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9T08:58:17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6 472,'6'0'796,"-6"0"-64,8-2-72,-8 2-40,5-3-68,-5 3-40,0 0-36,0 0-44,0 0-51,0 0-33,0 0-28,0 0-56,0 0-120,0 0-188,0 0-236,-15 16-1849,1-13 705,-6 1 480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06:16.3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5158 2818 81 0,'0'0'125'0,"0"-5"-2"0,0 5-10 0,0 0-4 15,0-5-7-15,0 5-7 0,0 0-7 16,0 0-13-16,0 0-7 0,0 0-14 0,0 0-2 0,0 0 6 16,0 0-2-16,0 17 0 0,4-7 4 15,-4 8 4-15,1 0-9 0,2 8 0 0,-2 3-2 16,0 0-6-16,2 1 1 0,-3 1-2 0,4 2-3 0,-4-3-3 15,5 0-2-15,-4 0-2 0,-1 1 4 0,0-1-8 16,1 0 0-16,-1 0-5 0,-1-1-5 0,1-3 1 16,-1 0 0-16,-2-8-4 0,3 0-2 15,-2 0-2-15,-1-5-2 0,2-1 1 0,-3-2-1 16,4-2 2-16,-4-1 10 0,4 0 9 0,-1-3 18 0,1 0 13 16,0-1-2-16,0-3-9 0,0 0-3 0,0 0-3 15,-13-12-7-15,8 0-6 0,1-6-4 0,3-10-3 16,-3-3-2-16,0-3-4 0,0-13-7 0,-1 0 0 15,3-3-1-15,-4-2-7 0,3 4 4 0,2-3-3 16,1 5 0-16,-2 9-1 0,2-11-2 16,2 0-19-16,-1 16 2 0,5-2-5 0,-3-1 7 15,-1 0-1-15,5-1 4 0,-1 5-4 0,3-3 4 0,0 4-4 16,1-2 4-16,2 4-5 0,2 2 3 0,0 0 0 16,1 0-1-16,5 0 4 0,-3 1-2 15,2 3 2-15,1 2 0 0,0 2 1 0,-4 6-2 0,0-1 0 16,3 3 1-16,-2-2-1 0,-2 6 2 0,3-6-2 15,-1 7 4-15,-6 1-5 0,3-1 4 0,-2 2-2 16,2 0 0-16,-3 1 2 0,-1 2 3 16,2-2-4-16,-2 4 2 0,0-1-4 0,0 1 3 0,2 0-4 15,-3 1-11-15,1 4-14 0,-5-3-16 16,3 2-26-16,-3 5-26 0,4-2-35 0,-4 2-32 0,-5 6-483 16,0 2 217-16,-9 5 144 0</inkml:trace>
  <inkml:trace contextRef="#ctx0" brushRef="#br0" timeOffset="462.44">5110 3050 99 0,'0'0'106'16,"0"0"-13"-16,0 0-9 0,0 0 0 0,0 0 1 15,0 0-3-15,0 0-8 0,12-6 0 0,-12 6 2 16,17 0-4-16,-3 0-2 0,-1-1-2 0,3-1-6 16,5-1 1-16,2 3-5 0,-1-3 3 0,-1 2-6 15,0-1-5-15,-1 0 0 0,2-1-8 0,-3 1-5 16,0-2 0-16,0 1-6 0,-2 3 2 0,-3-3-7 15,-2 0 4-15,-1 0-8 0,0 3-6 0,-4-3 1 16,-1 3-5-16,1-4-8 0,-7 4-6 0,0 0-30 16,0 0-15-16,0 0-27 0,20 4-18 0,-19 2-21 15,-3 0-16-15,-2 4-299 0,-2 0 142 0,-7 2 96 16</inkml:trace>
  <inkml:trace contextRef="#ctx0" brushRef="#br0" timeOffset="1581.24">5156 3546 154 0,'0'0'139'16,"0"9"-6"-16,0-9-12 0,0 0-7 15,0 0-4-15,12 0-12 0,-12 0-4 0,14 0 0 16,-2 0-5-16,2 1 0 0,4 1-7 0,1-2-11 16,9 0 3-16,-7-2-7 0,8 5 0 0,-1-2-11 15,0 1-2-15,4-1-7 0,-5-1-3 0,5 3-3 16,-4 1-9-16,0-4-2 0,-6 1 1 0,-2 0-4 0,2 0-6 16,-3 1-7-16,-1-2 7 0,-5 2-8 15,0-2 4-15,-2 0-3 0,-11 0-2 0,13 0 0 16,-7 3 0-16,-6-3 2 0,0 0 10 0,14 0 11 15,-14 0 16-15,0 0 8 0,0 0 11 0,0 0 7 16,13-3-4-16,-13 3-8 0,0 0-7 0,1-6-6 16,-1 6-6-16,-2-11 0 0,-1 2-3 0,1 4-3 15,-1-7-6-15,1-2 0 0,-1-3-5 0,0-2-6 16,0 0-3-16,2-8-1 0,1-1-2 0,-3-1 0 16,6 3-5-16,-2-3-2 0,0 1 2 0,3 10-4 15,-3-7-1-15,3 7 9 0,-2-2-11 0,4 2 1 16,1 0-4-16,1 1 2 0,-2 7-4 0,1-2 0 15,-1 4 1-15,2-1-2 0,-3 2 4 0,1-1-6 16,-1 6 0-16,3-1-2 0,-3 2 2 0,-5 1-1 16,14 0-1-16,-5 5 5 0,0 0-2 0,1 3-1 15,3 4 2-15,-3 3 2 0,2 2-4 0,-2 5 2 16,3 2 0-16,-3 2 0 0,-1-1 3 0,-5 1-2 16,3-1-2-16,-1-1 3 0,-3-5 1 0,-1 1 0 15,0-2-1-15,1 0 4 0,-2 1-2 0,2-4-1 16,-3-3-1-16,1 0 1 0,0-2 1 0,1 1 1 15,-1-3-2-15,1-1 0 0,-2-1 2 0,0 1 1 16,0-1 4-16,0-6-3 0,0 4 2 0,0-4 3 16,0 0-2-16,0 0-2 0,0 0 0 0,0 0-4 15,1-20 0-15,1 6-6 0,0-11 0 0,0-3 3 16,0 1-1-16,-1-5-2 0,2 1 0 0,1 1 1 16,-1 1 1-16,0 3 2 0,0 1-2 0,1 8 2 15,-2-2-1-15,2 9 3 0,-1-2 2 0,-1 3-4 16,-1 3-1-16,1 0-1 0,0 1-3 0,1 2 0 15,-3 3 10-15,9 0-11 0,-9 0 2 0,13 7-1 16,-4 0-1-16,-2 3-2 0,3 5 6 0,2 1 1 16,-2 10 6-16,3-10-8 0,-3 8 6 0,-1 1-5 15,0 0 8-15,0-2-6 0,-3 4 1 0,2-1 0 16,1-2-2-16,1 1 0 0,-3-6 3 0,1-2 0 16,-1 0-3-16,1-2 1 0,2 2 1 0,-3-4-2 15,-1 0 3-15,0-4 0 0,-1 1-1 0,0-4 1 16,0-2 0-16,-1-1 1 0,0 1 3 15,1-2 6-15,-5-2 2 0,0 0 3 0,0 0-2 16,20-12 4-16,-13 3-1 0,2-8 1 0,1-4 9 16,0-4 2-16,2-3 2 0,-2-2-2 0,-2-4-5 0,-1-2-5 15,5-11-2-15,-5 11 5 0,0 2 3 0,-1 3 0 16,0-2 2-16,0 5 2 0,-1 3 0 0,-3 8 16 16,1 4-8-16,-2 1 3 0,1 2 1 0,-1-1-7 15,-1 6-2-15,0-2-6 0,1 3 0 0,-1 4-13 16,1-7-5-16,-1 7 4 0,0-7-7 15,0 7-27-15,0 0-3 0,0 0-13 0,0 0-18 0,0 0-22 16,0 0-32-16,7 19-29 0,-6-7-29 16,0 4-52-16,3 0-29 0,-4 3-45 0,-4 6-594 15,2-6 294-15,-1 5 198 0</inkml:trace>
  <inkml:trace contextRef="#ctx0" brushRef="#br0" timeOffset="2912.5">6396 3246 77 0,'0'0'162'0,"0"0"-7"0,0 0-16 16,0 0-16-16,0 0-8 0,0 0-3 15,0 0-10-15,0 0-5 0,0 0-16 0,22 2-2 0,-16-2-5 16,5-2-5-16,0 4-10 0,3-4 0 0,-2 2-11 15,0 0 0-15,4-2-3 0,-6 1-6 0,4-1 1 16,6-2-8-16,-8-1 0 0,0 3-3 0,0-2 2 16,-1 0-2-16,-1-2-2 0,0 2 6 15,-4-1 1-15,-2 0 3 0,3 1-3 0,-3-1 8 16,2 0 8-16,-2 1 12 0,-2 1 7 0,2-1 3 0,-4 2 1 16,0 2-7-16,4-5-7 0,-4 5-4 0,3-1-11 15,-3 1-2-15,0 0-12 0,0 0 1 0,0 0 1 16,-3 11-4-16,3-4-4 0,-3 3-1 0,2 6 0 15,-2 0-6-15,2-1 2 0,1 4-7 0,-2-1 2 16,2 2 0-16,-2-4 0 0,2 2-2 0,0-1-1 16,2 1-1-16,0-6 2 0,-1 2-1 0,5 0-1 15,-2-3-3-15,-2 1 0 0,6-3 0 0,-2 0 1 16,-1-1-4-16,4-2 2 0,1 0-3 0,-1-4 3 16,3 1-2-16,-1-3 1 0,2 0 0 0,0-3-1 15,0-3 0-15,3-2 0 0,1-4-4 16,3-5 4-16,-2-3-1 0,0-1 1 0,-3-2-3 0,-1 0 0 15,2 1-2-15,-5 5 0 0,-2-7 0 0,-1 7 2 16,2 2 1-16,-5-1 1 0,-1 9 4 0,1-5 11 16,-2 6-2-16,-2-1 3 0,3 2 5 0,-4 2-4 15,3-1 0-15,-2 0-4 0,-1 4-2 16,1-4-9-16,-1 4 2 0,0 0-2 0,0 0 3 16,-2 15-2-16,-1-3-4 0,2 5 6 0,-3 7-1 15,-1 3 1-15,1 2 0 0,0 0-2 0,0 1 2 0,-1 2-3 16,0-2 2-16,5 5-1 0,-1-4 4 0,-2 2-4 15,2-1-1-15,-2 0 4 0,2-2 0 0,1 2-3 16,0 0 2-16,0 3-1 0,1 0 3 0,3-4 1 16,-4 2-5-16,3-3 1 0,-6 2 3 15,6 2-2-15,-3-2-8 0,1-1 11 0,-1 1-2 0,0-2 4 16,0-1-1-16,0-4-1 0,0 0-2 0,0-7 5 16,0 2-3-16,0-4 0 0,-1 2 0 15,-2-5-4-15,2-1 1 0,-2-2 1 0,2-2 0 16,-2-1-4-16,1 0 4 0,-1 0 8 0,-1-4-3 15,-2-2 9-15,6-1-11 0,-13 0-2 0,3-4 2 16,-1-5-1-16,-2-6-2 0,-6-6-1 0,1-3 1 0,0-5-4 16,0-2 1-16,4-1 0 0,0-3-3 0,1 4-3 15,3 2 0-15,-3 0 0 0,8 10 6 16,1 4 6-16,-4-2-2 0,6 5-4 0,-1 0 0 0,2 2-6 16,1-1 4-16,4 3-7 0,-2-4 2 15,6 4 0-15,5-5-4 0,2 3-6 16,8-5-21-16,-5 4-36 0,3 2-59 0,5-2-100 0,1-1-890 0,3-1 373 15,-4-3 248-15</inkml:trace>
  <inkml:trace contextRef="#ctx0" brushRef="#br0" timeOffset="5095.02">7757 2884 1 0,'1'-2'201'0,"2"0"-19"16,-3 2-23-16,0 0-13 0,0 0-18 0,0 0-3 0,0 0-8 15,5 8 3-15,-4 2-9 0,-1 0 1 0,0 7-8 16,3 2 0-16,-2 7-9 0,2 0-3 0,-2-1-6 16,0 1 6-16,-1 1-26 0,3-8-4 15,-2 8-6-15,-1-1-5 0,4-7-4 0,0 4-4 0,-3 3-4 16,-1-8-6-16,1 0 2 0,-1-1-9 0,0-4 1 16,3-4-3-16,-2 1 0 0,-1-3-5 0,3 1 3 15,-3-3-5-15,1-1 4 0,-1 0 1 16,0-1 1-16,0-3-2 0,0 0-1 0,4-14-4 15,-4 3-4-15,0-9 1 0,4-9-5 0,-7-3 3 0,3-14-7 16,0-2 7-16,0-3-3 0,0 0-3 0,0-2-4 16,-1-1 2-16,1-2-16 0,1 1 0 15,2 2-1-15,-3 2 19 0,1 5-8 0,2 16 10 0,2 1 4 16,0-2 0-16,0 5 1 0,-1 7-5 0,2 2-1 16,-2 1-1-16,0 4 0 0,2 2 0 0,2 2-3 15,-2 1-4-15,3 1 2 0,4 0 0 0,-3 4-3 16,8 1 5-16,-4 2-7 0,0 4 2 0,0 2 0 15,0 0 1-15,-1 7-1 0,0-1 5 16,-2 3-3-16,0 1-2 0,-2 7 3 0,-4-3-2 0,-3 4 0 16,-2-6 0-16,0 13 3 0,-7-5-1 0,-1 2-4 15,-5-3-1-15,-6 1-2 0,3-1-5 0,-4-1 1 16,0-1-2-16,2-5 0 0,-1 2 5 0,0-9-1 16,3-1 2-16,4-4-2 0,-4 3 5 0,7-3-3 15,-1 0 3-15,2-1 0 0,3-2 1 0,0 1 0 16,0-1-3-16,0 1 4 0,1-2-1 0,0 2-5 15,4 2 5-15,0-7 2 0,-1 9-1 16,2-3-1-16,3 2 2 0,1 3 2 0,4-4-4 16,0 3 3-16,5 0-2 0,0-2 1 0,-1 3 1 0,6-4 3 15,-3 3 0-15,0-3-6 0,4 1 6 0,-3-3-1 16,2 1 2-16,-3 0-2 0,0 0-2 16,3-3 1-16,-2 1 3 0,-2-3-5 0,-2-1 3 15,1 2 1-15,-2-4-3 0,-1 1 4 0,0-3-2 16,1 2 1-16,-3-4 0 0,1-2 1 15,-1-1-2-15,1-7 2 0,1-4-1 0,-2 5-3 0,0-9-2 16,-2-1 4-16,-1 7 1 0,-2-9-2 0,0 11 8 0,0 1 1 16,-3 3 4-16,2 2 7 0,-2 1 0 15,2 1 4-15,-2 3-7 0,-1 1-6 0,0 4-2 16,1-5-4-16,-1 5 0 0,0 0 2 0,0 0-5 16,0 0 2-16,0 21 0 0,0-10 2 0,-1 7-2 15,1 0 0-15,0 9 3 0,0-9-3 0,1 7 2 16,-1-6-1-16,5 7 1 0,-1-7-3 0,0 7 2 15,1-8-1-15,-1 0-1 0,4-2 2 0,-2 0 3 0,3-3-4 16,0 0 4-16,-3-4-3 0,3 1-1 16,2-1 3-16,-1-2-1 0,-1-3 10 0,2 1-10 15,1-2-3-15,2-2 3 0,-3 1-2 0,3-3 0 16,-1 1-4-16,1-1 3 0,-5-1 2 0,4 2-8 16,-3 0 5-16,-1-3-2 0,0 1 2 0,-4-1 0 15,8 1 1-15,-8 0-5 0,4 1-1 0,1-4 5 16,-2 1-1-16,1 0 7 0,2-2-11 0,-1-1 2 15,1 1 1-15,0 0-2 0,5-2 2 0,-1-1-3 16,-2 2 1-16,3-1 0 0,-3 1 3 0,1-3-5 16,-1 4 4-16,-3-2-3 0,4-1 4 0,-2-1-2 15,-3 2-1-15,1-2 2 0,-3 1 2 0,1 2-2 16,-3-3 1-16,2-2 0 0,-5 5 0 0,2-1-2 16,-3-1 1-16,-1 4 2 0,-1 0 1 0,1 5 0 15,-4-10-4-15,-2 6 1 0,2 1-2 0,-2 0 0 16,-2 1 0-16,-2 2 0 0,-3 6 1 0,-4 0-1 15,-1 6-3-15,2-2 4 0,-5 7 3 0,2 1-3 16,8-2 2-16,-2 1-1 0,4 3-3 0,1-2 3 16,2 2 0-16,0-3 1 0,2 3-2 0,2-2 3 15,2-3-2-15,2 1 3 0,-2-5-5 0,4-1 6 16,-1 0 0-16,4-2-2 0,-1-3-2 0,2 0 1 16,1-2 3-16,2 1-2 0,0-3 0 0,1-1 0 15,1-5 0-15,0 1-3 0,3-7 5 0,2 0-4 16,3-9-2-16,-6-2 1 0,3-3-2 0,-1-3 0 15,-3-1 2-15,1-5-1 0,0-11 1 0,-1 3 1 16,-5 6 0-16,2-12-5 0,-3 3 5 0,-4-3-6 16,4 17 9-16,-8-5 3 0,1 2 3 0,-1 0 4 15,0 5 8-15,-1-1 3 0,-2 1 12 0,-2 13 2 16,4-1 14-16,-2 6 8 0,0 2 2 0,1 1-8 16,1 2 4-16,-1 0-16 0,0 2-12 0,1 2-4 15,1 2-3-15,0 0 1 0,0 0-5 0,-4 21 0 16,0-3-3-16,-1 6-2 0,3 8-5 0,-1-2 3 15,0 2 3-15,1 1-7 0,1 1 2 0,-3 0-2 16,4 0 3-16,1 0-3 0,2-2-2 0,-2 4 7 16,3 1-4-16,0-4 0 0,-1 0 3 0,5-3-8 15,-1 1 1-15,1-6 2 0,0 0-9 0,1-9 0 16,0-2 1-16,-3-3 5 0,2-3-8 0,4-2 6 16,-1-1-3-16,-2-3-2 0,4-1 1 0,0-2 6 15,1-6-4-15,2-3-4 0,2 0 1 0,3-8-1 16,0-3-6-16,0-3-2 0,-2-5-3 0,0 3 12 15,-1-6-10-15,0 3-2 0,-5 1 2 0,2 3 4 16,-6 0 8-16,-3 9-8 0,2 4-2 0,-6 3 5 16,2-1 0-16,-1 2-1 0,-2 3 2 0,-1 0-5 15,0 5 0-15,2-7-3 0,-2 7-1 0,0 0 3 16,0 0 0-16,-7 20 4 0,6-8-3 16,-3 3 6-16,1 5-2 0,-3 10 3 0,1-4 1 0,2 1 0 15,3-1 4-15,-2-1-2 0,2-4-1 0,1 4 1 16,-1-6 0-16,1 1-2 0,1-3 2 15,-1-3 0-15,3-2-3 0,2-3 7 0,-1-1 0 0,2 1-1 16,0-4-1-16,3 0 1 0,-1-4-1 0,4-1 3 16,1-2-2-16,3-5 10 0,6-6-12 0,-4 2 2 15,3-5 2-15,2-3 5 0,-1-3-15 16,3-5 5-16,4-11-4 0,-8 10 1 0,1-1-2 0,4-9-2 16,-7 9 1-16,-2 5 1 0,0 3-1 15,-6 5 2-15,-5 2 0 0,-3 5 0 0,3 0 3 0,-5 1 0 16,2 3-2-16,-1 0 2 0,-1 0-3 0,-2 3-6 15,3-1-1-15,-3 3 0 0,0 0 10 0,0 0-9 16,7 10 1-16,-7 0 3 0,0 2-3 0,0 2 5 16,1 6 0-16,5 3 2 0,0 2 1 0,-1 0-4 15,5 1 3-15,-3-3 0 0,0 0 10 16,1 1-8-16,0-5-2 0,-1-3 4 0,1 2-6 16,-1 0 2-16,1-4 2 0,-4-2-4 0,0 0-1 15,-3-3 3-15,3 1-4 0,-4-2 6 0,-2-1 10 16,-1 2-11-16,-1-1 0 0,-1 1 5 0,-6-1-6 0,-2 0 4 15,-4 3 3-15,-2-5-7 0,-1-2-7 0,-10 5-20 16,2-2-28-16,0 1-38 0,5-6-55 16,-4 1-62-16,8-3-101 0,-1 0-633 0,2-7 315 0,-2-3 210 15</inkml:trace>
  <inkml:trace contextRef="#ctx0" brushRef="#br0" timeOffset="6599.61">10736 2689 115 0,'-17'8'125'0,"2"0"-4"0,-6 1-5 15,-4 0-10-15,-3-1-1 0,-3-1-4 0,0-2-2 16,0 2 1-16,0-2-4 0,-2-3-1 0,1-2-2 16,1-2-6-16,-1-1 8 0,5-4-7 0,0-3 0 15,7 2-7-15,2-4-7 0,4 0-1 0,2-5-10 16,1 0 1-16,2-6-10 0,1-3-1 0,5-2-6 16,1 0-2-16,6 1 3 0,4 0-14 15,1 1 11-15,1 2-4 0,-2 5-1 0,3 4-3 0,-1 3-7 16,2 0-2-16,1 4 0 0,1-2-7 0,2 7 0 15,-2-2-2-15,4 5-2 0,0 4 1 0,0 1 0 16,1 6 3-16,3 6 0 0,-2 5 3 0,1 1 5 16,7 20 12-16,-11-14-2 0,4 14 0 0,-3 1 5 15,-3 3-1-15,-2 0-3 0,-3 0 0 0,-2 0-1 16,-4-10-4-16,-3 11-2 0,2 0 1 0,-3-13-7 16,-3 13-2-16,2-12-2 0,0-4 2 0,-3 2-6 15,0-1 0-15,0-2-3 0,-1-6-1 0,-3 0-1 16,6-8-2-16,-2-1 3 0,1-5-4 0,2 0 1 15,1-4 2-15,-4 0 0 0,3-1 4 0,1-4 9 16,0-2 8-16,-4 2-12 0,4-2-1 0,-3-10-2 16,1-2-5-16,2-1 0 0,0-10-4 0,0-6 0 15,0-1 1-15,5-4-4 0,-1 1 7 0,5-12-12 16,-4 11 3-16,0 2-3 0,4 5 0 0,3 3 0 16,-6 5-1-16,4 2 2 0,-2 2 0 0,1 1-5 15,0-1 9-15,1 6-11 0,0 2-4 0,5-2-2 16,-3 6 4-16,1-3 0 0,-2 4 3 0,2 3-4 15,4 3 1-15,-4 1 0 0,4 2 3 0,0 5 0 16,1 3 1-16,0 4 0 0,-3 3-4 0,-2-1 2 16,1 0 6-16,-1 1-3 0,-4 2 2 0,-3-4-1 15,1 4 1-15,-4-4-3 0,-1-2 2 0,-1 0-1 16,-1-1 0-16,-1 2 2 0,1-4 1 0,-2-5-2 16,1-3 0-16,0-2 1 0,1 3 4 0,0-4 0 15,0 0 4-15,1 0 1 0,-1-4-5 0,0 0 2 16,0 0-6-16,0 0 1 0,-2-21-5 0,4 4 1 15,-1-2-3-15,3-5-2 0,3-5-7 0,1 0 4 16,1 3 6-16,0-2-4 0,2 3-1 0,-5 5 0 16,-1 3 1-16,0 7 0 0,-1-1 1 0,0 4-3 15,2 2 0-15,-1 0 0 0,1 4 0 0,0 1-3 16,-6 0 3-16,18 8-1 0,-9-1 5 0,1 1 1 16,0 3-1-16,3 4-1 0,-3-1 3 15,0-1 1-15,-3 4-2 0,1-3 3 0,-1 3 0 0,-2-3-3 16,-1-2 9-16,-1 1-6 0,0-1 1 0,1 0-4 15,-2-3-5-15,-1-1-3 0,0-3 1 0,1 2 6 16,0-5-1-16,0 2 6 0,-2-4-3 0,0 0 4 16,0 0-11-16,0 0-3 0,8-17 0 0,-4 2-1 15,1-1 0-15,2-3 1 0,1-5 3 0,-2 5 0 16,0-1 4-16,4-4-1 0,-1 5-1 0,0 4-2 16,-4-1 2-16,0 6-1 0,5 0 0 0,-2 0 0 15,0 4 1-15,1 1-1 0,1 1 3 0,-1 2 2 16,0 0-5-16,1 2 4 0,2 2-2 0,-1 0 2 15,1 4 0-15,-2-3-1 0,3 1 3 0,-4 1-3 16,0-1 0-16,-3 0 3 0,4 3-1 0,-4-2 6 16,2-3 1-16,-4 2-5 0,1-3 2 0,1 3-1 15,-2-3 2-15,1 0 2 0,-5-1-1 16,4 4 6-16,0-3-4 0,-4-1 2 0,0 0 1 0,0 0-6 16,10-5 5-16,-7 1-5 0,-2 1 3 0,3-2-4 15,-3 1 5-15,-1-4-7 0,4-1 4 0,-4 1 1 16,0 2-3-16,0 0 7 0,-1-1-6 0,1 4-1 15,-4-3-2-15,0 1 2 0,3 0-3 0,-4 3 1 16,-3-1-7-16,8 3 9 0,-13 0-3 0,1 5 7 16,0 1 1-16,-1 5 3 0,-5 4-1 0,1 7 4 15,0 1 1-15,-2 0-1 0,6 2 2 0,-2 0 1 16,3 1-4-16,7-7 2 0,-4 9 2 0,4-4-3 16,4-4 1-16,-2 1-1 0,3-3 10 0,4-1-11 15,1 1 2-15,5-2-4 0,-2-1 4 0,4 0 0 16,1-5-2-16,3 2 3 0,4-4 1 0,1-2-3 15,5-2-2-15,-5 0 3 0,7-2-1 0,-6-4 0 16,6 1-1-16,0-3-1 0,-1 1-2 0,-8 1-4 16,-1-1 1-16,-6 1 6 0,0 0-6 0,-3 1-8 15,-4 1-17-15,-1-2-32 0,-4 2-72 16,0 0-104-16,0 0-835 0,0 0 356 0,0 0 236 0</inkml:trace>
  <inkml:trace contextRef="#ctx0" brushRef="#br0" timeOffset="6802.7">11823 3409 45 0,'0'0'164'0,"8"4"-34"0,-6-4-62 16,0 5-80-16,-1-1-121 0,-1-4 45 0,-3 5 30 16</inkml:trace>
  <inkml:trace contextRef="#ctx0" brushRef="#br0" timeOffset="9595.79">5029 3900 87 0,'0'0'107'0,"0"0"-4"0,0 0-6 16,0 0-16-16,0 0 2 0,0-4-5 0,0 4-13 15,0 0-10-15,0 0-1 0,0 0-8 0,0 0-1 16,0 0 2-16,0 0-3 0,0 0-4 0,12 5-1 16,-12-5 3-16,6 3-1 0,-6-3-9 0,5 2 4 15,-5-2-2-15,6 0 3 0,-6 0-5 0,5 3 11 16,-5-3-7-16,7 1-4 0,-2 1 4 0,0-1-1 16,1 0 1-16,1 2 5 0,-1-3 4 0,2 1-6 15,3-1 2-15,0 3 1 0,-1-3-1 0,4 0 0 0,-4 3 2 16,4-3-3-16,-5 0 0 0,4 1-3 15,0-1-5-15,0 0 1 0,0 0-1 0,4 0-1 16,-3-1-4-16,3 1 1 0,1 0-3 0,0-1-3 16,2 1 2-16,0-2-3 0,-4 2-2 0,3-3-4 0,-1 2-3 15,1-3 3-15,-2 4-3 0,-1 0 0 0,-2-3-1 16,0 3 0-16,-1-1-3 0,0 1 3 16,0 0-3-16,-1 0 0 0,0 0-1 0,-2 1-4 0,3-1 4 15,-4-1 1-15,0 1-4 0,0 0 1 0,1 0 1 16,-1 1-4-16,4 1 4 0,-3-2 2 15,4 0-4-15,-1 0 3 0,5 1-1 0,-2-1-1 0,0 1-2 16,0-1 2-16,2 0-1 0,-1 2-4 0,2-6 3 16,-4 4 2-16,7 0-3 0,-3 0 2 15,1-2-1-15,-4 2-3 0,4 0 5 0,-2 0-3 0,0 0 2 16,-1 0-1-16,-4-1-1 0,2 1-2 0,-1 0 3 16,-2 0 0-16,4-3 1 0,-3 3-3 0,1 0 1 15,-1-1-2-15,0 0 3 0,1-2-1 0,5 2 0 16,-6 0 0-16,4-1 2 0,-3 1-3 0,-1-2-1 15,5 2 2-15,0-2-2 0,0 2 0 0,-2-3 5 16,0 3-4-16,2-2 1 0,-3 1 0 0,-1 2 1 16,4-5-4-16,-4 3 6 0,5 1-4 15,-2-2 4-15,-4 2 0 0,7-2-2 0,-7 3 0 0,6-1-1 16,-1 1-1-16,-4 0 1 0,0-2-3 0,4 2 4 16,0 0-2-16,-5-1-1 0,4 1 2 0,0-1-4 15,1 1 4-15,0 0 2 0,-1 0-4 0,-1 0 0 16,2 1-1-16,1-2 0 0,-1 1 6 0,0 1-5 15,0-2 0-15,0 2 5 0,-3-2 0 16,6 1-4-16,-1 0-2 0,0-3 5 0,-2 2-2 0,1 1-1 16,1-1 4-16,-1 1-5 0,-3-3 3 0,1 2 0 15,2 1-3-15,-1 0 3 0,-4 0 2 0,4-3-2 16,-6 3-3-16,0-3 1 0,1 1 3 0,-1 1-2 16,0 1 0-16,1-2 1 0,1 1-2 0,-1 2 4 15,-3-2-2-15,4 1 1 0,-2 0-1 0,4-3 0 16,4 3 0-16,-6 0 0 0,5 3 3 0,0-6-2 15,3 3 0-15,4-2 1 0,-5 0 1 0,-1 2 1 16,7-1 0-16,-4 1-4 0,5 0 5 0,-7-1-2 16,0 0 4-16,0 1-3 0,-2-3 1 0,0 3 1 15,-2-1-2-15,2 0 0 0,-5 1 0 0,0-2-6 16,-1 2 8-16,5 0-4 0,-8 0 7 0,4-3-4 16,2 3 1-16,1-1-1 0,0-1 4 0,2 2-2 15,0-3-1-15,1 1 1 0,1 2-3 0,0-4 4 16,8 4-4-16,-8 0-3 0,0 0 4 0,1-3-4 15,6 1 3-15,-7 2-3 0,0 0-1 0,-2 0 1 16,1-1 3-16,0 2-5 0,-1-1 1 0,-2 2 2 16,-2-4-4-16,-2 2-1 0,2 0 3 0,-2 0 0 15,3-1-2-15,3 2 2 0,-2-1 0 0,-3 0-3 16,0 0 4-16,3 0-1 0,4 0-1 0,-1 0-2 16,-2 0 2-16,1-1-2 0,3 1 1 0,-2-1 1 15,2 1-1-15,5 0 2 0,1-2 0 0,-9 2 0 16,4 2-1-16,-1-2-1 0,-2-3-3 0,2 2 4 15,0 0 1-15,-1 1-2 0,-1 0 3 0,3 1-1 16,-2-2-2-16,-1 0 1 0,2 0 0 0,0-1-4 16,1 2 3-16,-1-1 0 0,6 1 2 0,-8-3 0 15,2 3-2-15,0-2 0 0,7 2 2 0,-7 0-6 0,6-2 4 16,3-1 2-16,-11 5-1 0,2-4-1 16,0 2-1-16,4-1 2 0,-5 0 0 0,-2 0 0 15,-1 2-1-15,1-2-1 0,-2 0 3 0,-2 2-5 16,2-2 5-16,-3 1-3 0,4 0 5 0,-4 1-5 15,4-2 4-15,-1 2-2 0,-4 0-1 0,6-3 0 16,0 2-1-16,0-1 1 0,1-1 2 0,-5 4-3 0,-1-1 0 16,6-4 1-16,-4 6-2 0,0-3-1 15,-3 0 3-15,3 0 5 0,-1 0-5 0,3 0 1 0,-5 1-1 16,5-1-1-16,-3 0 4 0,0 1-6 0,3-1 5 16,0 0-1-16,-5 0 0 0,6 0-1 0,-1 1 0 15,-4 0 4-15,5-1-3 0,0 0 4 0,-1 0-3 16,2 0 3-16,1 2-3 0,-3-5 2 0,0 3-2 15,1 0-3-15,-1 0 5 0,5 0 8 0,-10-1-8 16,5 1 3-16,0 1-2 0,-6-2 2 0,2 1 3 16,4 0 0-16,-5 0-2 0,5 1-1 15,-1-3 1-15,-5 1 2 0,9 1-2 0,-6-3-2 16,6 3 1-16,-1 0 2 0,-1 0-5 0,2 0 7 0,-1-3-4 16,-1 3 0-16,0-1 2 0,0 2 0 0,0-1 0 15,-2 0-5-15,5 0 3 0,-5 3-3 0,2-6-3 16,-1 3 15-16,-3 0-17 0,2-1 1 0,2 1 3 15,1 1 1-15,-4-2 0 0,4 0-2 0,-2 2 1 16,1-2 2-16,0 1 0 0,-2-2 2 0,2 2-1 16,0 0 2-16,-5-2-1 0,7 2 0 0,-3-2-4 15,-1 2 0-15,4-1 0 0,-4 2 2 0,3-2 1 16,-5 1 0-16,7-3 0 0,0 3 1 0,-6 0 1 16,4 0 0-16,-2 0 1 0,1 0-3 0,0 0 5 15,-4-1-7-15,-1 1 4 0,5-3-4 0,3 3 1 16,-4 0 2-16,-4 0-3 0,-1-1 2 0,5 2-2 15,0-2-4-15,-7 1 4 0,2-1 3 0,1 1-2 16,-1 0-3-16,1 2 4 0,-1-2-3 0,4 2 10 16,-4-4-9-16,2 2 0 0,2 3-1 0,0-6 2 15,-2 6 2-15,3-3-4 0,1-1-4 0,-6-1 5 16,1 2-2-16,0-2 13 0,-1 2-15 0,1-1 5 16,-1 1-3-16,-1-2 2 0,1 2 0 0,-2-1-1 15,1 0-2-15,-1 3 1 0,1-3 2 0,-3 1-2 16,3-1 0-16,-2 1 0 0,0-3 2 0,-1 3-1 15,4 0 1-15,-2 0 0 0,1 0 1 0,-1-3-3 16,2 3 8-16,1 0-6 0,0-1-3 0,0-3-1 16,-1 4 0-16,6 0 10 0,-6 0-10 0,2 0-2 15,-2-1 1-15,6 1 1 0,-2-1 0 0,-4 1 1 16,1 1-2-16,-3-1-1 0,3-1 4 0,-6 2-1 16,5-1-4-16,-2 0 2 0,1 0 2 0,-2 0-5 0,-2 0 6 15,1 0 0-15,-2 0 3 0,2 0-9 0,0 0 6 16,-4 0 0-16,3 0-1 0,-2-1-3 15,2 1 2-15,-2-2 2 0,2 2-2 0,2 0-1 16,-1 0-3-16,2 0 6 0,-4 0-1 0,6 0 1 0,-3 0-2 16,3 0 0-16,-4 0-2 0,2 0-3 15,-2 0 9-15,-1 2-7 0,-2-4 5 0,6 2-6 16,-2 0 12-16,-1 0-9 0,2 0-1 0,-3 0 0 16,1 0 2-16,0 0-2 0,1 0-1 0,-1 2 3 0,0-2 1 15,0 1-3-15,4-1-1 0,-1 0 2 0,-1 1-2 16,-2-1 4-16,3 3-2 0,0-1 0 0,2-2 3 15,-1 0-3-15,5 3-3 0,-3-2 6 0,-2 1-6 16,6 0 16-16,-6 1-11 0,1-4 0 16,-1 2 1-16,-2 1-2 0,2 0 0 0,0-2 1 0,-2 1-1 15,0 0-1-15,0-1 1 0,-3 3-1 0,1-3 1 16,-3 1 0-16,2 1 0 0,-3-2 2 0,-5 0-6 16,9 0 8-16,-9 0-5 0,6 0-1 0,-6 0 2 15,0 0 2-15,7 1 0 0,-7-1-2 0,5 1 3 16,-5-1-2-16,0 0 7 0,0 0-9 0,0 0 5 15,0 0-3-15,0 0 3 0,0 0-2 0,0 0-17 16,0 0-17-16,0 0-33 0,0 0-44 0,0 0-52 16,0 0-63-16,-16-9-40 0,10 5-747 0,-1 2 336 15,-4-1 226-15</inkml:trace>
  <inkml:trace contextRef="#ctx0" brushRef="#br0" timeOffset="10229.86">12245 3466 47 0,'0'0'111'15,"-3"5"-8"-15,3-5-4 0,0 0-12 0,0 0-3 16,0 0-7-16,0 0-1 0,0 0 3 0,0 4 5 16,0-4 11-16,0 0 2 0,0 0 5 0,0 0 4 15,0 0-2-15,0 0 8 0,0 0-5 0,0 0-4 16,0 0 3-16,0 0-5 0,0 0-3 0,0 0-5 16,0 0-7-16,0 0-5 0,0 0-4 0,0 0-2 15,6-11 4-15,-6 11 0 0,0-4-5 0,0 4 7 0,0 0-14 16,2-4-2-16,-2 4-3 0,0 0-9 15,0 0-5-15,0 0-8 0,0 0-7 0,0 0 0 16,0 0-5-16,0 0-3 0,0 0-4 0,0 0-1 16,0 0-3-16,0 0 0 0,0 0-3 0,0 0-1 15,-19 6-2-15,19-6 0 0,0 0-2 0,0 0 1 16,0 0 0-16,0 0-4 0,0 0 3 0,0 0 0 0,0 0-1 16,0 0 2-16,0 0-2 0,0 0 2 15,-4 1 4-15,4-1-6 0,0 0-1 0,0 0 6 16,0 0-7-16,0 0-1 0,0 0 3 0,0 0 6 15,0 0 3-15,0 0 0 0,0 0-2 0,0 0 5 0,0 0-5 16,0 0 1-16,9-8-3 0,-9 8 4 0,0 0-6 16,0 0 0-16,0 0-3 0,0 0-6 0,0 0 2 15,0 0-23-15,0 0-28 0,-4-6-52 16,4 6-78-16,0 0-84 0,-5-4-743 0,0 1 336 0,0 0 222 16</inkml:trace>
  <inkml:trace contextRef="#ctx0" brushRef="#br0" timeOffset="22758">5199 5414 38 0,'3'-5'133'0,"-3"5"-10"0,0-2-6 0,0 2-8 15,0 0-1-15,0-5-4 0,0 5-8 16,0 0-7-16,0 0-10 0,1-4-6 0,-1 4 1 16,0 0-10-16,0 0-7 0,1-3-7 0,-1 3 1 15,0 0-14-15,0 0-7 0,0 0 0 0,0 0-6 16,0 0 2-16,0 0 7 0,0 0-3 0,0 17 11 16,0-5 1-16,0 5 5 0,-1 0 1 0,1 10 0 15,0 1 2-15,-4 4 1 0,0 2 1 0,-1 14-1 16,1-2-2-16,0 1-3 0,3-10-5 0,-3 8-7 15,2-10 0-15,-2-2-3 0,1 1-5 0,2-2 1 0,1 0-4 16,0-1-1-16,-1-2-1 0,1-3-1 0,-3-1-2 16,2 1 0-16,1-8-6 0,1-1-1 15,-1-5 0-15,0-2-1 0,3 2 0 0,-2-4-4 0,-1 1-7 16,0-1-11-16,0-4-15 0,1 2-13 0,-2-2-21 16,1 0-7-16,0-4-16 0,1 4-17 15,-1-4-26-15,0 0-45 0,0 0-422 0,0 0 198 0,0 0 132 16</inkml:trace>
  <inkml:trace contextRef="#ctx0" brushRef="#br0" timeOffset="24111.78">5245 5929 4 0,'0'0'144'15,"3"-2"-23"-15,-3 2-5 0,5-1-10 0,-5 1-12 16,9-1-6-16,-9 1-10 0,11-1-7 0,-3-2-8 16,2 2-2-16,3-2-5 0,0 3-3 0,2-3-10 15,-2 2-4-15,4-2 3 0,0 2-5 0,-3 0-9 16,-1-3-2-16,1 0 6 0,0 1-6 0,3-2-1 16,-7 1 5-16,3 0 2 0,-2-1 3 0,-1 0-4 15,1-3 7-15,-2 1 14 0,0 0-1 0,-2-3-7 16,0 0 12-16,0-1-1 0,-2 0-3 0,1-7 5 0,-3 0-6 15,0-3 1-15,-2-3 1 0,-3-1 12 16,3 7-4-16,-2-2 7 0,1 2 2 0,0-1 14 16,-2 4-6-16,1 5 11 0,1-2 7 0,-2 3-4 15,2 1-3-15,-2 2-10 0,1-1-4 0,1 4-10 16,0-2-7-16,0 5-7 0,0-5-12 0,0 5-5 16,0 0-5-16,0 0-3 0,0 0-4 0,0 0-3 15,0 0 0-15,5 21-3 0,-5-7 1 0,0 5-2 16,3 7-2-16,-2 2-1 0,0 1 0 0,-1 1-2 0,0 1-1 15,0-1 0-15,2 2-2 0,-2-3 3 0,0 4-3 16,2-4 2-16,-2-2-2 0,0 2 0 0,0-4-4 16,0 4-5-16,5-3-1 0,-5-3-10 15,0-5-12-15,1-4-6 0,-1-6-10 0,2 4-8 0,0-7 6 16,-2 4 0-16,1-4 6 0,-2-2 5 16,2 1 5-16,-1-4-1 0,0 0-1 0,0 0 3 0,12-17 1 15,-8 2-1-15,2-3 5 0,4-6-1 0,-2-1 7 16,0 1 2-16,1-2-3 0,-3-1 4 0,2 9 3 15,-3 0 1-15,1 1 5 0,-2 2 1 0,-1 6 4 16,0-1 6-16,-1 3-1 0,-1 1 0 0,-1 2-5 16,3-1-4-16,-2 2 2 0,-1 3 0 15,0 0 0-15,0 0 1 0,6 8 4 0,-3-1-4 0,-3 3-3 16,4 4 6-16,-1-2-4 0,-1 5 0 0,0 0 3 16,3 4 0-16,-2-1 2 0,1-3-3 0,0 2-1 15,2 6 1-15,2-7 2 0,-2-2-1 0,2-2-1 16,-2 1-1-16,2-3 0 0,-1-1 4 0,3-5-3 15,-1 2-1-15,-1-2 8 0,1-1-5 0,0-3 1 16,0-1-2-16,0-2 0 0,4 0 1 0,-3-4 1 16,-1-5-2-16,4 2 4 0,1-6-3 0,-3-1 1 0,1-2-2 15,-2 0 3-15,3-7-2 0,-3 1 1 16,-5 5-3-16,0-1-1 0,-1 0 3 0,-1-1-2 16,-1 2-1-16,0 0 4 0,-1 6 1 0,-2-4 6 15,-1 7 7-15,0 0 8 0,-2-1 5 0,1 3-4 0,-1 0-3 16,-1 2-1-16,0 2-5 0,-1 1-2 0,0 0-3 15,-3 4-5-15,-4 3 1 0,3 2-2 16,-6 3-1-16,1 2 2 0,2 2-3 0,-1 1-1 16,5-1-3-16,-5 6 3 0,5-6-5 0,4 1-2 0,1 0-3 15,4-2-6-15,0-2 0 0,0 0 4 16,0 0-6-16,4 0-2 0,0-3 6 16,1 1-6-16,5-4 1 0,-1 0-1 0,0-4 1 0,4 0 0 15,0-1 0-15,-3-2 1 0,9-4 0 0,-1 2 2 0,0-6 6 16,0-1-4-16,-2-2 2 0,2 2-2 0,3-5 7 15,-6 2-5-15,1 0 1 0,0 3 1 16,-1-3 2-16,-3 2 4 0,-2-1 3 0,0 5 5 0,-3 0 1 16,-1 0 1-16,-2 3 10 0,0 0-10 0,1 1-2 15,0 2-4-15,-4-3 2 0,-1 5-4 0,0 0-1 16,0 0 2-16,8 10 0 0,-7-3-2 0,2 3 4 16,-3 1-3-16,-2 2 6 0,2 3-9 0,0 4 6 15,2-10 0-15,-2 9-2 0,1 1 7 0,0-3-7 16,1 0 1-16,0 0 0 0,-1 0-3 0,1-5 0 15,3 0-5-15,-4-3 1 0,4-1-2 0,-2 1 1 16,-1-4 2-16,1-2 1 0,1 1 2 0,-2-2-1 16,3-1-1-16,-5-1 2 0,13-12 0 0,-5 2 0 15,-1 1 2-15,6-6 5 0,-6 0-9 0,2-2 0 16,2-2 1-16,-2-3 0 0,-3 5 3 0,2 1 6 16,-3 5 1-16,0-2 6 0,0 5-1 0,2-2 4 15,-6 6-8-15,3-1-3 0,-3-1-7 0,2 2 3 16,-2 2-2-16,-1 2 0 0,0 0-1 0,10 5-1 15,-6-1-2-15,1 6 2 0,-1 1 4 0,2-2-4 16,2 8-2-16,-3 0 3 0,2 1 2 0,2 7 8 16,-2-7-11-16,3 5 1 0,2 0-2 0,-2-3 0 0,-1-5 3 15,-1-1-4-15,-1-3 2 0,2-2 1 16,-1-2 1-16,-2-1-1 0,4-1 2 0,-2-1-1 16,-3-2 6-16,3-2-3 0,1-3 1 0,0-1-1 0,0-8-1 15,1 0 1-15,3-5-2 0,-2-3 1 0,2-5 2 16,2 0-3-16,-3-2 2 0,-3 0-1 0,0-1-8 15,-1 5 8-15,-2-4-5 0,-4 8 1 16,1 0 12-16,-2 8-14 0,2 0 4 0,-1 1-2 0,0 2 3 16,-1 2-21-16,-1 0-22 0,-1 1-26 15,3 2-26-15,-2 3-19 0,0 0-11 0,0 0-8 16,0 0-36-16,-6 19-36 0,6-10-30 0,-3 1-556 16,6 5 263-16,1-1 174 0</inkml:trace>
  <inkml:trace contextRef="#ctx0" brushRef="#br0" timeOffset="25133.79">7205 6070 121 0,'0'0'235'0,"0"0"-28"0,9 1-17 15,-9-1-24-15,6-1-16 0,-6 1-16 0,0 0-14 16,6 1-13-16,-6-1-8 0,5 1-12 0,-5-1-7 15,4 4 0-15,-4-4-4 0,8 0 3 0,-8 0 6 16,8-4 1-16,-1 4-5 0,-1-2 2 0,2-1-6 16,-1-2-1-16,2-3-6 0,-2 0-4 0,4-2-1 15,-2-2-3-15,0-5-5 0,5-4-3 0,-5-2-6 16,4-2-6-16,-4-4 3 0,0 2 1 0,0-1-5 16,-1-1 8-16,-2 0 6 0,-1 5 7 0,-1-1 20 15,-3 4 8-15,2 4 3 0,-3 0 17 0,-3 5 7 16,6 1 11-16,-3 2-7 0,0 2-20 0,0 2-9 15,0 1-16-15,0 4-8 0,-3-3-14 0,3 3 0 16,0 11-12-16,-1 3 1 0,-4 3-6 0,2 9-4 0,-1 3 0 16,1 0-6-16,3 1-9 0,-4 1 7 0,4 2-4 15,0-2 0-15,0 2-1 0,-3-2-5 16,8-1 0-16,-3-1-14 0,4-1-6 0,-2-1-3 0,-1-10-12 16,0 2 5-16,3-3-9 0,-2-5-12 0,1-1 2 15,0 0-1-15,0-3 5 0,2-2 1 16,-1-1 7-16,2-2 3 0,-2-2-2 0,6-5 1 0,-1-4-2 15,1-1 4-15,-1-6 0 0,8-6-2 0,-2-6 8 16,1-3-4-16,-3 1 1 0,10-12 13 0,-10 10-9 16,4-11-1-16,-5 10 1 0,-1-1 2 0,0 2 7 15,-2 2 3-15,-1 1 26 0,-3 9 2 16,-2 2 5-16,-2 2 18 0,0 5 2 0,0 1 0 0,0 3-10 16,-3 1-1-16,2 1-8 0,-2-1-14 0,0 6 1 15,0 0-5-15,0 0-6 0,0 0 1 0,1 25-8 16,-1-8 17-16,-1 7-11 0,1-3 5 0,-2 4-4 15,-1 1 4-15,-1 1-12 0,0 0 5 0,0 1 3 16,-1-1-6-16,-1 1 4 0,0 0 1 0,0 0-3 16,3-5-4-16,-3-4-11 0,4-2-23 0,-2 0-2 15,3-7-10-15,1-2-2 0,-2 0 12 0,2-3-5 16,-2 2 8-16,2-2 15 0,0-5-12 0,0 0 3 16,0 0 2-16,13-15 16 0,-6 5-10 0,2-6 4 15,3 2-1-15,2-8-7 0,2 1 11 0,1 1-2 16,1 1 2-16,1 1-5 0,-6 3 1 0,1 1 1 15,3 1 1-15,-1 2 3 0,0 2 4 0,-3 4-14 0,-1 0 8 16,1 1 0-16,1 1 3 0,-1 3-1 16,-1 2 2-16,0 0 3 0,3 3-3 0,-6 0 1 15,4 3-1-15,0 4 16 0,-4 2-17 0,0 2 0 16,0 0 3-16,0 2 2 0,-3 0-4 0,3 6 4 16,0-5-3-16,-1 1 8 0,-3-4-4 0,2 3-5 15,0-4 6-15,-1-5 0 0,0 0-3 0,1 1-3 16,1-5 6-16,-3-1 0 0,1 2 3 0,0-6 0 0,2 0 1 15,1-1 3-15,1-5 1 0,7-2-5 0,-2-3-3 16,-3 0-1-16,3-4 2 0,-1-3 5 0,4-2-6 16,-3 5 6-16,2-8-8 0,-2 2 9 15,-3 4-5-15,-3 3 4 0,-3-1-4 0,4-1 1 0,-7 5 1 16,1 1 3-16,-2 3 15 0,0 0-14 0,-1 1 4 16,-1 0 17-16,0 5-22 0,0-5-1 0,0 5-1 15,0 0-6-15,0 0 7 0,-14 8 0 0,5-1-9 16,2 3-1-16,-2-1 5 0,3 3-5 0,-4 2 5 15,5 1 2-15,1 0-1 0,0-1-2 0,3 1 0 16,-1 0-1-16,2-3 1 0,2 0 1 0,0-3 0 16,1 1-1-16,3 0-11 0,3-1 5 0,-1 0-8 15,2-3-4-15,1-1-15 0,0 1-15 0,2-3-11 16,1-3-12-16,2 0-17 0,2 0-21 0,-5-2-14 16,1-3-30-16,-1 1-29 0,-3-1-31 0,-1-3-10 15,-1 1-26-15,-4-3-673 0,-2 3 308 0,-2-5 204 16</inkml:trace>
  <inkml:trace contextRef="#ctx0" brushRef="#br0" timeOffset="25320.48">7382 5909 161 0,'-17'0'252'15,"3"-1"-12"-15,2 1-25 0,6-3-14 0,-3 2-25 16,9 1-19-16,-8 0-19 0,8 0-14 0,0 0-6 0,0 0-14 15,0 0-6-15,0 0-11 0,40-1-13 16,-9 1-16-16,-1-3-30 0,6-1-58 0,-2 0-79 16,4 0-96-16,-4 0-424 0,5-2 209 0,-7-3 140 15</inkml:trace>
  <inkml:trace contextRef="#ctx0" brushRef="#br0" timeOffset="26029.46">9013 5865 229 0,'2'-6'204'0,"-2"6"-24"16,0 0-17-16,0 0-13 0,5 12-2 15,-3-1-8-15,2 4-6 0,0 2-12 0,1 1-11 0,-2 1-8 16,0 7-5-16,1 0-10 0,-2 0-1 0,1 0-7 16,0 1-11-16,-3-4-5 0,1-3-7 0,-1-3-4 15,2 1-2-15,-2 0-8 0,-2-3-2 16,1-4-6-16,1 2-2 0,-3-6 1 0,2 0-5 0,1-2 2 16,0 2 13-16,0-4 7 0,0-3 0 0,-8 0 0 15,8 0-1-15,-6-15-8 0,1 5-5 0,-1-8-3 16,-1-8-7-16,5-6 2 0,-2 1-7 0,1-16 1 15,2 12-3-15,1-16-1 0,2-1-2 0,4-1-2 16,-3-2 0-16,5-1-6 0,1 2 1 0,1 4 0 16,1 2 4-16,0 16-1 0,-5 5-3 0,3 5-3 15,3 6 7-15,-3-1-10 0,1 5-1 0,0 4-2 16,6-1 1-16,0 3-1 0,1 2-19 0,-3 3-19 16,4 5-25-16,1 3-31 0,0 0-28 0,-4 6-36 15,7 5-37-15,-13-1-38 0,0 7-538 0,0 5 256 0,-5 0 172 16</inkml:trace>
  <inkml:trace contextRef="#ctx0" brushRef="#br0" timeOffset="27494.69">9072 6010 168 0,'0'5'206'15,"0"-5"-23"-15,0 5-16 0,5-4-15 0,-1 2-13 16,1-3-15-16,8 1-12 0,-3-1-6 0,4 0-4 15,4-1-10-15,2 1-6 0,-1-3-6 16,2 2-7-16,0 1-7 0,-3-3-9 0,2 2-3 0,0-1-7 16,-3-3-1-16,5 0-6 0,-6 3-1 0,1-3-5 15,1-1-4-15,-3-2-3 0,-2 3-2 0,-3-3 2 16,0-1-3-16,3-3-4 0,-4-1 2 0,0 3 6 16,1-4 11-16,-5 2 7 0,-1 3 7 0,0-1 15 15,0 0 15-15,-1 4 11 0,-1 0 8 0,-2 1 2 16,0 0-5-16,4 1-14 0,-4 1-13 0,0 3-8 15,2-5-8-15,-2 5-6 0,0 0-4 0,0 0-3 16,0 0-10-16,4 15-3 0,-4-6 0 0,0 1-5 16,0 3 0-16,1 3-2 0,2 1-2 0,-3 0-6 15,0 2 0-15,1 1 0 0,-1-1-2 0,0 0-1 16,4 1 1-16,-3-1-7 0,3-2-8 0,0-2-13 16,-1-1-6-16,-2 0-12 0,5-4 1 0,-2 0-2 0,0-2-2 15,1-3 2-15,-1-1 4 0,0-1 8 16,1-1-2-16,1-4 3 0,2-3 0 0,0-2 7 0,3-6-5 15,-2-3 5-15,3-1 2 0,0-8 2 0,1 3 5 16,-4 3 4-16,4-3 3 0,-4 5-1 0,0-1 15 16,2 2 4-16,-2-1 0 0,0 2 5 0,-4 4-7 15,4 1 1-15,-1 2-4 0,-3 2-4 0,0 1-3 16,4 0 0-16,0 5 1 0,1 0-1 0,4 0-4 16,-2 3 5-16,3 4-2 0,-3-1-4 0,0 5 8 15,1 1-8-15,-3 2-1 0,0 3 0 0,1-3 3 16,-2 3 2-16,-1-2-4 0,-2 3 0 0,0 1 1 15,-3-2-2-15,1 0-6 0,-1-1-5 0,0-3-6 16,0-2-5-16,-1-1-8 0,-2-3-2 16,1 1-1-16,3-3 7 0,-4 0 2 0,0 0 11 0,0-3-1 15,0-2-2-15,0 0 4 0,0 0 0 0,4-13 4 16,-1 4-1-16,3-8 2 0,-3-2 1 0,3-6-1 16,1 1 3-16,1-2 3 0,4 1 0 0,-2 2 4 15,3 3 3-15,0-3 0 0,-2 7 1 0,2 2 2 16,2-2 3-16,1 5 1 0,0 0-6 0,-1 3-1 15,-3 1-2-15,1 4-2 0,-2-1-2 0,3 4 2 16,-1 1 2-16,1 3-3 0,3 3-2 0,-2 0 0 0,-1 4 0 16,-1-1 2-16,-2 5 0 0,0 2 1 15,-3 0-1-15,0 2 5 0,0 0-4 0,1 5-1 16,-5-4 1-16,1 3 1 0,-1-3-3 0,-1-1 1 0,1-1 4 16,0 1-6-16,-1-2-6 0,-2-4 2 15,3-3-1-15,0-1-1 0,-1 0-2 0,1-2-1 16,0-3 0-16,-1 0 3 0,1-1 0 0,1-2 1 15,2-2 2-15,2-2 2 0,0-4-3 0,1 0 3 0,3-5-2 16,-1-3-2-16,2 0 0 0,-4 0 0 0,9-7 3 16,-3-1-2-16,0-2 2 0,-2 2 1 0,-2 6-3 15,-2 2 6-15,-1-2-3 0,0 3 0 0,-4 5 11 16,-1-2 4-16,0 1 3 0,-2 2 3 0,-1 2 12 16,1 2-2-16,-2 0-1 0,-2 0-4 0,2 4-6 15,0 0-3-15,-14 2-3 0,3 5 1 0,-3 2-1 16,-3 6-1-16,-2 3-1 0,-3 1-4 0,1 2 3 15,1 0-5-15,1 0-3 0,5 0 1 0,1-6-8 16,3 1-7-16,2-1-5 0,3-7-5 0,2 4-3 16,1-5-2-16,1 0 4 0,1-2 1 0,3 1 1 15,-1-2 4-15,4-3 2 0,-2 0 2 0,-4-1 2 16,18-6 3-16,-5 0-1 0,1-4-1 0,1 0 5 16,7-7 1-16,-8 1 0 0,3 3 3 0,-2-1 5 15,0 0 6-15,-1 2 3 0,-2 0 3 0,-2 3 5 0,-1 1-2 16,0 0-6-16,-4 3 2 0,3 1-3 0,-4 1 2 15,2 1-12-15,-3-1 3 0,-3 3-2 16,0 0-1-16,13 5 0 0,-10 0-1 0,1 0 0 0,0 5 4 16,-3-1-2-16,3 3-2 0,-4 0-2 0,4 1-1 15,-3-1 2-15,-1 2-5 0,0-2-5 16,0 2-1-16,0-2-1 0,0-3-9 0,-1 4-2 16,1-7-1-16,0 3-1 0,0-2 4 0,0-2-1 0,1 1 2 15,-2-2 8-15,2-2-1 0,-1-2 4 0,0 0 3 16,0 0-2-16,4-12 2 0,-3 7 2 0,7-4 4 15,-3-1 4-15,0-4 3 0,4-1 5 16,-1 1 3-16,1 2 0 0,-3 0 3 0,0 2-1 0,2-2-1 16,1 4-3-16,0-1-3 0,-1 2 0 0,2 1-4 15,-1 2 4-15,1-1-3 0,1 3-3 0,0 1 4 16,0 2-8-16,1 2 4 0,-2 1-2 0,0 1 2 16,0 2-2-16,-1-1-2 0,-1 3 3 0,2-1-1 15,-6 3 0-15,1 0 0 0,-1 1-2 0,-1-2 1 16,-2 0-2-16,0 2 2 0,-1-4 1 0,0 1 0 15,-1-3-3-15,0 1 0 0,1-2 0 0,-3-1 1 0,3 1 1 16,0 0 4-16,0-5 3 0,-1 3 1 16,1-3-3-16,0 0 2 0,0 0-1 0,0 0-1 15,-4-15-2-15,5 3-2 0,-1 1 0 0,4 0 0 0,-1-7-3 16,2 0 3-16,4 0 2 0,0-1-7 16,1 2 7-16,8-5-1 0,-7 6-5 0,3 1 2 15,-2 2-2-15,-1 0 1 0,5 0-2 0,-4 4 2 16,1 2 1-16,-4 2-3 0,4 0-1 0,-2 1 2 0,1 2 1 15,2 1-7-15,-4 2 5 0,2 2 1 0,-1 1-1 16,1 2-2-16,-3 1 3 0,2 5-3 0,-1 2-3 16,-4-4-7-16,1 5-13 0,-2 0-14 0,0 1-15 15,-1 1-23-15,0 0-24 0,-4 3-29 0,1-3-28 16,-1-5-29-16,2 5-28 0,-2-5-16 0,1-3-591 16,-2-1 274-16,2-3 184 0</inkml:trace>
  <inkml:trace contextRef="#ctx0" brushRef="#br0" timeOffset="28446.11">11345 5903 28 0,'11'-17'152'0,"-2"1"16"15,1 0-1-15,-5 5 14 0,0 1 14 0,-1 2 9 16,0 2 6-16,-2 1-5 0,0 1-4 0,1 0-16 16,-3 0-16-16,0 4-13 0,1-6-17 0,-1 6-10 15,0 0-12-15,-7 14-4 0,3-6-4 0,-2 6-9 16,-3 2-7-16,-3 7-4 0,2 2-1 0,0 0-3 15,-2 0-12-15,3 4 0 0,-1-1-14 0,0 1-5 16,4-3-6-16,-1 2-1 0,2-3 1 0,1 0-11 16,-1-7-1-16,5-1-7 0,-1-4-1 0,1-1-2 0,1-1-1 15,-1-1-2-15,5 0-7 0,0-5 3 16,-1 0 5-16,3 0-10 0,-1-1 5 16,7-4-7-16,-2-2 4 0,2-4-3 0,6-1-2 0,4-4-1 0,0-5-3 15,-1 0 0-15,2-5 1 0,-1-1-2 0,0 0 1 16,-2-2-1-16,-1 4-4 0,-2-1 3 15,-3 1-1-15,-2 6 3 0,-3-1-2 0,-1 1 2 0,-2 4 1 16,0 2 6-16,0-1 4 0,-4 2-5 0,1 4-1 16,0-2-4-16,-2 1-4 0,0 1-3 0,-2 3 2 15,0 0-3-15,10 9 0 0,-10-3 6 0,4 3-3 16,-3 2-4-16,3 6 7 0,0 0 5 0,0 0-2 16,-2 4-6-16,2-4 3 0,3 4-4 0,-1-3 0 15,-1-2-1-15,-1 1 2 0,4-2-4 0,-1-3 2 16,2-3 1-16,3-1 8 0,3-1-14 0,-3 0 13 15,5-4-7-15,1-1-1 0,3 0-2 0,-1-5 0 16,-1-1 1-16,8-5-1 0,-5 1 0 0,2-4-4 16,-1-2 0-16,2-3-4 0,-4-5-2 0,2 3-4 15,-1-3 1-15,-2-1 0 0,0 1 1 0,-5 0-3 16,-4 5 1-16,1 2 8 0,-3-2-2 0,-3 2 8 16,-2-2-7-16,-3 5 1 0,-1 3 8 0,-1-3 3 15,1 4 3-15,-4 2-5 0,-1 0 0 0,0 4-4 0,1-1 6 16,-4 3-3-16,-1 0-8 0,-1 5 4 0,0 3-2 15,-6 1-3-15,3 3 3 0,1 0-5 0,1 3-7 16,2-1-11-16,2-1-1 0,0-3-4 16,3-1-3-16,1 1 1 0,1 0 4 0,2-4 4 0,0 4-5 15,1-4 4-15,2-2 2 0,2 1 5 0,-2 0 0 16,3-3 5-16,0 0 1 0,0 1 1 16,0-3 2-16,1 0 1 0,-2 1-1 0,2 0 5 0,-7-1 4 15,7 0-9-15,-1 3 11 0,-6-3-6 0,7 4-1 16,-2-1-1-16,-1-3 2 0,0 1 1 15,1 3 0-15,-1 0 1 0,-1-1 2 0,1 2 0 16,3 0 0-16,-2-1 2 0,0 1 0 0,-1 2-3 0,1-2 3 16,3-2-1-16,-6 3-2 0,5-2 5 0,-1-2 2 15,-2 0-1-15,2-1 0 0,3-1-1 0,-2 0 3 16,-7 0 1-16,15-5 0 0,-5 1-2 0,-2-5-2 16,1 0 5-16,6-3 2 0,-2-4 2 0,0-2-1 15,0-4 9-15,0-4-10 0,2 1 8 0,-3-4 2 16,2-2-2-16,-2 1-1 0,2-3 0 0,-4 1-1 15,4-14 3-15,-5 13 7 0,2-1 8 0,0 3 3 16,-5 1 11-16,1 3 9 0,-2 8 28 0,-1 4 16 16,-3 4 6-16,0 3-6 0,2 2-13 0,-2 0-16 15,0 4-11-15,-1 2-6 0,0 0-9 0,-8 18 0 0,2 0 3 16,-1 10-4-16,-5 6-1 0,2-2-5 16,-3 13-3-16,3-1 3 0,-3 3-7 0,4-15 0 15,-1 4 1-15,5-1-3 0,-3 0 3 0,3-1-10 16,1-5 1-16,4 0-2 0,-4-3 5 0,8-7-14 0,-3-4 2 15,2 0-1-15,2-1 5 0,-1-4-27 0,5-1-25 16,4-4-35-16,5-2-53 0,2-3-66 16,9-3-73-16,1-2-79 0,3-7-1056 0,22-5 465 0,-1-6 312 15</inkml:trace>
  <inkml:trace contextRef="#ctx0" brushRef="#br0" timeOffset="32029.88">12935 6204 153 0,'0'0'177'0,"13"-1"-6"0,-7-2-7 0,3-1-7 15,0 0-4-15,2-2 1 0,1 1-13 0,6-2 3 16,-4-1-5-16,-5 1-6 0,9-7-4 0,-3 2-14 16,0 2-2-16,1-4-6 0,-2-1-2 0,6-3-7 15,-6-4-8-15,4 4-2 0,-5 2-12 0,-4-1-5 0,6-8-6 16,-2-2-7-16,1 3 4 0,-5-3-11 15,0 2-5-15,-1 2 2 0,-2 3 1 0,-3 2 11 16,-1 8 8-16,0 0 4 0,-1-2-2 0,-1 5-5 0,1-1-8 16,0 3-5-16,1 1-8 0,-2-1-9 0,0 5-9 15,1-5-3-15,-1 5 0 0,0 0-5 0,0 0 0 16,10 12-3-16,-6-2-5 0,0 1 0 16,3 4 4-16,3 0-5 0,2-1-1 0,4 8 2 0,0-2-2 15,3 1-1-15,0 0 0 0,3-3 1 0,0 1-1 16,-3-1 4-16,-1-4-7 0,-4-1 0 0,0-1-15 15,-1 1-6-15,-5-3-6 0,-1 0-7 16,-2-1-1-16,0 0-8 0,-2 0 4 0,-2-1 7 0,1-2 0 16,-2-1 3-16,-3 1 2 0,-1-1 6 0,-1-2 1 15,0 0 1-15,-7 1 1 0,1-1-1 0,-2-1 5 16,-1-1 1-16,4 0 4 0,-3 0-3 0,0-1 3 16,2 0 1-16,-1 0 1 0,6 2 3 0,-2-1-2 15,-2-1-1-15,6 0 0 0,4 0 0 0,-9 2-5 16,9-2 4-16,-5 4 0 0,5-4 2 0,-3 5-3 0,3-5 0 15,6 7 3-15,-4-6-1 0,2 6 4 0,5-4-3 16,-4 1 2-16,5 1 2 0,3-3 1 16,1 3 2-16,4-4-3 0,0-2-2 0,-4 2 2 15,0-4 2-15,3 0-1 0,-1-3 2 0,0-1 0 0,1-3 4 16,1-3-6-16,-1 0 5 0,0-10 0 16,-1 3 2-16,2-6 3 0,-4 0 1 0,0-2 3 15,-1-5 1-15,-4 4 1 0,2-3-2 0,-3-3 6 0,-1-10 4 16,1 13 5-16,-1-3 9 0,-3 5-1 0,0 4 16 15,-2 1 5-15,-1 8 6 0,-1 1-3 0,0 3-3 16,2 6 3-16,-4-4-3 0,2 6-1 16,0 0-17-16,0 0-13 0,0 5-2 0,0 0-6 0,0 0 7 15,0 0-10-15,-3 19 0 0,-1-4 1 0,1 5-5 16,-1 6-4-16,0 1 4 0,-1 4 3 0,3 0-7 16,-2 1 6-16,0 2-6 0,2-1 0 0,-1 0 1 15,0-1 1-15,1 1-4 0,-2 0-6 0,3-1 9 16,1-2-9-16,1-1 2 0,2-3 0 0,0-7-11 15,3 2 2-15,-1-4-5 0,2-1 3 0,3-3-5 16,-2-3 5-16,1 0-6 0,1-5-1 0,3 0 7 16,0-2-13-16,6-3 0 0,-1-1-5 0,0-6-3 15,10-2-8-15,-10 1-3 0,6-9 0 0,-3 0-4 16,2-2 2-16,-3-3 6 0,-3 2 1 0,1 0 8 16,-3-3-1-16,-5 6 3 0,-4 2 3 0,2-2 1 15,0 3 4-15,-3 2-1 0,-4 0 1 0,3 4 8 16,-4-1 9-16,0 3-2 0,0-1-3 0,-4 3 3 15,-1 1 3-15,-5 3-7 0,-3 3-1 0,-7 6 0 0,-6-1-4 16,-1 7-9-16,2-4-6 0,-1 4-13 16,11-2-12-16,1-1-14 0,1-3-18 0,4 3-5 15,0-3-4-15,4 1 0 0,1-1 7 0,4-3 7 0,3 1 8 16,-1-2 8-16,6-1 6 0,-3-2 6 0,7 1 8 16,-1-7 1-16,2-1 6 0,1 2 2 0,1-5 5 15,3 1 3-15,-1-2 9 0,-3 2 9 16,1-3 12-16,0 3 2 0,-2 0 6 0,-4-1 9 0,5 3-6 15,-5 1 2-15,-1-1-3 0,-2 1-1 0,-1 3 0 16,2-1-6-16,-2-1-3 0,-1 1 4 0,-4 2-5 16,0 0 0-16,10 5 2 0,-6-2-1 15,-2 2-1-15,-2 1 0 0,4 1 1 0,-1 1-3 0,-2 2 1 16,-1-1 3-16,3 1-2 0,-2 1 1 0,0-4-1 16,2 3-2-16,1 0-2 0,-1-5-1 0,0 0 0 15,1 4 2-15,-2-6 2 0,3 0-7 0,-1 3 3 16,1-5-1-16,3-1 2 0,-8 0-1 0,17-7 4 15,-10 2-2-15,5-1 2 0,1-6-1 0,-1-2 3 16,-1-1-7-16,1-7 1 0,1-1 3 0,1-1 3 0,0-3-2 16,0 1-2-16,4-4 6 0,-5 1-3 15,1-2 11-15,-3 0 2 0,5 1 3 0,-3-1 12 16,-4 3 9-16,2 3 8 0,-5 5 13 0,1 2 11 16,-3 2 8-16,1 6 1 0,-1-1 0 0,-2 5-5 0,-1-3-7 15,1 5-18-15,-2 0-8 0,0 4-2 0,0 0-6 16,0 0-3-16,0 15 3 0,-3-4-11 0,3 7 2 15,-7 7-5-15,4 1-4 0,0 3-5 0,1 0 2 16,-2 3 9-16,0-3-8 0,4 2 3 0,0 1-12 16,3-1 1-16,-2-2-6 0,2 2-2 0,-1-4 1 15,3 0-8-15,0-8-2 0,4-2 2 16,-2-2-6-16,0-1 4 0,1-1-3 0,0-6-4 0,1 2 0 16,1-3 8-16,0-4-5 0,0 1 0 0,-1-3 2 15,5-4 8-15,-1 0-8 0,1-6 3 0,3 1-2 16,-2-4-1-16,4-6 6 0,-4 5-6 15,4-6 1-15,0 2-2 0,-8 5 3 0,3 0 5 0,-5 4 1 16,-1-1 2-16,-2 1 3 0,1 2 0 0,-5 2 5 16,3-3 18-16,-2 3-7 0,-2 3 5 0,0 0-7 15,-1 2-5-15,3-4 1 0,-3 4 0 0,0 0-5 16,-9 8-3-16,1-1-1 0,3 3 3 0,-9 2-1 16,5 3-5-16,-5 2 4 0,0 2-4 0,0 5-7 15,3-3-7-15,0-4-18 0,5 1-16 0,-3-2-7 16,4-2-10-16,1-2-6 0,3 0-2 0,1-2 8 15,0-3 6-15,4 0 3 0,-1 0 4 0,4-6 8 16,2 2 4-16,1-3 4 0,0-3 5 0,4-3 2 16,2-2 4-16,1-4 1 0,5-5 2 0,-4-1 5 15,-4 3 15-15,0-2 4 0,7 0 17 0,-9 2 9 0,2 2 10 16,-1 1 0-16,-4 3 0 0,0 0 6 16,-3 4-9-16,1 0-4 0,2-2 7 0,-3 4-18 0,2 1 4 15,-2 0-10-15,1 4-1 0,1-1-2 0,0 3 8 16,1 0-10-16,-4 5-6 0,4-3 3 0,-1 6-2 15,-3-1 5-15,3 3 0 0,-3 2-2 16,-3 1-4-16,2-2-7 0,-1-1-3 0,-2 1 3 0,-1-2-13 16,4-1-12-16,-4-3-10 0,-3 3-8 0,3-5-11 15,3 0-2-15,-3 0 2 0,1-2 7 0,-1-1 8 16,0 0 8-16,0-4 0 0,0 0 3 0,0 0 5 16,0 0 3-16,12-13 2 0,-8 4 5 0,3-6 3 15,1 1 2-15,1-2 6 0,0-4 13 0,2 3 6 16,0 4-2-16,-1-2 7 0,-1 3 3 0,-2 1 2 15,2 1-2-15,1 1 0 0,-1 1-4 0,2 3-3 16,0-2-4-16,-2 5 1 0,1-1-3 0,-1 3-2 16,4 0-2-16,-4 5 1 0,1 1-1 0,-1 0-2 15,0 1 1-15,1 2 0 0,-3 1 1 0,-3 1-4 16,-2 0 5-16,5 2 0 0,-6 2-1 0,-1-4-2 16,-1 1 2-16,-2 0-3 0,-1 0-1 0,2-2-13 15,-2 1-2-15,0-2-5 0,-1 0-1 0,2-4 0 16,1 2 3-16,-1-2 7 0,-1-2 4 0,3-1 3 0,1-2-1 15,0 0 3-15,0 0-1 0,0 0-2 16,-4-9-3-16,8 1 5 0,-4-2 0 0,4-1-2 16,2-3 0-16,6-9 0 0,-6 6 1 0,3 1 4 15,2-2 0-15,1 1 0 0,1 0 1 0,-2 3-1 0,1 0 3 16,2 1-3-16,-3 2 1 0,3 1 7 0,-3 5-5 16,0 0-3-16,-1 1-3 0,2 0 2 15,-7 3-4-15,5 1 1 0,-1 0-1 0,-1 4 1 0,-2 1 2 16,3 2-2-16,-4 3 0 0,3-2 1 0,-4 1-1 15,0 3 4-15,0 1 1 0,2 2 2 0,-5 2-2 16,2-1-2-16,-3 1 1 0,1 0-2 0,-1-5 3 16,1 2 0-16,0-2-4 0,-1 0-1 0,3-2-7 15,0-3 2-15,-1-1-2 0,2-1 3 0,0 2 0 16,2-3-3-16,-1-2 1 0,3-2 6 0,1 0-3 16,4-2-4-16,-2-1 6 0,3-2 4 0,2-4-2 15,0 1 0-15,-6-3-2 0,7-2 1 0,-4-1 0 16,1-1-2-16,-1 1 4 0,2-8 0 0,-1 7 2 15,-5-4 5-15,1 5 7 0,-1-1 0 0,-4 5 14 16,0 1 4-16,1-1 1 0,-3 0 9 0,-1 4 17 0,1-1 8 16,-1 2 19-16,-4 0-15 0,2 2-8 15,0 3-3-15,-5-3-13 0,5 3-5 0,0 0-8 16,-19 6 3-16,8 1-12 0,-2 4 2 0,1 0-8 16,1 3-6-16,-2 0 1 0,2 3-11 0,0 0 3 0,-2 7-19 15,6-6-4-15,-1-1-12 0,4-5-11 16,1 2-6-16,1-2-1 0,1-2 0 0,-2-1-2 0,3 1 3 15,3-4 2-15,-2-1 2 0,3 1 6 0,1-4 3 16,3 1 5-16,-2-3 2 0,6-3-2 0,-2-2 9 16,7-2 3-16,-3-2 2 0,1-1 3 0,-1-2 3 15,1-2 2-15,0-1 6 0,2-3 7 16,-4 2 9-16,0 1 0 0,-2 0 13 0,-2 1-1 0,0 5-4 16,0 1 3-16,0-1-4 0,-4 2 1 0,3 2-4 15,-3-3-3-15,3 7 2 0,-2-2-9 0,-2 3-2 16,-4 0-1-16,14 3 3 0,-9 1-6 0,3 1 0 15,2 4-5-15,-5-2 12 0,3 2-6 0,-3 4 5 16,0-3-6-16,3 5 2 0,-3 1-1 0,-3-6 0 16,0 3 1-16,-1 3-6 0,0-4 3 0,-1 0-7 15,3-1-1-15,-6-1-6 0,2 1-9 0,1-4-4 16,0 0 0-16,-1-2-1 0,1 0 8 0,-2-1-2 16,4-1 10-16,-2-3-2 0,0 0 3 0,0 0 4 15,0 0-4-15,0 0 7 0,0 0-6 0,4-14 3 0,-2 3 0 16,1 0 4-16,2-4-6 0,2-3 0 0,0 1 5 15,4 0-3-15,-1 0 3 0,1-1 0 16,0 3 2-16,3 1 2 0,-1 0 0 0,-2 2 3 16,1 3-4-16,-3 2-4 0,4 1 1 0,-7 1 3 0,3 0-1 15,0 3-2-15,3 2 2 0,-5 2-7 16,0 0 0-16,3 6 4 0,-3-2 0 0,0 2 3 16,-1 2-3-16,2 5 2 0,-4-3 4 0,2 6-2 15,-3 0-5-15,-1-2 3 0,1 0 0 0,-2 0 1 0,-1 1 0 16,1-2 2-16,-1 2-4 0,2-4 1 0,-2-2-3 15,1-1-1-15,-2-1-6 0,2-2 1 0,-1 0 3 16,1-3-1-16,1 1-3 0,-2-1 1 0,2 0 12 16,2-3-5-16,-4-1-3 0,0 0 2 0,15-5 4 15,-7-4-3-15,2 0-1 0,-1-3 3 0,1-2-3 16,0-2 6-16,2-1-3 0,-2-5 0 0,2-4-3 16,-3-2 4-16,1 2 1 0,0-1 9 0,-4-2 1 15,0 1 2-15,0-4 4 0,0 3 3 0,2 0 4 16,-4 0 7-16,2 0 18 0,-1 5-6 0,-1 6 37 15,0 2 15-15,-3 5 11 0,1-1-3 0,0 5-6 16,-2 0-15-16,1 0-14 0,1 4-8 0,-4-1-11 16,2 4-7-16,0 0-3 0,0 0-9 0,0 0-1 15,0 19 1-15,-1-3-5 0,-1 2-4 0,-1 1 0 16,-2 9-3-16,2 2 0 0,-2 1-8 0,-1 1 4 16,1 3-2-16,-2-2 1 0,-1 2 2 0,0-3-3 15,-4 1 2-15,5-2-3 0,0 1-3 0,1-4-3 0,2 1 2 16,-4-4-1-16,6-6-5 0,-1-2-9 0,3-5 3 15,3 0-5-15,-1-3 5 0,1-1 3 0,1-3-1 16,1 0 0-16,1-3 2 0,2-1-1 0,7-5 1 16,2 0 1-16,3-5-3 0,7-4 0 0,1-2-1 15,-1 1 2-15,1-5 7 0,-1-3-11 0,1 2-1 16,-2-2 3-16,1 1-6 0,-1-5 3 0,-4 4 0 16,-2-2-6-16,-2 4 9 0,-5 3 2 0,-3 3 3 15,-1 0 9-15,-2 3 7 0,-5 4 10 0,2 0 9 16,-3 0 3-16,-1 1 6 0,-1 2-16 0,-4-1 4 15,4 2-13-15,1 3-3 0,-12-1-6 0,12 1-1 16,-18 4 2-16,9 1-12 0,-1 0 6 0,0 4-4 16,1 1 0-16,0 2 0 0,1-1 0 0,1 5-3 15,3-5-6-15,1 4 6 0,3 2 1 0,4-2-1 16,1 2-2-16,4-1-2 0,-1 2 1 0,4-2-3 16,3 5 3-16,0-1-6 0,-1-5 4 0,0 0 0 15,3 0-3-15,-3-1 1 0,0-2-1 0,-3 0 1 16,1-3 1-16,-3-1 0 0,0 0 1 0,-1 1-2 0,-2-4-1 15,-2 0 1-15,-1 2 0 0,0-5 0 0,0 3 4 16,-2 0 1-16,-1-1 4 0,-4 1 5 0,-1-1-4 16,-5 1-1-16,0-1 1 0,-7 3-3 0,-2-4 2 15,-3 1 15-15,-1-1-17 0,-3 3-7 0,0-5-17 16,4 2-21-16,-1-3-29 0,2 0-26 16,2 0-29-16,-1-3-21 0,3 3-40 0,1-3-35 15,3-2-38-15,3-2-42 0,-1-2-62 0,6 0-809 0,1-4 392 16,3-2 262-16</inkml:trace>
  <inkml:trace contextRef="#ctx0" brushRef="#br0" timeOffset="32269.01">16176 5917 131 0,'-14'0'231'0,"2"0"-17"16,2-2-16-16,1 4-7 0,2-2-10 0,2 3-11 15,5-3-13-15,-4 4-8 0,4-4-3 0,7 5-5 16,3-2-7-16,3-1-6 0,6 5-5 0,11-5-7 0,0 1-4 16,3 0-10-16,-1-1-10 0,5 0-10 0,-1 0-8 15,-4 1-7-15,1-5-5 0,-2 1-6 16,-4-1-6-16,-7 0-4 0,-2 0-4 0,-4 0-2 0,-1 1-6 16,-2-2-3-16,-2-1-17 0,-2 3-31 0,-5-5-48 15,0 3-67-15,-2 3-43 0,-12-5-57 0,-6 5-667 16,-2-4 301-16,-16 1 198 0</inkml:trace>
  <inkml:trace contextRef="#ctx0" brushRef="#br0" timeOffset="32813.85">14093 5895 123 0,'0'0'189'0,"0"0"-9"0,4-3-14 0,-4 3-3 0,7-1-5 15,-2 1 9-15,7-3-8 0,0 3-7 0,5-2-7 16,6 0-12-16,4-3-4 0,4 2-6 0,3 1-10 16,1-3-8-16,-1 1-10 0,0 0-3 0,0 0-9 15,0 1-8-15,-2 1-7 0,0-2-6 0,-1 1-8 16,-3 0-5-16,-6 1-3 0,-2-1-8 15,1 1-8-15,-8 0-12 0,-2 1-19 0,0 0-25 0,-3 1-27 16,-4-1-40-16,-4 1-62 0,5-2-59 0,-5 2-577 16,0 0 263-16,-20-1 176 0</inkml:trace>
  <inkml:trace contextRef="#ctx0" brushRef="#br0" timeOffset="33200.51">13842 5809 38 0,'0'0'161'0,"0"0"-3"0,-8-1-2 15,8 1-13-15,0 0-9 0,0 0-11 0,-11 1-5 0,11-1-12 16,0 0-10-16,0 0-5 0,0 0-8 0,0 0-5 16,0 0-4-16,-8 0 1 0,8 0 2 0,0 0-3 15,0 0-9-15,0 0 0 0,0 0-4 0,0 0 2 16,22-5 1-16,-13 4 1 0,10-3-3 0,-1 1 0 16,4 3 1-16,5-3-3 0,1-1-11 0,-7 1-3 15,5-1 6-15,-7 1-9 0,0 1 1 16,-2 2-3-16,-3 0-2 0,0-1-1 0,-5 0-9 0,1 1-1 15,-2 0-2-15,-3-1 3 0,2 1-13 0,-7 0-7 16,0 0-15-16,12 0-19 0,-11 2-23 0,-1-2-36 16,0 0-57-16,-9 6-64 0,-2-4-594 0,2 3 267 15,-5-2 176-15</inkml:trace>
  <inkml:trace contextRef="#ctx0" brushRef="#br0" timeOffset="34610.75">17671 6229 5 0,'5'-2'167'0,"-1"-4"-13"16,1 2 1-16,-2-1-10 0,1 0-6 0,1-3-14 0,-2 1-1 15,2-1 0-15,-2-1 1 0,4 1-6 0,-5 1-4 16,5-1-14-16,-5-2-8 0,0-1 4 0,-1 0 4 16,3 1 1-16,-4-3 1 0,-1 3-1 0,-2 0-6 15,2 0-6-15,-1 0-3 0,-2 1-8 0,-1-1-6 16,-4 3 0-16,0 1-8 0,-2 0-7 0,-1 1-3 15,0 0-5-15,-7 3-2 0,1 2-3 0,-1 3-3 0,0 3-6 16,-7 2-3-16,3 6-6 0,-4 3-2 16,4 0 2-16,-1 5-8 0,5-3 2 0,-1 1 2 15,7-3-8-15,-3 7-9 0,4 0-7 0,4-6-8 16,2 0-8-16,3-1-5 0,3 0-4 0,3-2-4 0,1 1 2 16,2-4 3-16,3-2-6 0,4 2 1 15,2-3 1-15,0-1 3 0,4-5-5 0,0-1 4 16,1-2 1-16,1-2 1 0,1-5 3 0,6-3 3 0,2 0 0 15,-7-2 6-15,1-3 6 0,-1-1-2 16,-6 4 4-16,3-6 10 0,2 1 12 0,-7 3-2 0,-1 2 8 16,0 1 9-16,-4 3 12 0,-2-4 6 0,-3 4 14 15,2 3 9-15,-2 0 0 0,0 1-2 0,-1 0 1 16,-2 0-11-16,1 2-10 0,-3 2-6 0,0 0-4 16,4-2-6-16,-4 2-3 0,0 0-5 0,-7 9-2 15,7-4-1-15,-2 2-6 0,-1 1 5 0,-2 0-5 16,1 2 4-16,-1 1-12 0,1 1 2 0,3-2-3 15,1 1-1-15,1-1-2 0,3-1 0 0,1 0 2 16,-1 2-4-16,6-5-1 0,-1 0 1 0,3-1 0 16,0-2 0-16,1-1 5 0,1-1-7 0,3-4 4 15,-3 1-3-15,3-2-3 0,0-2 4 0,0-2-2 16,2-3 1-16,7-7-4 0,-6 3 6 0,2-7-7 16,1 1 0-16,-1 2 0 0,-2-2 0 0,-1 1 2 15,-6 6-3-15,1-4 6 0,-5 4 1 0,1 2 0 16,-5 0 0-16,-1 2 5 0,0-2 8 0,-3 4-2 15,-2 1-8-15,-3 0 0 0,-4 0 0 0,-3 2 6 0,-1 2-5 16,-7 1-7-16,1 2 0 0,-3 0 0 0,2 1-2 16,1 1-6-16,0 1 3 0,5-2-8 15,4 2-5-15,4-1-9 0,-3 0-2 0,6-1-2 0,-2 2 5 16,1-1 1-16,3-2 3 0,0 7 9 16,0-7-8-16,9 4 6 0,-2-4-1 0,4 3 5 0,3-3-3 15,4 0 2-15,-1 0 4 0,4-3-2 0,0 0 4 16,-2-1-1-16,1 3-3 0,2-3 4 0,-3 2 2 15,3-1-3-15,-3 2-2 0,-6-2 5 0,0 3-2 16,0 0 1-16,-3 0 0 0,-1 0-2 0,-2 2 2 16,2 1 4-16,-2 2 1 0,-2-1 1 0,1 1 4 15,-1 5 10-15,-2-1 8 0,0 0-6 0,-3 4-1 16,1 2-3-16,1 2 4 0,-2-2-5 0,0 3 2 16,2-2-3-16,0 2 0 0,1-1-3 0,-1 0 2 15,2-1 2-15,1-3-4 0,-1 1 4 0,1-4-3 16,2-2 0-16,2 0-2 0,3 1 0 0,-3-4 4 15,5-1-1-15,-1 0-2 0,0-3-1 0,6-1 0 16,-1-2-2-16,-1-3 4 0,0-2-2 0,0 2-3 0,11-7 3 16,-9 0 2-16,0-3-8 0,-2 1 5 0,3-3-2 15,1-4-2-15,-2-1-1 0,-2 2-5 16,-1-4 7-16,-4 7-2 0,-2 2-1 0,-2 1 3 0,-2 4 8 16,0 0 9-16,-3 3 11 0,0 2-1 0,-3 0-12 15,-2 0 8-15,2 5-14 0,-8 0-1 0,0 5 4 16,-1 0 9-16,-6 7-7 0,4 3 5 15,-5 6 4-15,-1 2-2 0,8-5 3 0,0 0-3 0,3 1-3 16,3 0-5-16,3 1-3 0,0-3 4 0,3 1 0 16,3 2-3-16,7-5-17 0,-3-1-23 0,9-1-48 15,-3-2-44-15,11-1-58 0,1 1-89 0,2-5-85 16,6-3-797-16,-3-6 382 0,7-1 256 0</inkml:trace>
  <inkml:trace contextRef="#ctx0" brushRef="#br0" timeOffset="36410.57">19635 6122 47 0,'0'0'162'0,"-6"5"-12"0,6-5-17 0,0 0-6 0,4 6-16 15,-2-2-8-15,-1 1-11 0,1-2-6 0,1 1-11 16,1 0-4-16,-2 0-2 0,4-1-12 0,-1-1-2 16,0 2-5-16,-1-1-1 0,-1-1-6 0,3-2-5 15,-3 3 3-15,-3-3 1 0,13 0-1 0,-8-3 0 16,0-2-9-16,1 1 15 0,1-4 2 0,-1-1-6 16,2-3 0-16,1-1-3 0,-2-4 4 0,3 0-1 15,-4-2 7-15,2 1 4 0,3-7 0 0,-4 8 2 16,-2-3 6-16,1 3 11 0,-1 0 12 0,2 2-5 15,-5 3 15-15,1 1 11 0,-1 4 4 0,1-1 0 16,-2 3-16-16,0 1-11 0,-1-1-15 0,0 5-8 0,0 0-8 16,0 0 0-16,0 0 3 0,-1 17-12 0,-1-5-4 15,0 5-7-15,0 2-1 0,-1 8-6 16,1-2 14-16,-2 0-22 0,3-5 8 0,-1 7-5 16,2-8-8-16,2 5 1 0,1-4-4 0,-1-1-11 0,1-1-5 15,1-2-4-15,0-3-6 0,0-1-5 0,3-3 0 16,-2 0 0-16,2 1 1 0,1-7 2 0,-2 3 0 15,3-5 0-15,1-1 1 0,3-3 0 0,-1-2-2 16,3-3 2-16,0-3 5 0,2-1 1 16,2-7-1-16,3-2 0 0,-4-2 4 0,1-1 0 0,-4-3 1 15,1 3 0-15,0-3 1 0,-2 2-3 0,-1 2 7 16,-4 6-1-16,2 0 2 0,-3 2 10 0,-4 5 3 16,1-2 3-16,0 2 5 0,-4 4 4 0,3 0-6 15,-1 1 0-15,-3 1-4 0,0 4-3 0,0 0 1 16,0 0-5-16,0 0-3 0,-13 13 2 0,8-1 1 15,1-3 2-15,-5 6-2 0,1 2 0 0,2 3-1 16,1-2 1-16,1 2-3 0,2-1 1 0,0 0-3 16,4 0-4-16,0-3-2 0,2 1-9 0,1-1 0 15,-1-4 0-15,6 0-3 0,-3-1 3 0,3-5 1 16,1 0 1-16,1-1 5 0,-2-3-1 0,4-3 1 16,-1 0-3-16,3-6 1 0,0 1 8 0,-1-6-3 15,-1 0 8-15,7-6-10 0,0-3-4 0,1-4 5 16,-3 1 3-16,-3 3-3 0,0-1 9 0,-2 6-6 15,-1 0 2-15,-1 3 2 0,-2 4 1 0,-1-2 0 16,-2 6-6-16,1 2 2 0,-2-2-2 0,5 1 2 16,-2 4-2-16,3 6-1 0,-3 0 7 0,0 1-6 15,1 5 13-15,-2 3-11 0,-1 4 1 0,-4-1 3 0,-1 1 8 16,-1 6-9-16,-4-7 3 0,0 1 0 16,-5 8-2-16,-2-5-7 0,0-3 0 0,1-1-6 0,-2-1-3 15,0-3-3-15,-2 0-9 0,-1-2-1 16,1-2 2-16,2-1 3 0,-1-4 2 0,-1-2 3 0,2-1 2 15,-2-1 3-15,8-4-1 0,-3 3 2 16,-2-5 4-16,5-1 6 0,-1 0-5 0,2 3 1 16,1-5 3-16,1 1 3 0,2 1-6 0,2-2 2 15,-1 3-1-15,5 0 0 0,1 1 1 0,1 1 4 0,7-1 3 16,-2-1-6-16,6 2 1 0,2 3 1 0,-1 0-6 16,2 3 5-16,7-3-3 0,-7 1 0 0,-2 2 2 15,9 1 2-15,-8-3-3 0,1 2-1 0,-4-2 3 16,1 2 0-16,0-1 1 0,0-1 1 0,-5-1-7 15,3-1 4-15,-3-1 3 0,1-2-1 0,-2 0-1 16,-1-3 3-16,-1 1-2 0,2-6-2 0,-3 2-1 16,4-6 1-16,-2 1 2 0,-3-4 0 0,1 1-5 15,-1 1 4-15,-1-2-1 0,1-5 0 0,-3 7 2 16,-2-2-3-16,1 4 8 0,-4-1 5 0,0-2 2 16,-1 9 12-16,0-2 16 0,-1 1 21 0,0 4-18 15,1 0-5-15,-3 1-2 0,1 4-6 0,2 1-6 16,-10 0-3-16,3 5-4 0,-2 2-1 0,-1 5-3 15,0 4 2-15,2 0-3 0,0 2 0 0,1 0-5 16,3 8 6-16,0-1-5 0,4 0-4 0,0-4 4 16,10 1-1-16,-2 2-4 0,-2-5-3 0,11 1 2 0,-4-5-5 15,1 0-6-15,9-1 4 0,1-1-9 16,-4-4-4-16,8-3-8 0,3 0 5 0,-3-1-11 16,1-5-4-16,0-2 2 0,-1-3-9 0,1-2-2 0,2-2 1 15,-1-1-2-15,0-2-3 0,-2-4-8 16,2-1-4-16,-2-6 1 0,-3 1 6 0,1-2 5 15,-3-2 2-15,-3 1 7 0,-2 4 2 0,-1-3 6 16,-3 4 4-16,-5 4 7 0,-3-1 13 0,-2 6 20 0,1 0 13 16,-4 0 7-16,-1 1 3 0,-1 3-5 0,-4 2-5 15,0 1-1-15,-3 2-2 0,-5 3-1 0,-2 3-4 16,-3 1 1-16,-2 6-3 0,-6 1 2 0,5 3-2 16,-1 3 1-16,3 3-2 0,2-2-2 0,3 5-1 15,2-2-1-15,-3 2-1 0,7-4-4 0,3-3 1 16,4 4 0-16,1-4-1 0,1 0 0 0,2-4-1 15,2-2-3-15,0-1 2 0,3 2-1 0,-1-4 0 16,5-2 2-16,0-1 3 0,-1-4 0 0,2-1-1 16,5-5-2-16,-2 0 1 0,3-2 3 0,-2-6-2 15,7-6 7-15,-1-2-2 0,-4-1-3 0,2-5 3 16,-2 1-1-16,-1-4 0 0,-1-1 3 0,-2-1-2 16,-2-3 1-16,6-8 3 0,-8 10 0 0,-3-1 3 15,3-1 3-15,-2 0 6 0,-1 8 27 0,-5 0 19 16,-1 8 15-16,2 3 0 0,-4 6 10 0,0 0-11 15,0 4-10-15,0 0-9 0,-2 6-14 0,2 0-4 16,0 0-9-16,-13 18 0 0,0 4 0 0,-1 1-8 16,2 8 0-16,0-6 5 0,3 7-8 0,1-1-1 15,3-2-7-15,-1 5 6 0,3-1-4 0,3-6-5 16,1 4 3-16,2-4 3 0,3 1-13 0,2-3 4 16,-2-7-2-16,3 1-19 0,5-3-22 0,2-1-31 15,1-3-30-15,10-1-33 0,1-4-37 0,4-5-52 16,4 0-64-16,16-8-68 0,-13 1-807 0,17-8 384 0,-2-2 254 15</inkml:trace>
  <inkml:trace contextRef="#ctx0" brushRef="#br0" timeOffset="37461.04">22326 6084 161 0,'2'-3'185'0,"2"1"-22"0,1 0-13 0,0 0-18 16,2-2-3-16,-1 3-10 0,3 1-7 0,-1 0-16 16,1 0-6-16,0 1-6 0,-2 3-10 0,1-3-7 15,1 2-5-15,1 0-3 0,-1-1-11 0,-2 2-3 16,3-1-3-16,-3-2 0 0,-2 0-6 0,3 2-2 16,2-3 0-16,-5 0-3 0,3-2 5 0,1 1-1 0,-1-5-1 15,2 0 1-15,-1-3 0 0,0 1 2 16,2-3-1-16,2-4-9 0,0-2 3 0,-3 3 8 0,3-7 3 15,-3 1 4-15,0-2 3 0,-2 4 11 16,2 0 7-16,-3 1 17 0,0 0-8 0,-3 7 18 0,0-1 21 16,2 1-3-16,-3 3-6 0,1-1-12 15,-2 4-5-15,1-1-10 0,-2 0-1 0,0 4-21 0,-1 1-9 16,0 0 7-16,0 0-23 0,0 0 0 0,0 0-3 16,-2 15 3-16,-1-5-5 0,-1 2-3 0,1 2-1 15,-1 1-3-15,-1-1-5 0,1 5 6 16,4 0-6-16,-3-1-2 0,3-1-1 0,0 0 0 0,0 3-5 15,2-3-3-15,0-1 0 0,1-3-8 0,3 2 9 16,0-3-19-16,0-6-1 0,1 4-1 0,0-6 8 16,0-1-1-16,2-1-3 0,0 0 1 15,5-8 1-15,-3 3 3 0,5-7-5 0,1-2 3 0,2-6-2 16,0 0 6-16,2-1-4 0,-1-1 2 0,1 1 0 16,-5 4-2-16,4-2 7 0,-7 3 3 0,1 2 1 15,-5 2 17-15,1 3-15 0,1 0 0 0,-4 2-4 16,1 0 2-16,0 2 0 0,-2 2-2 0,3 1 1 15,0 0-1-15,0 4-1 0,1 1 0 0,-1 3 2 16,0-2 13-16,0 3-10 0,-1 3-1 0,-2-2 1 16,2 5 4-16,1 0-5 0,-3 1-1 0,-1 0 4 0,0 0-2 15,-2-5 2-15,-1 0-2 0,2 1 3 16,0-1-3-16,-2 0-2 0,2-4 6 0,-4-2-5 16,2 1 2-16,0-1 10 0,-2-2-6 0,1-2 1 15,-1-1-6-15,0 0 3 0,8-6 0 0,-4-1-3 16,2-1 4-16,1-4-3 0,3-3 4 0,-4-2-1 0,5-1-8 15,0 1 0-15,2-5 4 0,-3 3-1 16,2 4 1-16,-1 1-5 0,-1-1 1 0,3 3 1 16,0 0-2-16,-4 3-1 0,0 4 0 0,0-3 1 0,-3 4-4 15,1 3 0-15,-1-1 3 0,3 2-5 0,2 2 0 16,-6 2 3-16,6 1 3 0,-2 0-4 16,2 4 3-16,-4-1-1 0,1 3 2 0,4 0 3 15,-2 2-2-15,0 1-3 0,2-4 10 0,-2 5-6 16,3-3 2-16,-3 2 2 0,-2-4 0 0,6 0-3 0,-1 2-1 15,-2-4 5-15,5 1-1 0,-4-5 1 0,5 1-19 16,-6-1-7-16,3-1-21 0,1-3-21 0,-3 0-22 16,1-2-30-16,-3 0-35 0,-1-3-45 0,0-2-55 15,-6-1-745-15,-2-4 333 0,-5 2 220 0</inkml:trace>
  <inkml:trace contextRef="#ctx0" brushRef="#br0" timeOffset="37664.76">22637 5525 5 0,'-5'-2'299'0,"0"0"-33"16,3 0-28-16,2 2-27 0,0 0-24 0,-5-3-25 15,5 3-29-15,0 0-43 0,0 0-60 0,0 0-58 16,0 0-62-16,7 9-411 0,-2-6 167 0,-5-3 110 15</inkml:trace>
  <inkml:trace contextRef="#ctx0" brushRef="#br0" timeOffset="38411.51">24722 5794 112 0,'1'-12'225'0,"5"4"-6"16,-2 1-12-16,-1-1-16 0,-1 2-22 0,-2 1-17 15,4 3-14-15,0 1-9 0,-4 1-8 0,8 5-11 16,-2-2 0-16,-2 7 0 0,0 3-6 0,0 4-8 15,-2 1-5-15,1 7-8 0,-2 1-8 0,-5-2-4 16,4-5-9-16,-2 8-5 0,0-1-6 0,-3-7-5 16,5-1-3-16,-2 8-3 0,-2-9-6 0,1 2 1 15,-2-4-7-15,5-3-8 0,-2-2-5 0,2-5-2 16,-3 4-4-16,2-4 2 0,1-2 3 0,-3 1 2 0,3-4-6 16,0 0-3-16,0 0 0 0,-4-12-6 0,4 0 3 15,-1-7-2-15,0-1 1 0,-2-6-4 0,2-3 4 16,-2-2 0-16,3-2-3 0,0-2-1 15,0-11 1-15,0 0 3 0,0-1-5 0,3 0 0 16,-2 12 3-16,2-12 5 0,-1 15 4 0,5-4 0 0,-2 7 2 16,-1 1-4-16,2 3 2 0,-1 0-3 0,-1 7 0 15,1 2-1-15,3 1-1 0,2-1 1 0,0 4 1 16,2 0-5-16,2 0-3 0,1 2 1 0,4 1 1 16,0 3 1-16,-1-1-2 0,4 6 1 0,6-3-3 15,0 2 0-15,0 6-17 0,2-2-21 0,-5 4-29 16,-4-1-33-16,-1 1-46 0,1 3-31 0,-5 2-60 15,-7-3-543-15,-1 7 260 0,-7 1 174 0</inkml:trace>
  <inkml:trace contextRef="#ctx0" brushRef="#br0" timeOffset="39326.86">24765 5811 14 0,'14'-7'205'16,"-2"2"-13"-16,0 2-9 0,6-5-14 0,2-1-7 16,8 1-8-16,1-1-13 0,0 1-13 0,6 0-13 0,-2 0-12 15,2 3-5-15,0-2-11 0,-3 5-9 0,-1-3-7 16,-4 2-9-16,-5 2-6 0,-1-2-5 16,0 0-7-16,-7 3-3 0,4-2-7 0,-8-1-1 0,1 3-5 15,-4-1-1-15,-1 0-2 0,-1 1 5 0,1-2 13 16,-6 2 9-16,0 0 6 0,8-1 0 0,-8 1-4 15,0 0-9-15,0 0-3 0,0 0-5 0,0 0-4 16,0 0-7-16,-8 10 3 0,4-4 0 0,-2 0-3 16,1 3-3-16,-1 2 3 0,0-2-1 0,2 1 4 15,0 2 7-15,1 0 1 0,2 3 2 16,0-1 1-16,0-2-2 0,1-1-4 0,0 0-3 0,2-1 0 16,-1 3 0-16,3-4-5 0,0 0-2 0,-1 0 2 15,3-1-4-15,0 1-1 0,-3-3-3 0,1 0-1 16,2-1 1-16,-1-2 1 0,2 2 0 0,-2-2-7 15,-1-1 5-15,3 0-2 0,-3-2 3 0,-4 0-3 16,15-8-3-16,-6-1 1 0,-1 1-2 0,2-3-1 16,-1-3 4-16,-4-4-7 0,3 2 2 0,1-3-3 15,-5 1 2-15,0-1-5 0,-2-1 5 0,-2 1 3 16,0 2 3-16,3 1-5 0,-3-1 3 0,0 4 13 16,-3 1 3-16,3 2-3 0,-1-1-2 0,0 1-3 15,-2 0-1-15,-1 2 1 0,4 2-7 0,0 0 3 16,0 2-9-16,0 4 2 0,-1-6-7 0,2 2 0 0,-1 4-2 15,0-5-3-15,0 5-4 0,3-4 2 0,-3 4 4 16,6 0-1-16,1 0-1 0,-7 0 2 16,15 0 1-16,-5 0 2 0,3 0-5 0,-2 0 3 15,2 0 2-15,2 0-1 0,2 2-4 0,-3 0 2 0,0-1 0 16,0 0-2-16,-1 0 1 0,1 1 2 0,-4 2-1 16,3-1 1-16,1 0-1 0,-2 1 1 0,-1 4-3 15,-2-3 0-15,-1 3 0 0,1 1 4 0,-2-1-2 16,0 1-3-16,-2 3 3 0,-1-2 1 0,-2 6 3 15,1-4-2-15,-2 3 3 0,-1 2 2 0,0 0-5 16,0 0 5-16,-1-1-5 0,1-1-1 0,-1-2 7 16,1-1-8-16,0 0 4 0,0 0-6 0,1 0 6 15,3-3-1-15,-1 0-1 0,1 0 2 0,1-2 3 16,2-1-5-16,-1-3 2 0,4 0 2 0,1-3 2 16,0 4-2-16,3-8 0 0,-1 1-1 0,2 0-1 15,3-6-1-15,0 0 0 0,1-2 4 0,1-7-7 16,-5 5 3-16,3-8-3 0,0-1 0 0,-4-2-5 15,0 2 4-15,-3-2-2 0,-4 7-5 0,0 1 4 16,-3-1 5-16,-1 6-1 0,-1 1 9 0,-2 1 16 16,0 2-7-16,0 0 1 0,-4 0-5 0,0 1-2 15,1 4 3-15,-5 2-8 0,-2 0-4 0,-2 2 1 16,1 5 8-16,-1 1-13 0,-3 1 6 0,1 3-2 0,2 1-3 16,0 1 2-16,1 1 3 0,1 2-1 0,3-1 1 15,0 2-6-15,1-2 5 0,2 1-3 0,1-2-1 16,3 2-8-16,0-3-6 0,3 3-12 15,-2-4-11-15,4-2-24 0,6 3-24 0,-5-3-29 0,5-2-29 16,0-2-25-16,5 1-32 0,2-5-12 16,3 1-33-16,-1-6-673 0,1-1 307 0,7 0 204 0</inkml:trace>
  <inkml:trace contextRef="#ctx0" brushRef="#br0" timeOffset="41960.54">26421 5591 28 0,'0'0'133'0,"0"0"5"0,0 0-8 0,-5-3-2 15,5 3-4-15,0 0-2 0,-6-2-9 0,6 2-11 16,-9 0-1-16,9 0 0 0,-14 0-5 0,5 5 2 15,0-3 5-15,-3 3 4 0,-2 5-1 0,-1 2 11 16,0-1-13-16,-1 4-3 0,-2 3 1 0,-1 0-2 16,0 2-3-16,6-3-10 0,0 2 0 0,2 0-8 15,1-2-4-15,1 5-4 0,1-4-3 0,2-1-6 0,3 1-6 16,1 0-2-16,4-2-6 0,-2 1-3 16,5-2-4-16,3 1-8 0,2-1 4 0,3-1-5 15,2-4-1-15,2 1 0 0,2-2-2 0,9-1-5 0,-1 1 0 16,2-4-2-16,3-2-3 0,0-2-1 0,0-2-2 15,3-3-3-15,-2-3-1 0,0 1 3 0,-2-4-6 16,-2 0 0-16,-1-2-2 0,-1-1 1 0,-3 1-1 16,1-3-2-16,-10 1 2 0,2-1 0 0,-6 1 0 15,0-2-6-15,-1 1 4 0,-1-2 1 0,-6 1-5 16,0 5 8-16,-3-3 1 0,-1 1 4 0,1 3 8 16,-5-1-4-16,1 1-5 0,-3 3-1 0,-3 0 2 15,0 1 4-15,-7 0-7 0,3 3-2 0,-5 2-1 16,1 1 1-16,0 4 4 0,0 1-7 0,3 2 2 15,-5 3-1-15,7 1-6 0,-2 2 7 0,3 1 4 16,2 3-11-16,0 1 4 0,2-1 0 0,3 1 1 16,1 2-6-16,4-2 5 0,1-1-1 0,2 1 1 15,2 1 1-15,1-5 0 0,4 1-1 0,1 0 0 16,-2-7-3-16,5 4 3 0,0-3-2 0,0 0 0 16,1-1 0-16,4-2 1 0,-6-3-4 0,1 0 4 15,0-2-1-15,4-1-1 0,-1-1 3 0,-5 1-2 16,1-2 3-16,0-1-3 0,-1-2-1 0,-2 3 2 15,1-3 2-15,-2-1-3 0,0 1 1 0,-1-1-4 0,-2-1 2 16,1 0 0-16,-3 4 2 0,-1-2-1 16,1 0-1-16,0 0 0 0,2 1-2 0,-4 1 3 15,0 1-4-15,3-2 1 0,-3 1-1 0,0 1 1 0,-2 2 4 16,5-4 2-16,-5 2-6 0,4-1-3 0,-4 3 6 16,2-6-3-16,-2 6 2 0,0 0-1 0,0 0-3 15,4-3 7-15,-4 3-9 0,0 0 3 16,0 0 0-16,0 0 1 0,0 0-4 0,0 0 4 0,3 0 2 15,-3 0-4-15,0 0 4 0,0 0 0 0,0 0-3 16,0 0 2-16,0 0-4 0,0 0 7 0,0 0 0 16,0 0-1-16,0 0 5 0,0 0-5 0,0 0 3 15,0 0 2-15,0 0 0 0,0 0-4 0,0 0 4 16,0 0 0-16,0 0-1 0,0 0 0 0,0 0-3 16,1-5 1-16,-1 5 2 0,0 0-2 0,3-7 4 15,-3 7-10-15,1-3 2 0,-1-1 0 0,4 2 0 16,-3-3 3-16,-1 0-3 0,3-1-4 0,-2 2 9 15,-1-1-4-15,0-2 1 0,0 2-4 0,0-2 0 16,0 0-1-16,0-2 4 0,3-2-4 0,-2 2 0 0,0-1-2 16,2-1 2-16,-2 0 3 0,5 1-3 15,-3 0 6-15,1-1-3 0,0 4-5 0,0-3 3 16,1 4 1-16,-3 0-8 0,2 0 3 0,1 2 0 16,0 2-2-16,-1-1 6 0,-3 1-4 0,-1 2 2 15,13 2 0-15,-5 1-6 0,-1 2 1 0,2-1 3 0,1 4 3 16,1 1 2-16,-1 0-2 0,0-3 3 15,-1 8-7-15,0-7 5 0,-2 3-2 0,1 1 2 0,-2-2 0 16,3-1 0-16,-3 0 0 0,-1 0 1 0,0-1 2 16,-4-1-5-16,3-2 4 0,-4 1-1 0,4-1 2 15,-3 1-2-15,2-2-1 0,-2-1 3 0,-1-2 14 16,0 6-4-16,0-6 10 0,4 1-3 0,-4-1 7 16,0 0 2-16,0 0-7 0,0 0 7 0,0 0 2 15,0 0 0-15,0 0-8 0,0 0 4 0,0 0 0 16,0 0-6-16,0 0 5 0,0 0-4 0,0 0 6 15,0 0-15-15,0 0 11 0,0 0-11 0,0 0-5 16,0 0 6-16,0 0-4 0,0 0-2 0,0 0-5 16,0 0 3-16,0 0-7 0,0 0-5 0,0 0 2 15,0 0 2-15,0 0 6 0,0 0-8 0,-8 4-1 16,8-4 9-16,0 0-9 0,-1 6 3 0,1-3-2 16,0-3 2-16,0 7-1 0,-1-2 7 0,2-1-6 15,-2-1 9-15,2 4-8 0,-2 0-2 0,2-4 3 16,-1 4-3-16,0-2 2 0,0 0 3 0,0 2 1 15,4 0-2-15,-3-2 1 0,2 0-1 0,-2 0 4 16,3-2-5-16,1 2 2 0,1-1 5 0,-2-2-8 16,5 1 7-16,-2-3-3 0,0 2-4 0,1-2 4 0,-2 0-1 15,2 0 4-15,1-4 4 0,-3 1-4 0,5-1-5 16,-1-2 2-16,-4 1-2 0,0-2 6 0,1 0-1 16,-2-5 0-16,1 2-4 0,-2-2 2 15,1-5-3-15,0 0 3 0,-1 2-2 0,0-4-2 0,-1 2-2 16,4-1 6-16,-3 1-4 0,1 6-1 0,-1-1 1 15,1 3-2-15,-1-4 4 0,0 9-1 0,2-4-6 16,-2 3 0-16,0 1 3 0,2 0-4 0,-2 3 0 16,5-2 6-16,-1 6 0 0,-2-2-6 0,6 3 4 15,-2 0-4-15,-1 1 2 0,1 4 2 0,-2-3 4 16,-1 5-1-16,1-3-7 0,-1 2 5 0,-4-3 1 16,1 3-2-16,-1-2 1 0,-1 1 0 0,-1 0 2 15,-1 1-3-15,-2-3 1 0,1 3-2 0,-2-3 3 16,-2 1 1-16,1 0-2 0,-1 1 5 0,1-1-3 15,-4 0-2-15,3-3 8 0,0 3-4 0,0-4-5 16,0 1 3-16,1 3-3 0,-1-6 1 0,1 1 0 16,2 2 1-16,-1-3-5 0,3-2 2 0,-5 7-2 15,5-4 4-15,3 1-5 0,-1-1 1 0,3 0 6 16,-1-1-2-16,1 0-1 0,3 0 2 0,3-1 7 16,1 1-13-16,0 0 5 0,3-1-2 0,0-2 5 15,0-1-1-15,2 1 0 0,2 0 1 0,-5-4 3 16,4 2-3-16,0-4 3 0,-4-1-2 0,4 1-1 0,-5-2 2 15,-2-4 4-15,3-1 1 0,-2-1-5 16,-1-2 0-16,-3-1 3 0,2-7-2 0,0-2-6 16,-3-2 9-16,-1 2-2 0,1-6 4 0,-1 1 2 15,-4 0 2-15,0-1-1 0,-2 1 27 0,0 0 8 0,-2 5 6 16,0-1 16-16,0 9 16 0,0 0 2 0,-2 8 2 16,2-1-1-16,2 3-3 0,0 1-16 0,-1 3-6 15,-1 1-12-15,2 4-2 0,0 0-9 0,0 0-3 16,-2 19 0-16,-3-4-8 0,2 5 1 0,-2 6-5 15,0 1 6-15,0 4-11 0,2 1 11 0,-2 2-11 16,2-3-8-16,1-1 3 0,-2 1-5 0,0-1 1 16,2 0 0-16,-2-3 0 0,0-3-2 0,4 2 0 15,-1 0-4-15,0-8-2 0,2-1-8 0,1 2-7 16,1-2-2-16,1-4-12 0,3 3-4 0,0-6-2 0,2-1 1 16,3-4 2-16,-1 3 10 0,2-5-4 15,4-2-2-15,1-1-1 0,0-4 1 0,0-1 4 16,0 0 0-16,2-4 4 0,5-4-4 0,-2-1 6 15,-7 2 1-15,5-4 3 0,-6 3 0 0,2 0 1 0,-1-1 3 16,0 2-2-16,-4 1 1 0,0 2 7 16,-6 1 3-16,3 2 2 0,-5 1 3 0,4-2 9 15,-6 3-1-15,2 0-5 0,-1 0-2 0,-1 2-2 0,1 0-1 16,-3 2 0-16,0 0-8 0,0 0 4 0,0 0-5 16,0 0 5-16,4 11-6 0,-4-6 3 0,0 0 3 15,1 3 0-15,-2-2-6 0,2 4 8 0,-2-1-3 16,1-1 0-16,-2 2-14 0,2 2-9 0,2-5-5 15,-2 3-8-15,0-5-24 0,2 3-7 0,2-2-1 16,-1-3 3-16,-1 3-1 0,1-3 11 16,-2-1 4-16,-1-2 2 0,10 2 7 0,-3-2 7 0,-7 0 9 15,12-7-2-15,-5 3 3 0,2-3 3 0,3-5 2 16,-3 4 5-16,4-4 9 0,-1-3-5 0,-1 3 2 16,4-2 6-16,-3 2 7 0,-2 0 3 0,4 0 6 15,-5 4-2-15,0 2-2 0,1 0-3 0,-1 1 5 16,-5 1-3-16,5 2-4 0,0 2 0 0,-3 1 1 15,3 3-4-15,-2 0 7 0,3 1-10 0,-1 3 3 16,-1 0-2-16,0 0 9 0,-1 1-10 0,-1 0 12 0,1 2-7 16,-1-4-1-16,0 3-1 0,0 0 5 0,-1-2-5 15,-1-2-1-15,-1 3 5 0,1-2 9 16,0-3-18-16,-3 2 0 0,4-1 6 0,-1-2-5 0,-4-1 9 16,4 1-3-16,-4-3-1 0,5 3 0 0,-1-2 13 15,-4-1-18-15,14-1 1 0,-4-2 0 0,3 1 2 16,5-2 2-16,0-1 12 0,1-3-18 15,1 4-1-15,1-3 2 0,3-2 6 0,3-1-3 0,0 2 0 16,-7-1-2-16,-2 2 5 0,9-4-4 0,1 0-2 16,-10-1 4-16,-1 2 10 0,6-4-11 0,0-1-3 15,-8 4 5-15,0-2 0 0,-2-1 2 0,-1 2 5 16,-1 0-6-16,-3 0 8 0,-1 2 10 0,-3 2 10 16,3 0 1-16,-6 0 11 0,0 3 1 0,-2 0-7 15,1 0 0-15,-3 3-9 0,-2-1 2 0,5 3-9 16,-14 5 2-16,5 2-10 0,-1 1 7 0,-3 5-5 15,-1 3-2-15,-2 5-5 0,5-4 4 0,-4 7-7 16,2 0-2-16,3 2 3 0,1 0-1 0,4 3 1 16,0-3-2-16,2 3-2 0,2 0 4 0,0 0 1 0,2 0-2 15,3 0-1-15,-2 0-3 0,4-4 4 16,-1 3-2-16,4-1-3 0,-3-2-1 0,2 0-1 16,-1 1 2-16,3-1 0 0,-2-7 0 0,-1 7-14 0,-1-7-4 15,4 6-2-15,-3-6 0 0,0 0 6 16,-1-3 4-16,-4-5-7 0,-1 2-9 0,-1-2 0 0,-5 0 7 15,-4-1-5-15,-9-1 6 0,0-1-12 16,-10 1 2-16,-6-3 2 0,-1-2-3 0,-7-2 2 0,2-4 4 16,3-2 4-16,-2 0 2 0,3-2 0 0,4-3 6 15,4 1-3-15,1-3 4 0,9 2 8 16,4-2-1-16,5 4-9 0,2-5 8 0,1 2-19 0,6 0 8 16,0-2-4-16,4 4 0 0,7-4-7 0,5 1-3 15,3-4-1-15,11 3-9 0,-3 1-2 0,3 3-8 16,0-3-5-16,3 6-2 0,0-5-4 0,0 5 1 15,4-3-3-15,-4 4-2 0,2-4-6 0,-3 1-9 16,-3 3-12-16,-2-3-24 0,-10 1-27 0,-6 3-54 16,2-6-56-16,-8 1-772 0,-1 1 342 0,-4-1 226 15</inkml:trace>
  <inkml:trace contextRef="#ctx0" brushRef="#br0" timeOffset="42130.24">27593 5802 149 0,'8'-3'245'16,"4"0"-31"-16,6 0-25 0,9-2-28 16,3-1-40-16,0 5-24 0,-2-1-61 0,-1-1-55 15,-4-1-71-15,-5-1-279 0,4 2 123 0,-4 1 82 0</inkml:trace>
  <inkml:trace contextRef="#ctx0" brushRef="#br0" timeOffset="44573.88">27746 5064 114 0,'0'-7'142'0,"-1"-2"4"0,-3 0-7 15,-1-1-2-15,1 1 4 0,-5-4-5 0,2 6-7 16,0-2-10-16,1-1-2 0,-2 0 7 0,-1-2-11 0,-2 0-4 15,-1 1-2-15,1-1-14 0,-1-1 0 0,-2 2-9 16,3-2-6-16,-2 1-9 0,0 1-1 0,-1 0-2 16,1-1-1-16,-3 2-5 0,0 0-6 0,-1 1-5 15,-1-1-6-15,-3 0-1 0,2 2-2 0,0-1 0 16,-7 2-2-16,1-4-3 0,-2 3-2 0,-1 0-6 16,-3-1 0-16,4-1-1 0,-3 2-4 0,0-1-4 15,3-1-3-15,-3 3-1 0,0-1-2 0,-1 1-1 16,2 2-3-16,-3-2 1 0,-2 3 0 0,3-2-3 15,2 2 2-15,-6-2 5 0,3 2-9 0,0 1 2 16,0-1 5-16,2-1-8 0,-1 3 1 16,-1 0-2-16,3-3-3 0,2 2 1 0,0 3-1 0,5-2 2 15,-6-2 2-15,6 1 0 0,1 2-4 0,1 0 2 16,-1-2 0-16,-10 0 1 0,1-1 0 0,7 3-3 16,-7 0 2-16,1 0-3 0,-3-1 1 0,0 1 0 15,1 2 1-15,3 1 0 0,-4 0-1 0,0 0 4 16,2 0-3-16,-1-1-1 0,-1 2 7 0,1-3-6 15,-1 0-3-15,2 0 1 0,-2 3 2 0,2-3 0 16,1-1 0-16,2-1 0 0,4 2-2 0,1-3 2 0,2 3-1 16,-11 0 0-16,10 3 4 0,-1-1-5 0,-9 1-1 15,5-1 8-15,4-1-7 0,-8 3 1 16,2-2-1-16,-3 4 0 0,3 0-1 0,1-1 2 16,1-1-2-16,6 3 3 0,-3-3-3 0,-3 2 2 0,-4 0 3 15,6 1-3-15,-3 0-4 0,-1 0 5 0,7-2-1 16,-5 1 5-16,5 3-4 0,0-4 1 0,-9 5-3 15,3-1 0-15,0-2 2 0,-1 5 0 16,-2-1 0-16,0 0-1 0,1 0 2 0,1 1-2 0,0-3 3 16,-2 3-3-16,2 0 1 0,3 2 0 0,-6-6 2 15,6 6-3-15,-4-2 0 0,4-4 4 0,-1 4 1 16,2 2-4-16,-3-4 0 0,2 2-4 16,7-3 1-16,2 1 3 0,-2-1-1 0,1 2 1 15,-1 1-1-15,4 0 5 0,-4 2-6 0,2-4 3 16,-8 7 1-16,5 0 1 0,2-4 2 0,-2 4-2 0,0 1 0 15,4-3 2-15,0-1-4 0,-2 6 2 0,0-1 4 16,4-2-1-16,-1 0 0 0,-2 2 1 0,-2 1 1 16,2 1-3-16,7-4 5 0,-5 0-1 0,4-1 3 15,1 0-4-15,-5-1 0 0,5 2 0 0,-2-3-1 16,1 2 4-16,2 0-5 0,-1 3 2 0,-1-5 1 16,2 2 2-16,0 1 0 0,-2-2-4 15,2 2-2-15,1-2 5 0,-1 2 5 0,-1-3-6 0,0 5 1 16,3-2 4-16,-3 0-3 0,1-2 7 0,2 0-10 15,-2 1-2-15,4-5 4 0,-5 5 13 0,3-2-13 16,0 2-2-16,0 0-1 0,1-5-3 16,4 5 8-16,-4-4-6 0,1 0 1 0,0 0-1 0,3 7-4 15,-3-7 3-15,4-1-1 0,-4 3 1 0,2 3 1 16,0-2 0-16,1 2 0 0,1 0 0 0,-2-2-4 16,2 2 3-16,2-2-2 0,-1 0 0 0,3 1 0 15,0 0-2-15,0 3 2 0,-1 0 1 0,1-2 10 16,-1 0-11-16,6 0 0 0,-4 11 2 0,3-10 0 15,-3 2 8-15,5 3-4 0,-1-3 0 0,0-3-9 16,3 6-4-16,-1 0 6 0,1 0-4 0,-2-5 5 16,5 2-1-16,1 1 2 0,-1 0-3 0,0-2 0 15,3 1 5-15,-4-5-4 0,2 5 0 0,5-2-4 16,-8-3 2-16,9 0-2 0,-2 4 2 0,1-2 3 16,0-3-1-16,1 3 0 0,1 1 13 0,0-1-12 15,-2-1-3-15,4 1-2 0,-2-2 0 0,-5 1 0 0,8 0 3 16,-10-5 1-16,10 4-2 0,-6 0 2 0,3 0-4 15,-6-1 1-15,-1-5 3 0,3 5-3 16,3 2 4-16,-4-3-6 0,1-2 9 0,-1 0-3 16,4 4-5-16,-3-3 7 0,-2-1-3 0,1 0 4 15,0 0-5-15,6-1 1 0,1 3-3 16,-2 0-2-16,-5-4 14 0,9 2-12 0,-8-3 0 0,3-1 0 16,5 3-1-16,-2 1 3 0,2-3-2 0,-6-2 13 15,4 2-10-15,3 0-1 0,-10 0-1 0,10-3 0 16,-6 1 0-16,6 1 0 0,0 0 1 0,0-2 2 0,-1 3-5 15,0-4 2-15,4-1 0 0,1 0-2 0,2 4 3 16,1-5 0-16,2-2 0 0,-3 4 2 16,3-1-2-16,3 0 1 0,-2 3 9 0,-1-3-13 15,-1 0 5-15,0 0-5 0,2 1 1 0,-5-1 4 0,2 2-2 16,-1 1 3-16,-2-2-5 0,0 0 1 0,0 0 0 16,-5 0 0-16,2 0-4 0,0 1 5 0,-1 2 2 15,-2-2-1-15,-5 0-4 0,-1 0 5 0,2-1-2 16,9 2 0-16,-4-1-1 0,-8-1 0 0,8 2 3 15,1-2-2-15,-1 0 1 0,1-1 1 0,2 1 0 16,-3 1-2-16,5-4 0 0,0 0 0 0,0-1-1 16,1 1 4-16,4-1-1 0,4 2-5 15,-1 1 4-15,11-3 0 0,-14 0-3 0,1 5 1 16,0-3-1-16,1 0 3 0,-1 1-2 0,-2 4 1 0,1-4 0 16,0-2-1-16,0 2 11 0,-1-3-8 0,0 3-3 15,0-3 0-15,-1 3 0 0,-1-1 6 0,1-2-4 16,0 2-2-16,1-2 1 0,-2-2 3 0,2 2-5 15,2-1 4-15,2 0 0 0,-3 1-4 0,1-5 6 16,3 3-3-16,-2-1-1 0,0 1-1 0,2-6 0 16,9 3-3-16,-11-2 3 0,0 2 0 0,-1-1 0 15,16-3 0-15,-16 2 4 0,-1 0-1 0,3 1-6 16,-4-3 1-16,2 1 9 0,-2-1-4 0,-1 0-3 16,0 1-4-16,-1-4 3 0,2 5 0 0,-4-2 2 15,0-1 0-15,0 2-2 0,0-2-2 0,-1 4 3 16,-4-4-1-16,1 4-1 0,1-4-1 0,-2 3 4 15,1 0 0-15,-1-1 1 0,1 0-1 0,0-2 1 16,-2-2-2-16,3 2-1 0,-5-2 1 0,3-2-1 16,4 2 2-16,-2 2 12 0,-3-3-13 0,2 2 0 15,-3-5-3-15,-1 2 4 0,2 3-1 0,0-4-4 16,-2 1-1-16,3 1 5 0,-3 1-3 0,1-1 3 16,-1 0 0-16,1-2-2 0,0-1-4 0,1 1 7 15,-4-2-2-15,5-1-2 0,-1 0 0 0,2 1 15 16,-2-3-11-16,3 1-3 0,-3 0-3 0,1 1 8 15,-4-4-3-15,3 3 0 0,-3-2 2 0,-2-1 0 0,-2 0-3 16,0 0 0-16,-2 0 1 0,-4-1-2 0,0 1 2 16,-2-1 1-16,-3 5-5 0,1-8 4 15,3 3-2-15,-6-5 5 0,-1 1-1 0,-1-1-2 0,1 1 4 16,0-1-2-16,-4 1 0 0,-1-1-3 0,0-1 1 16,-1 0-1-16,-4 0 2 0,4 0 0 0,-6 1 3 15,2 0 3-15,0 1-5 0,0-2 3 16,-4 1-2-16,0-1-3 0,0 1 4 0,-3-1 2 0,3-2 12 15,-4 3-13-15,-3-2-3 0,2-2 3 0,0 4-2 16,-1-1 1-16,-3 0 3 0,3 0-6 0,-3 2 10 16,0 0-8-16,4 2 4 0,-6-4-5 0,3 7 6 15,-4-3-2-15,2 5-2 0,-1-4-1 0,-1 4 0 16,0-3-2-16,0 3 1 0,-2 2-3 0,0-2-3 16,2 1 5-16,1 1 1 0,-3-1-2 0,-1 0 1 15,-1-1-2-15,3 3 0 0,-4 0-4 0,1-2 1 16,-2 2 6-16,3 0-2 0,-4-2 0 0,4 4 1 15,-5-2 1-15,3 0-3 0,-3 3 4 0,2-1-7 16,-1 3 0-16,4 0 3 0,-7-2 0 0,4 1-5 16,-1 3 4-16,0-1 2 0,0 1-1 0,-3 3-2 15,3-5 1-15,-3 5 1 0,3-3-2 0,-2 2 4 16,0-1-4-16,1 3 5 0,-2-3-5 0,3 0 3 16,-4 1 0-16,0 1 0 0,-1 0-5 0,1 0 7 15,-3-1-4-15,1 3-3 0,-2-1 6 0,1 0-3 16,-1-2 1-16,1 4 2 0,-3 0-2 0,5-3-3 15,-2 3 4-15,2-2-3 0,-3-1 2 0,3 6 4 16,0-6-2-16,2 4 1 0,-1-4-4 0,0 4-1 16,-1 1 5-16,7 0-1 0,-3 2 1 0,2-1-7 15,-1-1 8-15,1 0 1 0,4 2-1 0,0 2-2 0,2-2 2 16,-1 2 1-16,0-2 2 0,-5 1-5 16,2 1-1-16,3-1 5 0,2 0-5 0,-1-1 4 15,-1 3-2-15,2-3 0 0,-9 0 4 0,9 3 0 16,-4-2 1-16,-4 3 0 0,0 1-1 0,6-3 2 0,-6 3 0 15,1 1-4-15,-1-3 2 0,8 2 2 0,-7-2 0 16,4 3-2-16,3-2 0 0,0 0-1 0,-3-1 1 16,4 1 2-16,1 1-2 0,0-2-1 15,5 0 1-15,0 0-2 0,2 0 0 0,-2 2-1 0,3-3 0 16,0 2-3-16,0-2 0 0,2 0 4 0,0 0-5 16,3 1 3-16,-1-3 2 0,2 3-5 0,-2-2 3 15,6-1-1-15,-8 4 5 0,8-4 13 0,-6 1-18 16,6-1-4-16,-4 3 5 0,0-3 1 0,4 0-5 15,-4 2 7-15,4-2-1 0,0 0-16 0,-10 0-11 16,10 0-16-16,0 0-32 0,-4 3-44 0,4-3-76 16,0 0-92-16,0 0-820 0,0 0 367 0,-9-5 246 15</inkml:trace>
  <inkml:trace contextRef="#ctx0" brushRef="#br0" timeOffset="52476.29">5097 9499 11 0,'0'0'140'0,"-4"-6"-7"0,4 6 7 16,-3-4 0-16,3 4-9 0,0 0-9 0,-2-3-12 15,2 3-15-15,0 0-5 0,0 0-7 0,0 10 6 16,2 0 0-16,0 6 4 0,-1 5-14 0,3 8-4 15,-2-1 0-15,3 5-7 0,-2-1-2 0,-2 0-4 16,5-3-3-16,-3 5-2 0,1-2-5 0,-1-2-4 16,-1-1-1-16,-1 1-7 0,1-1-1 0,0-3-4 15,-2 0-1-15,2-7-5 0,-2-3 2 0,-2 2-4 16,4-5-1-16,-4-1-4 0,1-2-2 0,0-3 0 16,1 1 11-16,0-1 11 0,-3-5 19 0,3 3 19 15,0-5-1-15,0 0-10 0,0 0-8 0,-8-14-8 16,2-1-4-16,1-3-5 0,-1-9-7 0,-1-7-1 15,3-1-3-15,-4-15-5 0,2 1-4 0,4-2-2 16,-3-4-5-16,2 0-1 0,2 0-5 0,-3-2 1 16,4-1-3-16,0 6 1 0,0 7-1 0,2 11 0 0,0 2 0 15,-1 1-4-15,2 4-2 0,1 2 0 16,-2 8 1-16,2 5 5 0,-1-1-10 0,3 3-3 16,-2 1 2-16,-3 3-1 0,3 2-1 0,1 1-2 0,1-2 2 15,3 4-1-15,0-2 3 0,0 6-2 0,2 1 1 16,1 3 0-16,-2 0 1 0,7 5-2 0,0 6 1 15,-1 3 1-15,1-1 1 0,1 1 6 0,-5 3-7 16,0-2 4-16,-1 2 0 0,2 1 6 0,-4 0-6 16,1 0-3-16,0 2 5 0,-2-1-1 0,0 0 3 15,-2 2-1-15,0-1 4 0,-2 2-4 16,-1-3 1-16,0 3 0 0,-2-2 0 0,1-2-1 0,2 1 0 16,-8-3-2-16,3-5 0 0,0 1 3 0,0-2 0 15,0 0 0-15,0-2-2 0,0-4 0 0,-2-1 2 16,2-3-1-16,0-1-1 0,0 1 0 0,0-2 4 15,0-1 1-15,-3 0 4 0,6 0 4 0,-3-4 12 16,-4 6 1-16,4-6 1 0,0 0-5 0,0 0 0 16,0 0-4-16,-9-15-5 0,1 7 3 0,3-8-6 15,-5 0-1-15,1 0-1 0,-4-6-6 0,1 6-3 16,-3-7 0-16,3 5 0 0,0 3-5 0,-2-1 8 16,4 3 0-16,-2 0-4 0,-2 3 5 0,3 3-4 15,-2-1-5-15,7 3 4 0,-3-1 1 0,0 4 2 16,0-1-5-16,0 3-2 0,1 2 0 0,0 0 0 15,1 3 1-15,-2 2-3 0,3 2 13 0,-1 0-12 16,0 0 2-16,-1 6-4 0,3-1 3 0,0 2-1 16,1-3-2-16,0-1 1 0,2 1 1 0,0-4-5 15,1 4 4-15,1-2-8 0,1-3-2 16,1 1-6-16,0-2-5 0,3-2 2 0,-2 2 1 0,2-2 6 16,-1 0-2-16,1 0-3 0,0 0 4 0,2-4 4 15,-1-1 4-15,1-1-5 0,4-4 4 0,0 0 2 0,-2-1-2 16,9-5-2-16,-5 0-2 0,-2-2 6 15,6-1-5-15,0-6 2 0,-5 5 7 0,2-2 4 16,-1 2-14-16,-1-1 7 0,0 2-3 0,0-1 6 16,1 3-2-16,1 2-1 0,1-1 10 0,-1 3-12 0,0-4 3 15,0 8-3-15,-1 0 2 0,-2 0 8 0,2 0-5 16,0 4-1-16,1 3 1 0,0-2-2 16,-1 3 3-16,2 2 0 0,-2-2 1 0,1 7 1 15,-3-4-2-15,2 5 1 0,0 0 2 0,-3 0 1 0,-1 2-2 16,0-1 5-16,-4-1-3 0,4 2-3 0,-5-4 0 15,1 2-1-15,-1-1 3 0,-3 1-2 0,3-1-3 16,-4-4-2-16,0 0 1 0,3 0-1 0,-3 1-1 16,0-4 11-16,0 0-5 0,0 0 1 0,0-4 1 15,-3 5 1-15,3-5 2 0,0 0-3 0,0 0 1 16,-9-9 2-16,8 3 1 0,-3-4-6 0,4 0-1 16,-3-1 0-16,3-6 1 0,0 0-3 0,0 2 4 15,0 1-4-15,3-3 3 0,1 5 0 0,-3 2 0 16,3-2-3-16,1 1 0 0,3 0 0 0,-3 0 1 15,0 2 0-15,3-2 3 0,-2 5-7 0,4-5 3 16,0 8 1-16,1-5 2 0,-1 4-1 0,1 1 2 16,3-1 6-16,-2 2-10 0,0 2 2 15,1 0 2-15,4 4-4 0,-5-2 2 0,-1 4 2 0,-1 1-4 16,3 0 4-16,-1 5-1 0,-1 2 4 0,-2 1-2 16,-1 0 4-16,0 2-4 0,-1 0 2 0,1 1 0 15,-3 0-4-15,3 1 2 0,-2-2 2 0,0 0-4 16,2-2 3-16,-2 2 1 0,3-1 5 0,-4-1-4 15,6-3-2-15,-5-1-1 0,3-3 3 0,-1 1-2 16,4 2 4-16,1-6-5 0,-4 2-1 0,4 0 3 16,-3-4 0-16,3-1-1 0,2-2 0 0,2-2-3 15,1-1 1-15,-3-5-7 0,3 2-3 0,-3-4 0 16,1 1-1-16,-2-4-2 0,1-1 3 0,-3-1 2 16,2 1 1-16,-3-1 2 0,-6-2 1 0,4 0 2 15,-4 0-3-15,-1-3 3 0,-4 9 5 0,1-4 7 16,2 4 9-16,-6 1 5 0,2 2 5 0,-3 1-1 15,0 2-3-15,-1-1-3 0,-1 3-2 0,0 1-7 16,-6 1 3-16,-2 2 0 0,-3 3-5 0,-2 3-4 16,-5 8 2-16,0-2 0 0,2 4-4 0,0 1-1 15,7-3-3-15,2 0 2 0,4 1-4 0,-1-1-6 16,4-3-4-16,3 2-6 0,-1-2-4 0,4-2 3 16,0 0-4-16,0-3 1 0,1-1 3 0,2-2 3 15,2 1-2-15,-1 0 6 0,6-4 1 0,-5-1-1 16,3-1 2-16,6-5 1 0,-4 2 1 0,3-7 1 0,1 3 1 15,-2 0 3-15,3-2-2 0,-2-2 0 0,2 1 3 16,-5-1-1-16,-1 6-2 0,1-3 0 0,-3 3 10 16,-1-2-9-16,-2 5 3 0,1 0-5 0,-1 0-1 15,0 1-1-15,-2-2 1 0,-2 4 1 0,7 0 0 16,-7 0 4-16,6 5 0 0,-2-1 1 0,1-1 3 16,0 0-3-16,-1 5 2 0,-2-2-2 15,1-1 0-15,6 4 3 0,-5-2 1 0,1-1-4 0,0-1 1 16,-1 0 0-16,0-1-1 0,-2 0 1 0,5 1 0 15,-6-1-1-15,4-3 2 0,-5-1 3 0,8 0 1 16,-8 0 3-16,9-2-3 0,-4-3-2 0,0-2-3 16,1-5 3-16,1 2 1 0,-1-6 0 0,1-2-1 15,-2-7 0-15,1-1 0 0,-2 0 0 16,0-5-2-16,-3 2 2 0,0-3 0 0,-2 0-1 0,0 2 0 16,-2-3 4-16,-1 4 2 0,-2 0 8 0,2 3 11 15,-1 9 6-15,-2 2 13 0,4 3 27 0,-4 2 8 16,1 1-3-16,1 0-1 0,1 3-13 0,0 5-16 15,-1 0-5-15,5 1-1 0,-11 7-6 0,7 4-4 16,-4 5 1-16,-2 7-12 0,1 5 0 0,5 1-1 16,0 4 0-16,3 0-4 0,1 0-4 0,4-2 2 15,-2 5 0-15,2-6-3 0,5 1-5 0,0-3 2 16,0-3-2-16,4 2 0 0,0-5-3 0,-3-7-6 16,2-1 1-16,0 0-8 0,-2-3-3 0,2-5-11 15,-3 2-5-15,2-1 3 0,-1-5-3 0,1 1 2 16,-1-4 7-16,0-2 9 0,0-1-12 0,3-2 0 15,1-5 2-15,-1-1 0 0,-3-4-1 0,3-6-3 16,1-2-1-16,-2-1 6 0,-3 3 1 0,-2 4 10 16,-1-2-8-16,0 3 4 0,-3 3 4 0,1 3 2 15,-2 2 6-15,-1 1 5 0,3 2-4 0,-4 2 2 16,0 0-3-16,1 0-2 0,-1 4-2 0,0 0 2 0,0 0 2 16,0 14-7-16,1-5 17 0,-3 2-12 15,2 1 0-15,1 2 2 0,3 2 0 0,-3-1 0 16,2 4-1-16,-2-7-1 0,4 2 0 0,0 1-3 15,-1-4-4-15,2 1-2 0,-1-3 0 0,1 0 12 0,-3-4-13 16,3 1 1-16,0-1 1 0,1-1 0 0,1-3-1 16,3 0-2-16,1-3 0 0,-3-2-3 0,1-2-1 15,4-4 4-15,-1-3-2 0,1-2 2 16,-1-2 1-16,4-1 1 0,-8 0-4 0,0 3 4 0,0-1-2 16,-1 1 8-16,-2 5 2 0,-3-2 7 0,1 4 7 15,-1 1 5-15,-1 2 1 0,1-2-1 0,-2 3-1 16,2 1-5-16,-3 3-3 0,0 0 0 15,0 0-3-15,0 0 4 0,3 12 3 0,0 0-2 0,-3 3 2 16,4 5-3-16,-1 5 5 0,0 4-1 0,0 0 0 16,2 4 0-16,3 0 1 0,-2 1 2 15,4 14-1-15,3-2-6 0,-4-1 3 16,-4-11-4-16,8 11 0 0,-4-10-6 0,4 9 6 0,-2 0-1 0,-2-8-1 16,-1 8 1-16,-3-8-3 0,8 8 1 0,-11-11 1 15,2 1 4-15,-1-2-3 0,-2-3 7 0,-1 0-10 16,-1-3 1-16,-2-1 0 0,3-8 7 0,-3-2-9 15,0-6 2-15,0 1 3 0,2-3 0 0,-3-2 2 16,3 0 4-16,-3-3 0 0,0 0 2 0,4-2-4 16,-9-4 1-16,0-2-2 0,0-2-1 0,4-3 2 15,-4-5-3-15,-1-2-1 0,2-5-1 0,1-3-2 16,0-1 4-16,3-1-2 0,-1 0-2 0,4 1-1 16,6-4 0-16,-5-1-4 0,3 0 4 0,3 1-2 15,0-3-2-15,2 0-4 0,6 0-1 0,-5 1-3 16,8-14-4-16,-6 14-6 0,7-12 0 0,-4 11 0 15,6-10-4-15,-4 12 4 0,-1-3-4 0,-5 3 0 16,2 0-1-16,-1 3 9 0,1 1 0 0,-6-1 1 16,-2 10 5-16,-1-2 0 0,-2 4 3 0,0 1 0 15,-2 3 2-15,0 1 7 0,-1 0 5 0,2 5 2 16,-1-2 9-16,-3 3-3 0,3 0-3 16,1 1-2-16,0 1-7 0,0 4-2 0,1-5-2 0,-1 5-4 15,4-3 4-15,-4 3-2 0,0 0 10 0,0 0-10 16,18 8 3-16,-10-1-2 0,2 0-2 0,-1 1 12 15,4 2-11-15,2 2 3 0,-2-2-1 0,3 4 8 0,-3 0-8 16,1-1 0-16,-3 0-1 0,2 0 0 16,-4 2 2-16,-2-1-1 0,-3 0-1 0,0 1 2 15,-2 0 1-15,-2 2 1 0,0-5 3 0,-2 2-6 16,-2 2 11-16,-1 2-13 0,-2-3 5 0,1-2 1 16,-3 0-3-16,3-3 1 0,-1 0-2 0,1-1 3 0,-2-1 3 15,3-2-6-15,2-3 0 0,0 2 0 0,0-2-1 16,2 1-2-16,1-4 1 0,-2 4 0 15,2-4 2-15,0 0-1 0,6 4 0 0,-6-4-2 16,0 0 6-16,19-7 0 0,-9 2-3 0,0 0-2 0,8-5 4 16,-4 1 1-16,1-1-3 0,0-3-3 0,-2-1 6 15,0 4-10-15,5-6 1 0,-5 2 0 16,1-1-1-16,-1 0 2 0,-1-1-1 0,-1 0-1 0,-1 1 1 16,0-2 3-16,0 5 1 0,-4 0 1 0,0 3 3 15,-1 1 1-15,0 2 4 0,-2-1 9 0,1 2 2 16,-2 0 1-16,-2 2 2 0,1 1-3 0,-1 2-6 15,3-4-1-15,-3 4 0 0,0 0-4 16,0 0 1-16,0 0-4 0,0 0 2 0,-3 17-1 0,6-11 1 16,-3 6 0-16,0-2-5 0,1 0 0 0,-1 2 3 15,0 0-8-15,3-1-8 0,-4 0 0 0,3 1-6 16,-1-2-12-16,2 1-3 0,3-1-5 0,-1 0 2 16,1-4 0-16,-1 2 1 0,1-3 3 0,0-2 4 15,2-1-1-15,1-3 3 0,1 0 5 0,0-2 2 16,2-2 4-16,-2-3 2 0,2 2 2 0,-3-3 2 15,2-4 3-15,-2 3 8 0,0 1 4 0,1-3 1 16,-1 1 1-16,-1 0 4 0,-2-1 5 0,1 6 3 16,0-3-5-16,1 4 1 0,-3-2-2 0,0 2-4 15,3 4-1-15,-1-2-3 0,4 2 7 0,3 2-4 16,-3 2-2-16,7 1 4 0,0 3 3 0,1 0-8 16,7 5 12-16,-10 0-9 0,1-2 4 0,1 2-6 15,-1 0 2-15,-2-2 3 0,-2 2 0 0,-4-2 3 16,0-1 2-16,-2 0 8 0,-4 0 0 0,1 0-1 15,-4 2 6-15,-2 2 7 0,1-1-13 0,-8 3-5 16,0 0 0-16,-4-5-4 0,1 3-5 0,-2-2-5 16,-2 0-23-16,1-1-25 0,1-5-35 0,4 0-51 0,-2-2-61 15,1-3-71-15,-1-3-704 0,3-1 322 0,-1-4 216 16</inkml:trace>
  <inkml:trace contextRef="#ctx0" brushRef="#br0" timeOffset="53616.64">8524 9806 36 0,'0'0'140'0,"-8"0"-7"0,8 0-14 16,0 0-10-16,0 0-3 0,0 0-14 0,0 0 6 16,0 0-2-16,0 0-2 0,0 0 0 0,0 0-4 15,0 0-5-15,0 0-3 0,0 0-7 0,0 0-1 0,0 0-7 16,8-8-4-16,-6 5-1 0,1-1-1 16,0 0-3-16,-1 0 3 0,2-2 0 0,0 1-5 15,1-1-7-15,-1-3-2 0,1-1-1 0,-1 2-7 0,1-3-5 16,0-2 0-16,0 2-5 0,3-5-2 15,-1-1 4-15,-1 0-7 0,0-1 4 0,1-1-8 16,1-5 1-16,1-1-4 0,0 1-1 0,0 2-1 0,0 4-3 16,-1-7 0-16,2 0 2 0,-4-1-5 0,5 8 3 15,-1-5-1-15,0-3 1 0,0 3 2 0,4 1-3 16,-2 0-1-16,-1-2 3 0,2 1-3 0,0-1 2 16,1 0-2-16,-1 1-2 0,3 0-1 0,-3 2 1 15,1 4 1-15,0-5-1 0,4 0-1 0,-4 2-2 16,4-1 2-16,0-2-1 0,1 2-2 0,3 1 4 15,-2 1-6-15,3 0 5 0,0 1-3 0,0 1 3 16,-1 0-3-16,2-2-4 0,6 2 1 0,-5-3 0 16,2 2-1-16,1-2 4 0,-3 3-3 0,3-1-1 15,1-3 3-15,-2 5-3 0,-3-4 3 0,3 3 0 16,-3-4-3-16,4 4 2 0,-2-4 2 0,-2-1-2 16,4 2 3-16,-1 0-2 0,1-1-2 0,1 3 3 15,-3-4-2-15,-1 1 1 0,2 4 0 0,-1 0 0 16,1-4 1-16,-3 3 2 0,4 0-1 0,-2 2-1 0,3-2 4 15,-2 1-3-15,1 0 2 0,0-2-2 16,-1 3 3-16,1 1-4 0,8 0 1 0,-3 0 1 0,2 0 4 16,-3 2-4-16,-2 0-3 0,5 1 0 0,-3-1 0 15,1 1 2-15,-1-1-1 0,1 3 3 0,0 2 0 16,-1-2 0-16,-1 0 3 0,2 3 2 0,-5-2-3 16,-6 5-2-16,5-3 3 0,-7 5-1 0,-3-1-4 15,-2 0-1-15,-2 1 2 0,-2 0 5 0,1 0-6 16,-6 2 0-16,2-3 1 0,-2 3 1 0,1-1 4 15,-3 0 10-15,-4 1 10 0,6-3 6 0,-6 3 5 16,7 0 6-16,-7 0-1 0,0 0 4 0,6-1-3 16,-6 1-6-16,0 0-6 0,0 0-1 0,0 0-14 15,0 0-25-15,0 0-37 0,0 0-41 0,0 0-52 16,0 0-56-16,0 0-46 0,-17-6-701 0,12 5 311 16,-5-3 210-16</inkml:trace>
  <inkml:trace contextRef="#ctx0" brushRef="#br0" timeOffset="55149.56">10759 7856 11 0,'0'0'80'16,"-1"-8"-3"-16,2 4 15 0,-1 4 8 0,-1-4-2 15,1 4 1-15,-3-9-14 0,3 5 8 0,0-1 8 16,1 2 6-16,-1 3 4 0,0-5-8 0,0 5-9 15,2-4-4-15,-2 4-3 0,0 0-9 0,0 0-10 16,0 0-3-16,0 0-7 0,0 0 2 0,0 0 4 16,0 0 7-16,8 14 0 0,-5-2 13 0,2 4 3 15,-1-6-8-15,1 10-3 0,0-3-2 0,4 8-4 0,-5-6-3 16,1 6-7-16,-1-2-2 0,0-3-2 16,1 5-9-16,1-5-1 0,-1 2-5 0,-1-4-2 15,0 0-6-15,-1-1-2 0,-1 1-3 0,1-2-1 16,-3 1-1-16,1-4-4 0,-1-2-1 0,0-1-2 0,0 0-2 15,0-1 3-15,0-4-5 0,0 1-2 0,0 0 3 16,0-1 2-16,0-2 13 0,0-3 1 0,3 2 2 16,-3-2 1-16,0 0-9 0,-4-12-6 0,1 4 0 15,2-5-1-15,-3-3-1 0,0-2-3 0,-1-9 1 16,1-1-3-16,4-1 0 0,-1-3-4 0,-4 2-3 16,5-7 2-16,-3 4-2 0,6-1 3 0,-3 0 2 15,0 1-8-15,9 3 3 0,-8 3-5 0,7 1 4 16,-3-1-1-16,0 8-3 0,4 2 1 0,-4 0-1 15,9-7 1-15,-4 10-3 0,3 1 3 0,0 1 6 16,2 0-6-16,-1 5-3 0,2-1 1 0,0 0-6 16,-3 4 5-16,5-1 2 0,1 0-3 0,-1 4-3 15,-4-1 1-15,0 4 4 0,-1 0-4 0,-3 2 4 16,1 1 2-16,0 2-4 0,-3 1-3 0,-1 0 3 0,-2 5 0 16,-2 2 5-16,-2 6-5 0,-5-3 0 15,2 1-2-15,-6 5 1 0,-1 3 1 0,1-3 0 16,-2-6-3-16,0 0-1 0,1 2-1 0,0-3-2 0,-1-2 5 15,2-5-3-15,2-1 4 0,-1 2-5 16,6-5 6-16,-8 1-2 0,8-2 3 0,-3 0-2 16,2-1-2-16,0 0 0 0,1-1 1 0,1-3-2 15,-4 3-3-15,4 1 0 0,0-4 2 0,0 4 0 0,0-4-2 16,1 4 3-16,-1-4 3 0,6 4-3 0,-3-2 0 16,1 2-1-16,5 0 5 0,-4 0-2 0,3 0 2 15,2 1-6-15,0 2 8 0,2 2 1 0,1-1 2 16,-2 1-4-16,2 2 3 0,-2-2-1 0,1 1-1 15,-4 0 2-15,0 0 2 0,-2 1 2 0,-1 1-1 16,-1 1-2-16,-3-1 1 0,-1-1 5 0,-3 2-4 16,-2 2-2-16,-1 2 0 0,-6-1-1 0,1-2 2 15,-7 6 4-15,0-2-6 0,0-3 2 0,-2 0 0 16,3-2-3-16,-6-1 2 0,4 0-6 0,2-3-10 0,-1-1-15 16,0-3-19-16,1-1-31 0,2-3-27 15,2 0-33-15,1-1-49 0,1-2-36 0,2-5-638 16,-3 3 287-16,8 0 192 0</inkml:trace>
  <inkml:trace contextRef="#ctx0" brushRef="#br0" timeOffset="56660.46">11556 8168 163 0,'4'-5'200'0,"-1"0"-12"0,-2-2-15 0,0 3-4 16,0-3 6-16,1 0-3 0,-1 0-16 0,-1 0-9 15,-1-2 0-15,-1-1-7 0,0 3-19 0,1-2-6 16,-2 0 1-16,0 0-2 0,0 1-6 0,-2-1-3 16,0 1-7-16,1 2-1 0,-2-1-8 0,0 4-10 15,0-2-6-15,-4 0-7 0,2 2-3 0,0 3-6 16,-3-1-3-16,-1 4-8 0,-1 3-3 0,-6 2-2 15,0 1-5-15,4 5-5 0,-8 2-1 0,4 3-3 16,3-4-4-16,-2 4-2 0,5-3-2 0,-4 6-3 0,5-3-4 16,6-2 0-16,-2 0-4 0,3 0-5 0,4 0-4 15,1-5-12-15,1 0-5 0,0 0-4 16,7-1-2-16,-2-2 1 0,2 0-1 0,4-1 6 16,-2-4-2-16,1 1-3 0,3-4 2 0,0-4 0 0,5 1 1 15,-2-6 3-15,2 1 0 0,-3-3 3 16,0-3 2-16,1 0 1 0,-6-1 1 0,5-1 2 15,-5 0 1-15,2-2 9 0,-4 2 8 0,-2 0 11 16,0 4 9-16,-2 1 19 0,-1 1 9 0,0-1 9 16,-2 5 6-16,2 0-8 0,-1 0 0 0,-3 1-7 0,1 1-7 15,-1 3-14-15,1-5-2 0,0 3-8 0,-1 2-1 16,0 0-2-16,0 0 1 0,0 0-6 0,-1 17-3 16,0-10-3-16,-2 4 0 0,0-1-5 0,1 1-12 15,0 0-9-15,1 0-15 0,1-2-14 0,0 3-4 16,0-3-7-16,1-1-7 0,1-1-4 0,0-2 12 15,0 1 2-15,1-2 6 0,-2-1 11 0,1-2-2 16,-2-1 4-16,0 0 6 0,0 0 1 0,12-9 3 16,-6-1 1-16,2 0 9 0,-2-4-2 15,3-2 3-15,-1-1 2 0,1 3 3 0,-1-1 4 0,-1 1 8 16,1 3 7-16,-2 2-4 0,2 1-1 0,1-2-2 16,-3 3-2-16,5-1-2 0,-4 4 3 0,2-1 0 15,5 2-1-15,-2 2-1 0,-2 1 3 0,7 0-1 0,-5 2-1 16,1 2-1-16,0 2 3 0,3-1-3 0,-4 2 3 15,3 3-2-15,-2 0 1 0,-4-1-2 16,1 0 3-16,3 1-2 0,-8 2-1 0,4-1-1 0,-4-1-2 16,-1 2 4-16,-3-1-4 0,3 0-3 0,-4-1-4 15,4-2-6-15,-4-1-1 0,1 0 1 16,2-2 1-16,-3-3 0 0,0 1 8 0,0-3 2 0,1 7 0 16,-1-7 3-16,0 0-6 0,0 0 4 0,4-12-1 15,0 5-1-15,-4-3 0 0,1-2 0 0,-1-3-2 16,4-4 5-16,0 2-1 0,-3 1 0 0,3-1 4 15,-3 5 4-15,3-1 3 0,-1 2 0 0,-1 1 7 16,0 2 6-16,1 1-1 0,-3 1-2 0,4 2-6 16,-4 0-4-16,0 1-2 0,0 3-3 0,5-2-1 15,-5 2 3-15,0 0-4 0,10 9-2 0,-7-3 3 16,4 2-2-16,-1 2 1 0,-1 2 1 0,1 3-5 16,1-1 3-16,1 3 0 0,-2-2 2 0,0 2-11 15,2-2-4-15,-2-3-2 0,2-1-10 0,-2 0-4 0,3-1-4 16,-4 1 4-16,5-5 1 0,-2 1-3 0,1 0 0 15,-2-2 2-15,0-1 5 0,-1-3 2 16,2 0 1-16,0-2 4 0,-2 0 1 0,3-4 4 16,-5 0 1-16,5-2 3 0,-3-5-1 0,1 1-1 0,-1-4 3 15,-2-3 8-15,2-8 1 0,-4 2 13 16,-1-2 0-16,-1-1 2 0,4-2 7 0,-3 1-6 0,-2-5 11 16,-3 2-5-16,1-3-2 0,0 2 9 0,0-1 10 15,-1 4 1-15,0 1 6 0,-1 9 12 0,1 0 11 16,-2 2-4-16,1 1-11 0,0 7 3 0,1 0 0 15,0 0-5-15,0 4-9 0,3-1-10 16,-3 2-4-16,4 4-6 0,0 0-5 0,0 0-5 0,0 0 4 16,-1 21-8-16,2-5 8 0,3 2-6 0,-3 5-1 15,2 4-1-15,-3 1-2 0,1 1 0 0,0 0-8 16,2 0 3-16,-2-3 6 0,-1 3-6 0,-1 0-1 16,1 0 14-16,-4-5-19 0,3-4 1 0,-2-2 0 15,2 1-2-15,-4-5 0 0,1 3-8 0,3-6-5 16,-2-2-1-16,2-1 3 0,-2 0-3 0,2-3 13 15,1-2-7-15,0-3 4 0,0 5 1 0,0-5 9 16,0 0-11-16,0 0-3 0,5-13 1 0,-1 3-1 16,1-1-4-16,0 0 5 0,4-5-4 0,0 4 2 15,-2 1 3-15,0 0-1 0,2 1-4 0,-1 3 4 0,2-2 3 16,-2 2-6-16,1 2-1 0,0 0 2 0,2 2-1 16,-2 0 1-16,1 6 4 0,2-3-4 15,-3 4 0-15,1 2 3 0,0 1 1 0,-1 3-1 0,-2-1-5 16,0 6 7-16,-4 1 3 0,0 0-5 0,-4 5 0 15,-4 4-4-15,-2-7-5 0,-4 6-5 0,-5-3-8 16,0 3-4-16,0-3-4 0,-1-1-2 16,2-6-2-16,-3 3 0 0,0-3 2 0,5-4 8 0,-3-4-2 15,0 1 5-15,2-3 7 0,5-1 0 0,-3-1 5 16,1-2 3-16,4 0-2 0,0-5 0 0,0 2 1 16,1-2 1-16,3-3 3 0,-1-2-2 0,4 3 3 15,0-4-1-15,1 0-2 0,2 1 4 0,0 0 1 16,6 2-3-16,-4-2 1 0,3-1 4 0,2 5-2 15,3-2 1-15,-3 0 0 0,3 2 1 0,1 1 1 16,3 2 3-16,1-1 2 0,-1 4 1 0,-4-1-1 16,3 1-3-16,-4 1 2 0,8 1 1 0,-4 0 0 15,2 2 0-15,-6-1 1 0,4 1 3 0,-3-1-4 16,2 3 1-16,-2-1-1 0,0 0 3 0,5 1-8 16,-3 0-10-16,2 1-26 0,-6-3-30 0,2 3-34 15,-1-3-42-15,4 0-42 0,1 0-53 0,1-3-679 16,2 0 305-16,-5-1 206 0</inkml:trace>
  <inkml:trace contextRef="#ctx0" brushRef="#br0" timeOffset="57560.01">12834 7940 137 0,'0'0'205'0,"0"0"-17"0,4-4-23 0,-4 4-11 15,5-1-17-15,-5 1-14 0,14-1-8 0,-8 1-13 16,3-2-9-16,2 1-9 0,1-1-8 0,1 1-6 16,1-2-8-16,4-3-5 0,0 3-4 0,-6-2-5 15,4-2-3-15,-6 2-5 0,3-3-1 0,-4-1 3 16,-4 0 0-16,4-3-7 0,0-2 1 0,-4-2-2 16,3-1 5-16,-4-1 1 0,-3 0 3 0,3-3-2 15,-2-4 6-15,0 0 2 0,-2 7 21 0,-2-3 7 16,1 3 11-16,-4 1 3 0,4 0-7 0,-2 5 1 15,2 3 3-15,0 1-4 0,-2 0-11 0,2 4-11 16,-2-1 0-16,2 3-15 0,1 2-8 0,0 0-5 16,-9 9 5-16,5 6-9 0,2 1-5 0,-1 4 2 15,-1 8-6-15,-1 2-3 0,4-1 0 0,-2 2 0 16,2 1-6-16,-2 2 4 0,2 1-1 0,-4 0 1 0,1 11-5 16,0-12 2-16,-1 1-4 0,-3-3 0 0,-2 0-3 15,0-1-1-15,-3-1 4 0,1 1-7 16,-4-5-2-16,1 3-1 0,-1-6 2 0,4-7-4 0,0-1-3 15,2-3 1-15,0-3-6 0,1-2 3 0,1-1 1 16,1-1 4-16,0-3 0 0,2-2-5 0,0 0 2 16,5 0-5-16,-13-6-1 0,11-1-5 0,-1 0 0 15,2-2-1-15,2-1 3 0,2-1-4 0,-2 1 1 16,5-2 5-16,1 1-1 0,-2 2 4 0,0 0 0 16,3 1-1-16,-2-1 3 0,-1 3-2 0,0 2 2 15,3 1-5-15,-2-1 6 0,3 1-1 0,-2 3-1 16,3 0 2-16,0 3 4 0,0-3-2 0,-1 5 0 15,3 0 1-15,-3-1-1 0,2 4 4 0,-1-1-3 16,-1 0 1-16,-1 2 1 0,1-1 0 0,-3-1 1 16,2-1 3-16,-3 3-4 0,0-2 3 0,3 0-4 15,-6-4-1-15,2 0-1 0,0-1 2 0,1 2 4 16,-2-1-1-16,2-1 0 0,-5-2 0 0,0 0 1 16,14-6 7-16,-9 0-8 0,4-3 2 0,-3 1-4 0,2-5 2 15,1-1 0-15,-1-5-2 0,3-3 1 0,-1-4-1 16,-1 8 1-16,3-4 4 0,-5 4 0 15,2 0 4-15,-3 4 7 0,-3 2 4 0,2 2 5 16,-1 0-1-16,0 6-3 0,-4-1-3 0,3-1-6 0,-1 3-1 16,-2 3-1-16,0 0 2 0,8 1-6 0,-8-1 4 15,5 12 0-15,0-1 0 0,0 5 2 0,-1 0-1 16,1 1-3-16,-2 2 1 0,2 6 0 0,-4-6 0 16,7-1 1-16,-3 3-3 0,0 4-2 0,0-7 1 15,3-2-2-15,1 0-4 0,-4-5 5 0,1-2-1 16,2-1-1-16,3-3 7 0,-3 2-2 0,-2-7 4 15,4 0-6-15,-2-2 2 0,1-1-2 0,2-4 0 16,-1-1 0-16,1-4 2 0,0-3 0 0,1-1-2 16,-3-7-1-16,3-1 2 0,-5-2-2 0,1-3 0 15,0 0-3-15,-3 0 3 0,-3-3-6 0,2 0 4 16,0 3 0-16,-4-2-3 0,-4 5 1 0,0 1-2 16,-1 9-1-16,0 4-2 0,-3 5 1 0,2-3-4 15,-3 5 1-15,-2 1-4 0,0 7-11 0,-1-2-7 0,-1 4-11 16,-2 5-11-16,3 0-13 0,0 7-15 15,2-1-20-15,1 9-25 0,4 0-23 0,4 0-21 16,2 1-26-16,3 3-30 0,4-3-582 0,0 2 269 16,3-4 178-16</inkml:trace>
  <inkml:trace contextRef="#ctx0" brushRef="#br0" timeOffset="58404.04">13757 8024 65 0,'-4'-16'207'16,"-1"1"-9"-16,-2 4 10 0,3-1 12 0,-4 3-6 15,1 0-9-15,1 2-9 0,-1 0-14 0,-2 1-19 16,3 2-18-16,0 1-16 0,-1 3-12 0,7 0-13 16,-19 8-8-16,10 1-12 0,-5 3-2 0,1 4-7 15,-1 4-8-15,0 4-5 0,1-2-5 0,-1 3-8 16,4-1-3-16,1 1-3 0,0-3-5 0,3-3-4 15,2 0-4-15,1 1-4 0,2-3-1 0,2 0-3 0,1-1-2 16,0-5-2-16,1 0 0 0,2 1-1 16,-1-5-3-16,1 1-2 0,0-1-2 0,0-4 6 15,0-1-8-15,-1 0 6 0,-4-2-2 0,12-2-1 0,-5-3-4 16,0-1 2-16,0-2-3 0,1 0 1 0,0-6 1 16,2-1-2-16,-1 1 5 0,2-1-3 15,-6 1 9-15,2 2 3 0,-1 0 3 0,-2 2 7 16,4-1-3-16,-3 1 3 0,-4 3-3 0,4 0-5 0,-1 2-2 15,-4 1-7-15,4 0 0 0,-2 2-2 0,0-2-5 16,-2 4 0-16,5-2-2 0,-5 2-2 16,0 0 2-16,0 0-2 0,6 10 0 0,-3-4 2 0,-2 1-1 15,2 1-1-15,-1 2 0 0,1-2-5 0,-2 3-3 16,2-5-4-16,-1-2-5 0,-1 4-4 0,2-3-1 16,1-1 7-16,-2 0 0 0,1-1-1 0,1-1 5 15,-4-2 2-15,10-2 0 0,0-5 2 0,0 0-1 16,3-4 6-16,4-2-3 0,3-7 1 0,-2 1-3 15,1-3 6-15,-1 1 11 0,3 1-5 0,-2 1 2 16,-1 0 8-16,-3 5 0 0,0 0-1 0,-1 4 5 16,-2 3-5-16,4 1-1 0,-3 1 1 0,0 3-4 15,1 2 1-15,4 2 3 0,-3 5 9 0,3 0-5 16,-2 1 2-16,0 4-3 0,0-3 2 0,-1 4-3 16,-4 0 2-16,0 2 1 0,-3 0-4 0,1-1 1 15,-2 1-3-15,-3-2 7 0,3-2-12 0,-7 1 2 16,1 0 2-16,1-2 19 0,-1 0-22 0,-2 0-3 15,2-3 5-15,-1-1-1 0,0-2-3 0,0 0 2 0,-1 0 4 16,1-4 7-16,1 4-1 0,-1-4-3 0,0 0 2 16,0 0 4-16,0 0-2 0,-1-16-8 15,5 4 0-15,-2 3-3 0,2-8 9 0,1-3-15 0,3-3 0 16,5-5-3-16,0 3 2 0,3-3-3 0,-2 6-1 16,-4 5 2-16,3 1 0 0,0 4-2 0,1 1-5 15,0 2 1-15,-1 3-1 0,-3 4 0 0,4 2-1 16,-2 1-2-16,-1 4 5 0,6 4-4 0,-2 4 6 15,-1 2 1-15,0 5 5 0,4 3-1 0,-5-1 1 16,1 1-1-16,-4 2 0 0,3-1 5 0,-4 3-1 16,1-3 0-16,1 2 4 0,-3-2-6 0,4-1 0 15,-1-8-3-15,5 8 13 0,-5-9-12 0,4-1-4 16,8 2-4-16,4-3-12 0,1-7-25 0,7-1-35 16,1-3-54-16,2-1-63 0,14-8-97 0,-12 1-923 15,12-3 405-15,-15-2 270 0</inkml:trace>
  <inkml:trace contextRef="#ctx0" brushRef="#br0" timeOffset="59610.88">8555 9864 34 0,'0'0'95'0,"0"0"-5"16,0 0 4-16,0 0 5 0,0 0-6 0,0 0 8 16,0 0-5-16,0 0 0 0,0 0 0 0,0 0-2 15,0 0 1-15,0 0-6 0,0 0 4 0,0 0-10 0,0 0 0 16,0 0-5-16,0 0-5 0,0 0-3 0,0 0-5 16,0 0 0-16,0 0-3 0,0 0 0 15,0 0 1-15,0 0-5 0,0 0 1 0,0 0-3 0,6-8-2 16,-6 8-6-16,6-5-3 0,-3 1-3 0,0 1 2 15,1 1-2-15,0-2-1 0,0-1-5 0,0 0 2 16,1 0 0-16,0 0-7 0,4-2 3 0,-4 2-3 16,3-2 3-16,1-1 0 0,1 3 1 0,-2-3-1 15,2 2 1-15,0-4 4 0,6 2 1 0,-6 1-1 16,5-3-6-16,-1-1-4 0,2 1-1 0,-2 3 1 16,2-5 2-16,-2 4 0 0,4-1 2 0,-4-1 4 15,2 1-5-15,-1 1 0 0,-1-4 1 0,3 5 0 16,-2-5 0-16,-1 6-11 0,3-3 4 0,-2 2-4 15,0 0-2-15,-3 0 1 0,0-1-4 0,3 3 1 0,-1-2-3 16,-3 2 4-16,6-1-7 0,-1-2-1 16,2 3 5-16,-1-2-1 0,1 3-4 0,0-1-1 15,1 0 5-15,0 1 3 0,2 0-2 0,0 0 2 16,0-2 2-16,-1 2 1 0,3 1 5 0,-3-1-2 16,2 0-5-16,6-1 4 0,-6 3 1 0,0-3-1 15,6 1 4-15,0 1-5 0,1-2-1 0,-1-1 5 16,3 2-8-16,-3-1 0 0,3-1 1 0,0 1 3 0,0 2-10 15,1-4 5-15,3 2-6 0,-3 0 0 0,5 1 0 16,-2-3-2-16,17-1 1 0,-15 2 0 0,14-5 2 16,3 5-4-16,-15-2-3 0,18-1 1 0,-3 1 1 15,-1-4 0-15,3 4-1 0,-5-1-1 0,0 2 2 16,-11-1-5-16,0 4-1 0,-3-2 3 0,0-1-2 16,-3 2 5-16,-2 1-7 0,-4-1 3 0,-7-1 2 15,0 4-5-15,-1 0 3 0,-8 1-2 0,1-3 3 16,-3 4-2-16,-2 0 2 0,1-1 5 0,-4 1 5 15,-5 0 5-15,10-1 7 0,-10 1 10 0,7-2 1 16,-7 2 5-16,5-1-7 0,-5 1 9 0,0 0-5 16,0 0-1-16,0 0-6 0,6-2-2 0,-6 2 0 15,0 0-15-15,0 0-8 0,0 0-49 0,0 0-49 16,0 0-57-16,0 0-78 0,0 0-82 0,0 0-985 16,-25 2 431-16,17-2 288 0</inkml:trace>
  <inkml:trace contextRef="#ctx0" brushRef="#br0" timeOffset="60976.89">11703 9238 55 0,'0'0'182'0,"0"0"-19"0,-18 5-12 0,11-4-13 16,-5 4-14-16,-6 2-11 0,-9 2-13 0,1-1-1 15,-4 4-6-15,-4-3-11 0,-5 0-7 0,1-2 6 0,2 2 0 16,-3-4 0-16,3 2 2 0,-1-2 6 16,2-5 2-16,3 3 8 0,2-4-5 0,2-1-9 15,8-2-2-15,1-2 10 0,4-1-4 0,-2 0-5 16,3-3-8-16,4 0 0 0,4 1-8 0,-1-3-2 0,1 5-6 16,2-4-11-16,3 0-3 0,2-1-7 15,4 0-3-15,0-3 1 0,4 1-9 0,0-1 3 16,2 1-4-16,2 4-8 0,3-2 4 0,-2 5-5 0,4-4 4 15,0 5 0-15,2-2 4 0,2 1-3 0,-2 2-2 16,3 5 5-16,-1 0 4 0,-3 5-6 0,2 3 3 16,-4 1-2-16,3 8 0 0,-1 3 0 0,-3 1-2 15,-2 2-2-15,-2 1-6 0,-1 2 9 0,-3 3-8 16,1-2 1-16,-3 2-1 0,-1-2 2 0,2 2-11 16,-6 1 5-16,3-1-7 0,-3-4 6 0,-1 3 2 15,0-10-3-15,-1 2-1 0,1-1 1 0,0-2-7 16,-3-4 3-16,2-1 1 0,1-1 2 0,-1-4-3 15,-2-2 3-15,3 2 0 0,-1 0 2 0,1-6-3 16,0-1 4-16,0 4 4 0,0-4 1 0,0 0-3 16,0 0 1-16,-4-10-1 0,4-2 2 0,0-3-7 15,0-3 3-15,1-2-4 0,2-7 3 0,2 3-4 16,-1-2 8-16,-3 8-12 0,3 0-1 0,0 0 2 0,2 1 8 16,1 1-13-16,-2 4-5 0,-4 3 5 15,6-1 0-15,-1 2 6 0,3 1-8 0,-2 2 2 16,3 1 2-16,1 4-2 0,0 1 8 0,1 2-5 0,2 2 1 15,-2 2 1-15,1 2 2 0,-1 1-4 0,1 5 3 16,-3-1 10-16,-1 1-14 0,0 2 5 0,-1 1 0 16,-1-2 0-16,-3 1-1 0,0-1-5 15,1 1 4-15,-2-5-4 0,-1 0 2 0,-2-2 1 0,0 1-2 16,0 0 4-16,1-4-3 0,-1-3 4 0,0 2 3 16,0-2-1-16,0-4 5 0,0 3-2 0,0-3-4 15,0 0 0-15,0 0-5 0,-7-12 0 0,4 3 1 16,2-3-1-16,-2-3 1 0,2-4 3 0,1-4-5 15,0 2-2-15,1-4 1 0,2-1-4 0,1 7 6 16,-3-1-7-16,4 2 5 0,0 1-2 0,-1 2 0 16,-1 5-3-16,-1 2 4 0,2-1-6 0,1 4 7 15,-2 0-2-15,3 3-3 0,2 1-3 0,2 1 2 16,1 3 7-16,-2 2-7 0,2 2 14 0,0 1-16 16,-2 1 12-16,1 4-3 0,2 1-6 0,-2 3 5 15,0-2 5-15,-1 1-8 0,0 1 12 0,-4 0-12 16,3-2 6-16,-3 4-1 0,0-7-3 0,-4 0 0 15,3-1-10-15,0-2-3 0,0 0-2 0,-3-4 2 16,-1 1 7-16,3-1-5 0,-2-4 7 0,-1-1-3 0,0 0 6 16,0 0-4-16,13-7 1 0,-8-3 6 15,-1-2-8-15,1-3 2 0,0-3 2 0,0 0 0 0,4-8 2 16,0 3-1-16,-3 2-3 0,1 4 3 0,2-1 2 16,-4 3 6-16,1 5-9 0,-1 1 0 0,-1 0 1 15,1 2 2-15,-1 3-6 0,0-1-2 16,1 3 1-16,0 2 7 0,-5 0 1 0,17 7 4 0,-8 0-5 15,1 5 6-15,1 1-1 0,1 3-2 0,0-1 6 16,-1 2-5-16,3 5 1 0,0 1 3 0,-2-6-3 16,-2 0-3-16,4 5 1 0,-4-5-8 0,0-5 12 15,-1 3-2-15,0-6-1 0,1-1-3 0,-2 0 4 16,0-2 2-16,-3-1-4 0,1-3 8 0,1-2-1 16,-1 0-6-16,-6 0 4 0,12-7 0 0,-5-3-2 15,2 1 11-15,-2-6-11 0,0-2-3 0,-3-2 0 16,4 0-1-16,-2-5-5 0,-1-5 4 0,-1 4 4 15,1-4-6-15,-2 5-3 0,-3 5 9 0,-3-1-22 16,3 4-1-16,-1 5-6 0,-3 4-15 0,-1-2-21 16,1 4-18-16,-5 4-26 0,-2 5-15 0,-5 4-22 15,0 4-21-15,-6 4-23 0,5 1-21 0,0 4-17 16,1-1-32-16,0 5-574 0,5-2 277 0,2 1 184 0</inkml:trace>
  <inkml:trace contextRef="#ctx0" brushRef="#br0" timeOffset="63345.82">12297 9585 32 0,'4'-3'197'15,"0"-1"1"-15,1 2-12 0,-2-1-11 0,0 0-17 16,-3 3-12-16,8-1-13 0,-8 1-10 0,5-1-10 16,-5 1-8-16,0 0-9 0,14 2-7 0,-10 1-7 15,0 0-3-15,1 2-2 0,-1-1-5 0,4 1-10 16,-2-2-3-16,-1 3-6 0,3-1-2 0,0-2-6 15,-1 5-5-15,3-4-6 0,-1-1 1 0,3-1-3 16,-2-1-5-16,0 2-3 0,2-2 2 0,-1-2-2 0,1-3-5 16,-1 2-2-16,2-1 0 0,1-6 1 15,-5 3-4-15,5-5 0 0,-4 3 2 0,2-4 0 16,-2-1 2-16,4-3 2 0,-5 4 7 0,2-2 11 16,-4 2 4-16,-2 2 11 0,0 0 6 0,-1 0-2 15,0 1 4-15,-2 0 6 0,1 5-1 0,-2-1-1 0,0 1-4 16,1-1-13-16,-2 2-4 0,0 3-8 15,0 0-1-15,-13 1-1 0,4 4-8 0,-1 2-1 0,-3 0-7 16,0 5-13-16,-1-4-8 0,1 6-11 0,2-1-3 16,-2 0-3-16,5-3-7 0,2 0-4 0,1-3-3 15,1 4-3-15,0-5-5 0,3-2 0 0,2 3 0 16,-1-3 5-16,4-2 6 0,0 1 3 0,-4-3 5 16,14-5 1-16,-1 2 2 0,2-6 0 0,11-3 6 15,-11 0 1-15,8-6 1 0,0 2 2 0,-1-1 2 16,-2-3 3-16,3 4 5 0,-9 3 5 0,8-6 2 15,-7 8 7-15,-1 0 1 0,3 1 3 0,-3 2-2 16,-1 3-3-16,0 2-5 0,-2 0 6 0,3 1-2 16,-1 2 2-16,1 4 5 0,3 2 7 0,0 3-5 15,-2-2-3-15,-2 5 6 0,0-2-6 0,-1 6-2 16,-2-3-1-16,-5 4 0 0,-1 0 1 0,-4-2 0 16,0 1-5-16,-4 0 2 0,0 0-2 0,-1-2-3 0,-1-2 4 15,-3 3-1-15,0-5-9 0,-1-1 4 16,0-4-3-16,-1 4-3 0,-1-4 2 0,1-2 0 15,1 1-1-15,-3-1 2 0,2-1 0 0,2-2 2 0,0 0 0 16,0 0 0-16,4-1 0 0,5 1-2 0,-9-1 2 16,9 1-8-16,-5-2 7 0,5 2-2 0,0 0 0 15,0 0-4-15,13-7 2 0,-7 6-3 0,6-3 1 16,2 3 3-16,1 0-1 0,3-4-2 0,1 2 0 16,0 0 1-16,2-1-7 0,-4-1 8 0,1 0-5 15,4 1-5-15,-8-4-1 0,7 0-5 0,-7-1-1 16,0-5 0-16,0 2 7 0,0-5-2 0,-4 2 3 15,1-2-2-15,-3-7 3 0,-1-2 1 0,-2-1-2 16,-1 0 7-16,-2-1-4 0,-2-4-1 0,0-2 2 16,-4 2 12-16,2 4 14 0,-1 1 14 0,-2 0-1 0,0 7 23 15,-2 1 11-15,-1-2 4 0,-1 1-17 16,1 4-2-16,0 6 18 0,3 1 21 0,-1-1 1 16,2 5-13-16,0 2-24 0,1 0-2 0,1 1-5 0,2 2-3 15,-9 13-10-15,3 2 0 0,1 3-4 16,-2 9 2-16,6 2-1 0,1 2-8 0,0-2 0 0,4 5 4 15,-2-1-13-15,3 0-2 0,3 2-3 0,2-3 2 16,-1 0 4-16,3-1-13 0,2-2 3 0,-1 2-5 16,1-5-6-16,0-3-10 0,0-6-10 0,-1-2-7 15,-1 1 5-15,6-7 4 0,-1 1-7 0,-2-3 2 16,3-2-3-16,4-2 1 0,-3-5-2 0,-1-4 1 16,1-1 8-16,-2-3 1 0,4-6-2 0,-7 2 1 15,-1-1 4-15,6-6 3 0,0-3-1 0,-2 3 0 16,-3-1 2-16,-5 4 3 0,1 1 3 0,-2 2 1 15,0 1 15-15,-5 2 7 0,0-1 13 0,-2 6 3 16,-1 0 0-16,0 2-1 0,0-2 0 0,2 3-4 16,-2 1 1-16,0 3-6 0,-3-5-2 0,3 5-1 15,0 0-4-15,-10 8-2 0,1 0-2 0,-1 5 4 16,-3 0 10-16,-1 3-19 0,2-1 8 0,3 4-17 16,-1-2-4-16,2-2-10 0,2 3-9 0,2-1-8 15,-1 0-8-15,4-6-13 0,1 0-5 0,4 0 2 16,-2-3 2-16,2-2 5 0,6-2 6 0,2 1 2 0,-1-5 9 15,2-1 3-15,4-5 3 0,-2-4 7 16,7-4 1-16,-6 0-1 0,5-3 5 0,-1-1 14 0,-1-1 3 16,-6 4 12-16,0-1 10 0,-3 3 17 0,-1-1 15 15,-1 2 5-15,-3 3 6 0,1-1 11 0,-2 3 1 16,0 1-11-16,-3 1-3 0,3 1-8 0,-4 1-12 16,3 0-8-16,-3 3 0 0,0 0-5 15,0 0-9-15,6 6 4 0,-3-1-1 0,-1 2-6 0,1 5 2 16,-1-2-5-16,-2 2 4 0,4 5-4 0,-4-1 1 15,4 2-12-15,-3-2-16 0,-1-4 12 0,3 3-30 16,-3-3-5-16,1-2-7 0,-1 0-4 0,0 1-10 16,0-3 3-16,0-3-6 0,4-1 9 0,-3 1 7 15,0-5 9-15,-1 0 0 0,0 0 9 0,0 0-6 16,13-9 8-16,-9 0 7 0,5-6 2 0,0 0-6 16,0-2 15-16,1-7 7 0,-1 6 2 0,0 1 4 15,0 1 14-15,1 1 12 0,0 2-2 0,-3 0 14 16,-1 1-16-16,-1 4-5 0,4 1-7 0,-3 0 2 0,2 2-6 15,-3 2 3-15,3 1-3 0,2 2-6 16,-1 0 2-16,0 3 1 0,3 2-5 0,-3 2-3 0,0 0 0 16,1 3 6-16,-3-1-11 0,0 3 5 15,2 1 1-15,-4-1-3 0,-4 0-1 0,3 2-4 16,-4 3 3-16,0-3-17 0,-1-2-2 0,-1-1 1 0,1 1-4 16,-3-1-5-16,2-2-8 0,-1-3-4 0,3 0 5 15,-1-1 6-15,0-1 6 0,1-4 1 0,0 2 5 16,0-2 2-16,0 0-5 0,0 0 4 0,0 0 2 15,2-17 4-15,2 7-4 0,0-2 3 0,2-2 3 16,1-3-5-16,0 0 5 0,3-2 0 0,-1 2 7 16,2 0-1-16,0 1 1 0,3 0-1 0,-3 0-1 15,1 5 4-15,-3 2 2 0,0 0-8 0,0-1 6 16,0 7-1-16,0-2 0 0,1 1-3 0,-2 4-1 16,0 0-1-16,-2 0 5 0,3 5-4 0,1-1 7 15,-2 3-6-15,2 3 0 0,-1-3 4 0,-1 3-2 0,-1 1 2 16,5 2 1-16,-7-1-3 0,1-2 1 15,3 5-3-15,-1-3 2 0,-2-1-3 0,-2 0 0 16,1-4 2-16,0 3-4 0,2-3 4 0,-1-2-10 0,-1 0 5 16,4-1-7-16,0-1 11 0,1-3-7 15,3 0 13-15,0-1-3 0,1-1-3 0,-1-3-3 0,-2-4 0 16,3 1-1-16,0-3 8 0,-1-2-5 0,0-1 1 16,-4 2 0-16,-1-3 0 0,-1 4 9 0,-2 0 12 15,0-1-3-15,-1 0 5 0,-4 2 10 0,1 1 19 16,-1-3 12-16,0 5-7 0,-1 0 1 0,1 2-4 15,-4 1-9-15,0 2 0 0,4 2-7 0,-15 1-14 16,6 4 8-16,-2 2-9 0,-6 4 5 0,-4 6-2 16,2 3-6-16,-1-1-1 0,1 3 0 0,6-1-10 15,0 2-1-15,3-5 7 0,5 0-41 0,1-1-10 16,4-2-14-16,0 2-7 0,1-2-4 0,7-4-3 16,1-1 1-16,1-4-1 0,8 0 10 0,4-1 2 15,-3-4 3-15,5-2 10 0,-3-4 2 0,6-5 4 0,-1 1 3 16,0-4 7-16,-3-1 5 0,-4-3 14 15,2-3 12-15,-6-1 4 0,2-2 16 0,-3 2 6 16,0-2 15-16,-1 0 7 0,-5 9 3 0,-1-4 6 16,-2 2 5-16,0 4-2 0,0 0 16 0,-2 5 1 0,0-1-5 15,1 1-15-15,-1 2-17 0,-1 3 3 16,0-3 7-16,-2 5-19 0,6 0-5 0,-6 0-6 0,7 9 3 16,-3-4-3-16,0 5-3 0,0 0 0 0,-2 2 0 15,1 5-11-15,0 0 6 0,-3 0-12 0,0 2-10 16,0-4-8-16,0 4-14 0,0-5-9 0,0-1-13 15,-3 1-4-15,2-2-1 0,1-2-4 0,0 1 1 16,0-5 5-16,0 1 10 0,-2-2 8 0,4-3 6 16,-2-2 0-16,0 0 13 0,0 0-3 0,0 0 7 15,5-16 1-15,-1 5 4 0,4-6 3 0,-2 2 10 16,3-6-2-16,0-1 9 0,4-2 0 0,-3 0-4 16,3 1 4-16,0 0 0 0,-3 6 3 0,1 0-1 15,0 3 3-15,-1-1-6 0,2 3 4 0,-3 2 13 0,-1 2-22 16,0 2 1-16,-2 3 0 0,1 1-4 0,0 3-6 15,1 0 4-15,2 5-7 0,-1 1-3 16,0 1 7-16,2 1 5 0,1 4 3 0,-3 3-7 16,5-5-4-16,-5 4-5 0,0 2-1 0,4-3-10 0,-7 1-2 15,2-5-8-15,-3 2-6 0,2-2-13 0,-3-2-9 16,0 0-3-16,0 1 3 0,1-4 6 0,0-1 3 16,2-2 9-16,-2 1 5 0,1-3 1 0,-6 0 10 15,17-6 4-15,-11-1 9 0,1-5 6 0,0 2 8 16,5-4 15-16,-5-3 10 0,6-7 0 0,-3 0 6 15,-2-5-1-15,1 0 13 0,-4 0 6 16,4-2 9-16,-4 1 2 0,-1 0 1 0,1-3 5 0,3 2 16 16,-2 2 6-16,3 0 3 0,-6 2 9 0,2 1-6 15,-4 11-1-15,3 4 1 0,-3-1-3 0,1 3-10 16,-1 2-12-16,-1 2-14 0,1 4-6 0,-1 1-8 16,0 0-4-16,0 0-3 0,4 17 0 0,-3-4-10 15,-2 7 1-15,-2-3-10 0,3 11 4 0,4-1 0 16,-1 1 0-16,-3 3-4 0,2 1-1 0,-1 0-3 15,1 0 2-15,-1 0-8 0,2 0-12 0,-1-2-21 16,-1-1-16-16,3-2-23 0,3-1-23 0,-1-1-19 16,0-6-3-16,1-2-31 0,3 0-17 0,2-2-22 15,-1-1-25-15,3-2-37 0,4-5-37 0,1-4-34 0,4-1-970 16,4-11 427-16,3 4 286 0</inkml:trace>
  <inkml:trace contextRef="#ctx0" brushRef="#br0" timeOffset="63515.41">15174 9133 87 0,'-27'-10'318'16,"5"2"-22"-16,8 2-21 0,1 1-26 0,4 0-20 15,4 3-22-15,3 2-21 0,2 0-23 0,2-5-12 16,-2 5-17-16,14-5-9 0,0 4-17 0,9-3-6 16,13 0-8-16,0 1-14 0,16-3-12 0,-2 2-28 15,1-3-47-15,2 2-75 0,-15-2-89 0,10-3-713 16,-8 0 294-16,-4 1 196 0</inkml:trace>
  <inkml:trace contextRef="#ctx0" brushRef="#br0" timeOffset="64026.34">15715 8507 118 0,'3'-17'244'0,"0"1"-3"0,-2 5-4 0,1 1-10 16,0 4-19-16,-1 1-27 0,0 2-16 0,-1 3-13 15,0 0 9-15,7 10-6 0,0 5-3 0,-2 3-5 16,4 14 1-16,-1 2 1 0,2 16 4 0,-1 6-3 15,0 3 1-15,-5-2-3 0,5 1-13 0,-4 0-3 16,0 0-6-16,0 0-21 0,3 22 2 0,-2-30-15 16,-2-3-5-16,0-1-8 0,-4-1-8 0,4-8-5 15,-3-1-6-15,3 1-1 0,-4-3-9 0,4 0-7 16,-2 0 8-16,1-3-18 0,2-1-11 0,-4-4-7 16,3-2-23-16,-4-2-32 0,4-4-46 0,-1-3-34 15,-1-5-40-15,1-1-34 0,-2-3-33 0,-1-1-38 16,3-1-72-16,0-4-724 0,-3 0 353 0,9-14 236 15</inkml:trace>
  <inkml:trace contextRef="#ctx0" brushRef="#br0" timeOffset="64426.3">16198 8961 109 0,'0'0'261'0,"8"3"-22"0,-7-1-23 0,3 8-15 15,2-1-14-15,-3 4-21 0,1 1-11 0,2 4-9 16,-2 0-12-16,0-1-11 0,1 8-10 0,-1-5-7 16,0 5-10-16,2-5-9 0,-3-1-6 0,-2 0-13 15,-1 1-2-15,4-3-8 0,-4-3-6 0,1 3-6 16,-1-5-4-16,0 0-5 0,4-3-5 0,-4 0 0 16,0-5 1-16,0 3-2 0,0-4-1 0,0-3-2 15,0 0-2-15,0 0-4 0,0 0-4 0,-4-17 1 16,3 4-6-16,-4-6 5 0,0-7-3 0,-3-3-1 15,4-1-5-15,0-1 5 0,3-3-1 0,-3 1 8 16,-1-1-1-16,5 2 3 0,-5-1 4 0,4 1 6 16,1 6-6-16,0-1 2 0,0 10 2 0,1-2 6 0,-1 8-6 15,3-1-4-15,0 1-4 0,5-5-2 0,4 2 0 16,3 7-4-16,2-5 1 0,8 0-7 16,2 1 0-16,2 1-6 0,2 3 3 0,-2-1 0 0,3 3-7 15,-1 1-19-15,-3 4-17 0,-6 0-24 0,-3 1-23 16,2 2-36-16,-2 2-29 0,-8 0-31 0,0 0-25 15,-1 2-25-15,-5 2-618 0,-3 1 282 0,-2 2 188 16</inkml:trace>
  <inkml:trace contextRef="#ctx0" brushRef="#br0" timeOffset="64587.89">16261 9075 112 0,'-4'2'202'0,"2"2"-15"0,2-4-15 16,-4 1-15-16,4-1-16 0,0 0-10 0,13 3-9 15,-4-3-9-15,6-3-9 0,4 3-10 0,9-6-8 16,0 2-12-16,3 1-4 0,-2 2-11 0,-7-3-17 16,0 3-22-16,-3-1-31 0,-6 4-30 0,-3-2-42 0,3 2-27 15,-4 1-44-15,-5-2-343 0,-1 5 167 0,0 1 110 16</inkml:trace>
  <inkml:trace contextRef="#ctx0" brushRef="#br0" timeOffset="64767.78">16289 9353 95 0,'-6'3'260'0,"6"-1"-22"0,0-2-22 16,0 0-24-16,0 0-23 0,0 0-13 0,0 0-18 15,24-2-9-15,-5-1-12 0,9-4-12 0,2 0-11 16,0 2-10-16,5-2-6 0,-2 4-9 0,0-2-8 16,-1 0-6-16,2 1-17 0,-5 4-23 0,-1-3-32 15,-5 1-35-15,0 1-40 0,-2 0-35 0,-1-2-66 16,-1 2-417-16,3 0 204 0,1 1 134 0</inkml:trace>
  <inkml:trace contextRef="#ctx0" brushRef="#br0" timeOffset="66597.53">17286 9153 128 0,'4'-9'196'0,"-4"-2"6"0,2 2-3 0,-2 0-15 16,-2-4-13-16,-2 4-13 0,2-2-13 0,-2 1-8 16,-1 2 0-16,-1-2-6 0,-3 2-8 0,-1 1-11 15,-3 2-10-15,-4 0-13 0,-3 0-3 0,-1 5-6 16,-9 1-5-16,-2 1-8 0,2 7-5 0,0-3-6 16,0 5-5-16,0 0-2 0,1 2-5 0,1 2-5 15,2 0-2-15,7 1-7 0,5-1-3 0,1 0-3 16,4 1-1-16,4-5-6 0,3 0-1 0,0-1 1 15,2 2-2-15,2-3-3 0,4 1 0 0,0-4 1 16,3 0 0-16,0-1-1 0,0-3-3 0,1 0-4 16,3 1 0-16,1 0 0 0,-5-1-1 0,0 2-1 15,2-1-1-15,-1 2 0 0,-3 0 2 0,1 2 1 16,1-2 1-16,-3 8 10 0,3 0 4 0,0 4 10 16,0 1-5-16,-1 4 9 0,1 4-2 0,-1 1 1 15,0 0-1-15,-4 4 3 0,1-1-4 0,0 0-1 0,0 4-5 16,-1-5 1-16,0 3-4 0,-4-3 2 0,5 0-5 15,-5-4-4-15,4-4-2 0,-3-3 0 0,-1 4 2 16,4-5-5-16,0 0-1 0,-3-8-5 0,3 0 3 16,-3-5 0-16,3 1-6 0,-4 1 7 0,4-4-1 15,-3 1 6-15,-1-3-4 0,8-8 0 0,-3 0 1 16,3-4 2-16,-2-4-7 0,6-6 2 0,-1-5 0 16,-2 0 1-16,3-4-10 0,0-5 4 0,1-10 4 15,-3 0-3-15,3 0-1 0,-4-2-2 0,0 13 2 16,-1-13-4-16,-5 12 4 0,3-12-1 0,0 14 10 15,-3 7 8-15,1 0 14 0,-2 6 9 0,-2 4 6 16,1 2 7-16,2-2 0 0,-3 8 6 0,0-2-9 16,0 6-19-16,0 1 20 0,2-3-26 0,-2 4-14 0,0 3 15 15,0 0-16-15,0 0 8 0,0 0 4 0,2 15-13 16,-2-3-1-16,2 0 6 0,-2 5-10 16,1 0-1-16,2 1 13 0,-3 1-7 0,1 0-5 0,1 0 1 15,0 0 18-15,-2-1-13 0,1-5-11 0,2 3 1 16,1-5 1-16,-3 2-1 0,4-4 1 15,-4 2-10-15,3-2 3 0,0-2-11 0,0-2 2 16,-3-1 6-16,3 0-3 0,1-2 1 0,4-2 8 0,-9 0-6 16,9-2 1-16,-1-4 4 0,0 1-4 0,2-4 1 15,0-4 1-15,0-1-7 0,0-3-2 0,3-5-5 16,1-2 9-16,-2 0-4 0,-1 2 4 0,-2 4 3 16,0-7 1-16,-1 8 12 0,-2 0-17 0,-1-1 11 15,0 4 12-15,-3 5 13 0,0-2 6 0,-1 5-2 16,2 1 1-16,-3-2-11 0,1 4-7 0,-1 3 1 0,4-2-5 15,-4 2-5-15,0 0 17 0,0 17-14 16,0-8 2-16,0 8 4 0,-2 0-11 0,2 1 1 16,0 0 2-16,2 0-1 0,-2 2 1 0,1-2 3 0,2 1-11 15,-3 0 8-15,5 1-7 0,-5-5 1 16,5-1-14-16,-4-3-3 0,3 0-1 0,-4-4 9 16,4 1-5-16,0-1-4 0,-3-5 0 0,4 1 9 0,3-3-2 15,-8 0-2-15,17-5 8 0,-7-3-5 0,1 0 1 16,2-5 1-16,0-2 0 0,-2 0 5 0,7-8 3 15,-4 1-6-15,2 0 2 0,-6 8-3 0,0-3 4 16,0 3 5-16,-3-2 4 0,-1 4 2 0,-1 3 8 16,0-1-1-16,3 2-4 0,-7 4-11 0,3-1 7 15,-3 0-3-15,2 2-4 0,-3 3 2 0,0 0-14 16,0 0 13-16,5 13-1 0,-4-5 8 0,2 3-4 16,-2 6-2-16,3-2-6 0,-4 2 10 0,5 0 1 15,-4-1-11-15,3-1 9 0,0 4-6 0,-3-5-11 0,3-1-6 16,-1-3-10-16,-2 0 0 0,4-1-3 15,-2-3 13-15,3 0-10 0,-1-1 2 0,-1-3 6 16,1-1 2-16,3-1 3 0,-8 0 6 0,15-5-1 0,-7-5 1 16,3-2-3-16,2-3 8 0,-4-1-6 0,1-9-1 15,4-1 8-15,-6-1 4 0,-2-5-4 16,3-1 8-16,-9 1-7 0,7-3 4 0,-3 0 6 16,-2-13-1-16,-1 11 0 0,2-11 5 0,-3 14 10 0,0 0 6 15,0 1 18-15,-3 6 8 0,2 0 6 0,1 10 14 16,-2 5 8-16,0 2 5 0,2 4-11 0,0 1-15 15,-2-1-12-15,2 6-5 0,0 0 0 0,0 0-11 16,-6 22 1-16,1-2 10 0,0 6-16 0,-1 6-3 16,3-1-5-16,-2 1-4 0,1 2 5 15,2 2-3-15,-1 10-1 0,-2-13-3 0,3 1-3 0,2 0-1 16,-3 0-5-16,1-5-5 0,3 0-4 0,-1 0-5 16,0-9 1-16,3-3-29 0,-1-1-5 0,3-3 4 15,-1-4 2-15,0 1 4 0,1-6 6 0,1 0 6 16,4-2-4-16,1-2 1 0,0-5 1 0,7-3 3 15,-1-3 4-15,2 1-2 0,1-7-3 0,2-3 0 16,-1-1 6-16,0-1-3 0,-2 0 2 0,-1 2 4 0,-5 4 3 16,-2 3-3-16,-3 3 3 0,-1 1 1 0,0 2 2 15,0-2-7-15,-1 4 7 0,-2 1-6 0,-2 1 2 16,2 2-4-16,-4 1 0 0,0 0 1 0,9 5 7 16,-8 0-1-16,3 5 0 0,-4 2-4 0,0 0 2 15,0 2 6-15,0 3 0 0,0 0 0 0,-1 0-8 16,-2 1 5-16,3-2-13 0,-1 0-10 0,1-3-12 15,0-2 2-15,0-1-12 0,4-2 5 0,0-1 1 16,0-5 5-16,2 1 4 0,2 1 7 0,3-3 1 16,0-4 3-16,1-3 5 0,5 2-3 0,-1-4 6 15,1-2 5-15,-2-3-3 0,3-6-1 0,0 0 7 16,1-2 1-16,-2 3 0 0,1-4 2 0,-8 6 10 16,2 1 0-16,-5 5 4 0,5-4 6 0,-6 4 7 0,-2 3 6 15,4 0 6-15,-5 2 2 0,0 1-8 0,1 1 1 16,-2 0-4-16,1 1-5 0,-3 2 9 15,0 0-13-15,3 8-2 0,-2 0 3 0,-1 1-1 0,0 7 1 16,-1 2 5-16,-3 7 7 0,1 6 0 0,-5 1 9 16,3 0-12-16,-2 2 8 0,-2 13-7 15,4-12 0-15,-2 8-4 0,0-5-4 0,0 9 0 0,2-13-2 16,1-3 2-16,0 15 1 0,3 1 13 0,0-12 7 16,2 12-5-16,-1-12-8 0,0 0 5 0,0 11-2 15,5 0-5-15,-5-12 2 0,3 1-9 0,2-2 17 16,-1-1-22-16,-3-3 5 0,8 1-2 0,-4-4-1 15,-1-8-2-15,-3-1-3 0,2-5-1 0,-3 1 8 16,0-4 9-16,-3-2-15 0,3-1 9 0,-2 1-3 0,-5-3 1 16,3-3 0-16,-3 0 0 0,-2-3 15 0,-3-2-10 15,1-4 1-15,-2-4-7 0,-3-2 1 16,1-6-5-16,1-4-1 0,3 2 4 0,2-7-6 0,6 4 1 16,0 1 1-16,5-2-3 0,0 6-4 0,2 0-2 15,5-3 0-15,2 5-5 0,0 3-1 16,5-8 3-16,3 4-3 0,2 0 1 0,1 1-4 0,8 0-2 15,-4 3-14-15,5 4-16 0,0-3-10 0,-1-1-25 16,2 4-16-16,-5-4-23 0,-1 3-24 0,-7 5-26 16,-3-3-35-16,0-2-46 0,-6-2-48 0,-2 4-75 15,-2-5-781-15,-2-1 382 0,-6-5 256 0</inkml:trace>
  <inkml:trace contextRef="#ctx0" brushRef="#br0" timeOffset="68275.73">8689 9910 43 0,'0'0'69'0,"-8"0"-4"0,8 0 3 15,0 0 3-15,0 0-3 0,0 0-4 0,0 0-3 16,-9 0-7-16,9 0 8 0,0 0-4 0,0 0-5 0,-4-4 3 16,4 4-3-16,0 0-2 0,-5-2-1 0,5 2 0 15,0 0-2-15,-1-5-7 0,1 5 14 16,0 0-4-16,0 0 5 0,0-6 0 0,0 6 1 0,0 0 4 16,0 0 0-16,-4-3 3 0,4 3-1 0,0 0 5 15,0 0-1-15,0 0-4 0,0 0-4 16,3-5 3-16,-3 5-6 0,0 0-2 0,0 0-6 0,0 0-3 15,0 0-2-15,0 0-6 0,0 0-11 0,0 0 5 16,0 0-2-16,0 0-1 0,10 0-4 0,-10 0-3 16,0 0 1-16,10 4 0 0,-3-3 3 0,-2 3 0 15,2 1 2-15,1 3 7 0,0 0 0 0,-1-1-4 16,3 3 2-16,2 2 2 0,0 3 1 0,2 1-2 16,-3-2 0-16,3 1 1 0,0-1-2 0,4 4-1 15,-4-4-4-15,0 0 1 0,0 1-1 0,0 0-1 16,6 6-1-16,-5-6-1 0,-2-1 2 0,1 2 0 15,0-2 0-15,1 2 3 0,-2-1-3 16,6 2 2-16,0 2-2 0,-5-2 1 0,-1-3 1 0,3 6-2 16,0-6-1-16,7 6 0 0,-4-2 1 0,2-2-3 0,0 2-1 15,-2 0 1-15,2-1 1 0,-1-1-5 0,5 2 0 16,-3-4-2-16,0 1 0 0,0 2 0 0,1-3-2 16,4 1-1-16,-7-1-4 0,5 0 3 0,-2-1-4 15,3 3 4-15,1-6 3 0,0 5-3 0,0-1 1 16,2-3-3-16,-1 3 0 0,1-2-3 0,-1 1 6 15,1-2-2-15,3 2 0 0,0-2-2 0,0 4-4 16,2-3 7-16,1 4-1 0,-1-3-1 16,2 0 4-16,1 0-10 0,-1-1 8 0,3 1 0 0,-1-1-11 15,-4 1 6-15,3-3 2 0,13 5 0 0,0-3-4 16,-13-4 4-16,14 5-1 0,-14-5-5 0,0 2 1 16,2-2 1-16,-2 1-2 0,12 2 9 0,-13-4-7 15,-3 2-2-15,2-4-1 0,3 3-2 0,-5-1 0 16,-1 0 4-16,0-3-3 0,2 3 1 0,-5-3 0 15,-1 2 1-15,1-4-4 0,-9 0 6 0,-2-1-3 16,1 2 1-16,-1-1-2 0,-6-2-4 0,-1 1 2 0,-2 0 2 16,-3 1 2-16,4-1-2 0,-5-1 1 0,0 0 6 15,-5 0-1-15,8 0 5 0,-8 0-2 0,0 0-10 16,10 1 8-16,-10-1-2 0,0 0 5 0,0 0-6 16,0 0-20-16,0 0-25 0,0 0-45 0,0 0-52 15,0 0-78-15,0 0-83 0,0 0-788 0,0 0 361 16,-28-2 242-16</inkml:trace>
  <inkml:trace contextRef="#ctx0" brushRef="#br0" timeOffset="69010.53">11191 10715 203 0,'-3'-2'203'16,"2"-1"-22"-16,1 3-19 0,0 0-13 0,0 0-6 15,0 0-2-15,0 12-13 0,4-5-5 0,2 5 0 16,-2 2-1-16,1 3-4 0,-1 1-11 0,3 7-10 16,-1 0-5-16,0 2-2 0,-1 0-8 0,0 1-8 15,-1-2-9-15,2 0-5 0,-2 1 2 0,3 0-3 16,-2-4-6-16,-4 4-8 0,2-2-4 0,-2-9 1 15,-1 4-5-15,0-3-2 0,-4 0-7 0,3-5-1 16,-2 0-1-16,1-1-7 0,-1-2 1 0,-1-4 0 16,3 2 2-16,-2-5-4 0,2 2 3 0,1-4-1 15,-10-1 0-15,10 1-3 0,-9-15-1 0,5 5-4 16,-1-9 1-16,-2-7-1 0,1-3-3 0,1-4 3 0,0-2-7 16,1-14 3-16,-2 0 0 0,2 1 0 15,2 2-1-15,-1-5 5 0,3 0-1 0,3 5 8 16,-1 11-2-16,-1 0 2 0,6 0 1 0,-1 7 6 0,-1-3 6 15,2 4-3-15,1 3-3 0,0 6-7 0,0 2 0 16,1 5-3-16,1-5-3 0,4 3-1 0,0 2-2 16,2 2-4-16,0-1 3 0,2 3-1 0,0 4-3 15,-1-1-11-15,2 3-13 0,0 2-12 16,-6 1-15-16,1 2-17 0,1 4-23 0,-2-2-23 16,-2 7-20-16,-2-1-28 0,-1 3-20 0,1 2-36 0,-8 1-620 15,-1 0 277-15,-4 8 186 0</inkml:trace>
  <inkml:trace contextRef="#ctx0" brushRef="#br0" timeOffset="70558.7">11221 10957 15 0,'-1'3'134'0,"1"-3"0"0,3 7-1 0,-1-5-8 15,2 1 3-15,1 0-10 0,0-1 2 0,5-1 3 16,1-1 4-16,-1-1-11 0,5 0-4 0,2-1-11 0,2-3-2 16,-1 3-6-16,0-5-9 0,0 2-8 15,1-2-8-15,-1-1-4 0,0 2-7 0,-3 0-6 16,3-3-4-16,-7 0 1 0,6-2-7 0,-3 3 2 16,-2-4 3-16,-2 1 3 0,-3 3 6 0,3-7 2 15,-3 1 4-15,-1 5 17 0,-2-2 8 0,0 1 1 16,0 2-4-16,0 1 0 0,-3 2 3 0,2 0-4 0,-2 1-13 15,0 1-10-15,3 1-6 0,-4 2-8 16,0 0 0-16,0 0-10 0,0 13-1 0,1-4 2 0,0 3-6 16,-1 5-3-16,2 0-3 0,-2 1 1 0,0 3-4 15,1 2-2-15,-1 4-3 0,3-1 1 16,-2-1-5-16,0 1 0 0,2-9 0 0,2 8 0 0,-1-6-5 16,0-1 11-16,2-1-5 0,0 0-8 0,1-1-2 15,1-3-8-15,2 0-7 0,-3-1-5 0,2-5-1 16,4 0-6-16,-4-2 1 0,0-2 4 0,5 0-7 15,3-3 1-15,-3-4-1 0,1-3 1 0,2-1 0 16,-3-4-4-16,0-3 2 0,1-6 2 0,0-2 3 16,-2-4 0-16,-3 1 3 0,3-1 2 0,-9-3 2 15,5 4 5-15,-6-2 1 0,0 1-1 0,2 8 7 16,-1 0 2-16,0 3 14 0,-3 3 2 0,3 3 1 16,-1-3-1-16,2 5-3 0,-1-1-4 0,2 2 0 15,-1 2-4-15,-1 2-1 0,5 3 1 0,1 0-3 16,3 3 0-16,0 0 3 0,2 4-1 0,1 2-2 15,1 3 4-15,0 3-5 0,3 1 3 0,-2 3-1 16,0 1 1-16,0 0-3 0,-8-4 3 0,3 2-3 16,-4-1 2-16,0 0-1 0,-3 0-2 0,-2 1 3 0,1-2-5 15,-2-2-4-15,-2-2-1 0,2 0 2 0,-3-2-4 16,0-1 0-16,0-2 1 0,0-1 5 0,-3-2 1 16,3-4 0-16,0 5 2 0,0-5 2 15,0 0-4-15,0 0 6 0,-13-10-5 0,10 1 0 0,-1 0-3 16,1-4 5-16,3-6-1 0,-2 2 1 0,2-3 1 15,1 2-2-15,0-7 1 0,6 1-1 16,-4 5 4-16,4 2-3 0,-1-1 0 0,2 2 2 0,1 0 0 16,0 4-1-16,-2 1 2 0,2 3-4 0,0 1-1 15,0 1 0-15,1 2 2 0,2 1-5 0,-2 2 2 16,3 2-1-16,0 2 3 0,0 2 0 0,-1 2-1 16,2 2 2-16,0 2 0 0,-1 3-1 0,0 3 4 15,0-2-4-15,1 5 4 0,0 3-2 0,-5 2 4 16,1 0-1-16,0-2 0 0,-1 1-1 0,0 1 3 15,1-2-6-15,-1-5 0 0,-2-1 2 0,0-1 1 16,3-3-12-16,-2-2-2 0,1-2 1 0,0 0 0 16,1-2-1-16,3-2-1 0,0-1 2 0,0-1 6 15,3-3-6-15,4-2-2 0,-8-1 1 0,5-4 0 16,-1 1 1-16,-1-4 1 0,-3-1 1 0,1-3-1 0,-2-2 2 16,4-5-1-16,-6 4 2 0,3-6 1 15,-4-2-1-15,-3 0 2 0,-1 6 3 0,-3 1 2 16,2 0 1-16,-1 1 23 0,-4 6 9 0,-2-1 0 15,0 1-4-15,-1 2 2 0,-3 2-5 0,1 0-2 0,-5 3-2 16,1 4 1-16,-7 1-8 0,-9 8 1 0,0-1-2 16,3 5-3-16,-2 1 0 0,-1 2 0 15,4 1-4-15,5 3-1 0,-1-1 0 0,8-5 0 16,1 3-5-16,3-2 4 0,3-5-1 0,4 5-5 0,2-3 0 16,0-1-4-16,2-1-6 0,4 0-4 0,3-2 2 15,-2-4 2-15,9 1-4 0,-3-1-4 0,7-4 1 16,1 0 6-16,3-3-5 0,-6 1 4 0,1-5 5 15,-2 1-6-15,1-2 4 0,-1 0 1 0,-1-1 3 16,-2-1-4-16,-1-1 8 0,-5 3 5 0,-1-1 4 16,0 3 2-16,-4-1 2 0,3 0 5 0,-2 5 6 15,-2-4 0-15,0 2-3 0,0 1 0 0,-3 1-4 16,-1 2-4-16,6-3-3 0,-6 3-1 0,0 0 0 16,0 0 0-16,0 0-5 0,-3 13 4 0,-1-7-2 15,0 2-2-15,-4 2-7 0,3 2-8 0,0-4-7 16,-4 3-14-16,5-1-10 0,-1-5-4 0,1 4-4 15,-1-6 0-15,5 2-2 0,-4-2 3 0,4-3 3 16,0 2 0-16,0-2 10 0,0 0 2 0,4-10 4 16,1 3 2-16,0-3 3 15,3 0 3-15,1-4 2 0,-1-3 1 0,1 3 4 0,0-1 9 0,1 2 4 16,0 1 6-16,2-3 11 0,-1 4 3 0,-2 1 1 16,1 3 3-16,-1 0-1 0,1 2-4 0,1 1 0 0,1 1 0 15,1 3 9-15,-2 2-2 0,5 0 2 16,-5 3-7-16,2 1 4 0,0 3 2 0,1 0-5 15,-2 1-2-15,-6 0-2 0,4 5 2 0,-5-3-7 0,0 0 2 16,-3-2 0-16,-1 4 4 0,2-2-8 0,-2 0-1 16,-2-2-4-16,-2 2 5 0,2-3-4 0,-1-1-4 15,0-1-5-15,-1-1 3 0,2-1 1 16,-3-1 3-16,3-1-3 0,1-3 0 0,-9 1-4 0,9-1 2 16,0 0-1-16,-4-11-5 0,3 4 6 0,1-4-2 15,1 0-1-15,-1-6 1 0,4-1 0 0,2-1 2 16,2-8-2-16,0 2 1 0,-2 2 4 15,4 4-2-15,-3 1 1 0,0 0 0 0,1 3 5 0,1-2 4 16,-3 8 0-16,1-2-4 0,0 2 1 0,2 2-1 16,-2 3-2-16,0 0-2 0,1 3 2 0,2 1-2 15,-1 1 5-15,0 2-3 0,0 2 2 0,0 4-2 16,1-1 2-16,3 5 2 0,-3-2 0 0,2 3-2 16,-2 1 3-16,-1 2 0 0,-1 0 2 0,-3 2-4 15,2 0-6-15,-2 5-13 0,-2-5-20 0,-2-1-17 16,1 3-31-16,-1 0-31 0,-1-3-35 0,1 1-36 0,2-3-35 15,-2-1-615-15,0-4 278 0,1 0 186 16</inkml:trace>
  <inkml:trace contextRef="#ctx0" brushRef="#br0" timeOffset="71576.42">13561 10807 109 0,'1'-4'141'0,"1"-1"2"16,0 0-4-16,-2 1 10 0,0 0 10 0,0 0 6 16,0 4-1-16,0-5-2 0,0 5-12 0,-4-4-11 15,4 4-10-15,-10-1-9 0,3 1-3 0,-5 5 3 16,-6 0-5-16,1 4-4 0,-8 6 1 0,1 2 0 15,2 0 1-15,0 4-6 0,3-1-3 0,-1 1-8 16,6 2-6-16,0-1-7 0,3 1-6 0,1 1-5 16,6-5-6-16,-2-1-7 0,6-1-8 0,0 3-6 15,5-1-3-15,0-2-3 0,3-1-3 0,2-1 0 16,5-3-3-16,-2 0-5 0,6-2 6 0,5 1-9 16,3-5-5-16,5-2-4 0,-2-3 2 0,-2-2-9 15,5-3-7-15,-4-1-5 0,-3-1 3 0,2-5-7 16,-2-1 0-16,-2-3 1 0,-2 1-4 0,-2-5-5 15,2-1 4-15,-6-2 3 0,1 0-4 16,-4-3 7-16,-2 1 4 0,-3 6-3 0,-3 1 6 0,0 0 5 16,-4 0 8-16,3 0 3 0,-4 2 13 0,0 4 2 15,0 1 9-15,0 5 0 0,0-2-2 0,-1 4-10 16,1 3-7-16,-4-4-2 0,4 4-2 0,0 0-4 0,-9 16 4 16,5-3-3-16,3-2-1 0,-3 5-1 0,4 1-4 15,-1 1-5-15,4-1 5 0,-1 0 1 16,2 1-4-16,1-2-1 0,1 3 3 0,-1-5-4 15,3 2 2-15,0-6-1 0,-2-1 0 0,3 3-3 0,3-4 3 16,-2-4 8-16,4-1-5 0,-1-1-2 0,5-2-2 16,-2 0 9-16,2-4-12 0,-1-1 5 0,-1-2-4 15,0-2-5-15,0-3-4 0,0 3 4 0,-1-4-8 16,-1-3-2-16,3-3-3 0,-3 2 2 0,-4 0-5 16,-1 1 9-16,1 1-9 0,-5 4 6 0,0-1 0 15,-1 1 4-15,-2-1-2 0,-1 4 5 0,-1-1-2 16,-3 5 0-16,1-3 3 0,-4 2-1 0,0 2-2 15,-1 1 1-15,-5 3-1 0,2 0-2 0,-3 3 6 16,0 2-4-16,-2-1 4 0,3 1-6 0,3 5-1 16,-2-3-1-16,3-1-15 0,4 1-8 0,-1-1-10 15,0 0-10-15,1-1-6 0,3-2 4 0,1 1 6 16,1 0 10-16,-1-5 1 0,5 4 4 0,-5-4 5 16,9 0 2-16,-9 0 8 0,17-5-3 0,-7 0 3 15,-1 1 1-15,0-1 5 0,0 0-3 0,0 0 8 16,-1 0 1-16,-2 3 2 0,-1-1 1 0,0-1-1 15,-1 4 0-15,0-2 2 0,-4 2 3 0,9 0 3 0,-9 0-4 16,9 5 5-16,-5-1-1 0,1 1 8 16,-1 0-6-16,1 4 5 0,0 1-7 0,1 0 2 0,-1-1 1 15,2 3 1-15,-2-1-1 0,-1 0-2 16,1-1 3-16,2 2-1 0,0-2-1 0,-1-1-1 16,2-2 2-16,2 1-4 0,0-3 1 0,-1-2 4 15,4 1-4-15,1-3 1 0,0-2 0 0,3-3-2 0,-6 1 0 16,6-5 6-16,-1-2-2 0,0-3-4 0,-2 2-2 15,-3-6 3-15,2-3 1 0,1-2 0 16,-6 2 0-16,2-5-3 0,-1-2 3 0,-4-1-3 0,-2 1 0 16,1-2 1-16,-4 0 3 0,-2 0-3 0,0 3 3 15,-1-2 17-15,-1 5 15 0,-1 6 3 0,-2 1 14 16,0 3 0-16,1 4 2 0,-1 1-1 0,1 4-6 16,-3 4 8-16,-2 2 4 0,-5 8 8 0,-3 8 5 15,5 4-10-15,-1 6 8 0,2-1 2 0,4 3-4 16,0 2-5-16,4 1-11 0,1-1 1 0,0 0-7 15,4 1-4-15,5-2-1 0,-1 1-25 0,4-4-31 16,2-1-50-16,7-2-49 0,-2-1-55 0,4-5-77 16,4-4-104-16,-5-3-922 0,13-2 423 0,0-5 284 15</inkml:trace>
  <inkml:trace contextRef="#ctx0" brushRef="#br0" timeOffset="74400.71">15307 10860 198 0,'0'0'208'0,"-3"-4"-23"15,3 4-15-15,0 0-21 0,0 0-9 0,0 0-23 0,0 0-6 16,3 12-10-16,-2-3-2 0,4-6-6 0,-4 6-9 16,3-1-8-16,-1-4-7 0,0 6-8 15,1-2-4-15,2 1-6 0,-4-3-4 0,3-1-2 16,1 2-4-16,-2-2-3 0,1-1-5 0,3 1-3 0,-4-1 0 16,5-3-2-16,-3-1-3 0,2-2-3 0,1-1-1 15,1-4 0-15,-1 0 0 0,0-8 0 0,2 1 5 16,-2-2 2-16,-2-3 2 0,1-5 2 0,-1-3 6 15,-3-2 12-15,0-1 1 0,-3-1 5 0,0 0 6 16,-1-3 7-16,-1 3-5 0,-1 4 8 0,2 1 18 16,-2 6-2-16,0 3 1 0,-1 4 13 0,1-5 8 15,-2 8 4-15,1 1-16 0,2 2-3 0,0 2-15 16,-1 0-18-16,1 2-4 0,1 3-5 0,0 0-5 16,0 0-4-16,-4 20-7 0,4-3 0 0,-2 1-5 15,-3 7-2-15,1 4-4 0,1-1-1 0,0 2-3 16,0 3 3-16,-1-1-6 0,4-2 3 0,0 4 0 15,-1-4-9-15,0 1-12 0,2-1 10 0,0-3 1 0,-1 0-5 16,3-2 3-16,-1-7-20 0,3 2-2 16,-1-8-6-16,-1-2-8 0,2 0-5 0,0-2 5 15,-1-4 6-15,0 0-5 0,2-2 9 0,-6-2 4 0,14-9-7 16,-8 2 7-16,6-6 4 0,-2-2 0 0,4-6 3 16,-4-2-3-16,1-2 1 0,1-4-4 0,-1 4 8 15,0-1-4-15,-2 8 3 0,-3-7 3 0,1 10-1 16,-5 3-1-16,5 3 6 0,-3-1 1 0,-2 2-3 15,3 3-6-15,-2 0-3 0,-2 3-4 0,4-2 6 16,-5 4 3-16,9 2 0 0,1 5 1 0,-2-2-9 16,1 5 8-16,0 0 2 0,4 3 0 0,-2 1-5 15,2 2 5-15,1 5 2 0,-4-4 1 0,3-1-2 16,-3 2 0-16,6 4 2 0,-5-5-6 0,3 0 4 16,-4-3 12-16,3-1-17 0,-3-3-9 0,3 1 3 15,0-4-5-15,2 3 7 0,2-5-2 0,-2-2-10 16,-3-2 4-16,0-2 5 0,1-2-2 0,4-2-2 15,-6-2 1-15,3-3-2 0,-1 0 0 0,2-5 6 16,-3 0-1-16,1-1-1 0,-3-2 1 0,2-5 7 16,-2-2-3-16,-1 1 1 0,-3 1-5 0,-6-4 3 15,4 11 3-15,-3 4 13 0,1-3 16 0,-2 3-1 0,-2 2-5 16,1 2 8-16,0 1-9 0,-2 0 5 0,2 4-9 16,0-2 0-16,1 5-3 0,0 0-2 0,0 0-2 15,-22 13 6-15,14-6-4 0,-2 7 5 0,0 3-8 16,-1 1 5-16,2-2-5 0,2 2-8 0,-1 1 7 15,3-1-9-15,1 0-8 0,4-6 4 0,-4 2-12 16,4-1-5-16,2-4-4 0,0 4 4 0,2-5-2 16,-1-2 9-16,3 1 1 0,3-2 0 0,-3 1 3 15,6-5 0-15,-2-1 3 0,4 0-2 0,4-1 0 16,3 1-4-16,-8-3 6 0,4-2 3 0,2 1 1 0,-7-2-2 16,6 0 0-16,-3 1 5 0,2-2-6 15,-6 2 4-15,-2-3 2 0,1 5 3 0,-2-1-1 16,1-1-2-16,-3 2 7 0,-2 0-3 0,1 1-3 15,-1-3 4-15,1 1-1 0,-2 3 0 0,-3 1 2 16,9-3-3-16,-7 1-2 0,2 0 1 0,-4 2 1 16,4-2-1-16,-4 2 0 0,5-2-2 0,-5 2 8 0,4-3-1 15,-4 3-1-15,0 0-1 0,4-2 0 0,-4 2 5 16,5-1-3-16,-5 1-2 0,6-2 1 0,-6 2 1 16,4-4 8-16,-1 2-5 0,-3 2-1 0,2-3-1 15,-2 3 3-15,4-3-3 0,-4 3 1 0,3-4 5 16,-3 4-5-16,2-3 5 0,-2 3-2 0,0 0 2 15,3-3 1-15,-3 3-5 0,0 0 2 16,2-2 3-16,-2 2-4 0,0 0 2 0,0 0 4 0,0 0 1 16,0 0-1-16,0 0 3 0,0 0-6 0,4-5 7 15,-4 5-8-15,0 0 6 0,0 0-2 0,0 0-3 16,0 0 1-16,1-2 2 0,-1 2 2 0,2-5-6 16,-2 5-4-16,1-5 3 0,-1 3-1 0,0 2 6 15,0-8-5-15,1 4-4 0,-1 4 2 0,0-8 1 16,0 2 0-16,-1-4-2 0,0 3 0 0,1 0 1 0,-2-1-8 15,1-2 7-15,-3 1 3 0,2-4-12 0,-2 6 8 16,0-5-4-16,0 2 2 0,0 1-2 0,0 4 5 16,2-2-1-16,-6-1 1 0,3 2 1 15,0 0 0-15,-1 4 0 0,-1-1-5 0,0 3 2 0,-2 3 0 16,-3 4-2-16,1 3 3 0,-1 2-3 0,3 2 4 16,-1 3 11-16,1 2-18 0,-3 3 10 0,5 2-2 15,3-4-3-15,2 6 4 0,2-1-1 0,2-1 2 16,2 2-3-16,2-7 1 0,-1-1 0 0,6 6 2 15,-1-7-10-15,5 2 15 0,4 0-6 0,-3-6 1 16,8 2 2-16,0-1-5 0,1-4 4 0,0-3 8 16,3 0-11-16,-7-3 0 0,2-3-7 0,-3 1 8 15,2-2-1-15,-2-2-4 0,-2-1 4 0,1-3-9 16,-3 3 5-16,-2-1 5 0,-4 1-3 0,1-4 2 0,-3 4 4 16,0-2-5-16,-2 0-2 0,-3 0 1 15,2 2 3-15,-1-3-2 0,-2 1 2 0,-2 1-4 16,0 0 0-16,1-1 0 0,-1 1-2 0,-1-2 0 0,-1 1 7 15,0 1-7-15,0 0-1 0,0-2 3 0,0 2 3 16,0 0-5-16,0 0 4 0,-3 0-1 0,1-1-1 16,0 1 8-16,2 0-9 0,-2 0-1 0,1 1 1 15,-2-1-2-15,2-1 6 0,-1 2-8 0,0-1 4 16,1-1 3-16,-2 0-2 0,1 1-2 0,0 0 0 16,-1-1 3-16,3 1-3 0,-2 0 1 0,1 1 3 15,1-2-1-15,-1 0 0 0,1 3-1 0,-1-2-5 16,-1-2 8-16,3 2-5 0,-3 1 4 0,2 0-3 15,1-2 4-15,-1 2-9 0,0-1 6 0,-1 1 1 16,3-1 1-16,0 4 10 0,-4-5-13 0,2 0 6 16,-1 3-2-16,3 2 1 0,0-3-11 0,0 3 6 15,-4-5 2-15,4 5-2 0,0-2-8 0,0 2 5 16,0 0-3-16,-5-3 4 0,5 3-3 0,0 0 2 0,0 0-3 16,0-4 0-16,0 4 2 0,0 0 2 15,0 0 0-15,0 0 1 0,0 0-2 0,0 0-1 16,0 0-1-16,0 0 3 0,0 0 2 0,0 0-4 0,0 0 1 15,0 0-1-15,0 0-1 0,0 0 7 0,0 0-3 16,-5 12-4-16,5-12 2 0,4 5-1 0,-4-1 5 16,1 0-6-16,-1 1 5 0,4 1 0 0,-3 1 0 15,3 2 3-15,0 0-1 0,1 0-5 0,0 2 1 16,0-2-1-16,3 3 6 0,1 2-4 0,0 0-2 16,1 1 2-16,-1-6 10 0,0-1-9 0,1 1 5 15,3 2-2-15,-5-4-4 0,0-1-1 0,0-1 2 16,-3 2 1-16,3-5 5 0,-3 0-1 0,1-1-2 15,2-2 2-15,-3-2-2 0,0-1 4 0,4-3-1 16,0-3 0-16,-4-1 0 0,3-3-1 0,-3-1-2 16,0-3-4-16,0-9 0 0,-2 0 6 0,1-2-6 15,-3 4 2-15,2-6-8 0,-6 0 10 0,3-1 8 16,0 1-9-16,-4-3 1 0,2 2-2 0,-2-2-3 0,-1 3-4 16,1 2 13-16,0 5 21 0,0 4 2 15,-1 4-3-15,1 6 3 0,-1-2-6 0,0 3 2 16,1 4-12-16,-1 2 1 0,1 2-4 0,4 1 0 0,-14 10 0 15,5 1-5-15,0 5 2 0,0 11-1 16,-1-3 0-16,4 7-4 0,2 1-6 0,1 5 10 16,1-2 6-16,2 2-10 0,2-4-2 0,2 4-5 0,3 9 11 15,-2-12 4-15,2-1-5 0,1-3 20 0,2 1-20 16,3-5-3-16,0 1-3 0,2-3 1 0,-1-5 2 16,3-4 3-16,-1-3-7 0,4 0 4 0,4-1-3 15,-5-5-2-15,1-1 1 0,9-2-1 0,-8-3 1 16,-1-5 0-16,1 0-4 0,1-2-3 0,1-5-3 15,1-2 2-15,-2-6-10 0,-2 2 1 0,-2-8-6 16,0 2-1-16,-4-3 5 0,0-1-8 0,-1-2 5 16,-6-1 8-16,1-3-5 0,0-1 3 0,-4 3 6 15,-3-1 0-15,-1 3-5 0,0 3 10 0,-1 8 11 0,-2 0 7 16,-2 2 6-16,1 0 4 0,-2 5 3 0,2 3 0 16,0 0-7-16,3 2-1 0,-3 4-2 15,0 0-4-15,4 3-10 0,-11 5 4 0,5 3-2 0,-3 7 3 16,-1 2-3-16,2 9 2 0,0 3 4 0,4 0-7 15,-1 2 1-15,1-1 2 0,0 3 0 0,3-3 5 16,1 2-7-16,4-2 0 0,-2-2 0 0,1 0-2 16,2-4 4-16,0-4-3 0,2-2-2 0,1-1 3 15,0-1-4-15,1-2 4 0,1-1-4 0,1-3 2 16,0-3 14-16,2 1-13 0,-3-5-4 0,3-1 1 16,1-2-3-16,-1-4 2 0,2-1-5 0,2-4-10 15,-1-2 6-15,0-3 2 0,3-4-9 0,1-4 5 16,-7 0-9-16,2-6 7 0,-2-2 0 0,2-2-6 15,-2-11 5-15,-4 12 4 0,0 0-2 0,0-2-7 16,-4 4 9-16,-1-3 14 0,0 6-4 0,-1 0 6 16,-5 6 24-16,1 3 1 0,0 0 4 0,-2 5 2 15,2 4-2-15,1-3-8 0,-3 4 1 0,1 1-7 0,-1 3 2 16,3 3-16-16,0 0 1 0,-9 11 3 16,3 0-1-16,1 4 3 0,-2 3-1 0,3 5 2 15,-1 4-10-15,1-3 9 0,-2 3 1 0,5 1-5 0,-3-2 4 16,0 0-16-16,4 3 12 0,-2-3-5 0,0-7 1 15,1 6 5-15,1-8-14 0,0 2-6 16,0-4-20-16,1-5 9 0,-1 0-4 0,2-3 4 0,0-1 4 16,-1-1 4-16,2-2 6 0,2-2 0 0,-5-1-1 15,0 0 0-15,19-9-5 0,-6 0 0 0,4-1 0 16,-3-4 4-16,7-6-6 0,-1 1-2 0,2 2-1 16,-2-1 6-16,-4 5-2 0,6-4 5 0,-7 4-6 15,-2 4 5-15,5 0-4 0,-9 3 4 0,4 2 1 16,-3 1 1-16,-1 0-1 0,4 3 4 0,-7 3-7 15,3 2 6-15,1 0 2 0,-2 4-7 0,1 4 9 16,-4-1 10-16,5 2-15 0,-2 2 7 0,0 0-1 16,-2 3 0-16,3-2 0 0,-3 3 2 0,1-3-3 0,0 1 1 15,2-1 3-15,0 0-7 0,2 0 5 0,1-1-1 16,-1 0 3-16,0-1-12 0,3-1-12 0,0-2-10 16,0 0-11-16,-5-7-11 0,1 3-27 15,6 1-15-15,-1-4-31 0,-4-1-34 0,1-1-44 16,2-3-48-16,-4 0-732 0,1-3 329 0,-3 2 220 0</inkml:trace>
  <inkml:trace contextRef="#ctx0" brushRef="#br0" timeOffset="74545.39">17093 10933 81 0,'5'3'31'0,"0"1"-69"16,8 2 12-16,-3-1 10 0</inkml:trace>
  <inkml:trace contextRef="#ctx0" brushRef="#br0" timeOffset="80590.05">11728 10543 195 0,'0'0'190'0,"0"0"-10"15,0 0-6-15,0 0-4 0,0 0-18 0,0 0-11 16,0 0-17-16,0 0-10 0,0 0-16 0,0 0-12 16,0 0-21-16,0 0-28 0,0 0-27 0,0 0-33 15,0 0-47-15,0 0-70 0,0 0-361 0,0 0 167 16,0 0 110-16</inkml:trace>
  <inkml:trace contextRef="#ctx0" brushRef="#br0" timeOffset="85244.17">19347 8027 104 0,'-1'-5'109'0,"2"1"-7"15,-1-2 6-15,2 2-5 0,-1 2-18 0,0-5 5 0,3 2 3 16,-2 1-6-16,0 0 4 0,-1-1-2 0,0 2-3 15,0-1-2-15,2 0-3 0,0-1-4 0,-1 2-5 16,1 1-2-16,-3-2-5 0,2 1-9 0,-2 3-2 16,3-3-5-16,-3 3-8 0,0 0-4 0,0 0-6 15,0 0-1-15,0 0-1 0,10 6 8 0,-7-1-12 16,-2 1 13-16,1 1-4 0,1 2 1 0,1 2-2 16,-2 3 2-16,2 1 1 0,-2 1-5 0,0-1 0 15,2 1 0-15,-4-4-8 0,2 3 4 0,-2-2-7 16,3-1 5-16,-2 1-6 0,-1-4-3 0,1 3 2 15,-1-4-2-15,3 2 0 0,-3-3 1 0,1-1-3 16,3-2 10-16,-4 1 6 0,0-2 4 0,2 0 2 16,0-1 1-16,-2-2 2 0,5 2 3 0,-5-2-2 15,0 0-2-15,17-7-3 0,-2-1-2 0,4-1-4 0,-1 0-3 16,5-6 1-16,4-2-2 0,1 2-2 16,-1 0-3-16,5-1-3 0,1-4-1 0,-5 3 3 15,4 1-4-15,-2-1 2 0,-2 0-6 0,-2 2 1 16,1 1 0-16,-2-1-2 0,-7 4 4 0,-2 1-7 0,2 0 2 15,-3 1-2-15,-6 1 1 0,4 0-3 16,-4 3-1-16,0-1-1 0,0 1 1 0,-3 0 1 0,-2 3-1 16,1-1-3-16,0-1 1 0,-5 4-12 0,6-3-13 15,-4 2-20-15,-2 1-16 0,0 0-21 0,0 0-14 16,0 0-19-16,-2 11-15 0,-5-4-25 0,2 3-19 16,-5 4-35-16,-3 3-513 0,-4 2 240 0,1 7 160 15</inkml:trace>
  <inkml:trace contextRef="#ctx0" brushRef="#br0" timeOffset="86099.81">19259 8973 71 0,'0'-5'121'16,"0"5"5"-16,0-7 3 0,0 3 3 0,0-1-7 15,0 2-6-15,0 3-7 0,0-6 3 0,0 6-2 16,0-7-8-16,0 7-5 0,0-4-5 0,0 4-5 16,0-5-8-16,0 5-8 0,0 0-7 0,0-5-9 15,0 5-6-15,0 0-5 0,0 0-7 0,0 0 3 0,0 0-5 16,0 0-3-16,5 13-1 0,-4-9-6 0,-1 6 4 16,2-2 3-16,1 1 0 0,0 6-1 15,1-6 0-15,-3 4-2 0,0 0-3 0,3 1-2 16,0 2 0-16,-4-4-3 0,3 1-1 0,-1 1-5 0,-1 2 2 15,2-3-1-15,-2-3-2 0,-1 1-4 0,3-4 3 16,-2-1-2-16,-1-1-2 0,0 2 3 0,4 0 1 16,-4-3 3-16,1 0 0 0,-1 0 4 0,4 0-1 15,-4-4 2-15,0 3 13 0,0-3-5 0,0 0 1 16,19-7-2-16,-9 2 3 0,7-4-1 0,10-4-4 16,-1-4 0-16,2 1 1 0,6 0-5 0,-2 0 1 15,1 0-4-15,2 1 0 0,-5-2-3 0,2 3-1 16,-4 2-1-16,-1 1-4 0,-4-3 2 0,-5 7-1 15,1-1-4-15,-2 0 0 0,-1 4-2 0,-4-3-2 16,-3 4-1-16,-1 1 0 0,-1 0 2 0,0-2-4 16,-2 3-1-16,0-2 1 0,0 0-10 0,-5 3-19 15,6-1-31-15,-6 1-42 0,0 0-58 0,11 0-59 16,-9 2-694-16,-2-2 304 0,2 6 202 0</inkml:trace>
  <inkml:trace contextRef="#ctx0" brushRef="#br0" timeOffset="87444.13">18991 10801 83 0,'0'0'108'0,"0"0"2"0,0 0-3 0,0 0-6 0,0 0 0 16,0 0-12-16,0 0 0 0,0 0-3 15,-2-5-3-15,2 5 4 0,0 0-4 0,0 0-3 16,2-3-1-16,-2 3-5 0,1-5-2 0,-1 5-5 0,0 0 1 16,2-4-10-16,-2 4-5 0,0-4-3 0,0 4-3 15,4-4-3-15,-4 4 3 0,0-5 0 0,0 5-1 16,0 0-4-16,3-4 1 0,-3 4-1 0,0-5-9 15,0 5 4-15,0 0-1 0,0 0-3 0,0 0-2 16,0 0-4-16,0 0-2 0,0 0-2 0,0 0-2 16,0 0-4-16,0 0-4 0,0 0 1 0,0 0-4 15,0 0-3-15,0 0-2 0,0 0-2 0,0 0 7 16,6 11 5-16,-4-5-1 0,0-1 0 0,-2 1-2 16,1 1-1-16,3 1 1 0,-4 2 3 0,3 1-1 15,-1-1-1-15,-1 3 2 0,2-2-4 0,-2 3 0 16,3-3 0-16,-3 1-6 0,2 0 5 0,-2 0-3 15,3 0 1-15,-2-2-1 0,0 2-3 0,2-2 2 0,0 0 0 16,-2 0 0-16,2-1-1 0,-3-2 2 16,-1-1 0-16,3 0-1 0,-2 0 0 0,0 0 2 15,2-2 1-15,-2-3-1 0,-1-1 1 0,3 5 6 0,-2-1-3 16,-1-4 5-16,3 3-1 0,-3-3 1 0,0 0 4 16,10-1-1-16,-10 1 4 0,10-6-3 15,-1 1-4-15,4-2 2 0,1-3-2 16,9-6 3-16,1 1-3 0,0 1-5 0,0-2 3 0,6-1 0 0,-2-1-6 15,4 1 1-15,0 2-2 0,1-2 2 0,13-1-1 16,-10 7 0-16,-5-4-2 0,1 3 1 0,-3 5 0 16,-3-1 3-16,-6 1-4 0,-3 2 0 0,-5 1-2 15,-3-1 1-15,0 3 2 0,0 0 0 0,-4-1 6 16,-1 2 2-16,0 0 3 0,-4 1 3 0,9 0 2 16,-8-3 2-16,-1 3-4 0,0 0 1 0,0 0-5 0,9 0-1 15,-9 0-1-15,0 0-3 0,0 0-1 16,0 0-2-16,0 0 3 0,0 0-5 0,0 0-3 15,0 0-3-15,0 0-14 0,0 0-20 0,-10 12-26 0,4-8-39 16,-3 4-40-16,-1-3-34 0,2 0-36 16,-2 4-62-16,-3-4-546 0,3 1 271 0,-2 0 182 15</inkml:trace>
  <inkml:trace contextRef="#ctx0" brushRef="#br0" timeOffset="89829.89">12840 3294 6 0,'6'2'109'0,"-6"-2"-14"0,0 0-4 0,0 0-12 16,0 0-5-16,0 0-10 0,0 0-6 0,0 0 0 15,0 0-5-15,0 0 8 0,0 0-21 0,0 0-1 16,0 0-8-16,0 0-1 0,0 0-8 0,0 0-3 16,0 0-12-16,5 1-26 0,-5-1-34 0,1 4-235 15,-1-4 96-15,-1 5 64 0</inkml:trace>
  <inkml:trace contextRef="#ctx0" brushRef="#br0" timeOffset="94880.81">11495 4003 29 0,'0'0'69'16,"0"0"0"-16,0 0-5 0,0 0 7 15,0 0-2-15,1 4-10 0,-1-4-11 0,0 0-4 16,0 0 1-16,0 0-10 0,0 0 11 0,0 0 1 0,0 0-2 16,0 0 1-16,0 0-3 0,0 0 2 0,-5-12 8 15,5 12-7-15,-5-4 3 0,5 4-4 0,-1-4-1 16,1 4 1-16,-3-6-1 0,2 4-19 0,1 2 17 15,-4-2-5-15,4 2-8 0,0 0 0 0,-4-4-3 16,4 4 2-16,0 0-1 0,0 0-3 0,-1-3 0 16,1 3-10-16,0 0-10 0,0 0 13 0,0 0-9 15,-4-3-2-15,4 3 2 0,0 0 0 16,0 0-4-16,0 0 0 0,0 0 2 0,0 11-8 0,-3-8 5 16,3-3 2-16,-1 8-5 0,1-2 6 0,-4-2-3 15,2 4-2-15,-2 1 2 0,0 0 4 0,0 0-3 16,-1 3 0-16,3-1 2 0,-4 0-1 0,3-3-1 15,-2 4-2-15,2 0 8 0,-3 0-9 16,2 0-2-16,1 3-3 0,-5-1 3 0,4 1-1 0,-2 1 5 16,3 1 0-16,0-5-2 0,-1 2 3 0,0 2-9 15,2 1 11-15,0-3-1 0,1 2 3 0,0 0 3 16,0-1-2-16,1-2-2 0,0 0 6 0,-3 3-5 16,3 0 3-16,3-1-2 0,-1 1 0 0,-2-1 1 15,3 1-3-15,-2 1-1 0,0 0-5 0,1-1 6 16,-1-1-2-16,0 2 0 0,2-2-2 0,-1 2 1 15,1-5-2-15,-1 0 2 0,0 5 0 0,-1-5-2 16,2-1 1-16,0 3 4 0,-3-5-7 16,1 6 6-16,2-4-7 0,-3 4 6 0,3-3-3 0,-3 0-1 15,2 5-3-15,-2-5 3 0,0 5-6 0,0-1 8 16,0-1 2-16,0 2-3 0,0-4 1 0,0 3 4 16,0 1 0-16,0-7-7 0,0 7 3 0,0-1-5 15,0-3 1-15,1 3-3 0,-2 0 6 0,2 0 3 16,1 0 2-16,-4 0-3 0,4-4-1 0,-2 0-2 15,0 1 0-15,-2 2 3 0,2-1-2 0,-1-2 1 16,1 5-2-16,1-3 0 0,-2 3-2 0,1-5 5 16,-2 2-3-16,4 3 1 0,-2-2 1 0,0 2-3 0,-2-5 4 15,4 6-10-15,-2-1 13 0,1 1-6 16,1 0-1-16,0 1 0 0,-3-1 5 0,2-2 0 16,1 4-4-16,-4-1-2 0,1 0 6 0,2-1-1 15,-1 2-5-15,0 0 5 0,0-1-1 0,2 5-3 0,-2 3 5 16,2-2-4-16,-2 1-1 0,4-8 4 15,-3 10 0-15,3-4-1 0,1 2-1 0,-1-1-2 0,-1-5-2 16,0 6 5-16,4-3-3 0,-2 4 2 16,-4-8 0-16,7 1 4 0,-3-3-3 0,-1 2 1 15,1 1-1-15,0 3-3 0,-1-3 2 0,2-3-2 0,-2 3 6 16,1-3-3-16,-1 3-2 0,3 5-1 16,-5-7-1-16,2 1-1 0,3-2 11 0,-4 0-8 15,3 0 5-15,-3 0-5 0,2 0 0 0,-1 0-1 16,1-2 2-16,0 2 2 0,-1-6-6 0,0 0 7 0,1 2 1 15,0-1-13-15,-1-3 11 0,1 2 0 0,0 0 3 16,-1-3-8-16,0 2 11 0,0-3-5 0,-2 3 4 16,1-1-9-16,1-1 0 0,-1-1 1 15,0 0 5-15,2 1-6 0,-2-1 4 0,0 0 0 0,-1-1-4 16,0 0 2-16,2 1 0 0,-2 0-2 0,0 1 0 16,-1-3 1-16,4 3 3 0,-1 0-5 0,-4 0 1 15,4-3 8-15,-3 4-8 0,1-3-3 16,0 4 5-16,2-3 2 0,-4 1-1 0,1-2-10 0,3 3 8 15,-3 2 4-15,3-2 4 0,1 0-1 0,-3 2-6 16,0-2 1-16,3 7 1 0,-1-6 2 0,0 2 3 16,-3 0-1-16,3-1-6 0,1 6 5 0,0-3-3 15,-2 2 4-15,1 0-2 0,-2-5-3 0,2 1 2 16,-1 0 1-16,1 5 0 0,3 0-3 0,-2-2 0 16,-1 0 4-16,0-2-5 0,1 0 4 0,0 1 0 15,3 1-3-15,-4-5 4 0,2 2-2 0,-2-3-6 16,1 3 4-16,0-4 1 0,0 1-4 0,-2-2 8 15,0-1-5-15,0 1-2 0,0-1 1 0,1 0-3 16,2 2 6-16,-3-3-3 0,0-1 6 0,4 1-8 16,-5 2 3-16,1-2-6 0,-1 2 9 0,2-2-12 15,1 3 12-15,0-2 2 0,0 1-2 0,-1-3 3 16,0 2 3-16,0 1-9 0,-1-2 3 0,-1 0 3 16,2 3 0-16,1-4-2 0,0 2 5 0,0 0 5 15,-4-1 1-15,2 0 1 0,2 1-6 0,-1 2-1 16,0-5 5-16,0 2-1 0,-3 0-4 0,4 1-1 15,0-3 1-15,-1 4 2 0,0 0 0 0,0-3-3 16,1 3 1-16,0 0 4 0,0 1-2 0,0 1 3 16,2 0-2-16,-1-1-3 0,-1 1 1 0,0 1 1 15,2-3 4-15,-1 3 0 0,-1-1-1 0,0 0 1 16,-2-2 0-16,3 2 3 0,-1-4-2 0,-1 2 3 16,-1-2-6-16,0 3-1 0,3-1-2 0,-4 2 1 15,2-4 2-15,0 3 1 0,-2-2 0 0,1 1-3 16,-1-1-3-16,2 3 2 0,0-3 0 0,-1-1-2 15,1 4 0-15,-1-2-2 0,1-1-3 0,1 2 1 16,-1 1-3-16,-4-2 1 0,3 3 5 0,1 0-3 0,-2-2-3 16,-1 4 6-16,2-7-5 0,0 7 2 15,0-5 1-15,-3 6-3 0,4-6 1 0,-4 3 0 16,1-4-3-16,2 2-1 0,-2 0 3 0,0-3-1 16,-1 1-1-16,3-1-3 0,-3 0 4 0,1 0 0 15,-1-5-2-15,4 7 2 0,-1-4 0 0,-3-3-2 16,1 5-2-16,-1-5 2 0,0 0-2 0,1 4 2 15,-1-4-1-15,0 0-3 0,4 5 0 0,-4-5 6 16,0 0-5-16,0 0 1 0,0 0-2 0,0 5 3 16,0-5-5-16,0 0 1 0,0 0-1 0,5 6 4 0,-5-6-8 15,0 0-8-15,3 4-9 0,-3-4-12 0,0 0-10 16,1 8-20-16,-1-8-16 0,0 0-12 16,0 0-15-16,0 0-31 0,0 0-2 0,0 0-30 15,0 0-29-15,0 0-438 0,0 0 212 0,0 0 144 0</inkml:trace>
  <inkml:trace contextRef="#ctx0" brushRef="#br0" timeOffset="95990.94">12268 7229 30 0,'0'0'108'0,"0"0"-6"16,0 0-1-16,-3-5-7 0,3 5-6 0,0 0 1 15,0 0 2-15,0 0 5 0,0 0-1 0,0 0 1 16,0 0 7-16,0 0-1 0,0 0-4 0,0 0-3 16,0 0-5-16,0 0-4 0,0 0-4 0,0 0-7 15,0 0-9-15,0 0-4 0,0 0-9 0,0 0-5 16,0 0-3-16,0 0-3 0,0 0-9 0,0 0 0 15,0 0-4-15,0 0 1 0,0 0-1 0,0 0 7 16,0 0 6-16,0 0 11 0,3 16 5 0,-4-8-3 16,1-3-2-16,0 2-2 0,0 3-1 0,0-1 2 15,1 2-5-15,-2-1-3 0,2 1-4 0,-1 1-2 16,0 0-1-16,1-1-1 0,-2 0-5 0,2 3-2 16,-1-3-2-16,2-3 0 0,-2 5-3 0,2-1-1 15,-2-3-4-15,1 2 0 0,-1 3-3 0,0-5 0 16,2-2 5-16,-1-2-10 0,-1 0 0 0,1 1-1 15,-1-6-3-15,0 9 1 0,3-3 0 0,-1-2 9 16,-2 0-12-16,0-4 3 0,0 0-1 0,0 10 1 16,-2-5-2-16,2-5 6 0,0 0-5 0,-3 5-3 15,2 0 1-15,1-5 0 0,-3 6-2 0,3-6 1 16,0 0 1-16,-3 5 0 0,3-5 1 0,0 0-1 16,0 0 4-16,-3 4-1 0,3-4-3 0,0 0 2 15,0 0-3-15,0 0 0 0,-4 4-1 0,4-4 0 16,0 0 0-16,-9 2 2 0,9-2-7 0,-9 3 4 15,5 0 1-15,4-3 0 0,-7 2 7 0,7-2-9 16,-9 3 0-16,4 1 2 0,5-4 0 0,-8 0 1 16,8 0-3-16,-6 3-1 0,6-3-1 0,0 0 2 15,0 0 1-15,-8 4 1 0,8-4-1 16,0 0-1-16,0 0 0 0,0 0 0 0,-7 1 1 0,7-1-6 16,0 0 5-16,0 0 3 0,0 0-2 0,0 0-1 0,0 0-1 15,0 0 0-15,0 0 0 0,0 0 3 16,0 0-1-16,0 0-3 0,0 0 1 0,0 0-2 15,0 0 0-15,0 0-1 0,0 0 3 0,0 0-1 0,0 0 0 16,0 0 2-16,0 0-1 0,0 0-2 0,0 0 0 16,-7 2 0-16,7-2 1 0,0 0 4 15,0 0-4-15,0 0-1 0,0 0 4 0,0 0-4 16,0 0 4-16,0 0-4 0,0 0 4 0,0 0-4 0,0 0 13 16,0 0-8-16,0 0 0 0,0 0-2 0,0 0 1 15,0 0 2-15,-13 0 0 0,13 0 2 0,-13 2 10 16,13-2-14-16,-15 0 4 0,6-2 5 15,-5 1-3-15,2 0 1 0,-4 1 4 0,-1-1 4 16,-4-1 2-16,0 2 8 0,1 0-9 0,-10 0 2 0,9 0 7 16,-6 0-1-16,5 0 14 0,-5 0-12 0,5 0-6 15,2 2 4-15,-9-2-2 0,8 1 1 0,-1-1-4 16,2 1 2-16,2-1-1 0,3 0 16 16,2 0-9-16,0 1-4 0,13-1-1 0,-16 2-2 0,16-2 1 15,-12 0-6-15,4 2-1 0,8-2 1 0,0 0-11 16,0 0 2-16,0 0-2 0,-15 0 2 0,15 0 0 15,0 0-5-15,0 0 6 0,0 0-1 0,0 0-2 16,-9-2-6-16,9 2 4 0,0 0 1 0,0 0-2 16,0 0-4-16,0 0-4 0,0 0-9 0,0 0-12 15,0 0-17-15,0 0-25 0,0 0-24 0,0 0-32 16,0 0-45-16,-13 2-54 0,13-2-55 0,0 0-761 16,0 0 347-16,-16-4 230 0</inkml:trace>
  <inkml:trace contextRef="#ctx0" brushRef="#br0" timeOffset="100764.15">8852 4001 10 0,'0'0'72'0,"0"0"-11"0,0 0-2 0,0 0-8 15,0 0-4-15,0 0 0 0,0 0-6 0,0 0-5 16,0 0 6-16,0 0-11 0,0 0-10 0,0 0-2 16,0 0-6-16,0 0 1 0,0 0 1 0,0 0-3 15,0 0-1-15,0 0 0 0,0 0-1 0,0 0 3 16,0 11-7-16,0-11 8 0,0 4-3 0,0-4-1 16,0 9 5-16,-1-4 4 0,2-2-5 0,-1 3-1 15,0 1 6-15,0-2-2 0,0 3-6 0,0 0 3 16,0 0 2-16,-1 2-5 0,1-1 1 0,0 2 8 15,-4-3-3-15,4 3-1 0,0-1 1 0,-1 2 0 16,1-1 0-16,0 0-5 0,-3 1 5 0,2 4-3 16,1-3-2-16,-1 3-7 0,-2-3 14 0,2 2-2 15,1 0-2-15,0 1-9 0,-3-4 2 0,6 3 7 16,-6-1-1-16,3 2 3 0,0-5 7 0,0 4-4 16,-1-3 3-16,1 1 0 0,0 0-9 0,0-1 2 15,0 0 9-15,0 0-7 0,0-1 1 0,-2 0 3 16,2 1-5-16,2 0-6 0,-4 0 0 0,4-2 20 15,-4 2-12-15,4 0 4 0,-2 0 0 0,0-4-6 16,0 1 0-16,0 3 0 0,0-2 3 0,0 2-15 16,0-1 19-16,0-1-10 0,1 1 3 0,-1-1-4 15,3 1 1-15,-3-1-3 0,0-1 3 0,0 3-1 16,0-4-2-16,1 4-1 0,2-2 1 0,-3 1-5 16,0 0 6-16,0-1-1 0,0 0 1 0,0 1-5 15,1 0 2-15,-1-2 8 0,1 3-14 0,-1-3 0 16,0 1 0-16,0 1 3 0,3 2 5 0,-3-3-1 0,0-1-2 15,0 5 1-15,0-1-5 0,0-3 2 16,0 0-4-16,1-1-2 0,-2 3 2 0,1 0 6 16,0-2 1-16,0 2-3 0,0 0-2 0,0 1-2 15,1-2 6-15,3 0 0 0,-4 0 2 0,0 1-4 16,0 0 0-16,1-1 3 0,-1-2-4 0,0 3-3 0,1-2 5 16,-1-1-3-16,3 3 0 0,-3-3-4 15,1 2 6-15,2 0-1 0,-3-3-1 0,1 3-3 16,2 0 3-16,-3-2-2 0,1 1-4 0,-2 2 3 15,2-2 1-15,-1-2-2 0,0 1 3 0,0-3 2 0,0 2-4 16,0 0 2-16,1 1 0 0,-2-2-1 0,1 3-3 16,1-3 4-16,-1 3-2 0,0-3-2 15,3 1 5-15,-3-2-1 0,1 2-4 0,2 1 4 16,-3-3-2-16,0 1-6 0,0-2 10 0,1 2-4 16,2 0-2-16,-3 1 3 0,1-1 0 0,-1-2 2 0,0 2-3 15,0 0 2-15,2 0 0 0,-2-2-2 0,0 4-1 16,3-1-2-16,-2-1 2 0,-1 3 2 15,0-1-3-15,0 1 3 0,0-2-2 0,0 2-1 16,0-1 6-16,3 1-4 0,-3-1-2 0,-3 1 0 0,6 0 0 16,-2-1 6-16,-1 1-5 0,-1 0 2 0,2 0 0 15,-1 2-2-15,0-2 0 0,-1 1-2 0,1 2 6 16,0-1 0-16,0-1-3 0,1 2 0 0,-1-1-4 16,0 0 0-16,0-2 3 0,0 3-3 0,3-1 6 15,-2 0-5-15,0-1 5 0,-1-1-4 0,3 1 4 16,-2 0 4-16,2 1-5 0,-3-3-3 15,0 3-1-15,1-2 2 0,-1 0-3 0,0-1 7 0,3 2-3 16,-3-1 1-16,0-1 0 0,0 2-5 16,0-1 3-16,0 2 3 0,-3-2-1 0,3 0-4 0,0 1 3 15,-1 1 2-15,1-2 1 0,0 0-1 0,1 4-2 16,-2-4 0-16,-2 0-3 0,3 1 3 0,0-2-3 16,0 3-8-16,0-3 10 0,0 1 3 0,0 0-1 15,0-1-2-15,0 1 2 0,0 0 2 0,0-1-5 16,0 3 1-16,0-2 0 0,0 0-8 0,0 2 11 15,0-3-2-15,0 1 3 0,3 0-1 0,-3 0-1 16,0 2 0-16,0-3-3 0,1 4-4 0,-1-2 8 16,0-1-2-16,0 7-3 0,0-5 4 0,0 1-1 15,0 1 2-15,0-2-3 0,0 0 0 0,0 0-11 16,3 0 8-16,-2 1 6 0,0-1-1 0,-1 4-2 16,4-3 2-16,-3 1 0 0,-2-2-2 0,2 1 0 15,-1 1-4-15,0 0 5 0,3 0-2 0,-2-1 2 16,0-3-1-16,-1 4 4 0,3-3-4 0,-2 2 2 15,-1-1-2-15,3 0-4 0,-2 0 2 0,0-1 7 16,3 3-4-16,-4-3 0 0,3 0 3 0,-1 1-6 16,1 0 1-16,-2 0 4 0,3 1-2 0,-3-1-2 15,0-3 2-15,2 3 0 0,-2 0 1 0,-1 0 0 16,1 3 1-16,1-5-5 0,0 2-1 0,1-1 7 16,-2 2-6-16,0 1 5 0,1 1-4 0,0 1 2 15,-2-7 0-15,3 7 0 0,-3 0-4 0,1-4 3 16,0 1-1-16,1-1 0 0,1 4 0 0,-1-1 4 15,-1-2 2-15,-1-1-4 0,1 0 3 0,-1 4-2 16,0-3 1-16,0-1 0 0,0 4 0 0,0 1 5 16,0-6-11-16,0 2 7 0,0 2 3 0,0 3 0 15,-1-1-3-15,1-2 4 0,0 1 1 0,-1 1 0 16,1 0-3-16,0 1-1 0,-2-3 4 0,1 2-2 0,1 0 4 16,0-2-7-16,-2-3-1 0,2 5 2 15,2 0-4-15,-4-1 1 0,2 0 1 0,0-2 2 16,2 2-6-16,-4 4 10 0,2-10-3 0,2 7-4 15,-2 0 3-15,3-2-1 0,-3 1 0 0,0 0 1 16,1-4-5-16,-1 6 1 0,1-1 1 0,2-1-2 16,-2-1 3-16,2 3 1 0,-2-1-4 0,0-2 5 15,-1 2 1-15,1-2-1 0,1 0-2 0,0 2-1 16,0-1-2-16,-1-5 1 0,2 6 4 0,-2 0-2 16,0-3-4-16,3-4 5 0,-3 8-4 0,0-4 1 0,3 1 3 15,0 0 1-15,-3-2-4 0,1-1-1 0,1 5 1 16,0-5 3-16,0 1-6 0,-1-1 5 0,2 1-3 15,-2-1 2-15,1 1-6 0,2-1 3 0,-1-1 1 16,-1 1 3-16,-1-1-3 0,2 0 0 0,1 1 7 16,0-1-8-16,0 1 3 0,-1-3-2 0,1 4-1 15,-1-3 3-15,0 2-1 0,0-1 2 16,2 0 0-16,-1 1 0 0,-2-2-1 0,1 1 1 16,-2 0-2-16,2-1 2 0,1 1-3 0,-2 1 2 15,2-1 0-15,-4 1-1 0,4-1 2 0,-2 0-2 0,1 0 1 16,-1 1-5-16,0 2 7 0,1-6-2 0,-3 6-2 15,4-2 4-15,-4 1-7 0,2-2 7 16,-1 1-4-16,2 0 0 0,-1 0 0 0,0 0-9 16,3 2 10-16,-2-1-2 0,1 2 1 0,-1 0-1 0,-2 2 1 15,2-3 5-15,0 3-2 0,-3-1-3 0,2-1 3 16,1 2 5-16,-2-1-5 0,0-3-2 0,1 2 1 16,0 0 0-16,-1 2-3 0,1-4 5 0,-2 2-8 15,3 0 6-15,1-2 2 0,-4 0-4 0,3 3-1 16,0 1 4-16,-2-2 1 0,1 1-1 0,0-4 0 15,-1 1 3-15,0 0-3 0,0-3 2 0,-2 2 1 16,4 1 0-16,-1 0 0 0,0 3 1 0,0-3-1 16,0-1 2-16,0 0-2 0,1-2 0 0,0 2-1 15,-2 0-2-15,1 0 0 0,2 4 0 0,-1-4 2 16,0-1 1-16,1 1-2 0,-4 0-2 0,3 0 5 16,0 0-6-16,-3 0 1 0,3-1-2 0,0 2 0 15,0-2 3-15,0 0 1 0,2 2 0 0,-2 2 0 16,0-4-5-16,-2 1 0 0,5 0 3 0,-4 0 0 15,0 1-1-15,6-1-3 0,-3 0 2 0,-1 4 2 16,2-4 0-16,-1-2 2 0,3 3-1 0,-3-1-1 16,2 1-2-16,1 0 0 0,-1-3 6 0,-2 1-7 15,3 5 2-15,1-7 1 0,-5 3-5 0,3-2-2 16,1 0 7-16,-3 1 2 0,2-2-4 0,2 3 2 16,-2-2 1-16,-2 1-1 0,2-1-2 0,1-1 0 15,-1 0 0-15,-1 2 2 0,4-1-5 0,-2-1 2 16,-2 1-1-16,1-1 2 0,-2-3 0 0,1 7 3 15,-1-5-6-15,3-1 4 0,-3 3 1 0,1-2-2 16,-1 2 3-16,2-1-5 0,-2-1 4 0,1 1-3 16,-2 0 2-16,0 1 2 0,2-4 0 0,-2 5-7 15,1-2 7-15,0-1-1 0,-1 2-2 0,-1 1 0 16,1-3 3-16,0 2-5 0,-1-3 7 0,0 3-4 16,-3-3 1-16,4 0 1 0,-1 1 2 0,2 2-4 15,-2-1 1-15,-1-2 2 0,-1 2-2 0,2 0 1 16,0-1 2-16,0 0-3 0,1 1 3 0,0 3 0 15,0-4 1-15,-1 4-4 0,2-2 3 0,1-3-2 0,-3 3 0 16,2-1 2-16,0 1 5 0,2-1-8 0,0 6 4 16,-1-6 0-16,1 1-3 0,1 1 1 0,2 2 3 15,-3-5-5-15,3 5 2 0,-1 0-1 16,1-4-1-16,-2 2-1 0,6 3 3 0,-3-2 0 16,1-1 0-16,1 0-1 0,-1 2-3 0,-3-4 3 0,3 1 3 15,3 3-2-15,0-2-2 0,-1 2 1 16,-1 0 0-16,2-4-1 0,1 2 1 0,-2 1-3 15,2-5 2-15,-2 2 4 0,-2 0-2 0,5 4-4 16,-4-3 4-16,0 0-2 0,3-1 0 0,-2 1-3 0,1-2-1 16,-1 0 5-16,-1 3-3 0,1-4 1 0,-3-2-1 15,4 4 1-15,-3 1-2 0,-4-3 3 0,5-1-2 16,-4 1 3-16,3-2-6 0,-3 2 2 16,2-2 2-16,-2 1-2 0,-1 0-1 0,0 1 0 0,1-2 1 15,-2-1 3-15,0 2-2 0,-2-2 1 0,0 1-1 16,2-2 6-16,-3 0 0 0,0 1 3 0,0 0 0 15,0 0-4-15,2-2 3 0,-3 1-1 16,-1 1 0-16,-3-4 3 0,9 4-5 0,-5 0-1 0,-4-4 1 16,8 4-2-16,-6-2 3 0,2 1 0 0,-4-3-3 15,7 4 1-15,-7-4-2 0,0 0 2 0,5 5-2 16,-5-5-1-16,0 0 4 0,4 3-1 0,-4-3-2 16,0 0 2-16,0 0-2 0,8 0 2 0,-8 0 6 15,0 0 0-15,12 0-1 0,-12 0-2 0,9 2 0 16,1-2-2-16,-10 0 3 0,9 0-3 0,-9 0 1 15,10 0-1-15,-3 2-1 0,-7-2 0 0,11 2-3 16,-3-1 0-16,0 1 2 0,-8-2-1 0,11 1-1 16,-3 1 0-16,-3-1 2 0,-5-1 0 0,13 4-1 15,-8-3-1-15,-5-1 0 0,10 1 4 0,-10-1-2 16,9 0-1-16,-9 0 1 0,7 0 4 0,-7 0 2 16,0 0 1-16,0 0 6 0,11 2 4 0,-11-2 0 15,0 0-1-15,9 0 1 0,-9 0-6 0,0 0 1 16,0 0 0-16,10 1-5 0,-10-1 3 0,0 0 4 15,5 2-9-15,-5-2 1 0,5 3-2 0,-5-3-1 16,0 0 1-16,9 1-4 0,-9-1 3 0,5 1-2 16,-5-1-1-16,9 3 0 0,-9-3-1 0,9 3 4 15,-9-3-1-15,0 0 0 0,9 0-2 0,-9 0 8 16,10 3-9-16,-10-3 6 0,11 0-1 0,-11 0-4 16,10 0-1-16,-10 0-1 0,10 0-1 0,-10 0-2 15,10-2 1-15,-10 2 1 0,13 0 5 0,-13 0-5 16,10-1 0-16,-10 1-1 0,13 1 2 15,-13-1-1-15,14 0 1 0,-8 0-3 0,-6 0 3 0,11 0 2 16,-11 0-3-16,0 0 4 0,11 2-3 0,-11-2-5 16,0 0 2-16,12 0 1 0,-12 0 3 0,5 1-2 15,-5-1 1-15,0 0-3 0,0 0 4 0,0 0 0 16,10 0 3-16,-10 0 1 0,0 0 9 0,0 0 2 16,0 0 7-16,0 0 6 0,0 0-10 0,0 0-1 15,8-6 1-15,-8 6-2 0,0 0-3 0,0-6 12 16,0 6-12-16,0 0 1 0,-2-9-1 0,2 9-5 15,-3-8-3-15,0 4 4 0,3 4 2 0,-4-9-2 0,0 4-3 16,4 5-1-16,-5-9 13 0,3 3-8 0,2 6 1 16,-8-9-4-16,3 3-1 0,1 0-2 15,4 6 0-15,-6-10-2 0,2 6 6 0,-1-3-2 16,1 2-4-16,-5-1 1 0,5 0 0 0,-1 1-2 0,5 5-1 16,-4-8-1-16,-1 1 4 0,5 7-3 15,-5-7 1-15,4 4 4 0,1 3-3 0,-4-7 5 16,4 7-2-16,-8-7 2 0,8 7-5 0,-1-5 2 15,1 5 5-15,0 0-5 0,0 0-3 0,-4-5 16 16,4 5-18-16,0 0 2 0,0 0-2 0,0 0 0 0,-5-4 1 16,5 4-2-16,0 0-2 0,0 0 5 0,0 0 0 15,0 0 1-15,0 0 0 0,0 0-3 16,0 0 1-16,0 0 3 0,0 0-4 0,0 0-2 16,0 0 2-16,0 0-4 0,0 0 0 0,0 0 0 0,0 0-1 15,0 0 3-15,0 0-1 0,0 0-3 0,0 0 6 16,0 0-1-16,0 0 2 0,0 0-3 0,8 22-3 15,-7-16 1-15,3-1 0 0,0 1 3 0,2 2-3 16,-1 0 1-16,0 1 1 0,3-4 3 0,0 5-1 16,-1 0-1-16,1-1-1 0,0 1 2 0,-1 1 0 15,-1-2 1-15,5 3 1 0,-3-2-3 0,2 4 1 16,-3-5-4-16,1 1 3 0,0 0 9 0,1 0 2 16,0-1-15-16,-3-1 2 0,0 1 2 0,3-2 0 15,-4-2 2-15,-1 0-3 0,0 0 0 0,0-2 1 16,0 1 2-16,-3 0 1 0,-1-4 4 0,5 6-5 15,-1-3 4-15,-4-3-5 0,0 0 3 0,4 4 1 16,-4-4 4-16,0 0 3 0,0 0 2 0,0 0-1 16,0 0 5-16,0 0-7 0,0 0 4 0,-8 9 1 15,8-9-2-15,-9 6 1 0,4-4-5 0,-3 1-2 16,3 2 6-16,-5-2-2 0,5 1-1 0,-5 0-2 16,3-2-1-16,-5 1-2 0,12-3-1 0,-16 7-3 15,5-4 7-15,3-1-3 0,2 0-1 0,6-2 4 16,-16 5-1-16,11-4-5 0,5-1 1 0,-11 4 1 15,11-4-5-15,-8 3-1 0,8-3 19 0,0 0-17 16,-10 3-5-16,10-3 3 0,0 0-1 0,0 0 2 16,-9 1 3-16,9-1-3 0,0 0 7 0,0 0-14 15,0 0 10-15,0 0-1 0,0 0-8 0,0 0-8 16,0 0-2-16,0 0-10 0,0 0-8 0,0 0-21 16,0 0-23-16,0 0-33 0,0 0-39 0,0 0-39 15,-18-5-61-15,18 5-821 0,-4-7 357 0,4 7 238 16</inkml:trace>
  <inkml:trace contextRef="#ctx0" brushRef="#br0" timeOffset="103637.53">12595 3116 76 0,'5'-3'85'0,"2"-1"-2"0,3-2-7 16,-1-1-1-16,0 2-5 0,1 1-3 0,-2-3 3 16,1 2-4-16,1-3 3 0,1 2 5 0,-2 2-10 15,0-3-7-15,3 4-1 0,-1-4-13 0,-2 1 4 16,5 3-2-16,-1-2-1 0,2 0 1 0,2 2-4 15,1-1-9-15,1-1 0 0,-2 0-1 0,2 3 3 16,0-2-8-16,3 3-4 0,-3 1 1 0,0 0-4 16,-2 0 12-16,0 0-9 0,4-1-2 0,1 2 6 15,-3 1-1-15,0-2 1 0,1 4 0 0,1-1-2 16,-2 0-1-16,0 2 0 0,0-1-1 0,1-1-3 16,1 2-2-16,-3 1-2 0,0 0 0 0,4-1-3 15,-3 1 9-15,3 0 4 0,1-3-6 0,-4 3-5 16,1 2-2-16,7-1-3 0,-4 1 1 0,-5-3 0 15,5-1-4-15,-4 5 6 0,2-4-1 0,-2 3-2 16,1-1-3-16,-2-1 0 0,1 1-1 0,0-1 4 0,-5 4 5 16,4-4 2-16,-4 2-2 0,-1 0-3 15,5 1 3-15,-4 1-2 0,0 0-3 0,-1 1 3 16,1-1-5-16,0 1-3 0,0 0 2 0,-2 1-1 16,2 0 0-16,-2 0 3 0,0 0-4 0,3 1 1 15,-2 1-1-15,1-3 1 0,-4 2-2 0,7 1-2 16,-4-1 2-16,-3 0 0 0,4-1 0 0,-1 2 0 0,1-2-1 15,-3 1-3-15,-2-4 4 0,4 3-1 16,-1 2-5-16,0-2 9 0,-1 2 2 0,0-1-8 16,-1 1 2-16,1-3-3 0,-4-2 5 0,5 7-3 15,-2-3 3-15,-5 1 0 0,5-3-1 0,-2 3-1 0,-3-2 1 16,0 0 2-16,-1-1-1 0,1 1 2 16,0 5 1-16,0 0 1 0,-1-6 0 0,-1 5 0 15,1 0 0-15,-2 2 1 0,2-1-1 0,0-5-2 16,-1 3 2-16,0 5 3 0,1-3-2 0,-2 0 6 0,2 0-4 15,-4 1-1-15,4 2 5 0,-2-3-4 0,1-1-3 16,0 2-2-16,-2-1 8 0,4 1 2 0,-1 0-2 16,-3 1-3-16,2-1 3 0,-1 0 1 15,2-1-2-15,-4 0-3 0,2-2 1 0,-1 0 1 16,1 2 3-16,0 0-2 0,-2-1 3 0,1 1-4 16,-1-3-1-16,1 1-1 0,1-2-1 0,1 1 0 0,-3-5-3 15,0 5 2-15,2-2 1 0,-1 1-2 0,-1 0-3 16,1 1 8-16,-1 3-10 0,1-5 1 15,1 4 2-15,-4 0 1 0,1-2 1 0,1 2-3 0,-2-1 2 16,2 1-3-16,-2 0 1 0,0 3-1 0,-1-1 1 16,5-2-2-16,-5 1 4 0,0 1-1 0,2 0 0 15,0 0 0-15,-2-1 1 0,1 2-3 0,0-2 2 16,1 1 0-16,-1-1-1 0,-1 1 4 0,0-1-5 16,3 0 3-16,0-3-7 0,0 1 4 0,0-1 0 15,2 3 2-15,-2-5-3 0,1 5 2 0,-2-4 1 16,-1-1-2-16,4-1 2 0,-4 2-4 0,2-1 0 15,2-2 3-15,-2 2-1 0,0 0 0 0,1 0-2 16,0-2 3-16,-1-1 0 0,2 1-1 0,-1 2 0 16,0-2 2-16,0 2-2 0,1-3 0 0,-2 1 2 15,1 0-7-15,0-3 3 0,1 0 0 0,-1 0 2 16,0 3-1-16,0-4 0 0,1 3 0 0,0-2 3 16,-2-1-2-16,3 3-2 0,-1-2 1 0,-2 2-2 15,2-1-1-15,-1 0 2 0,-1-2-1 0,0 3 0 16,2-3 2-16,-2 0-1 0,2 1 2 0,-2-1-3 15,1 1 2-15,-1 0-2 0,0 0 2 16,3-1-1-16,-3-1 1 0,2 2 1 0,-2-3-3 0,1 1 3 16,-1-5-1-16,2 8 0 0,-2-8-4 0,0 5 3 15,0-5-1-15,-2 4 1 0,2-4 5 0,0 0-5 16,0 0-4-16,-2 7-8 0,2-7-8 0,0 0-9 16,0 0-22-16,0 0-19 0,0 0-24 0,-5 6-35 15,5-6-40-15,0 0-35 0,-14-1-505 0,14 1 236 16,0 0 156-16</inkml:trace>
  <inkml:trace contextRef="#ctx0" brushRef="#br0" timeOffset="104497.38">13905 4867 49 0,'0'0'142'0,"0"0"-6"0,0 0-1 15,0 0-9-15,0 0-3 0,0 0-3 0,0 0-1 16,0 0-1-16,0 0-2 0,0 0-2 0,0 0-5 16,0 0-2-16,0 0-8 0,0 0-2 0,0 0 3 15,0 0-10-15,0 0-8 0,0 0-7 0,0 0 7 16,0 0-11-16,0 0 2 0,0 0-5 0,0 0-3 16,15 3-1-16,-15-3-2 0,3 4-3 0,-3-4 0 15,4 6 0-15,-2-2 0 0,1-3-2 0,-2 4-6 16,2 0-3-16,-1 0-4 0,1 1 4 0,1 1-1 15,-1 1-1-15,2 1-1 0,-1 2 2 0,0-1 1 16,-1 1-9-16,2-2 8 0,-1 3-14 0,1-3 3 16,1 3-5-16,-1-1-4 0,-1-2-2 0,0 2 2 15,0 0-4-15,0 0-2 0,-1 0-1 0,2-1-1 16,-1-1 3-16,1 3-5 0,-1-2 0 0,1 2 1 16,-2-5-2-16,0 3-3 0,1-2-1 0,-1-1 1 15,0-2-4-15,-1 1 3 0,2 0-4 0,-3-2-2 16,3 3 4-16,-4-4-4 0,4 2 2 0,-4 0-1 15,4 0 1-15,-3-1 3 0,3 1 2 0,-2-2-6 16,1 2-3-16,-3-5 5 0,5 8-4 0,-1-7 0 16,-4-1 5-16,5 6-5 0,-5-6 4 0,4 4-4 15,-4-4 2-15,3 3-1 0,-3-3-2 0,0 0 0 16,0 0 5-16,6 3 2 0,-6-3-3 0,0 0 10 16,0 0-4-16,0 0 1 0,13-6-3 0,-8 0-4 15,3 1 7-15,-1-3-9 0,2 0-1 0,0-1-1 0,4-4 1 16,0 3-2-16,-4-1 2 0,5-4-6 15,-3 1 5-15,4-1-7 0,2 1 2 0,-3-1 4 16,0 1-5-16,1-1 7 0,5-2-2 0,-5 3-2 16,3-5 4-16,-2 6-5 0,-3-1 0 0,1-1 3 15,-5 1-4-15,7 2 1 0,-6-3 4 0,0 1-1 0,3 1-3 16,-2 1-1-16,1-1-2 0,-2 2 4 0,-4 1-6 16,2 3 4-16,1-4-1 0,-4 7 2 15,0 0 0-15,-1-2 0 0,0 2 4 0,0 4 0 16,-3-3 4-16,4 1 4 0,-5 2-1 0,5-7 4 15,-5 5 5-15,0 2-5 0,0 0 1 0,3-5-1 16,-3 5 3-16,0 0 1 0,0 0-5 0,0 0-3 16,1-1 1-16,-1 1-1 0,0 0-5 0,0 0 6 15,0 0-3-15,0 0-2 0,0 0-4 0,0 0 0 16,0 0-21-16,0 0-12 0,0 0-29 0,0 0-44 16,0 0-48-16,0 0-61 0,-9 8-82 0,9-8-853 0,0 0 381 15,0 0 256-15</inkml:trace>
  <inkml:trace contextRef="#ctx0" brushRef="#br0" timeOffset="190557.56">4250 14358 47 0,'0'0'151'0,"0"0"-19"15,-2-6-15-15,2 6-10 0,0 0-3 0,0-5-11 16,4 3-1-16,-4 2-4 0,4-3-3 0,1 2-2 15,0-2-6-15,1 0-10 0,6 2 10 0,-3 0-2 16,5-2-9-16,4 1-2 0,1 2 0 0,4-3-9 16,4-1 6-16,2 1 2 0,2-2 1 0,0-1-4 15,-1-1-1-15,2 2 2 0,-1-3-9 0,5 0 3 16,0-1-4-16,-2-1-9 0,-2 1 1 0,0-1-10 16,4 2 0-16,-2-3 1 0,-3 3-2 0,-2-4-4 15,-1 5-2-15,-7 1-4 0,2 0-4 0,-4 2 4 16,-5 1-11-16,-1 1-8 0,-3-2-17 0,-1 4-17 15,1 1-24-15,-6 1-22 0,1 0-19 0,-4 3-29 16,-1-1-32-16,-2 7-35 0,-8 3-398 0,-2 0 196 16,-8 4 132-16</inkml:trace>
  <inkml:trace contextRef="#ctx0" brushRef="#br0" timeOffset="190919.84">4587 14083 91 0,'-1'-11'170'0,"-2"6"-11"0,2 0 1 16,-1 0-11-16,4 0-5 0,-4 3-8 0,2 2-2 15,0-5-9-15,0 5-14 0,0 0-7 0,0-6-10 16,0 6-9-16,0 0-10 0,0 0-8 0,0-5-3 0,0 5-15 15,0 0-4-15,0 0-6 0,0 0 2 16,0 0-8-16,4 17 0 0,-2-6 10 0,-1 0-6 16,8 7 7-16,-4 2-3 0,0 5-1 0,1 2-2 15,1 1-2-15,1 0-2 0,0 4 2 0,1-3-10 16,-3 0-2-16,1 2 2 0,3-3-6 0,-3 1 0 16,-1-1-1-16,-1 1-4 0,4-3 0 0,0 3 1 15,-5-2-9-15,2-2-8 0,-2 1-16 0,4-1-26 16,-6-7-28-16,1 2-27 0,1-3-14 0,-2 1-34 0,1-7-27 15,-3 1-489-15,-4 0 220 0,0-2 148 0</inkml:trace>
  <inkml:trace contextRef="#ctx0" brushRef="#br0" timeOffset="191224.75">4374 14287 146 0,'-3'-3'151'0,"3"-2"-12"0,-1 1-9 15,1 4-8-15,1-5-9 0,-1 2-8 0,4-1-7 16,-4 4-11-16,0 0-15 0,5-3-7 0,-4 0-2 16,-1 3-5-16,12-2 5 0,-5 2 5 15,1 0-3-15,5 0-10 0,-3 2-2 0,3 2-11 0,0-2 7 16,-1 3-6-16,4-3-7 0,-1 3-5 0,0-2 4 15,-2 1-3-15,1 1-5 0,-1 0-3 16,-4 2-9-16,5 1 5 0,-2-3-5 0,-1 1-2 16,-1 2-13-16,-2 0-17 0,0 0-16 0,2 1-10 0,-4-1-20 15,1 1-9-15,0-1-29 0,-1 1-12 0,1-3-15 16,-2 0-361-16,-2-1 163 0,-1-2 108 0</inkml:trace>
  <inkml:trace contextRef="#ctx0" brushRef="#br0" timeOffset="191433.74">4711 14166 14 0,'0'0'126'0,"0"0"-14"0,0 0-5 0,0 0 11 16,-7 12-2-16,6-6 7 0,-1 5-9 0,-4 3-7 15,0 3-3-15,1 4-3 0,-3 2-11 0,-1 2-9 16,-1 1-8-16,1 3-9 0,0-3-7 0,-2 3-8 15,3 0-3-15,0-2-22 0,2-1-23 0,1 1-32 16,0-5-31-16,4-3-39 0,1 8-378 0,0-8 161 16,1-2 106-16</inkml:trace>
  <inkml:trace contextRef="#ctx0" brushRef="#br0" timeOffset="192587.69">5451 13957 106 0,'-4'-5'149'0,"4"-1"-1"0,-1 1 3 0,-2 2-4 15,3 0-4-15,0-3-10 0,0 6-7 0,-2-7-8 16,2 2-11-16,-3 4-5 0,3 1-6 0,0 0-6 15,0-7-11-15,0 7-2 0,0 0-13 0,0-4-5 16,0 4-3-16,0 0-8 0,0 0-9 0,0 0-4 16,0 0-2-16,0 0 0 0,6 21 4 0,-3-6 2 15,2 4-2-15,-1 8 0 0,0 2 2 0,1 5-2 16,-1 1-1-16,0 0-2 0,-2 2 1 0,3 10-5 16,-2-13-2-16,0 3-3 0,1-4-3 0,-1 0-4 15,1-1 2-15,1 0-3 0,-1 2-4 0,1-4-1 16,0-2-2-16,-1 1 1 0,0-3-1 0,-1-8-2 15,0-1 2-15,1 3 0 0,0-3-4 0,2-3-4 16,-2-5 2-16,-3 2 1 0,4-3 0 0,-3-2 1 16,0-2-2-16,-2-1 3 0,0 0 1 0,0-3 0 15,0 0-4-15,0 0-1 0,4-10 2 0,-3-5-2 16,1-2-1-16,0-11-4 0,-2 0 5 0,5-2 0 16,-2-3-6-16,-1 0 6 0,2-1 1 0,1 0-3 15,0 2 2-15,-2 2 0 0,2 1-1 0,-5 9 2 16,5-5 0-16,-4 9 2 0,3-1-2 0,-4 5 1 15,1 3 0-15,2 0-1 0,-2 2 1 0,2 0-7 16,-2 2 1-16,-1 3-1 0,0-1 2 0,0 3-3 16,8-2 3-16,-8 2 0 0,10 6 0 0,-5 0-3 15,2 4 4-15,3 6 1 0,0 2 2 0,1 4-3 16,1 2-1-16,1 2 0 0,-2 1 1 0,6-3 1 16,-3 5-1-16,2-2-2 0,0 0 2 0,3-1-4 15,-4 3 5-15,2-3 2 0,2 0-1 0,-1-4 1 16,2-1 0-16,0 1-4 0,-4-4 0 0,1-6 3 15,-4-2-2-15,-2-3 0 0,-1 0 3 0,-1-4 0 16,-1-3 8-16,0 0-1 0,-1-3-2 0,1-1 15 16,-2-1 10-16,2-7 2 0,-3-3-1 0,3-3 7 0,-6-7-1 15,1-1 0-15,-3-4-5 0,0-2 2 16,-4-4-6-16,0 2 12 0,3-14-11 0,-6 0-8 16,0-1 2-16,-2 1-3 0,1-1-4 0,3 1 3 15,-4 0 3-15,4 2-12 0,0 13 1 0,1 3-2 0,-1 3-2 16,1 10-1-16,2-2-1 0,-2 6 2 15,3 4-5-15,1 0-6 0,-2 4-8 0,0-3-15 16,2 6-19-16,0 2-17 0,0 0-14 0,0 0-15 16,-7 17-25-16,5 3-23 0,-1 8-24 0,1 0-28 0,2 5-43 15,-3 15-586-15,2-12 273 0,1-2 180 0</inkml:trace>
  <inkml:trace contextRef="#ctx0" brushRef="#br0" timeOffset="192962.51">6069 14470 66 0,'0'0'129'0,"3"1"-20"16,-3-1-6-16,4 4-11 0,-4-4-5 0,6 4 0 0,-1-3-7 16,0 2-5-16,-1-3-5 0,4 0-6 15,-2 2 3-15,3 0-1 0,1-2-1 0,2 0-1 0,0 0-5 16,1-3-9-16,5-1 8 0,-5 0-3 0,4-2-5 15,-6 2-9-15,3-3-2 0,0-1 3 0,-1-4-10 16,1 0 2-16,-1-1-4 0,-3-1-3 0,-1-2 1 16,0 0-3-16,-4-2 4 0,0 1-2 15,-1-2-3-15,-3 0 3 0,0 3 9 0,-2-1 14 16,1 3-2-16,-1 2 19 0,-2 2 16 0,-2 2 2 16,4 2 1-16,-1 1-7 0,-2 0-6 0,0 3-8 0,4 2-12 15,-13 1-3-15,8 4-6 0,-4 3-6 0,0 7-2 16,-1 0-6-16,-4 9 1 0,6-1-3 0,-5 2-3 15,7-1-5-15,0-5-1 0,4 1 1 0,0-1-4 16,3 2-1-16,2-3-2 0,3-3-6 0,0 3-10 16,7-1-23-16,5 5-31 0,4-1-45 0,1 0-68 15,5-3-51-15,1-4-592 0,3-5 271 0,5-4 180 16</inkml:trace>
  <inkml:trace contextRef="#ctx0" brushRef="#br0" timeOffset="194705.73">7259 14555 2 0,'2'3'103'0,"1"4"-9"0,1-2-3 16,1-2-14-16,-1 4 0 0,0-4-6 0,-2 1 4 15,2-1-4-15,-1-2 2 0,0 2-12 0,1-2 13 16,-4-1 4-16,0 0 3 0,9 0 3 0,-9 0-5 15,5-8 0-15,-1 2-3 0,0-3-7 0,-4-5-6 16,1 1-3-16,1-6-5 0,-4-2 3 0,2-5-12 0,0-2-5 16,-1-1 1-16,-3-2 4 0,0-1 0 15,-1-1 8-15,1-1-1 0,-2 3 6 0,2-4-3 16,-1 6 9-16,1-2 7 0,-1 5 8 0,2 6 10 16,0 5 15-16,0 4-5 0,2 2-10 0,0 3-11 0,-1-1-10 15,1 2-10-15,1 4-9 0,0 1 1 16,0 0-12-16,0 0 1 0,5 17-5 0,0 0-2 0,-1 2-3 15,-1 7-5-15,2 3-1 0,1 2 5 0,-1 2-9 16,1 1-4-16,2 1 0 0,-4 1-5 16,3 0 3-16,-1-2-2 0,0 0-7 0,2 14 5 0,-3-17-4 15,0-2-8-15,0 2-4 0,0-4-2 0,3-3-12 16,-7-4-11-16,6-6-6 0,-6-2 1 0,4-2-8 16,-1-3 9-16,-4-2 9 0,5-3 3 15,-3 2 1-15,-2-4 3 0,0 0 2 0,7-11-7 0,-1-6 3 16,-3-2 2-16,6-7-1 0,-2-4 1 0,-3-3 4 15,4 1-3-15,-2-3 5 0,2 0-4 0,0 1 6 16,3 0 5-16,-2 3 1 0,0 2 2 0,1 2 1 16,1 4 1-16,-4 6 2 0,2 0 1 0,0 3-1 15,1 1-1-15,-1 2-2 0,-1 5 0 0,1-2-2 16,-3 5 0-16,2 2 0 0,4 1 5 0,-1 4-4 16,-1 3 0-16,2 1 3 0,2 4-2 0,-3 4 4 15,1 2 1-15,1 4 3 0,2 2-5 0,-4 2 0 16,1 0-2-16,1-3 0 0,-2 4 3 0,-2-4-1 15,1-6 5-15,-1 0-5 0,3-2-2 0,-1-1 3 16,-3-4-2-16,1 5 0 0,-4-8-1 0,6 0 1 16,-3 0 4-16,0-4-1 0,-1-1-1 15,0 0 3-15,-1-2 1 0,3-2 0 0,-1 0 0 0,-2-8 3 16,1 1-1-16,0-6-3 0,2-2-4 0,-4 0 3 16,2-2 5-16,-3-6-3 0,-2 2-2 0,1-4 3 15,-3 2 1-15,0 4 4 0,0 2 10 0,-2 1 6 16,1 1-2-16,-4 1 5 0,1 6 6 0,0-1 5 15,0 3-1-15,-3 0-8 0,1 1 6 0,-1 2-12 16,1 4-5-16,-10 5-1 0,5 1-6 0,-7 5-5 16,-1 7 3-16,0 4 0 0,-3 1-1 0,4 4-3 15,0-2-2-15,5 4-3 0,2-5-5 0,1 2 3 16,3-1-4-16,3-7-12 0,3 3 0 0,1-9-4 16,1 1-6-16,1-1 2 0,1 0 1 0,3-4 0 15,0 1 3-15,1-5 3 0,1 1 1 0,3-4 3 16,1-1 3-16,1-1-3 0,4-5 2 0,1-3 0 15,1-2 8-15,-5 0-6 0,8-7 4 0,-6-1-1 16,2 2 2-16,-2-5 0 0,0 0 2 0,-3 1 1 16,0 5-1-16,-2 0 4 0,-4 3-1 0,4-1 3 15,-6 5 5-15,0 2 10 0,0 2-13 0,-2 1-1 16,2 0-5-16,-4 3 1 0,2-1 1 0,-3 3-4 16,0 0 1-16,0 0 2 0,0 0-1 0,6 14 1 0,-6-3 6 15,0 1-12-15,0 6 6 0,0 2 2 16,0 0-3-16,-4-2 0 0,3 5 0 0,1-4-5 15,-1 0-1-15,1-4-2 0,-3-1-9 0,3-4-8 16,0-1-1-16,3-2-3 0,-2-2 2 0,0 0 8 16,3-1 1-16,-1-1 4 0,-3-3 0 0,0 0 1 0,10-8 3 15,-2-3 2-15,-2-2-2 0,2-5 0 16,2-4 2-16,0-5 2 0,-2-2 6 0,0 0-1 16,-2 3 4-16,3 0 7 0,-3 1 2 0,-3 6 2 0,1 2 4 15,-2 6 11-15,1-1-8 0,-1 5 0 16,1-1-5-16,-3 2-7 0,4 3-1 0,-3-1-4 15,-1 4 3-15,0 0-1 0,9 10 0 0,-3 1-5 16,1-3 5-16,0 9-2 0,4 5-2 0,-4-2 3 0,2 4-3 16,4-1-3-16,-4 2 6 0,1 1-4 0,-1-1 3 15,-1-1-1-15,1 0-2 0,-4-4 0 0,-3-2-4 16,2-1-11-16,0 0-15 0,0-6-7 16,-3 2 2-16,3-7-5 0,-4 1 2 0,0-1 5 15,3-2 1-15,-1 0 7 0,-2-4 7 0,0 0-1 0,0 0-1 16,0 0 2-16,3-16-2 0,-2 3-1 0,-1-4 0 15,6-5-1-15,-2-2 4 0,0 1 1 0,1-2 3 16,-1 7 3-16,1 1 5 0,0 0 2 0,-1 4 4 16,2-2-6-16,1 5-3 0,-2 0 4 0,0 1 2 15,5 1-3-15,-2 1 4 0,2 1-3 0,0 0-4 16,-1 0 5-16,2 2 0 0,1 0-2 0,-3 2 1 16,4 1 0-16,-3-1 1 0,2-1-1 0,-2 2 0 15,-1 1 3-15,0-3-2 0,1 3 0 0,-1 0 1 16,-3-1-4-16,2 0 2 0,-1-2 2 0,-1 3 0 15,-1-3 5-15,1-3-3 0,1 0-1 0,-2-4-1 16,2 2 3-16,-1-5-3 0,-3 3 2 0,1-2 1 16,-1 2 2-16,-1-2 6 0,1 2 18 0,-2 1 3 15,-1 1 2-15,-1 2 2 0,1 1-5 0,-1 0-1 16,-1 1-3-16,2 4-7 0,-5-1-1 0,5 1-2 16,-9 9-3-16,5 3 0 0,-3 3-2 0,2 4 0 15,2 0 0-15,1 8-4 0,0-2 0 0,2 2-3 16,3 1 6-16,5-2-6 0,3 1 1 0,2-2-13 15,7 4-9-15,0-7-18 0,5 4-20 0,2-3-29 16,4-5-24-16,2-1-31 0,15 1-34 0,-9-9-43 16,-1 1-586-16,0-6 267 0,16-2 178 0</inkml:trace>
  <inkml:trace contextRef="#ctx0" brushRef="#br0" timeOffset="195388.26">9399 13893 52 0,'-2'-10'193'0,"-3"0"-2"0,2 5-13 15,2 0-10-15,0 1-21 0,1 4-14 0,-2-8-17 16,2 8-11-16,0 0-7 0,0 0-4 0,-1 17 4 15,0 0 6-15,2 3-6 0,0 9-2 0,-2-2-7 16,4 4-5-16,-1 1-5 0,1 1-6 0,-1 1-6 0,2 2-3 16,-3-1-4-16,2 0-9 0,-1 1-4 0,1-1-3 15,-1-3-8-15,0-3 0 0,0 0-5 16,1-3-5-16,1-3-4 0,-2-2 1 0,3-5-6 16,0-2-1-16,-1-3-2 0,0-1-4 0,0-6 2 15,1 1 0-15,-1-1 0 0,2-3-2 0,3 1 1 16,-1-9-3-16,3 2-8 0,2-7 1 0,0-2-10 15,6-9-2-15,-2-3-1 0,-2 1 2 0,3-4-1 16,-1-1 1-16,-1 6 2 0,-2-1 3 0,0 4 1 16,-5 5 0-16,-2 4 3 0,3 3 0 0,-4 1-3 0,-2 1-1 15,1 2 1-15,-1 3 2 0,1-1 0 0,-1 2-2 16,-4 1 3-16,10 9 3 0,-6 0 2 0,0 3 1 16,-2 3 1-16,5 3 1 0,-5 0 0 0,6 7 3 15,-3 1-6-15,-1-2 2 0,4 1 3 0,-6-6-3 16,7-2-5-16,-4 0 0 0,3-2 5 0,1 2-1 15,1-8-1-15,-4 0-1 0,3-4 3 0,4 0-2 16,-3 1 3-16,2-2 1 0,1-4 0 16,-2-2 1-16,1-1-1 0,4-8 0 0,-2 2 2 0,0-4-1 15,-1-2 10-15,5-7-9 0,-5 0 0 0,1-4-2 16,-4 1 0-16,3-4 0 0,-5 2-1 0,-3-2-2 16,-1 3 5-16,-2 2 1 0,-1 7 5 0,-2 2 15 15,0 3 12-15,-3 2 7 0,3-1 0 0,-3 4-3 16,0 1-4-16,-1 2-7 0,-4 1-2 0,0 1-3 15,-4 2-6-15,2 4 1 0,-1 1-6 0,-2 2-5 16,4 1 0-16,-2 4 7 0,2-3-12 0,0 4 0 16,1 1-2-16,0-2-1 0,4 4-3 0,0-3-4 15,4 0 0-15,-2-2-12 0,2 2-13 0,-1-1-13 16,4 0-26-16,-1-4-8 0,3 1-22 0,-1-2-24 16,2-4-12-16,2 1-17 0,0-1-24 0,4-3-15 15,-4 0-31-15,4-3-533 0,-5-3 250 0,2 0 168 16</inkml:trace>
  <inkml:trace contextRef="#ctx0" brushRef="#br0" timeOffset="195571.77">9468 14112 125 0,'-38'3'189'0,"2"1"-19"0,3 0-3 15,11-2-5-15,4 0-13 0,3-1-11 0,2 1-18 16,8 0-9-16,1-1-12 0,4-1-9 0,0 0-3 15,12 4-13-15,7-2 1 0,9-4-11 0,4-1-4 16,4 2-18-16,2-2-33 0,4 1-35 0,8-6-72 16,-10 5-48-16,-3-3-409 0,-1 0 185 0,-1 1 124 15</inkml:trace>
  <inkml:trace contextRef="#ctx0" brushRef="#br0" timeOffset="198469.46">11085 14437 98 0,'1'5'93'15,"-1"0"-10"-15,3 2 1 0,-2-4-14 0,0 2-15 16,-1-1 1-16,0-4-2 0,1 5-6 0,1-2-8 15,-2-3 3-15,2 2 9 0,-2-2-1 0,0 0-2 16,0 0 7-16,0 0-8 0,0 0 2 0,0-14-8 16,0 4-6-16,0 0 4 0,0-3 0 0,-2-3 5 15,0-4 8-15,0 1-3 0,-2-8 0 0,0 1 6 16,-1 0 5-16,0-2 14 0,-4-3-8 0,4 1 13 16,-3 3 1-16,3-1 4 0,-3 5 18 0,2 3 3 15,1 5-3-15,1 3 8 0,0-1 4 0,3 4-9 16,-3 4-14-16,4 1-10 0,0-1-11 0,0 5-9 15,0 0-6-15,0 0-6 0,0 19-6 0,5-2-4 16,-1 10-2-16,0 2-5 0,1 4 2 0,5 13-2 16,-1-1-3-16,-5 1 1 0,4 5-3 0,-2 2 5 0,2-1-6 15,-2 3-7-15,-2 5 4 0,-1-2-1 16,-1-1-2-16,3 1-5 0,-1-1-1 0,0-2-2 16,-3-3 1-16,3-8-3 0,-3-7-3 0,3-3 3 15,0-2-5-15,0-2 0 0,-2-6-3 0,2-5 2 16,0-2-1-16,-2-1 4 0,0-7-3 0,-1 0 2 15,0-3 0-15,2-3 2 0,-3 3 6 0,1-3 6 16,-1-3 7-16,0 0-8 0,0 0-1 0,0-12-10 16,0-5 4-16,0-8 5 0,-2-4-15 0,-1-6-1 0,0-14-12 15,1-2-2-15,1-2 1 0,-1-7 0 0,1 3 3 16,2-25-8-16,-1 28 5 0,2 2 0 16,-1 2 1-16,0 2 1 0,0 2 1 0,3 14 2 15,-1 2-1-15,-1 4 0 0,4-1-1 0,-2 9 0 16,0 4 1-16,-1 3-2 0,1 3 2 0,-2 2-2 0,4 1-1 15,-1 2 3-15,1 0-1 0,4 2 1 0,-2 3 2 16,0 3 1-16,3-3 1 0,-5 5 0 0,2 1-3 16,0 1 2-16,-2 3 3 0,-6 5-5 0,0 0 4 15,-5 2 1-15,-2 5-5 0,0-6-6 0,-7 5-5 16,5-6-5-16,-4 7-3 0,1-9 3 0,3 2 0 16,-3-1 1-16,-1-4-1 0,2 2 0 0,-1-2 0 15,5-3 6-15,-2-4 2 0,2 3 2 0,2-4 0 16,0 3 0-16,0-4 2 0,1 1 4 0,2-1-5 15,-1 0-1-15,3-3 6 0,0 4-3 0,0-4 0 16,0 0 2-16,0 0 1 0,0 0-3 0,0 0 3 16,17-10 1-16,-7 6 2 0,1-2 0 0,6-3-1 15,-3-3 3-15,4 0-2 0,-1 0 1 0,8 2-3 16,-8-1 0-16,-2 0 1 0,0 1 3 0,1-5-4 16,-5 2 4-16,2 0-1 0,-4 0 1 15,1-2-5-15,-4 2 1 0,1-2-2 0,-3-1 4 0,-2 3-1 16,0 3 4-16,-2-2 3 0,-2 0-3 0,0 1 2 15,-2 0 5-15,0 2-5 0,-1 0 5 0,-2 1 3 16,-1 1 2-16,0 2-3 0,0 0-1 0,2 1 0 16,-3 1-4-16,1 1 3 0,3-1 1 0,0 1-7 15,-1 0 0-15,6 2 0 0,-8-2-9 0,3 1-1 16,5 1-4-16,0 0-2 0,-4-2-4 0,4 2 1 16,0 0-7-16,0 0 6 0,0 0 3 0,0 0 2 15,0 0 0-15,9-5 1 0,-9 5 1 0,10-3 4 16,-2 2 3-16,-3 1-3 0,0-3 1 0,3 3-1 15,-2 0 1-15,3 0 2 0,-2 0 0 0,-1 2 0 16,3 0-1-16,-2-1 0 0,1 5 1 0,1-1 2 16,0 3-1-16,-3-3-1 0,2 4 3 0,0 1-2 15,2 0 7-15,-1 2 0 0,0 2-2 0,-2-2 2 16,1 2-1-16,1 1 1 0,-2-1-6 0,0-5 3 16,-3 4 5-16,2-2-5 0,1-1-1 0,-1-1 3 15,2 1-5-15,-2-3 4 0,2 1 1 0,0-2-2 16,-1-2 3-16,-3 2-1 0,5-4 0 0,-5 1 2 15,5-1-1-15,-2-2-3 0,-7 0 2 0,15-5 0 16,-6 0-2-16,-1-4-2 0,0-1-3 0,1-2-2 0,0-2-2 16,-1-1 4-16,-2-4 0 0,-1-1 0 15,-1 3 3-15,0-3-3 0,-4 2 1 0,4 1 0 16,-4 0 0-16,1 5 8 0,-2 0 6 0,-1 4 1 16,0 1 2-16,1-1 4 0,1 2-2 0,-2 0 4 15,2 3-11-15,0 3 2 0,-3-2-3 0,3 2-3 0,0 0 2 16,-8 15-2-16,3-7-1 0,1 4 1 15,0 3-1-15,-1 3-3 0,0 0 2 0,2 0 0 16,1 2-1-16,0-3 1 0,1 4-3 0,2-5 1 16,-1 1-3-16,2-1-3 0,-1-4 0 0,4 4-2 0,-1-7-5 15,0-1-4-15,2 0 2 0,-2 1-5 0,1-5 1 16,2 1 0-16,-1-3 1 0,3-2 1 0,-2 0 0 16,1-2 3-16,2-3 3 0,1-6-12 15,0 0 6-15,1-3 6 0,-1-1 0 0,-6-4 0 16,4-6 3-16,-1-4-3 0,-2 3 5 0,1-2 0 15,-1 0 7-15,2 1 2 0,-3 0 2 0,1 2 3 0,-2 5 9 16,1 5 8-16,-2 3 3 0,-2 0 3 0,3 3-3 16,-4 1-6-16,1 6-4 0,0-2-3 15,-1 4-3-15,0 0 2 0,7 12 10 0,-5 1-4 0,3 12 4 16,-1 2 0-16,0 4 4 0,1 6 0 16,0 7-6-16,-4-9 4 0,2 16 1 0,-2-3-5 0,2 3-1 15,-2 0 0-15,2-2-3 0,-1 1 0 0,-3-3-2 16,2-1-2-16,-1-11-3 0,-2 10 1 0,2-10-1 15,-1 0-2-15,2-1-2 0,-1-1 0 0,-1-4 7 16,1-2-11-16,-2-9 0 0,2-5-7 0,0 1 2 16,2-3-1-16,-2-4 2 0,0-2 0 15,1-4 0-15,-1-1-1 0,0 0-1 0,1-12-2 0,-1 0-6 16,1-14-1-16,-1-1 1 0,-2-8-2 0,3-12 3 16,2 1 0-16,-1-7 3 0,1-1-8 0,-3-1-1 15,-3 3 1-15,6 2 6 0,2 2-2 0,-3 14 4 16,2-1 3-16,-3 2-1 0,5 5 3 0,-3 3 0 15,3 6-1-15,-3 3 1 0,2 5-1 0,-1-1 0 16,4 3 0-16,-3-1 0 0,4 4-1 0,2-1-2 16,1 4 2-16,1 1 0 0,0 0 0 0,-2 4 1 15,2-1 0-15,0 2 0 0,1-2 4 0,1 7-4 16,-2-4-2-16,-2 4 3 0,-3-1 0 0,0 3-1 16,-3-1 2-16,-3 5 2 0,-3 1 1 0,-3 2-1 15,-2 0-1-15,-3 0 4 0,0 2 4 0,-9 0-7 16,5-3-3-16,-6 3 0 0,5-4 2 0,0-1 1 15,5 1-2-15,-1-8-2 0,-2 2 1 0,6-3 0 16,-1 0-3-16,1 0 0 0,1-2-8 0,0 1-3 16,2 0 3-16,3 0 1 0,3-1 2 0,0-1-2 15,5-1 2-15,5 0-1 0,-1-1 0 0,7-1-2 16,8 0-3-16,1-5 1 0,4 1-4 0,1-4 1 16,2-1-2-16,0-2-5 0,5 0-2 0,-4 0 0 0,1-2-3 15,1 1 2-15,-5-3 1 0,4 1-1 16,-5-4-2-16,-1 1-1 0,0 0 1 0,-3-1 2 15,0 2 1-15,-6-2 6 0,2 0 0 0,0-1 4 16,-11 6 0-16,2-1 3 0,-3-3 3 0,-6 6 4 16,0 0 8-16,0 1 8 0,-3 2 11 0,0-3-5 0,-3 5 9 15,-3-2-1-15,-3 4-4 0,0 0-1 16,-4 2 2-16,-3 0-4 0,-8 4 1 0,-6 3-3 16,-1 3-3-16,-2 5-3 0,-1 1 1 0,0 2-3 15,1 1-1-15,3 1-2 0,5 2-1 0,0-2-4 0,8-4 0 16,5 3-10-16,4-7-8 0,1 0-1 0,3 1-4 15,4-1 4-15,1-5 1 0,1 2 3 16,6-2-1-16,2-5-1 0,-3 0 2 0,4 0 1 16,4-3 4-16,4-4 2 0,-4 5 1 0,-2-6-2 0,5 0 3 15,-5 2 5-15,2-3 3 0,-1 3-1 0,-2-3 8 16,-2 4 2-16,-2 0-2 0,-2 0 7 0,4 0-2 16,-5 3 2-16,-2-1-1 0,1 2-1 15,-1 1-6-15,2-1 2 0,-8 1 0 0,10 2-1 16,-5 1 2-16,0 1-3 0,3-3 0 0,-2 3 1 15,-2 1 0-15,6 0-3 0,-2 1-1 0,-2 1 5 16,-1-2-2-16,3 1-1 0,-1-2-3 0,0 0-1 0,-3 1 3 16,2-1-3-16,0 1-1 0,0-5 0 15,1 3 3-15,1-3-4 0,-1 0 1 0,0-7-8 0,3 2 1 16,-1 0 3-16,4-7-1 0,-3-1-1 0,2 0-1 16,-3-3 1-16,0 0 4 0,-3-4 0 0,1-4 2 15,-1 7 2-15,-2 2 9 0,0-2 8 0,-3 1 2 16,-2 1 0-16,-3 3 8 0,0 2 5 0,0-2 1 15,-1 3 2-15,1-1-1 0,-1-2-2 0,4 6-1 16,-3 2 4-16,-1-1-9 0,4 0-4 0,-2 1-2 16,3 1-6-16,0 3-4 0,-1-5-2 0,1 5-4 15,0 0-1-15,0 0 1 0,0 0-4 0,11 0-1 16,-11 0 1-16,12 1-1 0,-2-1 1 0,3 2 0 16,-3-2 0-16,4 2-4 0,-2-4 5 0,0 2 2 15,2 0-6-15,3 2 2 0,-3 1-2 0,0-3 1 16,-3 0-3-16,1 1 1 0,-2 0 0 0,3 2 1 15,-4 1-1-15,0 1 2 0,1-1-6 0,-1 2 3 16,-1 3 5-16,2-2-3 0,-5 4-1 0,2-2 2 16,-1 3-2-16,0 2 2 0,1-3 0 0,-1 4 0 15,-1 1 3-15,2-1-5 0,-2 1 4 0,1-1-1 16,0 0-1-16,2 0 0 0,-3 1 1 0,5-2-3 16,-2-6 3-16,-1 1 3 0,0 1-1 0,2-5-1 15,1 3 2-15,-1-3-1 0,5-4 5 0,-2 2-8 16,-2-3 3-16,4-3 0 0,-1-1 0 0,3-2-2 15,0-2 6-15,-5 0-4 0,5-4 0 0,-2-2-3 16,-1-1 2-16,-2-1-3 0,3-8-1 0,-1 1-3 16,-4 6-1-16,1-8-1 0,-4 6 3 0,1-5 0 15,-6 6 3-15,2 1 3 0,-1-1 2 0,-2 7 9 16,-5 1 7-16,1 2 1 0,0 3 4 0,-2 1 0 16,-2 4 0-16,-4 2 3 0,1 2 1 0,0 5 4 15,-4 4-2-15,-2 7 5 0,0 2-4 0,7 2-1 16,0-2-6-16,1 1-1 0,4-6-3 0,2 4-2 15,2-1-5-15,3-1-5 0,4-1-6 0,1-1-31 16,6 0-27-16,5 2-28 0,5-2-57 0,5-4-57 0,4-4-80 16,1-4-619-16,7-2 298 0,14-7 200 0</inkml:trace>
  <inkml:trace contextRef="#ctx0" brushRef="#br0" timeOffset="199649.27">14632 14519 19 0,'0'0'202'0,"3"-3"-21"0,-3 3-18 16,0 0-18-16,10 9-15 0,-4-8-15 0,-1 2-8 0,2 1-12 15,-1-2-9-15,-1-1-9 0,0 1-6 16,0-1-7-16,-1 0-8 0,1 0-3 0,-5-1 2 16,8 0 3-16,-8 0 0 0,5-5-11 0,-5 5-2 0,6-7-6 15,-2 0-2-15,-2-3-1 0,0-2-2 0,2-4-8 16,-3-2-1-16,2-1-1 0,-3 1-3 0,0-8-2 16,-3-3 0-16,3 0-6 0,-1 0 3 15,-3-3 4-15,2-1 0 0,0-2 4 0,-2-1 11 16,3 2 13-16,-4-2-2 0,1 1 10 0,3 5 5 0,-3 3 18 15,2 10 7-15,0 5-5 0,1 1 8 0,-2 4-24 16,2 1-6-16,-1 3-8 0,2 3-9 0,0 0-2 16,0 0-1-16,-4 25-2 0,2-1-2 0,2 3 0 15,0 4-1-15,-1 5-2 0,2 0-1 0,1 10-7 16,0 1 6-16,-2-12-7 0,4-2-3 0,0 3 0 16,-1 0-2-16,3-2-2 0,-1-1-2 0,4-1 0 15,0-4-1-15,0 4-4 0,2-7 2 16,1 1 0-16,-3-9-3 0,2-2-3 0,-3-1 1 0,4-4-3 15,-2-3 2-15,0 0-3 0,0-4-2 0,4-3-3 16,-3-5-3-16,1 0-2 0,1-9-4 0,2 0 1 16,-2-6-6-16,1-6 0 0,0-2 4 0,-1-3-3 15,-3-3-2-15,2-14 10 0,-6 2-6 0,8 1 1 16,-10-4 0-16,0 14 3 0,-3-13 1 0,3 17 3 16,-1-3 6-16,-3 2 8 0,-3 6 9 0,3-1 9 15,-1 7-4-15,-2 6 9 0,3 1 9 0,-1 2-5 16,0 4-6-16,-1 0-3 0,1 4-4 15,-3 1-2-15,4 2-3 0,0 0-4 0,-7 19-1 0,3 1-1 16,-4 9 3-16,4 2-5 0,-1 5 9 0,-3 9-15 16,2 2 5-16,1-12 0 0,-2 11-2 0,5 5-4 15,2-18 3-15,0-2-7 0,1 3 2 0,-1-5-9 16,5-2-5-16,-1-6 0 0,0-1-2 0,2-2-1 16,1-2-6-16,-5-6 0 0,2 0 2 0,0-4-3 15,1-3 7-15,-1-1 3 0,2-3-2 0,5-5 5 16,-5-2 1-16,3-8-1 0,4 0 3 0,1-8-1 15,-2-1 3-15,1-4 0 0,3-1 0 0,-5-1 2 16,2 0 2-16,2 2-1 0,-6 3-1 0,6 1 5 16,-6 8-1-16,2 2-3 0,-5 4 1 0,2 2 4 15,-2-2-1-15,2 6-4 0,1 4 2 0,-3-1-2 16,3 4 2-16,-2 1 0 0,3 3 2 0,-3 4-2 16,4 5 0-16,-1 0 9 0,-4 3-8 0,7 6-4 15,-3 0 3-15,0 0 1 0,-2 4-3 0,1-5 1 16,2 3 2-16,-1-2-5 0,-1-2 4 0,-1-3-2 15,1-1 3-15,3-4-1 0,-1-1-2 0,1-4 4 16,2-1-1-16,-4-2 2 0,4-3-1 0,0-3 1 16,3-1-1-16,-2-1-1 0,1-7-3 0,1 1 3 15,0-6 2-15,2-4-2 0,-5 1-4 0,-1-6 3 16,2 2 0-16,-3-4 3 0,-2-1-2 0,-5 3-1 16,4-4 1-16,-6 1 0 0,-1 8 3 0,-2 1-2 15,0 1 7-15,-1 6 0 0,-3-1 8 0,0 1 0 0,-2 2-3 16,1 5 1-16,-3 1-3 0,-1 2-5 0,-5 2 1 15,1 6 3-15,-5 3 1 0,3 2-5 16,-5 5 2-16,4 3 2 0,0 1-4 0,7-3 1 16,-1 4-4-16,4-4 5 0,5 7-7 0,-1-8-1 0,3 1 6 15,0 0-5-15,2-5-1 0,3 1 1 0,2-1 1 16,1-2-7-16,-2-3 0 0,3 1-10 0,-1-5-14 16,8-1-12-16,-5 3-15 0,0-5-18 0,5-1-21 15,-4-2-18-15,3-3-29 0,-3-1-35 0,4 1-37 16,-7-4-36-16,-5 0-549 0,-1-4 267 0,-4 1 178 15</inkml:trace>
  <inkml:trace contextRef="#ctx0" brushRef="#br0" timeOffset="199892.56">14494 14304 10 0,'-21'0'189'0,"2"3"-8"0,8-2-15 0,1 0-15 16,2-1-9-16,3 2-15 0,5-2-7 0,-4 2-4 15,4-2-3-15,0 0-1 0,0 0-5 0,28-4-1 16,-6 2-14-16,11-3-5 0,0-1-6 0,7 1-9 16,10-2-6-16,0-2-5 0,-11 4-28 0,-2 3-31 15,-1-1-59-15,2-1-64 0,1 1-74 0,-4 0-392 16,1 0 195-16,0-2 130 0</inkml:trace>
  <inkml:trace contextRef="#ctx0" brushRef="#br0" timeOffset="203604.6">16712 14439 28 0,'9'-7'146'0,"1"0"-2"15,3 0-9-15,-4-4 2 0,4 0-16 16,0-2-2-16,-2-2-3 0,6-6-16 0,-3 0-2 16,-4 3-6-16,2-6-2 0,-1 1-5 0,-4-2-4 0,0-2-1 15,-1-2-4-15,1 3-3 0,-2-3-4 16,-1 2-3-16,-7-2 0 0,6-1-6 0,-6 4 0 0,2 2 5 16,-3 0 6-16,0 3 16 0,3 4 5 0,-3 1 0 15,-1 2-5-15,-2 1-4 0,1 5 2 0,3 3-9 16,-3 0-10-16,3 3-9 0,-3 1-7 0,6 1-1 15,-12 9-8-15,5 2-4 0,-3 12-5 0,0 5 3 16,2 1-6-16,-2 7 1 0,1 12-3 16,1 3-8-16,2 0 1 0,1 0 4 0,2 6 2 0,3-3-5 15,0-3-3-15,4 4 2 0,0-1-2 0,2-2-3 16,0-2 3-16,1 5-2 0,1-4-2 0,1-3-1 16,-1 1-3-16,-1-3 2 0,-1 1-2 0,-2-14-3 15,1 1-1-15,-2-2 0 0,-2 1 1 0,3-2-3 16,-4 2 2-16,-2-5-1 0,-1 1 0 0,-1-3-2 15,-5 1 5-15,3-9-4 0,-6 8-2 0,2-9-1 16,1-3 6-16,-2-2-3 0,2-3-5 0,-3-1 0 16,2-5-4-16,-3 1 2 0,2-4-8 0,-1-4-9 15,-2 1-1-15,0-7 0 0,1-4-4 0,-6-5-6 16,6-5 1-16,-1 4 1 0,5-8-1 0,2 1 4 16,0-2 2-16,4 0 3 0,1-1 1 0,4-4 0 15,1 2 4-15,2 1 1 0,2 0 0 0,3 0 3 16,1-1 0-16,2 0 2 0,1 1 0 0,4-1 0 15,4 1 1-15,-3 0 3 0,-1-1 0 0,4 5 3 16,-2 1 1-16,2 0-3 0,-4 3 5 0,-2 1-3 16,-3 7 2-16,-1 1 0 0,1 2-1 0,-1 0-3 15,-3 4 5-15,-1 0-2 0,-1 2 1 0,0 2-2 16,-2 1 0-16,0 1 0 0,-1 0 0 0,-4 2 1 16,0 0 7-16,13 4-5 0,-11 1 3 0,0 2 2 15,0 1 5-15,1 9 1 0,-2-5 0 0,0 5 0 16,3 4 3-16,0 2 3 0,1 1-5 0,-3-3 1 0,6 3 0 15,-3-4-3-15,2-3 1 0,-2 1-2 0,2 3 0 16,1-6 1-16,-1 0-4 0,2-2 9 16,-1-4-13-16,1-3 4 0,-2 1 0 0,4-3-3 15,0-3 4-15,0 2 2 0,-1-3-1 0,0-4-3 0,2-3-2 16,-1 2 4-16,0-4-1 0,-1-3 7 16,0-3-7-16,-2-4-1 0,1-5-2 0,-3-3-1 15,-1 3 0-15,-2-2 10 0,-3 1-10 0,-3-1-5 16,-2-3-1-16,0 4 3 0,0 6 5 0,-4 0-7 0,0 2 3 15,-1-1-1-15,-3 4-1 0,-1 1-3 0,-1 1 5 16,-2 1-2-16,2 4 0 0,-2-1 0 0,0 4-1 16,4 0-1-16,3 2 3 0,-1 0-4 15,3 0 2-15,2-1-3 0,2 3 4 0,4 0-3 0,-9-1 1 16,9 1 1-16,0 0-3 0,0 0-1 0,0 0 5 16,0 0-2-16,0 0 0 0,0 0 4 0,27-2 5 15,-16 1-7-15,2 1 3 0,6-3 1 0,-1 3-3 16,0-1 0-16,-4 1 1 0,-1-1-2 0,2 1 2 15,-2 1-1-15,0 0 7 0,-3 1-6 0,3 0-4 16,-3 4 0-16,-1-4 3 0,0 2 0 0,-1 1 1 16,1 4-1-16,0-2-1 0,-3 2 2 0,0 1-1 15,2 2 2-15,-2 4 2 0,-2-6-3 0,0 8 5 16,1-2-2-16,-1 5 1 0,-3-3 2 0,3 8-1 16,-1-7 1-16,-1-2-6 0,-1 1 2 0,2-1 1 15,2-3 2-15,-1-2-1 0,3-3-2 0,1-1 1 16,0 0 1-16,1-1-2 0,1-2 2 0,4-1-3 15,-2-4 2-15,2 0 1 0,-1-3-2 0,6-2 2 16,-4-3 4-16,3-1-5 0,-2-2 0 0,-1-3 1 16,1-7 1-16,0-1 10 0,0 0-13 0,-6-3-6 15,2 0-2-15,-2-3 3 0,-5 2-5 0,0-1 0 16,-1 1 1-16,-1 5 1 0,-2 4 0 0,-2-1 2 16,-2 3 9-16,3 1-5 0,-1 4 5 0,-3 1 2 15,3 2 1-15,-2 1-3 0,-1 2 3 0,0 1-6 16,-2 3-2-16,6 0 1 0,-10 5-3 0,4 4 6 15,-6 6 3-15,3 2 0 0,-2 4-1 0,-1 7 2 16,-2-2-5-16,0 3-2 0,4 0 5 0,0 2 0 16,3 1-3-16,0-4 2 0,3 2-2 0,1-3 0 15,3 0-6-15,4-4 1 0,-1-7-4 0,3 1-6 16,2 1-4-16,1-6-4 0,-2 0-8 0,2-2-1 16,1-5-5-16,3 0-3 0,4-2-5 0,1-1 1 0,-2-4-3 15,3-3-3-15,-3-4-9 0,-1-2 5 16,7-6-2-16,-3-6 3 0,1 1 4 0,-5-6 0 15,2 4 4-15,-4-5 9 0,2 0 1 0,-3 0 3 16,3-3 2-16,-6 3 3 0,0 0 2 0,0 6 11 16,-3 5-3-16,2 1 4 0,-3 1 7 0,2 6 6 0,-5-2-6 15,3 3 5-15,-2 1-2 0,-2 3 2 16,2 0-4-16,-2 0-2 0,0 1 3 0,3 3 0 16,0-1 2-16,-4 2-3 0,4-3 1 0,-4 3-1 15,0 0 1-15,9 0 0 0,-9 0 0 0,0 0 1 0,6 3-3 16,-6-3 4-16,8 2 1 0,-8-2-6 15,4 1 1-15,-4-1 5 0,2 2 0 0,-2-2 1 16,0 0 1-16,0 0-1 0,3 2 1 0,-3-2 2 16,0 0 5-16,0 0 4 0,0 0 0 0,4 2-1 0,-4-2-7 15,0 0 7-15,0 0 0 0,0 0 0 0,0 0-3 16,0 0-2-16,0 0 2 0,0 0-1 0,0 0 1 16,0 0-4-16,0 0 1 0,0 0 0 15,0 0-4-15,0 0 1 0,0 0 1 0,0 0 0 0,0 0-4 16,0 0 5-16,0 0-3 0,0 0-3 0,0 0 1 15,0 0 0-15,0 0-1 0,0 0-3 0,0 0 2 16,0 0 0-16,0 0 0 0,0 0 1 0,0 0-4 16,0 0 3-16,0 0 0 0,0 0-1 0,0 0 0 15,0 0-3-15,0 0 6 0,0 0-5 0,0 0 2 16,0 0 4-16,0 0-2 0,0 0-2 0,0 0 2 16,0 0-1-16,5-6 2 0,-5 6-1 0,0 0-2 15,9-1 2-15,-7-1 2 0,3-1-3 16,-1 2 0-16,1-2 3 0,2 1-4 0,-4 0 6 0,3-1-3 15,-4 1 0-15,-2 2 2 0,5-6 1 0,-2 4-3 16,0-1-2-16,-1-1 3 0,-1 1 1 0,3-2-1 16,-4 5 4-16,1-4 4 0,-1 4-2 0,2-5 6 15,-2 5-1-15,0-5 2 0,0 5 1 0,0 0 0 16,-4-4-3-16,4 4-1 0,-5-2-2 0,5 2-3 16,-8 0 0-16,8 0 0 0,-12 3 1 0,6 3 2 15,-3 2 8-15,-1 0-7 0,2 1 3 0,-7 5 0 16,2-1 8-16,-1 3-2 0,5 0 2 0,-9 6-5 15,9-4-2-15,-1 5 2 0,0-6-3 0,2 8-1 16,4-6 2-16,-1-1-3 0,1 2-1 0,3-2 2 16,1 0-5-16,3 0-1 0,1-4 3 0,3 3 0 15,1-1-5-15,6-3 1 0,0-1 3 0,4 0-3 16,0-5 4-16,1 0-1 0,3-2-3 0,10-5-1 16,-2 2 0-16,2-4 0 0,-1 0-3 0,-2-3 9 15,3-2-8-15,0-2-1 0,-1-2 1 0,-2-1-3 16,-1-5 1-16,-1 3-2 0,-3-1-5 0,1-2 5 15,-5 1-4-15,-5 3 1 0,-2-4 3 0,-2 1-2 16,-1 1 0-16,-4-2 4 0,-1 2-2 0,-3-1 5 16,-1 1-8-16,-1 0 1 0,-3 1-1 0,-1-1 0 15,-1 0 4-15,0 4-1 0,-2-1 0 0,0 3-1 16,-3-4 1-16,1 6-2 0,-1 2 0 0,-2-2 0 0,-3 4 0 16,5 1 7-16,-2 1-9 0,-2 2 2 15,1 2 1-15,-1 3-3 0,4 2 1 0,-4 4 0 16,4 1 0-16,0 3 1 0,2-2 2 0,-1 3 4 15,5 3-8-15,0-2 4 0,3-3-2 0,0 2 1 16,1-1-2-16,2-3 3 0,1-1 0 0,1 1 1 0,0-5-2 16,4 2 0-16,-2-3 3 0,3-3-1 15,2 2 3-15,3-5-2 0,-2-1 1 0,2 2-3 16,-2-4 2-16,2 1 0 0,-1-1-2 0,1-2 4 16,4-3 0-16,-3-1-4 0,-3 1 2 0,-2-3 4 0,2 4-3 15,-3-5-2-15,1 4 1 0,0 0-1 0,-1 0 1 16,-2 2 0-16,0-2-2 0,-2 4-3 15,-2-1 2-15,1 3 5 0,-2-1-7 0,-2 2 1 16,5-1-2-16,-5 1-1 0,8 4 2 0,-8 1 1 16,0 2-2-16,1 0 8 0,-1 3-7 0,2 1 3 0,-2 0-4 15,3 0 6-15,-3 1-3 0,2-1 2 0,-2 0 0 16,2 1 0-16,-2-5-1 0,4 6 0 0,-3-6-3 16,3 4 0-16,-3-6 5 0,6 4-4 15,-6-2 0-15,0-5-2 0,3 2 2 0,4-3-7 0,-6 1 2 16,5 0-3-16,-7-2 2 0,10-4-4 0,-4 1-5 15,1-1-3-15,-1-4-7 0,3-7 2 16,3 1-3-16,-6-2 5 0,2-2 1 0,2-6 3 0,3-3 1 16,-6 3 1-16,4-1 2 0,-3-3 1 0,3 6 3 15,-2 4 1-15,0 0 5 0,-2 2 1 0,2 3-2 16,-1 4 3-16,0 1-2 0,-1-1 2 0,2 4-3 16,-4 2 1-16,8 2-1 0,-3 2 3 0,3 1 1 15,-8 1-2-15,4 4 4 0,3 1 0 16,-1-1-2-16,-1 5 0 0,3 0 1 0,-5-3-1 0,0 6 3 15,-2-6-1-15,-2 3-1 0,-1-4 1 0,-3 6 2 16,-3-1 1-16,-1-4-2 0,-4 5-1 0,0-4 1 16,-4 3-1-16,-2-2 6 0,-3-1-7 0,-1 0 1 15,-1-3 1-15,-3 0-4 0,3-2 3 0,-3-3 3 16,2 0-6-16,3-2 6 0,-2 0-1 0,3 1-1 16,2-2 4-16,3 1 6 0,4 1-4 0,-1-1 4 15,2 2 0-15,6-2-6 0,-8 0-3 0,8 0 2 16,-4 4-1-16,4-4 2 0,3 4-3 0,2 1-1 15,0-3 1-15,5 3 0 0,2 2 0 0,0-2-2 16,5-1 0-16,10 2-6 0,0 0-3 0,-7-5-4 16,-1-1-4-16,3 5-5 0,-3-5-1 0,4 0 5 15,-4 0-2-15,1-2-1 0,-3-1 4 0,0-2-1 16,0-2 5-16,0 0 1 0,-2-5-2 0,-4 6 5 16,3-9 2-16,-4 1 1 0,0-3 1 0,2-6 2 15,-7 4 0-15,0-7 3 0,-1-4 1 0,1 3-7 16,-2-2 16-16,-3-3 1 0,-3 0 3 0,3-3 1 15,-5 1 7-15,4 0 6 0,-4 4 16 0,1-1-3 16,-4 3 10-16,4 1 6 0,0 2 4 0,0 9 8 16,2 1-5-16,-2 4 2 0,3 3-9 0,1 3 0 15,-2 0-11-15,2 5-10 0,0 0-4 0,0 0-3 16,0 0 0-16,0 0-7 0,2 19 2 0,2-2-6 16,-3 0 0-16,1 12-1 0,-2-3-2 0,3 6-2 0,-3 0 0 15,4-1-3-15,-4 2 1 0,1 2-5 16,-1-1 3-16,0 3-7 0,3-2 8 0,-1-1-1 15,-2-2-4-15,4 5-2 0,0-4 1 0,0-2 0 16,5-1 2-16,0-2-2 0,0-3-6 0,3-1 0 0,-1-7 0 16,-1-3 1-16,5-2-5 0,-2 0-3 15,4-4 13-15,-2-1-11 0,4-4 0 0,-6-2-2 16,6-4-5-16,0 1 11 0,-1-7-15 0,8-3 0 16,-2-2-5-16,0-3 2 0,-3-3-3 0,1-2-1 0,-2-1-2 15,-1-4-5-15,-1 0 2 0,0-3-3 0,-3 4-1 16,-2 0 4-16,-3-2 2 0,-1 6 6 0,-5 2-1 15,-1 3 4-15,-2 2 5 0,-2 3 6 16,-2 1 1-16,-1 0 1 0,-2 1 6 0,-4 3 5 16,-2 3 4-16,3-1 0 0,-1 5 5 0,-2 2 0 0,0 4-3 15,-4 3 0-15,2 4 0 0,2 0-8 16,-3 8 3-16,1 0-1 0,5 3-1 0,2 1 2 16,3-6-4-16,3 7 2 0,2-1-2 0,1-4 1 15,5-4-1-15,1 4 3 0,4 0-1 0,5-3 0 0,-2-3-3 16,3-5 2-16,5 1-2 0,4 0-2 0,1-1-8 15,-1-9-2-15,2-1-11 0,2 0-4 0,0-2-1 16,-1-3-3-16,2-2-2 0,-1-1-1 0,-3-1 0 16,1-3-5-16,-1-2 0 0,-3-4 1 0,0-1-5 15,2 1-3-15,-4-3 7 0,-1 0-5 0,-4-1 8 16,-3 2 5-16,-6 3 0 0,0 0 8 0,-5 1 11 16,1 3 20-16,-5-3-5 0,-5 1 2 0,0 4 3 15,-4-2 7-15,0 4 9 0,-4 1 9 0,-1-1 0 16,-4 5 11-16,0 2-11 0,-1 0 4 0,-3 4 0 15,4 1-3-15,1 1-2 0,1 4-4 0,0 2-5 16,4 2-1-16,-3 4-3 0,2-2-1 0,2 3-3 16,4 1-7-16,2 1 4 0,0-1-2 0,2 1-4 15,3-3-2-15,4-1-7 0,0-4-7 0,4 0-6 16,-2-1-6-16,4-3-5 0,4 2 3 0,-1-4-7 16,5-2-4-16,-4-3 1 0,5-3 2 0,-1-4 4 15,1-3 0-15,-3 1 4 0,0-7 5 0,-3 2 0 16,5-7 4-16,-5-5 4 0,-3 0 1 0,3-4 6 15,-7 0 1-15,2 0 9 0,-6-2-1 0,-2-2 13 16,0 5 9-16,-1-4 3 0,-1 4 11 0,-2 2 3 16,0 9 11-16,1 1 10 0,1 0 0 0,-1 5 0 15,2 3-6-15,-2 2-8 0,0 2-6 0,0 1-5 16,3 4-3-16,0 0-7 0,-5 11-11 0,2-1 6 16,2 8-2-16,-3 9-1 0,4-2-4 0,0 4-6 15,3 1-1-15,-1 3 1 0,2-2-1 0,-1 3 2 16,1-2-4-16,-1 1 2 0,0-1-11 0,1-4 2 15,0 2-14-15,-2-3-12 0,3 1-10 0,-2-2-9 16,-2-8-20-16,3-1-6 0,2-1-12 0,-2-4-12 16,3-4-15-16,-1 2-10 0,3-5-17 0,2 0-18 15,1-2-38-15,2-3-7 0,3-4-18 0,-1 0-593 16,-2-6 268-16,0 0 180 0</inkml:trace>
  <inkml:trace contextRef="#ctx0" brushRef="#br0" timeOffset="203886.38">18634 14202 39 0,'-40'-1'265'0,"5"0"-19"16,7 1-28-16,10-3-21 0,5 3-27 0,4 0-13 15,5 0-14-15,4 0-16 0,0 0-14 0,0 0-9 0,39 3-5 16,-9-6-9-16,3 1-5 0,8 0-4 0,9 1-8 15,-10-2-12-15,8 1-1 0,6-1-4 16,-18 2-7-16,1-2-4 0,-2 3-4 0,-3 0-5 16,-2-2-2-16,-3 0-3 0,-7 2-4 0,-6 0-7 0,-1-1-3 15,-3 0-12-15,-1 1-20 0,-4 0-18 16,-5 0-26-16,7-1-36 0,-7 1-33 0,0 0-67 0,-16-5-527 16,6 5 240-16,0-4 162 0</inkml:trace>
  <inkml:trace contextRef="#ctx0" brushRef="#br0" timeOffset="207488.18">20941 14679 83 0,'10'0'149'0,"1"0"-26"15,-1 0-5-15,3 0-10 0,0-3-1 0,-4 2-11 16,0 0 9-16,0-1-4 0,-4 1 3 0,0-3-3 16,0 1-7-16,3-3-15 0,-5 0-5 0,3-3-4 15,-5-1-3-15,3-2 4 0,-4 0-4 0,0-1-5 16,-1-5-2-16,-2-2-7 0,2 1 0 0,-3-8-5 15,0 0 8-15,-1 3-2 0,1-5-5 0,-1 2-2 16,0-2 0-16,0-2-9 0,-3 2 9 0,4 0 9 16,-1 0 6-16,1 5 16 0,-1 4-5 0,4 1 13 15,-5 3 3-15,2 3-3 0,0 4-4 0,2-1-9 16,0 5-8-16,-2 0-9 0,3 5-9 0,1 0-5 16,0 0-2-16,-3 9 5 0,2 3-11 0,1 4-5 0,0 3 1 15,0 7-8-15,1 3 1 0,-1 1-6 16,3 3 2-16,2-3 12 0,-3 2-19 0,1 3 4 15,1-1-4-15,1 0 3 0,-1-1-2 0,-1 15-2 0,-1-15-3 16,6-3 1-16,-3 0 0 0,1-4-3 16,-1 2 1-16,6-5-1 0,-5-3-4 0,4-6 2 15,-1 1-5-15,4-1-7 0,-3-4 2 0,2-3-1 16,-2-5-2-16,1 1-4 0,2-3 2 0,1-3-6 0,4-2 8 16,1-4-8-16,4-7-9 0,-5-4-1 0,0-2 2 15,0-4 3-15,0-5 1 0,-4-2 4 0,3 2 1 16,-2-13-4-16,-4 8 2 0,-2 0 1 15,4-10 6-15,-8 14 0 0,2-2 2 0,-2 2 9 0,-1 4 8 16,-2 0 10-16,0 8 13 0,-1 2 12 0,-2 2 5 16,-1 4-1-16,2-1-4 0,-5 4-5 0,4 1 1 15,0 1-3-15,-1 2-11 0,1 0-3 0,1 5-1 16,-3-4-3-16,3 4-4 0,0 0 11 0,0 0-13 16,0 0-2-16,-5 14-1 0,4-9-1 0,0 2 9 15,-2 0-12-15,3-2-4 0,0 3 5 0,-1-3-2 16,1-1 0-16,0 2 4 0,0-2-5 0,0 1 3 15,0-5-5-15,1 5 18 0,-1-2-16 0,0-3 3 16,0 6-4-16,1-4 4 0,-1-2-6 0,0 0 5 16,0 0 1-16,0 0-1 0,0 0 0 0,0 0-1 15,0 0-3-15,0 0 1 0,0 0-2 0,0 0 6 16,0 0-4-16,0-14-2 0,0 14-4 0,0 0-9 16,-2-2-12-16,2 2-7 0,0 0-28 0,0 0-12 15,0 0-15-15,0 0-8 0,0 0-9 0,0 0-6 16,1 12-5-16,-1-7-2 0,-1 0-9 0,1-1 1 15,-3 1 4-15,6-2 12 0,-3 0 2 0,2-1 18 0,-2-2 12 16,2 5 12-16,-2-5 17 0,0 0 0 16,1 4 6-16,-1-4 15 0,0 0 6 0,0 0 5 15,0 0 5-15,0 0 5 0,0-12 2 0,-1 7 12 16,-1 0 5-16,1-4 7 0,0 1 4 0,-3-1 5 16,2-4 1-16,0-1-2 0,1-3 9 0,0 3-4 15,-1-6 0-15,0 1 3 0,-1 0-7 0,2-8 7 16,0 7-2-16,-2-6-3 0,2 0 2 0,0 6 6 15,-1 3 4-15,1 0 7 0,-2 2 7 0,0 3 1 0,1-1 4 16,0 5 5-16,1 3 3 0,1-3-3 0,0 3-12 16,-2 1 2-16,0 1-15 0,2 3-4 15,0 0-4-15,0 0-6 0,-9 11 10 0,5 5-7 16,-5 8-4-16,0 3-2 0,0 5 3 0,1 3 1 0,1 12-4 16,2 0 2-16,-2 3 1 0,2-3 0 15,5 2-1-15,0-2-2 0,0 1 1 0,0 1 0 0,1 2-8 16,3-2 5-16,0 1-1 0,1-2-9 0,-1 0 1 15,6-1 3-15,-1 0-2 0,0 2-2 16,-1-15-3-16,1 15 4 0,1-2-4 0,1-1-3 0,0-1 2 16,-4-12 0-16,2 0-5 0,0 2-1 0,-1 0 2 15,-2-2-2-15,1-2-1 0,0 2 4 0,-3 0 0 16,-4 0-3-16,1-2-1 0,-1 1 1 16,-5-6 0-16,-2 2 0 0,0-1 2 0,-2-4-3 0,2-3 0 15,-3-2 6-15,-3-3-6 0,-3-1 1 0,2-2 1 16,-1-3-2-16,2-5 4 0,0 0 2 0,-2-2-1 15,1-4-5-15,-4-2 3 0,0-3-3 0,8 0-7 16,0-5 0-16,-3-4-3 0,-2-7-4 0,3-7-2 16,5-2-2-16,3-1 10 0,0-13-14 0,3 10-10 15,4-14 1-15,9 3-5 0,6-2 4 0,0 4 3 16,-6 11-2-16,11-7 2 0,-1-1 5 0,-4 10 0 16,5 2 1-16,0 1-3 0,6-8 1 15,-8 9-2-15,3-1-4 0,11-7 3 0,-10 13 2 0,1-3 4 16,-2 1 7-16,-2 1-5 0,1 0 1 0,0-1 5 15,-2-1 2-15,-3 3-1 0,2 1-1 0,-4 0 6 16,-2-2-4-16,-5 8 5 0,0 0-2 0,-3 1 0 16,1 3 3-16,-5 2 2 0,1-2-1 0,-2 0 8 15,2 5 0-15,-2 0 2 0,-1 0 3 0,0 5 1 16,0-4-10-16,0 6-1 0,0 0-1 0,0 0 1 16,0 0-3-16,-8 12 3 0,7-1-3 0,-3 5 12 15,-1 1-8-15,4-1 1 0,-4 11 0 0,2-2-3 16,0 2 12-16,1-1-4 0,-2-2-3 0,4-4-5 15,0-1 3-15,0 1-4 0,4-1 1 0,-2-4 11 16,0 1-15-16,2-4-7 0,2-2 2 0,-1 0 0 16,0-6-1-16,2 2-2 0,-2-2 0 0,4-2-1 0,0 1 0 15,-3-3-5-15,5-4 2 0,-1-3-2 16,-1-1 1-16,0-2 4 0,1-4-1 0,0-1 1 16,3-8 1-16,1-4 3 0,-3-1-4 0,3 2 10 15,-1-3-5-15,1 0 3 0,-3 4-2 0,0-2 4 16,-1 9 0-16,0 1 2 0,3 3 7 0,-4 3-2 0,-4 0 3 15,4 4-1-15,-1 2-5 0,2-1 1 0,-3 5 4 16,2 0-6-16,2 2 0 0,-3 3 0 16,1 1 0-16,-2 4 1 0,2-1-2 0,3 8 2 15,0-1-3-15,-1 7 3 0,-4-3 1 0,1 1 2 0,-2 3-2 16,-1-2-1-16,1 3-2 0,-4-5-1 0,-2-3-4 16,0 0-3-16,-2 1-3 0,-1-4 0 0,0-5 1 15,2 4 0-15,-3-4-3 0,4-3 5 16,-2 2 4-16,-1-3-4 0,3-4 2 0,-1 2 3 15,1-2 0-15,0 0 0 0,0 0 1 0,0-14-2 0,4 4-2 16,2-6 1-16,-1 0 4 0,3-1-2 0,1-7 1 16,2 1 0-16,2-1 2 0,4 0-3 0,-2 1 3 15,3 3 5-15,-1-2-3 0,3 4-4 0,-6 3 1 16,3 3 0-16,-1 1 1 0,2 3-5 0,-2 1 6 16,-1 0-2-16,-1 5 0 0,-4-1 1 15,2 3-1-15,-1 3 0 0,1 1 3 0,-2 1-2 16,-1 2 1-16,-3 3-1 0,5 5-5 0,-3-1 5 0,0 3 3 15,-1 0-1-15,-2 1 0 0,2 0-1 16,-3-6 1-16,1 5-2 0,0 0 4 0,-1-1-4 0,1-1 4 16,2-3 2-16,-2 0-4 0,-1-2-2 0,-1-1-2 15,5-1-2-15,-3-3 4 0,3 0-2 0,0-3 1 16,3-2 1-16,-1 0 2 0,1-2-3 0,0 0 0 16,-1-4 3-16,2-2-3 0,-3 0 0 0,1-2 3 15,0-3 0-15,3-2-2 0,-3-2-1 0,-1 1 0 16,0-8-3-16,1 0 6 0,-5 6-3 0,3 0 1 15,-1-2 1-15,-5 3 0 0,2 0 7 0,-4 1 7 16,0 6 2-16,-4-3 13 0,0 2-7 0,-1 3 8 16,-3 0 2-16,1 1 1 0,-3 2 0 0,-1 0-3 15,0 1-1-15,-2 7-3 0,0-2 0 0,-5 6-3 16,4 3-2-16,-1 1-3 0,-1 4-1 16,-3 4-1-16,7 2 0 0,0-1-3 0,3-2 1 0,0 5 1 15,3-3-6-15,2-1-1 0,3-2-4 0,0 0-2 16,3-1-6-16,1-3-3 0,3-1-7 0,3 1-4 15,-1-2-7-15,6-3 3 0,-5 0 0 0,3-2-1 16,1-4 3-16,-3-1 0 0,4-2 0 0,-2 0 8 16,-2-1 3-16,4-5-2 0,-5 4 0 0,3-1 1 15,-2 1 3-15,-2-4 5 0,-2 3 7 0,2 1 8 16,-3 0-2-16,-2-1 3 0,0 1 2 0,1-1-2 16,-4 4-1-16,5-3-4 0,-2 2 3 0,-3 1-8 15,0 0 0-15,0 0 0 0,6 4 0 0,-6-4-3 16,4 7 3-16,-2-3 0 0,0 2-3 0,-1-2 4 15,1 3-3-15,0 0-5 0,0-1 2 0,-2 1-2 16,3-2-13-16,-3 0-1 0,1 2-1 0,0-4-2 16,-1-1 0-16,2 4 2 0,-2-6-1 0,2 5 6 15,-2-5 7-15,0 0-5 0,0 0 2 0,0 0-2 16,10-11 4-16,-4 5 2 0,-3-5-2 0,5-2-1 16,1-6 3-16,-3 9 6 0,2-9 1 0,1 5 7 15,1-3 0-15,4 1 9 0,-6 2 0 0,6 0 5 16,-9 5 5-16,4-1-3 0,0 2-1 0,1 1-1 0,-3 4-3 15,2-2-3-15,-4 4 0 0,6 2-2 16,-1-1 0-16,0 5-3 0,-2 0 5 0,3 6-8 16,-2-4 4-16,3 7-1 0,-3-4-2 0,0 3 0 15,1 3 1-15,-5-1 0 0,3 0-2 0,0 1 0 16,-4-5-2-16,-2 1-2 0,-1 1-3 0,2-1-4 0,-2-2-5 16,-1-2-2-16,0 1 1 0,0-4-2 0,0 0-1 15,0 0 1-15,0-1 3 0,0-4 6 16,3 6-3-16,-3-6 1 0,0 0 1 0,0 0 5 15,0 0-7-15,5-17-1 0,0 9 1 0,0-2-1 0,3-7 0 16,-2 2 3-16,6-1 4 0,-2-1-5 16,3-6 1-16,-3 5 1 0,0 3 0 0,3 0 1 15,0-1 0-15,1 3-3 0,-3 2 1 0,3 1-1 16,-5 0 1-16,0 3 1 0,1 2-1 0,2-1 1 16,-6 0 1-16,3 5-7 0,0 0 4 0,-4 1 0 0,3 0 5 15,5 1-5-15,-7 0 1 0,1 4-2 0,-1 0 3 16,4 1 2-16,-1 2 0 0,-1-1-4 15,1-1 6-15,-2 1-3 0,0 2 7 0,1-1-10 16,-2-1 1-16,0-2-1 0,1 1 5 0,-2 0-4 0,0-3 0 16,-1 1 1-16,3-2 3 0,-3 2 0 0,-1-2 0 15,-3-2 1-15,7-1-3 0,-7 1 4 0,10-4-2 16,-8-1 1-16,4 3-1 0,-2-4 3 16,-3 0 0-16,3 0-1 0,0-3-4 0,-4-1 2 0,4 0 1 15,-3 2 4-15,-1-4-3 0,0 3 7 0,0 0 5 16,-4 1 0-16,3-1 6 0,-3 4 3 0,0-2 5 15,1 2 4-15,-4 2-2 0,2-1-3 0,-1 3-3 16,-1 1 1-16,-7 3-4 0,3 1-1 0,-5 5-5 16,1-1 6-16,0 5-7 0,1 3 4 0,2 1 2 15,-3 4 0-15,5 3-5 0,-2 2-1 16,6-2 0-16,2-1-2 0,0 2-6 0,4-4 0 0,1 0 5 16,3-2-4-16,3-2-2 0,0-1-1 0,1 0 3 15,2-5-1-15,-1 0-5 0,4-1 4 0,1-2-8 16,3-1 3-16,3-4-6 0,-2-2-6 0,6-2-1 15,-5-1-6-15,3-3 1 0,6-2 1 0,-9 0 1 16,8-5 6-16,-4-1-5 0,0-2-1 0,-2-2 3 16,0-1 4-16,-3 0 1 0,0-2-2 15,0-3 3-15,-3 3 1 0,3-2 1 0,-6 6 2 0,-3-1 2 16,2 2 6-16,-4-1 9 0,-5 6 6 0,5 0 1 16,-4 0-1-16,0 5 2 0,-2 0 1 0,4-2-10 15,-2 6-3-15,-3 1-5 0,0 0 11 0,0 0-10 16,0 0-4-16,9 13 6 0,-7-1-2 0,2 3-2 15,-1 1 0-15,1 2 2 0,3-1-4 0,-2 5 0 16,2-3-3-16,-1 0 5 0,2-2 2 0,2 2-6 16,2-1 0-16,0-6 1 0,2 3-5 0,4-4 1 15,0-1 0-15,1-2-4 0,8-1-9 0,-5-3-5 16,5-1 3-16,3-2-5 0,0-2-6 0,-1-2 5 16,-1-2-1-16,-2-4 3 0,-6 5-1 0,2-7 2 15,2-3 0-15,-2-3 2 0,-7 5 2 0,2 0-5 16,-4-1 5-16,1-4 3 0,-5 1 3 0,2 0 1 15,-4-1 0-15,-1 1 3 0,-5 5 7 0,-1-2 7 16,-1 2 1-16,-5 0 12 0,-1-3-2 0,-4 4 1 16,0 1 2-16,0 3 2 0,-4-2-2 0,2 2 6 15,-4 1-5-15,0 3-5 0,2 2 0 0,4 2 15 16,-2 0-20-16,0 0-2 0,3 1-2 0,1 2-8 0,0 2-9 16,4-1-5-16,0 0-12 0,1 1-4 15,3-4-9-15,1 3-3 0,1 2 2 0,-1-4-3 16,4 3 3-16,2-3 6 0,2-1 3 0,-3 2 1 15,0-2 5-15,8 2 4 0,-4-1 0 0,0-1 0 0,0 2 3 16,-3-1 3-16,2 1 0 0,-2-1 2 0,1 1-2 16,-1 1 4-16,-2-1 4 0,4 1 1 15,-3 2-2-15,1 1 3 0,3 1 1 0,0-2-3 16,-1-1 5-16,-2 4 0 0,4-3-2 0,-1 2 5 0,0-5-2 16,1 4-5-16,-1-2 2 0,-1-4 2 0,3 3-2 15,-3-4 3-15,1 2-4 0,1-4 3 0,2 0 2 16,-3-2 1-16,2 0-3 0,3-3 3 15,-5 0 0-15,4-2 0 0,0-4-1 0,1-3 3 16,-3-1 0-16,0-2-4 0,4-5 6 0,-5 5-6 0,4-7 4 16,-1-2 0-16,-3 3-1 0,0-5-2 0,-2 1 4 15,0 1 0-15,-6 0 0 0,6-4-3 0,-4 1 3 16,-2 3 13-16,-2 1 12 0,3 6 13 0,-2 3 12 16,-2 4-1-16,2-1-2 0,-1 4 9 0,-1 1-22 15,1 7-11-15,0 1 2 0,0 0-2 0,-9 15 7 16,-1-2 3-16,-3 10-3 0,0 2-5 0,-1 4 2 15,1 2-7-15,-1 3 3 0,3 1 3 0,-4 9 1 16,5-8 10-16,0-1-20 0,1-3 5 0,4 1-6 16,-1-1-2-16,2 0-5 0,4-5-13 0,0-8-13 15,0 0-10-15,4-2-28 0,2-3-30 0,-1-4-33 16,4-2-53-16,3-3-73 0,7 1-74 0,0-6-695 16,13-2 336-16,0-3 224 0</inkml:trace>
  <inkml:trace contextRef="#ctx0" brushRef="#br0" timeOffset="210154.43">25288 14680 66 0,'-5'-1'172'16,"5"1"-13"-16,0 0-11 0,0 0-9 0,-8 7-14 15,5-7-4-15,3 0-5 0,-3 5-8 0,3-5 2 16,0 4-5-16,0-4 1 0,0 0-5 0,0 0 13 16,5 5-5-16,-5-5 5 0,0 0 0 0,11-7-7 15,-4 5-6-15,0-3-6 0,3-2-7 0,-2 0-7 16,-1-1-8-16,0-2-6 0,3-3-7 0,-2 0-7 15,1-3-2-15,0-1-5 0,-3-3-3 0,2 2-5 16,-3-5-7-16,5-2 3 0,-6-1-5 0,4 0-7 16,-3-3-2-16,0 3-1 0,-1-4-3 0,1 3-3 0,-2 2 0 15,-1 7 2-15,-1 0 5 0,1 4 8 16,0 2-3-16,0 5-3 0,-1 0-9 0,0 2-1 16,3 4 1-16,-4 1-3 0,11 1-1 0,-6 8 0 15,6-2-1-15,3 7-2 0,-1 1 0 0,4 5 4 16,0 2-7-16,0 2 1 0,3-1 0 0,-1 1-1 0,-1-2 2 15,-1 3 3-15,-1-5-4 0,0 1 1 16,-1 2-1-16,-5-8-6 0,-2 0-2 0,0-5-5 0,-2 0-2 16,-2 2 1-16,-2-2 1 0,2-1 3 0,-4-2-2 15,2-1 1-15,-2-1-2 0,0-1 7 0,-2 1-1 16,0-2 0-16,-2-1 1 0,4-2-2 0,-9 4 1 16,0-3-1-16,1 2 4 0,-2-3 0 0,-3 0 1 15,3 1-1-15,0 2 0 0,-3-3 7 0,4 0-7 16,3 0 6-16,-2 0-6 0,3 1 1 0,5-1 1 15,-8 2-8-15,8-2 0 0,-6 0 0 0,3 2 2 16,3-2-4-16,0 5-1 0,0-5-11 0,4 7 3 16,0-6 0-16,0 0 0 0,0 2 5 0,2-3 3 15,-6 0-2-15,14-3 0 0,-5-2 2 0,2 1 0 16,-1-3-1-16,1-4 2 0,0-2 2 0,0-4 3 16,-1 0-2-16,3-6 1 0,-2 1-1 0,1-6 1 15,-1 2 3-15,-4-4-1 0,0-1 4 0,2-1-1 16,-4-4 1-16,3 2 2 0,-3-2 6 0,0 3 7 15,-1-2 9-15,-1 6 8 0,-1 0 0 0,2 4 27 16,-3 8-2-16,-2 1 7 0,2 6 0 0,-1 1-15 16,0 3-9-16,0 3-4 0,0 3-4 0,0 0-3 15,3 13 0-15,-3 2-7 0,1 6-2 0,0 4-5 16,3 7 1-16,0 0-2 0,0 1-4 0,2 14 7 16,2-13-7-16,0 13-2 0,-2-12 2 0,3 13-4 15,-1-3 1-15,2 0 1 0,1 2-2 0,0-15 2 16,5 13 0-16,-2-16-6 0,0 3-3 0,2-3-14 15,-3-3-13-15,4-1-1 0,-6-9-5 0,5-3 14 0,-2-2-12 16,-1-3 3-16,1 0 2 0,-2-5 0 16,2-3-1-16,-3-1-8 0,2-3 3 0,2-2-11 15,2-6 6-15,-3 0-1 0,0-5-3 0,1-7-2 16,-1 0-2-16,-1-1 12 0,1-2-3 0,-5-6 5 0,0 4 4 16,-4-1 2-16,5-1 4 0,-6 3 7 0,-5 3 4 15,1 5 11-15,-3 4 18 0,-3-1-8 0,2 0 6 16,-1 8-6-16,0-2 0 0,-3 2-2 0,-2 2-1 15,-1 2-3-15,0 2 1 0,-3 1-2 0,-4 7-1 16,1-1-1-16,-1 4 1 0,0 1 5 0,-1 2-8 16,3 0 3-16,0 1-9 0,3 1 1 0,0 2-13 15,4-5-5-15,1 5-2 0,5-5-4 0,0 0-2 16,3 0-2-16,0-3 2 0,3-2 5 0,3 4-2 16,0-3 3-16,5-2 2 0,1-1 3 0,0-1-1 15,3-4 3-15,-3 2 4 0,3 0 0 0,0-6 2 16,-1 4 3-16,-1 0 5 0,-1-1 1 0,2 1 4 15,-3 0 4-15,-1-3 0 0,-1 3 2 0,0-1 0 16,-3 3 0-16,2-1 3 0,-8 1-1 0,12 1-3 16,-8-1 1-16,2 3 4 0,-2-1-4 0,2-2-1 15,-2 7-5-15,1-2 1 0,-1 0 2 0,0 0-1 16,-1 2-2-16,-1 1 1 0,3 0 2 0,-2 2-2 16,-1-2-7-16,2 1-15 0,-1-2-2 0,-1 1-6 15,2-3-6-15,0 2-2 0,1-2-6 0,0 1 4 16,0-5 4-16,-1 0 7 0,0 1 1 0,-4-2 5 15,10-2 3-15,-4 0 1 0,2-4-4 0,-1-4 2 0,-2 0 7 16,5-2 2-16,-2-2 2 0,-1 4 12 16,-2-6-1-16,3 1 7 0,0 6 5 0,-1-2 2 15,1 2 5-15,-1 0 2 0,0 3-4 0,2 1-4 16,-4 1-1-16,0 1-4 0,4 3 1 0,0 3 1 0,3-1-5 16,-2 5 1-16,0 0-2 0,4 3 2 15,0 0-1-15,-2 2-6 0,0 0 9 0,-4-2-7 16,3 4-1-16,0-1 4 0,-3-2-4 0,-1 1 1 15,2 0-2-15,-4-4 1 0,0 3-8 0,-1 0 3 16,-2-4-6-16,0 2-8 0,1-3 0 0,-1-2 3 16,2 2-3-16,-4-2 11 0,1-2-1 0,-1-2 2 15,0 0-5-15,0 0 5 0,0 0-1 0,9-16 1 16,-5 8 4-16,-3-2-1 0,3-2 2 0,4-5-1 16,-3 0 2-16,4 0 3 0,-3-2-1 0,7-3 7 0,-3 4 4 15,3 3 0-15,-1 0 2 0,-1 1 0 0,2 4-2 16,-2 0 1-16,-2 5 0 0,2-1-4 15,0 2 0-15,2 1-3 0,-2 3 1 0,3 1-2 16,-3 2 0-16,3 6-4 0,-2 2 4 0,1-2-4 0,-3 0-2 16,1 5 5-16,0 2 0 0,-6 0 0 0,3 2 0 15,-8-4 4-15,0 3-6 0,0 2-3 0,-3-7-3 16,-2 5-2-16,1 0-2 0,-2-5-4 16,-3 3-3-16,1-5 0 0,3-1 4 0,0-1-4 0,0-2 0 15,1-1 3-15,3-2 2 0,-3-1-2 0,4-2 0 16,0 0 0-16,0 0 4 0,0 0 0 15,-4-11-1-15,6 3-2 0,4 1 3 0,-1-4-1 0,8-5 4 16,-3 1-3-16,-1-1 1 0,8 2 0 0,2-11-3 16,0 8 3-16,1-3 0 0,3-1 1 0,1 1 2 15,1 5-5-15,-2 1 1 0,-7 6 3 0,1 2-1 16,1-1 1-16,-1 3-3 0,1 4 0 0,-4 0 2 16,-2 1 5-16,0 3-6 0,4 3 1 0,-3 1 1 15,-2 5-2-15,1-1 3 0,-3 3 2 0,0 1-4 16,0-1 1-16,-4 2-3 0,0 0 5 0,-1-1-2 15,0 4 0-15,-4-4-1 0,4 1 2 0,-4-6-2 16,1 3 2-16,-1-1-2 0,4-1-8 0,-3-3 2 16,-1 0-2-16,4 2-2 0,-3-7-4 0,6 1 6 15,-5-1 5-15,5-1-4 0,0-2 3 0,1-1-1 16,0-3 0-16,1-1 1 0,2-2 4 0,1 2-4 16,2-7 0-16,-5 4 7 0,2-5-4 0,-1 2 1 15,2-5 3-15,0-2-5 0,-2 1 5 0,2-5 1 16,-1 3 2-16,0 1-3 0,-4 3 6 0,0-3 5 15,2 5 15-15,-5 5 9 0,-3-3 8 0,0 1 0 16,2 0 2-16,-6 3-4 0,2-2-2 0,0 3 0 16,-3 1-4-16,-3 1-6 0,7 3-6 0,-16 5-1 0,0 4-2 15,3 2-2-15,-1 2 0 0,0 1 3 16,-5 5-10-16,2 1 1 0,4-3-2 0,2 0-2 16,3 1 0-16,0-1-5 0,3 0-3 0,1-5-6 15,3-2 1-15,1 5-7 0,3-4-1 0,-1-1 1 0,6-2 0 16,-2-2 0-16,3-1-4 0,0 1-1 15,4-6 3-15,0 0-3 0,4-3 3 0,2-2 1 16,1-2 1-16,0-2 2 0,7-4 1 0,-4-1 0 16,4-2 2-16,-1-2 9 0,-2 1-9 0,0-2 8 0,-2 1-4 15,5-1 2-15,-2 4 2 0,-3-1 1 0,-4 6 2 16,-3 2 0-16,4 1-4 0,-6 2 0 16,-1 2-1-16,2 0 0 0,-2 7 0 0,0-5 2 15,-3 2 0-15,1 3-2 0,1-1 0 0,-1 2 2 0,-3 0-5 16,2 3 3-16,-3-2-2 0,2 1 1 15,-4-2-5-15,-3 0-2 0,3-1-1 0,-4 3-1 0,2-1 1 16,-2-2-8-16,2 3 2 0,-2-3-4 0,1 0-1 16,-1-1-2-16,0-3 5 0,0 6 0 0,0-6 3 15,0 0 0-15,0 0 12 0,0 0-6 0,0 0 1 16,14-8 1-16,-10 3 2 0,0 1-2 0,1-2 2 16,5-1-2-16,-2-2 1 0,1 1 2 0,5-2 0 15,-1-1 1-15,0-1-1 0,1-2 6 0,0 1-3 16,1-1 2-16,2 1-2 0,0 1-2 0,1 2 3 15,-1 0-2-15,-2 2 2 0,3 2 0 0,-5 3-1 16,-3 1 0-16,3 2 0 0,-3 0 0 0,-2 2 2 16,1 3-1-16,-3 0-5 0,1 5 6 0,-1 1-3 15,-1 2 4-15,-1 2 0 0,0-2-3 0,-2 4 4 16,2 2-3-16,-3-3-2 0,1 2 3 0,-1 2 0 16,0-3-2-16,0-1 0 0,-1-2 3 0,2-4-3 15,-2 2 2-15,0-2-6 0,1-4 6 0,-1 0-3 16,3 0 2-16,-1-3 0 0,3 0 2 0,-1-2 0 15,5 0-1-15,1-3-2 0,1-4 4 0,5-3 3 16,-2 1 2-16,5-3 3 0,-6-4 4 0,9-4-2 16,-3-1 11-16,-1-2-3 0,0 3 0 0,-1-5 2 15,0-5 4-15,2 9-3 0,-4-6 4 0,-1-2 4 16,-2 3 9-16,-1-2 0 0,0 1 7 0,-5 8 9 16,1 2 6-16,-2 1 8 0,1 7-1 0,-2-2 19 15,0 4-18-15,-3-1-13 0,2 4-5 0,-2 1-9 16,-1 2-9-16,0 0 4 0,0 12 2 0,0-3-14 15,0 4-2-15,-4 3-1 0,4 3 2 0,-4 1-3 16,3 4-1-16,-3-4-5 0,2 0 3 0,-1 3-8 16,2-1 2-16,1-3-1 0,-2 7 0 0,0 0 2 0,-2-7-7 15,3 0 0-15,-3 0-7 0,2-1-3 0,0 0-16 16,-2-3-12-16,3 1-22 0,1-6-15 0,-5 1-17 16,5-2-19-16,-2-4-22 0,0 2-5 0,1-2-26 15,1-3-33-15,0-2-53 0,0 0-56 0,0 0-660 16,-6-10 319-16,3-1 212 0</inkml:trace>
  <inkml:trace contextRef="#ctx0" brushRef="#br0" timeOffset="210289.16">28355 14507 157 0,'-4'-7'272'0,"-1"4"-29"16,5-1-23-16,3 1-22 0,10 0-20 0,6-1-16 16,13 1-20-16,4 2-11 0,19-2-11 0,1 3-14 15,4-2-17-15,2 1-29 0,-1-2-49 0,5 4-41 16,1-2-61-16,24-1-67 0,-33 0-446 0,0 2 202 15,-22-4 134-15</inkml:trace>
  <inkml:trace contextRef="#ctx0" brushRef="#br0" timeOffset="211822.21">9360 15252 52 0,'4'11'111'0,"4"1"17"0,3 1-4 15,-1 3-7-15,0-8-14 0,0 0-1 0,5 3-1 16,1 0-3-16,0-5-1 0,-4-2-4 0,1-2 0 16,6 1 5-16,-4-3 3 0,2 0 1 15,1-3 2-15,-1-1-6 0,-1-3-9 0,2 0-9 16,-1 0-4-16,-2-6-8 0,7-3-10 0,-3-2-2 0,-4-5-2 16,3 4-8-16,-4-5-1 0,-4 1-7 15,-1-2 3-15,-1-2-4 0,1-1-1 0,-5 1-1 16,-2-5 5-16,1 8 8 0,-6-1 4 0,3 6 7 15,-2 3 16-15,-1 4 2 0,-2 1-9 0,1 2 0 0,3 1-9 16,-3 6-6-16,-1-1-5 0,5 3-9 0,-13 8-3 16,3 2-1-16,-3 12 1 0,-1 6-9 0,1 2 4 15,3 5 0-15,-3 11-4 0,3 0-9 0,2 5 1 16,1 2 4-16,2 7 4 0,1 29-9 0,0-5-3 16,4-2 30-16,-1-22-5 0,1 23-1 0,0-25-12 15,2 22 0-15,-2-22-4 0,0-4 2 0,0 8-7 16,2-6 1-16,1-3-1 0,-1 2-26 0,2-3 1 15,-3-1 3-15,-1 2-4 0,-3-5 0 0,1-1 9 16,-1-12-11-16,-2 2 2 0,0-2 3 0,0-5 4 16,-4 0-1-16,1-4-2 0,-1-2 3 0,2-6 2 15,-2-4-3-15,0 2-3 0,1-9 10 0,-1 1-5 16,0-3 5-16,0-1-2 0,-1-3 0 0,-2-1-19 16,2-5-7-16,-2-3-6 0,-1-4-4 0,-1-5 0 15,0-7-10-15,3-5 6 0,0-2-1 16,3-15 1-16,3 12 10 0,8-2-6 0,0-11 2 0,4 1 1 15,3 13 5-15,-1-1 4 0,9-12 0 0,-3 13 2 16,8-11-1-16,-1 2 1 0,2 2 4 0,-2 11 4 16,0-2-2-16,-2 2 0 0,2-1 2 0,-1 4 11 15,-1 1-9-15,-2 0-1 0,-2 3 5 0,-3 5-1 16,0 4 0-16,-3 0 2 0,-4 4 4 0,2 1-4 16,-4 1 1-16,1 2-2 0,0 1 0 15,-2 2-2-15,-3 2 2 0,5-3-4 0,-5 3 5 0,5 7 1 16,-3 0 13-16,0 5 5 0,-1 0 1 0,2 5-1 15,-2 0-2-15,2 3-1 0,-1 5 2 0,2-4-3 16,-3-2 4-16,5 0-5 0,-3 6 4 16,3-9-1-16,-2 2-1 0,1 0-2 0,2-1-2 15,0-1 0-15,-1-5-1 0,0 1 1 0,1-1-2 16,1-5-2-16,0 4-1 0,2-4 3 0,0 0-4 0,1-1-1 16,-5-1-5-16,4-3 5 0,-10-1-1 0,13-3 0 15,-4-2-9-15,-2-4-3 0,5-6-4 0,-3 1 9 16,1-1-6-16,-2-2 1 0,0-10-1 0,-3 3 2 15,1-3-6-15,-2 8 8 0,-3-7-2 0,2-1 3 16,-3 5 7-16,-3-2-1 0,2 7 2 16,-4-2 3-16,5 2 5 0,-1 6 7 0,-2-2 7 0,2 1 1 15,-2 5 0-15,3 0-1 0,0 0-9 16,0 2 2-16,4 0-4 0,0 1-4 0,2 2 0 0,6 1-1 16,-12 1-1-16,23 6 1 0,-5-2-3 15,-1 2 1-15,3 1-4 0,4 5 4 0,-5 0 7 16,0-2-7-16,-2 2-4 0,6 3 2 0,-9-1 1 15,3-2-2-15,-2 2 0 0,-2-1 4 0,-6-4-8 0,1 2 1 16,0-1 2-16,-2-1 0 0,-2 0 5 0,-2 4-4 16,-2-6 0-16,-2 5 1 0,-1-7 6 15,-1 3-5-15,-1-4 0 0,-3 2 0 0,1-2 2 16,-2-2 7-16,3 0 7 0,-7-2 1 0,13 0 4 16,-13-5-2-16,7-2-2 0,-3 1-6 0,4-5 3 15,1 1 2-15,0-7-8 0,5-1-1 0,3-3-6 0,4-2 3 16,4 0-9-16,4-3 0 0,4 0-8 15,5 1 0-15,0-2-11 0,16-2-18 0,0 0-18 16,1 1-23-16,-10 9-41 0,3 2-47 0,-1-2-57 16,-2 5-727-16,4 0 316 0,0 0 212 0</inkml:trace>
  <inkml:trace contextRef="#ctx0" brushRef="#br0" timeOffset="212949.73">11108 16242 51 0,'-3'-5'250'0,"3"5"-25"0,0 0-22 0,7-2-21 0,-7 2-17 16,12 0-36-16,0-1-11 0,-1 4-11 15,3-3-9-15,-1 0-10 0,1 0-15 0,-2 0-2 16,1-2-9-16,0 2-4 0,-1-2-7 0,-1-1-2 15,2 0-5-15,-4-1-4 0,0 1-5 0,0-5 0 16,0-1-10-16,-5-3 1 0,6-2-2 0,-1-3-2 0,-4 0 0 16,2-3-6-16,-3-5 1 0,0 4 0 0,0-5-3 15,-2-3 3-15,0 0-3 0,-3-3-1 16,1-1 6-16,-4-1-2 0,4 2 10 0,0-2 9 16,-3 3-1-16,1 2 19 0,-2 2 1 0,4 2 12 15,0 9 9-15,-1 4 2 0,1 3-8 0,0 1-12 16,-1 3-5-16,1 4-7 0,0 1-5 0,0 0-1 0,6 22-5 15,-1 3 0-15,-1 4-6 0,0 5-3 0,-2 1 2 16,3 10-4-16,2 3-2 0,0-3-1 16,1 2-2-16,-1-13-7 0,2 14 8 0,-1-1-7 15,5-1 3-15,-1-12-5 0,-3-4-1 0,2 1-5 16,2-6-5-16,-2 0-7 0,1-8-13 0,1-3-3 16,0-2-3-16,2-2-1 0,-2-5-3 0,-1-2 8 15,0-2-1-15,1-2-3 0,-1-3 1 0,4-7-9 16,0-11 3-16,-1 0 2 0,1-5 4 0,-2-4-2 15,8-11 1-15,-7-5 3 0,-1 4 4 0,-2-4 2 16,3 1 1-16,-7 10 3 0,-1-13 3 0,4 16-5 16,-6-4 10-16,0 8 8 0,-5-2 4 0,8 5 5 15,-5 8 15-15,0 1 8 0,-3 6 7 0,1 1-5 16,-1 2-5-16,1 4-3 0,-1 0-3 0,0 4-5 16,0 0-1-16,0 0-2 0,-5 17-3 0,2-1 0 15,-1 2-3-15,-1 7 2 0,1 1-5 0,-1 1 1 16,-4 2-1-16,5 0-3 0,0-3 3 0,-1 3-3 15,0 3 0-15,1 0-2 0,0-4 1 0,3-3-12 16,-3-6-10-16,4-2 3 0,0 0-7 0,0-2-4 16,0-5 0-16,5-1 3 0,-2-2 1 0,2-2 3 15,-1-3 3-15,-4-2 9 0,12-2-6 0,1 0-1 16,1-9 4-16,3 0-2 0,0 0 0 0,4-6 0 16,0-4 3-16,0 5-1 0,5-2 2 0,1 0-3 15,-3 2 3-15,0 0 0 0,2 5 4 0,-8 0 3 16,2 6-5-16,-1 3 1 0,-2-4-2 0,2 6 2 15,-1 4 0-15,0 0 4 0,-8 1-4 0,3 5 3 16,0-1-1-16,-3 5 4 0,3 1 8 0,-2-2-7 16,-1 1-5-16,-2 3 5 0,2 4-2 0,-5-3 1 15,3 1-1-15,-4-2 1 0,1 0-2 0,1-3 0 16,0-3 0-16,-3-2-5 0,4-2 4 16,-2 0-3-16,-1-2 4 0,2-2-1 0,-1-2 0 0,0 0 3 15,-5-1-1-15,17-5 0 0,-12 0 1 0,0-4 1 16,0 1 0-16,3-3 0 0,-3 0-2 0,3-5 1 15,-2-1 0-15,-2-3 1 0,2 2-2 0,-2 0 2 16,0-1-1-16,0 2 8 0,-4 5-6 0,1 0 4 16,-1 2 6-16,-1 3 5 0,1 1 0 0,-3 0 0 15,-2 3-3-15,1 2-2 0,4 1-4 0,0 0 3 16,-19 8 1-16,10 2 1 0,-1 4 1 0,1 1 0 16,0 3 2-16,5 1-1 0,-6 7-3 0,6-8 4 15,-1 8-1-15,3-2-3 0,0-5-1 0,4 0-4 16,0-1-2-16,-2 1-3 0,3-2-5 0,-1-3-2 15,2-2-10-15,1 0-18 0,0-2-9 16,0-2-10-16,3-1-14 0,-3-2-26 0,5 1-16 0,-2-6-40 16,0 1-33-16,1-3-39 0,-3-1-604 0,-6 3 274 15,5-10 182-15</inkml:trace>
  <inkml:trace contextRef="#ctx0" brushRef="#br0" timeOffset="213115.38">11215 16088 225 0,'-51'0'264'16,"18"0"-23"-16,4 3-23 0,13-4-24 0,3 1-24 0,8 0-19 15,5 0-13-15,0 0-16 0,0 0-15 0,34 7-31 16,0-6-40-16,18-1-50 0,8-3-73 0,1 0-57 16,0-2-423-16,5 2 189 0,-1-4 126 0</inkml:trace>
  <inkml:trace contextRef="#ctx0" brushRef="#br0" timeOffset="-214567.77">13136 16056 125 0,'6'-2'156'0,"0"2"-14"0,2 0-15 0,3-1-14 16,1 4 6-16,2-1-24 0,0-2-9 0,-2 3-10 15,3-1-4-15,-3 2-15 0,1 1-3 0,0-2 4 0,0-1-5 16,-3 2-4-16,2-1-11 0,-1 0-2 0,-2-3-4 16,2 1 0-16,-5-1-7 0,4-1 6 0,-1-1-8 15,1-2-1-15,-3 0-2 0,2-1-5 0,-2-5 1 16,3 2-2-16,-2-8 1 0,0 3-5 15,-3-1 2-15,1-2 3 0,-2-1 1 0,0-4 10 0,-3 2 12 16,-1 1 9-16,-1 1 11 0,1 0 29 0,0 2 1 16,1 3 2-16,-2 3-6 0,1 2-3 0,1-3-10 15,-2 8-9-15,2-2-9 0,-1 4-2 16,0 0-8-16,0 0-2 0,7 9-5 0,-2 3-4 16,0-1-1-16,1 1-4 0,1 5-6 0,-1 1 1 15,2 1-2-15,1 4 0 0,-3-5-2 0,2 2-5 0,1-3-2 16,-1 2 1-16,7 5-7 0,-6-7-8 0,3 0-6 15,1-4-14-15,1 0-1 0,0-3-13 0,2 1-2 16,-1-5-7-16,0-3-1 0,-2-3 0 0,1 0 3 16,4-3 5-16,4-3 0 0,-7-5 4 0,3 0 2 15,-4-2 11-15,5-7-12 0,0 2 8 0,-2-5 1 16,-3 2 6-16,-2-3 6 0,-5 4 6 0,2 3 7 16,-4-1 11-16,0 0 9 0,2 0 0 0,-3 2 15 15,-3 6 11-15,0 0 4 0,2 1-4 16,-2 7-9-16,-1-2-6 0,0 4 0 0,0 0 3 15,0 0 1-15,10 21 0 0,-10-5 7 0,3 8-1 16,-3 5-1-16,-3 8 3 0,3 11-5 0,3 3 6 0,-2 1 1 16,-1 5 1-16,0-2-5 0,0 2 1 0,3 2-6 15,-3-2 28-15,0 1-18 0,2-3 8 0,-2-2-2 16,0 1-5-16,0-4-5 0,-5-3 3 0,8 3-10 16,-1-2-3-16,1-13-3 0,-6-2-3 15,3 1 6-15,0-2-18 0,-1 0-4 0,-3-4-1 16,3-3-12-16,-2-4-7 0,1-4-9 0,0-5-3 0,1 1-4 15,0-6-30-15,1 0 7 0,0-2 0 0,0-3 11 16,0-2 3-16,0 0 2 0,0 0 2 16,1-17 4-16,0 4 2 0,2-3 8 0,-2-1-5 0,-1-12 4 15,3 0-1-15,-2 0 7 0,-1-2-4 16,0-2 6-16,0-4-3 0,4 3 2 0,-4 0 2 16,-1 0 0-16,-2-2 4 0,3 2-2 0,0 2 3 15,-1-4 1-15,-2 2-3 0,7 3 8 0,-1-1-4 16,2 3-2-16,1 0 0 0,2 0-1 0,-1 3 1 15,5 1-1-15,2 1 4 0,-4-1-1 0,2 4-1 16,0-2 2-16,-3 5-4 0,0 0 6 0,4 0-3 16,-6 3 0-16,2-2 0 0,1 0-2 0,-3 5 5 15,-1 2 1-15,0-1-2 0,0 3 1 0,-2 1-4 16,0 2 0-16,-3 0 0 0,3-1 1 0,-4 6-1 16,5-8-2-16,-5 8 3 0,4-2 0 0,-4 2-4 15,0 0 1-15,4-6 0 0,-4 6-1 0,0 0 0 16,0 0 0-16,0 0 4 0,0 0 2 0,0 0-6 15,11 20 5-15,-7-13-1 0,3 3 3 0,-1-3-2 16,7 5 6-16,-2 0-5 0,3 0-1 0,2-3 1 16,0-1 1-16,1 2 1 0,3-3 0 0,7-1 0 15,-4-2 4-15,4 1-3 0,1-5 1 0,0 0-3 16,-1-2 0-16,2 0 4 0,-2-3-6 0,1-1 2 16,0-1 0-16,-1-1-3 0,0-1 3 0,1-3-2 15,-3-3 4-15,-6 6-4 0,-2-3 3 0,4-8-3 16,-6 6 2-16,-2-2-2 0,1 0-1 15,-5 0 5-15,-1-1-3 0,-3-1 3 0,-1-1-1 16,1 2-2-16,-8-2 6 0,3-1-4 0,-5 1 2 0,-1 2 1 16,-2 3 8-16,-4 0 6 0,-4 4-8 0,0 2 4 15,-9-1-3-15,-4 4 7 0,-3 3 7 16,1 6 7-16,-1 0 5 0,-1 6 10 0,-1 1-12 16,3 2-2-16,0 2 0 0,3 3-5 0,6 1-1 15,3 3-3-15,1 2 2 0,7 2-6 0,0 0-4 16,1 0 2-16,7 2-1 0,1-1-2 0,2-1-5 15,4-7 0-15,2 0-4 0,2-3 1 0,6-2 0 16,0-2 3-16,4-2-5 0,6 2 3 0,-5-7-3 0,10 0-3 16,1-2-2-16,-10-3-5 0,6-3-2 0,2-2 2 15,2 1-1-15,-6-4-6 0,4-4 6 16,-11 0-3-16,2 2-1 0,-1-2 3 0,1-6-3 16,1 1 4-16,-7 1-1 0,5-6-1 0,-5 8 0 15,-3 1 6-15,3 0-1 0,-8 2 1 0,3 0-1 16,-6 1 0-16,2 4 7 0,-1 0 0 0,-1-1 1 15,-2 2 0-15,0 5 3 0,4-9-5 0,-4 9-1 16,0 0 1-16,3-7-4 0,-3 7 2 0,0 0-2 16,0 0-2-16,0 0 2 0,0 0-2 0,0 0 3 15,0 0-3-15,0 0 2 0,0 0 1 0,0 0-2 16,6 16 0-16,-6-16-2 0,0 0 2 0,0 0 2 16,4 5-2-16,-4-5 1 0,0 0 1 0,0 0-1 15,9 3 4-15,-9-3-1 0,0 0 0 16,19-11 9-16,-9 6-7 0,3 0-4 0,-3-2 2 0,2 2-2 15,-1-2-1-15,-1 0 0 0,1 0 2 0,0 1-4 16,-1 2-1-16,0 1 3 0,2 1 2 16,-2 0-4-16,-10 2 8 0,22 3-8 0,-9 1 2 0,-3-2-3 15,5 6 3-15,-2 0 2 0,1 2-2 0,-1 2 0 16,-2 4 11-16,1-4-13 0,-2 3 4 0,-1-4-3 16,-1 3 3-16,-5-1 0 0,0-1 1 0,-3 1-3 15,0-4 4-15,-3 4 0 0,0-2 2 0,-4-1-2 16,1-2 1-16,-2-2 0 0,-1 1-2 0,0-3 16 15,2-3 8-15,7-1 7 0,-16 2 1 16,16-2 1-16,-14-7 1 0,9-2-5 0,1 1-3 16,3-4 7-16,4-2-5 0,2-3-5 0,3-9-4 0,7 1-6 15,4-2 1-15,4 0-2 0,5-1-2 0,12-6 2 16,3 3-7-16,-2 3 9 0,-8 7-10 16,14-3-4-16,1 5 5 0,-11 6 4 0,-4-1 0 15,0 2-11-15,-1 3-2 0,0 1 8 0,-2 1-6 16,-4 3 2-16,-5 0-7 0,-2 0-13 0,0 2-19 15,-7 2-23-15,-1-1-47 0,-1 1-49 0,-10 0-64 16,16 1-79-16,-16-1-822 0,0 0 372 0,11 6 250 16</inkml:trace>
  <inkml:trace contextRef="#ctx0" brushRef="#br0" timeOffset="-213627.12">16515 15795 8 0,'-2'-4'197'15,"-2"0"-10"-15,3-3-2 0,-2 2 2 0,1 0 8 16,-1-1 7-16,2 0-3 0,-3-1-12 0,4 0-14 16,0-3-13-16,4 2-8 0,-3 1-11 0,4-3-19 15,2 1-12-15,2 3-9 0,2-2-13 0,4 1-7 16,3 2-5-16,3 0-11 0,0 2-5 0,6 3-5 15,-4 3-6-15,9 4-8 0,-6 0-2 0,2 8-5 16,-4-1-3-16,-1 6-1 0,-2 2-1 0,-6 4-4 16,0-1-3-16,-4 3-4 0,-5 4 0 0,-6 1 2 15,0 0-1-15,-8-1-6 0,-1 0-1 0,-9 14 3 16,-1 0 0-16,3-17-2 0,-3 5-4 0,-1-5-2 16,0-2-16-16,-2 2 7 0,3-5-7 0,-3-2 1 15,1-5 0-15,6-3 2 0,4-7 2 0,2-1 5 16,0-2 10-16,4 0 4 0,2-3-3 0,1 1-3 15,2-2-1-15,0 0 0 0,4-14-1 0,5 3-4 16,2-5-2-16,7-5-3 0,1 2 0 0,-1-4-1 16,5 0-1-16,-4 0-4 0,6-1 3 0,-5 1 0 15,2 4-1-15,0 1 3 0,-1 3-4 0,2 1 6 16,-7 4-2-16,4 3 7 0,-5 1-11 0,-2 2 2 16,5 1 2-16,-4 3 0 0,0 0 0 0,-2 2 1 15,-1 3 1-15,0 1-3 0,-2 4 3 0,-2-1 1 16,3 6 2-16,-1-1-7 0,-1 2 4 0,-2 0 3 15,4 1 0-15,-6-1 1 0,5 8-1 16,-2-9-2-16,-1 2 4 0,0-7-5 0,3 0 3 0,-1 2-1 16,-2-3 2-16,7-2-1 0,-4-1-1 0,4-2-1 15,-2-1 5-15,2-3-1 0,1-3 0 0,2 1-3 16,1-6 1-16,-4 1 4 0,4-3-5 0,-1-9 4 16,-4 5-2-16,-2-3-1 0,0-6 10 0,-1 5-12 15,-2 1 1-15,-1-11 0 0,-1 3 0 0,-5 0-2 16,0 0 2-16,-1 6-3 0,-3-7 0 0,-2 7 1 15,-1 0 0-15,-3 0-2 0,1 3 0 0,-3 1-3 16,2 3-5-16,-2 3-5 0,1 0-4 0,-1 3-12 16,3 2-9-16,-2 2-13 0,1 2-17 0,10 0-16 15,-11 2-18-15,7 2-30 0,4-4-29 0,-2 11-29 16,4 0-33-16,2-3-521 0,1 2 249 0,4 2 166 16</inkml:trace>
  <inkml:trace contextRef="#ctx0" brushRef="#br0" timeOffset="-213361.4">17765 15795 1 0,'-4'-11'306'0,"3"3"-22"0,1 2-20 0,0 0-27 16,0 1-27-16,0 5-25 0,0 0-16 0,0 0-8 15,0 0-5-15,5 17-6 0,-5-3-8 16,4 2-3-16,1 11-8 0,-1 2-11 0,1 4-8 0,0-3-7 16,3 2-13-16,-3 4-4 0,4-3-8 0,-5 2-12 15,1-2 7-15,-1 2-18 0,1-2-7 0,-1 0-5 16,-3-2-11-16,5 0-23 0,-5 0-31 16,1-2-28-16,-1 0-34 0,0 0-35 0,-1-4-40 15,0-7-57-15,0-3-37 0,0-3-610 0,2-2 287 16,2-3 190-16</inkml:trace>
  <inkml:trace contextRef="#ctx0" brushRef="#br0" timeOffset="-213010.74">18145 15991 126 0,'0'0'186'0,"7"9"-9"0,-5-2-2 16,-2 2 0-16,2 4-10 0,-2 3-1 0,0 1-9 15,0-1-10-15,0 5-7 0,0-4-7 0,0 3-7 16,2-2-11-16,0 2-7 0,3-3-14 0,1 1-9 16,2-1-5-16,-3-6-9 0,7 2-5 0,2-2-6 15,-4-6-5-15,9 1-3 0,2-4-1 0,-1 0 0 0,-1-5 8 16,-1-1-8-16,1-3-3 0,-1-1 2 0,7-8-3 16,-5-2-2-16,0-1-5 0,1-3 4 15,-3-3-10-15,0 2 5 0,-6-4-6 0,0 0 2 16,-4 1 7-16,-3 0-3 0,-5-1 5 0,-2-2 5 15,-5 5-1-15,-2 6-3 0,-3 2 8 0,-9-2 3 16,-5 4-14-16,-5 4-1 0,-4 3-4 0,-4 4-5 16,-12 2-3-16,14 5 1 0,1-1-2 0,4 3-9 15,4 2-4-15,7 0-17 0,6 0-26 0,3 5-32 16,4 1-48-16,3 4-68 0,6-3-96 0,-1 1-787 16,8 3 353-16,1-1 236 0</inkml:trace>
  <inkml:trace contextRef="#ctx0" brushRef="#br0" timeOffset="-212343.93">19494 16256 4 0,'9'-6'159'0,"1"-3"-11"16,3-2-2-16,2-1-3 0,1 0 1 0,-2-1 7 16,-1-1-5-16,2 0-4 0,-1-1-11 0,0 1-7 0,3-9-6 15,-3 10 1-15,-3-2-7 0,5-5-9 0,-4 4-9 16,-3-2-9-16,6-3-3 0,-2-3-11 16,-6 7-4-16,-2 0-5 0,1-8-5 0,1 6 1 15,-5-6-6-15,2 7 1 0,-5-7 4 0,-2 4-5 16,3 4-2-16,-4-1 1 0,-1 2 3 0,1 6-6 0,-3-1 3 15,-1 2-12-15,-1 3-4 0,0 0-5 0,0 4-4 16,2-1-4-16,0 3-3 0,-2 3-5 0,4 0 3 16,-1 4-5-16,3 3 1 0,-1 0-1 15,2 3-4-15,2 3 1 0,6 1-2 0,-3 2 3 16,3 0-3-16,1 0 0 0,9 3-2 0,-2 0 1 0,4-1 0 16,0-2-3-16,-4-5 5 0,1 0-5 0,-1 0 3 15,2 1-6-15,-4-3 5 0,0-1-6 0,-3-3 1 16,-1 0 4-16,-3-4-1 0,-3 1-1 0,1 0 7 15,-3-1 12-15,-1-1-3 0,-3 2 2 0,-4 0-4 16,-6-1 3-16,-4 2-3 0,-2-1 0 0,-10-1-1 16,-3 2-1-16,1-1-3 0,-4 2 2 0,-1 1-3 15,3 0 4-15,-2-2-6 0,4 3-3 0,0-2 1 16,0-2-3-16,11 0-11 0,4 2-15 0,-1-2-25 16,6-1-25-16,2 2-24 0,4-2-24 0,5 3-21 15,1-2-34-15,8 2-43 0,3-1-647 0,5-2 288 16,17-1 192-16</inkml:trace>
  <inkml:trace contextRef="#ctx0" brushRef="#br0" timeOffset="-211644.2">20203 15926 70 0,'4'-10'259'15,"-1"2"-24"-15,2-2-21 0,1 0-19 0,2 4-25 16,3 0-15-16,0 0-12 0,2 2-14 0,6 0-10 16,0 7-12-16,-1-3-7 0,2 5-8 0,0 0-11 15,7 3-5-15,-1 4-8 0,-7-3-8 0,0 3-5 16,-2 0-4-16,3 5-7 0,-4-2-4 0,-4 2-2 16,-3 0-3-16,-2 1-5 0,-2-1 1 0,-8 9-4 15,-1-6-2-15,-3 2-2 0,-6 2 1 0,-2 0-6 16,-2 0-2-16,-7 0 0 0,-3-4-3 0,0 0 1 15,-5-1-3-15,4-5 1 0,-1 3-5 0,2-2 2 16,1-3-11-16,11-5 5 0,1-4 15 0,5 4 13 16,2-3 8-16,1-2 0 0,2 1-5 0,1-2 1 15,3-1-6-15,0 0-4 0,0 0-2 0,22-1-3 16,0-2-2-16,8 1-5 0,0-2 3 0,6-3-2 16,1 6-5-16,17-6-5 0,-5-2 3 0,-9 6-7 15,11-7 0-15,-11 3-7 0,10-2-1 0,-12 1-2 16,-2 1 0-16,-3-4 3 0,-1 0 2 0,-1-1 1 15,-4 2 2-15,-3-2-5 0,-7 2 5 0,-2 0-2 16,-1-1 7-16,-4 4 8 0,-4 0 7 0,1-1 11 16,-3 2 3-16,0 1 6 0,-1 2 5 0,-2 0 0 15,1 1-3-15,-1-2-2 0,-1 4-5 0,0 0-3 16,0 0-5-16,0 0 2 0,-3 16-5 0,2-9-1 16,-4 5-3-16,0-4-3 0,4 4 1 0,-2 1-5 15,3 0 1-15,-4-1-1 0,3 0-4 0,1 3 5 16,1-3-6-16,1 0 0 0,0-2 2 15,1-1-1-15,1 1-2 0,3-4 6 0,-2 0-3 0,4-1-4 16,0-1 5-16,4-3-2 0,-7-1-1 0,3-1-1 16,4-3-1-16,-1 2 1 0,3-10-1 0,-5 7 4 15,3-10-1-15,-3 2-3 0,-1-1 9 0,0-2-8 16,-4 1 2-16,3-11-5 0,-6 8 10 0,-2-9-12 16,-1 4 0-16,-5 2 0 0,-2-2 0 0,-2-1 3 15,-4 7-4-15,-4 0 1 0,-4 0-7 0,-5 3 2 16,3 2 7-16,-6 7-5 0,0 0 0 0,3 1 1 15,5 1 0-15,1 3-8 0,4 2-5 0,2 3-15 16,3-2-19-16,2 1-15 0,1 6-15 0,4-3-20 16,1 5-33-16,4 1-31 0,4 3-45 0,5-1-36 15,5 6-662-15,0 0 302 0,7-3 200 0</inkml:trace>
  <inkml:trace contextRef="#ctx0" brushRef="#br0" timeOffset="-211408.25">21390 16005 36 0,'5'-7'214'0,"3"0"-14"0,-5 2-18 15,1 2-21-15,3 1-6 0,-7 2-8 0,9 2-3 16,-4 2-7-16,-1 3-6 0,4-1-11 0,-2 10-4 16,2 0-8-16,-2 2-3 0,3 7-13 0,1-1-8 15,-3 1-6-15,-1 1-11 0,-2 3 0 0,3-3-7 16,-5 1-9-16,-1-3-1 0,-1 3-7 0,0 1-4 15,-3-2-8-15,0 2-19 0,-1-3-32 0,3 4-37 16,-2-5-33-16,2 2-36 0,1-9-28 0,0-2-575 16,-3-3 243-16,5-2 162 0</inkml:trace>
  <inkml:trace contextRef="#ctx0" brushRef="#br0" timeOffset="-211174.14">21849 15978 150 0,'9'-16'223'0,"0"8"-16"0,1-2-18 0,-1 4-13 16,-4 5-4-16,3 1-6 0,1 3 9 0,-3 1 6 15,2 6 5-15,-3-1-7 0,4 9-2 0,-4 3-2 16,2 6-5-16,-1 2-10 0,-2 0-2 0,1-1-10 16,-1 2-7-16,-1-3-19 0,-1 2-3 15,2-4-11-15,-2 4-15 0,1-3-7 0,-2 0-7 0,2 0-8 16,-1-5-12-16,1-2-1 0,-3-2-4 0,0 2-4 15,0-4-11-15,1-3-22 0,0 0-33 0,-1-3-33 16,-1-1-68-16,0-2-69 0,1 0-100 0,-4-4-860 16,4-2 382-16,0 0 256 0</inkml:trace>
  <inkml:trace contextRef="#ctx0" brushRef="#br0" timeOffset="-210432.33">23561 15676 17 0,'-1'-13'219'16,"1"4"3"-16,-1 3-2 0,0 1-15 0,-1-1-16 15,2 2-20-15,0 4-17 0,0 0-12 0,0 0-4 16,0 0 2-16,0 0-2 0,-2 21 4 0,0-2-7 16,4 6-9-16,-5-1-8 0,2 1-16 0,-2 3-4 15,-1 2-14-15,1 1 17 0,-1-1-9 0,-1 0-8 16,-2 0-8-16,5 4-8 0,-3-7-5 15,-2 5-7-15,4-1-6 0,-3-1-3 0,0-3-4 0,0-1-2 16,-1 1-10-16,2-8-8 0,4-3-15 0,0 0-12 16,-2-5-10-16,3 0-5 0,0-7-1 0,0 3 2 15,0-3 2-15,4-2 1 0,-4-2 6 0,0 0-10 16,15-17 1-16,-5 1 4 0,-1-2 6 0,5-9-7 16,1-5 1-16,0 1 5 0,-2-2-1 0,1 1 1 15,2 0 4-15,-2 3-2 0,4 0 5 0,-1 2 8 16,-3 6 0-16,0-1 1 0,-4 9-1 0,5 1 1 15,1 1-4-15,-4 6 5 0,6-2-6 0,-2 7 4 16,0 0 5-16,2 4-1 0,0 1 1 0,0 3 5 0,-3 4-2 16,-2 0 4-16,1 2 0 0,-2 3-4 0,-3 0 3 15,-4 2 0-15,2 0-2 0,-4 8 3 16,-6-1-1-16,-3 1-1 0,-3-3 0 0,-1-1 0 16,-9 2-3-16,1-2 2 0,-4 4-1 0,-1-4-4 0,-1 0 1 15,1-1-5-15,-3-1-11 0,-1-1-15 0,3-1-13 16,0-2-17-16,7-7-18 0,-1 1-18 0,3-1-23 15,6-3-26-15,0-1-24 0,5-2-9 0,2-1-21 16,2-3-19-16,0 0-542 0,0 0 252 16,20-3 166-16</inkml:trace>
  <inkml:trace contextRef="#ctx0" brushRef="#br0" timeOffset="-209225.37">24386 16073 151 0,'2'-11'157'0,"0"0"3"16,-2 1 9-16,-2-2-3 0,1 2-5 15,-3 1 0-15,-1-1-6 0,-1 3-2 0,-2 0 8 16,-4 2-12-16,1-3-13 0,-2 4-16 0,-5 0-12 0,-1 1-11 16,1 2-10-16,-4 2-8 0,2 0-9 0,1 5-7 15,0 2-7-15,0-4-5 0,2 6-7 16,2-1-3-16,0 3-5 0,2-2-8 0,5 1-1 15,3-3-10-15,-2 2-5 0,5-2-4 0,2 3-4 16,2-5-1-16,3 1-1 0,2 0 0 0,3-3-1 0,3 0 1 16,5 2 0-16,3-4-3 0,0-1 1 0,2 2 0 15,6-6 0-15,-2 3-1 0,-5-1 2 16,1 0-1-16,-3 0 3 0,1-1-3 0,-3-1 0 16,-6 2 0-16,2 2-1 0,-3-1-1 0,0 1 3 0,-1 1 3 15,-5-2-5-15,-1 2 5 0,1-2-4 0,-5 0 3 16,9 3 0-16,-5 2 0 0,-1-2-2 0,-1 1 1 15,-2 0 1-15,2 2 3 0,0-2-7 16,-2 6 3-16,0-5-3 0,0-3-14 0,0 3-8 16,0 2-2-16,1-3-7 0,-1 0-4 0,4 0 0 0,-4-4-1 15,4 3 4-15,-4-3 0 0,10 0 3 0,-10 0-3 16,13-11-7-16,-4 5 2 0,6-6-1 0,-2 0 6 16,1-2 2-16,4-4 6 0,1 1 3 0,-3 3 5 15,0-1 8-15,1 3 4 0,-3 0 6 0,-1 3 8 16,3-1 3-16,-7 5 8 0,5-2-8 0,-4 4 1 15,11 3 3-15,-6 0-1 0,-1 0 0 0,-1 3 2 16,1 4 2-16,-4-2-3 0,1 2 2 0,0 2-2 16,-3-2 7-16,-2 6-4 0,-2-3 4 0,-3 2-3 15,-1 2 1-15,-1 3-6 0,-3-5 1 0,0 5 0 16,-3 0-5-16,-2-5 3 0,0 3-3 0,-2-1-2 16,1-1-1-16,0 0 1 0,1-4-1 0,3 0 0 15,-2-3-2-15,7-2-3 0,-2 2 2 0,1-3 1 16,2 0 0-16,0-3-3 0,2 7 8 0,2-6-6 15,6 0-2-15,3-1 3 0,4-4 2 0,2 3-8 16,0-1-5-16,4-2-4 0,4 0-8 0,-1-4-1 16,4 0 2-16,-3 0-7 0,1-1 2 0,0-1 4 15,-2 0-3-15,-1-1 3 0,-1-2 3 0,-6 1-1 16,4-5 5-16,-8 5-1 0,7-6 2 0,-10 3 4 16,3 2-1-16,-1 1-2 0,-3-4 3 0,-3 6 5 15,-2-1-3-15,2 0 5 16,-4 1 7-16,-4 0 2 0,-1 3 12 0,-1 1 1 0,-1-1-1 0,-1 3 2 15,-2 2-3-15,-4-1-4 0,-1 2 2 0,-2 2-1 16,3 2-4-16,-1-1 1 0,2 6-4 0,-2 1 1 16,6-1 6-16,0 3-10 0,-1 1 2 0,6 3 1 15,1-3-4-15,1 6 0 0,6 0 1 0,0 0 0 16,5-1-4-16,-1-1 2 0,6-3 0 0,6 1-1 16,1-2-1-16,4-2-5 0,4-3-3 0,5 0-7 15,-1-2-7-15,4 0-14 0,-1 0-9 0,11-5-7 16,-12-1-8-16,2-1-2 0,-3-2-6 0,-5-1 0 15,1-1 6-15,-3-5 8 0,-3 1-2 0,-8 3 9 16,3-8 3-16,-5 3 10 0,-5-2-5 0,-1 5 6 16,-2-3 13-16,-2 2 5 0,-5 0 9 0,3 2 20 0,-5-2 5 15,0 0 11-15,-5 1 4 0,-1 1 2 16,-6 1 7-16,-3-2 2 0,-3 6 4 0,-9-2-1 16,-5 4-4-16,3 1 2 0,-2 2-4 0,2 4-5 15,-2 2-2-15,3 4-2 0,1 0-7 0,0 3-2 16,7 2-1-16,7-2-2 0,3 0-6 0,2 2-1 15,2 1-5-15,3-1-6 0,5-5-6 0,2 1-7 0,3 0-5 16,6 2-3-16,0-6-2 0,6 2-3 16,1-3-1-16,2-2 2 0,6-2 6 0,0-3-6 15,-1-6 6-15,5 0 0 0,-3-2 0 0,0-7 6 0,-3 0 15 16,1-3-11-16,-3-1 7 0,-2-4 3 0,-4-2 4 16,-1-5 4-16,-2 3 7 0,-3-3 1 0,0-3-2 15,0-2-1-15,2-11 1 0,-6 13 5 16,-1 0 10-16,0-4 6 0,0 5 15 0,-2 0 14 15,-5 6 7-15,2 7 29 0,0 2 23 0,-2 6-1 0,0 0-10 16,0 3-23-16,0 3-10 0,0 1-7 16,0 3-25-16,0 0 12 0,-6 14-10 0,3-1 4 15,-2 3-11-15,-2 9-1 0,1 0-8 0,3 3-2 16,-1 1 8-16,2 1-9 0,1 0-9 0,0 2-7 0,-2 0-1 16,3 1-44-16,3 2-53 0,1 9-46 0,1-9-61 15,3 15-70-15,5-5-65 0,-2-13-904 0,5 1 407 16,2-4 272-16</inkml:trace>
  <inkml:trace contextRef="#ctx0" brushRef="#br0" timeOffset="-208260.26">26760 15971 92 0,'1'-5'222'0,"-2"1"-18"16,2 2-13-16,-1 2-14 0,-4-5-15 0,4 5-1 15,0 0 3-15,-10 10-11 0,4-2-3 0,-2 2-6 16,-3 5-12-16,0 2-6 0,1 0-17 0,-5 5-4 15,3 0-10-15,-2 2-2 0,4 0-10 0,-2 0-10 16,4 0 2-16,4-5-12 0,-1 7-8 0,5-8-4 16,2 2-7-16,1-3-5 0,4 0 5 0,3-1 8 15,3-1-2-15,1-2-6 0,11 0-5 0,2-1-6 16,-1-7 2-16,4-2-6 0,-3-3-4 0,1-4-6 16,1-3 1-16,-2-3-10 0,-2-3 0 0,0-2 0 15,-4-4-9-15,-1-6 2 16,-4 4 0-16,1-6-2 0,-2-7 6 0,-5 8-7 0,-1-6 3 0,-5 3-2 15,0-2 1-15,-3 3 3 0,-1 0 2 0,-4 5 3 16,-1-2 7-16,-2 5-4 0,-3 3 3 0,-2 2-2 16,-4 2-2-16,-1 4-1 0,-4 0-4 0,-5-1 0 15,-4 4 0-15,3 3-5 0,0 5 3 0,-3 1-5 16,4 4 5-16,6-2-2 0,3 2-2 0,0-2-7 0,7 0-8 16,3 2-2-16,3-1 3 0,0 2 1 15,5-3-1-15,1 2 4 0,5 1-3 0,2-1-1 16,3-2 1-16,5 2 3 0,6-3-1 0,3 0-1 15,6-4 6-15,2 2 0 0,1-2-5 0,-3-2 4 0,1-1 0 16,-2 3 3-16,-1 0 3 0,1 3-2 0,5-6-1 16,-7 3 3-16,1 0 0 0,-2 0 0 15,-3 6 3-15,-5 0-3 0,1-3-2 0,-5 7 3 16,0-1 2-16,-1 2-1 0,-2 2-1 0,0 0 1 0,-5 1 2 16,-2-2-2-16,-1 2-1 0,-2 2 3 0,-3 1-1 15,-3 1 1-15,-2-2-1 0,1-6 2 0,-2 6-2 16,-7 0 0-16,0-3 2 0,-1 1-1 15,0-1-3-15,-4-2 0 0,4-4-3 0,5 0-1 16,-5-4 3-16,4 0-1 0,0-3 2 0,2 0-5 0,1-1 4 16,1-1-5-16,4-5 1 0,-1 2-2 0,1-3-1 15,2-4 0-15,7-2-5 0,2-5-4 0,3 2 3 16,6-5 0-16,1 0 3 0,0-1 0 0,4 2-2 16,5 0 0-16,-1 2 2 0,4 1 0 0,-2 3 2 15,0 2-1-15,0 1 1 0,-1 5 2 0,-8 0-2 16,2 6 1-16,-3 2-1 0,-2 3 5 15,1 1 0-15,-3 1 3 0,1 7 2 0,6 2 4 16,-4 6 0-16,0 1 3 0,-3 3-1 0,3-1-2 16,-4 0 1-16,3 0 0 0,-6 3-2 0,3-1 1 0,-1-1 2 15,1-1-2-15,-1 2-10 0,-1 1-19 0,-1-4-36 16,1 0-54-16,0 0-54 0,2-2-72 0,-1-5-649 16,6 1 296-16,-1-5 196 0</inkml:trace>
  <inkml:trace contextRef="#ctx0" brushRef="#br0" timeOffset="-207360.37">28804 15453 64 0,'4'-2'181'0,"-4"2"-23"0,0 0-14 16,5 7-9-16,-1 0-11 0,1 1-3 0,0 0-12 16,-5 4-7-16,4-1-13 0,1 5-7 0,-1 0-8 15,0 0-7-15,0 1-2 0,2 1-18 0,-5-1-5 16,3-1 4-16,1-2-4 0,-1 2-12 0,-1-4 0 15,1-1-2-15,1-1-7 0,1-1-6 0,-2-1-1 16,1-3-3-16,0-1 3 0,3-1-1 0,5-3 2 16,-2-3 2-16,2 1-7 0,2-5-4 0,2-6-1 15,-2 0 0-15,4-7 6 0,-2-2 3 0,2-1-5 16,-2-2 9-16,-3-2 6 0,0-1 1 16,-1 1 13-16,-1 0 19 0,2 5-3 0,-5-2 24 0,0 7 9 15,0 5 13-15,-4 0 3 0,-1 3-1 0,-1 3-7 16,-1 2-13-16,1-3-8 0,-2 5-9 0,-1 2-9 15,0 0-1-15,0 11-3 0,-2 1-7 0,-1 0-3 16,-3 12-1-16,-4 1-3 0,3 6-2 0,-2 1-1 16,-1-2-9-16,-5 13 9 0,-1 3-10 0,7-10-5 15,-5 11-5-15,-1 0-15 0,3-12-22 0,-2 14-14 16,0-1-30-16,3-13-27 0,-3 11-23 0,1 4-33 0,0-2-18 16,7-13-24-16,1 1-58 0,0 0-549 0,2-6 266 15,2-4 176-15</inkml:trace>
  <inkml:trace contextRef="#ctx0" brushRef="#br0" timeOffset="-206344.76">29075 15949 19 0,'0'-9'226'16,"0"3"-18"-16,4-1-21 0,-3 3-14 0,1 1-17 0,-2-1-14 15,1 0-20-15,-1 4-10 0,1-4-9 0,-1 4-11 16,0 0-14-16,9 0-6 0,-1 4-4 15,2 1-8-15,2-2-3 0,2 0-3 0,4 1-8 16,3 1 1-16,7 1-6 0,4-2-3 0,0 1-6 0,-1-3-3 16,0-1-4-16,3 1-2 0,-1-5-2 0,-1 1-1 15,0 0-1-15,-4-2-6 0,2 0-2 0,-2-6 7 16,-1 3-7-16,-7-1 0 0,-3-3 1 16,8-3 1-16,-4-2-2 0,0-1-3 0,-8 3 1 0,6-7 8 15,-3 0 2-15,-4-1 9 0,-3 7 4 0,-5-2 16 16,0 2 8-16,1-2 3 0,-3 0-2 0,-2 5 12 15,-4 3-4-15,1-2-2 0,-2 6-6 0,-4-4-3 16,0 5-5-16,-1 4-6 0,-7 2-1 0,-5 5-6 16,-2 5 1-16,-5 2-8 0,2 6-3 0,0 0 0 15,0 1-6-15,4 3 3 0,0 1-6 0,7 1 0 16,0 2-1-16,2-2-4 0,5 0 7 0,4 0-13 16,5-7 5-16,4 0-3 0,1-1-2 0,5-1-2 15,8 5 3-15,5-3 8 0,0-5-10 0,7-2-4 16,0-2-3-16,2-1 3 0,1-5-4 0,3-2-5 15,0-2-6-15,-1 0 2 0,-1-7 2 0,0 0-2 16,-2-4-1-16,-1 3-2 0,-3-5 5 0,-1-2-4 16,0 4-1-16,-4-9-1 0,0 4 0 0,-5-6 2 15,-1 2 4-15,-6 5-2 0,0-2 0 0,-3 0 3 16,-5 1 5-16,1 1-1 0,-4-2 8 0,0 8-1 16,-2-3 3-16,0 3-2 0,-1 1 0 0,-1 3-1 15,-3-2 0-15,-1 4 0 0,-3 3-3 0,-1 0-1 16,-6 1 2-16,-1 4 1 0,4 2 1 0,-2 3-4 15,2-1 4-15,2 3-4 0,4 0 1 0,-3-1-4 16,7 0 1-16,0 0-4 0,0 0 0 0,5 0-2 0,0-1 2 16,0-1 1-16,5-1-6 0,2-1 0 0,0-1 2 15,2 1-6-15,0-2-7 0,-1-1 1 16,5-2-2-16,-1 2 4 0,2-4-2 0,-1 0 1 16,6-5-1-16,0-1 6 0,-2 1-1 0,2-2 1 15,-6-2 3-15,6 1 3 0,-6-1 1 0,2-2 4 0,-6 2 6 16,-1 1-4-16,2 0 9 0,-2-1 4 15,-4 4 4-15,0-1-2 0,-2 1 17 0,2 0-5 16,-3 0-3-16,3 1-2 0,-1 1-2 0,-3 3-2 16,2-4-1-16,-2 4-3 0,0 0 0 0,0 0-1 0,0 0-5 15,0 0-4-15,0 0-4 0,0 0-4 0,-2 14-1 16,0-12-7-16,2-2-2 0,-1 8 1 16,2-4-10-16,-1-4 2 0,0 8 7 0,3-6 1 0,-2 1 1 15,3-1 0-15,-4-2 1 0,8 3-1 16,-3-3 2-16,6-3-2 0,5-3 1 0,1 1 4 0,2-2 3 15,2-2 4-15,5 0 0 0,0 0-6 0,-4 1 9 16,5 0 1-16,1 1 2 0,-7 3 1 16,0 3-3-16,0 1 6 0,1 3-1 0,-1 1 5 15,7 6-1-15,0 2 0 0,-6 1 4 0,1 1 3 0,0 2 6 16,-1 1-2-16,-7-2-4 0,4 2 4 16,-6-3-1-16,-1-1-2 0,-7-3 2 0,1 2 5 0,-1 0 1 15,-1 5 6-15,-4-7 0 0,0-1 3 0,-2 3 4 16,-4-4 3-16,3-2-1 0,-1-1 4 0,-3-2 6 15,2 1 7-15,2-1 3 0,-3-2 7 0,6-1 2 16,-9-1 0-16,9 1-11 0,0-8-2 0,0 1-12 16,3-3 0-16,3 1 3 0,5-5-12 0,10-3-13 15,2 0-7-15,9-3-13 0,3 1-25 0,12-6-29 16,0 1-21-16,8 1-27 0,0 1-29 0,-1-2-23 16,-4 9-39-16,3-1-44 0,-21 9-64 0,-1 1-626 15,-9 3 309-15,-9 1 206 0</inkml:trace>
  <inkml:trace contextRef="#ctx0" brushRef="#br0" timeOffset="-205191.05">18970 17120 152 0,'0'-3'170'0,"0"-3"-15"0,4 1-5 16,0-5 1-16,4 1-9 0,0 1-12 16,5-2 2-16,1 3-11 0,2-3-6 0,4 3-7 0,4-2-1 15,-3 6-10-15,1-3-5 0,-1 5-7 0,-2-1-2 16,1 8-12-16,-6-3-5 0,4 3-2 0,-7 0-8 16,0 9-3-16,-3-1-5 0,-4 3-6 15,-7 9-4-15,-2 1-3 0,-4 0-2 0,-5 0-4 16,1 4-29-16,-4 1 0 0,-4-6 0 0,1 1 3 15,-2-3-5-15,3 1 5 0,-3-3-6 0,3-1 3 16,2-2-3-16,2-3 4 0,3-5 0 0,2 3-1 16,3-8-7-16,2 3 1 0,1-4-3 0,2-1 3 15,2-1 0-15,0-3 1 0,0 0 0 0,13 0-1 16,-4-4 3-16,9-4-3 0,1 2 2 0,4-7-3 16,2 0 1-16,0-3 1 0,3 3 1 0,2-4-4 15,0-1 7-15,-3 3-3 0,6 1-1 0,-3 3 2 16,-5-3-6-16,7 5 5 0,-14 3-1 0,3 1 3 15,0 1 4-15,-3 1-2 0,3 3 1 0,-5 1-1 16,-2 2 5-16,4 2-6 0,-5 1 3 0,-4 0 4 16,2 0-3-16,-4 3 1 0,0 6 0 0,0-5-1 15,-2 2-1-15,0 2-3 0,-1 1 4 0,0 2 2 16,0-5-5-16,-1-2 4 0,0 1-6 0,0-1 9 16,0-4-7-16,2 3 3 0,-2-4-1 0,1 1 5 15,2-3-2-15,1-3-3 0,5 2 1 0,-3-4 1 16,0-4 2-16,9-2-2 0,1-1 1 0,-5-2 2 15,9-6-2-15,-10 3 2 0,5-5 4 0,-4 2-2 16,0-5 1-16,-2-2 0 0,-2-1 0 16,-4 1 4-16,-3-1 0 0,-3 7-2 15,-2-2 7-15,0 1-5 0,-7 4 0 0,-2 1-2 0,-1 2-2 0,-6 2-3 16,-1 3-1-16,1 0 7 0,-5 7-9 0,-4 0 1 16,-2 7-1-16,2 0 0 0,2 1-5 0,8 1 0 15,-2-2-8-15,3 4-9 0,1 0-14 0,7 1-10 16,-1 1-24-16,5 4-19 0,4-1-30 0,7 1-21 15,-1 1-41-15,7 3-25 0,-3-4-406 0,10 1 202 16,3 0 136-16</inkml:trace>
  <inkml:trace contextRef="#ctx0" brushRef="#br0" timeOffset="-204777.96">20280 17178 51 0,'-4'-7'243'0,"4"7"-22"0,0 0-25 0,0 0-12 15,-25 13-17-15,19-2-10 0,1-1-7 0,-1 5-14 16,0 2-6-16,0 2-7 0,3-2-12 0,0 2-9 16,0 5-8-16,3-4-10 0,2 5-6 0,-1-5-11 15,3 0-1-15,0-1-5 0,1-2-10 0,4 2-1 16,1-4-10-16,0-2 0 0,4 0-6 0,0-4-1 15,4 0-2-15,-2-4-6 0,1-1 3 0,-4-4-5 16,5 0 0-16,4-5-3 0,-9 1 7 0,3-4-10 16,1-2-1-16,-2-3-1 0,-3-2-1 15,-1-2-1-15,-2 2-4 0,4-10 1 0,-2 2-7 16,-6-4 7-16,1 1-3 0,-5-1-1 0,-4 2 9 0,-2-1-8 16,1 8-1-16,-2-7-3 0,0 8 4 15,-2 0-4-15,-5 2 1 0,3 1 2 0,-3 2-2 16,0 1 2-16,-2 2-6 0,4 5 2 0,-1-1-2 15,-1 2 3-15,2 1-7 0,-1 2-3 0,3 2-14 0,-3 2-12 16,5 0-26-16,1 3-21 0,1-3-24 0,-2 7-26 16,7 0-19-16,4 1-21 0,1-2-30 15,2 5-493-15,0-3 231 0,7 1 154 0</inkml:trace>
  <inkml:trace contextRef="#ctx0" brushRef="#br0" timeOffset="-204511.2">20552 17106 208 0,'1'-11'219'0,"2"5"-21"0,0-2-13 0,3 1-17 16,0 3-10-16,2 1-17 0,2-2-2 0,3 4-12 16,0 0-7-16,6 2 2 0,-1 0-18 0,4 7 1 15,-2-1-13-15,-2 3-6 0,9 4-3 0,-4 0-15 16,-2 1 0-16,-6 0-9 0,2 6-3 0,0-1-3 15,-3 2-2-15,-6-3-3 0,-3-2-6 0,1 12 4 16,-3-6-11-16,-2 0 1 0,-3-4-7 0,-2 8-3 16,-3-1-2-16,-2 3-6 0,-3-4-25 15,1 5-30-15,-2-4-43 0,2 2-32 0,2-1-46 0,5-1-37 16,0 3-580-16,-2-6 257 0,6-5 174 0</inkml:trace>
  <inkml:trace contextRef="#ctx0" brushRef="#br0" timeOffset="-204329.28">21141 17601 63 0,'0'0'228'0,"-7"12"-19"0,3-6-17 16,-1 1-17-16,-1 3-17 0,-1-1-16 0,1 6-12 15,-1-2-11-15,2 3-18 0,0-4-7 0,0-1-8 16,-3 2-12-16,6 2-24 0,-5 2-33 0,6 0-40 15,1 0-57-15,0-3-54 0,1 3-401 0,-1-4 179 16,4-2 118-16</inkml:trace>
  <inkml:trace contextRef="#ctx0" brushRef="#br0" timeOffset="-203589.9">21480 17256 56 0,'-4'-12'261'0,"4"5"-15"0,0 2-24 16,0 0-25-16,6 0-21 0,-2 1-20 0,4 4-10 16,4-3-14-16,5 10-15 0,1-5-7 15,0 5-12-15,8 3-6 0,-5 1-12 0,-3-5-8 16,7 10-6-16,-4 1-8 0,-4-4-4 0,-2 0-6 15,-6 1-4-15,4 0-6 0,-7 2 6 0,-2-3-11 16,-4 2 3-16,-1 2-8 0,-4 0-3 0,-9 5 2 16,-2-1-10-16,-3-1 5 0,0-1-3 0,-3-1 0 15,-1 0-5-15,0-3 0 0,1 2 2 0,6-7-7 16,0 1 4-16,0-1-1 0,6-5 5 0,1-1-1 16,1 0 9-16,3 0-1 0,0-1 2 0,0-1-2 15,5-2-2-15,0 0-1 0,0 0-4 0,0 0 3 16,23-2-6-16,-5 1 6 0,2-3-11 0,11-2 3 15,1 2-2-15,2-3 0 0,-2 0-1 0,5-1-8 16,-2 0 7-16,4 2-13 0,11-6-6 0,0 0-17 16,-13 3 2-16,2 0-5 0,-4-2-2 0,4 1-8 15,-4-3-7-15,5 0-2 0,-8 1 8 0,-4 1 3 16,0-1 4-16,-9 3-2 0,-3-2 7 0,-6 5 1 16,-1-5-1-16,-1 5 10 0,-5-5 7 0,1 5 6 15,-2 1 8-15,1-2 4 0,-3 2 7 0,-3-2 9 16,1 3 3-16,-2 0 6 0,2 2-5 0,2 2 2 15,0 0 2-15,-14 2-4 0,8 3 5 0,2 0 1 16,-4 2 0-16,1 1 2 0,2 4-1 16,0 0-4-16,-1 5 1 0,1-3 6 0,0 1-6 15,3-1-4-15,0 1-4 0,-1 2 2 0,2-5-4 16,2 2 0-16,-1-1 0 0,3 1 2 0,-1-4-9 0,1-1 3 16,1-1-1-16,2 1 1 0,4-2-4 15,-1-2 1-15,2 0 3 0,2-1-2 0,-1-3 0 16,3-2-7-16,2-1 8 0,0-5-6 0,-1 2 3 0,-2-3 2 15,3-3-2-15,-7 1-1 0,2-4-2 16,2 0 5-16,-4-1-4 0,-2-2 0 0,1-2 0 16,-2-5-3-16,-3 4-2 0,-1 1 0 0,-2-8 3 15,-1 8-4-15,-3 4 3 0,-2-2-4 0,-4 3 1 16,-1-3-3-16,-2 5 1 0,-3 0-3 0,-3 1-5 16,3 7 0-16,-4 2-12 0,6 3-12 0,-9-1-23 15,4 4-25-15,1 2-34 0,2 2-35 0,0 2-35 16,4 4-32-16,-1-1-655 0,7-2 290 0,4 2 192 15</inkml:trace>
  <inkml:trace contextRef="#ctx0" brushRef="#br0" timeOffset="-203208.72">22654 17267 156 0,'-2'-4'187'0,"2"4"-7"16,0 0-10-16,0 0-5 0,-7 19 6 0,5-10-15 16,-2 1-12-16,0 2-13 0,3 5-9 0,-2 0-14 15,-1 1-5-15,3 1-9 0,0-2-10 0,1 1-8 16,0 0-7-16,0 1-6 0,2-3-7 0,2-4-7 16,-3 1-4-16,4-3-6 0,-1 2-1 15,5-4 1-15,-1-1 1 0,2-5-2 0,0 2 3 16,1-3-4-16,-1-2 3 0,1-2-2 0,3 0 0 0,-2-2 5 15,-2-1 1-15,4-5 1 0,-2-3-7 0,-1 2 1 16,-2-5-1-16,0 2-2 0,1-9-4 0,-2 7-2 16,-3-6-7-16,0 5 0 0,0-7-3 15,-1-1-3-15,-2 7 0 0,-4-1-1 0,0 1-4 16,-3 4-1-16,-2 4-7 0,-1 1-5 0,-2 1-9 16,0 3-14-16,-3 2-17 0,2 3-31 0,-2 1-16 15,-4 4-25-15,1 0-22 0,2 5-26 0,5 1-25 16,0 2-21-16,-1 4-516 0,4-3 241 0,4 2 160 15</inkml:trace>
  <inkml:trace contextRef="#ctx0" brushRef="#br0" timeOffset="-202701.47">23206 17212 51 0,'5'-17'181'0,"-5"2"10"0,0-1-12 0,3 4 8 0,-6 1-2 16,-2 0-8-16,0 1-16 0,1-2-11 0,-2 8-11 15,-6-5-11-15,2 4-9 0,-1 1-12 16,-3-1-3-16,1 5-7 0,-6 0-9 0,2 6-2 0,-3-2-12 16,4 8-2-16,-3-4-7 0,3 6-5 0,0-1-9 15,-2 7 0-15,4-6-6 0,0 8 0 0,5-8-10 16,1 2-4-16,3-1 1 0,0-2-6 0,2-3-1 15,1 3-3-15,7-1 0 0,-4 3-1 0,2-1 0 16,3 1-2-16,3-1 8 0,2-2-8 16,1 3 0-16,4-3 0 0,-1 2 0 0,-1-4 1 15,3 5-2-15,-2-5 1 0,0 1-2 0,0-1-2 16,0 2-5-16,0-3 1 0,-3 0 0 0,-1 0 2 16,-6-2-5-16,4 1 5 0,-4-1-5 0,-3 1 4 15,0-1 1-15,-4 3 3 0,-2-1 0 0,-9 0-2 16,-2 3 2-16,-2-7-7 0,-2-1 4 0,-3 4-5 15,-6-1 3-15,0-6 1 0,0 0 9 0,-2 0 2 16,8-3-3-16,-4-2 7 0,4 0-2 0,3-3 7 16,1 1 2-16,5 2 7 0,2-4-9 0,2 2 5 15,0-5-4-15,4 2-2 0,2-3-7 0,5 3-2 16,0-5-8-16,7-1 1 0,2 1-6 0,10-1-10 16,2 0-6-16,1 1-10 0,2 5-16 0,1-2-10 15,2 6-19-15,-1-3-20 0,0 4-16 0,-6 0-24 16,1 4-23-16,-1-2-27 0,-2 2-25 0,3 2-30 15,0 0-23-15,-4 0-563 0,-6 1 271 0,6 2 180 16</inkml:trace>
  <inkml:trace contextRef="#ctx0" brushRef="#br0" timeOffset="-202532.84">23363 17437 68 0,'2'5'143'0,"-2"-5"-3"0,3 7 4 0,-1-2 5 15,0 5 17-15,0-3-6 0,0 3 5 0,2 1-6 16,-3 0-15-16,-1 1-6 0,0 0-2 0,0 0-10 0,2 5-12 15,-2-7-8-15,-2 3-11 0,2 4-10 16,-1 0-8-16,-2 0-5 0,2 1-9 0,1-1-22 0,-4 2-26 16,0-2-38-16,3-2-39 0,-1 2-45 15,0-1-37-15,2-1-56 0,-2 2-458 0,4-3 220 16,2-3 146-16</inkml:trace>
  <inkml:trace contextRef="#ctx0" brushRef="#br0" timeOffset="-201792.14">23995 17176 67 0,'3'-8'259'0,"-1"1"-20"0,0 0-13 15,-1 2-4-15,3-2-16 0,0 0-14 0,0 4-13 16,1-4-21-16,5 5-9 0,-1-1-17 0,4 1-10 16,1 1-12-16,3 4-9 0,2 0-11 0,1 3-6 15,-2 0-7-15,0 3-11 0,-1-1-3 0,-1 6-5 16,0-1-8-16,-2-1-3 0,-3 2-2 16,-2 1-8-16,-2 2 1 0,-4 2-3 0,-4-2 0 0,-3 1 1 15,-6 5-4-15,-3-1-6 0,-6-1 2 0,-1 3 1 16,-6-4-10-16,1 2 5 0,-5-1-7 0,5-1 2 15,-2-6-5-15,5 0 2 0,4-4-3 16,0-4-2-16,8 1 1 0,2-3-5 0,2 1 1 16,0-2 1-16,1 0-5 0,2-1 4 0,2 1-2 0,1-3 4 15,0 0-2-15,15 1-4 0,-3-2 2 16,9-2 0-16,1 2-4 0,7-3 2 0,6-3-12 0,-3 2 2 16,2-3 0-16,1 1-13 0,3-1-2 15,-1-3-7-15,3-1-2 0,7-5-9 0,-12 6 3 16,-1-5-1-16,3 4 6 0,-4-2-3 0,-3 0 6 15,-1-2 4-15,-3 2 0 0,-10 4 4 0,0-1 6 16,-2 2 6-16,-4 1 7 0,-4 4 13 0,3-4 0 0,-5 5 12 16,1 0 2-16,-1 0-1 0,-4 3-4 0,6-5 1 15,-6 5-5-15,0 0 2 0,0 0-4 16,0 0 3-16,-10 16 4 0,4-7-2 0,1 1-2 16,0 0 2-16,-6 5 4 0,6 1 2 0,-1 1 3 15,2-3-9-15,-1 1 2 0,2 1-1 0,-2-3 0 16,4-3-4-16,-3 1-3 0,3 2 3 0,1-3-1 15,1-3-1-15,-1 0-2 0,2 0-2 0,0-1 2 16,1-1 5-16,4 0 1 0,1-1 4 0,0-2 0 16,3 1 1-16,1-1 1 0,-1-2 7 0,3-4-3 15,0-2-1-15,0 1-1 0,0-4 3 0,3-3-2 16,-4 0 5-16,1-2-8 0,-1-1-5 0,-2-2-2 16,-2 0-7-16,0-8 3 0,-4 6-6 0,-1 0 7 15,-1-7-4-15,-1 8-2 0,0-2 0 0,-5 2 1 16,-2 1-12-16,-1 0 0 0,-1 2-10 0,-1 5-11 15,-2 2-8-15,1-1-11 0,-1 4-40 0,-2 1-31 16,-2 0-30-16,4 1-29 0,-3 5-31 0,0-1-36 16,3 5-32-16,-1 0-654 0,2 3 307 0,1-1 206 15</inkml:trace>
  <inkml:trace contextRef="#ctx0" brushRef="#br0" timeOffset="-201378.28">25101 17130 123 0,'0'-1'240'16,"1"-3"-30"-16,3 3-19 0,-4 1-19 0,0 0-15 0,0 0-13 16,2 10-4-16,-2-2 6 0,-2 5-2 15,2 3-12-15,-1 2-11 0,-3 0-9 0,4 7-12 16,-4 1-6-16,-1-9-10 0,0 10-1 0,3-10-19 15,-1 4 8-15,1-4-14 0,0 8-4 0,0-6 2 16,2-4-9-16,2-4-7 0,0 2 2 0,1-4-2 16,4 1 0-16,-2-2 3 0,2-1-1 0,1-2 4 15,2-3-2-15,-1-2 11 0,0 0-9 0,4 0 10 0,-3-3-6 16,2-3 2-16,-1 0-5 0,1 1-1 16,1-7-9-16,-1-2-4 0,0 2-2 0,-3-5 0 15,-2-2-4-15,1 1-4 0,1-6-1 0,-5 4-4 16,1-6-3-16,-1 0-2 0,-6 6-2 0,1-6-5 15,-3 1 1-15,-4 2-8 0,-1 6-8 0,-1 0-11 16,-1 2-2-16,-2 3-5 0,1 5-15 0,1 2-16 16,1 2-25-16,-1-1-21 0,-1 5-23 0,12-1-15 15,-18 6-13-15,12-1-24 0,-1 4-30 0,4 3-32 16,-3 3-523-16,6 1 256 0,0 0 168 0</inkml:trace>
  <inkml:trace contextRef="#ctx0" brushRef="#br0" timeOffset="-200891.66">25801 17220 8 0,'11'-13'215'0,"-4"3"-9"0,2-4-11 0,-1-1-9 0,-3-1-5 15,3-1-15-15,-2 2 6 0,-2 1-7 0,0-5-14 16,-3 4-6-16,0-2-6 0,-1 6-5 15,-1 0-7-15,-2 0-3 0,1 1-9 0,-3 0-17 16,-3-1-7-16,1 4-6 0,-4-2 0 0,-3 7-16 16,0-1-3-16,-5 1-6 0,1 4 0 0,-4 2-8 15,-8 4-1-15,4 2-7 0,8-1-2 0,-9 2-6 0,10-2-3 16,-8 4-5-16,1 3 1 0,7-4-8 0,3 3 2 16,4-1-5-16,0 1-2 0,2-5 0 15,5-1 1-15,-1 3-6 0,6-3 3 0,0 0 0 16,6 0-3-16,-3-1 3 0,4 1-5 0,4-2 2 15,-4-2-1-15,9 0 0 0,1-3 1 0,0 0 0 16,2-2-5-16,-1 1 3 0,1-2-7 0,-1-3 4 16,2-3 1-16,-2 4-3 0,-2-4 2 0,0 2 8 15,-1-3 5-15,-6 3 6 0,1 0 4 0,-5 2 1 16,2 0-2-16,-2 0-13 0,-7 3 5 0,0 0-3 16,16 9 4-16,-12-1 6 0,1 9 10 0,-2 1 7 15,-1 8 5-15,-2 3 9 0,0 2 1 0,-1-4 2 16,-2 4-1-16,2-3-5 0,0 5 4 0,-2-6-6 15,-2 1 2-15,4-1-17 0,0 0 3 0,-2-7-10 16,3 6 2-16,-2-8-3 0,4 2 1 16,1 6-8-16,-3-6-3 0,0-4 1 0,1 0 3 0,0-2-11 15,-1-2-36-15,0-4-44 0,0-1-58 0,3-1-63 16,-3 0-96-16,-3 1-113 0,3-7-834 0,-7 5 411 16,7-5 272-16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0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20 444 0 0,'2'-19'4771'0'0,"4"42"-1670"0"0,-2-7-3034 0 0,7 33 916 0 0,-3 1 0 0 0,-2-1 0 0 0,-2 1 1 0 0,-2 21-984 0 0,-15 200 1480 0 0,3-96-744 0 0,7-76-686 0 0,3-99-50 0 0,1 0 1 0 0,-1 0-1 0 0,0 0 1 0 0,0 0-1 0 0,0 1 0 0 0,0-1 1 0 0,1 0-1 0 0,-1 0 1 0 0,0 0-1 0 0,0 0 0 0 0,0 0 1 0 0,0 0-1 0 0,1 0 0 0 0,-1 0 1 0 0,0 0-1 0 0,0 0 1 0 0,0 0-1 0 0,1 1 0 0 0,-1-1 1 0 0,0 0-1 0 0,0 0 1 0 0,0-1-1 0 0,1 1 0 0 0,-1 0 1 0 0,0 0-1 0 0,0 0 1 0 0,0 0-1 0 0,1 0 0 0 0,-1 0 1 0 0,0 0-1 0 0,0 0 1 0 0,0 0-1 0 0,1 0 0 0 0,-1 0 1 0 0,0 0-1 0 0,0-1 1 0 0,0 1-1 0 0,0 0 0 0 0,0 0 1 0 0,1 0-1 0 0,-1 0 0 0 0,0-1 1 0 0,0 1-1 0 0,0 0 1 0 0,0 0-1 0 0,0 0 0 0 0,0 0 1 0 0,0-1-1 0 0,0 1 1 0 0,1 0-1 0 0,-1 0 0 0 0,19-33 3 0 0,-1-1-1 0 0,-1-1 1 0 0,-2 0 0 0 0,-2-1 0 0 0,1-6-3 0 0,30-76 3 0 0,-29 83 4 0 0,-7 14 18 0 0,1 0 1 0 0,0 0-1 0 0,2 1 0 0 0,0 0 1 0 0,2 1-1 0 0,0 1 0 0 0,8-10-25 0 0,-18 25 3 0 0,0 0 0 0 0,1 1 0 0 0,-1-1 0 0 0,1 0 0 0 0,-1 1 0 0 0,1 0 0 0 0,0 0 0 0 0,-1 0 0 0 0,1 0 0 0 0,0 1 0 0 0,0-1 0 0 0,1 1 0 0 0,-1 0 0 0 0,0 1-1 0 0,0-1 1 0 0,0 1 0 0 0,1-1 0 0 0,-1 1 0 0 0,0 0 0 0 0,0 1 0 0 0,1-1 0 0 0,-1 1 0 0 0,0 0 0 0 0,0 0 0 0 0,0 0 0 0 0,0 1 0 0 0,0-1 0 0 0,0 1 0 0 0,0 0 0 0 0,0 0 0 0 0,1 1-3 0 0,2 2 2 0 0,0-1 0 0 0,-1 1 0 0 0,0 0 0 0 0,0 0 0 0 0,0 1 0 0 0,-1 0 0 0 0,1 0 0 0 0,-2 0 0 0 0,1 1 0 0 0,0-1 0 0 0,-1 1 0 0 0,-1 0 0 0 0,1 1 0 0 0,-1-1 0 0 0,0 1 0 0 0,0 2-2 0 0,0 8 4 0 0,0 0 0 0 0,-2 0 0 0 0,0 1 0 0 0,-1-1 0 0 0,0 0-1 0 0,-2 0 1 0 0,0 0 0 0 0,-1 0 0 0 0,-1 0 0 0 0,-1 0 0 0 0,0-1 0 0 0,-2 0-1 0 0,-7 16-3 0 0,0-4 9 0 0,-1-1-1 0 0,-1-1 1 0 0,-1 0-1 0 0,-2-1 0 0 0,-1-1 1 0 0,-1-1-1 0 0,-15 13-8 0 0,-22 23 67 0 0,57-59-61 0 0,1-1-17 0 0,4-1-1 0 0,34-6-10 0 0,0-2 0 0 0,0-2 0 0 0,28-12 22 0 0,111-53-34 0 0,-168 72 32 0 0,37-17-1 0 0,-2-1 0 0 0,0-3 0 0 0,17-14 3 0 0,-45 28 5 0 0,0-1-1 0 0,-1-1 1 0 0,-1 0 0 0 0,0-1-1 0 0,0 0 1 0 0,-2-1-1 0 0,0-1 1 0 0,-1 0-1 0 0,0 0 1 0 0,2-7-5 0 0,-12 20 10 0 0,1 0 0 0 0,-1 0 0 0 0,0 0 0 0 0,1 0 0 0 0,-2 0 0 0 0,1 0 1 0 0,0 0-1 0 0,0 0 0 0 0,-1 0 0 0 0,0 0 0 0 0,0-1 0 0 0,0 1 0 0 0,0 0 0 0 0,0 0 1 0 0,0 0-1 0 0,-1 0 0 0 0,0-1 0 0 0,1 1 0 0 0,-1 0 0 0 0,-1 0 0 0 0,1-1-10 0 0,-1 2 6 0 0,0 0-1 0 0,0-1 0 0 0,0 1 1 0 0,0 0-1 0 0,0 0 0 0 0,0 0 0 0 0,0 1 1 0 0,-1-1-1 0 0,1 0 0 0 0,-1 1 1 0 0,0 0-1 0 0,1-1 0 0 0,-1 1 1 0 0,0 0-1 0 0,1 1 0 0 0,-1-1 1 0 0,0 0-1 0 0,0 1 0 0 0,0-1 0 0 0,0 1 1 0 0,0 0-1 0 0,0 0 0 0 0,-2 0-5 0 0,-19 2 4 0 0,1 1-1 0 0,-1 2 1 0 0,1 0-1 0 0,0 1 0 0 0,0 1 1 0 0,0 1-1 0 0,1 1 1 0 0,0 1-1 0 0,1 1 1 0 0,0 1-1 0 0,1 1 0 0 0,1 0 1 0 0,0 2-1 0 0,0 0 1 0 0,2 1-1 0 0,-5 5-3 0 0,20-18-9 0 0,-1-1 0 0 0,1 1 1 0 0,0 0-1 0 0,-1 0 0 0 0,1 0 0 0 0,0 0 0 0 0,1 0 0 0 0,-1 0 1 0 0,0 0-1 0 0,1 0 0 0 0,0 1 0 0 0,0-1 0 0 0,0 1 0 0 0,0-1 1 0 0,1 1-1 0 0,-1-1 0 0 0,1 1 0 0 0,0 0 0 0 0,0-1 0 0 0,0 1 1 0 0,1 2 8 0 0,0-3-6 0 0,0 0 0 0 0,0 0 1 0 0,1 0-1 0 0,0 0 1 0 0,-1-1-1 0 0,1 1 0 0 0,0 0 1 0 0,1-1-1 0 0,-1 0 0 0 0,0 1 1 0 0,1-1-1 0 0,-1 0 1 0 0,1 0-1 0 0,-1-1 0 0 0,1 1 1 0 0,0 0-1 0 0,0-1 1 0 0,0 0-1 0 0,0 1 0 0 0,0-1 1 0 0,0 0-1 0 0,0-1 1 0 0,0 1-1 0 0,2 0 6 0 0,14 2-8 0 0,-1-1 0 0 0,1-1 1 0 0,0 0-1 0 0,-1-2 0 0 0,1 0 0 0 0,0-1 0 0 0,-1 0 1 0 0,0-2-1 0 0,1 0 0 0 0,16-7 8 0 0,15-7-5 0 0,-1-2 0 0 0,-1-2 0 0 0,13-9 5 0 0,136-82 303 0 0,-197 112-298 0 0,1 1-1 0 0,-1 0 1 0 0,1-1-1 0 0,-1 1 0 0 0,0-1 1 0 0,1 1-1 0 0,-1 0 1 0 0,1-1-1 0 0,-1 1 1 0 0,1 0-1 0 0,-1 0 1 0 0,1-1-1 0 0,-1 1 1 0 0,1 0-1 0 0,0 0 1 0 0,-1 0-1 0 0,1 0 1 0 0,-1 0-1 0 0,1 0 1 0 0,-1-1-1 0 0,1 1 1 0 0,0 1-1 0 0,-1-1 1 0 0,1 0-1 0 0,-1 0 1 0 0,1 0-1 0 0,-1 0 1 0 0,1 0-1 0 0,0 0 1 0 0,-1 1-5 0 0,-2 16 61 0 0,-27 38-32 0 0,21-40-4 0 0,-5 10-22 0 0,-19 46-321 0 0,31-67 258 0 0,-1 1-1 0 0,1-1 1 0 0,0 1 0 0 0,1 0-1 0 0,-1-1 1 0 0,1 1 0 0 0,0 0 0 0 0,0-1-1 0 0,0 1 1 0 0,1 0 0 0 0,0-1-1 0 0,0 1 1 0 0,0-1 0 0 0,0 1 0 0 0,1-1 60 0 0,-2-2-16 0 0,1-1 1 0 0,0 0 0 0 0,0 1 0 0 0,0-1 0 0 0,0 0 0 0 0,1 0 0 0 0,-1 0-1 0 0,0 0 1 0 0,0 0 0 0 0,0 0 0 0 0,1 0 0 0 0,-1-1 0 0 0,1 1-1 0 0,-1 0 1 0 0,0-1 0 0 0,1 1 0 0 0,-1-1 0 0 0,1 1 0 0 0,-1-1-1 0 0,1 0 1 0 0,0 0 0 0 0,-1 0 0 0 0,1 0 0 0 0,-1 0 0 0 0,1 0-1 0 0,-1 0 1 0 0,1 0 0 0 0,-1 0 0 0 0,1-1 0 0 0,-1 1 0 0 0,1-1 0 0 0,-1 1-1 0 0,1-1 1 0 0,-1 0 0 0 0,1 1 0 0 0,-1-1 0 0 0,1-1 15 0 0,7-2-25 0 0,-1 0 1 0 0,0 0-1 0 0,-1-1 1 0 0,1 0 0 0 0,-1-1-1 0 0,1 0 25 0 0,25-29-28 0 0,0-2-1 0 0,-3-1 0 0 0,-1-1 1 0 0,-2-1-1 0 0,19-41 29 0 0,11-12 459 0 0,-57 92-453 0 0,0 0 1 0 0,1 0-1 0 0,-1 1 1 0 0,1-1-1 0 0,-1 0 1 0 0,1 0 0 0 0,-1 1-1 0 0,1-1 1 0 0,0 0-1 0 0,-1 1 1 0 0,1-1-1 0 0,0 1 1 0 0,-1-1 0 0 0,1 1-1 0 0,0-1 1 0 0,0 1-1 0 0,-1 0 1 0 0,1-1-1 0 0,0 1 1 0 0,0 0 0 0 0,0-1-1 0 0,0 1 1 0 0,-1 0-1 0 0,1 0 1 0 0,0 0-1 0 0,0 0 1 0 0,0 0 0 0 0,0 0-1 0 0,0 0 1 0 0,0 0-7 0 0,1 1 5 0 0,-1 0 1 0 0,1 0-1 0 0,0 0 0 0 0,-1 0 1 0 0,1 0-1 0 0,-1 0 1 0 0,1 0-1 0 0,-1 1 0 0 0,0-1 1 0 0,1 1-1 0 0,-1-1 1 0 0,0 1-1 0 0,0-1 0 0 0,0 1-5 0 0,4 6 8 0 0,-1 0-1 0 0,0 0 1 0 0,0 1 0 0 0,0-1-1 0 0,-2 1 1 0 0,2 2-8 0 0,0 14 7 0 0,0 0 0 0 0,-2 0 0 0 0,-1 1 0 0 0,0-1 0 0 0,-2 0 0 0 0,-1 1 0 0 0,-1-1 0 0 0,-2 0 0 0 0,0 0 0 0 0,-1-1 0 0 0,-4 7-7 0 0,9-30 0 0 0,1 0 1 0 0,-1 0-1 0 0,1-1 1 0 0,-1 1-1 0 0,1 0 1 0 0,0 0-1 0 0,-1 0 1 0 0,1 0-1 0 0,0 0 1 0 0,-1 0-1 0 0,1 0 1 0 0,0 0-1 0 0,0 0 1 0 0,0 0-1 0 0,0 0 1 0 0,0 0-1 0 0,0 0 1 0 0,0 0-1 0 0,0 0 1 0 0,1 0-1 0 0,-1 0 1 0 0,0 0-1 0 0,1 0 1 0 0,-1 0-1 0 0,0 0 1 0 0,1 0-1 0 0,-1 0 1 0 0,1-1-1 0 0,0 1 1 0 0,-1 0-1 0 0,1 0 1 0 0,-1 0-1 0 0,1-1 1 0 0,0 1-1 0 0,0 0 1 0 0,0-1-1 0 0,-1 1 1 0 0,1-1-1 0 0,0 1 1 0 0,0-1-1 0 0,0 1 1 0 0,0-1-1 0 0,0 1 1 0 0,0-1-1 0 0,0 0 1 0 0,0 0-1 0 0,0 1 1 0 0,0-1-1 0 0,0 0 1 0 0,0 0-1 0 0,0 0 1 0 0,0 0-1 0 0,0 0 1 0 0,0 0-1 0 0,0-1 0 0 0,0 1 1 0 0,0 0-1 0 0,26-4 5 0 0,0-1 0 0 0,0-1 0 0 0,-1-1 1 0 0,0-2-1 0 0,0 0 0 0 0,-1-2 0 0 0,0-1 0 0 0,-1-1 1 0 0,4-3-6 0 0,15-11 73 0 0,-1-3 0 0 0,-2-1 1 0 0,-1-2-1 0 0,18-20-73 0 0,-37 32 285 0 0,-13 14 374 0 0,-19 24-462 0 0,-8 9-131 0 0,5-9-67 0 0,2 0 0 0 0,0 0 1 0 0,1 2-1 0 0,0-1 0 0 0,2 2 1 0 0,0-1-1 0 0,1 1 0 0 0,2 1 1 0 0,-6 17 0 0 0,13-34-32 0 0,-1 0 1 0 0,0 1-1 0 0,1-1 1 0 0,0 1-1 0 0,0-1 1 0 0,0 1-1 0 0,1-1 1 0 0,0 0-1 0 0,-1 1 1 0 0,2-1-1 0 0,-1 0 1 0 0,0 0-1 0 0,1 1 1 0 0,0-1-1 0 0,0 0 1 0 0,0 0-1 0 0,0-1 1 0 0,0 1-1 0 0,1 0 0 0 0,0-1 1 0 0,0 0-1 0 0,0 1 1 0 0,0-1-1 0 0,0 0 1 0 0,1-1-1 0 0,-1 1 1 0 0,1-1-1 0 0,0 1 1 0 0,0-1-1 0 0,0 0 32 0 0,3 1-25 0 0,0 0-1 0 0,0 0 1 0 0,0-1-1 0 0,1 0 1 0 0,-1 0-1 0 0,0-1 1 0 0,1 0-1 0 0,-1 0 1 0 0,1-1-1 0 0,0 0 1 0 0,-1 0-1 0 0,1 0 1 0 0,-1-1-1 0 0,1-1 1 0 0,-1 1-1 0 0,1-1 1 0 0,1-1 25 0 0,15-7-21 0 0,0-1 0 0 0,-1 0-1 0 0,-1-2 1 0 0,0-1 0 0 0,0 0 0 0 0,-2-2-1 0 0,0-1 1 0 0,13-13 21 0 0,19-25 174 0 0,-3-2-1 0 0,12-20-173 0 0,49-60 860 0 0,-106 133-815 0 0,-1 0-1 0 0,1 0 0 0 0,0 1 0 0 0,0-1 0 0 0,0 1 0 0 0,0 0 0 0 0,1 0 0 0 0,-1 0 0 0 0,1 0 0 0 0,0 1 1 0 0,-1 0-1 0 0,1 0 0 0 0,0 0 0 0 0,1 1 0 0 0,-1 0 0 0 0,0 0 0 0 0,0 0 0 0 0,1 0 0 0 0,-1 1 1 0 0,0 0-45 0 0,2 1 27 0 0,-1 0 0 0 0,1 0 0 0 0,-1 1 1 0 0,0 0-1 0 0,1 0 0 0 0,-1 1 0 0 0,0-1 1 0 0,0 1-1 0 0,-1 1 0 0 0,1-1 0 0 0,-1 1 1 0 0,0 0-1 0 0,0 0 0 0 0,0 1 0 0 0,0-1 1 0 0,1 3-28 0 0,29 32 117 0 0,-2 2 1 0 0,-2 1 0 0 0,-1 1-1 0 0,-3 2 1 0 0,-2 1 0 0 0,-1 1 0 0 0,7 24-118 0 0,-28-63 1 0 0,22 68 164 0 0,-23-70-180 0 0,-1 0 0 0 0,0 0 0 0 0,0 1-1 0 0,-1-1 1 0 0,0 0 0 0 0,0 0-1 0 0,0 0 1 0 0,-1 1 0 0 0,1-1 0 0 0,-2 0-1 0 0,0 2 16 0 0,2-6-81 0 0,-1-1-1 0 0,0 0 1 0 0,0 1 0 0 0,1-1-1 0 0,-1 0 1 0 0,0 0-1 0 0,0 1 1 0 0,0-1 0 0 0,-1 0-1 0 0,1 0 1 0 0,0 0-1 0 0,0-1 1 0 0,-1 1 0 0 0,1 0-1 0 0,0 0 1 0 0,-1-1-1 0 0,1 1 1 0 0,-1-1 0 0 0,1 1-1 0 0,0-1 1 0 0,-1 1-1 0 0,1-1 1 0 0,-1 0-1 0 0,0 0 1 0 0,1 0 0 0 0,-1 0-1 0 0,1 0 1 0 0,-1 0-1 0 0,1 0 1 0 0,-1 0 0 0 0,0-1 81 0 0,-53-13-4953 0 0,51 13 4332 0 0,-40-17-2586 0 0,-2-4 953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0.7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62 320 0 0,'0'-17'1380'0'0,"-4"2"-164"0"0,8 3-104 0 0,2 5-128 0 0,7 0-195 0 0,3 3-229 0 0,4 6-264 0 0,0 0-376 0 0,-2 3-396 0 0,-6 4-1561 0 0,-8 3 677 0 0,-8-3 456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2.3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256 27 668 0 0,'1'-26'2964'0'0,"-1"26"-2906"0"0,0 0 1 0 0,0 0-1 0 0,0 0 1 0 0,0 0-1 0 0,0 0 1 0 0,0 0 0 0 0,1 0-1 0 0,-1 1 1 0 0,0-1-1 0 0,0 0 1 0 0,0 0-1 0 0,0 0 1 0 0,0 0-1 0 0,0 0 1 0 0,0 0 0 0 0,0 0-1 0 0,0 0 1 0 0,0 0-1 0 0,0 0 1 0 0,0 0-1 0 0,0 1 1 0 0,0-1 0 0 0,0 0-1 0 0,0 0 1 0 0,1 0-1 0 0,-1 0 1 0 0,0 0-1 0 0,0 0 1 0 0,0 0 0 0 0,0 0-1 0 0,0 0 1 0 0,0 0-1 0 0,0 0 1 0 0,0 0-1 0 0,0 0 1 0 0,0 0 0 0 0,1 0-1 0 0,-1 0 1 0 0,0 0-1 0 0,0 0 1 0 0,0 0-1 0 0,0 0 1 0 0,0 0-1 0 0,0 0 1 0 0,0 0-59 0 0,4 48 1738 0 0,-33 309 955 0 0,10-159-1816 0 0,10-124-379 0 0,-3 0-1 0 0,-10 25-497 0 0,1 1 330 0 0,17-79-278 0 0,-43 211 372 0 0,14-80-1211 0 0,30-138 359 0 0,-13 46-569 0 0,15-57 611 0 0,0-1-1 0 0,0 1 1 0 0,0 0 0 0 0,-1-1-1 0 0,1 1 1 0 0,-1-1 0 0 0,1 1-1 0 0,-1-1 1 0 0,0 0 0 0 0,0 0-1 0 0,0 0 1 0 0,0 0 0 0 0,-1 0-1 0 0,1 0 1 0 0,-1-1 0 0 0,1 1-1 0 0,-2 0 387 0 0,-10 2-1620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2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12 102 360 0 0,'-11'-33'2562'0'0,"11"33"-2514"0"0,0-1 0 0 0,0 1 0 0 0,0-1 1 0 0,1 0-1 0 0,-1 1 0 0 0,0-1 0 0 0,0 1 1 0 0,1-1-1 0 0,-1 1 0 0 0,1-1 0 0 0,-1 1 0 0 0,0 0 1 0 0,1-1-1 0 0,-1 1 0 0 0,1-1 0 0 0,-1 1 1 0 0,1 0-1 0 0,-1-1 0 0 0,1 1 0 0 0,-1 0 1 0 0,1 0-1 0 0,-1-1 0 0 0,1 1 0 0 0,0 0 1 0 0,-1 0-1 0 0,1 0 0 0 0,-1 0 0 0 0,1 0 0 0 0,0 0 1 0 0,-1 0-1 0 0,1 0 0 0 0,-1 0 0 0 0,1 0 1 0 0,0 0-1 0 0,-1 0 0 0 0,1 0 0 0 0,-1 1 1 0 0,1-1-1 0 0,-1 0 0 0 0,1 0 0 0 0,0 0 1 0 0,-1 1-1 0 0,1-1 0 0 0,-1 0 0 0 0,1 1 0 0 0,-1-1-48 0 0,50 17 1221 0 0,0 2 0 0 0,-2 2 0 0 0,44 26-1221 0 0,24 11 829 0 0,-104-53-766 0 0,12 6 176 0 0,1 0 0 0 0,0-2 0 0 0,25 6-239 0 0,-41-13 40 0 0,0-1 0 0 0,0 0 0 0 0,0 0 0 0 0,0-1 0 0 0,0 0 0 0 0,0-1 0 0 0,0 0 0 0 0,0 0 0 0 0,0-1 0 0 0,0 0 0 0 0,0 0 0 0 0,0-1 0 0 0,4-3-40 0 0,-1 2 113 0 0,0-2 0 0 0,-1 1 1 0 0,0-2-1 0 0,-1 1 0 0 0,1-2 1 0 0,-1 1-1 0 0,-1-1 0 0 0,1-1 1 0 0,-1 0-1 0 0,-1 0 0 0 0,0-1 0 0 0,0 0 1 0 0,-1 0-1 0 0,0 0 0 0 0,-1-1 1 0 0,0-1-1 0 0,0 1 0 0 0,-2-1 1 0 0,1 1-1 0 0,-1-1 0 0 0,-1-1 1 0 0,0 1-1 0 0,-1 0 0 0 0,0-4-113 0 0,-2 15 23 0 0,0 1-1 0 0,1-1 1 0 0,-1 0 0 0 0,0 1-1 0 0,0-1 1 0 0,0 0-1 0 0,0 1 1 0 0,0-1-1 0 0,0 0 1 0 0,0 1 0 0 0,0-1-1 0 0,0 0 1 0 0,0 1-1 0 0,0-1 1 0 0,0 0-1 0 0,0 1 1 0 0,-1-1 0 0 0,1 0-1 0 0,0 1 1 0 0,0-1-1 0 0,-1 0 1 0 0,1 1 0 0 0,-1-1-1 0 0,1 1 1 0 0,0-1-1 0 0,-1 1 1 0 0,1-1-1 0 0,-1 1 1 0 0,1-1 0 0 0,-1 1-1 0 0,1-1 1 0 0,-1 1-1 0 0,0 0 1 0 0,1-1-1 0 0,-1 1 1 0 0,0 0-23 0 0,-1 0 30 0 0,0 0 0 0 0,0 0 0 0 0,0 1 0 0 0,0-1 1 0 0,1 1-1 0 0,-1-1 0 0 0,0 1 0 0 0,0 0 0 0 0,0-1 0 0 0,1 1 0 0 0,-1 0 0 0 0,0 0 0 0 0,0 1-30 0 0,-46 38 245 0 0,25-16-289 0 0,0 0 0 0 0,2 2 0 0 0,1 1 0 0 0,-15 27 44 0 0,-11 28-2834 0 0,1 7 2834 0 0,3-5-3819 0 0,16-36 1058 0 0,-2-1 819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5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626 927 548 0 0,'8'-31'1299'0'0,"-3"1"0"0"0,0-1 0 0 0,-1-22-1299 0 0,-4 41 281 0 0,0 0 0 0 0,-1 0 0 0 0,-1 0 0 0 0,0 0 1 0 0,-1 0-1 0 0,0 0 0 0 0,0 0 0 0 0,-2 1 0 0 0,1 0 1 0 0,-7-11-282 0 0,7 14 149 0 0,-1-1 1 0 0,0 1-1 0 0,0 0 1 0 0,-1 1-1 0 0,0-1 1 0 0,-1 1 0 0 0,1 0-1 0 0,-1 1 1 0 0,-1 0-1 0 0,1 0 1 0 0,-1 0-1 0 0,0 1 1 0 0,0 0 0 0 0,-1 1-1 0 0,1 0 1 0 0,-4-1-150 0 0,0 1 134 0 0,1 1 1 0 0,-1 1 0 0 0,0 0-1 0 0,0 1 1 0 0,0 0 0 0 0,0 1-1 0 0,0 0 1 0 0,0 1 0 0 0,0 0-1 0 0,1 1 1 0 0,-1 0 0 0 0,-9 4-135 0 0,3 0 102 0 0,1 1 0 0 0,0 0 0 0 0,1 1 0 0 0,-1 1-1 0 0,2 0 1 0 0,-1 2 0 0 0,1 0 0 0 0,1 0 0 0 0,0 1 0 0 0,1 1 0 0 0,0 0 0 0 0,1 1 0 0 0,-6 8-102 0 0,4-3 54 0 0,0 0 0 0 0,1 2 0 0 0,1-1 0 0 0,1 1 0 0 0,1 1 1 0 0,1 0-1 0 0,1 1 0 0 0,1-1 0 0 0,0 2 0 0 0,1 3-54 0 0,4-8 20 0 0,0 1-1 0 0,0 0 1 0 0,2 0 0 0 0,1-1-1 0 0,2 19-19 0 0,-2-29-35 0 0,1 0 0 0 0,0 0 0 0 0,0 0 0 0 0,1 0-1 0 0,0-1 1 0 0,0 1 0 0 0,1-1 0 0 0,0 0 0 0 0,0 0 0 0 0,1 0-1 0 0,0-1 1 0 0,1 1 0 0 0,5 4 35 0 0,-7-9-29 0 0,0 0-1 0 0,0 0 1 0 0,0 0-1 0 0,1-1 1 0 0,-1 0-1 0 0,1 0 1 0 0,0 0 0 0 0,0-1-1 0 0,-1 1 1 0 0,1-1-1 0 0,0 0 1 0 0,0 0-1 0 0,0-1 1 0 0,1 0-1 0 0,-1 0 1 0 0,0 0 0 0 0,0 0-1 0 0,0-1 1 0 0,0 0-1 0 0,0 0 1 0 0,0 0-1 0 0,-1 0 1 0 0,1-1-1 0 0,0 0 1 0 0,3-1 29 0 0,5-3-36 0 0,0 0 0 0 0,-1-1 0 0 0,0 0 0 0 0,0-1 0 0 0,0 0 0 0 0,-1-1-1 0 0,0 0 1 0 0,7-8 36 0 0,9-15-36 0 0,-2 0 0 0 0,-1-2 0 0 0,-2-1 0 0 0,-1-1 0 0 0,-2 0 0 0 0,-2-2 0 0 0,-1 0 0 0 0,5-20 36 0 0,19-74 198 0 0,19-119-198 0 0,-39 158 127 0 0,18-145 824 0 0,-32 197-113 0 0,-6 39-323 0 0,-1 23-399 0 0,-23 253 365 0 0,-6 72-203 0 0,4-53-30 0 0,25-281-233 0 0,1 1 0 0 0,0-1 0 0 0,1 0 0 0 0,0 1 0 0 0,2 3-15 0 0,-3-15 0 0 0,0 1 1 0 0,0-1 0 0 0,0 1 0 0 0,0-1 0 0 0,1 1-1 0 0,-1-1 1 0 0,1 1 0 0 0,-1-1 0 0 0,1 1 0 0 0,-1-1-1 0 0,1 0 1 0 0,0 1 0 0 0,0-1 0 0 0,-1 0 0 0 0,1 0-1 0 0,0 1 1 0 0,0-1 0 0 0,0 0 0 0 0,1 0 0 0 0,-1 0-1 0 0,0 0 1 0 0,0 0 0 0 0,1-1 0 0 0,-1 1 0 0 0,0 0 0 0 0,1-1-1 0 0,-1 1 1 0 0,0 0 0 0 0,1-1 0 0 0,-1 0 0 0 0,1 1-1 0 0,-1-1 1 0 0,1 0 0 0 0,-1 0 0 0 0,1 0 0 0 0,-1 0-1 0 0,1 0 1 0 0,-1 0 0 0 0,1 0 0 0 0,-1 0 0 0 0,1-1-1 0 0,-1 1 1 0 0,1-1 0 0 0,-1 1 0 0 0,1-1-1 0 0,13-6-2 0 0,-1-1 0 0 0,1 0 0 0 0,-2-1 0 0 0,1-1 1 0 0,-1 0-1 0 0,-1-1 0 0 0,1 0 0 0 0,-2-1 0 0 0,0 0 0 0 0,1-2 2 0 0,27-37-99 0 0,32-54 99 0 0,-52 76-21 0 0,14-23 18 0 0,-2 0 0 0 0,-2-2 0 0 0,-3-1-1 0 0,-2-2 4 0 0,-24 56-21 0 0,0 1 3 0 0,-4 3 18 0 0,-1-1-1 0 0,1 0 1 0 0,0 1 0 0 0,-1 0-1 0 0,2 0 1 0 0,-1 0 0 0 0,0 1-1 0 0,1-1 1 0 0,-1 1 0 0 0,1 0-1 0 0,-3 4 1 0 0,-1 0 2 0 0,-22 24-72 0 0,1 2-1 0 0,1 1 1 0 0,3 1-1 0 0,0 1 1 0 0,3 1-1 0 0,1 1 1 0 0,-6 20 70 0 0,22-50-101 0 0,1 0 1 0 0,1 0-1 0 0,0 1 1 0 0,0-1-1 0 0,1 1 1 0 0,0-1-1 0 0,1 1 1 0 0,0-1-1 0 0,0 1 1 0 0,1 4 100 0 0,0-11-37 0 0,-1 0 0 0 0,1 0 0 0 0,0 1 0 0 0,0-1 1 0 0,0 0-1 0 0,1 0 0 0 0,-1-1 0 0 0,1 1 0 0 0,-1 0 1 0 0,1 0-1 0 0,0-1 0 0 0,0 1 0 0 0,0-1 0 0 0,1 0 1 0 0,-1 1-1 0 0,0-1 0 0 0,1 0 0 0 0,-1 0 0 0 0,1-1 0 0 0,0 1 1 0 0,0 0-1 0 0,0-1 0 0 0,0 0 0 0 0,0 0 0 0 0,0 0 1 0 0,0 0-1 0 0,0 0 0 0 0,0 0 0 0 0,0-1 0 0 0,0 0 1 0 0,1 1-1 0 0,1-1 37 0 0,8-1-45 0 0,0 0 1 0 0,-1 0-1 0 0,1-1 1 0 0,0-1-1 0 0,-1 0 1 0 0,1 0-1 0 0,-1-1 1 0 0,0-1-1 0 0,0 0 1 0 0,-1-1-1 0 0,1 0 1 0 0,-1-1-1 0 0,-1 0 0 0 0,1-1 1 0 0,-1-1 44 0 0,21-16-55 0 0,-2-1-1 0 0,0-2 1 0 0,-2-1 0 0 0,6-10 55 0 0,29-39 60 0 0,-21 24 367 0 0,18-14-427 0 0,-57 65 14 0 0,0 1-1 0 0,-1 0 0 0 0,2 0 1 0 0,-1-1-1 0 0,0 2 0 0 0,0-1 1 0 0,1 0-1 0 0,-1 0 0 0 0,1 1 1 0 0,-1-1-1 0 0,1 1 0 0 0,0 0 1 0 0,-1 0-1 0 0,1 0 0 0 0,0 0 1 0 0,0 0-1 0 0,0 1 0 0 0,0-1 1 0 0,0 1-1 0 0,-1 0 0 0 0,1 0 1 0 0,0 0-1 0 0,0 0 0 0 0,0 0 1 0 0,0 1-1 0 0,0 0 0 0 0,0-1-13 0 0,3 3 14 0 0,-1 0 0 0 0,0 0-1 0 0,0 0 1 0 0,0 1-1 0 0,0-1 1 0 0,-1 1 0 0 0,0 0-1 0 0,1 0 1 0 0,-1 1-1 0 0,-1 0 1 0 0,1-1 0 0 0,-1 1-1 0 0,1 1-13 0 0,4 8 20 0 0,1 1 1 0 0,-2 0-1 0 0,0 0 0 0 0,0 1 0 0 0,-2 0 0 0 0,0 0 0 0 0,-1 0 1 0 0,0 5-21 0 0,2 14 13 0 0,-2 0 1 0 0,-1 0 0 0 0,-2 14-14 0 0,-1-41-10 0 0,1 5 49 0 0,9-28-3 0 0,30-63-19 0 0,-12 20 132 0 0,3 2 0 0 0,2 1 0 0 0,33-40-149 0 0,-58 85 46 0 0,0 1 1 0 0,0 0-1 0 0,1 1 0 0 0,0 0 0 0 0,1 0 1 0 0,0 1-1 0 0,0 0 0 0 0,1 1 0 0 0,-1 0 0 0 0,6-1-46 0 0,-10 4 14 0 0,1 1 0 0 0,-1 0 0 0 0,1 0-1 0 0,0 1 1 0 0,-1 0 0 0 0,1 0-1 0 0,0 1 1 0 0,0-1 0 0 0,0 2-1 0 0,-1-1 1 0 0,1 1 0 0 0,0 0-1 0 0,0 0 1 0 0,-1 0 0 0 0,1 1 0 0 0,-1 0-1 0 0,1 1 1 0 0,4 2-14 0 0,2 2 13 0 0,0 0-1 0 0,-1 1 1 0 0,0 0-1 0 0,0 1 1 0 0,-1 0 0 0 0,0 1-1 0 0,0 0 1 0 0,-1 1-1 0 0,-1 0 1 0 0,0 1 0 0 0,0 0-1 0 0,-1 0 1 0 0,-1 1-1 0 0,0 0 1 0 0,-1 0 0 0 0,1 3-13 0 0,-3-5 10 0 0,0 1 0 0 0,-1 0 0 0 0,0 0 0 0 0,-1 0 0 0 0,0 1 0 0 0,-1-1 0 0 0,0 0 0 0 0,-1 1 0 0 0,-1-1 0 0 0,0 1-1 0 0,-1-1 1 0 0,0 0 0 0 0,0 0 0 0 0,-1 0 0 0 0,-1 0 0 0 0,0 0 0 0 0,-1-1 0 0 0,0 0 0 0 0,-2 3-10 0 0,6-12 8 0 0,-1 0-1 0 0,1-1 1 0 0,0 1 0 0 0,-1 0-1 0 0,1-1 1 0 0,-1 1-1 0 0,1 0 1 0 0,-1-1-1 0 0,0 0 1 0 0,0 1-1 0 0,0-1 1 0 0,0 0-1 0 0,-1 1-7 0 0,-6-5 88 0 0,8-15-54 0 0,14-22-18 0 0,1 0 1 0 0,2 1-1 0 0,2 0 0 0 0,2 1 0 0 0,17-25-16 0 0,-25 42-15 0 0,2-3 8 0 0,1 0 0 0 0,2 1 0 0 0,13-15 7 0 0,-26 32-5 0 0,1 0 0 0 0,1 1 0 0 0,-1-1 1 0 0,1 1-1 0 0,-1 1 0 0 0,2-1 0 0 0,-1 1 0 0 0,0 0 0 0 0,1 0 0 0 0,0 1 0 0 0,-1 0 0 0 0,1 0 0 0 0,1 1 0 0 0,-1 0 0 0 0,0 0 0 0 0,5-1 5 0 0,-7 4-3 0 0,-1-1-1 0 0,1 1 1 0 0,-1 0 0 0 0,1 0 0 0 0,-1 0 0 0 0,1 1 0 0 0,-1 0 0 0 0,0-1 0 0 0,0 1 0 0 0,0 1-1 0 0,0-1 1 0 0,0 1 0 0 0,0-1 0 0 0,-1 1 0 0 0,1 0 0 0 0,-1 1 0 0 0,0-1 0 0 0,0 0 0 0 0,0 1-1 0 0,0 0 1 0 0,2 3 3 0 0,8 13-14 0 0,-1 1-1 0 0,-1 0 1 0 0,6 16 14 0 0,-11-23 0 0 0,8 20-10 0 0,-2 0 0 0 0,3 18 10 0 0,-9-27-20 0 0,2 0 0 0 0,0-1 0 0 0,2 0-1 0 0,0-1 1 0 0,12 19 20 0 0,-20-39-6 0 0,-1-1-1 0 0,0-1 0 0 0,1 1 0 0 0,-1 0 0 0 0,1 0 1 0 0,0 0-1 0 0,0-1 0 0 0,-1 1 0 0 0,1-1 0 0 0,0 0 1 0 0,0 1-1 0 0,0-1 0 0 0,1 0 0 0 0,-1 0 0 0 0,0 0 1 0 0,0-1-1 0 0,1 1 0 0 0,-1 0 0 0 0,0-1 0 0 0,1 1 1 0 0,0-1 6 0 0,2 0-6 0 0,-1 0 1 0 0,0-1 0 0 0,1 1 0 0 0,-1-1 0 0 0,1 0-1 0 0,-1-1 1 0 0,0 1 0 0 0,0-1 0 0 0,0 1 0 0 0,0-1-1 0 0,2-1 6 0 0,8-6-3 0 0,0-1 0 0 0,0 0 0 0 0,-1 0 0 0 0,0-2 0 0 0,8-9 3 0 0,12-14-38 0 0,-2-1 1 0 0,18-26 37 0 0,-39 48 33 0 0,-1-1-1 0 0,0 0 1 0 0,-1-1 0 0 0,-1 0 0 0 0,0 0 0 0 0,-1-1-1 0 0,-1 0 1 0 0,3-17-33 0 0,-7 34 7 0 0,-1-1 0 0 0,0 0 0 0 0,0 0 0 0 0,1 0 0 0 0,-1 0 0 0 0,0 0 0 0 0,0 0 0 0 0,0 0 0 0 0,0 1 0 0 0,0-1 0 0 0,0 0 0 0 0,0 0 0 0 0,0 0 0 0 0,-1 0 0 0 0,1 0 0 0 0,0 0 0 0 0,0 1 0 0 0,-1-1 0 0 0,1 0 0 0 0,-1 0 0 0 0,1 0 0 0 0,-1 1 0 0 0,1-1 0 0 0,-1 0 0 0 0,1 0 0 0 0,-1 1 0 0 0,0-1 0 0 0,1 1 0 0 0,-1-1 0 0 0,0 0 0 0 0,1 1 0 0 0,-1-1 0 0 0,0 1 0 0 0,0 0 0 0 0,0-1 0 0 0,0 1-7 0 0,-2-1 8 0 0,0 1 0 0 0,0 0 0 0 0,0 0 0 0 0,0 0 0 0 0,0 0 0 0 0,-1 1 0 0 0,1-1 0 0 0,0 1 0 0 0,0-1 0 0 0,0 1 0 0 0,-1 1-8 0 0,-14 5 11 0 0,1 0-1 0 0,1 1 1 0 0,-6 4-11 0 0,-8 5 26 0 0,1 2 0 0 0,1 1-1 0 0,0 1 1 0 0,-12 14-26 0 0,32-28-27 0 0,0 1 1 0 0,0 0-1 0 0,1 0 0 0 0,0 1 0 0 0,1 0 1 0 0,0 0-1 0 0,0 1 0 0 0,1 0 0 0 0,0 0 1 0 0,1 0-1 0 0,0 0 0 0 0,0 1 0 0 0,1-1 1 0 0,1 1-1 0 0,0 0 0 0 0,0 1 27 0 0,2-10-15 0 0,-1 1 0 0 0,1-1 0 0 0,0 1 0 0 0,0-1-1 0 0,0 1 1 0 0,0-1 0 0 0,0 1 0 0 0,1-1 0 0 0,-1 0 0 0 0,1 1 0 0 0,0-1 0 0 0,0 1 0 0 0,0-1-1 0 0,0 0 1 0 0,0 0 0 0 0,0 1 0 0 0,0-1 0 0 0,1 0 0 0 0,-1 0 0 0 0,1 0 0 0 0,0 0 0 0 0,-1-1-1 0 0,1 1 1 0 0,0 0 0 0 0,0-1 0 0 0,0 1 0 0 0,0-1 0 0 0,0 0 0 0 0,0 1 0 0 0,1-1 0 0 0,-1 0-1 0 0,0-1 1 0 0,1 1 0 0 0,-1 0 0 0 0,1-1 0 0 0,-1 1 0 0 0,1-1 0 0 0,-1 0 0 0 0,1 1 0 0 0,-1-1-1 0 0,1 0 1 0 0,-1-1 0 0 0,1 1 0 0 0,-1 0 0 0 0,0-1 0 0 0,1 0 15 0 0,10-1-28 0 0,0 0 0 0 0,0-2 0 0 0,0 1 0 0 0,-1-2 1 0 0,1 0-1 0 0,-1 0 0 0 0,0-1 0 0 0,3-3 28 0 0,43-31-1 0 0,-2-3 0 0 0,-1-3 0 0 0,19-23 1 0 0,-10 10 375 0 0,-64 59-372 0 0,0 0-1 0 0,0-1 1 0 0,0 1 0 0 0,1 0 0 0 0,-1 0 0 0 0,0-1-1 0 0,0 1 1 0 0,0 0 0 0 0,0 0 0 0 0,0 0-1 0 0,0-1 1 0 0,0 1 0 0 0,1 0 0 0 0,-1 0 0 0 0,0 0-1 0 0,0-1 1 0 0,0 1 0 0 0,0 0 0 0 0,1 0-1 0 0,-1 0 1 0 0,0 0 0 0 0,0 0 0 0 0,0-1-1 0 0,1 1 1 0 0,-1 0 0 0 0,0 0 0 0 0,0 0 0 0 0,1 0-1 0 0,-1 0 1 0 0,0 0 0 0 0,0 0 0 0 0,1 0-1 0 0,-1 0 1 0 0,0 0 0 0 0,0 0 0 0 0,0 0-1 0 0,1 0 1 0 0,-1 0 0 0 0,0 0 0 0 0,0 0 0 0 0,1 0-1 0 0,-1 0 1 0 0,0 0 0 0 0,0 0 0 0 0,1 1-1 0 0,-1-1 1 0 0,0 0 0 0 0,0 0 0 0 0,0 0 0 0 0,1 0-1 0 0,-1 0 1 0 0,0 1 0 0 0,0-1 0 0 0,0 0-1 0 0,0 0 1 0 0,1 1-3 0 0,-6 17 24 0 0,-14 25-115 0 0,3-16-328 0 0,1 0 0 0 0,2 1 0 0 0,1 0 0 0 0,0 4 419 0 0,11-31-39 0 0,0 0 0 0 0,1 0 0 0 0,-1 0 0 0 0,1 0 0 0 0,-1 0-1 0 0,1 0 1 0 0,0 0 0 0 0,0 0 0 0 0,-1 0 0 0 0,1 0 0 0 0,0 1-1 0 0,0-1 1 0 0,0 0 0 0 0,0 0 0 0 0,0 0 0 0 0,0 0 0 0 0,0 0-1 0 0,1 0 1 0 0,-1 0 0 0 0,0 0 0 0 0,1 1 0 0 0,-1-1-1 0 0,1 0 40 0 0,0-1-26 0 0,0 0-1 0 0,-1 0 0 0 0,1 0 0 0 0,0 0 1 0 0,0 0-1 0 0,0 0 0 0 0,0 0 0 0 0,0 0 0 0 0,0 0 1 0 0,-1-1-1 0 0,1 1 0 0 0,0 0 0 0 0,0-1 0 0 0,0 1 1 0 0,0 0-1 0 0,-1-1 0 0 0,1 1 0 0 0,0-1 1 0 0,-1 0-1 0 0,1 1 0 0 0,0-1 27 0 0,41-39-278 0 0,3-22 306 0 0,-33 42 159 0 0,2 0 0 0 0,0 1 0 0 0,1 1 0 0 0,1 0-1 0 0,0 2 1 0 0,1 0 0 0 0,14-10-187 0 0,-27 24 26 0 0,0-1 1 0 0,0 1-1 0 0,0 0 0 0 0,0 0 0 0 0,1 0 0 0 0,-1 1 1 0 0,1 0-1 0 0,-1 0 0 0 0,1 0 0 0 0,0 0 0 0 0,-1 0 1 0 0,1 1-1 0 0,0 0 0 0 0,-1 0 0 0 0,1 1 0 0 0,0-1 1 0 0,-1 1-1 0 0,1 0 0 0 0,0 0 0 0 0,-1 0 0 0 0,1 1 1 0 0,-1 0-1 0 0,0-1 0 0 0,0 2 0 0 0,1-1 1 0 0,-1 0-1 0 0,0 1 0 0 0,-1 0 0 0 0,1 0 0 0 0,2 2-26 0 0,-2-1 13 0 0,0 1 0 0 0,0-1 0 0 0,0 1 0 0 0,-1 0 0 0 0,1-1 0 0 0,-1 2 0 0 0,0-1 0 0 0,-1 0 0 0 0,1 1-1 0 0,-1-1 1 0 0,0 1 0 0 0,-1-1 0 0 0,1 1 0 0 0,-1 0 0 0 0,0 0 0 0 0,0 0 0 0 0,-1 0 0 0 0,0 0 0 0 0,0 0 0 0 0,-1 0-1 0 0,1 0 1 0 0,-1-1 0 0 0,0 1 0 0 0,-1 0-13 0 0,-4 14 34 0 0,-2-2 0 0 0,0 1-1 0 0,-2-1 1 0 0,-3 5-34 0 0,9-15 21 0 0,31-53 65 0 0,1 2 0 0 0,6-3-86 0 0,-25 35 0 0 0,15-20 24 0 0,1 2-1 0 0,1 1 1 0 0,1 1 0 0 0,2 1-1 0 0,1 2-23 0 0,-23 18 5 0 0,0 1-1 0 0,0 0 1 0 0,1 0-1 0 0,0 1 1 0 0,0 0-1 0 0,0 0 0 0 0,0 1 1 0 0,1 0-1 0 0,-1 0 1 0 0,1 1-1 0 0,0 1 1 0 0,0-1-1 0 0,0 1 1 0 0,-1 1-1 0 0,1-1 1 0 0,0 2-1 0 0,0-1 1 0 0,0 1-1 0 0,0 0 1 0 0,0 1-1 0 0,-1 0 1 0 0,1 1-1 0 0,0 0 1 0 0,1 1-5 0 0,-1 0-23 0 0,-1 1 0 0 0,0 0 0 0 0,0 1 0 0 0,-1 0 0 0 0,1 0 0 0 0,-1 0 0 0 0,-1 1 0 0 0,1 0 0 0 0,-1 1 0 0 0,0-1 0 0 0,4 8 23 0 0,9 17-240 0 0,-2 1 0 0 0,7 18 240 0 0,11 19-236 0 0,-30-60-13 0 0,0-1 0 0 0,0 0 0 0 0,1-1 0 0 0,1 1 0 0 0,0-1 0 0 0,0 0 0 0 0,0 0 0 0 0,1-1 0 0 0,4 3 249 0 0,-7-7-121 0 0,0-1 0 0 0,-1 1 0 0 0,1-1 0 0 0,0 0 0 0 0,0 0-1 0 0,0-1 1 0 0,1 1 0 0 0,-1-1 0 0 0,0 0 0 0 0,0 0 0 0 0,1-1 0 0 0,-1 0 0 0 0,0 0 0 0 0,1 0 0 0 0,-1-1 0 0 0,1 1 0 0 0,-1-1 0 0 0,0-1 0 0 0,4 0 121 0 0,9-4-178 0 0,0-1 1 0 0,-1 0 0 0 0,0-1-1 0 0,0-1 1 0 0,-1-1 0 0 0,0 0-1 0 0,-1-1 1 0 0,0 0 0 0 0,0-2-1 0 0,-1 0 1 0 0,-1 0 0 0 0,11-15 177 0 0,-10 11 113 0 0,-1-1 1 0 0,0-1-1 0 0,-1 0 0 0 0,-2-1 1 0 0,0 0-1 0 0,0 0 1 0 0,-2-1-1 0 0,-1 0 1 0 0,-1-1-1 0 0,3-17-113 0 0,-8 35 98 0 0,0 0-1 0 0,0 0 1 0 0,-1 0 0 0 0,1 0-1 0 0,-1 0 1 0 0,0 0-1 0 0,-1 0 1 0 0,1 0 0 0 0,-1-1-1 0 0,1 1 1 0 0,-1 0-1 0 0,0 0 1 0 0,-1 1 0 0 0,1-1-1 0 0,-1 0 1 0 0,0 0-1 0 0,0 1 1 0 0,0-1 0 0 0,0 1-1 0 0,0-1 1 0 0,-1 1-1 0 0,0 0 1 0 0,-1-2-98 0 0,0 3 83 0 0,0-1 0 0 0,0 1 1 0 0,0 0-1 0 0,-1 0 0 0 0,1 0 0 0 0,0 1 1 0 0,-1-1-1 0 0,1 1 0 0 0,-1 0 0 0 0,1 1 1 0 0,-1-1-1 0 0,0 1 0 0 0,1 0 0 0 0,-1 0 1 0 0,0 0-1 0 0,1 0 0 0 0,-1 1 0 0 0,1 0 1 0 0,-1 0-1 0 0,-3 1-83 0 0,-6 3 93 0 0,1 0 0 0 0,-1 1 1 0 0,1 0-1 0 0,0 1 0 0 0,0 0 0 0 0,1 1 1 0 0,0 1-1 0 0,1 0 0 0 0,0 0 0 0 0,0 1 0 0 0,1 1 1 0 0,0 0-1 0 0,0 0 0 0 0,2 1 0 0 0,-8 11-93 0 0,6-7 52 0 0,1 1 1 0 0,0 0-1 0 0,1 0 0 0 0,0 1 0 0 0,2 0 0 0 0,0 1 0 0 0,1-1 0 0 0,1 1 0 0 0,1 0 0 0 0,1 0 1 0 0,-1 16-53 0 0,3-28-35 0 0,0-1 0 0 0,0 1 0 0 0,1-1 0 0 0,0 1 0 0 0,0-1 0 0 0,0 1 1 0 0,1-1-1 0 0,0 0 0 0 0,0 0 0 0 0,1 0 0 0 0,0 0 0 0 0,0 0 0 0 0,0 0 1 0 0,1-1-1 0 0,-1 1 0 0 0,1-1 0 0 0,0 0 0 0 0,1 0 0 0 0,0-1 1 0 0,-1 1-1 0 0,1-1 0 0 0,1 0 0 0 0,-1 0 0 0 0,0-1 0 0 0,1 0 0 0 0,0 0 1 0 0,0 0-1 0 0,0 0 0 0 0,0-1 0 0 0,0 0 0 0 0,1-1 0 0 0,-1 1 0 0 0,0-1 1 0 0,1 0-1 0 0,0-1 0 0 0,-1 1 0 0 0,1-1 0 0 0,-1-1 0 0 0,1 1 0 0 0,-1-1 1 0 0,1 0-1 0 0,-1-1 0 0 0,0 1 0 0 0,1-1 0 0 0,-1-1 0 0 0,0 1 1 0 0,0-1-1 0 0,0-1 35 0 0,11-4-45 0 0,-2-1 0 0 0,0 0 1 0 0,0-2-1 0 0,0 1 1 0 0,-2-2-1 0 0,1 0 0 0 0,-1-1 1 0 0,-1 0-1 0 0,4-7 45 0 0,1-3 4 0 0,0-1 0 0 0,-2 0 0 0 0,-1-2-1 0 0,-1 1 1 0 0,6-20-4 0 0,4-20 329 0 0,-4-2 0 0 0,-2 0 0 0 0,-3-1-1 0 0,2-39-328 0 0,-12 66 864 0 0,-2 0-1 0 0,-2-16-863 0 0,-1 20 1054 0 0,1 36-808 0 0,0 1-17 0 0,-6 23 146 0 0,-16 86-8 0 0,4 2 1 0 0,4-1 0 0 0,3 61-368 0 0,10-145 14 0 0,1 1 1 0 0,1 0-1 0 0,1 0 1 0 0,1-1 0 0 0,1 1-1 0 0,4 9-14 0 0,-5-28-16 0 0,0 1 0 0 0,0-1 0 0 0,0 0-1 0 0,1 0 1 0 0,0 0 0 0 0,1 0 0 0 0,0-1 0 0 0,0 1-1 0 0,6 5 17 0 0,-8-9-17 0 0,1-1-1 0 0,0 0 1 0 0,0 0-1 0 0,0 0 1 0 0,0 0-1 0 0,0-1 1 0 0,1 0-1 0 0,-1 1 1 0 0,1-2-1 0 0,-1 1 1 0 0,1 0-1 0 0,0-1 1 0 0,0 0-1 0 0,0 0 1 0 0,0 0-1 0 0,0-1 1 0 0,-1 0-1 0 0,2 0 18 0 0,2-1-19 0 0,1 0-1 0 0,-1 0 1 0 0,0-1 0 0 0,1 0-1 0 0,-1-1 1 0 0,0 1-1 0 0,-1-2 1 0 0,1 1-1 0 0,0-1 1 0 0,-1 0 0 0 0,0-1-1 0 0,0 0 1 0 0,0 0-1 0 0,-1 0 1 0 0,0-1 0 0 0,0 0-1 0 0,0 0 1 0 0,0-1-1 0 0,-1 1 1 0 0,1-4 19 0 0,13-17-20 0 0,-1-1 0 0 0,-2-1 0 0 0,-1-1 0 0 0,5-15 20 0 0,1-7 5 0 0,-2 0 0 0 0,-2-1 0 0 0,-3-1-1 0 0,-3-1 1 0 0,4-45-5 0 0,-15 100 2 0 0,0 0 0 0 0,0 0 1 0 0,0 0-1 0 0,0 0 0 0 0,0 0 0 0 0,0 0 0 0 0,0 0 0 0 0,0 0 0 0 0,0 0 0 0 0,0 0 1 0 0,-1 0-1 0 0,1 0 0 0 0,0 0 0 0 0,0 0 0 0 0,0 0 0 0 0,0 0 0 0 0,0 0 0 0 0,0 0 1 0 0,0 0-1 0 0,0 0 0 0 0,0 0 0 0 0,0 0 0 0 0,0-1 0 0 0,0 1 0 0 0,0 0 0 0 0,-1 0 1 0 0,1 0-1 0 0,0 0 0 0 0,0 0 0 0 0,0 0 0 0 0,0 0 0 0 0,0 0 0 0 0,0 0 1 0 0,0 0-1 0 0,0 0 0 0 0,0-1 0 0 0,0 1 0 0 0,0 0 0 0 0,0 0 0 0 0,0 0 0 0 0,0 0 1 0 0,0 0-1 0 0,0 0-2 0 0,-7 15 13 0 0,-7 26-25 0 0,10-20 4 0 0,1 1 1 0 0,1-1-1 0 0,1 1 1 0 0,1 0-1 0 0,1-1 0 0 0,1 1 1 0 0,0 0-1 0 0,2-1 1 0 0,5 17 7 0 0,-6-29-34 0 0,0 1 0 0 0,1-1 0 0 0,0 1 0 0 0,1-1 0 0 0,0 0 1 0 0,0-1-1 0 0,1 1 0 0 0,0-1 0 0 0,0 0 0 0 0,1-1 0 0 0,0 1 0 0 0,0-1 0 0 0,1-1 1 0 0,0 1-1 0 0,0-2 0 0 0,1 1 0 0 0,-1-1 0 0 0,1 0 0 0 0,1 0 0 0 0,-1-1 0 0 0,6 1 34 0 0,7 2-101 0 0,0-2 0 0 0,0 0 0 0 0,1-2 0 0 0,-1 0 0 0 0,1-2 0 0 0,-1 0-1 0 0,1-1 1 0 0,-1-2 0 0 0,1 0 0 0 0,-1-1 0 0 0,1-2 0 0 0,-1 0 0 0 0,0-1 101 0 0,-4 0-71 0 0,-1 0-1 0 0,-1-1 1 0 0,1 0 0 0 0,-1-2 0 0 0,-1 1 0 0 0,0-2 0 0 0,0 0 0 0 0,0-1 0 0 0,-2-1 0 0 0,1 0 0 0 0,-2-1 0 0 0,1 0 0 0 0,-2-1 0 0 0,0 0 0 0 0,0-1 0 0 0,3-7 71 0 0,-12 18-10 0 0,12-21-71 0 0,-1 0 0 0 0,-1-1 0 0 0,-1-2 81 0 0,-9 21 16 0 0,1 1 0 0 0,-1-1 0 0 0,-1 0 0 0 0,1 0 0 0 0,-1 0 0 0 0,-1-1 0 0 0,1 1 0 0 0,-1 0 0 0 0,0 0 0 0 0,-1 0 0 0 0,0 0 0 0 0,0-1 0 0 0,0 1 0 0 0,-2-4-16 0 0,2 8 12 0 0,0 1 1 0 0,-1-1-1 0 0,1 1 0 0 0,0-1 0 0 0,-1 1 1 0 0,0 0-1 0 0,1 0 0 0 0,-1 0 0 0 0,0 0 1 0 0,0 0-1 0 0,0 0 0 0 0,0 0 0 0 0,-1 0 1 0 0,1 1-1 0 0,0-1 0 0 0,-1 1 0 0 0,1 0 0 0 0,-1 0 1 0 0,0 0-1 0 0,1 0 0 0 0,-1 0 0 0 0,0 0 1 0 0,1 1-1 0 0,-1-1 0 0 0,0 1 0 0 0,0 0 1 0 0,1 0-1 0 0,-1 0 0 0 0,0 0 0 0 0,0 0 1 0 0,1 1-1 0 0,-1-1 0 0 0,0 1 0 0 0,0 0 1 0 0,1 0-1 0 0,-2 0-12 0 0,-6 2 26 0 0,0 1-1 0 0,1 0 1 0 0,0 0 0 0 0,0 1 0 0 0,0 0 0 0 0,0 0-1 0 0,1 1 1 0 0,0 1 0 0 0,-5 4-26 0 0,-3 5 5 0 0,1 2 0 0 0,0-1 1 0 0,2 2-1 0 0,0-1 0 0 0,1 2 1 0 0,1 0-1 0 0,0 0 0 0 0,2 1 0 0 0,1 0 1 0 0,0 1-1 0 0,2 0 0 0 0,-4 21-5 0 0,9-40-11 0 0,1-1-1 0 0,-1 1 1 0 0,1 0-1 0 0,0 0 1 0 0,0 0-1 0 0,0 0 1 0 0,0 0-1 0 0,0 0 0 0 0,1 0 1 0 0,-1 0-1 0 0,1 0 1 0 0,0-1-1 0 0,0 1 1 0 0,0 0-1 0 0,0 0 1 0 0,1-1-1 0 0,-1 1 1 0 0,0-1-1 0 0,1 1 12 0 0,0-1-11 0 0,0-1 1 0 0,0 1-1 0 0,0-1 0 0 0,0 1 0 0 0,0-1 1 0 0,0 0-1 0 0,1 1 0 0 0,-1-1 1 0 0,0-1-1 0 0,0 1 0 0 0,1 0 0 0 0,-1 0 1 0 0,1-1-1 0 0,-1 1 0 0 0,1-1 0 0 0,-1 0 1 0 0,1 0-1 0 0,-1 0 11 0 0,7 0-18 0 0,0-1 0 0 0,0 0 0 0 0,0-1 0 0 0,0 0 0 0 0,0-1 0 0 0,0 1 0 0 0,-1-1 0 0 0,1-1 0 0 0,-1 0 0 0 0,0 0 0 0 0,1-2 18 0 0,7-6 15 0 0,0 0 0 0 0,-1-2 0 0 0,0 0 0 0 0,-1-1 0 0 0,0 0 0 0 0,-2-1-1 0 0,0 0 1 0 0,0-1 0 0 0,-2 0 0 0 0,0-1 0 0 0,6-16-15 0 0,6-18 244 0 0,-2-1 0 0 0,-2-1 0 0 0,6-38-244 0 0,-23 87 39 0 0,10-39 763 0 0,-1 0 0 0 0,-3-1-1 0 0,-2 1 1 0 0,-1-9-802 0 0,-4 52 228 0 0,-11 29 211 0 0,-18 55-174 0 0,3 2 0 0 0,5 0 0 0 0,3 1 0 0 0,3 1 0 0 0,5 1 0 0 0,2 26-265 0 0,7-104-59 0 0,1 0 1 0 0,1 0-1 0 0,-1-1 0 0 0,2 1 1 0 0,-1 0-1 0 0,1-1 1 0 0,1 1-1 0 0,-1-1 0 0 0,2 0 1 0 0,-1 1-1 0 0,4 4 59 0 0,-4-9-153 0 0,0-1 0 0 0,1 0 0 0 0,-1 1 0 0 0,1-1 0 0 0,0 0 0 0 0,0-1 0 0 0,1 1 0 0 0,-1-1 0 0 0,1 0 0 0 0,0 0 0 0 0,0 0 0 0 0,0 0 0 0 0,0-1 0 0 0,0 0 0 0 0,0 0 0 0 0,0-1 0 0 0,1 1 0 0 0,-1-1 0 0 0,1 0 0 0 0,-1-1 0 0 0,1 1 153 0 0,13 0-1506 0 0,0 0-1 0 0,-1-2 0 0 0,1 0 1 0 0,0-1-1 0 0,-1 0 1 0 0,11-4 1506 0 0,22-6-2297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6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131 102 404 0 0,'12'-89'8519'0'0,"-26"119"-7565"0"0,4-15-585 0 0,-17 43 727 0 0,2 0 1 0 0,-13 55-1097 0 0,30-88 142 0 0,2 0 1 0 0,1 1-1 0 0,1 0 0 0 0,1 0 0 0 0,1 1 0 0 0,1-1 0 0 0,2 0 1 0 0,1 8-143 0 0,-1-26 22 0 0,0 0-1 0 0,1 0 1 0 0,0 0 0 0 0,0 0 0 0 0,0-1 0 0 0,1 1 0 0 0,0-1 0 0 0,0 0 0 0 0,1 1 0 0 0,0-2 0 0 0,1 1 0 0 0,-1 0 0 0 0,1-1 0 0 0,0 0 0 0 0,1 0 0 0 0,-1 0 0 0 0,1-1 0 0 0,1 0 0 0 0,-1 0 0 0 0,1-1 0 0 0,-1 1 0 0 0,1-1 0 0 0,0-1 0 0 0,1 1-1 0 0,-1-1 1 0 0,1-1 0 0 0,-1 1 0 0 0,1-1 0 0 0,0-1 0 0 0,0 1 0 0 0,0-1 0 0 0,0-1 0 0 0,0 1 0 0 0,0-2 0 0 0,0 1 0 0 0,0-1 0 0 0,0 0 0 0 0,-1 0 0 0 0,1-1 0 0 0,0 0 0 0 0,0-1 0 0 0,-1 1 0 0 0,0-1 0 0 0,6-4-22 0 0,9-4 11 0 0,-1-2 1 0 0,-1-1-1 0 0,0 0 1 0 0,-1-2-1 0 0,0 0 1 0 0,-1-1-1 0 0,-1 0 1 0 0,-1-2-1 0 0,0 0 1 0 0,-2-1-1 0 0,8-12-11 0 0,0-6 9 0 0,-1 0 0 0 0,-1-2-1 0 0,-3 0 1 0 0,-1-1 0 0 0,-2 0-1 0 0,0-7-8 0 0,-11 37 30 0 0,-1 0 0 0 0,0 0 0 0 0,0 0 1 0 0,-1 0-1 0 0,-1 0 0 0 0,0-1 0 0 0,0 1 0 0 0,-1 0 0 0 0,-1-1-30 0 0,2 9 8 0 0,-1-1 0 0 0,0 1 0 0 0,0 0 0 0 0,0-1 0 0 0,0 1 0 0 0,-1 0 0 0 0,1 0 0 0 0,-1 0 0 0 0,0 0 1 0 0,1 0-1 0 0,-2 0 0 0 0,1 0 0 0 0,0 1 0 0 0,0-1 0 0 0,-1 1 0 0 0,0 0 0 0 0,1 0 0 0 0,-1-1 0 0 0,0 2 0 0 0,0-1 0 0 0,0 0 0 0 0,0 1 1 0 0,0-1-1 0 0,-1 1 0 0 0,1 0 0 0 0,0 0 0 0 0,-1 0 0 0 0,1 0 0 0 0,0 1 0 0 0,-4-1-8 0 0,-9 1-15 0 0,0 0 1 0 0,0 1-1 0 0,0 1 0 0 0,0 0 1 0 0,0 2-1 0 0,1-1 0 0 0,-1 2 1 0 0,1 0-1 0 0,0 1 0 0 0,0 0 1 0 0,1 1-1 0 0,0 1 0 0 0,0 0 1 0 0,1 1-1 0 0,0 1 0 0 0,-3 2 15 0 0,15-11-8 0 0,0-1-1 0 0,1 1 0 0 0,-1-1 0 0 0,0 1 0 0 0,0-1 0 0 0,1 1 0 0 0,-1 0 1 0 0,0-1-1 0 0,1 1 0 0 0,-1 0 0 0 0,1 0 0 0 0,-1-1 0 0 0,1 1 1 0 0,-1 0-1 0 0,1 0 0 0 0,-1 0 0 0 0,1 0 0 0 0,0 0 0 0 0,0-1 1 0 0,-1 1-1 0 0,1 0 0 0 0,0 0 0 0 0,0 0 0 0 0,0 0 0 0 0,0 0 1 0 0,0 0-1 0 0,0 0 0 0 0,0 1 9 0 0,1-2-8 0 0,0 1 0 0 0,0 0-1 0 0,0 0 1 0 0,0 0 0 0 0,0 0 0 0 0,0-1 0 0 0,0 1-1 0 0,0-1 1 0 0,0 1 0 0 0,1-1 0 0 0,-1 1 0 0 0,0-1 0 0 0,0 1-1 0 0,0-1 1 0 0,1 0 0 0 0,-1 0 0 0 0,0 0 0 0 0,1 0 8 0 0,53-1-86 0 0,72-34 10 0 0,-77 20 68 0 0,1 2-1 0 0,1 1 1 0 0,36-1 8 0 0,-72 12 7 0 0,-1 1 1 0 0,1 1-1 0 0,0 0 0 0 0,-1 1 0 0 0,1 1 1 0 0,-1 1-1 0 0,0 0 0 0 0,0 0 0 0 0,0 2 1 0 0,-1 0-1 0 0,0 0 0 0 0,0 2 1 0 0,0 0-1 0 0,-1 0 0 0 0,0 1 0 0 0,-1 1 1 0 0,0 0-1 0 0,0 0 0 0 0,-1 1 0 0 0,2 4-7 0 0,-2-3 15 0 0,-1 1-1 0 0,0 1 1 0 0,0 0-1 0 0,-2 0 0 0 0,0 1 1 0 0,0 0-1 0 0,-1 0 0 0 0,-1 1 1 0 0,-1-1-1 0 0,0 1 0 0 0,-1 1 1 0 0,-1-1-1 0 0,0 1 1 0 0,-1-1-1 0 0,-1 1 0 0 0,-1 0 1 0 0,0 0-1 0 0,-2 11-14 0 0,-3-1 0 0 0,-1 12 190 0 0,6-39-188 0 0,0 0 0 0 0,0 0 0 0 0,0 0-1 0 0,0 0 1 0 0,0 0 0 0 0,0 0 0 0 0,0 0 0 0 0,1 0 0 0 0,-1 0 0 0 0,0 0-1 0 0,0 0 1 0 0,0 0 0 0 0,0 0 0 0 0,0 0 0 0 0,0 0 0 0 0,0 0 0 0 0,0 0 0 0 0,0 0-1 0 0,0 0 1 0 0,0 0 0 0 0,0 0 0 0 0,1 0 0 0 0,-1 0 0 0 0,0 0 0 0 0,0 0-1 0 0,0 0 1 0 0,0 0 0 0 0,0 0 0 0 0,0 0 0 0 0,0 0 0 0 0,0 0 0 0 0,0 0 0 0 0,0 0-1 0 0,0 0 1 0 0,0 0 0 0 0,0 0 0 0 0,0 0 0 0 0,1 0 0 0 0,-1 0 0 0 0,0 0-1 0 0,0 0 1 0 0,0 0 0 0 0,0 1 0 0 0,0-1 0 0 0,0 0 0 0 0,0 0 0 0 0,0 0 0 0 0,0 0-2 0 0,10-22 28 0 0,10-27-15 0 0,2 1 1 0 0,2 1-1 0 0,2 1 0 0 0,2 2 1 0 0,2 0-1 0 0,2 2 0 0 0,2 2 1 0 0,17-16-14 0 0,-42 47-3 0 0,0 1 1 0 0,1 0-1 0 0,0 0 0 0 0,0 1 1 0 0,1 1-1 0 0,0 0 1 0 0,0 0-1 0 0,2 0 3 0 0,-10 5 1 0 0,1 0 0 0 0,0 0 0 0 0,0 0 1 0 0,0 0-1 0 0,0 0 0 0 0,0 1 0 0 0,0 0 0 0 0,0 0 0 0 0,0 0 1 0 0,-1 0-1 0 0,1 1 0 0 0,0-1 0 0 0,0 1 0 0 0,0 0 0 0 0,0 0 0 0 0,0 1 1 0 0,-1-1-1 0 0,1 1 0 0 0,-1 0 0 0 0,1 0 0 0 0,-1 0 0 0 0,0 0 1 0 0,1 0-1 0 0,-1 1 0 0 0,0 0 0 0 0,2 2-1 0 0,8 11 43 0 0,-1 0 0 0 0,-1 0 0 0 0,-1 1 0 0 0,0 1 1 0 0,-1-1-1 0 0,-1 2 0 0 0,-1-1 0 0 0,0 1 0 0 0,-1 0 0 0 0,0 7-43 0 0,32 83 129 0 0,-33-98-155 0 0,1 1 0 0 0,0-1 0 0 0,1-1 1 0 0,0 1-1 0 0,1-1 0 0 0,0 0 0 0 0,0-1 0 0 0,1 1 26 0 0,-2-5-186 0 0,0 1 0 0 0,0-1-1 0 0,0 0 1 0 0,0-1 0 0 0,1 1-1 0 0,0-1 1 0 0,0-1 0 0 0,0 0-1 0 0,0 0 1 0 0,0 0 0 0 0,1-1-1 0 0,-1 0 187 0 0,19 2-2263 0 0,0-2-1 0 0,0 0 0 0 0,6-1 2264 0 0,-26-1-626 0 0,41 1-1464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8.5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1 457 88 0 0,'12'-29'870'0'0,"18"-38"1171"0"0,-2-2 0 0 0,-4-1 0 0 0,-3-1 0 0 0,2-20-2041 0 0,-17 42 3190 0 0,-6 38-1006 0 0,-3 31-1672 0 0,-8 71-202 0 0,4 0 1 0 0,4 1-1 0 0,4 0 0 0 0,4 0 1 0 0,4-1-1 0 0,3 0 1 0 0,5-1-1 0 0,25 74-310 0 0,-28-118 67 0 0,2-2-1 0 0,1 0 1 0 0,3 0-67 0 0,-11-25-15 0 0,1-1 0 0 0,1-1 0 0 0,0 0-1 0 0,1 0 1 0 0,1-1 0 0 0,0-1 0 0 0,1 0 0 0 0,6 3 15 0 0,-18-16-6 0 0,-1-1 1 0 0,2 1 0 0 0,-1-1 0 0 0,0 1-1 0 0,0-1 1 0 0,0 0 0 0 0,1 0 0 0 0,-1 0-1 0 0,0 0 1 0 0,1 0 0 0 0,-1-1-1 0 0,1 1 1 0 0,-1-1 0 0 0,1 1 0 0 0,-1-1-1 0 0,1 0 1 0 0,-1 0 0 0 0,1 0 0 0 0,-1 0-1 0 0,1-1 1 0 0,1 0 5 0 0,1 0-5 0 0,-1-1 1 0 0,0 0-1 0 0,0 0 0 0 0,0 0 1 0 0,0 0-1 0 0,0-1 0 0 0,0 0 0 0 0,-1 1 1 0 0,1-1-1 0 0,-1-1 0 0 0,3-1 5 0 0,7-12-10 0 0,0 0 0 0 0,-1-1-1 0 0,-1 0 1 0 0,8-17 10 0 0,-15 28-5 0 0,29-65-31 0 0,-3-2 1 0 0,-3-1-1 0 0,11-57 36 0 0,-21 73-12 0 0,59-227-87 0 0,-64 226 372 0 0,-2-1 0 0 0,-3 0 0 0 0,-2-51-273 0 0,-7 100 120 0 0,-4 12-46 0 0,-12 26-18 0 0,-15 42 4 0 0,-8 45 5 0 0,4 3-1 0 0,6 0 1 0 0,-2 40-65 0 0,16-80 14 0 0,8-40-28 0 0,5-22-57 0 0,0 0 0 0 0,1 1 1 0 0,0 0-1 0 0,2 0 0 0 0,-1 0 0 0 0,2 0 0 0 0,0 10 71 0 0,0-24-2 0 0,0-1 0 0 0,0 0 0 0 0,0 0 0 0 0,0 0 1 0 0,1 1-1 0 0,-1-1 0 0 0,0 0 0 0 0,0 0 0 0 0,0 0 0 0 0,0 1 0 0 0,0-1 0 0 0,0 0 0 0 0,0 0 0 0 0,0 0 0 0 0,0 1 0 0 0,0-1 0 0 0,1 0 0 0 0,-1 0 0 0 0,0 0 0 0 0,0 0 0 0 0,0 0 0 0 0,0 0 0 0 0,1 1 0 0 0,-1-1 0 0 0,0 0 0 0 0,0 0 0 0 0,0 0 0 0 0,0 0 0 0 0,1 0 0 0 0,-1 0 1 0 0,0 0-1 0 0,0 0 0 0 0,0 0 0 0 0,1 0 0 0 0,-1 0 0 0 0,0 0 0 0 0,0 0 0 0 0,0 0 0 0 0,1 0 0 0 0,-1 0 0 0 0,0 0 0 0 0,0 0 0 0 0,0 0 0 0 0,1 0 0 0 0,-1 0 2 0 0,13-8-37 0 0,17-21 26 0 0,-22 20-5 0 0,69-70-7 0 0,-49 47 10 0 0,2 1 1 0 0,1 2 0 0 0,1 1 0 0 0,1 1 0 0 0,2 2 0 0 0,23-13 12 0 0,-51 35-5 0 0,0 0 1 0 0,0 1 0 0 0,-1-1 0 0 0,1 1 0 0 0,0 1 0 0 0,1-1 0 0 0,-1 1-1 0 0,0 0 1 0 0,0 1 0 0 0,1 0 0 0 0,-1 0 0 0 0,0 1 0 0 0,0 0 0 0 0,1 0 0 0 0,-1 0-1 0 0,0 1 1 0 0,0 0 0 0 0,0 1 0 0 0,-1-1 0 0 0,1 1 0 0 0,-1 1 0 0 0,1-1-1 0 0,-1 1 1 0 0,4 3 4 0 0,17 13-4 0 0,-2 1 0 0 0,-1 2 0 0 0,-1 0 0 0 0,0 1 0 0 0,0 3 4 0 0,30 32-10 0 0,-43-49 11 0 0,-1-1-1 0 0,1-1 1 0 0,1 1-1 0 0,-1-1 0 0 0,2-1 1 0 0,-1 0-1 0 0,1-1 1 0 0,6 3-1 0 0,-13-7 5 0 0,0 0 1 0 0,0-1 0 0 0,0 0 0 0 0,0 0 0 0 0,0 0 0 0 0,1-1 0 0 0,-1 0-1 0 0,0 0 1 0 0,0 0 0 0 0,0 0 0 0 0,0-1 0 0 0,1 0 0 0 0,-1 0 0 0 0,0 0-1 0 0,0-1 1 0 0,-1 1 0 0 0,1-1 0 0 0,0-1 0 0 0,0 1 0 0 0,-1 0 0 0 0,0-1-1 0 0,1 0 1 0 0,0-1-6 0 0,8-8-2 0 0,0 0 0 0 0,-2 0-1 0 0,1-1 1 0 0,-2 0 0 0 0,0-1-1 0 0,0 0 1 0 0,-1-1 0 0 0,-1 0-1 0 0,3-6 3 0 0,8-23-28 0 0,-1 0 0 0 0,8-35 28 0 0,-10 9 49 0 0,-15 65-30 0 0,-1 0 0 0 0,1 0 0 0 0,-1 0 0 0 0,0 0-1 0 0,0 0 1 0 0,-1 0 0 0 0,1 0 0 0 0,-1 0 0 0 0,0 0 0 0 0,-1 0-1 0 0,1 0 1 0 0,-2-3-19 0 0,2 7 2 0 0,1 0-1 0 0,-1 1 0 0 0,1-1 1 0 0,-1 0-1 0 0,1 1 1 0 0,-1-1-1 0 0,0 0 0 0 0,1 1 1 0 0,-1-1-1 0 0,0 0 1 0 0,0 1-1 0 0,1-1 0 0 0,-1 1 1 0 0,0 0-1 0 0,0-1 0 0 0,0 1 1 0 0,0 0-1 0 0,0-1 1 0 0,0 1-1 0 0,1 0 0 0 0,-1 0 1 0 0,0 0-1 0 0,0 0 1 0 0,0 0-1 0 0,0 0 0 0 0,0 0-1 0 0,-29 10 6 0 0,-19 25-17 0 0,36-23 15 0 0,1 1 0 0 0,0 0 0 0 0,1 1 0 0 0,0 0 0 0 0,1 1 0 0 0,0 0 0 0 0,2 1 1 0 0,0 0-1 0 0,0 1-4 0 0,2-4-51 0 0,1 0 1 0 0,1 0 0 0 0,0 0 0 0 0,1 0 0 0 0,0 0-1 0 0,1 1 1 0 0,0-1 0 0 0,2 1 0 0 0,-1 0-1 0 0,2-1 1 0 0,-1 1 0 0 0,2 2 50 0 0,0-8-234 0 0,0-1 0 0 0,1 0 0 0 0,0 1 0 0 0,0-1 0 0 0,0 0 0 0 0,1 0 1 0 0,0-1-1 0 0,3 4 234 0 0,12 12-6806 0 0,-18-21 3896 0 0,-1-1 864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8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97 36 0 0,'-26'-9'1220'0'0,"11"4"-140"0"0,7-1-88 0 0,8 1-144 0 0,13-1-132 0 0,15 1-180 0 0,26 0-155 0 0,31-4-189 0 0,12 5-160 0 0,47-5-176 0 0,7 1-176 0 0,-7 0-1537 0 0,-3 0 617 0 0,-3-1 416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1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447 653 152 0 0,'-3'-6'406'0'0,"0"1"-1"0"0,-1-1 1 0 0,0 1 0 0 0,0 0-1 0 0,0 0 1 0 0,0 1 0 0 0,-1-1-1 0 0,0 1 1 0 0,0 0 0 0 0,0 0 0 0 0,0 0-1 0 0,-1 1 1 0 0,0 0-406 0 0,2 1 126 0 0,0 0 0 0 0,0 1 0 0 0,0 0-1 0 0,0 0 1 0 0,0 0 0 0 0,-1 0 0 0 0,1 1 0 0 0,0-1 0 0 0,0 1 0 0 0,-1 0-1 0 0,1 1 1 0 0,0-1 0 0 0,-1 1 0 0 0,1-1 0 0 0,0 1 0 0 0,0 1 0 0 0,0-1 0 0 0,0 1-1 0 0,-3 1-125 0 0,-16 8 191 0 0,2 1-1 0 0,-1 1 1 0 0,2 1-1 0 0,0 1 0 0 0,1 1 1 0 0,0 0-1 0 0,1 2 1 0 0,1 0-1 0 0,-5 8-190 0 0,10-12 88 0 0,2 1-1 0 0,-1 1 1 0 0,2 0 0 0 0,0 0-1 0 0,1 0 1 0 0,1 1 0 0 0,0 1-1 0 0,1-1 1 0 0,1 1 0 0 0,1 0-1 0 0,0 0 1 0 0,0 17-88 0 0,3-28 20 0 0,1-1 0 0 0,0 1 1 0 0,0 0-1 0 0,1-1 0 0 0,0 1 0 0 0,0 0 1 0 0,0-1-1 0 0,1 1 0 0 0,0-1 0 0 0,0 0 0 0 0,1 1 1 0 0,0-1-1 0 0,0 0 0 0 0,0-1 0 0 0,1 1 1 0 0,0 0-1 0 0,0-1 0 0 0,0 0 0 0 0,1 0 1 0 0,-1 0-1 0 0,1-1 0 0 0,0 1 0 0 0,1-1 0 0 0,-1 0 1 0 0,1-1-1 0 0,5 3-20 0 0,-1-1 11 0 0,0-1 0 0 0,0 0-1 0 0,1-1 1 0 0,-1 0 0 0 0,1-1 0 0 0,0 0 0 0 0,0-1 0 0 0,0 0 0 0 0,0 0-1 0 0,0-1 1 0 0,0-1 0 0 0,0 0 0 0 0,0 0 0 0 0,0-1 0 0 0,5-2-11 0 0,7-3-18 0 0,0-1 0 0 0,0-1 0 0 0,-1-1 0 0 0,0-1 0 0 0,-1-1 0 0 0,0-1 0 0 0,-1-1 0 0 0,-1-1 0 0 0,0 0 0 0 0,-1-1 0 0 0,-1-2 0 0 0,0 1 0 0 0,-1-2 0 0 0,-1 0 18 0 0,15-23-34 0 0,-2-1 0 0 0,-2-2 0 0 0,-2 0-1 0 0,-2-1 1 0 0,-2-1 0 0 0,-1-5 34 0 0,-15 43-10 0 0,-1 0 1 0 0,0 0-1 0 0,-1 0 0 0 0,0-1 0 0 0,1-6 10 0 0,-3 15-14 0 0,0 1-16 0 0,0 0 0 0 0,0 0 0 0 0,0 51-252 0 0,0-49 252 0 0,0-1 0 0 0,0 1 0 0 0,0-1 0 0 0,0 1 0 0 0,0-1 0 0 0,1 0 0 0 0,-1 1 0 0 0,1-1 0 0 0,-1 1 1 0 0,1-1-1 0 0,-1 0 0 0 0,1 0 0 0 0,0 1 0 0 0,0-1 0 0 0,0 0 0 0 0,-1 0 0 0 0,1 0 0 0 0,1 1 30 0 0,-1-2-8 0 0,0 0 0 0 0,0 0-1 0 0,1 0 1 0 0,-1 0-1 0 0,0 0 1 0 0,0 0 0 0 0,0-1-1 0 0,0 1 1 0 0,0 0-1 0 0,0-1 1 0 0,0 1 0 0 0,0-1-1 0 0,0 1 1 0 0,0-1 0 0 0,0 0-1 0 0,0 1 1 0 0,0-1-1 0 0,0 0 1 0 0,0 1 0 0 0,-1-1-1 0 0,1 0 1 0 0,0 0-1 0 0,-1 0 1 0 0,1 0 0 0 0,0 0-1 0 0,-1 0 1 0 0,1 0 8 0 0,11-16-14 0 0,0 0 0 0 0,-1-1 0 0 0,-1-1 0 0 0,0 1 0 0 0,5-18 14 0 0,31-100 57 0 0,-35 98 14 0 0,5-11 189 0 0,-3 1 0 0 0,-2-2-1 0 0,-2 1 1 0 0,-2-2 0 0 0,0-25-260 0 0,-8 68 507 0 0,-2 9-201 0 0,-6 21-107 0 0,-7 40-127 0 0,-2 41 61 0 0,5 0 0 0 0,4 1 0 0 0,4 1 1 0 0,6-1-1 0 0,3 0 0 0 0,6 3-133 0 0,23 109 542 0 0,39 126-542 0 0,-58-279 130 0 0,-5-27-48 0 0,-2 1 0 0 0,-2 0 0 0 0,-1 1 0 0 0,-2-1 0 0 0,-2 22-82 0 0,0-47 18 0 0,-1 0-1 0 0,-1-1 1 0 0,0 1 0 0 0,0 0-1 0 0,-1-1 1 0 0,-1 1 0 0 0,0-1-1 0 0,0 0 1 0 0,-1-1-1 0 0,-1 1 1 0 0,0-1 0 0 0,0 0-1 0 0,-1 0 1 0 0,0-1-1 0 0,-1 1 1 0 0,0-2 0 0 0,0 1-1 0 0,-1-1 1 0 0,-1 0-18 0 0,5-4 6 0 0,-1 1 0 0 0,0-1 1 0 0,0-1-1 0 0,-1 1 0 0 0,1-1 0 0 0,-1 0 0 0 0,0-1 0 0 0,1 1 1 0 0,-1-1-1 0 0,0-1 0 0 0,-1 1 0 0 0,1-1 0 0 0,0-1 1 0 0,0 1-1 0 0,0-1 0 0 0,-1 0 0 0 0,1-1 0 0 0,0 0 0 0 0,0 0 1 0 0,0 0-1 0 0,0-1 0 0 0,0 0 0 0 0,0-1 0 0 0,0 1 1 0 0,1-1-1 0 0,-1 0 0 0 0,1-1 0 0 0,0 0 0 0 0,0 0 1 0 0,0 0-1 0 0,0-1 0 0 0,1 0 0 0 0,0 0 0 0 0,0 0 0 0 0,0 0 1 0 0,1-1-1 0 0,0 0 0 0 0,0 0 0 0 0,0 0 0 0 0,0-1-6 0 0,-2-4-50 0 0,0 1 0 0 0,1-1-1 0 0,0 0 1 0 0,1 0-1 0 0,1-1 1 0 0,-1 1 0 0 0,2-1-1 0 0,-1 0 1 0 0,2 0 0 0 0,0 0-1 0 0,0 0 1 0 0,1 0-1 0 0,0 0 1 0 0,1 0 0 0 0,1 1-1 0 0,0-1 1 0 0,0 0-1 0 0,4-10 51 0 0,-1 8-154 0 0,1 1-1 0 0,0-1 0 0 0,1 1 0 0 0,0 0 1 0 0,1 0-1 0 0,1 1 0 0 0,0 0 0 0 0,0 1 1 0 0,2 0-1 0 0,-1 0 0 0 0,1 1 0 0 0,0 0 1 0 0,1 1-1 0 0,0 1 0 0 0,3-2 155 0 0,39-20-2322 0 0,1 3 0 0 0,1 2 1 0 0,34-10 2321 0 0,-35 16-1526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3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1 108 0 0,'0'0'181'0'0,"0"0"-22"0"0,0 0-34 0 0,0 0-1 0 0,0 0-2 0 0,0 0-20 0 0,0 0-18 0 0,0 0 2 0 0,-5 4-19 0 0,8-2 3629 0 0,13-1-3474 0 0,-12-1 7 0 0,23 3 1252 0 0,-27-3-1515 0 0,0 1-1 0 0,1-1 1 0 0,-1 1 0 0 0,0 0-1 0 0,1-1 1 0 0,-1 1 0 0 0,0 0-1 0 0,0-1 1 0 0,0 1 0 0 0,0 0-1 0 0,0 0 1 0 0,0-1 0 0 0,0 1-1 0 0,0 0 1 0 0,0-1 0 0 0,0 1-1 0 0,0 0 1 0 0,0-1 0 0 0,0 1-1 0 0,-1 0 1 0 0,1-1 0 0 0,0 1-1 0 0,-1 0 1 0 0,1-1 0 0 0,0 1-1 0 0,-1-1 1 0 0,1 1 0 0 0,0 0-1 0 0,-1-1 1 0 0,1 1 0 0 0,-1-1-1 0 0,1 0 1 0 0,-1 1 0 0 0,0-1-1 0 0,1 1 1 0 0,-1-1 34 0 0,-20 13-3288 0 0,15-10 2490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5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1 899 100 0 0,'25'-6'1700'0'0,"4"-10"-962"0"0,-1 0-1 0 0,0-3 1 0 0,-1 0 0 0 0,-1-1 0 0 0,16-17-738 0 0,-20 14 232 0 0,-1 0 0 0 0,-1-1 0 0 0,-2-1 0 0 0,0-1 0 0 0,-2 0 0 0 0,-1-1 0 0 0,0-1 0 0 0,-3-1 0 0 0,0 0 1 0 0,-2 0-1 0 0,-1-1 0 0 0,-1 0 0 0 0,-2-1 0 0 0,-1 1 0 0 0,-1-1 0 0 0,-1-6-232 0 0,-3 8 320 0 0,0 0 0 0 0,-1 0 0 0 0,-6-27-320 0 0,6 47 118 0 0,0 1 0 0 0,-1 1 0 0 0,0-1-1 0 0,0 0 1 0 0,-1 0 0 0 0,0 1 0 0 0,0-1-1 0 0,-1 1 1 0 0,0 0 0 0 0,0 0 0 0 0,-1 0-1 0 0,0 1 1 0 0,0 0 0 0 0,0 0 0 0 0,-1 0-1 0 0,-2-2-117 0 0,5 7 25 0 0,1-1 0 0 0,0 1-1 0 0,-1 0 1 0 0,1 0 0 0 0,0 0-1 0 0,-1 1 1 0 0,1-1 0 0 0,-1 0-1 0 0,0 1 1 0 0,1 0-1 0 0,-1 0 1 0 0,1-1 0 0 0,-1 1-1 0 0,0 1 1 0 0,1-1 0 0 0,-1 0-1 0 0,1 1 1 0 0,-1-1 0 0 0,1 1-1 0 0,-1 0 1 0 0,1 0-1 0 0,-1 0 1 0 0,1 0 0 0 0,0 0-1 0 0,-1 1 1 0 0,1-1 0 0 0,0 0-1 0 0,0 1 1 0 0,0 0 0 0 0,0 0-1 0 0,0-1 1 0 0,1 1 0 0 0,-2 2-25 0 0,-7 7 60 0 0,1 1 0 0 0,0 0 0 0 0,0 0 0 0 0,2 1 0 0 0,-2 3-60 0 0,-2 5 39 0 0,2 0-1 0 0,0 1 1 0 0,2 1-1 0 0,0-1 1 0 0,2 1 0 0 0,0 0-1 0 0,2 0 1 0 0,0 1 0 0 0,2-1-1 0 0,1 20-38 0 0,4 30 116 0 0,3 0 1 0 0,14 60-117 0 0,0-34 131 0 0,4-1 1 0 0,30 73-132 0 0,85 184 401 0 0,-121-311-323 0 0,7 17 71 0 0,-2 1 0 0 0,4 23-149 0 0,-23-67 21 0 0,-1-1 0 0 0,-1 1 0 0 0,0 0 0 0 0,-1 0 0 0 0,-1-1-1 0 0,-1 1 1 0 0,0 0 0 0 0,-2 0 0 0 0,0 0 0 0 0,-4 17-21 0 0,3-26 13 0 0,1-1 1 0 0,-1 1-1 0 0,-1-1 0 0 0,0 0 0 0 0,0 0 1 0 0,0-1-1 0 0,-1 1 0 0 0,0-1 0 0 0,-1 0 1 0 0,1 0-1 0 0,-2-1 0 0 0,1 1 1 0 0,0-2-1 0 0,-1 1 0 0 0,0-1 0 0 0,-1 1 1 0 0,1-2-1 0 0,-6 3-13 0 0,7-4 7 0 0,0 0-1 0 0,0-1 1 0 0,-1 0 0 0 0,1-1 0 0 0,0 0-1 0 0,-1 0 1 0 0,1 0 0 0 0,-1 0-1 0 0,1-1 1 0 0,-1 0 0 0 0,1-1-1 0 0,-1 1 1 0 0,1-1 0 0 0,-1 0 0 0 0,1-1-1 0 0,0 0 1 0 0,0 0 0 0 0,-1 0-1 0 0,1-1 1 0 0,1 1 0 0 0,-1-2 0 0 0,0 1-1 0 0,1-1 1 0 0,0 1 0 0 0,-2-3-7 0 0,-5-4-4 0 0,1 0 0 0 0,0-1 1 0 0,1 0-1 0 0,0 0 0 0 0,1-1 1 0 0,0-1-1 0 0,1 0 0 0 0,0 0 1 0 0,1 0-1 0 0,0-1 0 0 0,1 0 1 0 0,1-2 3 0 0,0 1-8 0 0,0-1 0 0 0,2 1 0 0 0,0-1 0 0 0,1 0 1 0 0,0 0-1 0 0,1 0 0 0 0,1 0 0 0 0,1 0 0 0 0,0 0 1 0 0,1 0-1 0 0,0 0 0 0 0,2 0 0 0 0,0 1 0 0 0,0-1 1 0 0,2 1-1 0 0,0 0 0 0 0,5-8 8 0 0,23-33-27 0 0,2 1 0 0 0,3 3 1 0 0,3 1-1 0 0,25-24 27 0 0,-13 15-21 0 0,-3-2 0 0 0,30-49 21 0 0,-81 110 1 0 0,16-22 43 0 0,-1 0 0 0 0,-2-1 0 0 0,0 0 0 0 0,-1-1 0 0 0,-2-1 0 0 0,-1 0 0 0 0,3-13-44 0 0,-18 66 93 0 0,-2 15-3 0 0,1 0 1 0 0,0 15-91 0 0,6-47-26 0 0,0 0 1 0 0,1 1 0 0 0,0-1 0 0 0,1 0-1 0 0,0 1 1 0 0,1-1 0 0 0,0 0 0 0 0,0 0-1 0 0,1 0 1 0 0,0 0 0 0 0,1 0 0 0 0,0-1-1 0 0,1 0 26 0 0,-3-6-16 0 0,0 0-1 0 0,0-1 0 0 0,1 1 1 0 0,-1-1-1 0 0,1 0 0 0 0,0 0 1 0 0,-1 0-1 0 0,1 0 0 0 0,0-1 0 0 0,0 1 1 0 0,0-1-1 0 0,0 1 0 0 0,0-1 1 0 0,1 0-1 0 0,-1 0 0 0 0,0-1 1 0 0,0 1-1 0 0,1-1 0 0 0,-1 1 0 0 0,0-1 1 0 0,1 0-1 0 0,-1 0 0 0 0,1-1 1 0 0,-1 1-1 0 0,0-1 0 0 0,0 1 1 0 0,1-1-1 0 0,-1 0 0 0 0,0 0 0 0 0,0-1 1 0 0,2 0 16 0 0,6-2-28 0 0,0-1 0 0 0,0-1 1 0 0,-1 0-1 0 0,0 0 0 0 0,0-1 0 0 0,0 0 1 0 0,-1 0-1 0 0,5-6 28 0 0,4-7-49 0 0,0-1 0 0 0,-2-1 0 0 0,0 0 0 0 0,-1-1 0 0 0,-2-1-1 0 0,5-10 50 0 0,16-44 994 0 0,9-32-994 0 0,-43 109 18 0 0,1 0 52 0 0,-1 1 4 0 0,1 4 8 0 0,5 26 84 0 0,-1 1 1 0 0,-1 13-167 0 0,11 62 118 0 0,-7-69-95 0 0,-1-4 54 0 0,2 0 0 0 0,11 30-77 0 0,-16-54 6 0 0,0 1 1 0 0,0-1-1 0 0,1 0 1 0 0,1 0-1 0 0,0-1 0 0 0,0 0 1 0 0,0 0-1 0 0,1 0 1 0 0,0 0-1 0 0,1-1 0 0 0,7 5-6 0 0,-12-9-3 0 0,0-1 0 0 0,0 0 0 0 0,0 0 0 0 0,1 0 0 0 0,-1 0 0 0 0,0-1 0 0 0,1 1-1 0 0,0-1 1 0 0,-1 0 0 0 0,1 0 0 0 0,0 0 0 0 0,0 0 0 0 0,-1-1 0 0 0,1 1 0 0 0,0-1-1 0 0,0 0 1 0 0,0 0 0 0 0,0-1 0 0 0,-1 1 0 0 0,1-1 0 0 0,0 0 0 0 0,0 0-1 0 0,-1 0 1 0 0,1 0 0 0 0,0-1 0 0 0,-1 0 0 0 0,0 1 0 0 0,1-1 0 0 0,-1 0 0 0 0,0-1-1 0 0,0 1 1 0 0,0 0 0 0 0,0-1 0 0 0,0 0 0 0 0,-1 0 0 0 0,1 0 0 0 0,-1 0 0 0 0,2-2 3 0 0,7-10-8 0 0,-1-2 1 0 0,0 1 0 0 0,-1-1-1 0 0,-1 0 1 0 0,-1-1 0 0 0,0 0-1 0 0,1-7 8 0 0,8-33-8 0 0,-3-1 0 0 0,-2-1 0 0 0,-3 0 0 0 0,-1-18 8 0 0,0-244 3 0 0,-8 248 0 0 0,1 66 5 0 0,2-28 202 0 0,-3 1 1 0 0,-1-1-1 0 0,-1 0 0 0 0,-2 1 1 0 0,-2 0-1 0 0,-5-15-210 0 0,12 48 22 0 0,0 1 0 0 0,0-1 0 0 0,-1 1-1 0 0,1 0 1 0 0,-1-1 0 0 0,1 1 0 0 0,-1 0 0 0 0,0-1 0 0 0,1 1 0 0 0,-1 0 0 0 0,0 0 0 0 0,0-1-1 0 0,0 1 1 0 0,0 0 0 0 0,0 0 0 0 0,0 0 0 0 0,0 0 0 0 0,0 0 0 0 0,0 0 0 0 0,-1 1 0 0 0,1-1-1 0 0,0 0 1 0 0,0 1 0 0 0,-1-1 0 0 0,1 1 0 0 0,-1-1-22 0 0,0 1 17 0 0,1 1 1 0 0,-1-1-1 0 0,0 1 0 0 0,1-1 0 0 0,-1 1 1 0 0,1 0-1 0 0,-1-1 0 0 0,1 1 0 0 0,0 0 1 0 0,-1 0-1 0 0,1 0 0 0 0,0 0 0 0 0,-1 1 1 0 0,1-1-1 0 0,0 0 0 0 0,0 0 0 0 0,0 1 1 0 0,0-1-1 0 0,0 1-17 0 0,-6 8 43 0 0,0 2 0 0 0,1-1 0 0 0,0 1 1 0 0,1 0-1 0 0,-1 4-43 0 0,-3 15 55 0 0,1 1 1 0 0,1 0 0 0 0,2 1-1 0 0,2-1 1 0 0,0 1 0 0 0,3 19-56 0 0,2 4 59 0 0,2-1 0 0 0,3 0 1 0 0,8 26-60 0 0,-5-34 41 0 0,2 0 1 0 0,2-1-1 0 0,2-1 1 0 0,3 0-1 0 0,3 3-41 0 0,-13-30-11 0 0,0 0-1 0 0,2-1 1 0 0,0 0 0 0 0,1-1-1 0 0,1 0 1 0 0,0-1-1 0 0,1 0 1 0 0,0-1 0 0 0,2-1-1 0 0,-1 0 1 0 0,2-1-1 0 0,0-1 1 0 0,6 3 11 0 0,-14-10-50 0 0,-1 0 0 0 0,1 0 0 0 0,1-1 1 0 0,-1 0-1 0 0,0-1 0 0 0,1 0 0 0 0,-1 0 0 0 0,1-1 0 0 0,0 0 0 0 0,-1-1 1 0 0,1 0-1 0 0,0-1 0 0 0,-1 0 0 0 0,1 0 0 0 0,-1-1 0 0 0,1 0 0 0 0,-1-1 0 0 0,0 0 1 0 0,0-1-1 0 0,0 1 0 0 0,0-2 0 0 0,0 1 0 0 0,-1-1 0 0 0,2-2 50 0 0,8-6-103 0 0,0-1-1 0 0,-2-1 0 0 0,0-1 1 0 0,0 0-1 0 0,-2-1 0 0 0,0 0 1 0 0,-1-1-1 0 0,0 0 0 0 0,-2-1 1 0 0,0-1 103 0 0,7-15-192 0 0,-1 0 0 0 0,11-36 192 0 0,-23 55 49 0 0,0-1 0 0 0,-1 1 0 0 0,-1-1 0 0 0,0 0 0 0 0,-1 0 0 0 0,-1 0 0 0 0,-1-16-49 0 0,0 32 15 0 0,0-1 1 0 0,1 1 0 0 0,-1 0-1 0 0,0 0 1 0 0,0 0-1 0 0,0-1 1 0 0,-1 1-1 0 0,1 0 1 0 0,0 0-1 0 0,0 0 1 0 0,-1-1 0 0 0,1 1-1 0 0,0 0 1 0 0,-1 0-1 0 0,1 0 1 0 0,-1 0-1 0 0,0 0 1 0 0,1 0-1 0 0,-1 0 1 0 0,0 0 0 0 0,0 0-1 0 0,1 0 1 0 0,-1 0-1 0 0,0 1 1 0 0,0-1-1 0 0,0 0 1 0 0,0 0-1 0 0,0 1 1 0 0,-1-1-16 0 0,0 1 10 0 0,1 0 1 0 0,-1 1-1 0 0,0-1 0 0 0,0 1 1 0 0,1-1-1 0 0,-1 1 0 0 0,1 0 1 0 0,-1-1-1 0 0,0 1 0 0 0,1 0 1 0 0,0 0-1 0 0,-1 0 0 0 0,1 0 1 0 0,0 1-1 0 0,-1-1 0 0 0,1 0 1 0 0,-1 1-11 0 0,-6 7 15 0 0,0 1 0 0 0,1-1 1 0 0,0 1-1 0 0,1 0 0 0 0,-3 7-15 0 0,1 3-46 0 0,1 1 0 0 0,1 1 0 0 0,1-1-1 0 0,1 1 1 0 0,1 0 0 0 0,1 0 0 0 0,0 0-1 0 0,2 0 1 0 0,1 0 0 0 0,1 1 0 0 0,0-1-1 0 0,2-1 1 0 0,0 1 0 0 0,7 17 46 0 0,-9-33-68 0 0,1 0 0 0 0,-1 1 1 0 0,1-1-1 0 0,1-1 0 0 0,-1 1 1 0 0,1 0-1 0 0,0-1 0 0 0,0 0 1 0 0,0 0-1 0 0,1 0 0 0 0,0 0 0 0 0,0-1 1 0 0,0 0-1 0 0,1 0 0 0 0,-1 0 1 0 0,1 0-1 0 0,0-1 0 0 0,0 0 0 0 0,0 0 1 0 0,0-1-1 0 0,0 0 0 0 0,1 0 1 0 0,-1 0-1 0 0,1-1 0 0 0,0 0 1 0 0,-1 0-1 0 0,2-1 68 0 0,1 0-66 0 0,1 0 1 0 0,-1 0-1 0 0,0-1 0 0 0,0 0 1 0 0,0-1-1 0 0,0 0 0 0 0,0 0 1 0 0,-1-1-1 0 0,1 0 0 0 0,-1-1 1 0 0,1 0-1 0 0,-1 0 0 0 0,-1 0 1 0 0,1-1-1 0 0,0-1 0 0 0,-1 1 1 0 0,0-1-1 0 0,-1 0 0 0 0,7-7 66 0 0,22-33 57 0 0,-1-1 0 0 0,-3-2 0 0 0,-1-2-1 0 0,-3 0 1 0 0,-2-2 0 0 0,-3 0 0 0 0,3-13-57 0 0,-25 65 13 0 0,0 1 0 0 0,0-1 0 0 0,0 1 0 0 0,0-1 1 0 0,0 1-1 0 0,0 0 0 0 0,0-1 0 0 0,0 1 1 0 0,0-1-1 0 0,1 1 0 0 0,-1-1 0 0 0,0 1 0 0 0,0-1 1 0 0,1 1-1 0 0,-1 0 0 0 0,0-1 0 0 0,1 1 0 0 0,-1 0 1 0 0,0-1-1 0 0,1 1 0 0 0,-1 0 0 0 0,0-1 1 0 0,1 1-1 0 0,-1 0 0 0 0,1 0 0 0 0,-1-1 0 0 0,1 1 1 0 0,-1 0-1 0 0,0 0 0 0 0,1 0-13 0 0,8 11 166 0 0,3 35-104 0 0,-10-37-4 0 0,16 62 74 0 0,-10-36-84 0 0,1 1-1 0 0,2-2 1 0 0,2 1 0 0 0,0-2 0 0 0,18 31-48 0 0,-25-55 10 0 0,0-1 0 0 0,0-1-1 0 0,0 1 1 0 0,1-1 0 0 0,0 0 0 0 0,0-1-1 0 0,1 1 1 0 0,-1-2 0 0 0,1 1 0 0 0,6 2-10 0 0,-11-6 4 0 0,0 0 1 0 0,0-1-1 0 0,1 1 1 0 0,-1-1-1 0 0,0 0 1 0 0,0 0-1 0 0,1 0 0 0 0,-1-1 1 0 0,1 1-1 0 0,-1-1 1 0 0,1 0-1 0 0,-1 1 1 0 0,0-2-1 0 0,1 1 1 0 0,-1 0-1 0 0,1-1 1 0 0,-1 1-1 0 0,1-1 1 0 0,-1 0-1 0 0,0 0 1 0 0,0-1-1 0 0,1 1 1 0 0,-1-1-1 0 0,0 1 1 0 0,0-1-1 0 0,0 0 1 0 0,-1 0-1 0 0,1 0 1 0 0,0-1-1 0 0,-1 1 1 0 0,1-1-5 0 0,8-11 16 0 0,0 0-1 0 0,-1-1 1 0 0,-1 0 0 0 0,0-1 0 0 0,-1 0-1 0 0,-1 0 1 0 0,0-1 0 0 0,-1 0 0 0 0,-1-1-16 0 0,10-37 5 0 0,-3-1 0 0 0,0-10-5 0 0,-8 40 2 0 0,-1 0-1 0 0,-2 0 0 0 0,0 0 1 0 0,-2-7-2 0 0,1 24 11 0 0,-1 0-1 0 0,0 0 1 0 0,-1 0 0 0 0,0 0 0 0 0,0 0 0 0 0,-1 1 0 0 0,0-1 0 0 0,-1 1-1 0 0,1-1 1 0 0,-2 1 0 0 0,1 0 0 0 0,-1 1 0 0 0,0-1 0 0 0,-1 1-11 0 0,1 2 10 0 0,0 1 1 0 0,0 0-1 0 0,0 0 0 0 0,-1 1 1 0 0,1 0-1 0 0,-1 0 1 0 0,0 0-1 0 0,0 0 1 0 0,0 1-1 0 0,0 0 0 0 0,0 0 1 0 0,-3 0-11 0 0,5 1-8 0 0,0 0-1 0 0,0 1 1 0 0,0-1 0 0 0,0 1-1 0 0,-1-1 1 0 0,1 1 0 0 0,0 1-1 0 0,0-1 1 0 0,0 0 0 0 0,0 1-1 0 0,0 0 1 0 0,0 0 0 0 0,0 0-1 0 0,0 1 1 0 0,0-1 0 0 0,0 1-1 0 0,1 0 1 0 0,-1 0 0 0 0,1 0-1 0 0,-1 1 9 0 0,3-3-4 0 0,1 1-1 0 0,-1 0 0 0 0,1-1 1 0 0,-1 1-1 0 0,1-1 0 0 0,-1 1 1 0 0,1 0-1 0 0,-1-1 1 0 0,1 1-1 0 0,0 0 0 0 0,-1-1 1 0 0,1 1-1 0 0,0 0 0 0 0,0-1 1 0 0,0 1-1 0 0,0 0 0 0 0,-1 0 1 0 0,1-1-1 0 0,0 1 0 0 0,0 0 1 0 0,0 0-1 0 0,0-1 0 0 0,1 1 1 0 0,-1 0-1 0 0,0-1 0 0 0,0 1 1 0 0,0 0-1 0 0,1 0 0 0 0,-1-1 1 0 0,0 1-1 0 0,1 0 0 0 0,-1-1 1 0 0,0 1-1 0 0,1 0 0 0 0,-1-1 1 0 0,1 1-1 0 0,-1-1 0 0 0,1 1 1 0 0,-1-1-1 0 0,1 1 0 0 0,-1-1 1 0 0,1 1-1 0 0,0-1 1 0 0,-1 0-1 0 0,1 1 0 0 0,0-1 1 0 0,-1 0-1 0 0,1 1 0 0 0,0-1 1 0 0,0 0-1 0 0,-1 0 0 0 0,1 0 1 0 0,0 0 4 0 0,42 14-76 0 0,7-9 51 0 0,-1-3-1 0 0,1-2 1 0 0,0-1-1 0 0,14-5 26 0 0,-15 1-33 0 0,1 3 0 0 0,0 2 1 0 0,-1 1-1 0 0,17 5 33 0 0,-62-5 8 0 0,0-1 0 0 0,0 1-1 0 0,0 0 1 0 0,0 0 0 0 0,0 0 0 0 0,-1 0 0 0 0,1 1 0 0 0,0-1-1 0 0,-1 1 1 0 0,0 0 0 0 0,1 0 0 0 0,-1 1 0 0 0,0-1-1 0 0,0 1 1 0 0,0-1 0 0 0,0 1 0 0 0,0 0 0 0 0,-1 0-1 0 0,1 0 1 0 0,-1 0 0 0 0,0 1 0 0 0,0-1 0 0 0,0 1-1 0 0,-1-1 1 0 0,1 1 0 0 0,-1 0 0 0 0,1 0-8 0 0,1 11 31 0 0,-1 1 0 0 0,-1-1 0 0 0,0 1 0 0 0,0-1 0 0 0,-2 1 0 0 0,-1 9-31 0 0,0-14 15 0 0,1 1 0 0 0,1 0 0 0 0,-1-1 0 0 0,2 1 0 0 0,0-1 0 0 0,0 1 0 0 0,1-1 0 0 0,0 1-1 0 0,1-1 1 0 0,0 0 0 0 0,4 6-15 0 0,-4-12 9 0 0,0-1-1 0 0,1 1 0 0 0,0-1 0 0 0,0 0 1 0 0,0 0-1 0 0,0-1 0 0 0,1 1 0 0 0,-1-1 0 0 0,1 0 1 0 0,0 0-1 0 0,0 0 0 0 0,0-1 0 0 0,0 0 1 0 0,1 0-1 0 0,-1 0 0 0 0,1-1 0 0 0,-1 1 0 0 0,1-1 1 0 0,-1-1-1 0 0,1 1 0 0 0,0-1 0 0 0,-1 0 0 0 0,1 0 1 0 0,0-1-1 0 0,-1 1 0 0 0,1-1 0 0 0,2-1-8 0 0,5-1 5 0 0,0 0-1 0 0,0 0 1 0 0,-1-1 0 0 0,1-1-1 0 0,-1 0 1 0 0,0-1-1 0 0,0 0 1 0 0,-1-1-1 0 0,0 0 1 0 0,0-1-1 0 0,3-3-4 0 0,-4 1-5 0 0,1-1-1 0 0,-2-1 0 0 0,1 0 0 0 0,-2 0 1 0 0,0-1-1 0 0,0 0 0 0 0,-1 0 0 0 0,4-11 6 0 0,-8 16 6 0 0,1 0-1 0 0,-2-1 1 0 0,1 1-1 0 0,-1-1 1 0 0,0 1-1 0 0,-1-1 1 0 0,1 0-1 0 0,-2 1 1 0 0,1-1-1 0 0,-2 0 1 0 0,1 0-1 0 0,-1 0 1 0 0,0 1-1 0 0,-1-1 0 0 0,-1-4-5 0 0,2 10 11 0 0,0 0-1 0 0,0 0 1 0 0,0 0-1 0 0,0 0 1 0 0,-1 0-1 0 0,1 1 0 0 0,-1-1 1 0 0,0 0-1 0 0,0 1 1 0 0,0-1-1 0 0,0 1 0 0 0,0 0 1 0 0,0 0-1 0 0,-1 0 1 0 0,1 0-1 0 0,-1 0 1 0 0,0 0-1 0 0,1 1 0 0 0,-1-1 1 0 0,0 1-1 0 0,0 0 1 0 0,0 0-1 0 0,0 0 0 0 0,0 0 1 0 0,0 0-1 0 0,0 1 1 0 0,0-1-1 0 0,-1 1 1 0 0,1 0-1 0 0,0 0 0 0 0,0 0 1 0 0,0 0-1 0 0,0 1 1 0 0,0-1-1 0 0,0 1 0 0 0,-1 0 1 0 0,1-1-1 0 0,0 2 1 0 0,1-1-1 0 0,-1 0 1 0 0,-1 1-11 0 0,-4 2 18 0 0,0 0 0 0 0,1 0 0 0 0,-1 1 0 0 0,1 0 0 0 0,0 0 0 0 0,0 1 0 0 0,1 0 0 0 0,0 0 0 0 0,0 0 0 0 0,0 1 0 0 0,1 0 0 0 0,0 0 0 0 0,0 1 0 0 0,-2 3-18 0 0,3-1-23 0 0,0 0 0 0 0,1 0 0 0 0,0 1 0 0 0,1-1-1 0 0,0 1 1 0 0,0-1 0 0 0,1 1 0 0 0,0 0 0 0 0,1 0 0 0 0,0-1 0 0 0,1 1 0 0 0,0 0 0 0 0,1-1 0 0 0,0 1 0 0 0,1-1 0 0 0,0 1-1 0 0,0-1 1 0 0,1 0 0 0 0,1-1 0 0 0,-1 1 0 0 0,2-1 0 0 0,-1 1 0 0 0,1-1 0 0 0,1-1 0 0 0,-1 0 0 0 0,2 1 0 0 0,-1-2 0 0 0,1 1-1 0 0,0-1 1 0 0,0-1 0 0 0,1 1 0 0 0,0-1 0 0 0,0-1 0 0 0,1 0 0 0 0,-1 0 0 0 0,1-1 0 0 0,2 1 23 0 0,0-1-299 0 0,0 0-1 0 0,0-1 1 0 0,1 0 0 0 0,-1-1-1 0 0,4 0 300 0 0,21-6-2553 0 0,-34 3 2009 0 0,0 0 0 0 0,0 0 0 0 0,-1-1 0 0 0,1 1 0 0 0,-1-1 0 0 0,1 0-1 0 0,-1 1 1 0 0,0-1 0 0 0,0 0 0 0 0,1 0 0 0 0,-1-1 0 0 0,0 1 544 0 0,3-7-1846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5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42 148 80 0 0,'-17'-5'1167'0'0,"-7"-5"4190"0"0,25 4-3317 0 0,13-2-1940 0 0,35-7 339 0 0,1 2 0 0 0,0 2 0 0 0,0 2 0 0 0,1 2 0 0 0,25 2-439 0 0,3-3 368 0 0,189-10 649 0 0,51-6 424 0 0,-306 21-2824 0 0,-30 0-2911 0 0,-3 1 1256 0 0,19 2 1260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6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13 624 448 0 0,'0'0'112'0'0,"-1"0"0"0"0,1 0 0 0 0,-1 0 0 0 0,1 0 0 0 0,-1 0 0 0 0,1 0 0 0 0,-1 0-1 0 0,1 0 1 0 0,-1 0 0 0 0,1-1 0 0 0,-1 1 0 0 0,1 0 0 0 0,0 0 0 0 0,-1 0 0 0 0,1-1 0 0 0,-1 1 0 0 0,1 0 0 0 0,0-1 0 0 0,-1 1 0 0 0,1 0 0 0 0,0-1 0 0 0,-1 1-1 0 0,1 0 1 0 0,0-1 0 0 0,-1 1 0 0 0,1-1 0 0 0,0 1 0 0 0,0-1 0 0 0,0 1 0 0 0,-1-1 0 0 0,1 1 0 0 0,0 0 0 0 0,0-1 0 0 0,0 1-112 0 0,15-9 2816 0 0,-3 2-2893 0 0,7-4 242 0 0,0-1-1 0 0,-1-1 0 0 0,-1 0 0 0 0,0-2 0 0 0,-1 0 1 0 0,0-1-1 0 0,-1 0 0 0 0,-1-1 0 0 0,-1-1 0 0 0,-1 0 1 0 0,0-1-1 0 0,-1 0 0 0 0,-1-1 0 0 0,-1 0 0 0 0,-1 0 1 0 0,0-1-1 0 0,-1-2-164 0 0,6-16 416 0 0,-1 0 0 0 0,-1-1 0 0 0,-3-1 0 0 0,-1 0 1 0 0,-2 0-1 0 0,-2-1-416 0 0,-3 42 13 0 0,0 0 0 0 0,0-1 1 0 0,0 1-1 0 0,0-1 1 0 0,0 1-1 0 0,-1-1 0 0 0,1 1 1 0 0,0 0-1 0 0,0-1 0 0 0,0 1 1 0 0,0-1-1 0 0,-1 1 0 0 0,1 0 1 0 0,0-1-1 0 0,0 1 0 0 0,-1 0 1 0 0,1-1-1 0 0,0 1 0 0 0,-1 0 1 0 0,1 0-1 0 0,0-1 0 0 0,-1 1 1 0 0,1 0-1 0 0,-1 0 0 0 0,1 0 1 0 0,0-1-1 0 0,-1 1 0 0 0,1 0 1 0 0,-1 0-1 0 0,1 0 1 0 0,-1 0-1 0 0,1 0 0 0 0,0 0 1 0 0,-1 0-1 0 0,1 0 0 0 0,-1 0 1 0 0,1 0-1 0 0,-1 0 0 0 0,1 0 1 0 0,0 0-1 0 0,-1 0 0 0 0,1 0 1 0 0,-1 0-1 0 0,1 1 0 0 0,0-1 1 0 0,-1 0-1 0 0,1 0 0 0 0,-1 0 1 0 0,1 1-1 0 0,0-1 0 0 0,-1 0 1 0 0,1 1-1 0 0,0-1 0 0 0,-1 0 1 0 0,1 1-1 0 0,0-1 1 0 0,0 0-1 0 0,-1 1 0 0 0,1-1 1 0 0,0 0-14 0 0,-26 21 104 0 0,-6 14-54 0 0,1 2-1 0 0,1 0 1 0 0,3 3-1 0 0,1 0 1 0 0,2 1-1 0 0,1 1 1 0 0,3 2-1 0 0,1 0 1 0 0,-2 13-50 0 0,19-50-41 0 0,0-1 0 0 0,0 1 0 0 0,1-1 1 0 0,0 1-1 0 0,0 0 0 0 0,1-1 1 0 0,0 1-1 0 0,0 0 0 0 0,0 0 0 0 0,1-1 1 0 0,0 1-1 0 0,1 0 0 0 0,-1-1 1 0 0,1 1-1 0 0,0-1 0 0 0,1 0 0 0 0,-1 0 1 0 0,1 1-1 0 0,2 1 41 0 0,-1-3-31 0 0,0 0 1 0 0,0-1-1 0 0,0 1 0 0 0,0-1 1 0 0,1 0-1 0 0,-1 0 0 0 0,1-1 1 0 0,0 1-1 0 0,1-1 0 0 0,-1 0 1 0 0,0-1-1 0 0,1 1 0 0 0,0-1 1 0 0,-1 0-1 0 0,1 0 0 0 0,0-1 1 0 0,0 0-1 0 0,0 0 0 0 0,0 0 1 0 0,0-1-1 0 0,3 0 31 0 0,10 0-32 0 0,-1-1 1 0 0,0-1-1 0 0,0 0 1 0 0,0-1-1 0 0,0-2 0 0 0,0 1 1 0 0,-1-2-1 0 0,0-1 1 0 0,0 0-1 0 0,0-1 0 0 0,-1 0 1 0 0,0-2-1 0 0,-1 0 0 0 0,3-2 32 0 0,11-11-4 0 0,-1-1 0 0 0,-1-2-1 0 0,-2 0 1 0 0,0-2-1 0 0,-2 0 1 0 0,11-19 4 0 0,-12 15 108 0 0,2 2 1 0 0,12-12-109 0 0,-28 34 41 0 0,-1 0 1 0 0,1 1 0 0 0,0 0-1 0 0,0 0 1 0 0,1 1 0 0 0,0 1-1 0 0,0-1 1 0 0,1 1 0 0 0,0 1-1 0 0,-1 0 1 0 0,4-1-42 0 0,-4 3 27 0 0,0 2-1 0 0,0-1 1 0 0,0 1-1 0 0,-1 0 1 0 0,1 1 0 0 0,0 0-1 0 0,0 0 1 0 0,-1 1-1 0 0,1 0 1 0 0,-1 1-1 0 0,0-1 1 0 0,1 2-1 0 0,-1-1 1 0 0,0 1 0 0 0,2 2-27 0 0,-4-3 25 0 0,0 0 1 0 0,0 1 0 0 0,0 0 0 0 0,0 0-1 0 0,-1 0 1 0 0,0 0 0 0 0,0 1 0 0 0,0 0 0 0 0,-1 0-1 0 0,1 1 1 0 0,-1-1 0 0 0,0 1 0 0 0,-1 0-1 0 0,1-1 1 0 0,-1 2 0 0 0,-1-1 0 0 0,1 0-1 0 0,-1 1 1 0 0,1 4-26 0 0,-2-4 18 0 0,-1-1-1 0 0,-1 0 0 0 0,1 1 1 0 0,-1-1-1 0 0,0 0 1 0 0,0 1-1 0 0,-1-1 0 0 0,0 0 1 0 0,0 0-1 0 0,-1 0 0 0 0,1-1 1 0 0,-1 1-1 0 0,0-1 1 0 0,-1 1-1 0 0,1-1 0 0 0,-1 0 1 0 0,-3 3-18 0 0,-12 13 42 0 0,-1-1 1 0 0,0-1-1 0 0,-13 8-42 0 0,8-5 19 0 0,-3 0-235 0 0,-1-2 1 0 0,-29 16 215 0 0,-44 32-2977 0 0,101-67 2374 0 0,-7 5 538 0 0,1-8-5580 0 0,1-7 4223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7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131 335 652 0 0,'6'-22'2637'0'0,"-17"29"-309"0"0,-20 29-612 0 0,16-10-1169 0 0,1 1 0 0 0,1 0-1 0 0,1 1 1 0 0,2 0 0 0 0,-6 24-547 0 0,12-35 148 0 0,0 0 0 0 0,1 0 1 0 0,1 0-1 0 0,1 0 1 0 0,0 0-1 0 0,2 0 1 0 0,-1 0-1 0 0,2 0 1 0 0,0 0-1 0 0,5 15-148 0 0,-5-26 33 0 0,0 1 0 0 0,1-1 0 0 0,-1 0 0 0 0,1-1 0 0 0,1 1 0 0 0,-1 0 0 0 0,1-1 0 0 0,0 0 0 0 0,0 0 0 0 0,0 0 0 0 0,1 0 0 0 0,0-1 0 0 0,0 0 0 0 0,0 0 1 0 0,2 2-34 0 0,3-1 21 0 0,-1 1 1 0 0,1-1 0 0 0,0-1 0 0 0,0 0-1 0 0,1-1 1 0 0,-1 0 0 0 0,1 0 0 0 0,0-1 0 0 0,1 0-22 0 0,8 0-5 0 0,0-1 0 0 0,1 0-1 0 0,-1-2 1 0 0,1 0 0 0 0,-1-1 0 0 0,0-1 0 0 0,0-1 0 0 0,0-1 0 0 0,16-6 5 0 0,-19 3-11 0 0,1 0 1 0 0,-1-1-1 0 0,-1-1 0 0 0,0-1 0 0 0,0 0 1 0 0,-1-1-1 0 0,0-1 0 0 0,-1 0 1 0 0,-1-1-1 0 0,0-1 0 0 0,-1 0 0 0 0,-1 0 1 0 0,0-1-1 0 0,-1-1 0 0 0,0 1 0 0 0,-2-2 1 0 0,0 1-1 0 0,0-3 11 0 0,10-31 36 0 0,-2-1 1 0 0,-2-1-1 0 0,-3 0 1 0 0,-2 0-1 0 0,2-47-36 0 0,-8 62 652 0 0,-1 0-1 0 0,-2 0 1 0 0,-2 0-1 0 0,-7-35-651 0 0,2 95 405 0 0,0 0 0 0 0,1 1 0 0 0,0 0-405 0 0,-1 47 166 0 0,3 0 0 0 0,3 0 0 0 0,3 0 0 0 0,3 5-166 0 0,41 281 385 0 0,-39-311-331 0 0,45 215 172 0 0,-28-150-235 0 0,-19-60-136 0 0,-5-43 49 0 0,0 1-1 0 0,1-1 1 0 0,0 0-1 0 0,0 1 1 0 0,1-1-1 0 0,0 0 1 0 0,0 2 96 0 0,-8-23-44 0 0,0 0 1 0 0,0 0-1 0 0,2 0 1 0 0,0-1-1 0 0,0 0 1 0 0,-1-14 43 0 0,-6-100-152 0 0,7 77 99 0 0,-1-30-99 0 0,4-55 152 0 0,2 103-26 0 0,2-1-1 0 0,2 1 1 0 0,1 0 0 0 0,1 0-1 0 0,5-7 27 0 0,-12 38-7 0 0,1-1 0 0 0,0 1 0 0 0,1 0 0 0 0,-1 0 0 0 0,0 0-1 0 0,1 1 1 0 0,0-1 0 0 0,-1 0 0 0 0,1 1 0 0 0,0-1-1 0 0,0 1 1 0 0,1-1 0 0 0,-1 1 0 0 0,1 0 0 0 0,-1 0 0 0 0,1 0-1 0 0,-1 0 1 0 0,1 1 0 0 0,0-1 0 0 0,0 1 0 0 0,0-1-1 0 0,3 0 8 0 0,-1 1-6 0 0,0 1-1 0 0,-1-1 0 0 0,1 1 1 0 0,0 0-1 0 0,0 0 0 0 0,0 1 0 0 0,0-1 1 0 0,0 1-1 0 0,-1 0 0 0 0,1 1 1 0 0,0-1-1 0 0,-1 1 0 0 0,1 0 0 0 0,1 0 7 0 0,3 3-7 0 0,1 0 0 0 0,-1 1 0 0 0,0-1 0 0 0,0 2-1 0 0,-1-1 1 0 0,0 1 0 0 0,0 1 0 0 0,0-1 0 0 0,-1 1 0 0 0,0 0-1 0 0,-1 1 1 0 0,0 0 0 0 0,0 0 0 0 0,0 1 7 0 0,-5-5 0 0 0,1-1 0 0 0,-1 0 0 0 0,0 1 0 0 0,-1-1 0 0 0,1 1-1 0 0,-1-1 1 0 0,0 1 0 0 0,0-1 0 0 0,0 1 0 0 0,0-1 0 0 0,-1 1 0 0 0,0-1 0 0 0,0 0 0 0 0,0 1 0 0 0,0-1 0 0 0,-1 0 0 0 0,0 0 0 0 0,0 0 0 0 0,0 0 0 0 0,0 0 0 0 0,-1 0 0 0 0,1 0 0 0 0,-1-1 0 0 0,0 1 0 0 0,0-1 0 0 0,-2 2 0 0 0,-12 11-29 0 0,-1 0 1 0 0,-1 0 0 0 0,0-2-1 0 0,-15 8 29 0 0,1 1-187 0 0,-6 3-239 0 0,-26 20-2048 0 0,64-45 2314 0 0,0-1 1 0 0,1 0-1 0 0,-1 1 0 0 0,1-1 0 0 0,-1 1 0 0 0,1-1 1 0 0,0 1-1 0 0,-1-1 0 0 0,1 1 0 0 0,-1-1 1 0 0,1 1-1 0 0,0-1 0 0 0,-1 1 0 0 0,1 0 0 0 0,0-1 1 0 0,0 1-1 0 0,0-1 0 0 0,-1 1 0 0 0,1 0 0 0 0,0-1 1 0 0,0 1-1 0 0,0 0 0 0 0,0-1 0 0 0,0 1 1 0 0,0 0-1 0 0,0-1 0 0 0,0 1 0 0 0,0 0 0 0 0,1-1 1 0 0,-1 1-1 0 0,0-1 0 0 0,0 1 0 0 0,0 0 0 0 0,1-1 1 0 0,-1 1-1 0 0,0-1 0 0 0,1 1 0 0 0,-1-1 1 0 0,1 1-1 0 0,-1-1 0 0 0,0 1 0 0 0,1-1 0 0 0,-1 1 1 0 0,1-1-1 0 0,-1 1 0 0 0,1-1 0 0 0,0 0 1 0 0,-1 1-1 0 0,1-1 160 0 0,1 0-1542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09.7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484 261 632 0 0,'-4'-9'334'0'0,"0"0"-1"0"0,0 0 1 0 0,-1 1 0 0 0,0-1-1 0 0,-1 1 1 0 0,0 0 0 0 0,-3-3-334 0 0,3 4 299 0 0,-2 0 0 0 0,1 0 1 0 0,-1 0-1 0 0,0 1 1 0 0,0 0-1 0 0,-1 1 0 0 0,0 0 1 0 0,0 0-1 0 0,0 1 0 0 0,-9-3-299 0 0,10 4 150 0 0,-1 1-1 0 0,1 0 0 0 0,-1 0 0 0 0,0 1 1 0 0,1 0-1 0 0,-1 0 0 0 0,0 1 1 0 0,1 0-1 0 0,-1 1 0 0 0,0 0 0 0 0,0 0 1 0 0,1 1-1 0 0,-1 0 0 0 0,1 1 1 0 0,0 0-1 0 0,0 0 0 0 0,0 0 0 0 0,0 1 1 0 0,0 1-1 0 0,1-1 0 0 0,0 1 1 0 0,-3 2-150 0 0,-4 6 107 0 0,1-1 1 0 0,0 2 0 0 0,1 0 0 0 0,1 0 0 0 0,0 1 0 0 0,1 1 0 0 0,0-1-1 0 0,2 2 1 0 0,0-1 0 0 0,0 1 0 0 0,2 0 0 0 0,0 1 0 0 0,1 0 0 0 0,1 0-1 0 0,0 0 1 0 0,2 0 0 0 0,0 0 0 0 0,1 1 0 0 0,0-1 0 0 0,2 1 0 0 0,0-1 0 0 0,1 0-1 0 0,3 8-107 0 0,-4-21 14 0 0,0 1 0 0 0,1-1 0 0 0,-1 0 0 0 0,1 0 0 0 0,1 0 0 0 0,-1-1 1 0 0,1 1-1 0 0,-1-1 0 0 0,1 1 0 0 0,0-1 0 0 0,1 0 0 0 0,-1 0 0 0 0,1 0 0 0 0,0 0 0 0 0,0-1 0 0 0,0 0 0 0 0,0 1 0 0 0,1-2 0 0 0,-1 1 0 0 0,1 0 0 0 0,0-1 0 0 0,0 0 0 0 0,0 0 0 0 0,0 0 0 0 0,0-1 0 0 0,0 0 0 0 0,0 0 0 0 0,1 0 0 0 0,-1 0 0 0 0,0-1 0 0 0,0 0 0 0 0,1 0 0 0 0,-1 0 0 0 0,3-1-14 0 0,6-1 8 0 0,0-1 0 0 0,0 0 0 0 0,0-1 1 0 0,-1 0-1 0 0,0-1 0 0 0,1-1 0 0 0,-2 0 0 0 0,1 0 1 0 0,-1-2-1 0 0,0 1 0 0 0,0-1 0 0 0,5-6-8 0 0,17-17 5 0 0,-1 0 0 0 0,15-22-5 0 0,-36 39 124 0 0,0-1 0 0 0,-1 0 0 0 0,-1-1 0 0 0,0 0 0 0 0,-2-1 0 0 0,1 0 0 0 0,3-14-124 0 0,-17 45 322 0 0,-2 6-425 0 0,0 0-1 0 0,2 0 1 0 0,0 1-1 0 0,1 0 1 0 0,1-1 0 0 0,1 1-1 0 0,1 0 1 0 0,1 2 103 0 0,0-22-11 0 0,0 0 0 0 0,0-1 0 0 0,0 1 0 0 0,0-1 0 0 0,0 1 0 0 0,0 0 0 0 0,1-1 1 0 0,-1 1-1 0 0,0 0 0 0 0,0-1 0 0 0,0 1 0 0 0,1 0 0 0 0,-1-1 0 0 0,0 1 0 0 0,1-1 0 0 0,-1 1 0 0 0,0-1 1 0 0,1 1-1 0 0,-1-1 0 0 0,1 1 0 0 0,-1-1 0 0 0,1 1 0 0 0,-1-1 0 0 0,1 0 0 0 0,-1 1 0 0 0,1-1 0 0 0,0 0 1 0 0,-1 1-1 0 0,1-1 0 0 0,-1 0 0 0 0,1 0 0 0 0,0 1 0 0 0,-1-1 0 0 0,1 0 11 0 0,21-10-157 0 0,17-29 79 0 0,-37 37 68 0 0,24-32 59 0 0,-1-1 1 0 0,10-20-50 0 0,-17 25 441 0 0,1 1 1 0 0,2 0-1 0 0,1 2 1 0 0,3-2-442 0 0,-24 28 20 0 0,0 0 0 0 0,1 0 1 0 0,-1 0-1 0 0,1 0 1 0 0,-1 0-1 0 0,1 0 0 0 0,-1 0 1 0 0,1 1-1 0 0,0-1 0 0 0,-1 1 1 0 0,1-1-1 0 0,0 1 1 0 0,0-1-1 0 0,0 1 0 0 0,-1 0 1 0 0,1 0-1 0 0,0 0 1 0 0,0 0-1 0 0,0 0 0 0 0,-1 0 1 0 0,1 1-1 0 0,0-1 1 0 0,0 0-1 0 0,-1 1 0 0 0,1 0 1 0 0,0-1-1 0 0,-1 1 0 0 0,1 0 1 0 0,-1 0-1 0 0,1 0 1 0 0,-1 0-1 0 0,1 0 0 0 0,-1 0 1 0 0,2 1-21 0 0,6 6 54 0 0,-1 0 0 0 0,1 0 0 0 0,-1 1 0 0 0,6 8-54 0 0,-10-12 35 0 0,29 37 178 0 0,-2 2 0 0 0,24 44-213 0 0,-50-76 13 0 0,0 1 1 0 0,0 0-1 0 0,-1 0 1 0 0,-1 0-1 0 0,-1 0 1 0 0,1 1-1 0 0,-2-1 1 0 0,0 1-1 0 0,-1-1 1 0 0,0 1 0 0 0,-1-1-1 0 0,-1 5-13 0 0,1 38-134 0 0,1-56 130 0 0,-1-3-2 0 0,-1-6 6 0 0,1 0 0 0 0,0 0 0 0 0,0-1 0 0 0,1 1 0 0 0,0 0 0 0 0,1 0 0 0 0,0-1 0 0 0,0 1-1 0 0,1 0 1 0 0,3-7 0 0 0,33-96 19 0 0,-31 93-19 0 0,7-17-4 0 0,2 1 0 0 0,17-30 4 0 0,-25 51-7 0 0,1 1-1 0 0,0 0 1 0 0,0 1 0 0 0,2 0 0 0 0,-1 0-1 0 0,1 1 1 0 0,1 0 0 0 0,6-4 7 0 0,-15 13-3 0 0,-1 0 0 0 0,1 1 0 0 0,-1-1 1 0 0,1 0-1 0 0,0 1 0 0 0,-1 0 0 0 0,1-1 0 0 0,0 1 1 0 0,0 0-1 0 0,0 0 0 0 0,0 1 0 0 0,0-1 0 0 0,0 1 1 0 0,0-1-1 0 0,0 1 0 0 0,0 0 0 0 0,0 0 0 0 0,1 1 0 0 0,-1-1 1 0 0,0 0-1 0 0,0 1 0 0 0,0 0 0 0 0,0 0 0 0 0,0 0 1 0 0,-1 0-1 0 0,1 0 0 0 0,0 1 0 0 0,1 0 3 0 0,0 1-7 0 0,0 1-1 0 0,0 0 1 0 0,0 0-1 0 0,-1 0 0 0 0,1 0 1 0 0,-1 0-1 0 0,0 1 1 0 0,-1-1-1 0 0,1 1 1 0 0,-1 0-1 0 0,0 0 1 0 0,0 0-1 0 0,0 0 0 0 0,-1 0 1 0 0,1 0-1 0 0,-1 2 8 0 0,2 16-103 0 0,-3-19-9 0 0,1 1-1 0 0,-1 0 0 0 0,1 0 0 0 0,0 0 0 0 0,0-1 1 0 0,1 1-1 0 0,-1-1 0 0 0,1 1 0 0 0,0-1 0 0 0,0 1 0 0 0,1-1 1 0 0,1 3 112 0 0,-3-7-14 0 0,0 1 1 0 0,-1-1 0 0 0,1 0-1 0 0,0 0 1 0 0,0 0 0 0 0,-1 0-1 0 0,1 0 1 0 0,0 0 0 0 0,0 0-1 0 0,0 0 1 0 0,-1 0 0 0 0,1 0-1 0 0,0 0 1 0 0,0 0 0 0 0,-1-1-1 0 0,1 1 1 0 0,0 0 0 0 0,-1-1-1 0 0,1 1 1 0 0,0 0 0 0 0,-1-1-1 0 0,1 1 1 0 0,0-1 0 0 0,-1 1-1 0 0,1-1 1 0 0,0 0 13 0 0,17-14-114 0 0,-18 14 111 0 0,25-25-100 0 0,-3-1-1 0 0,16-23 104 0 0,-13 16-24 0 0,-14 19 29 0 0,0 0 0 0 0,2 1-1 0 0,0 0 1 0 0,0 1 0 0 0,1 1 0 0 0,1 0 0 0 0,0 1-5 0 0,-10 8 1 0 0,-1 0 0 0 0,1 0 0 0 0,0 1 0 0 0,0-1 1 0 0,0 1-1 0 0,0 0 0 0 0,0 1 0 0 0,1-1 0 0 0,-1 1 1 0 0,0 0-1 0 0,1 1 0 0 0,-1-1 0 0 0,1 1 0 0 0,-1 0 0 0 0,0 0 1 0 0,1 1-1 0 0,-1 0 0 0 0,1-1 0 0 0,-1 2 0 0 0,0-1 1 0 0,0 1-1 0 0,1 0 0 0 0,-1 0 0 0 0,0 0 0 0 0,-1 1 1 0 0,4 1-2 0 0,4 5 4 0 0,0 0 0 0 0,0 0 0 0 0,-1 1 0 0 0,-1 0 0 0 0,0 1 0 0 0,0 1 0 0 0,-1-1 0 0 0,0 1 1 0 0,-1 1-1 0 0,-1 0 0 0 0,0 0 0 0 0,-1 0 0 0 0,0 1 0 0 0,-1 0 0 0 0,0 0 0 0 0,1 8-4 0 0,-4-14 5 0 0,0 1-1 0 0,-1-1 0 0 0,0 0 1 0 0,0 0-1 0 0,-1 1 0 0 0,0-1 1 0 0,-1 0-1 0 0,1 0 1 0 0,-2 1-1 0 0,1-1 0 0 0,-1 0 1 0 0,0 0-1 0 0,-1 0 0 0 0,0-1 1 0 0,0 1-1 0 0,-1-1 0 0 0,0 1 1 0 0,0-1-1 0 0,0 0 0 0 0,-1 0 1 0 0,0-1-1 0 0,-1 0 0 0 0,1 0 1 0 0,-1 0-1 0 0,-1 0 0 0 0,1-1 1 0 0,-1 0-1 0 0,1 0 1 0 0,-6 2-5 0 0,-6 1 87 0 0,1 1 1 0 0,-2-2-1 0 0,1-1 1 0 0,-1 0-1 0 0,0-1 1 0 0,0-1-1 0 0,-13 1-87 0 0,30-5 38 0 0,2 0-8 0 0,0 0-2 0 0,0 0 7 0 0,1 1-35 0 0,0 0 0 0 0,0 1 0 0 0,1-1 0 0 0,-1 0 0 0 0,0 0 0 0 0,1-1 0 0 0,-1 1 0 0 0,1 0 0 0 0,-1 0 0 0 0,1-1 1 0 0,-1 1-1 0 0,1-1 0 0 0,0 1 0 0 0,-1-1 0 0 0,1 0 0 0 0,0 1 0 0 0,0-1 0 0 0,34 7-123 0 0,-34-7 102 0 0,7 2-8 0 0,0 0 0 0 0,1-1 0 0 0,-1 0 0 0 0,1 0 0 0 0,-1-1 0 0 0,1 0 0 0 0,-1-1 0 0 0,1 0 0 0 0,-1-1 0 0 0,1 0 1 0 0,-1 0-1 0 0,0-1 0 0 0,0 0 0 0 0,0 0 0 0 0,0-1 0 0 0,-1-1 0 0 0,1 1 0 0 0,-1-1 0 0 0,0-1 0 0 0,-1 1 0 0 0,1-1 0 0 0,-1-1 1 0 0,0 1-1 0 0,-1-1 0 0 0,0-1 0 0 0,0 1 0 0 0,0-1 0 0 0,-1 0 0 0 0,0 0 0 0 0,0-1 29 0 0,19-40 134 0 0,-2-1 0 0 0,-2-2 0 0 0,-2 0-1 0 0,6-35-133 0 0,-5 20 787 0 0,-8 43-108 0 0,-11 24-669 0 0,0 0 0 0 0,1 0 1 0 0,-1 0-1 0 0,0-1 0 0 0,0 1 0 0 0,0 0 0 0 0,1 0 1 0 0,-1 0-1 0 0,0 0 0 0 0,0 0 0 0 0,0 0 0 0 0,1 0 0 0 0,-1 0 1 0 0,0 0-1 0 0,0 0 0 0 0,1 0 0 0 0,-1 0 0 0 0,0 0 1 0 0,0 0-1 0 0,0 0 0 0 0,1 0 0 0 0,-1 0 0 0 0,0 0 1 0 0,0 0-1 0 0,0 0 0 0 0,1 0 0 0 0,-1 0 0 0 0,0 1 0 0 0,0-1 1 0 0,0 0-1 0 0,1 0 0 0 0,-1 0 0 0 0,0 0 0 0 0,0 0 1 0 0,0 1-1 0 0,0-1 0 0 0,0 0 0 0 0,1 0 0 0 0,-1 0 0 0 0,0 1 1 0 0,0-1-1 0 0,0 0 0 0 0,0 0 0 0 0,0 0 0 0 0,0 1 1 0 0,0-1-1 0 0,0 0 0 0 0,0 0 0 0 0,0 0 0 0 0,0 1-10 0 0,2 4 48 0 0,0 1-1 0 0,-1 0 1 0 0,0 0-1 0 0,0 1 1 0 0,-1-1 0 0 0,1 0-1 0 0,-2 1-47 0 0,0 307 567 0 0,0-292-505 0 0,0 49-128 0 0,1-68 41 0 0,0 0 1 0 0,0 1 0 0 0,1-1-1 0 0,0 0 1 0 0,-1 1 0 0 0,1-1 0 0 0,0 0-1 0 0,0 0 1 0 0,1 0 0 0 0,-1 0-1 0 0,1 0 1 0 0,-1 0 0 0 0,1 0-1 0 0,0 0 1 0 0,0-1 0 0 0,0 1-1 0 0,1 0 25 0 0,0-2-9 0 0,0 1-1 0 0,0-1 0 0 0,0 0 0 0 0,0 0 0 0 0,0 0 0 0 0,0 0 1 0 0,1-1-1 0 0,-1 1 0 0 0,0-1 0 0 0,0 0 0 0 0,1 0 0 0 0,-1 0 1 0 0,0 0-1 0 0,0-1 0 0 0,0 1 0 0 0,1-1 0 0 0,-1 0 0 0 0,0 0 0 0 0,0 0 1 0 0,0 0 9 0 0,61-28-86 0 0,-29 7 62 0 0,-2-2-1 0 0,0-1 1 0 0,-2-2-1 0 0,-1-1 1 0 0,-1-2-1 0 0,11-15 25 0 0,10-9-19 0 0,23-31 455 0 0,-72 84-356 0 0,-1 1-38 0 0,1 1-38 0 0,0-1-1 0 0,-1 1 0 0 0,1 0 0 0 0,0-1 0 0 0,0 1 0 0 0,-1 0 0 0 0,1-1 0 0 0,-1 1 0 0 0,1 0 1 0 0,0 0-1 0 0,-1 0 0 0 0,1 0 0 0 0,-1-1 0 0 0,0 1 0 0 0,1 0 0 0 0,-1 0 0 0 0,0 0 0 0 0,0 0 0 0 0,1 0 1 0 0,-1 0-1 0 0,0 0 0 0 0,0 0 0 0 0,0 0 0 0 0,0 0 0 0 0,0 1-3 0 0,1 30 53 0 0,-1-30-49 0 0,-1 35 37 0 0,0-11-42 0 0,1 0 1 0 0,1 0-1 0 0,1 0 1 0 0,2 0-1 0 0,0-1 0 0 0,6 16 1 0 0,-10-39-1 0 0,1-1-1 0 0,0 1 1 0 0,-1 0-1 0 0,1-1 1 0 0,0 1-1 0 0,0-1 1 0 0,0 1-1 0 0,1-1 1 0 0,-1 1-1 0 0,0-1 1 0 0,0 0-1 0 0,1 0 1 0 0,-1 1-1 0 0,1-1 0 0 0,-1 0 1 0 0,1 0-1 0 0,0 0 1 0 0,-1-1-1 0 0,1 1 1 0 0,0 0-1 0 0,-1-1 1 0 0,1 1-1 0 0,0-1 1 0 0,0 1-1 0 0,0-1 1 0 0,-1 0-1 0 0,1 0 0 0 0,0 0 1 0 0,0 0-1 0 0,0 0 1 0 0,0 0-1 0 0,0 0 1 0 0,-1-1-1 0 0,1 1 1 0 0,0-1-1 0 0,0 1 1 0 0,-1-1-1 0 0,1 0 1 0 0,0 0-1 0 0,-1 0 0 0 0,1 0 2 0 0,4-1-4 0 0,0-1-1 0 0,0 0 1 0 0,0-1-1 0 0,0 0 1 0 0,-1 1-1 0 0,1-2 1 0 0,-1 1-1 0 0,0-1 1 0 0,0 0-1 0 0,-1 0 1 0 0,1 0 4 0 0,3-9-3 0 0,-1 0 0 0 0,0 0 1 0 0,-1-1-1 0 0,-1 0 0 0 0,0 0 0 0 0,-1 0 0 0 0,-1-1 1 0 0,0 1-1 0 0,-1-1 0 0 0,0 0 0 0 0,-2-5 3 0 0,1 0 6 0 0,-1-1 0 0 0,-1 1-1 0 0,-1 0 1 0 0,-1 0 0 0 0,-1 0-1 0 0,-1 0 1 0 0,-1 0-1 0 0,-2-3-5 0 0,5 16 18 0 0,-1 0-1 0 0,1 1 1 0 0,-1 0-1 0 0,-1-1 1 0 0,0 1-1 0 0,0 1 1 0 0,0-1-1 0 0,0 1 1 0 0,-1 0-1 0 0,0 0 1 0 0,-1 1-1 0 0,1 0 1 0 0,-1 0-1 0 0,0 0 1 0 0,0 1-1 0 0,-1 0 1 0 0,1 0-1 0 0,-1 1 1 0 0,0 0-1 0 0,0 0 1 0 0,-2 1-18 0 0,4 0 7 0 0,-1 1 0 0 0,0 1 1 0 0,1-1-1 0 0,-1 1 0 0 0,0 0 0 0 0,1 1 0 0 0,-1-1 1 0 0,0 1-1 0 0,1 1 0 0 0,-1-1 0 0 0,1 1 0 0 0,-1 0 1 0 0,1 1-1 0 0,0 0 0 0 0,0 0 0 0 0,0 0 0 0 0,0 0 1 0 0,1 1-1 0 0,-1 0 0 0 0,1 0 0 0 0,0 1 0 0 0,0-1 1 0 0,0 1-1 0 0,1 0 0 0 0,0 1 0 0 0,-3 3-7 0 0,0 1-14 0 0,1 1 0 0 0,-1 0-1 0 0,2 1 1 0 0,0-1 0 0 0,0 1 0 0 0,1 0 0 0 0,0 1-1 0 0,1-1 1 0 0,1 1 0 0 0,0-1 0 0 0,0 1-1 0 0,1 0 1 0 0,1 0 0 0 0,0-1 0 0 0,1 1-1 0 0,2 9 15 0 0,-2-15-32 0 0,0 0-1 0 0,1-1 0 0 0,0 1 0 0 0,0-1 0 0 0,0 1 0 0 0,1-1 1 0 0,0 0-1 0 0,0 0 0 0 0,1 0 0 0 0,0-1 0 0 0,0 1 1 0 0,0-1-1 0 0,0 0 0 0 0,1 0 0 0 0,0 0 0 0 0,0-1 0 0 0,0 1 1 0 0,1-1-1 0 0,-1-1 0 0 0,1 1 0 0 0,0-1 0 0 0,0 0 0 0 0,0 0 1 0 0,1-1-1 0 0,-1 1 0 0 0,0-1 0 0 0,1-1 0 0 0,0 1 0 0 0,-1-1 1 0 0,1-1-1 0 0,5 1 33 0 0,3-1-25 0 0,0 0 0 0 0,0-1 0 0 0,0-1 0 0 0,0 0 0 0 0,0-1 0 0 0,-1 0 0 0 0,1-2-1 0 0,-1 0 1 0 0,0 0 0 0 0,2-2 25 0 0,27-15 21 0 0,0-2-1 0 0,19-15-20 0 0,-22 13 192 0 0,2 2-1 0 0,14-6-191 0 0,-43 24 73 0 0,0 0-1 0 0,0 1 1 0 0,1 1-1 0 0,-1 0 1 0 0,1 1 0 0 0,5-1-73 0 0,-14 4 14 0 0,0 0 1 0 0,0 0-1 0 0,0 0 1 0 0,0 0 0 0 0,0 1-1 0 0,0 0 1 0 0,0 0-1 0 0,0 0 1 0 0,0 1 0 0 0,0 0-1 0 0,-1 0 1 0 0,1 0-1 0 0,-1 0 1 0 0,1 1-1 0 0,-1 0 1 0 0,0-1 0 0 0,0 2-1 0 0,0-1 1 0 0,3 3-15 0 0,3 5 17 0 0,0 1 0 0 0,0 0 0 0 0,-1 0 0 0 0,-1 1 0 0 0,0 0 0 0 0,-1 1 0 0 0,0 0 0 0 0,-1 0 0 0 0,-1 0 0 0 0,0 1 0 0 0,-1-1 0 0 0,0 1 0 0 0,-1 0 0 0 0,-1 0 0 0 0,-1 1 0 0 0,0-1 0 0 0,0 0 0 0 0,-2 2-17 0 0,-5 38 1058 0 0,6-54-719 0 0,0-1-16 0 0,0 0-32 0 0,3-3-27 0 0,47-56 635 0 0,-23 26-718 0 0,1 2 0 0 0,1 0 1 0 0,1 2-1 0 0,17-11-181 0 0,-26 25 15 0 0,19-15 78 0 0,1 2-1 0 0,25-12-92 0 0,-54 33 11 0 0,0 1-1 0 0,0 1 1 0 0,0 0 0 0 0,1 1-1 0 0,-1 0 1 0 0,1 1 0 0 0,0 0-1 0 0,0 1 1 0 0,0 1 0 0 0,0 0-1 0 0,1 0 1 0 0,-1 2-11 0 0,-6-1-1 0 0,0 1 0 0 0,-1 0 0 0 0,1 1 0 0 0,0-1 0 0 0,-1 2 0 0 0,0-1 1 0 0,1 0-1 0 0,-1 1 0 0 0,0 1 0 0 0,0-1 0 0 0,-1 1 0 0 0,1 0 0 0 0,-1 0 0 0 0,1 0 0 0 0,-1 1 0 0 0,-1-1 1 0 0,1 1-1 0 0,-1 1 0 0 0,0-1 0 0 0,0 1 0 0 0,0-1 0 0 0,-1 1 0 0 0,0 0 0 0 0,2 4 1 0 0,5 18-7 0 0,0 0-1 0 0,-2 0 1 0 0,-1 1 0 0 0,-1 0-1 0 0,-1 10 8 0 0,0-6-6 0 0,2 1 0 0 0,7 18 6 0 0,-11-43-31 0 0,1-1 0 0 0,0 1 0 0 0,0-1 1 0 0,1 0-1 0 0,0 0 0 0 0,0 0 1 0 0,1-1-1 0 0,0 0 0 0 0,0 0 0 0 0,1-1 1 0 0,0 1-1 0 0,0-1 0 0 0,1-1 0 0 0,-1 1 1 0 0,1-2-1 0 0,1 1 0 0 0,-1-1 1 0 0,0 0-1 0 0,1 0 0 0 0,0-1 0 0 0,8 2 31 0 0,11 1-528 0 0,-1-1-1 0 0,1-1 0 0 0,0-1 0 0 0,0-2 1 0 0,1-1-1 0 0,20-3 529 0 0,-39 3-351 0 0,0-2 0 0 0,0 1 0 0 0,0-2 1 0 0,0 1-1 0 0,2-2 351 0 0,-9 3-404 0 0,0 0 0 0 0,0 0 0 0 0,0 0 0 0 0,0 0 1 0 0,0-1-1 0 0,-1 0 0 0 0,1 1 0 0 0,0-1 0 0 0,-1 0 0 0 0,1 0 1 0 0,-1-1-1 0 0,0 1 0 0 0,0 0 0 0 0,0-1 0 0 0,0 1 0 0 0,0-1 0 0 0,0-1 404 0 0,1-7-2770 0 0,-9-1 827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10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5 1064 0 0,'0'0'1151'0'0,"-5"-4"1590"0"0,1 4 4117 0 0,6 14-8290 0 0,-2-14 1262 0 0,0 0-1 0 0,0 1 1 0 0,0-1 0 0 0,0 0 0 0 0,0 1 0 0 0,0-1-1 0 0,-1 1 1 0 0,1-1 0 0 0,0 0 0 0 0,0 1 0 0 0,0-1-1 0 0,0 0 1 0 0,0 1 0 0 0,-1-1 0 0 0,1 0-1 0 0,0 1 1 0 0,0-1 0 0 0,0 0 0 0 0,-1 1 0 0 0,1-1-1 0 0,0 0 1 0 0,-1 0 0 0 0,1 1 0 0 0,0-1 0 0 0,-1 0-1 0 0,1 0 1 0 0,0 0 0 0 0,-1 1 0 0 0,1-1 0 0 0,0 0-1 0 0,-1 0 1 0 0,1 0 170 0 0,-33 5-1735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4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249 692 732 0 0,'-4'-24'2202'0'0,"-6"-21"4103"0"0,10 44-5882 0 0,0 1-39 0 0,0 0-28 0 0,0 0-40 0 0,0 0-36 0 0,0 0-21 0 0,0 0-24 0 0,-3 3-178 0 0,0-1 0 0 0,-1 1-1 0 0,1-1 1 0 0,1 1 0 0 0,-1 0 0 0 0,0 0 0 0 0,1 0 0 0 0,0 0 0 0 0,-1 1 0 0 0,1-1 0 0 0,0 0 0 0 0,1 1 0 0 0,-1 0 0 0 0,0 1-57 0 0,-3 4 96 0 0,-29 49 173 0 0,1 0 0 0 0,4 2 0 0 0,2 1 1 0 0,-8 34-270 0 0,26-67 52 0 0,2 0 1 0 0,1 1 0 0 0,1 0 0 0 0,1-1 0 0 0,2 2 0 0 0,0-1 0 0 0,3 0 0 0 0,0 0 0 0 0,2 0-1 0 0,1 0 1 0 0,5 18-53 0 0,-5-32 21 0 0,0-1 1 0 0,1 0-1 0 0,1 1 0 0 0,0-2 0 0 0,1 1 0 0 0,0-1 0 0 0,1 0 1 0 0,1 0-1 0 0,0-1 0 0 0,3 3-21 0 0,-6-9 11 0 0,0 0 0 0 0,0 0 0 0 0,1 0 0 0 0,0-1 1 0 0,0 0-1 0 0,0 0 0 0 0,1-1 0 0 0,-1 0 0 0 0,1-1 0 0 0,0 1 0 0 0,0-1 1 0 0,0-1-1 0 0,1 1 0 0 0,-1-2 0 0 0,1 1 0 0 0,-1-1 0 0 0,1 0 1 0 0,-1-1-1 0 0,2 0-11 0 0,13-1 15 0 0,-1-2 0 0 0,1-1 0 0 0,-1 0 1 0 0,1-2-1 0 0,-2 0 0 0 0,1-2 1 0 0,-1 0-1 0 0,0-2 0 0 0,0 0 0 0 0,-1-1 1 0 0,-1-1-1 0 0,0-1 0 0 0,-1-1 1 0 0,0 0-1 0 0,7-9-15 0 0,-3 2-5 0 0,-1-1 1 0 0,-1-1-1 0 0,0-1 1 0 0,-2-1 0 0 0,-1 0-1 0 0,-1-1 1 0 0,-2-1-1 0 0,0-1 1 0 0,-2 0-1 0 0,-1 0 1 0 0,2-11 4 0 0,-3 2-40 0 0,-2 0 0 0 0,-1-1 1 0 0,-2 1-1 0 0,-1-14 40 0 0,-3 33-3 0 0,0 0 0 0 0,-2 1 0 0 0,0-1 0 0 0,-1 1 0 0 0,-1-1 0 0 0,-1 1-1 0 0,0 0 1 0 0,-1 0 0 0 0,-1 1 0 0 0,-4-9 3 0 0,8 21 5 0 0,0 0-1 0 0,0 0 0 0 0,0 0 0 0 0,0 1 1 0 0,-1-1-1 0 0,0 0 0 0 0,1 1 0 0 0,-1 0 1 0 0,0-1-1 0 0,-1 1 0 0 0,1 0 0 0 0,-1 1 1 0 0,1-1-1 0 0,-1 1 0 0 0,0-1 0 0 0,0 1 1 0 0,0 0-1 0 0,0 1 0 0 0,0-1 0 0 0,0 1 1 0 0,0-1-1 0 0,-1 1 0 0 0,1 1 1 0 0,0-1-1 0 0,-1 1 0 0 0,1-1 0 0 0,-1 1 1 0 0,1 0-1 0 0,-1 1 0 0 0,1-1 0 0 0,0 1 1 0 0,-1 0-1 0 0,1 0 0 0 0,0 0 0 0 0,-1 1 1 0 0,1-1-1 0 0,0 1 0 0 0,0 0 0 0 0,0 1 1 0 0,1-1-1 0 0,-1 0 0 0 0,0 1 0 0 0,1 0 1 0 0,-3 2-5 0 0,-4 6-1 0 0,0 0 1 0 0,0 1 0 0 0,1 0-1 0 0,1 1 1 0 0,0-1-1 0 0,1 2 1 0 0,0-1 0 0 0,1 1-1 0 0,0 0 1 0 0,1 0 0 0 0,1 1-1 0 0,0-1 1 0 0,0 9 0 0 0,2-14-9 0 0,1 0 1 0 0,0 0-1 0 0,1 0 1 0 0,0 0-1 0 0,0 0 1 0 0,1 0-1 0 0,0 0 1 0 0,1 0-1 0 0,0 0 1 0 0,0-1-1 0 0,1 1 9 0 0,-1-4-16 0 0,0 0-1 0 0,1 0 1 0 0,-1-1 0 0 0,1 1-1 0 0,0-1 1 0 0,1 1 0 0 0,-1-1-1 0 0,1 0 1 0 0,-1 0 0 0 0,1-1-1 0 0,0 1 1 0 0,1-1 0 0 0,-1 0-1 0 0,1 0 1 0 0,-1 0 0 0 0,1 0-1 0 0,0-1 1 0 0,3 1 16 0 0,-3-1-22 0 0,0 0 0 0 0,-1-1-1 0 0,1 0 1 0 0,0 0 0 0 0,0 0 0 0 0,0 0 0 0 0,0-1-1 0 0,0 0 1 0 0,0 0 0 0 0,0 0 0 0 0,0-1-1 0 0,0 1 1 0 0,0-1 0 0 0,0-1 0 0 0,0 1 0 0 0,4-2 22 0 0,-1-1-19 0 0,-1 0 1 0 0,0 0-1 0 0,1-1 1 0 0,-1 0 0 0 0,-1 0-1 0 0,1 0 1 0 0,-1-1 0 0 0,0 0-1 0 0,4-5 19 0 0,4-8-21 0 0,0 0-1 0 0,-1-1 1 0 0,-1-1-1 0 0,-2 0 1 0 0,1 0 0 0 0,5-20 21 0 0,4-21 2 0 0,-2-1 1 0 0,-3-1 0 0 0,-2 0 0 0 0,3-64-3 0 0,-10 34 603 0 0,-5 0 0 0 0,-3 0 0 0 0,-6-13-603 0 0,-2 28 1817 0 0,10 78-1705 0 0,0 1-18 0 0,0 4-2 0 0,7 130 454 0 0,-10 102-546 0 0,1 43 198 0 0,5-207-161 0 0,10 189 108 0 0,-7-199-138 0 0,3 0 0 0 0,3-1-1 0 0,5 9-6 0 0,-13-54-72 0 0,1 1-1 0 0,0 0 0 0 0,2-1 0 0 0,0 0 1 0 0,0-1-1 0 0,2 1 0 0 0,0-1 0 0 0,1-1 1 0 0,0 0-1 0 0,3 2 73 0 0,-11-15-21 0 0,0 1 0 0 0,0-1 0 0 0,0 1 0 0 0,0-1 0 0 0,0 0 0 0 0,1 0-1 0 0,-1 0 1 0 0,0 0 0 0 0,1 0 0 0 0,-1 0 0 0 0,1-1 0 0 0,-1 1 0 0 0,1-1 0 0 0,-1 0 0 0 0,1 0 0 0 0,-1 0 0 0 0,1 0 0 0 0,0 0 0 0 0,-1 0 0 0 0,1-1 0 0 0,-1 1-1 0 0,1-1 1 0 0,-1 1 0 0 0,0-1 0 0 0,1 0 0 0 0,-1 0 0 0 0,0 0 0 0 0,1-1 0 0 0,-1 1 0 0 0,0-1 0 0 0,0 1 0 0 0,0-1 0 0 0,0 1 0 0 0,1-2 21 0 0,9-8-92 0 0,-1-1 1 0 0,0 0-1 0 0,0 0 1 0 0,-2-1-1 0 0,1-1 92 0 0,-4 6-39 0 0,30-46-276 0 0,-2-3-1 0 0,-3 0 1 0 0,12-32 315 0 0,-34 68-58 0 0,14-25-66 0 0,-2-2 0 0 0,-2-1 1 0 0,-2 0-1 0 0,7-39 124 0 0,-24 90-164 0 0,7 36-587 0 0,-7-36 718 0 0,1 0 0 0 0,0-1 0 0 0,-1 1 0 0 0,1 0 0 0 0,0-1 0 0 0,0 1 0 0 0,0-1 0 0 0,0 1 0 0 0,0-1 0 0 0,1 1 0 0 0,-1-1 0 0 0,0 0 0 0 0,1 1 0 0 0,-1-1 0 0 0,0 0 0 0 0,1 0 0 0 0,0 0-1 0 0,-1 0 1 0 0,1-1 0 0 0,-1 1 0 0 0,1 0 0 0 0,0-1 0 0 0,0 1 0 0 0,-1-1 0 0 0,1 1 0 0 0,1-1 33 0 0,4 0-41 0 0,-1 0-1 0 0,1-1 1 0 0,-1 0 0 0 0,1 0-1 0 0,-1-1 1 0 0,0 0 0 0 0,0 0-1 0 0,0 0 1 0 0,0-1-1 0 0,0 0 1 0 0,0 0 0 0 0,0 0-1 0 0,-1-1 1 0 0,4-2 41 0 0,12-12-95 0 0,0 0-1 0 0,16-18 96 0 0,-21 19-47 0 0,18-16 171 0 0,-3-2 0 0 0,-1-1 0 0 0,-1-2 0 0 0,-2-1 0 0 0,0-4-124 0 0,-27 43 4 0 0,0-1 0 0 0,0 1 1 0 0,0 0-1 0 0,0 0 0 0 0,0 0 0 0 0,0 0 1 0 0,0-1-1 0 0,0 1 0 0 0,0 0 1 0 0,0 0-1 0 0,0 0 0 0 0,0 0 0 0 0,0-1 1 0 0,0 1-1 0 0,0 0 0 0 0,1 0 0 0 0,-1 0 1 0 0,0 0-1 0 0,0-1 0 0 0,0 1 1 0 0,0 0-1 0 0,0 0 0 0 0,0 0 0 0 0,1 0 1 0 0,-1 0-1 0 0,0 0 0 0 0,0-1 0 0 0,0 1 1 0 0,0 0-1 0 0,1 0 0 0 0,-1 0 1 0 0,0 0-1 0 0,0 0 0 0 0,0 0 0 0 0,0 0 1 0 0,1 0-1 0 0,-1 0 0 0 0,0 0 0 0 0,0 0 1 0 0,0 0-1 0 0,0 0 0 0 0,1 0 1 0 0,-1 0-1 0 0,0 0 0 0 0,0 0 0 0 0,0 0 1 0 0,1 0-1 0 0,-1 0 0 0 0,0 0 0 0 0,0 0 1 0 0,0 0-1 0 0,0 1 0 0 0,1-1 1 0 0,-1 0-1 0 0,0 0 0 0 0,0 0 0 0 0,0 0 1 0 0,0 0-1 0 0,0 0 0 0 0,0 1 0 0 0,1-1 1 0 0,-1 0-1 0 0,0 0 0 0 0,0 0-4 0 0,4 19 114 0 0,-2 24-6 0 0,-14 281 504 0 0,0 59-144 0 0,30-67 126 0 0,21 47-594 0 0,-32-298 40 0 0,7 49 156 0 0,-4 45-196 0 0,-9-124 42 0 0,-2 0 1 0 0,-1 0-1 0 0,-2-1 1 0 0,-2 1 0 0 0,-1-1-1 0 0,-8 26-42 0 0,14-57 11 0 0,0 0-1 0 0,0 0 1 0 0,0 0 0 0 0,-1 0-1 0 0,1 0 1 0 0,-1 0 0 0 0,1 0-1 0 0,-1-1 1 0 0,0 1 0 0 0,0 0-1 0 0,0-1 1 0 0,-1 0 0 0 0,1 1-1 0 0,-1-1 1 0 0,1 0-1 0 0,-1 0 1 0 0,1 0 0 0 0,-1-1-1 0 0,0 1 1 0 0,0-1 0 0 0,-2 1-11 0 0,2-1 5 0 0,0-1 0 0 0,0 0 1 0 0,0 0-1 0 0,0 0 0 0 0,0 0 0 0 0,0 0 1 0 0,0-1-1 0 0,0 0 0 0 0,0 1 1 0 0,0-1-1 0 0,0 0 0 0 0,1 0 1 0 0,-1-1-1 0 0,0 1 0 0 0,0-1 0 0 0,1 1 1 0 0,-1-1-1 0 0,1 0 0 0 0,0 0 1 0 0,-1 0-1 0 0,1 0 0 0 0,0 0 0 0 0,-1-2-5 0 0,-5-4 11 0 0,1 0-1 0 0,0 0 1 0 0,0-1-1 0 0,1 0 0 0 0,0-1 1 0 0,1 1-1 0 0,0-1 0 0 0,0 0 1 0 0,1 0-1 0 0,1 0 1 0 0,0-1-1 0 0,0 1 0 0 0,-1-8-10 0 0,3 3 3 0 0,0 0 1 0 0,0 0-1 0 0,2 0 0 0 0,0 0 0 0 0,0 0 0 0 0,2 0 1 0 0,0 1-1 0 0,0-1 0 0 0,3-3-3 0 0,8-20-22 0 0,2 0 0 0 0,1 2 0 0 0,2 0-1 0 0,2 1 1 0 0,1 1 0 0 0,22-25 22 0 0,-2 3-49 0 0,79-102-244 0 0,-7-4 1 0 0,29-66 292 0 0,-130 204-21 0 0,23-39-65 0 0,-4-2-1 0 0,-1-2 87 0 0,-23 44-6 0 0,14-34-86 0 0,11-46 92 0 0,-29 85 40 0 0,0 1 1 0 0,-1-1-1 0 0,-1 0 1 0 0,0 0-1 0 0,-2 0 1 0 0,0-1-1 0 0,-1 1 0 0 0,-1-2-40 0 0,2 17 31 0 0,0 0-1 0 0,-1-1 0 0 0,0 1 0 0 0,1 0 0 0 0,-1 0 0 0 0,0 0 0 0 0,-1 0 0 0 0,1 0 0 0 0,0 0 0 0 0,-1 0 1 0 0,0 1-1 0 0,0-1 0 0 0,1 0 0 0 0,-2 1 0 0 0,1-1 0 0 0,0 1 0 0 0,0 0 0 0 0,-1 0 0 0 0,1 0 0 0 0,-1 0 1 0 0,0 0-1 0 0,1 1 0 0 0,-1-1 0 0 0,-3-1-30 0 0,2 3 21 0 0,1-1 0 0 0,-1 0 0 0 0,1 1 0 0 0,-1 0 0 0 0,1 0 0 0 0,-1 0 0 0 0,0 0-1 0 0,1 1 1 0 0,-1-1 0 0 0,1 1 0 0 0,-1 0 0 0 0,1 0 0 0 0,-1 0 0 0 0,1 1 0 0 0,0-1 0 0 0,0 1 0 0 0,-1 0 0 0 0,1-1 0 0 0,0 1 0 0 0,1 1 0 0 0,-1-1 0 0 0,0 1-21 0 0,-13 11 34 0 0,1 1-1 0 0,1 1 1 0 0,1 0 0 0 0,0 1-1 0 0,1 0 1 0 0,1 1 0 0 0,1 1-1 0 0,-2 3-33 0 0,-4 12-11 0 0,2-1 0 0 0,1 2 0 0 0,2 0 0 0 0,-2 13 11 0 0,9-28-129 0 0,1 0 0 0 0,0 0 0 0 0,2 0 0 0 0,0 1-1 0 0,2-1 1 0 0,2 18 129 0 0,-2-31-112 0 0,0 1 0 0 0,1-1 0 0 0,0 1 0 0 0,0-1-1 0 0,1 0 1 0 0,0 0 0 0 0,0 0 0 0 0,0 0 0 0 0,3 2 112 0 0,-3-6-80 0 0,-1 0 1 0 0,0 0-1 0 0,1 0 0 0 0,-1-1 1 0 0,1 1-1 0 0,0-1 0 0 0,0 0 1 0 0,0 0-1 0 0,0 0 0 0 0,0 0 1 0 0,0 0-1 0 0,1-1 0 0 0,-1 1 1 0 0,0-1-1 0 0,1 0 1 0 0,-1 0-1 0 0,1 0 0 0 0,0-1 1 0 0,0 1 79 0 0,3-1-106 0 0,0 0 0 0 0,0-1 0 0 0,0 0 0 0 0,0 0 0 0 0,0-1 0 0 0,0 0 1 0 0,0 0-1 0 0,-1 0 0 0 0,1-1 0 0 0,-1 0 0 0 0,0 0 0 0 0,0-1 0 0 0,0 1 1 0 0,0-2-1 0 0,-1 1 0 0 0,3-2 106 0 0,15-14-247 0 0,-1-1 0 0 0,0-1 0 0 0,-1-2 247 0 0,-20 23-11 0 0,30-38-69 0 0,-1-2-1 0 0,-2 0 1 0 0,-2-2 0 0 0,-2-1 0 0 0,16-41 80 0 0,-32 65 91 0 0,2-1 1 0 0,1 2-1 0 0,0-1 1 0 0,2 2 0 0 0,0-1-1 0 0,1 2 1 0 0,11-11-92 0 0,-19 22 33 0 0,0 0 1 0 0,1 1-1 0 0,-1-1 0 0 0,1 2 1 0 0,0-1-1 0 0,1 1 1 0 0,-1 0-1 0 0,1 0 1 0 0,0 1-1 0 0,0 0 1 0 0,0 1-1 0 0,0-1 1 0 0,1 2-1 0 0,-1-1 0 0 0,0 1 1 0 0,1 0-1 0 0,-1 1 1 0 0,1 0-1 0 0,-1 0 1 0 0,1 1-1 0 0,5 1-33 0 0,37 9 95 0 0,-22-5 4 0 0,0-1-1 0 0,0-1 0 0 0,16 0-98 0 0,-44-4 3 0 0,0 0 0 0 0,-1 0 0 0 0,1 0 0 0 0,0 0 0 0 0,-1 0 1 0 0,1 0-1 0 0,0 0 0 0 0,-1 0 0 0 0,1 0 0 0 0,0-1 0 0 0,-1 1 0 0 0,1 0 0 0 0,0 0 0 0 0,-1-1 0 0 0,1 1 0 0 0,-1 0 0 0 0,1-1 0 0 0,0 1 0 0 0,-1-1 1 0 0,1 1-1 0 0,-1-1 0 0 0,1 1 0 0 0,-1-1 0 0 0,1 1 0 0 0,-1-1 0 0 0,0 1 0 0 0,1-1 0 0 0,-1 0 0 0 0,0 1 0 0 0,1-1 0 0 0,-1 0 0 0 0,0 1 0 0 0,0-1 1 0 0,0 0-1 0 0,0 1 0 0 0,1-1 0 0 0,-1 0 0 0 0,0 1 0 0 0,0-1 0 0 0,0 0 0 0 0,0 1 0 0 0,-1-1 0 0 0,1 0 0 0 0,0 0 0 0 0,0 1 0 0 0,0-1 0 0 0,0 0 1 0 0,-1 1-1 0 0,1-1 0 0 0,0 1 0 0 0,-1-1 0 0 0,1 0 0 0 0,0 1 0 0 0,-1-1 0 0 0,1 1 0 0 0,-1-1 0 0 0,1 1 0 0 0,-1-1 0 0 0,1 1-3 0 0,-27-34 220 0 0,23 31-173 0 0,0 0 1 0 0,-1 0 0 0 0,0 0-1 0 0,1 1 1 0 0,-1 0-1 0 0,0 0 1 0 0,0 0-1 0 0,0 1 1 0 0,-1 0 0 0 0,1 0-1 0 0,0 0 1 0 0,0 0-1 0 0,-1 1 1 0 0,1 0 0 0 0,0 0-1 0 0,-1 1 1 0 0,0-1-48 0 0,-3 2 46 0 0,1 0 0 0 0,0 1 1 0 0,0-1-1 0 0,0 2 0 0 0,0-1 0 0 0,1 1 1 0 0,-1 0-1 0 0,1 0 0 0 0,0 1 1 0 0,-3 2-47 0 0,-5 6 63 0 0,0 1 1 0 0,1 1 0 0 0,0-1-1 0 0,1 2 1 0 0,1 0-1 0 0,0 1 1 0 0,1 0 0 0 0,-6 13-64 0 0,10-15 30 0 0,1 0 1 0 0,1 0 0 0 0,0 0-1 0 0,1 1 1 0 0,0 0 0 0 0,2 0-1 0 0,0 0 1 0 0,0 0-1 0 0,2 0 1 0 0,0 0 0 0 0,1 0-1 0 0,0 0 1 0 0,1 0 0 0 0,1 0-1 0 0,1 0 1 0 0,0-1 0 0 0,1 0-1 0 0,0 1 1 0 0,6 9-31 0 0,-6-15-24 0 0,1 0 1 0 0,-1-1-1 0 0,1 1 1 0 0,1-1-1 0 0,0 0 1 0 0,0-1-1 0 0,1 0 0 0 0,0 0 1 0 0,0 0-1 0 0,1-1 1 0 0,0 0-1 0 0,0-1 1 0 0,0 0-1 0 0,1-1 1 0 0,0 0-1 0 0,0 0 0 0 0,1-1 1 0 0,-1 0-1 0 0,1-1 1 0 0,0 0-1 0 0,0-1 1 0 0,0 0-1 0 0,0-1 1 0 0,0 0-1 0 0,0-1 0 0 0,1 0 1 0 0,-1 0-1 0 0,2-2 24 0 0,5 0-55 0 0,0-2 0 0 0,-1 0-1 0 0,0-1 1 0 0,0-1-1 0 0,0-1 1 0 0,0 0 0 0 0,-1-1-1 0 0,0 0 1 0 0,-1-2-1 0 0,0 0 1 0 0,0-1 0 0 0,-1 0-1 0 0,0-1 1 0 0,-1 0-1 0 0,-1-1 1 0 0,0-1 0 0 0,-1 0-1 0 0,0-1 56 0 0,5-7-17 0 0,-1-1 0 0 0,-1-1 0 0 0,-1-1 0 0 0,-2 0 0 0 0,0 0 0 0 0,-2-1-1 0 0,0 0 1 0 0,-2-1 0 0 0,-1 0 0 0 0,-1 0 0 0 0,0-18 17 0 0,0-38 525 0 0,-4 0 0 0 0,-3 0 0 0 0,-4 1 0 0 0,-4-1 0 0 0,-17-68-525 0 0,22 116 691 0 0,4 27-356 0 0,0 1 0 0 0,0 0-1 0 0,0 0 1 0 0,-1-1 0 0 0,0 1 0 0 0,0 0 0 0 0,-3-4-335 0 0,5 11 158 0 0,0 0-9 0 0,1 6-12 0 0,13 134 296 0 0,45 382 249 0 0,-52-474-634 0 0,2-1 1 0 0,6 15-49 0 0,-11-48-40 0 0,1 1 0 0 0,1-1 1 0 0,0 0-1 0 0,0-1 1 0 0,2 1-1 0 0,-1-1 0 0 0,2-1 1 0 0,0 1-1 0 0,5 4 40 0 0,-12-15-15 0 0,0 0 1 0 0,-1 0-1 0 0,1-1 0 0 0,0 1 1 0 0,0-1-1 0 0,0 1 0 0 0,0-1 0 0 0,0 0 1 0 0,0 0-1 0 0,1 0 0 0 0,-1 0 1 0 0,0 0-1 0 0,0-1 0 0 0,1 1 0 0 0,-1-1 1 0 0,1 1-1 0 0,-1-1 0 0 0,0 0 1 0 0,1 0-1 0 0,-1 0 0 0 0,2 0 15 0 0,1-1-18 0 0,-1 0 1 0 0,1-1-1 0 0,-1 1 0 0 0,1-1 0 0 0,-1 0 1 0 0,0 0-1 0 0,0 0 0 0 0,0 0 0 0 0,0-1 0 0 0,4-3 19 0 0,7-7-40 0 0,0-1 1 0 0,-1-1 0 0 0,0-1 0 0 0,8-12 38 0 0,-21 26-3 0 0,37-54 106 0 0,-2-2 0 0 0,-3-1 0 0 0,-3-2 0 0 0,-2-1 1 0 0,19-63-104 0 0,-44 123 249 0 0,-1 10-90 0 0,0 32-29 0 0,-3 49-54 0 0,-2-29-62 0 0,2 1 0 0 0,4-1-1 0 0,1 1 1 0 0,4-1-14 0 0,-7-53-74 0 0,1 0 1 0 0,-1 0-1 0 0,1 0 1 0 0,1-1-1 0 0,-1 1 1 0 0,1-1-1 0 0,1 3 74 0 0,-3-8-24 0 0,0 0 0 0 0,-1 1 0 0 0,1-1 0 0 0,0 0 0 0 0,-1 1 0 0 0,1-1-1 0 0,0 0 1 0 0,0 0 0 0 0,0 0 0 0 0,0 0 0 0 0,0 0 0 0 0,1 0 0 0 0,-1 0 0 0 0,0 0 0 0 0,0-1 0 0 0,1 1 0 0 0,-1 0 0 0 0,0-1 0 0 0,1 1 0 0 0,-1-1 0 0 0,0 1-1 0 0,1-1 1 0 0,-1 0 0 0 0,1 0 0 0 0,-1 1 0 0 0,1-1 0 0 0,-1 0 0 0 0,1 0 0 0 0,-1 0 0 0 0,0-1 0 0 0,1 1 0 0 0,-1 0 0 0 0,1-1 0 0 0,-1 1 0 0 0,1 0 0 0 0,-1-1-1 0 0,1 0 25 0 0,11-7-54 0 0,0-1-1 0 0,0 0 0 0 0,-1-1 0 0 0,0 0 0 0 0,-1-1 0 0 0,0 0 0 0 0,-1-1 0 0 0,0 0 1 0 0,0-1 54 0 0,16-25-67 0 0,0-1 0 0 0,6-18 67 0 0,21-48 1642 0 0,11-40-1642 0 0,-64 145 15 0 0,0-1-1 0 0,0 1 1 0 0,0-1-1 0 0,0 1 0 0 0,0-1 1 0 0,0 1-1 0 0,0-1 1 0 0,0 1-1 0 0,0-1 1 0 0,1 1-1 0 0,-1-1 1 0 0,0 1-1 0 0,0-1 0 0 0,0 1 1 0 0,1-1-1 0 0,-1 1 1 0 0,0 0-1 0 0,1-1 1 0 0,-1 1-1 0 0,0-1 1 0 0,1 1-1 0 0,-1 0 0 0 0,1-1 1 0 0,-1 1-1 0 0,0 0 1 0 0,1 0-1 0 0,-1-1 1 0 0,1 1-1 0 0,-1 0 1 0 0,1 0-1 0 0,-1 0 0 0 0,1 0 1 0 0,-1-1-1 0 0,1 1 1 0 0,-1 0-1 0 0,1 0 1 0 0,-1 0-1 0 0,1 0 1 0 0,-1 0-1 0 0,1 0-14 0 0,13 21 148 0 0,-12-16-126 0 0,11 23 66 0 0,-2 1 0 0 0,-1 0 1 0 0,-1 1-1 0 0,2 16-88 0 0,-3-12-519 0 0,1 0 1 0 0,2 0 0 0 0,3 4 518 0 0,-13-37-45 0 0,-1 0 1 0 0,1 0 0 0 0,-1 0 0 0 0,0 0 0 0 0,1 0 0 0 0,0-1-1 0 0,-1 1 1 0 0,1 0 0 0 0,-1 0 0 0 0,1 0 0 0 0,0 0 0 0 0,0-1-1 0 0,-1 1 1 0 0,1 0 0 0 0,0-1 0 0 0,0 1 0 0 0,0-1 0 0 0,0 1-1 0 0,0-1 1 0 0,0 1 0 0 0,0-1 0 0 0,0 0 0 0 0,0 1 0 0 0,0-1 0 0 0,0 0-1 0 0,0 0 1 0 0,0 0 0 0 0,0 0 0 0 0,0 0 0 0 0,0 0 0 0 0,0 0-1 0 0,0 0 1 0 0,0 0 0 0 0,0 0 0 0 0,0-1 0 0 0,0 1 0 0 0,0 0-1 0 0,0-1 1 0 0,0 1 0 0 0,0-1 0 0 0,0 1 0 0 0,0-1 0 0 0,0 1 0 0 0,0-1-1 0 0,-1 0 1 0 0,1 1 0 0 0,0-1 0 0 0,0 0 0 0 0,0 0 44 0 0,8-8-70 0 0,0 1 1 0 0,0-2-1 0 0,-1 1 1 0 0,3-6 69 0 0,3-2-237 0 0,45-58-104 0 0,-48 59 344 0 0,0 0 1 0 0,1 1-1 0 0,1 0 1 0 0,0 1-1 0 0,1 1 1 0 0,15-11-4 0 0,-23 20 1 0 0,0 0 0 0 0,0 1 0 0 0,1 0 0 0 0,-1 1 1 0 0,1-1-1 0 0,0 1 0 0 0,0 0 0 0 0,0 1 0 0 0,0 0 1 0 0,0 0-1 0 0,7 0-1 0 0,11 1 10 0 0,1 1 0 0 0,20 4-10 0 0,-25-2 6 0 0,1-1 0 0 0,-1-1-1 0 0,19-2-5 0 0,-31 1 13 0 0,1-1-1 0 0,0-1 1 0 0,-1 0-1 0 0,1 0 1 0 0,-1-1-1 0 0,0 0 1 0 0,0 0 0 0 0,0-1-1 0 0,0-1 1 0 0,-1 1-1 0 0,0-1 1 0 0,0-1-1 0 0,0 1 1 0 0,0-2-1 0 0,-1 1 1 0 0,0-1-1 0 0,0 0 1 0 0,-1 0-1 0 0,0-1 1 0 0,0 1-1 0 0,-1-1 1 0 0,0-1 0 0 0,0 1-1 0 0,-1-1 1 0 0,3-8-13 0 0,-7 17 11 0 0,0 1 1 0 0,0-1 0 0 0,-1 0 0 0 0,1 0 0 0 0,0 0 0 0 0,-1 0 0 0 0,1 1 0 0 0,0-1-1 0 0,-1 0 1 0 0,1 0 0 0 0,0 0 0 0 0,-1 0 0 0 0,1 0 0 0 0,-1 0 0 0 0,1 0-1 0 0,0 0 1 0 0,-1 0 0 0 0,1 0 0 0 0,0 0 0 0 0,-1 0 0 0 0,1 0 0 0 0,0 0 0 0 0,-1 0-1 0 0,1 0 1 0 0,0-1 0 0 0,-1 1 0 0 0,1 0 0 0 0,0 0 0 0 0,-1 0 0 0 0,1-1 0 0 0,0 1-1 0 0,0 0 1 0 0,-1 0 0 0 0,1 0 0 0 0,0-1 0 0 0,0 1 0 0 0,-1 0 0 0 0,1-1-1 0 0,0 1 1 0 0,0 0 0 0 0,0-1 0 0 0,-1 1 0 0 0,1 0 0 0 0,0-1 0 0 0,0 1 0 0 0,0 0-1 0 0,0-1 1 0 0,0 1 0 0 0,0 0 0 0 0,0-1 0 0 0,0 1 0 0 0,0 0 0 0 0,0-1 0 0 0,0 1-1 0 0,0 0 1 0 0,0-1 0 0 0,0 1 0 0 0,0-1 0 0 0,0 1-12 0 0,-27 25 228 0 0,2 12 81 0 0,1 1 0 0 0,2 1-1 0 0,-13 34-308 0 0,30-61 38 0 0,0-1 0 0 0,1 1-1 0 0,0 0 1 0 0,1 0 0 0 0,1 1-1 0 0,0-1 1 0 0,0 1-1 0 0,1-1 1 0 0,1 1 0 0 0,0-1-1 0 0,1 1 1 0 0,0-1 0 0 0,1 1-1 0 0,0-1 1 0 0,1 1-1 0 0,1 1-37 0 0,0-7-133 0 0,-1 0 0 0 0,1 0-1 0 0,1 0 1 0 0,-1-1-1 0 0,1 0 1 0 0,0 0-1 0 0,1 0 1 0 0,0 0-1 0 0,-1-1 1 0 0,2 0-1 0 0,-1-1 1 0 0,0 1-1 0 0,1-1 1 0 0,0 0-1 0 0,0-1 1 0 0,0 1-1 0 0,1-1 1 0 0,-1-1 0 0 0,4 1 133 0 0,7 2-1439 0 0,0 0 0 0 0,0-2 0 0 0,0 0 0 0 0,0-1 0 0 0,1 0 0 0 0,-1-2 0 0 0,16-1 1439 0 0,21-7-2566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5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409 477 468 0 0,'5'-9'566'0'0,"-1"1"-1"0"0,1-1 1 0 0,-1 0 0 0 0,-1-1 0 0 0,0 1-1 0 0,0 0 1 0 0,0-1 0 0 0,-2 0-1 0 0,1 0 1 0 0,-1 1 0 0 0,0-1-1 0 0,-1 0 1 0 0,0-1-566 0 0,-1 7 134 0 0,1 1 0 0 0,-1-1 0 0 0,1 1-1 0 0,-1-1 1 0 0,0 1 0 0 0,0 0 0 0 0,0-1 0 0 0,-1 1-1 0 0,1 0 1 0 0,-1 0 0 0 0,0 0 0 0 0,0 0 0 0 0,0 0 0 0 0,0 0-1 0 0,-1 1 1 0 0,1-1 0 0 0,-1 1 0 0 0,1-1 0 0 0,-1 1-1 0 0,0 0 1 0 0,0 0 0 0 0,0 0 0 0 0,0 0 0 0 0,0 1 0 0 0,0-1-1 0 0,-1 1 1 0 0,1 0 0 0 0,0 0 0 0 0,-1 0 0 0 0,1 0-1 0 0,-1 1 1 0 0,1 0 0 0 0,-1-1 0 0 0,0 1 0 0 0,1 0 0 0 0,-1 0-1 0 0,1 1 1 0 0,-2 0-134 0 0,-11 0 148 0 0,0 2 1 0 0,0 0-1 0 0,1 1 0 0 0,-1 0 0 0 0,1 1 0 0 0,0 1 1 0 0,0 0-1 0 0,0 2 0 0 0,1-1 0 0 0,0 2 0 0 0,1 0 1 0 0,0 0-1 0 0,-2 3-148 0 0,3-2 97 0 0,0 1 1 0 0,0 0 0 0 0,1 1-1 0 0,1 1 1 0 0,0-1 0 0 0,0 1-1 0 0,-5 12-97 0 0,10-16 56 0 0,1 0 0 0 0,0 1 0 0 0,0 0 0 0 0,1 0-1 0 0,0 0 1 0 0,0 0 0 0 0,1 4-56 0 0,1-9 19 0 0,0 0-1 0 0,1 0 1 0 0,0 0-1 0 0,0 0 1 0 0,0 0 0 0 0,0 0-1 0 0,1 0 1 0 0,0 0-1 0 0,0-1 1 0 0,0 1 0 0 0,1 0-1 0 0,0 0 1 0 0,0-1-1 0 0,0 1 1 0 0,0-1-1 0 0,0 0 1 0 0,4 4-19 0 0,-4-5 0 0 0,1 0 0 0 0,0-1 0 0 0,0 1 0 0 0,0-1 0 0 0,0 0 0 0 0,0 0 0 0 0,1 0 0 0 0,-1 0 0 0 0,1-1 0 0 0,-1 1 0 0 0,1-1 0 0 0,0 0 0 0 0,-1 0 1 0 0,1 0-1 0 0,0 0 0 0 0,0-1 0 0 0,0 1 0 0 0,0-1 0 0 0,-1 0 0 0 0,1-1 0 0 0,0 1 0 0 0,0 0 0 0 0,0-1 0 0 0,13-3-39 0 0,-2 0 1 0 0,1-1-1 0 0,0 0 1 0 0,-1-2-1 0 0,0 0 1 0 0,-1 0-1 0 0,1-1 1 0 0,-1-1-1 0 0,-1 0 0 0 0,1-2 39 0 0,10-8-89 0 0,0-1-1 0 0,-2-1 0 0 0,0-1 0 0 0,17-24 90 0 0,-33 37-29 0 0,0 0 0 0 0,-1 0 1 0 0,0 0-1 0 0,0-1 0 0 0,1-5 29 0 0,10-21-119 0 0,-15 35 87 0 0,-4 2 5 0 0,1 0 0 0 0,-1 1-1 0 0,1-1 1 0 0,0 1 0 0 0,-1 0 0 0 0,1 0 0 0 0,0 0 0 0 0,0 0 0 0 0,0 0 0 0 0,0 0 0 0 0,1 1 0 0 0,-1-1 0 0 0,1 1-1 0 0,-1-1 1 0 0,1 1 0 0 0,0-1 0 0 0,0 1 0 0 0,0 0 0 0 0,0 0 0 0 0,0-1 0 0 0,1 1 0 0 0,0 0 0 0 0,-1 2 27 0 0,0-1-40 0 0,1-1 1 0 0,-1 0-1 0 0,1 0 0 0 0,0 0 1 0 0,0 1-1 0 0,0-1 1 0 0,1 0-1 0 0,-1 0 0 0 0,1 0 1 0 0,-1 0-1 0 0,2 2 40 0 0,-2-4-15 0 0,0 0 1 0 0,1 0-1 0 0,-1 0 0 0 0,1 0 0 0 0,0 0 0 0 0,-1 0 0 0 0,1 0 0 0 0,0 0 0 0 0,0-1 0 0 0,-1 1 0 0 0,1 0 1 0 0,0 0-1 0 0,0-1 0 0 0,0 1 0 0 0,0 0 0 0 0,0-1 0 0 0,0 1 0 0 0,0-1 0 0 0,0 1 0 0 0,0-1 1 0 0,0 1-1 0 0,1-1 0 0 0,-1 0 0 0 0,0 0 0 0 0,0 0 0 0 0,0 0 0 0 0,0 1 0 0 0,1-2 15 0 0,5-1-20 0 0,0 0 0 0 0,0 0 0 0 0,0-1-1 0 0,-1-1 1 0 0,0 1 0 0 0,1-1 0 0 0,-1 0-1 0 0,-1 0 1 0 0,1-1 0 0 0,0 1 0 0 0,-1-1-1 0 0,0-1 1 0 0,0 0 20 0 0,6-4-11 0 0,5-6 25 0 0,-1 0 0 0 0,-1-1 0 0 0,0-1 0 0 0,-2 0 0 0 0,0 0 0 0 0,-1-2 0 0 0,0 1 0 0 0,-2-1 0 0 0,1-6-14 0 0,11-29 1175 0 0,-4-1 0 0 0,10-51-1175 0 0,-35 139 1457 0 0,-53 216-727 0 0,31-96-478 0 0,-3 16 52 0 0,7 1 0 0 0,6 11-304 0 0,10 2 225 0 0,7 1 0 0 0,9-1-1 0 0,8-1 1 0 0,29 137-225 0 0,-32-259 29 0 0,16 91 84 0 0,-25-129-86 0 0,0 1 1 0 0,-2 0-1 0 0,0-1 1 0 0,-1 1-1 0 0,-4 17-27 0 0,3-30 7 0 0,0 0-1 0 0,-1-1 1 0 0,0 1 0 0 0,0-1 0 0 0,0 0-1 0 0,-1 0 1 0 0,-1 0 0 0 0,1 0 0 0 0,-1-1-1 0 0,-1 1 1 0 0,1-2 0 0 0,-1 1 0 0 0,0 0-1 0 0,-1-1 1 0 0,0 0 0 0 0,1-1 0 0 0,-2 1-1 0 0,1-1 1 0 0,-1-1 0 0 0,0 1 0 0 0,0-1 0 0 0,0-1-1 0 0,0 0 1 0 0,-5 1-7 0 0,-1 1 1 0 0,-1-2 1 0 0,-1 0-1 0 0,1-1 0 0 0,0 0 1 0 0,-1-1-1 0 0,1-1 0 0 0,0 0 1 0 0,-1-2-1 0 0,1 1 0 0 0,0-2 1 0 0,0 0-1 0 0,0-1 0 0 0,-11-4-1 0 0,7 1 1 0 0,-1-1-1 0 0,1-1 1 0 0,1-1-1 0 0,-1-1 0 0 0,2 0 1 0 0,-1-2-1 0 0,2 0 1 0 0,0 0-1 0 0,0-2 1 0 0,1 0-1 0 0,1-1 1 0 0,1 0-1 0 0,0-1 1 0 0,1 0-1 0 0,1-1 1 0 0,-5-11-1 0 0,14 24-13 0 0,0 0 0 0 0,0-1 0 0 0,1 1 0 0 0,0 0 0 0 0,0 0 0 0 0,0-1 0 0 0,0 1 0 0 0,1-1 0 0 0,0 1 0 0 0,0-1 0 0 0,1 1 0 0 0,-1 0 0 0 0,1-1 0 0 0,0 1 0 0 0,1 0 0 0 0,-1-1 0 0 0,1 1 0 0 0,0 0 0 0 0,1 0 0 0 0,-1 0 0 0 0,1 1 0 0 0,0-1 0 0 0,0 1 0 0 0,0-1 0 0 0,0 1 0 0 0,4-3 13 0 0,11-12-166 0 0,1 0 0 0 0,1 1-1 0 0,0 1 1 0 0,21-12 166 0 0,-28 20-60 0 0,87-57-733 0 0,4 4 0 0 0,2 5 0 0 0,5 3 793 0 0,61-33-3111 0 0,-2-10-4040 0 0,-93 44 4820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6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0 697 784 0 0,'7'2'3767'0'0,"20"8"-2855"0"0,-23-7-818 0 0,-1-1-1 0 0,1 1 0 0 0,0-1 1 0 0,0 0-1 0 0,0 0 0 0 0,0 0 1 0 0,1-1-1 0 0,-1 0 1 0 0,0 1-1 0 0,1-1 0 0 0,-1-1 1 0 0,1 1-1 0 0,-1-1 0 0 0,1 0 1 0 0,-1 0-1 0 0,1 0 1 0 0,-1 0-1 0 0,1-1 0 0 0,-1 0 1 0 0,0 0-1 0 0,1 0 1 0 0,-1 0-1 0 0,0-1 0 0 0,0 1 1 0 0,0-1-1 0 0,0 0 0 0 0,0-1 1 0 0,0 1-1 0 0,0-1 1 0 0,-1 1-1 0 0,1-2-93 0 0,5-5 89 0 0,0 0-1 0 0,-1-1 1 0 0,-1 0-1 0 0,0 0 1 0 0,0-1 0 0 0,-1 0-1 0 0,0 0 1 0 0,-1-1 0 0 0,0 1-1 0 0,2-11-88 0 0,13-49 574 0 0,-3-2 0 0 0,-3 0-1 0 0,-4 0 1 0 0,-3-1 0 0 0,-3 0-1 0 0,-4-37-573 0 0,-3 81 1134 0 0,-3 52-462 0 0,-5 48-347 0 0,5 7-133 0 0,3 1 0 0 0,3-1 0 0 0,7 47-192 0 0,-3-90 12 0 0,1 0 1 0 0,2 0 0 0 0,1 0-1 0 0,2-1 1 0 0,1 0 0 0 0,2-1-1 0 0,1-1 1 0 0,1 0 0 0 0,6 7-13 0 0,-17-32-31 0 0,0 0 1 0 0,0 0-1 0 0,0 0 1 0 0,0-1-1 0 0,1 0 1 0 0,0 0-1 0 0,0 0 1 0 0,1-1-1 0 0,-1 0 0 0 0,1 0 1 0 0,0 0-1 0 0,0 0 1 0 0,0-1-1 0 0,0 0 1 0 0,1-1-1 0 0,-1 1 1 0 0,1-1-1 0 0,0 0 1 0 0,-1-1-1 0 0,1 1 1 0 0,0-2-1 0 0,0 1 1 0 0,0-1-1 0 0,0 0 1 0 0,0 0-1 0 0,0-1 0 0 0,0 1 1 0 0,0-2-1 0 0,0 1 1 0 0,-1-1-1 0 0,1 0 1 0 0,-1 0-1 0 0,1-1 1 0 0,-1 0-1 0 0,0 0 1 0 0,0-1-1 0 0,0 1 1 0 0,0-1-1 0 0,0-1 1 0 0,-1 1-1 0 0,0-1 0 0 0,0 0 1 0 0,1-2 30 0 0,13-14-58 0 0,-1-1-1 0 0,-1-1 1 0 0,-2-1-1 0 0,0 0 1 0 0,-1-1 0 0 0,-2 0-1 0 0,0-1 1 0 0,-2-1-1 0 0,-1 0 1 0 0,-1 0 0 0 0,-1-3 58 0 0,5-24 72 0 0,-2-2 1 0 0,-3 1 0 0 0,-2-1 0 0 0,-3 0-1 0 0,-2-8-72 0 0,0 41 600 0 0,-2 1 0 0 0,0-1 0 0 0,-2 1 0 0 0,0-1 1 0 0,-7-19-601 0 0,11 41 233 0 0,0 1-26 0 0,-21 47 299 0 0,6 3-211 0 0,3 1 1 0 0,-6 47-296 0 0,5-26 130 0 0,2 5-2 0 0,3 0 0 0 0,3 40-128 0 0,-2 22-320 0 0,6-131 255 0 0,1-1 1 0 0,-1 1-1 0 0,1-1 1 0 0,1 0-1 0 0,0 1 1 0 0,0-1-1 0 0,0 0 1 0 0,1 1-1 0 0,0-1 0 0 0,0 0 1 0 0,1 0-1 0 0,1 2 65 0 0,-4-8-10 0 0,1 0-1 0 0,0-1 0 0 0,0 1 1 0 0,-1-1-1 0 0,1 1 1 0 0,0-1-1 0 0,0 0 0 0 0,0 1 1 0 0,0-1-1 0 0,-1 0 0 0 0,1 0 1 0 0,0 1-1 0 0,0-1 1 0 0,0 0-1 0 0,0 0 0 0 0,0 0 1 0 0,0 0-1 0 0,0 0 0 0 0,0 0 1 0 0,0 0-1 0 0,0-1 1 0 0,-1 1-1 0 0,1 0 0 0 0,0 0 1 0 0,0-1-1 0 0,0 1 1 0 0,0 0-1 0 0,0-1 0 0 0,-1 1 1 0 0,1-1-1 0 0,0 0 11 0 0,26-18-46 0 0,-25 17 23 0 0,42-40-94 0 0,-2-1 0 0 0,10-17 117 0 0,-5 6-132 0 0,32-27 132 0 0,-63 66-14 0 0,1 1 0 0 0,0 1 1 0 0,0 1-1 0 0,1 0 1 0 0,1 2-1 0 0,0 0 0 0 0,8-3 14 0 0,-18 10-7 0 0,-1 0 0 0 0,0 0 0 0 0,1 1 1 0 0,0 0-1 0 0,-1 0 0 0 0,1 1 0 0 0,0 0 0 0 0,0 1 0 0 0,-1 0 0 0 0,1 1 0 0 0,0-1 0 0 0,0 1 0 0 0,-1 1 0 0 0,1 0 1 0 0,0 0-1 0 0,-1 1 0 0 0,0 0 0 0 0,1 0 0 0 0,-1 1 0 0 0,-1 0 0 0 0,1 0 0 0 0,-1 1 0 0 0,5 4 7 0 0,4 4-3 0 0,-1 1 0 0 0,-1 0 0 0 0,0 1 0 0 0,-1 1 0 0 0,-1 0 0 0 0,0 1 0 0 0,-2 1 0 0 0,0-1 0 0 0,6 14 3 0 0,15 40-4 0 0,-23-50-27 0 0,1 1 1 0 0,0-2-1 0 0,2 1 0 0 0,0-2 0 0 0,2 1 0 0 0,0-2 0 0 0,1 1 1 0 0,11 10 30 0 0,-23-27-7 0 0,0-1 1 0 0,0 1 0 0 0,-1-1 0 0 0,1 1 0 0 0,0-1 0 0 0,0 0 0 0 0,1 0 0 0 0,-1 0 0 0 0,0 0 0 0 0,0 0 0 0 0,0 0 0 0 0,1-1 0 0 0,-1 1 0 0 0,0-1 0 0 0,1 0 0 0 0,-1 0 0 0 0,1 1 0 0 0,-1-1 0 0 0,0-1 0 0 0,1 1 0 0 0,-1 0 0 0 0,0-1 0 0 0,1 1 6 0 0,2-2-7 0 0,-1 0-1 0 0,1 0 0 0 0,-1 0 1 0 0,1-1-1 0 0,-1 1 1 0 0,0-1-1 0 0,0 0 1 0 0,0 0-1 0 0,-1-1 0 0 0,1 1 1 0 0,0-1 7 0 0,9-12-16 0 0,0 0 1 0 0,-1-1 0 0 0,-1-1-1 0 0,0 1 1 0 0,-2-2 15 0 0,15-27-45 0 0,-3-1 0 0 0,-1 0 0 0 0,-2-6 45 0 0,-10 29 11 0 0,-2 1 1 0 0,-1-1 0 0 0,0-1-1 0 0,-2 1 1 0 0,-1-1 0 0 0,-1 1-1 0 0,-1-13-11 0 0,0 35 10 0 0,0 1-1 0 0,0-1 0 0 0,0 0 0 0 0,0 0 0 0 0,0 1 0 0 0,-1-1 0 0 0,1 0 0 0 0,0 0 0 0 0,-1 1 0 0 0,1-1 0 0 0,-1 1 0 0 0,0-1 0 0 0,1 0 0 0 0,-1 1 0 0 0,0-1 0 0 0,0 1 0 0 0,0 0 0 0 0,0-1 0 0 0,0 1 1 0 0,-1 0-1 0 0,0-2-9 0 0,1 3 3 0 0,0 0 0 0 0,0 0 1 0 0,-1 0-1 0 0,1 0 1 0 0,0 0-1 0 0,0 0 0 0 0,0 0 1 0 0,0 0-1 0 0,0 1 1 0 0,-1-1-1 0 0,1 0 1 0 0,0 1-1 0 0,0-1 0 0 0,0 1 1 0 0,0-1-1 0 0,0 1 1 0 0,0-1-1 0 0,0 1 0 0 0,0 0 1 0 0,1-1-1 0 0,-1 1 1 0 0,0 0-1 0 0,0 0-3 0 0,-8 8 9 0 0,0 1 1 0 0,1-1-1 0 0,1 1 0 0 0,0 1 1 0 0,-1 1-10 0 0,-1 3 12 0 0,0 1 0 0 0,1 0 1 0 0,1 1-1 0 0,0 0 0 0 0,2 0 1 0 0,0 0-1 0 0,0 1 0 0 0,2 0 0 0 0,0 0 1 0 0,0 14-13 0 0,3-25-40 0 0,0 0 0 0 0,0 1 0 0 0,1-1 0 0 0,-1 0 0 0 0,2 0 0 0 0,-1 0 0 0 0,1 1 0 0 0,0-1 1 0 0,0-1-1 0 0,1 1 0 0 0,0 0 0 0 0,0-1 0 0 0,1 1 0 0 0,0-1 0 0 0,0 0 0 0 0,0 0 0 0 0,1-1 0 0 0,0 1 0 0 0,0-1 0 0 0,0 0 1 0 0,1 0-1 0 0,0-1 0 0 0,0 1 0 0 0,0-1 0 0 0,0-1 0 0 0,0 1 0 0 0,7 1 40 0 0,4 2-314 0 0,0-1-1 0 0,0-1 1 0 0,1-1 0 0 0,-1 0 0 0 0,1-1-1 0 0,10-1 315 0 0,42-4-2180 0 0,-61 1 1129 0 0,-1-1 0 0 0,0 0 0 0 0,0 0-1 0 0,0-1 1 0 0,0 0 0 0 0,5-3 1051 0 0,2-3-1787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6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100 190 11137 0 0,'-32'-6'-20'0'0,"23"3"-48"0"0,-1 1 1 0 0,0 0-1 0 0,1 1 0 0 0,-1 1 0 0 0,-9-1 68 0 0,66-17-414 0 0,411-72-1538 0 0,-328 67 803 0 0,60-7-2668 0 0,-91 17 2603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7.9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355 69 244 0 0,'0'-4'231'0'0,"-1"1"-1"0"0,0 0 1 0 0,0-1 0 0 0,0 1 0 0 0,0 0-1 0 0,0 0 1 0 0,-1 0 0 0 0,1 0-1 0 0,-1 0 1 0 0,0 0 0 0 0,0 0 0 0 0,0 1-1 0 0,0-1 1 0 0,-1 1 0 0 0,1-1-1 0 0,-1 1 1 0 0,1 0 0 0 0,-1 0 0 0 0,0 0-1 0 0,0 0 1 0 0,0 0 0 0 0,0 1-1 0 0,0 0 1 0 0,0-1 0 0 0,0 1 0 0 0,-1 0-1 0 0,1 0 1 0 0,0 1 0 0 0,-1-1-1 0 0,1 1 1 0 0,0-1 0 0 0,-1 1 0 0 0,1 0-1 0 0,-1 1 1 0 0,1-1 0 0 0,0 0-1 0 0,-1 1 1 0 0,0 0-231 0 0,-6 1 161 0 0,1 1-1 0 0,1 0 1 0 0,-1 0-1 0 0,0 1 0 0 0,1 0 1 0 0,-1 0-1 0 0,1 1 1 0 0,1 0-1 0 0,-1 0 1 0 0,1 1-1 0 0,-1 0 1 0 0,2 1-1 0 0,-1-1 1 0 0,0 2-161 0 0,-8 12 211 0 0,1 0 1 0 0,1 1-1 0 0,1 1 1 0 0,1 0-1 0 0,1 1 0 0 0,1 0 1 0 0,-1 5-212 0 0,-1 9 287 0 0,1 1 0 0 0,2 0 0 0 0,2 0 1 0 0,0 11-288 0 0,5-32 84 0 0,0 1 1 0 0,1-1 0 0 0,1 1 0 0 0,1-1 0 0 0,0 0 0 0 0,1 0 0 0 0,1 0 0 0 0,1 0 0 0 0,0 0-1 0 0,1-1 1 0 0,1 0 0 0 0,1 0 0 0 0,0 0-85 0 0,-2-5 40 0 0,1-1 0 0 0,0 0 0 0 0,1 0 0 0 0,0-1 0 0 0,1 0 0 0 0,-1-1 0 0 0,2 1 0 0 0,-1-1 0 0 0,1-1 0 0 0,0 0 1 0 0,1-1-1 0 0,0 0 0 0 0,0 0 0 0 0,0-1 0 0 0,1-1 0 0 0,-1 1 0 0 0,1-2 0 0 0,7 2-40 0 0,20 1 41 0 0,1-1 1 0 0,-1-2-1 0 0,1-2 0 0 0,0-1 1 0 0,0-2-1 0 0,0-2 0 0 0,-1-2 1 0 0,0-1-1 0 0,10-5-41 0 0,-3 0 46 0 0,0-3 0 0 0,-1-1 0 0 0,0-3 0 0 0,-2-1 0 0 0,0-3 0 0 0,-2-1 1 0 0,20-16-47 0 0,-39 24-4 0 0,0-2 1 0 0,-2 0 0 0 0,0-1-1 0 0,-1-1 1 0 0,-1-1-1 0 0,-1-1 1 0 0,-1 0 0 0 0,0-1-1 0 0,-2-1 1 0 0,-1 0 0 0 0,-1-1-1 0 0,-1 0 1 0 0,6-23 3 0 0,-15 43 6 0 0,-1 0 0 0 0,0 1 0 0 0,0-1 0 0 0,-1 0 0 0 0,1 0 0 0 0,-1 0 0 0 0,0 0 0 0 0,0 0 0 0 0,-1 0 0 0 0,1 0 0 0 0,-1 0 0 0 0,0 1 0 0 0,0-1 0 0 0,-1 0 0 0 0,0 0 0 0 0,1 1 0 0 0,-2-1 0 0 0,1 1 0 0 0,0 0 0 0 0,-1 0 0 0 0,0 0 0 0 0,0 0 0 0 0,0 0 0 0 0,0 0 0 0 0,-3-1-6 0 0,1 1 7 0 0,0 1-1 0 0,0 0 0 0 0,0 0 1 0 0,-1 0-1 0 0,1 0 0 0 0,-1 1 1 0 0,0 0-1 0 0,0 0 0 0 0,0 1 1 0 0,0 0-1 0 0,0 0 0 0 0,0 0 1 0 0,0 0-1 0 0,0 1 0 0 0,-1 0 1 0 0,1 1-1 0 0,0-1 0 0 0,0 1 1 0 0,0 1-1 0 0,-3 0-6 0 0,-8 2 11 0 0,-1 2 0 0 0,1 0 0 0 0,0 1 0 0 0,0 1 0 0 0,1 1 0 0 0,0 0 0 0 0,1 1 0 0 0,0 0 0 0 0,0 2 0 0 0,1-1 0 0 0,-5 7-11 0 0,13-12-5 0 0,-1 1 1 0 0,1 0-1 0 0,0 0 0 0 0,0 0 1 0 0,1 1-1 0 0,0 0 0 0 0,1 0 0 0 0,-1 0 1 0 0,1 1-1 0 0,1-1 0 0 0,0 1 0 0 0,0 0 1 0 0,1 0-1 0 0,0 0 0 0 0,0 0 1 0 0,1 1-1 0 0,0-1 0 0 0,1 0 0 0 0,0 1 1 0 0,1-1-1 0 0,-1 0 0 0 0,2 0 1 0 0,0 2 4 0 0,-1-7-12 0 0,1 0 1 0 0,0 0 0 0 0,-1 0 0 0 0,2 0 0 0 0,-1 0 0 0 0,0 0 0 0 0,1 0 0 0 0,0-1 0 0 0,0 1 0 0 0,0-1 0 0 0,0 0 0 0 0,1 0 0 0 0,-1 0 0 0 0,1 0 0 0 0,0-1 0 0 0,-1 1 0 0 0,1-1 0 0 0,0 0-1 0 0,1 0 1 0 0,-1-1 0 0 0,0 1 0 0 0,0-1 0 0 0,1 0 0 0 0,-1 0 0 0 0,1 0 0 0 0,4 0 11 0 0,5 0-39 0 0,0 0 0 0 0,1 0 0 0 0,-1-2 0 0 0,1 0 0 0 0,-1 0 0 0 0,0-1 0 0 0,13-4 39 0 0,12-6-32 0 0,-1-1 0 0 0,0-2-1 0 0,-1-2 1 0 0,-1-2-1 0 0,-1-1 1 0 0,0-1 0 0 0,-2-2-1 0 0,30-26 33 0 0,-26 12 930 0 0,-36 36-870 0 0,-1 1-18 0 0,0 0 2 0 0,0 0-3 0 0,-7 35 116 0 0,0-17-138 0 0,1-4-171 0 0,1 1-1 0 0,0-1 0 0 0,1 1 0 0 0,-1 7 153 0 0,4-19-51 0 0,1 0 0 0 0,-1 0-1 0 0,1-1 1 0 0,0 1-1 0 0,0 0 1 0 0,0 0 0 0 0,0 0-1 0 0,0 0 1 0 0,1-1-1 0 0,-1 1 1 0 0,1 0 0 0 0,0 0-1 0 0,-1-1 1 0 0,2 1-1 0 0,-1-1 1 0 0,0 1 0 0 0,0 0-1 0 0,1-1 1 0 0,-1 0-1 0 0,1 1 1 0 0,0-1 0 0 0,0 0-1 0 0,0 0 1 0 0,0 0-1 0 0,0 0 1 0 0,1 0 51 0 0,-1-1-21 0 0,0 0-1 0 0,1-1 1 0 0,-1 1-1 0 0,0-1 1 0 0,0 1-1 0 0,0-1 1 0 0,1 0-1 0 0,-1 0 1 0 0,0 0-1 0 0,0 0 1 0 0,1-1-1 0 0,-1 1 1 0 0,0 0-1 0 0,0-1 1 0 0,0 0-1 0 0,0 1 1 0 0,0-1 0 0 0,1 0-1 0 0,-1 0 1 0 0,0 0 21 0 0,42-24-162 0 0,-8-3 195 0 0,-1-1 0 0 0,-2-2 0 0 0,-1-1 0 0 0,-1-1 0 0 0,13-20-33 0 0,25-27 664 0 0,-65 75-625 0 0,0 1 0 0 0,0 0 0 0 0,1 0 0 0 0,-1 0 0 0 0,1 0 0 0 0,0 1 0 0 0,0-1 0 0 0,1 1 0 0 0,-1 1 0 0 0,0-1 0 0 0,1 1 0 0 0,0 0 0 0 0,-1 0 0 0 0,1 0 0 0 0,0 1 0 0 0,0 0-1 0 0,0 0 1 0 0,3 1-39 0 0,-2 0 19 0 0,1 1 0 0 0,-1 0-1 0 0,0 0 1 0 0,0 1 0 0 0,0 0-1 0 0,0 1 1 0 0,-1-1-1 0 0,1 1 1 0 0,0 0 0 0 0,-1 1-1 0 0,0 0 1 0 0,0 0 0 0 0,0 0-1 0 0,0 1 1 0 0,2 2-19 0 0,2 1 23 0 0,-1 1-1 0 0,1 1 1 0 0,-1-1 0 0 0,-1 1 0 0 0,0 1 0 0 0,0 0-1 0 0,-1 0 1 0 0,-1 0 0 0 0,0 1 0 0 0,0 0-1 0 0,-1 0 1 0 0,-1 1 0 0 0,0-1 0 0 0,0 2-23 0 0,-2-5 7 0 0,-1 1-1 0 0,0-1 1 0 0,-1 1 0 0 0,0 0 0 0 0,-1-1 0 0 0,1 1 0 0 0,-2-1-1 0 0,1 1 1 0 0,-2-1 0 0 0,1 0 0 0 0,-1 0 0 0 0,0 0 0 0 0,-1 0-1 0 0,0 0 1 0 0,-1-1 0 0 0,1 1 0 0 0,-2-1 0 0 0,1-1 0 0 0,-5 6-7 0 0,-68 83-290 0 0,61-74 262 0 0,61-38 28 0 0,0 1-1 0 0,1 3 1 0 0,44-6 0 0 0,-26 5 25 0 0,59-20-25 0 0,-91 24 0 0 0,1-2 1 0 0,-2-2-1 0 0,0-1 0 0 0,0-1 1 0 0,-1-1-1 0 0,-1-1 0 0 0,-1-2 1 0 0,0-1-1 0 0,20-21 0 0 0,-31 25 35 0 0,8-8-52 0 0,-1-1 1 0 0,-1-1-1 0 0,8-13 17 0 0,-25 32 43 0 0,0-1 1 0 0,0-1-1 0 0,-1 1 0 0 0,0-1 1 0 0,0 1-1 0 0,-1-1 0 0 0,0 0 1 0 0,0 0-1 0 0,-1-1 0 0 0,-1 1 0 0 0,0 0 1 0 0,0-1-1 0 0,0 1 0 0 0,-2-7-43 0 0,1 15 9 0 0,0 0 1 0 0,0 0-1 0 0,0-1 0 0 0,0 1 0 0 0,0 0 1 0 0,-1 0-1 0 0,1 0 0 0 0,0 0 0 0 0,-1 0 0 0 0,1 0 1 0 0,-1 0-1 0 0,1 0 0 0 0,-1 0 0 0 0,1 0 0 0 0,-1 0 1 0 0,0 1-1 0 0,1-1 0 0 0,-1 0 0 0 0,0 0 1 0 0,0 0-1 0 0,0 1 0 0 0,0-1 0 0 0,1 0 0 0 0,-1 1 1 0 0,0-1-1 0 0,0 1 0 0 0,0-1 0 0 0,0 1 0 0 0,0 0 1 0 0,-1-1-1 0 0,1 1 0 0 0,0 0 0 0 0,0 0 1 0 0,0 0-1 0 0,0-1 0 0 0,0 1 0 0 0,0 0 0 0 0,0 1 1 0 0,0-1-1 0 0,0 0 0 0 0,-1 0 0 0 0,1 0 0 0 0,0 1 1 0 0,0-1-1 0 0,0 0 0 0 0,0 1 0 0 0,0-1 1 0 0,0 1-1 0 0,0-1 0 0 0,0 1 0 0 0,0 0 0 0 0,0 0-9 0 0,-7 3 42 0 0,0 0 0 0 0,0 1-1 0 0,1 0 1 0 0,-1 0 0 0 0,-3 4-42 0 0,-12 12 103 0 0,2 1 0 0 0,0 0 1 0 0,1 2-1 0 0,2 0 1 0 0,0 1-1 0 0,2 1 0 0 0,0 1 1 0 0,2 0-1 0 0,-2 7-103 0 0,9-17 56 0 0,0 0 0 0 0,2 0 0 0 0,-1 1-1 0 0,2-1 1 0 0,1 1 0 0 0,0 0 0 0 0,1 0-1 0 0,1 0 1 0 0,0 1 0 0 0,2-1 0 0 0,0 0-1 0 0,1 0 1 0 0,1 0 0 0 0,0 0 0 0 0,2 0-1 0 0,0 0-55 0 0,-1-8 26 0 0,1 1 0 0 0,0-2 0 0 0,1 1 0 0 0,0 0 0 0 0,1-1 0 0 0,0 0 0 0 0,0-1 0 0 0,1 0 0 0 0,0 0 0 0 0,0 0 0 0 0,1-1 0 0 0,-1 0 0 0 0,2-1 0 0 0,-1 0 0 0 0,1 0 0 0 0,0-1 0 0 0,0-1 0 0 0,1 1 0 0 0,5 0-26 0 0,28 8-347 0 0,0-1 0 0 0,0-3 0 0 0,1-1-1 0 0,13-2 348 0 0,-24-1-534 0 0,20 1-668 0 0,83 3-8061 0 0,-78-9 6533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8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173 11 408 0 0,'-5'-11'3691'0'0,"11"19"-2076"0"0,6 12-1090 0 0,-7-8-338 0 0,2 18 290 0 0,-2 1 1 0 0,-1-1-1 0 0,0 16-477 0 0,-3 38 1359 0 0,-7 40-1359 0 0,1 5 625 0 0,-5 71 1142 0 0,-11 14-1767 0 0,-4 56 949 0 0,7-91 615 0 0,-37 154-1564 0 0,22-154 576 0 0,17-99-280 0 0,-5 36 293 0 0,20-113-576 0 0,1-1 0 0 0,0 0-1 0 0,0 1 1 0 0,0-1 0 0 0,0 0-1 0 0,1 1 1 0 0,-1-1-1 0 0,0 0 1 0 0,1 1 0 0 0,0-1-1 0 0,0 0 1 0 0,-1 0-1 0 0,1 1 1 0 0,1-1 0 0 0,-1 0-1 0 0,0 0 1 0 0,0 0 0 0 0,1 0-1 0 0,-1-1 1 0 0,1 1-1 0 0,0 0 1 0 0,-1-1 0 0 0,1 1-1 0 0,0-1 1 0 0,0 1-1 0 0,0-1 1 0 0,0 0 0 0 0,0 0-1 0 0,0 0 1 0 0,0 0 0 0 0,1 0-1 0 0,-1 0 1 0 0,0-1-1 0 0,0 1 1 0 0,1-1-13 0 0,12 4 40 0 0,0-2 0 0 0,0 0 0 0 0,1-1-1 0 0,-1-1 1 0 0,6 0-40 0 0,8 0 85 0 0,54-1 298 0 0,62-8-383 0 0,-10 0 188 0 0,1169-115 966 0 0,-1139 103-999 0 0,-157 20-152 0 0,28-2 70 0 0,-1-3 0 0 0,1 0 0 0 0,-2-2 0 0 0,10-5-73 0 0,-43 12-62 0 0,1 0-1 0 0,-1 0 0 0 0,1-1 0 0 0,-1 1 1 0 0,0 0-1 0 0,0-1 0 0 0,1 1 0 0 0,-1-1 1 0 0,0 1-1 0 0,0-1 0 0 0,0 0 1 0 0,-1 1-1 0 0,1-1 0 0 0,0 0 0 0 0,-1 0 1 0 0,1 0-1 0 0,-1 1 0 0 0,1-1 0 0 0,-1 0 1 0 0,0 0-1 0 0,0 0 0 0 0,0 0 0 0 0,0 0 1 0 0,0 0-1 0 0,0-1 63 0 0,-7-57-4181 0 0,5 46 3058 0 0,-15-35-5702 0 0,13 31 5142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9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 73 136 0 0,'-43'-73'6794'0'0,"72"104"-5819"0"0,-8-12-516 0 0,33 51 887 0 0,-2 2 0 0 0,32 61-1346 0 0,6 11 939 0 0,-81-133-836 0 0,-2 2 1 0 0,0-1-1 0 0,0 1 0 0 0,-1 0 0 0 0,-1 1 0 0 0,0-1 1 0 0,0 1-1 0 0,0 8-103 0 0,-4-15 33 0 0,0-1 0 0 0,-1 0 0 0 0,1 1 0 0 0,-1-1 0 0 0,-1 0 0 0 0,1 1 0 0 0,-1-1 0 0 0,0 0 0 0 0,-1 0 0 0 0,1 0 0 0 0,-1 0 0 0 0,0 0 0 0 0,-1 0 0 0 0,0 0 0 0 0,0 0 0 0 0,0-1 0 0 0,0 0 0 0 0,-1 1 0 0 0,0-1 0 0 0,-3 3-33 0 0,-17 14-133 0 0,0 0 0 0 0,-2-2 0 0 0,0-1 0 0 0,-1-1 0 0 0,-1-1 0 0 0,0-2 0 0 0,-2 0 1 0 0,1-2-1 0 0,-2-2 0 0 0,-1 0 133 0 0,19-6-746 0 0,0-1 0 0 0,0-1 1 0 0,-1 0-1 0 0,0-1 0 0 0,1 0 1 0 0,-1-1-1 0 0,0 0 0 0 0,0-1 1 0 0,0-1-1 0 0,-13-2 746 0 0,-3-5-1655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29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108 111 672 0 0,'-107'25'5751'0'0,"186"-25"-4035"0"0,203-35 1395 0 0,9-15-3111 0 0,-159 27 836 0 0,102-4-836 0 0,-227 27-442 0 0,0-1-1 0 0,0 1 1 0 0,0 1-1 0 0,0-1 0 0 0,0 1 1 0 0,5 1 442 0 0,-35 18-5517 0 0,5-11 4139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1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11 336 0 0,'-15'-10'4937'0'0,"22"26"-1729"0"0,8 15-2582 0 0,-4 12-101 0 0,-1 1-1 0 0,-2 0 1 0 0,-2 0 0 0 0,-2 0 0 0 0,-2 21-525 0 0,-4 75 1184 0 0,-7 12-1184 0 0,0-27 977 0 0,7 70-977 0 0,3-159 92 0 0,1 13 183 0 0,6 34-275 0 0,-6-68 40 0 0,1-1 0 0 0,0 0 0 0 0,1 0 1 0 0,1 0-1 0 0,0-1 0 0 0,1 1 1 0 0,7 11-41 0 0,-10-20 10 0 0,1 0 0 0 0,0 0 1 0 0,1 0-1 0 0,-1 0 1 0 0,1-1-1 0 0,0 0 1 0 0,0 0-1 0 0,0 0 0 0 0,1-1 1 0 0,-1 0-1 0 0,1 0 1 0 0,-1 0-1 0 0,1 0 0 0 0,0-1 1 0 0,1 0-1 0 0,-1-1 1 0 0,0 1-1 0 0,0-1 0 0 0,1 0 1 0 0,-1-1-1 0 0,0 1 1 0 0,1-1-1 0 0,-1-1 1 0 0,1 1-1 0 0,-1-1 0 0 0,2 0-10 0 0,12-2-3 0 0,0-2 0 0 0,0 1 0 0 0,0-2 0 0 0,-1-1 0 0 0,1 0-1 0 0,-2-2 1 0 0,11-6 3 0 0,4-5-27 0 0,-1-1 0 0 0,-1-2 0 0 0,-1-1-1 0 0,-1-1 1 0 0,-1-2 0 0 0,-1-1-1 0 0,-2-1 1 0 0,-1-1 0 0 0,-1-1 0 0 0,5-11 27 0 0,-11 14 29 0 0,0-2 1 0 0,-3 0 0 0 0,0 0 0 0 0,-2-1-1 0 0,-1-1 1 0 0,-1 0 0 0 0,-2-1 0 0 0,-2 1 0 0 0,-1-1-1 0 0,-1-1 1 0 0,-2 1-30 0 0,-1 27 98 0 0,-1 4-48 0 0,0 0 0 0 0,0-1-1 0 0,1 1 1 0 0,-2 0 0 0 0,1-1 0 0 0,0 1-1 0 0,0 0 1 0 0,-1-1 0 0 0,1 1-1 0 0,-1 0 1 0 0,1-1 0 0 0,-1 1 0 0 0,0 0-1 0 0,0 0 1 0 0,-1-2-50 0 0,-6 9 37 0 0,0 1 0 0 0,1 0 0 0 0,0 0-1 0 0,0 0 1 0 0,1 1 0 0 0,-1 0 0 0 0,1 0 0 0 0,1 0 0 0 0,-1 1 0 0 0,1 0-1 0 0,1 0 1 0 0,-1 0 0 0 0,-1 6-37 0 0,-5 11 37 0 0,2 1 0 0 0,0 0 0 0 0,1 0 0 0 0,2 3-37 0 0,-4 14 46 0 0,3 0-1 0 0,2 0 0 0 0,0 42-45 0 0,5-69 18 0 0,0 0-1 0 0,1-1 1 0 0,1 1-1 0 0,1 0 1 0 0,0 0-1 0 0,1-1 1 0 0,0 0-1 0 0,2 0 0 0 0,0 0 1 0 0,0 0-1 0 0,1-1 1 0 0,5 7-18 0 0,-9-16 8 0 0,1 0-1 0 0,0 0 1 0 0,0 0 0 0 0,1 0 0 0 0,-1-1 0 0 0,1 1-1 0 0,0-1 1 0 0,0 0 0 0 0,0-1 0 0 0,1 1-1 0 0,-1-1 1 0 0,1 0 0 0 0,0-1 0 0 0,0 1 0 0 0,0-1-1 0 0,0 0 1 0 0,4 0-8 0 0,0-1 8 0 0,-1 0-1 0 0,1 0 1 0 0,-1-1 0 0 0,0-1-1 0 0,1 0 1 0 0,-1 0-1 0 0,1-1 1 0 0,-1 0 0 0 0,0 0-1 0 0,0-1 1 0 0,2-1-8 0 0,16-8-2 0 0,0-1 1 0 0,0-2-1 0 0,-2 0 1 0 0,0-2-1 0 0,0-1 1 0 0,-2-1-1 0 0,0-1 2 0 0,16-15-38 0 0,-2-2 0 0 0,-2-2 0 0 0,-2-1 0 0 0,-1-1 0 0 0,-2-2 0 0 0,-2-1 0 0 0,-2-1 0 0 0,-2-1 0 0 0,4-17 38 0 0,-23 51 18 0 0,0 0 1 0 0,-2-1 0 0 0,0 0 0 0 0,0 0 0 0 0,-1 0 0 0 0,0 0-1 0 0,-2 0 1 0 0,1 0 0 0 0,-2 0 0 0 0,0-9-19 0 0,0 18 12 0 0,0 0 1 0 0,1 1 0 0 0,-2-1-1 0 0,1 0 1 0 0,0 0-1 0 0,-1 1 1 0 0,0-1 0 0 0,1 1-1 0 0,-1 0 1 0 0,-1-1 0 0 0,1 1-1 0 0,0 0 1 0 0,-1 0-1 0 0,0 0 1 0 0,1 1 0 0 0,-2-1-13 0 0,0 0 5 0 0,0 1 0 0 0,0 0 1 0 0,0 0-1 0 0,0 0 1 0 0,0 1-1 0 0,-1-1 1 0 0,1 1-1 0 0,0 0 1 0 0,-1 1-1 0 0,1-1 1 0 0,-1 1-1 0 0,1-1 0 0 0,-1 1 1 0 0,1 1-1 0 0,-1-1 1 0 0,1 1-1 0 0,-1 0-5 0 0,0-1-1 0 0,1 1-1 0 0,-1 0 0 0 0,1 1 0 0 0,0-1 1 0 0,0 1-1 0 0,-1 0 0 0 0,1 0 0 0 0,0 0 1 0 0,1 0-1 0 0,-1 1 0 0 0,0 0 1 0 0,1 0-1 0 0,-1 0 0 0 0,0 1 2 0 0,3-3-7 0 0,-1 1 1 0 0,1-1-1 0 0,0 1 1 0 0,0-1-1 0 0,0 1 1 0 0,0-1-1 0 0,0 1 1 0 0,1 0-1 0 0,-1-1 0 0 0,0 1 1 0 0,1 0-1 0 0,-1 0 1 0 0,1 0-1 0 0,0-1 1 0 0,-1 1-1 0 0,1 0 0 0 0,0 0 1 0 0,0 0-1 0 0,0 0 1 0 0,1-1-1 0 0,-1 1 1 0 0,0 0-1 0 0,1 0 0 0 0,-1 0 1 0 0,1-1-1 0 0,-1 1 1 0 0,1 0-1 0 0,0-1 1 0 0,0 1-1 0 0,0 0 0 0 0,0-1 1 0 0,0 1-1 0 0,0-1 1 0 0,0 1-1 0 0,2 0 7 0 0,1 3-13 0 0,1-1 1 0 0,0 0-1 0 0,0-1 0 0 0,1 1 0 0 0,-1-1 0 0 0,1 0 0 0 0,0 0 0 0 0,-1 0 1 0 0,1-1-1 0 0,0 0 0 0 0,1 0 0 0 0,4 0 13 0 0,85 11-49 0 0,-44-7-10 0 0,-43-5 56 0 0,-1 0 1 0 0,0 1-1 0 0,0 0 0 0 0,1 1 0 0 0,-2-1 1 0 0,1 2-1 0 0,0-1 0 0 0,-1 1 0 0 0,1 0 1 0 0,-1 1-1 0 0,2 1 3 0 0,-5-2-1 0 0,0 0-1 0 0,0 0 1 0 0,-1 1 0 0 0,1-1-1 0 0,-1 1 1 0 0,0 0 0 0 0,-1-1 0 0 0,1 2-1 0 0,-1-1 1 0 0,0 0 0 0 0,0 0 0 0 0,-1 0-1 0 0,1 1 1 0 0,-1-1 0 0 0,0 1-1 0 0,-1-1 1 0 0,1 4 1 0 0,-1 109 51 0 0,-1-81-12 0 0,1-1 1 0 0,4 28-40 0 0,3-28-34 0 0,-6-35 32 0 0,-1 0 0 0 0,0 1 1 0 0,1-1-1 0 0,-1 1 0 0 0,1-1 0 0 0,0 0 0 0 0,-1 0 1 0 0,1 1-1 0 0,0-1 0 0 0,0 0 0 0 0,0 0 1 0 0,0 0-1 0 0,0 0 0 0 0,0 0 0 0 0,0 0 1 0 0,0 0-1 0 0,0 0 0 0 0,1 0 0 0 0,-1-1 1 0 0,0 1-1 0 0,2 0 2 0 0,0-2 1 0 0,0 0-1 0 0,-1 0 1 0 0,1 0 0 0 0,0 0 0 0 0,0-1 0 0 0,-1 1-1 0 0,1-1 1 0 0,0 0 0 0 0,-1 0 0 0 0,0 0-1 0 0,1 0 1 0 0,-1 0 0 0 0,0-1 0 0 0,0 1 0 0 0,0 0-1 0 0,-1-1 1 0 0,2-1-1 0 0,0 0-2 0 0,29-39 20 0 0,-3-2 1 0 0,-1-2-1 0 0,15-33-18 0 0,24-44 674 0 0,-48 98-344 0 0,-18 25-296 0 0,3 4-12 0 0,4 1-9 0 0,-1 1-1 0 0,-1 0 1 0 0,1 0-1 0 0,-1 1 1 0 0,0-1 0 0 0,0 1-1 0 0,-1 1 1 0 0,1-1-1 0 0,-1 1 1 0 0,-1 0-1 0 0,1 0 1 0 0,-1 1 0 0 0,-1-1-1 0 0,1 1 1 0 0,-1 0-13 0 0,7 22 33 0 0,-2 0 0 0 0,0 1 0 0 0,1 17-33 0 0,-4-17-149 0 0,2 1 0 0 0,9 25 149 0 0,-16-56-3 0 0,0-1 0 0 0,0 0 0 0 0,0 0 0 0 0,0 1 0 0 0,0-1 1 0 0,1 0-1 0 0,-1 0 0 0 0,0 1 0 0 0,0-1 0 0 0,0 0 0 0 0,0 1 0 0 0,0-1 0 0 0,0 0 0 0 0,0 0 0 0 0,1 0 0 0 0,-1 1 1 0 0,0-1-1 0 0,0 0 0 0 0,0 0 0 0 0,1 0 0 0 0,-1 1 0 0 0,0-1 0 0 0,0 0 0 0 0,0 0 0 0 0,1 0 0 0 0,-1 0 1 0 0,0 0-1 0 0,0 1 0 0 0,1-1 0 0 0,-1 0 0 0 0,0 0 0 0 0,1 0 0 0 0,-1 0 0 0 0,0 0 0 0 0,0 0 0 0 0,1 0 0 0 0,-1 0 1 0 0,0 0-1 0 0,0 0 0 0 0,1 0 0 0 0,-1 0 0 0 0,0 0 0 0 0,1 0 0 0 0,-1 0 0 0 0,0-1 0 0 0,0 1 0 0 0,1 0 1 0 0,-1 0-1 0 0,0 0 3 0 0,13-18-74 0 0,14-44 32 0 0,-17 37 19 0 0,13-22 15 0 0,1 1 0 0 0,11-10 8 0 0,-24 39 20 0 0,2 0 1 0 0,0 0 0 0 0,0 1 0 0 0,2 0-1 0 0,0 2 1 0 0,16-13-21 0 0,-27 25 3 0 0,-1-1 0 0 0,0 1 0 0 0,1 0-1 0 0,-1 0 1 0 0,1 0 0 0 0,0 0 0 0 0,-1 1 0 0 0,1 0-1 0 0,0-1 1 0 0,0 2 0 0 0,0-1 0 0 0,0 0 0 0 0,0 1-1 0 0,0-1 1 0 0,0 1 0 0 0,0 0 0 0 0,0 1 0 0 0,0-1-1 0 0,0 1 1 0 0,0 0 0 0 0,0-1 0 0 0,0 2 0 0 0,0-1-1 0 0,0 0 1 0 0,0 1 0 0 0,-1 0 0 0 0,1 0 0 0 0,-1 0-1 0 0,1 0 1 0 0,-1 1 0 0 0,0-1 0 0 0,3 3-3 0 0,0 1 10 0 0,0 1 0 0 0,0-1-1 0 0,-1 1 1 0 0,0 0 0 0 0,0 1 0 0 0,0-1 0 0 0,-1 1 0 0 0,0 0-1 0 0,-1 0 1 0 0,0 0 0 0 0,0 1 0 0 0,-1-1 0 0 0,0 1 0 0 0,1 7-10 0 0,-1 1 21 0 0,0 0 0 0 0,-2 0 1 0 0,0 1-1 0 0,-1-1 1 0 0,0 0-1 0 0,-2 0 0 0 0,0 0 1 0 0,-1 0-1 0 0,0 0 1 0 0,-2-1-1 0 0,0 0 0 0 0,-6 12-21 0 0,40-95 578 0 0,-13 26-567 0 0,2 1 1 0 0,2 1 0 0 0,1 1-1 0 0,3-1-11 0 0,-12 23-10 0 0,47-60 102 0 0,-52 69-103 0 0,-1 1-1 0 0,2 0 0 0 0,-1 1 0 0 0,0-1 0 0 0,1 1 1 0 0,0 1-1 0 0,0-1 0 0 0,1 1 0 0 0,-1 1 0 0 0,1-1 12 0 0,-5 4-5 0 0,0-1-1 0 0,0 1 0 0 0,-1 0 1 0 0,1 0-1 0 0,0 1 0 0 0,0-1 1 0 0,-1 1-1 0 0,1-1 0 0 0,0 1 1 0 0,-1 0-1 0 0,1 0 0 0 0,-1 0 1 0 0,1 0-1 0 0,-1 0 0 0 0,1 0 1 0 0,-1 1-1 0 0,0 0 0 0 0,1-1 1 0 0,-1 1-1 0 0,0 0 0 0 0,0 0 1 0 0,-1 0-1 0 0,1 0 0 0 0,0 0 1 0 0,-1 0-1 0 0,1 1 0 0 0,0 1 6 0 0,5 6 6 0 0,0 0-1 0 0,0 1 1 0 0,-1 0-1 0 0,-1 1 1 0 0,3 7-6 0 0,6 30 35 0 0,-2 0-1 0 0,1 16-34 0 0,-9-34 19 0 0,2 0-1 0 0,1-1 1 0 0,2 0 0 0 0,1-1 0 0 0,1 1-1 0 0,1-2 1 0 0,12 20-19 0 0,-20-42-99 0 0,1 0 0 0 0,0-1 1 0 0,0 1-1 0 0,0-1 0 0 0,1 0 0 0 0,-1 0 0 0 0,1 0 1 0 0,1-1-1 0 0,-1 0 0 0 0,1 0 0 0 0,-1-1 0 0 0,1 1 0 0 0,0-1 1 0 0,0-1-1 0 0,0 0 0 0 0,1 0 0 0 0,-1 0 0 0 0,7 0 99 0 0,1 0-813 0 0,0-1 0 0 0,0 0-1 0 0,1-1 1 0 0,0-1 813 0 0,59-9-6729 0 0,-27-1 4327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2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279 513 444 0 0,'4'-14'3522'0'0,"6"18"67"0"0,0 2-3949 0 0,-1-3 857 0 0,4 0 68 0 0,-1-2-180 0 0,6-4-54 0 0,9-10-78 0 0,-8 1-13 0 0,-9 4-153 0 0,-1 1 0 0 0,1-1 0 0 0,-1-1 0 0 0,0 0 0 0 0,-1 0 0 0 0,3-5-87 0 0,1-3 81 0 0,0-1 0 0 0,-2 0 0 0 0,0-1 0 0 0,-1 0-1 0 0,6-19-80 0 0,-2-4 312 0 0,-1 0-1 0 0,-3 0 0 0 0,-1-1 0 0 0,0-23-311 0 0,-4 18 1270 0 0,-5 37-388 0 0,-1 30-678 0 0,-12 69 437 0 0,-18 60-641 0 0,7-36 170 0 0,7-36-50 0 0,-3 0-1 0 0,-4-2 1 0 0,-10 17-120 0 0,-103 213 290 0 0,125-278-270 0 0,-58 109 91 0 0,-6-3-1 0 0,-5-3-110 0 0,48-80-62 0 0,33-48 17 0 0,5-40-269 0 0,13-32-41 0 0,2 0 0 0 0,10-15 355 0 0,-17 55-62 0 0,1 2 1 0 0,1 0-1 0 0,1 0 0 0 0,2 1 0 0 0,1 1 1 0 0,9-9 61 0 0,-26 34-9 0 0,1-1 0 0 0,0 0 1 0 0,1 1-1 0 0,-1-1 0 0 0,0 1 1 0 0,1 0-1 0 0,0-1 0 0 0,-1 1 0 0 0,1 1 1 0 0,0-1-1 0 0,0 0 0 0 0,0 1 1 0 0,0-1-1 0 0,0 1 0 0 0,1 0 1 0 0,-1 0-1 0 0,0 0 0 0 0,0 0 1 0 0,1 1-1 0 0,-1-1 0 0 0,0 1 1 0 0,1 0-1 0 0,-1 0 0 0 0,1 0 1 0 0,1 1 8 0 0,0 1-8 0 0,0 0 1 0 0,0 0 0 0 0,0 0-1 0 0,-1 1 1 0 0,1-1 0 0 0,-1 1-1 0 0,1 0 1 0 0,-1 1 0 0 0,0-1-1 0 0,0 1 1 0 0,0 0 0 0 0,-1 0 0 0 0,1 0-1 0 0,-1 0 1 0 0,1 3 7 0 0,36 52-25 0 0,-26-35 11 0 0,1-2 1 0 0,1 1-1 0 0,0-2 0 0 0,2-1 0 0 0,1 0 0 0 0,1 0 14 0 0,-15-16-1 0 0,0 0 1 0 0,0 0-1 0 0,1 0 0 0 0,-1-1 1 0 0,1 0-1 0 0,0 0 0 0 0,0 0 1 0 0,0-1-1 0 0,0 0 0 0 0,0 0 1 0 0,1-1-1 0 0,-1 0 1 0 0,0 0-1 0 0,1 0 0 0 0,-1-1 1 0 0,1 0-1 0 0,-1 0 0 0 0,1 0 1 0 0,-1-1-1 0 0,1 0 0 0 0,-1 0 1 0 0,0-1-1 0 0,0 0 1 0 0,1 0-1 0 0,-1 0 0 0 0,-1-1 1 0 0,3-1 0 0 0,13-7 1 0 0,-2-1 1 0 0,1-1-1 0 0,-2-1 1 0 0,0 0 0 0 0,0-2-1 0 0,-2 0 1 0 0,0-1 0 0 0,9-12-2 0 0,23-33 70 0 0,33-59-70 0 0,-80 121 0 0 0,80-126 581 0 0,-81 125-575 0 0,1 1-1 0 0,-1-1 1 0 0,0 1 0 0 0,0 0-1 0 0,0-1 1 0 0,0 1-1 0 0,1 0 1 0 0,-1-1-1 0 0,0 1 1 0 0,0-1 0 0 0,1 1-1 0 0,-1 0 1 0 0,0 0-1 0 0,0-1 1 0 0,1 1-1 0 0,-1 0 1 0 0,0-1 0 0 0,1 1-1 0 0,-1 0 1 0 0,1 0-1 0 0,-1 0 1 0 0,0 0-1 0 0,1-1 1 0 0,-1 1 0 0 0,1 0-1 0 0,-1 0 1 0 0,0 0-1 0 0,1 0 1 0 0,-1 0-1 0 0,1 0 1 0 0,-1 0 0 0 0,0 0-1 0 0,1 0 1 0 0,-1 0-1 0 0,1 0 1 0 0,-1 0-1 0 0,1 0 1 0 0,-1 0 0 0 0,0 0-1 0 0,1 1 1 0 0,-1-1-1 0 0,0 0 1 0 0,1 0-6 0 0,6 22 94 0 0,-6 33-2 0 0,-6 95 134 0 0,7 12-226 0 0,-2-153 9 0 0,1 0-1 0 0,0 1 0 0 0,0-1 0 0 0,1 0 1 0 0,0-1-1 0 0,1 1 0 0 0,0 0 1 0 0,0-1-1 0 0,1 1 0 0 0,0-1 0 0 0,2 2-8 0 0,-5-8 5 0 0,1 1 0 0 0,0-1-1 0 0,0 0 1 0 0,-1 0 0 0 0,2 0-1 0 0,-1 0 1 0 0,0 0 0 0 0,0 0 0 0 0,1-1-1 0 0,-1 1 1 0 0,0-1 0 0 0,1 0-1 0 0,0 1 1 0 0,-1-1 0 0 0,1 0-1 0 0,0-1 1 0 0,0 1 0 0 0,-1 0-1 0 0,1-1 1 0 0,0 1 0 0 0,0-1-1 0 0,0 0 1 0 0,0 0 0 0 0,-1 0-1 0 0,1-1 1 0 0,0 1 0 0 0,0-1-1 0 0,0 1 1 0 0,-1-1 0 0 0,1 0-1 0 0,0 0 1 0 0,0 0 0 0 0,-1 0-1 0 0,1-1 1 0 0,-1 1 0 0 0,2-2-5 0 0,11-6 13 0 0,-1 0 0 0 0,0-1 0 0 0,-1 0 0 0 0,0-2 0 0 0,-1 1 0 0 0,0-1 0 0 0,-1-1 0 0 0,0 0 0 0 0,-1-1 0 0 0,0 0 0 0 0,-1 0 0 0 0,0-3-13 0 0,12-24 26 0 0,-3-1 0 0 0,0 0 0 0 0,9-42-26 0 0,-16 48 11 0 0,-2 0 0 0 0,-1-1 0 0 0,-2 0 0 0 0,-1 0 0 0 0,-2 0 0 0 0,-2 0-1 0 0,-2-26-10 0 0,0 57-1 0 0,1 1-1 0 0,-1 0 0 0 0,0 0 0 0 0,0 0 0 0 0,-1 0 0 0 0,0 0 0 0 0,0 1 0 0 0,0-1 0 0 0,0 0 0 0 0,0 1 1 0 0,-1-1-1 0 0,0 1 0 0 0,0 0 0 0 0,0 0 0 0 0,-1 0 0 0 0,1 0 0 0 0,-1 1 0 0 0,0-1 0 0 0,0 1 1 0 0,0 0-1 0 0,-1 0 0 0 0,1 1 0 0 0,-1-1 0 0 0,1 1 0 0 0,-1 0 0 0 0,0 0 0 0 0,0 1 0 0 0,0-1 0 0 0,-2 1 2 0 0,-1-1-34 0 0,0 2-1 0 0,0-1 1 0 0,0 1-1 0 0,0 0 0 0 0,0 1 1 0 0,0 0-1 0 0,0 0 0 0 0,0 1 1 0 0,0 0-1 0 0,0 0 0 0 0,0 0 1 0 0,1 1-1 0 0,-1 1 0 0 0,1-1 1 0 0,0 1-1 0 0,0 1 0 0 0,0-1 1 0 0,0 2 34 0 0,-4 3-149 0 0,1 0 1 0 0,-1 1-1 0 0,2 1 1 0 0,0 0-1 0 0,0 0 1 0 0,1 0-1 0 0,0 1 1 0 0,1 1-1 0 0,1-1 1 0 0,0 1-1 0 0,0 0 1 0 0,1 1-1 0 0,1-1 1 0 0,-2 11 148 0 0,2-3-868 0 0,1 0 1 0 0,0 0 0 0 0,2 0 0 0 0,0 0 0 0 0,2 1 0 0 0,0-1 0 0 0,1 0 0 0 0,1 0 0 0 0,3 9 867 0 0,9 14-1786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3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460 186 640 0 0,'2'-13'667'0'0,"0"1"0"0"0,0-1-1 0 0,-1 0 1 0 0,-1 0 0 0 0,0 0-1 0 0,-1-1-666 0 0,0 7 397 0 0,0 0-1 0 0,0 0 1 0 0,-1 1-1 0 0,1-1 1 0 0,-1 0-1 0 0,-1 1 0 0 0,1 0 1 0 0,-1-1-1 0 0,0 1 1 0 0,-1 0-1 0 0,1 1 1 0 0,-3-3-397 0 0,5 7 74 0 0,0 0 0 0 0,-1 0 1 0 0,1 0-1 0 0,0 0 0 0 0,-1 0 1 0 0,1 1-1 0 0,-1-1 1 0 0,1 0-1 0 0,-1 1 0 0 0,1-1 1 0 0,-1 1-1 0 0,1 0 1 0 0,-1 0-1 0 0,0-1 0 0 0,1 1 1 0 0,-1 0-1 0 0,1 0 1 0 0,-1 0-1 0 0,0 1 0 0 0,1-1 1 0 0,-1 0-1 0 0,1 1 0 0 0,-1-1 1 0 0,1 1-1 0 0,-1-1 1 0 0,1 1-1 0 0,-1 0 0 0 0,-1 0-74 0 0,-45 28 485 0 0,39-23-322 0 0,-15 11 2 0 0,1 2 0 0 0,0 0 0 0 0,2 1 0 0 0,0 1 0 0 0,1 1-1 0 0,1 1 1 0 0,1 1 0 0 0,0 3-165 0 0,-5 9 122 0 0,2 1 0 0 0,2 1-1 0 0,1 1 1 0 0,1 1 0 0 0,0 10-122 0 0,9-25-33 0 0,1 0 0 0 0,1 0 0 0 0,0 9 33 0 0,5-27-31 0 0,0 0 0 0 0,0 0-1 0 0,1 0 1 0 0,0 0 0 0 0,1 0 0 0 0,-1 0 0 0 0,1 0-1 0 0,1 0 1 0 0,-1 0 0 0 0,1 0 0 0 0,0 0-1 0 0,1-1 1 0 0,-1 1 0 0 0,4 4 31 0 0,-3-8-15 0 0,0 0 0 0 0,0 0 0 0 0,0 0 0 0 0,1 0 0 0 0,-1 0 0 0 0,1-1 0 0 0,0 1 0 0 0,0-1 0 0 0,0 0 0 0 0,0 0 0 0 0,0-1 0 0 0,0 1 0 0 0,0-1 0 0 0,1 0 0 0 0,-1 0 0 0 0,0 0 0 0 0,1-1 0 0 0,-1 1 0 0 0,1-1 0 0 0,-1 0 0 0 0,1 0 0 0 0,-1-1 0 0 0,1 1 0 0 0,-1-1 0 0 0,3-1 15 0 0,9-1-30 0 0,-1-1 1 0 0,0 0-1 0 0,-1-1 0 0 0,1-1 1 0 0,-1 0-1 0 0,12-7 30 0 0,5-7-26 0 0,-1 0 1 0 0,-1-3-1 0 0,-1 0 0 0 0,-1-2 0 0 0,-2 0 0 0 0,11-14 26 0 0,13-21 729 0 0,-3-1 0 0 0,19-37-729 0 0,-65 98 9 0 0,0-1 0 0 0,0 1 0 0 0,0 0 0 0 0,0 0 0 0 0,1-1 0 0 0,-1 1 0 0 0,0 0 0 0 0,0 0 0 0 0,0-1 0 0 0,0 1 0 0 0,0 0 1 0 0,0 0-1 0 0,0-1 0 0 0,1 1 0 0 0,-1 0 0 0 0,0 0 0 0 0,0 0 0 0 0,0 0 0 0 0,0-1 0 0 0,1 1 0 0 0,-1 0 0 0 0,0 0 0 0 0,0 0 0 0 0,0 0 0 0 0,1 0 0 0 0,-1-1 0 0 0,0 1 0 0 0,0 0 0 0 0,1 0 0 0 0,-1 0 0 0 0,0 0 0 0 0,0 0 0 0 0,1 0 1 0 0,-1 0-1 0 0,0 0 0 0 0,0 0 0 0 0,1 0 0 0 0,-1 0 0 0 0,0 0 0 0 0,0 0 0 0 0,1 0 0 0 0,-1 0 0 0 0,0 0 0 0 0,0 0 0 0 0,1 1 0 0 0,-1-1 0 0 0,0 0 0 0 0,0 0 0 0 0,0 0 0 0 0,1 0 0 0 0,-1 0 0 0 0,0 1 0 0 0,0-1 0 0 0,0 0 0 0 0,1 0-9 0 0,4 20 141 0 0,-3 26-232 0 0,-2-39 2 0 0,0 0 0 0 0,1 0 0 0 0,0-1 0 0 0,0 1-1 0 0,0 0 1 0 0,1-1 0 0 0,0 1 0 0 0,1-1 0 0 0,2 6 89 0 0,-3-12-14 0 0,0 0 0 0 0,0 0 0 0 0,0-1 1 0 0,0 1-1 0 0,1-1 0 0 0,-1 0 0 0 0,0 1 0 0 0,0-1 0 0 0,0 0 0 0 0,0 0 0 0 0,-1 0 0 0 0,1-1 0 0 0,0 1 0 0 0,0-1 14 0 0,-2 2-1 0 0,17-13 18 0 0,-2-2 1 0 0,1 0 0 0 0,-2 0-1 0 0,7-10-17 0 0,-11 12 159 0 0,1 0-1 0 0,1 0 1 0 0,0 2 0 0 0,1-1-1 0 0,0 1 1 0 0,1 1-1 0 0,0 0-158 0 0,-12 9 21 0 0,0 1 0 0 0,1-1-1 0 0,-1 0 1 0 0,0 1-1 0 0,1-1 1 0 0,-1 1 0 0 0,1 0-1 0 0,-1-1 1 0 0,1 1 0 0 0,-1 0-1 0 0,1 1 1 0 0,-1-1-1 0 0,0 0 1 0 0,1 1 0 0 0,-1-1-1 0 0,1 1 1 0 0,-1 0-1 0 0,0 0 1 0 0,0 0 0 0 0,1 0-1 0 0,-1 0 1 0 0,0 0 0 0 0,0 1-1 0 0,0-1 1 0 0,0 1-1 0 0,0-1 1 0 0,-1 1 0 0 0,1 0-1 0 0,0 0 1 0 0,-1 0 0 0 0,1 0-1 0 0,-1 0 1 0 0,1 1-21 0 0,5 7 44 0 0,-1-1 0 0 0,0 1 0 0 0,0 0 0 0 0,-1 1 1 0 0,-1 0-1 0 0,4 8-44 0 0,2 12 31 0 0,-2 1 1 0 0,-1-1-1 0 0,-1 2 1 0 0,-1-1-1 0 0,-2 0 1 0 0,-2 1-1 0 0,-1 25-31 0 0,1-17-36 0 0,-1-40 56 0 0,0-1-2 0 0,0 0 4 0 0,2-4-2 0 0,54-125 69 0 0,-35 73-24 0 0,24-40-65 0 0,-35 78 48 0 0,1 0-1 0 0,0 0 1 0 0,1 1-1 0 0,1 1 1 0 0,0 0-1 0 0,7-4-47 0 0,-18 17 12 0 0,1 0-1 0 0,0 0 1 0 0,0 0-1 0 0,1 0 1 0 0,-1 1-1 0 0,0-1 1 0 0,1 1-1 0 0,0 0 0 0 0,-1 0 1 0 0,1 1-1 0 0,0-1 1 0 0,0 1-1 0 0,0 0 1 0 0,0 0-1 0 0,0 0 1 0 0,0 0-1 0 0,0 1 1 0 0,1-1-1 0 0,-1 1 1 0 0,0 0-1 0 0,0 1 1 0 0,0-1-1 0 0,0 1 1 0 0,0 0-1 0 0,1 0 0 0 0,-1 0 1 0 0,-1 0-1 0 0,1 1 1 0 0,0-1-1 0 0,0 1 1 0 0,0 0-1 0 0,-1 0 1 0 0,1 1-1 0 0,1 0-11 0 0,5 6 59 0 0,1 1 0 0 0,-2-1 0 0 0,1 2 0 0 0,-1-1 0 0 0,-1 1 0 0 0,0 1 0 0 0,0-1 0 0 0,-1 1 0 0 0,5 11-59 0 0,5 18 244 0 0,-2 0 0 0 0,4 21-244 0 0,-8-26-36 0 0,1 0 1 0 0,2 0-1 0 0,9 14 36 0 0,-19-42-224 0 0,1 0 0 0 0,0 0 0 0 0,0-1 0 0 0,1 0 0 0 0,0 0 0 0 0,0 0 0 0 0,0 0 0 0 0,1-1 0 0 0,0-1 1 0 0,1 1-1 0 0,-1-1 0 0 0,6 3 224 0 0,-3-3-900 0 0,0-1 1 0 0,1 0-1 0 0,-1 0 1 0 0,1-1-1 0 0,0-1 0 0 0,0 0 1 0 0,0 0-1 0 0,0-1 1 0 0,0 0-1 0 0,1-1 900 0 0,32-1-2203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3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3 120 1304 0 0,'0'-1'323'0'0,"-1"0"-1"0"0,1-1 1 0 0,0 1 0 0 0,-1 0-1 0 0,1 0 1 0 0,0 0 0 0 0,0-1-1 0 0,-1 1 1 0 0,1 0 0 0 0,0-1 0 0 0,0 1-1 0 0,1 0 1 0 0,-1 0 0 0 0,0 0-1 0 0,0-1 1 0 0,1 1 0 0 0,-1 0-1 0 0,0 0 1 0 0,1 0 0 0 0,-1-1-1 0 0,1 1 1 0 0,0 0 0 0 0,-1 0-323 0 0,2-1 220 0 0,-1 1 0 0 0,1 0 1 0 0,-1-1-1 0 0,1 1 1 0 0,0 0-1 0 0,-1 0 1 0 0,1 0-1 0 0,0 0 0 0 0,0 0 1 0 0,0 0-1 0 0,0 1 1 0 0,0-1-1 0 0,1 0-220 0 0,10-1 43 0 0,-1 0 0 0 0,1 1 0 0 0,0 0 0 0 0,9 1-43 0 0,-3 0 699 0 0,170-10 693 0 0,196-16 161 0 0,-377 25-1485 0 0,41-3 1103 0 0,0-3-1 0 0,-1-2 0 0 0,3-3-1170 0 0,-31 12 1443 0 0,-16 5-4699 0 0,-4 4-6598 0 0,0-7 7279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4.9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491 230 88 0 0,'30'-54'2456'0'0,"-21"39"-1391"0"0,0-1 0 0 0,0-1 0 0 0,4-14-1065 0 0,-11 27 244 0 0,-1-1 0 0 0,1 1 0 0 0,-1-1 0 0 0,0 1 0 0 0,-1-1 0 0 0,1 1 0 0 0,-1-1-1 0 0,0 1 1 0 0,0-1 0 0 0,-1 0 0 0 0,1 1 0 0 0,-1-1 0 0 0,0 1 0 0 0,0-1 0 0 0,0 1 0 0 0,-1 0 0 0 0,0-2-244 0 0,1 5 55 0 0,0 0 1 0 0,0 0-1 0 0,0 0 1 0 0,0 0-1 0 0,-1 0 1 0 0,1 0 0 0 0,0 0-1 0 0,0 0 1 0 0,-1 0-1 0 0,1 0 1 0 0,-1 1 0 0 0,1-1-1 0 0,0 1 1 0 0,-1-1-1 0 0,1 1 1 0 0,-1 0-1 0 0,1-1 1 0 0,-1 1 0 0 0,0 0-1 0 0,1 0 1 0 0,-1 0-1 0 0,1 0 1 0 0,-1 0-1 0 0,1 0 1 0 0,-1 1 0 0 0,1-1-1 0 0,-1 0 1 0 0,1 1-1 0 0,-1 0-55 0 0,-52 16 330 0 0,45-13-217 0 0,-45 17 196 0 0,1 3-1 0 0,2 1 0 0 0,-16 13-308 0 0,40-21 99 0 0,0 1 0 0 0,2 0 0 0 0,0 2 1 0 0,2 1-1 0 0,0 1 0 0 0,-17 22-99 0 0,36-39 21 0 0,0 1 0 0 0,0-1 0 0 0,0 1 0 0 0,0 0 0 0 0,1 0 0 0 0,0 1 0 0 0,1-1 0 0 0,-1 1 0 0 0,1-1 0 0 0,0 1 0 0 0,1 0 0 0 0,-1 0 0 0 0,2 0 0 0 0,-1 0 0 0 0,1 0 0 0 0,0 0-21 0 0,0-1 12 0 0,1-1-1 0 0,1 1 1 0 0,-1 0-1 0 0,1-1 1 0 0,0 0-1 0 0,0 1 1 0 0,0-1-1 0 0,1 0 1 0 0,0 0-1 0 0,0 0 1 0 0,0 0-1 0 0,1-1 1 0 0,-1 1-1 0 0,1-1 1 0 0,0 0-1 0 0,0 0 1 0 0,1-1-1 0 0,-1 1 1 0 0,5 2-12 0 0,10 6 19 0 0,0-2 1 0 0,1 0 0 0 0,0 0-1 0 0,0-2 1 0 0,1-1 0 0 0,0 0 0 0 0,19 2-20 0 0,40 6 71 0 0,43 1-71 0 0,-24-3 34 0 0,-2 0-4 0 0,-28-5-5 0 0,0 3 0 0 0,-2 3 0 0 0,1 3 0 0 0,8 6-25 0 0,-74-23 14 0 0,-1 0 0 0 0,1 1-1 0 0,0-1 1 0 0,0 1 0 0 0,-1 0 0 0 0,1 0-1 0 0,-1 0 1 0 0,1-1 0 0 0,-1 1 0 0 0,1 1-1 0 0,-1-1 1 0 0,1 0 0 0 0,-1 0 0 0 0,0 0-1 0 0,0 1 1 0 0,0-1 0 0 0,0 1 0 0 0,0-1-1 0 0,0 1 1 0 0,0-1 0 0 0,0 1 0 0 0,0-1 0 0 0,-1 1-1 0 0,1 1-13 0 0,-1-1 25 0 0,0 0-1 0 0,0 0 0 0 0,-1 0 0 0 0,1 0 1 0 0,-1 0-1 0 0,1 0 0 0 0,-1 0 1 0 0,0 0-1 0 0,0-1 0 0 0,0 1 0 0 0,0 0 1 0 0,0 0-1 0 0,0-1 0 0 0,0 1 0 0 0,-1 0 1 0 0,1-1-1 0 0,0 0 0 0 0,-1 1-24 0 0,-10 9 131 0 0,-1-1 1 0 0,1-1-1 0 0,-2 1 0 0 0,-12 5-131 0 0,22-13-8 0 0,-66 34 230 0 0,-2-4 0 0 0,-1-2 0 0 0,-66 15-222 0 0,100-32 25 0 0,26-9-68 0 0,-1 0 0 0 0,0-1 0 0 0,0 0 0 0 0,-1-2 0 0 0,1 1 0 0 0,-2-2 43 0 0,13 1-115 0 0,0-1 1 0 0,0 0-1 0 0,0 0 1 0 0,0 0 0 0 0,0 0-1 0 0,1-1 1 0 0,-1 1 0 0 0,0-1-1 0 0,0 0 1 0 0,0 1 0 0 0,0-1-1 0 0,1-1 1 0 0,-1 1 0 0 0,0 0-1 0 0,1-1 1 0 0,-1 1-1 0 0,1-1 1 0 0,0 0 0 0 0,0 0-1 0 0,-1 1 1 0 0,1-2 0 0 0,0 1-1 0 0,0 0 1 0 0,1 0 0 0 0,-1-1-1 0 0,0 1 1 0 0,1-1 0 0 0,0 1-1 0 0,-1-1 1 0 0,1 0 0 0 0,0 1-1 0 0,0-2 115 0 0,-1-4-729 0 0,1 0 0 0 0,0 1 1 0 0,0-1-1 0 0,0 0 0 0 0,1 0 0 0 0,0 0 0 0 0,1 0 0 0 0,0 0 0 0 0,0 0 0 0 0,1-1 729 0 0,12-31-1812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5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48 724 0 0,'8'-15'1212'0'0,"-6"12"-761"0"0,-1 0-1 0 0,1 0 1 0 0,0 0 0 0 0,0 0 0 0 0,0 0 0 0 0,0 0-1 0 0,1 0 1 0 0,-1 1 0 0 0,1-1 0 0 0,1 0-451 0 0,-3 2 546 0 0,15 23 1194 0 0,-8 15-762 0 0,-2 1 0 0 0,-1-1 0 0 0,-2 1 0 0 0,-2 0 0 0 0,-3 30-978 0 0,-8 57 2019 0 0,-7 11-2019 0 0,1-14 776 0 0,-20 82 178 0 0,21-129-1870 0 0,2 1 1 0 0,0 53 915 0 0,13-126-252 0 0,0 1 0 0 0,0-1 0 0 0,0 0 0 0 0,1 1 0 0 0,-1-1-1 0 0,1 1 1 0 0,0-1 0 0 0,0 0 0 0 0,0 1 0 0 0,0-1 0 0 0,1 1 252 0 0,-1-2-275 0 0,0-1-1 0 0,0 0 1 0 0,0 1 0 0 0,0-1 0 0 0,0 0-1 0 0,0 0 1 0 0,0 0 0 0 0,0 0 0 0 0,0 0-1 0 0,1 0 1 0 0,-1 0 0 0 0,0-1 0 0 0,1 1-1 0 0,-1 0 1 0 0,0-1 0 0 0,1 1 0 0 0,-1-1-1 0 0,1 1 1 0 0,-1-1 0 0 0,1 0 0 0 0,-1 1-1 0 0,1-1 1 0 0,-1 0 0 0 0,1 0 0 0 0,0 0 0 0 0,0 0 275 0 0,23-5-1977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6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594 51 708 0 0,'-1'-1'220'0'0,"-2"-5"439"0"0,1 1 1 0 0,-1 1-1 0 0,0-1 1 0 0,-1 0-1 0 0,1 1 1 0 0,-1-1-1 0 0,0 1 1 0 0,-1 0-660 0 0,4 3 81 0 0,-1 0 1 0 0,1 0-1 0 0,-1 0 0 0 0,1 1 1 0 0,-1-1-1 0 0,1 1 1 0 0,-1-1-1 0 0,0 1 0 0 0,1-1 1 0 0,-1 1-1 0 0,1 0 0 0 0,-1 0 1 0 0,0 0-1 0 0,1 0 0 0 0,-1 0 1 0 0,0 0-1 0 0,1 0 0 0 0,-1 1 1 0 0,0-1-1 0 0,1 1 1 0 0,-1-1-1 0 0,1 1 0 0 0,-1 0 1 0 0,1-1-1 0 0,-1 1 0 0 0,1 0 1 0 0,-1 0-1 0 0,1 0 0 0 0,0 0 1 0 0,0 0-1 0 0,-2 1-81 0 0,-76 62 1418 0 0,2 4 0 0 0,3 3-1 0 0,-50 63-1417 0 0,84-92 430 0 0,27-29-237 0 0,0 0 0 0 0,1 1 0 0 0,0 0 0 0 0,2 1 0 0 0,-4 5-193 0 0,13-18 27 0 0,0 1 0 0 0,0-1 0 0 0,0 1 0 0 0,1-1-1 0 0,-1 1 1 0 0,0 0 0 0 0,1-1 0 0 0,0 1 0 0 0,0 0 0 0 0,0-1 0 0 0,0 1 0 0 0,0 0-1 0 0,0-1 1 0 0,1 1 0 0 0,-1 0 0 0 0,1-1 0 0 0,0 3-27 0 0,0-3 32 0 0,0 0 0 0 0,0 0 0 0 0,0-1 0 0 0,0 1 0 0 0,0 0 0 0 0,0 0 0 0 0,0-1-1 0 0,0 1 1 0 0,1-1 0 0 0,-1 1 0 0 0,1-1 0 0 0,-1 1 0 0 0,1-1 0 0 0,0 1-32 0 0,-1-2 74 0 0,-1 0 19 0 0,0 0 16 0 0,0 0 8 0 0,2 0-89 0 0,-1 1 129 0 0,-1-1 0 0 0,0 0 0 0 0,1 0 0 0 0,-1 0 0 0 0,1 0 0 0 0,-1 0 0 0 0,0 0 0 0 0,1 0 0 0 0,-1 0 0 0 0,1 0 0 0 0,-1 0 0 0 0,0 0 0 0 0,1 0 0 0 0,-1 0 0 0 0,1 0 0 0 0,-1 0 0 0 0,0 0 0 0 0,1 0 0 0 0,-1-1 0 0 0,1 1 0 0 0,-1 0 0 0 0,0 0 0 0 0,1 0 0 0 0,-1-1 0 0 0,0 1 0 0 0,1 0 0 0 0,-1 0 0 0 0,0-1 0 0 0,1 1 0 0 0,-1 0 0 0 0,0-1 0 0 0,0 1 0 0 0,0 0 0 0 0,1-1 0 0 0,-1 1 0 0 0,0-1-157 0 0,7-9-278 0 0,-7 9 324 0 0,0 1-11 0 0,0 0-3 0 0,0 0 1 0 0,0 0 5 0 0,0 0-2 0 0,0 0-8 0 0,0 0-2 0 0,-1-4-82 0 0,-24 79-102 0 0,10-21 132 0 0,5-22 36 0 0,1-1-1 0 0,1 2 1 0 0,3-1-1 0 0,0 1 0 0 0,2-1 1 0 0,1 23-10 0 0,2-53 4 0 0,1 1-1 0 0,-1-1 1 0 0,1 1 0 0 0,0-1 0 0 0,0 0 0 0 0,0 1-1 0 0,0-1 1 0 0,0 0 0 0 0,1 1 0 0 0,-1-1-1 0 0,0 0 1 0 0,1 0 0 0 0,0 0 0 0 0,-1 0-1 0 0,1 0 1 0 0,0-1 0 0 0,0 1 0 0 0,0-1-1 0 0,0 1 1 0 0,1-1 0 0 0,-1 1 0 0 0,0-1 0 0 0,0 0-1 0 0,1 0 1 0 0,-1 0 0 0 0,1-1 0 0 0,-1 1-1 0 0,1 0 1 0 0,-1-1 0 0 0,1 0 0 0 0,-1 0-1 0 0,1 1-3 0 0,15 1 24 0 0,0 0-1 0 0,0-1 0 0 0,-1-1 1 0 0,4-1-24 0 0,-15 1 7 0 0,19-1 16 0 0,1-1 0 0 0,-1-2-1 0 0,0-1 1 0 0,0 0 0 0 0,18-8-23 0 0,-28 8 17 0 0,0-1-1 0 0,-1 0 0 0 0,0-1 0 0 0,0 0 0 0 0,-1-1 1 0 0,0-1-1 0 0,-1 0 0 0 0,0-1 0 0 0,11-10-16 0 0,-21 18 8 0 0,0 0 0 0 0,0 0 0 0 0,0 0 0 0 0,-1 0 0 0 0,1 0 0 0 0,-1-1 0 0 0,1 1 0 0 0,-1 0 0 0 0,0-1 0 0 0,0 1 0 0 0,0-1 0 0 0,0 0 0 0 0,0 1 0 0 0,-1-1 0 0 0,1 1 0 0 0,-1-1 0 0 0,0 0 0 0 0,0 0-1 0 0,0 1 1 0 0,0-1 0 0 0,0 0-8 0 0,-1 1 4 0 0,0 0 0 0 0,1 1 0 0 0,-1-1 0 0 0,0 1 0 0 0,0-1 0 0 0,-1 1 0 0 0,1-1 0 0 0,0 1 0 0 0,0 0 0 0 0,-1 0 1 0 0,1-1-1 0 0,-1 1 0 0 0,1 0 0 0 0,-1 0 0 0 0,1 0 0 0 0,-1 1 0 0 0,0-1 0 0 0,1 0 0 0 0,-1 1 0 0 0,0-1 0 0 0,0 1 0 0 0,1-1 0 0 0,-1 1 0 0 0,0 0 0 0 0,0 0 0 0 0,0 0 0 0 0,1 0 0 0 0,-1 0 0 0 0,0 0 0 0 0,0 0 0 0 0,-1 1-4 0 0,-33 0-85 0 0,-3-1 167 0 0,1 3 1 0 0,-20 3-83 0 0,49-4-102 0 0,-1-1 1 0 0,1 1-1 0 0,0 1 1 0 0,0 0 0 0 0,0 0-1 0 0,1 1 1 0 0,-1 0-1 0 0,1 0 1 0 0,0 1-1 0 0,0 0 1 0 0,0 1-1 0 0,-5 4 102 0 0,12-9-94 0 0,-1 1 0 0 0,1-1-1 0 0,-1 0 1 0 0,1 1 0 0 0,-1-1-1 0 0,1 1 1 0 0,0 0 0 0 0,0-1-1 0 0,0 1 1 0 0,0 0 0 0 0,0 0-1 0 0,0-1 1 0 0,0 1 0 0 0,1 0-1 0 0,-1 0 1 0 0,1 0 0 0 0,-1 0-1 0 0,1 0 1 0 0,0 0 0 0 0,0 0-1 0 0,0 0 1 0 0,0 0 0 0 0,0 0-1 0 0,0 0 1 0 0,0 0 0 0 0,1 0-1 0 0,-1 0 1 0 0,1 0 0 0 0,-1 0-1 0 0,1 0 1 0 0,0 0 0 0 0,0 0 0 0 0,0-1-1 0 0,0 1 1 0 0,0 0 0 0 0,0 0-1 0 0,0-1 1 0 0,2 2 94 0 0,1 1-265 0 0,0-1 0 0 0,1 1 0 0 0,-1-1 0 0 0,1 0 0 0 0,0 0-1 0 0,0-1 1 0 0,0 1 0 0 0,0-1 0 0 0,0 0 0 0 0,1 0 0 0 0,-1-1 0 0 0,0 0 0 0 0,1 0 0 0 0,1 0 265 0 0,31 3-3964 0 0,0-3-1 0 0,13-1 3965 0 0,-2-3-1959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6.5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201 102 564 0 0,'2'-7'512'0'0,"0"0"0"0"0,-1 0 0 0 0,1 0-1 0 0,-2 0 1 0 0,1 0 0 0 0,-1-2-512 0 0,1 6 282 0 0,-1 0 0 0 0,0 0 0 0 0,0 1 0 0 0,-1-1 0 0 0,1 0 0 0 0,-1 0 0 0 0,1 1 0 0 0,-1-1 0 0 0,0 0-1 0 0,0 1 1 0 0,0-1 0 0 0,0 1 0 0 0,0-1 0 0 0,-1 1 0 0 0,1 0 0 0 0,-2-3-282 0 0,1 5 93 0 0,0 0 1 0 0,1 0-1 0 0,-1 0 0 0 0,1 0 0 0 0,-1 0 1 0 0,0 1-1 0 0,1-1 0 0 0,-1 1 0 0 0,1-1 1 0 0,-1 1-1 0 0,1-1 0 0 0,-1 1 0 0 0,1 0 1 0 0,-1-1-1 0 0,1 1 0 0 0,0 0 0 0 0,-1 0 1 0 0,1 0-1 0 0,0 0 0 0 0,0 0 0 0 0,0 1 1 0 0,-1-1-1 0 0,1 0-93 0 0,1 0 7 0 0,-10 10 226 0 0,0 0 0 0 0,0 1 0 0 0,2 0 0 0 0,-1 1 1 0 0,2 0-1 0 0,0 0 0 0 0,0 1 0 0 0,1 0-233 0 0,-10 27 415 0 0,2-1 0 0 0,1 8-415 0 0,8-31 104 0 0,-8 28 279 0 0,2 1 0 0 0,0 14-383 0 0,9-47 74 0 0,1 0 0 0 0,0 0 0 0 0,1 1 0 0 0,1-1 0 0 0,0 0 0 0 0,0 0 0 0 0,1 0 0 0 0,1 0 0 0 0,0 0 0 0 0,3 5-74 0 0,-5-14 22 0 0,0-1 1 0 0,0 0-1 0 0,1 0 1 0 0,-1-1 0 0 0,0 1-1 0 0,1 0 1 0 0,0 0-1 0 0,0-1 1 0 0,0 1-1 0 0,0-1 1 0 0,0 1-1 0 0,0-1 1 0 0,1 0 0 0 0,-1 0-1 0 0,1 0 1 0 0,0 0-1 0 0,-1-1 1 0 0,1 1-1 0 0,0-1 1 0 0,0 1 0 0 0,0-1-1 0 0,0 0 1 0 0,0 0-1 0 0,0 0 1 0 0,0-1-1 0 0,1 1 1 0 0,-1-1 0 0 0,0 0-1 0 0,0 1 1 0 0,0-2-1 0 0,1 1 1 0 0,-1 0-1 0 0,0-1 1 0 0,0 1-1 0 0,0-1 1 0 0,1 0 0 0 0,-1 0-1 0 0,0 0 1 0 0,0 0-1 0 0,-1-1 1 0 0,1 1-23 0 0,10-5 73 0 0,-1-1 0 0 0,-1 1 0 0 0,1-2 0 0 0,-1 0 1 0 0,-1 0-1 0 0,0-1 0 0 0,0 0 0 0 0,0-1 0 0 0,-1 0-73 0 0,9-13 74 0 0,0 0 0 0 0,-2-1 0 0 0,0 0 0 0 0,-2-2 0 0 0,-1 0-1 0 0,-1 0 1 0 0,0-5-74 0 0,-6 17 31 0 0,-1-1 1 0 0,-1 0-1 0 0,-1 0 0 0 0,0 0 0 0 0,-1-1 1 0 0,0 1-1 0 0,-2-1 0 0 0,1 1 0 0 0,-2-1 0 0 0,0 1 1 0 0,-1-1-1 0 0,-1 1 0 0 0,0 0 0 0 0,-1 0-31 0 0,2 8-8 0 0,-1 0 0 0 0,-1 0-1 0 0,1 1 1 0 0,-1-1 0 0 0,0 1-1 0 0,-1 0 1 0 0,0 0 0 0 0,0 1-1 0 0,0-1 1 0 0,0 1 0 0 0,-1 0-1 0 0,0 0 1 0 0,0 1 0 0 0,0 0 0 0 0,0 0-1 0 0,-1 0 1 0 0,0 1 0 0 0,1 0-1 0 0,-1 0 1 0 0,-1 1 0 0 0,1 0-1 0 0,0 0 1 0 0,0 1 0 0 0,-1 0-1 0 0,1 0 1 0 0,-1 0 0 0 0,1 1 0 0 0,-1 0-1 0 0,1 1 1 0 0,0 0 0 0 0,-1 0-1 0 0,1 0 1 0 0,0 1 0 0 0,-1 0-1 0 0,1 1 1 0 0,0-1 0 0 0,1 1-1 0 0,-1 1 1 0 0,0-1 0 0 0,1 1-1 0 0,0 0 1 0 0,0 1 0 0 0,0 0 0 0 0,0 0-1 0 0,-2 3 9 0 0,0 0-162 0 0,1 0 1 0 0,1 1-1 0 0,0-1 0 0 0,0 1 0 0 0,1 0 1 0 0,0 1-1 0 0,0 0 0 0 0,1-1 0 0 0,0 1 1 0 0,1 1-1 0 0,0-1 0 0 0,1 0 1 0 0,0 1-1 0 0,0-1 0 0 0,1 1 0 0 0,1 0 162 0 0,0 7-969 0 0,1 0-1 0 0,0 1 1 0 0,2-1-1 0 0,0 0 1 0 0,1 0-1 0 0,1-1 1 0 0,0 1-1 0 0,1-1 0 0 0,2 0 970 0 0,10 22-1916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6.9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6 572 0 0,'2'-1'371'0'0,"-1"0"0"0"0,1 1 0 0 0,0-1 0 0 0,0 0 0 0 0,0 1 0 0 0,-1-1 0 0 0,1 1 0 0 0,0 0 0 0 0,0 0 0 0 0,0 0 0 0 0,0-1 0 0 0,0 2 0 0 0,0-1-371 0 0,-1 0 117 0 0,0 0-1 0 0,-1 0 1 0 0,1 1-1 0 0,-1-1 0 0 0,1 0 1 0 0,0 1-1 0 0,-1-1 1 0 0,1 0-1 0 0,-1 1 0 0 0,1-1 1 0 0,-1 1-1 0 0,0-1 1 0 0,1 0-1 0 0,-1 1 1 0 0,1 0-1 0 0,-1-1 0 0 0,0 1 1 0 0,1-1-1 0 0,-1 1 1 0 0,0-1-1 0 0,0 1 0 0 0,1 0 1 0 0,-1-1-1 0 0,0 1 1 0 0,0 0-117 0 0,1 4 262 0 0,-1 1 1 0 0,0 0-1 0 0,0 0 1 0 0,-1 0 0 0 0,0-1-1 0 0,0 1 1 0 0,-1 3-263 0 0,1-3-30 0 0,-9 47 303 0 0,-6 34-1126 0 0,8-28-4849 0 0,8-47 4350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7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120 238 1136 0 0,'8'-16'6569'0'0,"-15"38"-4858"0"0,-18 44-946 0 0,0 0 1011 0 0,-7 37-1776 0 0,21-59 416 0 0,2 1 0 0 0,1 0 1 0 0,3 0-1 0 0,0 43-416 0 0,4-83 36 0 0,1-1 0 0 0,0 1-1 0 0,1-1 1 0 0,-1 1 0 0 0,1-1 0 0 0,0 1 0 0 0,0-1-1 0 0,1 1 1 0 0,-1-1 0 0 0,1 0 0 0 0,0 1 0 0 0,0-1-1 0 0,0 0 1 0 0,1 0 0 0 0,-1-1 0 0 0,1 1 0 0 0,0 0-1 0 0,0-1 1 0 0,1 0 0 0 0,1 2-36 0 0,-1-3 16 0 0,-1 0 0 0 0,0 0 1 0 0,1-1-1 0 0,-1 1 0 0 0,1-1 1 0 0,-1 0-1 0 0,1 0 0 0 0,0 0 0 0 0,0-1 1 0 0,-1 1-1 0 0,1-1 0 0 0,0 0 0 0 0,0 0 1 0 0,-1 0-1 0 0,1-1 0 0 0,0 1 1 0 0,0-1-1 0 0,-1 0 0 0 0,1 0 0 0 0,-1 0 1 0 0,1-1-1 0 0,-1 1 0 0 0,1-1 0 0 0,-1 0 1 0 0,1 0-17 0 0,14-8 21 0 0,0-2 0 0 0,0 0 1 0 0,-1 0-1 0 0,-1-2 1 0 0,0 0-1 0 0,-1-1 0 0 0,0 0 1 0 0,-2-1-1 0 0,0-1 1 0 0,0 0-1 0 0,7-15-21 0 0,-8 10-1 0 0,-1 0 1 0 0,0-1-1 0 0,-2-1 1 0 0,-1 1-1 0 0,0-2 0 0 0,-2 1 1 0 0,-1-1-1 0 0,-1 1 1 0 0,0-19 0 0 0,-3 34 15 0 0,-1 0-1 0 0,-1 1 1 0 0,0-1 0 0 0,0 0 0 0 0,-1 1 0 0 0,0-1-1 0 0,0 1 1 0 0,-1-1 0 0 0,0 1 0 0 0,-1 0 0 0 0,1 0 0 0 0,-3-1-15 0 0,-4-8 200 0 0,-1 1 1 0 0,-1 0 0 0 0,0 0-1 0 0,-12-9-200 0 0,12 9 336 0 0,9 13-222 0 0,0-1 1 0 0,1 0-1 0 0,-1 1 0 0 0,-1 0 1 0 0,1 0-1 0 0,0 0 0 0 0,-1 0 1 0 0,0 0-1 0 0,0 0-114 0 0,4 3 117 0 0,1-1-89 0 0,0-1 0 0 0,0 1 1 0 0,0-1-1 0 0,1 1 0 0 0,-1 0 0 0 0,1-1 0 0 0,-1 1 1 0 0,1 0-1 0 0,-1 0 0 0 0,1 0 0 0 0,0 0 0 0 0,-1 1 1 0 0,1-1-1 0 0,0 0 0 0 0,0 1 0 0 0,0-1 1 0 0,0 1-1 0 0,-1 0 0 0 0,1-1 0 0 0,0 1 0 0 0,0 0 1 0 0,1 0-29 0 0,61-8 22 0 0,-49 7 32 0 0,20-5 31 0 0,-1-1-1 0 0,19-7-84 0 0,13-4 133 0 0,-65 18-145 0 0,4 2-12 0 0,-4-1 22 0 0,1 0-1 0 0,0-1 1 0 0,-1 1 0 0 0,1 0-1 0 0,-1 0 1 0 0,1 0 0 0 0,-1 0 0 0 0,0 0-1 0 0,0 1 1 0 0,1-1 0 0 0,-1 0-1 0 0,0 1 1 0 0,0-1 0 0 0,0 0-1 0 0,0 1 1 0 0,0-1 0 0 0,0 1 0 0 0,-1 0-1 0 0,1-1 1 0 0,-1 1 0 0 0,1 0 2 0 0,5 18 33 0 0,-1 1 0 0 0,0-1 0 0 0,-2 1-1 0 0,-1 0 1 0 0,0 0 0 0 0,-2 0 0 0 0,0 0 0 0 0,-2 12-33 0 0,1 41 77 0 0,2-55-86 0 0,0 19 56 0 0,2 1 0 0 0,1 1-47 0 0,-2-29 17 0 0,0-1 1 0 0,1 1 0 0 0,-1-1 0 0 0,2 0 0 0 0,0 0 0 0 0,0 0-1 0 0,1 0 1 0 0,0-1 0 0 0,5 7-18 0 0,-7-12 11 0 0,-1 0 0 0 0,1-1 0 0 0,0 0 0 0 0,0 1 0 0 0,0-1 0 0 0,1 0 0 0 0,-1-1 0 0 0,1 1 0 0 0,0-1 1 0 0,-1 1-1 0 0,1-1 0 0 0,0 0 0 0 0,0-1 0 0 0,1 1 0 0 0,-1-1 0 0 0,0 1 0 0 0,0-1 0 0 0,1-1 0 0 0,3 2-11 0 0,-1-3 10 0 0,-1 1-1 0 0,1-1 1 0 0,-1 0 0 0 0,0 0-1 0 0,0 0 1 0 0,1-1-1 0 0,-1 0 1 0 0,0 0 0 0 0,0-1-1 0 0,-1 0 1 0 0,1 0 0 0 0,4-3-10 0 0,4-4 7 0 0,-1 1 1 0 0,-1-2-1 0 0,0 0 1 0 0,-1 0-1 0 0,0-1 1 0 0,0 0-1 0 0,-1-1 1 0 0,-1 0-1 0 0,0-1 1 0 0,3-8-8 0 0,-5 6-10 0 0,0 0 0 0 0,-2 0 0 0 0,0 0 0 0 0,-1-1 0 0 0,0 1 0 0 0,-1-1 0 0 0,-1 0 0 0 0,-1 0 0 0 0,-1 0 0 0 0,0-1 0 0 0,-1 1 0 0 0,-3-14 10 0 0,-2-3 64 0 0,-2 1-1 0 0,-1 0 0 0 0,-2 0 0 0 0,-1 1 0 0 0,-16-28-63 0 0,28 60 1 0 0,0-1-1 0 0,0 1 0 0 0,0-1 0 0 0,-1 1 0 0 0,1 0 0 0 0,0-1 0 0 0,0 1 1 0 0,0-1-1 0 0,0 1 0 0 0,0-1 0 0 0,-1 1 0 0 0,1-1 0 0 0,0 1 0 0 0,0-1 1 0 0,0 1-1 0 0,1-1 0 0 0,-1 1 0 0 0,0 0 0 0 0,0-1 0 0 0,0 1 0 0 0,0-1 1 0 0,0 1-1 0 0,0-1 0 0 0,1 1 0 0 0,-1-1 0 0 0,0 1 0 0 0,0 0 0 0 0,1-1 1 0 0,-1 1-1 0 0,0 0 0 0 0,0-1 0 0 0,1 1 0 0 0,-1 0 0 0 0,1-1 0 0 0,-1 1 1 0 0,0 0-2 0 0,23-6 15 0 0,40 11 8 0 0,-48-3-25 0 0,59 2-1 0 0,1-2-1 0 0,59-8 5 0 0,-68-1 19 0 0,53-12-19 0 0,-117 18-8 0 0,0 0 1 0 0,1 1 0 0 0,-1-1-1 0 0,0 1 1 0 0,0 0-1 0 0,1 0 1 0 0,-1 0 0 0 0,0 0-1 0 0,1 0 1 0 0,-1 0-1 0 0,0 1 1 0 0,0-1 0 0 0,1 1-1 0 0,-1-1 1 0 0,0 1-1 0 0,0 0 1 0 0,0 0 0 0 0,0 0-1 0 0,0 0 1 0 0,0 0-1 0 0,0 1 1 0 0,0-1 0 0 0,1 2 7 0 0,0 1 2 0 0,0 0 0 0 0,0 1 0 0 0,-1-1 0 0 0,1 1 0 0 0,-1 0 1 0 0,0 0-1 0 0,0 0 0 0 0,-1 0 0 0 0,1 5-2 0 0,5 25 66 0 0,-1 0 0 0 0,-3 0 0 0 0,0 1 0 0 0,-3 0 0 0 0,-1-1 0 0 0,-2 12-66 0 0,0-7 69 0 0,2 1 0 0 0,1-1 0 0 0,3 0 0 0 0,6 33-69 0 0,-8-66 15 0 0,1 0-1 0 0,0 0 1 0 0,0 0-1 0 0,0 0 0 0 0,1 0 1 0 0,0-1-1 0 0,1 1 1 0 0,0-1-1 0 0,0 0 1 0 0,0 0-1 0 0,0 0 1 0 0,1-1-1 0 0,0 0 1 0 0,0 1-1 0 0,1-2 1 0 0,-1 1-1 0 0,1-1 0 0 0,1 1-14 0 0,3 0 22 0 0,0 0 0 0 0,0-1-1 0 0,0 0 1 0 0,0 0 0 0 0,1-1-1 0 0,0-1 1 0 0,-1 0 0 0 0,1 0-1 0 0,0-1 1 0 0,0 0 0 0 0,5-1-22 0 0,13-1 47 0 0,0-2 0 0 0,0-1-1 0 0,0-1 1 0 0,-1-1 0 0 0,1-2 0 0 0,-1 0 0 0 0,-1-2 0 0 0,20-11-47 0 0,-21 9 34 0 0,-1-2 0 0 0,0-1-1 0 0,-1-1 1 0 0,-1-1 0 0 0,0-1-1 0 0,19-20-33 0 0,-33 29 9 0 0,0 0-1 0 0,-1-1 0 0 0,0 0 1 0 0,-1-1-1 0 0,0 1 1 0 0,0-1-1 0 0,-1-1 0 0 0,-1 1 1 0 0,0-1-1 0 0,-1 0 0 0 0,0 0 1 0 0,0-1-1 0 0,-2 1 1 0 0,1-1-1 0 0,-2 1 0 0 0,1-13-8 0 0,-2 17 0 0 0,-1 1 0 0 0,1-1-1 0 0,-2 0 1 0 0,1 0 0 0 0,-1 1 0 0 0,0-1-1 0 0,-1 1 1 0 0,1-1 0 0 0,-1 1 0 0 0,-1 0-1 0 0,0 0 1 0 0,0 1 0 0 0,0-1-1 0 0,-1 0 1 0 0,-3-2 4 0 0,0 0 0 0 0,-1 0 0 0 0,0 1-1 0 0,0 0 1 0 0,0 0 0 0 0,-1 1 0 0 0,-1 1-1 0 0,-9-6-3 0 0,1 3-242 0 0,0 1 0 0 0,-1 0-1 0 0,0 2 1 0 0,0 0 0 0 0,0 1 0 0 0,-1 1-1 0 0,1 1 1 0 0,-1 1 0 0 0,0 1-1 0 0,-13 1 243 0 0,-46 7-2204 0 0,-42 13-5722 0 0,96-15 6425 0 0,-52 9-1064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39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462 1 368 0 0,'0'0'731'0'0,"0"0"-57"0"0,0 0-44 0 0,0 0-36 0 0,2 4-31 0 0,4 15-176 0 0,-2 0-1 0 0,0 0 0 0 0,-1 0 1 0 0,-1 0-1 0 0,0 1 1 0 0,-2-1-1 0 0,0 1 0 0 0,-1 2-386 0 0,-6 54 1390 0 0,-10 33-1390 0 0,13-81 209 0 0,-134 686 2771 0 0,74-428-2195 0 0,21-97-350 0 0,2-7-61 0 0,-84 333 519 0 0,112-461-763 0 0,1 1 0 0 0,4-1 0 0 0,1 2 0 0 0,4-1 0 0 0,1 1 0 0 0,6 52-130 0 0,-4-104 11 0 0,1 0 1 0 0,0 0-1 0 0,-1 0 1 0 0,1 0-1 0 0,1 0 1 0 0,-1 0-1 0 0,0 0 1 0 0,1-1-1 0 0,0 1 1 0 0,0 0-1 0 0,0-1 1 0 0,0 0-1 0 0,1 1 1 0 0,-1-1-1 0 0,1 0 1 0 0,0 0-1 0 0,0 0 1 0 0,0-1-1 0 0,2 3-11 0 0,2-2 24 0 0,-1 0 0 0 0,1 0 0 0 0,-1 0 0 0 0,1-1 0 0 0,0 0 0 0 0,0 0 0 0 0,0-1 0 0 0,0 0 0 0 0,0 0 0 0 0,0-1 0 0 0,0 1-24 0 0,39 0 166 0 0,0-3-1 0 0,-1-1 1 0 0,33-7-166 0 0,139-32 277 0 0,-130 24-185 0 0,515-92 959 0 0,10 24-1051 0 0,-559 81 28 0 0,590-54 398 0 0,-579 55-506 0 0,-68 4-80 0 0,-1-1 1 0 0,1 0-1 0 0,0 0 0 0 0,0 0 0 0 0,-1-1 0 0 0,1 0 1 0 0,0 1-1 0 0,0-2 0 0 0,0 1 0 0 0,1 0 0 0 0,-1-1 1 0 0,-2-1 159 0 0,-40-38-2128 0 0,38 33 1840 0 0,1-1 0 0 0,0 0 0 0 0,1-1 0 0 0,0 1 0 0 0,1-1 0 0 0,0 0 0 0 0,0 0 0 0 0,-1-7 288 0 0,-23-101-1159 0 0,21 82 869 0 0,-11-37 3 0 0,6 29 1653 0 0,-4-38-1366 0 0,17 83 14 0 0,0 0 0 0 0,0-1 1 0 0,0 1-1 0 0,0 0 0 0 0,0 0 1 0 0,0 0-1 0 0,0 0 0 0 0,0-1 0 0 0,0 1 1 0 0,0 0-1 0 0,0 0 0 0 0,0 0 0 0 0,0-1 1 0 0,1 1-1 0 0,-1 0 0 0 0,0 0 0 0 0,0 0 1 0 0,0-1-1 0 0,0 1 0 0 0,0 0 0 0 0,0 0 1 0 0,0 0-1 0 0,0 0 0 0 0,1 0 0 0 0,-1-1 1 0 0,0 1-1 0 0,0 0 0 0 0,0 0 0 0 0,0 0 1 0 0,1 0-1 0 0,-1 0 0 0 0,0 0 0 0 0,0 0 1 0 0,0-1-1 0 0,0 1 0 0 0,1 0 0 0 0,-1 0 1 0 0,0 0-1 0 0,0 0 0 0 0,0 0 1 0 0,1 0-1 0 0,-1 0 0 0 0,0 0 0 0 0,0 0 1 0 0,0 0-1 0 0,1 0 0 0 0,-1 0 0 0 0,0 0 1 0 0,0 0-1 0 0,0 1 0 0 0,1-1 0 0 0,-1 0-14 0 0,17 7 182 0 0,18 15-66 0 0,30 29 489 0 0,-2 2-1 0 0,52 59-604 0 0,-91-86 144 0 0,-2 1-1 0 0,-1 1 0 0 0,-1 0 0 0 0,-1 2 0 0 0,-2 0 0 0 0,-1 1 0 0 0,-1 1 1 0 0,2 10-144 0 0,-14-30 24 0 0,0 0 1 0 0,0 0-1 0 0,-1 1 1 0 0,-1-1-1 0 0,0 1 1 0 0,0 0-1 0 0,-1-1 1 0 0,-1 1 0 0 0,0 0-1 0 0,-1-1 1 0 0,-1 0-1 0 0,0 1 1 0 0,0-1-1 0 0,-1 0 1 0 0,0 0-1 0 0,-1-1 1 0 0,-1 1-1 0 0,0-1 1 0 0,0 0-1 0 0,-6 6-24 0 0,-9 12 72 0 0,-1-2 0 0 0,-1-1-1 0 0,-1 0 1 0 0,-1-2 0 0 0,-1-1-1 0 0,-24 16-71 0 0,19-17-582 0 0,-1-1 0 0 0,0-1 0 0 0,-2-2 0 0 0,-8 2 582 0 0,20-10-579 0 0,0-2 1 0 0,-1 0-1 0 0,1-2 0 0 0,-1 0 1 0 0,-1-2-1 0 0,1 0 1 0 0,-7-1 578 0 0,-5-5-2830 0 0,-3-7 837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0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6 101 528 0 0,'-6'-64'4285'0'0,"7"47"-1222"0"0,6 45-1908 0 0,1 38-609 0 0,-3-1 0 0 0,-3 1 0 0 0,-3 0 0 0 0,-4 9-546 0 0,0 129 646 0 0,7-166-493 0 0,1 0 0 0 0,2 0 1 0 0,1-1-1 0 0,5 14-153 0 0,-7-37 35 0 0,10 39 232 0 0,18 41-267 0 0,-27-80 34 0 0,2 0 1 0 0,0 0-1 0 0,0 0 0 0 0,1-1 0 0 0,1 0 0 0 0,0-1 1 0 0,1 0-1 0 0,8 9-34 0 0,-13-17 9 0 0,0 0 0 0 0,0 0 1 0 0,0 0-1 0 0,0-1 0 0 0,1 1 0 0 0,-1-1 0 0 0,1-1 1 0 0,0 1-1 0 0,0-1 0 0 0,0 0 0 0 0,0 0 1 0 0,0-1-1 0 0,0 0 0 0 0,1 0 0 0 0,-1 0 0 0 0,3-1-9 0 0,1 0 7 0 0,-1-1-1 0 0,1 0 0 0 0,0-1 0 0 0,-1 0 0 0 0,1 0 0 0 0,-1-1 1 0 0,0 0-1 0 0,0-1 0 0 0,0 0 0 0 0,3-2-6 0 0,5-5 2 0 0,0 1-1 0 0,-1-2 1 0 0,0 0-1 0 0,-1-1 1 0 0,0-1 0 0 0,-1 0-1 0 0,-1-1 1 0 0,0 0 0 0 0,-1-1-1 0 0,4-8-1 0 0,9-18 51 0 0,-2-1 0 0 0,-2 0 0 0 0,-2-2 1 0 0,-2 0-1 0 0,-2-2 0 0 0,-2 1 0 0 0,-2-2 0 0 0,3-29-51 0 0,-8 8 776 0 0,-6 68-707 0 0,0 1-1 0 0,-1 4 0 0 0,-3 39 31 0 0,-2 16 25 0 0,3 1 0 0 0,4 41-124 0 0,0-84 9 0 0,0 0-1 0 0,1-1 0 0 0,1 1 0 0 0,1-1 0 0 0,0 0 0 0 0,2 0 0 0 0,-1 0 0 0 0,2-1 1 0 0,0 0-1 0 0,1 0 0 0 0,0-1 0 0 0,2 2-8 0 0,-7-12 3 0 0,0 1 0 0 0,1-1 1 0 0,-1 0-1 0 0,1 0 0 0 0,0 0 0 0 0,0 0 0 0 0,0-1 0 0 0,1 1 0 0 0,-1-1 1 0 0,1 0-1 0 0,0 0 0 0 0,-1-1 0 0 0,1 0 0 0 0,1 0 0 0 0,-1 0 1 0 0,0 0-1 0 0,0-1 0 0 0,1 0 0 0 0,-1 0 0 0 0,1 0 0 0 0,-1 0 1 0 0,1-1-1 0 0,-1 0 0 0 0,1-1 0 0 0,-1 1 0 0 0,1-1 0 0 0,-1 0-3 0 0,5-2 7 0 0,0 0-1 0 0,-1-1 0 0 0,1 0 1 0 0,-1-1-1 0 0,0 0 1 0 0,0 0-1 0 0,0-1 0 0 0,-1-1 1 0 0,0 1-1 0 0,0-1 0 0 0,-1 0 1 0 0,0-1-1 0 0,6-8-6 0 0,2-3 21 0 0,0-1 1 0 0,-2-1-1 0 0,-1 0 1 0 0,1-4-22 0 0,2-8 20 0 0,-1-1 0 0 0,-1 0-1 0 0,-2-1 1 0 0,0-11-20 0 0,2-15 30 0 0,-3 0 0 0 0,-2-10-30 0 0,0-54 49 0 0,-8 112-33 0 0,0-104 169 0 0,0 105-159 0 0,-2 0-1 0 0,0-1 0 0 0,0 1 0 0 0,-1 0 1 0 0,0 0-1 0 0,-1 1 0 0 0,-1-1 0 0 0,-1-2-25 0 0,6 12-2 0 0,-1 1 0 0 0,0-1-1 0 0,0 0 1 0 0,0 1 0 0 0,0-1-1 0 0,0 1 1 0 0,0-1-1 0 0,0 1 1 0 0,-1-1 0 0 0,1 1-1 0 0,0 0 1 0 0,-1 0-1 0 0,1 0 1 0 0,-1 0 0 0 0,1 0-1 0 0,-1 0 1 0 0,0 0-1 0 0,1 0 1 0 0,-1 0 0 0 0,0 1-1 0 0,0-1 1 0 0,0 1 0 0 0,1-1-1 0 0,-1 1 1 0 0,-1 0 2 0 0,0 0-26 0 0,0 1 0 0 0,1-1-1 0 0,-1 1 1 0 0,0 0 0 0 0,0 0 0 0 0,0 0 0 0 0,1 0 0 0 0,-1 1 0 0 0,0-1 0 0 0,1 1 0 0 0,0-1 0 0 0,-1 1-1 0 0,1 0 1 0 0,-2 2 26 0 0,-7 6-198 0 0,1 2 0 0 0,0 0-1 0 0,1 0 1 0 0,0 0 0 0 0,-5 11 198 0 0,5-7-325 0 0,1 1 1 0 0,1 0 0 0 0,1 1 0 0 0,0-1 0 0 0,1 1 0 0 0,1 0-1 0 0,1 0 1 0 0,1 1 0 0 0,0-1 0 0 0,1 4 324 0 0,1 5-1585 0 0,1-1 1 0 0,1 0 0 0 0,1 0-1 0 0,2 7 1585 0 0,7 17-1743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2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80 600 640 0 0,'4'-20'5679'0'0,"-17"43"-4136"0"0,-18 46-911 0 0,23-48-451 0 0,1-1-1 0 0,1 1 1 0 0,0 0 0 0 0,2 0-1 0 0,0 1 1 0 0,2-1 0 0 0,0 1-1 0 0,2-1 1 0 0,0 1-1 0 0,1 0 1 0 0,1-1 0 0 0,1 1-1 0 0,4 12-180 0 0,-6-31 23 0 0,0 1 0 0 0,0-1 0 0 0,0 0-1 0 0,0 0 1 0 0,1 0 0 0 0,-1 0 0 0 0,1 0-1 0 0,-1-1 1 0 0,1 1 0 0 0,0 0 0 0 0,0-1-1 0 0,1 1 1 0 0,-1-1 0 0 0,0 0 0 0 0,1 0-1 0 0,-1 0 1 0 0,1 0 0 0 0,0 0 0 0 0,0 0-1 0 0,0-1 1 0 0,-1 1 0 0 0,4 0-23 0 0,-1-1 20 0 0,0 0 0 0 0,-1-1 0 0 0,1 0 0 0 0,0 0 0 0 0,0 0 0 0 0,0 0 0 0 0,-1-1 0 0 0,1 0 0 0 0,0 0 0 0 0,0 0 1 0 0,-1 0-1 0 0,1-1 0 0 0,-1 0 0 0 0,2 0-20 0 0,11-7 32 0 0,-1 0 0 0 0,0-1 0 0 0,0 0 0 0 0,-1-2 1 0 0,-1 1-1 0 0,0-2 0 0 0,6-7-32 0 0,-5 3 67 0 0,-1 0 0 0 0,-1-2 0 0 0,0 0 0 0 0,-1 0 0 0 0,-1-1 0 0 0,-1-1 0 0 0,-1 1 0 0 0,-1-2 0 0 0,-1 1 0 0 0,0-1 0 0 0,-2 0 0 0 0,0 0 0 0 0,-2-1 0 0 0,0-12-67 0 0,-2 31 48 0 0,-1 0-1 0 0,0 0 1 0 0,0 0 0 0 0,0 1-1 0 0,-1-1 1 0 0,0 0 0 0 0,1 1-1 0 0,-1-1 1 0 0,0 0 0 0 0,-1 1-1 0 0,1-1 1 0 0,-1 1 0 0 0,1 0-1 0 0,-1-1 1 0 0,0 1 0 0 0,0 0-1 0 0,-1 0 1 0 0,1 0-1 0 0,-1 0 1 0 0,-1-1-48 0 0,1 2 24 0 0,0 1-1 0 0,-1-1 1 0 0,1 1 0 0 0,-1 0 0 0 0,1 0-1 0 0,-1 0 1 0 0,0 0 0 0 0,0 0-1 0 0,1 1 1 0 0,-1 0 0 0 0,0-1-1 0 0,0 2 1 0 0,1-1 0 0 0,-1 0 0 0 0,0 1-1 0 0,0-1 1 0 0,1 1 0 0 0,-1 0-1 0 0,1 1 1 0 0,-2-1-24 0 0,-10 7-93 0 0,19 0-34 0 0,-1-7 116 0 0,-1 0 0 0 0,1-1 0 0 0,-1 1 0 0 0,1 0 0 0 0,-1-1 0 0 0,1 1 0 0 0,0-1 0 0 0,-1 0 0 0 0,1 0 0 0 0,-1 0 0 0 0,2 0 11 0 0,16-4-21 0 0,1-1 0 0 0,-1-1 0 0 0,0-1 0 0 0,0-1 0 0 0,-1-1 0 0 0,0 0 0 0 0,-1-1 0 0 0,11-8 21 0 0,-7 4-13 0 0,0 1-1 0 0,1 2 1 0 0,1 0-1 0 0,-1 2 1 0 0,16-4 13 0 0,-38 13-3 0 0,1-1 0 0 0,0 1 0 0 0,0 0 0 0 0,-1 0 0 0 0,1 0 0 0 0,0 0 0 0 0,0 0 0 0 0,0 0 1 0 0,0 0-1 0 0,-1 1 0 0 0,1-1 0 0 0,0 1 0 0 0,0-1 0 0 0,-1 1 0 0 0,1 0 0 0 0,0-1 0 0 0,-1 1 0 0 0,1 0 0 0 0,-1 0 0 0 0,1 0 0 0 0,-1 0 0 0 0,2 2 3 0 0,0 0 3 0 0,0 1-1 0 0,0 0 1 0 0,0 0-1 0 0,0 0 1 0 0,-1 0-1 0 0,1 0 0 0 0,-1 1 1 0 0,0-1-1 0 0,0 2-2 0 0,3 11 25 0 0,0 1-1 0 0,0 0 1 0 0,-2 0-1 0 0,1 9-24 0 0,-1 3 23 0 0,5 40 83 0 0,10 33-106 0 0,-13-82 11 0 0,0 0 0 0 0,2-1 1 0 0,0 0-1 0 0,1 0 0 0 0,1-1 0 0 0,1 0 0 0 0,3 3-11 0 0,-11-18 1 0 0,0-1 0 0 0,1 1 0 0 0,-1-1 1 0 0,1 1-1 0 0,0-1 0 0 0,0 0 0 0 0,0 0 0 0 0,1-1 0 0 0,-1 1 0 0 0,1 0 1 0 0,-1-1-1 0 0,1 0 0 0 0,0 0 0 0 0,0 0 0 0 0,0 0 0 0 0,0-1 0 0 0,0 0 1 0 0,0 0-1 0 0,1 0 0 0 0,0 0-1 0 0,1-1 1 0 0,0 0-1 0 0,0 0 1 0 0,0-1 0 0 0,-1 0 0 0 0,1 0 0 0 0,0 0-1 0 0,0-1 1 0 0,-1 0 0 0 0,1 0 0 0 0,-1 0 0 0 0,0-1 0 0 0,0 0-1 0 0,4-2 0 0 0,5-4 1 0 0,-1-2 0 0 0,1 0 0 0 0,-1 0 0 0 0,-1-1 0 0 0,0-1 0 0 0,-1 0 0 0 0,-1 0-1 0 0,0-1 1 0 0,6-12-1 0 0,4-12 16 0 0,-2-2-1 0 0,-2-1 1 0 0,-2 0-1 0 0,-1 0 0 0 0,-2-2 1 0 0,4-42-16 0 0,-6 22 267 0 0,-4-1 0 0 0,-2 0-1 0 0,-3 0 1 0 0,-5-27-267 0 0,1 62 539 0 0,0 1-1 0 0,-2-1 1 0 0,-1 1 0 0 0,-3-6-539 0 0,-11 78 733 0 0,8 30-612 0 0,3 0 0 0 0,3 1 0 0 0,4-1-1 0 0,3 24-120 0 0,-9 71 162 0 0,4-106-246 0 0,2-1 0 0 0,3 1 0 0 0,3 4 84 0 0,-3-66-7 0 0,0 0 0 0 0,0 0 0 0 0,0-1-1 0 0,0 1 1 0 0,0 0 0 0 0,0 0-1 0 0,0 0 1 0 0,1 0 0 0 0,-1 0 0 0 0,0-1-1 0 0,0 1 1 0 0,1 0 0 0 0,-1 0-1 0 0,1 0 1 0 0,-1-1 0 0 0,1 1 0 0 0,-1 0-1 0 0,1-1 1 0 0,-1 1 0 0 0,1 0-1 0 0,-1-1 1 0 0,1 1 0 0 0,0 0 0 0 0,-1-1-1 0 0,1 1 1 0 0,0-1 7 0 0,0 0-5 0 0,0 0 0 0 0,0 0 0 0 0,0 0-1 0 0,0 0 1 0 0,0-1 0 0 0,-1 1 0 0 0,1 0 0 0 0,0 0 0 0 0,0-1-1 0 0,0 1 1 0 0,0-1 0 0 0,0 1 0 0 0,-1-1 0 0 0,1 1 0 0 0,0-1-1 0 0,0 1 1 0 0,-1-1 0 0 0,1 0 0 0 0,0 0 5 0 0,32-40-48 0 0,-32 38 47 0 0,59-93-139 0 0,5-20 140 0 0,9-17-48 0 0,-71 127 37 0 0,1 0 0 0 0,0 0-1 0 0,0 0 1 0 0,0 1 0 0 0,1 0 0 0 0,-1 0 0 0 0,1 0 0 0 0,1 0 0 0 0,-1 1 0 0 0,1 0 0 0 0,-1 0 0 0 0,1 0 0 0 0,1 0 11 0 0,-4 3-5 0 0,0 0 0 0 0,0 1 0 0 0,0-1 0 0 0,0 0 0 0 0,1 1 0 0 0,-1 0 0 0 0,0 0 0 0 0,0 0 0 0 0,0 0 0 0 0,1 0 0 0 0,-1 1 0 0 0,0-1 0 0 0,0 1 0 0 0,0 0 0 0 0,0 0 0 0 0,0 0 1 0 0,0 0-1 0 0,0 1 0 0 0,0-1 0 0 0,0 1 0 0 0,-1-1 0 0 0,1 1 0 0 0,-1 0 0 0 0,1 0 0 0 0,-1 0 0 0 0,0 1 0 0 0,0-1 0 0 0,2 3 5 0 0,4 4-7 0 0,-1 0 0 0 0,-1 1 0 0 0,0 0 0 0 0,0 0 0 0 0,-1 1 0 0 0,0-1 0 0 0,-1 1 0 0 0,0 0 0 0 0,-1 0 0 0 0,0 1 0 0 0,0-1 0 0 0,-1 0 0 0 0,-1 1 0 0 0,0 0 0 0 0,-1-1 0 0 0,0 1 0 0 0,-1 0 0 0 0,0-1 0 0 0,-1 1 0 0 0,-1 5 7 0 0,0-3-5 0 0,0-2 1 0 0,0 1-1 0 0,-1 0 0 0 0,-1-1 0 0 0,0 0 0 0 0,-1 0 1 0 0,0 0-1 0 0,-1-1 0 0 0,0 0 0 0 0,-1 0 0 0 0,0 0 1 0 0,-1-1-1 0 0,0-1 0 0 0,0 1 0 0 0,-1-2 1 0 0,0 1-1 0 0,-1-1 0 0 0,-2 0 5 0 0,11-6 6 0 0,-1 0-1 0 0,0 0 1 0 0,0-1-1 0 0,0 1 1 0 0,0-1 0 0 0,-1 0-1 0 0,1 0 1 0 0,0 0-1 0 0,0 0 1 0 0,-1-1 0 0 0,1 1-1 0 0,0-1 1 0 0,-1 0 0 0 0,1 0-1 0 0,-1 0 1 0 0,1 0-1 0 0,0-1 1 0 0,-1 0 0 0 0,1 1-1 0 0,0-1 1 0 0,-1-1-6 0 0,3 2-1 0 0,1 0 1 0 0,0-1-1 0 0,-1 1 1 0 0,1 0-1 0 0,0-1 0 0 0,0 1 1 0 0,-1-1-1 0 0,1 1 1 0 0,0 0-1 0 0,0-1 0 0 0,0 1 1 0 0,-1-1-1 0 0,1 1 0 0 0,0-1 1 0 0,0 1-1 0 0,0 0 1 0 0,0-1-1 0 0,0 1 0 0 0,0-1 1 0 0,0 1-1 0 0,0-1 1 0 0,0 1-1 0 0,0-1 0 0 0,0 1 1 0 0,1-1-1 0 0,-1 1 1 0 0,0 0-1 0 0,0-1 0 0 0,0 1 1 0 0,0-1-1 0 0,1 1 1 0 0,-1 0-1 0 0,0-1 0 0 0,1 1 1 0 0,-1-1-1 0 0,0 1 1 0 0,1 0-1 0 0,-1-1 0 0 0,0 1 1 0 0,1 0-1 0 0,-1 0 1 0 0,0-1-1 0 0,1 1 0 0 0,-1 0 1 0 0,1 0-1 0 0,-1 0 1 0 0,1-1 0 0 0,16-9-39 0 0,7 3 6 0 0,-1 1 0 0 0,1 1 0 0 0,0 1 0 0 0,9 1 33 0 0,61-12-212 0 0,-80 12 185 0 0,0-1 0 0 0,-1 0 1 0 0,1-2-1 0 0,-1 1 0 0 0,0-2 1 0 0,-1 0-1 0 0,1 0 1 0 0,-1-1-1 0 0,-1 0 0 0 0,0-1 1 0 0,0-1-1 0 0,0 0 0 0 0,-2 0 1 0 0,1-1-1 0 0,-1 0 1 0 0,1-3 26 0 0,5-6-3 0 0,-2-1 0 0 0,0 0 1 0 0,-1-1-1 0 0,-1-1 0 0 0,-2 1 1 0 0,6-20 2 0 0,-11 30 123 0 0,0-1 1 0 0,-1 0-1 0 0,-1 0 1 0 0,0 1-1 0 0,0-1 1 0 0,-2 0-1 0 0,0-1 1 0 0,0 1-1 0 0,-1 0 1 0 0,0 0-1 0 0,-2 1 1 0 0,1-1-1 0 0,-4-10-123 0 0,6 23 6 0 0,0 0 0 0 0,0 0 0 0 0,0 0 0 0 0,0-1 1 0 0,0 1-1 0 0,0 0 0 0 0,-1 0 0 0 0,1 0 0 0 0,0-1 0 0 0,0 1 0 0 0,0 0 0 0 0,0 0 0 0 0,0 0 0 0 0,0 0 1 0 0,0-1-1 0 0,0 1 0 0 0,-1 0 0 0 0,1 0 0 0 0,0 0 0 0 0,0 0 0 0 0,0 0 0 0 0,0-1 0 0 0,0 1 0 0 0,-1 0 1 0 0,1 0-1 0 0,0 0 0 0 0,0 0 0 0 0,0 0 0 0 0,-1 0 0 0 0,1 0 0 0 0,0 0 0 0 0,0 0 0 0 0,0 0 0 0 0,0 0 1 0 0,-1 0-1 0 0,1 0 0 0 0,0 0 0 0 0,0 0 0 0 0,0 0 0 0 0,-1 0 0 0 0,1 0 0 0 0,0 0 0 0 0,0 0 0 0 0,0 0 1 0 0,-1 0-1 0 0,1 0 0 0 0,0 0-6 0 0,-8 11 117 0 0,-6 21-59 0 0,13-29-33 0 0,-8 23 3 0 0,1 0 1 0 0,1 1 0 0 0,2 0 0 0 0,1 0-1 0 0,-1 26-28 0 0,3-37-79 0 0,2 1-1 0 0,0-1 1 0 0,1 0 0 0 0,1 1-1 0 0,0-1 1 0 0,2 0-1 0 0,-1 0 1 0 0,2-1-1 0 0,0 1 1 0 0,5 9 79 0 0,-9-23-16 0 0,-1-1-1 0 0,1 1 1 0 0,0 0-1 0 0,0 0 1 0 0,0-1 0 0 0,0 1-1 0 0,1 0 1 0 0,-1-1 0 0 0,0 1-1 0 0,0-1 1 0 0,1 0-1 0 0,-1 1 1 0 0,1-1 0 0 0,0 0-1 0 0,-1 0 1 0 0,1 0-1 0 0,0 0 1 0 0,-1 0 0 0 0,1-1-1 0 0,0 1 1 0 0,0 0 0 0 0,2 0 16 0 0,-2-1-8 0 0,0-1 0 0 0,0 1 0 0 0,0 0 0 0 0,0-1 0 0 0,0 1 0 0 0,0-1 1 0 0,0 0-1 0 0,0 0 0 0 0,0 0 0 0 0,-1 0 0 0 0,1 0 0 0 0,0 0 1 0 0,0 0-1 0 0,-1 0 0 0 0,1-1 0 0 0,-1 1 0 0 0,2-2 8 0 0,7-8-8 0 0,-1-1 1 0 0,-1 1-1 0 0,0-2 0 0 0,0 1 0 0 0,2-7 8 0 0,13-26 55 0 0,-1 3 356 0 0,23-36-411 0 0,-38 68 49 0 0,1 0 0 0 0,-1 0 0 0 0,2 1 0 0 0,-1 0 1 0 0,1 0-1 0 0,0 1 0 0 0,1 0 0 0 0,0 0 0 0 0,6-2-49 0 0,-11 8 9 0 0,0-1-1 0 0,0 1 1 0 0,0 0-1 0 0,0 1 0 0 0,1-1 1 0 0,-1 1-1 0 0,0 0 1 0 0,1 1-1 0 0,-1-1 1 0 0,1 1-1 0 0,-1 0 0 0 0,1 1 1 0 0,-1-1-1 0 0,1 1 1 0 0,-1 0-1 0 0,1 0 0 0 0,-1 1 1 0 0,0 0-1 0 0,0 0 1 0 0,0 0-1 0 0,0 0 1 0 0,0 1-1 0 0,0 0 0 0 0,3 2-8 0 0,12 9 7 0 0,0 2-1 0 0,0 0 0 0 0,-2 2 0 0 0,15 16-6 0 0,-14-15-1 0 0,-10-8-8 0 0,0-1 0 0 0,-1 2 0 0 0,0-1 0 0 0,-1 1 0 0 0,0 0 0 0 0,-1 1 0 0 0,0-1 0 0 0,0 2 9 0 0,5 19-495 0 0,0 1 1 0 0,2 21 494 0 0,-13-55-6 0 0,0 0 0 0 0,0 0 0 0 0,0 1 0 0 0,0-1 0 0 0,0 0 0 0 0,0 0 0 0 0,0 0 0 0 0,1 0 0 0 0,-1 1 0 0 0,0-1 0 0 0,0 0 0 0 0,0 0 0 0 0,0 0 1 0 0,0 0-1 0 0,0 0 0 0 0,1 0 0 0 0,-1 1 0 0 0,0-1 0 0 0,0 0 0 0 0,0 0 0 0 0,0 0 0 0 0,1 0 0 0 0,-1 0 0 0 0,0 0 0 0 0,0 0 0 0 0,0 0 0 0 0,1 0 0 0 0,-1 0 0 0 0,0 0 0 0 0,0 0 0 0 0,0 0 0 0 0,0 0 0 0 0,1 0 0 0 0,-1 0 0 0 0,0 0 0 0 0,0 0 0 0 0,0 0 1 0 0,1 0-1 0 0,-1 0 0 0 0,0 0 0 0 0,0 0 0 0 0,0 0 0 0 0,0 0 0 0 0,1 0 0 0 0,-1-1 0 0 0,0 1 0 0 0,0 0 0 0 0,0 0 0 0 0,0 0 0 0 0,0 0 0 0 0,1 0 0 0 0,-1-1 0 0 0,0 1 0 0 0,0 0 0 0 0,0 0 0 0 0,0 0 0 0 0,0 0 0 0 0,0-1 0 0 0,0 1 0 0 0,0 0 6 0 0,15-19-70 0 0,10-23 79 0 0,-10 16 0 0 0,0 0 0 0 0,2 1 1 0 0,1 0-1 0 0,1 2 1 0 0,10-10-10 0 0,34-31 467 0 0,16-9-467 0 0,6 1 248 0 0,-50 45-153 0 0,-1-2-1 0 0,-1-1 1 0 0,-2-2-1 0 0,16-22-94 0 0,-33 27 269 0 0,-13 26-265 0 0,-1 1 0 0 0,0-1-1 0 0,0 0 1 0 0,0 1 0 0 0,0-1 0 0 0,0 0 0 0 0,0 0-1 0 0,0 1 1 0 0,0-1 0 0 0,0 0 0 0 0,0 1 0 0 0,0-1 0 0 0,0 0-1 0 0,-1 0 1 0 0,1 1 0 0 0,0-1 0 0 0,-1 0 0 0 0,1 1 0 0 0,0-1-1 0 0,-1 1 1 0 0,1-1 0 0 0,-1 0 0 0 0,1 1 0 0 0,0-1 0 0 0,-1 1-1 0 0,0-1 1 0 0,1 1 0 0 0,-1-1 0 0 0,1 1 0 0 0,-1 0 0 0 0,0-1-1 0 0,1 1 1 0 0,-1 0 0 0 0,0-1-4 0 0,0 1-1 0 0,-1 0 0 0 0,1 0 0 0 0,-1 0 1 0 0,1 0-1 0 0,-1 1 0 0 0,1-1 0 0 0,-1 0 0 0 0,1 1 0 0 0,-1-1 0 0 0,1 1 0 0 0,0-1 0 0 0,-1 1 1 0 0,1 0-1 0 0,0 0 0 0 0,-1 0 0 0 0,1-1 0 0 0,-1 2 1 0 0,0 0 0 0 0,-18 9 0 0 0,0 0 1 0 0,2 2 0 0 0,-1 0 0 0 0,2 2-1 0 0,0-1 1 0 0,0 2 0 0 0,2 1-1 0 0,0 0 1 0 0,1 0 0 0 0,0 1 0 0 0,2 1-1 0 0,0 1 1 0 0,1 0 0 0 0,1 0-1 0 0,1 1 1 0 0,1 0 0 0 0,1 0 0 0 0,1 1-1 0 0,-1 5 0 0 0,-1 11-13 0 0,2 0-1 0 0,2 1 1 0 0,1 0-1 0 0,2 0 1 0 0,1 0-1 0 0,3-1 1 0 0,1 1-1 0 0,1 0 1 0 0,3-1-1 0 0,9 29 14 0 0,65 171-54 0 0,5 19-149 0 0,-84-249 198 0 0,-1-1 0 0 0,-1 1 0 0 0,0-1 0 0 0,0 1 0 0 0,0 0 0 0 0,-1-1 0 0 0,0 1 0 0 0,-1 0 0 0 0,0 0 0 0 0,0-1 1 0 0,0 1-1 0 0,-1-1 0 0 0,0 1 0 0 0,0-1 0 0 0,-1 0 0 0 0,0 0 0 0 0,-4 6 5 0 0,1-4-2 0 0,0 0 0 0 0,-1-1 0 0 0,0 1 0 0 0,-1-1 0 0 0,0 0 0 0 0,0-1 0 0 0,-1 0 0 0 0,1-1 0 0 0,-2 1 0 0 0,1-2-1 0 0,-7 4 3 0 0,-8 2 0 0 0,0 0-1 0 0,-1-2 0 0 0,0-1 0 0 0,0-2 0 0 0,-1 0 1 0 0,0-1-1 0 0,0-2 0 0 0,0 0 0 0 0,0-2 0 0 0,-5-1 1 0 0,10-1 16 0 0,1-2 1 0 0,-1 0-1 0 0,0-1 0 0 0,1-1 0 0 0,0-1 0 0 0,0 0 0 0 0,1-2 0 0 0,-1 0 0 0 0,2-2 0 0 0,-1 0 0 0 0,-2-3-16 0 0,14 9 6 0 0,0-1 0 0 0,0 1 0 0 0,1-2 0 0 0,-1 1 0 0 0,1-1-1 0 0,1 0 1 0 0,-1 0 0 0 0,1-1 0 0 0,0 1 0 0 0,0-1 0 0 0,1 0 0 0 0,0-1-1 0 0,0 1 1 0 0,1-1 0 0 0,0 1 0 0 0,0-1 0 0 0,0 0 0 0 0,1 0 0 0 0,1 0-1 0 0,-1-1 1 0 0,2 1 0 0 0,-1 0 0 0 0,1-1 0 0 0,0 1 0 0 0,0 0-1 0 0,1-1 1 0 0,0 1 0 0 0,1 0 0 0 0,1-3-6 0 0,1-1-9 0 0,1-1 0 0 0,1 1 0 0 0,0 0 0 0 0,1 0 0 0 0,0 1 0 0 0,0-1 0 0 0,2 2 0 0 0,-1-1 0 0 0,1 1-1 0 0,1 1 1 0 0,0-1 0 0 0,0 2 0 0 0,1-1 0 0 0,0 1 0 0 0,3-1 9 0 0,33-19-200 0 0,0 2 0 0 0,2 2 0 0 0,10-2 200 0 0,-24 10-199 0 0,106-42-1275 0 0,-43 18-1439 0 0,-3-4-3945 0 0,-54 21 4613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4.6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466 134 824 0 0,'-2'-2'227'0'0,"-1"1"0"0"0,1 0 0 0 0,-1-1 0 0 0,0 1 0 0 0,1 0 0 0 0,-1 0 0 0 0,0 1 0 0 0,0-1 0 0 0,0 0 0 0 0,0 1 0 0 0,0 0 0 0 0,0 0 0 0 0,1 0 0 0 0,-1 0 0 0 0,0 0 0 0 0,0 0 0 0 0,0 1 0 0 0,-2 0-227 0 0,-1 1 206 0 0,-1 0-1 0 0,1 1 0 0 0,-1 0 0 0 0,1 0 0 0 0,0 0 0 0 0,0 1 0 0 0,0 0 0 0 0,-1 1-205 0 0,-12 12 385 0 0,0 0 0 0 0,1 1 1 0 0,-16 21-386 0 0,33-38 21 0 0,-35 44 417 0 0,1 1 0 0 0,3 2 1 0 0,1 1-1 0 0,3 2 0 0 0,-18 45-438 0 0,34-65 331 0 0,1 1 1 0 0,-4 23-332 0 0,10-29 151 0 0,0-1 1 0 0,2 1 0 0 0,1 0 0 0 0,1 0-1 0 0,1 0 1 0 0,2 8-152 0 0,-1-19 73 0 0,1 0 0 0 0,1 0-1 0 0,1 0 1 0 0,0 0 0 0 0,0-1 0 0 0,2 0-1 0 0,0 0 1 0 0,0 0 0 0 0,1-1-1 0 0,1 0 1 0 0,0 0-73 0 0,0-2 58 0 0,0-1 1 0 0,1-1-1 0 0,0 0 0 0 0,0 0 0 0 0,1 0 0 0 0,0-1 1 0 0,1-1-1 0 0,10 6-58 0 0,5 1 69 0 0,0-2 1 0 0,2 0 0 0 0,-1-2-1 0 0,1-1 1 0 0,1-2 0 0 0,-1 0-1 0 0,1-2 1 0 0,0-1-1 0 0,1-2 1 0 0,-1-1 0 0 0,14-1-70 0 0,-4-2 51 0 0,-1-1 1 0 0,1-2-1 0 0,0-2 1 0 0,-1-2-1 0 0,-1-1 1 0 0,0-2-1 0 0,0-1 1 0 0,13-9-52 0 0,-24 9 24 0 0,-1-2-1 0 0,0-1 1 0 0,-1-1-1 0 0,-1-1 1 0 0,0-1 0 0 0,-2-1-1 0 0,0-1 1 0 0,-1-1 0 0 0,-2 0-1 0 0,0-2 1 0 0,6-10-24 0 0,-21 29 18 0 0,0 0 1 0 0,0 0-1 0 0,0 0 1 0 0,-1 0-1 0 0,0-1 0 0 0,0 1 1 0 0,0-1-1 0 0,0 0 1 0 0,-1 1-1 0 0,0-1 1 0 0,0 0-1 0 0,-1 0 0 0 0,0 1 1 0 0,0-2-19 0 0,0 4 7 0 0,-1 0 0 0 0,1 0 0 0 0,-1 0 1 0 0,0 0-1 0 0,0 1 0 0 0,0-1 0 0 0,0 0 1 0 0,-1 1-1 0 0,1-1 0 0 0,-1 1 0 0 0,0-1 0 0 0,1 1 1 0 0,-1 0-1 0 0,0-1 0 0 0,0 1 0 0 0,-1 0 1 0 0,1 0-1 0 0,0 1 0 0 0,-1-1 0 0 0,1 0 0 0 0,-1 1 1 0 0,1 0-1 0 0,-1-1 0 0 0,0 1 0 0 0,0 0 1 0 0,1 0-1 0 0,-1 1 0 0 0,-1-1-7 0 0,-18-3-7 0 0,-1 1 1 0 0,1 0-1 0 0,-1 2 0 0 0,0 1 0 0 0,0 1 1 0 0,1 0-1 0 0,-1 2 0 0 0,1 1 1 0 0,-1 1-1 0 0,1 0 0 0 0,1 2 0 0 0,-1 1 1 0 0,-3 2 6 0 0,16-5-60 0 0,0 0 1 0 0,0 1 0 0 0,0 0 0 0 0,0 0-1 0 0,1 1 1 0 0,-5 5 59 0 0,12-10-30 0 0,-1-1 1 0 0,1 1-1 0 0,-1 0 0 0 0,1 0 1 0 0,0-1-1 0 0,-1 1 0 0 0,1 0 1 0 0,0 0-1 0 0,0 0 0 0 0,1 1 1 0 0,-1-1-1 0 0,0 0 0 0 0,1 0 1 0 0,-1 0-1 0 0,1 2 30 0 0,0-3-23 0 0,0 0-1 0 0,0 0 1 0 0,1 1 0 0 0,-1-1 0 0 0,1 0 0 0 0,-1 0-1 0 0,1 0 1 0 0,0 1 0 0 0,-1-1 0 0 0,1 0 0 0 0,0 0 0 0 0,0 0-1 0 0,0 0 1 0 0,0 0 0 0 0,-1 0 0 0 0,1-1 0 0 0,1 1-1 0 0,-1 0 1 0 0,0 0 0 0 0,0-1 0 0 0,0 1 0 0 0,0-1-1 0 0,0 1 1 0 0,1-1 0 0 0,-1 1 0 0 0,0-1 0 0 0,0 0 0 0 0,2 1 23 0 0,7 1-55 0 0,0 0 1 0 0,0 0 0 0 0,1-1-1 0 0,-1 0 1 0 0,0-1 0 0 0,1 0-1 0 0,-1-1 1 0 0,0 0 0 0 0,7-1 54 0 0,98-26-234 0 0,-30 6 104 0 0,-56 16 107 0 0,-19 3-4 0 0,0 0-1 0 0,1 2 1 0 0,0-1-1 0 0,-1 1 1 0 0,1 1-1 0 0,10 0 28 0 0,-18 1-5 0 0,0-1 1 0 0,1 1-1 0 0,-1 0 1 0 0,1 0-1 0 0,-1 1 1 0 0,0-1-1 0 0,0 1 1 0 0,0-1-1 0 0,0 1 0 0 0,0 0 1 0 0,0 0-1 0 0,0 1 1 0 0,-1-1-1 0 0,1 0 1 0 0,-1 1-1 0 0,1 0 0 0 0,-1-1 1 0 0,0 1-1 0 0,0 0 1 0 0,-1 0-1 0 0,1 0 1 0 0,0 1-1 0 0,0 0 5 0 0,18 50 33 0 0,-16-41-48 0 0,0 1 1 0 0,2-1-1 0 0,-1 0 1 0 0,2-1-1 0 0,-1 1 1 0 0,2-1-1 0 0,0 0 15 0 0,-6-9-6 0 0,0-1 0 0 0,1 0 1 0 0,-1 1-1 0 0,1-1 0 0 0,0 0 0 0 0,-1 0 1 0 0,1 0-1 0 0,0-1 0 0 0,0 1 0 0 0,0-1 1 0 0,0 0-1 0 0,0 1 0 0 0,1-1 0 0 0,-1-1 0 0 0,0 1 1 0 0,0 0-1 0 0,1-1 0 0 0,-1 0 0 0 0,1 1 1 0 0,-1-1-1 0 0,0-1 0 0 0,1 1 0 0 0,-1 0 0 0 0,0-1 1 0 0,0 0-1 0 0,1 0 0 0 0,-1 0 0 0 0,0 0 1 0 0,0 0-1 0 0,0-1 0 0 0,2 0 6 0 0,8-5-5 0 0,-1-1 1 0 0,0 0-1 0 0,0 0 0 0 0,0-1 1 0 0,-1-1-1 0 0,-1 0 0 0 0,0 0 1 0 0,0-1-1 0 0,-1 0 0 0 0,0-1 0 0 0,-1 0 1 0 0,0-1-1 0 0,-1 0 5 0 0,16-29 55 0 0,-1-2 0 0 0,-3 0-1 0 0,4-16-54 0 0,-15 35 432 0 0,-1 1-1 0 0,-1-1 1 0 0,-1-1-1 0 0,-1 1 0 0 0,-1-1 1 0 0,-1-21-432 0 0,-45 339 2416 0 0,32-177-2209 0 0,-8 70 367 0 0,6 181-574 0 0,12-335 43 0 0,0-24-47 0 0,1-1 0 0 0,-1 1 0 0 0,1-1 1 0 0,1 1-1 0 0,-1-1 0 0 0,1 1 0 0 0,0-1 1 0 0,1 1-1 0 0,-1-1 0 0 0,4 6 4 0 0,-5-11 3 0 0,7-12 0 0 0,0 1-1 0 0,-1-1 1 0 0,-1-1-1 0 0,0 1 1 0 0,0-1-1 0 0,-1 0 1 0 0,0 0-1 0 0,-1 0 0 0 0,-1 0 1 0 0,1-12-3 0 0,5-12 5 0 0,30-140 34 0 0,-21 85 0 0 0,4 1 1 0 0,23-57-40 0 0,-43 145 0 0 0,0 0 0 0 0,-1 0 1 0 0,1-1-1 0 0,0 1 0 0 0,0 0 0 0 0,0 0 1 0 0,0 0-1 0 0,1 0 0 0 0,-1 0 1 0 0,0 0-1 0 0,1 0 0 0 0,-1 1 0 0 0,1-1 1 0 0,0 0-1 0 0,0 1 0 0 0,0-1 1 0 0,0 1-1 0 0,-1 0 0 0 0,2 0 1 0 0,-1 0-1 0 0,0-1 0 0 0,2 2-5 0 0,-1 0-1 0 0,0 0 1 0 0,0 0 0 0 0,0 1 0 0 0,0-1 0 0 0,0 1 0 0 0,0-1-1 0 0,0 1 1 0 0,0 0 0 0 0,0 0 0 0 0,-1 1 0 0 0,1-1-1 0 0,0 1 1 0 0,-1-1 0 0 0,1 1 0 0 0,-1 0 0 0 0,2 0 5 0 0,21 18-22 0 0,-1 1 0 0 0,-1 1 0 0 0,-1 1 1 0 0,-1 1-1 0 0,15 21 22 0 0,13 15-391 0 0,-38-46 251 0 0,-9-11 96 0 0,0 0 1 0 0,0 0 0 0 0,0-1-1 0 0,1 1 1 0 0,-1 0 0 0 0,1-1-1 0 0,-1 0 1 0 0,1 1 0 0 0,0-1-1 0 0,0 0 1 0 0,0-1 0 0 0,0 1-1 0 0,0 0 1 0 0,3 0 43 0 0,-4-2-11 0 0,0 0 1 0 0,0-1-1 0 0,0 1 0 0 0,0 0 1 0 0,0-1-1 0 0,0 0 0 0 0,0 1 1 0 0,-1-1-1 0 0,1 0 0 0 0,0 0 1 0 0,0 0-1 0 0,-1 0 0 0 0,1-1 1 0 0,-1 1-1 0 0,1 0 0 0 0,-1-1 1 0 0,1 1-1 0 0,-1-1 0 0 0,0 1 1 0 0,0-1-1 0 0,0 0 11 0 0,26-35-86 0 0,-26 36 82 0 0,33-61-83 0 0,-2-2 0 0 0,7-23 87 0 0,-7 14 43 0 0,-28 64 32 0 0,1-1 0 0 0,-1-1 0 0 0,-1 1 0 0 0,0-1 0 0 0,0 1 0 0 0,-1-3-75 0 0,3 26 75 0 0,0 5-39 0 0,-34 229 53 0 0,28-237-142 0 0,0 0 1 0 0,1 1 0 0 0,0-1-1 0 0,1 0 1 0 0,0 1 0 0 0,0-1-1 0 0,1 2 53 0 0,-1-10-15 0 0,0 0 1 0 0,0 1-1 0 0,0-1 0 0 0,0 1 0 0 0,0-1 0 0 0,1 0 0 0 0,-1 0 1 0 0,0 0-1 0 0,1 0 0 0 0,0 0 0 0 0,-1 0 0 0 0,1 0 0 0 0,0 0 1 0 0,0-1-1 0 0,0 1 0 0 0,0-1 0 0 0,1 1 0 0 0,-1-1 0 0 0,0 0 1 0 0,0 0-1 0 0,1 0 0 0 0,-1 0 0 0 0,1 0 0 0 0,-1-1 0 0 0,1 1 0 0 0,-1-1 1 0 0,1 1-1 0 0,-1-1 0 0 0,1 0 0 0 0,1 0 15 0 0,6 0-16 0 0,0-1 0 0 0,0 0-1 0 0,1-1 1 0 0,-1 0 0 0 0,0 0 0 0 0,0-1 0 0 0,0 0-1 0 0,-1-1 1 0 0,1 0 0 0 0,-1-1 0 0 0,0 0-1 0 0,0 0 1 0 0,6-6 16 0 0,11-9 133 0 0,0-1 1 0 0,-2-1-1 0 0,17-19-133 0 0,-15 14 156 0 0,-25 26-174 0 0,-1 1 8 0 0,0 0 13 0 0,0 0 4 0 0,0 0 1 0 0,28 10 951 0 0,-27-18-837 0 0,-1 0 1 0 0,0 1 0 0 0,0-1 0 0 0,-1 0-1 0 0,0 1 1 0 0,0-1 0 0 0,0 1-1 0 0,-1-1-122 0 0,-1-3 69 0 0,1 1 0 0 0,1 0 0 0 0,0 0 0 0 0,0-11-69 0 0,4-30 286 0 0,-1 17-37 0 0,0-1 1 0 0,6-18-250 0 0,-7 48 12 0 0,11-49 161 0 0,-2 0 0 0 0,-3-1 0 0 0,-2 0 1 0 0,-2 0-1 0 0,-4-37-173 0 0,-4 44 102 0 0,4 15 112 0 0,-2 0 0 0 0,-2 1 0 0 0,-1 0 1 0 0,-2 0-1 0 0,-3-9-214 0 0,7 27 152 0 0,4 12-126 0 0,0 0 0 0 0,-1 0 0 0 0,1-1 0 0 0,0 1 0 0 0,-1 0 0 0 0,0 0 0 0 0,1 1 0 0 0,-1-1 0 0 0,0 0 0 0 0,0 0 0 0 0,0 0 1 0 0,0 0-1 0 0,0 1 0 0 0,-1-1 0 0 0,1 0 0 0 0,0 1 0 0 0,-1-1 0 0 0,1 1 0 0 0,-2-1-26 0 0,0 5 16 0 0,1-1 0 0 0,0 1 0 0 0,0 0 0 0 0,0 1 0 0 0,1-1 0 0 0,-1 0 0 0 0,1 1 0 0 0,-1-1 0 0 0,1 2-16 0 0,-16 72 71 0 0,4 0 0 0 0,3 0 0 0 0,4 2 0 0 0,3 56-71 0 0,2-106 7 0 0,1 27 13 0 0,1 0 0 0 0,4-1 0 0 0,1 1 0 0 0,3-1 0 0 0,3-1 0 0 0,2 0 0 0 0,11 26-20 0 0,-20-67-4 0 0,0 0 1 0 0,1-1-1 0 0,0 0 1 0 0,1 0 0 0 0,1 0-1 0 0,-1-1 1 0 0,2 0-1 0 0,0-1 1 0 0,0 0 0 0 0,1 0-1 0 0,0-1 1 0 0,1 0-1 0 0,-1-1 1 0 0,12 7 3 0 0,-11-10-8 0 0,0 0 0 0 0,0 0 0 0 0,0 0 0 0 0,0-2 0 0 0,1 1 0 0 0,0-2 0 0 0,-1 1-1 0 0,1-2 1 0 0,0 1 0 0 0,0-2 0 0 0,0 0 0 0 0,0 0 0 0 0,0-1 0 0 0,0 0 0 0 0,0-1 0 0 0,0-1 0 0 0,1 0 8 0 0,6-3-48 0 0,1 0 0 0 0,-1-2 0 0 0,0-1 0 0 0,-1 0 0 0 0,0-1 1 0 0,0-1-1 0 0,-1 0 0 0 0,-1-2 0 0 0,0 0 0 0 0,0 0 0 0 0,7-10 48 0 0,-2-1-139 0 0,0 0 0 0 0,-2-2 0 0 0,0 0 0 0 0,-2-1-1 0 0,-1-1 1 0 0,-1-1 0 0 0,-1-1 139 0 0,-10 21-48 0 0,-1 0-1 0 0,0-1 1 0 0,0 1-1 0 0,0-1 0 0 0,-1 0 1 0 0,-1 0-1 0 0,0 0 1 0 0,0 0-1 0 0,-1 0 0 0 0,0 0 1 0 0,-1 0-1 0 0,-1-3 49 0 0,2 9-25 0 0,-1 1 0 0 0,0-1 0 0 0,0 0 0 0 0,0 1 0 0 0,-1-1 0 0 0,1 1-1 0 0,-1 0 1 0 0,0 0 0 0 0,0-1 0 0 0,0 1 0 0 0,0 0 0 0 0,0 0 0 0 0,-1 1 0 0 0,1-1-1 0 0,-1 0 1 0 0,0 1 0 0 0,0 0 0 0 0,0 0 0 0 0,0 0 0 0 0,0 0 0 0 0,-1 0-1 0 0,1 0 1 0 0,0 1 0 0 0,-1 0 0 0 0,1-1 0 0 0,-1 1 0 0 0,0 1 0 0 0,1-1 0 0 0,-1 0-1 0 0,0 1 1 0 0,1 0 0 0 0,-1 0 0 0 0,-3 0 25 0 0,1 1-170 0 0,0 0-1 0 0,1 0 1 0 0,-1 0 0 0 0,1 0-1 0 0,-1 1 1 0 0,1 0 0 0 0,-2 1 170 0 0,-11 4-733 0 0,17-7 488 0 0,1 0 209 0 0,-1 0 0 0 0,1 0 0 0 0,0 0-1 0 0,0 0 1 0 0,-1 0 0 0 0,1 0 0 0 0,0 0 0 0 0,-1 0 0 0 0,1 0 0 0 0,0 1 0 0 0,0-1 0 0 0,-1 0 0 0 0,1 0-1 0 0,0 0 1 0 0,0 0 0 0 0,-1 0 0 0 0,1 0 0 0 0,0 1 0 0 0,0-1 0 0 0,0 0 0 0 0,-1 0 0 0 0,1 0-1 0 0,0 1 1 0 0,0-1 0 0 0,0 0 0 0 0,0 0 0 0 0,-1 1 0 0 0,1-1 0 0 0,0 0 0 0 0,0 0 0 0 0,0 1 0 0 0,0-1-1 0 0,0 0 1 0 0,0 0 0 0 0,0 1 0 0 0,0-1 0 0 0,0 0 0 0 0,0 1 0 0 0,0-1 36 0 0,3 0-22 0 0,1 0 0 0 0,-1 0 0 0 0,1 0 0 0 0,-1 0 0 0 0,1 0 0 0 0,-1 1 0 0 0,0 0 0 0 0,1 0 0 0 0,-1 0 0 0 0,0 0 0 0 0,1 0 0 0 0,-1 1 0 0 0,0-1 0 0 0,0 1 0 0 0,0 0 0 0 0,1 1 22 0 0,0 1-21 0 0,1 0 0 0 0,-1 1 0 0 0,0-1-1 0 0,-1 1 1 0 0,1 0 0 0 0,-1 1 0 0 0,0-1-1 0 0,0 0 1 0 0,2 6 21 0 0,30 83-72 0 0,-24-61 57 0 0,1 0 0 0 0,11 18 15 0 0,-21-46 7 0 0,1 0 1 0 0,-1 0-1 0 0,1 0 1 0 0,1-1-1 0 0,-1 1 0 0 0,0-1 1 0 0,1 0-1 0 0,0 0 0 0 0,0 0 1 0 0,0-1-1 0 0,1 1 0 0 0,-1-1 1 0 0,1 0-1 0 0,0 0 1 0 0,0-1-1 0 0,0 1 0 0 0,0-1 1 0 0,0 0-1 0 0,3 0-7 0 0,-2-1 25 0 0,1 0 0 0 0,0-1 0 0 0,0 0 0 0 0,0 0 0 0 0,0-1 0 0 0,0 1 0 0 0,-1-2 0 0 0,1 1-1 0 0,0-1 1 0 0,-1 0 0 0 0,1 0 0 0 0,-1-1 0 0 0,1 0 0 0 0,-1 0 0 0 0,3-2-25 0 0,5-4 48 0 0,1 0 0 0 0,-1-2 0 0 0,-1 0 0 0 0,0 0 0 0 0,0-1 0 0 0,-1 0 1 0 0,-1-2-1 0 0,1-1-48 0 0,22-31 208 0 0,21-39-208 0 0,-38 56 143 0 0,-2-2 0 0 0,-1 0-1 0 0,-1 0 1 0 0,-2-2-1 0 0,-1 1 1 0 0,-2-1-1 0 0,-1 0 1 0 0,-2-1-1 0 0,-1 0 1 0 0,-1 1-1 0 0,-2-1 1 0 0,-3-15-143 0 0,3 48 15 0 0,-1 0 1 0 0,0 1 0 0 0,0-1-1 0 0,0 0 1 0 0,0 0-1 0 0,0 0 1 0 0,0 0 0 0 0,0 1-1 0 0,0-1 1 0 0,0 0-1 0 0,0 0 1 0 0,-1 0 0 0 0,1 1-1 0 0,0-1 1 0 0,0 0 0 0 0,-1 0-1 0 0,1 1 1 0 0,-1-1-1 0 0,1 0 1 0 0,-1 1 0 0 0,1-1-1 0 0,-1 0 1 0 0,1 1-1 0 0,-1-1 1 0 0,1 1 0 0 0,-1-1-1 0 0,0 1 1 0 0,1-1 0 0 0,-1 1-1 0 0,0-1 1 0 0,1 1-1 0 0,-1-1 1 0 0,0 1 0 0 0,0 0-1 0 0,1 0 1 0 0,-1-1 0 0 0,0 1-1 0 0,0 0 1 0 0,0 0-1 0 0,0 0 1 0 0,1 0 0 0 0,-1 0-1 0 0,0 0 1 0 0,0 0-1 0 0,0 0 1 0 0,1 0 0 0 0,-1 0-1 0 0,0 1 1 0 0,0-1 0 0 0,0 0-1 0 0,1 0 1 0 0,-1 1-1 0 0,0-1 1 0 0,0 1 0 0 0,1-1-1 0 0,-1 1 1 0 0,0-1 0 0 0,1 1-1 0 0,-1-1 1 0 0,1 1-1 0 0,-1-1 1 0 0,1 1 0 0 0,-1 0-1 0 0,0 0-15 0 0,-41 41 254 0 0,42-41-248 0 0,-27 31 93 0 0,3 2 0 0 0,1 1 0 0 0,1 1 0 0 0,2 0 0 0 0,1 2 0 0 0,3 0 0 0 0,1 1 1 0 0,-3 14-100 0 0,11-27 45 0 0,1-1 1 0 0,2 1 0 0 0,0 0-1 0 0,2 0 1 0 0,0 1 0 0 0,3 12-46 0 0,0-22 13 0 0,0 0 1 0 0,2 0 0 0 0,0 0 0 0 0,1 0-1 0 0,1 0 1 0 0,1-1 0 0 0,0 0 0 0 0,1 0-1 0 0,0 0 1 0 0,2 0-14 0 0,-3-7-143 0 0,1 1 0 0 0,-1-1 0 0 0,2 0 0 0 0,-1-1 1 0 0,1 1-1 0 0,1-2 0 0 0,-1 1 0 0 0,1-1 0 0 0,0 0 0 0 0,1-1 0 0 0,0 0 0 0 0,0-1 0 0 0,0 0 0 0 0,1 0 0 0 0,-1-1 0 0 0,1-1 0 0 0,6 2 143 0 0,12 1-1740 0 0,0-1 0 0 0,0-2 0 0 0,1-1 0 0 0,-1-1 0 0 0,1-2 0 0 0,1-1 1740 0 0,30-3-2653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6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1053 112 0 0,'-12'2'908'0'0,"1"1"0"0"0,-1 0 0 0 0,1 1-1 0 0,0 0 1 0 0,0 1 0 0 0,-9 5-908 0 0,19-9 474 0 0,1-1 4 0 0,0 0 13 0 0,9-26 895 0 0,34-38-900 0 0,-4-2-1 0 0,-2-2 1 0 0,-3-1 0 0 0,-4-2-1 0 0,-2-1 1 0 0,-4-1 0 0 0,-3-1-1 0 0,-3-1 1 0 0,4-44-486 0 0,-18 86 115 0 0,10-102 522 0 0,-13 121-393 0 0,-1-1 0 0 0,-1 1 0 0 0,0 0 0 0 0,-1 0 0 0 0,-1 0 0 0 0,0 0 0 0 0,-1 1 0 0 0,-1-3-244 0 0,5 15 18 0 0,0 1 0 0 0,0-1 0 0 0,0 0 0 0 0,-1 1 0 0 0,1-1 0 0 0,0 1 0 0 0,0-1 0 0 0,-1 1-1 0 0,1-1 1 0 0,0 1 0 0 0,-1 0 0 0 0,1-1 0 0 0,0 1 0 0 0,-1-1 0 0 0,1 1 0 0 0,-1 0 0 0 0,1-1-1 0 0,0 1 1 0 0,-1 0 0 0 0,1-1 0 0 0,-1 1 0 0 0,1 0 0 0 0,-1 0 0 0 0,1-1 0 0 0,-1 1 0 0 0,1 0-1 0 0,-1 0 1 0 0,0 0 0 0 0,1 0 0 0 0,-1 0 0 0 0,1 0 0 0 0,-1 0 0 0 0,1 0 0 0 0,-1 0 0 0 0,1 0 0 0 0,-1 0-1 0 0,0 0 1 0 0,1 0 0 0 0,-1 0 0 0 0,1 0 0 0 0,-1 1 0 0 0,1-1 0 0 0,-1 0-18 0 0,-24 24 323 0 0,-12 37-111 0 0,11-1-76 0 0,2 1-1 0 0,3 1 1 0 0,3 0-1 0 0,2 2 1 0 0,-3 40-136 0 0,14-73-5 0 0,1 0-1 0 0,1 1 1 0 0,2 0 0 0 0,1-1 0 0 0,2 1 0 0 0,1-1 0 0 0,1 1 0 0 0,2-1 0 0 0,1-1 0 0 0,11 30 5 0 0,-17-56-26 0 0,1 0-1 0 0,0 0 1 0 0,0 0 0 0 0,0 0 0 0 0,1 0-1 0 0,-1-1 1 0 0,1 1 0 0 0,0-1 0 0 0,0 1-1 0 0,0-1 1 0 0,1 0 0 0 0,-1 0 0 0 0,1-1-1 0 0,-1 1 1 0 0,1-1 0 0 0,0 0-1 0 0,0 0 1 0 0,0 0 0 0 0,1 0 26 0 0,1 0-32 0 0,0-1 0 0 0,0 0-1 0 0,0 0 1 0 0,1 0 0 0 0,-1-1 0 0 0,0 0 0 0 0,1 0-1 0 0,-1-1 1 0 0,0 0 0 0 0,1 0 0 0 0,-1 0 0 0 0,3-2 32 0 0,12-4-80 0 0,0-2 1 0 0,0 0 0 0 0,0-1 0 0 0,-1-1-1 0 0,-1-1 1 0 0,0-1 0 0 0,0-1 79 0 0,15-15-140 0 0,-1 0 0 0 0,-2-3 0 0 0,-1 0 0 0 0,10-17 140 0 0,-4 5-136 0 0,2 2 0 0 0,12-7 136 0 0,-49 48-30 0 0,18 33-49 0 0,0 66 41 0 0,-15-68 33 0 0,2 1 0 0 0,1-1-1 0 0,8 19 6 0 0,-12-40 2 0 0,1 1 0 0 0,1-1 0 0 0,-1 0 0 0 0,1-1 0 0 0,1 1 0 0 0,0-1 0 0 0,0 0 0 0 0,0-1 0 0 0,1 1 0 0 0,0-1 0 0 0,1-1-1 0 0,0 1 1 0 0,3 1-2 0 0,-5-5 4 0 0,0 1-1 0 0,1-2 0 0 0,-1 1 0 0 0,1-1 0 0 0,0 0 0 0 0,0-1 0 0 0,0 1 1 0 0,0-1-1 0 0,0-1 0 0 0,0 1 0 0 0,0-1 0 0 0,0 0 0 0 0,0-1 0 0 0,0 0 1 0 0,0 0-1 0 0,0 0 0 0 0,-1-1 0 0 0,1 0 0 0 0,0 0 0 0 0,-1-1 1 0 0,1 0-1 0 0,1-1-3 0 0,10-5 13 0 0,0 0-1 0 0,-1-2 1 0 0,0 0 0 0 0,0 0 0 0 0,-1-2 0 0 0,-1 0 0 0 0,4-5-13 0 0,8-13 31 0 0,-1-1 1 0 0,-2-1-1 0 0,-1-1 1 0 0,-1-1-1 0 0,-3-1 1 0 0,0-1 0 0 0,-3 0-1 0 0,-1-1 1 0 0,-1-1-1 0 0,-3-1 1 0 0,-1 0-1 0 0,-2 0 1 0 0,3-35-32 0 0,-11 73 7 0 0,2-14 132 0 0,-1 1 1 0 0,-1-1 0 0 0,0 0 0 0 0,0 1 0 0 0,-3-7-140 0 0,3 19 23 0 0,0 1 0 0 0,-1-1 1 0 0,1 0-1 0 0,-1 0 0 0 0,0 1 0 0 0,0-1 1 0 0,0 0-1 0 0,0 1 0 0 0,0-1 1 0 0,-1 1-1 0 0,1 0 0 0 0,-1-1 0 0 0,1 1 1 0 0,-1 0-1 0 0,0 0 0 0 0,0 0 0 0 0,0 0 1 0 0,0 0-1 0 0,0 0 0 0 0,0 1 1 0 0,-1-1-1 0 0,1 1 0 0 0,-1 0 0 0 0,1-1 1 0 0,-1 1-1 0 0,1 0 0 0 0,-1 0 1 0 0,0 1-1 0 0,1-1 0 0 0,-1 1 0 0 0,0-1 1 0 0,0 1-1 0 0,0 0-23 0 0,-15 0 34 0 0,0 2 1 0 0,0 0-1 0 0,0 1 1 0 0,1 0-1 0 0,-1 2 1 0 0,1 0-1 0 0,0 1 0 0 0,0 1 1 0 0,0 0-1 0 0,-2 3-34 0 0,-12 7 40 0 0,0 1-1 0 0,2 1 1 0 0,0 2 0 0 0,-19 17-40 0 0,37-27-1 0 0,0 0 1 0 0,1 1-1 0 0,0 0 1 0 0,1 0 0 0 0,1 1-1 0 0,0 0 1 0 0,0 1-1 0 0,1 0 1 0 0,1 0 0 0 0,-3 9 0 0 0,7-16-10 0 0,0-1 0 0 0,1 1 0 0 0,0 0 0 0 0,0 0 0 0 0,0-1 0 0 0,1 1 1 0 0,0 0-1 0 0,0 0 0 0 0,0 0 0 0 0,1 0 0 0 0,1 4 10 0 0,0-7-12 0 0,-1 0 0 0 0,1 1 0 0 0,0-1 0 0 0,0 0 1 0 0,0 0-1 0 0,0 0 0 0 0,1 0 0 0 0,0 0 0 0 0,0-1 0 0 0,0 1 0 0 0,0-1 0 0 0,0 0 0 0 0,1 0 1 0 0,-1 0-1 0 0,1 0 0 0 0,0 0 0 0 0,0-1 0 0 0,0 1 12 0 0,8 2-13 0 0,0 0 0 0 0,-1-1 0 0 0,1 0 0 0 0,1-1 0 0 0,-1 0 0 0 0,1-1 0 0 0,-1 0 0 0 0,1-1 0 0 0,-1-1 0 0 0,13 0 13 0 0,20-3-43 0 0,-1-1 0 0 0,18-6 43 0 0,16-6-39 0 0,-2-3 0 0 0,0-4 0 0 0,-2-3 1 0 0,0-3-1 0 0,15-11 39 0 0,-64 28 5 0 0,48-25 57 0 0,-72 36-62 0 0,33 24-75 0 0,-30-19 82 0 0,1-1 0 0 0,-1 1-1 0 0,1-1 1 0 0,-1 0 0 0 0,1 0-1 0 0,0-1 1 0 0,0 1-1 0 0,0-1 1 0 0,0 0 0 0 0,1-1-1 0 0,-1 1 1 0 0,1-1 0 0 0,-1 0-1 0 0,1 0 1 0 0,3-1-7 0 0,1 0 6 0 0,-1-1 0 0 0,1 0 0 0 0,-1-1 0 0 0,0 0-1 0 0,1 0 1 0 0,-1-1 0 0 0,0 0 0 0 0,-1-1 0 0 0,1 0 0 0 0,0 0 0 0 0,-1-1 0 0 0,0 0 0 0 0,0 0 0 0 0,-1-1 0 0 0,2-1-6 0 0,2-3 111 0 0,-1-1 1 0 0,0 1 0 0 0,0-1 0 0 0,-1-1 0 0 0,-1 0 0 0 0,0 0 0 0 0,0-1 0 0 0,-1 0 0 0 0,3-10-112 0 0,-9 22 16 0 0,-1 1 1 0 0,0-1-1 0 0,0 1 0 0 0,1-1 0 0 0,-1 1 1 0 0,0-1-1 0 0,0 1 0 0 0,0-1 1 0 0,1 1-1 0 0,-1-1 0 0 0,0 0 1 0 0,0 1-1 0 0,0-1 0 0 0,0 1 1 0 0,0-1-1 0 0,0 1 0 0 0,0-1 0 0 0,0 0 1 0 0,0 1-1 0 0,-1-1 0 0 0,1 1 1 0 0,0-1-1 0 0,0 1 0 0 0,0-1 1 0 0,-1 1-1 0 0,1-1 0 0 0,0 1 0 0 0,-1-1 1 0 0,1 1-1 0 0,0-1 0 0 0,-1 1 1 0 0,1-1-1 0 0,-1 1 0 0 0,1 0 1 0 0,0-1-1 0 0,-1 1 0 0 0,1 0 0 0 0,-1-1 1 0 0,1 1-1 0 0,-1 0 0 0 0,1 0 1 0 0,-1-1-1 0 0,0 1 0 0 0,1 0 1 0 0,-1 0-1 0 0,1 0 0 0 0,-1 0 0 0 0,1 0 1 0 0,-1 0-1 0 0,1 0 0 0 0,-1 0 1 0 0,0 0-1 0 0,1 0 0 0 0,-1 0 1 0 0,1 0-1 0 0,-1 0 0 0 0,1 0 1 0 0,-1 1-1 0 0,0-1 0 0 0,1 0 0 0 0,-1 0-16 0 0,-39 12 151 0 0,-13 11-66 0 0,0 3 0 0 0,2 2 0 0 0,1 3 0 0 0,1 1 0 0 0,2 3 0 0 0,-25 24-85 0 0,60-47 15 0 0,0 0 0 0 0,1 1 1 0 0,0 0-1 0 0,1 1 0 0 0,-4 7-15 0 0,9-13 3 0 0,1 0 0 0 0,0 0 0 0 0,0 0 0 0 0,1 1 0 0 0,0-1 0 0 0,1 1 0 0 0,0 0 0 0 0,0-1 0 0 0,1 1 0 0 0,0 0 0 0 0,0 1-3 0 0,1-7-2 0 0,0 0 1 0 0,0-1-1 0 0,0 1 0 0 0,1 0 0 0 0,-1-1 0 0 0,1 1 1 0 0,-1-1-1 0 0,1 1 0 0 0,0-1 0 0 0,0 1 0 0 0,0-1 1 0 0,0 0-1 0 0,1 1 0 0 0,-1-1 0 0 0,0 0 0 0 0,1 0 1 0 0,0 0-1 0 0,-1 0 0 0 0,1 0 0 0 0,0 0 1 0 0,0 0-1 0 0,1 0 2 0 0,2 0-3 0 0,-1 1 0 0 0,0-1 0 0 0,1-1 1 0 0,-1 1-1 0 0,1-1 0 0 0,0 1 0 0 0,0-1 1 0 0,-1-1-1 0 0,1 1 0 0 0,0-1 0 0 0,4 1 3 0 0,9-2-8 0 0,0-1-1 0 0,0 0 0 0 0,0-1 0 0 0,0-1 0 0 0,-1 0 0 0 0,5-3 9 0 0,13-7-41 0 0,0-2 0 0 0,-2 0 0 0 0,1-3 0 0 0,-2-1 0 0 0,-1-1 1 0 0,0-1-1 0 0,-2-2 0 0 0,-1-1 0 0 0,0-2 0 0 0,15-20 41 0 0,-31 33 15 0 0,-9 9-16 0 0,0 1 0 0 0,1-1 0 0 0,0 1 0 0 0,0 0 0 0 0,0 1 0 0 0,0-1 0 0 0,1 1 0 0 0,2-2 1 0 0,-6 4-21 0 0,-1 1 2 0 0,-2 12 18 0 0,1-1-1 0 0,-2 0 0 0 0,1 0 0 0 0,-2 0 0 0 0,1 0 1 0 0,-2-1-1 0 0,1 1 0 0 0,-1-1 0 0 0,-1 0 0 0 0,-2 3 2 0 0,2-3-25 0 0,0 0 0 0 0,0 0 0 0 0,2 1 0 0 0,-1 0 0 0 0,1 0 0 0 0,1 0 0 0 0,0 0 0 0 0,0 1 0 0 0,1-1 0 0 0,0 6 25 0 0,2-16-8 0 0,0-1 0 0 0,0 1 0 0 0,0 0 0 0 0,0 0 0 0 0,1-1 0 0 0,-1 1 0 0 0,0 0 0 0 0,0 0 0 0 0,1-1 1 0 0,-1 1-1 0 0,0 0 0 0 0,1-1 0 0 0,-1 1 0 0 0,0 0 0 0 0,1-1 0 0 0,-1 1 0 0 0,1 0 0 0 0,-1-1 0 0 0,1 1 0 0 0,0-1 1 0 0,-1 1-1 0 0,1-1 0 0 0,0 1 0 0 0,-1-1 0 0 0,1 0 0 0 0,0 1 0 0 0,-1-1 0 0 0,1 0 0 0 0,0 1 0 0 0,-1-1 0 0 0,1 0 0 0 0,0 0 1 0 0,0 0-1 0 0,0 0 0 0 0,-1 0 0 0 0,1 0 0 0 0,0 0 0 0 0,0 0 0 0 0,-1 0 0 0 0,1 0 0 0 0,0 0 0 0 0,0 0 0 0 0,0 0 0 0 0,-1-1 1 0 0,1 1-1 0 0,0 0 0 0 0,-1-1 0 0 0,1 1 0 0 0,0 0 0 0 0,-1-1 8 0 0,40-19-156 0 0,-3-10 101 0 0,-2-1-1 0 0,0-2 1 0 0,-3-2-1 0 0,4-6 56 0 0,9-10 22 0 0,33-27-22 0 0,-75 75-2 0 0,-1 0 1 0 0,1 1-1 0 0,1-1 1 0 0,-1 1-1 0 0,0 0 1 0 0,1-1-1 0 0,-1 2 1 0 0,1-1 0 0 0,-1 0-1 0 0,1 1 1 0 0,0-1-1 0 0,0 1 2 0 0,-2 1-3 0 0,0 0 0 0 0,0 0 0 0 0,0 1 0 0 0,0-1 0 0 0,0 1-1 0 0,0-1 1 0 0,0 1 0 0 0,0 0 0 0 0,-1-1 0 0 0,1 1 0 0 0,0 0 0 0 0,0 0 0 0 0,-1 0 0 0 0,1 0-1 0 0,-1 1 1 0 0,1-1 0 0 0,-1 0 0 0 0,1 1 0 0 0,-1-1 0 0 0,0 1 0 0 0,0-1 0 0 0,1 1 0 0 0,-1 0-1 0 0,0 0 1 0 0,0 0 3 0 0,5 8-4 0 0,-1-1 0 0 0,1 1-1 0 0,-2 0 1 0 0,1 0 0 0 0,-2 1-1 0 0,1-1 1 0 0,-1 1 0 0 0,-1 0-1 0 0,0 1 5 0 0,1 17 20 0 0,-1-1 0 0 0,-2 25-20 0 0,0-25 65 0 0,0-28-61 0 0,0 0 0 0 0,0 0 1 0 0,0 0-1 0 0,0 0 0 0 0,0 1 1 0 0,0-1-1 0 0,0 0 0 0 0,1 0 1 0 0,-1 0-1 0 0,0 0 0 0 0,0 0 1 0 0,0 0-1 0 0,0 1 0 0 0,0-1 1 0 0,0 0-1 0 0,0 0 0 0 0,0 0 1 0 0,1 0-1 0 0,-1 0 1 0 0,0 0-1 0 0,0 0 0 0 0,0 0 1 0 0,0 0-1 0 0,0 0 0 0 0,0 0 1 0 0,1 0-1 0 0,-1 0 0 0 0,0 0 1 0 0,0 1-1 0 0,0-1 0 0 0,0 0 1 0 0,0 0-1 0 0,1 0 0 0 0,-1 0 1 0 0,0-1-1 0 0,0 1 0 0 0,0 0 1 0 0,0 0-1 0 0,0 0 0 0 0,1 0 1 0 0,-1 0-1 0 0,0 0 0 0 0,0 0 1 0 0,0 0-1 0 0,0 0 0 0 0,0 0 1 0 0,0 0-1 0 0,1 0 0 0 0,-1 0 1 0 0,0 0-1 0 0,0-1 0 0 0,0 1 1 0 0,0 0-1 0 0,0 0 0 0 0,0 0 1 0 0,0 0-1 0 0,0 0 0 0 0,0 0 1 0 0,0-1-1 0 0,0 1 1 0 0,1 0-6 0 0,15-15 122 0 0,32-36-101 0 0,-12 12 29 0 0,-13 16-54 0 0,8-9 13 0 0,1 2 0 0 0,17-11-8 0 0,-39 33-8 0 0,0 1 0 0 0,1 0 0 0 0,0 1 0 0 0,1 0 0 0 0,-1 1 0 0 0,1 0 0 0 0,0 0 0 0 0,0 1 1 0 0,1 1-1 0 0,9-1 8 0 0,-16 3-6 0 0,1 1 0 0 0,0 0 0 0 0,-1 0 0 0 0,1 1 0 0 0,-1 0 0 0 0,1 0 0 0 0,-1 1 0 0 0,0 0 0 0 0,0 0 0 0 0,1 0 0 0 0,-1 1 0 0 0,0-1 0 0 0,-1 2 0 0 0,1-1 0 0 0,-1 0 0 0 0,1 1 0 0 0,-1 0 0 0 0,3 4 6 0 0,12 11 1 0 0,-1 1 1 0 0,-1 0-1 0 0,-1 2 1 0 0,-1 0-2 0 0,22 26 20 0 0,-26-34-27 0 0,11 14 6 0 0,2-1-1 0 0,20 17 2 0 0,-35-36-87 0 0,0 0-1 0 0,1 0 0 0 0,0-1 0 0 0,1 0 1 0 0,0-1-1 0 0,0 0 0 0 0,0-1 1 0 0,0-1-1 0 0,7 2 88 0 0,8 1-686 0 0,1-2-1 0 0,-1-1 1 0 0,1-1-1 0 0,6-1 687 0 0,-12-1-1715 0 0,0-2 1 0 0,0-1-1 0 0,0 0 0 0 0,0-2 0 0 0,13-3 1715 0 0,11-7-2221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7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1 107 280 0 0,'0'6'6198'0'0,"4"-4"-6266"0"0,19 1 528 0 0,-1-2-1 0 0,1 0 1 0 0,-1-2-1 0 0,1 0 1 0 0,-1-1 0 0 0,2-2-460 0 0,31-2 534 0 0,207-18 3744 0 0,71-24-4278 0 0,-307 43 185 0 0,45-9 739 0 0,-28 0-1022 0 0,-42 14-482 0 0,-1 0-196 0 0,0 0-732 0 0,-13 1-2647 0 0,0 0 2838 0 0,2 0 443 0 0,-9 1-1163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7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1 146 112 0 0,'17'-144'9791'0'0,"-17"142"-9392"0"0,0 2-33 0 0,1 3-17 0 0,11 75 805 0 0,-4 1 0 0 0,-2 66-1154 0 0,-3-41 584 0 0,8 21-584 0 0,-10-111 22 0 0,1-1 0 0 0,0 1 0 0 0,1-1 0 0 0,1 0 0 0 0,0 0 0 0 0,5 10-22 0 0,-8-20-1 0 0,0-1 0 0 0,1 1-1 0 0,-1-1 1 0 0,1 0 0 0 0,0 1 0 0 0,0-1-1 0 0,0 0 1 0 0,0 0 0 0 0,0 0-1 0 0,0 0 1 0 0,0-1 0 0 0,1 1 0 0 0,-1-1-1 0 0,0 1 1 0 0,1-1 0 0 0,0 0 0 0 0,-1 0-1 0 0,1 0 1 0 0,0 0 0 0 0,-1 0 0 0 0,1-1-1 0 0,0 1 1 0 0,0-1 0 0 0,0 0 0 0 0,-1 0-1 0 0,1 0 1 0 0,0 0 0 0 0,0 0 0 0 0,0 0-1 0 0,-1-1 1 0 0,1 0 0 0 0,0 1 0 0 0,0-1-1 0 0,-1 0 1 0 0,1 0 0 0 0,0-1 1 0 0,12-4 0 0 0,1-2 0 0 0,-1 0 0 0 0,-1 0 1 0 0,1-2-1 0 0,-1 0 0 0 0,-1 0 0 0 0,0-2 0 0 0,-1 1 1 0 0,0-1-1 0 0,0-1 0 0 0,-1 0 0 0 0,-1-1 0 0 0,1-3 0 0 0,25-39 36 0 0,-2-2-1 0 0,18-47-35 0 0,-39 79 34 0 0,8-21 116 0 0,-16 33 42 0 0,1 0 1 0 0,0 1-1 0 0,1 0 0 0 0,0 0 1 0 0,6-6-193 0 0,-12 18 78 0 0,-1 1-8 0 0,12 24 87 0 0,-7-6-110 0 0,-1 1 1 0 0,-1 0-1 0 0,0 0 1 0 0,-2 0-1 0 0,0 1 0 0 0,-1-1 1 0 0,-1 7-48 0 0,1 5 45 0 0,-2 76 9 0 0,-4 0-1 0 0,-5-1 0 0 0,-13 51-53 0 0,5-70-3731 0 0,-12 26 3731 0 0,29-104-1424 0 0,2-4-4296 0 0,0-5 3898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8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1 308 0 0,'0'0'105'0'0,"1"0"1"0"0,0 0-1 0 0,-1 0 0 0 0,1 0 1 0 0,0 0-1 0 0,-1 0 0 0 0,1 0 0 0 0,0 0 1 0 0,-1 0-1 0 0,1 1 0 0 0,0-1 1 0 0,-1 0-1 0 0,1 0 0 0 0,0 1 1 0 0,-1-1-1 0 0,1 1 0 0 0,-1-1 0 0 0,1 0 1 0 0,-1 1-1 0 0,1-1 0 0 0,-1 1 1 0 0,1-1-1 0 0,-1 1 0 0 0,0-1 1 0 0,1 1-1 0 0,-1 0 0 0 0,1-1 1 0 0,-1 1-1 0 0,0-1 0 0 0,0 1 0 0 0,1 0 1 0 0,-1-1-1 0 0,0 1 0 0 0,0 0 1 0 0,0-1-1 0 0,0 1 0 0 0,0 0 1 0 0,0-1-1 0 0,0 1 0 0 0,0 0-105 0 0,6 37 845 0 0,-6-32-456 0 0,3 9-147 0 0,0 0 0 0 0,0-1 0 0 0,2 1 0 0 0,-1-1 0 0 0,2 0 0 0 0,0-1 0 0 0,1 1 0 0 0,0-1 0 0 0,0-1 0 0 0,2 1 1 0 0,0-1-1 0 0,0-1 0 0 0,1 0 0 0 0,0 0 0 0 0,5 3-242 0 0,20 15 362 0 0,2-2 0 0 0,1-2 1 0 0,0-1-1 0 0,16 5-362 0 0,-11-4 355 0 0,-16-11-117 0 0,45 28 363 0 0,-69-40-543 0 0,0 0 1 0 0,0 0-1 0 0,-1 1 1 0 0,1-1-1 0 0,-1 0 1 0 0,1 1-1 0 0,-1 0 1 0 0,0 0-1 0 0,0-1 0 0 0,0 1 1 0 0,0 0-1 0 0,-1 1 1 0 0,1-1-1 0 0,-1 0 1 0 0,0 0-1 0 0,0 1 1 0 0,0-1-1 0 0,0 0 1 0 0,0 4-59 0 0,-2-4 41 0 0,0 1 1 0 0,0-1-1 0 0,0 0 1 0 0,0 0-1 0 0,0 0 1 0 0,-1 0-1 0 0,1 0 1 0 0,-1 0-1 0 0,0 0 1 0 0,0 0 0 0 0,0 0-1 0 0,0-1 1 0 0,-1 1-1 0 0,1-1 1 0 0,-1 0-1 0 0,1 0 1 0 0,-1 0-1 0 0,0 0 1 0 0,0 0 0 0 0,0 0-1 0 0,0-1-41 0 0,-74 37 335 0 0,63-32-268 0 0,-7 4-132 0 0,-1-2 0 0 0,0 0 0 0 0,0 0-1 0 0,-1-2 1 0 0,0-1 0 0 0,0-1-1 0 0,0-1 1 0 0,-1-1 0 0 0,-14-1 65 0 0,37-1-80 0 0,0 0-1 0 0,0 0 1 0 0,-1-1 0 0 0,1 1-1 0 0,0 0 1 0 0,0 0 0 0 0,0-1-1 0 0,-1 1 1 0 0,1-1 0 0 0,0 1-1 0 0,0-1 1 0 0,0 1 0 0 0,0-1-1 0 0,0 0 1 0 0,0 1 0 0 0,0-1-1 0 0,0 0 1 0 0,0 0 0 0 0,1 0-1 0 0,-1 0 1 0 0,0 0 0 0 0,0 0-1 0 0,1 0 1 0 0,-1 0 0 0 0,0 0-1 0 0,1 0 1 0 0,-1 0 0 0 0,1 0-1 0 0,0 0 1 0 0,-1-1 0 0 0,1 1-1 0 0,0 0 1 0 0,0 0 0 0 0,0 0-1 0 0,0-1 1 0 0,0 1 0 0 0,0 0-1 0 0,0 0 1 0 0,0-1 0 0 0,0 1-1 0 0,0 0 1 0 0,1 0 0 0 0,-1 0-1 0 0,1 0 1 0 0,-1-1 80 0 0,3-8-1261 0 0,0-1-1 0 0,1 1 1 0 0,0 0 0 0 0,5-9 1261 0 0,-5 12-520 0 0,15-32-1118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8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59 808 0 0,'-46'-1'5603'0'0,"44"2"-5234"0"0,2-1-30 0 0,84 11 1245 0 0,14-10-904 0 0,-1-4 0 0 0,1-4 0 0 0,-1-4 0 0 0,77-21-680 0 0,-95 14 1402 0 0,-77 18-1276 0 0,2 4 74 0 0,6 9 23 0 0,-11 7-88 0 0,0-1 1 0 0,-1 1-1 0 0,-2-1 0 0 0,0 0 1 0 0,-1 0-1 0 0,-6 17-135 0 0,4-16 77 0 0,-10 40 96 0 0,-5 5 38 0 0,3 2-1 0 0,4 1 1 0 0,2 0-1 0 0,-2 57-210 0 0,14-120 19 0 0,1 1-1 0 0,0-1 1 0 0,0 0-1 0 0,0 1 1 0 0,1-1-1 0 0,0 0 1 0 0,0 0-1 0 0,0 0 1 0 0,1 0-1 0 0,0 0 1 0 0,0 0-1 0 0,0 0 1 0 0,0 0-1 0 0,1-1 1 0 0,0 1-1 0 0,0-1 1 0 0,0 0-1 0 0,1 1 1 0 0,-1-1-19 0 0,2-1 16 0 0,0 1 0 0 0,-1-1 1 0 0,1 0-1 0 0,1 0 1 0 0,-1-1-1 0 0,0 0 1 0 0,1 0-1 0 0,-1 0 0 0 0,1 0 1 0 0,-1-1-1 0 0,1 0 1 0 0,0 0-1 0 0,-1-1 1 0 0,1 1-1 0 0,0-1 0 0 0,0 0 1 0 0,0-1-17 0 0,11 0 28 0 0,0-2 1 0 0,0 0-1 0 0,0 0 1 0 0,0-2-1 0 0,-1 0 1 0 0,0-1 0 0 0,0 0-1 0 0,0-2 1 0 0,-1 0-1 0 0,0 0 1 0 0,-1-1-1 0 0,0-1 1 0 0,0-1-1 0 0,-1 0 1 0 0,0 0-1 0 0,-1-1 1 0 0,0-1-1 0 0,6-9-28 0 0,-2 0 26 0 0,0 0-1 0 0,-2 0 1 0 0,0-1-1 0 0,-2-1 1 0 0,0 0-1 0 0,-2-1 1 0 0,0 0-1 0 0,-2-1 1 0 0,-1 1-1 0 0,-1-2 1 0 0,1-16-26 0 0,-5 32 10 0 0,-1 0 0 0 0,-1 0 0 0 0,1 0 0 0 0,-2 0 0 0 0,0 0 1 0 0,0 0-1 0 0,-1 0 0 0 0,0 1 0 0 0,-1-1 0 0 0,0 0 0 0 0,-1 1 0 0 0,-2-5-10 0 0,3 9 2 0 0,0 2 0 0 0,0-1-1 0 0,-1 0 1 0 0,0 0 0 0 0,1 1-1 0 0,-2 0 1 0 0,1 0 0 0 0,0 0-1 0 0,-1 1 1 0 0,0-1 0 0 0,0 1-1 0 0,0 0 1 0 0,0 0 0 0 0,0 1-1 0 0,-1-1 1 0 0,1 1 0 0 0,-1 1-1 0 0,1-1 1 0 0,-1 1 0 0 0,0 0-1 0 0,0 0 1 0 0,0 0 0 0 0,1 1-1 0 0,-6 0-1 0 0,-1 0-28 0 0,1 1-1 0 0,0-1 1 0 0,0 2-1 0 0,0 0 1 0 0,0 0-1 0 0,0 1 1 0 0,0 0-1 0 0,1 1 1 0 0,-1 1-1 0 0,1-1 1 0 0,0 1-1 0 0,1 1 1 0 0,-1 0-1 0 0,1 0 1 0 0,0 1-1 0 0,0 0 1 0 0,1 1-1 0 0,0 0 1 0 0,1 0-1 0 0,-1 1 1 0 0,1 0-1 0 0,1 0 0 0 0,-5 8 29 0 0,2 0-298 0 0,0 0 0 0 0,1 1 0 0 0,1 0 0 0 0,0 0-1 0 0,2 1 1 0 0,0-1 0 0 0,1 1 0 0 0,1 1 0 0 0,0-1-1 0 0,2 0 1 0 0,0 0 0 0 0,1 1 0 0 0,2 11 298 0 0,1-1-2395 0 0,2 0 0 0 0,1-1 0 0 0,6 19 2395 0 0,2-6-1811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49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7 88 0 0,'1'-1'236'0'0,"0"0"0"0"0,0 0 0 0 0,0 1 1 0 0,0-1-1 0 0,0 1 0 0 0,0-1 0 0 0,0 1 0 0 0,1-1 0 0 0,-1 1 0 0 0,0 0 1 0 0,0-1-1 0 0,1 1 0 0 0,-1 0 0 0 0,0 0 0 0 0,0 0 0 0 0,1 0 0 0 0,-1 0 1 0 0,0 0-1 0 0,0 1 0 0 0,1-1 0 0 0,-1 0 0 0 0,0 1 0 0 0,0-1 1 0 0,0 0-237 0 0,0 2 149 0 0,0 1 1 0 0,0-1-1 0 0,0 0 1 0 0,0 0-1 0 0,-1 0 1 0 0,1 1-1 0 0,-1-1 1 0 0,1 0 0 0 0,-1 0-1 0 0,0 1 1 0 0,0-1-1 0 0,0 0 1 0 0,0 1-1 0 0,-1 0-149 0 0,-2 63 1357 0 0,-3 1 0 0 0,-8 32-1357 0 0,2-25-620 0 0,1 51 620 0 0,15-63-5683 0 0,1-49 4183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0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98 256 968 0 0,'5'-8'2362'0'0,"-8"9"-66"0"0,-13 20-673 0 0,-1 19-952 0 0,3 1-1 0 0,0 0 1 0 0,3 1 0 0 0,2 1 0 0 0,1 0 0 0 0,3 0 0 0 0,1 1 0 0 0,2-1 0 0 0,3 31-671 0 0,-1-70 40 0 0,0-1 0 0 0,1 1 0 0 0,-1 0 1 0 0,1 0-1 0 0,-1 0 0 0 0,1 0 1 0 0,0 0-1 0 0,1-1 0 0 0,-1 1 0 0 0,0-1 1 0 0,1 1-1 0 0,0-1 0 0 0,0 1 1 0 0,0-1-1 0 0,0 0 0 0 0,1 0 1 0 0,-1 0-1 0 0,1 0-40 0 0,0-1 24 0 0,0 0 0 0 0,0 0 0 0 0,1-1 0 0 0,-1 0 1 0 0,0 0-1 0 0,0 0 0 0 0,1 0 0 0 0,-1 0 0 0 0,1 0 0 0 0,-1-1 0 0 0,1 0 1 0 0,-1 0-1 0 0,1 0 0 0 0,-1 0 0 0 0,0 0 0 0 0,1-1 0 0 0,-1 1 0 0 0,1-1 1 0 0,-1 0-1 0 0,3-1-24 0 0,9-3 23 0 0,0-1 1 0 0,-1-1 0 0 0,0 0-1 0 0,0-1 1 0 0,-1 0-1 0 0,0-1 1 0 0,0 0 0 0 0,-1-1-1 0 0,0-1 1 0 0,-1 0-1 0 0,0 0 1 0 0,-1-1 0 0 0,0-1-1 0 0,-1 0 1 0 0,-1 0 0 0 0,0 0-1 0 0,0-1 1 0 0,-1 0-1 0 0,-1-1 1 0 0,2-6-24 0 0,-3 8 24 0 0,0-1 0 0 0,-1 1 0 0 0,-1-1 0 0 0,0 1 0 0 0,0-1 0 0 0,-2 0 0 0 0,1 0-1 0 0,-2 0 1 0 0,0 0 0 0 0,-1-1 0 0 0,0 1 0 0 0,-1 0 0 0 0,-1 1 0 0 0,0-1 0 0 0,-1 0 0 0 0,0 1 0 0 0,-1 0 0 0 0,0 0 0 0 0,-1 0 0 0 0,-1 1 0 0 0,0-1-1 0 0,-1 2 1 0 0,0-1-24 0 0,-22-22 248 0 0,16 20 41 0 0,2-1 1 0 0,-1 0 0 0 0,2-1 0 0 0,0-1-290 0 0,11 16 3 0 0,0 1-1 0 0,0-1 1 0 0,0 1 0 0 0,0 0 0 0 0,0-1 0 0 0,0 1 0 0 0,0-1 0 0 0,0 1 0 0 0,0 0 0 0 0,0-1 0 0 0,0 1 0 0 0,0-1 0 0 0,0 1 0 0 0,1 0 0 0 0,-1-1 0 0 0,0 1 0 0 0,0 0 0 0 0,1-1 0 0 0,-1 1 0 0 0,0 0 0 0 0,0-1 0 0 0,1 1 0 0 0,-1 0 0 0 0,0 0 0 0 0,1-1 0 0 0,-1 1 0 0 0,0 0 0 0 0,1 0 0 0 0,-1-1 0 0 0,0 1 0 0 0,1 0 0 0 0,-1 0 0 0 0,1 0-1 0 0,-1 0 1 0 0,0 0 0 0 0,1 0 0 0 0,-1 0 0 0 0,1 0 0 0 0,-1 0 0 0 0,0 0-3 0 0,20-5 47 0 0,-18 5-35 0 0,46-9 44 0 0,0 3 1 0 0,1 1-1 0 0,-1 3 1 0 0,1 2-1 0 0,29 4-56 0 0,-72-3-7 0 0,1-1 1 0 0,-1 1-1 0 0,0 1 1 0 0,1-1-1 0 0,-1 1 1 0 0,0 0-1 0 0,0 0 1 0 0,-1 1-1 0 0,1 0 1 0 0,0 0-1 0 0,-1 0 1 0 0,0 0-1 0 0,1 1 1 0 0,1 2 6 0 0,-3-2 4 0 0,-1 1 0 0 0,0-1 0 0 0,0 0 1 0 0,0 1-1 0 0,-1-1 0 0 0,1 1 0 0 0,-1 0 0 0 0,0 0 1 0 0,0 0-1 0 0,-1 0 0 0 0,0 0 0 0 0,0 0 0 0 0,0 1 0 0 0,0-1 1 0 0,-1 0-1 0 0,0 0 0 0 0,0 4-4 0 0,-2 37 129 0 0,-3 0-1 0 0,-5 25-128 0 0,4-39 31 0 0,1 1 0 0 0,2-1 0 0 0,1 1-1 0 0,2 0 1 0 0,3 24-31 0 0,-3-53 8 0 0,0 0-1 0 0,1 0 1 0 0,0 1-1 0 0,0-1 0 0 0,0-1 1 0 0,0 1-1 0 0,0 0 1 0 0,1 0-1 0 0,0 0 0 0 0,0-1 1 0 0,0 1-1 0 0,0-1 1 0 0,0 1-1 0 0,1-1 1 0 0,0 0-1 0 0,-1 0 0 0 0,1 0 1 0 0,0 0-1 0 0,0-1 1 0 0,1 1-1 0 0,-1-1 1 0 0,1 0-1 0 0,-1 0 0 0 0,1 0 1 0 0,-1 0-1 0 0,1 0 1 0 0,0-1-1 0 0,0 0 0 0 0,0 0 1 0 0,0 0-1 0 0,0 0 1 0 0,0-1-1 0 0,0 1 1 0 0,0-1-1 0 0,0 0 0 0 0,1 0 1 0 0,0-1-8 0 0,4 0 16 0 0,-1 0 0 0 0,1-1 0 0 0,0 0 0 0 0,-1-1 0 0 0,0 0 0 0 0,1 0 0 0 0,-1 0 0 0 0,-1-1 0 0 0,1-1 0 0 0,0 1 0 0 0,-1-1-1 0 0,0 0 1 0 0,0-1 0 0 0,0 0 0 0 0,-1 0 0 0 0,0 0 0 0 0,0-1-16 0 0,5-8 0 0 0,0 0 0 0 0,-1-1 0 0 0,-1-1 0 0 0,0 1 0 0 0,-1-1 0 0 0,-1-1 0 0 0,0 1 0 0 0,-2-1 0 0 0,0-1 0 0 0,-1 1-1 0 0,0-1 1 0 0,-2 1 0 0 0,0-1 0 0 0,-1 0 0 0 0,-1 0 0 0 0,-1 1 0 0 0,-1-1 0 0 0,0 0 0 0 0,-2 1 0 0 0,0-1 0 0 0,-1 1 0 0 0,0 0 0 0 0,-2 0-1 0 0,0 1 1 0 0,-9-16 0 0 0,-16-21 167 0 0,21 38 26 0 0,2 0-1 0 0,-1-1 1 0 0,-3-13-193 0 0,13 30 2 0 0,0-1-1 0 0,0 1 1 0 0,0 0-1 0 0,0-1 0 0 0,0 1 1 0 0,1-1-1 0 0,-1 1 1 0 0,0-1-1 0 0,0 1 1 0 0,0 0-1 0 0,1-1 1 0 0,-1 1-1 0 0,0 0 1 0 0,1-1-1 0 0,-1 1 1 0 0,0 0-1 0 0,1-1 1 0 0,-1 1-1 0 0,0 0 1 0 0,1-1-1 0 0,-1 1 1 0 0,1 0-1 0 0,-1 0 1 0 0,0 0-1 0 0,1-1 1 0 0,-1 1-1 0 0,1 0 1 0 0,-1 0-1 0 0,1 0 1 0 0,-1 0-1 0 0,0 0 1 0 0,1 0-1 0 0,-1 0 1 0 0,1 0-1 0 0,-1 0 1 0 0,1 0-1 0 0,-1 0 0 0 0,1 0 1 0 0,-1 0-1 0 0,1 0 1 0 0,-1 1-1 0 0,0-1 1 0 0,1 0-2 0 0,27 2 12 0 0,-25-2-6 0 0,46 6 6 0 0,-1 1 0 0 0,0 3 0 0 0,-1 2 0 0 0,0 1 0 0 0,-1 3 0 0 0,35 18-12 0 0,-72-29-7 0 0,-1-1 0 0 0,0 2-1 0 0,0-1 1 0 0,0 1 0 0 0,-1 1 0 0 0,0-1 0 0 0,0 1-1 0 0,0 0 1 0 0,-1 1 0 0 0,0 0 0 0 0,-1 0 0 0 0,0 0-1 0 0,0 0 1 0 0,-1 1 0 0 0,0 0 0 0 0,0 0 0 0 0,-1 0-1 0 0,0 0 1 0 0,0 0 0 0 0,-1 1 0 0 0,0 5 7 0 0,2 24-15 0 0,-2 0 0 0 0,-1 0 0 0 0,-2 0 0 0 0,-6 34 15 0 0,0 42 36 0 0,6-110-29 0 0,1 0-1 0 0,0 0 0 0 0,1 0 0 0 0,-1 0 0 0 0,1 0 0 0 0,0 0 1 0 0,0 0-1 0 0,1 0 0 0 0,-1 0 0 0 0,1 0 0 0 0,0-1 0 0 0,0 1 1 0 0,1-1-1 0 0,0 1 0 0 0,-1-1 0 0 0,1 0 0 0 0,1 0 0 0 0,-1 0 0 0 0,1 0 1 0 0,-1-1-1 0 0,1 1 0 0 0,4 2-6 0 0,-2-3 10 0 0,0 0 1 0 0,1-1-1 0 0,-1 1 1 0 0,1-1-1 0 0,0 0 1 0 0,-1-1-1 0 0,1 0 1 0 0,0 0-1 0 0,0 0 0 0 0,0-1 1 0 0,0 0-1 0 0,0 0 1 0 0,0-1-1 0 0,0 0 1 0 0,-1 0-1 0 0,5-2-10 0 0,7-1 12 0 0,-1-1 0 0 0,0-1-1 0 0,-1-1 1 0 0,0 0 0 0 0,0-1-1 0 0,0-1 1 0 0,-1 0 0 0 0,0-1 0 0 0,-1-1-1 0 0,0-1 1 0 0,-1 1 0 0 0,0-2 0 0 0,-1 0-1 0 0,0-1 1 0 0,-1 0 0 0 0,0 0-1 0 0,1-6-11 0 0,2-3-23 0 0,-1-1-1 0 0,-1 0 1 0 0,-1-1-1 0 0,-2 0 1 0 0,0 0-1 0 0,-2-1 1 0 0,0 0-1 0 0,-2 0 1 0 0,-1-1-1 0 0,-1 0 1 0 0,-1-8 23 0 0,-2 25-24 0 0,0 1 1 0 0,-1-1-1 0 0,0 1 1 0 0,0-1-1 0 0,-1 0 1 0 0,0 1-1 0 0,-1 0 1 0 0,0 0-1 0 0,0-1 0 0 0,-1 2 1 0 0,0-1-1 0 0,0 0 1 0 0,-1 1-1 0 0,-1 0 1 0 0,1 0-1 0 0,-5-4 24 0 0,1 3-53 0 0,0 1-1 0 0,0 0 0 0 0,0 1 0 0 0,-1 0 1 0 0,0 0-1 0 0,0 1 0 0 0,-1 1 1 0 0,0-1-1 0 0,0 2 0 0 0,0 0 0 0 0,-1 0 1 0 0,1 1-1 0 0,-2 0 54 0 0,0 0-165 0 0,1 0 0 0 0,0 1 0 0 0,-1 1 0 0 0,1 0 0 0 0,-1 1 1 0 0,0 0-1 0 0,1 1 0 0 0,-13 2 165 0 0,22-2-185 0 0,-1 0 0 0 0,1 0 1 0 0,-1 0-1 0 0,1 0 0 0 0,-1 1 0 0 0,1 0 1 0 0,0-1-1 0 0,0 1 0 0 0,0 1 0 0 0,0-1 1 0 0,0 0-1 0 0,0 1 0 0 0,1-1 0 0 0,-1 2 185 0 0,1-1-413 0 0,-1 0 0 0 0,1 1 0 0 0,1-1 0 0 0,-1 1 0 0 0,1-1-1 0 0,-1 1 1 0 0,1 0 0 0 0,0 0 0 0 0,0 0 0 0 0,0-1 0 0 0,1 1 0 0 0,0 0-1 0 0,-1 0 1 0 0,1 0 0 0 0,1 3 413 0 0,1 17-2705 0 0,0 0 806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0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63 984 0 0,'21'-37'2537'0'0,"-19"35"-2304"0"0,-1 0 0 0 0,0 0 1 0 0,0 0-1 0 0,0 0 0 0 0,1 1 1 0 0,-1-1-1 0 0,1 1 0 0 0,0-1 1 0 0,-1 1-1 0 0,1-1 0 0 0,0 1 1 0 0,0 0-1 0 0,0 0 0 0 0,0 0 1 0 0,0 0-1 0 0,1 0-233 0 0,1 2 147 0 0,-1 1 0 0 0,0 0-1 0 0,0 1 1 0 0,0-1 0 0 0,0 1 0 0 0,0-1 0 0 0,-1 1 0 0 0,1 0 0 0 0,-1 0-1 0 0,0 0 1 0 0,1 0 0 0 0,-2 0 0 0 0,2 3-147 0 0,13 22 451 0 0,-2 0-1 0 0,-2 0 1 0 0,0 2 0 0 0,-2-1 0 0 0,-1 1-1 0 0,-1 5-450 0 0,8 44 1454 0 0,4 63-1454 0 0,-14-60 547 0 0,-3 1 1 0 0,-3-1-1 0 0,-4 1 0 0 0,-4-1 0 0 0,-12 46-547 0 0,-6-2 681 0 0,-5-2-1 0 0,-6-1 0 0 0,-15 26-680 0 0,30-93 227 0 0,5-17-9 0 0,3 1 0 0 0,0 0 0 0 0,3 0 0 0 0,2 1 0 0 0,-2 19-218 0 0,11-59-25 0 0,-1 0 1 0 0,1 0-1 0 0,0 0 1 0 0,0 0-1 0 0,0 0 0 0 0,0 0 1 0 0,0 0-1 0 0,0 0 0 0 0,0 0 1 0 0,0 0-1 0 0,0 0 1 0 0,1 0-1 0 0,-1 0 0 0 0,0 0 1 0 0,1 0-1 0 0,-1 0 0 0 0,1 0 1 0 0,-1 0-1 0 0,1 0 1 0 0,-1 0-1 0 0,1-1 0 0 0,-1 1 1 0 0,1 0-1 0 0,0 0 0 0 0,0-1 1 0 0,-1 1-1 0 0,1 0 0 0 0,0-1 1 0 0,0 1-1 0 0,0 0 1 0 0,0-1-1 0 0,0 0 0 0 0,0 1 25 0 0,2 0-131 0 0,0-1-1 0 0,0 0 0 0 0,0 0 0 0 0,0 0 1 0 0,0-1-1 0 0,-1 1 0 0 0,1-1 1 0 0,0 1-1 0 0,0-1 0 0 0,0 0 0 0 0,-1 0 1 0 0,3-1 131 0 0,8-4-1745 0 0,0-1 0 0 0,0-1 0 0 0,-1 1 0 0 0,9-8 1745 0 0,5-8-3349 0 0,1-10 992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3:51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451 37 260 0 0,'8'-32'3625'0'0,"-4"27"-1228"0"0,-5 20-1976 0 0,-12 42 261 0 0,-1 0 0 0 0,-4-1 0 0 0,-4 6-682 0 0,-19 62 645 0 0,8-13-89 0 0,-134 511 1438 0 0,135-471-1350 0 0,6 1-1 0 0,0 79-643 0 0,1 81 1129 0 0,19-293-888 0 0,-4-24-951 0 0,-9-34-1853 0 0,9 2-4078 0 0,10 26 4994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12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86 140 0 0,'-30'-11'3322'0'0,"-6"9"-1390"0"0,3-1 1204 0 0,33 3-3104 0 0,0 0 1 0 0,0 0-1 0 0,0 0 1 0 0,0 0-1 0 0,0 0 1 0 0,0 0-1 0 0,0 0 1 0 0,0 0-1 0 0,0 0 1 0 0,0 0-1 0 0,0 0 1 0 0,0-1 0 0 0,0 1-1 0 0,0 0 1 0 0,0 0-1 0 0,0 0 1 0 0,0 0-1 0 0,0 0 1 0 0,0 0-1 0 0,0 0 1 0 0,0 0-1 0 0,0 0 1 0 0,0 0-1 0 0,0 0 1 0 0,0 0-1 0 0,0 0 1 0 0,0 0-1 0 0,0 0 1 0 0,0 0-1 0 0,0 0 1 0 0,0 0-33 0 0,20-2 102 0 0,331-27 955 0 0,-9 5-467 0 0,-170 11-683 0 0,-170 13-361 0 0,-2 0-202 0 0,0 1-1031 0 0,1-1 1619 0 0,-1 0-1 0 0,0 0 1 0 0,0 0-1 0 0,0 0 1 0 0,0 0-1 0 0,0 1 1 0 0,0-1-1 0 0,0 0 1 0 0,0 0-1 0 0,0 0 1 0 0,0 0-1 0 0,0 0 1 0 0,0 1-1 0 0,0-1 1 0 0,1 0-1 0 0,-1 0 1 0 0,0 0-1 0 0,0 0 1 0 0,0 0-1 0 0,0 1 1 0 0,0-1-1 0 0,-1 0 1 0 0,1 0-1 0 0,0 0 1 0 0,0 0-1 0 0,0 1 1 0 0,0-1-1 0 0,0 0 1 0 0,0 0-1 0 0,0 0 1 0 0,0 0-1 0 0,0 0 1 0 0,0 0-1 0 0,0 1 1 0 0,0-1-1 0 0,0 0 1 0 0,-1 0-1 0 0,1 0 1 0 0,0 0-1 0 0,0 0 1 0 0,0 0-1 0 0,0 0 1 0 0,0 0-1 0 0,0 1 1 0 0,-1-1-1 0 0,1 0 1 0 0,0 0-1 0 0,0 0 1 0 0,0 0 0 0 0,0 0-1 0 0,-1 0 1 0 0,1 0-1 0 0,0 0 1 0 0,0 0-1 0 0,0 0 1 0 0,0 0-1 0 0,0 0 1 0 0,-1 0-1 0 0,1 0 1 0 0,0 0-1 0 0,0 0 69 0 0,-25 7-1483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13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50 529 376 0 0,'-45'3'3687'0'0,"41"-5"-1662"0"0,23-3-1487 0 0,388-59 777 0 0,2 19 0 0 0,202 10-1315 0 0,903 5 1004 0 0,-1095 17-616 0 0,432-8 430 0 0,-208-4-291 0 0,-204 2-248 0 0,64-2-92 0 0,435-15 119 0 0,-894 38-300 0 0,997-43 324 0 0,-321-7-6 0 0,-180 9-36 0 0,169 7-53 0 0,-237 15-107 0 0,396 17 64 0 0,-128 20-44 0 0,-466-6-116 0 0,445 25 49 0 0,-326-24-51 0 0,-360-11-29 0 0,238-3 8 0 0,186 3 141 0 0,-252-2 445 0 0,-71 0-3945 0 0,-132 1-1093 0 0,-2-2 2628 0 0,0 2-195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09T09:14:15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54 537 336 0 0,'-14'2'608'0'0,"-1"1"219"0"0,5-1 178 0 0,0-1 585 0 0,5-1-109 0 0,24-2-1112 0 0,13-6 8 0 0,2-1-129 0 0,285-43 1060 0 0,315-39-252 0 0,771 44 499 0 0,-1127 45-1313 0 0,238 0 170 0 0,312-5 31 0 0,-311 0-207 0 0,175-4 23 0 0,-172-10-98 0 0,-163 9-57 0 0,256 11 24 0 0,-464 4-93 0 0,436-7 194 0 0,61-31-229 0 0,-175 9 12 0 0,-330 19-10 0 0,794-48 44 0 0,-360 28 69 0 0,-461 18-99 0 0,401-27 5 0 0,64 22-21 0 0,96-3-13 0 0,-431 7-4 0 0,-17 4 2 0 0,113 12 46 0 0,-327-6-21 0 0,-1-1 0 0 0,1 0 0 0 0,-1-1 0 0 0,1 0 0 0 0,-1-1 0 0 0,6-2-10 0 0,-10 1 302 0 0,2 0-1086 0 0,-7 2-6590 0 0,-31-9 5467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18:07.8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13984 3009 56 0,'0'0'116'0,"0"-5"7"15,0 5 1-15,0 0-5 0,0-7-9 0,-1 2-7 0,2 1 5 16,0-2 13-16,-1 1-2 0,3-2-11 0,-1-3-7 16,1 4 14-16,0-4-10 0,0 0-4 0,1 0-7 15,5-2-2-15,-2 2-2 0,4-4-3 16,3-3-4-16,-5 5-2 0,4 0-8 0,-2 0 0 15,2 2-7-15,1-2-2 0,-5 5-9 0,4-1-6 0,0 3-1 16,-2 0-4-16,1 1-8 0,0 0 0 0,0 1-4 16,-2 2 2-16,3 2-7 0,-3 3-2 15,2-1-7-15,-1 4 2 0,4 0-4 0,-7 4 4 0,3 2 0 16,-3 2-4-16,0 1 1 0,-7 2-2 16,2 9-1-16,-7-1-1 0,0 4 2 0,-5 3-1 0,-1-1-3 15,-3-1 2-15,-1 0-4 0,-4 1 4 16,-2-1-1-16,-8 7-3 0,7-8 2 0,-1 0-4 15,-4-4-1-15,3 0 4 0,-3-4-3 0,3 0 0 16,5-1-4-16,-3-3 2 0,0 0 1 0,7-5-1 0,4-5 2 16,0-1 3-16,2 0-7 0,2-3 0 0,-1 1 3 15,6-2-2-15,-4 0 2 0,1 0-2 16,4-3-2-16,-1 4 1 0,1-4-1 0,0 0 5 0,11 0-2 16,2-3 4-16,5 1-2 0,1-3 3 15,8 0-5-15,0-5 2 0,3 4 3 0,5-5-1 0,-3 0-5 16,1 3 2-16,2-3-2 0,0-2 1 0,-2 5-3 15,2-3 3-15,-2-2 0 0,-2 1-2 0,-2 2 4 16,-1-2-3-16,-1 0 1 0,-9 4-1 0,6-3-2 16,-6 4 3-16,-5 0 1 0,-4-1-3 15,1 4 5-15,-1-1-1 0,-2 3 0 0,-3-4 2 0,2 4 5 16,-2-1 1-16,-1 2 0 0,-3 1 0 0,6-4-6 16,-6 4-1-16,3-1-8 0,-3 1 1 0,0 0-2 15,0 0 1-15,0 0 3 0,6 9-6 0,-6-4 3 16,0 5 0-16,0-1-4 0,-3 1 5 0,3 8-3 15,-1 0 1-15,1 2 1 0,1 0 1 0,2 5-2 16,1 2 6-16,0-5 0 0,2 4-4 0,-1-9 6 16,2 0-5-16,-1 2-1 0,2-2 2 0,3 0 1 15,0-6-4-15,-1-2 3 0,-1 1-1 16,4-3 1-16,1-3 1 0,-4 1 2 0,4-2 2 0,2-3 1 16,-2-2-1-16,4-1-2 0,0-4-3 0,-3-5 6 15,3 3 1-15,3-9-4 0,-2-3-1 0,0 0-2 16,-4-2-2-16,0-2 4 0,-1 0-3 0,-1-4 1 15,0 1-3-15,-4 2 9 0,-3 1-9 0,-2 4 2 16,-3-3-2-16,-1 7-2 0,-1 0-1 0,-3 2 3 16,-2 5-6-16,-2 0 1 0,0 3-2 0,2 0 1 15,-8-1 2-15,3 6-7 0,0-1-1 0,-4 2-7 16,2 4-7-16,-1-1-11 0,4 4-18 0,-3 2-27 16,4 2-19-16,-1 2-31 0,2 2-25 0,1 1-36 15,4 0-30-15,1 4-609 0,2-7 278 16,3 5 184-16</inkml:trace>
  <inkml:trace contextRef="#ctx0" brushRef="#br0" timeOffset="383.25">15364 2869 186 0,'4'-9'240'0,"-3"2"-14"0,3 1-11 0,0-2-10 16,-3 5-11-16,-1-2-15 0,1 1-13 0,2 2-22 16,-3 2-14-16,0-4-15 0,0 4-15 0,0 0-7 15,0 0-7-15,5 9-7 0,-5-2-2 0,4 5 1 16,-3 4 2-16,2 3 0 0,1 11-1 0,-3 0-2 15,-1 1-6-15,0 4-4 0,0 12-5 0,0-11-7 16,-1-2-3-16,-3-1-3 0,1 1-4 0,-2-2-6 16,1 1-4-16,0-3 0 0,4 0-9 0,0-2 1 15,-2-3-1-15,-2-5-3 0,0-2-4 0,3 2-3 16,1-3-7-16,-3 0-14 0,2-1-19 0,1-4-40 16,-1-4-33-16,2 4-25 0,-1-3-39 0,0-2-45 15,-1-1-28-15,1-1-624 0,-3-2 286 0,3-3 190 16</inkml:trace>
  <inkml:trace contextRef="#ctx0" brushRef="#br0" timeOffset="933.24">16067 2776 222 0,'5'-9'226'0,"0"-3"13"0,-2 2-2 15,-1 3-3-15,0 0-9 0,0 0-9 0,-2 3-9 16,4 0-20-16,-3 1-8 0,1 0-26 0,-2 3-16 16,0 0-17-16,0 0-16 0,0 0-3 0,0 0-5 15,6 20 9-15,-3-2 7 0,0 8-7 0,1 0 1 16,-7 5-5-16,9 6 1 0,-9 9 1 0,-3 3-9 16,-1 1-9-16,5-15-7 0,-1 1-7 0,-2 10 1 15,3-11-12-15,2-1-7 0,0-3 0 16,0 2-6-16,2-2 0 0,3-2-6 0,-3-2-3 0,0-2-7 15,2-7-11-15,3-1-30 0,-3 0-37 0,-1-5-38 16,1 1-48-16,-3-2-67 0,2-1-70 0,-2-2-68 16,1-4-770-16,-3 2 368 0,1-6 248 0</inkml:trace>
  <inkml:trace contextRef="#ctx0" brushRef="#br0" timeOffset="1601.05">13599 4042 89 0,'-3'0'189'15,"3"0"-14"-15,-7 3-9 0,7-3-15 0,0 0-9 0,-9 0-9 16,9 0-12-16,0 0-7 0,0 0-8 16,0 0-7-16,0 0-4 0,0 0-3 0,0 0-5 15,0 0-1-15,0 0-3 0,28-6-1 0,-10 4-3 16,4-1 0-16,10 1 4 0,0-2-1 0,6 1 0 0,13-2 15 15,3 1-5-15,1 1-5 0,4 0 3 0,3-2-2 16,4 4-5-16,26-4-1 0,-25 2-5 16,32-2-4-16,-5 1-8 0,1 1-2 0,-2-1-3 15,-1 1-3-15,3-1-9 0,-28 2 0 0,25-2-2 16,-25 1-7-16,23 2-1 0,-28 0-2 0,0-1-4 0,2 1-4 16,-1-1-2-16,-2 0-4 0,1 2-2 0,-4-3 3 15,-4 1-4-15,0 1 5 0,-17-2 4 16,-3 2-1-16,2 1-4 0,-8 0 8 0,2-1 5 15,-9 0 1-15,-4 0 10 0,-2 0 9 0,-3-1 5 0,-1 2 10 16,-3-1 6-16,-2 1 10 0,-1 0-4 0,-5 0-1 16,11-3-1-16,-11 3-7 0,9 0-8 0,-9 0-4 15,0 0-3-15,7 0-9 0,-7 0-15 0,0 0-39 16,2-2-72-16,-2 2-86 0,0 0-96 0,-9-9-106 16,2 6-1033-16,-3 0 467 0,-4-6 310 0</inkml:trace>
  <inkml:trace contextRef="#ctx0" brushRef="#br0" timeOffset="2998.77">22415 2902 92 0,'2'-7'183'0,"1"-1"-14"0,0-1-7 0,-2 2-4 15,2 1-7-15,2-3-11 0,0 1 1 0,1 2-8 16,2-4 1-16,-2 5-4 0,3 0-16 0,5-2-6 16,-3 2-11-16,1 1-26 0,6 1-5 0,1-2-6 15,-1 3-5-15,4 0-4 0,-4 2-7 0,4 2 4 16,-1 0-9-16,0 3-6 0,-1 0-3 0,-2 0-2 15,0 4 0-15,-4-1-4 0,2 4-5 0,-4-2 1 16,0 4-4-16,-3 1-2 0,-3 1 0 0,-5 4 3 16,-1 5 1-16,-2-4-1 0,-7 8 0 0,-3-1-1 15,-3 2-1-15,-6 0-1 0,1 0-1 0,-11 9-1 16,7-11-1-16,-10 7-2 0,9-8-1 0,2-3 1 16,-1-3 2-16,1 0-2 0,1-5 2 0,8-3-2 15,0-2-2-15,5-3-4 0,0 1 1 0,4-4 1 16,-1 0-2-16,2 0 2 0,2-2 7 0,-2-1-1 15,4-2-7-15,0 0 2 0,0 0-2 0,0 0-1 16,16-4 1-16,-4-4-6 0,7-1 6 0,5-3-1 16,3-4-3-16,1-1-1 0,2 3 7 0,-1-3-9 15,0 0 3-15,3 4-2 0,-5 0-2 0,0 0 7 16,-3 1-6-16,-3 6 3 0,-1-2 3 0,2 4-3 16,-5-1-3-16,0 3 0 0,0 1-1 0,-6 2 0 15,2 1 4-15,-3 1-3 0,3 0-1 16,-2 4 0-16,-3-2 1 0,3 4 2 0,-4-1-4 0,2 2 11 15,0 4-10-15,0-4 2 0,-1 4 2 0,1 1 4 16,-3-1-3-16,1-3-2 0,-2 2 0 0,1-1 0 16,0-4 2-16,1 3 1 0,1-2 0 0,2-1-5 15,-1-2 11-15,1 3-7 0,1-6 0 0,2 1 5 16,4 1 0-16,-1-5-4 0,3 0 6 0,-2-6 1 0,6 2 0 16,-4-3 0-16,-1-2 7 0,0 0 4 0,-3-2 0 15,1-3-1-15,-1-6 4 0,-1 4 0 16,-5-1-1-16,1 0 0 0,-3-2 8 0,0 4-5 15,-5 0 3-15,0 0 8 0,-4-1-1 0,-4 2-5 16,1-1-2-16,-5 5-6 0,-3-2 0 0,-2-1-3 0,0 5-2 16,-4-1-6-16,2 4 2 0,-1 0-2 15,5 1-3-15,-1 0-2 0,4 2-9 0,-4 2-14 16,5 2-20-16,1 1-19 0,-1 1-26 0,1 3-35 16,1-1-26-16,3 1-38 0,2 0-34 0,2 0-634 15,0 0 283-15,3 0 188 0</inkml:trace>
  <inkml:trace contextRef="#ctx0" brushRef="#br0" timeOffset="3250.08">23744 2813 37 0,'3'-9'233'15,"-1"-1"-2"-15,3 4-4 0,-3 0-12 0,0 0-12 16,-1 4-21-16,2-3-21 0,-2 3-17 0,-1 2-19 15,0 0-8-15,0 0-9 0,0 0-7 0,13 8 1 16,-8-1-10-16,-3 2-8 0,5 5 1 0,0 3-15 16,0 3-6-16,2 4 4 0,-3 5-14 0,2 0-5 15,-3 2-3-15,3-2-6 0,2 2 6 0,-2-1-13 16,-3 4-3-16,3 1-13 0,-2-1-23 0,-2 1-29 16,0 2-32-16,-2 9-53 0,1-11-54 0,-3-3-34 15,1 1-578-15,-1-4 262 0,3-6 176 0</inkml:trace>
  <inkml:trace contextRef="#ctx0" brushRef="#br0" timeOffset="3617.14">24426 2965 182 0,'4'-2'194'0,"-1"2"-26"16,-1-3-11-16,-2 3-20 0,8 0-7 0,-8 0-2 15,0 7 1-15,3 3-4 0,-5 1-5 0,1 0-5 16,1 8-3-16,-4 1-6 0,0 6-9 0,1 4-7 16,1 1-6-16,-3 0-7 0,5 0-9 0,-1-2-1 0,1-1-5 15,1-2-8-15,2-7 3 0,3-2-1 16,-1-2 4-16,0-3 0 0,4-2 10 0,0-3 4 16,0 2 4-16,9-4 4 0,-8-2 3 0,4-3-2 0,7 0-7 15,1-5-2-15,-2-4-3 0,6-3-2 0,-3-4-3 16,0-3-8-16,-2-2-4 0,-3-4-11 0,1 2 0 15,-3-7-7-15,-5 3-3 0,-2-5 0 16,-2 2-8-16,-5 0-2 0,-2 1 0 0,-2 4-11 16,-5 0-1-16,-2 8 12 0,-1 2-17 0,-4-2-4 0,-4 6-8 15,-11 0-17-15,-1 7-15 0,-4 0-23 0,-5 4-29 16,-17 9-24-16,-3 7-32 0,3-1-36 16,0 4-32-16,2 2-53 0,-3 7-650 0,2 0 307 0,3 5 202 15</inkml:trace>
  <inkml:trace contextRef="#ctx0" brushRef="#br0" timeOffset="4185.29">22516 3713 30 0,'-13'0'174'0,"4"-1"-5"16,-1-2-6-16,1 3-4 0,4-1-1 0,-3 1-10 16,8 0-12-16,-9-2 0 0,9 2-9 0,-7-3-12 15,7 3-7-15,0 0-11 0,0 0-8 0,0 0 2 16,0 0 8-16,38 3 10 0,-1-6-2 0,18 3 1 15,8-2 1-15,34 1 6 0,-1 1 4 0,7 0-6 0,-1 1-4 16,2-3-4-16,3 4-16 0,-6-2-7 16,5 0-3-16,-3 3-6 0,-5-1-7 0,-6 0 1 15,-27-1-8-15,30-1-3 0,-31-5-2 0,-1 4-5 16,1-3-5-16,-2 4-8 0,-5-3 1 16,-1 2-1-16,-4-2-6 0,-16-2-3 0,-1 5-3 0,-4-3-2 15,-1-1 4-15,-2 3-5 0,-7 0-4 0,-2-3 0 0,0 3-3 16,-2-2 2-16,-7 3 1 0,-1 0-2 15,-1-3-3-15,-3 3 9 0,0-1-21 0,-5 1-19 0,8-2-33 16,-8 2-40-16,0 0-48 0,0 0-35 0,-30 3-47 16,2 1-41-16,-8 5-783 0,-17 2 348 0,-7-6 234 15</inkml:trace>
  <inkml:trace contextRef="#ctx0" brushRef="#br0" timeOffset="4705.39">22300 3918 19 0,'-9'-1'150'16,"2"0"-1"-16,0-1 0 0,1 1-3 0,-2-2-2 16,4 2-1-16,4 1 4 0,-5-3-7 0,5 3-1 15,0 0-12-15,-6 0-9 0,6 0-9 0,0 0-11 16,0 0-10-16,10-7-5 0,9 3 3 0,-1 1-1 15,10-5 7-15,13 6 2 0,14 0 1 0,3-3-5 16,9-2 3-16,28 5-3 0,2-1-2 0,-5 3 2 16,3-3-7-16,3 3-3 0,9 3-3 0,-2-3-4 15,4 0-8-15,2 0-3 0,-6 4-4 0,6-1 0 16,-8-5 2-16,-7 9 0 0,-5-2-13 0,-28-3-1 16,-5-1-5-16,6 4-1 0,-4-1-1 0,-7-3 12 15,-14 2-20-15,-2-2 1 0,-2 1 4 0,-7-1-5 16,-8-1 8-16,3 0 3 0,-9 0 11 0,-3-1 6 15,0 1 10-15,-1 0 8 0,-1-2 8 0,-5 4 0 16,-4-2-1-16,10 0-3 0,-10 0-6 0,8-2-8 0,-8 2-16 16,4-2-25-16,-4 2-58 0,0 0-71 15,0 0-63-15,-21-7-74 0,11 3-87 0,-22 3-990 16,-2 0 439-16,-6-3 294 0</inkml:trace>
  <inkml:trace contextRef="#ctx0" brushRef="#br0" timeOffset="6054.24">13619 4228 31 0,'0'0'148'0,"0"0"5"0,0 0-5 16,0 0-9-16,-7-2-2 0,7 2-9 0,0 0-4 15,0 0-13-15,0 0-6 0,0 0-10 0,0 0-10 16,0 0-6-16,0 0 0 0,0 0 3 0,0 0-10 16,19 0-5-16,-11 0-1 0,2 0-3 0,2-1-4 15,-2 1 2-15,10 0 1 0,1-1-8 0,-1 1 2 16,7 0-3-16,0 0-4 0,2-1-6 0,2 1 1 15,1 0-5-15,3 0 1 0,-6 0-4 0,3-2-5 16,2 4 1-16,-1-4-3 0,2 4 0 0,2-4 3 0,-4 2-10 16,2 0-1-16,-1 0-1 0,-2 0 1 0,5-3-1 15,-5 2 2-15,3 0 1 0,-3 1-1 0,0-2 3 16,-2 1 0-16,2-1-2 0,0 0 0 16,0 2-2-16,0 0 3 0,0 0-5 0,-1-2-2 15,1 2 3-15,1 0-1 0,-4-2-5 0,2 1 4 16,1 1-1-16,-1 1-3 0,1-1 0 0,-2 0 5 0,-2 0-13 15,-6 0 5-15,6 2-4 0,0-2 1 16,-1-2-2-16,0 4 2 0,-5-2-3 0,5 2 1 16,-1-6-1-16,-4 4-2 0,6 0 3 0,-7 2 3 0,-1-2-5 15,9-2 3-15,0 2-6 0,-1 4 2 16,0-4 10-16,-7 0-8 0,9 0 0 0,-6 0-1 0,-1 0 0 16,5 0-2-16,2-2 1 0,-1 2-3 0,-1-2 15 15,0 1-10-15,0-1-1 0,2 2-1 0,-3-1 1 16,-6 1 4-16,6 0-6 0,-5-1 4 0,7 2-3 15,2-2 1-15,-11 0 3 0,11 1-1 0,-4 0-6 16,-5 0 1-16,5-3-2 0,-7 4 0 16,1 1 2-16,0-2 3 0,-1 1-1 0,-3 0 0 0,1-1-1 15,1 0 16-15,-7 0-14 0,3 0 5 0,2 1 0 16,-6-1 3-16,3 0-5 0,-2 0 9 0,-1 2-2 16,1-2 0-16,-3 0-3 0,2 0 1 0,-1 0-2 15,-2 0-2-15,2 0 2 0,-5-2-6 0,3 2 3 16,-8 0 2-16,9-1-3 0,-4 1-6 0,-5 0 4 15,9-1-8-15,-9 1-8 0,0 0-19 0,0 0-25 16,6 1-31-16,-6-1-37 0,0 0-43 0,0 0-52 16,0 0-727-16,0 0 314 0,0 0 212 0</inkml:trace>
  <inkml:trace contextRef="#ctx0" brushRef="#br0" timeOffset="6678.39">15879 3979 67 0,'0'0'73'0,"0"0"-3"0,0 0-8 0,-1-4-1 16,1 4-1-16,-3-4-11 0,3 4-2 15,-5-4 1-15,5 4-3 0,-5 0 2 0,5 0 13 16,-8-3-5-16,8 3 3 0,-7-1-1 0,2 0 0 15,-2 0 4-15,7 1 3 0,-10-2 7 0,10 2 2 0,-5-3 9 16,5 3-4-16,0 0 1 0,-8-1-6 16,8 1-3-16,-5 0-10 0,5 0 2 0,0 0-3 15,0 0-6-15,0 0-8 0,0 0-1 0,0 0-7 16,0 0-2-16,0 0-10 0,0 0 9 0,22-2-4 0,-12 4-1 16,3-2 3-16,7 0 0 0,-1 0-9 0,1 1 3 15,0 0-2-15,8-1-6 0,-5 2 7 16,4-2-2-16,-5 1 2 0,6-2-1 0,0 2 3 15,-8-1 1-15,0 1-2 0,-5 0 0 0,2-1 1 0,0 0-4 16,-5 0 2-16,1 0 4 0,-4 1-2 0,-3-1 1 16,2 0-2-16,-8 0 4 0,10-1-3 0,-10 1-1 15,9 0 3-15,-9 0 0 0,5 1-7 0,-5-1 0 16,0 0-2-16,0 0-2 0,9 1-3 0,-9-1 0 16,0 0-4-16,5 0 6 0,-5 0-8 0,0 0 2 15,5 3-2-15,0-3-1 0,-1 4-7 0,0-2-18 16,2 0-25-16,-2 1-32 0,1 1-42 0,-1-2-44 15,0 3-38-15,-1 1-582 0,-2-2 260 0,0-3 174 16</inkml:trace>
  <inkml:trace contextRef="#ctx0" brushRef="#br0" timeOffset="14209.3">2398 5750 158 0,'0'0'150'15,"0"0"-5"-15,0 0-7 0,0 0-17 0,0 0-6 16,0 0-13-16,0 0-7 0,0 0-6 0,0 0 7 0,0 0 3 15,9 8 6-15,-6-1 0 0,3 4 7 0,-1 4-5 16,3 2 0-16,1 0 1 0,-1 7-3 0,0 1-8 16,-1 0-10-16,-1 2-8 0,2 0-6 15,-1 1-8-15,1 0 3 0,-3-1-12 0,0-1-6 16,3 0-2-16,-4-5-6 0,0 6-2 0,-1-3-9 16,0-5 0-16,0 0 4 0,0-1-7 0,0-2-5 15,-2 1-2-15,1-3 1 0,1-6-5 0,-2 3 0 0,2-4 1 16,-3-3-2-16,0 1 21 0,1-3 6 0,2 1 10 15,-3-3 1-15,0 0-7 0,0 0 1 0,-8-11-15 16,3-1 12-16,0-7-22 0,-3-8 1 0,3-4-3 16,-3-1 0-16,1-2-6 0,-1-15 1 0,2-1 11 15,1-1-16-15,-3-4-3 0,4 4 2 0,0-5-4 16,1 3 1-16,-1-2-2 0,2 4-5 16,2 2 1-16,0 12 1 0,6 4-2 0,-4 2 3 0,3 4-6 15,-2 8-2-15,2-1 5 0,1 8-4 0,-1-2-1 16,3 3 2-16,-1 2 0 0,3 1-6 0,1 3 7 15,3 0-3-15,3 1 4 0,-1 4-4 0,1 3 1 16,1-1 0-16,0 3 6 0,1 3-7 0,-2 1 4 16,-2 6 2-16,0-1-1 0,-2 1 2 0,-1 0-1 15,-1 9 11-15,-2 0-13 0,-2 2 1 0,-5 3 0 16,-2 0 0-16,-5 0-2 0,1 2-4 0,-6-1-6 16,0-3-3-16,-3-2-4 0,1 0-3 0,-3 2 3 15,5-10 1-15,-2 0 0 0,1-4 3 0,-2 0-2 16,3-5 1-16,2 0 5 0,-1 0-2 0,-1 0 2 15,5-3 2-15,0-3 3 0,-2 2 1 0,2-1 0 16,0 0 1-16,1-2 1 0,4-1-2 16,-6 4-3-16,3-3 2 0,3-1 1 0,0 0-2 0,-4 4-1 15,4-4 0-15,0 0 0 0,-1 4-1 0,1-4-1 16,0 0 3-16,4 8-2 0,-3-6 1 0,2 2 0 16,2 1-1-16,-4 1 8 0,7-2-5 0,-3 3 0 15,0 1 4-15,3 2 12 0,0-1-13 0,3 3 0 16,1 3-2-16,1-3 5 0,0-2-3 0,5-1 3 15,-4 2 8-15,4-3-10 0,0 0 2 0,3-3 2 16,0 2-3-16,-3-3-1 0,4-3 5 0,1-1-5 16,-4 0 3-16,5 0 0 0,-3-3-1 0,0 1 2 0,-1-4 0 15,-1 2 2-15,0-6-1 0,0 3 1 16,-4-1-2-16,-2-2 2 0,0-3-2 0,1-2 1 16,-6 2-3-16,-3-3-2 0,4-3 6 0,-3 2-5 15,-2-8 0-15,-1 7 2 0,-2-2-2 0,-1 1 1 16,0 3 5-16,-4 2 4 0,3 0 2 0,-3 3 6 0,0 2 3 15,-2-2 11-15,1 4-1 0,2-1-4 16,-2 3-2-16,1 1 1 0,-1 0-9 0,1 3-5 16,-2 1 0-16,6 0-2 0,-12 5-1 0,7 1-5 15,-3 4 0-15,1 4-3 0,3-3 3 0,-2 4 2 16,0 4-4-16,1 0 3 0,4-1-1 0,1 0-1 16,0-1-1-16,0 2-4 0,3 0 8 0,3-1-6 15,-3-2-2-15,3-1 1 0,-2-3-2 0,6-2-4 16,-5 0 2-16,3-1 0 0,-2-4 0 0,6 0 1 15,-2 1 2-15,-2-2 0 0,-1-4 1 0,5 1 0 0,-2-5 1 16,1 3 2-16,0-5-3 0,-2-3 3 0,6-5 1 16,-2-2 1-16,3-6-1 0,-3 0 0 15,1-6 1-15,-1 1-1 0,-4 0-1 0,1-1 0 16,-2-2 4-16,-2 4-2 0,1-1 2 0,0 1 11 0,-7 6 1 16,4 2 9-16,1 2 9 0,-6 4 5 0,1 3 5 15,1 2-2-15,-1 0-7 0,0 1-9 0,3 3-3 16,-2 1-11-16,-1 2 1 0,0 0-3 0,9 5 1 15,-9 5 0-15,9 4-3 0,-1 3 4 0,-5 0-9 16,6 3-1-16,1 4 5 0,-2 3 4 0,1-5-5 16,0 8 2-16,1-4-6 0,-1-1 4 0,-2 0-1 15,3-1 2-15,0-2-5 0,-1 4-4 0,1-1 7 16,-3-6-9-16,-1 0-4 0,3-4-13 16,-3 3-17-16,2-3-11 0,-4-5 1 0,0 0-2 0,-2-3 3 15,2-4 6-15,1 3 5 0,0-6 2 0,-5 0 2 16,13-8-6-16,-9 0 1 0,5-6-3 0,-1-2-1 15,-2-5-1-15,3-3 5 0,-3 0 4 0,3-2 4 16,-4 0 3-16,-2 5-2 0,2 4 9 0,-5-1 3 16,1 2 1-16,-1 4 4 0,0 0 8 0,0 3 3 15,0 2 6-15,0 1-6 0,0 1 9 0,0 1-11 16,0 1-1-16,0 3-7 0,0 0 2 0,3-5 0 16,-3 5 1-16,0 0 3 0,11 8-1 0,-7-3 1 15,4 2 1-15,1-2-1 0,0 4 3 0,1-1 0 16,5 1 2-16,1-1-5 0,0 1 1 0,1-4-1 15,2 2 2-15,-1 1 0 0,1-6-1 0,4-2-2 16,-2-1 5-16,7 1-9 0,-9-5-9 0,1 1 4 16,-1-1-3-16,1-2-1 0,-1 1 4 0,0-5 1 15,-4-1 6-15,1-2-4 0,4-3-1 0,-2-2 3 16,-1-4 0-16,-7 7 3 0,2-1 13 0,-1 0-2 16,-6 2 14-16,1 1 4 0,-1-2 2 0,-3 5 2 15,0 1 3-15,-4 1 19 0,2 1 1 0,0 1 5 0,-2 2-2 16,0-1-6-16,-1 0-3 0,2 4-3 15,1 2-16-15,0 0-1 0,0 0 2 0,-14 14-1 16,5-3-3-16,-2 6-1 0,2 1-7 0,-5 4 0 16,2 2-2-16,3 2-6 0,3-3 2 0,-2 5 0 15,6-5-1-15,-1-3-7 0,3-2-3 0,0-1-10 16,3 0-8-16,2 3 2 0,-4-4-12 0,6-6-1 16,-4 2 2-16,6-2-7 0,-3-3-1 0,2 1-2 15,0-1 0-15,-2-4 1 0,-1-2 5 0,7 2 0 16,-6-5 5-16,4 0 4 0,-2-3 2 0,2-3 2 0,0-4 5 15,2-2 0-15,-1-1 3 0,1-2 1 16,-3-1 8-16,1 2 15 0,-1 1-1 0,-1 1 3 16,-2-1 3-16,-1-1-1 0,-1 6 5 0,1 0 6 15,-1 3-1-15,0-2-3 0,-4 5-2 0,5-3-7 16,0 3-2-16,-1-1-1 0,1 3 0 0,0-2-5 16,2 0-2-16,-1 2-1 0,5 1-1 0,-4 0-1 15,3 1 2-15,1 1-2 0,0 2 0 0,-1 0 0 16,1 3 1-16,0-3-3 0,1 4-1 0,0 1 1 15,-3 0-3-15,5 3-6 0,-5-1-7 0,0-2-2 0,-4 3-10 16,4-3-13-16,-4 1-2 0,3-1 1 16,-4 0 7-16,-1-1 4 0,0-1 1 0,-2-1 3 15,2 2 3-15,-3-4 6 0,1 2 13 0,-1-3 19 16,0-2 1-16,0 0 4 0,3 3 2 0,-3-3 4 16,0 0 1-16,0 0 0 0,-7-16-4 0,7 10 2 0,-1-6-2 15,-2 2 14-15,3-2-4 0,3-5-3 0,-2 0-5 16,3 0-4-16,1 5-2 0,-1-5-3 0,2 3 1 15,-2 4 11-15,2-1-13 0,1-1 0 0,-1 6-4 16,1-4 3-16,2 0-3 0,2 3-2 0,1 0 8 16,0 0-10-16,5 1-1 0,-7 2-1 0,3 0-1 15,0 3-1-15,1 1 3 0,-4 2 0 0,4 2 3 16,-1 0-4-16,-4 3-1 0,4 0-2 0,-6 3 1 16,1 0 0-16,2 6-2 0,-2-2 2 0,0 2 12 15,-2 2-15-15,2-1 11 0,-6-1-12 0,2-5 7 16,1 1-5-16,-1 1-3 0,1 1-5 0,-2-3-2 15,3-2 1-15,-2 0-6 0,-2-2-1 0,2-2 5 16,-1 0-6-16,-1 0-2 0,2-1 0 16,0-1 1-16,-4 0 7 0,5-2 2 15,-5-1 1-15,0 0 3 0,12-4 1 0,-9-1 2 0,4-3-1 0,-2-3 2 16,1 1 2-16,2-7 0 0,-3-1 11 0,4-6-1 16,-4 4 5-16,0 0 7 0,-1-5 4 0,1-2-5 15,-2 2 7-15,-2 5 3 0,2 1 11 0,-2 2 1 16,2 0 17-16,-3 5 15 0,0 3 14 0,0 3-6 15,0-1 6-15,-3 2-23 0,6 1-16 0,-3-1-5 16,0 5-10-16,0 0-3 0,0 0 1 0,2 10-6 16,1 1 1-16,-2 2 0 0,3 3-11 15,-1 4 3-15,0-1-4 0,1 1-3 0,1 5 2 0,-1-7-3 16,1 2 3-16,0 4-7 0,1-5 1 0,-2-1 2 16,4-1-15-16,-4 0 0 0,1-5-21 0,1-1-17 15,-1 1-1-15,1-4 2 0,-1 0 1 0,0-2 2 16,1 1 1-16,0-4 1 0,0 2 1 0,1-4 6 15,-7-1 4-15,14-5-1 0,-6 1 5 0,1-3-6 16,2-6 9-16,1-1 2 0,2-8 1 0,-5 3 4 16,1-7-1-16,2 1 2 0,-1-3 4 0,-1 6 8 15,-3 2 3-15,0 2 7 0,0 2 16 0,-3 6 6 16,-2-1 9-16,0 2-9 0,0 3-3 0,1 1-3 16,-1 0-9-16,0 1-5 0,0 2-5 0,-2 2 3 15,0 0-5-15,0 0 2 0,10 11 5 0,-6 0-3 16,0 0-5-16,1-1 2 0,-1 3-3 0,5 3 4 15,-3-2-6-15,-1 3-3 0,0-1 2 0,1 1-4 16,1-4-9-16,-6-1-19 0,3 1-11 0,0-4-8 16,0 1-1-16,-3-3-8 0,3-1 4 0,-3-2-4 15,2 0 9-15,0 0 8 0,-1-3 3 0,-2-1 5 16,0 0 10-16,10-4-3 0,-6-1 1 0,4-5 3 16,-2-4 2-16,3-1 2 0,-1-2 3 0,-2-1 0 0,12-5 10 15,-9 7 10-15,-3-1-5 0,6 1 7 16,-3 0 3-16,-3 6 4 0,2 0 0 0,2-1 0 15,-4 5-3-15,4-1-3 0,0 0 0 0,-3 4-2 16,2 3 2-16,5-2 2 0,-1 2-5 0,0 2-1 0,1 4 6 16,1 1-8-16,2 0 2 0,-3 4 0 15,5-1 2-15,-2 1-3 0,-1 0 0 0,1 0 4 16,-2-2-4-16,2 0 0 0,-2-1-3 0,2-1 3 16,2 2 3-16,-1-4-2 0,1-1 0 0,-2 0 4 0,3-4-5 15,2 0 2-15,-3-1 15 0,3-3-16 0,-1-2 1 16,-1 0 3-16,0-2-2 0,-1-1 4 0,-1 1-1 15,0-4-5-15,-4 0 4 0,4-2-3 16,-5-1 7-16,-2 0-1 0,2-1 0 0,-4 1 5 0,1 1 1 16,-5 2 9-16,0 2 22 0,-2 3 14 0,0 2 8 15,-2-1-6-15,0 2-4 0,-1 4-14 16,3-5 7-16,-3 5-17 0,0 0-5 0,0 0 6 0,-7 25-5 16,2-6 9-16,-1 10-5 0,1 3 1 0,-4-4-4 15,4 5-1-15,2-3-4 0,3-1 0 0,0 5-14 16,5-6 20-16,0 0-17 0,4-4 3 0,0 0-13 15,3 0 13-15,7-6-5 0,-5-4-5 0,5-2-30 16,7-2-40-16,3-1-28 0,2-6-47 0,3-1-55 16,3-7-64-16,14-4-67 0,-14 0-932 0,13-7 417 15,-5-5 278-15</inkml:trace>
  <inkml:trace contextRef="#ctx0" brushRef="#br0" timeOffset="16083.12">8944 2086 52 0,'2'-2'154'0,"-1"-2"-17"16,-1 4-15-16,0 0-15 0,2-3-8 16,-2 3-13-16,0 0-5 0,0 0 17 0,11 9 4 15,-6-1-4-15,1 2-5 0,-2-1-6 0,2 7-5 0,-3 1-5 16,1 1-3-16,-2 2-4 0,1-2-6 0,0 2-7 15,-2-3-3-15,0 3-7 0,-2 0-3 16,1-1-3-16,0-3-5 0,-1 1-5 0,-1-5 1 16,-2 4-2-16,0-6-6 0,3 1-5 0,-1-2 10 15,0-4-5-15,1 3-2 0,-2-4-2 0,2-3 5 16,-3 1-2-16,4-2 16 0,-7 2 1 0,7-2-2 16,-8-5-4-16,7 0 1 0,-3-7-7 0,-2-4-1 0,2-2-1 15,-3-7-2-15,4-4-5 0,0-2 5 0,3-2-4 16,0-3-4-16,0 4 2 0,4-2-6 15,-4-15-1-15,2 15 0 0,1 1-2 0,2 1 10 16,0-1-2-16,-1 4 26 0,4 2-1 0,-3 8-5 16,5-5-4-16,-4 7 2 0,2 3-7 0,0-1-4 15,1 7-2-15,-2-2-5 0,1 3 0 0,1 1-2 16,2 2-3-16,-2 2-3 0,4 0-2 0,-4 2 0 16,1 4-3-16,3 0 0 0,-1 0-2 0,-2 1-1 15,0 2 8-15,-1 2-4 0,-1-1-5 0,-1 1 7 0,2 1-4 16,-4 1 2-16,-1 0 1 0,1 0-1 0,-1 1 1 15,-5 1 0-15,0 0 1 0,-2 4 2 16,-3 0-6-16,-1 1 4 0,-5 5-1 0,3-4 3 16,-4 5-2-16,-4-4-20 0,3 1-22 0,0 3-27 15,1-10-35-15,-2 8-39 0,7-5-50 0,1 1-28 0,-4-4-594 16,2 1 268-16,3-5 180 0</inkml:trace>
  <inkml:trace contextRef="#ctx0" brushRef="#br0" timeOffset="16765.32">9325 2077 112 0,'4'-4'190'0,"5"1"-18"0,-4-2-17 16,4 3-10-16,-3-1-16 0,2 0-11 0,-2 1-15 15,1 0-6-15,-2 1-9 0,0 0-12 0,3 1 0 16,-2 2-1-16,0 0-3 0,1 0-7 0,3 4-3 15,-1-2-8-15,-1 2-2 0,-1 2-4 0,2 0 1 16,-4 1 0-16,3-1-4 0,-4 5-4 0,1 3 0 16,-1-5-4-16,2 6-1 0,-2 1-5 0,-4-1-4 15,0 0 3-15,0 3-5 0,-4-3 0 0,0 1-4 16,2-1 2-16,-4-2-3 0,0 0 1 0,1-5-7 16,-1-1 3-16,3-2-4 0,-3-2 0 0,3 2 0 15,2-2 4-15,-1-1 6 0,-1 0 12 16,0 0 5-16,3-4-3 0,-2 1-3 0,2-1-5 0,0 0-1 15,-8-13 1-15,8 6-6 0,0-2-4 0,1-4-3 16,2-4-2-16,0 1 0 0,3-2 0 0,0 2 0 16,3-4-3-16,-2 3 5 0,0 3-1 0,1-1-2 15,0 3-3-15,-2 2 0 0,3 1-1 0,-1-1-4 16,-1 3 3-16,1 0-1 0,1 1 0 0,-4 0 0 16,4 1 1-16,-4 0-2 0,3 3 2 0,-3-2-2 15,3-2-1-15,-2 3-2 0,-2 3 5 0,0-3-10 16,-1 1 5-16,-3 2 1 0,6 0-3 0,-6 0 3 15,3-9-1-15,-1 8-2 0,-2 1 5 0,0 0-6 16,5-2 4-16,-5 2-3 0,0 0 2 0,0 0 1 16,0 0-3-16,4-3 3 0,-4 3-1 0,0 0-1 15,0 0 3-15,0 0-1 0,0 0-4 0,0 0 2 16,0 0-2-16,0 0 0 0,0 0 5 0,0 0-7 16,0 0 4-16,0 0-2 0,0 0 0 0,0 0 2 15,0 0-3-15,0 0 5 0,0 0-2 0,0 0-1 16,1-4-1-16,-1 4 1 0,0 0-2 0,0 0 1 15,0 0-2-15,0 0 4 0,0 0-2 0,0 0 1 16,0 0-2-16,0 0 3 0,0 0 0 0,0 0 0 16,0 0-1-16,0 0 0 0,0 0 0 0,0 0 1 15,0 0 0-15,0 0-1 0,0 0 2 0,0 0-2 16,0 0 1-16,0 0-2 0,0 0-9 0,0 0-13 16,0 0-16-16,0 0-26 0,0 0-33 0,0 0-26 15,0 0-47-15,0 0-37 0,0 0-12 0,0 0-504 16,0 0 241-16,-12 15 162 0</inkml:trace>
  <inkml:trace contextRef="#ctx0" brushRef="#br0" timeOffset="19067.25">9663 2101 30 0,'0'0'137'0,"3"-2"3"15,-3 2-10-15,0 0-13 0,0 0-9 0,0 0-8 16,0 0-9-16,0 0 1 0,9 4-1 0,-8 0 1 15,3-2 1-15,0 5 3 0,-3-2 7 0,3 3-6 16,0 1-7-16,0 3-3 0,1 1-6 0,0 3-6 16,-1-3 1-16,0-3-3 0,-2 2-11 15,5 4 1-15,-1-2-11 0,-1 1 0 0,-1-4-8 0,5 4-2 16,-5-5-3-16,6 0-5 0,-2-1-3 0,-1-1-1 16,3 1-1-16,-3-4-3 0,2 1-1 0,3-2 0 15,-1-2-5-15,1 1-3 0,-2-3 5 16,1-3-4-16,-2 1 1 0,2-2-5 0,4-4 5 0,-5-1-3 15,0-6-6-15,0 2 0 0,2-11 0 0,-1 7-1 16,2-5-1-16,-5-3 0 0,2 7-4 16,-5-9 1-16,-1 10 3 0,0-4-1 0,1 4 14 15,-2 5 23-15,-2-1 1 0,-2 2 2 0,-2 1-2 0,2 2 2 16,-2 1-2-16,2 2-6 0,-3 1-4 0,0 0-10 16,-1 3-2-16,1 1 1 0,4 0-9 0,-19 9 11 15,10-1-11-15,-1 1-5 0,-3 4 1 0,0 1-5 16,3 1-6-16,1 2-7 0,4-6-12 15,-1 4-10-15,1 2-1 0,5-7-7 0,0 2-4 0,2-2 0 16,4 2 0-16,0-4-3 0,1 2 3 0,6-4 0 16,-1-2-1-16,-1 1-5 0,3-5 0 0,4 2 4 15,1-6 1-15,-2-1 2 0,2 0 2 0,-1-2 3 16,-1 0 2-16,2-3 2 0,-4-1 12 16,2-4-1-16,-2 1 5 0,0-1-4 0,-2 2 14 15,-3-2-2-15,-1-1 5 0,-1 3 7 0,0-1 14 0,-5 4 13 16,4 0-1-16,-2-1 6 0,-4 1 13 0,3 3 9 15,1 2 10-15,-5-2 1 0,3 3-4 16,-2 0-7-16,3 2-9 0,-4 2-11 0,2-4-2 0,-2 4-7 16,3-3-7-16,-3 3-5 0,0 0 4 0,0 0-8 15,0 0 2-15,5 14-6 0,-4-3 2 0,2 5-2 16,-2 1 1-16,2 2-1 0,2 10 3 0,-1 3-9 16,1 0 10-16,0 0 0 0,-1 2 2 0,2 15-4 15,-1-14 2-15,-1 0-3 0,2 12 0 0,1-11-1 16,-3 14 1-16,1-15 0 0,0-2-2 15,0 1-3-15,1 2 4 0,-3-4-6 0,2-1 7 16,-2 0-3-16,-1-3 1 0,-2-1-1 0,0 1 6 0,-2-4-11 16,-1-7 2-16,0 2-3 0,-2-4-5 0,-1-1-6 15,1-1-1-15,0-4 2 0,-3-3 1 0,0 0-1 16,0-2-4-16,-3 0 3 0,1-4-3 0,10 0 0 16,-19-10-1-16,8 3-13 0,-2-3 0 15,0 0 4-15,0-5 3 0,4 2 3 0,0-4-5 16,4-1 5-16,-4-6 0 0,5 3 3 0,6-6-1 15,1 3 0-15,7-3 1 0,1 2-2 0,2-1 4 0,3 0-1 16,4 0 2-16,0-2-3 0,3 1-1 0,1-1 3 16,2-1 0-16,9-4 0 0,-8 7 0 15,8-10-2-15,-10 12-1 0,2-2 0 0,-3 0 2 16,2-1 3-16,-2 2 0 0,-1 1 0 0,-3-2 2 16,1 1-1-16,-3 3 3 0,-4-1 0 0,-4 8 0 15,-2-2 2-15,0 2 8 0,-2 1 7 0,-2 3 2 0,0 2 10 16,-2 0 4-16,-2-3-1 0,-1 7 4 0,0-3 6 15,-2 1-3-15,-2 5-4 0,4-2-2 0,-3 1-2 16,0 0-6-16,4 3-1 0,-13 3-7 16,7 1 0-16,-3 1 2 0,-3 6-5 0,1-1 3 15,-2 5-2-15,1-1-4 0,1 3 3 0,3-3-5 0,3 3-3 16,-1 0-11-16,0-1-7 0,1 1-14 0,5-2-6 16,0-1-7-16,2-4-4 0,1 2-4 15,-1-3-6-15,2-1 2 0,4-1 1 0,-2 0 4 16,-1-2 6-16,-1-1 1 0,3-3 5 0,0-1 5 15,-7 0-7-15,14-1 8 0,-5-8 1 0,1 0-1 16,-1-4-2-16,5-1 10 0,-5 2 2 0,1-5 0 0,1 2-1 16,-2 1 6-16,-2-1-1 0,2 1 6 15,-1 5 8-15,0-5 4 0,-3 3-1 0,1 1-3 16,3 2 2-16,1 3-6 0,-1-2-1 0,-2 1 4 16,0 3 1-16,2 1 0 0,-2-1 3 0,0 1-4 15,-1 0 0-15,6 2 2 0,-4 1-2 0,-8-1 3 0,11 1 2 16,-2 1-2-16,-9-2 4 0,13 3-1 15,-13-3-1-15,9 1 2 0,-9-1-4 0,10 0 3 16,-10 0 3-16,4 0-1 0,-4 0 2 0,0 0 2 16,0 0-1-16,5 1 6 0,-5-1 6 0,0 0 9 15,0 0-2-15,0 0-6 0,0 0 7 0,0 0-2 0,0 0-3 16,0 0 2-16,0 0-2 0,0 0 5 0,-10-7 0 16,10 7 4-16,-5-3 7 0,5 3 1 0,-9-3 0 15,9 3-1-15,0 0-9 0,-10 1-3 16,10-1-4-16,-8 5 2 0,4 0-1 0,-1 0-5 15,-4 7 2-15,4-3-3 0,-1 4-3 0,0 3-1 0,2 1-3 16,3-4 4-16,0 3-3 0,-3 1 0 0,8 0-2 16,-3-6 4-16,-1 5-3 0,4-2-1 15,1 1-3-15,4 0 0 0,-1-5 0 0,2-1-6 16,3 1-2-16,-4-3-1 0,6-5 5 0,-2 3-5 16,0-4 3-16,1-1-2 0,4-3 1 0,-2 0 1 15,3-7-1-15,-1 0 2 0,2-7-4 0,1 0 4 0,-3-6-2 16,0 2 3-16,1-2-1 0,-2-5-2 0,-3 1 8 15,-4-2-5-15,0-1 2 0,3 0 5 16,-7-3 8-16,2 2 1 0,-2 1 4 0,-2 2 24 16,-2 9 0-16,-2 2 26 0,-2 2 23 0,2 1-8 15,-1 4 4-15,1 3 2 0,0-1-7 0,0 4-15 0,0-2-15 16,0 0-7-16,0 6-9 0,0 0-6 16,0 0-4-16,0 0-5 0,-6 16 4 0,2-3-3 15,-1 2-6-15,1 3 0 0,0 0-1 0,0 7-1 16,2 2 0-16,0-3-5 0,2 2 0 0,-1-1-4 15,2 0 5-15,2 2-6 0,-1-1 1 0,1-1 3 0,1-4 3 16,2-3-2-16,0 0-11 0,2-3 3 0,1 2 1 16,2-6-2-16,1 2 1 0,1-4 2 0,2-1-5 15,-2-3-3-15,6-3-4 0,-1 1-4 16,4-6-1-16,-3 1-4 0,2-3-6 0,4-5 0 16,-1-4-8-16,-5 3 6 0,3-7-4 0,0-2-6 15,-3 1-8-15,-6 3 4 0,-3-1 8 0,4 0 0 0,-6-1 2 16,1-6-9-16,-2 6 15 0,-1 0 0 0,-4 1 7 15,-2 5 6-15,-1-5-1 0,0 8 4 16,-2 0 5-16,-2 0-4 0,0 4-9 0,4 0 5 16,-3 3 4-16,-1 1-4 0,5 1-2 0,-12 1 5 15,7 3 1-15,-4 5-1 0,1 0 3 0,2 8-2 16,1-3 1-16,-3 1-2 0,4 2 3 0,4 1-1 0,-1-1-1 16,5 3 5-16,2-3-1 0,-1 0 1 15,4-2 3-15,3 2-2 0,-2-3-4 0,3-2 4 16,5-1-10-16,-1-2 6 0,2-2 3 0,1-5-5 15,2 2-2-15,-2 0-6 0,3-4-1 0,5-4-9 16,-1-1 0-16,0-2 0 0,-1-1-6 0,-6-1 2 0,-1 0 4 16,-1-3-6-16,4-2 2 0,-7 1-3 15,-3-3 7-15,-1 4-3 0,-2-3 8 0,1 2 2 16,-5 2 11-16,-1 1-2 0,-4-2 1 0,3 2 5 16,-3 3 9-16,-3-3 4 0,-1 3 17 0,0 1 0 15,-1 1-4-15,-1 2-5 0,-2 0-3 0,2 2-3 0,-6 3 2 16,0 2-9-16,1 1 2 0,-4 2-1 0,4 0-1 15,-1 3-1-15,2 1-4 0,1 4 0 0,3-4-8 16,-3 5-7-16,4 1-5 0,2-9-13 16,2 4-8-16,2 5-1 0,-1-5 0 0,0-7 1 15,6 4 1-15,1-6 1 0,-3 2 3 0,2-2 1 16,3 1 8-16,0-6 2 0,4-1-2 0,-2-4 8 16,4-1 2-16,0-4 7 0,-1 0 2 0,-2-4 3 0,6-5 12 15,-5-4-4-15,2 3 10 0,-4-3 3 16,0-3 0-16,-2 0 7 0,0-1-4 0,-1 1 11 15,-2-1-9-15,0 0 18 0,-2 11 10 0,-1-8 12 0,-1 7 18 16,0 4-5-16,0 2 8 0,0 2-4 0,-2 4-9 16,1 0-16-16,0 2-9 0,-1 1 3 0,1 3-16 15,-1 1-2-15,0 0-7 0,3 9 1 16,-4 1-8-16,2 2 3 0,-1 8-2 0,0 3-2 16,3 4 0-16,-3 0-5 0,1 0 2 0,2 2 0 0,-1-3 0 15,0 4 2-15,2-3-8 0,-1 1 7 0,-1-1-7 16,0-9-3-16,1 10 2 0,0-9-8 15,1 0-4-15,2-2-15 0,-2-2-21 0,2 2-20 16,2-5-12-16,-4-3-26 0,6-1-16 0,-5 1-19 16,3-4-25-16,2-5-57 0,3 0-19 0,-3 0-35 15,-10 0-614-15,14-7 295 0,-5 0 196 0</inkml:trace>
  <inkml:trace contextRef="#ctx0" brushRef="#br0" timeOffset="19264.18">11316 2017 2175 0,'-41'0'102'0,"4"-3"-17"0,3 3-27 0,3 0-20 0,9-1-17 15,9 1-3-15,-1-1-6 0,3 1-4 0,4-2-3 16,2 2-3-16,5 0 1 0,0 0-2 16,0 0 1-16,0 0-2 0,0 0 1 0,32-1-10 15,-2 0-15-15,0-2-11 0,7-1-32 0,18-2-49 16,0-1-39-16,-2 0-57 0,-1-3-427 0,-12 2 213 15,9-1 142-15</inkml:trace>
  <inkml:trace contextRef="#ctx0" brushRef="#br0" timeOffset="19664.66">12490 1564 163 0,'-2'-12'226'0,"2"-5"-21"16,0 6-4-16,0 1-8 0,0-3-7 0,-1 8-5 16,1 1-11-16,0-5-15 0,-2 6-11 0,4 0-16 15,-4-2-8-15,2 5-22 0,0 0-14 0,0 0-6 0,0 0 0 16,3 14-4-16,-1 4 4 0,-2 6 6 15,-2 7 15-15,-2 3-6 0,-2 15-4 0,-1 4 3 16,2 0 1-16,-5 1 1 0,2 2-1 0,0-4-8 16,2 0-5-16,-4 0 10 0,1 1-22 0,4 0 0 0,0-3-12 15,1-14-1-15,1 0-5 0,2-2-6 16,-1-1 0-16,2-1-5 0,-3-4-4 0,2 0-4 0,1-2-10 16,0 1 2-16,0-13 1 0,0 3-2 15,1-6-3-15,-1-2 1 0,0-2-18 0,3-2-14 16,-2 1-36-16,1-2-37 0,-2-1-59 0,0-3-105 15,0 0-964-15,0 0 405 0,17-16 268 0</inkml:trace>
  <inkml:trace contextRef="#ctx0" brushRef="#br0" timeOffset="20348.21">13065 1973 168 0,'2'-5'260'16,"0"0"-19"-16,-1-2-21 0,-1 3-28 0,0 1-30 15,0 3-9-15,0 0-22 0,4-3-12 16,-4 3-7-16,4 8-1 0,-1 1-1 0,-1 1-4 0,1 4 2 16,-1 0-4-16,1 2-5 0,0 1-5 0,-1 9-2 15,-2-9-10-15,-1 10-6 0,1 0-6 0,1-6-8 16,-3 4-4-16,0 0-7 0,1-7-3 0,0 3-3 15,-5 4-7-15,5-8 1 0,-1 1-6 0,0-2-2 16,0 1-3-16,0-5-5 0,1-6-3 0,-1 2-1 16,0-4-2-16,2 2 0 0,0-1 3 0,0-5 0 15,0 0-10-15,0 0-8 0,0 0-1 0,-6-22-2 16,4 5 3-16,-4-9-5 0,3 1 0 0,-1-4-3 16,1-3 3-16,-2 0-2 0,0-5 2 15,1 2-3-15,4-11 7 0,-1 13-1 0,1-1-6 0,0 0 31 16,1-2-2-16,3 2-4 0,2 5-2 0,-2 1-2 15,5 2-5-15,-2 9 2 0,3 0-5 0,-1 1-3 16,2 2 2-16,3 2-1 0,0 2 0 0,4-1-4 16,0 2-7-16,3 2-15 0,-4 1-17 0,4 2-24 15,-2-1-34-15,0 4-18 0,-1 2-37 16,-4 2-9-16,3 0-43 0,-6 4-30 0,-2 0-575 0,-2 3 268 16,-1 4 180-16</inkml:trace>
  <inkml:trace contextRef="#ctx0" brushRef="#br0" timeOffset="21232.4">13088 2077 128 0,'0'0'156'0,"-2"4"-7"16,2-4-12-16,0 0 4 0,0 0-5 0,15 0-4 0,-5 1-6 16,1-2-9-16,4-3-2 0,4 0-14 0,2 1-2 15,5-4-13-15,5 0-9 0,-3 3-3 16,5-2-13-16,-5 1-3 0,-6 0-6 0,6 0-14 0,-6 1 3 15,5-4-16-15,-11 3-9 0,5-1-6 16,-5 1-7-16,-3 2-1 0,0-2-1 0,-1 1 7 0,-7 1-5 16,2 0-2-16,-2 2 6 0,-5 1 6 0,8-4 8 15,-8 4 1-15,7-1-2 0,-7 1-1 16,0 0-2-16,0 0 3 0,0 0 3 0,0 0 7 16,2 11 7-16,-3-5 3 0,-2 3-1 0,1-1 4 0,-3 1 6 15,1 3-3-15,-2-2-3 0,8 6 0 0,-4-4-3 16,-1 0-2-16,3 5 0 0,0-9-2 15,0 4-4-15,3 2 1 0,0 1-6 0,1-1 0 0,-3 1-4 16,6-1-1-16,-2-2 2 0,1-3-2 16,0 0-5-16,2-1-3 0,1 0 3 0,3-1 0 15,-1-4-3-15,2 0-1 0,-2-3-1 0,1-1-1 0,3-6 1 16,-6 0-5-16,7-3-2 0,-1-3-2 0,-1-5-5 16,0 2 0-16,-2-6-5 0,1-1 4 0,-6 4-2 15,-1-8 0-15,-2 8 4 0,-1 0-4 0,-4 2 4 16,-1-3 5-16,0 9 9 0,-3-4-1 0,-2 0 3 15,1 6 5-15,-3-1-4 0,0 4-1 16,-1-1-1-16,-3 1-3 0,4 2 2 0,0 0-1 16,0 1 0-16,3 1-6 0,-1 0-2 0,2 1-3 0,0 0-5 15,5 1 5-15,0 0-7 0,-9 2 0 16,9-2-4-16,0 0-2 0,0 0 5 0,0 0-1 16,0 0 1-16,19 4 2 0,-6-4 2 0,5-1 0 15,0 1-5-15,-2-1 7 0,2-2-6 0,2 2 6 16,-4-2-3-16,-2 2 1 0,0 0 3 0,-1-2-2 0,2 3 2 15,-2-3-3-15,-3 2 1 0,3 1 0 0,-1 0-1 16,-2 0 0-16,0-1-2 0,-5 1 4 0,4 1-2 16,0 1 2-16,-3 0-1 0,1 2-1 0,1 2 1 15,-1 1 1-15,-1 2 4 0,-2 0-3 16,2-1 0-16,-3 3 5 0,0-2-7 0,1 5 8 16,-1-3-1-16,4 4-2 0,-5-4-4 0,2 0 2 0,0 0 3 15,0 1 0-15,1-1-1 0,1-3-3 16,2 1 6-16,-3-3-4 0,3 3 1 0,2-4 3 0,-1-2-3 15,0 1 3-15,2-4 0 0,1 0 1 16,1-1-1-16,-2-4-2 0,6 1-1 0,1-5 1 16,-5-1-1-16,1-1-3 0,-2-2 2 0,1-1 0 15,-1-3-1-15,-2 0 0 0,1 0-1 0,0-8 2 0,-5 8-1 16,-2 0 0-16,2-1 2 0,-5 6 6 16,2 0 24-16,-2 2 15 0,1 1 7 0,-2 1 3 0,-2 3-4 15,1-2-3-15,1 4-6 0,-3 1-5 16,3 2-9-16,-11-2-2 0,11 2-5 0,-13 4-8 15,8 3 1-15,-2 1-2 0,-1 1-2 0,1 1 2 0,2 2-2 16,0 3-4-16,-2-1-6 0,3 4 3 0,1 0 5 16,2 0-6-16,2 1-11 0,2 0-8 15,1 0-31-15,-1-2-27 0,4 0-18 0,2-2-20 16,1-1-31-16,1-2-34 0,0-4-19 0,9-1-42 16,-2 0-33-16,4-5-561 0,-2-2 276 0,-2-2 184 0</inkml:trace>
  <inkml:trace contextRef="#ctx0" brushRef="#br0" timeOffset="22964.96">14605 1806 160 0,'-6'-4'231'0,"1"1"-17"0,-1 3-9 0,6 0-18 16,-15 2-12-16,6 1-10 0,3 5-5 0,-3 0-13 15,1 2-7-15,-2 5-7 0,1-1-12 16,1 4-5-16,3 1-9 0,0-2-5 0,1 4-10 15,3-3-12-15,-4 6 0 0,5-4-15 0,0-2 3 16,5 2-4-16,-1-1-4 0,2 5-8 0,2-4-5 0,6 2 0 16,-4-6-5-16,3-1-2 0,1-1-4 15,0-4-3-15,3 0-4 0,-1-2-4 0,5 1 1 16,-3-8 0-16,2 3 1 0,-1-4-6 0,3-1-4 16,-3-3 1-16,8-5-3 0,0-3 2 0,-2-1-1 15,1 1-7-15,-3-5 4 0,-4-1-6 0,2-3-6 16,-5-1 3-16,-2 8 3 0,-1-1 1 0,-3-3-3 0,3-4 1 15,-4 5-6-15,-3-1 2 0,-3 1 1 16,-2 3 6-16,3 3 16 0,-1 0 9 0,-3 5 10 16,0-1 7-16,0 1 6 0,0 3-13 0,0 3-6 15,-4-5-10-15,4 5 0 0,0 0 2 0,-23 10-8 16,10 1-2-16,-5 2-4 0,3-1-3 0,2 5 1 16,0-2 0-16,2 2-9 0,0 0 3 0,4-3-12 0,2 3-7 15,1-5-1-15,0 4-1 0,4-3-9 16,1-1-2-16,3 0 2 0,0-7-1 0,4 4 4 15,-2-4-2-15,0-4 5 0,7 2-1 0,-4 1-14 16,4-4 14-16,1 0 1 0,-1-5 1 0,2 0 1 16,-1-4-1-16,5 1 0 0,-2-2 3 0,1 1-2 15,-3 0 0-15,0-4 4 0,-4 5 2 0,-1 0 1 16,-1 0-4-16,1 1 10 0,-4-1-7 0,-1 1 4 16,1 5 2-16,0-5-1 0,-3 5 1 0,1-1 0 15,-2-1-3-15,-2 4-1 0,5-5-2 0,-5 5-7 16,0 0 8-16,0 0 4 0,0 0-1 0,0 0-9 15,0 14-11-15,0-7-8 0,-4-2 2 0,3 2-10 16,1 0-8-16,0-2-11 0,-2 3-12 0,2-4 4 16,2 1 3-16,-2-5 3 0,5 7 9 0,-5-3 6 15,0-4 4-15,9 3 8 0,-9-3 1 0,0 0 8 16,18-9 1-16,-12 2 7 0,2-1 4 0,5-4 4 16,-2 0 18-16,2 0 1 0,-3 3 13 0,0 1 3 0,-2-2 8 15,0 0-2-15,2 1 0 0,-1 2-4 16,-1 2-2-16,2 1-3 0,-1 0-4 0,0 2-3 15,1 2-1-15,1 2-2 0,1 5 1 0,2-3-4 16,0 6 1-16,-5-2-3 0,1 2-2 0,2 2 5 16,-7-1-2-16,9 3 0 0,-6 0 1 0,-3-3-3 0,0 0 0 15,-5 0-1-15,1 2 2 0,-2-1 2 16,-3 0-3-16,-1-4 2 0,-3 4-4 0,2 0 4 16,-11-5-2-16,3 3 3 0,0-2-5 0,-3 1 1 15,6-6 5-15,-2-1-2 0,1 1 8 0,-1-3-1 16,4 2 10-16,-4-2 5 0,13 0-1 0,-17-1 0 0,17 1-2 15,-15-1-3-15,15 1 3 0,0 0-9 0,0 0 0 16,-13 0-8-16,13 0-1 0,0 0-7 16,0 0-9-16,0 0 6 0,0 0 3 0,0 0-1 15,0 0 1-15,8 11-4 0,1-4-3 0,0-2 0 16,-2-2-6-16,2 2-1 0,3-1-1 0,-3-1 8 16,2-2-7-16,2-1 5 0,-3 0-4 0,3-1 7 0,-1-3-3 15,3-3 4-15,0-1 1 0,1-5-2 16,-1-1 2-16,2-5-2 0,-1-1 4 0,-2-2-1 15,-1-3 3-15,0 1-2 0,-5-4 1 0,2-1 8 16,-5-2 4-16,1-3 5 0,1-12 0 0,-5 12 21 16,1-2 10-16,-2-11 3 0,-2 16 21 0,-2-1 19 15,3 4 17-15,0 5 9 0,0 6-2 0,-4 4 7 16,3 2-4-16,0 1-11 0,1 4-10 0,0 1-12 16,1-2-14-16,-1 7-12 0,0 0-8 0,1-5-4 15,-1 5-5-15,0 0-5 0,4 17-3 0,-4-5-5 16,3 5-1-16,-1 7-1 0,-1 5-7 0,1-2 1 15,-1 2-1-15,2 2-1 0,-1 0-6 0,-2 2 0 16,1-3 0-16,1 2-2 0,-1 3-2 0,-2-7 4 16,3 3-4-16,0 0 1 0,4-1-2 0,0-4-1 15,2-1-4-15,-2-7 0 0,3 0-7 0,4-3 5 16,0-1-8-16,2 0-10 0,-2-3 13 0,6-5-5 16,-1-3-1-16,1-3-3 0,0 0 4 0,2-5-18 15,4-3-10-15,-3 0 4 0,1-5-20 0,0-3 5 16,-1 0-4-16,0-1-4 0,-7-4 0 0,3 1 0 15,-3-1 0-15,-1 0 2 0,-7 3 2 0,-1 2 5 16,-1-2 0-16,-2 1 9 0,-1 4-5 0,-4 1 31 16,-1 2 14-16,1-3-7 0,-4 5 7 0,1 0 2 15,-1 2-1-15,1 1-2 0,-1 3-11 0,6 2 5 16,-15 5 3-16,6-1 6 0,-2 4-9 0,2 1-4 16,1 6 9-16,-1 0-6 0,3 2 7 0,2 0-9 15,2 1 4-15,3-1 1 0,-1 0 1 0,5 0-2 16,0-5 3-16,3 5 2 0,-2-3-6 0,6-1 8 15,-2-5-5-15,3 1-9 0,2 1 1 0,4-4-14 0,0-3-1 16,-1 0-3-16,9-1-5 0,1-2 0 16,4-7-18-16,-4 4 2 0,0-4-6 0,-1-2 6 15,-1-3-7-15,-4-1-4 0,1 0 2 0,-2-3 1 16,-7 2 7-16,9-3 1 0,-9 4 7 0,-4-3-2 16,1 4 7-16,-6-3 8 0,2 6 7 0,-4-4 10 0,0 5 7 15,0-1 11-15,-1 0 4 0,-2 2 21 0,1 1 3 16,-1 6 1-16,-3-7-20 0,2 4 6 15,1 3 1-15,0 0-11 0,-16 10 3 0,8-4-5 16,-1 3 3-16,-5 4-6 0,1-1 1 0,4 4 0 16,0-2-4-16,3 1-6 0,-2 0-12 0,0-1-8 15,7-1-15-15,-5 1-18 0,3-2 1 0,6-1 1 16,-2-5 3-16,4 4-3 0,0-5 0 0,7-1-5 16,-1 2 0-16,1-5 1 0,6-2 1 0,0-5 6 15,-2 1 6-15,2-5 10 0,0 0 4 0,0-2 8 16,4-6 7-16,-5-2 8 0,0-2 10 0,-3-2 2 15,-1-4 10-15,-4 2 2 0,-3-2 17 0,-1 0 11 16,2-1 21-16,-6-1 16 0,2 3 0 0,-2 1 7 16,-1 7 11-16,0 6 23 0,0 1 9 0,0 2 4 15,-1 3-18-15,-2 2-18 0,3 0-12 0,0 5-13 16,0-2-8-16,0 2-11 0,0 0-7 0,-4 17-4 16,4-5-1-16,0 5 0 0,-1 4-6 0,2 3-5 0,-1 6 0 15,4-3-7-15,-1 2 0 0,-1 0-5 16,-2-1-3-16,4 1-7 0,0 1 9 0,-3 0-15 15,2-4-13-15,-1 0-9 0,1-6-15 0,-2 4-21 16,2-2-20-16,-1-5-16 0,5-1-22 0,0-1-13 16,3-2-21-16,-2-7-23 0,2 1-24 0,2-4-25 15,-1-3-60-15,-11 0-30 0,23-7-783 0,-8-3 363 16,-7 3 242-16</inkml:trace>
  <inkml:trace contextRef="#ctx0" brushRef="#br0" timeOffset="23225.08">15598 1879 2615 0,'-40'-3'89'15,"2"1"20"-15,4 2-37 0,4-3-27 0,12 3-17 16,-1-2-7-16,10 2-2 0,-1 0-8 0,6 0-1 16,4 0-2-16,0 0 3 0,0 0 0 15,0 0-1-15,22-2 2 0,-1 2 0 0,13-3-1 0,1 2 2 16,15-5 1-16,0 4 4 0,-14-5-6 0,2 4 7 15,-5 0-5-15,-1-1 1 0,-3 4 0 0,-9-3 3 16,-1 1 2-16,-6 2 5 0,0-2 6 0,-7 1 6 16,2 1 10-16,-3-2 12 0,-5 2 6 0,10-2 5 15,-10 2-11-15,0 0-7 0,7-5-17 0,-7 5-32 16,0-1-47-16,0 1-52 0,0 0-56 0,0 0-82 16,-17 4-837-16,17-4 357 0,-15 5 238 0</inkml:trace>
  <inkml:trace contextRef="#ctx0" brushRef="#br0" timeOffset="25166.46">17264 1630 43 0,'-2'-7'258'0,"2"2"-13"0,-2 1-19 16,1 2-24-16,1 2-19 0,-4-6-21 0,4 6-16 15,0 0-19-15,0 0 4 0,0 0-18 0,0 0-6 16,7 17 2-16,-4-5-5 0,-1 3-7 0,0 5 4 16,0-2-19-16,2 7-6 0,-2 0-5 0,1 1-7 15,-1 1-5-15,-2 1-3 0,0-2-9 16,0-2-3-16,0 3 1 0,0-9-9 0,0 0-5 0,-2 3 1 15,2-4-8-15,2 3-8 0,-2-5-12 0,0-1-6 16,0-3-6-16,0-6-8 0,0 3 7 0,0-3 4 16,0-2 2-16,0-3-2 0,0 0 3 0,0 0 2 15,0 0-7-15,4-20 4 0,-6 2-2 0,0 0 1 16,2-8-3-16,0-6 4 0,-4 2 2 0,3-6 25 16,-3 2-1-16,-2-16 2 0,1 3-4 0,2 12 0 15,-3-14 1-15,6 16 10 0,0 1 9 0,-1 1 9 16,2 1-7-16,1 4 4 0,2 5-1 0,1-2-5 15,-2 7 1-15,1 3-7 0,0 3-2 16,-1 2-4-16,5 0-8 0,2 1 0 0,0 4-6 16,4-3 3-16,2 5-6 0,4 1-4 0,0 0 4 15,1 4-5-15,7 2 0 0,-2 5 2 0,-1-1 0 0,-3 9-2 16,1-4-1-16,-1 4 5 0,-2 4-4 0,-3-5-2 16,-3 4 2-16,-1 0-10 0,-6 5 16 0,4-3-7 15,-8 2 3-15,1 1-15 0,-4 0 14 16,-2-1 0-16,-2 0-1 0,-5-6-5 0,4 6 0 15,-3-8 1-15,-1-1-2 0,-1-1-4 0,1-2-3 0,4-5 3 16,1 0 1-16,-1-4-1 0,0 0 5 0,0-3-13 16,1-2 10-16,4 0 9 0,0 0-4 0,-12-5-7 15,11-2 6-15,1-4-6 0,0 0 4 0,4-5-2 16,1-1-3-16,3 2 0 0,3-3 0 0,1 1 5 16,3-3-10-16,-2 6 15 0,1 1-12 0,1 4 8 15,1-1-6-15,0 0 1 0,3 6 0 0,-3 0 3 16,4 3-2-16,-1 2 0 0,1 3 3 0,0 3-8 15,-2 0 11-15,4 9 2 0,-7-4 0 0,2 1-5 16,-5 1 6-16,1 1 1 0,-3 1-3 16,-1 1 0-16,0 1 2 0,-8-2-1 0,6 1-6 0,-6 0 4 15,0-5 2-15,-2 5-10 0,0-7-5 0,0 2-5 16,-3-1-6-16,1-5 0 0,2 1-2 0,0-3 7 16,-1 0 5-16,2-4-5 0,-6 4 2 0,6-4-6 15,0 0-2-15,-12-7 2 0,10-1 0 16,-1 2 3-16,2-7 0 0,0-2-1 0,1-3 4 15,1-2 0-15,0 6-1 0,1-4 3 0,1 1 4 0,0 5-4 16,0-1 7-16,-1 3 0 0,1-1-2 0,3 2 1 16,-3 4-3-16,-1 1 1 0,5 0 1 0,0 0 0 15,3 2-5-15,1 2 5 0,4 0 3 0,-4 2 0 16,5 1 6-16,2 3-6 0,-3 0 0 16,2 1 1-16,2 3 2 0,-1-5-1 0,1 2 5 15,-2 0-5-15,0-3 4 0,2 2-3 0,-6-3 2 0,0-1-1 16,10 0-1-16,-5-1 5 0,-8-1-7 0,4-3 3 15,-1-2 2-15,4-3-1 0,-6 2 0 0,1-7 3 16,0 1-4-16,0-3 3 0,0-1-3 0,3-6-1 16,-4-4 5-16,-2 2-5 0,0-4-1 15,-2 1 1-15,-1-5 2 0,0 4-2 0,-2-3 1 0,-4-3 2 16,1 4-2-16,-2 2 9 0,-1 0 9 0,-3 10 7 16,2-1 4-16,-3 2 1 0,2 7 14 0,-3 0-2 15,2-3-1-15,0 9-9 0,0-4-5 0,1 7-6 16,0-2-7-16,4 3-1 0,-7 7-17 15,0 1 19-15,2 3-4 0,0 4-4 0,1 9 4 16,0 4-2-16,4 3 5 0,0-1-7 0,7 3 4 0,-5 13-8 16,2-10 4-16,2 11 5 0,4 1-7 15,-1 2 4-15,1-2-5 0,1 1 8 0,-2-3-6 0,1 0 0 16,-1-12 1-16,0 12 3 0,4-1-4 16,-8-8-5-16,4-3 2 0,0 17 11 0,1-5-11 15,-2-1 1-15,-3-13 1 0,-2 2-4 0,-1-5 6 16,1 0 2-16,-4-3-4 0,-3-1 2 0,0-6-4 0,-1-1 12 15,-2-2-12-15,-3 1 3 0,2-8-3 0,2 0 7 16,-3-1-4-16,0-3 0 0,0-1-2 16,0-3 4-16,-1-3-2 0,0-3 2 0,-1-2-20 0,-1-3 16 15,0-6-5-15,2 0-8 0,-3-11 1 16,6-1-3-16,1 1-7 0,4-4 9 0,3-3-4 16,3 2 0-16,1 1-2 0,3 4-4 0,3-2 1 0,0 3-5 15,3 4-1-15,0 0 2 0,-3 3-5 0,8-3 0 16,-6 2 1-16,9 4 7 0,-6-5-10 15,0 5 7-15,3-1 0 0,-4 4 1 0,2 0-1 16,-2-2 2-16,2 4 3 0,-2 1-1 0,2 0 6 16,-4-1-2-16,1-1 0 0,-3 6 5 0,-2-4-1 15,1 5 8-15,-1-1 1 0,-4 0-5 0,2 4 10 16,-2-1-3-16,0-1-1 0,-1 3-3 0,-4 1-2 16,4-4 3-16,-2 4-4 0,-2 0-1 0,0 0-5 0,4 9 7 15,-4-6-1-15,3 5 3 0,-1-2 1 16,-2 3 0-16,3 2 0 0,-3 1 0 0,2-2 1 15,-2 3 0-15,4-3 1 0,-1 1-2 0,0 2-6 0,3-4 0 16,-1 0-3-16,0-1-2 0,5-1-2 0,-4-2-6 16,3-1 3-16,3-2-6 0,-6-2 8 15,4 0 4-15,2-1 2 0,-1-4 2 0,1-1 0 16,3-6 2-16,-2 0 0 0,-2-4-1 0,2-7 4 16,-1-2-4-16,-1-1 7 0,0-2-4 0,-5-3 11 0,3-1 2 15,-3-2 1-15,3-12-2 0,-2-1 8 0,-3 0 10 16,0 14-11-16,-1-2 12 0,-2 3 17 0,-1 3 9 15,0 2 36-15,0 11-4 0,0 1 11 16,-1 3-3-16,0 5 3 0,1-1-12 0,-3 1-15 16,4 3-6-16,-1 4-10 0,0 0-6 0,0 0-4 0,0 0-8 15,-6 15-6-15,2 2 6 0,2 1-13 0,-3 8 1 16,1-3 1-16,1 4-6 0,3 1-3 16,-2 0 4-16,2 2-5 0,0-1-4 0,0 0 4 15,0 0-3-15,-4-2-8 0,5 1-10 0,-1 1-25 16,0-2-17-16,8-2-21 0,-7-6-22 0,6 1-25 15,0 4-32-15,2-7-35 0,-3 0-46 0,4-2-49 0,1-4-46 16,-5-1-742-16,3-5 356 0,-1 0 236 0</inkml:trace>
  <inkml:trace contextRef="#ctx0" brushRef="#br0" timeOffset="25349.77">18851 1792 2055 0,'-9'-7'52'0,"-1"0"31"16,1-1-29-16,0 1-25 0,4 4-2 15,0-2-11-15,1 1-2 0,2 1-5 0,-1 1-6 16,3 2 3-16,5-7-5 0,1 6 1 0,4-3 3 16,2 1-2-16,10 1-2 0,9-6 1 0,1 4-15 15,-2-1-18-15,5 1-23 0,1 1-25 0,3 3-36 16,-4 0-35-16,-1 2-490 0,-3 0 212 0,1-1 144 16</inkml:trace>
  <inkml:trace contextRef="#ctx0" brushRef="#br0" timeOffset="25750.29">19430 1846 1845 0,'0'0'74'15,"2"-18"12"-15,-1 9-38 0,-1-6-17 0,0 5 5 16,1-6-6-16,2-2-3 0,-1 1-8 0,4-2 5 16,-2 2 6-16,5-7-1 0,-1 4 0 0,3-6 5 15,2 3 3-15,0-1 2 0,1 1 3 0,-2-2 6 16,2 4-2-16,-5-4 11 0,-4 9 7 0,1-1 6 15,-1 5 0-15,-2 0-2 0,1 4-2 0,-3-1-8 16,0 4 1-16,-1 0-7 0,0-1-13 0,0 2-2 16,0 4-11-16,0 0 1 0,0 0-3 0,0 0-6 15,0 0 1-15,0 0-6 0,0 0 2 0,-5 24-2 16,5-14 1-16,0 2-4 0,4 0-5 0,1 2 6 16,1 1-4-16,4 0-1 0,1-1-1 0,0 2-1 15,3-2 0-15,-2 1-1 0,3-1 1 0,-3-1-1 16,-1-1 2-16,-1-1-3 0,-2-4 2 0,-1 1-2 15,-1-2 1-15,-1 1 0 0,-4-2 1 0,0-1 0 16,2 4 1-16,-3-4 5 0,-3 2 1 0,-3 0-8 16,-1 0 10-16,-4-1 2 0,-4 3-1 0,-2 1-3 15,-3-3-1-15,3 0 5 0,-5-1-4 0,1 2-6 16,-1-2-10-16,4-2-20 0,-10 1-26 0,10-1-33 16,2-1-25-16,2 1-16 0,3-3-26 0,0 2-35 15,5-2-49-15,6 0-633 0,-11 3 288 0,11-3 194 16</inkml:trace>
  <inkml:trace contextRef="#ctx0" brushRef="#br0" timeOffset="26859.35">19917 1381 22 0,'0'-12'300'0,"-3"1"-15"0,2 0-9 0,-1 6-11 16,0-4-25-16,2 4-18 0,-1 1-31 0,1-1-22 16,0 5-20-16,0 0-18 0,0 0-8 0,0 0-16 15,0 0-5-15,6 23-12 0,-3-6 4 0,2 2-11 16,-3-1-6-16,6 10-8 0,-4-1-5 0,1 2-5 16,2 0-4-16,-2 2-5 0,4-2-3 0,-3 0-7 15,2 1 3-15,0 1-13 0,-1-2 8 0,2 0-10 16,-2-2 1-16,2 1 0 0,-3-11-6 0,1 2-4 15,2-4-6-15,-1 0-4 0,5-5-1 0,2 2 2 16,-1-5-4-16,-3-2 0 0,6 2-16 0,-4-6 8 16,10-1 3-16,-5-4 4 0,1-1-5 0,0-2 0 15,-1 1-1-15,7-6 2 0,-6 1 0 16,-4 0 2-16,2 1-1 0,-10 2 2 0,6-3 7 0,-1 2 7 16,-3 3 2-16,-2-4 3 0,2 0 5 0,-4 5 16 15,0-2-3-15,2-1-2 0,-6 2 0 0,3-1-11 16,1 2-1-16,-4 0 0 0,2-2-4 0,-2 2-1 15,3 0-7-15,-3 0 3 0,2-2 1 0,-2 0 0 16,2 4 1-16,-1-2-13 0,-2-4 2 0,3 4-20 16,1-4 22-16,-3 3 2 0,3-8-2 0,-3 8 0 15,0-3-1-15,-1-1 0 0,3 1-9 0,-2-2 8 16,0 6-9-16,1-2 3 0,-1 3 10 0,-1 4-2 16,2-7-1-16,-2 7-11 0,0-6 2 0,0 6 3 15,0 0-7-15,0 0 3 0,0 0-8 0,0 0 5 16,2 16 1-16,-4-4 0 0,2-2 7 0,2 8-7 15,-2-3 3-15,0 2 2 0,0 1-3 16,1-1 4-16,2 1-10 0,-2-1 7 0,-5 0 2 0,4-5-3 16,5 0 7-16,-4 0-1 0,3-1-3 0,3-2-9 15,-2 0 24-15,1 1-18 0,-1-5 6 0,3 1-2 16,2 0-4-16,-2-1 4 0,1-2 6 0,2-1-2 16,1-2 2-16,2-2 0 0,-3 0-4 0,2-1-19 15,2-6 20-15,2 1 10 0,-2-5-6 0,-2-1 3 16,1-1-17-16,-1-1 4 0,2-6 2 0,-7 5-6 15,0-2 3-15,-2 2 2 0,0 0-4 0,-3 5 4 16,-1-5-5-16,-2 6 4 0,-2-1 0 0,-1 1 3 16,-5 0-4-16,0 2 9 0,-3 0-9 0,-4 1 6 15,0 1 0-15,-4 3-7 0,-3-1 7 0,4 3-7 16,-4 1 2-16,3 3-2 0,1-1-1 0,4 1 2 16,2 0-3-16,2 2-1 0,2 0-6 0,1-3-1 15,3 5 1-15,1-4-5 0,3-2-5 0,-3 9-2 16,3-9 4-16,3 8 7 0,3-3-6 0,0 2 3 15,3-4-1-15,2 2 3 0,1-3 0 0,2 1-4 16,2 1 7-16,0-1-7 0,-2-2 6 0,4 3 0 16,1-3-3-16,-2 3 10 0,2-3-3 0,-6 2 1 15,2 0-2-15,1 1 2 0,1 1 2 0,-4 0-4 16,5-2-1-16,-6 2-2 0,0 1-4 0,5 0 14 16,-3 3-2-16,0-2-3 0,-2-2 4 0,3 7-1 15,-6-4 0-15,5-1 3 0,0 2 2 16,-6-3-7-16,2 2 0 0,-1-3-1 0,-1 1 7 0,-1 0-7 15,-2-2 11-15,0 3-13 0,2-5-15 0,-2 2-3 16,0-1-2-16,1-1 7 0,-3-1-3 0,-3-1 0 16,10-1 5-16,-6-1-11 0,1-3 5 0,1 1-2 15,2-2 2-15,-1-3-6 0,4-3 8 0,-1 3 1 16,-1-6 2-16,5 1 2 0,-1 0-1 0,0 0 0 16,2 2 4-16,-2-2 1 0,2 2 4 0,0 2 0 15,1 1 4-15,-1 2-2 0,-1 2 0 0,-1 0 4 16,-1 3-2-16,-1 1 6 0,0 4 4 0,1-1-3 15,-3 5 3-15,0-4-5 0,1 6 6 0,-1 1 0 16,-1-1 6-16,0 5-1 0,-1-2 1 0,-3 5 2 16,0-5-4-16,-3 4 2 0,2 0 2 0,-3-3-3 15,0 4 1-15,0-3-7 0,-3 3 2 0,1 0-3 16,-2 1-18-16,-3-3-28 0,0 1-42 0,-2-2-44 16,-3 2-55-16,2-3-62 0,-1-1-742 0,2-4 329 15,1-2 218-15</inkml:trace>
  <inkml:trace contextRef="#ctx0" brushRef="#br0" timeOffset="27471.49">21756 1628 18 0,'2'-11'207'0,"1"0"11"0,-1 1 3 15,-3-2-10-15,1 1-4 0,-2 2-13 0,-4-3-19 16,-1 6-4-16,-2-2-15 0,-1 1-9 0,-7-1-10 16,2 2-10-16,-6 5-11 0,2-2-12 0,1 6-8 15,-3-1-11-15,3 3-11 0,-3 2-7 0,3 3-7 16,0-2-9-16,3 3-1 0,2 3-5 0,2 1-1 16,2 2-10-16,1-3-14 0,4 4-10 0,4-2 2 15,3-3-7-15,-2-1 1 0,6-2-5 0,-1-1-4 16,3 2 4-16,0-5-5 0,5 3 4 0,1-1 1 15,1-4-5-15,1 0 2 0,-4-2 1 0,6 1 1 16,-6-1-2-16,3-2 2 0,-5 0 0 16,0 0-4-16,1 0 7 0,-4 0-2 0,-2 0-2 0,2 0 1 15,-8 0-2-15,9 0 2 0,-4 0-3 0,-1 0-1 16,1 2 1-16,-5-2-1 0,9 0-1 0,-4 3 1 16,-1 1-1-16,0-2-1 0,-1 1 3 0,0 1-5 15,1-1-3-15,-2 0 0 0,-2-3-2 0,4 3 0 16,-3-1 7-16,-1-2-4 0,5 2 6 0,-5-2 1 15,0 0 1-15,13-5 1 0,-6 0 1 0,0-2 5 16,-2-1 2-16,3-1 0 0,1 0 3 0,1-8 4 16,-1 2 2-16,5-7 7 0,-5 5 5 0,-1-9 3 15,2 3 6-15,-4-3 14 0,3 2 0 16,-1 5-6-16,-3 0 8 0,4 1 17 0,-4-10 12 0,-1 11-1 16,1-1 10-16,-1 4 22 0,0 5 7 0,0 1-10 15,-2 0-10-15,-2 4-14 0,3-1-9 0,-3 5-10 16,0 0-13-16,1-5 1 0,-1 5-10 0,0 0-4 15,0 0-4-15,3 30-5 0,-6-13 2 0,6 4-1 16,-3 2-4-16,-3 0-3 0,3 5-4 0,-1 0 0 16,1-1-7-16,0 2-4 0,-3 0-20 0,3 2-21 15,3-1-49-15,-2-2-37 0,3 3-35 0,1-2-31 16,-2-2-35-16,2 1-39 0,2-4-59 0,-2-8-822 16,1-5 379-16,1 0 252 0</inkml:trace>
  <inkml:trace contextRef="#ctx0" brushRef="#br0" timeOffset="27698.11">22340 1656 63 0,'1'-6'238'0,"0"5"-26"0,-1 1-12 16,0 0 0-16,0 0 6 0,-14 19-7 0,3-6-13 0,-1 2-1 16,-2 2-18-16,1 5-4 0,3 3-8 15,-4-4-7-15,4 7-5 0,-1-2-18 0,3 1-5 0,3-1-8 16,0-1 6-16,1 3-18 0,5-3-12 0,0 0-7 15,3-7-7-15,1 0-2 0,3-1-9 0,3-1-7 16,5 5-3-16,-2-5-17 0,2-9-35 0,4 4-47 16,-1-3-58-16,8 2-80 0,2-5-94 15,-2-5-706-15,2 0 328 0,3-7 218 0</inkml:trace>
  <inkml:trace contextRef="#ctx0" brushRef="#br0" timeOffset="28398.27">22678 867 9 0,'0'0'227'16,"0"0"-15"-16,0 0-22 0,0 0-21 0,0 0-16 16,6-23-20-16,-6 23-7 0,0 0-2 0,0 9 9 0,0-9 9 15,0 20 6-15,-2-1 1 0,-2 8 16 0,-1 4-7 16,0 3 0-16,-6 13-6 0,2-2-20 0,1 2 5 15,-1 5 2-15,-1-6-18 0,6 2-1 16,-1-4-12-16,2 6-5 0,2-4-14 0,0-10-5 16,2 13 2-16,3-14-17 0,4 9-8 0,-1-9-7 15,10 11 1-15,-5-12-22 0,5-3 17 0,0 1-2 16,5-2-8-16,11 9-15 0,-6-12-4 0,10 6-5 16,-5-12-38-16,15 0-41 0,1 1-34 0,-8-13-42 0,15 0-34 15,1-2-47-15,4-7-46 0,-2-7-787 16,-4-1 351-16,-2-1 234 0</inkml:trace>
  <inkml:trace contextRef="#ctx0" brushRef="#br0" timeOffset="29180.8">23607 1374 126 0,'-34'0'175'0,"-4"2"-9"0,-12-2-22 0,-3-2 2 16,15 2 6-16,-16 2-16 0,13-2 1 0,2-2-1 15,3-1 1-15,4 0-2 0,4-2-2 0,5 0-6 16,6-1-2-16,-2-1-11 0,6 3-10 0,3-3-8 16,4 1-15-16,2 1-6 0,4-4-11 0,3 5 28 15,2-4-12-15,7 2-8 0,3-4-7 0,4 3-8 16,6-3-4-16,3 5-6 0,-7 1-1 0,8 0-10 15,2 0-4-15,-2 7 0 0,-1-1-7 0,-5 4 0 0,4 2-6 16,-3 2 2-16,2 3 3 0,-3 5 3 0,1 0 2 16,-3 2-15-16,-5 4 17 0,1 4-3 15,-4-4 2-15,-1 3-3 0,1 0 1 0,-2 5-3 16,-3-4-4-16,0-1 3 0,1 2-4 0,-5-3-4 16,-1 1 1-16,-1-2-3 0,0 1 6 0,-2-7-5 15,0-3 2-15,0 0-5 0,-2 1-2 0,0 0 6 0,0-5-7 16,1-3 3-16,-3-1-2 0,2-2 2 0,0 0-1 15,-3-4 1-15,5-2-2 0,-4 0-3 16,4 0 2-16,-6-7-19 0,2-1 13 0,4-2 1 16,-4-7-5-16,4 0 4 0,2-1-3 0,0-7-2 15,2 4 1-15,2-4-4 0,1-3 2 0,0 4-1 0,1 6-1 16,-2 2 1-16,-1 6 5 0,2-1 1 16,-1 2-2-16,2-3-3 0,-2 6 2 0,3-2-8 15,4 3 6-15,-1 1-3 0,-1 3 6 0,4 4-5 16,-2-1 1-16,0 3 1 0,2 2-1 0,-4 0 1 15,3 4 0-15,-2 0 4 0,0 4-1 0,-2-2-14 0,-3 2 7 16,0-2 7-16,-2 3 5 0,-1 1-4 0,-3 1 1 16,-2-1 5-16,-3-2-8 0,-1-2 6 0,5-1 2 15,-4-2-2-15,-1 0 1 0,1-1 0 16,3-3-6-16,-3 2 2 0,-1-4 5 0,2 0 0 16,3-4 3-16,-8 3-5 0,8-3 1 0,0 0-1 15,0 0 1-15,-12-12-3 0,11 5 2 0,1-3-1 0,0-2-7 16,2-1 0-16,-2-3 6 0,11-1-5 15,-1-8-5-15,0 7 7 0,4-5-5 0,-1 6 6 16,-1 2-8-16,4 2 7 0,-2 0-5 0,4 1 4 16,-1 5-1-16,0-3 0 0,-2 4-2 0,2 2-2 15,-1 2 1-15,0 2-10 0,-2-2 11 0,-1 5 2 16,0 2-3-16,1 0 4 0,-1 4-1 0,-2-2 0 0,2 5 6 16,0-5-6-16,-3 8 3 0,-1-2-5 15,-4 0 4-15,3 2 6 0,-4 1-12 0,-1 2-14 16,-1-2-26-16,0 2-22 0,-2-1-30 0,0-1-34 15,0-2-31-15,-2-1-40 0,2-2-36 0,-2-3-30 16,1-2-554-16,0 0 275 0,1-6 182 0</inkml:trace>
  <inkml:trace contextRef="#ctx0" brushRef="#br0" timeOffset="30490.26">24290 1451 215 0,'1'-6'191'0,"-1"5"-19"0,0 1-4 0,0 0-6 16,5 11 12-16,-5-2 2 0,0 4-1 0,3-1-9 16,-1 3-6-16,-2 4-8 0,4-1-12 0,-3 8-6 15,3-3-13-15,-1 5-9 0,-2-9-9 0,-1 7-9 16,0-1-12-16,-1-5-1 0,2 3-12 0,-2-3-8 16,-2-2-1-16,6-2-9 0,-2-2-4 0,2-4-6 15,-1 1-9-15,2-2-4 0,-1-3-5 0,2-1-3 16,-3 0 2-16,5-4-8 0,-1-2-3 0,4-1 2 15,3-3-6-15,2-4-4 0,2-1 0 0,0-1-1 16,-2-3-1-16,5-6-1 0,-2 2-1 0,-3-2 2 16,2 7-2-16,1-5-2 0,-6 5 4 0,0-3-4 15,-3 10 8-15,-1-2 3 0,-2 0 7 0,1 4 2 16,-2-1 0-16,0 4-3 0,-1-4-9 0,-4 5 4 16,6 0-5-16,-6 0 6 0,3 6 7 0,-3-1 1 15,1 4-2-15,-2 0-3 0,1 2 5 0,0 1-2 16,-3 5-2-16,2-1-2 0,-3 0-2 0,4 1-1 15,0-4-2-15,-1-1 5 0,1 2-18 0,0-2 10 16,1 0-7-16,2-4-3 0,-1 2-2 0,2-3-1 16,1-4 8-16,1 1-5 0,0-4 3 0,-6 0 2 15,16-2-2-15,-6-2 4 0,1-2-6 0,3-4 9 16,-1-1-6-16,-2-4-1 0,3 2 3 0,0-10-4 16,-4 7 2-16,-2 0-2 0,-3-3 6 0,4 3-3 15,0-4 1-15,-4 6 7 0,-2-4 2 0,-2-1 3 16,-1 4 0-16,0 3-3 0,-1-1 2 0,-3 2 3 15,0-1 12-15,-5 2 7 0,3 1 3 0,-6 2-8 16,2 0-4-16,-2 2 0 0,2 0-3 0,-4 5-2 16,3 0-7-16,0 2 1 0,1 0-1 0,1 1 2 15,-2 4-2-15,4 0-9 0,0-1 2 0,2 2 2 16,-1-3-12-16,3 4-4 0,1-1-1 0,2-1 4 16,3-1-8-16,-1-2 1 0,4 3 4 0,1-4 0 15,1 2 4-15,3-3-13 0,2 1 5 0,5-1 4 16,0-3 4-16,1 1 0 0,0-1-1 0,-2 1 3 15,1-1-2-15,-4 1 4 0,-1 2-7 0,-6-2 5 16,1 1-2-16,3-1 1 0,-3 3 2 0,-1 1 0 16,0-1 4-16,3 2 1 0,-2 2 1 0,0 1 8 15,-2 1-12-15,2 2 12 0,-1 3-5 0,1-2 2 16,-4 4 2-16,1-2-4 0,0 1 2 0,-5 2 0 16,1-3-6-16,-2 1 5 0,1-1-1 0,-3-2-1 15,1 4 1-15,-2-7-3 0,3 3 1 0,-3-3 0 0,2-4 1 16,0 3-2-16,1-3-2 0,1 2 5 15,-4-6-2-15,4-1 3 0,0 0 0 0,0 0 1 16,0 0-4-16,0 0-16 0,4-11 19 0,-3 0-2 16,5 0-2-16,1-3 0 0,3-4-3 0,-1 1 3 15,4-5-3-15,6 1 0 0,-1 1-2 0,-5 6 4 16,2 1-8-16,-1 1 2 0,3 2 2 0,-3 0-12 16,-2 5 7-16,0 2-1 0,-1-2 11 0,2 4-7 15,-1 0 3-15,0 3-2 0,0 3 1 0,1 0 1 16,-3 2 0-16,-1 0 0 0,0 3-3 0,0 0 1 15,0 0 1-15,-1 3 5 0,-3 0-18 0,0-3 16 16,-1 1-6-16,1 4 10 0,-4-4 1 0,0 2-1 16,-2-2 1-16,-1-2-6 0,0 1 6 0,-1-5-5 15,0 4 3-15,2-4-3 0,-3 0 4 0,4 0 3 16,-1-3 2-16,1-2-8 0,-3 2 12 0,3-2-7 16,0 0-5-16,0 0 0 0,0 0 8 0,-1-16-8 15,2 9 0-15,2-3 1 0,1 0-1 0,1-2-2 16,2-5 0-16,1-1 0 0,1 1-7 0,2-1 1 15,3-5 3-15,3 2 3 0,-4 7-5 0,3-1 3 16,-2 4 0-16,2-2-3 0,-5 5 4 0,-2-1-3 16,1 4-3-16,3-3 3 0,-4 4-6 0,-1 3 0 15,-2 0 0-15,-6 1 11 0,12 6-4 0,-7-2-1 16,2 3-2-16,-1 5 2 0,-1-2 5 0,-1 6-2 16,-2 0-7-16,-1 1 8 0,-1-1 1 0,2 2 1 15,-1-1 3-15,-1 3 0 0,3-3-2 0,-2 2-2 16,-1-7 1-16,2-1-1 0,3 0 6 0,-1-2-10 15,0-1 10-15,1-3-1 0,-1 2 5 0,1-2 7 16,4-4 0-16,3 2 3 0,-1-2-5 0,3-2 3 16,0 0 1-16,4-4-2 0,-1 0-4 0,-1 0 3 15,-3-4 7-15,5 0-8 0,-4-2 5 0,3-1-5 16,-3-2-2-16,1-3-5 0,-2 2 2 0,3-5-8 16,-3 3 6-16,1-6-4 0,-5 7 7 0,0-1-14 15,1 3 9-15,-6 2 11 0,0 3 14 0,0 4 15 16,-3-4 5-16,1 4-1 0,0 2-20 0,-2 3 7 15,0 0-1-15,0 0 3 0,0 0 6 0,-27 15-2 16,14-3-3-16,4 2-3 0,-5 3-2 0,5-2 0 16,2 2-6-16,-1-3-8 0,4-1 6 0,0 3-7 15,2-4 0-15,1-2-2 0,2 0 2 0,0 1-2 16,2-1-5-16,2-2-15 0,5 1-21 0,0-1-36 16,7-1-48-16,-2-4-54 0,8 1-67 0,4-1-83 15,4 0-1092-15,-1-6 467 0,2-1 310 0</inkml:trace>
  <inkml:trace contextRef="#ctx0" brushRef="#br0" timeOffset="33575.23">26215 1908 11 0,'0'0'140'0,"0"0"-1"0,0 0-4 0,0 0 8 16,0 0 9-16,0 0-2 0,0 0 2 0,0 0-6 15,0 0-3-15,0 0-5 0,0 0-19 0,18-10-4 16,-10 3-3-16,2-3-7 0,-1 3-3 0,8-7-4 16,-4 0-11-16,-1-1-5 0,2 1-11 0,5-7-4 15,-2-1-4-15,4-1-7 0,-5-2-9 0,-2-3 0 16,0 3-8-16,3-6-4 0,-4 1 3 0,-2 4-1 15,-2-1-5-15,-1 1 6 0,-4 2 6 0,-4 4-6 16,1 9 12-16,-1-2-3 0,-4 3-7 0,3 3 0 16,-2 0-7-16,1 2-5 0,-1 4-5 0,-2 0-2 15,5 1-7-15,0 0 2 0,-13 14-3 0,12-6 0 16,-3 8-2-16,3-1 0 0,1 4 2 0,4 8-6 16,-3-8 1-16,4 6 1 0,1 1 2 0,2-9-2 15,1 9 0-15,1-2-6 0,1-6-1 0,-4-1-5 16,8 5-3-16,-5-6 0 0,0-1-6 0,-1 0-4 15,-2-4-10-15,2-1-1 0,-1-2 1 0,0-1-3 16,-3 3 4-16,0-5-6 0,-3-1 0 0,2 1 0 16,-4-1 3-16,2-1 5 0,-1 0 2 0,-1-3 3 15,-1 5 3-15,1-5-1 0,-4 3 3 0,4-3 2 16,-12 1 4-16,5-1 4 0,7 0-3 0,-16 0 5 16,7 0 3-16,2 0 5 0,-1 0 2 0,8 0 1 15,-10 0-3-15,4 3-6 0,6-3 1 0,-7 0 1 16,7 0-3-16,-5 3 0 0,5-3 0 0,-1 5 2 15,1-5 3-15,2 6 2 0,-2-6-7 0,4 3 5 16,1 0-5-16,1-2 4 0,2 3 1 0,2-4-2 16,3 0-1-16,-1 0 4 0,5-3 3 0,-1 0-5 15,2-2 0-15,-3-2 6 0,4-3-6 16,-1-1-2-16,4-4 2 0,0-5 4 0,-1-1-2 0,-3-1-1 16,3 0 2-16,-4-2-4 0,0-3 10 0,0-1-7 15,-2-2 10-15,0 0-4 0,-4-3 5 0,0 2 10 16,-1 2 3-16,-1-2 3 0,0 4 12 0,-5 0 12 15,2 13 29-15,-3 2-3 0,-2-1 3 0,2 4-4 16,-1 0-13-16,-2 3-13 0,2 1 2 0,-1 1-15 16,-1 4-6-16,0 0-4 0,0 0-2 0,0 0 0 15,1 19-9-15,-3-7 3 0,-1 6-3 0,-1 5-6 0,3-3 3 16,0 6-4-16,1 1-2 0,-2 2 7 16,2-3-10-16,-1 2-3 0,4-1-1 0,-2 1-3 15,0-1 13-15,3 2-8 0,-1-6-7 0,3 3-5 16,-1-6-10-16,-1-2 1 0,6-1-2 0,-1 0-11 0,2-5 2 15,1 1-2-15,2-3 4 0,0-2 2 16,-2-1-5-16,2-5 2 0,1 3 3 0,-1-5 5 16,0-2-7-16,4-1 1 15,0-3 0-15,0-1-1 0,-1-6-6 0,-2 3 3 0,2-4 0 0,-3 1 4 16,-3-2 4-16,3 1-2 0,-4-1 5 0,4 4 2 16,-9-1-2-16,3 2 6 0,-3 0 0 0,-1 3-1 15,-3 1 2-15,3 1 1 0,-4-3 5 0,0 5-4 16,0-2-4-16,0 5 4 0,-9-4-4 0,0 4 3 15,0 0 1-15,-2 0-1 0,-1 2-3 0,1 0-2 16,-6 2-4-16,3-3-17 0,5 5-14 0,0-2-9 0,4-1-9 16,-5 4-6-16,4-3-13 0,3 1-4 0,-2-2-8 15,1-1 5-15,3 1 11 0,1-3 5 0,-3 2 8 16,3-2 17-16,0 0 1 0,0 0 11 16,0 0 7-16,0 0-5 0,14-5 15 0,-7 0 3 15,-3 5 10-15,1-2 1 0,-3-1-4 0,6 2 4 0,-8 1-5 16,0 0 3-16,5-1 3 0,-5 1-4 15,0 0 8-15,9 5-1 0,-6-3-4 0,5 5 5 16,-6-2-4-16,2 0 11 0,1 5-6 0,-3-3-2 16,2 1 10-16,-1 0-9 0,3 1 0 0,-1-1 6 15,0 0-5-15,0 0 2 0,2-1 4 0,0 1-5 0,-2-3 1 16,3-1 4-16,-3 1-2 0,4-2 0 0,1-1 5 16,-2-3-7-16,1 0 5 0,6-2 6 15,-6-2-4-15,5-2 5 0,-2 1-3 0,2-8 2 16,0 1 2-16,3-8 1 0,1-1-4 0,-9 5 4 15,8-7 2-15,-2-5-4 0,-2 2-2 0,2-2 3 0,-1-2 1 16,-3-2-1-16,4 2 9 0,-6-6-1 0,3 8 15 16,-1-3 7-16,-2 5 8 0,0-1 36 15,-5 5 10-15,2 7 14 0,-3-1-3 0,-2 5 1 16,1 2-11-16,-1 1-6 0,0 4-12 0,-1 0-16 16,0 2-8-16,0 3-8 0,0 0 0 0,0 0-10 0,-10 17 4 15,1-3-6-15,1 4-7 0,-1 6-4 0,-1 6 1 16,4-2-5-16,-1 3 11 0,2-1-13 0,1 3 1 15,3-3-5-15,-4 1 3 0,5-2-7 16,0-3 3-16,0 3-4 0,5-4-4 0,-1-1 5 16,1-5-8-16,0-4-2 0,3 2-6 0,-3-5 1 0,5 0-5 15,-1-2 0-15,0-3 9 0,1-1-4 16,-1 0-1-16,3-4-3 0,0-2 3 0,1 0 0 0,1-3 2 16,-1-2-1-16,4-2-4 0,-2-3 4 15,4-2 0-15,-6 1 4 0,5-1-8 0,-4-3 1 16,0 3-4-16,0-2 3 0,-1 2 1 0,-5 3 13 0,-1 0-4 15,0 1 13-15,0 0 4 0,-4 1 0 16,1 2 1-16,-2 2-1 0,-1-1-2 0,-1 4-6 0,3-5 0 16,-3 5-4-16,0 0-1 0,0 0-4 0,0 0-3 15,0 0 1-15,0 0 4 0,-12 18-9 16,6-8 2-16,0 0-15 0,-2 4-7 0,0 1-15 16,0-2-8-16,1 2-8 0,1-1 9 0,-1-3-14 0,3-1-16 15,2-1 3-15,-2-2 2 0,4 1 3 0,0-2 11 16,0-2 4-16,0 0 7 0,4-1 4 0,-4-3 7 15,6 2 0-15,2-4 6 0,0 0 3 0,3-4-1 16,-1 0 8-16,7-4 2 0,-3 1 0 16,-1-3 9-16,2-1 0 0,-3 3 10 0,3-1 5 15,-5 3 5-15,2 1 0 0,-5 0 0 0,1-1 1 16,-3 2-6-16,0 2 4 0,2 1-12 0,-4 0 3 16,-3 3-2-16,12-2 0 0,-12 2 5 0,10 4-6 0,-2-2 0 15,-3 3-5-15,-1 1 8 0,1 0-1 16,-4 2 1-16,3-1 2 0,-1 5 1 0,-2-5-3 15,-1 5 2-15,0-3-6 0,-1-1-2 0,-2 2-2 0,2-3-9 16,-2 1-3-16,2-3 2 0,-3 2 0 0,4-3 1 16,-1 1 3-16,1-5 6 0,-4 5 2 15,1-3 4-15,3-2 0 0,0 0 2 0,0 0 0 16,0 0-2-16,7-16 0 0,-6 9 2 0,4-1-2 16,-1-2 7-16,2 2 2 0,-2-1 1 0,3-3 2 15,-1 2-2-15,2-1 1 0,2 3 1 0,-2-1-4 0,-2 1 0 16,2 3-2-16,-1 1-6 0,-2 1 2 0,1-2-2 15,-1 4 2-15,1 0-2 0,-6 1-1 16,0 0-2-16,19 7 5 0,-10-1-3 0,-5-1-1 16,4 4-5-16,-1-1 9 0,-2 3 9 0,-1-2-11 15,0 1 1-15,-3 3 2 0,4-4-4 0,-5 1 3 0,0 1-2 16,0-1 3-16,-5 0 0 0,2-2-4 16,1-1 2-16,1 0 0 0,-2-3-3 0,2 0 2 15,1-4 10-15,0 7-6 0,0-7 4 0,-2 6 2 16,2-6 3-16,0 0-1 0,0 0-5 0,0 0-1 15,0 0 2-15,0 0-6 0,7-20 0 0,-3 14-2 0,2-4-3 16,0-2 5-16,5-2 0 0,-2-1-2 0,4 1 2 16,0-2-7-16,-1 0 6 0,8-3-15 0,-6 4 6 15,2 2 7-15,-2 2-5 0,-1 1 5 0,-2 5-8 16,-2-4 2-16,-1 5-2 0,-1 0 4 16,1 2-3-16,0 0 2 0,-3 1 0 0,-5 1-2 0,13 4 1 15,-7 1 1-15,0-1-4 0,-3 3-2 0,3-1 18 16,-4 3-10-16,3 1-2 0,-5 2 0 0,0-3 5 15,3 4-3-15,-1-1 3 0,-4 0-1 16,-1 1 0-16,3-2-2 0,0 0-9 0,0 0 15 16,0-4 3-16,0-1-4 0,0 0-3 0,3 1 3 15,-1-2 6-15,-2-2-5 0,4 1 1 0,0-1-2 0,-4-3 6 16,10-1-1-16,-2-3 1 0,-2 3-2 16,3-3 0-16,-1-3 3 0,2 0-10 0,2-1 6 15,0-2 4-15,0-4-3 0,-3 5 6 0,2-5-1 16,2-2-7-16,-1 4 0 0,0-5 8 0,-1 5-7 15,-2-2 8-15,-4 4 12 0,2-2 0 0,2 3 1 0,-5 0 16 16,0 2 11-16,-3 0 18 0,-1 3-18 0,0-1-1 16,0 5-8-16,-4-6-10 0,4 6-3 15,0 0-3-15,-19 4-5 0,10 0 2 0,-2 3-9 16,-1 1-6-16,-2 2-25 0,0-1 26 0,3 5-10 16,0-6-13-16,1 1-7 0,0 4-3 0,2-5-10 15,3 0-6-15,0-2-9 0,1 1 2 0,2 0 3 0,2-5 3 16,0 3 8-16,1-1-5 0,3-1 9 0,2-2-2 15,-6-1 8-15,12-1 0 0,-5-1 8 16,6 0-1-16,-1-3 0 0,5 1 4 0,3-4 1 16,-4 0 0-16,2-4-2 0,1 5 5 0,0-3-17 15,-2 1 17-15,2 2 7 0,-3-1-3 0,-2 5 4 16,2-6-12-16,-4 7 2 0,-1-1 3 0,5 0-3 0,-6 6 5 16,0-3-6-16,1 1 10 0,-3 1-14 15,3 2 7-15,-1 1 2 0,-4 1 0 0,0 2-3 16,1 0 5-16,-1 1 1 0,-1 0-7 0,-1-3 13 15,-3 4-7-15,3-3-4 0,-1 4 3 0,-2-5-12 16,-1 1-10-16,-1 1-1 0,-2-4-6 0,3 2 3 16,0-6-7-16,0 4 7 0,0-4 4 0,-1 7 0 0,1-7 9 15,4 3 1-15,-4-3 1 0,0 0 0 16,0 0 2-16,0 0 1 0,0 0-1 0,1-14 4 16,3 8-4-16,1-2 6 0,0-1-2 0,0-2-2 15,0 2 8-15,2-1-7 0,2 0 5 0,2 2 1 0,-1 1-4 16,2 2 6-16,-2-3-1 0,-3 5 1 15,-2-2-6-15,-1 4 0 0,3-1 2 0,-7 2 2 16,16-1-3-16,-10 1 2 0,-6 0 0 0,13 4-2 16,-6 1 6-16,0 1-5 0,-3-1 5 0,3 4-3 15,-4-3 0-15,3 1 2 0,-2-2 1 0,-1 0 2 16,0 0-5-16,1-1 5 0,0-1-3 0,-4-3 0 0,6 7 8 16,-3-5-3-16,-3-2 2 0,0 0-2 0,10-2 0 15,-5-1 0-15,-1-1 3 0,4 0 11 16,-2-6-2-16,1 2 9 0,0-7 2 0,1 5 14 15,1-6 11-15,-1-3-3 0,3-6-10 0,1-1 2 16,-2 2 4-16,-1-1-5 0,2-6 9 0,0-1 7 16,1-1-4-16,0 4 0 0,-1-2 1 0,1 3 29 0,-1 3-1 15,-6 9-14-15,4 2 24 0,-5 3 16 0,0 2-2 16,-3 2-29-16,3 5 0 0,-3-3-14 16,-1 1-12-16,0 4 2 0,0 0-10 0,0 0 0 15,-1 13-3-15,-4-1-6 0,1 5-2 0,0 3 4 0,-2 2-12 16,0 6 5-16,-3-1-2 0,3 2-3 15,-2 1-5-15,4 0 2 0,1-4 3 0,-1 5-8 16,-2-2-3-16,5-1-14 0,-1-1-18 0,2 2-33 16,2-11-49-16,-1 1-49 0,-1 2-71 0,1-4-64 15,4-6-90-15,-1-2-932 0,-1-4 436 0,4-3 292 16</inkml:trace>
  <inkml:trace contextRef="#ctx0" brushRef="#br0" timeOffset="33737.64">29093 1400 29 0,'0'-5'308'16,"0"1"-32"-16,0 4-34 0,5-6-23 0,4 6-21 0,3-5-24 15,2 4-13-15,5 1-14 0,0-3-21 16,9 5-8-16,-5-2-20 0,-1 2-23 0,5-2-36 16,-7 1-57-16,-1 2-60 0,-6-2-71 0,-1-1-506 15,-5 3 217-15,-7-3 146 0</inkml:trace>
  <inkml:trace contextRef="#ctx0" brushRef="#br0" timeOffset="34074.21">27626 1376 96 0,'0'0'249'0,"-1"-5"-18"0,1 5-11 15,0 0-23-15,5-4-18 0,2 0-11 0,3 0-13 16,1 1-17-16,11-3-12 0,7 3-15 0,8 1-7 0,14 1-11 15,1 1-10-15,3-2-9 0,2-1-18 16,3 3-22-16,-2 3-31 0,4-4-63 0,1 1-52 16,-1-2-76-16,-5-3-465 0,5 4 217 0,-3-4 146 15</inkml:trace>
  <inkml:trace contextRef="#ctx0" brushRef="#br0" timeOffset="34487.67">29882 802 73 0,'0'0'222'0,"0"0"-22"0,0 0-11 0,0 0-18 15,39 20 17-15,-21-2-3 0,6 5 1 0,2 6 0 16,6 10-9-16,-1 6-6 0,-1 1-5 0,-2 0-13 15,0 3-2-15,-8 0 2 0,10 30-4 0,-16-29-14 16,-3 5-9-16,-3 0 4 0,-2-3-7 0,-8 3-11 16,-3-3-1-16,-1-2-9 0,-6 0-9 0,-4-1-6 15,-5-5-6-15,-6 0-10 0,-1-3 1 0,-10-3-7 16,-3-1-13-16,-5-3-7 0,-9 0-22 0,-33 5-42 16,4-6-79-16,-4 2-97 0,-1-6-122 0,-5-7-856 15,-7-1 391-15,2-9 260 0</inkml:trace>
  <inkml:trace contextRef="#ctx0" brushRef="#br0" timeOffset="37300.21">2761 6350 26 0,'-7'0'68'0,"7"0"-2"0,-15 0-7 0,10 0 3 15,-7-2-2-15,5 0 10 0,-1 2 0 0,2 2-1 16,-2-2-9-16,-1 0-3 0,3-2-1 0,-1 4-8 0,0-2 4 15,7 0 0-15,-13-2-2 0,8 2-4 16,5 0-9-16,-9 2 3 0,9-2 5 0,-7-2-4 16,7 2-1-16,0 0-1 0,-8 0 2 0,8 0 4 15,0 0-9-15,0 0 2 0,-8 0-5 0,8 0 1 16,0 0-6-16,0 0-4 0,0 0-1 0,-6 2-4 0,6-2-6 16,0 0 2-16,-4 2-2 0,0 1 0 15,4-3 0-15,-6 5-4 0,2 0-6 0,-3-2 11 16,5 1-12-16,-5 0 2 0,2 1 3 0,-1 0 1 0,1-2-4 15,-3 2-3-15,3-2-1 0,-3 2-13 0,-2 1 12 16,2 1 0-16,1-2-6 0,-5 2 0 16,3-2 7-16,-1 0-4 0,-1 1 2 0,0 0-6 15,-2-1 3-15,2 0-2 0,0-1 5 0,-2 1-1 0,0 0 0 16,4-2 3-16,-1 1 7 0,1 0-4 0,1-2 6 16,-2 0-3-16,5-2-5 0,0 2 7 0,5-2 6 15,-8 2-9-15,3-1 5 0,5-1 3 16,-4 3-6-16,-1-1 4 0,5-2 2 0,0 0 9 0,0 0-10 15,0 0-3-15,0 0 4 0,0 0-1 0,0 0 11 16,18 3-1-16,-9-2 7 0,2-1-9 0,6 0-2 16,2-2 12-16,3 0 0 0,5 0-5 0,2-1 2 15,4 0 1-15,3-1-1 0,0-1-4 0,1 0-1 16,1 1 5-16,16-1 4 0,-3-1 4 0,3-3 1 16,-3 4-2-16,1 1-5 0,3-4 1 0,0 3-4 15,5-2 2-15,-5 2-3 0,0 2 0 0,0 1-5 16,0-3 1-16,-3 4-2 0,3 0-1 0,-1 0-1 15,3 1-4-15,-5 0 0 0,-13 0 0 0,15 2-3 16,-4-1 1-16,-11-2-2 0,11 2 2 0,-9-1-4 16,0 2 0-16,10-4 4 0,-14 4-4 0,0-2-2 15,0-2 0-15,4 2 4 0,-5 0-3 0,0-1-4 16,1 1 1-16,-3-4 4 0,7 4-3 0,-8 0 1 16,3-1-1-16,1 0-2 0,-3-1 1 0,1 2 0 15,0 0-3-15,3-1 4 0,-2 0-1 0,-2 0 2 16,5 1-1-16,-5-3-2 0,3 1 1 0,14 0 0 15,-12-1 2-15,14 1 6 0,-3-3-5 0,-9 3 4 16,12-1-3-16,-1 1 3 0,-15-1-1 0,4-1 1 16,10 3-1-16,-18-3-3 0,5 1 3 0,-3 1 0 15,-2 2-3-15,-1-3 1 0,-5 3 0 0,1-1 1 0,-5-2 0 16,-5 2 2-16,2-2 2 0,2 2-1 16,-3-2 1-16,0 1 10 0,1 0-6 0,0 0 1 0,0-1 1 15,1 1-6-15,-2-1 3 0,11-1 1 16,-9 0-2-16,0 0-1 0,-1 1 1 0,1-2-2 15,-3 3 2-15,2-2-4 0,-1-1-2 0,0 2 1 0,-1 0-4 16,1-1 3-16,-6 4-3 0,0-2 0 0,6-1 1 16,-7 3 0-16,0-3-3 0,-1 1-3 0,1 2 4 15,-3-2-5-15,-2 0 3 0,0 2-1 16,5-1 2-16,-2 2-1 0,0-2-1 0,-1 2 2 0,0-1-3 16,1 0 2-16,-1 0-2 0,-1-1 1 15,-8 1 0-15,13 0 2 0,-7 0-3 0,3 1 1 0,-9-1 1 16,12-1 1-16,-12 1-3 0,6 0 0 0,-6 0-12 15,8 0-22-15,-8 0-44 0,0 0-47 0,0 0-54 16,0 0-55-16,-17 9-600 0,-6-6 278 16,-9 0 186-16</inkml:trace>
  <inkml:trace contextRef="#ctx0" brushRef="#br0" timeOffset="38685.1">2362 6810 56 0,'0'0'82'0,"0"0"-5"0,0 0-5 16,0 0-8-16,-5 1-8 0,5-1 1 0,0 0-6 15,0 0 4-15,0 0 1 0,0 0-2 0,0 0 3 16,0 0-6-16,0 0-2 0,21 0 0 0,-14-1 8 15,2 2 2-15,0-2 10 0,4-1 4 0,0 1-4 16,1-1-1-16,4 0-4 0,2-1-2 0,-1 3-7 0,9-2 3 16,3-2 0-16,-4-2-6 0,1 1 1 15,3 1-2-15,1-1 0 0,0 2-3 0,-2-1 0 16,1 2-4-16,-2-2-4 0,1 2 1 0,0-1-5 16,1-1 4-16,0 2-4 0,-2 0-2 0,-1-1-3 15,3-2-1-15,-2 5-2 0,2-3-3 0,-2 0 1 0,-1 0-4 16,3 0 4-16,1-2-2 0,-4 4-2 0,0-1-4 15,-1-1 4-15,4 1-4 0,-11 0-2 16,8 0-1-16,-1 1 1 0,-4 0-5 0,5 0 0 16,-5 2-2-16,-1-1 2 0,0 0-2 0,-2-1 2 0,8-1-3 15,-6 1 5-15,0 0-4 0,5 0 0 16,-6 1 2-16,7-1-4 0,-6-1 3 0,-1 1-3 16,0 1 4-16,1-3 0 0,-2 1-1 0,3 2-2 15,-2-2 4-15,-1 1 0 0,2 2-4 0,-2-4-5 0,1 2 7 16,2 0 0-16,-1-2-3 0,6 1 5 0,-2-1-2 15,-5 2-3-15,-1-2 1 0,3 0 1 0,4 2 1 16,-5 0 0-16,1-2-2 0,5 1-1 0,0-1-3 16,0 2 3-16,0 1 1 0,3 0 0 0,-4-3-2 15,1 5-5-15,0-5 4 0,3 1 1 0,-4 0-2 16,2 2 2-16,-2-3-3 0,1 1 1 0,3 0-2 16,-2 1 4-16,2 0 0 0,-3-2-1 0,1 0 0 15,-1 1-1-15,-1 2 4 0,1-2 3 0,-6 1-8 16,9-1 3-16,-2-1-3 0,-2 1 2 0,0 0 1 15,-4 2 0-15,4-2-3 0,-6 2 0 0,0-1 2 16,-2 0 2-16,4 1-4 0,-5-1 1 16,4-1 2-16,-2 0 6 0,-2 2-10 0,2-1 2 0,-1-1 2 15,2 0 1-15,-1 1-2 0,2-1-1 0,-1 2 4 16,-1-3-2-16,-1 2 10 0,2 0-8 0,0 1 0 16,1-2-4-16,6-1 1 0,-6 1 9 0,6-1-8 15,-6 0-2-15,1 2 0 0,6-2 2 0,-2 1 2 16,2 1-4-16,1 0-2 0,-5 0 1 0,6-1 2 15,-9 1-4-15,7 1-1 0,2-3 2 0,-1 3 1 16,0 0 3-16,1 3-4 0,-2-3 2 0,-1-3-2 16,0 2 6-16,0 1-7 0,0 0 2 0,-1 0-1 0,1-1 0 15,-6 1-2-15,1 0 4 0,5 0-2 16,-1-1 2-16,-5 0-2 0,6-1-2 0,-3 2 3 16,-2-1-1-16,5-1 8 0,-1 2-8 0,1-1-1 15,-1 1 4-15,-5-1 2 0,0 1-6 0,1 0 4 0,-2-2-3 16,0 2-2-16,1-2 0 0,-3 2 2 0,0 0 2 15,9-1 0-15,-10 1-2 0,-1-2 3 16,-3 4-2-16,-2-1 3 0,1-2 1 0,0 1 3 16,-3 0-3-16,2 0 4 0,-3 0 0 0,1 0 2 0,-1 0 2 15,0 0-2-15,1-2 0 0,3 4 5 0,-7-2-4 16,1 1-3-16,0-2 4 0,2 1 0 0,-4 1-1 16,-5-1-3-16,9-1-3 0,-9 1 1 0,10 0 2 15,-6 1-1-15,-4-1 5 0,0 0-2 0,8-1 0 16,-8 1-2-16,0 0-3 0,0 0 1 0,0 0 1 15,0 0-8-15,0 0-14 0,0 0-43 0,0 0-45 16,0 0-52-16,0 0-59 0,0 0-70 0,0 0-635 16,-30 1 304-16,18-1 204 0</inkml:trace>
  <inkml:trace contextRef="#ctx0" brushRef="#br0" timeOffset="41116.62">11795 5524 11 0,'0'0'142'0,"0"0"-11"0,0 0 7 0,0 0 3 16,0 0-5-16,0 0-3 0,0 0-4 0,0 0-1 16,0 0-8-16,0 0-8 0,0 0-3 0,0 0-2 15,0 0-9-15,0 0-7 0,-7-13-9 0,5 9-4 16,-2 1-2-16,2-2 3 0,-2 2-6 0,0-1 0 15,0-3-2-15,2 1-7 0,-5-1-10 0,4 0-2 16,-1 2-5-16,0 0-5 0,-1-2-3 0,1 2 1 16,0 3 0-16,4-3 1 0,-5-1-13 0,5 2 3 15,0 4-8-15,-1-5-4 0,1 5-4 0,0 0-7 0,5-4 3 16,-1 3-1-16,6 1 1 0,3-2-1 16,5 0-1-16,2-1-1 0,-1 1 0 0,4-1-3 15,4 3 2-15,-3-1-1 0,4-3-1 0,3 0 0 16,-10 1-1-16,7-1-1 0,-7 1 2 0,1 1 2 0,-3-3-1 15,4 2-2-15,-1 1 2 0,-3-2 4 0,-1-1 4 16,1 2 4-16,-2-2 6 0,-5 2 9 0,0-1 10 16,-3 1 6-16,1 0 5 0,-2 0 4 0,-3-1 5 15,4 0 1-15,-3-1 5 0,-1 5 6 0,-1-3 13 16,0-1-10-16,-1 1 4 0,-1-1 2 0,0 0-2 16,-2 4 8-16,2-2-19 0,-2 2-6 15,4-3-9-15,-4 3-5 0,0 0-12 0,0 0-6 0,0 0-9 16,0 0-6-16,0 0 3 0,6 8-7 0,-6 2 0 15,-2-1 8-15,-2 4-14 0,1 6 5 0,0-1 1 16,-3 8-1-16,4 0-6 0,-5 4 3 16,4-1-4-16,-5-1 5 0,3 4-7 0,-2-1 6 0,2-1-3 15,-2 3-3-15,-1-1-18 0,3-1-24 0,-2 1-38 16,1 2-35-16,0-5-20 0,-2 4-37 0,3-1-40 16,1-4-45-16,4 0-30 0,0-2-805 0,0-7 362 15,3-1 242-15</inkml:trace>
  <inkml:trace contextRef="#ctx0" brushRef="#br0" timeOffset="41331.17">12502 5897 194 0,'0'0'191'0,"0"0"-15"0,6 3-14 0,-5 2-2 15,-1 2-10-15,-1 1-4 0,2-1-20 0,-1 4-7 16,0-2-10-16,-1 5-10 0,2-4-8 0,-1 2-10 15,-1 0-7-15,1 2-7 0,0-2-8 16,0 5-3-16,-2-1-13 0,0 0-28 0,1 1-34 0,0-1-47 16,-1-5-48-16,1 2-47 0,-1-4-425 15,0-2 194-15,0-3 132 0</inkml:trace>
  <inkml:trace contextRef="#ctx0" brushRef="#br0" timeOffset="41764.5">12903 5453 95 0,'0'0'211'0,"0"0"-20"0,0 0-19 0,0 0-12 15,-14 2-8-15,8 1-13 0,-2 3-11 0,-1 5-7 16,1-2-7-16,1 1-5 0,-1 0-12 0,4 0-11 15,-1 1-8-15,4-1-8 0,-2 0-5 0,3 2-4 16,4 0-4-16,-1-2-4 0,3 2-3 0,4-3-3 16,3 5-2-16,1-2-3 0,3-3 5 0,-2 0-8 15,4 0-2-15,1 1 2 0,-1-5 0 0,2 2 0 16,-2 0-6-16,1 1 0 0,-1-3-4 0,-1 0 1 0,-1 2 0 16,1-5-1-16,-5 4-3 0,-1-2-3 0,-1-2-1 15,-1 3-3-15,3 1 3 0,-4-2-5 16,-2 1 4-16,-1-1-2 0,-1 1 1 0,0-1 3 0,0 0 6 15,-4 2 2-15,3-3 4 0,0 5-1 0,-4-4 0 16,3-1 5-16,-3 4 4 0,-3 0 2 0,3-2-2 16,-5 3-3-16,-4-1-1 0,0 1-2 0,0-1-5 15,-2 2-1-15,-6-1-6 0,-3 1-2 0,4-2-2 16,-1 0-6-16,0 0-5 0,-1-1-15 0,5-2-16 16,-1-1-19-16,4-2-16 0,1 2-12 0,-1-3-40 15,2 0-37-15,3-3-41 0,1-1-36 0,1-1-38 16,2-3-566-16,1-2 276 0,1-1 184 0</inkml:trace>
  <inkml:trace contextRef="#ctx0" brushRef="#br0" timeOffset="42364.38">13122 5457 78 0,'-4'-3'237'0,"0"-1"-12"0,0 1-17 0,4 3-15 16,-6-4-15-16,2 3-11 0,4 1-19 0,-6-1-9 15,6 1-16-15,0 0-9 0,-3-5-15 0,3 5-7 16,0 0-7-16,0 0-4 0,0 0-3 0,15 5-5 0,-5-4-5 16,4 2-7-16,3-1-3 0,3-2-7 0,7 1 1 15,3-2-8-15,-11 2-5 0,9-2 0 16,1 2-7-16,-7-1-1 0,1-2-5 0,-2 1-2 16,-1-2-1-16,-1 2 0 0,-1 1 0 0,1-3 2 0,-7 1 4 15,2-1 0-15,-4 3 8 0,0-3 3 16,-2 3 3-16,-3-1 2 0,1 0 1 0,0-1 5 0,-6 2-2 15,7 0-2-15,-7 0 1 0,0 0 0 16,0 0-3-16,0 0-4 0,10 2-4 0,-10-2-1 0,0 0-7 16,0 0 0-16,3 2-11 0,-3-2 3 0,-1 8-6 15,1-5 1-15,-2 1 1 0,1 6 3 16,-2-1 3-16,0 2 0 0,-1 0 1 0,-2 4-2 0,2 0-3 16,1 2 5-16,-2 3-3 0,1-2 4 0,-1 7 2 15,4-6 2-15,0 1-5 0,-2 6-1 0,3-2-1 16,0-5-7-16,1 1 6 0,2-2-3 0,-2 2 3 15,5-3-3-15,1 1-5 0,1-1 3 0,2-3-2 16,0-2 0-16,2 0-1 0,4-5 3 0,-2 3 3 16,3-5 4-16,-2-1-4 0,0-3 3 0,2-1-2 15,2 0 3-15,2-4-3 0,-3 0 5 0,-1-1 0 16,0-2 5-16,2-4-3 0,-1 0 2 0,-3-1-7 16,1-2 2-16,-1-1 2 0,-5-2-1 0,3-8-6 15,-3 3-1-15,-2-3-1 0,-2-1-3 0,-3 1-9 16,-3-2 7-16,-4 2-2 0,-5-1-5 0,0 2-2 0,0 6-2 15,-6 1-3-15,-2-3-3 0,-1 10 4 16,2 0-7-16,-5 1-1 0,1 2 10 0,1 2-8 16,0 4 6-16,2-1-15 0,7 2-18 0,-2 0-24 0,-2 2-19 15,5-1-31-15,4 1-29 0,0 2-31 0,-3 2-41 16,7 1-44-16,1 0-44 0,0-1-821 16,4 3 372-16,2-2 250 0</inkml:trace>
  <inkml:trace contextRef="#ctx0" brushRef="#br0" timeOffset="44447.29">14246 5470 144 0,'1'-5'200'0,"-2"0"17"15,2 3-2-15,-1-3-9 0,0 0-9 0,0 5-10 16,-1-6-2-16,1 6-22 0,1-1-12 0,-1 1-17 0,2-7-18 15,-2 7-10-15,0 0-15 0,0 0-11 0,0 0-6 16,-7 11-7-16,3-3-5 0,1 1-5 0,-3 3-4 16,1 3-2-16,-4 4-4 0,2 1-4 0,0-1-6 15,0 5-2-15,0-4-3 0,1 2-3 0,-1 2-4 16,2-4 0-16,4 0-2 0,0-2-2 0,-1 1 0 16,2-1 2-16,0-2-7 0,4 0-4 0,-2-3-1 15,3 1 3-15,0-4-3 0,3 0-2 0,2-2 2 16,0 0 1-16,2-3-2 0,2 0 1 0,5-1-2 15,0-2 0-15,1-4 3 0,7-3 0 0,1-1 0 16,-8 0 5-16,0-2 8 0,4-5 4 0,-1-1 3 16,-4-3-2-16,-5 3 4 0,-1-3 2 0,0-4-1 15,-2-2-2-15,-2-1 7 0,-5 4 0 0,0-6-5 16,0 2 10-16,-8-3-10 0,3 3-1 0,-7-3 4 16,3 10 1-16,-4 1-2 0,-4 0 3 0,3 2-7 15,-8 2-7-15,3 3-6 0,-4 4 0 0,-2 0-3 16,3 4-2-16,-2 2-6 0,2 1-12 0,0 3-15 15,0 4-16-15,8-2-17 0,-2 4-20 0,2 3-23 16,4 3-20-16,2 3-28 0,4 5-23 0,1 3-24 0,8-1-39 16,4 3-31-16,1 1-647 0,9-2 302 0,0-1 202 15</inkml:trace>
  <inkml:trace contextRef="#ctx0" brushRef="#br0" timeOffset="44667.65">14917 5840 240 0,'0'0'259'0,"0"0"-23"0,0 0-28 16,0 0-7-16,6 3-27 0,-6-3-9 16,0 6-6-16,0-6-8 0,-5 8-13 0,4-3-13 0,-2 3-12 15,2-3-7-15,-1 4-13 0,0 0-11 0,2 1-6 16,-4 0-6-16,3 2-6 0,1-3-10 0,-2 3-20 15,0 0-36-15,0-1-44 0,-1 0-38 0,0 1-46 16,2 0-47-16,1-1-594 0,0-1 257 0,0 3 172 16</inkml:trace>
  <inkml:trace contextRef="#ctx0" brushRef="#br0" timeOffset="45085.28">15143 5598 256 0,'1'-6'286'0,"2"5"-30"16,-2-6-27-16,-1 4-24 0,0 3-23 0,1-5-21 15,-1 5-17-15,0 0-12 0,0 0-7 0,4 15-11 16,-4-6-11-16,3 1-10 0,1 7-7 0,-4 0-8 16,1 2-8-16,4-2-6 0,-4 2-6 0,3 2-6 15,0-3-6-15,1 7-2 0,0 0 1 0,4-9-8 16,-4 3-1-16,3-4-5 0,-3-3-3 0,3-1-4 15,-2-1 1-15,3 0-2 0,-3-5-1 0,4 1-3 0,0-1 2 16,0-3-3-16,1-1 1 0,1-4 8 0,-2-1 0 16,0-1 1-16,2-1 0 0,-2-2-3 15,0-2 6-15,0-7-5 0,2-2 0 0,-2 4 1 16,-1-12-4-16,-4 1-6 0,3-2 2 0,-3-1 0 0,0-1-4 16,-2 1 5-16,-6 0-8 0,-2 5 11 0,1 3 6 15,-1 1-2-15,-3 3-3 0,-1 3-5 0,-2 1-1 16,-2 1-6-16,-1 3-3 0,-4 3-4 0,4 4 1 15,-2 1-3-15,0 2-15 0,3-1-10 0,2 2-26 16,-2 3-21-16,5 4-17 0,2 0-22 16,-1 2-29-16,4 6-30 0,4 0-34 0,7-1-40 0,-1 2-621 15,2-1 286-15,5-2 192 0</inkml:trace>
  <inkml:trace contextRef="#ctx0" brushRef="#br0" timeOffset="45481.41">15778 5507 117 0,'0'-8'260'0,"1"3"1"0,2 0-6 15,-3 0-6-15,1 0-18 0,-1 5-19 0,-4-5-18 16,4 5-22-16,0 0-18 0,0 0-13 0,0 0-12 16,0 0-9-16,-11 13-11 0,5-1-8 0,-1 5-8 15,1-1-9-15,-1 2-10 0,0 2-6 0,2 2-6 16,-2 6-8-16,1-2-3 0,2 2-4 0,1-3-5 0,1 0 0 15,2 1-8-15,4-9-1 0,-1 2-5 0,3-2-2 16,1-1 2-16,5-2 3 0,1-2-11 16,-1-3 2-16,6 2 1 0,-4-6-4 0,4-1 0 15,0 0 2-15,0-3-1 0,4-4-1 0,-1-2 1 16,-1-1 0-16,-1-5 8 0,8 0 0 0,-6-4 6 16,1-2-6-16,-2-1-3 0,2-4-7 0,-5-3 1 15,1 0-3-15,-4 1-4 0,0-3-3 0,-4 0 8 16,0-2-3-16,-2 1-7 0,-3 3 0 0,-4 6 7 0,-1-2 0 15,-1 3-9-15,-4 2 7 0,-3 3-12 16,-2-2-3-16,-2 4 3 0,-4 4 1 0,3 2-16 0,-6 0-10 16,9 5-15-16,-11-1-27 0,8 4-20 0,-2 5-21 15,2-3-31-15,2 4-29 0,1 4-21 0,6-2-46 16,1 8-30-16,3-3-627 0,2 1 298 0,5 1 198 16</inkml:trace>
  <inkml:trace contextRef="#ctx0" brushRef="#br0" timeOffset="45869.37">16441 5404 326 0,'0'-5'313'0,"0"1"-20"16,2-3-22-16,-2 4-28 0,2 0-23 0,-2 3-24 15,0 0-24-15,0 0-18 0,0 0-11 0,0 0-9 16,0 0-14-16,-5 16-12 0,5-5-8 0,-4 5-2 15,3 2-14-15,1 2 1 0,-3 1-3 0,2 5-4 16,1 1-9-16,0 1-5 0,4-1-5 0,2 3-7 16,-2-3-5-16,1 2 1 0,3-3-9 0,0 2 0 15,3-2-5-15,-2-8-4 0,4-1 2 0,-3-4-9 16,6-1 7-16,0-2-4 0,1-3 5 0,1-1-1 16,-1-2 10-16,3-2 5 0,-1-2 2 0,5-4 8 15,-1-3 4-15,-1-1 4 0,2-6-4 0,2 2 11 0,-4-6-18 16,0 1 1-16,1-4-6 0,-4-1-6 0,-2-2-1 15,2-2 4-15,-5-2-7 0,-1 2-6 16,-5-3-5-16,-3-1 7 0,-4 1-5 0,-1 1 4 16,-5 1 1-16,-7 0 2 0,-1 3-4 0,-7 5-2 0,-1 3-2 15,-8 6-5-15,-1 0-7 0,-5 5 1 0,-2 3-2 16,0 2-2-16,1 2-5 0,3 3-5 16,5 2-51-16,1 2-35 0,9-1-47 0,0 4-51 0,3 1-60 15,5 0-81-15,1 1-1014 0,5-2 447 0,4 1 296 16</inkml:trace>
  <inkml:trace contextRef="#ctx0" brushRef="#br0" timeOffset="47347.29">21810 5185 4 0,'0'0'172'0,"0"-6"-3"0,2 3 0 0,-2-1 3 15,0 4-8-15,-2-5 0 0,2 5-4 0,0 0-7 0,0-7-6 16,0 7-7-16,0 0-14 0,0 0-9 15,-2-2-12-15,2 2-9 0,0 0-7 0,0 0-10 16,0 0-2-16,-19 7-1 0,8-2-2 0,-1 2 5 16,-2 0-8-16,-4 3 0 0,-5 5-1 0,0 1-4 0,1 1-3 15,-2 0 3-15,1 3-3 0,-2 4 1 0,3 0 5 16,-1 0-4-16,0 3-3 0,3-1-10 16,0 1 3-16,1 2-7 0,1 4-7 0,4-2 2 0,1-1-7 15,1 2 0-15,1-4 0 0,6 2-5 0,3-3 10 16,0 0-16-16,6-1 0 0,-1-8-9 0,3 0 4 15,-1-1-6-15,7 2 3 0,-1-2 2 16,3-5-1-16,3 0-2 0,1-1 1 0,5 0-2 0,-3-4-1 16,-1-2 1-16,9-2-1 0,-7-1-3 0,-1-3 2 15,3 0-1-15,-5-2-1 0,4-3 3 0,-3-2-1 16,-1 1-3-16,0-3 2 0,-1-2-7 0,0-2 8 16,-4-1 6-16,0-2-3 0,-1 2 3 0,-1-7-7 15,-1-3-1-15,-3 0 2 0,-5 7 3 0,-2 0-4 16,0-2 2-16,-2 3 18 0,-2 4-12 0,-3 2-16 15,-5-1 4-15,0 4-4 0,1 1 20 0,-10 6-20 16,-2 0-12-16,-5 2-5 0,1 0-11 0,8 6-11 16,-3 1-10-16,5 1-21 0,2 4-13 0,4 3-13 15,-1 1-19-15,6 1-24 0,2 5-27 0,4-2-27 16,4 2-26-16,4 1-18 0,6 0-30 0,-5-10-603 16,4 1 288-16,8 1 192 0</inkml:trace>
  <inkml:trace contextRef="#ctx0" brushRef="#br0" timeOffset="47538.27">22065 5763 185 0,'9'-5'245'0,"-4"4"-8"0,1-3-14 0,0 1-18 15,-3 1-19-15,1 0-8 0,-4 2-25 16,8-1-20-16,-8 1-9 0,0 0-12 0,4 5-6 0,-4-5 0 16,0 9-5-16,-3-1-6 0,2 2-12 0,-3-1-10 15,0 2-5-15,-1 5-7 0,1-1-3 0,-6 0-10 16,5 1-21-16,-1 1-25 0,0 0-32 0,1 2-42 15,0-2-46-15,4 1-46 0,-1-1-50 0,0-3-523 16,2-6 245-16,0 3 164 0</inkml:trace>
  <inkml:trace contextRef="#ctx0" brushRef="#br0" timeOffset="47930.26">22457 5507 250 0,'2'-6'293'0,"-1"3"-32"0,0-1-26 0,0 2-25 16,-1 2-23-16,0 0-19 0,0 0-18 0,-7 16-12 15,2-6-15-15,-2 3-9 0,4 1-11 0,-1 6-10 0,0-2-5 16,1-1-4-16,2 10-11 0,-2-8-3 16,5 5-10-16,0 1-6 0,2-6-4 0,0-1-5 15,4-2-3-15,0-1-5 0,3-1-3 0,2-2-5 16,-1-4 1-16,1-1 0 0,1 0-3 0,0-4-4 0,4-1 0 15,0-4-4-15,-1 2 7 0,2-5-2 0,-1-5 4 16,-1 3 3-16,0-6 7 0,-2-1-9 16,2-6-4-16,-2-1-1 0,2-3-2 0,-3-1-1 15,-5-4-3-15,0 0 1 0,0 3-5 0,-4-2-1 16,-1 2 1-16,-3 0 8 0,2 8 1 0,-6-1 3 0,2 2-7 16,-3 1 1-16,-4-1-7 0,-2 5-1 15,1 4-1-15,-5 0-3 0,0 3-8 0,-6 0-8 16,2 4-11-16,-1 3-17 0,1 2-20 0,-1 1-20 0,1 6-21 15,4-1-26-15,2 3-23 0,-1 2-36 0,8 0-25 16,5 4-55-16,-4 0-549 0,4-3 271 0,3 1 180 16</inkml:trace>
  <inkml:trace contextRef="#ctx0" brushRef="#br0" timeOffset="48334.07">22993 5404 211 0,'1'-5'284'0,"3"-2"-12"0,-3 2-10 16,-1 1-24-16,0 4-26 0,0-5-25 0,0 5-18 15,0 0-19-15,0 0-18 0,0 0-11 0,-5 17-3 16,1-8-12-16,-1 8-10 0,1 3-8 0,3-4-10 16,-3 11-4-16,0 0-6 0,3 0-9 0,-2 2-2 15,7-3-5-15,-1 3-6 0,2-2-1 16,0-2-8-16,0-1-1 0,4-8-2 0,0 0-7 0,4-1-1 15,0-2 0-15,-4-6-2 0,2 2 0 0,1-4-2 16,-1-2 4-16,3 1 5 0,3-4-1 0,-3 0 8 16,5-5 5-16,-4 0-1 0,3-4-1 0,0-4-6 15,-4 1 6-15,7-6 0 0,-6-3-7 0,0 0-5 16,-2-2 5-16,-3-4-12 0,-2 3 1 0,-2-4-6 16,1 0-2-16,-4-1-5 0,-1 0 4 0,-5-2-5 15,2 4-4-15,-7 0 4 0,2 4-3 0,-2 6-10 16,-3 0 2-16,-3 4-11 0,1 1-6 0,-5 2-9 0,8 6-16 15,-4 3-16-15,-3-1-19 0,3 4-8 16,1 3-22-16,1 3-26 0,-1 3-32 0,4 4-34 16,-1 0-9-16,6 2-32 0,0 7-618 0,3-5 288 15,3 1 190-15</inkml:trace>
  <inkml:trace contextRef="#ctx0" brushRef="#br0" timeOffset="48730.3">23597 5341 139 0,'2'-9'297'0,"-4"-1"-13"15,2 0-12-15,0 5-16 0,-1 0-22 0,1-1-24 16,0 2-22-16,0 4-24 0,0 0-17 0,0 0-15 16,0 0-10-16,-15 15-5 0,11-5-12 0,-4 5-10 15,0 2-5-15,1 5-12 0,2-2-3 0,-1 2-6 16,0 6-12-16,4-2-3 0,-1 3-3 0,3-2-3 15,0 0-7-15,3-1-5 0,1-2 3 0,-1-3-7 16,4-5 0-16,3 0-5 0,0-1-4 0,2-3 5 16,3-1-8-16,0-4 13 0,3-1-13 15,0-3 0-15,9-3-1 0,-12-3 4 0,3 1 2 16,0-5-1-16,0-1-1 0,0-4 1 0,2-3 15 0,-1-3-16 16,0-4-5-16,0-1-5 0,-7 0 1 0,2-4-3 15,0 0 2-15,-5-1 1 0,-1-5-3 0,-4 7 4 16,0-3-5-16,-4 3 4 0,-3 0 5 0,-2 8 2 15,1 1-1-15,-6 2-9 0,-3 1-4 0,0 2 1 16,-4 7-1-16,-3 0-2 0,-1 1-6 0,-6 4 5 16,-1 0-12-16,1 9-16 0,0 0-15 0,0 4-12 0,1 6-22 15,2 1-23-15,1 2-25 0,4 5-34 16,1 1-47-16,7 4-46 0,1 1-770 0,2-1 340 16,0-1 226-16</inkml:trace>
  <inkml:trace contextRef="#ctx0" brushRef="#br0" timeOffset="48935.76">23986 5670 150 0,'5'-2'246'0,"2"0"-19"16,-3 2-25-16,-4 0-19 0,9-2-20 0,-9 2-15 15,0 0-10-15,9 2-6 0,-7 2-8 0,1 1-10 0,2 2 0 16,-1 3-3-16,1 0-9 0,-3 0-6 0,1 2-10 15,1 0-14-15,-1 5 1 0,-2 1-11 16,3 2-3-16,-4-1-28 0,0 4-35 0,-3-4-43 0,3 0-46 16,0 1-62-16,-1-3-65 0,1-5-486 0,0-3 236 15,4 1 156-15</inkml:trace>
  <inkml:trace contextRef="#ctx0" brushRef="#br0" timeOffset="49330.25">24466 5445 115 0,'5'-4'309'0,"-3"-1"-32"15,0 0-30-15,-1 3-28 0,-1 2-24 0,0 0-17 16,0 0-18-16,4 9-13 0,-4 0-15 0,0 2-11 16,-1 1-6-16,-2 2-13 0,2 5-12 0,-3 1-6 15,4 6-7-15,0 0-4 0,0 2-10 0,0-4-3 16,2 5-8-16,4-7-5 0,-5-1-2 0,8 4-5 15,-5-8-2-15,1-4-5 0,3-2 3 0,2-1-5 16,-1-3-2-16,-1 0-2 0,3-2-2 0,2-3 3 0,1-1 1 16,-1-2-4-16,3-2 4 0,-3-2 1 15,5-4-5-15,0 0 1 0,0-3-4 0,-3-3 3 16,3-4-2-16,-3-3-3 0,-1-3-2 0,-1-1 0 16,-4-1-4-16,3-2 1 0,-5-4-3 0,-3 3 1 0,3 0 1 15,-5 0 4-15,2 4 7 0,-7 1 2 0,0-1 16 16,-5 2-22-16,0 9 2 0,-3-2-9 15,-2 5-1-15,-5 2-1 0,6 1-2 0,-2 4-4 16,-5 0-2-16,0 7-9 0,2 1-19 0,0 2-17 0,2 5-18 16,0 4-32-16,4 3-40 0,2 0-39 15,-3 8-40-15,8 0-24 0,1 4-702 0,1-4 312 16,2-3 208-16</inkml:trace>
  <inkml:trace contextRef="#ctx0" brushRef="#br0" timeOffset="49752.47">24985 5421 116 0,'5'-10'275'0,"-1"1"-7"0,2-1-5 0,-3 5-14 16,-1 1-21-16,1-1-17 0,-2 2-27 0,0 1-18 16,-1 2-26-16,0 0-10 0,0 0-14 0,0 0-11 15,2 9-3-15,-2 1-8 0,-2 1-9 0,1 5-7 16,-1 1-5-16,-1 2-8 0,2 5-6 0,1 1-4 15,-2 1-4-15,2-2-8 0,2 1-1 16,-1 3-2-16,3-6 8 0,-2-2-15 0,4 0-3 0,-1-2-2 16,4-2-2-16,-2-2-6 0,1-5 3 0,2 1-2 15,3 0-1-15,-1-3 0 0,1-2 6 0,0-3-3 16,-2 1 2-16,6-2 9 0,-4-6-3 0,8-1 2 16,-5-1 1-16,0-3-5 0,1-5-4 0,-1 3-3 15,2-7 2-15,-4-3-2 0,0-2-3 0,-1 0-3 16,1-4-5-16,-3 1 3 0,-6-1-7 0,4-2-2 15,-4 0 4-15,-1 6-3 0,-4-3 2 0,1 8-2 16,-2 2 2-16,-3-2-5 0,-1 7-2 0,-4-1-2 0,0 2-2 16,0 3 0-16,-5 1 9 0,1 5-15 15,-4 1-15-15,-1 1-8 0,1 8-7 0,1-1-20 16,0 2-21-16,2 6-20 0,0-1-35 0,-4 8-32 0,8 2-31 16,2-6-28-16,3 11-61 0,1-2-578 0,4-3 289 15,2-5 192-15</inkml:trace>
  <inkml:trace contextRef="#ctx0" brushRef="#br0" timeOffset="50147.87">25647 5396 180 0,'8'-8'259'0,"-1"0"-7"0,1 1-15 15,-3 2-12-15,0 1-16 0,0-1-14 0,-2 2-19 16,1 0-10-16,1-1-24 0,-3 3-17 0,-2 1-14 15,0 0-6-15,0 0 6 0,1 15-3 16,-1-9 2-16,0 5-5 0,0 5-4 0,-1 2-1 0,0 1-4 16,1 6-14-16,0 1 1 0,-1 1-8 0,-2 0-6 15,3 2-8-15,-1 0-4 0,2 0-10 0,2-3-2 16,0-2-2-16,4 1 1 0,2-1-6 0,-1-7-2 16,2-1-1-16,1-1-3 0,-2-5-1 0,6 4 6 15,1-6 4-15,0 1 18 0,5-6 1 0,-3 1 11 16,1-4 18-16,1-1 7 0,0-2-9 0,3 0 4 15,3-6-4-15,-1-2-5 0,-1-5-7 0,-1 1 0 0,0-5-9 16,-3-1-7-16,-3-3-2 0,1-2-10 16,-5-1-4-16,1-3-3 0,-3 2-2 0,-6-4-6 15,-1 1-2-15,0 0-2 0,-6 3-5 0,-2 2-5 0,-1-1-5 16,-4 2 1-16,-2 8-5 0,-4-3 5 16,-3 11-12-16,-5-5 4 0,-5 2-9 0,-3 6-20 15,-1 1-30-15,-1 5-26 0,1 0-37 0,0 2-49 0,3 2-49 16,3 7-60-16,3-5-73 0,0 8-1023 0,4-3 458 15,3 1 304-15</inkml:trace>
  <inkml:trace contextRef="#ctx0" brushRef="#br0" timeOffset="51999.85">1680 7962 146 0,'-16'-11'147'0,"3"0"-6"0,-4 0-14 0,0 0 1 16,-8-1-10-16,2 0 14 0,1 3-7 0,-2-2 16 15,-3 5-3-15,0-4-3 0,1 5 2 0,6-1-8 16,-2 4-12-16,1 1-2 0,-5 2-3 0,-1 7-12 16,-1 0-11-16,4 3-24 0,-2 2-8 0,2 2-4 0,2 4-3 15,0 2-6-15,-2 1-1 0,6 1-3 16,2 3-6-16,-2 2 0 0,4-3-6 0,2 1 1 16,1-1-7-16,3 0-1 0,3-5-2 0,5-1-2 15,0 3 0-15,0-4-6 0,5-2-2 0,0 2 0 16,6-3-6-16,0 0-11 0,0-1-5 0,5-3 1 15,0-1-4-15,2-3 3 0,-2-4-6 0,3 0 3 16,1-3-2-16,-4-3 1 0,4-3 3 0,-2-1-2 16,0 0 1-16,-4-4 4 0,1 0 0 0,6-8 0 15,-7 4 5-15,-3 0 0 0,6-8 4 0,-4-1-1 16,-3-2 5-16,-1-2-1 0,0 2 7 0,-4-3 4 16,2 1 1-16,1 0 13 0,-5 2 2 0,-1 10 32 15,1 0 11-15,-2 3 2 0,3 4-10 0,-2-1-1 16,1 3-5-16,-2 2-4 0,3-1-11 0,-4 2-11 15,0 4-5-15,0 0 3 0,0 0-5 0,0 0-2 16,0 0-7-16,13 15 4 0,-8-3-1 0,4 2-4 16,-4 2 0-16,4 3-1 0,0-1-2 0,1 4-7 15,3 5-15-15,1-5-21 0,1 3-17 0,2-2-14 16,1 2-25-16,2 2-23 0,2-8-25 0,-1 0-15 16,4-3-30-16,-6-6-15 0,-2-2 3 0,2-1-9 15,4-6 15-15,-5 1 7 0,4-5-382 0,-5-1 186 16,-1-3 126-16</inkml:trace>
  <inkml:trace contextRef="#ctx0" brushRef="#br0" timeOffset="53180.3">1952 8002 72 0,'4'-21'125'0,"-4"2"-11"0,0 2 22 15,-4 0 10-15,4 5 18 0,-1 0 4 0,-3 2 6 16,4 3 2-16,-4-1-6 0,3 6-9 0,-2-2-13 16,-2 1-19-16,5 3-13 0,0 0-17 0,-22 7-6 15,12 3-8-15,-5 5-10 0,2-1 0 0,-5 6-17 16,3 2-4-16,1 0-10 0,4 1-8 0,-3 1-13 15,5-7-13-15,0 0-13 0,3 0-16 0,0-2-11 16,2-1-7-16,0-4-8 0,6-2 3 0,-1-2 2 16,-1-1 1-16,4-1 6 0,-2-1 4 0,-3-3 9 15,0 0-5-15,22-7 6 0,-15 0 0 0,4-7-1 16,1 1 10-16,0-10 3 0,-1 1 10 0,-2-3 0 16,0-1 5-16,-1-3 8 0,-2-2 8 0,-1 0 8 15,-1 1 4-15,0-6 6 0,-4 5 4 0,0-2 16 16,1 2 6-16,2 0 2 0,-6 2 3 0,2 9 17 15,1 2 25-15,-3 2-22 0,3 4 4 0,-1 1 2 16,1 5-5-16,-2-1-9 0,2 2-14 0,0 5-16 16,-4-5-6-16,4 5-9 0,0 0 4 0,0 0-10 15,4 21 0-15,-2-5-3 0,-1 3-5 0,2 8-2 16,2 2-1-16,-4 1 3 0,3 2-2 16,3 3-4-16,-1 1 0 0,3 10-6 15,0-14-6-15,-1 4-10 0,3 0-18 0,-2-2-17 0,5-3-19 0,1-1-29 16,1-1-22-16,0-3-21 0,2-5-22 0,-1-2-16 15,3-1 5-15,-3-9-12 0,2-4 12 0,3-3-8 16,-3-4 0-16,3-1-13 0,-2-3-3 0,4-5 16 16,0-3 7-16,-4-5 0 0,-1 1-329 0,-4-7 706 15,-1 0-323-15,-2-2 23 0,-2-1 8 16,-1-4 25-16,-5 3 13 0,-3 0 8 0,2 0 29 16,-2 2 25-16,-5 0 25 0,4 8 28 0,-1 0 22 0,-3 2 15 15,-1 2 9-15,-3 4-2 0,2-1 5 0,-2 4 8 16,-1 3 0-16,3 1-12 0,-4 1-16 15,-6 4-10-15,1 5-7 0,-3 2-11 0,-2 6-7 16,1 4-9-16,-3 1-7 0,5 6-4 0,1-3-5 16,-1 2-8-16,3 1-12 0,2 0-10 0,6 0-14 15,-3-8-8-15,7-1-13 0,-1-3-12 0,3 0-7 0,3-1 3 16,-1-2 0-16,2-3 2 0,2-2 3 16,2-2-1-16,-3-2 4 0,4 2 3 0,-9-3 4 15,22-10 3-15,-8 0 1 0,0-4 2 0,4-6 3 16,-3-2 7-16,-1-3 6 0,-2-1 0 0,-2 0-1 0,3-4 12 15,-4 4 3-15,1-5 5 0,-3 5 19 16,-4-3 3-16,-2 5 9 0,1 0 14 0,-4 6 5 0,4 0 16 16,0 3 5-16,-2 4 1 0,0 0-3 0,-2 2-7 15,2 4-11-15,2-1-9 0,-2 6-8 16,0 0-8-16,0 0-9 0,0 0 0 0,0 0-2 0,0 0-5 16,-4 35-1-16,3-10-2 0,1 0-3 0,-1 1-2 15,1 1-2-15,0 0-4 0,2-2-9 16,2 1-11-16,0 1-2 0,5-3-15 0,-4-8-10 15,6 1-1-15,-3-4 5 0,1-4-5 0,8 2 0 16,-4-5 1-16,-2-3 4 0,4-1 0 0,5-6 0 0,-4 1 6 16,3-5 2-16,0-3 4 0,1-7 5 0,-2 0-7 15,0-7 5-15,-2 1 0 0,-3-4 2 0,-2-3 3 16,-3-2 0-16,-3 0 2 0,-1 0 8 16,1-3 1-16,-5 3 8 0,-5 1 1 0,0-2 21 15,-3 2 9-15,0 1 1 0,1 1 8 0,-1 7 37 16,3 3 18-16,-4 4-4 0,2 2 2 0,0 4 1 0,3 3-13 15,0 2-7-15,1 0-17 0,3 5-15 0,0 0-5 16,0 0-3-16,-21 17-5 0,15-3-4 0,2 5-3 16,0 8 0-16,-1 3-2 0,1 2-3 0,2 2-6 15,2 3 5-15,1 9-4 0,3-12-9 16,-2-1 3-16,7 1 4 0,1 0-8 0,4-5-8 16,-1 0 11-16,5-5-15 0,-1 1 9 0,3-4-2 0,3-4-2 15,-1-1-2-15,6-6 0 0,0-2-2 0,3-5 2 16,-2-3-6-16,2-2 0 0,-3-6 12 15,0-2-15-15,-1-1-8 0,-4-4 3 0,-3 1 3 16,0-6-7-16,-1 0 4 0,-4-4-9 0,-1-2-4 16,-8 6 9-16,2 2-2 0,-3-7 6 0,-2 8-4 15,-1 0 12-15,-2 5-10 0,-1-2 7 0,0 5-6 0,-3 3 7 16,0-4 3-16,-4 8-6 0,8 2 1 0,-17-2-2 16,4 6 1-16,-5 6 2 0,-4 5-5 15,0 4 2-15,1 5-3 0,-1 0 2 0,7-2 5 16,-2 3-6-16,7 1-18 15,2 1-11-15,3-1-15 0,5 0-28 0,1 0-26 0,4 2-22 0,6-4-23 16,-1-3-32-16,8 1-39 0,-3-6-31 0,7 2-46 16,-3-6-639-16,4 3 313 0,-5-10 208 0</inkml:trace>
  <inkml:trace contextRef="#ctx0" brushRef="#br0" timeOffset="55384.32">3335 7507 28 0,'0'-5'305'0,"0"-2"-32"0,1 1-30 0,-1 6-27 16,1-6-23-16,-1 6-19 0,0 0-18 0,0 0-16 15,3 19-12-15,-2-5-11 0,2 3-12 0,-2 3-8 16,1-1-7-16,1 8-7 0,2-1-8 0,-2 3-4 16,-1-1-9-16,1 2-5 0,-2 2-7 0,4-2-4 15,0-2-8-15,-1 2 0 0,1-4-7 0,-1-6-12 16,1-1-11-16,-2-3-19 0,-1-4-3 0,2-3-7 15,-3-3 8-15,2-1 5 0,2-1 2 0,-5-4 1 16,0 0-1-16,10-15 3 0,-6 4 0 0,0-8 3 16,0-7-1-16,-3-4 0 0,0-4 3 0,2 2 1 15,-3-18 6-15,0 14 6 0,-3-9-1 0,1 10 2 16,-6 1 4-16,4 1 10 0,-2 0 4 0,2 2 11 16,-1 2-2-16,-1 5 7 0,0 7 8 15,5 5-1-15,-2 0-7 0,2 6-4 0,0-2-6 0,0 2-9 16,1 6-5-16,6-4-2 0,-6 4 8 0,14 0-11 15,-14 0-4-15,23 7-2 0,-5 1-2 0,-1 0 9 16,-2 5-15-16,0 1 1 0,-1-2-2 0,-2 4-2 16,-2 0-11-16,0-3-1 0,-2 3-6 0,-4 1 3 15,0 0-5-15,-4 0-5 0,-4 0-4 16,0 0 11-16,-2-1-15 0,-2 1-1 0,-2-3 4 0,-2-1 1 16,-3-2 0-16,1 0 4 0,0-1 5 0,1-3 2 15,4 0 3-15,-5-2 2 0,5-1 7 0,1-1 19 16,2-1 10-16,6-2-14 0,-14 5 2 0,10-2-9 15,4-3 1-15,-5 4-6 0,5-4 1 0,0 0-3 16,0 0 6-16,2 8-5 0,-2-8 0 0,16 10 0 16,-2-7 0-16,1 2 3 0,7-1-1 0,5 0 0 15,1 1 2-15,0-1 2 0,4-1-9 0,-3 0-2 16,2-5-7-16,-3 2-2 0,-6-1-2 16,6 0 3-16,-8-1-3 0,1 1 1 0,-4-4 8 0,0-2-5 15,0-1 1-15,0 1 3 0,-5-3 0 0,2-2 12 16,-5-2-11-16,0-4 4 0,-2 1-3 15,-1 0 3-15,-5-2-1 0,2 0 11 0,-2 2 9 16,-2-1 10-16,1 0 5 0,-4 2 2 0,0-1 23 0,-2 3 2 16,2 3 15-16,-4 0 9 0,2 4-3 0,0 1-7 15,-2 3-13-15,-5 0-5 0,13 3-9 16,-25 6 0-16,8 0-8 0,2 8-7 0,-2 0-4 16,-1 2 1-16,2 8-3 0,4-3-7 0,2 2 1 15,1 4 4-15,5 0-9 0,4 0 1 0,3-1-10 16,2-6-8-16,1-1-12 0,2 0-5 0,2-2-9 0,1-3-11 15,2 1 0-15,0-4-6 0,4-5 4 0,0 1-4 16,0-3 1-16,1-3-1 0,0-5 3 0,1 1 3 16,-2-5 4-16,-2-1 6 0,1-4-3 15,0-5 12-15,-3 0-1 0,0-6 0 0,-4-3 7 16,0 0 4-16,-1-1 0 0,-1 2 8 0,-5-1 8 16,2-2 11-16,-2 6-2 0,-4 1 22 0,2 4 2 15,0-2 16-15,-1 9 13 0,1-1 9 0,0 2 0 0,0 3-12 16,0 7-9-16,-3-10-6 0,3 10-14 15,0 0-1-15,0 0-4 0,0 0-5 0,0 0 6 16,11 24-11-16,-5-9 3 0,-2 2-6 0,3 1 0 16,1 5 2-16,-1 3-1 0,1-2-4 0,0 3 0 15,-1-1-3-15,2 0-5 0,-2-6-9 0,2 4-12 16,0 3-7-16,-5-8-16 0,1-2-10 0,4 3-13 16,-4-5-15-16,3-5-15 0,-2 0 1 0,2-2 6 15,-2-5 11-15,1 0 7 0,-7-3 7 0,15 0 7 16,-15 0 14-16,14-12-3 0,-9 3 6 0,5-5 1 15,-3-3 0-15,-1-1 3 0,3-7 3 0,0 1 6 16,-7 5 5-16,1 1 7 0,1 0 9 0,-3 3 7 16,0 0-1-16,1 6 13 0,-1-1 5 0,-2 2 0 0,1 8-2 15,2-9-8-15,-2 9-1 0,2-8-6 0,-2 8 2 16,4-5-3-16,-4 5 1 0,0 0-3 16,0 0 0-16,0 0-2 0,0 0-1 0,25 12-8 15,-15-4 3-15,-4 0-6 0,4-2-5 0,0 1-6 16,1-1-2-16,2 2 3 0,0-3 0 15,-3-3 9-15,2 0-6 0,-1-1 0 0,-11-1 8 0,19-4-1 16,-6 1 2-16,-1-4 0 0,0-1 2 0,0-2 2 16,1-3 0-16,-2-2 0 0,-2 1 3 0,-1-1 7 15,-1 1 5-15,-2-2 14 0,-1 3 22 0,0 1-4 16,-4-1 12-16,1 2 18 0,-1 1 26 0,-1 2 6 16,1-1-10-16,-5 2-12 0,5 7 1 0,-4-9-11 15,4 9-9-15,-9-5-11 0,9 5-9 0,0 0-2 16,0 0 0-16,-29 18-7 0,16-5-8 0,0 3-3 15,-3 4-1-15,5 0-9 0,0 5-14 0,2-2-9 16,5 1-6-16,3-3-27 0,1-3-11 0,2 1-4 16,1-2-13-16,5 0-13 0,-2-5-5 0,4 2 4 15,-2-6 6-15,2 4 8 0,0-7 7 0,1-1 10 16,1-1 7-16,-12-3 4 0,27-4 7 0,-14-2 5 16,2-5 6-16,3-2 4 0,-1-7 9 0,2 3 15 15,-1-4 4-15,-7 4 9 0,1 1 11 0,-1 0 16 16,0 0 7-16,-4-1 15 0,1 8-3 0,0-1 2 15,-3-1-7-15,0 4-4 0,-1-1-9 0,0 2 6 16,-4 6-17-16,11-5-6 0,-11 5-2 0,10-2-6 16,-10 2 1-16,0 0 5 0,23 7-12 0,-15 2 0 15,2-1-1-15,-4 1-2 0,2 3-8 0,0 1-8 16,-3 4-17-16,1 2-2 0,1-5-7 0,-6-2-13 16,4 3-17-16,-2-5 0 0,-2 1-2 0,2-2 2 15,-1 0 3-15,-2-2 1 0,0-7 11 0,3 9 12 16,-3-9 8-16,0 0 9 0,0 0 3 0,0 0 8 15,0 0 9-15,0 0 15 0,0 0 3 16,11-28 5-16,-7 16 0 0,-2 0 7 0,1-5 5 16,1-1 13-16,2 1-15 0,1-1-3 0,-2 2 0 0,0 0 1 15,4 0-2-15,-4 3-7 0,1 3 2 0,2 1-7 16,2 0-2-16,0 2-4 0,1 0 0 0,0 3-4 16,1 1 2-16,-1 1 0 0,-11 2-7 0,24 5 6 15,-12-5-7-15,-1 5 1 0,1 2 4 0,-3 1-4 16,1 1 1-16,2 4 0 0,-6-3-4 15,4 1 0-15,-2 4 1 0,-2-4 2 0,2 4-6 0,-4-3-4 16,1-4-12-16,-3 3-9 0,2-4-6 0,-1 1-1 16,-3-8 6-16,5 9 4 0,-4-4 4 0,-1-5 10 15,0 0 11-15,7 6 1 0,-7-6-2 16,0 0 7-16,0 0-1 0,12-23 15 0,-8 14-7 0,1-3 8 16,0-3 4-16,-2-1 4 0,1-1 1 15,2-1 10-15,-3-3-6 0,-1 3 8 0,2 0-1 0,0 0 4 16,1 1 13-16,-1 1-5 0,-1 5 4 0,1-2 2 15,0 1-5-15,-1 5-10 0,0-1-5 16,-3 8-5-16,6-8-8 0,-6 8-10 0,0 0 1 0,0 0 8 16,0 0-17-16,19 14 6 0,-14-5-4 0,2 0 5 15,-5 4 1-15,6 3-6 0,-2-2 2 16,1 6-6-16,-2-3 4 0,1 1-6 0,-2 0 5 16,3-1-6-16,0 0-1 0,-2 0-5 0,-1-2-22 0,0-4-17 15,1 1-9-15,0-3-12 0,-3-1 5 0,2-3-1 16,-4-5 12-16,5 8 6 0,-5-8 5 0,10 2 1 15,-10-2 5-15,0 0 2 0,17-15 2 16,-10 6 2-16,3-7 0 0,-1 3 18 0,-1-4-6 16,-1 0-1-16,-2 0 3 0,4-2-1 0,-4 2 4 15,3 2 3-15,-4 5 7 0,-3-2 4 0,3 2-6 0,-4 3 1 16,4 1-1-16,-4 6-7 0,5-11 0 16,-5 11-1-16,5-6 2 0,-5 6 1 0,0 0-3 15,0 0 1-15,0 0 0 0,23 14 0 0,-15-6-1 16,-2-1-6-16,2 4-2 0,-3-1-7 0,1 1-1 15,1 0-8-15,-1 1-4 0,-2 1-1 0,4-2-14 16,-2-1-3-16,-1 2-7 0,-1-5 3 0,1 0 1 0,1-1 9 16,-6-6 6-16,14 4 7 0,-14-4 5 0,15 1 11 15,-15-1-5-15,16-5 11 0,-16 5 9 16,13-8 7-16,-7-1 3 0,3 1-2 0,-4 1 1 16,0-4-4-16,2-3 1 0,-1-1 3 0,3 1-1 15,0-3 2-15,-1 0-1 0,-2 1 1 0,-1-1 14 16,2 3-5-16,-3 2 12 0,1 5-1 0,-1-3-3 15,-1 3-2-15,1 3-8 0,-4 4 2 0,5-9-4 0,-5 9-3 16,0 0-4-16,4-7-4 0,-4 7 1 16,0 0-5-16,0 0 14 0,0 0-13 0,0 0 5 15,0 0-1-15,0 0-2 0,9 20 3 0,-9-20 0 16,3 9-3-16,-3-9 3 0,0 12 0 0,0-12 0 16,-2 9-1-16,2-9-9 0,0 8-11 0,0-8-19 15,0 11-26-15,0-11-31 0,0 0-42 0,0 9-44 16,0-9-39-16,0 0-662 0,0 0 293 0,2 9 196 15</inkml:trace>
  <inkml:trace contextRef="#ctx0" brushRef="#br0" timeOffset="56863.11">6104 7352 107 0,'7'-16'277'15,"-3"0"-20"-15,2-2-14 0,0-2-22 0,-2-6-14 16,2-1-13-16,-1 1-12 0,3 2 7 0,-5-1-19 16,0-1-4-16,1 1-9 0,-4-4-5 0,0 5-2 15,0-2 2-15,-1 7-9 0,1 2 1 0,-3-1 14 16,2 6-25-16,-1 3-13 0,1-1-13 0,0 3 0 16,0 2-12-16,1 5-16 0,-2-8-17 0,2 8-1 15,0 0-6-15,-6 17-4 0,5 0-9 0,0 9 2 16,1 6-4-16,1 4-16 0,1 12 16 0,6 3-12 15,0-2-7-15,-5 2 2 0,5-2-1 0,2-2-1 16,-1 0-8-16,-1-1 4 0,1 1 1 0,1-13-8 16,3 15 3-16,-3-15-4 0,3 0 0 15,0-2 2-15,-2 1 12 0,2-2-16 0,-4 1-2 0,5-5 2 16,-5-2-2-16,-3-6-21 0,2-2 2 0,-3-1-6 16,-2-3 2-16,-2-5 3 0,-1 2 7 0,0-4-4 15,-1 0 12-15,-2-3-2 0,-2 0-9 0,5-3-3 16,-14 1 1-16,1-3 2 0,3-4-2 0,-4-4-18 0,-4-1 0 15,4-3-1-15,-4-5 2 0,1-7 1 16,2-2-1-16,2-3 1 0,6-1-3 0,-5-15 5 16,10 10 1-16,-1-8 4 0,4 11-1 0,6 1 4 15,2 3-1-15,0 3 1 0,2 2 4 0,3 3-2 16,-1 1 3-16,2 6 3 0,3-2-2 0,-1 6 1 16,-2 1-1-16,3 4 3 0,1 2-1 0,-1 1-3 15,0 3 5-15,-1 2-3 0,0 1 4 0,1 3-3 16,-1 3 6-16,2-1-3 0,-5 1 3 0,1 1-4 15,-3 1 2-15,2 2 5 0,-2-1-1 0,-6 0 0 16,3 2 0-16,-3-4 3 0,-2 1 0 0,5 5 1 0,-5-8-4 16,-4 3 5-16,4-1-2 0,-3 2 3 0,2-7-3 15,-2 4 3-15,-1-3-1 0,0-6 4 16,5 9 1-16,-5-9 3 0,0 0 7 0,2 5-1 16,-2-5 4-16,0 0 3 0,0 0-9 0,0 0 2 0,0 0-3 15,-1-25-5-15,1 16 6 0,1-3-7 0,1-2-3 16,-1-4 3-16,2 1-2 0,0 0 3 0,1 4-2 15,-1 0-3-15,1 1 6 0,0 0 11 16,-1 4 7-16,1-2 16 0,-1 6-14 0,-1-4-4 16,1 4-15-16,-3 4 5 0,4-6-7 0,-4 6 2 0,5-7-2 15,-3 6-1-15,-2 1 3 0,0 0-4 0,14 1-6 16,-14-1 6-16,11 9-4 0,-5-7 5 16,-2 3-4-16,2 0-2 0,-2-1 0 0,0 1 2 15,-2 0-5-15,2 1 0 0,1-2 2 0,-5-4 2 16,8 5-4-16,-4-3 0 0,-4-2 3 0,5 2 9 0,-5-2 0 15,0 0-2-15,0 0-8 0,0 0 4 0,13-7 4 16,-9 1-6-16,-3-5-1 0,3 5 3 0,-3-7-3 16,-2 1 5-16,-3 1 1 0,8-5 4 0,-8 0-7 15,4 4 6-15,-1-1 3 0,-3 0 4 16,-1-1 16-16,-2 5-8 0,2-3 4 0,-5 3 0 0,1 1-6 16,-3 2-10-16,1 0 7 0,-1 2-5 0,2 7-9 15,-4 1 0-15,-3 0-2 0,1 6-5 16,3 2-19-16,-2 0-8 0,1-1-15 0,2 4-15 0,5-3-10 15,2-2 0-15,2 1-3 0,3-2 1 0,3 0 6 16,2 0 6-16,0-4 6 0,4 1 10 0,9 1 2 16,-7-6 5-16,8 4 5 0,0-9 4 0,-2 3 2 15,2 0 2-15,2-3 5 0,-1 0 4 0,-1-2 9 16,3 0 7-16,-4 2 5 0,-4 1 8 16,1-2 8-16,-2 2 12 0,-1 1-10 0,-3 0 3 0,1-1 3 15,0 2-7-15,-4 1 0 0,-6 0-3 0,16 1-4 16,-9 1-8-16,1 1 5 0,1 2 0 15,1 1-1-15,-1 0-6 0,-5 0 3 0,1 1-2 16,1 2 0-16,1 1 4 0,-6 1-5 0,3-3-3 0,0 4-1 16,-3-3-12-16,-1-1-11 0,4-1-8 0,-4-2-10 15,0 2 0-15,0-2-4 0,0-5 6 0,0 8 5 16,0-5 7-16,0-3 9 0,0 0-5 0,0 0-1 16,0 0 3-16,0 0-2 0,10-14 1 15,-6 5 5-15,1-3 0 0,0-1 3 0,3-4 2 0,5-1 5 16,-2 2-1-16,3-6 8 0,4 3 1 0,-4 4 2 15,-1 2 0-15,0 3 3 0,3-2 3 0,2 3-1 16,-2 1 3-16,0 0-2 0,2 6-2 0,1 0 5 16,-2 2-7-16,-3 0 0 0,3 4-4 0,-5 1 1 15,0 0-2-15,0 2 4 0,0 1 0 0,1 1 0 16,-3-1-3-16,-2 2-3 0,-2-2 3 0,-1 0 2 16,4 2-3-16,-4 0 3 0,-1-3-1 0,0 3-2 15,-3-3 0-15,1-2 2 0,0 4 0 0,-2-9 3 16,0 5 7-16,4-2 2 0,-4-3 21 0,0 0 15 15,1 8 27-15,-1-8 2 0,0 0 7 0,0 0-10 16,0 0-9-16,0 0-1 0,6-15-9 0,-3 5-3 16,2 4-8-16,-1-7-7 0,1 0-4 0,3-4-1 15,2 0-5-15,-1-1-1 0,0 1-5 0,1-3-3 16,-1 3-4-16,1 0-2 0,3 2-6 0,-3 0 1 16,-1 6-4-16,-1 0-5 0,0 4-14 0,-2 1 11 15,-1 1-2-15,-5 3-3 0,0 0 5 0,18 8-2 16,-12 1 3-16,2 2-6 0,0 4 20 15,-2 2 1-15,-5 2 11 0,3 1-1 0,-4 6 5 0,1 2 2 16,2-3-1-16,-3-2-5 0,0-4 2 0,4 4-5 16,-3-5-2-16,3 1-1 0,2-2-4 0,3-2 0 15,4-1-3-15,4-3 6 0,8 0-12 0,5-6-18 16,7-1-41-16,15-6-81 0,2-3-98 0,-2-2-107 0,2-4-1212 16,-4 0 516-16,-12 1 344 0</inkml:trace>
  <inkml:trace contextRef="#ctx0" brushRef="#br0" timeOffset="58516.83">1519 9385 23 0,'-8'-8'265'0,"2"-1"-16"0,-2-3-24 0,4 3-16 16,2 1-13-16,-2-4-16 0,1 1-18 0,6-1-15 15,-2 2-12-15,4-1-3 0,8-3-13 0,-1 2-9 16,2-1-6-16,7-1-9 0,-4 6-5 0,10 1-11 16,-5 5-3-16,-1 0-8 0,10 2-8 0,-3 4-5 15,0 3-5-15,-1 2-5 0,-3 2 0 0,-2 1-8 16,0 4-4-16,-6-1-1 0,0 5-1 0,-2 1-3 16,-5-3-3-16,-2 2 3 0,1-2-3 0,-7 2-2 15,4 6-4-15,-3-6-4 0,-4 4 1 0,0-7 2 16,-1 0-5-16,2-1 1 0,-3-3-4 0,3-4 1 15,-3-1 5-15,1-1 7 0,3-2 16 0,-2-3 10 16,-1 1-2-16,3-3-1 0,0 0-3 0,-12-5-8 16,9 0-3-16,-3-5-5 0,2-1 0 0,-1-5-3 15,1-3-4-15,-1-5-2 0,2-5-3 16,5-1 1-16,1 3-6 0,4-1-1 0,-2 2 5 0,0 8-8 16,1 4 5-16,1-3-5 0,-1 8 4 0,3-7-7 15,-4 4-4-15,5 6 1 0,-1-1 0 0,3 2-3 16,-2 2 1-16,3 2 2 0,-3 2-2 0,4 2 8 15,-1 2 3-15,5 4-13 0,-5 3 13 0,0 1-10 16,-1 1-2-16,0 2 1 0,0 1 1 0,-1 0 3 16,3 4-3-16,-3-4 1 0,-4 1 0 0,4-2 7 15,-5 0-9-15,2 1 0 0,-3-3 0 0,-1-2-8 16,2-5-2-16,2 3 0 0,-4-7 4 0,0 2-1 16,1 0 6-16,-1-3 8 0,1-2-5 0,-5 0-2 15,6-8-2-15,-2 1 2 0,2-5-1 0,0-4 6 16,-1 1-4-16,1-2 1 0,-1-2 3 0,0-6-3 15,-1-1-3-15,0-3 16 0,0 4-12 0,-3-6 3 16,0 2 6-16,2 2 7 0,-3 9 9 0,-3 1 5 16,1 2 21-16,-1 4 16 0,1 2 7 0,0 1-16 15,0 3 9-15,-1 1-3 0,1 0-10 0,2 4-16 16,-11 4 2-16,0 1-5 0,-2 9-9 0,-6 8-2 16,-1 6-4-16,0-3 0 0,1 0-7 0,1 4-7 15,3-2-10-15,3-1 20 0,2-2-37 0,7-6-22 16,-1 1 0-16,4-2-10 0,1 0-11 0,3-5 0 15,0 1-1-15,4-5 5 0,1 4 1 0,3-7 10 16,-2 2 7-16,4-6-1 0,4-1 8 0,0-3 8 16,4-4-9-16,-4 1 9 0,0-6 3 0,5-5 0 15,-1-1 4-15,-1-2 4 0,1-1 2 0,-2-3-1 16,-2 3 1-16,4-5 20 0,-3 5-10 0,-2 0 12 16,-3 5 1-16,0-6 7 0,-4 6 0 0,-1 2 7 15,-4 5-4-15,0 4-4 0,2-3 3 0,-3 5-8 16,-1 0-5-16,-2 0-3 0,2 1-1 0,-3 2 4 15,0 0 0-15,6 8-1 0,-3-4 3 0,-1 6-4 16,0 0-1-16,2 5 3 0,-4-1-4 0,2 1 1 16,1-1 0-16,-2 0-9 0,1-1-7 0,2 1-13 0,-1-2-16 15,1-2-10-15,2 0-6 0,-2-1 3 16,2-4 3-16,-1 0 5 0,3-3 7 0,1 0 3 16,1-6 1-16,3 0 8 0,-3 0 2 0,3-3 3 15,0-7 4-15,2-1-3 0,-6-2 4 0,9-7 1 16,-4 3 8-16,-5 3-2 0,1 2 0 0,0-1 4 0,-1 2 3 15,0 1 10-15,-4 6 5 0,1-1 4 16,-3 2-2-16,0 3-5 0,0 0 1 0,-1 0-6 16,2 1 0-16,-4 3 2 0,0 0 1 0,9 7-6 15,-7 0 3-15,4 2 0 0,-1 2-1 0,1 5-5 16,0 1 7-16,-1-1 1 0,2-2-5 0,-2 3 3 16,0 0-1-16,4-3-1 0,-4 1 3 0,-1-8-1 15,4 5-1-15,-2-2 1 0,-2-5-4 0,2 1 2 16,1-5 4-16,-2 2 0 0,0-1 1 0,0-2 3 15,5-2 2-15,-2-4-2 0,1-3-2 0,0-1 3 16,-2-2 3-16,1-5 1 0,-1-1 0 0,1-5 0 16,0-1-3-16,-3-2-1 0,-1 6 0 0,0-5 7 15,-3 0-13-15,-1 4 8 0,0 1 0 0,-2 4-7 16,-1-1 4-16,1 5-2 0,-2 1 0 0,0 3-4 16,0 2-6-16,0 1-7 0,-2 1-18 0,-1 2-16 15,1 2-18-15,-2 4-30 0,1-2-32 0,0 3-35 0,1-1-34 16,2 3-21-16,4 0-27 0,0 2-579 15,4-1 274-15,1-1 182 0</inkml:trace>
  <inkml:trace contextRef="#ctx0" brushRef="#br0" timeOffset="58812.78">3350 8685 57 0,'-1'-11'318'0,"-1"1"-15"0,2 3-16 16,0-1-22-16,-1 6-28 0,0-4-26 0,1 1-27 0,0 5-19 16,0 0-16-16,0 0-13 0,0 0-16 0,-3 21-10 15,3-10-9-15,3 9-9 0,1 5-9 16,0 2-1-16,-1 3-9 0,2-1-8 0,-1 3-9 16,0-1 0-16,-1 0-10 0,1 2-4 0,-1-1-1 15,0 3 0-15,2-3-7 0,0 2-4 0,-1-1-2 16,2-2-8-16,-2-1-14 0,4-2-17 0,-2-3-21 0,-2-6-14 15,0-1-24-15,2 0-16 0,-2-1-21 0,0-7-30 16,1 2-32-16,-4-5-13 0,3 0-8 16,-1-4-8-16,-2 1-540 0,-1-4 246 0,0 0 164 15</inkml:trace>
  <inkml:trace contextRef="#ctx0" brushRef="#br0" timeOffset="60169.96">3186 9097 100 0,'-6'-3'286'0,"2"1"-15"16,-1 0-26-16,1-2-27 0,4 4-25 15,-4-4-20-15,4 4-18 0,7-2-17 0,2-1-12 16,2-1-13-16,7 0-8 0,3 0-10 0,4 0-8 16,7 1-4-16,0-1-10 0,1 1-7 0,4-1-6 0,0 0-7 15,2-1-4-15,-1-1-7 0,2 1-3 0,-2 0-2 16,-1 0-5-16,-4-2-2 0,3 2-2 0,-2-1-3 15,-2 0-5-15,0-1-1 0,-5 2 3 16,-9-1-5-16,3 1-2 0,-5 0 0 0,-2 4-1 16,-1-5-2-16,-3 2 1 0,-2 2 8 0,0-1-3 15,-3 1 9-15,0 2 11 0,-5 0 7 0,6-3 1 0,-2 1 4 16,-4 2 5-16,0 0-9 0,3-6 3 0,-3 6-5 16,0 0-2-16,0 0-3 0,0 0-16 15,-14-1 0-15,6 1-8 0,-2 1 3 0,-3 5-3 0,0-1-4 16,-6 5 0-16,2-1 4 0,-1 1-9 0,3-1 1 15,-1 4-7-15,5-4-8 0,1 0-15 0,2-1-8 16,3 2-11-16,-1-2-6 0,2 1-5 16,1-2-4-16,1-1 1 0,3-2 2 0,0 3 9 15,1-4 3-15,2 0 3 0,-1-2 7 0,1-1 4 0,-4 0 1 16,12-1 3-16,-3-2 4 0,0-2 2 0,0 1 0 16,-1 3 5-16,-2-3 2 0,0 1 2 0,-1 0 0 15,0 1-1-15,-1 0-1 0,-4 2 1 16,9-1-2-16,-9 1 2 0,6 0 2 0,-6 0 3 0,8 1 4 15,-4 1-4-15,0 2 1 0,6 1 2 0,-5 1-1 16,-1-1 1-16,1 1-1 0,2-2 1 0,-1 2 0 16,-1 1 0-16,0-2 3 0,2 2 1 0,-1-3 3 15,-1 2-9-15,4 1 4 0,-4-3-2 16,0-1 0-16,0-2 4 0,-5-1 0 0,13 0-1 0,-13 0 2 16,12-4-3-16,-5-3 3 0,1-2-1 0,-1 2 1 15,1-8 0-15,2 1 7 0,-2-3-5 0,-2-3-1 16,1-4 0-16,-2-5 3 0,-2 0 0 0,4-2 6 15,-6 0 5-15,2-3 3 0,2 1 5 0,-5 0 10 16,0 2 21-16,0 4 12 0,1 1 18 0,-1 7 12 16,-1 1 14-16,-4 4 21 0,2 2-2 0,2 4-1 15,1 1-14-15,0 2-23 0,0 5-16 0,-2-4-3 16,2 4-5-16,0 0-12 0,0 0-8 0,-8 23-5 16,8-6-2-16,0 3-1 0,-3 6-7 0,6 2-3 15,-3 0-2-15,1 1-4 0,3 3 2 0,1-3-11 16,0 0 2-16,0 0 2 0,2 0-18 0,4-1 9 15,-2-3 1-15,0-1-15 0,3-2 2 0,-3-5-8 16,0-3-18-16,-3-4-5 0,5 0-1 0,0-3-1 16,-1-1 3-16,1-1-1 0,0-4 0 0,1-1 1 15,2-1 3-15,-2-4 1 0,2-6 4 0,0-1 1 16,1 0 6-16,-3-3-2 0,6-7 3 0,-8 0 5 16,4-6-7-16,-5 1 2 0,0-2 10 0,-5 0-2 15,2-3-2-15,-2 1 5 0,-4-1 6 0,3 2 17 16,-6 1 15-16,2 5 14 0,-2 6 10 0,2 1 0 15,-4 5 12-15,5 2 16 0,-4 6-2 0,4-3-12 16,-4 1-17-16,3 4-3 0,1 2-9 0,0 0-12 16,-8 16 5-16,7 1-3 0,-3-1-5 0,3 6 2 15,-3 2-18-15,9 4 8 0,-6 1 0 0,1 1-1 0,1-3-3 16,4 4-3-16,-2-5-1 0,2 3-8 16,-1-2 6-16,1 0-4 0,-3-3-7 0,5-4-16 15,-2-4-16-15,0 1-8 0,-1-6-10 0,4 0-13 16,-2-2 9-16,0-1-3 0,-1-3 11 0,3-1-1 15,2-4 7-15,-1 0-1 0,1-5 11 0,2-3-8 16,2-3 10-16,1-2-9 0,-2-2 15 0,1-5-4 16,-1 3 10-16,0-7-1 0,-2 1 0 0,1 5 0 15,-3 2 17-15,-1 0 4 0,-1-1 5 0,-2 7 2 16,-1 1-7-16,-1 1 18 0,0 3-3 0,0-2-7 0,-3 3 1 16,0 4-11-16,6-3 0 0,-6 3-1 15,0 0 1-15,0 0 0 0,13 14 6 0,-8-5-11 16,-1 0 5-16,2 5 6 0,-2 2-8 0,1 1 3 15,4 0 0-15,-4-1 2 0,3 1-5 0,-2-1 1 16,1 1-3-16,-2-7 1 0,4 0 6 0,-2 2-5 0,1-4-3 16,0-2 3-16,-3 1 3 0,5-3 2 0,-1-3-2 15,3-1 3-15,-12 0-2 0,20-4 3 16,-8-1-1-16,-1 0-8 0,-2-4 8 0,8-4 16 16,-2-6-28-16,0-3 9 0,-2-1 4 0,1-2 3 0,-2 3-3 15,-1-5-4-15,-3 8 3 0,-1-3 3 0,-1 3 8 16,-4 4 21-16,2 3 11 0,-4 0 2 0,-3 2-12 15,2-2 19-15,-1 4 1 0,-1 2 4 0,-1 1 2 16,0-2-12-16,-2 4 1 0,-3 1-14 16,-1 2-4-16,-3 2-8 0,0 6-3 0,-2-1-2 0,2 5-6 15,-1-3-3-15,3 4-4 0,-1 3-2 0,6-1-2 16,-2 0 4-16,3 2-4 0,1 0 0 16,4-1 1-16,0-1-4 0,4-3 2 0,-4 0-5 0,5-1 1 15,-1 0-8-15,5-2-5 0,-4 1-3 0,7-2-4 16,-2-3-19-16,0 0-22 0,3 1-29 0,-1-4-29 15,1-1-30-15,1-2-29 0,-2 1-27 0,-1-4-49 16,2 0-58-16,-7-2-63 0,1-3-905 16,-6 3 425-16,-1-5 286 0</inkml:trace>
  <inkml:trace contextRef="#ctx0" brushRef="#br0" timeOffset="60333.8">4063 8840 216 0,'-14'0'374'0,"6"0"-58"0,3 0-39 0,5 0-27 16,0 0-26-16,0 0-23 0,13-7-21 0,15 0-28 16,4-1-22-16,9-2-27 0,10-1-28 0,3-6-52 15,3 2-31-15,-1 1-78 0,2-5-92 0,-9 4-573 16,0-2 251-16,-13 5 166 0</inkml:trace>
  <inkml:trace contextRef="#ctx0" brushRef="#br0" timeOffset="61064.5">5764 8597 293 0,'0'-5'304'0,"0"2"-20"15,0 3-25-15,-2-7-33 0,2 7-21 0,-1-5-29 0,1 5-12 16,0 0-14-16,0 0-4 0,5 20-8 0,1-4-10 16,-3 1-10-16,0 6-6 0,3-2-2 0,-2 5-13 15,1-2-6-15,-1 1-6 0,1 1-7 0,-1 0-7 16,-3 1-12-16,2 2-8 0,-2-4 2 0,-1 2-7 15,1-1-4-15,-1-8-3 0,0 7-12 0,4-5-18 16,-8-8-18-16,4 2-15 0,0-6-7 0,0 1 0 16,0-3 6-16,0 0 5 0,0-3 6 0,0-3 2 15,0 0 2-15,0 0 1 0,0-14 2 0,4 2 0 16,-4-6 5-16,-9-9 1 0,5-1 2 0,-1-6 0 16,0 2 2-16,-3-16 0 0,1 2 1 0,-2-2 9 15,-5 3-1-15,2 0 5 0,3-1 5 0,2 12 6 16,-1 0 1-16,0 5 15 0,5 4 10 0,-1 6 2 15,0 3-2-15,3 3 2 0,-1 2-7 0,1 3-5 0,1-2-3 16,0 3-12-16,0 1-6 0,1 0 0 0,2 3-3 16,1 1-6-16,0 0-1 0,-4 2 1 15,11 0-4-15,-1 2-5 0,-2 3 5 0,-2 1-2 0,2 1-3 16,3 5 6-16,-1 4-6 0,-7-4-3 0,3 5 7 16,-3 0-4-16,-3 2 2 0,0 8-2 0,0 0-4 15,-7-1-3-15,4-1-23 0,-5 1-12 16,3 1-20-16,1-1-12 0,3 1-10 0,2-3-15 0,-1-4-21 15,4 0-11-15,-1 1-6 0,2-4-17 0,1 1-10 16,3-1 0-16,0-4-14 0,0 0-11 0,5-2-9 16,0-1-9-16,4-3-3 0,0-2-446 0,2-2 217 15,2-1 146-15</inkml:trace>
  <inkml:trace contextRef="#ctx0" brushRef="#br0" timeOffset="62584.97">6234 8797 163 0,'10'-10'164'0,"-5"-1"8"0,2 0-1 15,-2-1 10-15,-1 2 5 0,-4-1 5 0,1 4 2 16,-2 1-7-16,-2-1-2 0,2 2-10 0,-3 1-18 16,-5 1-20-16,-5 5-10 0,-3-1-16 0,-4 6-10 0,-9 4-12 15,-2 4-7-15,3 0-10 0,0 4-6 16,-1-2-7-16,6 5-10 0,2-3-10 0,7-5-9 16,5 1-20-16,-2-1-11 0,8-3-3 0,2-1-8 15,2 1-10-15,1-3-5 0,2-1 4 0,4 0 2 0,3-4 3 16,2-1 0-16,2-4 2 0,4 0 6 15,1-4 0-15,0 1 3 0,2-4 0 0,3-3 1 16,0 0 4-16,-1-1 3 0,-5 2 8 0,0 1-1 16,5-5 6-16,-8 7 2 0,2-2-1 0,-8 6 1 15,0-3-4-15,-4 4-1 0,1 1 1 0,1 0-2 16,-1 2-1-16,-2 0 3 0,-4 0-2 0,9 2-3 0,-4 1 2 16,0 3 12-16,-1 0-2 0,1 1-3 0,-1 3-4 15,1-1 1-15,0 1 2 0,-1 0-3 0,0 1 0 16,1-1-2-16,0 0 1 0,0 0-3 0,3 0 1 15,-3-2-1-15,1-1 1 0,2-1 0 0,-3-2 2 16,4 3-10-16,-4-3 3 0,4-4 1 0,-2 0-1 16,0 0 2-16,3-5-2 0,2-2 1 0,-2 0 0 15,-1-2-2-15,1-4 6 0,3 0-3 0,1-9-2 16,0 0 2-16,-6 4-1 0,-3 1 7 0,3-10 4 16,-4 8 12-16,2 2 3 0,-5 0 9 0,2 2 38 15,-6-1 3-15,3 5-1 0,-3 0 14 0,0-1-16 16,-1 4-6-16,0-1 2 0,-2 4-3 0,1-3-8 15,-2 4-10-15,1 0-6 0,-2 1-3 0,3 2-9 16,-3-2-7-16,8 3-6 0,-10 0-8 0,10 0-9 16,-6 0-10-16,6 0-14 0,-4 4-17 0,4-4-2 15,0 4 3-15,0-4 5 0,9 3 3 0,-2-3 2 16,5 0 5-16,1 0 6 0,1-3-3 0,3 2 2 16,3-2 2-16,0-2 3 0,-2 0 0 0,1 2-1 0,-1-1 1 15,-1 1 2-15,-1 1 3 0,-3-1-3 16,0 3 1-16,-4 0-3 0,0 0 2 0,-1 0-1 15,-1 0 6-15,-3 3-6 0,4 0 3 0,-3 2 5 0,0 1-3 16,5 4 2-16,-6-1 1 0,1 1 10 0,-1 2-6 16,1 0-2-16,-1 3 5 0,-1 1-3 0,2 0 3 15,-3-1-4-15,1 1 2 0,1-2 0 16,1 2 0-16,-1-3-2 0,-1-4-2 0,5 2-1 0,0-5 2 16,-1 2 0-16,1-3 0 0,0-3 0 15,3 3 2-15,-4-5 1 0,4-4-2 0,1-1 1 16,-1-1 0-16,4-5-2 0,-2-4 1 0,4 1 5 0,-3-10-3 15,0 3 2-15,-3-6-1 0,-2 1-3 0,0-3-3 16,-2-2 3-16,-2-3 1 0,0 1-3 0,-4-2 5 16,1 0 3-16,-2 1 1 0,-2 2 6 0,0 1 23 15,-3 6 29-15,1 6 19 0,-2 1 3 0,1 5 7 16,0 3 12-16,0 1-3 0,0 2-12 0,3 1-12 16,-2 3-14-16,0 2-11 0,4 1-1 0,-14 11-8 15,9 4-3-15,-7 8-6 0,2 3-6 0,1 3 1 16,1 3-2-16,3 1-5 0,-1 1 0 0,3 1-5 15,2 0 2-15,1 1-6 0,0 9-4 0,1-10-2 16,4-3-4-16,2-1-26 0,-2-5-23 0,4-1-12 16,1-6-3-16,-1-4-9 0,3-1 2 0,2-3-1 0,1-3-3 15,3-5 3-15,1-3 2 0,8-3 5 16,-7-5 0-16,7-3 3 0,1-6 5 0,-5 0 6 16,-1-4 6-16,0-4 8 0,-5 2 1 0,0-2-3 15,0 1 14-15,-4 1 2 0,-2 0 9 0,-1 6 18 16,-6 5 9-16,1 0 5 0,-1 2 16 0,-3 1 2 15,1 2 0-15,0 1-9 0,-2 2-7 0,2 1-9 16,-2 3 0-16,4-1-4 0,-4 1-1 0,0 0 0 16,4 14-4-16,0-3 2 0,-4 2 5 0,4 4-8 0,-4 2 0 15,4 0-1-15,2 8 11 0,2-4-17 0,-6 2 3 16,5-6 12-16,-1 5-11 0,2-7-8 16,1 0 9-16,1-2-15 0,-1-1-6 0,5-6 13 0,-1 0-7 15,0-3-5-15,2 1 12 0,4-4-5 0,-6-2-7 16,5-3 6-16,-1-1 2 0,0-4-1 0,0-2-3 15,1-1 2-15,-5-4-1 0,1-1 5 0,-4-1 5 16,6-7-2-16,-3-1-4 0,-4-4 0 0,0 2 3 16,-4 0 1-16,0 0 11 0,-2 7-9 0,-3 0 7 15,-1 3 6-15,-1-2 6 0,-4 2 6 0,0 3 1 16,-3 4 1-16,-3-2 2 0,-2-1-8 0,-1 6-1 16,-3 1 0-16,0 0-5 0,-1 4-4 0,-2 2-1 15,1 0 0 1,1 2-8-16,2 4 2 0,3-2-5 0,3 1-1 0,-1 2-7 0,2 0-22 0,5 1-14 15,-3-1-6-15,7-2 3 0,1 1 9 0,1 1 5 16,3-2-2-16,8-1 6 0,-1 0 3 0,8-3 6 16,2-1 2-16,8 2-3 0,2-4 7 0,-2 1-2 15,-1 1 0-15,-7-2 4 0,7 2-3 0,-7-1 16 16,0 1-10-16,-1 3 1 0,1-2 2 0,-3 5-1 16,1-3 11-16,0 4-11 0,-5-2 4 0,4 5 10 15,0-1 1-15,-4 1-4 0,2 1 5 0,-3 0 4 16,4 1-3-16,-6 3 6 0,4-2-7 0,-4-1-3 15,-1 1 7-15,-5-1 7 0,2-2-14 0,-4-1 2 0,1 4 13 16,0-3-12-16,-6-1 8 0,4-2-7 16,-2-1 1-16,0 0 8 0,-2-3 11 0,2 2 7 15,0-5 4-15,-3 5 2 0,3-5-7 0,0 0-4 0,0 0-1 16,0 0-2-16,-6-17-5 0,8 7-9 0,-2-2 0 16,4-6 6-16,1-1-6 0,2-5-8 0,2-2 7 15,3 5-10-15,2-1 4 0,-1 7-7 0,0 2 0 16,2 1 1-16,-2-2-2 0,2 4 5 0,-2 0-6 15,-1 3-2-15,3 0 2 0,-2 2 1 0,-1 1 0 16,1 0 0-16,1-2 2 0,2 2 0 0,-2 1-8 16,-1 0-10-16,-2-2-20 0,3 3-34 0,-5-1-36 15,0 2-50-15,0-2-62 0,-1 2-74 0,-2 0-989 16,3-5 428-16,-3 4 284 0</inkml:trace>
  <inkml:trace contextRef="#ctx0" brushRef="#br0" timeOffset="64548.33">13221 7693 201 0,'0'-4'260'15,"0"-3"-14"-15,-2 2-5 0,2-1-8 0,0 3-1 16,-3-2-13-16,3 2-11 0,0-3-19 0,0 6-22 15,0-4-18-15,0 4-20 0,0 0-10 0,0 0-12 0,0 15-7 16,-1-3-3-16,-3 2-9 0,3 5-6 0,-2 0-7 16,2 10 10-16,-2-1-14 0,2 0-10 0,-2 2 1 15,1 3-7-15,-1-3-5 0,2-1-12 16,1 0 7-16,-4-1-7 0,3 2-2 0,-3 0-1 0,4-4-9 16,-1 2 1-16,1 0-3 0,-3-3-22 15,3 1-28-15,0-1-25 0,0-5-30 0,3-3-39 0,-2 0-38 16,1 0-27-16,1-6-32 0,5-1-34 0,-3-3-653 15,4-2 302-15,4-2 200 0</inkml:trace>
  <inkml:trace contextRef="#ctx0" brushRef="#br0" timeOffset="65262.97">13607 7853 283 0,'1'-5'266'0,"-2"0"-17"0,1 5-25 15,-2-3-12-15,2 3-10 0,0 0-9 0,-15 7-6 16,7-1-15-16,-1 3-9 0,-3 4-15 0,1 2-12 0,-1 1-11 16,0 1-14-16,2 0-9 0,3 1-9 0,-1 1-13 15,3 0-5-15,1 0-7 0,3 1-9 0,0-2-7 16,2 0 3-16,0 1-7 0,4-2-8 16,3-2-5-16,0-1-4 0,1 1-5 0,2-8-7 0,3 3-2 15,1-1-5-15,2-4-5 0,2-1-4 16,0-3-5-16,2-2-6 0,-1-4-1 15,1-1 2-15,-2-4 1 0,0 2-3 0,-1-5 0 0,2-3 1 0,-4 0 1 16,-1-4 5-16,0-5-1 0,-4 2 3 0,-5-3 3 16,-1 1-1-16,1-1 13 0,-6 8 19 0,-1-2-6 15,-3 2-3-15,-1-2 12 0,0 4 20 0,-1-1 3 16,-3 0 0-16,-1 5 0 0,-1 0 0 0,5 1 2 16,1 1 7-16,-4 3-1 0,4 1-15 0,1 1 3 15,-1 1-5-15,2-2-14 0,2 3-3 0,-2-1-1 16,1 1-9-16,2 3 2 0,0 0-8 0,6-2-1 15,-6 2-12-15,17 0 9 0,-3 1-7 0,5-1 6 16,4 0-1-16,5-1-4 0,4 1-4 0,-1-2 3 16,2-2 3-16,2 0-2 0,-6 3-10 0,3-3 6 0,-4 2 5 15,-5-1-5-15,-1 0 0 0,-3 2-5 0,0-3 5 16,-5 4 3-16,0-1-11 0,-2-1 7 16,-1 2-1-16,-3-1-7 0,-2 1 2 0,1 1 3 0,0 1-10 15,-4-1 4-15,3 4 2 0,-4 2-2 0,0 2 1 16,-1 0 1-16,1 4 5 0,-5 2-3 0,1 5 1 15,0-2-1-15,-3 7 0 0,1 1 0 16,4-1-2-16,-6 0 6 0,2 1-8 0,3 1 9 16,1-7 1-16,1 5 1 0,0-8-3 0,2-4 3 0,3-1-3 15,-1-2 5-15,4 0-2 0,0 2-1 0,4-5 2 16,0 0 3-16,1-4-1 0,1-2-6 0,6-1 9 16,-3-1-1-16,1-2-1 0,0-5 0 0,-4 0-2 15,2-1 2-15,-3-2-5 0,1-3 9 0,1-7-3 16,0-1 9-16,-3-2-12 0,1 0-3 0,-4 0 1 15,2-3 2-15,-5-1-8 0,1-1 1 0,-3 3 8 16,-2 0-7-16,-2-1 5 0,-1 1-9 0,-1 10 9 16,-3-1 2-16,0 3 0 0,-1-1-6 0,-4 6-6 0,1 0 4 15,2 3 2-15,-8 0-13 0,2 5 4 16,-2 1 3-16,-5 7-18 0,0-4 2 0,0 8-13 16,-5 0-16-16,2 11-19 0,-1 2-15 0,6 3-23 0,2 1-31 15,2 4-44-15,4 4-44 0,5-2-53 16,4 14-878-16,3-15 386 0,-1 2 256 0</inkml:trace>
  <inkml:trace contextRef="#ctx0" brushRef="#br0" timeOffset="65482.37">14909 8139 301 0,'0'-6'359'0,"4"3"-20"0,-4 1-27 15,0 2-22-15,4-6-39 0,-4 6-25 0,0-3-24 16,0 3-22-16,0 0-17 0,0 0-16 0,0 12-14 16,-3-7-20-16,2 0-6 0,-1 5-9 0,2-1-12 15,-2 4-4-15,4-1-24 0,-2 0-17 0,3 4-24 16,1 0-48-16,1 0-39 0,-1 1-38 0,0 0-50 16,1-2-41-16,3-1-60 0,-1-2-635 0,1-4 298 15,1-1 198-15</inkml:trace>
  <inkml:trace contextRef="#ctx0" brushRef="#br0" timeOffset="66606.49">15336 7818 159 0,'1'-7'313'16,"-2"2"-30"-16,1 2-33 0,0 3-17 0,0 0-21 15,0 0-14-15,-17 15-19 0,9-6-10 0,0 5 0 16,-1 3-24-16,0 7-12 0,1-4-9 0,2 6-8 15,-1-3-12-15,2 3-8 0,3-3-11 0,-2 4-4 16,4-3-13-16,0-5 2 0,2 1-2 0,1 1-12 16,0-2-8-16,0-2-3 0,4 0-3 0,1-2-7 15,-1-2-4-15,1-3-9 0,3 1 5 0,1-4-6 0,-1-1-3 16,7-4-1-16,-1-1-7 0,-1-2 0 16,1-3-4-16,2-4 0 0,1 0 2 0,-5-3 0 15,-1-1-3-15,1-3 0 0,-5-2-2 0,4-6 1 0,-6 5 1 16,0-9-6-16,-2 0 7 0,-2 1-6 0,-5 1 2 15,-2-4 9-15,-2 3-6 0,-1 2 15 16,-2 2 7-16,1 2 3 0,-3 4 12 0,0-1 9 16,0 3-21-16,-2 2 13 0,5 2 10 0,-1 0 9 0,3 4-5 15,-1 1-10-15,2 1 1 0,1 0-9 0,1 0-4 16,-1 2-4-16,3 2-3 0,-1-4-10 0,1 4-6 16,0 0 1-16,0 0-6 0,0 0 10 0,13-3-7 15,-2 3 2-15,2 0-8 0,7 0 4 0,0 0-2 16,1 0 0-16,7 0-1 0,-5-2-2 0,4-2 3 15,1 4-3-15,0-2 0 0,-6 0 1 0,6-5 3 16,-7 5-2-16,0-4-2 0,5 1 0 0,-6 0 0 16,-1 1-1-16,-2 0 1 0,-3 0-2 0,-1 3-6 15,-4-1 4-15,1 1 1 0,-2 0-4 0,-3 2 2 16,1 2-7-16,1 2 5 0,-4-1 2 0,4 5 0 16,-6 2 16-16,2-1-5 0,-4 5 7 0,-1 1-3 15,2 2 0-15,-2 2 3 0,0 1-4 0,0 2-2 16,-2-3 0-16,3 5-1 0,-2-4-4 0,-1 2 22 0,3-2-18 15,0-2-3-15,1 9-6 0,0-11 9 16,2 0 0-16,1-2 1 0,-1-4-8 0,2 0-1 16,1-1 2-16,1-3 2 0,1-1-1 0,2 0 1 0,-1-2-3 15,-1-3 4-15,1-1 0 0,2-1-6 16,1-3 1-16,-2 0 4 0,3-3 0 0,1-4 0 16,-2-1-7-16,-2-4 0 0,3 0-4 0,-3-3 0 0,-3-5-3 15,-2-4 0-15,0 1 13 0,0 0-14 0,-8-1 3 16,0 1 4-16,0 0-3 0,-1 3 2 0,-4-2 0 15,3 8 6-15,-1 1-8 0,-2 3 8 0,3 4 4 16,1 1 5-16,-1 1 2 0,0-1-8 0,3 4-2 16,0 2 5-16,-1-2-1 0,3 2-11 0,1 3-1 15,0-5-4-15,0 5 1 0,0 0 6 0,0 0 2 16,0 0 1-16,14 1 1 0,-4 1 3 0,3-1-5 16,0 0 0-16,5 2-6 0,0-3 5 0,2 3-4 15,2-6 0-15,0 3 7 0,-2-3-5 0,2 2 1 0,-2 0 5 16,3-1 3-16,-4 0-16 0,-1-2 17 15,4-2-7-15,-3 3 3 0,0 0-3 0,-1-1 0 16,-4 3 2-16,0-3-1 0,-1 3-3 0,0-2 7 16,-3 3-6-16,-1-3 1 0,-1 3-5 0,-2-2-6 0,-1 2 2 15,-5 0 3-15,7 6 6 0,-4 1-2 16,0-2 4-16,-2 3 1 0,3 1-1 0,-8 4 2 0,4 3 7 16,-1 4 6-16,-5 3 3 0,0 1 3 0,3 2 18 15,-4 2-16-15,3-3-4 0,-4 4-1 16,4-4-2-16,-1 2-2 0,1-1 1 0,0-3-8 0,0 2 2 15,3-6 2-15,-2-4-4 0,6-3 4 0,-2 0 7 16,1 0-8-16,2-5-1 0,2 1 2 0,3-1 1 16,-1-3 5-16,5-1-4 0,6 0 8 0,-2-6-1 15,2 2 5-15,4-4 0 0,3-3 1 0,-6 1-3 16,4-4 3-16,-1-3-1 0,-1-2-3 0,-1-2-1 16,-1-3 2-16,-5-2-5 0,3 1-1 0,-5-3-1 15,0 5-3-15,0-7 9 0,-7 4-4 0,-3-4 2 0,-2 2 6 16,-5 4 0-16,0-4-3 0,-5 7 5 15,-5-5 0-15,4 7 6 0,-8 3 0 0,1 4-6 16,-7-3-2-16,-3 2-9 0,4 8-2 0,-4 4-1 0,4 0 2 16,-3 3-8-16,4-1 2 0,-5 7-22 0,9-4-34 15,0 4-48-15,4-1-47 0,0 2-63 0,1 4-61 16,1-2-82-16,4-1-99 0,4 3-991 0,3-9 479 16,0-1 318-16</inkml:trace>
  <inkml:trace contextRef="#ctx0" brushRef="#br0" timeOffset="67831.28">23164 7531 156 0,'0'0'206'0,"-4"-4"-3"16,4 4 1-16,0-6-5 0,0 6-2 0,-4-3-8 15,4 3-8-15,0-5-7 0,0 5-12 0,0 0-11 16,0 0-12-16,0 0-14 0,0 0-11 0,-5-3-13 16,5 3-12-16,0 0-5 0,0 0-11 0,-10 9-2 15,6-6-8-15,-4 3-2 0,-1 2-8 0,-1 0-4 16,3 4-4-16,-5-3-9 0,-1 4 1 0,6-2-4 16,-4 3-2-16,1-4-3 0,5 0-7 0,0 2-1 15,1 0-4-15,3 1 1 0,1-3 2 16,1 0-5-16,0 1-3 0,2 1 1 0,2-4 1 0,2 4-8 15,1-3 6-15,7 3-2 0,1-2 0 0,0 0 1 16,1 1-2-16,0-3-4 0,2 1 5 0,-1-2-5 16,0 0 1-16,0 1-2 0,-8-3 1 0,5 0 0 0,-4 0 2 15,-2-2-2-15,1 1-2 0,-3 0 0 16,-1-1 1-16,-3-1 0 0,3 2 2 0,-3 0 5 16,-1-1 1-16,-1-1 7 0,-1-2 4 0,0 7 0 0,-1-2 0 15,-2-2 6-15,-1 2-3 0,-2 2-2 0,1-2 3 16,-8 1-4-16,3 0 0 0,-2 0-3 0,-4 1-4 15,0 1-1-15,-3-2-4 0,0 0 2 0,2-1-16 16,-2 0-19-16,2 1-17 0,0-3-21 0,4 1-17 16,0 0-28-16,2-2-27 0,-1-2-31 0,5-1-40 15,0-1-40-15,4-2-681 0,0-3 309 0,1 2 206 16</inkml:trace>
  <inkml:trace contextRef="#ctx0" brushRef="#br0" timeOffset="68368.39">23279 7527 3 0,'0'0'250'0,"0"0"-19"16,-5 0-12-16,5 0-17 0,0 0-23 0,0 0-19 15,0 0-14-15,0 0-13 0,0 0-12 0,0 0-6 0,0 0-2 16,20-3-3-16,-7 1-1 0,5 2-7 0,4-1-7 15,7-2-7-15,2-1-6 0,-2 3-7 0,1-2-7 16,-1 0-7-16,-2 2-3 0,-6-1-11 0,-1 1 2 16,-2 0-7-16,-7 1 0 0,4-3-1 0,-7 3-7 15,1 0-2-15,0 0-3 0,-4-2 0 0,-5 2-8 16,9 0-2-16,-5 2 0 0,-3 1 8 0,3-2 9 16,-4 3 7-16,0 0-3 0,-1 5 3 0,-2-2-2 15,-1 5 0-15,2 1 2 0,-2 3-1 0,-4 2 2 16,-1 0-3-16,4 1-3 0,-4 4-5 0,5 2-6 15,-4-6 10-15,5-1-17 0,-1 2 10 0,0 1-10 16,0-4 0-16,3 1-1 0,1 0 2 0,0-2-4 16,1-3-3-16,3-3 3 0,0 2 3 0,3-3-2 15,1 1-4-15,4-4 4 0,-2 1 0 0,4-3 0 16,8-1 3-16,-4-1-12 0,2-4 14 0,3-1 8 16,3-4 0-16,-6 2 8 0,-1-2 0 0,-1-3 3 0,0-2 0 15,5-4-9-15,-6-3 1 0,-2-1-7 0,1 0-4 16,-3-4-5-16,-6-1 3 0,2-3 2 0,-5 10 0 15,2-10-4-15,-6 0-10 0,-5 1 4 0,-1 0-11 16,-2 2 5-16,-2 3-1 0,-2 4-3 0,-2 4 4 16,0 0 0-16,-3 4-5 0,-2 1 5 0,-7 3-14 15,6 2-16-15,-9 4-10 0,10 3-8 0,0 0-25 16,2 0-8-16,0 6-14 0,5 1-14 0,0 4-22 16,3 2-23-16,5 8-30 0,4 5-27 0,4-3-39 15,3 4-56-15,5 0-674 0,4-2 325 0,0 3 216 16</inkml:trace>
  <inkml:trace contextRef="#ctx0" brushRef="#br0" timeOffset="68579.35">24241 7840 180 0,'0'0'262'15,"3"-1"-22"-15,-3 1-27 0,0 0-26 0,6-3-14 0,-6 3-16 16,1 5-10-16,-1-5-12 0,-1 12-8 0,-1-5-8 15,0 3-11-15,2-1-7 0,-2 3-12 16,-1 0-7-16,3 0-10 0,-5 4-9 0,5 0-6 0,-2 1-13 16,0 0-20-16,1 0-31 0,-2 3-37 0,2-1-39 15,2 0-45-15,1-4-39 0,-2 0-550 0,2-1 239 16,0-2 158-16</inkml:trace>
  <inkml:trace contextRef="#ctx0" brushRef="#br0" timeOffset="69680.39">24687 7565 252 0,'0'-7'278'0,"-4"5"-25"0,3-1-28 16,1 3-23-16,-4-3-22 0,4 3-15 0,-8 6-11 15,3-2-14-15,-3 6-13 0,2-1-6 0,1 8-5 16,-2-2-9-16,0 2-7 0,2 1-7 0,1 0-7 15,0 3-2-15,2 0-11 0,1-3-9 0,-1 3-5 16,2 2-3-16,2-3-7 0,-2-1-7 0,1 1 0 16,3-2-6-16,-2-1-4 0,2-1 4 0,0 1-8 15,4-6 1-15,-1-2-5 0,2 0-1 0,1-4-5 0,1 0 3 16,0-3 0-16,3 0-4 0,0-2 1 16,4-4 1-16,-2 1-2 0,0-4-6 0,0-2 3 15,-3 0-4-15,0-3 2 0,0-4-3 0,-3-1 0 0,-1 0 2 16,1 0-3-16,-4-3-2 0,-4 1 2 0,-1-1-2 15,1 1 2-15,-4-1-2 0,0 2 0 0,-3 0 8 16,-4 2 1-16,1 2 0 0,-1 0 0 0,-3 0-1 16,1 7 5-16,3-4 8 0,1 5 4 0,1-2 2 15,2 4-1-15,0-1 0 0,1 0-4 0,1 1-2 16,-1 1-7-16,3 3 1 0,0 0-4 0,5-7-1 16,-1 6-3-16,6-1-1 0,4 0-2 0,3 0-2 15,3 1 1-15,10-1-3 0,-1 0-1 0,-1 2 2 16,2-2-3-16,-2 1 3 0,-1-1-2 0,-7 2 0 15,2 0 1-15,-3 0-5 0,0 0 3 0,0 0-1 16,-8 0-1-16,1 0-2 0,0 0-2 0,-2 2 6 16,-4-2-5-16,2 1 2 0,0 3-3 0,-2-2 0 15,-1 1-1-15,0 0 6 0,-1 2-1 0,0 2 4 16,-1 3 2-16,-3 1 2 0,0 1 5 0,0 5 3 16,-2-1 17-16,0 1-18 0,-2 1-1 0,-1 2 0 15,1-3 1-15,0 4-5 0,-1-2 1 0,1-1 1 16,3 0-1-16,-3 1 2 0,7 2-6 0,-6-4 4 0,6 0-1 15,-1 0-1-15,2-3 1 0,1 0-1 0,3-3-2 16,1-2-7-16,-1-2 10 0,2-1 0 16,0-1-4-16,1-3 6 0,3 0 0 0,-1-2-7 0,1-2 0 15,-2-2-1-15,6-3 2 0,-4 0 3 0,2-5-5 16,-5-1-1-16,0 0-8 0,-1-3 8 0,-1-2-4 16,0-6 2-16,-5 1-1 0,2-3-7 0,-2 0-2 15,-1 1 7-15,-3-1-1 0,-3-2-3 0,-3 5 4 16,-2 5-3-16,3 0 0 0,-3 0 0 0,2 1 3 15,-3 3 4-15,4 4 7 0,-1 1 6 0,4 2 9 16,-2 1-12-16,3-1 4 0,-1 4-12 16,0-1 1-16,2 1 0 0,0 3-2 0,4-6 0 0,0 3 4 15,-4 3-7-15,10 0 1 0,4 0 1 0,4 3 3 16,4-3-5-16,6 0-5 0,0 1 9 0,-1-1-9 16,-5 1 7-16,-1-1-1 0,8 2 6 0,0-2-4 15,-10-3 4-15,0 2-5 0,-1-2 19 0,2 3-22 16,-2-2 3-16,-4 1-3 0,-1 0 0 0,-2 1 4 15,1-1-3-15,-3 1 5 0,-2-1-3 0,0 2-3 0,-7-1-4 16,10 0-4-16,-3 0 2 0,-7 0 8 16,9 2-9-16,-3 4 5 0,-2-2-1 0,-3 4-1 15,3 2 6-15,0 1 2 0,1 7 3 0,-1-1 3 16,-3 1-4-16,4 1 2 0,-2 6 1 0,1-1 3 0,-2 1-5 16,2 1 8-16,-1 0-2 0,1 0-1 0,2 0 2 15,0 0 0-15,2-4 0 0,2 2-3 0,2-7 5 16,0-1 1-16,9 1-6 0,-6-4 11 0,6-4 15 15,4 4-10-15,3-6-5 0,0 0 4 0,-2-3-2 16,4-3 7-16,-1-1 4 0,-1-5-4 0,-1 1-1 16,0-4-4-16,-2-1 0 0,-1-2-3 0,-4 0 1 15,3-3-3-15,0-2 6 0,-5-3-6 16,-6 2 0-16,-1-2-5 0,0-3-2 0,-5-2 8 0,-2-2-2 16,-4 1 2-16,-4-4-8 0,-10 0-1 0,1 1-5 15,-7 3-7-15,-3 0 5 0,-4 4 9 0,-6 1-13 16,1 4-1-16,-6 3-6 0,2 2-12 0,-14-1-16 15,13 6-28-15,1 3-28 0,0 3-36 0,2 0-41 16,0 3-39-16,0 0-49 0,0 8-52 0,3-5-65 0,-1 6-859 16,2-4 410-16,-2 5 274 0</inkml:trace>
  <inkml:trace contextRef="#ctx0" brushRef="#br0" timeOffset="71362.5">11602 8944 110 0,'-4'-2'179'0,"4"2"-14"0,0 0-24 0,0 0-10 16,0 0-21-16,0 0-8 0,0 0-10 0,0 0-7 0,0 0-7 15,0 0-2-15,0 0-6 0,0 0-5 0,11-6-7 16,-11 6 1-16,7 0-6 0,-7 0-6 0,9 0-3 15,0 0-2-15,-9 0-9 0,14 0 1 0,-7 0 2 16,-1 0-3-16,3 0 5 0,1 0 1 0,3 0 6 16,-2 1 1-16,2-2-2 0,8 1 6 0,-3-1-6 15,1 1-3-15,2-3-2 0,1 3 4 0,8-2 1 16,-1-1 4-16,3 3-2 0,1-2-1 0,1 0 1 16,4 1-2-16,0-2-4 0,13-1-2 0,-1 2-1 15,-9 0 1-15,9 0 0 0,-11-1-5 0,2 3 1 16,-4-3-3-16,4 1 2 0,0-1-1 0,-4 2 2 15,14-2-2-15,-14 1-3 0,3 0-2 0,-1 1 1 16,1 0-6-16,-2-1 1 0,3 0 0 0,-2-1 1 0,-1 3 2 16,2-2-1-16,-1 2-4 0,-2 0-2 15,-1 0 6-15,1 0-6 0,-4 0 0 0,2 1 0 16,-1-2 0-16,-2 2 2 0,0-2-2 0,0 2-1 16,3-1 0-16,-3 0-5 0,-3 1 4 0,6 0 0 0,-1-1-5 15,-2 0 4-15,0 0-1 0,0 2 1 0,-3-4-1 16,3 4-1-16,1-2 1 0,-1 0-1 0,0-2 2 15,0 2-2-15,-2 0 4 0,1 0-7 0,1 2 0 16,0-2 2-16,-1 0 2 0,0 0-4 0,1 0-1 16,-2 2 3-16,1-2 4 0,-2-2-9 0,3 4 4 15,-4-4-3-15,3 0 2 0,0 2-8 0,-1-1 7 16,2 0 2-16,-2 0 1 0,1 1-4 0,0-2 4 16,4 0 0-16,-2 1 2 0,-1-1 0 0,1 1-3 15,1-3-1-15,-1 2 1 0,1 1 4 0,-2-1-2 16,3 0-2-16,-2-1 3 0,2 3 1 0,-1-2-8 15,-1 0 0-15,-2 1-2 0,1 1 8 0,-1-2-1 16,-2 0-2-16,2 0 0 0,-3 1-1 0,-8 0-2 16,8 1-2-16,-6 0 3 0,-3-1 1 0,4 1-1 0,5-1-3 15,-5 1 0-15,4 0 7 0,0-2-2 16,2 0 3-16,2-1-4 0,0 1-1 0,2 1 1 16,-3 0 4-16,4-2-3 0,0 0 1 0,-1-2 1 0,3 1 0 15,0 3-1-15,1-3-8 0,0 2 5 0,0-1 2 16,3-1 1-16,-4 1-4 0,2 1-3 0,-2 2 1 15,-2 0 5-15,3-3-5 0,-5 0-4 0,4 1 1 16,-4 2 5-16,2-3 1 0,-2 3 6 0,0-1-14 16,1 1 3-16,-1-3-1 0,-1 3 5 0,1-1-2 15,3-2-8-15,-2 3 9 0,0 0-6 16,0-5 4-16,2 4-3 0,2-1 2 0,-3 0-4 0,-2 2 11 16,2-3-5-16,-4 2 5 0,1 0 3 0,-3-2-4 15,-6 3 6-15,0-1-6 0,-1-2-5 16,1 3 8-16,6-3 4 0,1 1 0 0,-11 0-2 0,5 1 13 15,5-3-19-15,2 3 2 0,-3-1 1 0,-5 1-7 16,6-1 5-16,0 0-3 0,1-2 13 0,-1 3-11 16,4-3 11-16,-1 2-2 0,-1-1-2 0,1 0 1 15,1-1 2-15,2 3-2 0,-2-1 0 0,0 0 3 0,-1 0-3 16,0 1 6-16,-1-2-7 0,2 2 4 16,-4 0 0-16,3-1 1 0,-2 0-3 0,-8 1 4 0,-2 0 5 15,1 0 2-15,-4 1 5 0,-2-2 7 0,-1 1 3 16,-2-1 6-16,1 2 5 0,-5-2 3 15,0 1 3-15,-1-1-6 0,0 2-2 0,2-2-5 0,-4 1-1 16,1 0-2-16,-5 1-9 0,0 0-1 0,9-2-4 16,-9 2-4-16,0 0-1 0,9-1 0 0,-9 1-6 15,0 0-7-15,0 0-21 0,0 0-54 0,0 0-52 16,0 0-71-16,0 0-65 0,0 0-77 0,0 0-96 16,-20 4-1060-16,2-3 495 0,-11-2 328 0</inkml:trace>
  <inkml:trace contextRef="#ctx0" brushRef="#br0" timeOffset="73666.14">11901 9489 23 0,'0'0'225'16,"-5"-1"-10"-16,5 1-18 0,-9-2-17 0,4 0-16 15,5 2-11-15,-5-1-15 0,5 1-12 0,0 0-12 16,-4-2-12-16,4 2-9 0,0 0-13 0,0 0-11 16,0 0 2-16,0 0-7 0,0 0-10 0,27 5 3 15,-14-5 0-15,2 3-1 0,7-1-10 0,-3 0 3 16,12 1-3-16,-1-1-8 0,0-1-7 0,0 0 7 16,1 0-2-16,0-1 1 0,-2-1-3 0,-7 0 2 15,-1 1-2-15,-1-3 2 0,1 0 4 0,-2 1 5 16,-2-1 0-16,-3 1-2 0,-1 0 4 0,-4 1-1 15,0 0 7-15,-4 0 3 0,0-3 7 0,3 3 10 0,-8 1 2 16,5-2-2-16,-5 2-2 0,9-2 3 16,-9 2-8-16,0 0-6 0,0 0-3 0,0 0 5 15,0 0-18-15,0 0-11 0,1 9 2 0,-1-9 3 0,-5 8-7 16,-4 2-4-16,4-3-2 0,-4 7 4 16,1 1-4-16,-2 1-7 0,-3 1-2 0,-1 8 3 15,2-1 1-15,-5 0-6 0,0 3-6 0,2 2-7 0,1 0-28 16,0-2-25-16,1 2-28 0,3-1-30 15,1 1-32-15,4 1-26 0,1-2-38 0,8-3-31 16,1 2-36-16,1-8-673 0,2-2 316 0,1-3 210 0</inkml:trace>
  <inkml:trace contextRef="#ctx0" brushRef="#br0" timeOffset="73856.41">12500 9959 78 0,'4'-5'224'0,"1"2"0"0,-1 1-11 0,0-2-6 16,0 2-16-16,-4 2-14 0,5-2-13 0,-5 2-9 15,0 0-4-15,0 0 2 0,-3 10-8 0,1-2-6 0,-2 1-17 16,0-1-5-16,-1 1-7 0,-1 0-13 16,1 3-13-16,-4 3-4 0,0 0-11 0,1-1-5 15,-1 1-7-15,3-1-7 0,2-2-16 0,-1 1-24 16,1-2-31-16,0 1-34 0,4-1-36 0,-1 1-32 0,1-1-28 16,2-3-42-16,2 1-634 0,1-2 275 15,2-2 184-15</inkml:trace>
  <inkml:trace contextRef="#ctx0" brushRef="#br0" timeOffset="74332.32">13119 9418 171 0,'-1'-3'242'0,"-2"-1"-14"0,2 0-15 0,1 4-19 16,-5-2-18-16,5 2-17 0,-5-2-14 0,5 2-3 15,-10 8-9-15,4-3-2 0,-3 5 2 0,-3 4-8 16,0 3-7-16,-2 3-6 0,0 4-3 0,0 1-3 16,0 0-7-16,5 0-4 0,-5 2-5 0,5 1-5 15,-3-1-5-15,1 0-4 0,-2 3-6 0,4 0-11 16,-3-3-5-16,5 4-3 0,1-2-7 0,0-2 0 15,5-3-7-15,1 3-2 0,1-8-2 0,3 2-7 0,1-4 2 16,3-2-3-16,2-3-4 0,-1-1 0 0,2-2-3 16,5-4-4-16,-3 0 2 0,2-3-4 0,-3-2 2 15,7 0-2-15,-6-3-2 0,3-5 1 16,1-2 1-16,-1-2-1 0,-1 0-2 0,-1-4 2 0,-2 0 2 16,-1 0-6-16,0-3 1 0,-2 0-1 15,-4 2-2-15,4-1 0 0,-9 2-6 0,0 4 4 16,0-2-2-16,-5 2 2 0,-3 2-5 0,2 1 1 0,-6 3 2 15,1-3 1-15,-4 4-2 0,-5-1-7 0,1 5-1 16,0-2-6-16,0 3-11 0,2 3-18 0,2-2-15 16,3 0-26-16,1 3-26 0,6-1-23 0,-1 0-25 15,4 2-21-15,2 0-34 0,4-1-46 0,1 1-615 16,8 3 292-16,-3-3 194 0</inkml:trace>
  <inkml:trace contextRef="#ctx0" brushRef="#br0" timeOffset="74746.74">13607 9590 222 0,'0'0'267'0,"-5"-4"-18"0,5 4-20 0,-9 0-17 16,9 0-19-16,-13 7-10 0,6 0-13 0,-2 0-12 0,-4 7-14 15,0 1-8-15,3-1-11 0,-3 3-12 0,3-2-9 16,3 2-10-16,-1 0-4 0,3 3-7 15,1 4-11-15,0-2-4 0,5 2-7 0,-1-4-6 0,7 4-6 16,-2-3-3-16,2-6-5 0,3 1-4 0,2-4 2 16,2 0-5-16,3-2-4 0,-1-5-2 0,3-2-1 15,-2 1-3-15,2-7-3 0,-2-1 1 0,-2-1-2 16,3-4 0-16,-1 1 8 0,-2-4-2 0,-1 0 0 16,-1-2-5-16,1-2-1 0,-4-2-2 15,5-4-5-15,-3-2 2 0,-4 0-8 0,-2 1 8 0,0-3 1 16,-4-1-5-16,0 1-3 0,-4-1 0 0,0 0 1 15,-6-1-3-15,1 5 0 0,1 7 4 0,-3-1-9 16,-1 2 8-16,1 6-7 0,-2 2-2 0,-5-1-5 16,4 2-6-16,-2 3-11 0,0 2-8 0,0 1-17 0,1 0-15 15,-1 3-17-15,4 0-25 0,-2 6-20 16,6-2-14-16,-3 3-31 0,4 2-35 0,2 0-36 16,2 0-596-16,2 0 278 0,3 1 186 0</inkml:trace>
  <inkml:trace contextRef="#ctx0" brushRef="#br0" timeOffset="75132.82">14030 9506 16 0,'4'-7'291'0,"1"-3"-6"0,-5 7-13 0,2-2-20 16,1-2-24-16,-2 5-25 0,1-1-20 0,-2 3-22 15,0 0-14-15,0 0-7 0,0 0-8 0,-6 19-13 16,4-7-11-16,-2 5-6 0,0-2-2 0,1 4-7 15,1 6-4-15,0-6-10 0,0 8-5 0,2-3-3 16,0-3-6-16,2 4-6 0,0-1-4 0,2 3-7 16,0-9-2-16,1 3-2 0,0-3-9 0,1-3-3 15,2 2-3-15,1-5-9 0,1-4 5 0,2-1 1 16,2-2-1-16,-1-3-5 0,0 1 1 0,6-1 4 16,-2-4-3-16,1-3 3 0,-1 1-1 0,0-5 3 15,-1-2-2-15,-3-1-2 0,7-6-3 0,3-3-4 0,-6 1 1 16,2-2-6-16,-2-2 1 0,-7-2 5 0,2-1-4 15,-2-2 2-15,-3-1 2 0,-4 2-5 16,1-1 1-16,-7 0-1 0,-1 4 7 0,1 4 6 0,-5 4-1 16,-4 0-1-16,1 3-8 0,-4 2-1 0,-2 3-5 15,-5 4-1-15,-5-1-2 0,-1 6 2 0,2 4-5 16,4 2 3-16,3 0 0 0,-6 5-14 0,1 3-13 16,6 4-11-16,4 5-25 0,0-1-27 0,4 5-30 15,2 0-33-15,0 1-38 0,7 3-41 0,1-3-45 16,0 1-751-16,1 2 342 0,3-3 226 0</inkml:trace>
  <inkml:trace contextRef="#ctx0" brushRef="#br0" timeOffset="75348.08">14627 9847 174 0,'2'-3'295'16,"2"3"-23"-16,-4 0-27 0,5-1-23 0,-5 1-25 0,0 0-21 15,4 4-12-15,-4 1-12 0,0 0-13 16,0 2-14-16,0 0-7 0,-2 3-15 0,0-1-8 16,2 4-8-16,0-4-10 0,0 3-10 0,2 5-4 0,0 1-7 15,0-1-20-15,0 1-31 0,0-1-32 16,1 0-44-16,-2 2-47 0,3-5-32 0,1 2-71 16,0-6-540-16,1 2 253 0,2-5 170 0</inkml:trace>
  <inkml:trace contextRef="#ctx0" brushRef="#br0" timeOffset="75745.91">15045 9578 285 0,'0'-6'278'0,"-3"0"-25"0,1 4-22 16,2 2-20-16,-8 0-19 0,8 0-15 0,-10 10-19 15,1 1-12-15,1-2-14 0,-1 7-9 0,3 2-12 16,-1-2-5-16,0 3-10 0,2-1-8 0,1 0-11 15,0 9-5-15,0-8-7 0,3 8-6 0,2-1-3 16,-1-6-8-16,4 4 0 0,0-6-5 0,1-2-4 16,0 1-3-16,4-4-2 0,-1-2-3 0,1-6-5 15,1 5-1-15,1-8 2 0,2 0 0 0,0-2-6 0,6-3 2 16,-2-2-2-16,0-1 3 0,0-5 5 16,2 2 1-16,-6-5 0 0,6-6-4 0,-6 4 11 15,2-6-16-15,-7 3 6 0,4-6-7 0,-2-1-2 0,-4-3-1 16,-2 0-1-16,0-1-7 0,-2-1 3 0,-3 1-1 15,-3 2 7-15,-2 1-3 0,1 2 4 0,-4 7-2 16,-8-3-3-16,3 5 5 0,-8 1-4 0,3 6-5 16,0 0-3-16,-2 2-1 0,2 4 2 0,0 2-17 15,3 1-6-15,5 3-13 0,0 2-15 0,2 4-20 16,2-1-24-16,4 6-36 0,-1 3-49 0,4 1-14 16,7 1-37-16,-1 0-59 0,7 3-589 0,-3-3 291 15,8 0 194-15</inkml:trace>
  <inkml:trace contextRef="#ctx0" brushRef="#br0" timeOffset="76150.57">15560 9513 248 0,'0'-7'285'0,"0"1"-8"16,-2-1-15-16,2 2-18 0,0 3-22 15,0 2-26-15,0-7-21 0,0 7-16 0,0 0-17 16,0 0-13-16,-10 10-9 0,4 0-9 0,3 0-3 0,-2 3-14 15,0 3-6-15,1 2-10 0,-1-1-6 0,1 3-7 16,4 1-3-16,-4 2-5 0,4 3-8 0,0-6-6 16,0 7-3-16,4-9 0 0,0 8-3 0,4 1-1 15,-1-4-9-15,2 1 1 0,0-8-10 0,4-1-2 16,-7-5-1-16,12-1 1 0,-4-2-2 0,-1-2 0 16,8-2 0-16,-2-3-6 0,-1-4 1 0,1-2 1 15,1-1 0-15,3-8-1 0,-4 5 0 0,3-6-1 16,2-4 0-16,-2 0-2 0,1-3-2 0,-1-4-2 15,-3 1 4-15,2-3 1 0,-1 2-13 0,-1-3 9 16,0-1 0-16,-5-3 2 0,4 1 6 0,-5 1-10 16,-2 1 4-16,0 2 1 0,-9 4 6 0,-3 6 4 15,1 5 16-15,-1 1-17 0,-6 2-7 0,2 3 7 16,-3-1-3-16,1 6-2 0,-6 1-2 0,0 4 1 0,1 1-5 16,-3 6 1-16,-1 2-1 0,3 1-7 0,-1 5-3 15,1 5-17-15,2 1-19 0,2 4-23 16,1-1-27-16,4 3-28 0,2-2-39 0,4 0-28 0,5 1-43 15,-2-5-754-15,0-4 328 0,4-2 220 16</inkml:trace>
  <inkml:trace contextRef="#ctx0" brushRef="#br0" timeOffset="76503.44">16406 9477 113 0,'7'-6'269'0,"-2"0"-18"0,-1-1-27 15,0 6-24-15,-3-2-24 0,-1 3-17 0,0 0-14 16,0 0-10-16,8 12-3 0,-8-4 3 0,-3 4-12 16,2 5-6-16,1 0 0 0,-4 2-6 0,3 6-12 15,1 1-5-15,-3 1-8 0,3 0-7 0,3 0-11 16,-2-1-1-16,4 1-7 0,-1 1-6 0,5-6-2 16,-1-4-5-16,1 1-3 0,2-4-5 0,1-3 5 15,3 0 1-15,-1-2 7 0,-1-6 8 0,4 3 17 16,2-5 7-16,-3-2 8 0,2-2 13 0,0-3 9 15,0-1-1-15,-3-3-10 0,2-2-4 0,-3-1-6 0,4-1-3 16,1-6-3-16,-5-5-8 0,-4 5-4 16,-1-6-7-16,-2 1 5 0,-5-2 0 0,-3-1-8 0,-4-2-11 15,-3 0-4-15,-5 2-7 0,1-1-5 0,-9 1-9 16,-2 2-9-16,-5 4-17 0,-4 3-15 0,-4 2-21 16,-16-1-34-16,-2 6-40 0,-3 5-26 0,-3 6-39 15,-3 2-44-15,-1 1-43 0,-2 5-53 0,5 0-959 16,-2 2 423-16,2 5 282 0</inkml:trace>
  <inkml:trace contextRef="#ctx0" brushRef="#br0" timeOffset="77378.94">11869 10710 68 0,'-9'0'174'0,"-3"0"-20"0,5-2-7 15,7 2-11-15,-8 2-3 0,8-2-17 0,0 0-7 16,-10 0-8-16,10 0-9 0,0 0-8 0,0 0-7 16,0 0 9-16,0 0 2 0,0 0 3 0,0 0 4 15,27 0 1-15,-9 0 0 0,2-2 5 0,11 0 1 16,6-3-7-16,0 5-4 0,14-8-2 0,5 7 0 15,3-5-4-15,3 1 0 0,-2 0-6 0,6 1-3 16,27-6-6-16,-27 8-1 0,35-7-4 0,-5 2-6 16,-1 3-4-16,4-2-2 0,-2 2-2 0,-1 2-4 15,-2-4 1-15,-3 1-12 0,-26 2-3 0,31-2 0 16,-6-2-3-16,-26 5 0 0,31-2-5 0,-4-2-4 16,-26 6-3-16,0-5 1 0,2 5-3 0,23-6 0 15,-27 4 1-15,1 2-1 0,3-5 4 0,1 1-5 0,-4-3-1 16,0 3-2-16,-3 2 4 0,2-3-1 0,2 1-2 15,-6 1 2-15,-4-1 1 0,0-2-5 0,-2 1 3 16,4 1-8-16,-5 2 7 0,3-5 6 0,-3 2 9 16,2 2-13-16,-3-3 3 0,4 0-3 0,-2 1 8 15,0 1-4-15,0-1 0 0,3-2-5 0,-1 0 2 16,-2 0 3-16,5-3 1 16,-4 4-1-16,-2-3-4 0,4 2-5 0,-5-3 1 0,1 2 2 0,-12 3 3 15,10-1-1-15,-9 0-3 0,-4 3-1 0,0-4-5 16,-2 5 2-16,-6-3 3 0,3 3-1 0,-4 0 3 15,-5-1 0-15,-1 1-9 0,-3 1 10 0,1-1-10 0,-2 0 19 16,-4 1-9-16,-1 0 4 0,3 1 8 16,-6 0 10-16,1-3-5 0,-2 3-5 0,0-2 3 15,-2 2-2-15,1 0-6 0,0-2-5 0,-1 1 1 16,0 0 0-16,2 1 10 0,-5-3-26 0,-4 3-24 16,6 0-38-16,-6 0-33 0,0 0-43 0,0 0-47 15,-15 7-55-15,-7-5-60 0,-12 5-889 0,-17-4 396 0,-8 4 264 16</inkml:trace>
  <inkml:trace contextRef="#ctx0" brushRef="#br0" timeOffset="78407.23">12144 10926 2 0,'-13'3'166'0,"-1"-2"-8"0,0 2-8 0,0-1-15 16,5 1-5-16,-3-2-4 0,1 0-8 0,1 2-5 16,3 0-1-16,1-2-8 0,0-1-6 0,1 1-7 15,5-1-5-15,-8 3-5 0,8-3-2 0,-5 2-2 16,5-2-7-16,0 0-3 0,-6 2-3 0,6-2-2 16,0 0-1-16,0 0-1 0,0 0 2 0,0 0-3 0,0 0 2 15,19-7 2-15,-9 5-2 0,4-1-4 16,6-2 0-16,6-2 4 0,3 2 0 0,2 1 3 0,7-1-6 15,-2 0 0-15,2 2 2 0,17-5-2 0,-1 1 6 16,0 2-8-16,3-2 0 0,2 3-3 0,0 0-5 16,3-2-7-16,2 1 9 0,0-2-5 0,4 4-3 15,21-6 4-15,-29 4-6 0,3 2-7 0,0-1-1 16,3-4-3-16,-2 3-1 0,-1-3 0 0,3 4-2 16,-3 0 0-16,1 1-7 0,-1-4 1 0,1 3 2 15,-2-1-7-15,-2 4 3 0,-2-4 0 0,4 1-1 16,-6 1-3-16,0-1 4 0,1-1-4 0,-4-2-5 15,-13 6 5-15,13-1-6 0,1 1 2 0,-17-3 4 0,21 3-4 16,-5-2 0-16,1-2 5 0,-2-1-2 16,5 4-3-16,-4-1 0 0,2-6 3 0,-4 5 3 15,-10 3-5-15,10-2 4 0,-11 1-3 0,11 0 2 16,0-4-3-16,-12 4-4 0,-4-2 2 0,5 2 7 0,-2-1-7 16,13 0-1-16,-11 0 1 0,0 1 3 15,11-5-1-15,-13 7 0 0,14-5 2 0,-12 3-5 16,11-1 3-16,-11-1 1 0,12-1-4 0,-1 2 6 0,-12 1 2 15,-4 0-7-15,5-3 10 0,0 2-12 0,-1 1 9 16,0-3-4-16,-1 1 8 0,-1 1-9 0,3 1 8 16,-5 0-11-16,6-2 5 0,-1 0 2 15,11 1-1-15,-13-2-1 0,17 3-7 0,-18-1 0 0,18-1 4 16,-18 4-4-16,16-3 6 0,-14 1-4 0,2 4 0 16,-1-7-5-16,11 1 0 0,-10-1-3 0,7 4 5 15,-7 0 1-15,10-3-1 0,-13 4-2 0,-2-2 0 16,1 1 8-16,-2-2-1 0,1 3-3 0,-3-1 3 15,-1 1 6-15,-3 0 5 0,-2 0 0 0,-4-2 3 0,-1 1 11 16,-3 1 10-16,0-1 3 0,2 1 3 16,-3-1 0-16,-1 1-1 0,-1-1 4 0,-2 0 1 15,-3 1-1-15,3-2 1 0,-1 1 3 0,-4 0-2 0,1 1-2 16,-5 0-4-16,3 0-5 0,-8 0-2 0,14-1-5 16,-9 1-4-16,-5 0-7 0,8 0 1 15,-4-4-3-15,-4 4-3 0,6 0-2 0,-6 0-9 0,0 0-25 16,9 0-42-16,-9 0-55 0,0 0-74 15,5 4-65-15,-5-4-64 0,0 0-76 0,0 0-1086 16,-24 0 492-16,5-4 328 0</inkml:trace>
  <inkml:trace contextRef="#ctx0" brushRef="#br0" timeOffset="81814.31">21224 8715 115 0,'-7'0'127'16,"0"0"-29"-16,0 2 4 0,7-2-12 0,-7 2-21 16,7-2 3-16,0 0-5 0,-4 3-8 0,4-3 12 15,0 0-1-15,18 2 0 0,-8-2 4 0,3 0-3 16,8 1-2-16,-1-1-6 0,-2-1-3 0,11 1-2 16,2-3-5-16,2 1 3 0,4 0-9 0,-1-1-2 15,15 0-2-15,0 0-1 0,2 0 1 0,-1 1 1 16,-2-3 1-16,6 2 1 0,0 3-3 0,3-2-3 15,4-1 4-15,-3 0-3 0,1 1 2 0,2 2-4 16,-2 0-2-16,1 0 0 0,-1 2 2 0,-1-1-4 0,-1 1-2 16,-2-2-2-16,-1 2-3 0,1-1 0 0,-6 1-2 15,1 0-1-15,-11-1-3 0,14 3 1 16,-4-4-1-16,-14 1 1 0,5 1-3 0,-5 0 0 0,17-1 3 16,-17 2-1-16,14-3-2 0,-13 2-1 0,15-1 3 15,-1 2-3-15,-13-1 5 0,16-1-1 0,-15 0 5 16,9 2-4-16,2-1 2 0,-11 1 0 0,12 2 2 15,-1-4 1-15,-10 2 1 0,13 0-3 0,-15 0 0 16,12-1-2-16,-11 1-4 0,1-1 0 0,13 3 1 16,-1-2 1-16,-16-1-8 0,17 1 6 0,-16 1-5 15,15-2 1-15,-15 1 0 0,2 0-1 0,-1-1 0 16,0 1-2-16,0 1 2 0,16-3-4 0,-18 3 5 16,16 3-2-16,-14-5-2 0,16 1 1 0,0-1 0 15,0 3 0-15,3 0 0 0,0-1 4 0,-2-2 2 16,4 3 3-16,-3-2-10 0,2 4 4 0,2-4 3 15,-1 2-4-15,0-2 4 0,0 3-3 0,-1-3 1 16,2 2 3-16,-1 0-7 0,-1 2-2 0,0-3 2 0,0 2 5 16,0 1-4-16,-1-3-2 0,1 1 2 0,-3-2 0 15,-2 2 3-15,1-3-1 0,-3 0-2 16,-1 3 13-16,-15-5-14 0,1 3 3 0,-5-3 1 0,0 1 3 16,-4-1 2-16,-6 1 5 0,-3-1 3 0,0 0-1 15,-6 0 6-15,6-1-2 0,-6 1-7 0,-1 0 1 16,-1-1 0-16,-1 1-11 0,-2 0 5 0,-2 0-4 15,2 0-2-15,-3-3-5 0,0 3-5 0,-5 0-29 16,9 0-48-16,-9 0-65 0,0 0-66 0,0 0-73 16,0 0-883-16,0 0 386 0,-36 0 256 0</inkml:trace>
  <inkml:trace contextRef="#ctx0" brushRef="#br0" timeOffset="82697.28">21743 9196 49 0,'-1'-5'178'0,"0"0"-9"16,-2 0-6-16,2 0-7 0,-2 3-2 0,2-3 0 15,1 5 0-15,-5-5-8 0,0 1-14 0,-3 4-2 16,2-2-4-16,-5 4-4 0,0 2-7 0,-6 1 1 16,-6 1-4-16,0 5-4 0,-5 4-8 0,2-1-4 15,-2 3-3-15,-2 4-8 0,0 4-2 0,-9 7-7 16,0 0-6-16,15-6-4 0,-12 8-4 0,11-5-8 16,-6 9 1-16,9-7-7 0,2-1-8 0,-7 9-1 15,14-9-5-15,1-1-3 0,3 1 0 0,3 0-8 16,5-2 0-16,2 3 6 0,3-4-8 0,4 0-2 15,1-2-1-15,2-1-4 0,2 0-3 0,5-5 3 16,-4-5 2-16,3 1-3 0,1-5-2 0,1-1 0 16,6 1-2-16,-8-5 2 0,2-3 0 0,0-4-2 0,1 0 6 15,-3-2 0-15,0-2-5 0,2-1 4 16,-6-2 0-16,4-2 1 0,-4-2 0 0,0-1-7 16,-1-3 7-16,-2 1-7 0,-2 1 2 0,-3-2-2 0,-1 0 3 15,-3 0 1-15,-1 7 10 0,-1-2-9 0,-2-2 1 16,-2 3-3-16,-1 2-7 0,-4-2 2 0,-3 5-4 15,-4-1-7-15,-5 5-7 0,2 0-21 0,-3 2-16 16,-6 4-16-16,9-1-14 0,0 4-25 0,0-2-22 16,5 4-29-16,4-1-28 0,3 1-29 0,3-1-42 15,4 3-605-15,0 0 287 0,3-1 190 0</inkml:trace>
  <inkml:trace contextRef="#ctx0" brushRef="#br0" timeOffset="82910.37">21878 9800 38 0,'7'-4'299'0,"-6"3"-25"15,3-3-29-15,-4 4-22 0,4-2-27 0,-4 2-18 0,0 0-17 16,0 0-14-16,0 0-13 0,-3 11-12 0,2-5-11 16,-2 1-12-16,3 2-10 0,-1 1-6 0,-3 1-9 15,4 1-5-15,-1 4-11 0,1 1-2 0,0-1-7 16,0-1-18-16,0 3-23 0,1 1-31 0,-1 0-40 15,3-1-42-15,-2-1-50 0,3-1-46 16,-3 1-532-16,6 0 245 0,-1-5 162 0</inkml:trace>
  <inkml:trace contextRef="#ctx0" brushRef="#br0" timeOffset="83361.99">22451 9472 269 0,'0'-3'296'0,"1"-2"-31"0,0 2-31 0,-1 3-23 16,0 0-20-16,0 0-20 0,0 0-11 0,-8 16-15 16,1 0-5-16,1 0-12 0,-1 1-5 15,1 1-12-15,-2 2-6 0,2-1-5 0,1 5-10 16,0 2-8-16,2-3-11 0,2-3-1 0,1 6-7 0,0 0-8 15,1-9 0-15,0 4-9 0,5-3-1 0,-1-1-5 16,2-3-7-16,3 1 3 0,0-6-2 0,-1 1-5 16,3-4 0-16,2 0-4 0,0-2 0 0,4-1 6 15,0-2 5-15,0-4-3 0,1-2 3 0,0 1 0 16,1-4 6-16,-1-3-12 0,2-4 3 0,1-2-9 16,-1 0 6-16,-4-3-9 0,1-2 6 15,0-1-12-15,-4-4 4 0,3 1-6 0,-7-4 3 0,-2 4-1 16,-2-3 0-16,-2 2-6 0,-3 0 4 0,-1 1-8 15,-5 6 9-15,-5-2-3 0,-2 5-1 0,-1 1 9 16,-3 1-17-16,-7 1 5 0,-2 4-5 0,-2 0-1 16,-1 6 10-16,2 2-10 0,4 2-4 0,-1 0 1 15,5 2-15-15,1 1-18 0,6 1-18 0,-3 3-18 16,7 0-23-16,0 5-19 0,3 0-31 0,4 3-28 0,3 2-40 16,3 0-46-16,3-3-702 0,6 1 320 0,7-2 212 15</inkml:trace>
  <inkml:trace contextRef="#ctx0" brushRef="#br0" timeOffset="83778.89">23274 9389 155 0,'-3'-4'238'15,"-3"1"-21"-15,0 3-21 0,0-2-20 0,-1 2-14 16,7 0-16-16,-18 2-12 0,8 3-13 0,-2 1-13 15,3 0-7-15,0 2-11 0,0 1-6 0,-1 6-6 16,5-6-9-16,-1 6-9 0,2 2-5 0,4-1-1 16,0 0-6-16,0-2-3 0,6 0-5 0,-1 5-6 15,0-4-3-15,6 4 0 0,0-2-5 0,2-3-3 16,1 1-2-16,0-2 1 0,5 4-5 0,-1-3-3 16,1 3 2-16,-1-5-2 0,6 0-1 0,-7 0 0 15,2-4-3-15,-3 0 0 0,0 2-1 0,-2-2-1 16,-1-1-3-16,-3-2 4 0,-1 2-4 0,0-2 3 15,-4-2-3-15,2-1 2 0,-4 2 2 0,1-1 10 0,-1-1 9 16,-3-2 6-16,2 4 8 0,-2-4 7 0,-2 6 6 16,-1-3 8-16,-3-1 4 0,-3 1-10 15,-4 0-4-15,-5 1-2 0,-1-2-5 0,-12 3-10 0,2-2 1 16,-2-3-2-16,2 0-6 0,1 2 3 16,6-2-13-16,2 1-3 0,-1-1-19 0,3-3-19 0,6 5-20 15,-1-2-28-15,1-2-32 0,5 0-37 0,0-1-35 16,3-1-13-16,2-1-58 0,-1-1-596 0,3-3 281 15,5 1 186-15</inkml:trace>
  <inkml:trace contextRef="#ctx0" brushRef="#br0" timeOffset="84201.25">23271 9481 135 0,'4'-17'181'0,"-1"6"8"16,1 1-10-16,-2-1-17 0,2 0-15 0,1 5-3 15,3-3-12-15,1 2-11 0,0 2-8 0,3 0-6 16,1 1-11-16,6 1-3 0,-1 3-6 0,0-2-4 15,5 3-2-15,-5 0-10 0,5 2-5 0,-3 1-1 16,0 1-6-16,-3 3-5 0,0 0-7 0,2 1-3 16,-5 3-3-16,4 0-6 0,-5-2-2 0,1 6-3 0,-4-2-1 15,4-1-2-15,-1 2-1 0,-4 1-3 16,1-1 2-16,-2 0-1 0,-4 2-3 0,0-1 6 16,-2-1-2-16,0 2 4 0,-2 0 1 0,0 0-1 0,0-2-3 15,0-1-3-15,0-5-3 0,1 4-1 0,-1-2-4 16,3-3 3-16,-1 1-2 0,0-4 1 15,1 0 5-15,2 0 6 0,-1-1 5 0,1-1 13 16,3 0 14-16,-2-2 6 0,2-1 20 0,-3 0 10 0,1-1-8 16,4-5-2-16,-3 4-5 0,2-7 3 0,-1 2-10 15,0-3-13-15,-2-2 1 0,3-3-9 0,-2 1-7 16,3-3 2-16,-6 0-19 0,1-1 6 0,-1-8-10 16,1 1 7-16,3-1-10 0,-8 0 1 0,1 2 0 15,-5 4-10-15,4 1-1 0,-6 1-4 0,1 1 1 16,-2 4-11-16,2 3 2 0,-2-2-7 0,-1 5-14 15,-1-1-11-15,-1 4-13 0,0 1-24 0,1 1-19 16,1 2-14-16,2 4-23 0,-2 4-24 0,0 1-37 16,6 3-36-16,-2 3-16 0,3 4-56 0,-1 2-651 0,4 4 315 15,4 2 210-15</inkml:trace>
  <inkml:trace contextRef="#ctx0" brushRef="#br0" timeOffset="84401.45">24250 9791 98 0,'0'0'291'16,"0"0"-23"-16,0 0-17 0,0 0-22 0,0 0-23 15,0 0-13-15,0 0-17 0,-16 10-13 0,7-5-15 16,0-1-7-16,-1 1-12 0,1 1-11 0,-1 1-10 16,3 2-11-16,-1-2-13 0,1 1-3 0,1 4-8 15,1 2-8-15,0 1-17 0,2 2-29 0,1-1-35 16,0 1-37-16,3-1-40 0,0 1-38 0,2-5-46 15,3 4-47-15,-2-6-540 0,4-1 254 0,1-1 170 16</inkml:trace>
  <inkml:trace contextRef="#ctx0" brushRef="#br0" timeOffset="84779.75">24613 9604 17 0,'6'-10'282'0,"1"3"-8"0,-2 2-23 15,0-1-27-15,-2 2-25 0,-2 1-22 0,-1 3-19 16,4-1-18-16,-4 1-9 0,0 0-11 0,4 14 2 16,-6-6-6-16,-2 4 0 0,2 0-4 0,-2 5-9 0,0 2-10 15,2 1-8-15,-1-1-9 0,-1 7-3 0,4-1-8 16,0 2-4-16,0-2-10 0,2-2-1 16,3-6-5-16,2-2-5 0,2 2-2 0,4-3-1 15,1 1-8-15,-1-2-3 0,2 0 3 0,2-6-4 0,1 3 1 16,0-7 0-16,2 1-7 0,-2-6 3 0,-1 2-1 15,2-4-1-15,-3 0 1 0,2-5-1 0,-4 2-4 16,2-4-3-16,-3-2 2 0,-1-2 0 0,1-2-4 16,-3 3 4-16,2-5-13 0,-2-5 2 0,-1-2 2 15,-4 2 3-15,0-2-2 0,-1 0-5 0,-5-1-3 16,-2 8 1-16,-3-6 0 0,-4-1-2 16,-3 6-4-16,-4 3-4 0,-1 0 2 0,-5 3-9 0,4 3-6 15,0 3-4-15,-2 3-15 0,3 2-11 0,1 3-20 16,1 3-16-16,5 1-24 0,-3 4-23 0,4-1-28 15,3 5-34-15,1-1-39 0,-1-1-583 0,6 3 274 16,1 3 182-16</inkml:trace>
  <inkml:trace contextRef="#ctx0" brushRef="#br0" timeOffset="85198.68">25281 9537 108 0,'3'-6'300'0,"3"0"-13"0,-4 1-23 16,0 0-27-16,1 1-26 0,-1 1-27 0,-2 3-17 16,0 0-18-16,0 0-12 0,0 0-10 0,-3 14-9 15,-1-4-10-15,-2 2-12 0,1 3-7 0,0 2-6 16,-2 0-11-16,2 1-5 0,-1 2-8 0,0 5-5 16,2-6-6-16,1 0-1 0,1 1-9 0,2-2 2 15,0 0-5-15,1-2-3 0,3 0-1 0,1-6-4 16,3 2-1-16,3 1 1 0,0-7-3 0,4 3-3 15,0-3-3-15,2 0 0 0,-2-3-3 0,3-3 1 16,-1 0 2-16,-3-4 7 0,1 0-4 0,-2-2 2 16,4-1 0-16,-1-4-2 0,-2-1-6 0,0-2 3 15,3-6-3-15,-4 5-2 0,1-8-4 0,1 1 2 0,-5-2 0 16,-1 0-9-16,-1 0 7 0,-3 1-3 0,-5 2 0 16,-1-4-1-16,-2 6-4 0,-4 2 3 0,-4 2-6 15,-3-1 3-15,0 1-1 0,-4 1-3 0,0 6 1 16,1-2-3-16,-3 5-9 0,4 1-12 0,0 2-18 15,5 4-14-15,-1 2-19 16,2 1-25-16,0 5-32 0,-2 0-36 0,6 4-26 0,2-2-35 0,3 1-628 16,1 2 287-16,1 1 190 0</inkml:trace>
  <inkml:trace contextRef="#ctx0" brushRef="#br0" timeOffset="85528.79">25952 9504 70 0,'5'-4'249'0,"-1"2"-25"0,0-3-27 16,-1 4-24-16,-3 1-13 0,0 0-12 0,3 11-9 15,-1-5 12-15,-4 6-12 0,-3-1-9 0,2 8-3 0,-3-1-7 16,3 1-10-16,-5 4 4 0,0 3-9 0,2 0-5 16,3 0-9-16,-2 1-5 0,4 0-8 0,0 1-10 15,2-3-4-15,3-1-4 0,0-5-2 0,3-1-8 16,9 3-1-16,-4-6-4 0,7 3 0 0,-1-7 0 15,0 0 4-15,3-5 7 0,-1-2 17 0,-1 1 2 16,2-5 27-16,0-4-20 0,0-1 1 0,1 0 3 16,-5-7-8-16,9 0-6 0,-3-3 9 0,-4-2-17 15,4-2-2-15,-5-3-7 0,-3 0-3 0,-2-4-9 16,-2-1-2-16,-5 0-1 0,0-1-11 0,-5-1-2 16,-4 1-8-16,-6-1-4 0,-4-2-6 0,-4 5-20 15,-2-3-7-15,-8 4-10 0,-1 4-22 0,-17-7-15 16,0 7-37-16,-5 5-52 0,-3 7-52 0,-6 0-48 15,2 6-77-15,-4-1-760 0,-6 2 365 0,-25 2 242 16</inkml:trace>
  <inkml:trace contextRef="#ctx0" brushRef="#br0" timeOffset="86863.36">21301 10551 87 0,'-22'0'145'16,"2"5"0"-16,3-1-10 0,3-3 1 0,1 0-6 0,1 0 1 15,1-1-3-15,6 1-7 0,-3-1-7 0,8 0-4 16,-12 1 0-16,12-1-14 0,-8 0-5 16,4 2-2-16,4-2-9 0,0 0-5 0,-6 1-4 0,6-1-5 15,0 0-3-15,0 0-1 0,-9 0-3 0,9 0-1 16,0 0-3-16,0 0-4 0,-8-1-3 0,8 1-5 16,-9-2-6-16,3 2-8 0,6 0 2 0,-13 0-6 15,7 2 4-15,-2-4-2 0,-2 2-5 16,0 2 4-16,1-2-3 0,1 1-2 0,-5-1-1 15,0 0-2-15,2 2 1 0,2-2-4 0,-3 0 3 0,1 1 3 16,2-1 2-16,-1 1-3 0,2 1 1 0,1-4 2 16,0 4-3-16,7-2 0 0,-11 1-7 0,6-1 5 15,5 0-2-15,-7 2-3 0,7-2-2 0,0 0 2 16,-5 2-3-16,5-2 0 0,0 0 1 0,0 0 2 16,0 0 1-16,0 0 1 0,14 1 3 0,-4-1 4 15,3 0 3-15,2 0 0 0,12-1 6 0,1 0-1 0,4 0 0 16,4 1 1-16,4-3 4 0,13 0-1 15,1 2-2-15,1 2 1 0,3-2 2 0,2 1-3 16,2-2 3-16,6 1 3 0,-2 1-8 0,-2 0 0 16,4 1-1-16,-2 1 1 0,-2-2-2 0,27 2-2 0,-31-2 0 15,0 0-4-15,0-1-5 0,-1 2 5 0,4-1-1 16,-1-1-3-16,0 2 0 0,0-1-11 16,-2 2 11-16,-1-2-1 0,1 0-5 0,-4 0-1 15,1 1 6-15,1 1-3 0,-3-2-3 0,0-3 1 0,0 4-1 16,-1 1 0-16,-1-4 1 0,0 5-4 0,-2-4 2 15,-10-1-5-15,9 2 2 0,2-3 0 0,-15 3 2 16,1-2-4-16,2 2 7 0,-2-2-4 0,2-1-5 16,-2 1 15-16,-2 1-12 0,1-1 0 0,3-1 1 15,1 1-5-15,-3-3 2 0,0 1 4 0,16 1-5 16,-18 2 2-16,0-1 2 0,2-3 3 0,0 3-12 16,-1-2 10-16,0 2-2 0,3-1-6 0,-2 1 4 15,-2-1-2-15,1-1-1 0,0 0 5 0,-1 3-3 0,-4 1-1 16,4-5 6-16,-4 3-8 0,2 0 5 0,-1-1-2 15,3-1 5-15,-3 3 0 0,2-2-2 0,-1 2 0 16,-3-2-3-16,4 1 2 0,-3-2 4 0,2 0-5 16,-2 4 4-16,0-4-5 0,0 1 9 0,-3 1-8 15,3-1-4-15,-4 3 11 0,4-2 11 16,-1 0-13-16,-3-1-3 0,1 1 5 0,1 2-5 0,1-4-6 16,-3 2 5-16,2 0 6 0,0 1-7 0,-1 2 1 15,0-2 4-15,2-1-2 0,-2 0 1 0,2 4-6 16,1-6 5-16,0 4 2 0,4-1-6 0,3-1 21 15,-3 0-18-15,3 0-1 0,-1 1 7 0,0 1-5 16,1 0-7-16,-4-2 0 0,0 1 10 0,3 1-4 16,-6 0-5-16,5 0 6 0,-4 0 0 0,-1 4-2 0,3-5 10 15,-1 2-12-15,2-1 2 0,0 0-6 16,-3 0 11-16,-2 0-4 0,-1-1 1 0,-3 1 1 16,0 1-1-16,3-2 21 0,-9 1-32 0,10-2 11 0,-11 2-1 15,2-1 2-15,5 1 0 0,-5-1 2 0,-1 0-5 16,1 1 1-16,6-4 1 0,-1 2-1 15,-3 1-9-15,-3 1 9 0,-1-2-1 0,1-1 4 16,-2 3-6-16,-6-1 16 0,2 0-14 0,-2 1-1 0,-2 0-4 16,1-1 4-16,-1 0 8 0,-3 1-14 0,-2-1-10 15,-6 1-30-15,9 0-47 0,-9 0-32 0,0 0-49 16,0 0-63-16,0 0-63 0,-48-3-993 0,13 0 431 16,-18-2 286-16</inkml:trace>
  <inkml:trace contextRef="#ctx0" brushRef="#br0" timeOffset="88754.39">20759 10827 55 0,'0'0'144'15,"0"0"-3"-15,0 0-8 0,0 0-4 0,0 0-5 0,0 0-9 16,0 0 0-16,0 0-11 0,0 0-2 0,0 0 1 15,0 0-1-15,0 0-6 0,0 0-1 0,0 0-6 16,0 0-6-16,18-5 0 0,-12 2-4 0,2 1 0 16,1 0-1-16,1-1 2 0,3 1-4 0,0-1-3 15,2-1 2-15,5 2-5 0,0-3-3 16,0 2-1-16,2 0-2 0,-3 1-5 0,9-5-4 0,-9 5-4 16,12-5 3-16,-3 2-4 0,3 5 0 0,-2-5-3 15,2 3-4-15,-1-1 1 0,2 2 2 0,0-3-1 16,-1 1 1-16,4 1-8 0,-5 1-1 0,2-1 0 15,1 1-3-15,2 0 1 0,-2-2-2 0,4 2-3 16,-2 1-7-16,-1 1 1 0,1-1 1 0,-1-2-1 16,-2 3-2-16,0-2-5 0,-1 1 4 0,1 0-2 0,0 1 0 15,-2-1-3-15,1-1 4 0,0 3-2 16,-3-2-4-16,0 0 3 0,-8 2-8 0,12-4 3 16,-4 2 2-16,0 0-2 0,1 3 1 0,-9-3 0 15,3 1-3-15,7 0 3 0,-2 1-1 0,0-1-4 0,-5-1 2 16,5 0 11-16,-8 4-9 0,8-1 6 15,3-3-9-15,-3 1 2 0,2 0 2 0,-4-1-5 0,2 0 2 16,3 1-1-16,-3-1 0 0,3 0 6 0,-2 0-1 16,3-1-4-16,-1 2-1 0,0-2 3 0,-1 1-7 15,-2 0 2-15,4 1-1 0,-1 1 4 0,-3-1-11 16,4-1 12-16,-1 0-5 0,1 0 1 0,-2 0 2 16,1 0-5-16,-3 1 0 0,1-3 3 0,-2 0-5 15,-6 2 7-15,1 0-4 0,6-1 2 0,1 1-8 16,-10 1 5-16,2-1-2 0,-1 2 1 0,9 0 1 15,-7-2-4-15,-1-1 1 0,0 1 0 0,7-1 2 16,-6-1-4-16,6 2 2 0,3 2 3 0,-12-2 5 16,12 0-4-16,-4-3-2 0,5 3 1 0,-6 0-1 0,3 0-2 15,-3-2 0-15,-3 0-2 0,-2 4 3 16,7-2 2-16,0 0-1 0,1 0-1 0,-7 0 2 16,0-2-4-16,-2-1 3 0,3 3-1 0,-1 2-2 0,0-1 2 15,-3-1 2-15,0 0-4 0,0 2 5 16,0-1 7-16,2 0-12 0,-2-1-6 0,1 1 1 15,0-1 2-15,0 0 5 0,-1 0-4 0,0 3 2 0,1-1 0 16,0-2 2-16,0 0-2 0,1 2 1 0,-1-2 9 16,1 3-11-16,-1-3-2 0,3 1 2 0,-4 3 3 15,3-3-2-15,-1-1 4 0,-1 1 7 16,1 1-16-16,0-2 4 0,1 0 2 0,5 0-1 0,-7 0 1 16,3 0-3-16,-1 2 0 0,-2 0 2 0,9-3-1 15,-3 3 2-15,-5 0-2 0,0-1-8 0,-1-1 10 16,1 1 2-16,1-1-4 0,1 1 3 0,-4-1 1 15,3 2-2-15,0-2 0 0,-2 0-1 0,3 1 1 16,-4-1-2-16,2 0 3 0,-1 0-4 0,3 0 2 16,-5 0 4-16,5 0-3 0,5-3-5 0,-1 3 0 0,0 0-2 15,-5 0 18-15,-2 0-15 0,2-1 3 16,1 0 0-16,-3 1 1 0,3 0 3 0,0-1-6 16,-5 1 6-16,5-2-6 0,-4 1 2 0,2 1-2 0,-2 0 4 15,1 0-3-15,-2 0 1 0,3 0-1 0,-1 0 1 16,-3 0-3-16,2-1 3 0,0 2 2 15,-1-1-9-15,-4 0 7 0,5-1 2 0,2 0 1 0,-1 1 10 16,-1 0-17-16,-1 0 19 0,-4-2-14 0,4 2 1 16,0 0-2-16,1-2-5 0,-2 2 2 0,-2 2 3 15,4-4 4-15,-1 0-2 0,0 1-2 0,-5-1 0 16,2 1-1-16,-1 0-1 0,3 1-1 0,-2-3 7 16,3 0-7-16,1 1 8 0,-1-1-5 0,1 2 9 15,-2-3-12-15,2 0 5 0,1 3-4 0,0-2 5 16,-1 2-2-16,0-3-2 0,-2 1-1 0,-1-2 12 15,2 4-9-15,1 0 2 0,-2 0-3 0,-3-2-4 16,3 2 16-16,-3 2-16 0,0-2 2 0,4 1 3 0,-6-1-2 16,2 1 1-16,3-4 2 0,-2 3-2 0,2 1 1 15,0-2 1-15,3 1-10 0,-5 2 10 16,6-3 1-16,-6 1-1 0,4-1-3 0,2 2 4 16,-3-2-7-16,1 1 10 0,1 0-6 0,-2-4 14 0,1 5-17 15,-1 0 3-15,1-1 0 0,-1 0 1 0,0 1-7 16,-1-1 4-16,-1 1 3 0,0-3 11 0,-3 2-15 15,-2-1 4-15,2 2-2 0,0-3 0 0,1 0 0 16,-2 2-1-16,2-1-2 0,1 0 3 0,2-3-1 16,-4 3 0-16,1 0 3 0,3-1-11 0,-3 2 11 15,-4 0 13-15,5-1-18 0,-2 1 5 0,0-1-2 16,-2 1 2-16,2 0-5 0,1 1 1 0,-2 0 1 16,-1-3 2-16,3 3 3 0,-1-2-1 0,-3 4-10 15,1-2 8-15,0 0 1 0,-1 0-5 0,-1 3-2 16,-2-3 9-16,-2-3-4 0,-5 3 13 0,14 0-12 15,-9 0-3-15,-5 0 3 0,9 3 1 0,-9-3 6 16,9 0 2-16,-9 0 0 0,0 0 3 0,5-3 3 16,-5 3-2-16,0 0 0 0,6 3-3 0,-6-3 0 15,0 0-2-15,0 0-2 0,7 0-1 0,-7 0 3 16,0 0-1-16,0 0-7 0,0 0 4 0,0 0-1 0,0 0-21 16,0 0-34-16,0 0-48 0,0 0-63 15,0 0-72-15,0 0-87 0,0 0-855 0,-23-3 393 16,9 1 260-16</inkml:trace>
  <inkml:trace contextRef="#ctx0" brushRef="#br0" timeOffset="90912.14">4605 10330 227 0,'0'0'240'0,"0"-4"-20"0,0 4-18 0,-2-7-16 16,2 7-20-16,0 0-16 0,0 0-15 0,2-5-14 15,-2 5-10-15,5-3-7 0,0 1-5 0,3-2-8 16,4 1 2-16,6-2 6 0,11-2-6 0,5 2-4 16,-2-3-1-16,19-6-6 0,3 5-4 0,-1-2-8 15,5 1-5-15,-7-1-7 0,3 4-6 0,-2-2-6 16,-14 3-1-16,15-1-4 0,-20 3-9 0,3 0 4 16,-8 0-6-16,0 4-6 0,-9 0-21 0,-6 0-25 15,0 3-33-15,-8-1-22 0,1 2-23 0,-3 3-22 16,-6 3-15-16,-6-1-32 0,-1 6-20 0,-12 3-22 15,-1 1-487-15,-5-2 232 0,1-2 156 0</inkml:trace>
  <inkml:trace contextRef="#ctx0" brushRef="#br0" timeOffset="91145.32">4886 10381 2 0,'-5'-5'177'0,"1"1"4"0,1 1-6 0,0-1-8 15,0 1-5-15,3 3-3 0,-5-5-14 0,5 5-15 16,-3-2-12-16,3 2-10 0,-2-3-12 0,2 3-9 15,0 0-1-15,0 0 1 0,0 0 0 0,0 0 4 16,4 13-11-16,-2-2 9 0,1-2 4 0,-1 2-7 16,5 5-8-16,-4 1-3 0,1 0-3 0,-1 4-9 15,-2-3-7-15,0 8-2 0,-3 2-6 0,-2-2-3 0,3 5 3 16,-3-5-13-16,-4 2-3 0,3 1-9 0,1 2-18 16,1 0-20-16,-1-3-31 0,0 3-27 15,4-4-32-15,1 1-39 0,0-3-22 0,5-8-31 16,1 3-25-16,3-3-470 0,1-4 232 0,-2-3 152 0</inkml:trace>
  <inkml:trace contextRef="#ctx0" brushRef="#br0" timeOffset="92253.31">5234 10706 174 0,'1'-5'253'0,"2"2"-20"0,-1 0-29 0,-1 0-24 16,-1 3-18-16,0 0-11 0,0 0-19 0,0 0-12 15,0 14-9-15,-1-8-13 0,-4 5-3 0,5-4-12 16,-4 6-7-16,4 0-4 0,0 3-8 0,0-4-6 16,4 4-2-16,1-1-8 0,-1-1-5 0,0-1-4 15,1-2-3-15,4 3-7 0,1-1 0 0,1 0-3 16,2-6 0-16,2 5-5 0,-4-6-2 0,3-2-2 16,-1-3 1-16,0 2-5 0,3-1-1 0,-2-4 0 15,1-2-2-15,-1 0-2 0,2-3 3 0,-6-3-2 16,3 0 2-16,-4-3-3 0,2-3-1 0,-5-1-2 15,2 0-2-15,-1 0 13 0,-2-1-3 0,0 1 8 16,-1 1 18-16,-2 3 4 0,-2 3-1 0,-1-2 3 16,-2 0-3-16,-2 2 6 0,3 1 6 0,-2 1-7 15,1 4 2-15,-4-2-11 0,1 2-6 0,-2 1-4 16,-1 2-3-16,1 1-4 0,-2 1-5 0,-3-1-2 16,3 5-8-16,0-1-6 0,-2 1-6 0,4 1-9 15,3-1-7-15,-1-4-5 0,2 4 1 0,4-2 1 16,-1 2 0-16,1-5 5 0,0 4 0 0,0-4 5 0,5 2-1 15,-5-2 5-15,14-4 2 0,-5-5 5 0,1 3 0 16,4-6-2-16,-1-2 9 0,1 0 2 16,3-7 1-16,-2-2 3 0,-1-1 0 0,1-3 8 15,-2 1 4-15,1-1 2 0,-4-2 4 0,3 1 7 16,-3-1 4-16,2 1 2 0,-2-1 6 0,-1 3 6 16,-4 7-5-16,0 2 23 0,4 3 19 0,-6 4 11 15,-1 0-8-15,2 3-9 0,-1 2-4 0,-2 0-16 16,-1 3-5-16,0 2-16 0,0 0 3 0,0 0-8 0,0 26-9 15,0-11-10-15,-1 5 15 0,-2 9-5 0,3-2 15 16,0 2-20-16,-1 4-2 0,1-1-6 16,1-2-5-16,-1 6 3 0,3-2-3 15,-2-2-3-15,4-1 0 0,-1 1 3 0,5-2 1 0,-4-1 4 16,3 1-6-16,2-3-4 0,6-5 1 0,-3 2-10 0,-1-9-9 16,-1-2-1-16,2 0 0 0,0-7 16 0,-3 1-16 15,4-3 2-15,-1 0 0 0,-3-4 1 16,4-1 5-16,-1-3-5 0,1-3 7 0,0 0-10 0,3-5 1 15,-3-1-6-15,-2-3-5 0,4-5 6 0,-7 3-9 16,1 0 1-16,0 2 0 0,-3-1 3 0,-2 3 3 16,-3 2 5-16,1 3-5 0,-5 0 4 15,2 2-1-15,-2 1-8 0,-3 2-5 0,0 1-2 16,0 0-11-16,-1 2-4 0,0 0-6 0,-1 1-6 0,7 0-4 16,-13 2-3-16,8 4-3 0,-1-5-3 0,-1 4 5 15,3-3-6-15,0 1 6 0,-1 0 5 16,2 0 2-16,1-2 7 0,2-1 6 0,-4 6 4 0,4-6 5 15,-4 2 6-15,4-2 1 0,0 0-3 0,0 0 12 16,-3 2-2-16,3-2 2 0,0 0-1 0,0 0-1 16,0 0 7-16,0 0 2 0,0 0 3 0,7 7-1 15,-4-4 1-15,-1-1-2 0,1 2 6 0,-2-2-3 16,4 2 6-16,0 3-3 0,2-2 2 0,-1 6 2 16,2-5 2-16,-1 3-4 0,3-1 3 0,-2 0 1 15,0 0 1-15,1 0 2 0,0-3 2 0,1 0-3 16,0 2 0-16,0-5 2 0,2 1 4 0,-2-3 0 15,3 1-1-15,0-5 1 0,-2 0 0 0,2-1 8 16,1-3-3-16,3-4 11 0,-2 1 9 0,-3-7-4 16,3-1 0-16,-4 2 1 0,5-4 0 0,-4-4-2 15,0-2 9-15,1 1-10 0,-6-3 1 0,1 1 3 16,-3-5-4-16,-1 3-4 0,1 0 15 0,-5 1 3 0,0 2 9 16,-4 2 18-16,3 6 17 0,-1 6 12 15,2 2 6-15,-2 1-2 0,1 3-11 0,-3 1-14 16,4 3-14-16,-4 0-7 0,4 3-3 0,0 0-9 15,-15 15-1-15,7-2-5 0,1 3-6 0,-2 8-5 0,-1 2 0 16,2 1 0-16,0 1-5 0,3 5-5 0,0-4 3 16,2 0-7-16,2-1 8 0,1 3-9 15,3-3-6-15,0 1-15 0,2-3 2 0,-2-2-39 16,2 2-17-16,0-9-13 0,1-1-18 0,1 1-24 0,-1-7-20 16,2 1-14-16,1-3-39 0,0-3-32 15,1-3-30-15,-2 0-747 0,-3-2 333 0,0 0 224 16</inkml:trace>
  <inkml:trace contextRef="#ctx0" brushRef="#br0" timeOffset="92401">5641 10543 202 0,'-6'-1'206'0,"1"-1"-29"0,2-2-19 15,3 4-26-15,13-3-25 0,5-3-39 0,10 1-34 16,6 1-28-16,18-7-28 0,1 4-17 0,2-3-42 15,-1 1-235-15,2 2 104 0,-5 2 72 0</inkml:trace>
  <inkml:trace contextRef="#ctx0" brushRef="#br0" timeOffset="93012.74">6711 10689 84 0,'-3'3'199'0,"3"-3"-21"0,0 0-17 0,0 0-14 16,0 0-18-16,0 0-7 0,5 6-12 0,-5-6 7 0,12 0-7 16,-12 0 2-16,15-4 5 0,-3 2-6 0,-1-1-3 15,7-3-7-15,0 0-6 0,-3 1-4 0,3-2-10 16,-1-3 2-16,-2 2-8 0,2 0-5 15,-2-3 1-15,0 1-3 0,-2-3 0 0,0 0-4 16,-3-1-5-16,2-2 0 0,-1-1 1 0,-3-1 2 16,-1 1-2-16,0 0 9 0,-3 2 8 0,-1-1 3 0,-1 4 6 15,-4 1 30-15,2 1 9 0,-1 1-2 0,-3 2-7 16,2 1-12-16,-1-1-9 0,-2 2-7 0,0 3 2 16,-4 0-28-16,-1 4 6 0,-3 1-17 0,-5 5-9 15,3 0-5-15,-7 9 2 0,-1-2-14 0,1 2-1 16,2 0-10-16,6-1-18 0,-1 5-17 0,-1 0-14 15,6-2-17-15,1-4-14 0,4 3-13 0,-4 0-6 16,8-2-17-16,1 0-13 0,0-1-4 0,1-4 4 16,7-1 2-16,-5-2 12 0,5-1 10 0,-3-3 7 15,4 1 15-15,0-4 6 0,0-2 3 0,1-2 10 16,2 0 10-16,-2-4 7 0,2-4 12 0,2 2 17 16,-3-4 4-16,1-1 6 0,-1-1 7 0,2-2 7 0,-3 1 3 15,-1 4 26-15,0-5-2 0,1 2-2 16,-1 2 0-16,-2 2-3 0,-1 1 1 0,4 1-5 15,-3 0-7-15,-1 3-2 0,0-2-1 0,3 4-9 0,-2 0-1 16,0 1 0-16,2 2-3 0,1 0-6 16,-1 1 3-16,1 1-3 0,2 3 2 0,-3 0-3 0,0 1 0 15,1 2 1-15,-2-2 3 0,1 3-9 0,1 1 6 16,-5 0-3-16,3 0-2 0,-3 3-6 0,-1-2-13 16,-3 2-19-16,4 4-30 0,-2 0-27 0,-2 1-28 15,-1 1-33-15,-1 1-43 0,2 0-32 0,-1-4-678 16,-1 1 303-16,1-4 200 0</inkml:trace>
  <inkml:trace contextRef="#ctx0" brushRef="#br0" timeOffset="93829.46">7387 10471 121 0,'-3'-4'255'16,"3"-1"-13"-16,-1 2-18 0,1 3-19 0,-8-2-22 15,8 2-11-15,-13 5-15 0,3 0-12 0,1 1-12 16,-6 4-11-16,3 1-10 0,2 2-12 0,-3-1-11 16,3 4-11-16,1-2-7 0,-2 4-6 15,4 0-6-15,1-2-9 0,1 1-9 0,3-1-5 0,0 1-12 16,2-1-16-16,1-5-9 0,2 3-10 0,1-6 0 16,1 2-5-16,1-7-3 0,1 2 0 0,3 0 3 15,-4-4 2-15,6-2 2 0,0-4 1 0,0 1 0 16,3-4 11-16,-2-5-4 0,0-1 3 0,-2-1 1 15,2-1 0-15,1-6 10 0,-1-3 6 0,2 1 1 16,-3-4 4-16,-3-2 15 0,0 1 6 0,-3 1 7 0,-1-1 14 16,-2 0 15-16,-3-1 18 0,1 4 9 0,0 6 19 15,1 3 16-15,-4 0-3 0,2 6 10 16,0 3 5-16,-1 1-12 0,-2 0-16 0,1 2-8 0,1 2-27 16,1 3-3-16,0 0-19 0,0 0-4 0,-6 15-10 15,5-4-3-15,-1 7-2 0,-1 1-10 0,1 8-3 16,2-1 1-16,0 4-2 0,0 0-3 0,5-3-6 15,-3 3 0-15,1 0-8 0,-1-2 4 0,1 3-4 16,1-1 2-16,-3 0-4 0,2-4 1 0,-2 2 1 16,1-4-3-16,0-4-3 0,0 6-3 0,3-9-9 15,-5 0-14-15,1-5-11 0,1 0-7 0,0-2-7 16,0-3 1-16,-1-1 2 0,0-1 9 0,-1-1 4 16,0-4-1-16,0 0 12 0,0 0-2 0,11-13 0 15,-6 1-4-15,2-2 3 0,-2-3 9 0,3-9-6 16,1-2 12-16,1 1-7 0,-2 0 3 15,-2 2 3-15,2 1 1 0,-3 7 14 0,-1 2-17 0,-3 1 3 16,3 3 5-16,0 3 4 0,0-1 3 0,-3 4-8 16,-1-1 0-16,4 1-8 0,-3 2-7 0,4 2 8 15,-5 1-2-15,6 0 0 0,-6 0 0 0,9 4 2 0,-2-1-1 16,2 5 1-16,0-2 3 0,0 2 2 0,-2 1-3 16,5 0-8-16,-4-1 2 0,4 6-4 15,0-4-3-15,-2 0-3 0,-1-1-9 0,1-2 0 16,-1 1-6-16,0-3 8 0,-3-3-8 0,2 3 5 15,0-3 2-15,-2 1 8 0,3-3-1 0,-1-3 1 0,1-1 6 16,0 0 0-16,0-2 3 0,-3-2 4 16,3-1-1-16,-2-1 4 0,0-1-5 0,-2-5 6 0,0 0 0 15,-2-2-2-15,-2 1 4 0,-2-1 7 0,1 0-1 16,-3 2 3-16,-1-1 4 0,1 5 16 0,-1 2 14 16,-5-2-10-16,4 2-4 0,-3 2 10 0,-1 0 0 15,3 5-7-15,-2-2-14 0,3 3 0 0,-3 2-2 16,8 0 2-16,-18 7-4 0,9-2-1 0,3 2-9 15,-3 3 4-15,4 1-10 0,-1 0-20 0,3 5-14 16,0 0-24-16,3 0-26 0,3 2-26 0,2-2-29 16,-1 3-39-16,1-2-42 0,4 0-44 0,1 0-36 15,2-3-770-15,-2-6 357 0,3 1 238 0</inkml:trace>
  <inkml:trace contextRef="#ctx0" brushRef="#br0" timeOffset="94994.48">8058 10427 122 0,'2'-13'245'0,"-1"3"-2"0,-1 1-3 16,0 4-8-16,0-2-21 0,1 2-21 0,-1 1-23 15,0 4-18-15,0 0-14 0,0 0-15 16,0 0-7-16,0 0-3 0,-7 21-10 0,6-9-4 0,-1-1-13 16,2 6-6-16,-1 0-4 0,1 2-9 0,-1 0-5 15,1-2-9-15,0 2-1 0,2 0-8 0,0 0-3 16,-1-3-3-16,5 1-1 0,-2 0-8 0,0-7 3 15,5 5 1-15,-3-6-6 0,4-2-3 0,1-2-1 16,2 0 8-16,-2-1-10 0,3-4 0 0,0-1 0 16,2-2-2-16,1-1 1 0,-5-2-1 0,6-2-2 15,-4-1 2-15,0-1-1 0,-1-4 0 0,-3 2 4 16,4 0-5-16,-2 1 2 0,1-4 1 0,-5 6 4 16,0-2 9-16,-2 2 9 0,1 0 8 0,-2-1 10 15,-3 4-7-15,2-2 0 0,-1 0 3 0,-3 2 2 16,1-2-6-16,-1 2 4 0,0-1 6 0,0 1 7 15,-1 0 14-15,-1-2-12 0,2 5-1 0,-1-6-3 16,-1 3 3-16,-1-1-17 0,0 0 0 0,1 2-2 16,-1-4-3-16,2 1-3 0,-3-2-4 0,2 1 2 0,-1-1-5 15,2-1-2-15,-2-2 3 0,1 3-15 16,-1-3 2-16,-1-4-4 0,0-1-2 0,1-1-4 16,1-1-1-16,0-4 0 0,-4-1 3 0,0 0-5 0,3 0-4 15,-3 2 10-15,2 5 2 0,2 1 16 0,-3 5 6 16,5-1 10-16,0 4 8 0,-1 1 2 0,-1 3-5 15,2-2-9-15,-1 3-12 0,0 0-6 0,1 4-3 16,0 0-5-16,0 0 0 0,0 19-3 16,0-5-5-16,0 5 7 0,1 6-4 0,2 0-4 0,-2 3-1 15,3 2-1-15,-2 0-1 0,2-1 1 0,0 5-1 16,0-4-1-16,-2 3 3 0,4-1-2 0,1-3-2 16,2-1-3-16,0-1 1 0,0-2 3 0,4-1-10 15,-2-7 5-15,1 0-1 0,-2-5-2 0,4 1-6 16,1 0 4-16,2-8-3 0,2 2 1 0,-1-4-2 15,10-1 2-15,-7-4 3 0,2-2-2 0,2-4-4 16,1 0 1-16,-1-3-4 0,-7 0-1 0,5-4-6 16,-4-1 1-16,-3 2-5 0,3-6-6 0,-3-1-4 0,0-3-1 15,-2 2 0-15,-2-1 5 0,-4 5 5 16,-3 1 0-16,-1-3 1 0,-2 8 12 0,-2 0-11 16,-2 1 3-16,-2 2 2 0,1-2 2 0,-4 5 2 15,-2 0 0-15,0 4-1 0,-2 2-4 0,-3 2 6 16,-3 7-2-16,1-1 3 0,0 4-2 0,1 2 5 0,2 0-5 15,-4 7 7-15,11-3-6 0,-2 2 7 16,7-2 1-16,-3 0-5 0,4 1 8 0,4-2-7 0,1 0-4 16,0-2 6-16,4-1-8 0,4-2 2 0,-4-3-10 15,6-1 3-15,2 1 2 0,2-4-9 0,0 0-13 16,3-4 12-16,0-1-14 0,-2-5-12 0,8 2 1 16,-1-3-2-16,0-5 4 0,-8 2 3 0,7-3 0 15,-5-4 11-15,2 0-3 0,-2-1 3 0,-7 3-4 16,0-3 6-16,3-5-7 0,-1 3 9 15,-7-1 4-15,-2 6 1 0,0-2 5 0,-2 1 4 0,-1 5 6 16,-4-2 5-16,4 3 3 0,-3-1 4 0,-2 5 7 16,-2-1-1-16,2 2-4 0,-3 3-4 0,4 1-2 15,-12 1 3-15,6 2 0 0,-3 4 1 0,0 0-3 16,-1 1-3-16,3 3 3 0,-1 3 10 0,-2 1-24 16,2-1-6-16,2 1-9 0,2 1-10 0,0 0-10 15,3-5-6-15,-1-1-11 0,2 2-1 0,0-4 9 16,4 1 10-16,0-3 1 0,2-1 5 0,1-1 7 15,-1-3 4-15,7-2 3 0,-4-1 4 0,2-3 5 16,1 0 8-16,2-7 4 0,-3 2 11 0,1-5 5 16,-3 0 6-16,1-3 7 0,2-4-2 0,-3-5 4 0,0 3 3 15,-3-2 8-15,-1-1 10 0,-1 2 8 16,0-2 5-16,-3 9 3 0,3-2 11 0,-4 3 13 0,0 6 15 16,0 0 1-16,0 4-4 0,0-2-13 0,1 4-17 15,-1 4-3-15,0 1-14 0,0 0-4 0,0 0-4 16,-4 12-2-16,4 1-3 0,0 4-1 0,-1 2-9 15,2 1 3-15,-2 6 6 0,1 4-7 0,4 0-1 16,-3-1-11-16,2-1 2 0,-2 1 0 0,1 0-3 16,0-1-5-16,3 0 2 0,0-4-12 0,0 2-20 15,-1-7-24-15,1-2-23 0,1 1-12 0,1-3-33 16,-2-5-20-16,0 2-26 0,4-3-34 0,0-3-45 16,3-3-38-16,2 0-40 0,-3-6-792 0,3 0 368 15,-5-2 248-15</inkml:trace>
  <inkml:trace contextRef="#ctx0" brushRef="#br0" timeOffset="95145.08">8233 10256 101 0,'-13'0'380'0,"0"2"-49"16,8 0-35-16,5-2-32 0,0 0-23 0,27 1-36 15,5-2-42-15,6-1-43 0,18 0-45 16,7-1-50-16,2-2-42 0,26-2-60 0,-25 2-76 0,-3-5-499 15,-1 6 218-15,-7-6 144 0</inkml:trace>
  <inkml:trace contextRef="#ctx0" brushRef="#br0" timeOffset="97512.5">5737 12063 98 0,'-8'0'237'0,"8"0"-23"0,-5 1-20 16,5-1-20-16,0 0-18 0,0 0-14 0,0 0-14 15,0 0-8-15,0 0-12 0,0 0-8 0,16-5-6 16,-6 0-5-16,8-1-9 0,-2-3-1 0,2 1 1 16,5-6-3-16,3 1-3 0,-8 2-10 0,6-3-4 15,-2-1-4-15,-3-2-3 0,-3 5 1 0,1-4-3 16,-2-5 4-16,-3 5-3 0,3-8 4 0,-10 5 3 15,0-4 2-15,-2 3 0 0,-3 0 6 0,-3 1 9 0,0 1 0 16,-3-2 8-16,0 6-3 0,-5 1 6 16,2 4-2-16,-6-3 1 0,0 5-17 0,-5 2-8 15,1 1-5-15,-3 3-6 0,-6 2-5 0,7 1-9 16,2 1-5-16,0 1-5 0,6 0-1 0,-1-2-4 0,5 1-6 16,0 3-4-16,4-5-13 0,-1 3-14 0,5 0 4 15,1-4 1-15,2 8 2 0,3-6 6 0,3 0-5 16,3-1 4-16,7-1 5 0,0-4-7 0,5 3 4 15,4-2-5-15,-4 0 2 0,4-2 2 0,-8 1 1 16,4 2-4-16,-3-4 6 0,-2 4-3 0,1 1 0 16,-1-1-1-16,-4 2-1 0,-2 0 2 0,2 1-1 15,-4 1 1-15,3 0-3 0,-3 4 6 0,0 0-3 16,-2 1 2-16,1 1-2 0,0 2 3 0,0 5 0 16,1-3-1-16,-2 4 0 0,1 0 0 0,0 0 2 15,-3 2 0-15,2 0 7 0,-1 1-10 0,0 1 6 16,0-3-4-16,1 2 4 0,1-2-5 0,0-2 4 15,0-1-3-15,1-1 9 0,0-3-6 0,-1 0 5 16,3-1-4-16,-2-2-3 0,2-5 4 0,0 3 0 16,2-2-4-16,3-3 2 0,-2-3 1 0,3-2-4 15,0-1 6-15,-3-5 0 0,2-1-1 0,2-5-2 0,-2-5 0 16,-2-2 2-16,-2-5-4 0,0 4 1 16,-3-3-3-16,-2-4 1 0,2 2 2 0,-5-2 1 15,-3 5 5-15,0 1 2 0,-4 1 5 0,1 8 15 16,-1 5 19-16,-1 0 27 0,-1 3 2 0,-2 2-10 0,3 2-6 15,1 1-15-15,-3 2-2 0,-3 2-5 16,8 0-6-16,-14 7-4 0,5 1-5 0,-3 5 0 16,1 1-4-16,2 4-1 0,0 5-1 0,-1 2-2 0,1 2 0 15,5-2-11-15,0 1 4 0,4-1 0 0,0-6 6 16,1 6-25-16,3-8-1 0,2-1-3 0,0-6-4 16,4 4-4-16,-5-7 7 0,7 2-6 0,-2-1-2 15,0-4 4-15,3-1 6 0,0-3 2 0,3-3-6 16,3-3 17-16,1-3-12 0,3-6 9 0,0-2-1 15,0 0-4-15,-4-4 9 0,0-4-9 0,0 1 8 16,-1 2-1-16,0-1-4 0,-4 1 8 16,-1 7 6-16,-4 0 5 0,-2 2 6 0,-1 5 1 0,0-1 0 15,-2 3-5-15,-2 1-3 0,1 0-7 0,-1 2-2 16,1 1-2-16,-3 2-4 0,0 0 6 0,14 6 0 16,-9-2-3-16,-1 2 0 0,2 5 3 0,1-3 11 15,2 4-17-15,-4 0 3 0,2 2 3 0,1 1-6 16,-3 0-3-16,4 0-15 0,-4 1-6 0,0 0-12 15,-1-5-10-15,0 1-18 0,0-1-15 0,1 1-7 16,-4-6 0-16,3 1-1 0,-3 1 10 0,2-7 8 16,-2 4 6-16,3-2 8 0,-4-3 7 0,0 0 11 15,4-11-1-15,1 0 1 0,0 3 6 0,-2-5 1 16,2 0 8-16,0-2 10 0,0-1 10 0,3 5 9 16,-3-1 3-16,0 1 9 0,-1 1-4 0,0 3-3 15,-1-1-1-15,1 3-1 0,0 1-6 0,1 1 4 16,0 0-4-16,0 3 0 0,2-1-1 15,-7 1 3-15,16 4-4 0,-4-4 2 0,-2 8-1 0,2-4-1 0,-1 1 7 16,3-1 0-16,-4 2-7 0,2-2 5 0,3 0-4 16,-3 2 1-16,2-1-1 0,-4-2-1 15,3-1 0-15,1-1 1 0,-3-1 1 0,2 0-3 16,-4-2 5-16,1-2 1 0,3-3-4 0,-3 0-1 0,3-4 1 16,-1-1-1-16,-1-1 1 0,3-3 9 0,-5 3-7 15,-2-2 0-15,0 5 5 0,-1-7 19 0,-2 5 4 16,0 1 13-16,-1 2 14 0,-2-3 7 0,0 6 9 15,-2-2 7-15,1 3 3 0,0 1-8 0,0 1-6 16,-4-4-10-16,3 5-7 0,1 2-9 0,0 0-8 16,0 0 0-16,-22 11-6 0,13-4-4 0,0 6-2 15,-3 1 8-15,1-1-14 0,1 4-5 0,2 0-13 16,3-1 3-16,1 4-18 0,2-6-11 0,1 3-7 16,2-2-15-16,3-4 0 0,-2 0-4 0,5-2-1 15,-1 0 7-15,4 0 4 0,-1-3 0 16,5-3 7-16,-4-1 2 0,3-2 1 0,5-5 4 0,-1-1 2 15,5-3 8-15,-3 0 1 0,6-7 2 0,-4-2 2 16,0 1 4-16,-2-3 3 0,-6 8 4 0,1-1 9 16,-3 0 6-16,-1 5 10 0,-4-1 5 0,3 3 1 0,-1-3-8 15,-6 5 0-15,2-1 2 0,0 2-3 16,0-2-15-16,1 4 0 0,0 0-3 0,-5 1 2 16,8-2 1-16,-8 2-2 0,10 4-1 0,-2-1 1 15,-3 3-6-15,0 2 9 0,0 0-3 0,-1 4-1 16,0-3-3-16,-2 4 0 0,2-2 11 0,-1 2-11 0,-1-1-3 15,-1 0-2-15,2 1-7 0,-3-4-7 16,0 0-1-16,0-3 0 0,1 0-4 0,1-1 6 16,-2-2 4-16,0-3 2 0,1 3 10 0,-1-3 2 0,0 0 4 15,0 0-2-15,0 0-3 0,4-16 1 0,-3 7 8 16,0-3-6-16,2 0 10 0,2-6 4 0,0 1 0 16,0-3-6-16,0 2 3 0,2 2 8 15,-1-1 1-15,-1 5 7 0,0 1 0 0,-1-1-1 0,-1 5-7 16,-1 0 0-16,2 4-7 0,0-1-3 0,1 3 2 15,3 1-6-15,-2 4 2 0,3 0 0 0,1 3-1 16,-1 0 0-16,4 8 5 0,1-2-6 0,-1 3-4 16,-3-3 2-16,4 3 4 0,-1 1 5 0,-3 0-11 15,5 4 0-15,-5-5-9 0,-2 0 3 0,-1-6-13 16,2 5-5-16,-4-4-18 0,1-3-10 0,-2 1 7 16,1-1-5-16,0-4 10 0,-2 2 3 0,-1-4 4 15,2-2 4-15,-4 0 4 0,9-6 2 0,-4 1 4 16,0-3 10-16,0-3 0 0,1 0 0 0,1-6 10 15,-3 0-7-15,2 0 5 0,2-8 9 0,2 2-5 16,-5 3 2-16,2 1 1 0,-6 2 30 0,4 0-9 16,-1 0 8-16,0 5-2 0,0 3 0 0,-3 1 0 15,0 0-3-15,-1 4-9 0,4-1-12 0,-4 2-4 16,3 1 7-16,-3 2-7 0,0 0 4 0,6 9-1 0,-2-4 3 16,0 3-6-16,-3-1 4 0,5 3-8 0,-3 2 3 15,-1-2-1-15,0 2 0 0,-1-1-5 16,2 5-3-16,-2-4-2 0,1-1-2 0,0 0-17 15,0 1-3-15,0-4-16 0,0 2-9 0,-1-5-3 0,1 2 2 16,-1-2 17-16,0-2-2 0,2 0 6 0,-3-3 1 16,0 0 4-16,9-8 4 0,-6 1 4 0,4-1-4 15,-3-4 7-15,5-1 5 0,-3-1-2 16,0-2-1-16,3-1 6 0,0 0 11 0,-1 0-7 0,1 2 5 16,0 1 12-16,-3 6-5 0,3-3-2 0,-4 3 4 15,3 2-5-15,1 6 0 0,-3-3-5 16,2 0-2-16,-8 3 1 0,14 3 3 0,-5 3 0 0,0 0 4 15,4 3-5-15,-4 2 1 0,4 1 3 0,2-1-4 16,-4 1 2-16,2 0-5 0,-1 0 2 0,2 1 1 16,0-3 5-16,1-1-3 0,-4-2-1 15,6 0 6-15,2-3-3 0,2-1-4 0,-3-2 12 0,2-2-8 16,0-2 5-16,0 0-4 0,0-2 0 0,-2-2-4 16,0 0 7-16,1-3 3 0,-5 2 1 0,1-2-2 15,-2-2-2-15,1-2 0 0,-1 2 0 0,-4-2 4 16,2-3 0-16,-5 3-2 0,0-1-4 0,-3-1 7 15,-3 3 26-15,-3 3 1 0,2-1 5 0,-2 2-4 16,-2 1 4-16,2 4-4 0,-4-1-7 0,3 3-1 16,-5 2-6-16,9 0-4 0,-18 7-2 0,9 1-1 0,-1 3 3 15,-3 2-9-15,4 2 1 0,4 3 4 16,0-2-9-16,2 0 1 0,3 1-1 0,3-2 1 16,2 0-2-16,4 1 1 0,4-1-2 0,1-2-9 15,13 3-38-15,1-4-53 0,4 0-62 0,1-1-60 0,0-2-75 16,3-3-106-16,-4 2-916 0,-2-4 437 0,-2-1 290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27:00.7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1893 14333 80 0,'-5'0'64'0,"1"-3"0"0,-1 1 2 16,0 0-3-16,-5 0-9 0,1 1-8 15,1-2-4-15,-1 1-11 0,-2 2 10 0,1-2-11 16,-3 2 2-16,3 0-6 0,-3-2-5 0,1 4 0 15,1-2 0-15,-3 0 3 0,1 0-4 0,3 2 7 16,-4-2 0-16,2 3 2 0,-3-1-5 0,2 1 1 16,1-1-3-16,1 0 10 0,0 1 1 0,-2-3 7 15,3 4 0-15,2-3-8 0,-3 2 8 0,3-2 6 16,-1 2 13-16,1-3 10 0,1 2-1 0,1-2 0 16,6 0-4-16,-7 0-1 0,7 0-7 0,-4 3-5 15,4-3-3-15,0 0-6 0,-5 0-3 0,5 0 6 16,0 0 6-16,0 0 13 0,0 0 4 0,24-5 0 15,-6 2-3-15,0-2 1 0,2-2 1 0,10 0 1 16,3 0 1-16,5-2 1 0,-2-1 5 0,2 0-12 16,12-2-1-16,0-2-4 0,-13 4-3 0,3-3-2 15,12-3-7-15,-15 3 1 0,13-1-7 0,-12 2 0 16,-2 0-2-16,0 2-1 0,0-1-8 0,-4 0-4 16,-3 2 0-16,-1 1-5 0,-9 3 3 0,-1-2-4 15,0 2-6-15,-5 3-1 0,-4 1-11 0,1 0-11 16,-4-2-13-16,0 3-9 0,-6 0-8 0,10 3-14 15,-9 1-29-15,-1 1-38 0,0-5-49 0,-8 15-42 16,-3-1-631-16,-2-2 281 0,-7 5 188 0</inkml:trace>
  <inkml:trace contextRef="#ctx0" brushRef="#br0" timeOffset="272.64">2020 14229 79 0,'-3'-5'199'0,"3"5"-17"16,-1-3-17-16,1 3-14 0,0 0-10 0,-3-4-14 15,3 4-13-15,0 0-10 0,0 0 0 0,-1 12 3 16,2-6-1-16,1 5-2 0,-1 4-1 0,-1 3-6 16,0 10-4-16,1-2-11 0,-3 7-4 0,-2-3-10 15,0 3-7-15,-1 1-2 0,-3 15-8 0,1-15-2 16,-1 16-8-16,-1-4-2 0,1-12-6 0,2 2-7 15,0 11-6-15,-1-11-10 0,2-1-5 0,1 10-11 16,-1-11-18-16,1-2-13 0,3-1-16 0,6-3-23 16,-5-5-26-16,5-4-31 0,-1-3-13 0,1-5-31 15,-1-4-5-15,1 0-372 0,-1-7 184 0,2 0 124 16</inkml:trace>
  <inkml:trace contextRef="#ctx0" brushRef="#br0" timeOffset="1341.34">2142 14592 84 0,'3'-9'158'0,"-2"1"-3"0,3 3-16 16,-1-2-11-16,-2 1-6 0,-1 4-19 0,0 2 3 15,0 0 5-15,0 0 7 0,0 0-12 0,8 18-1 16,-8-7-10-16,1 1-1 0,-1 4-10 16,4 0-7-16,-3 3-8 0,4-2 0 0,-5 4-10 0,5-1-8 15,-1-2-2-15,-1 1-8 0,0 1-3 0,3-2-3 16,0-1-4-16,-1 1-2 0,1-4-2 0,2 0-2 15,-3-2-8-15,4-3 1 0,-4 0-2 0,3-2 1 16,-2-1-3-16,1-5 0 0,0 2-3 16,0-3 2-16,-1-3-1 0,2-4-3 0,2-3-3 15,0-3-3-15,-1-3-4 0,1 0 2 0,-5-4-4 0,3-5 6 16,-4 6-1-16,4-8-2 0,-7 8-2 0,4-1 8 16,-5 1-2-16,1 2 8 0,-1 3 2 0,-1 2-5 15,1 3 10-15,-1 1 1 0,-4 1 3 0,2 2-1 16,2 0-2-16,1 5-4 0,-3-7-6 15,3 7-2-15,-2-5-2 0,2 5 2 0,0 0-4 16,0 0 1-16,0 0-6 0,-8 15-2 0,8-9 3 0,-3 2-2 16,6-1-3-16,-3 0 1 0,0 0-6 0,0-2 3 15,1 0-5-15,2-1 2 0,-3 0 1 0,0-4 1 16,4 7 0-16,-4-7 2 0,0 0-2 0,0 0 4 16,0 0 3-16,16-17-3 0,-8 2 1 15,1-2 8-15,1-9 1 0,-1 2 4 0,3-4 7 0,-4-2 2 16,-1 0 0-16,2-4 2 0,1 0 6 0,-2 1 4 15,-3 0 10-15,0-4 3 0,1 6 9 0,-2-1 9 16,0 5 4-16,0 8-1 0,-2 3 10 16,0 5-3-16,-1 4-4 0,-1 0-6 0,1 2-14 15,-2 0-5-15,2 2-9 0,-1 3-2 0,0 0 0 16,8 15 2-16,-3-3-6 0,0 7 5 0,1 8-10 0,2 0 4 16,0 7-3-16,1-2-1 0,-3 2-6 0,2 14-1 15,-3-14 8-15,4 12-12 0,-5-13 0 0,3 3-1 16,1-4 0-16,-3 0-2 0,3-4 0 0,1 1 1 15,-1-3-7-15,1-4 6 0,-3-6-4 16,4 1 1-16,-2-7-1 0,0 1-4 0,0-4 4 0,0-1-5 16,0-2 6-16,-1-2-3 0,5-2-9 0,-3-1 11 15,1-7-3-15,4-4-2 0,-1-5-7 0,2-2-4 16,2-4 0-16,-3-5-2 0,-4-2-4 0,2 4 2 16,-2-1 3-16,-5 1 1 0,0-1 0 15,-1 9 2-15,-4 0 0 0,0 1 0 0,0 7-4 16,-1 0 0-16,-2 4-2 0,2-2-5 0,-3 3-6 0,0-2-10 15,-1 4-3-15,0-1-7 0,-4 4-7 0,4-1-8 16,-3 4-4-16,-2-1-3 0,1 1 1 0,4 1-1 16,-3 0-2-16,-1-2-5 0,4 1 0 0,1-1 9 15,4-2 5-15,-5 5 11 0,1-5 2 16,4 0 8-16,-4 4 2 0,4-4 6 0,0 0 4 16,0 0-3-16,-6 2 9 0,6-2-4 0,0 0 8 0,3 5 0 15,-3-2-2-15,2 1 8 0,2 1-1 0,0-1 0 16,1 3 3-16,0 2-1 0,0 0 3 0,4 0 1 15,-1 2 0-15,-3-4 6 0,4 3-5 16,0 1-2-16,0 0 6 0,-3-4 1 16,2 1-1-16,2 1-1 0,-1-2 4 0,0-2 0 0,-4-1-1 15,3-1-1-15,-3-3 2 0,-5 0 0 0,15-4 2 0,-6-3 2 16,-1-2-2-16,2-2 5 0,0-4 0 0,-2-2-2 16,1-9-2-16,-3 1 10 0,1-3-4 15,-1-1 0-15,-1-3 3 0,-1 0-2 0,-1 1-2 16,-2-2 5-16,0 0 17 0,-1 0-2 0,-1 3 4 15,0 1 7-15,-1 4 7 0,1 8 10 0,-3 5 20 0,3-1 0 16,0 5-12-16,-1 1-9 0,1 5-9 16,1-3-6-16,0 5-5 0,0 0-2 0,0 0-6 0,0 0-2 15,-1 20-4-15,2-5 0 0,-1 3-1 16,1 2 7-16,1 9-14 0,0-5 2 0,2 5-7 16,3 0 2-16,0 0-3 0,-2 0-4 0,4-1-11 15,-4 2-17-15,8-3-10 0,0 2-23 0,-3 0-35 0,3-3-35 16,1-1-48-16,4-4-38 0,-4-6-655 0,1-4 290 15,2-3 192-15</inkml:trace>
  <inkml:trace contextRef="#ctx0" brushRef="#br0" timeOffset="2017.38">3778 14040 170 0,'-4'-5'231'0,"-1"3"-19"0,5 2-11 0,-17 0-10 0,7 0-5 15,-1 4-3-15,-2 6-12 0,-2-1-7 0,-4 9-11 0,-2 4-11 16,2 1-6-16,1 2-4 0,0 1-5 16,4 4-12-16,0-4-14 0,4 3-7 0,0 3-5 15,3-1-6-15,3-2-14 0,3 0-4 0,1-1-6 16,3 0-5-16,0-3-9 0,4 3 0 0,3 1-10 15,-2-4 2-15,3 1-8 0,4-2-2 0,1-4-4 16,-1-6-5-16,8 3-15 0,-6-7-15 0,2-3-19 16,3-2-23-16,7-5-13 0,-1 2-17 0,-6-7-20 15,6-4-11-15,0-1-13 0,-1-6-29 0,1-4-9 16,1-1-12-16,-2-4 7 0,-2 1 7 0,7-13 10 16,-9 10 18-16,0-2 4 0,-3-1 11 0,-3-2 19 15,-2 3 24-15,-5-1 25 0,2 1 27 0,-2 5 8 16,-5 5 25-16,-5 1 25 0,3 5 12 0,-2 0 9 15,0 4 23-15,-2-2 17 0,1 5 14 0,-1 1 6 16,-2-2 3-16,3 7-11 0,-4-3-10 0,4 3-3 16,0 0-7-16,0 0-4 0,-19 13-5 0,15-4-2 15,-5 8-1-15,-1 2-1 0,4 4-7 0,-2 3-2 16,0-2-4-16,3 0-6 0,4 3 0 0,-3-3-7 16,3 4 6-16,2-2-11 0,-1 0-8 0,4-1-2 15,-4-8-4-15,9-1-2 0,-7-1-2 0,6 3-2 16,-3-3-1-16,4-2-2 0,-1-6-3 0,1 2 1 15,0-2 2-15,-3-2 5 0,3-4 2 0,4-1 4 16,1-3 4-16,1-7-2 0,0-2 4 0,1-2-4 16,-1-1-1-16,3-7-2 0,0-2-7 0,-5-3 11 15,2 1-16-15,-6-3-1 0,0-1 1 0,-3-3-3 16,1 4 3-16,-7-4-7 0,0 1-4 0,-3 5 1 16,-1-2 2-16,-2 6-5 0,1 6 1 0,-4 1 1 15,-4 2-2-15,-1 2-3 0,-1 3 1 0,-2 3-2 16,2 3 7-16,-1 3-15 0,-3 3 0 0,4 3-5 15,5 1-7-15,-3 4-11 0,4 2-7 0,3 3-5 16,-2 4-30-16,8-1-28 0,4 6-38 0,2 4-33 16,4-5-42-16,6 1-54 0,-1-2-569 0,-1-8 278 15,5 2 188-15</inkml:trace>
  <inkml:trace contextRef="#ctx0" brushRef="#br0" timeOffset="2432.53">4639 14066 122 0,'-4'-7'269'16,"1"3"-21"-16,-5 0-17 0,2 3-21 0,6 1-12 15,-15 5-13-15,7 4-10 0,0 0-13 0,-2 7-6 16,-4 7-11-16,2 5-14 0,2-2-6 0,-3 8-15 16,4-4-4-16,1 2-13 0,1 0-11 0,3 3-3 15,-1-2-13-15,1-2-6 0,1 3-2 0,0-2-7 16,3 4-4-16,1-5-8 0,1-2-5 0,1-3-6 15,-2 0-2-15,2-10-7 0,-2-3-7 16,3-2-8-16,0-3-6 0,2 1 1 0,-2-5 4 0,1-1-4 16,-5-3 2-16,0 0-2 0,22-12 2 0,-13 0 3 15,5-10 5-15,0-2-2 0,-1-4 1 0,2 0 1 16,-2 1 8-16,1 0 11 0,-1 2 2 0,-2 1 8 16,-1 5-5-16,-4 4 9 0,3-2-1 0,-2 9-8 15,2-3 0-15,-4 5-7 0,3-1-1 0,-3 3-2 16,1 1-6-16,-6 3 0 0,14 0 0 0,-14 0-5 15,13 6 1-15,-4-2-3 0,0 2-2 16,0 5 1-16,0-1 0 0,-4 2 0 0,8 2-1 0,-4 1 5 16,-2 1-12-16,0 1-3 0,-2 0-4 0,0-2-18 15,3 4-19-15,-6 1-22 0,-2-1-34 0,0-2-30 16,2 2-40-16,-4-4-44 0,5-3-47 0,-2-3-678 16,-3-4 314-16,2-5 208 0</inkml:trace>
  <inkml:trace contextRef="#ctx0" brushRef="#br0" timeOffset="2753.14">5046 14089 116 0,'-3'-3'262'0,"3"3"-27"0,-6-3-23 0,6 3-22 0,0 0-17 15,0 0-19-15,-18 11-14 0,14 0-13 0,0 3-10 16,3 3-10-16,-3 1-10 0,4 1-9 0,3 8-10 15,-1-9-9-15,5 8-2 0,3-2-7 0,4-2-7 16,-4-5-6-16,9 5-2 0,0-1-3 16,3-3-6-16,2-2 0 0,-4-7-7 0,5 6 3 15,-2-4-3-15,-5-2-4 0,2-1-1 0,-4 1 0 0,0-2-2 16,-5-2 1-16,-2 0 3 0,-2-1-1 16,1-4 4-16,-4 4 14 0,0-1 3 0,-4-3 6 15,3 6 9-15,-3-6-6 0,0 0-3 0,-14 11-5 16,3-6-3-16,-5 0-9 0,-4 4-4 0,-5 0-3 15,-6-1-5-15,0 0-7 0,1-3-17 0,0 4-23 16,0-3-29-16,0 1-46 0,4 2-64 0,6-7-78 0,1-1-690 16,2 4 311-16,-2-3 206 0</inkml:trace>
  <inkml:trace contextRef="#ctx0" brushRef="#br0" timeOffset="4121.52">5518 14272 106 0,'-5'3'157'0,"-1"0"-14"0,3 3-14 0,1-1-20 16,2-2-3-16,0 1-8 0,2 1-17 0,2-2-3 15,1 2 1-15,0-1-5 0,2-1 3 0,1-3 0 16,3 2-11-16,-2 0 6 0,5-4-5 0,0 2-2 16,-1-2 0-16,6-3-5 0,0 1 0 0,-1-6-1 15,0 3 5-15,0-1-5 0,-3-4 3 0,2-1 6 16,-3-3 4-16,-1 0 5 0,-1 0 7 0,-3 0 6 16,-1-1 20-16,-1 2-1 0,0 0-4 0,-4 3 5 15,0 1 19-15,0 1-3 0,-3 2 1 0,1 4-8 16,2-1-14-16,-3-1-14 0,1 2-10 0,-1 4-9 15,0 0-6-15,0 0-14 0,0 0-5 0,0 17-3 16,0-5 0-16,4 5-9 0,-4 2 1 0,-3 6-8 16,3-1 3-16,0 2-12 0,3 0 3 0,-3-6-8 15,0 5-9-15,0-6 3 0,0-2-7 0,4 0-1 16,-2 0-17-16,2-8-7 0,0 1 5 0,-3-5-24 0,3 4-5 16,-3-5-12-16,2 0 5 0,2-4-1 0,-5 0-1 15,17-3-2-15,-7-5 1 0,4-4 1 16,-1-5 12-16,1-6 0 0,4-4 5 0,-4-1 11 15,0-1-1-15,-1-1 10 0,1-1 12 0,-5 5 11 0,0-2 4 16,-1 2 8-16,-4 9 8 0,1 0 5 0,1 2 9 16,-4 6 5-16,2-1-1 0,-3 5-11 15,4-4-2-15,-5 6-1 0,4 1-3 0,-4 2-3 16,0 0-2-16,9 10-1 0,-5-1-1 0,1 6-1 0,-1 3-1 16,2 0-1-16,1 6 1 0,-1 0-7 0,-1 1 0 15,7 0 0-15,-6-1-5 0,3 2 6 16,-1-4-2-16,0-4-3 0,2-1-3 0,-3-1 1 15,3-3-7-15,-2-3-5 0,0-1 0 0,0-1 0 0,3-4 0 16,-1-1-4-16,-1-2 2 0,3-1 1 0,-1-4-4 16,3-2 2-16,-1-2-3 0,1-5 0 0,0-2 3 15,0 0-4-15,0-9 3 0,-1-1-1 0,1-1 8 16,-5 2-2-16,0-1 7 0,-4 6 2 0,0 0 11 16,-2 3 12-16,-3 3 4 0,-2 1-4 0,1 0-1 15,-3 2 4-15,2 1 1 0,-1 3 0 0,2 1 4 16,0-2 10-16,-2 3-22 0,3 0 2 0,0 4-10 15,-5-4 0-15,5 0-2 0,0 4-11 0,-1-5 4 16,1 5 12-16,0 0-19 0,0 0-1 0,0 0-2 16,0 0 10-16,15 5-17 0,-15-5-3 0,11 4 2 15,-3-4-1-15,2-2 9 0,3-1-14 0,-1 1 7 16,5-3-1-16,-1 0 2 0,0 0 3 0,-3 1 1 16,0-3 1-16,0 2 17 0,-3 0-6 0,2 1 1 15,-6 1 16-15,0 2-9 0,0-1 5 0,-2 0-9 16,2 0 6-16,-6 2-9 0,0 0 1 0,0 0 4 15,9 5-6-15,-8 0 3 0,1 2-3 0,1 2 8 16,0 1-1-16,-3 6-3 0,2-1-7 0,1 2 11 16,-1 2-3-16,-1-1 1 0,2-1-3 0,1 1-2 15,-2-1 1-15,2 0 1 0,1-2-7 0,-3-4 8 16,3 0-1-16,0 1-4 0,1-3 6 0,-2-3-6 0,1 0-1 16,0-1 0-16,1 0 2 0,-2-3-7 15,2-1 2-15,-6-1 0 0,11-5-8 0,-2-1 0 16,0-2-2-16,4-5-2 0,-3-2 6 0,4-9 2 15,-2 0-1-15,-1-3-6 0,-3-2 3 0,0 1 0 0,-2-1 3 16,1-1 3-16,-4 2 0 0,1 0 0 16,-3 2 8-16,-1 1 2 0,1 7 10 0,-1 6 8 15,0-1-4-15,-1 4 18 0,0 2-24 0,0 2-1 16,2 1-1-16,-2 1-5 0,1 3 4 0,0 0-6 16,0 0 1-16,-4 17 0 0,2-5 2 0,1 9 0 15,-1-2-8-15,-2 6 3 0,0 0 5 0,7 1-5 0,-2 3 0 16,-2 0 0-16,2-2 0 0,-1 1-3 0,6 0-1 15,-5-2 0-15,2-1 6 0,0 0-1 16,-2-4-10-16,1-5 3 0,2-1-2 0,0-4-5 0,0-1-3 16,2-2-3-16,1-2 0 0,-1-1 0 0,1-4 5 15,4-1-2-15,-1-2 4 0,6-6-5 16,0-2 2-16,2-3-1 0,4-6-3 0,-2-7 14 16,3-1-12-16,-2-4 10 0,-2-1-10 0,4-11-1 0,-5-1 5 15,-3 10 2-15,-2-9 0 0,-3 9-1 0,-1-2 4 16,0 4 3-16,-4-2 4 0,0 1-2 0,-4-1 8 15,-1 7 9-15,2 1 11 0,-4 9 8 0,1 4 8 16,1 4-1-16,0 1-7 0,0 2-8 0,-4 2-3 16,3 2 9-16,1 2-23 0,0 0 5 0,-11 17-1 15,4-2-7-15,-3 7 2 0,2 7 2 0,3 1 2 16,0 3-1-16,0-1-8 0,6 1 15 0,-3 1-12 16,4 0 1-16,3-2-2 0,3-2-2 0,0-1-12 15,3 1-7-15,2 1-15 0,2-5-27 0,2-1-34 16,2 1-60-16,0-4-68 0,7-2-72 0,-2-2-814 15,7-5 369-15,-2-2 244 0</inkml:trace>
  <inkml:trace contextRef="#ctx0" brushRef="#br0" timeOffset="4899.79">8202 13677 35 0,'0'-14'297'0,"4"4"-16"0,-3 0-22 0,-1 5-25 15,5-2-20-15,-5 2-24 0,0 2-22 0,0 3-16 16,0 0-11-16,0 0-5 0,5 9-5 0,-1 2 1 16,-3 4-2-16,3 9-9 0,0 0-8 0,-4 4-7 15,0 2-7-15,3 2-9 0,-2-3-5 0,0 1-9 16,-2 2-10-16,1 2-7 0,-1-2-4 0,-2-2-5 16,2 0-5-16,-2 0-7 0,-2 0 0 0,5 0-7 15,-5-4-1-15,1-6-5 16,-1-1-4-16,4-2-1 0,-3 0-4 0,1-5-2 0,2-2-2 0,1-1 2 15,0-6-2-15,0 2 2 0,0-5 0 0,0 0-8 16,0 0-8-16,0 0 0 0,8-20-13 0,-2 1 3 16,7-3-4-16,-3-7 2 0,3 1-4 0,0-2 3 15,3 4-3-15,1-1 3 0,1 3 4 0,1 5 3 16,-1 6-4-16,0 1 1 0,-2 3 0 0,6 4-1 16,-4 2 3-16,1 1 2 0,3 4 4 0,-3 0-4 15,-1 2-1-15,-2 5 2 0,-1-1 0 0,-3 1 0 16,1 4 1-16,-5 0 1 0,-3-1-2 0,-1 3 1 0,-4 1 1 15,-1 1 0-15,-5 1 2 0,-1 1 0 16,-1-1-1-16,-9 5 1 0,6-6-2 0,-4-2 1 16,0 2 1-16,-1-5 1 0,3 1 0 0,3-2 7 0,-3 0-5 15,7-5 5-15,-2-1-5 0,2 0-5 0,2 0 3 16,0-3-2-16,1 3 2 0,2-2 1 16,1-3-1-16,4 6-1 0,0-3 3 0,1 0 1 0,1-3 3 15,2 1-3-15,5 0-1 0,5-2-1 0,-1-1 1 16,0-3 0-16,2-1 0 0,1 0-12 0,0-3 6 15,-1 0-7-15,9-6-2 0,-6 0 1 0,-2-2-2 16,2-2-2-16,-4-1-3 0,4-2 4 0,-4 1-4 16,-3-3 5-16,-3 7-2 0,-1 0 4 0,-2 0 4 15,-4 1 14-15,-2 4 4 0,-2 3 3 0,-1 0 13 16,-1 2 1-16,-2 2 2 0,-1 2 2 0,-2 1 1 16,-3 4 8-16,-5 3 13 0,-2 7 17 0,-4 6 6 15,-3 5 2-15,5-1 9 0,-4 5-12 0,6 2 0 16,0 0-6-16,6-3-4 0,0 1-6 0,6 2-3 15,2-4-15-15,3 1 7 0,2-6-8 0,4-3-7 16,7-1-26-16,4 0-44 0,8-1-55 0,3-2-66 16,6-7-93-16,0-3-120 0,17-3-796 0,-13-3 388 15,-2-4 260-15</inkml:trace>
  <inkml:trace contextRef="#ctx0" brushRef="#br0" timeOffset="5668.14">10089 13459 45 0,'-11'0'168'0,"3"0"-8"0,-1 0-4 16,2 0-10-16,-1 0 0 0,8 0-6 0,-9-2-9 15,9 2-8-15,-9 0-13 0,9 0-11 0,-5 2-9 0,5-2-11 16,0 0-6-16,0 0-3 0,0 0-4 0,0 0 1 16,0 0-1-16,0 0 7 0,20 5 2 15,-8-2-3-15,7-1 0 0,3 0-4 0,3-2-5 16,6 0-5-16,-3 0-2 0,4-4-3 0,0 4-1 0,1-5-5 15,-5 5-5-15,0-3-3 0,1 0-2 16,-3-3-3-16,-4 6-5 0,-3-3-2 0,-1 1-2 16,-5 0 1-16,-3 1-6 0,0-1 4 0,-3 1-3 0,0 1-2 15,-7 0 1-15,9 0-5 0,-9 0 0 0,8 1 1 16,-8-1-5-16,3 7 4 0,-2-3 9 0,-1 7 5 16,-4 3 3-16,0 3 6 0,-2 1-2 0,-3 8 1 15,0 1-5-15,-3 3-1 0,2-2 0 0,0 0-2 16,1 0-3-16,-1 0 0 0,-3 4-3 0,4-3-2 15,1 5-1-15,-2-5-5 0,4 0-2 0,-2 0-1 16,3 0-4-16,-3-3 3 0,7 3-13 0,-1-4-10 16,0 0-16-16,4-5-20 0,1 0-39 0,-3-5-37 15,5-3-44-15,-1-1-46 0,4-6-33 0,-2 0-628 16,2-4 291-16,6-4 196 0</inkml:trace>
  <inkml:trace contextRef="#ctx0" brushRef="#br0" timeOffset="6084.15">10728 13499 60 0,'0'0'160'0,"0"0"-7"0,0-5-18 0,0 5-12 15,0 0-6-15,0 0-6 0,0 0-1 0,5-3 5 0,-5 3 2 16,5-1 5-16,-5 1 2 0,13 0-5 0,-6 0-9 15,5-1-5-15,6 1-10 0,-4-3-6 16,9 0-6-16,-5-1-4 0,13 1-4 0,-12-2-6 16,0-1-7-16,0 2-5 0,3-1-2 0,-3-1-6 0,3 3-3 15,-6-2 4-15,1 0-6 0,-3 1 7 0,-2 1-5 16,-2 1 2-16,0 0-1 0,-2 1 1 16,-3-3-3-16,0 4 0 0,-5 0-3 0,8 0-5 0,-5 4-1 15,-3-4 3-15,4 5-1 0,-2 4 7 0,-4 2 14 16,1 1-10-16,-3 5 1 0,-1 0-3 0,-1 8 7 15,-4 0-2-15,3 2 1 0,1 1 15 0,-3 3-18 16,1-2-5-16,2-1 0 0,-2 4-4 0,-1-1-1 16,4 3-8-16,-3 0-1 0,3-3 2 0,1 1-8 15,-1 1 3-15,2-3-4 0,0-1-8 0,0 2-4 16,2-4 4-16,-1-1-6 0,0 0-9 0,1-6-19 16,1-3-17-16,1 1-30 0,-2 0-36 0,2-1-46 15,1-5-55-15,0 1-63 0,-2-6-818 0,4-2 361 16,-1-1 240-16</inkml:trace>
  <inkml:trace contextRef="#ctx0" brushRef="#br0" timeOffset="6274.9">11248 13888 228 0,'1'-4'214'0,"2"0"-4"0,-3 4-16 0,5-4-10 16,-5 0-11-16,0 4-2 0,4-4-17 0,-4 4-3 15,4-2-7-15,-4 2-13 0,1-4-15 0,-1 4-7 16,4-3-15-16,-4 3-10 0,4-4-13 0,-4 4-19 16,6-1-32-16,-6 1-35 0,9 0-44 0,-5-3-37 15,1 3-47-15,4-1-54 0,0-2-467 0,0 0 222 16,0-1 146-16</inkml:trace>
  <inkml:trace contextRef="#ctx0" brushRef="#br0" timeOffset="6819.78">12037 13601 64 0,'1'-8'186'0,"-2"-5"-10"0,-2 4-11 16,2-4-10-16,0 0-16 0,-2-3-3 0,-1 0-10 0,0 4 5 15,-2-5-4-15,-1 4-12 0,0-3 5 0,1 5-4 16,-2 0 0-16,0 4-2 0,-2-1-3 0,1 2-5 16,-1-1-9-16,-3 3-7 0,-5 4-5 0,4 0-5 15,-4 4 1-15,-1 4-3 0,1 0-2 0,-6 6-11 16,7 1 8-16,-4 2-16 0,3 0-7 0,0 4-1 16,1-1-7-16,7-3-4 0,0 7-4 0,3-7-5 15,2 1-2-15,-1 0-4 0,6 1 0 0,-3-4-6 16,6 0 1-16,-2-3-5 0,2 0-2 0,4 0-3 15,1-4-2-15,2 1-5 0,-1-4-3 0,4-1-6 16,6 0-3-16,-2-1 1 0,-2-5-3 0,2 1 0 16,0-3 1-16,1-5 2 0,8-3 1 0,-10 2-3 15,1-5 4-15,5-2 1 0,-8 1 3 0,0-4 1 16,-1-2 1-16,-2 5 4 0,0-2 5 0,-4 2 10 16,2 2 4-16,-5 3 10 0,1 0 5 0,-2 3 10 15,-2 2 5-15,0 0-2 0,2 3-6 0,-2-2-3 16,0 3-4-16,-1 3-8 0,0 0-3 0,0 0 1 15,0 0-6-15,-2 13-6 0,0-2 6 0,1 1-7 16,-1 5 1-16,-1 3 1 0,0 5-3 0,0-3 2 16,-3 6-2-16,3 1 2 0,2 0-4 0,-2 2-5 15,-1 1 6-15,0-3-3 0,2 3-4 0,-1 1-5 16,1-2-5-16,-1 0-15 0,0-1-19 0,3 0-25 16,2 0-33-16,-1-2-41 0,4-2-37 0,-1-9-50 15,2 1-47-15,0-7-678 0,1-2 317 0,3-3 212 0</inkml:trace>
  <inkml:trace contextRef="#ctx0" brushRef="#br0" timeOffset="7167.47">12913 12998 224 0,'2'-5'235'0,"1"-1"-21"0,0 1-24 0,-3 3-14 16,0 2-16-16,0 0-5 0,0 0 0 0,-3 18 5 16,-3 0 7-16,1 9-4 0,-3 1-3 0,-1 5-3 15,-6 13-4-15,1 3-4 0,1 1-6 0,-1 1 1 16,0 4-7-16,1-5-7 0,-2 6-5 0,2-5-4 16,0-1-9-16,3-1 0 0,-1-2-6 0,2 1-14 15,-3 2 8-15,1-1-2 0,-3-3-4 0,2 0-6 16,3-10-2-16,0-3-12 0,-1 1-6 0,2-1-9 15,4 1-4-15,-4-5-5 0,1 0-4 0,2-3-8 16,1-2-2-16,2-6-2 0,-2-2-7 0,1 0-8 16,1-3-13-16,-1-3-14 0,2-3-20 0,0 0-23 15,1-1-41-15,-3-4-39 0,3-2-61 0,0 0-66 16,0 0-53-16,-2-18-938 0,2 1 415 0,0-9 278 16</inkml:trace>
  <inkml:trace contextRef="#ctx0" brushRef="#br0" timeOffset="7516.62">12379 13317 101 0,'-1'-3'227'0,"-2"0"-17"0,3 1-21 0,0 2-18 0,0 0-17 15,-10-2-9-15,10 2-9 0,0 0-5 0,-5 10-2 16,1-5-6-16,3-1-9 0,-3-1-8 16,3 4-1-16,-2 0 4 0,-1-4-11 0,4 2-4 0,-1 1-4 15,-3-3-8-15,3 0 0 0,0 1-4 0,1-4 10 16,-3 5 1-16,3-5 8 0,-1 3 7 0,1-3-3 16,0 0-5-16,0 0-12 0,0 0-8 0,0 0-8 15,-3-13-9-15,3 8 9 0,0-3-22 0,0 2-7 16,3-6-3-16,-3 2-27 0,1-2-15 0,-1 0-28 15,0 4-5-15,0-1-19 0,0 4-33 0,3-2-35 16,-3 5-33-16,0 2-22 0,0 0-6 16,0 0-25-16,14 11-42 0,-8-3-543 0,3 7 267 0,1 2 176 15</inkml:trace>
  <inkml:trace contextRef="#ctx0" brushRef="#br0" timeOffset="7871.5">13044 13839 234 0,'5'1'231'0,"-5"-1"-17"0,0 5-18 15,0-5-16-15,-3 9-8 0,3-4 0 0,-1 2-11 16,1-2-15-16,-1 2-13 0,-1-1-7 0,1 2-5 15,1 0-8-15,0 1-6 0,1-1-11 0,-1-2-7 16,3 0-6-16,-2 4-8 0,2-3-2 0,-2-2-8 16,2 1-3-16,-1-2-4 0,1 0-1 15,1-1 1-15,-2 0 6 0,1-1 3 0,2 0 4 0,-5-2 0 16,0 0 4-16,12-4-7 0,-6-1-4 0,-2 1 4 16,-2-1-2-16,3-4-1 0,-2 2-3 0,-3 2 0 15,1-2 1-15,-2 0-14 0,-1 2 1 0,0-1-7 16,-2-1-2-16,0 3-13 0,-1 0 9 0,0 0-19 15,0 1-8-15,-3 2-17 0,-2 0-28 0,10 1-55 16,-14 1-76-16,4 1-90 0,2 0-948 0,4 2 402 16,-1-3 266-16</inkml:trace>
  <inkml:trace contextRef="#ctx0" brushRef="#br0" timeOffset="8899.21">14764 13658 158 0,'-7'-8'237'0,"2"-1"-13"0,0 2-13 16,0-1-16-16,-4-1-6 0,5 4-9 0,0 0-5 15,0-1-4-15,-1 2-8 0,-3 0-5 0,-2-4-6 16,1 6-14-16,-1-1-8 0,-4 3-14 0,-3 0-6 15,-2 3-8-15,-1 2-7 0,-5 4-4 0,0 3-5 16,-2 3-8-16,4 2-11 0,0 0-7 0,5 2-1 16,-5 3-11-16,8 0 4 0,4 1-12 0,-1 0 0 15,4-5-6-15,3 0-6 0,4 1 0 0,2-1-9 16,1-1 0-16,4-3-7 0,3 0-1 0,-1-2-5 16,1-4 0-16,3-1 2 0,-2-2-5 0,8-1-4 15,0-3-4-15,4-2 0 0,-3-3-4 0,3-1-8 0,6-6-2 16,-2-2-6-16,-1-3-1 0,-1-2 1 0,-2-2-1 15,2-6 3-15,-2 2 3 0,0-1 2 0,-7-4 1 16,2 3 1-16,-4 1 7 0,-4 3 11 0,-2 3 9 16,-3-1 1-16,-1 4 10 0,-2 1 1 0,-2 5-3 15,-2-3-4-15,-2 4 0 0,-4 1 0 16,5 3-3-16,-5 2-4 0,4 1-2 0,-6-1-2 16,2 3 6-16,-3 3-6 0,2 1-1 0,2 1-3 0,1 0 0 15,0 2 4-15,-2 1-6 0,4-1 0 0,3 0 1 16,0 0-3-16,4 0 0 0,-2-1-2 0,3 0 2 15,4-1-2-15,-1-4-5 0,4 4 2 0,2-3-2 16,2-3 1-16,3-1 4 0,-1-2-1 0,4-4-1 16,-1-1-4-16,3-6 7 0,0-2-1 0,-3-4 0 15,1 0 3-15,-4-6 4 0,2 0-7 0,-5-3 2 16,-3-2 3-16,2-1 0 0,-6 2 4 0,3-1 2 16,-3-2 4-16,-2 1 1 0,-1 3 4 0,-2 4 6 15,-1 1 10-15,0 8 21 0,0 5 12 0,0 2 3 16,0 1-6-16,0 5-9 0,0 0-5 0,0 0-7 0,0 4 7 15,0 0-18-15,-6 12-1 0,2 0 0 16,-3 6-4-16,0 10-1 0,-1 2 3 0,3 6 0 16,-3 12-1-16,-2 5-2 0,2-2 17 0,3 2-10 15,0 1-2-15,-1 0-2 0,-2 0 0 0,4 4 6 0,-1-2-9 16,3 2 0-16,0 0 2 0,2-2-6 0,0 2 1 16,2 0-11-16,1-2 7 0,5 1-4 0,-7-3-7 15,3-3 5-15,1 2 1 0,-1-4-7 0,0-3 6 16,-3-13-4-16,3 2-5 0,-4-2 9 0,0-2-7 15,-3 0 0-15,3-8 4 0,-1 3-5 0,-3-8 5 16,0-2 4-16,3-4-11 0,-4-2 16 16,1 0-9-16,1-5-1 0,1-1-1 0,-2-1 2 0,1-1 0 15,3-2-1-15,0 0 13 0,-11-14-16 0,5 2 0 16,2-5 3-16,0 0-5 0,0-12 4 0,2 5-5 16,2-8 0-16,-1 0-1 0,1-3-4 0,2-12-1 15,-1 13 3-15,1 1 4 0,0 2-15 0,0-1-3 16,0 1-3-16,-1 4-3 0,1 10-9 0,-1-3-18 15,-1 6-18-15,1 2-30 0,-1 2-38 0,2 3-49 16,1 0-44-16,-2 2-34 0,7 2-27 0,0 1-831 16,2-1 375-16,4-3 248 0</inkml:trace>
  <inkml:trace contextRef="#ctx0" brushRef="#br0" timeOffset="10253.44">15591 13893 173 0,'3'-3'227'0,"-3"3"-22"15,4-3-19-15,-4 3-17 0,4-3-15 16,-4 3-9-16,1-4-1 0,-1 4 8 0,5-2 1 16,-2-1-11-16,2-1-10 0,1-4-8 0,3 0-9 0,4-2-9 15,1-2-8-15,0-3-9 0,7-2-4 0,-1 0-12 16,-2-1-6-16,2-1-8 0,-2 1-9 0,1-5-6 15,-1 4 0-15,0-5-6 0,-1 2-5 0,-4-2-2 16,1-4-4-16,-4-2 0 0,-1 0-5 0,0-3 0 16,-2 1-3-16,-1-2 1 0,-4 4 0 0,-1-2 3 15,2 8 1-15,-4 6 3 0,-1 3 5 0,1 2-5 16,0 4-2-16,1 0-1 0,-1 5-6 0,-1 0-4 16,2 4 0-16,0 0-3 0,0 0-2 0,-1 18 2 15,4-6-1-15,2 14-2 0,0-1 0 0,4 2-4 16,0-1 3-16,5 2-3 0,0 0 1 15,1 1-4-15,4-2 7 0,-1 1-4 0,-1-2 0 16,-1 2 0-16,0-4 1 0,-2 0-5 0,-3-2 4 0,-3-5-6 16,-1 0 4-16,-1 0 0 0,-3-3-4 0,-3 1 2 15,3-3 3-15,-4-2-3 0,-1-1 0 0,-1 0 2 16,-1-3 1-16,-1 0 0 0,-3 0 3 0,-1-4 0 16,0-2-3-16,-1 0-1 0,-3-2 6 0,3 2-7 15,-3-3 0-15,-1 0 4 0,1 3-1 0,0-3 0 16,2 0-3-16,0 3 4 0,2-3-1 0,0 3-3 0,4 0-1 15,5 0-2-15,-7-2 1 0,7 2-1 0,0 0 2 16,0 0-2-16,0 0 2 0,26 0 2 16,-10 0-4-16,6 0 1 0,6-1 1 0,4 2-4 15,-2-6 4-15,1 5 1 0,0-2-5 0,1-3-3 0,1 2-6 16,-2-2-1-16,1 1-1 0,-1-4-1 0,-1-1-5 16,0-3 1-16,-2 0 3 0,-3-1-2 15,1-1 2-15,-3-1 1 0,-8 3 2 0,2-2 6 16,-3 2-2-16,-1-3 2 0,-7 6 0 0,2-4 7 0,-4 4 1 15,-2-4 0-15,-1 3 5 0,-3-1 1 0,-5 1-3 16,-2 1 0-16,-2 3 0 0,-7-2-1 16,-9 3 1-16,-1 2 2 0,-4 3-4 0,5 2 2 0,6 1-2 15,0 4 0-15,3-2-2 0,3 4 2 0,4-1-1 16,3 1-4-16,-1-1 5 0,4 0-3 0,1 2-3 16,0-4 0-16,7 3-1 0,-2-2-2 0,8 0-5 15,-2-1 4-15,3 0-1 0,7-1 1 0,1 1 1 16,0-2 2-16,2-1-2 0,1-1 5 0,-2-2-2 15,0 2 3-15,-2-1 4 0,-3 1-7 0,-4-2 4 16,2 0 0-16,-1 1 1 0,-4-1 1 0,-2 0 1 16,-5 0 3-16,9 0 3 0,-4 1-3 0,-5-1 0 15,6 0-1-15,-6 0-1 0,0 0 1 0,7-1-2 16,-7 1-2-16,0 0 2 0,9 1 6 0,-9-1-7 16,3 3-2-16,-3-3 1 0,8 1 0 0,-8-1-1 15,9-3 1-15,-3 1-2 0,1-1-3 0,3-4-5 16,-1 0-2-16,3-3 5 0,1-2-4 0,-1-3-3 15,2 1 4-15,0-8-3 0,4 2 2 0,-5-3 0 16,2-4 1-16,-2 2 0 0,-2-4 1 0,3-2-2 0,-1-1 4 16,-1 2 6-16,-1-3 3 0,0 0 3 15,-4 0 5-15,-1 5 9 0,-2 1 9 0,-1 8 3 16,-3 2 12-16,1 5 19 0,0 2 7 0,-2 0 1 16,1 5-12-16,0 0-11 0,-1 1-3 0,1 4-2 0,0 0-6 15,-13 17 3-15,3-4 0 0,1 11-3 0,-1-2-3 16,0 5-1-16,-1 2-1 0,5 1-5 0,1 4 5 15,-3-2-12-15,6 2 4 0,-1-1 0 0,3 1-7 16,0-2-5-16,4-1 1 0,2-4-3 0,-1 0-2 16,3-4 1-16,1-4 0 0,0-2-2 0,2-1-1 15,2-5-1-15,-1-3-6 0,2 1 11 0,0-3-9 16,1-4 3-16,4 0-1 0,-6-4-2 0,6 0-2 16,-2-4 0-16,1-3 3 0,-1 0-5 0,4-8 0 15,-2-1-2-15,0-3 3 0,-2-4-2 0,-1-1 2 16,1 1 4-16,-3-1-4 0,-1-1 1 0,-4 3 3 15,0 0-3-15,-4 7 2 0,-4 1 8 0,2 4 0 16,-2 1 3-16,-1 0-2 0,0 2-9 0,-1 2 3 16,1 3-1-16,-3 1-1 0,-1 0-3 0,4 3 1 15,0 0 4-15,-16 6-4 0,8 1-3 0,-1 1 1 0,0 2-1 16,2 4-9-16,0 2-3 0,2-1-9 16,1-2-6-16,4 0-10 0,0-1-9 0,1 1-13 15,2-1-8-15,2 0-2 0,2-4-2 0,0 1 8 16,2-2 3-16,1-2 6 0,2-1 4 0,2-3 9 15,-1-1 6-15,5-1 4 0,0-5 5 0,-1 1 2 0,4-1 7 16,-3-5 11-16,2 4 1 0,1-3 10 16,3 0 4-16,3 2 7 0,-8 3 6 0,0-1 3 15,-1 6 4-15,1 0 4 0,-1 1 5 0,-4 2-4 16,3 5-2-16,-4-3 1 0,1 7 4 0,0 2 1 16,-3-2 2-16,3 1-7 0,-7 2 8 0,0 1-3 0,1-2-1 15,-4-2-5-15,-3 3 1 0,-1-4-1 16,-1 2-2-16,-3-1-2 0,-5-2-1 0,-3 5-1 0,-2-3-3 15,-1-1-5-15,-3 0 1 0,-2-2-25 0,1-2-27 16,-2 0-42-16,1-1-65 0,2-2-73 0,0 0-115 16,5-4-712-16,-6-4 348 0,6 2 232 15</inkml:trace>
  <inkml:trace contextRef="#ctx0" brushRef="#br0" timeOffset="12686.41">18791 12973 92 0,'0'-8'292'0,"0"3"-23"16,0 0-30-16,0-1-25 0,0 1-19 0,0 5-23 0,0 0-11 15,0 0-11-15,0 0 3 0,-2 31-3 0,2-14-6 16,0 10-8-16,-2 3-3 0,1 3-12 16,4 13-2-16,-1 0-12 0,-2 1-4 0,0-2-10 0,0 3-8 15,-2-12-8-15,2 13-5 0,-2-14-10 0,0 12-5 16,-3 1-6-16,1-13-10 0,0-2 1 0,0 2-8 16,-1-2-3-16,3-2 0 0,-1 3-6 0,2-8-5 15,-3 1 3-15,4-9-2 0,-3-3-3 0,3-3-4 16,-1-3 1-16,1-4-4 0,0-1 3 0,0-4 0 15,1 1-3-15,-1-1 0 0,4-10-4 0,-1-2 2 16,2-5-1-16,1-8 0 0,3-4-2 16,-1 1-4-16,-2-6 2 0,3 3 0 0,5-13 0 0,-6 10 1 15,2 2-3-15,0 3 7 0,3-2 2 0,0 5 0 16,0 4-1-16,-7 6 4 0,7 2-9 0,-5 5 0 0,1 1 2 16,2 3-5-16,-1 3 3 0,3 2-5 15,1 5 4-15,1 2 1 0,3 4 2 0,-2 2-7 16,4 5 5-16,-3 1-6 0,-2 1 0 0,0 3-1 0,-6-6 1 15,-1 7 2-15,-4-6 0 0,0 7-1 16,-7-5-3-16,1 0 5 0,-6 2-5 0,-5 2 3 0,-1-8 4 16,-3 4-5-16,-2-1-2 0,-4 1 4 15,0-6-3-15,1 1 1 0,-1-1 1 0,-1-2 2 0,4-4-1 16,2 0 0-16,-1-2 0 0,2-1 2 0,1-4 2 16,-3 0-8-16,8-1 7 0,0 0 0 0,1-1-7 15,2 0 4-15,4-2-1 0,0 1-2 0,4 2-1 16,-3-5 3-16,3 5 1 0,9-6-2 0,4 1-2 15,5 2 2-15,10 2-6 0,3-3-1 16,0 2 7-16,4-3-9 0,1 2-5 0,4 1 0 0,-2-3-1 16,-1 3 0-16,4-3-5 0,-4-2 4 0,1 3 0 15,-2 0-5-15,0-5-1 0,-2 1 1 0,1-1 1 16,-4 1 1-16,-2-1 2 0,-2-3 4 0,-9 2-1 16,5-5 3-16,-8 3-3 0,-1-2 3 0,0-1 2 15,-4 1 1-15,-2-3 3 0,0 5 0 0,-7-5 3 16,-1 5 3-16,0-1 1 0,-1 1 1 0,-3 0 1 15,-4 3 3-15,-2 0 3 0,-4-2 1 0,-4 4-1 16,-2 2 1-16,-3 3-4 0,-5 2 1 0,-2 5-1 16,2 2 1-16,1 2 2 0,2 4-8 0,2 1 6 0,6-2-7 15,4 3 2-15,3-1-1 0,2 1-6 16,3-1-3-16,5 3-3 0,0-5-3 0,4-1-2 0,1-2 0 16,5 3-1-16,-1-4-3 0,8 1 4 0,1-1-3 15,1-2 3-15,0-1 3 0,-1 0 5 0,5-4-2 16,-4-2 1-16,9-1 0 0,-7-1 3 0,2 1 6 15,2-3 1-15,-4 2 3 0,-2-2 6 0,-2 1 8 16,-5 1-1-16,0-1 0 0,-3 2 11 0,0 1 0 16,-3-1 0-16,-1 0 2 0,-1 1-5 0,-4 1-1 15,8 0-2-15,-8 0-9 0,5-2 2 0,-5 2-6 16,0 0-2-16,0 0-4 0,0 0-6 0,4 5-4 16,-4-5-10-16,0 4-13 0,0-4-6 0,-2 4-4 15,2-4 0-15,0 0-4 0,5 1-2 0,-5-1 8 16,0 0 0-16,0 0 4 0,20-5-3 0,-13-1 5 15,2-1 5-15,0-1 2 0,7-6 6 0,-5 1 1 16,3-1 4-16,0-2 4 0,1 3 9 0,2 1 6 16,0-2 18-16,-2 1 6 0,-1 1 5 0,2 2 1 0,-1 0-1 15,-5 5-2-15,2 0 1 0,0 1 1 0,0 2 2 16,2 4-7-16,1 0-2 0,0 1-2 16,2 4-2-16,2 1-2 0,-2 2-4 0,0 2 0 15,5 5 0-15,-1-2-4 0,-6-3-4 0,0 3 2 0,0-2-2 16,-2 2 0-16,0-1-2 0,0-2 0 0,-1 2 4 15,-2-4-2-15,-1-2-6 0,1-1 1 16,-1 0-1-16,0 0 2 0,0-2-4 0,5-3 1 16,-5 1-4-16,5-3-4 0,-2 0 3 0,2-3-3 0,2 1-5 15,1-5-6-15,-2-1 5 0,2 1-2 0,-2-4 1 16,0-2 1-16,-2-2-3 0,5-4 0 16,-4-1 3-16,3-3 1 0,-7 1 3 0,-1 2-3 0,0-4 4 15,-4 5-1-15,-4 2 7 0,1-1 2 0,-4 2 1 16,-3 6 4-16,-1-2 1 0,-3 5 2 0,-5 0 1 15,0 2-4-15,-5 5 1 0,-2 2 2 0,0 2 0 16,-4 7-2-16,7 0-3 0,-5 6 0 0,9-2-2 16,-1 5 4-16,5 4-1 0,3 0-2 0,2 0-1 15,7 1 0-15,4-1-1 0,3 0 0 16,1-5-1-16,5 3-4 0,3-3 1 0,0-7-1 0,10 1-4 16,2 0-5-16,0-2-3 0,2-5-8 0,1-3-7 15,2 0-4-15,2-1-3 0,3-5-7 0,-1 1-5 16,11-7-3-16,-12 2 2 0,-1-3 4 0,1 0-3 0,-4-1 8 15,-1-4-6-15,-1 0 4 0,-6-4 2 16,-1 2 8-16,-2 0 2 0,-10 5 4 0,0-4 12 16,-3 3 10-16,0 1 12 0,-5 0 9 0,-1 2 15 15,-4-2 10-15,0 3 2 0,-4 1 2 0,0 5 0 0,-4-1 3 16,-1 2-2-16,-3 2-4 0,-2 1 0 16,1 4-5-16,-3 2-1 0,-1 3-7 0,2 1 0 0,-2 2-3 15,3 3-5-15,1-2-1 0,3 2-1 0,1-1-1 16,1 2-3-16,3-1-2 0,-1-1-1 0,6-3-7 15,0 1 4-15,1-2-2 0,7-1-3 0,-3-2-1 16,4-1 0-16,1-1-2 0,3-1 0 16,1-5 2-16,5 0-2 0,-1-4 1 0,4-2-1 0,-3-2 2 15,8-4 2-15,-2-2 0 0,2-4-2 0,-1-3 6 16,-2 1-4-16,-2-4 4 0,-1-5 4 0,-1 0 5 16,-2 0 2-16,-3-2 1 0,3 1 3 0,-5-4 7 15,1 4 9-15,-3 5 13 0,-1 2 13 0,-6 5 11 16,1 5 8-16,-3 2-7 0,0 3-5 0,-1 3-5 15,-2 1-15-15,1 4 3 0,0 0 0 0,-16 14-5 16,7 3 6-16,2 0 0 0,-11 9 5 0,4 3-5 16,-2 3-6-16,4 0-4 0,-1-1-3 0,-1 3-1 15,4-1-7-15,-1 1-5 0,4 0-8 0,1 1-18 16,2 0-29-16,4-3-47 0,1-1-65 0,2-1-60 0,2 1-39 16,8-2-37-16,9-5-46 0,6 0-944 15,23 1 421-15,6-9 280 0</inkml:trace>
  <inkml:trace contextRef="#ctx0" brushRef="#br0" timeOffset="13553.61">22385 13622 172 0,'0'-8'289'16,"0"3"-16"-16,-3-2-23 0,0 5-21 0,0-3-16 16,-4 2-17-16,2 0-14 0,-4 3-10 0,-1 3-10 15,-3 0-3-15,-2 3-12 0,-2 2-11 0,3 5-12 16,-3-1-10-16,2 2-10 0,-5 3-14 0,3 2-4 15,2 3-11-15,5-5-7 0,-1 7-7 0,3-5-5 16,1 5-5-16,5-6-8 0,2 1-2 0,-2-1-8 16,4-5 1-16,3 1-9 0,2-3-1 0,2-1-4 15,1-2-3-15,3 0 2 0,5-3-13 0,2-1-3 16,2-5-3-16,0 1-6 0,6-5 3 0,-1-6-2 16,-7 6-1-16,6-13 2 0,-6-2-4 0,2-1 1 15,-2 1 1-15,0-4-1 0,-2-2 1 0,-2-1 2 16,0 1 1-16,-5 2 5 0,-1-1 4 0,-1 0 11 15,-6 8 6-15,-2-5-4 0,-2 4 8 0,-3 1-3 0,-4 0-8 16,-6 1 1-16,-4-4-1 0,-9 6 1 16,1 4-9-16,-4 0 5 0,-3 7-5 0,0-1-1 15,1 6 1-15,1 0-2 0,4 3 0 0,6 0-2 16,4 2-2-16,4-1 0 0,4 2-3 0,4 1-4 0,-1 0 0 16,6 0-1-16,1 2-6 0,5-2 0 15,7 3 0-15,4-2 1 0,9-2 2 0,2 2-4 16,5-3 4-16,1-2 4 0,1-2-3 0,-1 0-2 15,2-3 5-15,-1 0 1 0,-2-1-1 0,0-3 0 16,-4 1 3-16,0-1 3 0,-9 1 9 0,-1 0 0 0,0-2 4 16,-2 3 4-16,-6 0 1 0,3 2-1 0,-5-1-1 15,-1 1-2-15,-3 1-4 0,0 1 2 0,0 0-1 16,-2 4 0-16,-2-1 5 0,-1 4-2 0,-1 1 2 16,-2 3-6-16,-3 1-2 0,2 1 4 0,-1 1-3 15,1 1 2-15,-1 0-6 0,-1 2-3 0,-1-2-1 16,2 2 0-16,3-1-8 0,-1-6-3 0,3 0-7 15,0 0 7-15,0-5-6 0,5 0 7 0,-1-1-3 16,2-2 1-16,2-3 2 0,-1 0-2 0,2-3 4 16,3-2 3-16,1-4-3 0,2-2 0 0,2-1 4 15,1-2 6-15,3-6 4 0,-1 1 3 0,1-3 4 16,0-1 0-16,-2 0 2 0,1-1 6 0,2 1 7 16,-4 2 4-16,-4 6 10 0,0 1 14 0,0 2 15 15,-5 2 3-15,0 4-4 0,-4-2-12 0,2 6-3 16,-2 1-10-16,-5 0-3 0,6 9 10 0,-3-4 1 15,-1 7-5-15,2 5 1 0,-1-2-1 0,-1 5-2 16,1 4-5-16,1-3-7 0,-2 3-2 0,2 4-8 0,0-2 1 16,5 0-4-16,0-1-3 0,2-1-4 0,3-3-18 15,4-1-42-15,5-1-27 0,5-4-52 16,2-4-53-16,3-3-65 0,4-5-85 0,-1-1-1048 0,16-7 458 16,-2-3 306-16</inkml:trace>
  <inkml:trace contextRef="#ctx0" brushRef="#br0" timeOffset="14131.6">24580 13378 77 0,'1'-11'303'16,"0"2"-33"-16,1 5-28 0,-2 1-24 15,0 3-23-15,0 0-20 0,2 16-17 0,0-5-14 0,-4 7-10 16,1 2-12-16,2-1-8 0,-3 8-9 0,-1 0-4 16,2-4-7-16,-4 4-6 0,-3-2-8 0,0 4-11 15,1-5-3-15,-5 3-9 0,2-1-5 0,0-4-7 16,-3 2 1-16,4-7-10 0,-3 5-1 0,2-5-2 16,1-3-6-16,4-4 1 0,0-4-5 0,1 0-1 15,-1-3-2-15,0-3 2 0,5 0-2 0,-4-6-7 16,0-6 0-16,2-5-2 0,1-8-1 0,1-1 1 15,1-5 1-15,1-2-3 0,2-14 1 0,0-3-2 16,-4-1-2-16,5 0 1 0,4-5 1 0,-6 5-1 16,4 1 2-16,2-4-4 0,1 8 8 0,2 0 15 15,-3 15 0-15,5 2 11 0,-1 2-6 0,1 4 1 16,-5 6-5-16,0 2-1 0,3 5-8 0,-1 1 4 16,4 1-7-16,-3 5 2 0,7-4-8 0,1 7 0 15,-1 0 0-15,3 2-2 0,-3 5-1 0,8-2-14 0,-4 1-9 16,-5 3-20-16,4 5-21 0,-7-1-25 0,-3 1-26 15,-3 3-28-15,-6 3-38 0,0-1-50 16,-7 7-51-16,-6 1-599 0,-6-4 291 0,-7 3 194 16</inkml:trace>
  <inkml:trace contextRef="#ctx0" brushRef="#br0" timeOffset="14264.89">24448 13425 71 0,'0'0'190'0,"16"0"-19"0,-1-4-11 15,4 4-15-15,9-3-10 0,4 3-13 0,1 0-7 16,-1 0-9-16,0 3-18 0,-4 2-15 0,-6-1-36 16,-3 0-28-16,-1 6-46 0,0-3-51 0,-5 6-345 15,-5-3 145-15,-1-2 96 0</inkml:trace>
  <inkml:trace contextRef="#ctx0" brushRef="#br0" timeOffset="14465.33">24669 13706 130 0,'0'0'197'0,"0"0"-12"0,0 0-12 0,13-9 2 15,-4 7-7-15,5-1 1 0,-4 0-7 0,11-2-12 16,-1 3-10-16,7-5-13 0,1 7-11 0,0-3-12 0,4 3-13 16,2-4-17-16,0 3-27 0,0 1-40 15,-4-1-58-15,2 1-64 0,0 2-80 0,-12 0-423 16,3-2 206-16,-4 0 136 0</inkml:trace>
  <inkml:trace contextRef="#ctx0" brushRef="#br0" timeOffset="16269.33">25615 13472 104 0,'1'-5'239'0,"-1"5"-18"0,0 0-5 16,0 0-11-16,0 0-17 0,-19 9-13 0,6-3-10 15,-6 3-14-15,-6 1-11 0,3 4-10 0,-4 0-12 0,1-1-11 16,0 0-10-16,-1 3-12 0,-1 1-8 0,1-1-8 16,-1 2-8-16,0-2-13 0,4-1-11 15,1-1-18-15,6-2-19 0,-2-1-20 0,8-2-25 0,-1-3-16 16,3 0-11-16,0-3-11 0,4-3-16 0,-1 0-22 16,5 0-13-16,0 0 0 0,0-10 5 0,3 1 1 15,1-2 8-15,3-3 6 0,1-1 8 0,2-5 13 16,4-3 17-16,3 3 32 0,-3-4 21 0,0 3 37 15,-4 6 4-15,1-1 26 0,-1 0 9 0,-3 7 16 16,-2-3 8-16,3 6 5 0,0-2 0 0,-2 5 1 16,1 0-4-16,0 3 0 0,2 0 3 0,0 3-10 15,0 2 5-15,0 4-1 0,1-1-8 0,3 6 0 16,-2-1-1-16,1 4-7 0,0-1-4 0,3 4-8 16,-2 1-2-16,-2-5-2 0,4 7-3 0,-4-6-4 15,3-1-8-15,-3-1-1 0,-1 0 0 0,2-3-3 16,-3-3-1-16,5 1-2 0,-4-2-2 0,-1-4-1 15,1 3-2-15,1-5-1 0,-1-2-1 0,3-2-4 16,-3-2 1-16,2-3-1 0,3-5-3 0,0-1 0 16,3-9 2-16,2 1-4 0,-4-5 1 0,1-5-1 0,0 1 0 15,1-2-3-15,0-11 1 0,-1-3 6 16,-1 1-7-16,-3 2 2 0,0 10-2 0,-4-2 4 0,1 2 23 16,0 4 21-16,-1 1 8 0,-1 3 11 0,-6 8 10 15,3 2 20-15,-1 1 11 0,0 6 1 0,-3 1-17 16,0 0-14-16,1 2-1 0,0 5-21 0,-2 0-8 15,0 0 2-15,0 16-5 0,-4 0-10 0,3 2 11 16,-4 9-16-16,0 0 3 0,1 2-12 0,-2 3-2 16,-2 1 15-16,-2-1-16 0,1 2 0 0,1 0 5 15,-1-3-7-15,-3 3-5 0,1-4-5 16,0 0 5-16,3-3-8 0,-1-3 2 0,0-4-2 0,4-6-7 16,3-2 5-16,-2 1-4 0,1-6-2 0,3 2-3 15,-1-4 3-15,2-2 6 0,2-1-8 0,-3-2-1 16,0 0 1-16,20-8 2 0,-4-3-2 0,0 0-3 15,6-7-2-15,-2-4-1 0,5-1 5 0,-2 2 0 16,0 0 3-16,-3-1 6 0,2 3-6 0,-6 1-4 16,0 4 4-16,-6 4 2 0,3 0 6 0,-3 3-9 15,-1 3-3-15,-1-1 1 0,-1 5 2 0,1 0 0 16,-2 1 3-16,5 3 0 0,-6 0 2 0,2 3-3 16,1 3-4-16,-2 2 3 0,-2 0-3 0,1-1 2 15,-3 1 4-15,0 4-4 0,1-1 3 0,-3 1-3 0,2-3 2 16,-4-1-12-16,4 2-2 0,-2-5-12 0,0 2-1 15,0-2-4-15,2-4-2 0,0 0-6 0,0 0 4 16,0 0 5-16,2-5 2 0,2 2 0 16,-6-2 3-16,13-4 3 0,-3 1 4 0,-1-4 1 0,1 2-1 15,7-6 4-15,1-1 1 0,0 3 3 0,-2-3 3 16,0-1-3-16,-1 4 6 0,3-3-1 16,-3 3 5-16,-5 2 4 0,1 2 4 0,-1 0-4 0,0 2 0 15,-5-1-4-15,3 2 0 0,-1 1-1 0,0 1 4 16,-7 0-3-16,9 3 2 0,-5 1 6 0,-2 1-8 15,2 0-2-15,0 1 5 0,-3 1-1 0,0-1 3 16,-1 2-4-16,3 0-1 0,-2-3-3 0,-1 3-1 16,0-3-1-16,0-1 2 0,4 3 0 0,-4-6-1 15,3 2 3-15,-3-3-5 0,0 0 1 0,0 0 8 16,0 0-6-16,16-7 1 0,-9-1-5 0,2-1 9 16,0-5-6-16,-1-2 3 0,2 0 1 0,1-8-1 15,3-3 8-15,-4 0-4 0,2-2 1 0,2 0 1 16,-3 0-1-16,3-3 8 0,-3 5 8 0,1-1 6 15,0 1-2-15,-3 5 23 0,-4 8 28 0,1-1-17 16,-2 6 2-16,0 2-9 0,-3 2-9 0,2 2-2 16,-2 1-7-16,-1 2-3 0,0 0-5 0,-1 17 7 15,1-7-1-15,-3 6-3 0,2 5-4 0,-3 5-2 0,0 2 5 16,-2 2-8-16,2-1-4 0,0 3-4 16,0-2 7-16,2 4 0 0,-1-5-7 0,-2 0 0 15,1-1-2-15,4-2 0 0,-2-6 3 0,2-2-6 0,2-1 7 16,2-5-2-16,0-2-11 0,1 0 6 0,0 0-2 15,1-6 2-15,5-1 1 0,-1-1 1 0,-1-4-3 16,5-3 6-16,3-1-3 0,-2-3 0 0,1-3 0 16,5-5-4-16,-6 3-2 0,2-7 1 0,0-2 1 15,-2 1 3-15,-5 1 0 0,3-2-4 0,-7 6 3 16,1 0 18-16,-4 0-14 0,1 7 7 0,-1-1 2 16,-2-1 6-16,-1 6-1 0,3 0-5 0,-2 0-4 15,-2 1 1-15,1 0-7 0,0 5-2 16,-3-4-2-16,3 4 4 0,0 0-5 0,0 0 0 0,0 0-4 15,0 0-2-15,0 0 1 0,0 0-4 0,0 13 1 0,0-13-7 16,3 5-4-16,-2-2 6 0,3-1-3 16,0 1 3-16,0-2-2 0,2 2 6 0,4-3-3 15,2 0 1-15,-2 0 5 0,3 0 0 0,-2-3 2 0,2 3 2 16,-3-1 1-16,-1 1-3 0,0-1 3 0,-1 1-1 16,0 0-2-16,-8 0-3 0,12 1 3 15,-5 0-2-15,-2 2-1 0,1-1 0 0,-1 4 1 16,-1-1 5-16,1 0-8 0,-4 2-1 0,3 2 3 0,-2 0 16 15,0 3-15-15,-2-3 3 0,1 4-3 0,-2-1 3 16,1 2-3-16,0-3 0 0,0 1 5 0,0 0-4 16,0-3 5-16,1 2 1 0,2-2-3 0,-2-1-10 15,-1-2 5-15,4-1-5 0,1 2 2 0,-1-4 4 16,2-1 1-16,2 0 10 0,1-4-12 0,5 0 3 16,-2-1 2-16,3-9 0 0,3 2 3 0,2-7-9 15,1 1 5-15,-3-4-2 0,-2-2 6 0,2-2-9 16,-3-5 6-16,0 0 0 0,-2 0-6 0,0 1 8 15,1-4 3-15,-2 0-7 0,-2 2 8 0,2 1 0 0,-3 1 14 16,-3 4 14-16,0 7 6 0,1 2 8 16,-4 5 0-16,0 1-3 0,-2 2-6 0,1 1-7 15,-1 2 0-15,-1 4-6 0,0 0-5 0,0 0 0 0,0 0 1 16,-5 26-4-16,2-9-2 0,-3 1-2 0,2 9 2 16,-1 0 1-16,1 2-4 0,-2 1-2 15,-1 1 0-15,1 1-2 0,-3 0 4 16,4-1-9-16,0 1 3 0,-2-3 1 0,1 0-3 0,1-2-4 0,2-1 0 15,2-2 6-15,-3 2-26 0,4-6-26 0,0-3-24 16,0-2-43-16,0-3-40 0,0 2-28 0,4-8-29 16,0 3-24-16,0-6-39 0,0-2-46 0,-4-1-58 15,0 0-760-15,11-11 379 0,-10 1 252 0</inkml:trace>
  <inkml:trace contextRef="#ctx0" brushRef="#br0" timeOffset="16405.63">27161 13334 102 0,'-4'-8'225'15,"-1"-2"-27"-15,3 5-20 0,-1 0-10 0,6-1-26 16,2 3-9-16,2 3-17 0,5-4-7 0,11 1-14 0,7 3-6 16,6 2-12-16,1-1-8 0,16 0-18 15,-2 3-32-15,-1 5-36 0,7-5-69 0,3 2-470 16,-3 3 184-16,1-4 124 0</inkml:trace>
  <inkml:trace contextRef="#ctx0" brushRef="#br0" timeOffset="16833.24">28181 13147 56 0,'-12'-4'273'0,"-1"0"-17"0,-2 2-18 0,2 0-10 16,-1 2-15-16,1 3-14 0,1 1-13 0,-5 2-6 15,2 5-7-15,3-4-12 0,-3 3-11 0,5 4-10 16,-2 1-11-16,-2 7-10 0,1 1-9 0,2 0-14 15,3 1-7-15,1 2-4 0,1-1-10 16,9-1-8-16,-2-4-5 0,3 6-8 0,4-9-5 0,2 3 4 16,0 2-12-16,6 1-1 0,3-2-10 0,2-3 3 15,0-1-6-15,1-1 4 0,2 0-3 0,0 0-2 16,-2-3-4-16,2 1 1 0,-6-5 2 0,-1-1-7 16,-1 1 1-16,0-4-4 0,-1 3 3 0,0-1-1 15,-5-2-3-15,1 0-2 0,-3 0 2 0,2-1 1 16,-3 0-4-16,-2 0 2 0,1-2-2 0,-2 3 1 15,0-2-3-15,0 1-1 0,0-1-1 0,-4-1 9 0,0 4-7 16,0-5 6-16,0-1-2 0,-4 9 5 0,2-5-4 16,-2 0 1-16,0 0-1 0,0 0 0 15,-3 0-3-15,1-1 0 0,-3-1 2 0,-1 2-3 0,1-1-2 16,0 2 1-16,-3-4 1 0,3 1-3 0,-5 3-2 16,2-4-10-16,2 0-6 0,-4-1-12 0,2 3-28 15,-3-6-33-15,1 3-59 0,0 0-59 16,1-3-78-16,-2-6-851 0,5 2 377 0,-1-1 250 0</inkml:trace>
  <inkml:trace contextRef="#ctx0" brushRef="#br0" timeOffset="16972.32">28615 13066 116 0,'28'0'156'16,"2"1"-24"-16,2 2-38 0,-2 3-32 0,0 2-54 15,0 0-198-15,-3 1 64 0,0 3 42 0</inkml:trace>
  <inkml:trace contextRef="#ctx0" brushRef="#br0" timeOffset="18242.61">29365 13716 91 0,'7'-17'233'0,"-2"-2"-24"16,2 4-22-16,3-4-15 0,-2 2-2 0,1 0-3 16,-2-1 9-16,0 1-5 0,0-1-10 0,-3 8 6 15,-1-2 17-15,1 0-12 0,-4 4-9 0,4-1-10 16,-4 2-18-16,-2 2-16 0,0 0-7 0,-5 4-12 15,-4 0-6-15,-1 1-9 0,-7 2-6 0,-7 3-6 16,1 4-11-16,-1 1-6 0,-4 2-3 0,4 2-3 16,1 0-11-16,2 3 1 0,1 0-3 0,1 3-3 0,7-5-6 15,1 1-3-15,3-1-5 0,0 0-5 16,6-3-4-16,1 3-3 0,3-3-4 0,1-3-5 16,3 3-10-16,5-4 3 0,-1 4-4 0,7-7-3 0,3 1-2 15,-1-3-2-15,3 0 8 0,-1-3-6 16,4-3-1-16,-1 0 6 0,0-6 1 0,5-3 2 15,-2 1-3-15,1-4 3 0,-4 1 4 0,0-2 6 0,1 2 7 16,-6 2 1-16,1 0 7 0,-4 1 4 0,1 2 13 16,-2-1 2-16,-3 3-3 0,-3-2 2 0,-2 6-6 15,0 0 0-15,0-2-4 0,-1 1-10 0,-2 3 0 16,-2 1 0-16,0 0-1 0,0 0 2 0,0 0-3 16,-15 16-6-16,10-10 2 0,-3 2-7 0,4 1-2 15,-3 2-5-15,-1-1-6 0,4 3-9 0,-1-3-16 16,1 0-9-16,-2 0-5 0,2 0-9 0,4-3-5 15,0 0-3-15,-1 0-1 0,1-2 3 0,1 2 6 16,2-7 9-16,-3 0 3 0,7 3 6 0,-7-3 6 16,12-7 2-16,-6-3 6 0,6 3 5 0,-1-3 2 15,1-2 8-15,2-3 10 0,0 0 4 0,-1-1 9 16,2-6 0-16,0 3 2 0,3-1 21 0,-4 6-1 16,-5 2 11-16,2-3 2 0,-1 9 3 0,0-2-4 15,-1 0-3-15,1 3-4 0,-1 1-6 0,-1 4-1 16,4 0-1-16,-1 0-4 0,-1 4-5 0,1 0-1 15,-2 1-2-15,0 1-7 0,1 0 4 0,-1 0-3 0,-2 4-2 16,-2-4 3-16,0 3-3 0,-1 3 0 16,0-5-1-16,-3 3-2 0,2-2-1 0,0 3 0 0,-3-1-1 15,0-3-1-15,0-2-4 0,2 1 0 0,-2-3-1 16,4 2 8-16,-3-2-3 0,0 1 0 0,-1-4 4 16,0 0-3-16,0 0 3 0,0 0-4 15,0 0 7-15,19-9-10 0,-14 3 1 0,4-2 2 0,1 0 2 16,5-4-4-16,1 0 0 0,-2 0 0 15,9-3 4-15,4 0-4 0,2-1 8 0,-1 1-10 0,4 1 2 16,2 1-4-16,0 3 4 0,1-1-1 0,-1 5-2 16,-3-2-1-16,0 5 3 0,-1 0-6 0,-11 3 3 15,-2 2 1-15,-3-1 1 0,-1 2-4 0,-2 1 2 16,1 1 1-16,-2 0 0 0,0 2 0 0,1 1 0 16,-5 3-1-16,3-1 0 0,-3 0 0 0,-1-1-1 15,1 2 0-15,1-1 4 0,-3 1-5 0,1 2 5 16,0-5 0-16,-1 2-4 0,0 0-2 0,0-1-2 15,1-6 2-15,2 5 1 0,-1-3-4 0,-1-1 0 16,2-1-1-16,2-1-1 0,-2 0-4 0,4-1 7 16,-2-1-7-16,1-1-2 0,-1-2 4 0,0-1 2 15,1-1 1-15,2 0-4 0,3-4 4 0,-4 1 2 16,0-4-3-16,0-2 3 0,-5 3 0 0,0 1 3 0,1-1 0 16,-4-1 11-16,-1 2 6 0,-4 1-3 15,-1-1 2-15,-5 1 1 0,-1 2-3 0,-9 1 2 16,1 1 1-16,-2 3 2 0,-3 3-3 0,3 1 0 15,-4 5-2-15,-2 3 1 0,6 1-1 0,-2 4-1 0,3-3 0 16,5 0-2-16,1 3-1 0,1-1 2 0,5-1-1 16,1 3 2-16,1-7-4 0,4 2 0 15,5-1 4-15,-1-1-3 0,5-2-1 0,4 4-2 16,-1-5 1-16,9-3 5 0,-2-1-4 0,9-1 2 0,0-4-3 16,4 0 4-16,-1-4 0 0,0-1 5 0,-1-5 6 15,0 0 0-15,-2-2-1 0,1-4 2 0,1-5-5 16,-4 0-11-16,1-2 3 0,-1-1 1 0,4-10 0 15,0-4 1-15,-10 12 9 0,7-11-4 0,-8 13 9 16,-1-1 12-16,0 2 9 0,-5 4 13 0,-8 9 16 16,3 2 0-16,-6 5-12 0,2 0-8 0,-3 4 9 15,-1 2-23-15,0 0 8 0,-19 12 9 0,5 2-3 16,-9 12 6-16,6 2 1 0,-11 12 1 0,7 3-4 16,2-1-2-16,3 4-6 0,6-14-14 0,1 14 8 15,5-11-4-15,4-3-8 0,3 4-1 0,4 11-3 16,10-4-1-16,6 3-12 0,6-4-13 0,1-5-45 15,4 0-49-15,5-2-71 0,-4-4-64 0,3 1-77 16,-10-8-77-16,-2-4-957 0,0-4 446 0,-10-4 298 16</inkml:trace>
  <inkml:trace contextRef="#ctx0" brushRef="#br0" timeOffset="19865.57">18193 14868 119 0,'-1'-14'196'0,"-3"-3"-18"16,-1 6 0-16,-1 0-10 0,-6-3-12 0,1 3-14 16,-4 0-4-16,-4 1-1 0,0 4-4 0,-10 1-10 0,0 5-8 15,-6 3-2-15,0 2-3 0,2 2-5 16,-3 3-3-16,-1 2-7 0,0 2-7 0,3 6-4 16,-10 5-6-16,14-4-1 0,0 4-1 0,3-1-5 15,-7 11-1-15,8-10-7 0,6 2-2 0,2 2-7 16,4-3-4-16,1 1-5 0,3 1-8 0,2-4-2 15,5 1-3-15,3-3-4 0,3 2 0 0,1 1-2 16,5-8-6-16,0 1 3 0,5 3-4 0,4-3 3 16,8-2-5-16,-8-5 3 0,7 1-6 0,3-3-3 15,2-2 0-15,4-2 1 0,3-5-4 0,-2-4 2 0,2-1 3 16,1-1-3-16,-1-6-3 0,0-2 0 0,12-4 1 16,-13 3 2-16,-3-2-2 0,0-2-5 0,-1-3 0 15,-3 0 3-15,-6-1-1 0,4 0 2 16,-8-5-5-16,-1 2-2 0,-1 0 6 0,-6 0-1 0,-1 1-2 15,-3 6 2-15,-2 2 5 0,-2 0 3 0,-3 5-3 16,0 1-2-16,-3 2 3 0,0 2-1 0,-2 0-4 16,-1 4 2-16,-2 3-2 0,-2 0-3 0,-3 5 4 15,-3 3-4-15,-10 7-4 0,7 0 3 16,-5 5-3-16,3 0 1 0,0 4-3 0,1-4 4 0,4 2 2 16,3-1 2-16,5-4-4 0,-1-1-2 0,6 0 12 15,0-1-13-15,2-4-1 0,2 1 4 0,0-2-4 16,4 0-1-16,2 0 3 0,2-2 1 0,1-2-1 15,1-1 1-15,9-1-1 0,-3-3 2 0,3-1-1 16,0-3 11-16,0 0-11 0,1-3 0 0,6-3 1 16,-7 2-4-16,7-6 2 0,-9 5 0 0,6-4 1 15,-5 1-1-15,-1 2 3 0,0-1-2 0,-4 3-2 16,-1 0 5-16,-3 2-3 0,-2 0 2 0,-2 2-2 16,1 0-3-16,-2 1 0 0,1 1 1 0,-6 1-2 15,7-3 3-15,-7 3-3 0,0 0-1 0,7 4 0 16,-7-4-2-16,0 0-5 0,1 5 12 0,-1-5-10 15,-1 3-1-15,1-3-2 0,0 0 3 0,-1 6 1 16,1-6 1-16,0 0-2 0,0 0 1 0,0 0 0 16,9-11 0-16,-1 4 1 0,2 1-1 15,-1-5 3-15,1 4-4 0,5-3 4 0,3-2 9 0,-1 1-6 16,2 1 1-16,5-5-4 0,2 5 3 0,-2-1-2 16,-5 7 10-16,0-3-5 0,2 4 1 0,-3 2 1 15,1-2 1-15,1 3-1 0,-2 4 1 0,-2-2 0 16,0 6 3-16,-1-2-5 0,1 1 1 0,-1 5 4 15,-2 1-3-15,1-4-5 0,-2 4 6 0,0 0-2 16,-4-3-3-16,1 3 4 0,0 1 0 0,-2-2-3 0,0 2 1 16,2-1 3-16,-1-2-5 0,-2-3 1 15,0-1 3-15,3 3-3 0,0-6-1 0,1 1 3 16,3 1 0-16,-1-5-2 0,4-1 0 0,2-4 8 16,0-1-9-16,0-4 2 0,6-1-2 0,-6 0 2 0,5-8 0 15,-1-1-4-15,-3-2 0 0,4-6 0 16,-4 0-2-16,-1-2 1 0,0-1 4 0,0-1-3 15,-4 1 6-15,-4 3 8 0,-1 3-5 0,-4 4 0 16,-1 2 5-16,-1 2 2 0,-1 4-1 0,-4 1 5 16,-1 5 3-16,0-1-4 0,-2 3-2 0,-1 0 0 15,-3 4-2-15,0 2 0 0,1 2-4 0,-3 1-1 16,1 2 1-16,-1 3 0 0,0 4-6 0,3 0 4 16,3 2 1-16,1 3-3 0,-2 0-1 0,6 0-2 15,1 5-6-15,4 1-8 0,-1-6-7 0,5 6-23 0,5 1-25 16,4-2-34-16,1 0-35 0,5-2-50 15,3-3-47-15,5 2-42 0,1-4-623 16,2 0 299-16,-2-6 200 0</inkml:trace>
  <inkml:trace contextRef="#ctx0" brushRef="#br0" timeOffset="21299.27">20038 14727 178 0,'4'-7'282'0,"0"0"-27"0,-2 2-33 16,1 4-14-16,-3 1-25 0,0 0-15 0,9 13-13 16,-5-2 1-16,1 3-12 0,2 2-3 0,0 2-8 15,-2 0-5-15,0 7-11 0,1 0-7 0,-1 1-16 16,3-1-6-16,-2 0-9 0,0-1-12 0,-3 3-2 16,-1-4-7-16,-1-4-9 0,-1 1 0 15,-1-4-9-15,2 2-2 0,-2-5-3 0,1-1-5 0,-2 1-1 16,0-6-8-16,4-1 2 0,-4-1-3 0,4-2-6 15,-2-3 2-15,0 0-2 0,7-10-2 0,-1-2-2 16,1-12 0-16,-2-2 0 0,0-6-4 0,3-2 2 16,-3-12 3-16,0-5-6 0,-5 5 3 0,5-5 3 15,-5 3 7-15,4 2 3 0,-1 9 4 0,-1 1-3 16,1 0 4-16,2 0 8 0,1 7 1 0,-2 0 9 16,2 9 3-16,-3 4 0 0,3 1-3 0,0 5-8 15,0 3-2-15,2-2-3 0,-3 8-6 16,6-1-5-16,-11 2 2 0,18 3-2 0,-6 4-5 0,2 4-3 15,-5-1 4-15,0 3-2 0,5 7-8 0,-7-2-3 16,-2-1 8-16,-1 4 1 0,-4 6-5 0,-4-3 4 16,-2 1 0-16,-6 1-5 0,1-1 1 0,-2 1-1 15,-1 1 0-15,0-5-5 0,-4 6 0 0,3-5-9 16,0 0 10-16,0-2-2 0,5-3 3 0,3 0 5 16,0-1-3-16,2 0-4 0,1-6 1 0,7 1-5 15,-2 0 3-15,4-2 3 0,2 0-4 0,4-1-2 16,4-1 5-16,5-4 0 0,6 1-2 0,1 1 4 15,5-5-8-15,0 0 2 0,-1-2-9 0,2 1 4 0,0-4 0 16,-2-1-6-16,0-1 7 0,-1 1-4 16,-3-5 3-16,-9 3-3 0,4-1 3 0,-4-2 1 15,-2 0-1-15,1-1 2 0,-3 0 0 0,-3-1-2 16,-2 3 4-16,2-5 0 0,-6 5 4 0,1 0 2 16,-2 0-6-16,-3 2-4 0,-1 1 10 0,0-1-7 0,-2 2 6 15,-1 0-4-15,-2 1-1 0,-1 1-5 16,-6 3 9-16,-2 0 12 0,-3 3-18 0,0 2 2 15,-3 4-1-15,1 1 1 0,1 0-6 0,4 2 15 16,-5 5-14-16,6-2 2 0,4-1-2 0,-1 1-4 16,5-4-12-16,2 4 0 0,1-3-3 0,2-1-2 0,1 0 4 15,2-2-1-15,3-1-1 0,-3 0 7 16,4-4-3-16,0-1 3 0,0-1 8 0,5-2 1 16,-2-2 0-16,3-4 1 0,2 1 2 0,3-2 1 0,9-6-1 15,-3-1 0-15,2-2 4 0,-1 2 2 0,-7 1-5 16,0 1 8-16,-2 1-1 0,0 1 4 15,-7 3 0-15,1 1 1 0,-1 2-2 0,-4 0 8 16,2 2-7-16,-2-3-7 0,0 2 0 0,-1 2-2 0,-4 1 7 16,6-3-3-16,-6 3 2 0,9 2 3 0,-9-2 0 15,8 4-6-15,-3-3 1 0,-4 1 4 0,-1-2-2 16,6 5 0-16,-2-4 1 0,0 2-1 0,0-1-3 16,0 0 6-16,1 0-2 0,1-2 2 0,-6 0-2 15,13-4-2-15,-6 2 2 0,7-1 3 0,-5 1-8 16,3-7 8-16,-3 3-2 0,2-4 0 0,-1 1-1 15,1-3-2-15,-2-1 0 0,1-1 3 16,-5-1 2-16,2 4 2 0,-2 0-2 0,-4 1 0 16,3-1 3-16,-4 5 2 0,0-3 3 0,0 2 1 0,-1 0 0 15,-3 3-1-15,-1 0-5 0,-2 1 0 0,0 3 1 16,7 0-3-16,-19 6-1 0,7-1 1 0,3 7-3 16,-4 1-1-16,-1 2 3 0,0 7-3 0,2 0 2 15,3 3-1-15,1 1-1 0,1 0-4 0,-1 1 6 16,1 0-3-16,6 0 3 0,-2-1-4 0,3 2 2 15,3-1-6-15,-2 1 2 0,4 1 2 0,1-2 0 16,1 1 1-16,1-1-2 0,2-3 4 0,4 2-4 16,-1-1-4-16,2-1-1 0,3-2-4 0,-1 1 3 15,-1-3-7-15,2 3 4 0,1-5-2 0,-3-3-3 16,-5-2-1-16,2 0-10 0,-1-3-10 0,-7-2 8 16,1 1-3-16,-2-4 1 0,-3 2 8 0,0-3 1 15,-1 0 4-15,-4-1-2 0,4-3 7 0,-8 2-4 16,3-1 7-16,5-1 12 0,-17-4-13 0,4 1-2 15,0-1 3-15,3 1 2 0,-8-6 2 0,0 1-1 16,4 0 0-16,-1-2 6 0,-1-1-1 0,3 0 3 16,4 1 9-16,1 1-5 0,1-1 0 0,4-2-1 15,-1-2 3-15,4 2-2 0,0-1 0 0,5 0 2 16,1-1-2-16,1 5-1 0,4-4 1 0,-1-1 8 16,7 1-11-16,-2 0-1 0,8-3 0 0,-1 1 1 15,1 0-4-15,6 0 5 0,-3 0-7 0,-1-1 7 16,2-2-1-16,-3-1-3 0,5 1 5 0,-5-5-2 15,2 1-1-15,-5-1-1 0,1 0 2 0,0-2 0 16,-1 1 3-16,-2 1-10 0,-2-2 6 0,1 3-1 16,-9-3 1-16,-2 7-3 0,3-6 6 0,-3 7 5 15,-3 5-3-15,-4-1 16 0,0 4 7 0,0 3-4 16,-1-2-2-16,-3 2-3 0,-2 3-6 0,-2-1-1 16,0 4 2-16,-2 4-3 0,-1 1-3 0,0 1-4 0,1 4 2 15,-2 4-2-15,0 0 2 0,-3 9-2 0,2 0 5 16,0 1-5-16,4 1-1 0,-1 1 1 15,1-1 3-15,3-6 0 0,-1 6-7 0,5-7 18 0,-1 7-20 16,2-7 1-16,1 1-5 0,-3 0-11 0,3-1-19 16,4 0-26-16,0 1-44 0,1-2-55 0,2-3-53 15,3-1-53-15,-3-4-773 0,7 1 346 16,6-5 232-16</inkml:trace>
  <inkml:trace contextRef="#ctx0" brushRef="#br0" timeOffset="21884">21992 14741 91 0,'7'-9'323'15,"-4"0"-27"-15,4 1-24 0,-3 1-26 0,0 6-23 16,-2-1-26-16,-2 2-7 0,0 0-4 0,15 12-1 16,-13-6-9-16,2 4-10 0,3 5-1 15,-3-1-12-15,2 3-1 0,-2-1-26 0,1 4-6 0,-1-1-17 16,1 5-6-16,-3-5-8 0,2 8-16 0,-2-8 11 15,0 0-22-15,1-2-6 0,-2 3-10 16,1-5 8-16,-4 0-14 0,4-1-4 0,-2-3-2 16,0-1 8-16,2-2-21 0,-6-2 3 0,4-2-2 0,0 0-1 15,0-4 2-15,0 0-6 0,0 0 0 0,0 0-4 16,0 0 2-16,0-20-3 0,0 6 4 0,2-4-5 16,0-8-1-16,-2 0-2 0,5-3-2 0,0-2-3 15,2-1 0-15,-1-2 5 0,-1 5-4 0,3 0 7 16,-3 0 4-16,0 0 18 0,-1 2 8 0,4 10 11 15,-6 5 4-15,2-1-4 0,1 3-9 0,-2 2 5 16,1 3-16-16,0 0 3 0,2 2-16 0,0 3 8 16,-6 0-3-16,13 8-3 0,-3 0 1 0,-2 1-3 15,2 5-1-15,-1 3-4 0,6 3 11 0,-2 3-17 16,-1 0 4-16,-1 1-6 0,3 0 3 0,0 0 1 16,-5-1-5-16,5 2 4 0,2-3-4 0,-6-4 4 15,0-1-3-15,-1-3-1 0,5-2 0 0,-1 0 2 16,-2-6 0-16,0-1 0 0,1-1 1 0,2-1 2 15,-1-4 3-15,1-5 9 0,2 1 1 0,0-4-1 16,1-3-6-16,3-6-4 0,-4-2 14 0,0-2-10 16,-3-3-4-16,4 0 1 0,-5-2-6 0,1-2 4 15,-3 0-1-15,2-1 2 0,-3-2-6 0,-2 2-7 16,2 1 9-16,-2 2-4 0,-2-2 0 0,-3 11-2 16,2 1 4-16,0 0 1 0,-4 8-5 0,1 0 0 15,1 2-4-15,-2 1 1 0,0 2-9 0,0 1-2 0,0 3-6 16,0 0-10-16,-12 10-8 0,8-3-30 0,-5 8-17 15,0 3-28-15,2 6-28 0,-2 3-36 16,0 1-34-16,0 0-39 0,2 3-36 0,5 1-20 0,-4-2-897 16,3-2 401-16,2-3 266 0</inkml:trace>
  <inkml:trace contextRef="#ctx0" brushRef="#br0" timeOffset="22265.11">22810 14795 115 0,'13'-12'196'0,"-2"-2"-4"0,-3 4 3 15,3-1 4-15,-3 2 13 0,0 2 5 0,-3 0-7 16,1 5-9-16,-3-2-10 0,1 2-17 0,-2-3-15 16,3 5-13-16,-5 0-15 0,0 0-11 0,0 0 0 15,-5 13-5-15,1-1-8 0,1-2 11 0,-4 5-19 16,0-1-11-16,1 3-1 0,1 2-11 0,1-1-6 16,1 2-7-16,-1 3-8 0,2-4-8 0,0 1 0 15,1-2-5-15,6-1-3 0,-5-5-2 16,5 1-6-16,0-3 0 0,1-1 1 0,6-4 2 0,-2 2-4 15,0-5 4-15,6 1-3 0,0-3 0 0,2-3-1 16,0-4-2-16,0 0 13 0,-4-1-10 0,4-4-1 16,4-6-4-16,-4-2 6 0,-1-2-8 0,-1 1 4 15,-3-2-3-15,-3-3-2 0,-4 9 2 0,-1-2 4 16,-2 0 15-16,-1 2-18 0,-2-1 5 0,-2 4 1 16,-2 2 2-16,0 2-3 0,-5 0-1 0,0 1-6 15,-2 6-4-15,-2-3 0 0,-5 5-2 0,1-2-2 16,2 3-5-16,-3 3 3 0,4 0-5 0,0 1 3 15,0 5-4-15,1 1-1 0,0 3-6 0,2 3-4 16,5 2-35-16,-1 6-33 0,2 2-54 0,2 1-50 16,0 1-60-16,2 0-67 0,-1 3-72 0,5-4-813 15,-2-9 395-15,7-1 264 0</inkml:trace>
  <inkml:trace contextRef="#ctx0" brushRef="#br0" timeOffset="22433.41">23376 15044 121 0,'9'-3'276'0,"1"2"-5"0,-5-2-23 16,2 0-8-16,-5 0-7 0,5 1-9 0,-6-1-7 16,-1 3-10-16,9-3-12 0,-8 2-15 0,-1 1-16 15,5-2-16-15,-5 2-17 0,3-5-8 0,-3 5-32 16,1-2-27-16,-1 2-44 0,0 0-48 0,0 0-61 16,0 0-63-16,8-1-58 0,-8 1-682 0,0 0 298 15,0 0 198-15</inkml:trace>
  <inkml:trace contextRef="#ctx0" brushRef="#br0" timeOffset="22856.57">23777 14519 322 0,'-1'-5'305'15,"2"0"-22"-15,-1 5-23 0,2-5-20 0,-2 5-11 0,0 0-5 16,0 0-2-16,-17 12-12 0,9-2-4 0,1 0-6 15,0 7-11-15,2-1-17 0,1 1-3 16,-3 1-13-16,0 1-18 0,4 5-2 0,-5 1-15 16,5-4-13-16,2 4-8 0,-2-1-13 0,6-3-11 0,-1 3-12 15,2-4 5-15,3-3-8 0,-1 0-14 16,4-3 7-16,-2 1-9 0,4-2-8 0,3-4 2 0,0 3-4 16,3-4-3-16,-1-2-11 0,-1-1 2 0,2-3 5 15,0-1-4-15,4-4-4 0,-2-1-3 0,0 0 11 16,5-7-15-16,-1-2 0 0,-1-3 2 15,-1 2-7-15,1-4 5 0,-4-1-3 0,-5-2-2 16,8-2-3-16,-8 1-2 0,-1 1 7 0,-3 3 14 0,0 1 2 16,-3 5 23-16,-2 1 14 0,1 3 22 0,-2 1 1 15,-1 2-12-15,-1 3-7 0,-1-1-6 0,-1 3-9 16,0 0 7-16,0 0 14 0,-5 25 1 0,1-9 4 16,-3 8 1-16,0 4-6 0,-1-1-1 0,1 4-6 15,3 5-6-15,-1 13-7 0,4-14-6 0,-1 11-10 16,2 3-23-16,-2 0-51 0,-3-1-92 0,0-1-134 15,-3 1-174-15,-1 3-1364 0,-5 2 601 0,-5 0 400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22:33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3833 1639 70 0,'-4'-4'145'0,"-1"1"6"0,1 1-1 0,-4-1-6 15,1 0-1-15,-3 1 15 0,2 0 1 0,-3 0-6 16,-2-1 1-16,1 3-14 0,-3 2-11 16,-3-2 3-16,-1 2-1 0,-3 3-12 0,4 1 6 15,-1-2-8-15,-4 8-5 0,4-4-1 0,-5 6-2 16,-1 1-12-16,2 4-4 0,2 1-1 0,-1 4 0 15,-4-2-5-15,6 6-7 0,-3-1-4 0,2 1-3 16,0 0-8-16,4 1 2 0,0-2-8 0,5 2-1 16,0-2-9-16,5 3 2 0,1-3-9 0,0 6-4 15,1-7-4-15,5 5 4 0,0-5-7 0,5 3 0 16,4-3-3-16,0-3-3 0,5 3-5 0,-3-9-1 16,6 3-4-16,6 0 10 0,0-1-7 0,5-3-4 15,4 0 2-15,0-6-2 0,0 1 6 0,1-5-13 16,3 0-3-16,1-6-20 0,-1 2-32 0,-3-4-36 15,5 0-45-15,-2-1-36 0,1-7-40 0,-4 0-60 16,2-4-35-16,-3 4-674 0,1-4 326 0,-3-1 216 16</inkml:trace>
  <inkml:trace contextRef="#ctx0" brushRef="#br0" timeOffset="515.7">4377 1692 45 0,'-3'-4'208'0,"0"-1"8"0,0 0-10 16,0 1-2-16,-1 0-2 0,0 2-7 0,-1 0-14 15,0-1-12-15,5 3-13 0,-9 0-13 16,1 3-19-16,-1 1 3 0,0 2-9 0,0 2-5 15,-2 6-1-15,-2 0-14 0,0 8 2 0,-5 0-2 16,7 3-13-16,-3 2 10 0,1 0-2 0,3 2-17 0,0 0 15 16,3 1-4-16,-1-2 1 0,3 1-10 15,3-1-9-15,1-2-4 0,1 3-2 16,2-3-6-16,6 5-7 0,-1-5-2 0,1-2-4 0,9-1-5 16,-3-1 1-16,4-1 2 0,2-1-33 0,3-5 27 15,4 1-11-15,4-5 0 0,-2-4 0 0,2-2 0 16,1-3-5-16,0-2 5 0,0-5-1 0,-2-2-6 15,2-5 6-15,-1 0 5 0,-2-3-6 0,-3 0 1 16,-1-4 5-16,-1-3 0 0,-3-2 6 0,-2 2-3 16,-1-2 2-16,-5-5 8 0,-3 0-4 0,0 0 0 15,-6 0-8-15,-1-5-6 0,-3 3-3 0,-3 0 2 16,-3-2-1-16,-3 5-2 0,1 3 2 0,-2 0 7 16,-3 2-4-16,4 8 17 0,-4 1 0 0,-2 2-4 15,2 2-4-15,-5 2-6 0,1-1-2 0,-1 2-5 16,1 6-6-16,-1-2-9 0,-1 3 13 0,6 2-13 15,2-1-7-15,-1 0-23 0,2 2-28 0,0-1-47 16,2 6-27-16,7-4-29 0,-3 8-33 0,5-2-44 16,3 2-29-16,5 4-60 0,4-1-903 0,2-2 408 15,7 4 272-15</inkml:trace>
  <inkml:trace contextRef="#ctx0" brushRef="#br0" timeOffset="1017.47">5406 1555 67 0,'-4'-5'289'0,"-1"0"-12"16,-3-2-10-16,2 4-12 0,-3 1-14 0,0 3-21 15,-1 0-16-15,-3 5-10 0,-5-1-8 0,3 4-26 16,-2 5 11-16,-3 6-14 0,1 4-7 0,0 0-15 15,1 3-3-15,-4 16-6 0,5-11-7 0,-4 15-6 16,4-3-8-16,5-12-9 0,5 0-12 0,-2 1-14 16,5-1-5-16,1 1-1 0,3 0-5 0,2-1-9 15,0 0-1-15,7 0-13 0,-4-5-3 16,8 1-16-16,-4-6-17 0,5-6-19 0,5 2-12 0,-3-3-9 16,0-6-7-16,3 0-4 0,2-4 4 0,-1-2 1 15,0-2 2-15,-1-1 6 0,-3-4 4 0,2-1 11 16,-4-4-1-16,1-3 0 0,-3-2 13 0,1-2-2 15,-3-7 9-15,-1 3 1 0,0-3 13 0,-4-4 7 16,0 4 16-16,-1 5 9 0,1-2 15 0,-1 3-4 16,1-1-5-16,-1 1 9 0,1 2 7 0,-1 3-15 15,-2 2-8-15,1 5-3 0,1-4-3 16,0 5-11-16,1 2 1 0,1-1 3 0,4 1 0 0,-1 2-6 16,3 2 0-16,-2 3 2 0,4-2 4 0,1 5-7 15,3 1 1-15,-5 5-9 0,5-3 9 0,-5 3-4 16,2-1 0-16,-1 3 0 0,-1-1-4 0,1 6-7 15,-5-4 4-15,2 1-3 0,0 8 0 0,-2-4-20 16,2 2-22-16,-3-6-55 0,2 10-55 0,-1-2-87 16,-5 1-47-16,-1-10-68 0,-1-4-815 0,0-2 387 15,2-6 258-15</inkml:trace>
  <inkml:trace contextRef="#ctx0" brushRef="#br0" timeOffset="1383.44">6113 1579 133 0,'1'-6'322'0,"0"2"-18"0,-1-1-22 0,0 1-24 16,0 4-27-16,-1-4-28 0,1 4-19 0,0 0-18 16,-14 11-11-16,5-4-11 0,-4 8-7 15,2-1-14-15,-6 10-19 0,7-1-1 0,-1 0-9 16,4-4-8-16,3 6-9 0,2-1-9 0,2-5-5 15,2 2-6-15,2-1-5 0,3-2-6 0,1 0-20 16,1 0 13-16,5-4-2 0,2 8 0 0,-2-6-21 16,5 2 12-16,-4-6-4 0,6 5 1 0,-6-3 2 15,0-4-10-15,1-1-1 0,-5-1 2 0,-1-1-7 16,-1 0 4-16,-1-2-7 0,-2 2-3 0,2-2 4 16,-3 0 9-16,-4 0 15 0,2 1 15 0,-2-2 20 15,2 2-4-15,-6 0 11 0,-1 0 0 0,-2 3-5 16,-7 3-11-16,-1 1-4 0,-5-4-1 0,1 4-13 15,-8 0-25-15,0 0-54 0,-2-2-54 0,-2-1-63 16,-2 4-77-16,0-2-107 0,0-3-851 0,-7-1 396 16,0 0 264-16</inkml:trace>
  <inkml:trace contextRef="#ctx0" brushRef="#br0" timeOffset="2965.57">3157 2781 110 0,'-4'1'105'0,"4"-1"-9"16,-8 4 2-16,4-2-5 0,1 1-10 0,-1-1-4 16,2 1-9-16,2-3 6 0,-6 2-14 0,6-2-6 15,-2 2-1-15,2-2-2 0,0 0-3 0,-3 4 0 16,3-4-6-16,0 0 0 0,0 0 9 0,-2 2-1 15,2-2 0-15,0 0 3 0,0 0 4 16,0 0 0-16,0 0-5 0,0 0-2 0,0 0-1 0,0 0-4 16,0 0-2-16,0 0-1 0,0 0-3 0,0 0-1 15,0 0 0-15,-6 3 1 0,6-3-2 0,0 0 2 16,0 0 1-16,0 0-1 0,0 0-3 0,0 0 4 16,0 0 2-16,0 0-2 0,0 0 0 0,0 0 3 15,0 0-4-15,0 0-1 0,0 0-1 0,0 0 0 16,0 0-1-16,0 0 1 0,0 0-1 0,0 0-1 15,0 0-1-15,0 0-4 0,0 0 1 0,0 0-1 16,0 0-3-16,0 0 5 0,0 0-2 0,0 0-1 16,0 0-5-16,0 0 0 0,0 0 1 0,0 0 1 15,0 0-5-15,0 0 1 0,-6 1-1 0,6-1 1 16,0 0 1-16,0 0-5 0,0 0 0 0,0 0-1 16,0 0-2-16,0 0 0 0,0 0-3 0,0 0 0 15,0 0-4-15,0 0-3 0,0 0-1 0,0 0-3 16,0 0-1-16,0 0 1 0,0 0-3 0,0 0 3 15,0 0-3-15,0 0 0 0,0 0 0 0,0 0 1 16,22 0-2-16,-14-1 2 0,2 0 8 0,3-2-7 16,6 2 4-16,1-2 0 0,11 0-2 15,0-1 0-15,-2-1-20 0,7 0 0 0,-3-2 7 0,0 4-5 16,4-2 6-16,-2 2 1 0,-2-5 0 0,4 5 2 16,-1-2-2-16,-2 2 4 0,3-4 0 0,-1 5 4 15,-3-4 1-15,2-1 8 0,-3 2-7 0,-1 1 0 16,4-1 2-16,-3 0-3 0,-4 2 0 0,5-2 10 15,-5 1-9-15,1 2-2 0,1-3 3 0,-9 3-1 16,7-2-1-16,3 0 2 0,-11 2 0 0,3 2 3 16,0-3-1-16,4 0 0 0,1 1 1 0,1-2 0 15,0 1 1-15,-3 2-2 0,4-4-1 0,-10 5-2 16,1-6 4-16,0 4-3 0,1-1-1 0,-1 2 6 16,-1-2-2-16,0 1-5 0,1-1 2 0,-1 3 0 15,2-3-2-15,-4 1-2 0,2 2 4 0,2-3-1 16,-1 2 0-16,-2-2 0 0,0 2-2 0,1-1 0 15,2 0-1-15,-2 2 8 0,1-3-6 0,1 2 0 16,4-4 0-16,5 4 0 0,-4-1 3 0,1-1-4 16,4 1-1-16,-4 0 3 0,0-3-2 0,3 3 1 15,-3-1-2-15,4 0 4 0,1-2 2 0,-1 1-5 16,-2 2 5-16,0-1 1 0,2 2-2 0,1 0-2 16,-5-4 0-16,1 4 8 0,0-1-6 0,-1 1-2 15,-6 0 1-15,6-3-3 0,3 3 3 0,-2-1-3 16,-7-1 2-16,7 0 1 0,3 1 1 0,-4 0-2 15,-1 1 2-15,4-1-5 0,-3-1 8 0,0 2 1 16,0-2-2-16,0 1 6 0,0-1-5 0,-6 2-6 16,6-2 6-16,-1 0-2 0,-4 1-2 0,4-2-2 15,-7 3-1-15,2-2 1 0,7 3 5 0,-2-1 5 16,-4-2-9-16,-5 0 2 0,4 1-3 0,-2 2 6 16,2-3-5-16,-2 3 3 0,1 0 2 0,-2-2-2 15,3 2 3-15,-1-3-1 0,6 2 5 0,1-2-7 16,-6 3 0-16,0-2 3 0,-1 2 1 0,0-3 0 15,7 0-5-15,-5 3-3 0,3-1 3 0,-6 0 0 16,2-2 1-16,6 3 0 0,0-1-2 0,-8 0 1 16,2 1-4-16,-1 0 2 0,2 0 5 0,0-2-6 15,-4 2 4-15,5-1-3 0,-5 2 1 0,11-2 0 16,-11 2 0-16,3-2-5 0,-2 1 9 0,-1 0-7 16,0-1 6-16,2 2-6 0,-2-2 5 0,1 1-2 15,1 0 0-15,-3-1 2 0,1 2 5 16,-1-2-3-16,-2 2 12 0,3-2 0 0,-6 1 0 0,5 0 1 15,-6 0-3-15,0 0-1 0,-3 0-6 0,-1-2 9 16,-1 2 2-16,0 2 2 0,-7-2 1 0,10 0 9 16,-10 0-4-16,8 0-5 0,-8 0 9 0,5-2 0 15,-5 2 2-15,0 0-1 0,9 0 7 0,-9 0-12 16,0 0 7-16,0 0 1 0,5-3-9 16,-5 3 6-16,0 0-8 0,0 0 0 0,0 0 7 0,0 0-17 15,0 0-35-15,0 0-51 0,0 0-73 0,0 0-103 16,0 0-145-16,0 0-885 0,-15-7 425 0,9 5 282 15</inkml:trace>
  <inkml:trace contextRef="#ctx0" brushRef="#br0" timeOffset="6533.53">1377 3956 201 0,'0'0'218'15,"5"-1"-26"-15,-5 1-22 0,0 0-19 0,0 0-14 16,8 6-13-16,-7 0-12 0,2 4-8 0,2 4 0 16,-3 3-1-16,1 0 1 0,-2 3-11 15,3 6-5-15,0-6-4 0,-3 5-7 0,2 1-9 16,-2-2-2-16,0 2-4 0,-1 0-11 0,0-6-1 0,0-2-8 15,0 1-4-15,0-1-2 0,0 0-1 0,0 1-6 16,0-8-1-16,-1 0-3 0,2 0-1 16,-1-3-3-16,0-3 2 0,1-1 0 0,-1 1 19 15,3-1 18-15,-3-4 27 0,0 5 27 0,0-5 9 16,0 0 3-16,0 0-19 0,0 0-10 0,-6-19-9 0,3 6-6 16,-2-7-14-16,1-9-12 0,0 0-3 0,0-5-4 15,1 0-10-15,1-2-2 0,-2-15-6 0,2 5-12 16,2-3 7-16,0 14 3 0,2 3-5 0,1-1-1 15,1 4 1-15,2-1-6 0,1 4 1 0,4-3-4 16,-2 4 3-16,-4 7-4 0,3 0-2 0,3 5-6 16,1-1-1-16,3-1 2 0,-7 8-5 0,6-4 0 15,-1 5 0-15,-3 0-5 0,4 0 2 0,-1 5 1 16,-2 0-8-16,2 2 5 0,-1 1 1 0,0 3-4 16,-3 3 4-16,4 1 1 0,-1 4-2 0,-3 7 6 15,-2 2 5-15,-3 4-8 0,-2 1 0 0,-4 2-7 16,-4 1-2-16,1 0-13 0,-4 2-7 0,-2-4-14 15,0 0 3-15,1-4-3 0,0-4 0 0,0-2 1 16,3-3 4-16,0-5-1 0,1-1 5 0,1-1 7 16,1-2 1-16,3 0 6 0,0-2-1 0,-2-1 3 15,3-3 3-15,-1 4 0 0,1-4 0 0,0 0 1 16,0 0 2-16,0 0 1 0,0 0-1 0,15-6-1 16,-6 3 2-16,-1 1 1 0,2-3 3 0,4 1-1 15,3 1 1-15,0 2-1 0,2-2 3 0,-2 5-1 16,1 0 3-16,0 1 0 0,-3 1-3 0,-2 2 1 15,-2 1 2-15,-2 2 0 0,3 3 1 0,-2 0 1 16,-5 5 0-16,-1 0 5 0,-3 2-3 0,-4-1 1 16,-1 3-2-16,-6 1-3 0,-2 0-10 0,0 2-3 15,1-7-11-15,1-2-8 0,-8 6 1 0,5-9-5 16,-2 2-3-16,2-4 1 0,-3 0-4 0,0-1 10 16,1-2 3-16,3-3 4 0,1-1 5 0,-2-2-3 15,3-1 8-15,-2-1 1 0,5-2 2 0,-1 1-2 16,3-1 3-16,0-3 4 0,0 2 0 0,1-1 2 15,0 0 5-15,3-1 0 0,-2 0-1 0,6 2-1 16,-2-2 1-16,3-1 1 0,0 4 0 0,1-1-1 16,1 1 2-16,1-2-2 0,2 1 5 0,2 3 0 15,0 0 3-15,1 0-2 0,2 1-2 0,-1-2-1 16,1 2 3-16,-1 2 0 0,1 0-3 0,1-2 4 16,3 1 4-16,-4 1-4 0,5-1-3 0,-2 0 4 15,-2-1 0-15,4-1-3 0,-2-2 3 0,-3 2 0 16,0 0 0-16,-2-3 0 0,1 0 1 0,0-1 2 15,0 0 0-15,0-3-1 0,-4-3-1 0,5-1-1 16,-4 0 5-16,-1-3-6 0,0-2-1 0,0-5 3 16,-1 3-1-16,2-10 0 0,-3 5 3 0,-1-1 6 15,-3 5 14-15,1 2 7 0,-4 2 10 0,0 0 1 16,2 4 0-16,-2 2 1 0,0 2 14 0,-2 2 4 16,2-1-6-16,0 2-10 0,-1 1-8 0,1 4-6 15,-1-3-6-15,1 3-7 0,0 0-1 0,0 0-2 16,-9 17-1-16,5-5 4 0,-1 5 8 0,1 0-19 15,-1 2 1-15,1 7 0 0,4-7 2 0,0-2-9 16,3 4-1-16,2-3 2 0,1 2 0 0,0-3-1 16,1-2 2-16,6-2-1 0,-3 0-5 0,1-2 5 15,3 3-1-15,1-6 0 0,2 1-1 0,0-5 9 16,2 0-7-16,2-3-3 0,-1-1 2 0,3-1 3 16,-1-2 2-16,-1-5-1 0,0 3-1 0,8-7-3 15,-3-2-1-15,-1-1-7 0,1-2 2 0,-3-2 6 16,-4-3-8-16,-1-2 0 0,-1 1 4 0,-2-5 0 15,-2 4-2-15,-4-1-2 0,0 3 0 0,-6 5 5 16,1 1 5-16,-2 3 4 0,-2 3 3 0,-2 2 7 16,1 1-1-16,-2 2-9 0,1 0-7 0,-2 1-3 15,-2 1-2-15,-1 3 4 0,-4 2-7 0,-7 5 0 16,0 1-1-16,-1 0-14 0,-7 5-2 0,8-1-14 16,1-3-10-16,1 3-5 0,5-4-11 0,0 0-15 15,1-2-2-15,5 3 0 0,1-2-9 0,2-2-4 16,-1 1 1-16,3 1 10 0,2-3 5 0,-1 0 8 15,3-1 9-15,0 1 5 0,2-1 5 0,-1 0 2 16,1-2 5-16,1 2 6 0,-2-1 2 0,6 1 4 16,-4-1 3-16,3 2 5 0,-5-1 2 0,5 1-2 0,-2 1 4 15,-2 2 5-15,2 3 13 0,2 3 8 16,-1 3 6-16,0 1 12 0,3 1 5 0,-3 6 6 16,1 3-1-16,0-2 6 0,2 5-3 0,-2 1-4 15,0 1-2-15,0 0 2 0,3 14 0 0,-3-12-4 16,-1 0 0-16,1 0-5 0,1-1 0 0,0 3-2 15,-1-1 0-15,-2-1-1 0,1 1-5 0,-4-2-1 16,0 2 2-16,0-3-5 0,0-1 2 0,-1 1-3 16,-1-2-2-16,-3-1 2 0,-3 0-3 0,2-4 4 15,-3-6-7-15,-1-3 6 0,-3 0-3 0,2-1-2 16,2-3 6-16,-5-5 4 0,0 0 3 0,-1-2 0 0,0 0 5 16,-3-5-6-16,0-2 7 0,-3-3-6 15,-1-6 0-15,0 1-2 0,-1-11-1 0,-2 0 0 16,7-6-4-16,2 0 5 0,2-2 7 0,1-3 4 15,-1 2-3-15,8-1-8 0,-2 1-4 0,6 0-3 16,2 6-4-16,4-4 1 0,0 0-5 0,0 1-6 0,9 2-41 16,-4 0-25-16,5-5-42 0,5 5-51 15,-1-2-62-15,0 1-77 0,8-13-622 0,-7 15 308 16,3-2 204-16</inkml:trace>
  <inkml:trace contextRef="#ctx0" brushRef="#br0" timeOffset="7617.47">3192 3830 160 0,'-12'7'211'0,"-5"1"-18"0,-1 0-23 15,-1-2-12-15,-7 1-21 0,-1 5-12 0,0-2-12 16,-1-2-6-16,-2 1-10 0,3-2 1 0,-1-3-3 15,7-3-2-15,-1-1 2 0,3 0 2 0,0-3-4 16,0 1-7-16,-2-4-9 0,7-1-4 0,1 0-4 16,3-2-4-16,1 1-5 0,4-4-10 0,-2 0-5 15,4 7-7-15,0-7-2 0,3 2-5 0,1-1-2 16,3 3-1-16,0-4-4 0,5 2 0 0,-3 2-5 16,6 1-2-16,-2 2 4 0,2 2-4 0,-1 2-1 15,5 1-3-15,3 1-1 0,0 3-1 0,0 3 3 16,1 2 0-16,5 7-1 0,-3 4-3 0,-1 1 10 15,6 2-10-15,-8 2 5 0,-1 4-2 0,0 1 1 16,-3 0 0-16,3 3-2 0,-8 2 1 0,0-1 1 16,-3 1 0-16,1-3-2 0,-4 3-2 0,-2-1-3 15,1-2 4-15,4-3 7 0,-7-1-7 0,-1 1-3 16,-3-7 1-16,-1-3 2 0,1-5-3 0,0 1 1 16,0-5 0-16,1 0-1 0,1-3 2 0,1-2 3 15,-2 0 7-15,-1-2 2 0,1-2 2 0,3-1-1 16,0 0-7-16,-14-7-3 0,9-4 1 0,1-4-1 15,1-4 1-15,-3-6-8 0,2-4 2 0,3 1-2 16,0 3 0-16,2-4 0 0,4 3 4 0,-1 0-7 16,1 8 3-16,0-2-8 0,4 3 0 0,-3 3 3 15,4 0 2-15,1 2-3 0,-2 4 0 0,3 1-2 16,5 1 1-16,0 0 2 0,-1 4-3 0,6 1-2 16,0 3 4-16,-3 4-3 0,7 3 5 0,-6-2 0 15,-3 5 1-15,7 3 0 0,-8-2-4 0,-1 1 6 16,-3 2-7-16,1-1 1 0,0 9 7 0,-6-7-4 0,1 0-1 15,0-3-1-15,-3 4 2 0,0-4 0 16,-4-4 13-16,3 2-11 0,-1-2-3 0,-2-1 0 16,-1-4 6-16,4 1 0 0,-3-2-2 0,-1 0 3 15,3-2 6-15,-3-2 6 0,1 3-3 0,-1-3-2 16,0 0 0-16,-1-13-5 0,1 2-3 0,-3-3 0 16,6-3-1-16,-7-4 0 0,4-4 0 0,1-3 2 0,-1 0-7 15,4-2 2-15,0 4 1 0,1 2-4 16,4 6 6-16,-4 3-1 0,-2 2-2 0,-1 2 1 15,2 2-5-15,-1 3-3 0,0 0-1 0,2 2 0 0,0 2 0 16,1 2-1-16,-6 0 14 0,13 4-16 16,-3 4 1-16,-1-1 3 0,-2 8-1 0,6-1 3 0,-3 3 0 15,1-1 3-15,-1 2-2 0,0 6 0 0,-1-6 0 16,1 0 1-16,-5 2 0 0,0-2 4 0,-1-3-3 16,0-3-4-16,1 1 3 0,0-3 0 0,-4 0 0 15,2-5 2-15,-3 0 0 0,1 1 1 16,2-3 3-16,-2 1 3 0,-1-4 0 0,4 0 0 0,-4 0-2 15,0 0-5-15,5-12 7 0,-1 3-2 0,0-3 0 16,2-6-1-16,0-6-2 0,-3 4 6 0,1-9-3 16,1 3 6-16,3 1 2 0,-2 7 4 0,3 1 6 15,-5 2 4-15,0 3-4 0,0 3 1 0,-2 1-8 16,2 0-3-16,-2 4-5 0,1 2 0 16,0 2-2-16,-3 0-2 0,0 0 0 0,15 6-3 0,-8 5 4 15,3 0-3-15,-3 4-1 0,2 2 2 16,-1-1-1-16,-1 1 0 0,0 1 0 0,2-2 0 0,-3 9 0 15,3-6-2-15,-1-4 0 0,-3 0 3 0,1 0-6 16,-1-4 7-16,2 1 1 0,-2-4-5 0,-4-1 0 16,3-3 4-16,0 0 3 0,-4 0 4 0,5-2 19 15,-5-2 10-15,0 0 13 0,9-5-13 0,-5-2 2 16,0-3-5-16,2 1-5 0,2-9-6 0,-5-1 9 16,5-3-15-16,2-6 3 0,-1 0-9 15,-2 2 5-15,2-1-3 0,0 1-10 0,1 2-10 0,-4 6-13 16,-1 4-30-16,-1 2-17 0,-2 4-32 0,0-1-52 15,-1 5-62-15,1 0-48 0,1 4-11 0,-3 0-30 16,0 0-744-16,4 9 347 0,-10 0 232 0</inkml:trace>
  <inkml:trace contextRef="#ctx0" brushRef="#br0" timeOffset="9818.24">4128 4185 35 0,'7'-1'256'0,"-7"1"-25"0,0 0-25 0,6 0-21 16,-6 0-22-16,0 0-17 0,0 0-16 0,0 0-14 15,8 1-8-15,-8-1-12 0,3 4-10 0,0 2-10 16,0-4-8-16,0 1-7 0,1-1-6 0,1 5-1 16,2-4-7-16,0 1-6 0,1-2-1 0,1 3-5 15,2-2-3-15,0-1-2 0,-1-2-5 0,1-1 1 16,0 0-1-16,3-2-2 0,-4-3-3 0,3 0-4 15,-2-4-1-15,1-2 1 0,-2 1 2 0,3-4-3 16,-3-3-3-16,0 0 2 0,-1 0 1 0,-2 1 4 16,-2-1 9-16,-1 3 23 0,0 1 24 0,-2 1 3 15,-2 1 22-15,0 5 19 0,-2-2 10 0,0 1-2 16,0 3 4-16,0 1-3 0,0-1-10 0,-1 1-11 16,1 1-17-16,2 3-14 0,-7 0-7 0,7 0-16 15,-13 12-1-15,3-3-9 0,1 8-9 0,-2 0-19 0,-2 4-14 16,0 3-16-16,4-6-19 0,0 5-13 15,4-5-12-15,2-3-14 0,2-1-13 0,1 3-3 0,1-8 3 16,2 4 1-16,1-2 5 0,2-3-1 0,-2-3-6 16,1 0 11-16,4-1 4 0,-1-4 12 0,1-1 6 15,1-3 4-15,2-5 11 0,3 0 13 16,-1-4 7-16,-1-3 16 0,1 1 6 0,-4-3 16 16,1 2 15-16,-2-1 8 0,0 3 23 0,-1-1 8 0,0 3 16 15,-2 4-6-15,1-1-4 0,-4 2-2 16,3 2-13-16,-3 0-11 0,1 1-8 0,0 0-1 0,1 3-6 15,2 1-7-15,0 0-3 0,2 2-6 16,0 2 4-16,1 2-4 0,3 0-3 0,-4 3 1 0,4 4-3 16,-3-1-2-16,2 2-4 0,-7-3-8 0,5 3-5 15,-5-1-2-15,-1-1-25 0,0 1-6 0,-2-5-13 16,-1 4-20-16,2-5 3 0,-3 3-6 16,1-5 6-16,1 0 6 0,-2-1 7 0,1 0 14 0,1 0 8 15,-2-4 7-15,0 0-1 0,0 0 6 0,0 0 3 16,0-17 4-16,-2 8 7 0,4-8 1 0,1-3 0 15,-1 2 3-15,2-6 5 0,-1 4-1 0,2 1 9 16,1 1 3-16,2 1 3 0,-2 3 4 0,0 2 1 16,-1 1-2-16,-1 5-6 0,1-2-3 0,2 1-1 15,-3 4 6-15,1 0-2 0,0 2-10 0,3 1-1 16,-8 0-1-16,14 3-2 0,-5 1-1 0,-1 1 0 16,3 2 1-16,-3 1 0 0,-3 1-6 15,4-2-5-15,-3 3-8 0,1-1-8 0,-2 3-6 16,-1-1-17-16,2-2-9 0,-1-1-5 0,1 1-3 0,-2-4-4 15,1 1 8-15,1-3 0 0,-3 0 5 0,1-2 5 16,3-1 8-16,-7 0 5 0,11-4 2 0,-6-4 10 16,4-1 9-16,3-5 6 0,-5 0 7 0,1-5 13 15,7-3 14-15,-7 2 8 0,1-5 18 0,1-3 4 16,-5-2 14-16,0 0 4 0,-1-2 16 0,0 1 24 16,0 2-11-16,-3 1 9 0,-1 2 24 0,0 6 16 15,1 4 25-15,-2 6-4 0,1-2-6 0,0 4-10 16,0 3-17-16,0-1-18 0,-5 2-18 0,5 4-14 15,0-4-10-15,0 4-8 0,0 0-4 0,-1 22-17 16,-2-12 3-16,2 9-4 0,-2 5-3 0,2 4-8 16,1 0-2-16,-1 3 4 0,1 1-8 0,-4 4 0 15,-2-2-4-15,3 2-4 0,-5-1-5 0,6-2-11 16,1-2-12-16,1 2-27 0,2-6-16 0,-1-8-19 16,4 0-7-16,1-5-16 0,-4 1 4 0,3-8-1 15,3 3-6-15,1-5 23 0,0-4-11 0,1-2 5 16,9-4 5-16,-2-6 6 0,1 1 8 0,3-10 10 15,3-2-1-15,-4 1 11 0,0-5 7 0,-2 0 6 16,0 0 2-16,-5 1 12 0,1 1 11 0,-6 7 13 16,-2 0 16-16,3 2 22 0,-5 4 2 0,0 0 8 15,-2 2-4-15,2 2-2 0,-4 2-7 0,3-2-6 0,-2 5-10 16,0-1-7-16,-1 3-4 0,0 0-9 16,0 0 9-16,1 16-5 0,1-6 1 0,-4 7-4 15,1 2 1-15,-1 0-2 0,-1 9-3 0,-1-1 2 16,3 2-3-16,-3-3-3 0,4-1 7 0,-1-5-12 0,2 4 3 15,-1-6-18-15,0-2-5 0,5-5-8 0,-1 1-5 16,0-4 0-16,0-1-2 0,1-1-3 0,2 0-3 16,2-3 7-16,-1-2-1 0,2-1 8 0,3-3 2 15,4-4-1-15,-2-4 2 0,3 0 4 0,1-7 5 16,4-4 3-16,-5 0-1 0,-4-5-1 0,1 1 6 16,-2-3-2-16,-1 2 5 0,-1-7 3 0,-3 4 2 15,-3-1 7-15,0 2 4 0,-5-1-1 16,-1 5 29-16,0 6 15 0,-3 3-2 0,0 0 14 15,-1 6 1-15,-4-4 12 0,2 6-9 0,4 1 1 0,-1 3-8 16,1 2-12-16,-2 1-8 0,5 1-6 0,0 0-1 16,-18 10-9-16,5 2-1 0,4 2 1 0,-1 1-5 15,2 10-4-15,3-5-2 0,0 2 3 0,0-1-5 16,4 0-1-16,2-3-5 0,2 1-1 0,3-1 0 16,-2-1 0-16,2 1-3 0,2-1-10 0,5-3-4 15,-4-6-5-15,6 1-8 0,-1 0-6 0,6-6 13 16,0 0-12-16,8-5-11 0,-6-1 4 0,7-4 4 15,-1-1 3-15,-1-6-1 0,-5-1 8 16,2-2 5-16,-10 2-3 0,4-9 5 0,0 2 1 0,-5-3 16 16,-1 3-12-16,-7-4 4 0,3 1 1 0,-4 4-4 15,-1-4 14-15,-5 5 1 0,0 4 14 0,-2 0-4 16,0 4 16-16,-2-2 4 0,0 2-5 0,-1 6-3 16,0-5-6-16,2 6 1 0,-1 0-9 0,-3 1 0 15,3 1-11-15,-2 3 4 0,0 3-5 0,2 0-6 16,-4 2-4-16,2-2-19 0,3 3-21 0,1-1-14 15,0-1 1-15,4 1 1 0,0 0 2 0,0 2 0 16,4-4-5-16,1 3 15 0,2-3-4 0,4-1 19 16,2 1-10-16,5-3 8 0,0-3 4 0,2 1 1 15,-3-1 4-15,2-1 2 0,-6 2 6 0,1-1 0 16,-3 3 4-16,-3-1 4 0,-2 1 9 0,-1-2 4 16,-5 2 7-16,8-1 12 0,-8 1-15 0,9 0-2 15,-9 0-5-15,6 3 5 0,-6-3-3 0,7 4-3 16,-5 1 0-16,-2 1-2 0,4 5 3 0,0 0 5 15,0 0-8-15,-3 0 9 0,2 6-6 16,1 0 4-16,-1 1 1 0,0 2-4 0,1-1-1 0,-1-1-19 16,0-2-9-16,3 0-18 0,-2-4-9 0,4-1-6 0,0-3-3 15,1-2 3-15,0 0 3 0,3-4 0 16,1 0 8-16,1-5 1 0,4-1 6 0,1-4 5 16,0-1 14-16,-2-1-6 0,7-6 0 0,-1-1 9 0,-5-4 5 15,1-1 10-15,-7 7 11 0,-1-3 13 16,2-4 1-16,-5 6 8 0,3 1 2 0,-2 1 12 15,-2 3 8-15,-4 0 11 0,1 6 0 0,0-1-14 16,-1 0-8-16,-1 0-8 0,-2 3-6 0,0 3 3 0,0 0-8 16,0 0 0-16,0 0 3 0,3 15 2 0,-2-6-11 15,0 4 0-15,-1-2-6 0,0 4-1 0,2 1-2 16,0-4-17-16,-1 1-10 0,2 2-8 0,0-1-6 16,0-3-5-16,5-2 7 0,-3 3-1 0,4-3 5 15,-4-2 2-15,5-1 3 0,3-2 11 0,-4 0-13 16,4-4 4-16,-2-3 5 0,5 2-1 0,-1-6 0 15,3 0 9-15,0-5-1 0,6-4-3 16,0-3 1-16,-1-1 9 0,-1 1-3 0,0-2 16 0,-3 0-7 16,-1 1 4-16,-4 3 12 0,-1 3 19 0,-2 2 21 15,1-1-13-15,-5 5 6 0,0-1 10 0,0 2-3 16,-3 2-4-16,-2 2-2 0,0-1-12 0,1 1-8 16,-3 3-7-16,0 0-5 0,0 0 2 0,7 9-6 15,-7 0 7-15,2 8 3 0,-2 1-12 0,1 10 18 16,0 5-13-16,-1 1-3 0,0 3 11 0,2 10-3 15,1 4-7-15,6-2-1 0,-8 0 2 0,3 1-3 16,0-3 3-16,1 3-6 0,4-4-3 0,-4 0 5 16,3 0 2-16,-2 2-1 0,3-3-5 0,-4-10 3 15,2-1-3-15,-3 2-2 0,1-1 4 0,-1-1 2 16,-3-1-5-16,5-1 1 0,-6-2-4 0,-1-4 6 16,-8 3-4-16,3-2-1 0,-10-3 4 0,-3-1 2 15,-6 2-1-15,-3-4 1 0,-2-4-1 0,-3 0 8 16,0-4 0-16,-2 0 7 0,3-5 12 0,1-3 6 15,3-3 0-15,8-2 4 0,2-4-3 0,4-1 0 16,1-7-9-16,3-2 0 0,5-7-12 0,5-5-5 0,5-4-13 16,10-5-15-16,3-8-28 0,7 1-18 0,0 1 0 15,7 0-44-15,10 3-28 0,-6 0-18 16,2 2-25-16,3 3-25 0,1 1-25 0,-14 10-32 16,-1-2-38-16,-1 0-56 0,-7 2-824 0,-2 1 389 15,-11 3 260-15</inkml:trace>
  <inkml:trace contextRef="#ctx0" brushRef="#br0" timeOffset="10316.2">4863 3913 11 0,'-13'-3'203'0,"0"2"13"16,2-2-7-16,2 1-8 0,-1-2-2 16,2 3-8-16,3-2-4 0,5 3-22 0,-9 0-12 0,9 0-17 15,-9-1-14-15,9 1-15 0,-2-3-12 0,2 3-10 16,0 0-6-16,0 0-11 0,16-9-3 0,-3 8-1 15,16-6-7-15,2-1-1 0,2 4-2 0,3-1 2 16,1-4-1-16,-1 5-2 0,-2-1-3 0,-2-3-3 16,1 4 0-16,-2-4-7 0,-3 4 6 0,-1 0-1 15,-5-1-7-15,-6 3 3 16,-2-3-11-16,-2 5 1 0,-3-4-8 0,-2 2-7 0,0 1-22 0,-2 1-47 16,-5 0-66-16,7 1-71 0,-7-1-106 0,0 0-597 15,0 0 297-15,-23 4 200 0</inkml:trace>
  <inkml:trace contextRef="#ctx0" brushRef="#br0" timeOffset="11157.36">1006 6145 205 0,'-6'0'223'0,"6"0"-6"0,-8 2-5 16,8-2-10-16,0 0-8 0,-8 0-9 0,8 0-12 15,0 0-9-15,0 0-16 0,0 0-11 0,0 0-19 16,0 0-13-16,0 0-11 0,0 0-4 0,0 0 5 16,0 0-3-16,30 0-1 0,-12 0 2 0,2-2 0 15,11 0 0-15,0 0-10 0,-2-1-2 0,2-2-3 16,-1 3-6-16,1-1-7 0,0 0 3 0,-3 1-13 16,0 1-3-16,-1-1-10 0,-7 0-5 0,1 2 1 15,-3 0-6-15,-4 0-1 0,-1 0-5 0,3 0 2 16,-3-2-9-16,1 4-9 0,-5 0-23 0,-3-2-28 15,2-2-21-15,-2 2-36 0,-2 2-35 0,-4-2-33 16,9 2-29-16,-9-2-27 0,0 0-37 0,0 0-625 16,0 0 294-16,-23 5 196 0</inkml:trace>
  <inkml:trace contextRef="#ctx0" brushRef="#br0" timeOffset="11384.31">1210 5910 219 0,'-2'-5'290'0,"1"0"-28"16,1 5-32-16,-1-4-26 0,1 4-24 0,0 0-20 16,0 0-15-16,0 0-7 0,0 0-10 0,4 14 2 15,-2-3-6-15,-2 2 10 0,3 2-6 16,-5 6-7-16,4 7 4 0,-1 0-9 0,0 3-9 0,1-6-7 16,0 7-13-16,2-1-8 0,-3-1-10 0,4 2-3 15,-1 0-6-15,-3-2-5 0,3 4-4 0,-2-1-6 16,0-2-3-16,2 1-7 0,0-1-23 0,-3-4-30 15,0 0-42-15,3 0-43 0,4-4-48 0,-2 1-64 16,3-9-47-16,1-1-683 0,2-6 315 0,1-3 210 16</inkml:trace>
  <inkml:trace contextRef="#ctx0" brushRef="#br0" timeOffset="12599.99">2026 6002 300 0,'0'0'316'16,"8"2"-30"-16,-6 3-35 0,-2 0-24 0,2 5-19 15,-2 2-19-15,0 5-13 0,1 1-15 0,0 2-19 16,-1 3-9-16,2 4-15 0,-1 1-8 0,0-2-6 16,0 0-9-16,1 2-10 0,3 0-8 0,-3-1 7 15,1 0-24-15,-2-1-5 0,3 1-6 0,-2-3-3 16,1-4 7-16,1-1-20 0,-1-1-4 0,0-1-18 15,0-6-18-15,-1-1-5 0,0-4 4 0,0 0 4 16,-1-1 2-16,-1-4-2 0,0-1 2 0,0 0 0 16,8-16-1-16,-7-1 3 0,2-4-1 0,0-6 1 15,-3-3 0-15,-2-4 3 0,1-1-1 0,-3-11-1 16,-5-3 3-16,3 2 4 0,-3-3-1 0,1 4-2 16,3 10 1-16,-1-10 4 0,-1 12 12 0,2 2 18 15,1 4 7-15,2 1 2 0,-1 11 18 0,3-1-25 16,0 4 0-16,-1 4-8 0,2 0-1 0,-1 3-7 15,3 0-4-15,1 2-1 0,2-2 1 0,4 5-8 16,2 1-7-16,2 0 3 0,2 0-4 0,2 3 4 16,0 2-4-16,0 2 9 0,0 0-10 0,-1 3-1 0,-5-1-1 15,1 4 1-15,-3-1-3 0,-3 4 4 16,-2 2-3-16,-4 0 2 0,-2 9 1 0,-4-8-5 16,-4 8 6-16,-1 2-3 0,-1-3 0 0,0 1-4 15,-3 1 1-15,-4-2-9 0,3-2 4 0,-2-2 3 0,-2 0-8 16,2-3 1-16,7-4 6 0,0-3-5 15,3-2-2-15,0 3-7 0,0-5 3 0,4 2 0 16,-1-1 2-16,2 1-9 0,2 0 8 0,2-5-3 16,3 4 2-16,2-1 0 0,-2-1 2 0,4-2-2 15,4 0 3-15,6-1 1 0,3 0 0 0,-1 0-7 0,7-2-4 16,0-2-3-16,0 0-4 0,3-2-3 16,-1-3-4-16,-8 0-4 0,6-3 0 0,-4 0 3 0,-4 0 3 15,6-6 2-15,-3-2 2 0,-1 0-2 16,-3-4 9-16,0-2 2 0,-3-2 2 0,-1 4 6 0,-2-3 1 15,-3 7 16-15,-5 0 14 0,0 0 14 0,2 1 4 16,-6 3 19-16,0 0 20 0,2 5 15 0,-2-3 10 16,-1 4 9-16,-1 0 0 0,1 3-19 0,0-1-11 15,0 4-15-15,0-5-12 0,0 5-4 0,0 0-4 16,-4 12-3-16,-1-3-6 0,1 6 4 0,-4 2-19 16,4 3 6-16,-3 6 1 0,4-1-5 0,0-7-4 15,1 3-10-15,1 4 8 0,1-7-9 0,3 1-8 16,-1 0-11-16,2-5 2 0,2-2-18 15,-1-2-8-15,3 1-5 0,0-3-6 0,2 0-3 0,0-3 0 16,2-4-3-16,2 0 1 0,-1-2 3 0,6-4 1 16,-4-3 7-16,9-5 4 0,-7 2 2 0,3-6 11 15,-3 3 6-15,2-6-9 16,-5-2 8-16,-1 7 6 0,1-9 6 0,-6 9 18 0,2-1 9 0,-5 0 5 16,0 7 31-16,-2 0 31 0,-2 2-3 0,2-2 20 15,-2 4 3-15,0 0-10 0,-1 2-14 0,0 3-7 16,0-6-15-16,0 6-12 0,0-6-5 0,0 6-9 15,0 0-4-15,0 0-1 0,-2 14-3 0,-1-4-5 16,2 2-12-16,-2-2-10 0,-1 9-12 0,3-1-27 16,0 0-32-16,-3-1-18 0,9-2-23 15,-5 2-14-15,0-2-5 0,4-3-5 0,0-1-8 0,-3 1-1 16,4-4 3-16,-1-1-1 0,1-2 11 16,3-3 10-16,-2-2 11 0,0 0 14 0,1-4 9 0,3-2 8 15,-1-2 9-15,3-5 12 0,-2-3 17 0,0 0 16 16,0-10 11-16,0 9 16 0,-2 0 20 0,1-3 19 15,-4 2 15-15,4 0 3 0,-4 1 1 0,-1 3 7 16,1 2 3-16,-1 5-2 0,0-3-13 16,2 7-1-16,-2-1-10 0,1-1-2 0,4 4-9 0,4-3-3 15,-3 6-4-15,3 2-1 0,0 2-4 0,2-3-2 16,3 8-1-16,-1-3-2 0,0 4-4 0,1 1 4 16,-1-1-5-16,-4 1 0 0,-1-1 1 0,0 1 0 15,-2 1 0-15,-5-2-3 0,0 0-2 0,-1 1-1 16,0-4 1-16,-4 3-2 0,0-7-2 0,0 4 1 15,-1-4 4-15,-2-2 1 0,2 3 7 0,-2-2-1 16,1-2 4-16,2-2 0 0,-11 1 13 0,11-1-1 16,-13-5-3-16,6-1 5 0,-1 1-1 0,2-2 7 0,1-4-15 15,-3 0-9-15,7-5 5 0,-2 4-12 16,3-5 17-16,2 0-25 0,2 0-4 0,2 0-5 16,4 1-13-16,0 0-7 0,2 1-21 0,3 1-24 15,2-1-27-15,-2 1-31 0,7 4-29 0,0-4-42 16,3 2-37-16,-6 2-30 0,-1 3-687 0,0 0 319 15,2 3 212-15</inkml:trace>
  <inkml:trace contextRef="#ctx0" brushRef="#br0" timeOffset="14015.24">3581 5938 221 0,'-1'-6'316'0,"1"6"-12"16,-4-5-18-16,4 5-20 0,-2-2-28 15,2 2-24-15,0 0-25 0,-4-4-24 0,4 4-18 16,0 0-18-16,0 0-12 0,-7 8-12 0,6-1-1 0,1 3-3 16,-1 3-3-16,0 3-10 0,-1 2-6 15,1 0-6-15,1 3-5 0,0 5-10 0,1 2-4 16,-1-6-4-16,4 2-8 0,0 3 0 0,2 0-3 16,-2-9-6-16,1 0-12 0,3 2-7 0,-2-4-3 0,7-1-6 15,-4-5-8-15,0 2-2 0,2-5-10 0,1-2-9 16,-1-2-2-16,1-1-2 0,2-2 4 0,4-5-2 15,1-3-1-15,0-2 1 0,2-10 7 16,-2 2 1-16,0-6 0 0,-2-3 3 0,-5-2 19 16,2 3 1-16,-2-6 15 0,-3 1 22 0,-3 2 1 0,-2-4-2 15,0 1 40-15,-4 4 22 0,0-3 23 0,-3 5-5 16,3 1 19-16,0 4-3 0,-1 6 22 0,1 3 7 16,-1 0 3-16,1 4-4 0,-3 0-15 15,1 2-19-15,2 1-22 0,0 0-16 0,-3 1-16 0,3 4-9 16,0 0-9-16,0 0-2 0,0 0-11 0,3 19 0 15,-1-7-3-15,2 2-10 0,-4 2 1 16,4 0-8-16,0 4 0 0,0 5-4 0,-3 0-5 0,-1-5-12 16,0 0-15-16,0 6-9 0,4-1-10 0,-7-2-9 15,3-6-6-15,3-2-5 0,-3-4-11 0,0-1-5 16,4-1 3-16,-4-3 9 0,0-3 5 0,0 3 9 16,0-6 3-16,0 7 15 0,0-7-4 0,0 0 4 15,0 0 1-15,0 0 1 0,11-16 2 0,-5 4-2 16,1-3 7-16,1-2-2 0,-1-1 3 0,9-3-1 15,-5 4 0-15,1 3 1 0,3-6 3 0,-1 7-4 16,-5 5 3-16,6-2 2 0,-6 3-7 0,-1-1 4 16,2 4-6-16,-4 2 0 0,2 1 1 0,1-2 3 15,0 2 0-15,-9 1 0 0,14 7-3 0,-5-2 2 16,1 6-13-16,-1-5 16 0,1 9 0 0,-2-1 2 16,1 3 6-16,-3 2-8 0,2-1 6 0,5 3 0 15,-7-3 0-15,2 2 1 0,-2-2 0 0,4 5-2 16,-3-5 2-16,-1-2-2 0,1-4-10 0,-1 1-6 15,-1-4-7-15,0-1 4 0,3 1 3 0,2-4 0 16,-4 2-1-16,2-5 4 0,1-1 3 0,5 1-1 16,-5-4 3-16,4-1 0 0,1-1 0 0,1-4 1 15,-1-2 9-15,-1-1-6 0,0-2-1 0,-3-3 0 16,1-2 17-16,0 0-14 0,-2-4-5 0,-1-5 8 16,-2 9-1-16,-4-1 2 0,4-6-1 0,-4 5 0 15,-1 1 1-15,-1 2 8 0,-1-1 15 0,1 6 1 16,-1 2 0-16,0 0 6 0,-1 4-1 0,0-2 0 0,0 4-1 15,0 1-15-15,-2 1-4 0,4 2-1 16,-11 5-3-16,3 3 1 0,-6 8 0 16,1-4-6-16,3 5 3 0,-8 9-2 0,5-2 10 15,2 1-9-15,2 1-1 0,0 0-5 0,0-3-14 0,8-2-7 16,-2-3-10-16,3-2 1 0,4-3-9 0,-3-1-1 0,8 2 3 16,-1-4-8-16,-2-1-3 0,2-1 3 15,6-3 5-15,-3-1 5 0,1-4 3 0,2 2 3 16,4-4 2-16,-5 0 2 0,6-4 8 0,-6 2 2 15,3-4-9-15,-2-1 14 0,-1 2 4 0,-3-2 10 0,2-1 1 16,-6 0 8-16,3-1 10 0,-1 1 7 0,-4 4 13 16,-2 2 5-16,2-1 2 0,0 2-12 0,-1 0-8 15,-3 3-3-15,3-8-13 0,-3 8-12 16,4-1-29-16,-4 1-24 0,0 0-10 0,0 0 2 0,0 0 3 16,9 5-8-16,-9-5-20 0,4 9-2 0,-3-5-11 15,0 1-11-15,2-1-12 0,-3-1-2 16,5 1 8-16,-3-3 12 0,1 1 6 0,-3-2 14 15,6 3 6-15,-6-3 15 0,11-6 13 0,-6 2 12 16,4-7 22-16,-2 4 5 0,1-2 15 0,2-1 24 0,1 0 13 16,0-5 11-16,-1 1 9 0,-5 5 8 0,4 0 15 15,-1-2 1-15,2 4 6 0,-5 0-10 0,4-1-3 16,-1 1-10-16,2 1-14 0,-5 2 2 0,7 0-4 16,-1 2-7-16,2 2-7 0,1 0-5 0,-2 2-7 15,-1 3 17-15,3-1-16 0,-2 2-10 16,-3 0 2-16,2 2-3 0,-1 0 8 0,-2 1-4 0,-2 0-1 15,2 1-2-15,-3 0 3 0,-4-1-12 0,2 4 2 16,-2-2-11-16,-1 0-2 0,2 3-13 0,-2-4 1 16,0-3-1-16,1 2 0 0,0 1 6 0,-1-3-3 15,1-3 14-15,2 3-4 0,-1-3-8 0,1-2 4 16,-3-2 1-16,9 5 1 0,-4-3-2 0,4-1 8 16,4-1 4-16,0-3-3 0,3-2-6 0,1 3 6 15,2-5 1-15,-1-1 4 0,6 1-1 0,-3-3-3 16,4-3-1-16,-1 0 3 0,1 1 0 0,-1-5-2 15,-1 0 3-15,-1 2-1 0,-3-3-7 0,0-2 8 16,1 2-3-16,-8 2 2 0,0-1-3 0,-2 0 2 16,-3 2 13-16,-1 5 18 0,-4 1 19 0,-1-3 15 15,2 5-3-15,-3 2 11 0,-3-1 5 0,2 1-7 16,-3 4-7-16,-1-2 1 0,5 3-13 0,-18 8-4 16,8 0 10-16,-3 3-1 0,-2 3-3 0,2 3 1 15,-2 1-9-15,2 5-1 0,3-8-5 0,3 4-4 16,4-2-2-16,0-5-3 0,6 3-5 0,-3-3-1 15,5 7 3-15,-1-7-8 0,7 0 0 0,3 0-2 16,3-2-25-16,2-2-51 0,10-1-94 0,-1-4-96 16,3-2-107-16,6-2-1256 0,-4-2 537 0,7-1 358 15</inkml:trace>
  <inkml:trace contextRef="#ctx0" brushRef="#br0" timeOffset="14707.62">1248 8228 87 0,'0'0'309'16,"-8"0"-10"-16,8 0-19 0,-5 0-15 0,5 0-23 16,0 0-25-16,-5 1-20 0,5-1-18 0,0 0-22 15,0 0-19-15,0 0-11 0,0 0-16 0,0 0-8 16,0 0-7-16,19 2-4 0,-6-2-1 0,5 0 2 15,10-3-2-15,-5 3-9 0,6 0 7 0,2 0-13 16,-2-2 3-16,-1 1-5 0,-7 0-4 0,-2-2-5 16,-1 2 1-16,-4 0-9 0,0 0 8 15,-1 1 2-15,-4-2-1 0,4 2-12 0,-7-1 3 16,-1 0 9-16,0 0-22 0,-5 1 1 0,8-2-4 0,-8 2-9 16,8-3-3-16,-8 3-2 0,5 0-56 0,-5 0-51 15,0 0-64-15,5-2-95 0,-5 2-141 0,0-5-805 16,1 1 395-16,-1 4 264 0</inkml:trace>
  <inkml:trace contextRef="#ctx0" brushRef="#br0" timeOffset="15373.51">2241 8002 3279 0,'8'-11'212'0,"-2"3"-79"0,-1 4-53 0,3-3-42 16,-5 4-22-16,-1-1-11 0,2 2-5 0,-4 2-5 15,3-1 4-15,-3 1 4 0,6 10-6 0,-3 1 5 16,2 4-2-16,-2 2 2 0,-2 4 2 0,1 4-5 15,0-1 4-15,-4 2-2 0,0-1 1 0,6 2-4 0,-4-8-1 16,1 7 4-16,1 0 2 0,-4 0-2 16,1-7-2-16,1 5 1 0,0 3 4 0,0-1-3 15,0-8-1-15,-2-2-4 0,2 1-8 0,0-7-6 0,2-1-3 16,-2-2-3-16,-2-1 6 0,2-3 5 16,2 1 7-16,-2-4-1 0,0 0-1 0,0 0 0 15,0 0 2-15,-2-22 8 0,-1 6-7 0,-1-7 0 0,-2-4 2 16,-1-3 0-16,2-1-1 0,-5 1 1 0,3-5 4 15,-6-15-4-15,0 4 4 0,3 11 7 0,2-12 3 16,-2 1-5-16,1 12 16 0,5 0-8 0,-1 2 3 16,4 3 9-16,-2 6-8 0,3 6 5 0,0-1-11 15,3 4 4-15,-2 3-7 0,1 0 0 0,1 1-1 16,3 0-6-16,2 3 2 0,2-2 0 0,4 1 3 16,2-1-4-16,4 2-5 0,4 0-2 0,-2 4-13 15,6-2-10-15,3 5-24 0,-3-2-27 0,-6 5-35 16,-2 4-34-16,1-1-45 0,-2-1-35 0,-1 7-51 15,-4-1-620-15,-3 2 300 0,-3 1 200 16</inkml:trace>
  <inkml:trace contextRef="#ctx0" brushRef="#br0" timeOffset="15558.55">2211 8197 134 0,'0'4'257'0,"0"-4"-27"0,-1 3-25 0,1-3-20 16,0 0-20-16,13-1-17 0,-2 0-11 0,2-2-15 16,-1 1-10-16,9-1-14 0,6-4-13 0,4 2-5 0,-3 1-6 15,3-1-6-15,-1 0-12 0,1 2-17 16,-3 3-35-16,0 0-34 0,-5 3-42 0,-1-1-42 16,0 2-45-16,-6 3-449 0,1-1 202 0,-3 4 136 15</inkml:trace>
  <inkml:trace contextRef="#ctx0" brushRef="#br0" timeOffset="16198.39">2424 8525 161 0,'-4'3'237'0,"1"-2"-16"16,3-1-21-16,-6 2-22 0,6-2-16 0,0 0-21 15,0 0-12-15,0 0-10 0,7 5-11 16,-7-5-4-16,17-3-5 0,-6 1-3 0,1 2-4 15,7-3-14-15,0-1-1 0,8-4-7 0,-4 7-10 0,-1-1-5 16,0 0-4-16,-2-1-7 0,0 1-6 16,-1-5 1-16,-2 5-1 0,-4 2-8 0,-1 0-1 0,-1-2-3 15,-2 1-5-15,1-1 1 0,-2 1 2 16,-2-4-6-16,0 1 5 0,1 3 2 0,-2-3 18 0,-1-3 1 16,-4 1-8-16,1-5-1 0,2 0 5 0,-3 0 5 15,-3-2-2-15,3-3-5 0,-1 1 1 0,-3-3 1 16,0 0 2-16,3 2 3 0,-3-1 17 15,3 0-11-15,1 5 3 0,1 0-2 0,3-1-11 16,-1 2-2-16,0 3-7 0,4-3-5 0,2 5-5 0,-3-2-2 16,7 3-3-16,-4 1-1 0,5 1-9 15,-1 3 6-15,2 0-1 0,0 3-7 0,3 2 6 16,-2 3-6-16,0 1-1 0,0 0-1 0,0 0 2 0,-3 3-1 16,1-1-1-16,1 9-1 0,-2-6 6 0,-4 2-2 15,3-3 0-15,-6 4-3 0,3-1 3 0,-4 1 0 16,-1-2-7-16,-4-3-5 0,1 0 1 0,-1 1 0 15,-1-3 0-15,0 0 2 0,1-4 1 0,-3-1 2 16,2 0 3-16,-3 0 1 0,0-3-5 0,-1-2 7 16,5 0 8-16,0 0-14 0,-17-5 7 0,16-2 4 15,-4-2-4-15,-3-1-4 0,6-2 2 0,-1-3 0 16,2-4-4-16,5-7 7 0,2 3-4 0,-1-2 0 16,4 0-2-16,3-1-1 0,-2 3-6 0,4-1 6 15,3 2 0-15,1 2-2 0,-2 7-1 0,0 0-2 16,1 4 0-16,1-3 12 0,1 4-12 0,-2 2-3 15,1 1 8-15,-4 5-7 0,4-3-2 0,0 5 4 16,-8 0-3-16,4 2 5 0,0-1-2 0,-1 4 2 16,1 1 10-16,-4 1 1 0,4 2-15 15,-4 2 1-15,3 0 3 0,-4 1-14 0,0 2-23 0,-1 0-16 16,-2 1-34-16,1 1-29 0,2 8-34 0,-3-9-38 16,1 2-30-16,0 0-29 0,2-2-662 0,-4-2 303 15,5-2 204-15</inkml:trace>
  <inkml:trace contextRef="#ctx0" brushRef="#br0" timeOffset="17719.57">3768 8251 251 0,'1'-9'247'0,"0"-1"-10"0,-1 3 2 16,-1 0 0-16,-1 0-1 0,0 3-11 0,0 0-20 15,2 4-21-15,-8-6-21 0,1 6-11 0,-1 0-20 16,8 0-11-16,-18 4-14 0,5 2-9 0,-2 2-13 15,-2 3-8-15,3 1-10 0,-4 1-4 0,-1 5-7 16,5-4-10-16,4 1-8 0,0 1-17 0,1-2-10 16,3-1-11-16,1-3-17 0,3 2-11 0,0 0-16 15,0 0-2-15,4-4-2 0,1-1 0 0,0-1 4 16,2-1-7-16,1-3 3 0,1 0 4 0,4-6-1 0,-2-1 4 16,3-2 7-16,4-4 4 0,1-1 4 0,-1-8 8 15,5 1 12-15,-7-5 8 0,1 1 14 16,-2-4 5-16,-1-1 6 0,0-2 16 0,-2-3 9 15,0-1 3-15,-2-2 7 0,0-10 12 0,-5 13-5 16,-1-1 1-16,2 4 18 0,-1 2 13 0,-5 3 10 16,1 6 25-16,1 3 17 0,0 3 3 0,0 5-18 0,0 0-16 15,0 3-19-15,0 1-14 0,-1-1-13 0,1 5-7 16,0 0-4-16,0 0-11 0,2 23-14 16,3-6 6-16,-5 0-11 0,3 10 2 0,-1-1-3 0,3 3-3 15,-1 0-3-15,0 1-9 0,1 3 3 0,-1-2 7 16,6-1-11-16,-6 1-2 0,1-2-6 15,0 0 5-15,-1-2-14 0,5-2-11 0,-1-2-18 16,-3-6-7-16,4 0-20 0,0-2 0 0,-4-4 0 0,7-3 0 16,-2-1 0-16,4 1-1 0,-3-6 9 0,5-2 3 15,3-3 18-15,1-4-15 0,-1-3 9 0,-2 0-6 16,6-7 13-16,-3-1 1 0,2-2-2 0,-4-2 26 16,-1 0-14-16,-2 0 1 0,-1-1 2 0,-5 8 18 15,1-2 17-15,-2 5 9 0,-3 0 8 0,-1 2 14 16,0 1 12-16,-2 4 5 0,2-1-4 0,-3 2-4 15,1-1-8-15,-1 1-10 0,-1 4-9 16,1-3-8-16,-1 3-5 0,0 0-7 0,0 0 1 0,0 0-1 16,-5 12-3-16,2-4 2 0,2 3-3 0,-3-1-1 15,3 3-3-15,-3 3-11 0,0 1-6 0,2 2-22 16,-2-4-14-16,2 2-29 0,0-4-19 0,2-1-14 16,2 0 2-16,-2 0-3 0,2-1-1 0,2-3-1 15,-2-1 9-15,2-1 6 0,1-2 9 0,0-4 7 16,1 0 12-16,-6 0 5 0,16-5 8 0,-7-1 4 15,0-3 12-15,5-6 16 0,-1 2 13 0,-2-4 11 16,1 2 24-16,2-7 10 0,-4 8 12 0,-1-2 10 16,-1 2 7-16,1-2 8 0,-3 4 14 0,2 3-11 15,-4-1-3-15,1 3-11 0,0 2-10 0,-3 0-3 16,1 0-10-16,-1 2-10 0,2 1-2 0,-4 2-4 16,12 2-2-16,-2 0-3 0,-1 3-4 0,-1 1-2 15,-1 1-4-15,2 1 5 0,0 0-1 0,-1 0-8 16,2 4 0-16,-4-3-6 0,1 3 1 0,-2 0-14 15,-1 0-22-15,-3-2-4 0,3 4-8 0,-3-4-11 16,-1 1-8-16,0-3 3 0,1 0 0 0,-1-2 25 16,3 0-12-16,-3-3 14 0,0-3 8 0,0 6 14 0,0-6 6 15,0 3 8-15,0-3 2 0,0 0-12 16,0 0 8-16,1-17 0 0,3 6-3 0,0-1 0 16,4-2 6-16,-3-3-1 0,10-4 0 0,-2-1-5 15,1-1 13-15,-5 6-3 0,7-4 2 0,-3 5 0 0,-2 2-1 16,3-1-2-16,-2 3 4 0,2 2-4 15,-3 2-4-15,5-1 0 0,-9 4 13 0,3 1-16 16,1 1 0-16,2 2 1 0,-4 2-3 0,4 2-6 16,0-1 10-16,-3 3-8 0,0-1 7 0,2 6-3 15,-1-2 0-15,4 3 6 0,-6 4-6 0,2-2 0 0,1 1 7 16,-1 0-2-16,0 1 1 0,1-3-10 0,0 3-2 16,-1-1 1-16,-2-6 4 0,2 0-5 15,-2-2 2-15,0-1 3 0,1 2-1 0,3-3 2 16,-1-1 1-16,0-3 1 0,1 0-5 0,5 0-5 0,-4-3 8 15,4-2 1-15,-1-1 3 0,0 0-15 16,2-3 6-16,-2 2 0 0,1-4 8 0,-3-2-6 0,3 1 0 16,-5-3 3-16,0-1 4 0,-3 1-4 0,-1-3 0 15,0 4 2-15,-1-1 13 0,-6 1-13 0,-1 2-5 16,1 2 4-16,-4 0 0 0,0 0 3 0,-2 5-4 16,0 0-2-16,-6 2-1 0,-3 0 3 0,-2 3-3 15,-2 5 3-15,-2 2-1 0,-8 3-2 0,9 0-7 16,-6 4-14-16,1 1-5 0,8-3-15 15,-3 2-12-15,4-2-16 0,1 1-11 0,0-1-14 0,7-2-12 16,-3-1-12-16,5-1 4 0,-1-2 1 0,1-1 10 16,4-1 10-16,-4 0 10 0,4-4 13 15,0 4 6-15,0-4 8 0,0 0 10 0,0 0 7 16,17-4 14-16,-12 1 9 0,4 2 5 0,-4 0 5 0,-1-2 2 16,-4 3 0-16,9 0 5 0,-9 0 8 0,7 0 4 15,-4 4-4-15,2-3 4 0,-4 5 12 0,2 0 15 16,0 5 6-16,-2 0 2 0,0 6 9 0,0 2 7 15,1 7-3-15,-1 1-4 0,2 1-3 0,-1 4-2 16,3 2 7-16,0-2-13 0,-1 4 0 0,3 13-5 16,-4 0-1-16,4-2-7 0,-1-12 14 0,-2 1-14 15,5 9-5-15,-5-11-4 0,4 1 2 0,-1-1-4 16,2 1 0-16,-4-3 1 0,4-1-5 0,-4-1 0 16,-1-4 0-16,1-1-1 0,-5-7 0 0,-2 2 2 15,-1-3-1-15,-6-2-2 0,1 2 4 0,-2-2 11 16,-4-4 6-16,-1 1 10 0,-11-2 1 0,7-3-2 15,-1-3 10-15,-10 0-9 0,2-4 4 0,6-4-1 16,-6 0-4-16,12-4 1 0,-10-3-5 0,2-4 0 16,2-1 0-16,4-2-3 0,3 2 7 0,6 3-4 15,1-4 1-15,1-2 5 0,4 2-13 0,2-1-5 16,5 0-3-16,3-1-6 0,6-3 1 0,7 0 1 16,1 2 10-16,6-3-25 0,2 1-7 0,17-5-13 15,-1-1-35-15,2 3-33 0,-2 1-43 0,0 0-64 0,2-1-98 16,-14 8-880-16,1-1 392 0,-2-2 260 15</inkml:trace>
  <inkml:trace contextRef="#ctx0" brushRef="#br0" timeOffset="19049.36">6068 7761 232 0,'-8'0'235'0,"-2"-3"-22"0,-3 6-24 0,-5-1-22 16,-1 0-16-16,-3 1-24 0,-8 2-12 0,-1-3-11 16,-1 2-13-16,-1-1-7 0,-3-3-5 0,4-3-6 15,-2 2-6-15,3-3 5 0,1-3-5 0,0 1 5 16,3-2 9-16,8 1 4 0,4-3 7 0,2 2-1 16,0 0-4-16,4-4-10 0,4 6-3 0,-1-6-7 0,3 3-7 15,0-1-2-15,5 1-8 0,2-1-1 16,2 1-8-16,-1-1-3 0,5 2-4 0,2 4-3 15,-2 0-4-15,4 2-2 0,4 2-4 0,-4 1-2 0,4 5 0 16,8 5-3-16,-2 3 4 0,1 7 3 16,-2 1 4-16,-2 6 10 0,2-1 0 0,-4 3-3 0,-1 2 1 15,0 1-4-15,2 12-2 0,-8-13-1 16,-2 2-2-16,0 0-1 0,-2 1-3 0,-3-2 1 0,0 0-4 16,-4 1-4-16,3-1 7 0,-2 0-6 15,-4-4-4-15,1-2 1 0,-2-1 0 0,1-1-7 16,-2-10 4-16,3-1-2 0,-2-4 2 0,1 0 0 0,0-3 1 15,1 0 11-15,-2-2-6 0,1-2-5 0,2-3 4 16,-9-1-4-16,9 1 2 0,-9-10-2 0,4-1-2 16,-3-6-5-16,2-1 12 0,0-7-9 0,-1 0-5 15,6-4 2-15,-2 0-2 0,6 0 2 0,-2 0-1 16,3 5 0-16,0 3-3 0,1 3 4 0,4-2 0 16,-3 6 1-16,3-2-5 0,3 2-2 0,-3 6-1 15,5-4 1-15,3 7 2 0,0-1-1 0,2 6-4 16,3 0 5-16,6 7-4 0,-10 1 0 0,9 4 3 15,-4 3 2-15,-4 2-3 0,-4-2 1 0,2 6 1 16,-6-4 0-16,1 6-2 0,-3-5 4 0,-1 4-2 0,-2-2 0 16,-1-1 1-16,-4 0 1 0,2-1-8 15,-3 0-5-15,0-5-6 0,-3-1 1 0,2 0-1 16,1-5 7-16,0 0 2 0,-2-2 3 0,-1 0 10 16,0-3-7-16,3-2 0 0,-6 0 1 0,6 0 3 0,-8-5-2 15,3-2-2-15,2-3 2 0,-1-1-3 0,1-6 0 16,2-1 4-16,1-6-2 0,1-2 4 15,2 1-5-15,1-4 1 0,-1 3-2 0,5-1 3 16,-4 8-1-16,2 1 2 0,-2 2 2 0,2 2 0 0,1 3-6 16,-5 2 3-16,2 3-3 0,-1 0-3 0,3 4 1 15,-1 2-1-15,4 0 3 0,-3 1 9 0,5 6-10 16,3 3 1-16,-4 3-1 0,-1 2 1 0,4 2 2 16,-3 1 0-16,-1-2 3 0,4 8-6 0,-4-9 0 15,-2 3 1-15,1 0-3 0,1-2-9 0,-1-2-4 16,-2-3-7-16,-2-2 3 0,2 0-4 15,-2-3 7-15,-1-1-1 0,0-2 6 0,1 0 6 0,0-2 8 16,-4-1-6-16,9-6 6 0,-5 2 3 0,2-6 5 16,-1-2 2-16,-1-4 2 0,4-2 4 0,-3-10 4 15,5 2 1-15,-1-2-2 0,-1-4 0 0,2 2 3 16,-1-2-2-16,-1 1 4 0,-2 2 10 0,6 6 2 16,-6 5-2-16,2 1 3 0,-3 1 4 0,1 10-4 15,-2-3-8-15,-2 2-10 0,1 6-1 0,1-2-1 16,-4 3 4-16,8 7-8 0,-2 3-5 0,2 5 10 15,1 2-10-15,1 5 1 0,0 0 3 0,0 3-3 16,-1 3 5-16,1-2-7 0,-2 2 2 0,2 0-3 16,-1-2 2-16,-1 1 1 0,-2-4-3 0,2-5 1 0,-3 2-2 15,0-8 0-15,-1 0-1 0,1-3 10 16,0 0-11-16,2-4 4 0,-1-2 4 0,-2 0 3 16,2-3 9-16,-6 0-6 0,13-6 2 0,-2-1 6 15,-2-8 8-15,0 2 15 0,2-5-1 0,-1-7-3 0,-1 0-5 16,0-1 3-16,-3-1-8 0,-1-3-5 0,2-1-5 15,-2-3-1-15,2 5-5 0,-2-2-5 0,-1 6-1 16,-2 6-3-16,0 5-15 0,-1 1-24 0,-1 2-35 16,-1 6-33-16,1 0-34 0,-4 4-26 0,4 1-19 15,-14 9-16-15,7 1-35 0,-4 3-29 0,1 2-43 16,4 2-753-16,-1 0 350 0,2 0 236 0</inkml:trace>
  <inkml:trace contextRef="#ctx0" brushRef="#br0" timeOffset="21165.43">6928 8114 242 0,'0'0'244'0,"9"0"-19"0,-9 0-21 16,0 0-21-16,0 0-20 0,0 0-17 0,6 1-13 0,-6-1-15 16,4 3-11-16,-4-3-9 0,9 1-12 15,-2-1-6-15,0 1-7 0,1 1-3 0,-2-2-14 16,4-2-1-16,2 1-5 0,-2 0-5 0,0-2-2 15,3 0-5-15,-1-2-3 0,4-2-1 0,-3-1-5 0,2-5 0 16,-1 3-2-16,-1-5-5 0,0 1 3 16,0-2 0-16,1 0 4 0,-4-1 2 0,4 3 4 15,-1-1 14-15,-4 2 16 0,-2 2 20 0,0 4 11 0,-3-1 14 16,0 2 12-16,-3 2 9 0,0-1 1 0,0 1-3 16,-1 4-12-16,3-5-8 0,-3 5-15 0,0 0-5 15,0 0-19-15,0 0-6 0,-18 12-4 0,9-4-8 16,-1 6-5-16,-3 3-7 0,-1 5-6 0,5-4-21 15,-4 4-15-15,2 2-19 0,3-7-27 0,4 1-14 16,-1-1-9-16,5 2-16 0,0-4-16 0,0-5-5 16,1 2-10-16,3-3 5 0,4-1 9 0,-3-1 7 15,5-2 6-15,2-4 10 0,-2-1 7 16,0-4 8-16,3-2 8 0,3-2 7 0,-1-7 14 0,-2 2 9 16,6-8 14-16,-2-2 24 0,-4 0 26 0,1 1 20 15,-5-2 4-15,-1 6 19 0,-2 0 5 0,2 2 25 16,-7 4 15-16,4 1 14 0,-1-1-3 0,-1 2 3 15,-2 5-28-15,0-1-16 0,2 1-12 0,-2 2-15 16,3 0-3-16,-4 3-10 0,10 1-1 0,-6 2-6 0,5 4-4 16,0 0-5-16,5 4-8 0,-1 4 1 0,1-3-3 15,-4 4-4-15,0-1-3 0,0 2-8 16,1-2-19-16,-2 2-18 0,-1 0-15 0,0-2-7 16,-3-1-16-16,1-2-17 0,-4-2-8 0,4 0 6 15,-4-5 4-15,0 0 9 0,-1 0 6 0,2 0 9 16,-2-3 5-16,-1-2 4 0,0 0 6 0,0 0 2 15,0 0 9-15,8-12-3 0,-4 2 5 0,-3-3 5 0,4-3 8 16,0-2 4-16,-1-6 4 0,1-1 4 0,-1 1 12 16,1 6 11-16,-1-1-1 0,0 1 5 0,1 2 10 15,0 1-9-15,0 5 2 0,-1-2-3 0,3 5-7 16,-5 2-7-16,3 0-1 0,0 1 7 0,-1 1-11 16,4 3-4-16,-8 0 10 0,14 4-12 0,-5 4 4 15,0-1-2-15,0 2-2 0,2 4 4 0,-1 1-1 16,-1-2 0-16,1 3-5 0,-2-1-13 0,-1 1-4 15,-1-4-20-15,0-1-8 0,-1 0-5 0,-1 0-1 16,1 0-2-16,-2-5 4 0,2-1 0 0,-4 2 8 16,3-5 7-16,0 0 2 0,-4-1 4 0,0 0 6 15,10-9-2-15,-6 1 7 0,1-2 14 0,4-6 5 16,0-1 4-16,-4-2 6 0,3-7 11 0,-3 1 12 16,0-4 6-16,-1-1 20 0,-3 1-4 0,-2-1 7 15,0-1 18-15,-2 0 22 0,2-3-12 0,-3 3 8 0,4 3 14 16,-5 5 6-16,4 6 17 0,-2 5 15 15,-1 0-1-15,3 5-22 0,1 2-9 0,-1 3-27 0,-2-4-11 16,3 6-15-16,0 0 2 0,0 0-17 16,0 0-2-16,4 23-7 0,-3-5-2 0,6 6-7 0,-6 1 1 15,4 6-7-15,3-2 2 0,-2 0-2 16,-1 3-2-16,-1 2-4 0,3 1-2 0,0-2-1 16,-4 3-9-16,2-3-17 0,0-2-23 0,-1-3-23 0,1 1-15 15,0-9-20-15,0-2-27 0,1-2-6 0,5-4 11 16,-4-3 2-16,2-3 14 0,1-4 2 0,3-2 15 15,1-2-4-15,4-6 11 0,-1-2 12 0,-2-3 4 16,7-6 2-16,-4-4 9 0,-1-2 2 0,0 0 9 16,-2-2 4-16,-3 4 11 0,1-1 12 0,-6 7 27 15,0 0 4-15,-3 3 7 0,2 1 11 0,-5 2 14 16,3 6 3-16,-2-3-1 0,1 3-7 0,-1 2-14 16,-2-1-8-16,0 4-5 0,0 0-2 0,0 0-6 15,0 0-1-15,2 17-1 0,-2-6-4 0,0 3 6 16,1 5-5-16,-2 5 1 0,1 0-1 0,0 2-1 0,0-7-1 15,-2 1-5-15,2-1-8 0,0 3-6 16,2-5-13-16,2-3-27 0,1-2 0 0,-1-2-5 16,2 0 5-16,3-2 11 0,0-4-9 0,4-1 5 15,1-2 2-15,0-4 4 0,4 0 14 0,-1-7-5 0,7-1 19 16,-1-5-23-16,-3-1 8 0,0-2 11 0,-1-4 1 16,-4-2 0-16,-1 0 10 0,-1-1-2 15,-3-2 10-15,-1 1 3 0,0-1 15 0,-4 1 4 0,0 9 30 16,-5 1 14-16,0 2 31 0,0-2-17 0,-1 6-1 15,-3 0 0-15,-1 2-2 0,1 2-4 0,0 2 6 16,3-3-15-16,-4 3-5 0,1 4-16 0,-1 1-5 16,5 0-4-16,-13 5-7 0,4 4-7 0,-1-1-1 15,-3 5 1-15,2 3-4 0,4 0-4 0,1 2-2 16,1 1 0-16,0 5-6 0,1-6 2 0,3 3-12 16,2-4-10-16,4 1-6 0,-2-1-8 0,4-1-8 15,3-4-7-15,2-1 0 0,2-1-1 0,1-4-3 16,4-1 1-16,2-5 5 0,7-3 0 15,-6 0 4-15,-2-5 7 0,-1 1 1 0,1-2 2 0,-2-4 2 16,3-4 5-16,-6 4 2 0,2-8-2 0,-8 4 6 16,0-1 16-16,-3-7-3 0,1 6 8 0,-6 2 11 15,2-3 2-15,-6 2 4 0,2 0-1 0,-3-1 13 0,0 5 6 16,-4 2-3-16,2 2 0 0,1 0-4 16,1 3-6-16,-1-3-4 0,1 6 1 0,-1 1-14 15,1 2-6-15,-5 1-11 0,9 0-12 0,-11 3-14 16,6 1-23-16,-1 2-15 0,2-1-7 0,0-1-5 0,2 2-10 15,2-1 0-15,3 1-2 0,-2 0 6 0,5-3 12 16,2 2 1-16,3-1 5 0,1-2 8 0,1 1 6 16,6-1 6-16,-1 0 4 0,0-2 3 0,0-2 1 15,0 1 4-15,-7 1 14 0,2-2-2 0,-3 0-3 16,-2 2 6-16,-1 0 10 0,0-1-2 0,-7 1 5 16,8 1 3-16,-8-1 0 0,0 0-9 0,7 2 2 15,-4 0-3-15,1 3 7 0,-3 1 3 0,1-1 2 16,1 6-4-16,-2-1 2 0,3 2 3 0,-4 2 1 15,1 3-3-15,1 1-5 0,0-1-17 0,2 0-18 16,-4 0 4-16,4 1-11 0,-3-2-16 0,3-3-22 16,1-1-15-16,0-2-2 0,3 0 1 0,2-5-3 15,3-2 10-15,1-1 2 0,5-2 5 0,3-1 7 16,-4-3 10-16,9-6 7 0,-8 3 7 0,-1-4 10 16,0 1 8-16,-3-3 15 0,-1-3 10 0,1 2 15 15,2 0 13-15,-8-1 18 0,1 1 13 0,-2 5 14 16,-4 0 15-16,1 1 22 0,-4 1 5 0,3 2 6 15,-3 0-5-15,-1 2-12 0,0-1-11 0,0 4-10 16,0-4-8-16,0 4-10 0,0 0-5 0,0 0-6 0,0 0-7 16,-6 13-11-16,6-8-18 0,-3 2-17 15,1 1-6-15,2-2-8 0,-3 0-16 0,3 1-11 16,0-2 4-16,3 3 0 0,3-1 3 0,-1-2-4 0,7-3-8 16,0-1-2-16,2-1 4 0,3-3 3 0,3 0 0 15,3 0 1-15,3-6 9 0,1-2 4 16,-3-2 4-16,2 0 4 0,-3-1 4 0,-7 2 11 15,6-5 6-15,-3 0 15 0,-6 5 7 0,-1 0 27 0,-1-1 8 16,-3 5 21-16,-2 0 14 0,-3 2 7 0,2 0 7 16,-3 1 1-16,-1 3-8 0,1-2-11 0,-1 1-13 15,-1 3-6-15,0 0-9 0,0 0 5 0,-4 15-11 16,-2 2-2-16,2 4-2 0,-2 1 0 0,-1 8-1 16,2 3-2-16,-2 3 4 0,1 10-4 0,3-11-3 15,0 14-2-15,0-3-4 0,3 3-1 0,2-5-2 0,-2-9-1 16,2 14-5-16,1 1-2 0,1-16-1 15,2 13 0-15,0 1 1 0,-2-12-1 0,4 10-3 16,-3-14-2-16,-1 3-2 0,2-5 2 0,-3 1-1 0,1-4 0 16,-4-3-4-16,-2-4 3 0,0-1-3 15,-6-3 1-15,-1 0-4 0,-4 0 4 0,-8-2-3 16,-3 1 2-16,-6-5 0 0,-3-4-4 0,-3-3 2 16,-2-3-4-16,-2-3 0 0,2-5 0 0,2 1 8 0,3-6-9 15,-1-1 7-15,6-1-7 0,4-2 6 0,1-3-16 16,5-1 12-16,7 4-17 0,2 0-5 0,4-1-8 15,5-3-4-15,0 2-5 0,4-7-15 0,6 4-11 16,4-2-15-16,3-1-11 0,4 4-9 0,2-1-9 16,1-1-12-16,6 3-13 0,-1-1-26 0,-2-2-28 15,0 4-31-15,-2-2-53 0,1-3-73 0,-7 1-756 16,-6 1 365-16,-1-2 246 0</inkml:trace>
  <inkml:trace contextRef="#ctx0" brushRef="#br0" timeOffset="21304.26">8110 7878 64 0,'-12'7'324'0,"7"-3"-43"0,5-1-41 16,5 4-40-16,11 1-59 0,13-4-79 0,11-2-95 16,20-2-394-16,29 2 143 0,-25-9 94 0</inkml:trace>
  <inkml:trace contextRef="#ctx0" brushRef="#br0" timeOffset="22384.57">12037 8564 73 0,'-12'1'220'0,"2"-1"-24"15,2 2-20-15,-1-1-11 0,3 0-23 0,1 1-13 0,5-2-11 16,0 0-13-16,-11 0-11 0,11 0-12 0,0 0-5 16,-7 1-4-16,7-1-3 0,0 0-8 0,0 0-1 15,0 0-2-15,0 0 4 0,27-1 3 0,-15-1 2 16,5 1 0-16,5-4 3 0,7-1-3 0,3 1-1 16,0-2 1-16,4-2-6 0,16-2 5 0,-13 2 3 15,18-1 1-15,1 1-2 0,-2-6-2 0,3 3-1 16,3 1 3-16,1 0-8 0,1-1 1 0,-2 2-1 15,1 3-6-15,1-1-7 0,-4-2 7 0,1 4-9 16,-4-1 3-16,-5 4-5 0,-1-4-4 0,-13 3 4 16,11 0-12-16,-12 2-2 0,1-1 1 0,-2-1-5 0,2 1-1 15,-2 2-3-15,4 0-2 0,-4-6 11 0,1 7-8 16,1-2-1-16,2-3 2 0,11 2-3 16,-12-1 5-16,13 1-1 0,-12 1 0 0,10 0-6 0,-9 1 4 15,12-3-3-15,-15 1 0 0,13 1-3 0,-13-1 4 16,2 3-1-16,0-1-2 0,-2 0-2 15,18-4 3-15,-2 5-4 0,-2-2 1 0,-14-1 0 0,15 1 1 16,-2-2 5-16,5-1-7 0,-1 2-8 0,0 3 9 16,5-6-3-16,-4 2 1 0,4-1 4 0,-1-1-3 15,4 0-1-15,1 1 3 0,2-1 1 0,-1 1 1 16,26-3-1-16,-27 2-5 0,1 2 7 0,30 0-6 16,-30-1 8-16,0 0-3 0,27 2-1 0,-29-4-7 15,3 0-8-15,1 7 11 0,32-7 16 0,-35-1-18 16,29 1-5-16,-28 2 14 0,29-1-1 0,-29 2 0 15,27 0 5-15,-33-1 5 0,2 3 2 0,-3-1-3 16,0-3 12-16,2 2-11 0,0 0 3 0,-2 1 6 0,-8-2-4 16,-12 1 6-16,17 1-1 0,-4 3-1 15,-9-4-1-15,-3 2 3 0,0 1 0 0,14-2-1 16,-19 0 1-16,-1 2-3 0,2 0-8 0,0 3 3 0,-6-4 1 16,-1 1-1-16,-6 0-5 0,1-1-3 0,-3 1-5 15,-2 1 3-15,-2 0-7 0,-3-1 2 0,4 1-4 16,-7 0-1-16,-1 0 1 0,3-1-4 0,-6 1 4 15,3 0 2-15,-1 0-9 0,-3 0-6 0,-5 0-24 16,10 0-47-16,-10 0-62 0,9 0-75 0,-9 0-86 16,0 0-98-16,4 0-1118 0,-4 0 503 0,0 0 336 15</inkml:trace>
  <inkml:trace contextRef="#ctx0" brushRef="#br0" timeOffset="23465.15">12343 10135 96 0,'-14'3'98'0,"4"-1"-2"0,-3 1 2 0,4-2-5 15,-1 2 2-15,4-1-3 0,-1-1-6 0,2 0-1 16,5-1-6-16,-7 3-5 0,1-2-3 0,6-1-5 16,-5 2-1-16,5-2-3 0,0 0-4 0,-7 0-3 15,7 0 2-15,0 0-5 0,0 0 1 0,0 0 1 16,0 0 0-16,0 0-1 0,0 0 2 0,0 0 3 15,16 4 11-15,-8-4-2 0,1 0 5 0,4 0-4 16,0 0 4-16,7-1-4 0,0 2 5 0,2-1-2 16,9 0-2-16,1 0-2 0,3 0-9 0,1 0 0 15,19-2-1-15,-5 0-3 0,1 0-2 0,3 2-3 16,1 0 3-16,4 0-5 0,2 0 0 0,5 1-4 16,1-1-3-16,-3 0 2 0,28-4-5 0,-26 4-3 15,2 0-1-15,28 0 2 0,-30-1-5 0,26-1-2 16,-27 2 1-16,29 2-2 0,-31-6-3 0,4 7 0 15,24-3-1-15,-31 1-4 0,6 0 6 0,24 3 1 16,-29 0 0-16,4-3 4 0,0-1-2 0,2 3-3 16,23-1-2-16,-28 0-2 0,0 1 3 0,1-1-4 0,1-2 0 15,-3 3-1-15,1-3 7 0,-5 2-9 0,3-2 1 16,-2 0 0-16,-1-2 6 0,-1 4-3 0,-2-2 3 16,0 0 3-16,-15 3 1 0,15-3-6 0,1 0 5 15,-3 0-5-15,2 0 2 0,-3 0-4 0,-10 0 6 16,9 0-1-16,2-5 1 0,-11 5 1 0,10-2-4 15,0 4 0-15,-11-2-4 0,14 0 4 0,0 2 0 16,-1-2 3-16,1 0-14 0,-1 0 26 0,2 0-14 16,-1 3-6-16,2-2 16 0,2 1-16 0,-1-1-3 15,4 0 1-15,-2 3 0 0,3-4-8 0,0 3 7 16,-2-3-2-16,2 0-4 0,0 1 5 0,0 0-9 16,-4 1 3-16,1-1 5 0,0 0 0 0,-3-1 1 15,-1 0-11-15,0 0 7 0,-4 0 11 0,1-2-14 0,-1 2-6 16,-13-3-1-16,-3 2 8 0,1 1-4 15,-1 0 0-15,-2-3 0 0,0 3 5 0,0 0-2 0,-11 0 3 16,1-1-8-16,-3 1 7 0,0 0 13 0,-4-1-15 16,-3 1 1-16,1 0-4 0,0 0 4 0,-2 1-4 15,-2-2 4-15,0-1-3 0,-2 2-2 0,-2-1 2 16,3 1 13-16,-9 0-25 0,11 0-25 0,-11 0-37 16,6-1-47-16,-6 1-44 0,0 0-56 0,-22 2-53 15,-6 2-65-15,-10-5-860 0,-24 1 398 0,-29-4 266 16</inkml:trace>
  <inkml:trace contextRef="#ctx0" brushRef="#br0" timeOffset="24337.26">12728 10626 94 0,'-31'3'108'0,"-1"-2"-10"0,2 2 15 15,9-1-2-15,-7-1-1 0,9 2 7 0,5-2-1 16,-3-1-6-16,7 0-3 0,-3 0-11 0,6 3 2 16,0-3-17-16,-2 1 4 0,4 0-9 0,5-1-6 15,-9 0-5-15,9 0-4 0,-6 2-8 0,6-2-1 16,0 0 9-16,0 0 8 0,0 0 4 0,0 0 3 0,29-2-1 16,-13 0 7-16,13-1-4 0,2 1 2 0,3-3-1 15,3 0-2-15,0 1-5 0,4-1-1 0,14-2-1 16,0 2 5-16,0 0 0 0,4 0-1 0,2 2-4 15,0-4-4-15,3 0-6 0,1 4-5 0,26-6-3 16,-27 6 0-16,28 1-3 0,-28 0-5 0,28-1-1 16,-27 2-2-16,29-1-2 0,-5-2-5 0,-26 3 4 15,2 1-5-15,1 1-5 0,25-2 1 0,-29 1-2 16,29-1 1-16,-31 1-6 0,3 0 1 0,-2 0-3 16,3-1-1-16,-1 1-3 0,-2 0 0 0,-1 0-1 15,-1 1 0-15,-4-2-6 0,-3 2 7 0,-11-1-4 16,-4 0 0-16,3 0 1 0,11-1-4 0,-14 1 3 0,1-2-3 15,3 1 8-15,-2-1-5 0,13 1-4 16,-1-1-4-16,-13 2 11 0,16-5-1 0,0 2-8 16,-2 2 6-16,0-2 2 0,0 2-3 0,-13 0-2 15,15-1-9-15,-16 2 11 0,12-2-3 0,-9-1 4 0,-3 3-7 16,18-3 4-16,-2 3-1 0,-4 2 3 0,4-4-3 16,-2 1 1-16,4 2-1 0,-6-2 2 15,9 1 0-15,-3 0 1 0,0 0-13 0,3 3 13 16,-1-2 0-16,-7-1-2 0,1-4 2 0,2 4 0 0,-18 3-1 15,1-2 3-15,-1-1-1 0,-2 0-1 0,-1 0 4 16,-5 0 3-16,0 0 4 0,-6 0 5 0,-1 0 0 16,-2 0 6-16,-8 0 2 0,3 0 4 0,-2-1-1 15,-5 1 6-15,1 0 5 0,0 0 4 0,-2 0 1 16,-6 0-2-16,9 0-11 0,-4 1 7 0,-5-1-4 16,8-1-6-16,-8 1-6 0,0 0-4 0,0 0-10 15,10 0-24-15,-10 0-46 0,3-3-57 0,-3 3-80 16,0 0-112-16,2-5-1190 0,-1 0 497 0,2 0 332 15</inkml:trace>
  <inkml:trace contextRef="#ctx0" brushRef="#br0" timeOffset="25647.97">21846 7953 85 0,'0'0'142'0,"0"0"-8"0,0 0-11 15,0 0-5-15,0 0-6 0,0 0-10 0,0 0-8 16,0 0-5-16,0 0-2 0,0 0-2 0,0 0 3 16,0 0 0-16,0 0-4 0,0 0-4 0,0 0-2 15,27-1 2-15,-15 1-4 0,-2 0 1 0,3 1-5 16,4-1-4-16,3 1 0 0,0-1 2 0,0 2-10 15,10-2 1-15,4 0-5 0,0 1 0 0,-1 0-5 16,4-1-2-16,3-1-3 0,13 1-3 0,1-1-3 16,1 1-1-16,1-2-3 0,-1-2-1 0,0 4-3 15,0-3-3-15,0 3-2 0,-4-1 3 0,-10 1-2 0,10 0 0 16,3-1 4-16,-16 1-6 0,2 0 3 16,11 1 4-16,-14-1-7 0,4 3 3 0,11-3-1 15,-2 2-3-15,-9 0-2 0,10-2-2 0,2 3-2 16,-4-2 6-16,3 3 0 0,-12-3-3 0,14 2 3 15,0-1 0-15,-1 0 3 0,5-2 0 0,-2 3 2 16,4-1-2-16,1 2 3 0,-2-1 5 0,4-1-5 0,-2 4 0 16,3-5-2-16,0 5-3 0,-1-4-2 0,-1 3 1 15,1 0-1-15,-4-3 0 0,-1 3-1 0,1-2 2 16,1 1-2-16,-2-3-2 0,-3 0-1 0,1 2 0 16,-2-2 0-16,2-1 0 0,5 0 0 0,-3 0 2 15,0 0-5-15,4 0 3 0,-1 0 0 0,3 0-5 16,-4-1 7-16,5-1 3 0,-2 1 0 0,1 1 2 15,2-1-3-15,-1 0-2 0,25-1-2 0,-28 2 4 16,2 0-3-16,3 2 16 0,-1-2-10 0,-2-2-4 16,0 2-3-16,-3 0 0 0,-2-2 16 0,1-1-11 0,0 2-2 15,-7-2-4-15,-2 2 5 0,-12-2 17 16,0 2-12-16,-1-5 2 0,-2 3 14 0,-2-3-16 16,-4 5-4-16,0 0 5 0,-8-5-4 0,-8 5 5 0,3 0-6 15,-4 0 6-15,-1 1 0 0,-2-2-4 0,-1 1-2 16,1-2-5-16,-3 3 3 0,-2-2-8 15,0 2-4-15,0 0-2 0,-5 0-37 0,6-2-36 0,-6 2-46 16,0 0-49-16,0 0-56 0,0 0-70 0,-21 7-70 16,-1-3-877-16,-11 0 412 0,-22 0 272 0</inkml:trace>
  <inkml:trace contextRef="#ctx0" brushRef="#br0" timeOffset="26487.66">22079 10117 47 0,'-9'1'130'0,"-2"2"-11"15,3-1-6-15,4 1-2 0,-2 0-9 0,1-1-6 16,5-2-8-16,-7 4-5 0,5-4-4 0,2 0 0 15,-5 4 0-15,5-4 2 0,0 0 7 0,5 5 7 16,-1-2 1-16,3-1 5 0,6-1 5 0,2-1 1 16,8 0-7-16,5-1 4 0,7-4 0 0,2 4-10 15,15-4 4-15,2 0-5 0,5-1-4 0,2 0-6 16,4-4-2-16,-1 5-3 0,28-1-1 0,-2 0-1 16,2-2-3-16,0-1 1 0,2 4-1 0,1-2 0 15,2 2-2-15,-1 1-6 0,3-8-2 0,-5 11-3 16,-2 1-1-16,0 0-4 0,1-5-2 0,-4 3 2 15,-23 1-7-15,33-2 1 0,-1-3-2 0,-4 8-7 0,-3-8 3 16,-2 2-10-16,3 1 1 0,-28 7-1 16,27-8 2-16,-29 3-9 0,30 1 3 0,-29-4 8 0,2 3-15 15,27-6 1-15,-31 5-1 0,2 1-2 0,1-1 3 16,-1-1 2-16,1 1-7 0,2-1 1 0,-1 2 3 16,-2-2-5-16,-1 3 8 0,-3-4-2 0,-1 4-6 15,-3-3 7-15,2 1-8 0,-2-4-6 0,-1 3 6 16,-4 1 2-16,-11 0-15 0,2-2 11 0,10 1-17 15,-14 3 18-15,-4-5-5 0,-1 4 5 0,-1 0-1 16,-8-3-1-16,5 3 1 0,0 0-2 0,-8-1 0 16,-1 0 2-16,0 2-7 0,-1-2 0 0,-4 1-4 15,-3 1 13-15,3-2-11 0,-3 2 2 0,0-2 0 16,-1 2-6-16,-1 0-2 0,-1 0 7 0,-3-3-2 16,-5 3-14-16,9-2-17 0,-9 2-27 0,8-1-33 0,-8 1-34 15,0 0-39-15,0 0-52 0,0 0-41 16,-35 3-54-16,3-4-836 0,-22 0 381 0,-6 1 254 0</inkml:trace>
  <inkml:trace contextRef="#ctx0" brushRef="#br0" timeOffset="27581.05">22025 10311 117 0,'-11'3'119'0,"2"0"2"0,-1-2-3 0,1 0 2 15,1 1 3-15,0-1-4 0,2 0-5 0,-3 0-7 0,3 1 2 16,-2 0-6-16,3-2-5 0,0 2-7 0,5-2-4 16,-10 3-1-16,10-3-12 0,-4 1 2 15,4-1-11-15,-5 1-5 0,5-1 1 0,0 0-5 0,0 0 3 16,0 0-3-16,0 0 6 0,0 0 7 0,0 0 9 15,21-2 6-15,-8 0 7 0,6-1-1 0,8 3 3 16,6-4-2-16,1 2-4 0,4 1-1 16,14-4 1-16,0 0-8 0,4 4 5 0,4-4-12 0,0 1 2 15,1 0-8-15,4 3-4 0,3-3-5 0,-3 1 1 16,0 1-8-16,3 0 14 0,22 0-13 0,-30 1-5 16,2-2 1-16,0 3-3 0,0-1-6 0,-2 0-6 15,-1 1-2-15,1 0 1 0,-2 1-5 0,-5-1 3 16,0-1-2-16,-15 2-1 0,12-1-4 0,-12 1 4 15,-1-1-7-15,3 0 5 0,0 0 0 0,0 0 2 16,-3-1-3-16,3 0 5 0,-2-1 2 0,-2 0-3 16,1 0 1-16,-2-1-8 0,1 2 7 0,-1-4 4 15,5 3-6-15,-4-2 2 0,-1 2 1 0,1-1 13 0,-2 0-23 16,-2 0 6-16,3 2-6 0,-3 0 3 0,-4-1 0 16,4 2-2-16,-1-1 1 0,-3 0-4 15,3 1-2-15,-2-2-1 0,0 2 4 0,2-1-4 0,-3 2-7 16,4-2 7-16,-5 1-15 0,2 0 5 0,2 0 2 15,0 0 4-15,-2-1 0 0,7 1-1 0,-8 0-3 16,4-2 4-16,0 1-4 0,1 2 4 0,-1-2-1 16,-1 1-4-16,-2-1 2 0,2-1-8 0,1 0 5 15,0 1 1-15,-2-1 3 0,1 2-6 0,-2-2-1 16,1 2 2-16,-1 0-1 0,2 0-2 0,-2 0 7 16,-1-3-3-16,3 3-3 0,-4-3 5 0,1 2 1 15,0 0-2-15,0-1 3 0,0 0-1 0,0 2 0 16,1-4-2-16,0 0 13 0,2 0-12 0,-2 0 2 15,-1 0 5-15,1-1-9 0,0 1 1 0,-1-1 4 0,2 1 1 16,5-1 0-16,-2-1-1 0,3 2-1 16,-2 1-2-16,3-2 3 0,-1 0-5 0,1 3 0 0,0-3-3 15,-2 1 5-15,2 0-1 0,-1-2 0 0,-2 3-3 16,-1-2 12-16,-1 0-12 0,-1 1-2 16,-4 1 3-16,0 0 0 0,-7 2 0 0,1-2-4 0,0 2 2 15,1 1-3-15,-3 0 3 0,3-2-2 0,-3 2-7 16,-1 0 14-16,0 0-7 0,-5 1-2 0,1 0 5 15,-4 0-3-15,3 2 3 0,-1-3 3 0,-4 1-6 16,2 0 5-16,3-1 0 0,-8 0 1 0,4 0 5 16,-5 0 4-16,-4 0-2 0,10 0 6 0,-10 0 6 0,8 0-4 15,-8 0-1-15,6 2 1 0,-6-2-2 16,4 1-6-16,-4-1 3 0,0 0-4 0,0 0 1 16,0 0 3-16,0 0-41 0,0 0-47 0,8-3-64 15,-8 3-62-15,0 0-99 0,-5-7-138 0,-2 2-953 0,1-3 464 16,-11-4 308-16</inkml:trace>
  <inkml:trace contextRef="#ctx0" brushRef="#br0" timeOffset="29332.32">14456 1196 4 0,'0'0'193'16,"0"0"-14"-16,0 0-6 0,0 0-10 0,-2-13 28 15,2 13-9-15,4-3-18 0,-4 3-8 0,2-3-11 16,-2 3-6-16,8-3-10 0,-4 1-14 0,0-3-10 16,1 4-8-16,0 0-9 0,-5 1-10 0,13 0-7 15,-8 0-7-15,4 0-8 0,0 2-3 0,1 3-8 16,2-3-4-16,-6 1-6 0,3 0 3 0,0 2-8 16,-3 1-2-16,4-1-6 0,-6 0-1 0,-1 3-2 15,-2 1 5-15,-1 1-4 0,-2 2 0 0,-7 3-2 16,1 3 1-16,-3-1-5 0,-10 6 1 15,7-8-1-15,-9 7-1 0,4-1-4 0,2 3 2 16,-11-5-2-16,4 1 6 0,2-2-5 0,7-6-1 16,-7 4-1-16,7-2 4 0,6-8 2 0,-1 0 2 0,3 0-8 15,1-1 10-15,2-1-5 0,0 1 3 0,2-3-7 16,-1 1 0-16,3-3 2 0,0 0 9 0,0 0-4 16,5 7 7-16,-5-7 0 0,18 0 6 15,-9 0 1-15,14-3 1 0,6-2-6 0,2 1 1 16,2-1-4-16,1 0 0 0,0 0-5 0,3 3-2 15,1-6 2-15,-2 6-6 0,-3-6 0 0,2 3 4 16,-3-1-12-16,-4 3-3 0,3-6 1 0,-4 3-4 0,-9-4-1 16,-1 4 2-16,0-1-2 0,-4 2 4 0,-4 0 0 15,-1 0 0-15,2 0 0 0,-3 0 0 16,-3 0 2-16,0 2 8 0,0-1 6 0,-2 2 7 16,-2 2 0-16,5-3 2 0,-5 3 9 0,5-1-13 15,-5 1 0-15,0 0-10 0,0 0 0 0,0 0-4 16,0 0-1-16,7 4-12 0,-6-2 9 0,-1-2 1 15,0 10-2-15,4-5 2 0,-4 2-1 0,0 3 2 0,1 0-3 16,4 1 5-16,-5-1-4 0,4 2 1 16,0-2-2-16,1 7-1 0,-1-7 4 0,4 2-1 15,-1-3 2-15,1 2 0 0,1-5-1 0,0 4-1 16,1-3 6-16,0-2-2 0,1 1 0 0,1-5-4 16,-3 2 5-16,4-3-4 0,-1 0 2 0,-1-4 1 15,-1 0 4-15,-1-3-1 0,0 1-1 0,1-2 2 16,-2-4 7-16,-2-3-10 0,2-1-1 0,-4-1 5 15,2-1-4-15,1-8-3 0,-7 6 5 0,0-6-5 16,-3 6 2-16,-2 2-2 0,-1 0 6 0,-2-1-9 16,-1 3 8-16,0 3-7 0,-5 1-1 0,1 2-3 15,-1 4-8-15,-1 0-5 0,-3 3-9 0,5 1-19 16,-1 3-24-16,1 0-24 0,1 4-23 0,0 0-28 16,3 2-28-16,-1 6-32 0,4 0-48 0,2-2-726 15,0 4 324-15,5 2 216 0</inkml:trace>
  <inkml:trace contextRef="#ctx0" brushRef="#br0" timeOffset="29564.59">15495 1284 1990 0,'13'-15'175'0,"-1"1"-43"0,-7 2 13 0,4 3-3 15,-4-1-10-15,0 3-10 0,-1 2-7 0,0-1-30 16,-1 2-16-16,0 2-13 0,1-3-7 0,-4 5-8 15,5-1-4-15,-5 1-9 0,8 3 5 0,-3 2-11 16,-1 3 0-16,3-1-4 0,1 2 2 16,1 5-4-16,-1 2 6 0,2 1-8 0,2 8 5 0,-3 1-4 15,-1-1 2-15,-2 5-8 0,-3-4-18 16,0 4-34-16,-3-1-39 0,0 1-40 0,-3-5-48 16,3 2-52-16,-2-1-54 0,-5 0-599 0,6-10 293 0,0 0 194 15</inkml:trace>
  <inkml:trace contextRef="#ctx0" brushRef="#br0" timeOffset="29799.4">16010 1192 330 0,'2'-7'314'0,"4"2"-25"0,-2 3-39 15,-4 1-28-15,0 1-34 0,0 0-5 0,0 0-24 16,9 5-8-16,-9 4-16 0,3 0-14 0,-1 3-2 15,2 5-7-15,0 0-11 0,-3 1-11 0,2 2-11 16,-1 8-3-16,2-3-11 0,-5 2 0 0,1 4-22 16,-3-5-43-16,1 1-49 0,-6 2-56 0,2-6-54 15,-2 3-70-15,-4-1-621 0,2-7 282 0,-3 3 190 16</inkml:trace>
  <inkml:trace contextRef="#ctx0" brushRef="#br0" timeOffset="30274.56">14460 1834 37 0,'-11'-3'178'16,"2"2"3"-16,0 1-11 0,3-1-5 0,-2 2-6 16,8-1-10-16,-9-2-7 0,3 4-17 0,6-2-3 15,-6 0-13-15,6 0-14 0,0 0-8 0,0 0-6 16,0 0-9-16,0 0 3 0,0 0 8 0,25 4 4 15,4-1 6-15,6-6 5 0,16 3 1 0,8-5-3 16,5 2 0-16,29-3-6 0,-29-1 4 0,29 0-11 16,-2-3-4-16,-25 5-6 0,35-4-1 15,-6 4-8-15,-1 0-3 0,-3-7-5 0,-1 12-8 0,-28-4-4 16,3 1-2-16,-1 1-4 0,-4-1 0 0,3 1-6 16,-5-1-5-16,-5 1-3 0,-16 0-2 0,-1 3 1 15,-4-1-4-15,0 0-5 0,-9 0 2 0,-9 1-27 16,-1-1-28-16,-4-1-28 0,-1 4-23 0,-2-2-21 15,-4 3-15-15,-6 0-45 0,-2 2-46 0,-9 0-41 16,-16 5-598-16,-3 1 284 0,-15 2 192 0</inkml:trace>
  <inkml:trace contextRef="#ctx0" brushRef="#br0" timeOffset="30598.96">14509 2036 186 0,'-13'2'192'16,"6"-1"-5"-16,-1 1-6 0,3-1-18 0,1 0-17 16,4-1-13-16,-9 1-10 0,9-1-10 15,0 0 4-15,0 0 4 0,37-1 2 0,-2 1 3 0,3-4-8 16,21 3 0-16,7-3-4 0,26-1 0 0,-1 1-6 15,-27 1-1-15,33-2-8 0,-4 1-5 16,3 1-6-16,-4 1-10 0,-24-1-1 0,27 0-10 0,-6 1-5 16,-25-1-7-16,-3 1-8 0,1 2-1 0,-5-2-4 15,1 0-9-15,-5 2-2 0,-12 0-1 16,-4-1-3-16,-5 1 1 0,0-2-8 0,-1 1 2 0,-10 1-1 16,0-2-4-16,-8 2-2 0,-1 0 0 0,-3 0-1 15,-1-1-1-15,-3 1-2 0,1-1-16 0,-6 1-34 16,9 1-41-16,-9-1-56 0,0 0-84 15,8-1-834-15,-8 1 350 0,0 0 236 0</inkml:trace>
  <inkml:trace contextRef="#ctx0" brushRef="#br0" timeOffset="31532.74">22438 1430 67 0,'0'-6'222'0,"0"1"-13"0,0-1-23 16,3 0-6-16,-2 1-14 0,8-4-8 0,-1 4-3 0,-1 0-17 16,7 0-7-16,-5-2-10 0,4 4-5 0,1 1-12 15,4-2-7-15,0 1-11 0,2 3-7 16,2 2 0-16,-3 3-9 0,2 2-3 0,-1-2-5 16,1 2-8-16,-2 4-4 0,-3-1-4 0,2 1-6 15,-5 3-1-15,1-1-5 0,-5 0-4 0,-4 7-1 16,-1-5-2-16,-4 2-4 0,-4 0-3 0,-1 0 0 15,-9 4 0-15,-4 0 0 0,0-3 0 0,-6 2-4 16,2 1-2-16,-5-6-1 0,-1 4 0 0,-1-2-5 16,1-2 3-16,-2-3-6 0,2 0 6 0,0-2-4 15,10-2 2-15,4-3-2 0,4-2 5 0,1 1 0 16,-1 1 11-16,3-4 1 0,2 3-1 0,1-3 0 16,2 1-1-16,2-2-2 0,0 0-1 0,0 0-1 0,0 0-3 15,29-3-3-15,-8-1 2 0,8 2-2 16,3-1-2-16,1 1-1 0,3-3-5 0,1 0-8 15,0 3-13-15,2-5-26 0,1 4-21 0,-4-3-31 16,15 2-32-16,-16-4-32 0,-5 4-14 0,-2-1-42 16,-2 0-603-16,-5 1 272 0,-1-3 182 0</inkml:trace>
  <inkml:trace contextRef="#ctx0" brushRef="#br0" timeOffset="31737.23">23072 1494 85 0,'1'-12'207'0,"2"0"-11"0,-2 2-3 0,-1-2 4 15,3 5 3-15,-2 0-9 0,0 2-6 0,1-1-15 16,-1 2-8-16,-1-1-24 0,0 5-13 0,0 0-12 16,0 0 2-16,13 0-1 0,-13 0 0 0,11 16 1 15,-6-8-10-15,5 2-6 0,-3 5-5 0,1 0-1 16,2 2-15-16,-3-1-10 0,1 1-4 0,-2 0-6 16,3 0-7-16,-5 2-2 0,4 1 0 0,-6-3-14 15,2 1-22-15,-1 0-31 0,-3 1-36 0,-3-1-37 16,2-1-52-16,-2 1-49 0,2-6-50 0,1 5-670 15,-4-7 304-15,3 2 202 0</inkml:trace>
  <inkml:trace contextRef="#ctx0" brushRef="#br0" timeOffset="32123.35">23565 1462 81 0,'4'-2'237'0,"2"-2"-18"16,-6 4-20-16,9-1-14 0,-9 1-14 0,0 0-8 16,12 5-3-16,-9-1-11 0,-1 2 1 0,0 2-13 0,2 1-6 15,-1-2-11-15,-2 7-7 0,3-4 2 0,-4 6-8 16,4-4-13-16,0 6-4 0,-3 2-11 0,3-1-3 16,2 6-6-16,-1 0-6 0,3-5-9 0,0-5-3 15,2-1 6-15,0 1-15 0,2-1-2 16,-1-6-3-16,1-1-3 0,4 2 0 0,-6-6-2 15,3-1-1-15,1 1-4 0,2-6 4 0,2 1-7 16,-2-1 7-16,2-4-10 0,-8 2 3 0,4-3-5 0,-5-1 1 16,4 0 0-16,-3-6-5 0,-6 5 1 0,4-6-7 15,-1-1 1-15,-4 0-2 0,-2-2 2 16,-7-6-10-16,1 8 1 0,-3-1-5 0,-5-7 3 16,-3 4-4-16,0 0-1 0,-3 2-6 0,-4-1-8 15,0 7-12-15,-1 0-12 0,-3 4-12 0,0 1-26 16,-1 4-18-16,1 1-18 0,4 2-28 0,5 2-31 15,1 2-27-15,4 0-29 0,-6 3-573 0,8-1 269 16,-6 2 178-16</inkml:trace>
  <inkml:trace contextRef="#ctx0" brushRef="#br0" timeOffset="32654.81">23124 1480 91 0,'0'0'248'0,"0"-2"-13"0,0 2-16 0,0 0-19 16,-2-3-11-16,2 3-15 0,0 0-6 0,0 0-2 15,0 0 1-15,-15 5-3 0,11 2-12 0,-1 0-8 16,-3-1-12-16,0 6 2 0,-1 2-9 0,0 0-8 16,2 1-9-16,-2 1-2 0,4 1-12 0,-2 0-8 15,6 1-8-15,-2 3-8 0,5-4-1 0,-2 2-8 16,2 1-9-16,2-1 0 0,4-2-5 0,2 0 1 15,0-1-10-15,6-3 1 0,0-1-6 0,4-2-5 16,1-2 1-16,3 0-3 0,-1-4 1 0,4-2-3 16,-4-2-5-16,4 0 1 0,-5-5-3 0,-1 1 0 15,-3-4-3-15,7-4 5 0,-8 0-9 0,0 1 6 16,-2-3-3-16,-2-2 6 0,0-1-8 0,0-5-3 16,-7 2 2-16,-2-4-3 0,2-2 1 0,-6 3 0 15,0 2-1-15,-1-6-4 0,-4 1 3 0,-1 0 3 16,-5 1-12-16,2 8 7 0,-2 2-3 0,-6-6-2 15,3 9-3-15,-2 0-4 0,2 4 4 0,-1 1-22 16,2 3-22-16,0-2-24 0,2 4-19 0,3 2-16 16,1 1-23-16,-1 3-12 0,3 3-24 0,-1 0-31 15,3 3-33-15,5-1-34 0,0 6-635 0,5 1 301 16,-1-4 198-16</inkml:trace>
  <inkml:trace contextRef="#ctx0" brushRef="#br0" timeOffset="33015.65">24199 1456 2006 0,'8'-17'170'16,"-1"1"-15"-16,0 2-48 0,-5 2-11 0,2 3 22 0,0-1-9 16,-1 3-10-16,-1 0-20 0,3 2-18 0,-4 2-8 15,1-1-2-15,2 2-8 0,-4 2 0 0,9 0 1 16,-3 6 5-16,-1 0 1 0,4 1 9 16,-3 8 8-16,5-1-3 0,-4 5-2 0,2 4-4 15,0 2 0-15,-1 4-6 0,-3-5 1 0,0 3-13 0,0-3 0 16,-2 5-11-16,-2 0 1 0,-1 0-2 0,-1-2-7 15,-2 0-15-15,1 1-33 0,-2-3-35 0,0 1-37 16,-2 1-55-16,-1-3-48 0,3-6-47 0,-1 0-50 16,-1-3-671-16,1-4 324 0,1-5 214 15</inkml:trace>
  <inkml:trace contextRef="#ctx0" brushRef="#br0" timeOffset="33347.78">24635 1588 78 0,'2'-2'196'0,"-2"2"-21"0,0 0 1 15,0 0 11-15,0 0-2 0,4 12-8 0,-6-5-12 0,-1 3-8 16,-2-1-12-16,1 3-9 0,0 4-1 0,0-1-8 16,3 2-7-16,0 0-13 0,1-1-5 15,1 2-13-15,2-2-2 0,-1-4-9 0,6-1 5 16,2-1 5-16,0-3-12 0,6 3 3 0,-3-7 1 15,4 2 5-15,4-2 1 0,-6-3-2 0,6-3-8 16,-1 0-3-16,-1-2-2 0,-1-5-7 0,-1 0 0 0,-3-3-7 16,1 0-6-16,-1-3-3 0,1-6-3 15,-7 3-9-15,0-5-6 0,-5 4-6 0,-3-6 1 0,-2 0-6 16,-3 0-7-16,-3 7-3 0,-1-4-2 16,-1 7-6-16,-4-2-4 0,-8 3-27 0,6 4-21 15,-3 2-18-15,-8 1-28 0,-4 3-30 0,3 5-24 16,-4 0-41-16,0 1-40 0,0 1-43 0,-2 6-649 15,-1-1 308-15,-1 3 206 0</inkml:trace>
  <inkml:trace contextRef="#ctx0" brushRef="#br0" timeOffset="34033.32">23519 1313 1 0</inkml:trace>
  <inkml:trace contextRef="#ctx0" brushRef="#br0" timeOffset="35295.39">23739 1726 76 0,'0'0'138'0,"0"0"8"0,0 0-35 0,0 0-11 16,0 0-4-16,0 0-6 0,0 0-6 0,0 0-30 15,0 0-24-15,0 0-20 0,0 0-30 0,0 0-30 16,0 0-35-16,0 0-175 0,0 0 86 0,0 0 58 16</inkml:trace>
  <inkml:trace contextRef="#ctx0" brushRef="#br0" timeOffset="36064.81">23646 1696 3 0,'-4'-3'131'0,"4"3"-14"0,0 0-2 15,0 0-20-15,0 0-9 0,0 0-8 0,0 0-8 0,0 0-8 16,0 0-17-16,-4-2-20 0,4 2-21 16,0 0-30-16,0 0-27 0,0 0-199 0,0 0 84 15,0 0 56-15</inkml:trace>
  <inkml:trace contextRef="#ctx0" brushRef="#br0" timeOffset="36433.92">23616 1700 100 0,'0'0'130'0,"0"0"-15"0,0 0-28 16,0 0-21-16,-1-3-33 0,1 3-28 0,0 0-26 16,0 0-30-16,0 0-105 0,14-1 52 0,-14 1 36 15</inkml:trace>
  <inkml:trace contextRef="#ctx0" brushRef="#br0" timeOffset="36564.64">23601 1708 58 0,'0'0'57'0,"0"0"-25"16,0 0-32-16,0 0-49 0,0 0 15 0,0 0 12 15</inkml:trace>
  <inkml:trace contextRef="#ctx0" brushRef="#br0" timeOffset="36723.29">23655 1717 16 0,'0'0'128'0,"0"0"-21"0,0 0-22 0,0 0-22 16,0 0-26-16,0 0-18 0,0 0-19 0,0 0-31 0,0 0-111 15,0 0 48-15,0 0 30 0</inkml:trace>
  <inkml:trace contextRef="#ctx0" brushRef="#br0" timeOffset="37247.56">23647 1705 48 0,'0'0'168'0,"-4"-3"-4"16,4 3 8-16,0 0-7 0,0 0-2 0,-4-4-3 16,4 4 1-16,0 0-2 0,0 0-7 0,-1-2-3 15,1 2-4-15,0 0-11 0,0 0-3 0,0 0-4 16,0 0-1-16,0 0-4 0,0 0-2 0,0 0-1 16,0 0-6-16,0 0 0 0,0 0 1 0,0 0-3 15,-9 6 7-15,9-6 6 0,0 0 0 0,0 0 4 16,0 0-8-16,0 0 9 0,0 0 2 0,0 0 3 15,0 0-1-15,0 0 0 0,0 0 1 0,0 0-2 16,0 0-2-16,0 0 2 0,0 0-1 0,0 0-2 16,0 0-1-16,0 0-3 0,0 0-3 0,0 0-5 15,0 0-7-15,0 0 5 0,0 0-5 0,0 0-10 16,0 0-4-16,0 0-3 0,0 0-9 0,0 0-3 16,0 0-11-16,0 0-4 0,0 0-7 0,-9-2-7 15,9 2-7-15,0 0-6 0,0 0-24 0,0 0-33 16,0 0-43-16,0 0-52 0,0 0-53 0,0 0-69 15,-5 2-59-15,0-2-39 0,-8 3-50 0,4-1-49 16,0 1-46-16,-3 1-960 0,1-1 480 0,4-1 318 16</inkml:trace>
  <inkml:trace contextRef="#ctx0" brushRef="#br0" timeOffset="37888.53">23147 1811 136 0,'0'0'283'0,"0"0"-7"0,0 0-13 16,0 0-20-16,0 0-17 0,0 0-18 0,0 0-11 15,4 3-19-15,-4-3-16 0,0 0-16 0,0 0-20 16,0 0-9-16,0 0-16 0,0 0-6 0,0 0-4 15,0 0-25-15,0 0-28 0,0 0-31 0,0 0-35 16,0 0-43-16,0 0-38 0,0 0-41 0,0 0-37 16,0 0-37-16,-10 5-506 0,10-5 242 0,0 2 164 15</inkml:trace>
  <inkml:trace contextRef="#ctx0" brushRef="#br0" timeOffset="38611.04">23271 1764 177 0,'0'0'220'0,"0"0"-16"0,0 0-20 0,0-4-21 0,0 4-13 15,0 0-26-15,0 0-7 0,0 0-22 0,0-5-12 16,0 5-23-16,0 0-24 0,0 0-26 0,0 0-50 15,0 0-23-15,0 0-67 0,11 8-334 16,-8-8 154-16,-3 0 104 0</inkml:trace>
  <inkml:trace contextRef="#ctx0" brushRef="#br0" timeOffset="38780.53">23302 1775 73 0,'0'0'141'0,"0"0"-15"16,0 0-18-16,0 0-7 0,0 0-24 0,0 0-14 16,0 0-24-16,8-2-33 0,-8 2-31 0,9 0-31 15,-9 0-163-15,5 7 73 0,-3-5 50 16</inkml:trace>
  <inkml:trace contextRef="#ctx0" brushRef="#br0" timeOffset="39844.11">23590 1685 38 0,'0'0'147'0,"0"0"-1"0,0 0-2 0,0 0-8 16,0 0-4-16,0 0-11 0,0 0-4 0,0 0-9 16,0 0-9-16,0 0-5 0,0 0-8 0,0 0-9 15,0 0-5-15,0 0-10 0,0 0-6 0,0 0-5 16,0 0-9-16,0 0-6 0,0 0-5 0,0 0-13 16,0 0-7-16,0 0-23 0,0 0-34 0,0 0-16 15,0 0-18-15,0 0-16 0,-7 0-9 0,7 0-1 16,0 0-3-16,-8 0-8 0,8 0-248 0,0 0 123 15,-6-2 80-15</inkml:trace>
  <inkml:trace contextRef="#ctx0" brushRef="#br0" timeOffset="40466.36">23549 1641 120 0,'0'0'167'0,"0"0"-12"15,-2-11-4-15,2 11 1 0,0 0 2 0,0 0 4 16,0 0 4-16,0 0 4 0,0 0 0 0,0 0 0 16,0 0-5-16,0 0-4 0,0 0-8 0,0 0 0 15,0 0-3-15,0 0-14 0,0 0-5 0,0 0-5 16,0 0-3-16,0 0-7 0,0 0-8 0,0 0 0 16,0 0-1-16,0 0-8 0,0 0-7 0,0 0 3 15,0 0-3-15,0 0-11 0,0 0-2 0,-11 0-1 16,11 0-3-16,0 0-11 0,0 0-2 0,0 0-8 15,0 0-4-15,0 0-3 0,0 0 0 0,0 0-1 16,0 0-8-16,0 0 3 0,0 0 1 0,0 0 5 16,0 0 1-16,0 0 2 0,0 0 2 0,0 0 6 15,0 0-4-15,0 0 4 0,0 0-3 0,0 0 5 16,0 0-5-16,0 0-3 0,0 0 3 0,0 0-7 16,0 0-2-16,0 0-3 0,0 0-7 0,0 0 1 15,0 0-6-15,0 0-3 0,0 0-1 0,0 0-3 16,0 0-1-16,0 0-4 0,0 0 0 0,0 0 0 15,0 0 0-15,0 0 0 0,0 0-4 0,0 0-4 16,0 0 7-16,0 0-2 0,0 0-1 0,0 0 0 16,0 0-3-16,0 0-2 0,0 0-4 0,0 0-12 15,0 0-9-15,0 0-10 0,0 0-19 0,0 0-22 16,0 0-20-16,0 0-25 0,0 0-15 0,0 0-17 16,0 0-22-16,0 0-19 0,0 0-15 0,0 0-8 15,0 0-7-15,0 0-11 0,0 0-16 0,0 0-7 16,0 0-7-16,0 0-10 0,-6-3-620 0,6 3 295 15,-6-4 198-15</inkml:trace>
  <inkml:trace contextRef="#ctx0" brushRef="#br0" timeOffset="40886.9">23200 1668 61 0,'-7'2'150'0,"7"-2"-5"0,0 0 3 16,0 0-9-16,-2 3 6 0,2-3-1 0,0 0 1 16,0 0-1-16,0 0 0 0,-3 3 0 0,3-3-3 15,0 0-9-15,0 0-5 0,0 0-12 0,0 0-12 16,0 4-10-16,0-4-11 0,0 0-8 0,0 0-4 15,0 0-18-15,0 0-19 0,0 0-25 0,0 0-33 16,0 0-26-16,0 0-44 0,0 0-22 0,0 0-35 16,0 0-27-16,0 0-461 0,-4 3 212 0,4-3 144 15</inkml:trace>
  <inkml:trace contextRef="#ctx0" brushRef="#br0" timeOffset="42348.47">22606 1922 124 0,'-21'3'129'0,"11"-1"-14"0,-7-2-2 15,8 4-9-15,3-4-6 0,-3 1-7 0,5-1-10 16,-1 2-4-16,5-2-4 0,-8 1-8 0,8-1 2 15,-5 2-2-15,5-2-8 0,0 0-1 0,0 0 12 16,0 0 16-16,0 0-3 0,22 0 4 0,-3 2 2 16,4-2 3-16,10 0-3 0,2 0 1 0,3 2 1 15,19-2-5-15,3 1-4 0,-2 2-1 16,6-2 0-16,3-1-4 0,29 5-1 0,-1-2-2 0,0 0-7 16,-2 8 4-16,-1-8-10 0,1 2-2 0,-2 4 2 15,2-6-12-15,-2 5 4 0,-23-3-6 0,28 3-6 16,-4-4-3-16,-29 0-4 0,3 0 1 0,0 0-3 15,-1 0-4-15,-5-3 0 0,-1 3 7 0,-8-3 1 16,-15-2 1-16,-1 2 2 0,-3-1-3 0,-2 0 7 16,-14-1-2-16,2 2 15 0,-6-2 8 0,2 1 14 15,-5 0-10-15,4-3 4 0,-8 3-9 0,0-1 1 16,-5 1-2-16,9 0-13 0,-9 0 4 0,7-3-17 16,-7 3-23-16,6-2-34 0,-6 2-49 15,0 0-48-15,0 0-35 0,-23-1-38 0,4 2-42 16,-13-1-24-16,-4 4-28 0,-16 1-665 0,-6-1 318 0,2-1 210 15</inkml:trace>
  <inkml:trace contextRef="#ctx0" brushRef="#br0" timeOffset="42801.48">22558 2157 87 0,'-2'1'158'0,"2"-1"5"0,-11 1 6 0,11-1-5 16,-7 0 7-16,7 0-1 0,0 0-2 15,0 0-2-15,0 0-10 0,-8 0-5 0,8 0-19 16,0 0-10-16,0 0-7 0,22-4-7 0,-3 2 3 16,12-4-2-16,6 5 0 0,20-7 3 0,7 3-1 15,35-2 3-15,-5 1-10 0,3 5 1 0,5-5-12 0,1-1-4 16,3 5-7-16,1 1 5 0,2 1-19 0,-2-2-6 16,-5 2 0-16,-6 0-6 0,3 0-3 15,-9-3-3-15,-26 3-1 0,-4 0-14 0,-1-1 3 16,-4-2 2-16,-17 6-3 0,-3-3-2 0,-3-3-2 0,-3 1 5 15,-10 2 4-15,-2 0-2 0,-6 0 5 0,5 0 7 16,-5-3 9-16,-2 3-1 0,-1-2-6 16,0 2 5-16,-2 0-4 0,-6 0-9 15,8-3-3-15,-8 3-17 0,3-2-45 0,-3 2-51 0,3-2-60 16,-3 2-73-16,-10-5-71 0,-2 3-66 0,-8-3-871 0,-10 0 405 16,-2-2 268-16</inkml:trace>
  <inkml:trace contextRef="#ctx0" brushRef="#br0" timeOffset="43931.33">22907 1542 17 0,'-37'3'198'0,"5"-3"-10"16,2 1-12-16,0 0-12 0,11 3-4 0,-1-4-8 15,9 1-2-15,-1 2-14 0,5-3-5 0,3 1-15 16,4-1-4-16,0 0-2 0,21 1-4 0,8 4-4 15,8-4-12-15,21 0-1 0,0-2-9 0,37 2 4 16,-30 2-16-16,31-3-6 0,-4 0-6 0,-27-3-5 16,30 6-7-16,-29-3-4 0,-1 0 0 0,-1 2-8 15,0-4 3-15,-10 2-9 0,-16 2-1 0,-1 0-4 16,-10 1-2-16,-8-1-5 0,-1 1 1 0,-8-2-7 16,-2 3 3-16,-7-2 2 0,-1 2-6 0,-5 2 4 15,-9-1-5-15,-14 6 5 0,-4-4-3 0,-18 4 1 16,2 3-3-16,-7-4 2 0,-4 2 4 0,-7-2 1 15,-28 7 5-15,28-8 3 0,-26 3 10 0,28-3 4 16,-30 3 21-16,1-3-11 0,33-1 19 0,-3 0 1 16,9 0 8-16,15-1-4 0,6-1 0 0,15-3-12 15,4-1-9-15,5 3-1 0,8-2-4 0,2 2-2 16,10-1-6-16,10 2 1 0,16-1-8 0,22 1 0 16,1-5-2-16,41-1 2 0,-10 2-14 0,3-5-1 15,-1 4 8-15,-25-2-11 0,27 1 2 0,-6-1 3 16,-25-2-10-16,3 3 12 0,27-7-18 0,-34 7-8 15,5-3-3-15,-6 3-4 0,-19-2 2 0,-6 0-12 16,-12 2-7-16,-9 1-12 0,-7 0 4 0,-3 1 7 16,-3-2 0-16,-18 6-3 0,-12-1-2 0,-7 2 1 15,-20 0 4-15,-8 0 6 0,-30 3 4 0,1-1-4 16,-5-2 9-16,3-4 7 0,-5 1-2 0,2 2 7 16,-1-2 5-16,-5 1 17 0,7-5 7 0,32 3 8 15,2-1 2-15,6-2 22 0,22 0 8 0,10 2 14 16,6-4-5-16,11 2-7 0,8-1-8 0,1 1-5 15,28-2-14-15,26-5 2 0,8 3 3 0,42-4-8 16,6 2 5-16,6-5-20 0,4 4 0 0,-1 0 3 16,-1 3-5-16,3-4-4 0,-1 5 2 0,-3 0-7 15,0-1 7-15,1-3-14 0,-15 1-6 0,2 2-2 16,-9-3-4-16,-2 1 1 0,-31 1 2 0,-2 1-2 16,-5-3 4-16,-16 4-1 0,-4-1 2 0,-8-2 7 15,-8 2-3-15,-6 2 11 0,-5-3-4 0,-3 2-3 16,-5-2-4-16,-4 1 7 0,-6-1-11 0,-11-3 4 15,-10 1-4-15,-8 1 3 0,-17-1 6 0,-2-1-9 16,-1 3 6-16,1-5-5 0,-2 5 6 0,3 2-10 16,3-3-1-16,16 4-9 0,0-1-11 0,5 2-35 15,4-5-20-15,0 3-40 0,7 1-46 16,4-1-42-16,1-2-76 0,1 2-827 0,2-1 371 16,-2-4 248-16</inkml:trace>
  <inkml:trace contextRef="#ctx0" brushRef="#br0" timeOffset="44868.08">23008 689 41 0,'0'0'187'0,"0"0"-13"0,0 0-19 0,0 0-6 16,0 0-1-16,0 0-8 0,31-25-8 0,-31 25 32 0,37-3-12 15,-17 1-8-15,-20 2-9 0,48 0-7 16,-22 1-7-16,-26-1-11 0,50 9-11 0,-31-2-8 16,-2 3-19-16,0-2 3 0,-2 4-9 0,-2-2-1 15,-13-10-8-15,16 26-4 0,-13-15-10 0,-3-11 1 16,-3 28-2-16,-4-12-2 0,-2 1-5 0,-9 5 0 16,-5 2-9-16,1-4 4 0,-2 0-5 0,-3 1-2 15,-2-4-6-15,-1 2 5 0,5-2-4 0,-2-2-2 16,3-3-1-16,8 0 0 0,-3-2-4 0,10-5 7 15,0 0-10-15,-1-1 3 0,2-1-3 0,3 1 4 16,1-4-9-16,3 2 10 0,-2 1-2 0,3-3 1 16,0 0 1-16,17 2-1 0,1-3-3 0,1 0 0 15,11-3 3-15,0-1-4 0,2-2 2 0,3 1-3 16,-1 1-1-16,-2-4-2 0,3 4 0 0,-3-4 0 16,0 6 6-16,-2-2-9 0,-2 3 4 0,-6-2 1 15,-3 3 0-15,-1-2-4 0,0 3 7 0,-4 0-7 16,-4 0 3-16,2 0-4 0,-5 3 2 0,0-2-9 15,1 4 7-15,-2-1 6 0,-1 0 1 0,0 5 3 16,-2-3-4-16,1 4 7 0,-1-2-8 0,-1 1 2 16,-1 0 0-16,0 0-2 0,2 0-2 0,-1 2 3 15,-2-1-1-15,3 0-3 0,1-2 1 16,-2 0-2-16,6 0 7 0,-2-1 0 0,6 0 3 0,-1 1-5 16,0-4 6-16,2-1-6 0,4 2-6 0,2-3 8 15,-2 0 7-15,3-4 0 0,-6 1 7 0,-1-4-5 16,5 1 3-16,-6 1 20 0,0-2 1 0,2-4-1 15,1-3-20-15,-3 0 15 0,-3 0-5 16,0-3-6-16,0 1 2 0,-4-2-5 0,-5-3 6 0,4 3-9 16,-7-3-1-16,3 4 2 0,0 15-7 15,-10-33 0-15,0 18-7 0,1 3-1 0,-1-3-11 16,-7 6 14-16,2 0-2 0,15 9-5 0,-30-10-8 0,11 6-4 16,19 4-15-16,-28-4-16 0,28 4-32 0,0 0-25 15,-37 1-38-15,28 2-29 0,3 0-24 16,2 3-45-16,0 0-35 0,-1 1-656 0,5-1 308 15,1-2 206-15</inkml:trace>
  <inkml:trace contextRef="#ctx0" brushRef="#br0" timeOffset="45116.3">24094 740 37 0,'9'-12'305'0,"-9"12"-15"15,0 0-12-15,13-13-25 0,-13 13-17 0,0 0-33 16,0 0-18-16,0 0-21 0,0 0 1 0,0 0 0 16,0 0-14-16,0 0 3 0,0 0-11 0,36 29-6 15,-27-14-10-15,1-1-11 0,0 3-7 0,0-1-16 16,5 6-2-16,-3 3-16 0,0-1-4 0,0-4-9 16,1 4 0-16,-4-1-11 0,-3-5 0 0,6 5-9 15,-7-2-17-15,3-2-23 0,-2 0-33 0,-2-1-32 16,-3 0-37-16,3 2-35 0,-4-3-40 0,4 0-65 15,-1-6-54-15,-5 1-641 0,2-5 311 0,0-4 208 16</inkml:trace>
  <inkml:trace contextRef="#ctx0" brushRef="#br0" timeOffset="45498.43">24651 819 230 0,'0'0'257'15,"0"0"-17"-15,18-13-25 0,-18 13-17 0,0 0-16 16,0 0-14-16,0 0-8 0,0 0 9 0,0 0-3 16,0 0 5-16,4 20 5 0,-4-12 6 0,-6 2-10 15,-1 4-5-15,4 2-5 0,-1 1-13 0,1 1-6 16,-1 1-18-16,6-2 2 0,-4 3-23 16,4 6 1-16,0-5-8 0,5-3 2 0,1-1-23 15,0 2 3-15,10 0-7 0,-3-3 0 0,7 0-5 16,-4-6 4-16,1-1-1 0,-1 0-8 0,8-1-3 15,-5-3 0-15,2-1 1 0,-1-3-6 0,5-2 2 16,1-4-4-16,-6-1-5 0,-2-1-1 0,1-1-1 16,-2-1-16-16,5-6 5 0,-5-2-1 0,-1-2-2 15,-1-5-1-15,-8 7-8 0,-3-2-1 0,-1-7-1 16,-5-2-3-16,-2 1-6 0,-5 3 1 16,-4 0-4-16,-6 0-2 0,-2 2 5 0,-3 4-8 0,-3 1 2 0,-1 8-2 15,-1 0-3-15,-1 4-7 0,0-2-22 16,-1 7-24-16,29 0-40 0,-31 1-51 0,31-1-57 15,-33 8-51-15,19 1-75 0,14-9-84 0,-19 20-853 16,7-7 422-16,2-2 280 0</inkml:trace>
  <inkml:trace contextRef="#ctx0" brushRef="#br0" timeOffset="49377.71">9385 3580 123 0,'0'0'155'0,"0"0"-16"0,0 0-1 16,2-3-4-16,-2 3-14 0,0 0 3 0,0 0-8 16,0 0-8-16,0 0 2 0,1-4-1 0,-1 4-4 15,0 0 0-15,2-2-4 0,-2 2 2 0,0 0-2 0,0 0-2 16,0 0-7-16,2-5 2 0,-2 5-4 16,0 0 1-16,0 0-3 0,0 0-1 0,2-3-4 15,-2 3 2-15,0 0-3 0,0 0-5 0,0 0 0 16,0 0-2-16,0 0-5 0,0 0-1 0,0 0-5 15,0 0 0-15,0 0-5 0,0-3-6 0,0 3-1 0,0 0-2 16,0 0-7-16,0 0-6 0,0 0-2 0,0 0 3 16,0 0-6-16,0 0-4 0,0 0 0 0,0 0-1 15,0 0-8-15,0 0 2 0,0 0-7 16,0 0-3-16,0 0 1 0,0 0-6 0,0 0 5 0,0 0-4 16,8 7-1-16,-6-2 0 0,0 0 6 0,0 1-7 15,-1 0 8-15,5 1 5 0,-5 1-16 0,1 0 4 16,0 1-1-16,0-2 1 0,2 4-3 15,0-2 2-15,0 2 2 0,-2-3-3 0,2 2-1 0,-3 0-1 16,2-2 3-16,2 3-5 0,-2-1-1 0,2-1 4 16,-3 3-4-16,2-4 5 0,-3-1-2 0,3 0 1 15,0 0-1-15,0 1 1 0,-1-2-4 0,-1-1 5 16,2 2 2-16,2-3-6 0,-5 0 7 0,3 1-4 16,0-1 1-16,0-3-3 0,-4-1 2 0,5 2 0 15,-5-2 2-15,15-5 0 0,-3-2-1 0,3 0-2 16,-2-3 0-16,5 0 1 0,2-7 5 0,3 3-7 15,2-3 3-15,0-2 1 0,2 0-8 16,-3-1 12-16,6 2 6 0,1-1-17 0,0-2-1 0,14-4-1 16,-13 7 2-16,1 0 2 0,2 1 0 0,-2 3 0 15,2 0 1-15,-5 0-4 0,-2 6 2 0,-9 0-1 16,0 1-1-16,-7 4 4 0,-2-1-1 0,0-1-1 16,-2 2 2-16,-3 1 0 0,2 0-2 0,-3 1 2 15,-4 1-5-15,7-4 2 0,-7 4 1 0,4 0 0 16,-4 0-1-16,0 0-3 0,5-3 0 0,-5 3-15 15,0 0-19-15,0 0-25 0,0 0-24 0,3 9-38 16,-6-5-45-16,3-4-66 0,-5 8-817 0,1-1 351 16,-3-1 236-16</inkml:trace>
  <inkml:trace contextRef="#ctx0" brushRef="#br0" timeOffset="50480.98">9140 5663 8 0,'0'0'168'0,"0"0"-8"0,0 0-11 16,-1-6-9-16,1 6-7 0,0 0-5 0,1-5-1 15,-1 5-9-15,0 0-10 0,0 0-2 0,0 0-11 0,0 0-1 16,0 0-10-16,0 0-5 0,0-6-5 16,0 6-4-16,0 0-9 0,0 0-9 0,0 0-2 0,0 0-9 15,0 0-1-15,0 0-6 0,0 0 3 0,0 0 5 16,8 10 8-16,-5-6-1 0,1 2 4 16,0-2-7-16,0 3-2 0,0-2-3 0,3 5-3 0,1-2-1 15,1 1-4-15,-3 2 2 0,1-3-3 0,-1 2-2 16,2 0 1-16,-2 1 7 0,1 0 0 0,0-2-2 15,-1 5-2-15,2 1 5 0,-4-5-4 0,1 0 1 16,0-2-5-16,1 1 1 0,-2 0 0 0,-1-4-7 16,1 2 1-16,-2-2-3 0,1-1-3 0,-2 2 0 15,2-1-3-15,-2-3-3 0,2 1 5 0,-2-1-2 16,-1-2 0-16,0 0 0 0,1 6 4 0,-1-6 2 16,0 0 3-16,0 0 8 0,0 0 0 0,14-8 1 15,-2 0-6-15,3-4 5 0,7-7 2 0,6-1 13 16,1-2-4-16,13-9 0 0,2 0-1 0,-3 3-10 15,6-4 0-15,-2 5 1 0,2 0-2 0,-15 7-11 16,9-3 3-16,-9 6-6 0,0 0-3 0,-2 2-2 16,-2 4 0-16,-11 4 2 0,1-1-1 0,0 0 0 0,-9 3 0 15,4 1-2-15,-7 1 6 0,1 0 0 0,-1 0-10 16,-1 0-1-16,-1 1 2 0,1 1 1 16,-5 1 4-16,5-3-8 0,-5 3 4 0,7-2-6 0,-7 2-1 15,0 0-16-15,0 0-24 0,0 0-32 0,5 5-31 16,-5-5-46-16,-8 10-46 0,7-5-68 0,-3 4-73 15,-4 1-680-15,-1 0 338 0,-5 0 224 0</inkml:trace>
  <inkml:trace contextRef="#ctx0" brushRef="#br0" timeOffset="51517.55">9748 7756 143 0,'0'0'159'0,"0"-6"-8"0,0 6-9 0,3-4-3 15,-3 4-6-15,0-4 7 0,0 4-7 0,0-5 0 16,0 5-1-16,1-4-6 0,-1 4-3 0,0 0-4 16,0 0-12-16,0 0 3 0,0 0-5 0,4-4-9 15,-4 4-7-15,0 0-10 0,0 0-7 0,0 0-8 16,0 0-5-16,0 0-7 0,0 0-6 0,5-1-4 16,-5 1-5-16,0 0-6 0,0 0-2 0,0 0-2 15,0 0-4-15,0 0-2 0,0 0 2 0,0 0-2 16,1 9-1-16,-1-4 0 0,0-1-1 0,0 0 0 15,3 4-3-15,-2-1-1 0,0 3 7 0,2-1 0 16,-2 2-1-16,-1-2-4 0,3 5 8 0,-2-3-11 16,1 0 0-16,0 1 1 0,-1-2-1 0,3 2-1 0,-4-1-1 15,3 0-2-15,-1-1-3 0,3-2 1 16,-5-1 4-16,3 0-5 0,-2-1-3 0,1 0 4 16,1-1-2-16,-3 0-1 0,4-1 4 0,-3 2-3 0,2-4 2 15,-1 0 0-15,1 1 4 0,-3-3 2 0,5 3 7 16,-5-3 4-16,0 0 1 0,14-7 6 15,-6 1 2-15,7-4-2 0,-1-2-2 0,9-2 2 0,1-4-4 16,4 0-4-16,3-6 3 0,0 3-9 0,12-4 5 16,-11 7-7-16,4-1-8 0,-4-1 5 0,1 2-7 15,-1 1 7-15,-1 2 1 0,-2 1-8 0,-1 1 5 16,-1 2-5-16,-8 4 2 0,-1 0 3 0,-4 0-9 16,-1 3 5-16,-3-1-4 0,-1 1 2 0,0 2 4 15,-4 1-1-15,3 0 1 0,-3 1-4 0,0-3-5 16,-5 3 11-16,8-1-5 0,-6-2 0 0,-2 3 0 15,0 0-2-15,8-3-3 0,-8 3 2 0,2-1-1 16,-2 1 1-16,0 0-14 0,0 0-27 0,0 0-37 16,0 0-55-16,0 0-68 0,0 0-60 0,0 0-800 0,0 7 352 15,0-7 236-15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27:39.2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12467 9073 151 0,'0'0'262'0,"0"-5"-13"16,0 5-16-16,1-3-19 0,-1 3-16 0,0 0-18 0,0 0-20 15,0 0-13-15,0 0-14 0,-12 11-10 0,5-5-11 16,1 2-11-16,-4 1-6 0,0 2-12 16,-1-1-3-16,0 3-14 0,-2 1-7 0,3-3-2 0,-3 3-8 15,7 0-2-15,-6-2-7 0,7-1-5 0,-5 2-2 16,3-3-4-16,1 2-3 0,2 0-1 0,-1-2-4 15,-2 0 0-15,3 0-4 0,1 1-3 0,1-4 0 16,2 4-2-16,0-4 0 0,2 2-2 0,-1-4 1 16,3 0-6-16,1 2 6 0,4 1-1 0,0-3 2 15,0-1 3-15,5 3 3 0,-2-1 4 0,-2-2 1 0,9 1-2 16,-5 0 1-16,3-3 4 0,-3 3-3 16,2-2 0-16,-3 1 0 0,4 0 2 0,-6 0 2 15,3-2 2-15,8 2 2 0,-13 0-4 0,1 0 2 16,3-1-7-16,-8-1 4 0,3 1-1 0,-3 1-1 0,5-1 3 15,-5 1-4-15,2-2 9 0,-3 1 9 0,-2-1 4 16,2 1 15-16,-3 4 12 0,-2-2 14 16,-3-2-3-16,-1 8-1 0,-4-2 3 0,-5 2 4 0,1 1-6 15,-2-2-7-15,-2 2 5 0,-6 3-19 0,4-3-5 16,-3 0-7-16,-3-1-3 0,0 5-14 0,3-4-1 16,-4-2-2-16,3 4-3 0,-3-3-3 0,7-2-4 15,-1 0-5-15,1 0-21 0,1-1-17 0,6-3-27 16,1-1-37-16,-2 1-22 0,6-3-29 15,0 1-36-15,-2-2-54 0,9-1-63 0,-6-6-72 0,3 1-814 16,3-6 391-16,4-4 262 0</inkml:trace>
  <inkml:trace contextRef="#ctx0" brushRef="#br0" timeOffset="281.89">12365 9114 140 0,'-4'-5'326'16,"-1"-1"-22"-16,0 2-12 0,1-1-8 0,3 1-16 15,-2 0-18-15,-2 3-27 0,4-3-25 0,1 4-20 0,1-6-14 16,7 3-18-16,-3 0-16 0,8-1-15 0,6 2-5 16,3-5-9-16,3 2-11 0,3 1-11 15,2 1-6-15,-1 0-17 0,2 1 4 0,-2-1-3 0,2 3-9 16,-3-5-4-16,-1 0-13 0,-6 3-29 0,1 0-34 15,-3-1-40-15,3 3-54 0,-3-2-55 16,2 1-47-16,-3 1-64 0,0 0-654 0,-4 3 314 16,-3-1 212-16</inkml:trace>
  <inkml:trace contextRef="#ctx0" brushRef="#br0" timeOffset="813.07">13266 9179 248 0,'4'-5'229'0,"-2"-2"-9"0,1 0 5 0,0 1 2 16,-2 1 3-16,0-1-7 0,-1-1-7 0,2 2-12 0,-4-5-10 16,1 4-8-16,1-2-16 0,-4 0 7 0,3 3-16 15,-3-4 2-15,-4 0-5 0,5 1 9 0,-3 0-6 16,-1 1-11-16,-1 2 11 0,0 0-21 0,-6 1-11 15,4 3-8-15,-3 1-7 0,0 0-8 0,3 1-18 16,-4-1-8-16,0 4-9 0,-1 1-5 0,-1 3-7 16,0 1-11-16,2 2-2 0,-2 2-5 0,5-3-2 15,-1 6-9-15,2 0 2 0,0-2-7 0,5 3-1 16,-2 1-4-16,6-1-11 0,-4-1-20 0,5 1-13 16,0-3-20-16,0-1 2 0,6-1-3 0,1 0-14 15,-1-3 0-15,-2 3 6 0,5-6 2 0,1 1 8 16,0-3 15-16,3-1-9 0,-1-1 7 0,-1-4 3 15,1-1 0-15,-1 0 11 0,1-3-5 0,0-1 4 16,0-4 4-16,3-3 6 0,-4 1 6 0,0-5 8 16,-1 3 10-16,-1-2 0 0,0 1-1 0,1-2 11 15,-2 2 15-15,1 0 2 0,0 2 15 0,-3 2 1 16,-2 3 16-16,1-2 2 0,-1 5-1 0,-3 1-9 16,2 0-7-16,0 3-8 0,-2-1-9 0,2-1-11 15,-3 4-2-15,4-1-3 0,-4 1-1 0,0 0-5 0,8 10 0 16,-5-3-3-16,-1 2 2 0,1 7-5 0,-1 2 1 15,0 2 4-15,0 4-3 0,-3 5 1 0,6 0-1 16,-7-2-4-16,0 6-6 0,-2-3-33 0,0 2-60 16,3 1-36-16,-1 1-22 0,2 0-49 0,0-3-64 15,1-1-54-15,3-4-60 0,-4-5-991 0,5-4 453 16,1-1 304-16</inkml:trace>
  <inkml:trace contextRef="#ctx0" brushRef="#br0" timeOffset="992.92">13607 9471 200 0,'5'-2'265'0,"0"-1"-18"0,-1 2-20 16,-4 1-15-16,5-1-1 0,-5 1-6 0,4 5-5 15,0-2 6-15,-4 2-6 0,0 4-11 0,0 1-15 16,0 0-19-16,1 1-12 0,-2 0-13 0,1 5-11 16,0 0-16-16,0 0-7 0,-3 1-28 0,3 0-26 0,0-2-37 15,-1 1-55-15,1 1-67 0,-1-5-75 0,-2 1-75 16,3-3-658-16,-5 1 309 0,1-4 206 15</inkml:trace>
  <inkml:trace contextRef="#ctx0" brushRef="#br0" timeOffset="7945.14">15134 9508 156 0,'0'0'190'0,"0"0"-18"0,0 0-20 16,0 0-7-16,5 7-7 0,-4-2-14 0,-1 1-2 16,-1 0-4-16,1 5-6 0,-4-2-11 0,3 3-10 0,-3-2-3 15,3 3-9-15,-1 0-9 0,-2 3-8 0,1-4-11 16,-1 1-22-16,-1 5-30 0,1-4-32 0,-5 2-43 16,8-4-43-16,-5-2-472 0,3 1 197 0,-1-2 132 15</inkml:trace>
  <inkml:trace contextRef="#ctx0" brushRef="#br0" timeOffset="8633.06">15523 9048 79 0,'0'-9'247'0,"-2"1"-10"0,2 2 1 0,-2 0-3 16,2 1-9-16,-1 1-13 0,1 4-16 0,-2-7-17 15,2 7-23-15,0-4-15 0,0 4-16 0,0 0-13 16,0 0-11-16,0 0-8 0,0 0 3 0,2 13-17 16,-2-1 10-16,1 2-7 0,0 4-4 0,2-3-12 15,-5 6 0-15,2 3-10 0,0-4-4 0,2-1-4 16,0 10-4-16,-2-5-3 0,3-5-9 0,-3 1-1 15,1-2-9-15,-1 2 3 0,1-2-1 16,0 0-7-16,1-3 0 0,0-3-4 0,0-1-4 0,0 0-4 16,1-3-4-16,1 1-8 0,2-4 1 0,0 2-5 15,2-4 5-15,-3 0 0 0,5-2 0 0,0-4 3 16,3-1-1-16,-1-1 3 0,3-7-3 0,-2 1 3 16,4-4-5-16,-6 2 5 0,4-8-6 0,-2 1 7 0,-1 3 7 15,0-7 3-15,-1 7 9 0,-2 0 5 16,-3 1 5-16,-1 2 6 0,2 3 11 0,-4 1 12 0,0 3 11 15,-2 3 12-15,4-3-6 0,-5 2-3 0,2 2-10 16,-2 0-9-16,0 3-5 0,0 0-8 0,0 0-3 16,0 0-1-16,-2 19-6 0,0-4 0 0,-1 2 2 15,2 3-4-15,-2 4-6 0,2-5 6 0,-1 7-5 16,0 1-7-16,1-2-2 0,0 1 1 0,-2-4-2 16,4 2 2-16,-1 3-4 0,0 1-3 0,0-3-20 15,0-6-37-15,2 8-35 0,-1-3-52 0,0-4-31 16,-2 1-48-16,2-4-60 0,3 0-69 0,0-4-789 15,0-4 378-15,2 1 252 0</inkml:trace>
  <inkml:trace contextRef="#ctx0" brushRef="#br0" timeOffset="9314.85">16181 9123 286 0,'0'-7'305'0,"0"5"-15"16,0-5-18-16,0 7-24 0,0-6-26 0,0 6-18 15,0 0-22-15,0 0-10 0,0 0-15 0,-5 14 0 16,1-4-9-16,-2 5-15 0,0 3 0 0,1 0-13 16,3 3-7-16,-6 3-11 0,4-1-6 15,1-2-10-15,1-1-6 0,2-1-13 0,0-1-5 0,1 2-6 16,-1-3-4-16,3 0-3 0,-2-1-7 0,3-1-2 15,-2-3-7-15,2-3-4 0,0 1-3 0,1 0 2 16,1-3-3-16,2 0-3 0,-4-2-3 0,3-1 7 16,-1-3-6-16,3-1 1 0,1-3 5 0,-1-2-8 15,2-2 2-15,-2 0-10 0,3-6-5 0,1 2 8 16,-7-4 9-16,3-3-16 0,-1 1 22 0,-3-3-20 16,-1 0 5-16,-3-6-4 0,-5 6 6 0,4-5 5 0,-5 7 13 15,-4 1-1-15,4 1 23 0,-3 0 25 16,3 4-10-16,-4-3-4 0,4 4-1 0,0 3-7 15,1 1 1-15,0 0-10 0,0 4 0 0,3-1-11 0,1-2-2 16,-2 2-9-16,2 4-3 0,3-3-1 0,1 0-3 16,4 2 0-16,1 1-5 0,5-5-3 0,-1 2 0 15,6 1-5-15,3 1 2 0,-3 0 2 0,3 0-2 16,8-1-1-16,-9 0-2 0,0 4 1 16,0 0-4-16,-1 0-3 0,-2-1 3 0,0 4-2 0,-1 0 1 15,-1-1-7-15,-4-1 3 0,-1 4 2 0,0-2-1 16,-2 4-2-16,-1-3-2 0,0 4-2 0,-2 4 6 15,2 3-1-15,-4 0 6 0,2 0 1 0,-4 3-5 16,0-2 0-16,-2 3 2 0,3-3 1 0,-1 1 2 16,2 0-1-16,-4 1-2 0,4-1 0 0,-3-2 1 15,8 0 2-15,-4-2-3 0,0-5 0 0,3-1 3 16,1-1 7-16,1-3-4 0,2 2-2 0,2-6 0 16,2-2 3-16,2-3-1 0,2-3 0 0,-3 0 2 15,9-5 2-15,-3-5 4 0,0 0 3 0,0-2-1 16,-4 0 1-16,-1-3-3 0,0-2-2 0,-8-3-5 15,0-2 6-15,-2 4-4 0,-7 0-5 0,-3-2-4 16,-8 1-4-16,-2-1-17 0,-8 5-22 0,-5 2-31 0,-3 4-36 16,-9 3-38-16,-15 2-38 0,-7 8-35 0,-9 4-53 15,-26 6-42-15,3 4-40 0,-5 5-898 0,4 2 416 16,28 2 280-16</inkml:trace>
  <inkml:trace contextRef="#ctx0" brushRef="#br0" timeOffset="10411.11">14021 9321 11 0,'0'0'214'0,"0"-7"3"15,0 1-10-15,0 2-7 0,-2 0-5 0,2-1-7 16,0 0-7-16,2 2-6 0,-2 3-14 0,0-6-12 15,0 1-10-15,3-1-14 0,-1 2-5 0,2-1-9 16,1 4-10-16,1-5-11 0,2 4-4 0,-3-1-6 16,3 1-4-16,2-1-11 0,2 3-1 0,-2 0-2 15,4 0-5-15,-1 3-6 0,1-1-1 0,-3 2-4 16,1 0-4-16,1 0-2 0,-3 1-3 0,3 2-4 16,-6 1-4-16,2 1 3 0,-1 1 0 0,-2 2 1 0,3 3 2 15,-5 1-5-15,-3 1 0 0,1 1 2 16,-5 1-5-16,-1 2 2 0,-2 1-3 0,-3 5-4 15,1-2-3-15,2-6 0 0,-3 5-2 0,-3-7 1 0,3 0 1 16,-1 1-8-16,0-2 2 0,4-4-2 16,0-3 0-16,0 1-2 0,2-5 1 0,1 2-1 15,0-2-4-15,2-2 5 0,-2 2 0 0,3-3-4 0,0-2 7 16,0 0 0-16,8 2 8 0,2-7-3 0,-1 1 6 16,7-2-4-16,0-3 2 0,3-1 5 0,5-3-5 15,-6 1 0-15,6-2 3 0,2-2-5 0,1 2 1 16,-5-3 1-16,2 1 2 0,-6 3 6 0,-2 2-9 15,2-1 3-15,-2 3-1 0,0-2 8 0,-2 1-13 16,-1 3 17-16,-4 2-7 0,0-1-2 0,0 1 1 16,-3 3-15-16,-2 1 2 0,0-2-4 0,1 3 2 15,-5 0 3-15,10 3-8 0,-6 2 5 0,0 2 7 16,0 1-3-16,1 3 1 0,-1 0 1 0,1 1 2 16,0 5-4-16,0-2-9 0,-1-1 12 0,1 2-7 15,-1-1 6-15,3 1 8 0,-1 0-21 0,-1-7 2 16,0 3 4-16,1-3 1 0,4-1-1 0,-2-1 0 15,2 0 12-15,2-3 1 0,-1-2 5 0,2 0 12 0,1 0 6 16,4-4 7-16,1-3 5 0,-1-2 8 16,-1-2 3-16,1-3 2 0,-3 2-3 0,2-5 1 0,-1-4-2 15,-3 2-5-15,0-5-2 0,-2 0-2 0,-3 3 0 16,2-6-3-16,-7 6-2 0,-2-5-6 0,-1 5 3 16,-3-1-3-16,0 3-4 0,-3 1-4 15,-4-1 2-15,-2 7-15 0,-3-3-3 0,-1 7-5 0,-4 1-3 16,-2 5-3-16,0 0-7 0,-1 0-25 0,2 5-23 15,4 1-53-15,4-3-40 0,0 4-47 0,5-2-44 16,1 2-39-16,-1 3-44 0,6-2-64 0,0-1-1163 16,2 1 512-16,3-2 340 0</inkml:trace>
  <inkml:trace contextRef="#ctx0" brushRef="#br0" timeOffset="14497.75">22273 8931 70 0,'0'-5'259'0,"0"1"-19"0,2 0-23 16,-2 4-22-16,0-3-19 0,0 3-21 0,2-4-18 15,-2 4-14-15,0 0-14 0,0 0-1 0,0 0-10 16,-2 17-7-16,0-6-3 0,-2 1-6 0,-2 5-6 0,2 2-8 16,1 2-2-16,-4 3-10 0,2 3-6 15,0-1-2-15,0 3-9 0,2-3-3 0,1 3-2 16,-2-4-4-16,3 2-2 0,-1-1-1 0,2-2-2 0,3 3-1 15,-2-8-4-15,2 0-2 0,1-1 1 16,4-1-4-16,-5-1-4 0,1-6 3 0,2 2-4 0,1-5 0 16,0 1-2-16,2-4 2 0,-2 0 1 0,0-3-1 15,6-1-2-15,-3-5-2 0,2 1 2 0,-1-4-2 16,2-2 0-16,2-3 6 0,-3-3-1 0,4-5 2 16,-3-3-1-16,0 0 7 0,0-2 8 0,-2 0 11 15,1 1-1-15,-3 0 8 0,0 0 6 0,-2 2 12 16,-2 5 6-16,-3 6 15 0,0 0-5 0,0 3-2 15,0-1 4-15,-1 3-7 0,1 2-5 0,-2 1-1 16,2 1-23-16,-2 3-2 0,0 0-12 0,0 0 2 16,0 0-2-16,-9 21-3 0,7-5-7 0,-2 1 3 15,-2 6-4-15,1 3-3 0,-1 1-1 0,0 0 0 16,1-1 0-16,0 3 1 0,-2 0-1 0,4-1-7 0,0 1 5 16,-2-2-7-16,2-2-5 0,1 4-11 15,-2-2-22-15,1 0-24 0,-2 1-21 0,3-7-31 16,-1 4-29-16,1-6-36 0,0-2-45 0,4-5-34 15,-2-2-22-15,1-2-712 0,0-3 329 0,2-2 218 0</inkml:trace>
  <inkml:trace contextRef="#ctx0" brushRef="#br0" timeOffset="14915.02">22760 8976 213 0,'0'0'248'0,"-1"-6"-27"0,1 6-14 16,0 0-22-16,-3-5-21 0,3 5-17 0,0 0-14 16,0 0-14-16,4-4-13 0,-4 4-5 0,5 0-8 15,-5 0-8-15,0 0-1 0,16 3-1 0,-5-3 0 16,1 1-5-16,5 0-5 0,0-2-5 0,4 1-5 15,0-1-3-15,7-2-3 0,0 3-6 0,-7-4-1 0,7 1-4 16,-5 0 2-16,-4 1-1 0,-1 0 6 0,0-1-6 16,-1 2-1-16,-5 0-1 0,-1-2-3 0,-5 1-1 15,2 1-7-15,-1 1 0 0,-2-1-3 0,-5 1 0 16,8 0-9-16,-8 0 0 0,5 4 1 0,-5-4-2 16,5 8 12-16,-5-6 8 0,-3 6 2 15,0 1 7-15,1 6-1 0,-4-1 1 0,1 4-7 0,-4-1-4 16,-2 7-2-16,-1 3-1 0,-2 2-2 0,1-2-4 15,-2 5 10-15,1-2-13 0,0 3-6 0,-8 11-12 16,3 1-21-16,-4-5-31 0,5 2-36 0,4-9-33 0,5 2-39 16,0-3-46-16,1 0-46 0,4-2-46 15,2-1-666-15,-4-2 319 0,7-11 212 0</inkml:trace>
  <inkml:trace contextRef="#ctx0" brushRef="#br0" timeOffset="15105.76">23259 9461 270 0,'3'-6'267'0,"1"4"-13"0,1-2-24 16,-2 2-22-16,-3 2-27 0,5-4-17 0,-5 4-18 15,0 0-8-15,6 6-14 0,-3-2-10 0,0 1-3 16,-1 6-9-16,1 1-10 0,-2-1-5 0,1 5-13 16,0 3-1-16,-4-2-11 0,0 8-5 0,1-1-7 15,-1-3-23-15,-3 2-38 0,0 5-36 0,3-10-48 16,-1 3-49-16,0-3-51 0,0 0-586 0,0-1 261 15,-1-2 174-15</inkml:trace>
  <inkml:trace contextRef="#ctx0" brushRef="#br0" timeOffset="15713.06">23675 8953 87 0,'0'0'205'0,"3"-4"-2"15,-3 4-5-15,0 0-1 0,1-2-4 0,-1 2-4 16,1-4-6-16,-1 4-5 0,0 0-6 0,3-6-4 15,-3 6-7-15,1-2 2 0,-1 2-8 0,0 0-6 16,0 0-5-16,0-5-4 0,0 5 1 0,0 0-17 16,1-3-4-16,-1 3-8 0,0 0-2 0,0 0-7 15,0 0-9-15,0 0-1 0,0 0-9 0,0-5-11 16,0 5-3-16,0 0-13 0,0 0 4 0,0 0 10 16,0 0-22-16,0 0-7 0,0 0-1 0,0 0-1 15,0 0-4-15,0 0-2 0,0 0-6 0,0 0-1 16,0 0 0-16,0 0 1 0,0 0 0 0,0 0-2 15,0 0-1-15,0 0-7 0,0 0-8 0,0 0 11 16,0-4 0-16,0 4-3 0,0 0 1 0,0 0-4 16,0 0 1-16,0 0-4 0,0 0-2 0,0 0 0 0,0 0 15 15,0 0-19-15,0 0-6 0,0 0 3 0,0 0-1 16,0 0-3-16,0 0-4 0,0 0-4 16,-2 14 9-16,2-4-5 0,-3 0 2 0,1 6 6 0,-1 1-11 15,3 1 10-15,-4 10 1 0,-1-1 3 0,0 1 0 16,3 1 4-16,-2 3 10 0,0-3-14 0,0 1 2 15,0-1-5-15,3-3 2 0,-2 0 3 0,2-5-6 16,-3 4 4-16,4-7-3 0,-1-1 0 0,-3 0 1 16,4 0 0-16,-1-4-1 0,1 0-2 0,-3 2 8 15,2-3-11-15,1 5 9 0,-4-7-4 0,4 0-2 16,-1 1-28-16,-2 0-29 0,3-4-46 0,-1-1-35 16,-2 2-35-16,2-3-43 0,-3-1-43 0,4 1-49 15,-4 0-911-15,4-5 406 0,-2 1 270 0</inkml:trace>
  <inkml:trace contextRef="#ctx0" brushRef="#br0" timeOffset="16300.94">24159 9076 196 0,'-2'-4'206'0,"2"4"-4"0,0 0 7 16,-4-4-3-16,4 4 0 0,-4-4-7 0,1 1-7 15,3 3-12-15,-4-5-8 0,1 3-6 0,3 2 3 16,-4-6-4-16,2 2-8 0,2-1-17 0,0 0-11 15,0-3-12-15,1-1-5 0,0-1 2 0,2 0-9 16,1-1-12-16,1 1 8 0,1-1-6 0,-2 2 8 16,2 0-25-16,1-1-16 0,-1 4-2 0,3 0-1 15,-4 0-12-15,2 2-2 0,-2 2-4 0,3 0-3 16,5 0-7-16,-4 2-6 0,5 1-6 0,-1 3 9 16,1 0-15-16,3 3 12 0,-2 3-11 0,-1-1 6 15,3 3-5-15,-6 1-1 0,1 1-7 0,1 2 2 0,-6 2 2 16,2 4 1-16,-5 4 11 0,-3-1-9 15,-2 3 2-15,-8 2-2 0,0-3-6 0,-7 4-1 16,-2-2 7-16,-4 2-6 0,-9 7 1 0,4-9 3 0,-5 6-6 16,6-11 1-16,-1-1 1 0,1 0-6 0,1 0 1 15,0-5 2-15,6-6-2 0,0 5-2 0,6-7 21 16,3-5-22-16,1 2 0 0,0-2 6 0,4-2 11 16,1 1-17-16,0-2 4 0,0 1 1 0,3-1 0 15,1-2-7-15,-2 3 4 0,2-3 12 0,0 0-2 16,11 2-1-16,-11-2 2 0,21-5 1 0,-2 3-5 15,0-1-6-15,1-3 9 0,1 3-6 0,7-4-4 16,-1 1-19-16,1 2-48 0,-6-1-42 0,-2 2-47 16,1-1-55-16,-4 1-57 0,4 0-66 0,-6-3-860 15,-2 4 398-15,0-1 264 0</inkml:trace>
  <inkml:trace contextRef="#ctx0" brushRef="#br0" timeOffset="16469.04">24588 9443 105 0,'0'0'251'0,"6"4"-23"0,-3-3-17 16,-3-1-4-16,3 6 0 0,-3-3-9 0,2 5-14 0,1-1-2 15,-1 0-12-15,-2 3-13 0,0 1-13 0,-2 0-10 16,1 3-10-16,1 0-12 0,-2 2-12 0,-2-1-13 16,1 2-3-16,1 0-24 0,-2-2-36 0,0 3-46 15,-1-1-50-15,1-3-56 0,3-1-54 0,-3-1-673 16,1 0 285-16,2-3 190 0</inkml:trace>
  <inkml:trace contextRef="#ctx0" brushRef="#br0" timeOffset="17046.52">25200 9186 199 0,'6'-17'246'16,"-2"1"-5"-16,1-2-16 0,-3 2-7 0,1-1-7 15,-2 1-11-15,-1 5-4 0,0-6-2 0,-2 1-16 0,-1 0-14 16,-3 0 2-16,2 5-10 0,-1-1 8 0,-3 0-6 16,2 2-5-16,-2-2-17 0,-2 3 10 0,-2 1-11 15,2 2-3-15,-4 1-14 0,1 2-19 0,-2 1-1 16,-5 4-9-16,2 2-17 0,-3 2-2 0,-3 6-12 15,1 2-1-15,-1 3-6 0,1 5-6 0,-2-2-5 16,6 1-1-16,1-1-5 0,1 4-4 0,4 1-12 16,4-1-10-16,-1-6-12 0,6 2-11 0,-1-3-7 15,2 0-6-15,2-2-7 0,-1-2-7 0,4-2 1 16,2-2 0-16,1 0 3 0,0-3-3 16,5-1 10-16,0-2 3 0,3-3 5 0,-2-1 2 0,6-3-5 15,2-1 1-15,-1-5 9 0,-1 0 2 0,3-6 13 16,2-3-8-16,-3-1 1 0,0 3 10 0,-1-2 8 15,-4 3 13-15,4-6 1 0,0 1 12 0,-8 8 6 16,0-3 21-16,-1 5 19 0,-1 0-18 0,-3 2 18 16,3 1-9-16,-6 4-9 0,2-1-4 0,0 1-13 15,-4 1-10-15,4 1-5 0,-4 2-2 0,0 0-2 16,8 9-3-16,-6-2 4 0,-2 3-2 0,5 7-6 0,-5 0 4 16,4 0-5-16,-3 4 6 0,2 6 0 0,-3 0-5 15,-1-1 0-15,1 1-2 0,-2 0-3 0,1-1 4 16,0 5-7-16,-2-3-3 0,-2 0 3 0,4-1-15 15,-3-1-27-15,4 0-42 0,0-8-41 0,-1 1-36 16,2-6-33-16,-1-2-30 0,0 0-26 0,0-5-27 16,5-1-26-16,0-3-68 0,2-2-731 0,2-4 363 15,0-3 242-15</inkml:trace>
  <inkml:trace contextRef="#ctx0" brushRef="#br0" timeOffset="17439.97">25524 9008 235 0,'1'-5'271'0,"1"0"-10"0,0 0-20 16,-2 0-23-16,0 2-17 0,0 3-22 15,4-3-19-15,-4 3-15 0,0 0-15 0,0 0-12 16,0 0-7-16,0 0-13 0,1 12-6 0,-2-4-4 0,-1 0-5 16,2 1-11-16,-2-1-3 0,2 4-5 0,-2-2-9 15,0 1-5-15,2 0-4 0,0 0-4 16,4 4 0-16,-2-2-10 0,3-4 3 0,1 4-3 15,2-3-2-15,-2 1 1 0,8 2-2 0,0-4-1 0,3 2 1 16,-2-1 4-16,3 0-5 0,1-2-6 0,0 0 1 16,-2 0-2-16,2 0 3 0,-1-2-4 0,3 2 3 15,-4-3-1-15,1 3-2 0,-1-3 0 0,-2 1-4 16,-2 1-7-16,-1-4 4 0,0 1-3 0,-2 3 8 16,0-2-5-16,-4-3-1 0,1 4 1 15,-3-2 4-15,0 1-1 0,-3-2 17 0,2 2 8 0,-3 1 9 16,-1 0 6-16,-3 1-1 0,-4 0 20 0,-2-2-14 15,-2 2-1-15,-5 0-6 0,-4 2-7 0,2-2-3 16,-8 2 3-16,-1 1-13 0,-1-2 2 0,-1-3-3 16,4 3-4-16,5-1-6 0,2-4-9 0,2 2-28 15,-1-1-22-15,3-3-35 0,6 1-23 0,-4 1-28 16,8-3-38-16,-4 0-50 0,7-4-63 0,2-2-901 0,2 0 390 16,2-5 262-16</inkml:trace>
  <inkml:trace contextRef="#ctx0" brushRef="#br0" timeOffset="18014.27">25808 8926 56 0,'-8'-7'303'0,"0"2"-19"0,1 0-16 0,-1 2-20 16,3-2-11-16,-1 1-16 0,3 1-18 0,-1 1-16 15,-1 0-20-15,5 2-13 0,-5-4-21 0,5 4-10 16,0 0-11-16,0 0-6 0,0 0-12 0,0 0-1 15,24 2-6-15,-11-1-12 0,6 0-3 0,-1 0-7 16,10-1-6-16,2-1-3 0,-3 0-2 0,3-2-3 16,-3-1-1-16,1 2-3 0,-6-1-3 0,1 0 3 15,-4 0 1-15,1-1-1 0,1 0 5 0,-4 1 7 16,0 0 4-16,-5 1 0 0,-1 0-1 0,-2 1 7 16,0-1-6-16,-5 1-4 0,0 0-1 0,2-1-8 0,-6 2-2 15,5-1-6-15,-5 1-8 0,0 0-6 16,8 3-11-16,-8-3 14 0,4 6-11 0,-4-2 3 15,1 1 5-15,-2 3 15 0,-2 1-4 0,0 1 0 16,-1 1 4-16,-3 3-1 0,1 3-1 0,2-2 2 0,-5 3-1 16,3 2-3-16,1-2 4 0,-5 5-1 0,1 2-2 15,1 0-4-15,1-2-1 0,0 3-2 0,0-1-3 16,1-1-1-16,2-5-1 0,2 6-7 0,0-7-1 16,2 2 2-16,4-5-4 0,0 1 1 0,1 0 1 15,4-2-5-15,4-4 1 0,-2 2 2 0,3-5-2 16,4-2 6-16,0-2-1 0,0-1 6 0,1 0 6 15,3-4 4-15,6-1 2 16,1-6 2-16,1 1 0 0,-1-6-2 0,2 2-3 16,-2-3-2-16,-2 1 4 0,-1-3-2 0,-3-3-2 0,-4 2-6 0,-1-4 4 15,-2 1-3-15,-5 4-1 0,-1-9 1 0,-3 1 4 16,-5 0-4-16,2 0 1 0,-8 6-5 0,0 0 14 16,-4 2 2-16,-2 0-5 0,-9 0-5 0,1 5-3 15,-1 4-3-15,-12-1-3 0,2 6-3 0,-4 3-3 16,3 3 0-16,1-1-10 0,-1 2-40 0,4 4-60 15,6-3-95-15,1 4-90 0,0-2-108 0,1-2-142 16,4 1-1151-16,1-1 560 0,-4-4 372 0</inkml:trace>
  <inkml:trace contextRef="#ctx0" brushRef="#br0" timeOffset="29869.27">27259 694 52 0,'0'0'69'0,"0"0"-4"0,0 0-12 0,0 0-2 16,0 0-5-16,0 0 6 0,0 0 5 0,0 0 0 16,0 0 10-16,18-20 8 0,-18 20 0 0,0 0 1 15,0 0-7-15,4-17 1 0,-4 17-2 0,0 0-9 16,0 0 10-16,5-15 0 0,-5 15 7 0,0 0 1 16,9-11 0-16,-9 11-7 0,0 0-6 0,18-13 23 15,-18 13 0-15,14-12-2 0,-14 12-4 0,32-9 1 16,-13 6-9-16,-19 3 0 0,39-5-7 0,-19 4 0 15,-20 1-8-15,42-1-7 0,-42 1-5 0,36 5-2 16,-17-1-3-16,-19-4-5 0,35 14-3 0,-19-3-1 16,-2 3-7-16,-1-1 3 0,-4 5-5 0,-1 0 2 15,-2 0-4-15,-4 1 0 0,-1 9-4 0,-2-4 0 16,-5 1-1-16,-3 0 2 0,-1 0-1 0,-5 2 0 16,2-2-3-16,-5-2 0 0,1 1-2 0,1-2 0 15,4-7-3-15,-3 0 6 0,4-1-7 0,0 0-1 16,4-6-2-16,0 1 4 0,1-4-4 0,1 1-1 15,0-1 0-15,2-1 5 0,-1-1-4 0,4 1 0 16,0-4 1-16,-2 5 2 0,2-5 0 0,6 2 4 16,-6-2-3-16,21-7 3 0,-4 3-1 0,0-3-3 15,11-4 4-15,-1 0-4 0,-1 0 4 0,-1-4-2 16,3 1 1-16,-1 1-5 0,1 2 3 0,-5-2-4 16,-1 4 6-16,-4 1-1 0,0 2-4 0,-2-2-2 15,-5 4-4-15,-1 1 3 0,-1 1-3 0,-3 0-2 16,0 1 4-16,0 1-3 0,-1 3 0 0,-1-1-1 15,1 1 1-15,-2 2-1 0,1 2 7 0,-1-1-6 16,-2 5 1-16,2-1 0 0,-2 1 2 0,-1 2 0 16,0-3-1-16,0 4 4 0,1 0-1 0,1-4-4 15,-1 2 1-15,0-1 3 0,4 0 3 0,0-1-3 16,0-1 1-16,2-1-3 0,3 0 4 0,0-3-4 16,3 1 4-16,-3-4 2 0,4 0 2 15,0-1 3-15,0-2 7 0,-1-1 4 0,1-2 3 16,3-4 5-16,1-1-5 0,-4-1 1 0,0-2 4 0,0-1 6 15,0-1-6-15,1-7-7 0,-1 0 3 0,-3-2-3 16,-2-1 0-16,-3 6-5 0,-2-1-9 16,-2 1 13-16,0-3-2 0,-2 4-4 0,-2-2 3 0,-2 2-4 15,4 17-3-15,-15-29-9 0,4 15 14 16,-1 4-16-16,12 10-3 0,-29-14-18 0,12 11-25 16,17 3-21-16,-34-2-29 0,34 2-40 0,0 0-34 0,-49 14-38 15,41-3-29-15,-3 0-33 0,-1 3-586 0,7 1 283 16,4-1 190-16</inkml:trace>
  <inkml:trace contextRef="#ctx0" brushRef="#br0" timeOffset="30331.8">28730 759 71 0,'0'0'191'0,"-6"-22"9"0,6 22-1 15,0 0-5-15,-5-19-8 0,5 19 0 0,0 0-14 16,0 0-10-16,-7-16-22 0,7 16-12 0,0 0-20 16,0 0-5-16,0 0-16 0,0 0-1 0,0 0-10 15,0 0-7-15,0 0-4 0,-38 45-5 0,28-28-1 16,-2 4-5-16,3-1-5 0,2-1-2 0,-1 3-5 15,0 6 2-15,2-5-7 0,-2-4-2 0,3 5-4 16,1-5-1-16,0 0-2 0,3-1-1 16,1 1-7-16,0-3 4 0,0 0-3 0,8-1-3 0,-5-4-3 15,0 0 6-15,6-2-2 0,-1 0 0 0,1-4 4 16,1-1 3-16,0 0 5 0,1-2 4 0,2-4-4 16,4 1 16-16,1-4 6 0,-3-2-6 0,5-3 4 15,-3-2-6-15,-1 1 2 0,2-8 0 0,-3-3 5 16,4 1-16-16,-5-2-4 0,-1-5-8 0,-3 3 10 15,-2 0 1-15,1 1-1 0,-5-2-6 16,-4 4 0-16,-2 3-1 0,-4 1-7 0,0 1 3 16,-3 0-6-16,-3 0-3 0,-3 2-4 0,-2 5-1 0,1 2-6 15,-1 1-4-15,17 7-13 0,-36-5-28 16,36 5-23-16,0 0-36 0,-41 11-16 0,41-11-19 0,-16 15-16 16,11-4-28-16,5-11-23 0,-2 29-36 0,4-18-689 15,-2-11 310-15,14 32 206 0</inkml:trace>
  <inkml:trace contextRef="#ctx0" brushRef="#br0" timeOffset="30748.41">29447 689 58 0,'0'0'228'0,"5"-24"-17"15,-5 11-8-15,0 13 8 0,-2-25 9 16,2 25-11-16,-7-18-17 0,7 18-15 0,-11-17-16 15,11 17-17-15,-12-8-12 0,12 8-15 0,0 0-11 16,0 0-12-16,-39 4-9 0,39-4-10 0,-28 18-2 16,15-5-9-16,-4 2-9 0,-2 3-7 0,6-3 3 15,-1 9-9-15,4-7-3 0,-3 5-2 0,4-5-5 0,4 2-5 16,3-2-6-16,0-2 0 0,2-3 2 16,2 1-1-16,4-5-5 0,1 1 0 0,3-1-1 15,1-1-3-15,8-4 3 0,-19-3-6 0,37 2 5 16,-37-2-3-16,42-4 9 0,-15-4-5 0,-8 3 9 15,10-7 0-15,-3 0 6 0,0-1-4 0,-3-3 9 16,0 2 10-16,-3-3-6 0,-3 7 11 0,-2-1 15 16,0 3-2-16,-15 8 0 0,17-14-9 0,-17 14 0 15,12-8-17-15,-12 8-20 0,0 0 16 0,0 0-6 16,0 0 1-16,0 0-7 0,0 0-6 0,24 26 1 16,-23-9 6-16,3 1-4 0,-2 8 6 0,-2 3-7 15,-2-2-15-15,0 4-22 0,-1 3-34 0,-7-3-40 16,1 3-30-16,-5 0-53 0,-10 10-41 15,2-1-36-15,-4 1-37 0,-6-1-704 0,-6-2 330 16,2-2 222-16</inkml:trace>
  <inkml:trace contextRef="#ctx0" brushRef="#br0" timeOffset="31778.74">28364 1346 161 0,'0'-7'216'0,"0"1"-11"15,2 3-7-15,-4 0-10 0,2 3-18 0,2-11-16 16,-2 11-14-16,0-3-18 0,0 3-15 0,0 0-11 15,0 0-9-15,0 0-3 0,6 15-4 0,-6-2-8 16,2 0 3-16,0 2-12 0,-2 14 2 0,0 3-3 16,0-2-3-16,2 2-1 0,-4-1-5 0,2 2 2 0,0 0-4 15,0 2-3-15,-2-1-6 0,0 1 0 16,2-1-2-16,-1 2 5 0,-6 0-6 0,5 10 1 16,-3-14-7-16,5 1 1 0,-4 3 0 0,2-3-1 15,-1 0-5-15,-1 3-4 0,0-3 4 0,0 4-6 16,2-3 2-1,2 10-1-15,-4-9-5 0,4 0 9 0,-2-3-6 0,-2 4 0 0,3-5 0 0,-1 15 2 16,0-16-1-16,-1 3-5 0,1-4 0 0,-2 3 3 16,-2 1-3-16,3-6 4 0,-3 4-1 0,0-4 4 15,-1-3-7-15,-1 4 1 0,3-3-5 0,1 2 8 16,2-2 5-16,-1 6 6 0,2 0 8 0,-1 6 3 16,-1-4-3-16,3 2-12 0,-2-2 17 0,2 3-6 15,2 1-4-15,-4-3 1 0,0 2-1 0,3 1 1 16,-2 8-6-16,2-9 1 0,-2-2-1 0,2 2 3 15,-2-1-9-15,5 12 6 0,-4-15-3 0,3 0-5 16,-1 1 1-16,3 1 4 0,-6-1-12 0,4-3 5 16,0 2 0-16,2-3 1 0,1 8-6 0,-1-7 4 15,1 0-4-15,0 0-1 0,-1-2-7 0,3-2 0 16,-3 1 4-16,-1-2 3 0,2 1-2 0,-1-9-8 16,-1 12 14-16,2-6-2 0,-6-5-5 0,4 3-16 15,0-1 25-15,1 5 2 0,-1-8-2 0,1 2-5 16,-1-1-8-16,-3 0 5 0,4 1-3 0,-1-1-1 15,-4 0 3-15,4 2-8 0,-3-1 4 0,2-1 3 16,-2 0-10-16,-1 3 9 0,2-2-6 0,-2 9 7 16,2-11-9-16,-1 1 2 15,2-2-1-15,-2 1 7 0,-1 1-3 0,0-1-3 0,5 0-1 0,-5-2 1 16,1 1 3-16,3 2 1 0,-4-2-8 0,3-3 8 16,1 2-3-16,-7 0-9 0,7 0 8 0,-3 1-1 15,3-1 1-15,-1 0-4 0,-1 4 1 0,1-2 5 16,-2 0-1-16,-1 2-7 0,0 1 7 0,4 4-2 15,-8-3 0-15,4 3 4 0,0-5-10 0,-1 1 5 16,-2-3 2-16,3 2-1 0,-5-1-1 0,5 1 0 16,0-2-1-16,-4-3-12 0,4 3 13 0,-1 0 9 15,0-1-13-15,-2 0 6 0,3 0 1 0,0 0-1 16,0 0-7-16,0-4 9 0,0 0-3 0,0 0 0 16,0 0 3-16,0 0-4 0,0 0 3 0,0 1-4 15,0 1 0-15,0-5 3 0,0 4-2 0,4 3-22 16,-4-6 24-16,1 2 0 0,2-3 0 0,-2 0 1 15,-1 0-4-15,3 1 2 0,-2-3-1 0,0 5 3 16,-1-4-5-16,3 1-2 0,-2 1 4 0,-1 0 1 16,4 1 3-16,-4-3-6 0,1 4 2 0,2-2 2 15,-1 1-5-15,2-1 6 0,0 3-11 0,0-4-13 16,2 3 15-16,2-3 3 0,0 6 1 0,-2-5-2 16,-1 0 4-16,2 1-1 0,1 0-9 0,-1-2-10 15,-2 1-5-15,1-1-11 0,1 0-19 0,-5-1 9 16,3-2-5-16,-2 1-21 0,3-2-16 0,-6-5-16 15,2 7-14-15,-2-7-12 0,0 0-13 0,0 0-20 16,0 0-31-16,-8 8-28 0,8-8-32 16,0 0-29-16,0 0-634 0,0 0 304 0,-31-18 204 0</inkml:trace>
  <inkml:trace contextRef="#ctx0" brushRef="#br0" timeOffset="32119.51">28353 5109 201 0,'0'0'303'15,"-7"2"-23"-15,7-2-34 0,-2 7-20 0,2-1-2 16,0 1-1-16,0 4-5 0,2 1-3 0,0 1-6 16,-1 5 5-16,3 0 3 0,0 7-14 0,1 0-4 15,-1-7-23-15,6 7-16 0,-5-8-15 0,3 2-19 16,0-2-12-16,-1-3-12 0,2-2-7 0,0 0-15 15,0-3-1-15,-1-1-7 0,0-1-2 0,-2-1-8 16,5-2 1-16,-2 1-5 0,0-5-8 0,5-1 0 16,-1-3-8-16,8-5 2 0,5-7-1 0,-1-2-9 15,-1-3 1-15,4-2-3 0,0-4-2 0,6-9 0 16,-10 10 0-16,-3 4 1 0,-1 1 1 0,-4 3-5 16,-5 4 2-16,-3 4-3 0,-3 2-10 0,3-1-1 15,-4 4-13-15,0-2-20 0,-1 2-34 0,0 0-52 16,2 0-52-16,-3-2-61 0,0 2-69 0,2 0-98 15,-3-2-937-15,-1 7 441 0,0-13 292 0</inkml:trace>
  <inkml:trace contextRef="#ctx0" brushRef="#br0" timeOffset="32920.93">28475 5943 56 0,'2'-5'238'0,"0"-1"-18"0,0 3-28 0,1 1-18 15,-3 2-15-15,0 0-13 0,0 0-11 0,10 11-5 16,-5 0 10-16,0 4-4 0,-1 6-4 0,1 4-7 16,0 1-11-16,1-3-10 0,0 6-8 0,-1-3-9 15,1 2-10-15,-3-4-8 0,-1 2-6 0,3-1-7 16,0 1-3-16,-5-8-7 0,0 2 0 0,2-2-5 15,-4 3-4-15,2-3-1 0,0-3-5 0,-2 2-4 16,1-5-3-16,-1 1-2 0,-1-4-1 0,1-2-1 16,-3-2-1-16,3 0-1 0,0-1 0 0,-4-4-1 15,6 0-3-15,-8-11 6 0,1 1-8 0,-2-5 0 0,1-3-2 16,0-7-3-16,-1-4 4 0,4-5-4 16,1 0-3-16,1-11 1 0,1 10 6 0,4-12 0 0,3-3-4 15,2 4 1-15,1 12-4 0,0 2 2 0,3-1 1 16,1 5 0-16,2 0 4 0,-1 4 0 0,4 1-2 15,1 3-1-15,0 2-3 0,1 7-1 0,3-6 1 16,5 7 3-16,-7 3-8 0,6 0-4 0,-6 3-8 16,1 4-20-16,-1 3-27 0,-1 0-36 0,-1 3-48 15,0 2-41-15,-4 2-45 0,-5 1-636 16,-4 4 289-16,2 1 192 0</inkml:trace>
  <inkml:trace contextRef="#ctx0" brushRef="#br0" timeOffset="33142.98">28581 6165 219 0,'0'0'228'0,"-3"-4"-22"0,3 4-21 0,0 0-15 15,0 0-16-15,0 0-10 0,23 1-12 0,-9-1-8 16,3 3-11-16,2-2-9 0,3 2-8 0,-3-1-12 0,1 2-11 15,1 2-11-15,-1-4-21 0,-1 3-41 16,-2 2-29-16,-2 1-33 0,-2-2-34 0,-1 0-43 16,-1 1-464-16,-6 2 201 0,-1 2 134 0</inkml:trace>
  <inkml:trace contextRef="#ctx0" brushRef="#br0" timeOffset="34668.89">28587 6500 61 0,'-3'3'226'0,"3"-3"-21"16,0 0-21-16,8 2-7 0,1-3-12 0,1 1-13 15,3 0-10-15,6-1-5 0,2-2-12 0,1 2-10 16,4-3-9-16,1 0-13 0,1 1-8 16,0 1-8-16,-1-1-10 0,-5 2-3 0,6-2-8 0,-6 2-4 15,-1-1-5-15,-3 0-6 0,-2 2-2 0,-5-4-3 16,0 1 1-16,-3 0-6 0,1-4-3 0,-5 2 0 15,3-4 4-15,0-1 1 0,-2-2-2 0,-1-5-2 16,1-1 14-16,-5-1 8 0,2 2 6 0,0-1 10 16,-2 1 4-16,0-3 8 0,1 3-2 0,2 0 5 15,-2 2-11-15,1 0-2 0,1 4-5 0,2-1-3 16,1 2 1-16,0 0-8 0,0 1-6 0,2 1-6 16,2 1-5-16,2 0-4 0,-2 2-3 0,0 2-6 15,3 1-1-15,0 3 4 0,0 0-5 0,0 4-5 16,3 2 2-16,-6 1-6 0,3-2 4 0,-3 7-5 15,2-1 2-15,-5 5 1 0,-2-3-4 0,-1 2-3 16,0 1 2-16,-4 2 0 0,-2-2-7 0,0 2-1 0,-3-2-6 16,-3 0-5-16,0 0 5 0,-1-3-10 0,2-3-4 15,-1-1-1-15,2-1 5 0,-1-1 0 16,0 0 3-16,1-5 7 0,2 0-3 0,-2-1 1 0,2 0-2 16,4-2 0-16,0 0 4 0,-5-12-4 0,6 5 3 15,3-3 0-15,3-6 1 0,2 0 1 16,5-6 0-16,2 1 2 0,0-3 1 0,0 1-2 15,0 0 2-15,2 3 1 0,0 1 0 0,-4 4 0 0,1 3 1 16,1-2 1-16,-1 3 0 0,-1 5 3 0,-2-1-5 16,0 2 6-16,-1 2-4 0,1 1 6 0,0 3-4 15,-1-1-5-15,3 1 3 0,-3 5-2 0,0-1 1 16,-2 4-2-16,0 0 0 0,0 0 4 0,0 6-2 16,1-1-2-16,-5 3 5 0,3 0-5 0,-2 1 1 15,-1-1 3-15,-1 0-6 0,0-3-4 0,1 3-5 16,-1-2-4-16,2-2-2 0,-1-3-15 0,1 0-2 15,0-1 2-15,1-1-2 0,1-3 4 0,0-2 3 16,-2 0 3-16,2-3 5 0,1 0 2 0,1-3-1 16,1-3 2-16,-1 0 4 0,1-1 1 0,-2-3 1 0,5-1 1 15,-4 0 0-15,4-3 4 0,-5 0-1 16,4-2-3-16,-3 0 7 0,-1 1 4 0,-1-1 4 16,2 2 5-16,-1 2 4 0,-4 0 13 0,0 2 8 15,-1 1 4-15,-2 1 4 0,-1 3 3 0,-1-2 0 0,-1 3-5 16,-3 0-8-16,0 2-4 0,4 2-1 0,-17 0-3 15,7 6 1-15,-3-1-8 0,-1 6 2 16,0 2-3-16,-1-1-1 0,3 5-7 0,-1-2-1 16,3 2-2-16,1 0-12 0,4-2-6 0,-4 1-9 0,7-4-8 15,-1 0-11-15,3-2-8 0,2 1-9 0,-1-3 4 16,0-3 3-16,3-1 7 0,0 2 4 0,-1-5 5 16,-3-1 3-16,0 0 2 0,15-8 14 0,-4 0 18 15,-2-4 4-15,1-2 5 0,0-3 5 0,6-3 4 16,-2-3-3-16,1-4-2 0,3-1 5 0,0-1-6 15,1-1 8-15,-3-1 1 0,1-1 1 0,-2 3 5 16,0-3-7-16,-2 2 12 0,-1 4 16 0,2 0 1 16,0 2 15-16,-6 9 5 0,0 1 4 0,-2 4-6 15,-1 3-6-15,-1 0-12 0,-1 2-14 0,-1 2-3 16,2 1 0-16,-4 2-5 0,0 0 4 0,8 7-13 16,-7 0 2-16,2 5-6 0,-2 1 1 0,3 4-8 15,-4 1 2-15,1 5-2 0,-1 1 3 0,-1-5-4 16,1 8 5-16,0-8-4 0,0 8 0 0,-2 1-2 0,0-3-1 15,1-6-1-15,1-2-2 0,0 2 1 0,0-1-1 16,-3 0-9-16,4-2-8 0,-1-7-2 0,2 1-8 16,1-3 1-16,0 0 4 0,-2-2 0 15,3-2 8-15,0 0 4 0,1-2 4 0,3-2-6 0,2-2 15 16,-1-2-19-16,0 0 8 0,2-4-1 0,3-3 3 16,-5 2-2-16,5-3-4 0,-1-1 1 15,-1 2 1-15,0-1 6 0,-3 5-7 0,1-3 0 0,1 5-2 16,-5-2 11-16,4 3-8 0,-3 1-1 0,-2 0 0 15,0 2-6-15,0 0 5 0,-5 2 6 16,13 2-6-16,-9 0-3 0,1 2-1 0,0 2 10 0,0 2 2 16,1 1-9-16,-2 1 3 0,0 1 1 0,-1 1 0 15,2 4 4-15,-3-4-4 0,2 3 2 0,0-1 1 16,2-3-1-16,1-2 4 0,-3 2-4 16,3-3 7-16,0 1-13 0,3-2 1 0,0-2 3 0,-1-1 2 15,1-1-5-15,3 0 7 0,2-2-4 0,-2-2 5 16,1-2 2-16,3-1-6 0,-3-1 5 0,3-3 1 15,-1 0-4-15,1-5 2 0,-2 1 7 0,-2-1-10 16,3-1 1-16,-1-7 13 0,2 3-9 0,1-4-3 16,-5 7-8-16,-4 1 11 0,-4 3 14 0,0-2 4 15,0 4 4-15,-5 0 2 0,3 1 1 0,-2 2 2 16,0-2-4-16,-2 5-9 0,1 3-3 0,0 0-1 0,0 0 4 16,0 0-13-16,-13 14 18 0,8-6-12 15,0 9-2-15,-4 2-3 0,-3 3 1 0,5 2-1 16,-3 3 6-16,2-1-5 0,1 1-3 0,3-1-1 15,1 3 2-15,1 0 1 0,0-3-3 0,0 2-4 0,4 1 2 16,0-3 0-16,1 1 0 0,-1-4 2 0,7 2-9 16,-7-7 1-16,3-2-9 0,-2 1-4 0,-1 0-4 15,-2-5-2-15,0-2-3 0,-4 2-1 0,3-2 13 16,-8-1-7-16,4-2-7 0,-6 1 7 0,1-3 3 16,1 0 2-16,-4-3 0 0,0 0 7 0,0-2 6 15,-1-2-3-15,0-1-2 0,0-2-2 16,1-4 7-16,0 2-1 0,2-4-2 0,2 2 1 0,0-5 0 15,0 1-10-15,5 1 0 0,3-4-6 0,-1-1-12 16,2 0 0-16,3 2-17 0,5-3-2 0,2 2-22 16,4-6-24-16,3 3-39 0,1 0-34 0,5-2-34 15,5 3-49-15,3-1-57 0,13-5-683 0,-8 7 332 16,15-3 220-16</inkml:trace>
  <inkml:trace contextRef="#ctx0" brushRef="#br0" timeOffset="35562.58">31351 6002 2684 0,'5'-4'135'0,"-4"-1"-58"0,1 0-25 16,-4-2-27-16,1 4-8 0,-4-4-5 0,-6 0-1 0,-1 3 0 15,-3-3 2-15,-6 0 4 0,-11 2 10 0,-1 0 7 16,-4-2 7-16,-1 2 4 0,-12-7 6 0,10 5 12 15,3-1 2-15,4-1 3 0,-3 0 3 16,5 1 3-16,10 3 6 0,-1-2 3 0,5 1-4 0,5 0-9 16,4 0-3-16,0-2-9 0,3 2-8 0,5-2-8 15,0 2 0-15,7-4 0 0,3 3 6 0,9-1-23 16,9-3-4-16,0 5-5 0,4-1-5 0,0 5 6 16,1 0-7-16,2 1 3 0,-2 6-6 0,-2 3 2 15,-2 1-7-15,1 3 5 0,-1 3-3 0,-2 0 3 16,-6 3 6-16,0 2-6 0,-2 2 1 0,3-2-5 15,-5 6 3-15,-1 0-4 0,-4 0 5 0,0 2-2 16,-5-1-2-16,-2-1 0 0,-4 3 5 0,2-4-1 16,-7 2 5-16,1 1-8 0,-1-3 1 0,-1-6-2 15,-2 0 3-15,0-4-10 0,0 0 8 0,1-4-1 16,3-3 18-16,-2 0-13 0,2-2-11 0,-1-3 17 16,4 1-7-16,-1-1 10 0,1-3-2 0,0 0-5 15,0 0-4-15,0 0 6 0,-4-14-6 0,8 2-1 16,1-5 4-16,4-1-8 0,2-6 0 0,0 1 1 0,3-1 14 15,-1 1-17-15,-3 7 1 0,1 2 7 0,-2 1-5 16,1 1 0-16,-5 6 4 0,3-1-6 16,1 2 3-16,1 3-10 0,-1 2 2 0,0 0 5 15,4 4-7-15,-3 3-3 0,1 1 6 0,-1 2 5 0,1 6 0 16,1-2-7-16,4 7 5 0,-7-1-4 16,-6-1 10-16,4 1-2 0,-5-2 0 0,-1 9 3 15,-1-8-6-15,-3 0 3 0,0-3 0 0,0 1-6 0,-1-5 3 16,-1-3 6-16,3 0-1 0,2-4-8 0,-2 0 4 15,0 0 3-15,0 0 8 0,2-5-5 0,0 0 1 16,0 0-1-16,0 0-2 0,0 0-5 0,6-20 4 16,-1 2-6-16,2 2 0 0,4-2 4 0,1-9 0 15,2 3-2-15,3-6 0 0,1 4 1 0,0-2-2 16,1 3-1-16,5 3-1 0,-4 3 2 0,1 2 3 16,-3 4-9-16,-4 1 7 0,-1 5-3 0,-6 1-7 15,6 2 12-15,-3-1-13 0,-1 6 7 0,-1 1-1 16,1 3-4-16,1 1 6 0,-2 5-6 15,-3 0 10-15,0 4-3 0,0 5-1 0,-1 6 14 0,-3-2-14 16,-1 1 0-16,-1 0 4 0,-3 3 0 0,-1-6-5 16,0 4 4-16,4-7-3 0,-2-1 0 0,-2 1 4 15,3-5-5-15,0-4 4 0,2 0-6 0,-1-3 12 16,-2-1 4-16,3-1 10 0,0-1 17 0,0-4 10 0,6 2 4 16,-6-2 7-16,11-6 4 0,-1 0 0 0,2-2-5 15,1-4 2-15,1-2-6 0,4-5 0 0,-1-1-7 16,2-3-3-16,-3 2-1 0,0-5-4 0,1 4-8 15,0-3 1-15,-2 4-2 0,-4 4-2 0,2 0-3 16,-5 1-6-16,2 3 1 0,-1-2-4 0,-1 6-1 16,-3 5-4-16,0-4-5 0,-4 5-18 0,3-1-38 15,0 3-38-15,-4 1-35 0,8 1-43 0,-4 1-52 16,-1 7-68-16,4-1-78 0,-5 1-1062 0,2 2 475 16,-3 1 318-16</inkml:trace>
  <inkml:trace contextRef="#ctx0" brushRef="#br0" timeOffset="42010.85">28587 7170 37 0,'-4'-4'178'0,"2"1"-2"0,-1 1-3 0,-2-3-3 15,5 2-5-15,-4 0-3 0,0 2-9 0,4 1-11 16,0 0-18-16,-7-3-11 0,7 3-10 0,0 0-6 15,-12 9-4-15,3-1-3 0,-1 3-6 16,-3 3-9-16,2 1-6 0,-6 4-7 0,2 4-4 0,0-1-9 16,-1 1-7-16,7-6 0 0,-6 5-5 0,6-2-3 15,1-2-4-15,3 1-5 0,0-2-2 0,3 0-2 16,2 0-2-16,2 0-1 0,-1-5-4 0,6 4-1 16,0-3-4-16,1-6 4 0,0 1-8 0,3 1 0 15,1-4 0-15,-1-2-2 0,8-2-1 0,-1-2 1 16,2-4-12-16,-1-1 1 0,7-6 0 0,-4-2 0 15,1-3 1-15,0-2 1 0,1-2-1 16,-3-4 1-16,-1 0 1 0,1-1 2 0,-2 0-1 0,-1-2 2 16,-2 2 0-16,-1 2 15 0,-4 2 0 0,-1 6 6 15,-5 3 5-15,-1 1 2 0,-3 1-3 0,2 4-1 16,-3 2-4-16,-3-1-2 0,2 4-4 0,1 2 2 16,-8-2-6-16,8 2 1 0,-15 9-4 0,6-2 2 15,0 2-5-15,-3 2 3 0,3 3-2 0,1-2-9 16,-1 2-5-16,3 1-6 0,0-5 0 0,4 2-5 0,-1 0-1 15,3-6 1-15,2 2 0 0,-1-2 3 16,1-1 3-16,2 1 2 0,0-4 5 0,1-1 1 0,4-2 0 16,0-3-1-16,1-2 7 0,6-3-1 0,-1-5 0 15,-1-1 0-15,5-8 4 0,-1 0 1 0,0-3 1 16,-4-1 8-16,4 1 0 0,-4-4 6 0,1 2-5 16,1-2 15-16,-4 8 4 0,-3-6 9 0,-1 11 14 15,-4 1 14-15,0 1 7 0,-2 5 7 0,1 0-1 16,-1 5-10-16,-2 1-9 0,2 1-9 0,-2 3-5 15,0 0-3-15,-4 15 0 0,-2 2-2 0,-7 9-4 16,1 3-2-16,-2 5-4 0,-1 15-2 0</inkml:trace>
  <inkml:trace contextRef="#ctx0" brushRef="#br0" timeOffset="46446.69">28919 7142 21 0,'-4'-5'156'16,"-2"0"-21"-16,2 1-11 0,-1-1-3 0,1-1-1 16,-1 2 11-16,4 1-5 0,-4-1-12 0,1 1-7 15,0 0-10-15,-2 2-6 0,-2 1-11 0,0 0-4 16,-2 1-1-16,0 2 4 0,-3 0 1 0,0 2-6 16,-1 4-5-16,-3 0 3 0,-3 3-6 0,-1 3-1 15,-4 2-2-15,4 0-1 0,0 3-3 0,1 1-1 16,-1 1-1-16,3-2-6 0,0-1-3 0,8-4-8 15,-2 2 2-15,1-2-8 0,5 2-2 0,-2-2-4 0,2 3-5 16,3-4 1-16,3-4-3 0,-2 2-4 0,4-2 0 16,0 0-2-16,3-2 1 0,-1 0 0 15,4-1-6-15,0-2 1 0,4 0 0 0,2-2-2 16,1-1 0-16,3-4 0 0,1-1-3 0,0-2-4 16,0-2-4-16,6-4 1 0,-9 1-2 15,9-6 0-15,-11 2-1 0,5-5 1 0,1 0-4 0,-3-2 1 16,-2-2 1-16,-1 1-1 0,0 1 1 0,-5 4 0 15,0 0 3-15,-1 1 7 0,-4 5 4 0,2 2 10 0,-3-1 6 16,-2 4 0-16,1 3-5 0,0-3-6 0,-2 1 0 16,0 5-4-16,0 0-2 0,0 0 1 0,0 0-2 15,-13 10 1-15,4-7-1 0,5 5-3 16,-2 1 4-16,1-1-8 0,-2 0-6 0,3 0-9 16,3-2-11-16,-4 0 4 0,5-2-4 0,0 1 0 0,-1-3 7 15,1 3 2-15,0-5 4 0,0 0 1 0,0 0 3 16,0 0 1-16,0 0 0 0,18-15-1 0,-12 6 3 15,7-7 0-15,-4-2 0 0,4-6 1 0,3 0 5 16,-2-1 0-16,-1-1 9 0,-1 1-1 0,-2-3 1 16,1 1 9-16,0 5 0 0,-6 5 5 0,2 3 22 15,-2 3 20-15,-1 0 3 0,0 4-7 0,-3 2 1 16,1 1-14-16,0 1-12 0,-2 3-5 0,0 0 0 16,0 12 3-16,-2 5 6 0,-1 12-7 0,-5 5-1 15,-4 14 5-15,-3 5-1 0,-1 5 5 0,-3 22-1 16,1-27 1-16,-4 30 0 0,4-5-1 0,6-20-1 15,0 2-9-15,-1 26 1 0,0-31-2 0,4 3-5 16,3 2 0-16,1 0-2 0,3-5-2 0,2-4 0 16,2-1-6-16,-1-16 3 0,4-1-5 0,-1-5-2 0,0-5 0 15,0-6 0-15,-3-7 5 0,4-2-2 0,-2-2 7 16,-2-4-1-16,5-2-2 0,-6 0-2 16,13-12 0-16,-1-2-3 0,2-10-5 0,-1-2 1 15,4-7 13-15,4-12-12 0,-6-1-4 0,-2-4 1 0,2 2-2 16,-4-2-1-16,-1-1-3 0,-4 3 1 15,-1 1 3-15,-5 16-1 0,-5-2-6 0,3 2 3 0,-8 5-1 16,-1 1 10-16,-7 2-17 0,3 3 5 16,2 4-7-16,-1 3-2 0,0 4-11 0,3 0-8 0,0 2-14 15,1 3-17-15,3 0-23 0,-1 1-22 0,3 1-20 16,5 2-13-16,-7 5-15 0,7-5-22 0,0 0-22 16,13 12-38-16,4-3-701 0,-1-4 314 0,12 2 208 15</inkml:trace>
  <inkml:trace contextRef="#ctx0" brushRef="#br0" timeOffset="47129.27">29765 7185 60 0,'-5'-11'225'16,"3"-4"-19"-16,-5 0-13 0,2 0-5 0,1 6 4 16,4-3-2-16,-2 3-5 0,0 1-17 0,2 1-16 15,0 0-19-15,2 1-17 0,3 3-10 0,0-3-12 16,3 3-10-16,3 1-6 0,-2-1-10 0,4 5-9 16,1-1-6-16,3 3-7 0,0 4-6 0,1 0-2 15,0 3-5-15,-3 1-3 0,2 1-2 0,-3 3-4 0,0 7 1 16,3-2-7-16,-4 1 3 0,-4 2 3 15,-2-5-10-15,-3 5 1 0,-1 2 1 0,-3-1-2 16,-3 2-2-16,-2-1-2 0,-1-2 2 0,-1-6 3 0,1 1-5 16,-1-2-2-16,1-3 1 0,1-2 0 0,1-4 2 15,3-2-5-15,1 0-1 0,-3-1 5 0,2-1 0 16,1-1-1-16,0-3 5 0,0 0-6 0,0 0 0 16,9-7 2-16,-3-2 0 0,7-3-3 0,2-1-2 15,3-6 0-15,4 0 1 0,1-1-1 0,-2 2-3 16,0 0-2-16,2 0 3 0,-7 4-2 0,0 3 2 15,-2 2 4-15,-4 1 3 0,-2 1 1 0,-3 3 0 16,0 0-8-16,-1 2-2 0,0-1 1 0,-4 3 0 16,0 0-4-16,13 5-1 0,-9 2 6 0,-1 0-4 15,0 7 2-15,1-2-1 0,-3 5 4 0,0 2-2 16,-1-1-1-16,0 2 0 0,2-1 1 0,0 6-1 16,-1-4 2-16,2-2 1 0,1-5-1 0,0 0-1 15,0-8 0-15,1 5 2 0,2-5 3 0,2 2-2 16,-4-4 2-16,4-4-1 0,-2 0 5 0,3-1-2 15,3-3 9-15,-1-4-3 0,1-1-1 0,5-1 1 16,-8-4 4-16,3-1 5 0,0-2-3 0,1-4 0 16,0-4-2-16,-4 2 0 0,-1-2 0 0,0-2-6 0,-4-3 0 15,-2 5 1-15,1-1 6 0,-4-2 8 16,-2 4-6-16,-3-2-2 0,-3 8-1 0,0 2-2 16,-3 1-5-16,1 1-1 0,-4 2-5 0,4 0 4 15,-7 2-15-15,8 3-23 0,0 2-21 0,-1 3-31 0,-1 2-16 16,2 2-19-16,1 2-24 0,2 5-35 15,1-2-40-15,3 4-47 0,2 1-581 0,2 1 280 16,1-2 188-16</inkml:trace>
  <inkml:trace contextRef="#ctx0" brushRef="#br0" timeOffset="47510.98">30791 7035 30 0,'3'-7'265'0,"-2"3"-25"16,-1 1-21-16,0-1-23 0,4 0-20 0,-4 4-20 16,0 0-17-16,0 0-12 0,0 0-10 0,0 0-6 15,-9 19-7-15,5-11-9 0,-1 9-9 0,0 4-10 16,-3 4-3-16,-2 1-8 0,5 1-3 0,-3-1-6 16,1 2-5-16,0 2-6 0,4-3 1 0,-3 1-8 15,3-3-1-15,1-6-4 0,4-1-4 0,1-1-4 16,1 0 1-16,0-5-2 0,6-2 0 0,-3-1 1 15,2-2 3-15,3-3 6 0,1 0 0 0,1-2 4 16,4-4 0-16,1-3 4 0,-1 1-5 0,0-4 4 0,0-1-7 16,5-8-15-16,0 0 0 0,-3-6 2 15,-2 2-7-15,1-4 0 0,-6-1 0 0,1-3-2 16,-1-2 1-16,-4 1-2 0,0 1-2 0,-1-2-4 16,-1-1 1-16,-4 4 1 0,-2 4 1 0,-1 4-2 15,-2 5 0-15,-5 1-4 0,2 2-9 0,-1 3-13 16,-6 1-9-16,3 3-20 0,-4 2-21 0,-1 4-11 15,2 3-17-15,0 1-16 0,-1 7-26 0,2 0-8 16,3 3-25-16,2 2-24 0,1 3-531 0,5 0 242 0,4-2 162 16</inkml:trace>
  <inkml:trace contextRef="#ctx0" brushRef="#br0" timeOffset="47962.83">31395 7040 124 0,'7'-17'157'0,"3"3"7"16,-4 0-16-16,0-2 19 0,-5 4-8 0,3-2-14 16,1 2 22-16,-4 3 9 0,-1-1-16 0,3 0-11 15,-6 2-15-15,3 3-11 0,-5 1-14 0,2-2-12 16,-3 4-13-16,6 2-6 0,-9 1-9 0,-3 1-9 16,1 3-2-16,-3 3-7 0,-2 4-6 0,-2 0-7 15,-3 9 0-15,1-2-4 0,1 6-3 0,1-1-4 16,0 0-1-16,4 2-6 0,1-2-6 0,8-6-6 15,0-1-1-15,1-3 0 0,2-1 2 0,0-2-8 16,2-4 3-16,0 0 2 0,2 0 1 0,1-2-1 16,1-4 2-16,0 1 8 0,5-2-10 0,1-3-2 15,2-2 3-15,4-4 4 0,-3-1 6 0,6-1 8 16,-3-2-5-16,-1-1-1 0,0 0 4 0,-1 1 6 16,-1-1 10-16,2-1-3 0,-4 5 3 0,-4 2 7 15,0 2 1-15,0-1-8 0,-3 4-7 0,1-1-9 16,-2-1 1-16,-3 5-9 0,0 0 10 0,6 7-13 15,-2-2 6-15,-3 7-5 0,-6 1 9 0,5 3 1 16,-5 3 5-16,1 9-3 0,-1-2 3 0,-4 4 0 16,-1-3-4-16,2 2-1 0,1 1-2 0,-3-1 0 15,2-3-2-15,3 2-2 0,1 1 10 0,-1-3-12 16,0 5-1-16,-2 0-17 0,4 1-35 0,-1-3-40 0,0 1-54 16,0 4-66-16,3-4-71 0,-3 2-770 15,1 0 345-15,1-1 232 0</inkml:trace>
  <inkml:trace contextRef="#ctx0" brushRef="#br0" timeOffset="49012.98">29439 8240 133 0,'-2'-11'138'15,"-1"0"13"-15,3-1 9 0,-2 1 3 0,-1-2 9 0,3 3-11 16,-4-4-18-16,3 5 9 0,-3 0 15 0,2 2 4 16,0 2 1-16,1-1-10 0,0 1-9 0,0 1-17 15,1 4-12-15,-2-6-17 0,2 6-9 0,0-4-14 16,0 4-13-16,0 0-2 0,0 0-14 0,0 0-2 16,0 0-3-16,-5 11-6 0,4-3-2 0,-3 2-2 15,2 4-3-15,0 1-5 0,-1 2-1 0,-1 1-5 16,0 1 1-16,0 8-1 0,0-8-6 0,-1 6 0 15,0 3-1-15,1 2-2 0,2-4 0 0,-1 1-1 16,-2 0 0-16,2-2-4 0,1 1-1 0,-1-7-3 16,0-2 2-16,1 0 7 0,1 0-5 0,-2-5-6 0,2-1 1 15,2-2 1-15,-1-1-1 0,3-1-1 16,-2 0 0-16,0-3 1 0,0 3-1 0,3-4 1 16,2-2 3-16,-6-1-7 0,12-3 5 0,-2 0-2 15,2-2-1-15,5-1 0 0,-6 1 1 0,6-1-2 16,-6 0 2-16,0 1 2 0,1 1-3 0,-3-2-2 15,3 2 0-15,-1 1 0 0,-2 0 1 0,-4 3-4 0,5-1 4 16,-2 1-4-16,-1 1-1 0,3 1-1 16,-1 2 1-16,-2 0 3 0,4 3-2 0,-4-2-1 0,2 2 3 15,0 2-4-15,-2-1 0 0,1 4 1 0,-5-3 1 16,0 4 1-16,-3-1-2 0,-2 5 4 0,-2 0 0 16,-3-1-3-16,-2 2 3 0,-3-1 1 15,-5 7 4-15,-3-5-6 0,1 0 1 0,-1-2 0 0,-3 0-1 16,0-2 4-16,6-4 1 0,-1-2-4 0,0-1-1 15,1 0 2-15,4-1 1 0,2-3-1 0,3-1 5 16,0 1-3-16,4-2-3 0,-1 0-1 0,1 0 1 16,0 1 0-16,4-3 5 0,0 0-11 0,0 0-2 15,0 0 3-15,13-8-1 0,0 4 4 0,5 0-4 16,0-4 3-16,3 3 1 0,6-3-4 0,2-4 1 16,-2 3 2-16,3-3 2 0,0 0-3 0,-2-1-3 15,-1-1 9-15,1-3-6 0,-2 0-2 0,1-2 6 16,1 1-5-16,-1-1 4 0,-3-1 5 0,-1-2-7 15,-1 4 2-15,-3-1-4 0,-7 4 3 0,0 3 7 16,-5 2 5-16,0 0 6 0,-3 3-1 0,1-3 0 16,-5 3-2-16,0 2 3 0,-7-2 2 0,2 2 0 15,-1 3 1-15,-3 1-6 0,-3 2 0 0,-1 3-5 16,-6 1 10-16,1 5-9 0,-5 4-3 0,1 1-2 16,-1 2 2-16,5 3-3 0,6-6 2 0,-3 10-4 0,0 2-3 15,7-2-3-15,1 0-12 0,1-6-15 0,3 7-19 16,1-6-25-16,2 0-35 0,0 0-38 15,4-1-22-15,-3-2-27 0,7-6-30 0,1 0-37 0,1-3-669 16,2-2 309-16,-2-3 208 0</inkml:trace>
  <inkml:trace contextRef="#ctx0" brushRef="#br0" timeOffset="50446.77">30103 8524 181 0,'3'-8'224'0,"3"3"-19"0,-3 0-24 0,1 0-18 0,0 1-21 15,-4 4-14-15,0 0-4 0,0 0 4 0,6 9-8 16,-3-4-4-16,-2 7-6 0,-2 1-9 0,1 3-2 16,-3 1-8-16,-2 3-9 0,4 4-5 15,-1 0-11-15,0 3-5 0,1-1-7 0,-5-2-4 16,2 2-4-16,2-7-2 0,1 0-5 0,1 0-7 0,1-1-10 16,-1-5-10-16,6-1-5 0,0-2-3 0,-1 0-2 15,5-3 1-15,-1-2-3 0,4-3-4 0,0-2-3 16,5-2-3-16,0-3-4 0,2-4-6 0,3-4 2 15,1-1 1-15,1-3 2 0,-2 0 2 0,-2-2 4 16,0-3 0-16,-1 5 5 0,-7 2 11 0,1 2 14 16,-2 2 10-16,-5 3 10 0,1 1 7 0,-3 0 0 15,-1 2 2-15,1 0-4 0,-2 2-7 0,-1 2-7 0,-1-2-5 16,-1 3 1-16,0 0-8 0,0 0-3 16,0 12 0-16,-1-7 0 0,0 5 1 0,-2 0-5 15,-1 3-7-15,-1 2-4 0,1 2 3 0,2-1-3 16,0-5 1-16,0 5-7 0,1 0 1 0,1-4-2 0,3-2-3 15,0-1 2-15,1-2 1 0,1-3 2 16,2 0 1-16,-1 0-2 0,3-4 3 0,1-2 2 0,0-2-3 16,2-2 0-16,-1-2 3 0,4-4-2 15,-3-5 1-15,5-4 1 0,-5 0-1 0,4-2-1 0,-5-2 11 16,-2 0-4-16,-1 6 3 0,1-5 8 0,-7 6 6 16,4-1 11-16,-1 2 13 0,-3 0-1 15,-4 1 3-15,-2 3-8 0,0 3 2 0,-4 0-5 16,1 3-7-16,-5 2 11 0,2 3-16 0,-3 2-5 0,0 2-8 15,-6 1 4-15,1 7-2 0,-1 1-3 0,3 0-2 16,3 5-10-16,0 0-6 0,2 1-8 0,3-1-10 16,3-1-5-16,2-1-1 0,2-3 1 15,2 1 3-15,2 1 3 0,2-6 1 0,4 1 2 0,1-1 6 16,1-2-1-16,2-3 3 0,5-1 3 0,1-2 0 16,-1-2 1-16,5-1 5 0,-4-1 13 0,2 0 8 15,-2-2 19-15,-1 2-6 0,1 0-3 0,-6-2 13 16,0 6-9-16,-3 0-4 0,1-2-4 0,-3 1-4 15,0 2 1-15,-2 2-11 0,4-2 5 0,-5 4-5 16,3 0 2-16,-3 5-1 0,0 0 1 0,0-1-4 16,-1 4 1-16,0 0 3 0,-3-1-4 0,-1 2 0 15,2 3-1-15,-4 0-2 0,-2-1 0 0,3-1 0 16,-4 2-14-16,-2-3-5 0,1-3-4 0,1-1-9 16,3-3-3-16,-2 0 11 0,1-1-3 0,-1 0 6 15,-1-5 3-15,5 0 2 0,0 0-1 0,-5-7 2 16,5 0 1-16,2-3 2 0,1-2-3 0,2-6 2 15,8-5 5-15,-4 1 0 0,5-2 1 0,-1 2 6 16,1 6 2-16,-4 1 4 0,3 2-3 0,1 1 16 16,-2 0-12-16,-1 4-3 0,1 2 1 0,-2 3 0 0,3 1-1 15,-2-1-2-15,-1 3-1 0,2 3 3 16,-1 2-2-16,-2-3-5 0,0 6 3 0,0 0-1 16,-4 2 0-16,-1 0 1 0,-2 0-3 0,2 2 17 15,-4-2-15-15,-1 2 3 0,-4 0-5 0,1 3 1 0,-3-1 2 16,0 2 0-16,-4-1-2 0,4-2 1 15,1-7 1-15,-1 5-1 0,4-6-4 0,-4 1 8 0,5 0-3 16,-1-4 4-16,2 1 3 0,1-3-4 16,0 0-2-16,0 0-1 0,0 0 0 0,5-11-1 0,4 2 3 15,0-4-4-15,5-1-5 0,5-6 6 16,2 2 0-16,0-1-5 0,5 0 1 0,-2 2 1 16,0 0-2-16,-1 3 11 0,-2-2-9 0,-3 8-1 0,-3-1 4 15,4-1 0-15,-1 6-6 0,-8 1 1 0,3 1-5 16,-3 0 4-16,2 2-5 0,-6 2 13 0,4 0-10 15,1 1 1-15,-6 3 0 0,1 0 1 0,1-1 2 16,-2 4-3-16,0-1 1 0,-1 2-4 0,-2 1 5 16,1 2-1-16,-1-3 2 0,1 2 3 0,1 1-3 15,-2-3 1-15,-1 0 3 0,1 0-3 0,0-2 3 16,0-2 1-16,0-1 1 0,-1 2-2 16,3-4 2-16,0 1-1 0,0-2 3 0,2-1-2 0,-6-1-1 15,8 0-1-15,-2-2-1 0,3-3-2 0,0 2 2 16,-4-6 5-16,3-1-4 0,1 0-1 0,-4-2 4 15,5-2 0-15,-2-1-6 0,-1-4 3 0,1 1-3 16,1 0-3-16,0 0 4 0,0 3 6 0,-4-1 4 0,3 6 12 16,-4-1 4-16,0 3 3 0,-2 1-2 15,0 0-12-15,0 5-2 0,-2-1-2 0,0 3 13 16,0 0-14-16,0 0-3 0,-10 12-7 0,3-5 7 16,1 5-5-16,-3 3 0 0,0 2-4 0,0-1 0 15,0 2-6-15,3 6-12 0,2-5 7 0,-2 0-25 16,0-1-7-16,5 1 10 0,-4-2-20 0,5-3 1 15,0 1 1-15,3-4 6 0,0-3 6 0,3-1 0 16,-2-1 5-16,3 1 7 0,-2-5 4 0,9-2 1 0,-5-3 1 16,0-1 5-16,9-4 3 0,0-1 6 0,-1-4-1 15,3-6 11-15,2 1 4 0,-2-2 6 16,-1 0 3-16,-2-1 13 0,3-3 2 0,2 2 10 0,-4 0 4 16,4 2 2-16,-12 8 19 0,5 1-9 0,-3 0-7 15,-2 5-10-15,-1-1 2 0,1 3-9 0,0 2-9 16,-1 3 2-16,-2 0-4 0,3 4-4 0,1 3 1 15,2 4-4-15,1 2 0 16,-5 2 2-16,4 1-5 0,2 8 0 0,-2-3-2 0,1 0-3 0,-7-4 1 16,-1 1 2-16,-1 0-6 0,0 0 3 0,-1-1 3 15,-5 2-2-15,-2-2-9 0,-2 1-26 0,0 0-28 16,-8 4-45-16,-5-5-42 0,-3 2-69 0,-4-1-64 16,-7 2-828-16,-5-6 368 0,-13 4 246 0</inkml:trace>
  <inkml:trace contextRef="#ctx0" brushRef="#br0" timeOffset="51831.06">28695 9244 239 0,'-2'-8'230'0,"1"-1"-12"0,2 2-2 0,-1 2-4 16,0 0-15-16,-1 1-17 0,1 1-20 0,-1-2-19 15,1 5-13-15,0 0-14 0,0 0-1 0,0 0-10 16,0 15 1-16,0-3 1 0,1 3-3 0,-2 2-6 0,1 2-2 16,0 8-3-16,-2-1-3 0,0 3-7 15,-2 1-5-15,-4-2-8 0,-2 5-1 0,1 0 1 16,3-1-6-16,-6-2-4 0,2 2-6 0,1-1-5 15,-4-2-10-15,7 0 3 0,-2-5-7 0,-1 1-2 0,0-2-2 16,4-5-2-16,1-1-5 0,1-6 2 0,1-3-6 16,0 2 3-16,0-5-3 0,2 0 5 15,-2-1-5-15,2-4-1 0,0 0-3 0,0 0 0 0,13-16-1 16,-4 1-1-16,3-3-3 0,5-8 1 0,-2 1-1 16,1 0-5-16,-1 0 1 0,2-1 1 0,1 3 0 15,-2 0-6-15,-4 6 3 0,7 0-8 0,-5 5 4 16,2 3-2-16,-1 1 0 0,-3 3 6 0,2 2-9 15,-1 4 3-15,6-1-1 0,0 4 7 0,-3 1-10 16,2 5 4-16,-6 0 1 0,-5 2 0 0,3 5 1 16,-5-3 3-16,-4 6-2 0,-3-1 3 0,-7 5-3 15,0 0-2-15,1-1 4 0,-7 0-4 0,0-3-1 16,3-2-8-16,-6 2 1 0,-1-3 0 0,5-2-6 16,-4-1 4-16,5-3 0 0,-2 0-4 0,5-4 6 15,1 4 3-15,-1-5-4 0,2-1 7 0,4 1-2 16,-1-2 4-16,0-2-1 0,4 1 1 0,-2 1-3 15,3-4 4-15,0 0-6 0,0 0 4 0,12 0-1 16,-3-5 0-16,10-2 0 0,-1 2 2 0,7-2 3 0,6-3-6 16,-6 1 2-16,9 0 2 0,-2 1 0 15,1-2-1-15,-4-4 6 0,3 2-4 0,0-3 0 16,0 1 0-16,0-1 0 0,0 0 1 0,-6-1-2 16,3-4 9-16,-5 3-7 0,2 0 0 0,-5-1-2 0,-8 5 1 15,1 1 2-15,-5 2 4 0,-4 3 5 0,2-3 7 16,-2 3 11-16,-3 0-9 0,-2 2 1 0,3 2 0 15,-3 3-1-15,-8-7-7 0,2 7 8 0,-3 3-7 16,-4 1-2-16,-3 4-3 0,0-1-1 0,0 4-1 16,0 0 0-16,0 6 4 0,-1-3-6 0,4-2-3 15,1 4 6-15,4 0-1 0,0 1-6 16,4-5 5-16,0-1 1 0,3 5-2 0,2-7-2 0,1 1 1 16,2 1 5-16,2-3-3 0,2 0 2 0,3-1 1 15,5 0-7-15,1-2 6 0,1-3-3 0,5-2-1 16,-1 0 1-16,7-3-1 0,-6-3 2 0,7-2 2 15,-3-3-2-15,1 2-3 0,-1-3 3 0,-2-5-2 16,2 2-2-16,-3-1 4 0,2-3-1 0,-4-2-2 16,-1 3 2-16,0-3-1 0,-3 2 1 0,-7 4-2 15,-3 7 1-15,-1-4 12 0,-1 5 13 0,0 0-2 16,-4 0-4-16,2 3 0 0,-3 0 2 0,1 3-14 16,-2 1-11-16,0 0 6 0,0 0-6 0,0 0 5 15,-5 18-4-15,-3-3-3 0,2 2 1 0,3 2 2 16,-1 5 5-16,-2 1-6 0,2 3 1 0,1 1 0 15,5-2 1-15,-1 3-5 0,0 5 3 0,3-3 4 0,1-1 0 16,2 3-4-16,-1 1 3 0,0-2 2 0,3 1-4 16,-1 0-3-16,-1-1-7 0,0-1 0 15,-1-3 4-15,1-5-12 0,-5 3 2 0,-3-4 3 0,1-5 2 16,-4-1-2-16,-1-1 7 0,-7 2-6 0,1-5 0 16,-4 1 4-16,-2-2 0 0,1-3-2 15,-2-1 5-15,0-1 0 0,-3-5 4 0,0 0 0 16,0-4 0-16,-7-3 5 0,10 0-1 0,-9-7 0 0,8 2 1 15,-2-4-1-15,4 2 8 0,3-4 0 0,2 0 1 16,5-2-3-16,4 0-3 0,3 1-2 0,3-2 0 16,7-5-3-16,5 4-7 0,2-1-4 0,7 3-11 15,4 0-9-15,3-2-11 0,2 1-17 0,14-1-12 16,-12 4-15-16,12-3-27 0,-9 7-37 0,14-4-24 16,-1 4-39-16,-14 3-40 0,1 1-48 15,-3-4-644-15,-1 3 313 0,-2 1 210 0</inkml:trace>
  <inkml:trace contextRef="#ctx0" brushRef="#br0" timeOffset="52596.52">30370 9622 136 0,'3'-3'281'0,"1"0"-15"0,-1-3-12 0,-2 3-30 15,2 0-23-15,-3 3-23 0,0 0-20 0,2-2-14 16,-2 2-13-16,0 0-15 0,0 0-9 0,-5 14-6 15,4-8 1-15,-2 6-14 0,-2 3-6 0,-1-1-6 16,2 5-4-16,0-4-8 0,0 3-5 0,4 2-8 16,0-2-5-16,0 0-4 0,3 0 0 0,-2-1-5 15,3 2-3-15,-3-2 0 0,6-2-5 0,-4-3-2 16,5 0 0-16,-3-4-8 0,2-2-1 0,3 2-1 16,-2-4 1-16,2-1 0 0,0-3-6 0,3-3 1 15,-2 0 2-15,6-4-2 0,-2-1-6 0,-1-3 4 0,4-7-5 16,-4 2-1-16,-1 2 4 0,2-10-4 15,-6 7-1-15,0 0 1 0,0 2 0 0,-4-2 12 16,-1 1 2-16,-1 1 4 0,-3 0 4 0,-3 4-3 16,3 1 23-16,0 2-12 0,-4-3-1 0,0 5-3 0,3-1-4 15,-5 2-7-15,2 2-5 0,0-1-4 0,0 3 6 16,4 1-8-16,-10 1-1 0,4 2-5 0,2 1-6 16,0-1 0-16,0 1-3 0,4 1-5 0,-4-3 0 15,4 2-6-15,0 0 4 0,0-4 5 0,4 7 1 16,1-5-1-16,-1-1 1 0,5-1 0 0,-3-3 2 15,3 1 1-15,9-5-1 0,-1 2 4 0,0-5 1 16,-2 0 4-16,5-7-6 0,-1-4 0 0,-1-3-1 16,-1 2 3-16,-2-4 11 0,3 1-8 0,-7-2 6 15,2-2-2-15,-1 4 0 0,-2-1 10 0,-1 2 14 16,-1 0 2-16,-4 7 3 0,-2 0 10 0,1 8 3 16,-2-2-4-16,2 5 6 0,-1 1-8 0,-1-2-7 15,-1 4-3-15,0 3-8 0,0 0 0 0,0 0-9 16,-12 19 6-16,5-2-3 0,-7 8-1 0,8 4-1 15,-6 3-8-15,3 13 5 0,1 1-14 0,2-11 25 16,-3 10-11-16,4 1-10 0,5-10-1 0,-2 11 8 16,0-11-5-16,2 12 3 0,0-2 3 0,0-9-1 15,-5 12-4-15,5-12 1 0,2 10 1 0,1-12-5 16,-3-1 6-16,0 3-2 0,2-2 11 0,-4-3-18 16,2 4 10-16,-6-2-11 0,4-2 1 0,-4-2 5 0,-3-4-3 15,-3-2 2-15,3-7 0 0,-3-1 3 16,0-3-2-16,-1-4 2 0,1-2 5 0,1-2 8 15,-1-3 13-15,1-2 4 0,-1-1-6 0,-1-5 0 16,-1-4-2-16,1-3-1 0,2-4-7 0,-2-5 1 0,9 3-3 16,-1-9-4-16,5 0-7 0,1-3 8 0,9 1-6 15,2 1-2-15,5 3-15 0,3 1 7 0,7-1 0 16,1 4-3-16,4 5-12 0,3-1 4 0,13 0-24 16,-13 6-27-16,4 3-25 0,-2 3-30 0,1 1-32 15,-3 4-51-15,-4 5-63 0,-3-1-51 0,-9 4-887 16,-1 4 400-16,-4 2 266 0</inkml:trace>
  <inkml:trace contextRef="#ctx0" brushRef="#br0" timeOffset="53412.37">29033 10815 32 0,'-5'-3'206'0,"-1"1"6"0,3-1-4 0,-1 1-3 0,2-2-10 15,0-1-10-15,0 2-13 0,2 3-19 0,2-7-16 16,0 4-12-16,1-2-16 0,5 3-10 0,6-1-6 16,-1 1-7-16,7 0-6 0,1 2-2 0,8-2-9 15,3 4-5-15,-1-2 1 0,3 3-9 0,-5-1-3 16,0 5-8-16,-2 1-2 0,-8-3-5 0,-1 6-5 15,-2-1 0-15,0 2-2 0,-6 5 3 0,-2 0 3 16,-1 1 7-16,-7 8-4 0,0 0-4 0,-5 0-2 16,-3 2 1-16,-1 0-5 0,-4 1 1 0,0-4-5 15,-3 4-4-15,2-3-1 0,0-1-1 0,3-1-4 16,-2-1 0-16,4-7-3 0,1 0-2 0,3-4 0 16,-3 2 1-16,4-4 1 0,2 0-3 0,2-1-2 15,0-1 2-15,5-3-2 0,0-1 1 0,4-1-1 16,8-3 2-16,1-3-3 0,9-3 1 0,1-5-4 15,4-2-3-15,2-2 3 0,12-5 4 0,-10 4-8 0,-1-1 1 16,0-1-3-16,0 4 3 0,-1-1-4 16,-3 1 1-16,2 3 0 0,-7 2 0 0,-2 2 0 15,-4 2-1-15,-7 3-2 0,3 2-1 0,-5 0 6 16,0 2-3-16,0 1-2 0,-2 2 2 0,-1 2 0 16,0 1 0-16,-1 1 4 0,-3 3-3 0,2-1-2 0,-5 2 6 15,3 2-3-15,-4 1 1 0,5-5-2 16,-4 1 5-16,3-3-2 0,-2 0 1 0,0-3 0 15,-1 1 0-15,3-3 5 0,0 1-6 0,1-5 10 0,4 3-5 16,-1-3-2-16,1-3 0 0,2-3 2 16,-2 0 2-16,5-5-2 0,2-1 0 0,-5-4 7 0,6-2 4 15,-6-4-9-15,3-3 1 0,-2-1 0 16,-2 0 2-16,1-2 1 0,-3 2 1 0,-3 2 9 0,0-2 7 16,-5 7-3-16,3 1 5 0,-7 1 0 0,0 2 3 15,-1 4-2-15,-6-5-6 0,-3 8-4 16,-1-2-4-16,-4 6-2 0,0 4-6 0,0-1 0 0,-3 3-1 15,2 7-4-15,-6 1-8 0,7 3-17 0,-2 4-21 16,2 1-26-16,4 7-29 0,4-2-25 0,2 4-25 16,4 2-19-16,6 1-35 0,6-1-32 0,0-3-45 15,2 1-579-15,-1-10 284 0,4 0 192 0</inkml:trace>
  <inkml:trace contextRef="#ctx0" brushRef="#br0" timeOffset="53637.51">30404 10924 204 0,'19'-27'241'0,"0"1"-11"0,0 3 2 0,-7 9 0 16,0-1-7-16,-3 6-7 0,-2 0-14 0,-3 2-19 15,1 3-17-15,-1-1-23 0,-1 5-16 0,-3 0-12 16,0 0-12-16,12 5-8 0,-10 5-8 0,0 1-2 16,2 2-5-16,-3 6-4 0,-1 6-10 0,0 4-4 15,-1 0-6-15,-3 0-7 0,2 1-4 0,0 0-3 16,-2 2-3-16,-2 0-5 0,2 1-11 0,-1 0-25 0,-1 2-35 15,-1-1-31-15,0-1-47 0,2 0-55 0,1-5-55 16,3 4-56-16,-3-8-595 0,2-7 292 16,2 0 194-16</inkml:trace>
  <inkml:trace contextRef="#ctx0" brushRef="#br0" timeOffset="53979.51">30841 11047 115 0,'8'-17'230'0,"1"8"-9"15,-3-1-10-15,-2 2-22 0,0 2-10 0,0 2-27 16,-2 1-16-16,-2 3-1 0,0 0 13 0,0 0-3 16,10 11-10-16,-8-4-8 0,0 4 3 15,1 5-2-15,-2 1-1 0,0 4-12 0,1-1-6 0,-1 5-6 16,0-1-9-16,-1 2-6 0,3 0-9 16,-1-6-9-16,2-4-2 0,0 2-8 0,2-2-6 0,3-1 4 15,-2-5-2-15,1-1 7 0,5-3-1 0,0-3 16 16,6-2 5-16,4-2 9 0,-1-1-5 15,6-5-11-15,-1-2 1 0,-1-5-3 0,0-1 5 0,-1-2-10 16,-1-1-11-16,-1-5-3 0,-1 1-5 0,-7 0-7 16,6 0-1-16,-11-4-6 0,-3 2 0 0,-5 5-1 15,-4-6-10-15,-6 0-5 0,-4 2 9 0,-10 3-18 16,-2 1-3-16,-8 7-2 0,-6 2-2 0,-1 3-4 16,1 2-30-16,0 3-20 0,3 5-32 0,3 1-35 15,2 3-31-15,4 3-40 0,7-1-47 0,2 2-44 16,6 1-50-16,-2-1-773 0,2 4 368 0,0-1 244 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29:04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21491 2767 123 0,'0'0'251'16,"2"-8"-27"-16,-2 6-15 0,0-2-17 0,2 1-12 16,-2-2-16-16,3 1-12 0,-2 1-16 0,3 0-14 15,1-1-9-15,1 0-14 0,1 1-6 0,2 2-12 16,2-1-7-16,1 2-3 0,1 0-10 0,-1 3-4 0,1 1-7 15,2 0-3-15,-1 2-1 0,0-1-4 16,3 5-3-16,-2-3-7 0,1 5 0 0,-1-2-2 16,-2 2-2-16,0 0-6 0,-3 3-2 0,-2 0 2 15,-3 0 2-15,-3 4-2 0,-3-1 0 0,-4 8-2 16,-4-1 2-16,-1-1-2 0,-6 2-3 0,1-1 1 16,-6-1-5-16,2-1 4 0,0 0-4 0,-1-3-6 15,-2 1 4-15,1-7 0 0,4 1-1 0,2-4-3 0,0 1 4 16,1-1 1-16,3-2-2 0,-1-3 5 15,2 1 6-15,2-3 1 0,3 2 3 0,1-4 2 16,-1 2 2-16,4-4 9 0,-3 3-11 0,4-3-8 16,-5 2 0-16,5-2-1 0,0 0 3 0,0 0-6 15,14 6 2-15,-5-6 3 0,10 0 2 0,-1 0-1 0,3-5-2 16,7 3-1-16,0 0-2 0,0 0 12 16,5-2-13-16,-5 2 2 0,4-2-4 0,-4 1-1 15,3 0 6-15,-2 1-8 0,-1-4-4 0,-8 4 1 16,4 0-6-16,-4-1-2 0,-2 1-2 0,-4 1-2 15,2-3-5-15,0 0 0 0,-4 1 2 0,-1-2 2 0,-2-2-2 16,2-2-2-16,0-2 3 0,-1-3 2 16,-2 0-4-16,-4 1 2 0,3-2 0 0,-2-4-1 15,2 0 7-15,-5-1-2 0,4 1-2 0,-4 1 6 16,2 0 4-16,-2 1 6 0,-2 2-4 0,4 1 4 16,-4 2 9-16,0-1 12 0,0 4 1 0,0-1 13 15,0 2 0-15,0 2 3 0,0-1-5 0,0 2 3 16,0 5-5-16,0-8-8 0,0 8-9 0,0-4-1 15,0 4-2-15,0 0-9 0,0 0 8 0,0 0-8 16,0 0-1-16,0 0 1 0,13 12-4 0,-12-3-4 16,-1 0 3-16,4 4 4 0,-4 2-6 0,0 4 8 15,0 0-8-15,-4-2 2 0,4 2 3 0,0-1-6 0,2 0-1 16,0 0-6-16,0 1 5 0,0-1-13 16,4-2-2-16,-6-3-13 0,5 1-8 0,2-2-4 15,-5 0-5-15,5-3-8 0,-1-1-1 0,2-2-1 16,-2 0 9-16,3-2 3 0,0-4 13 0,0-2-4 15,0 0 1-15,5-3 6 16,-4-1 5-16,3-3 0 0,-1 0 2 0,0-3 9 0,2-2 17 0,-5-2-10 16,2 3 7-16,1-2 9 0,-3 0 15 0,-1-2 6 15,2 3 4-15,-5 3 19 0,-1 2 14 0,4 1 6 16,-7 2 12-16,3 3-16 0,-3-2-5 0,4 1-16 16,-5 4-4-16,4-5-7 0,-4 5-5 0,0 0-7 15,0 0-1-15,9 10-3 0,-8-1 0 0,3 3-4 0,-4 2-1 16,3 4-1-16,-6 5 12 0,2-3-17 15,-3 8 0-15,-1 1-4 0,0-1-23 0,0 3-32 16,-2 2-55-16,2 0-48 0,4 1-26 0,-5-3-28 16,4 0-43-16,1-6-47 0,2 1-40 0,-1-6-712 15,4-8 348-15,1 0 230 0</inkml:trace>
  <inkml:trace contextRef="#ctx0" brushRef="#br0" timeOffset="181.35">22455 3425 84 0,'9'-12'164'0,"-1"3"12"16,2 0 14-16,-5 3 9 0,2-3 8 0,-1 3-4 15,-3-1 0-15,1 3-6 0,1 2-5 0,-4-2-11 16,2 0-13-16,1 1-13 0,-4 3-10 0,1-2-19 16,-1 2-14-16,0 0-10 0,0 0-12 0,0 0-2 15,0 0-13-15,2 13-1 0,-2-7-17 0,0 4 0 16,0-5-6-16,0 8-5 0,0-2-18 0,0 1-40 16,-2 0-44-16,2 5-63 0,0-5-74 0,2 4-53 15,-4-4-670-15,2 1 306 0,0-3 204 0</inkml:trace>
  <inkml:trace contextRef="#ctx0" brushRef="#br0" timeOffset="580.66">22853 3044 78 0,'3'-9'317'0,"-2"2"-5"0,-1 0-18 0,0 0-22 16,2 3-25-16,-2 4-27 0,0-6-23 0,0 6-24 15,0 0-16-15,0 0-22 0,0 0-11 0,0 0-9 16,0 0-10-16,-3 26-8 0,3-15-2 0,0 5-14 16,0 1-10-16,-3 5-6 0,2 0-5 0,1-2-4 15,-1-2-10-15,0-1-2 0,2 2 6 0,0-3-17 16,2-3-1-16,1-3-3 0,1 2-4 0,0-4-3 16,2-1-2-16,0-2 0 0,-1-2-2 0,3-3 9 15,1 0-9-15,3-3-2 0,-2 0-1 0,2-3-2 16,0-4 3-16,4-3-1 0,-3-1 11 0,-1 0-8 15,-3-1 0-15,5-9 4 0,-3-1-1 0,-1 3 3 16,-1-4 2-16,-3-2 2 0,-3 9 13 0,1-5-8 16,-4-2-3-16,-2 9 7 0,-3-1-9 0,1 3 2 15,-2 3-3-15,1 0-7 0,-3 2 3 0,-1 3-4 16,-1 2-11-16,0-1 5 0,-2 2-14 0,-1 4-37 16,1 0-22-16,-1 4-34 0,-7 4-41 0,6 0-45 15,3 1-53-15,-1 4-68 0,0 3-759 0,4 1 352 16,-1-3 236-16</inkml:trace>
  <inkml:trace contextRef="#ctx0" brushRef="#br0" timeOffset="1164.65">23569 2877 1895 0,'10'-13'90'0,"-3"-2"23"0,-1-2-29 0,-2 2-11 16,1-1 24-16,-3-1-10 0,2 0-12 0,-4-2-13 16,0 2 4-16,0 1 20 0,-1 4 13 0,-2 1 8 15,-1-1 14-15,2 1-8 0,-3 2-7 0,-1 2-2 16,-1 0-12-16,-3 0-10 0,0 2-4 0,-2 5-15 16,-5 2-6-16,-3 3-1 0,-4 2-9 15,-3 5 5-15,3 0-15 0,-3 0-6 0,10-2-4 16,0 0-1-16,1 4-3 0,3-2 0 0,2 1-10 0,0 1 1 15,2 0 6-15,1-1-9 0,4-1 0 0,1 1-11 16,5-2 5-16,0 1 9 0,1 3 1 0,1 1-2 16,1-5-5-16,3 3 2 0,2 1 16 0,-3-8-10 15,6 8-9-15,1-3 3 0,0-1-4 0,2-3 0 16,-4 1 0-16,2-1-4 0,-1 0 1 0,4 0 5 16,-6-1 0-16,6 0 2 0,-2 0-9 0,-1-1 6 15,3 1 1-15,1 1-5 0,-3-1 1 0,2-2-5 16,-6-1 4-16,2 4-5 0,-2-4 4 0,1 3-4 15,-3-1 0-15,0-2 0 0,-4 4-2 0,-1-1 3 16,1-2 8-16,-5 7-4 0,0-6 11 0,-1 2-3 16,-6 1-1-16,-2 2 2 0,-6 2-5 0,-2-2 8 15,0 0-5-15,-4-1 3 0,3 1-1 0,-6-1-6 16,4-2 3-16,-6 1-1 0,4-4 2 0,2-1 3 16,2 0-6-16,0-3 9 0,5-1 13 0,-1-1 5 15,5 0-22-15,3-5 31 0,-2 1-1 0,2-1-4 16,1-4-5-16,3-2-7 0,2-4 6 0,4-3-8 15,7-6 0-15,4 0-3 0,6-1-11 0,-3 0 4 16,5 3-31-16,2-1 29 0,-1 4-1 0,-1 1-3 16,3 4 0-16,-2 1-4 0,-9 6-1 0,4 0-7 15,-4 3-39-15,-3 2-33 0,2 3-45 0,-4-1-68 16,-1 4-54-16,2-1-73 0,-4 2-994 0,0 4 436 16,-1 3 292-16</inkml:trace>
  <inkml:trace contextRef="#ctx0" brushRef="#br0" timeOffset="1358.7">23958 3226 117 0,'2'0'386'0,"3"0"-19"16,-5 0-19-16,5 3-26 0,-5-3-22 0,0 0-34 15,0 0-38-15,4 2-20 0,-4-2-26 0,3 6-11 16,-2-4-14-16,2 2-22 0,-2-1-7 0,0 5-17 15,2 1-22-15,-1 3-49 0,2 0-45 0,-3 2-56 16,1 2-69-16,-4 2-88 0,7-1-85 0,-5 1-643 16,0-4 314-16,-3 0 212 0</inkml:trace>
  <inkml:trace contextRef="#ctx0" brushRef="#br0" timeOffset="1929.65">24236 2866 162 0,'5'-11'247'0,"-2"0"-4"16,-1 3 6-16,-2-1-1 0,2 2 2 0,1-3 1 15,0 3-2-15,-2 0 11 0,-1 4-8 0,2-2-10 16,0 1-3-16,-2 1-11 0,0 3-16 0,0-5-19 15,0 5-15-15,0 0-19 0,0 0-20 0,-2-5-16 16,2 5-7-16,0 0-17 0,0 0-9 0,-6 13-6 16,5-6 3-16,1 2-13 0,-4 1-4 0,-6 3-14 15,5-1 3-15,1-1-8 0,-2 7-3 0,3 0-12 16,1 2 9-16,-6 5-5 0,6 2-3 0,0-1-4 16,2-10-3-16,3 1-3 0,4 2-3 0,0-2-10 15,0-2-24-15,9 0-7 0,-1-1-5 0,0-1-12 0,2-5-12 16,1 1 2-16,1-1-11 0,3-5-7 15,-2 1 4-15,2-5 3 0,-1-2 1 0,5-4 6 16,1-4-5-16,-8 3 15 0,-1-4-3 0,1 3 15 16,-6-8 2-16,8-5 4 0,-6-1 9 0,-2 0 21 0,-6 6 3 15,1-3 27-15,-2 4-10 0,-2-3 25 16,1 3 9-16,-2 5 28 0,1-2 13 0,-2 3 7 16,1 3 5-16,-3 0 1 0,1 1-6 0,0 1-10 15,-1 2-11-15,0 3-9 0,3-4-13 0,-3 4-10 16,-1-4-13-16,1 4-1 0,0 0-6 0,0 0-3 0,0 0-3 15,1 16-4-15,0-8 0 0,-1 2-6 16,0 2 1-16,-4 1-4 0,6 5 0 0,-4 7-2 16,4 2 1-16,-1-2-3 0,3 2-3 0,0-2 2 15,-7 1-9-15,4 2-16 0,-1-2-24 0,0 0-32 0,-2 1-38 16,-1-3-46-16,3 3-61 0,-1-7-48 0,0-2-47 16,-1-1-69-16,2-7-50 0,-1 0-1005 15,2-4 476-15,1-2 318 0</inkml:trace>
  <inkml:trace contextRef="#ctx0" brushRef="#br0" timeOffset="2198.01">24925 2836 2182 0,'9'-16'143'0,"1"-1"80"16,-5 2-55-16,0 3 7 0,2 5 4 0,-3-3 3 15,-2 4-7-15,-2 1-16 0,4 0-32 0,-2 0 19 0,0 5-12 16,-2 0-11-16,2-6-11 0,-2 6-14 15,0-4-16-15,0 4-13 0,0 0 1 0,0 0 9 0,8 10-3 16,-5 0 1-16,-1-1-1 0,1 1-7 0,3-1-13 16,-2 9 6-16,1 1-6 0,-1-1-6 0,0 0-1 15,-1 10-6-15,0-2-1 0,0 3-6 0,-2 2 1 16,-1-2-3-16,-3 0-3 0,2 0-2 16,-4 0-18-16,1 2-26 0,-2-2-44 0,-1 0-48 15,1-3-65-15,0-3-55 0,-1 4-62 0,3-8-45 16,3-9-47-16,-2 2-911 0,3-5 430 0,3-5 288 0</inkml:trace>
  <inkml:trace contextRef="#ctx0" brushRef="#br0" timeOffset="2664.19">25377 2874 160 0,'4'-6'345'0,"-4"1"-2"0,5-2-6 16,-2 4 1-16,-2-1-17 0,-1 1-8 0,0 3-12 15,4-7-18-15,-4 7-21 0,1-3-22 16,-1 3-19-16,0 0-31 0,1-2-18 0,-1 2-12 0,0 0-17 16,0 0-8-16,0 0 10 0,0 14-12 0,0-7-5 15,0 2-8-15,0 1-3 0,0 4-1 0,-1-7-12 16,1 10-10-16,-1 1-6 0,2 3-4 0,0-2-7 16,-1 0-4-16,-2 1-8 0,3-4-3 0,-1 2-7 15,1-3-1-15,2 2-5 0,1-5-3 0,2 2-3 16,-1-5 0-16,2 2-3 0,2-2-6 0,-2-2 6 15,5 0-1-15,-1-2 0 0,6 0 0 0,1-3 6 16,-1-2 1-16,2-1-7 0,2 0 12 0,0-5 1 16,-1 0 1-16,-1-2-3 0,7-4-1 0,-8 3 1 15,0-5-3-15,-3 2-6 0,7-9 5 0,-7 2-2 16,4-2-1-16,-10 4-6 0,5-4 2 0,-5 4 4 16,-4 1 8-16,2-2-2 0,-1 0-6 0,-2 1-18 15,-4-1 13-15,0 2 6 0,-4 3-5 0,0 2 7 16,-1-1-13-16,0 3 10 0,-3-1-8 0,-2 2-2 15,-1-1-7-15,2 4-2 0,-2-2-5 0,-4 3 1 16,2 0-4-16,-3 3-1 0,-1 0-3 0,-3 3-3 16,-1-1 0-16,2 6-2 0,-8 0-1 0,0 0 4 15,1 4-9-15,-1-2-12 0,6-2-25 0,-3 4-40 16,5-3-73-16,1 3-106 0,4-2-115 0,1-2-166 16,3 2-1526-16,1-6 686 0,1-2 460 0</inkml:trace>
  <inkml:trace contextRef="#ctx0" brushRef="#br0" timeOffset="9778.07">22606 4063 52 0,'-8'-4'98'0,"8"4"-8"0,-6-2-17 0,3-1-1 16,3 3-7-16,-8-2-8 0,8 2-9 0,-9-1-1 15,9 1-8-15,-6-1 5 0,6 1-7 16,0 0 3-16,-10 1 10 0,10-1-16 0,-11 0 4 0,6 1-10 16,5-1 2-16,-10 2 5 0,5 0-1 0,-3-2-1 15,8 0 7-15,-14 1-2 0,7-1 0 0,0 0-3 16,1 2-12-16,-3-2 6 0,1 0 0 0,2 0 5 16,-2 1-3-16,-1 1 8 0,-1-1-8 0,4-1-4 15,-2 0 4-15,-1 1 0 0,1-1-4 16,-1 2-11-16,-2-2 8 0,2 0-11 0,0 1 4 0,-2 0 4 15,3-1-4-15,-1 3 3 0,-4-3-7 0,4 0 5 16,0 2-3-16,-3-1-2 0,5 0 3 0,-2 0 2 16,0-1-1-16,-2 0 7 0,3 1-6 0,-4-2-12 15,0 2 5-15,2-1-2 0,-3 0-2 0,0-1 2 16,-3 3 2-16,-1-1-8 0,-1-1 5 0,1 0-4 16,-2 0 4-16,0 2-2 0,2-2-2 0,-2 2 2 15,0-1-5-15,1-1 3 0,5 0 1 0,1 1-6 16,-1-1 5-16,0 0-5 0,3 0 1 0,2 0 7 15,0 0-5-15,1 0-3 0,7 0 2 0,-12 0-4 16,7 0 4-16,1 3 1 0,-3-3-1 0,-1 1 1 16,4 2-3-16,-1-2 2 0,-3 2-1 0,2 0-1 15,-3 3-2-15,-3-4 4 0,1 3-2 0,0 0-1 16,0 1-1-16,-3 0 0 0,0-1 4 0,2 1 1 16,-5 0 0-16,-1 2-1 0,1 1 1 0,-2-1-2 15,4 1-1-15,-2-5 3 0,-2 4-2 0,6-1 1 16,-3-1-2-16,0 1 6 0,4-2-6 0,0-1-3 15,-4 2 6-15,1 1-1 0,4-3-3 0,-2 1 3 16,2 2-2-16,-2-2 5 0,-1 3-4 0,0-1-3 16,-2 1 6-16,2 2-5 0,0-2 2 0,0 4 7 0,0-3-8 15,5-1 4-15,-7 0-5 0,5 1 0 16,-3 3 0-16,2 0 3 0,3-3-4 0,-2 1 13 16,2-2-15-16,0 2 8 0,2-2-3 0,-6 3-1 15,4-1 2-15,1 0-3 0,-2-2 3 0,1 1 2 0,0-1 3 16,-1 3-13-16,2-4 13 0,-1 5-5 0,1-3 3 15,-1 6 1-15,0-2 2 0,0-1 5 16,1-1-4-16,0 3 0 0,1 0-2 0,0-3-3 16,-3 4 1-16,5-3 3 0,-3 0-3 0,2 4 13 0,0-3-4 15,2-2-5-15,0 2 4 0,0-1-4 0,1 1 1 16,2-3-1-16,-3 2 1 0,0 3-2 0,2-4 0 16,-2 3 3-16,3-3 6 0,-3 0-6 15,4 1 0-15,-1 3 3 0,0-4 0 0,-2 1 0 16,2-2-2-16,-3 3 2 0,1-1-5 0,3 0 6 0,-2 0-9 15,-1 0 5-15,2-2-1 0,-2 2 2 0,2-1 0 16,-1 0-3-16,2-2 3 0,0 4-5 0,0-4 3 16,-2 3-3-16,2-2 0 0,2 0-3 0,-4-1 6 15,4 1-2-15,-2-2 0 0,0 1-7 0,2-1 7 16,-1 1 0-16,3-1 0 0,-4 1-2 0,0 0 0 16,4 0-2-16,-3-1-2 0,2 1 2 0,-2-1 4 15,4-1-5-15,-1 2 3 0,0 1 0 16,1-4 0-16,-4 1-2 0,6 1-2 0,-4-1 1 0,3 2 2 15,0-1-2-15,2 1-3 0,-2-2 8 0,0 1-2 16,2 0-1-16,-3-2-2 0,4 4-2 0,-1-4 3 16,0 5 0-16,2-2 1 0,2 1 2 0,0-1 0 15,-2-2-4-15,3 4 5 0,-3-4-4 0,7 1 3 16,-2 1-2-16,-6-2 0 0,7 1-1 0,-1 1 1 16,-4-3-5-16,5 1 5 0,-2 2 1 0,1-3-4 15,-2 1 3-15,3-1-2 0,-5 1 2 0,2-2-1 16,-1 0-1-16,1 3 1 0,-2-1 0 0,1-2 1 15,-2-1-2-15,4 3-3 0,-2-4 6 0,-1 2-1 16,1 0 2-16,-1 0-6 0,5-3 3 0,-6 2 0 16,2 1 1-16,1-1 0 0,0 0-2 0,1 0-2 15,4-1 7-15,1-1-5 0,-1 3 1 0,-5-2 0 16,5 0 0-16,-5-1 4 0,2 1-2 0,-2 1 0 16,1-2-1-16,0 1-2 0,-1-1-1 0,1 0-1 15,-3 1 4-15,8-1-2 0,-3-1 4 0,-2 2-3 16,-3 1 0-16,3-4-1 0,-1 3 2 0,10-3-2 15,-10 1 0-15,1-1 1 0,5 1-3 0,-1-1 0 16,0 0 3-16,-5 2-4 0,4-2 5 0,0-2-3 16,-2 2 0-16,2 0-1 0,-3 0 1 0,0-1 2 15,0 0-2-15,0-2 1 0,5 5-2 0,-2-4 0 16,1 2 3-16,-5 0 0 0,2-3-1 0,-3 3 1 16,-1 0 0-16,3 0-2 0,-2 3 2 0,2-3 1 15,-3 2 1-15,3-1-1 0,-4 0 0 0,3 0 0 16,0 2 0-16,0-2-2 0,-2-1-1 0,2 3 3 15,0 1-1-15,0-3 2 0,-2 2-2 0,2-2 3 16,0 3-3-16,-2-3 0 0,2 2 2 0,0-1-2 0,1 1 2 16,5-1-2-16,-8 0 2 0,2 1 1 0,2-1-2 15,-2 1 5-15,8-2-4 0,-5 3 2 0,4 0 1 16,-3 0-1-16,-1-1-1 0,3-2 0 16,-6 1-1-16,1 2-3 0,4-1 1 0,-2 0 3 0,1 1-3 15,-3-2 0-15,5-1 1 0,-6 1 0 0,0 1-1 16,1-1 1-16,1 0 5 0,4 3 3 15,1-3 2-15,-1 1 1 0,2-1 1 0,2 1 1 16,-4-1-1-16,3 2 7 0,9 2 4 0,-11-6-10 16,10 3 0-16,-2 0 4 0,1-2 6 0,4 3-4 0,-1-1 0 15,-1-2-2-15,1-1-1 0,1 3-5 0,-2 1 8 16,3-3-8-16,-4 3 0 0,-1-2 0 16,-1-2 0-16,2 5-1 0,-10-4 0 0,8 1-2 15,-6 0-2-15,-2 0 2 0,7-2-3 0,-5 3 0 0,-3-3 0 16,4 0-1-16,-1 2 4 0,0-4-5 0,-2 2 6 15,2 0-4-15,5 0 2 0,1 0 1 0,-7 0-4 16,1 0 4-16,0 0 0 0,6 0-4 0,-9 0-3 16,5-3 4-16,-2 6-3 0,4-6-1 0,-3 6-2 15,3-3 4-15,1 2-5 0,1-2 4 0,-6 3-2 16,4-1-1-16,-5-2 1 0,1-2 0 0,0 4 1 16,-2-2-1-16,8 0-2 0,-6 0 1 0,1-2-2 15,-2 2 1-15,0 0-1 0,1-1 3 0,6 1-3 16,-9 0 0-16,4-2 2 0,-2 2-2 0,6 0 2 15,-9 0-1-15,3 2-2 0,2-2 0 0,-2 0 0 16,7 1 3-16,-6-1 6 0,6 2 1 0,-8-1-9 16,-1-2-1-16,4 2-1 0,-1-2 0 0,-3-1 0 15,4 4 2-15,-1-2-1 0,-2-2-2 0,9 2 4 16,-9-1 0-16,3-1-1 0,-4 0-1 0,9 2 2 16,-5-3-2-16,-1 3 2 0,6-1-2 0,-7 2 1 15,1-3 0-15,7 2 0 0,-1-2-5 0,1 1 3 16,-1 0 4-16,-5 1-7 0,-1 0 5 0,6-1-3 15,0 1 13-15,0 0-12 0,-6 0 0 0,0 0 0 16,-1-2 1-16,1 2-1 0,6 0 2 0,-5-3-1 16,4 3 1-16,-9 0-2 0,2 0-1 0,2 0 2 15,-3 0-1-15,2 0-2 0,8-1 5 0,-11 1-1 16,5-1-1-16,-1 1-3 0,7-2 16 0,-7 2-17 16,0-2 2-16,6 1 4 0,1-1-6 0,-1 2 1 15,-1-2 1-15,1 1 2 0,1-1-3 0,1-2 2 16,-7 3-3-16,5-2-1 0,1-1-3 0,-3 1 4 15,-7 1 1-15,4 0-2 0,-5-1-1 0,1-1 0 16,0 0 1-16,-1 2 3 0,1-2 0 0,-2-2 0 16,2 1 2-16,0 1-2 0,-5-2 1 0,4 0-1 15,-1 1 4-15,2 2-4 0,-2-4 2 0,2 2-3 16,0 1 1-16,0-6 2 0,3 5 0 0,5-2-3 0,-7 1 3 16,-1 0 1-16,11-2-4 0,-5-1 4 0,-4 0-6 15,5 2 4-15,0-4-2 0,-5 5 1 16,4-3-1-16,-5 0 5 0,1-1-11 0,3 1 0 15,-5-1 1-15,2 3 1 0,3-5 1 0,-5 2-2 0,-1 3 2 16,1-4-2-16,-1 2 3 0,0-3 7 0,-3 5-8 16,2-3 3-16,2 1 1 0,-1-1-2 15,-4 0 0-15,-1-2 10 0,4 0-7 0,-7 3 1 16,3-2-6-16,-4 1 4 0,-2 3 4 0,3-4-5 0,-2 1 2 16,0 0 3-16,0-2-3 0,0 3 4 0,-1-1-1 15,-2-2-5-15,-1 2 5 0,0-1-2 0,-2-2-2 16,0 3 0-16,1-3 0 0,-2 0 1 0,1-4 2 15,-4 2-4-15,-1 1 0 0,2-2 0 0,-1 0-1 16,-3 1 1-16,0-2 5 0,0 4-2 0,-2-3 2 16,0 0 0-16,0 1-1 0,0-2 2 0,-1 1-6 15,-2 2 2-15,1-1-1 0,0 1 1 0,-2 1-1 16,0-2 2-16,2 0-1 0,-2 1 0 16,-1 0-2-16,2 1 2 0,-3-1 0 0,3 1 1 0,-4 2-3 15,5 1 11-15,-3-2-10 0,2 3 2 0,-1-2-3 16,-1 0-1-16,-2-2 3 0,1 4 0 0,-2-1-2 15,0-3 0-15,-2 4-1 0,-1-5 9 0,-1 3-6 16,1 0-2-16,-5-2 0 0,-2 3-2 0,6-1 4 16,2 0-1-16,-2 3-3 0,0-4 1 0,2 3 2 15,-1-2 0-15,0 0 1 0,0 0-3 0,-1 1 2 16,5-1-2-16,-2 4 12 0,0-5-10 0,-2 4-3 16,3-1 5-16,0 2-3 0,-1 0 2 0,0 0 0 15,4 2 0-15,-1-1-4 0,-2-1 1 0,-3 1 5 16,5-1 5-16,-2 3-6 0,-3-1-1 0,2-2-5 15,3 3 3-15,0 1 3 0,-4-3-5 0,0 0 5 16,4 2 0-16,-6-3-3 0,3 2 3 0,2 3 0 16,0-4-2-16,-4 2 6 0,8 0-2 0,-2 2 3 15,-2-1-1-15,2-1 9 0,0 0-4 0,3 2-4 16,-2 0-2-16,1-3 1 0,-1 4-2 0,-3-3 1 16,4 0 1-16,1 1-2 0,-4 1 3 0,3-1-3 0,0-1-4 15,-3 1 5-15,3 1-3 0,-2-1 1 16,1 2-3-16,-1-2 5 0,-2 1-3 0,1-2 1 15,1 2-1-15,-1 0 1 0,-7-2-1 0,3 0 2 16,0 2-3-16,-3-3 1 0,2 1-1 0,-1 1 1 0,0-1-2 16,1 1 5-16,0 0-5 0,-3 1 4 0,2-2-2 15,2 1-1-15,0 0 5 0,-3-1-3 16,8 1 4-16,-6-1-3 0,4 2 1 0,-3 0-2 16,3-3 1-16,-3 4 0 0,-2-4-1 0,0 4 0 15,1-5-2-15,-1 2-2 0,-3 2 4 0,3-2 0 0,-3-2 0 16,0 2 1-16,-7 1-2 0,0-4 9 0,2 3-12 15,0-1 1-15,-1 2 2 0,1-1 2 16,3 1-8-16,2-2 7 0,-6 0 0 0,8 2 0 16,-2-1-1-16,-1 2 1 0,4-3 3 0,-3 2-6 0,-3-3 3 15,4 3 1-15,1 0-2 0,-1-1 0 0,-6 0-2 16,7 1 1-16,0 0 1 0,-2 0 2 0,0-1-6 16,0 1 6-16,3 2 2 0,0-3-2 0,-3 1 0 15,2 1 2-15,0-3-1 0,0 3 0 0,0 0 3 16,1-4 1-16,1 5-3 0,-4-3 1 0,0 0-2 15,3 1-2-15,-3-1 4 0,2 2 1 0,2-1-2 16,0 1-3-16,1-1 7 0,1-1-2 16,2 1 1-16,-4 1 0 0,0 1 0 0,4-1 0 0,0 0 1 15,-3-1 3-15,2 0 1 0,2 1-1 0,-4-2-5 16,4 1 2-16,-5 2 0 0,1-3-2 0,3 3 0 16,-1-2 2-16,0 0 0 0,2 2-3 15,0 0-2-15,-1 1 1 0,1-3-2 0,0 2 3 0,0 1-4 16,2-4 6-16,2 3-3 0,-1 1-1 0,-2-1-3 15,2-1 6-15,0 2 11 0,-2-3-15 0,3 3-2 16,3-2 2-16,-2 1-3 0,0 0 4 0,1 0 0 16,-1 1 1-16,-1-1 4 0,-3 0-9 0,0-1 4 15,2 2-1-15,0 0 1 0,-1-1-9 0,0 1 6 16,3-1-1-16,-1 1 2 0,4-1 3 0,-5 1-4 16,-1-1 7-16,3 1-6 0,-2-1-1 0,-1 2 2 15,1-5 1-15,-3 4-6 0,2 0 3 0,-2-1 10 16,0-1-11-16,2 2-3 0,-7-1 4 0,5 0 0 15,-1 1 10-15,-3-1-13 0,-2 0 0 0,2 0 2 16,-1-1-2-16,0 2 1 0,-2 0 9 0,3 0-11 16,-2 0 7-16,-1 2-6 0,0-4 3 0,-2 2 0 15,4 0-5-15,-5 0 6 0,2 0 7 0,1-2-8 16,-1 2 2-16,0 1-2 0,3-1-3 0,0 0 0 16,-1 1-5-16,3-2 11 0,2 1 0 0,1 1-3 15,0-1 1-15,0 0 0 0,0 2-4 0,-2-4 0 16,4 4 3-16,-3-1-2 0,2-1 0 0,-1 0 2 15,1 2 0-15,1-1 0 0,0-1-3 0,1 0-1 0,-1 1 6 16,0-1-4-16,2 2 2 0,0-1 0 16,-4-1 3-16,4 3-1 0,-1-2-1 0,-4-1-1 15,5 1-2-15,-4 0 4 0,4 0-7 0,0 0 7 16,2 2-5-16,0-2 3 0,-3 0 0 0,1 0-2 0,3 0 0 16,-3 1 5-16,0 1-3 0,2-3-1 0,0 2 0 15,1-2 1-15,6 0 0 0,-12 1-5 16,7 0 8-16,5-1-1 0,-11 1-3 0,5-1 2 15,6 0-6-15,-11 0 5 0,5 3-1 0,0-3 3 0,0 1-4 16,6-1 2-16,-9 0 1 0,5 3-1 0,4-3-3 16,-10-3 5-16,10 3 1 0,-9 3-5 0,4-3 6 15,-2 1-5-15,7-1 3 0,-9 1 2 16,9-1 5-16,-10 0 1 0,3 2-7 0,0-2-5 16,-1 0 0-16,2 1-3 0,6-1 5 0,-17 0 1 0,8 1 0 15,-1 1-3-15,1 1 2 0,-2 0 9 0,-2-3-13 16,3 3 2-16,-3-2 2 0,3 2-5 0,1-1 1 15,-3 1 5-15,2-3-3 0,1 3 1 16,2-3-2-16,0 0 1 0,-2 2 3 0,9-2-1 0,-10 0-3 16,1 0 1-16,5 2 4 0,-1-1-4 0,5-1-3 15,-12 0 2-15,6 0 6 0,6 0-5 16,-9 2 6-16,0 0-3 0,3-1 3 0,-3-1-3 0,3 1 2 16,-2-1 3-16,1 3-3 0,0-3-1 0,7 0 0 15,-12 3-2-15,6-6 3 0,6 3 2 0,-14 3 1 16,9-3-5-16,5 0 7 0,-10 0-1 0,3 1 0 15,7-1-6-15,-10 0 3 0,6 1-2 0,4-1 2 16,0 0-2-16,-9-1-2 0,9 1 0 16,-5 3 4-16,5-3-5 0,0 0-2 0,0 0-15 0,-5 1-18 15,5-1-21-15,0 0-27 0,0 0-36 0,1 7-48 16,-1-7-63-16,8 6-69 0,-4-1-613 0,-2-2 305 16,-2 1 202-16</inkml:trace>
  <inkml:trace contextRef="#ctx0" brushRef="#br0" timeOffset="13462.68">22616 6101 92 0,'0'0'129'0,"2"-4"-10"16,-2 4-3-16,0 0 0 0,0 0 1 0,0 0 2 15,-3-4-7-15,3 4 1 0,0 0-3 0,-3-5 2 16,3 5 0-16,-3-6-1 0,0 5-5 0,3 1-12 15,-8-2-7-15,8 2-6 0,-8-3-5 0,3-1-5 0,0 2 0 16,0 2-1-16,5 0 0 0,-10-3-2 16,2 0-6-16,0 1-6 0,2-1-11 0,-3 2 0 0,0-2-3 15,0 3-4-15,-1-2-3 0,-3-1-1 0,2 2-3 16,-1 1-4-16,-1-3 2 0,1 3-6 0,-1-3 0 16,0 3 3-16,-1-1 2 0,1 0-1 0,-1 1 0 15,1 0 1-15,-2 0-1 0,2 0 2 0,-5 0-4 16,6 0-3-16,-2 1-4 0,1 0 0 0,-2 1 2 15,-1-2-8-15,-2 1 1 0,0 1-1 16,4 0-3-16,-2-2 2 0,-3 3 3 0,-2-1-6 0,8 1 4 16,-2 1 1-16,-6 1-2 0,6 3-1 0,-2-4 3 15,0 1-7-15,1 4 2 0,1-3 2 0,-2 4-1 16,1-5-3-16,0 6 0 0,0-3-2 0,2 4 3 16,-4-3-1-16,0 3 3 0,4 1-1 0,-3-1 1 15,3 1-3-15,-4 0 1 0,6 1 3 0,-4 1-2 16,2-1-4-16,-2 1 3 0,1-3 2 0,0 1-3 0,0 2-2 15,0-1-3-15,3 1 4 0,-1-2-2 16,-1 0 1-16,5 1 1 0,0-1-2 0,-1 3 1 16,1-2-2-16,0-1 3 0,0-1-3 0,2 1-1 15,-1-2 6-15,1-1-5 0,-1 0 1 0,2 1 0 0,-1 2-2 16,0-1 9-16,-1 1-3 0,0 1-6 0,0-3 1 16,2 0 1-16,-2 0 1 0,2-1-3 15,-2 2 2-15,3-2 0 0,-3 4 5 0,1-2-7 16,0-2 3-16,1 0-3 0,-1 2 1 0,0-3-4 0,-1 2 5 15,3-3 2-15,0 3-3 0,-3-4 2 0,-1 3-2 16,4-1 0-16,0 1 0 0,-1 2-1 0,-1-4 1 16,2 1 3-16,-1 1-3 0,1 1 1 0,1-1 1 15,1 0-3-15,-1-1 1 0,-2 1-1 0,2 2 0 16,0 0-1-16,1 1 3 0,0-4-3 0,0 1 3 16,1 0 0-16,0 2-4 0,0 0 2 0,-1-2 5 15,-2 2-5-15,3 2 0 0,-2-2 1 0,1 0-1 16,1-2 0-16,1 1 0 0,-2 0 6 0,2 1-7 15,-1 0 2-15,0-2-2 0,1 0 4 0,-1 2-2 16,1 0-2-16,1-1 0 0,-1-1 0 0,1 1 2 16,0-2-1-16,-2 0 1 0,4 1 1 0,-2 0-3 15,0 1 3-15,1 0-3 0,-1 0 3 0,1-3-2 16,1 4 0-16,-1-2-1 0,0 1 4 0,3-1-2 16,-3 0 0-16,3-3 0 0,-1 3-2 0,-1-1-1 15,3 0 6-15,0-1-6 0,-2 0 0 0,2-1 5 16,0 3-2-16,-1 0-3 0,1-2 7 0,0 2-1 15,4-4-6-15,-4 4 6 0,2 0-6 0,-1-2 3 16,4 2 3-16,-1-2-6 0,-1-1 4 0,2 2 0 16,0-1 3-16,3-1-6 0,1 3 0 0,-1-3-2 0,2 3 2 15,2-2-1-15,1 1 3 0,-3-2-1 16,3 2 1-16,-1-2-2 0,3 0 3 0,-1 1 0 16,-1-2-3-16,1 2 5 0,3-3-4 0,-1 0 0 0,-1 2 2 15,2-2 3-15,-1-1-3 0,-1 3-1 0,1-3-3 16,-3 1 3-16,4 0-3 0,-3-1 3 0,-1 0-5 15,1 1 5-15,0-1 0 0,-1 0-2 16,0 1-1-16,-1-2 4 0,4 1-2 0,-1 1 0 0,-2-4-1 16,3 3 3-16,-2-1-4 0,-1-2 2 15,0 2 1-15,4 0-1 0,-3 1 2 0,1-3-1 16,2 4-1-16,-3-3-1 0,0 2 0 0,4-2-3 0,-2 2 6 16,2 0-2-16,5-1-2 0,0 1 0 0,-4-1-1 15,4-2 4-15,-2 4 2 0,2 3-6 0,0-4 4 16,-1-3-3-16,0 3 1 0,-4 0 2 15,-1 1-1-15,0-2-3 0,-1-1 2 0,2 0 2 0,-2 0-1 16,8 1-1-16,-8 2-2 0,0-1 7 0,7 0-7 16,2-3 1-16,-4 3 2 0,-4-1 1 0,5 0 0 15,1 2-2-15,-5-3 5 0,5 1-5 0,-7-2-1 16,1 2 0-16,6 1 0 0,-2-3 2 0,-4 4 7 16,5-3-9-16,-4 0 0 0,-3 2 1 0,11-2-3 15,-3-1 8-15,-5 0-3 0,7 2 4 0,-2 2-5 16,2 0-2-16,-8-1 1 0,6-3-2 0,-1 3 2 15,1-1 2-15,-5-1 4 0,5 2-6 0,-7-3 0 16,8 4 0-16,-7-3 0 0,-2-1 0 0,11 2 1 16,-12-2-2-16,3 1 2 0,5-1 3 0,-6 1 0 15,7 1-2-15,1-1 1 0,-8-1 0 0,6 1-3 16,1 1 2-16,-5-3-1 0,4 4-2 0,-5-4 5 0,0 1-2 16,6-1-1-16,-8 3-1 0,-1-2 0 0,3 0 0 15,1-1 3-15,-3 3 1 0,2-2 4 16,-1 2-8-16,-2-2 0 0,1-1 2 0,1 3-2 15,-1-3 0-15,-2 1 0 0,1 0-1 0,-1-1 4 0,1 0-1 16,0 2-3-16,-2-1 5 0,5 0 4 0,-3-1-4 16,-1 1-2-16,1 1 4 0,-1-2-3 0,-4 0-1 15,3 3 4-15,2-3-1 0,-1 0-3 0,-3 2 0 16,1-2 4-16,4 0-5 0,-1 0 4 0,0 0-4 16,0 0 1-16,3 2 2 0,1 0 0 0,-3-2-1 15,3 0 3-15,-1 0-2 0,6 0-4 0,-7 0 4 16,-1 0 0-16,3-1-3 0,0 2-2 0,-1-1 3 15,-2 0 0-15,2 1 3 0,1-1-4 0,-4 2 2 16,2-1-5-16,-1-2 6 0,-1 1-2 0,3 0 0 16,-1 0 0-16,0 0-2 0,-2-3 3 0,2 2 0 15,-1 0 1-15,3-1-2 0,5 2 1 16,-1-2 0-16,-6-1-4 0,0 1 2 0,1-1 5 0,5 1-1 16,-7 0 2-16,3-1-4 0,0 2 9 0,-5-4-8 15,5 2-1-15,4 0 0 0,1 1-1 0,-4-1 3 0,4-2-3 16,-7 3 0-16,7 0 2 0,-7-1-2 15,0 0 1-15,1 0-2 0,6-1 2 0,-6 1-1 16,0-1 1-16,7-1-1 0,0 2 1 0,-1-1-3 16,0 1 0-16,3 0 0 0,-3 0 2 15,-1-2-1-15,1 2 4 0,0-2-4 0,-1 0 2 0,1 1-4 16,-1-2 1-16,1 1-1 0,-1 1 3 0,-6-1-3 16,-1-2 3-16,3 2 0 0,-1 0-4 0,-4-2 2 15,8 2-1-15,-4-2 1 0,-3 2-1 0,8-4 5 0,-5 4-3 16,-2-3-2-16,8-1-2 0,0-1 1 15,-2-1 1-15,2 3 1 0,0-3 0 0,3 1 0 16,-3-1-2-16,5 0-2 0,-2 0 2 0,0-3-5 16,3 0-3-16,-6 2 1 0,3-4-2 0,2 4 6 0,-3-5-6 15,-3 1 2-15,-1 1 2 0,-1 0 2 0,1 2 0 16,-9 1-1-16,2 1 3 0,-4-3 1 0,1 5-1 16,-6-4 3-16,5-1 0 0,-3 2 3 0,-1-1 2 15,0-1-7-15,-1 1 7 0,0-2-2 0,-1 2 4 16,-1-2 1-16,-2-1 0 0,0 1 0 0,-2-2 2 15,1 2-2-15,1-4-1 0,-3 3 0 16,1 0 4-16,-1-2-6 0,0 0 3 0,1 1 1 0,0-4-4 16,-3 2 1-16,3-8 1 0,-2 8 2 0,-2 0-4 15,2 0-1-15,-4-6-1 0,0 8-1 0,0-8 1 16,-1 5 0-16,-1 1-3 0,-1-6 4 0,2 7-2 16,-6-6-1-16,1 6 1 0,-1 1-1 0,-1-1 2 15,-1-2 2-15,-4 0-2 0,-2-1-1 0,1 1 2 16,2 6 0-16,-8-6-1 0,4 2 0 0,-5 1-2 15,0 2 4-15,0 1 3 0,3-2-2 0,2 6-4 16,-4-4 2-16,3 5 2 0,0-2-1 0,-4-3-7 16,2 6 0-16,2-3 1 0,-4 1 5 0,3 1 0 15,1 0-5-15,-11-2 2 0,10 4-1 0,0-2-1 16,-6-3-2-16,5 5 3 0,-4-2 0 0,-2 0 0 0,4 5 1 16,6-4-1-16,-12 1-3 0,2 0 5 15,0-1-3-15,8 1 3 0,-3 2 3 0,-6-3-1 16,7 4 1-16,1-2 3 0,-8 0-5 0,0-1-1 15,1-1 5-15,0 1-3 0,7 3 3 0,-6-3-3 0,3 3-1 16,-3-4-3-16,5 2 4 0,-2-1-1 16,-2 0 3-16,-2 0-1 0,1-1 0 0,-2 0 4 15,4-1 0-15,-3 1-4 0,0 0 9 0,1 0-2 0,6 3-3 16,-7-7-1-16,-1 5 0 0,0 0 2 0,1-2-3 16,-1 1 0-16,5 0 4 0,0 1-4 0,-2-2 4 15,4 4 0-15,3 0-5 0,-10-2 2 0,8 1-1 16,-2 1 9-16,-4-4-15 0,6 5 10 0,-7-4-2 15,6 3 15-15,-6-2-7 0,1 2 3 0,6 1-2 16,-1-1-2-16,-2 0-2 0,-1 1 0 0,2 0-4 16,0 2 6-16,3 0-1 0,-3-1 9 0,1-1-5 15,2 2-3-15,-2-1 0 0,0 0 12 0,0 1-21 16,3-1 0-16,-4 1 4 0,4 0-2 0,1 0-6 16,-2-3 2-16,1 4 3 0,1-1-2 0,-1-1 0 15,4 2-6-15,1 1 0 0,-6-3 7 0,6 2-2 16,-1 0 1-16,-4 1-2 0,-1-1-2 0,0-3 2 15,1 4 10-15,0-1-13 0,0 0 3 0,-1 0-1 16,-1 2-3-16,3-2 2 0,-3-1-1 0,3 1 2 16,-2 1 1-16,1-2 0 0,0 0-2 0,-1 1 1 15,2 1-2-15,-2-1 3 0,1 2-2 0,2-1 6 16,-2-2-3-16,1 2 7 0,-1 0-12 0,2-2 2 16,-2 1-4-16,1 1 2 0,4 0-1 0,-3-2 4 0,-1 2 1 15,-3-2-6-15,4 4 4 0,-3-4-5 16,0 2 7-16,2 0-1 0,-3 0 1 0,2 0-4 15,0 0 2-15,-1 0-4 0,5 0 8 0,-4 0 2 16,-2-2-11-16,0 2 11 0,1 0-7 0,1 0 4 0,1 0-7 16,0 0 9-16,0 0-1 0,-1-1-4 0,1 0 3 15,1 2 0-15,-2-1 2 0,-2 0 0 0,-2 0-1 16,4 0 1-16,-3 1-3 0,-1-1 4 0,0 0 1 16,0 2-6-16,-4-2-1 0,-1 2 4 0,6 0 0 15,-10-1-1-15,5-1-3 0,-2 2-1 0,6-2 1 16,-5 1 2-16,5 1 2 0,3 1-3 0,-4-2 4 15,4 0-4-15,-1 1 2 0,0 0 0 0,8-1 1 16,-6 1-2-16,0 0 8 0,4-1-10 0,-4 0-2 16,5 0 0-16,-1 1 1 0,0-1 3 0,1-1-5 15,2 1-3-15,-1-1 2 0,-2 3 3 0,1-1-3 16,1-1-2-16,0 0 0 0,-1-1 1 0,-1 3 7 16,3-2-1-16,-1 0 0 0,0 2-1 0,0-2-3 15,-1 0 4-15,3-1 0 0,0 3 2 0,-3-2-2 0,3 0-4 16,-2 1 7-16,2-2-9 0,1 0 4 0,-1 0 2 15,2 3-2-15,-1-3 2 0,3 1 0 16,-4 0 3-16,-2-1-7 0,4 0 6 0,2 3 0 16,-3-3-1-16,0 0 2 0,0 2-5 0,-3-2 11 15,1 3 1-15,1-2-7 0,-1-1-4 16,2 3 0-16,1-2 3 0,-1-1-5 0,1 2 0 0,2-2 1 16,-1 1 1-16,7-1 3 0,-12 0-1 0,4 0-2 0,4 1 7 15,-2-1-5-15,-2 3-5 0,2-3 4 0,6 0-4 16,-13 1 8-16,5-1-6 0,2 1-3 0,6-1 0 15,-11 0 11-15,5 2-14 0,1-1 2 0,1 0 1 16,-2 2 0-16,6-3-2 0,-9 1 4 0,5 0-2 16,-2 2-3-16,1 0 5 0,-2-3 3 0,2 2-6 15,5-2 5-15,-9 4-5 0,3-3 4 0,-2 1-2 16,3 1-4-16,0-3 3 0,0 4 5 0,5-4-2 16,-10 5-1-16,3-2 5 0,4-1-2 0,-3-2-4 15,3 3 0-15,-1-1 4 0,4-2-1 0,-8 5-1 16,3-3-1-16,2 0-2 0,3-2 3 0,-6 1 0 15,6-1 6-15,0 0-6 0,-6 2 7 0,6-2-8 16,-4 1 1-16,4-1-3 0,0 0 1 0,-7 0 1 16,7 0 0-16,0 0 1 0,-3 4 2 0,3-4-2 15,0 0-3-15,0 0-1 0,-4 2 6 0,4-2-3 16,0 0 2-16,0 0-4 0,-7 2 4 0,7-2 0 16,0 0 4-16,0 0-2 0,0 0-7 0,0 0 6 0,0 0-4 15,0 0 2-15,0 0-8 0,-2 3-20 16,2-3-47-16,0 0-63 0,0 0-97 0,9-11-119 0,-2 7-1071 15,5-10 474-15,2-5 318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36:07.8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14548 6495 79 0,'-3'-7'165'0,"3"2"-16"0,0-1-17 0,-1 0 4 15,-2 0 5-15,1 1-5 0,-1-1-5 0,-1 1-7 16,-1 1-8-16,0 1-4 0,-3-3-14 0,3 3 2 16,-4 1-8-16,-1-1-7 0,1 2-6 0,-6-1-1 15,-1 2-4-15,-1 0-9 0,-1-3 0 0,-3 6-8 16,-2-3-6-16,-2 2-1 0,-6-1 3 0,0 2-3 16,3-1-3-16,0 1-6 0,-4 2-3 0,0-1-3 15,0-1 2-15,-2 1 0 0,-1 0 0 0,2-1-3 16,-3 0 0-16,0 2 2 0,1-1-4 0,-2-1-4 15,-3-1 2-15,3 1 0 0,0 2-2 0,2-3 0 0,-2 2-3 16,3-1-2-16,-1-1 3 0,2 1-5 16,-3-1-2-16,3 1 4 0,0-1-5 0,2 2 2 15,3-1-3-15,-4 0 9 0,3-1-10 0,-1 2 1 16,2 1-3-16,0-2-1 0,0 2 0 0,0-1 0 16,1 1-2-16,-1-2 1 0,0 4-2 0,0-2 0 0,0 1-1 15,-2 3-1-15,1-1-3 0,-3-1 7 0,-2 2-8 16,2 1 0-16,1 0 0 0,0-1 0 0,-2 1-1 15,1 2 3-15,0 0 3 0,0-1-7 0,0 2 1 16,1-3-2-16,-2 2 4 0,4 3-3 0,-2-2-2 16,3 2 3-16,1-2-3 0,3 2 2 0,-3-1 4 15,2 2-8-15,3 1 6 0,-1-2-3 0,0 4 2 16,4-3-3-16,-3 2 3 0,0 1 0 0,4 2-1 16,-1-3 3-16,3 3-2 0,4-4-2 15,1-1 2-15,-5 4 1 0,5-4-1 0,-2 1-1 16,4 3 0-16,0 3-2 0,-1-6 2 0,1 3 0 0,3-2 2 15,-1 0-2-15,0-1-1 0,0 3-2 0,5-3 4 16,-1 1-1-16,2-1 0 0,-2 0 0 0,2 0-1 0,1-2-1 16,0 2 3-16,1-2 2 0,-1 2-5 0,3 1 0 15,-2-2 3-15,3 3-2 0,0-3 1 16,0 0 6-16,-1 0-5 0,1 2-1 0,0-1-4 16,0 0 1-16,0-3 5 0,1 4-1 0,-1 0 1 0,6-2-2 15,-5 1 3-15,1 0-5 0,1-1 4 16,2 0-3-16,-2-4 1 0,4 2 2 0,-2 0-2 15,3-3 1-15,1 1-3 0,-5-2 0 0,3-1 3 16,2 1 3-16,1-1-5 0,-4-1 3 0,7 1-3 0,-3 1-2 16,1-2 2-16,2 0 2 0,-1-2 0 15,-1 2-1-15,4-1-2 0,-1-2 4 0,1 1-2 16,1 0 6-16,-2-3-5 0,4 2-1 0,-2-1 1 0,11-2-4 16,-3 2 9-16,3-1-7 0,-1 1 3 0,0-3-4 15,0 2 3-15,5-2-2 0,-3 0 0 0,1 1 0 16,3-1-1-16,-3 3 2 0,3-1 0 0,-2-1-3 15,-2-2 1-15,2 4 4 0,-5-1-4 0,2-2 0 16,-5 3 4-16,1-4-4 0,4 3 0 0,-3-1 1 16,-6-2 3-16,5 3 0 0,1-2-1 0,-7-1-1 15,9 3-4-15,-10-2 3 0,8-1 0 16,3 1 1-16,1 0-2 0,-1 1 1 0,2-2 5 0,-1 0-6 16,2 0 2-16,0 0-2 0,0 0 1 0,-2 1-2 15,4-1 5-15,0 0-2 0,0 2-1 0,-1-1 2 16,-2 0-1-16,3-1-2 0,-1 2-1 0,-2-1 6 15,-2 3-4-15,-1-2-1 0,1-1-3 0,-3 2 4 16,0-2 1-16,0 2 0 0,0 1 1 0,0-1-2 16,2-2-1-16,3 3 0 0,-1-1 3 0,4 1 0 0,-3-2-4 15,2 1 4-15,-1-1 3 0,4 2-1 16,-1-2-2-16,3 1 4 0,14-1 3 0,-17 1-1 16,3 0-5-16,0-2 9 0,-4 3-8 0,5-1 0 15,-2-1 2-15,-3 3-2 0,0-3 2 0,0 2-2 0,4 0 2 16,-6 0 2-16,-2 0-3 0,1 1 9 15,4-1-2-15,-5 0 0 0,4 0-1 0,-5 0 0 16,2 0-1-16,-1-2 2 0,2 2-1 0,2-3 4 0,-3 2 5 16,3 0-2-16,-1-1 1 0,-1 1 0 0,3-1 0 15,0 1-2-15,0-1 5 0,2 0-3 0,-2 0-3 16,-2-2 3-16,1 2-1 0,1-1-1 0,-1 2-1 16,1-2 2-16,1-1 1 0,-3 3-5 0,-1-1 3 15,2-1 3-15,0 0-11 0,1 0 5 0,-3-2 5 16,1 1 5-16,1 0-8 0,-2-1 3 0,2 0-3 15,5-1 2-15,-4-1 0 0,1 3-7 0,1-4-3 16,2 1 0-16,11-2-1 0,-12 1 16 0,10-2-21 16,-10 2 0-16,9-1 4 0,-11-2-4 0,1 2 2 15,0-2-2-15,0-1-3 0,13-2 3 0,-19 2-1 16,3-2-4-16,2 1 2 0,-5-1 1 0,-1 0 11 16,2 0-9-16,0-4-5 0,-2 2 4 0,3-3-2 15,-5 1-3-15,2-2 2 0,0 2 0 0,-5-2 0 16,1 1 3-16,0-2-7 0,-2 1 6 0,-3 0 10 15,-5 0-12-15,-2 3 0 0,-3-2 6 0,1-1-6 16,-2-1 2-16,4-3 5 0,-6-2-6 0,-1 1 0 16,-1 1 2-16,-3 3 1 0,4-6-8 0,-5 4 7 15,-3-2-6-15,2-3 5 0,-3 5 0 0,1-1-2 0,-2-5 4 16,-2 0-5-16,-2 0 2 0,1 1 2 16,-4-2 1-16,1 1-3 0,-1-2 3 0,1 1 0 15,-2 0-3-15,0-3-3 0,0 6 0 0,-2-5 2 0,-1 4-2 16,2-2 0-16,-2-1-1 0,-1 0 3 0,2 0-5 15,-3 4 3-15,0-2 0 0,-3-2 0 0,-1 4 0 16,0-3-2-16,1 3 14 0,-3 0-19 0,1 0 7 16,-6 2-1-16,4 1-1 0,-1 0-5 0,-2 3 2 15,0 0 7-15,1 0-10 0,-3 2 4 0,-2 1 13 16,1 1-15-16,-3-2 7 0,0 2-6 0,-2 1 2 16,2 0 3-16,-1 1-4 0,0-1 5 0,1 4 0 15,0-4-2-15,1 3-3 0,-1-1 9 0,1 2-7 16,2 1 1-16,-2 0 2 0,-2-1 6 0,2 1-8 15,1 1 3-15,-2 0-1 0,0 3 0 0,0-2 3 16,1 1 0-16,-1 0-7 0,1 0 4 0,0 0-1 16,-1 1 14-16,1 1-14 0,2-2-1 0,-4 1 0 15,-2 1 3-15,6 1 0 0,-7 1-2 0,3 0 1 16,4-2 3-16,-6 2 2 0,5 0 0 0,-4 0-3 16,5 0 0-16,0-3 4 0,6 6 1 0,-1-3 13 0,1-3-11 15,1 3-3-15,1 0 3 0,1 0-1 16,-1 0-3-16,2 0-1 0,-6-1 1 0,5 1 3 15,0 0-1-15,-2 0 6 0,0-1-5 0,-1 1 0 0,2 0 5 16,-1 0-2-16,-1 0-4 0,-1-2 1 16,4 2 0-16,-1-1 2 0,0 1 1 0,1-1 0 15,4 0 2-15,-1 1-6 0,-2 0-2 0,3 0 2 16,1-2 3-16,0 2-3 0,0 0 1 0,-8 0 9 0,4 0-4 16,2-1-5-16,-5 1 0 0,1-1 1 0,-1 0 12 15,8 2-14-15,-3-1 0 0,1 1-5 16,-2-2 10-16,-3 1-6 0,0 0 5 0,-1 0-1 0,1 0-1 15,0 0-2-15,1 0 8 0,0 1-1 0,-2-1-4 16,-1-1-4-16,1 2 16 0,2-1-6 0,-2 1-8 16,0-1 6-16,0 0 1 0,1 3-2 0,-3-3-1 15,4 1-1-15,0 0 3 0,0-1 1 0,-1 2-3 16,3-1 0-16,-1-1 10 0,2 1-9 0,-2-1-7 16,-1 3 9-16,-1-3-6 0,0 2 1 0,-2-1 0 15,2 0 1-15,0 0 0 0,1 1-2 0,4-1-2 16,0 0 4-16,1 0-7 0,0-1 1 0,-1 2 5 15,4-2-2-15,-1 0-3 0,0 0 1 0,4 0 1 16,-1 0-5-16,2 2-29 0,6-2-34 0,-9 0-49 0,5 0-45 16,-1 2-49-16,-2 1-52 0,1 0-53 0,2 1-63 15,-2 3-789-15,-3-1 389 0,-3 1 258 0</inkml:trace>
  <inkml:trace contextRef="#ctx0" brushRef="#br0" timeOffset="3030.77">12503 7021 121 0,'0'0'241'0,"-1"-5"-18"0,1 5-14 15,1-5-7-15,-1 5-10 0,-1-3-7 0,1 3-15 16,0 0-15-16,0 0-15 0,0 0-18 0,1-5-12 15,-1 5-12-15,0 0-11 0,0 0-6 0,0 0-7 16,-4 14-9-16,2-7-6 0,-1 2-5 0,2-2-3 16,-4 5-7-16,1 0-4 0,1 1-3 0,1 3-4 15,-1-1-4-15,1 2-5 0,0-4-1 0,1 5-4 16,2-1 1-16,-1 0-3 0,4 0-3 0,-2 0 2 16,3-1 0-16,0 0 0 0,1-2-5 0,-1-5-1 15,0 2-1-15,4-5-5 0,-1 3 4 0,2-3-3 16,-1-1 3-16,0-1-4 0,1-1 3 0,-1-1 0 15,-1-2-3-15,2-2 4 0,3 0 0 0,-3-1 0 16,-1-2 1-16,0-2-1 0,0-3 0 0,0 1 1 16,-1-5 7-16,-1-2 6 0,1-1 4 0,-1 1 6 0,-1-1 6 15,-1 0 26-15,-1 6 8 0,-2-1 21 0,0 4 15 16,-1-2 7-16,1 3-10 0,0 3 9 16,-2 0-13-16,0-1-11 0,0 5-13 0,1-4-14 0,-1 4-16 15,0 0 3-15,0 0-3 0,0 0-9 0,3 21-11 16,-5-11 5-16,2 7-5 0,-1 0 2 0,0 0-6 15,1 3 1-15,0 1-3 0,1-2-4 0,0 8 2 16,-1-8 0-16,0 6-5 0,2-1-5 0,-2-3-35 16,2 4-22-16,-1-5-31 0,-1-2-35 0,0 1-36 15,3 0-36-15,-2 7-50 0,2-8-42 0,-1 2-72 16,-1-3-728-16,2-3 358 0,0-3 240 0</inkml:trace>
  <inkml:trace contextRef="#ctx0" brushRef="#br0" timeOffset="3581.41">12995 7050 187 0,'0'-5'232'0,"1"0"-5"0,-1 5-6 15,0-7-9-15,3 2-7 0,-3 0-14 0,1-1-15 16,-1 2-11-16,4-1-16 0,1 1-12 0,-1-1-16 16,1 1-13-16,4-4-9 0,0 3-11 0,5 1-8 15,-1 1-7-15,1 2-8 0,3-1-8 0,0 0-5 16,0 2-3-16,-3 1-6 0,-2 2-4 0,1 2-6 15,0-2 2-15,0 2-7 0,-3 3-1 0,-2-1-4 16,0 1 1-16,-2 3-2 0,-1 1 0 0,-5 5-2 16,3-2-3-16,-6 3 0 0,-1-1-2 0,-6 0-1 15,4 2-1-15,-5-1-1 0,0-1 1 0,2-3-2 16,1-4 2-16,1 1-5 0,0 0 2 0,4-7-1 16,-1 2 2-16,1-2-3 0,-1 1 0 0,3-2 1 0,0-2-3 15,-2 4-2-15,3-5 6 0,-4 3-5 16,4-3 1-16,0 5-5 0,0-5 4 0,0 0 0 0,8 3-1 15,-3-2 0-15,2 0 5 0,1-1 0 0,5 2-1 16,-2-1 4-16,5 1-1 0,-6 0 0 16,4 0 2-16,3 4-4 0,2-1 1 0,-7-1 0 0,4 4 1 15,-4-2-1-15,0 1 4 0,-3 1-3 0,2-2 3 16,-1 2 3-16,-2 1 6 0,-1 0-5 0,-3 2 2 16,-3 2 5-16,1 2-5 0,-2-3 1 0,-3 2 0 15,-7 3-4-15,-1 2 0 0,-5 1-6 0,-2 1-16 16,0-2-30-16,-3 1-34 0,4 1-44 0,-5-3-39 15,3 2-54-15,7-7-59 0,-1 2-728 0,6-9 331 16,1-1 222-16</inkml:trace>
  <inkml:trace contextRef="#ctx0" brushRef="#br0" timeOffset="3773.31">13465 7437 96 0,'4'-1'294'16,"0"0"-23"-16,-4 1-23 0,0 0-20 15,8-3-20-15,-8 3-18 0,0 0-4 0,0 0-10 0,-4 10-6 16,1-3-15-16,-2-2-12 0,1 2-7 0,1 2-19 16,-1 0-5-16,0 2-18 0,-4 2-7 0,4 0-7 15,-1 0-14-15,1 6-25 0,-2-2-31 16,1 0-49-16,1 0-57 0,0 0-57 0,4 0-66 0,-5-1-648 16,5-5 289-16,1-1 192 0</inkml:trace>
  <inkml:trace contextRef="#ctx0" brushRef="#br0" timeOffset="4224.41">13491 7009 79 0,'-8'-7'306'0,"2"-1"-10"16,1 3-10-16,-2 0-19 0,4 3-15 0,-1-1-23 16,1-1-16-16,2 1-17 0,1 3-28 0,-3-2-16 0,3 2-18 15,0 0-10-15,0 0-15 0,7-3-8 0,0 1-9 16,2 0-10-16,4 2-8 0,5 0-3 16,-1 2-8-16,2-4-10 0,1 1 1 0,-1 0-11 0,3 0 3 15,-3-1-6-15,0 1 0 0,2 1-4 0,-6-1 1 16,0 1-6-16,-3 0-8 0,2 1 0 0,-4-1 1 15,3 1-1-15,-4-1-2 0,0 3-8 0,0-1-2 16,-3-2 3-16,-1 2 0 0,0 0-5 0,1 1 0 16,-2-1 7-16,-1 5 10 0,2-2 2 0,-1 5 8 15,-3-2-3-15,1 1 4 0,-1 3-6 0,-1 4 15 16,-1 1 4-16,1-1-13 0,-2 5 6 0,-1-3 1 16,1 3-5-16,-3-3-1 0,3 7-5 0,-1-5-3 15,1 6 4-15,-4-1-8 0,4-6 2 0,-1-1-8 16,-1 3-2-16,2-2-7 0,-1 5-23 0,2-3-37 15,-3-4-44-15,3 1-39 0,0-1-48 0,1-1-52 16,1-3-57-16,0-1-904 0,3-3 399 0,1-1 264 16</inkml:trace>
  <inkml:trace contextRef="#ctx0" brushRef="#br0" timeOffset="4797.96">14287 7139 253 0,'1'-7'236'0,"3"-2"-13"0,-3 3 4 0,3-5-10 16,0 3-5-16,-3-2-4 0,2-1-11 0,-2 2 1 0,-1-2-22 15,0 1-14-15,0-3-15 0,-1 2-7 0,1 1-2 16,-4-1 10-16,4 0-5 0,-4-1-5 0,-1 3-15 15,1-1 12-15,-1-1 15 0,-4 1-19 0,0-2 4 16,0 1-3-16,-1 5-13 0,-1-1-6 0,0 1-2 16,0-1-6-16,1 1-6 0,-1 4-14 0,1 0-4 15,-3 0-12-15,-1 4-8 0,4 2-9 0,-3-3-6 16,-2 4-5-16,2 7-2 0,-2-2 7 0,2 2-17 16,0 2-4-16,4 1 1 0,-1 2-2 0,1 0-6 15,2-1-1-15,1 3-3 0,3-1-6 0,1-1-4 0,2 3-13 16,0-3-3-16,2-1-2 0,1-2-5 15,3-2-1-15,0-2-3 0,1-1 1 0,2-1 3 16,3-3-4-16,2 1 4 0,-4-2-5 0,7-1 7 0,-4-3-7 16,0-2 9-16,0-2 12 0,4 0-11 0,0-4 6 15,-7 2 2-15,3-2-2 0,-2-3 9 0,3 0-9 16,-5-3 5-16,0 1 3 0,0-3 10 16,3 3 19-16,-6 3-2 0,-1 1-2 0,0-3 4 0,0 7 4 15,-1-3 10-15,-3 2-1 0,2 0-5 0,1 2-1 16,-3 2-4-16,2-1-5 0,-3 3-13 0,6-3-4 15,-6 3-3-15,0 0 4 0,4 10-8 0,1-5 7 16,-4 5-2-16,2 5-3 0,1 4 6 0,-3 0-2 16,3 6-1-16,-3 1 0 0,2 3-1 0,-6 0 2 15,3 2 1-15,0 1-1 0,-1 0-7 0,-2-1-23 0,3 0-31 16,0-1-33-16,-2 5-36 16,3-6-37-16,-2 2-37 0,-2-1-40 0,3-5-45 0,5-7-50 15,-1 0-980-15,5-3 438 0,0-4 290 0</inkml:trace>
  <inkml:trace contextRef="#ctx0" brushRef="#br0" timeOffset="4966.32">14614 7461 25 0,'8'-6'240'0,"-2"1"-3"0,-1 1-18 15,0 2-22-15,-1-1-23 0,-1 2-15 0,-3 1-15 16,7-1-8-16,-7 1 28 0,5 6 10 0,-2-2 0 16,-2 2-14-16,1 4-9 0,0-1-8 0,-1 5-8 15,1-3-11-15,-1 6-14 0,0-2-12 0,1 4-5 16,0-2-7-16,-4-2-9 0,4 2-4 0,-2 0-14 15,0 0-29-15,0 0-43 0,-2 1-59 0,0-1-65 16,1-7-75-16,-2 2-772 0,2 1 328 0,-4-5 220 16</inkml:trace>
  <inkml:trace contextRef="#ctx0" brushRef="#br0" timeOffset="6382.23">15120 7008 1 0,'0'-8'273'0,"0"-1"11"16,-2 0-2-16,0 1-6 0,2 1-3 0,0 2-4 15,0 0 3-15,0 1-14 0,0 0-22 0,0 4-19 16,-2-5-22-16,2 5-21 0,0 0-15 0,-2-4-43 15,2 4 8-15,0 0-14 0,0 0-7 0,2 13-13 16,-2-3-4-16,2 2-3 0,0 2-13 0,0 5-6 16,-4-2 15-16,2 1-29 0,2 4-2 0,1-3-5 15,-3 8-3-15,2-6-5 0,2 3 0 0,-3-5-7 16,3 7 0-16,1-3 0 0,-4-6-5 0,3 3-1 16,0-3-6-16,0 0-9 0,4-1-21 0,-1-3-9 15,0 3-14-15,2-7 4 0,-3-1-17 0,3 1 2 0,1-4-1 16,2-2 6-16,-1 0 4 0,1-3 5 15,2 0-1-15,-3-3 6 0,2 0 0 0,0-6 6 16,1 0 2-16,-1-4-1 0,0-2 6 0,-1 1-1 0,-3-3 3 16,4-7 1-16,-3 0 2 0,-5 7 19 0,0 2-1 15,2-4 11-15,-3 9 26 0,-3-3 14 0,0 4 14 16,2-1 17-16,-2 3 2 0,-1 2-2 16,0 1-11-16,4-1-10 0,-3 2-15 0,-1 3-10 0,0 0-8 15,0 0 4-15,0 0-4 0,0 20 5 0,0-8-12 16,3 5-1-16,-3 4-3 0,0 2-8 15,0 4 3-15,0-2 1 0,0 0-5 0,0-6-1 0,0 6 0 16,-3 3 0-16,3 0-6 0,0-3-38 0,-1 1-12 16,1-1-33-16,0 2-28 0,0-8-38 0,-4 0-43 15,4 8-41-15,0-8-39 0,5-2-48 0,-1-2-885 16,0-5 399-16,2 0 266 0</inkml:trace>
  <inkml:trace contextRef="#ctx0" brushRef="#br0" timeOffset="6768.73">15655 7166 40 0,'-11'-13'355'16,"5"4"-18"-16,-2 1-14 0,3 0-20 0,-3 1-22 16,6 1-18-16,-1 3-24 0,-1-1-17 0,3 2-21 0,-3-4-24 15,4 6-24-15,0-4-9 0,0 4-15 0,0 0-16 16,9-3-9-16,0 4-13 0,1 0-5 15,8-1-12-15,0 1 9 0,4 1-24 0,-1-4-7 0,6 2-1 16,-4 2-9-16,4-2-1 0,-4-4-2 0,-5 3-9 16,5-1 2-16,-1 0-2 0,-3 1-5 0,-2-1-6 15,-5 2 1-15,4-2 3 0,-5 0-3 0,-3 2-4 16,3-1-2-16,-6 1 1 0,-5 0 4 0,9 0-10 16,-9 0 2-16,9 0-3 0,-5 2 4 0,-3 1 19 15,1 2-11-15,0 3 19 0,-2 0-9 0,0 2-4 16,0 2 12-16,-2 1 0 0,2 4-6 0,-3-1-1 15,-1 2 1-15,4 3-3 0,-5 0-7 0,0 4-2 16,5-6 1-16,-5 6-4 0,1-5 4 0,0 5-4 0,0-4-14 16,3-2-12-16,0-1-36 0,0 2-25 0,1-2-27 15,-2 1-37-15,0 0-37 0,2 0-50 16,0-2-40-16,2-5-44 0,-2 0-848 0,2 1 383 16,1-6 258-16</inkml:trace>
  <inkml:trace contextRef="#ctx0" brushRef="#br0" timeOffset="7351.01">16362 7084 176 0,'3'-7'291'0,"-2"0"-11"16,3 1-14-16,-3-1-12 0,2 3-17 0,-2 2-10 15,3-2-10-15,-3 0-18 0,-1 4-16 0,1-5-15 16,-1 5-17-16,0 0-19 0,0 0-16 0,0 0-12 15,0 0-4-15,0 0-11 0,5 13-8 0,-3-8-5 16,-2 4 0-16,0 0-1 0,-2 3-11 0,1 2 6 16,0 1-1-16,-1 2 4 0,0 0-1 0,1-1-12 15,-3 0-8-15,3 3 0 0,1-1-11 0,-2-3 4 16,2 2-5-16,0 0-4 0,0-2-6 0,0-1 4 16,3-4-4-16,1 4-1 0,-2-5-6 0,3 2 0 15,1 1 0-15,1-4-5 0,-2 0 1 0,7-2 1 0,-2 2-5 16,5-4-8-16,2 1 9 0,2-2-8 0,-1-1 9 15,10-4-7-15,-6 1 1 0,-1-2 11 16,0-1-11-16,-1-4 0 0,2 2-7 0,-6-4 2 0,4 0-5 16,-6-2 10-16,0 0-4 0,0-3-1 0,0 1 4 15,-4-3-2-15,2 0 2 0,-4 2 4 0,-5 3 30 16,4-4 30-16,-5 5 16 0,4 2 6 0,-5-3 2 16,4 4 4-16,-4 0 6 0,3 2 6 0,-3 1-2 15,0-1-5-15,2 2-10 0,-2 0-7 0,-1 4-17 16,2-4-14-16,-2 4-6 0,0 0-10 0,0 0-4 15,0 0-2-15,6 18-3 0,-5-4-3 0,5 1 2 16,-4 3-7-16,-1 4 1 0,-1 3-1 0,1 1-1 16,1 4-1-16,-1-3 3 0,-5 3 1 0,4 2-4 0,-1-5-1 15,1 2-3-15,-4 5 1 0,3-6-3 16,-2 0 0-16,1-3-3 0,-1-6 3 0,2 0-6 16,0-1 3-16,-1 0-2 0,1-2-4 0,-2-2 0 0,3-2-2 15,-2-1 9-15,1-1-11 0,1 0 0 0,1-3-10 16,-2-1-15-16,1 0-20 0,0-3-33 0,0 1-43 15,1-1-62-15,-1-3-80 0,0 0-95 0,0 0-120 16,0 0-1220-16,10-7 565 0,-8 0 376 0</inkml:trace>
  <inkml:trace contextRef="#ctx0" brushRef="#br0" timeOffset="9264.37">21935 6774 3 0,'1'-5'258'0,"-2"1"8"15,-1-1-2-15,0-1-7 0,1 4-11 0,1 2-10 16,-3-4-12-16,3 4-9 0,0 0-23 0,0-8-18 15,0 8-18-15,0 0-17 0,0 0-24 0,0 0-5 16,0 0-13-16,0 0-7 0,-5 16-11 0,4-8-2 16,-2 5-8-16,-1 1-3 0,3 5-9 0,-3-2-6 0,3 0-2 15,-2 4-6-15,-2-2-4 0,4-1-5 16,0 7 2-16,1 1-7 0,0-2 0 0,1-5-3 16,0 6-4-16,4-6 2 0,2-2-7 0,-1 3-2 0,3-2-4 15,1-3-11-15,7-1-6 0,-2-2-3 16,3-2-6-16,1-2-4 0,3-1-1 0,-3-3 0 15,4-2-3-15,4-2 6 0,-8-2 0 0,-1-2 5 0,4-4 0 16,-4 1 5-16,5-7 3 0,-2-1-5 0,0-3 10 16,-8 3-6-16,4-5 8 0,-6 4 4 0,-1-4 11 15,0 5 6-15,-3-10 26 0,-1 11 1 16,-2 2 23-16,1 0 25 0,-4 2 36 0,4 2 13 0,-5 3 6 16,3-2-3-16,-3 4-14 0,1 0-15 0,0-1-18 15,-1 4-13-15,0 0-15 0,0 0-8 0,0 0-4 16,0 0-11-16,-2 17-3 0,-1-6-3 0,-2 4-3 15,4 3-5-15,-4 7-5 0,-2-1 1 0,2 1-6 16,0 1-2-16,0 3-23 0,1-1-24 0,-1 0-38 16,1 0-48-16,0 2-35 0,3-3-34 0,-1 2-41 0,0-3-46 15,0-1-52-15,2-7-42 0,0 0-949 0,2-1 435 16,2-5 290-16</inkml:trace>
  <inkml:trace contextRef="#ctx0" brushRef="#br0" timeOffset="9631.33">22572 6967 104 0,'7'-10'285'0,"-2"1"-8"0,0 0-20 15,-2 4-21-15,-1-1-30 0,1 5-20 0,-2-4-22 16,-1 5-13-16,0 0-17 0,0 0-5 0,0 0-3 16,8 12-6-16,-7-1-12 0,-1-3-6 0,0 6-4 15,0 3-4-15,0-1-9 0,0 4-4 0,0 0-11 16,0-1-4-16,2 8-5 0,1-7-7 0,0-2-7 15,0 0-1-15,4-1-5 0,0-3-4 0,-2-2-1 16,2-2-3-16,1-2-4 0,-1-1-1 0,5 0-3 16,-3-5 1-16,1-1-2 0,0-2-2 0,2-4 2 15,0-2 4-15,1-1 1 0,0-6-2 0,1-1 6 16,-4-2 0-16,4-7 3 0,-1 1 1 0,0-2-5 16,-4-3 12-16,-3 2-4 0,1-2 13 0,-3 3 10 0,-3 0 3 15,-1 5 4-15,0 3 9 0,-3 7 6 0,-1-3-6 16,1 2-11-16,-4 1-10 0,2 7-4 0,-5-3-14 15,-2 3-2-15,-2 5-5 0,-4 1-6 0,-1 8-10 16,-3 5-41-16,-2 3-30 0,6 5-23 0,3 2-24 16,1 4-36-16,5 4-44 0,4-1-47 0,3 1-59 15,5 2-945-15,2-3 412 0,2-1 272 0</inkml:trace>
  <inkml:trace contextRef="#ctx0" brushRef="#br0" timeOffset="9820.36">23107 7224 194 0,'3'-3'324'0,"1"1"-19"16,1 0-23-16,-2-1-22 0,-3 3-25 0,6-4-26 0,-6 4-24 15,0 0-21-15,5 7-13 0,-5-4-15 16,-1 1-10-16,0 3-12 0,-1 2-12 0,1 1-7 16,1 2-13-16,-4 4-5 0,-1 1-10 0,3-1-15 0,-1 2-34 15,-3 0-54-15,-1 3-60 0,5 0-64 0,-1-3-69 16,-1 7-658-16,3-7 297 0,-1-2 196 15</inkml:trace>
  <inkml:trace contextRef="#ctx0" brushRef="#br0" timeOffset="10210.9">23421 6991 185 0,'2'-12'321'0,"2"0"-22"0,1 2-24 16,-1-1-30-16,0 1-25 0,5 3-24 0,4-1-19 0,0 4-16 15,1-1-11-15,2 0-14 0,3 4-12 16,2-1-7-16,-1 4-12 0,-2 2-5 0,5 0-11 16,-5 2-13-16,1 2-4 0,-3 2-9 0,0 1-4 0,-4 1-8 15,2 2 0-15,-5-1-7 0,0 4 0 0,-3 2-2 16,-4 7 1-16,-4-6 1 0,-8 5 0 15,-2 4-2-15,-2-1-5 0,-5-1 0 0,-3 0-4 0,-2-2-2 16,1-3-1-16,1-1-5 0,-1 0 0 0,3-5 0 16,3-6-3-16,5 1-2 0,1-4 0 0,2 0-1 15,-1-1-2-15,5-1 3 0,-1-1 2 0,2 1-4 16,0-2-6-16,1-1 3 0,2 1-5 0,1-3 11 16,0 0-10-16,5 3 3 0,2-3-2 0,3 0-3 15,4-3-3-15,6 1-19 0,2 0-21 0,7-2-43 0,2-5-42 16,-3 4-59-16,4-2-62 0,4-2-60 15,1 1-743-15,-1 1 349 0,0-3 230 0</inkml:trace>
  <inkml:trace contextRef="#ctx0" brushRef="#br0" timeOffset="10747.99">24250 7082 166 0,'5'-11'249'15,"0"2"-11"-15,2-1-5 0,-1-2-5 0,-1 0-16 16,-1 1-7-16,1 0 4 0,-1-4-9 0,0 3-7 16,-3 0-7-16,4-5-16 0,-5 1-9 0,3 3-2 15,-2-1-2-15,0 5 6 0,-2-5-13 0,-3 3-17 16,2-1-6-16,-3 4-3 0,-3-2-11 0,-1 1-7 16,-9 2-10-16,0 0-14 0,-9 2-5 0,-1 3-12 15,-4 4 2-15,0 0-11 0,-1 2-7 0,0 4-3 0,1 5-9 16,6-3-1-16,-2 3-4 0,4-1-9 15,6-2-2-15,5 2 0 0,1 1 1 0,4 2 1 16,2-2-4-16,3 4-5 0,3-4 1 0,3-1-5 16,2 5 2-16,4-3 12 0,2 1-13 0,3-3 1 0,8 5-11 15,-2-2 10-15,1 2 5 0,3-3-7 16,0-2 0-16,-7 0-3 0,7-2 2 0,3 2-1 0,-3 0 0 16,-6-3-7-16,-2-1 5 0,1 2-5 0,0 2 4 15,2-5-2-15,-6 5 12 0,4-3-14 0,-6-4-6 16,-2 2-8-16,1 3 14 0,-1-3-1 0,-2 1-6 15,-2-1 1-15,0-1 8 0,-3-1 2 0,-2 3 2 16,-2 0 2-16,-6 0-3 0,2 0 0 0,-6 2 1 16,-2-3 0-16,0-1 9 0,-4-1 4 0,0 3 7 15,2-6 4-15,-2 1 10 0,-1-2 4 0,2-1 5 16,3 3 4-16,0-3 8 0,1-3 12 0,4 3 6 16,3-4-5-16,-4 0-11 0,3-5-4 0,2 2-9 0,1-3-4 15,4 0-4-15,-1-7-5 0,2 0-8 16,7 0-2-16,1-1-8 0,6-5-4 0,6 3-6 15,0 0-6-15,4 2-6 0,-4 4-12 0,4-1-27 0,-7 8-14 16,1-3-36-16,-3 5-34 0,2-1-26 0,0 3-28 16,-1 0-27-16,2 3-42 0,-2 0-32 15,-1 6-36-15,1-4-28 0,-5 5-907 0,-1-2 416 0,-1 3 280 16</inkml:trace>
  <inkml:trace contextRef="#ctx0" brushRef="#br0" timeOffset="10962.03">24597 7262 99 0,'2'3'243'16,"3"-3"-8"-16,-5 0-3 0,5 2-10 0,-5-2-8 16,0 0-10-16,4 3-9 0,-4 1-4 0,0-4-2 15,-1 8-6-15,-1-4-3 0,0 1 0 0,1 0-14 16,-1 2-12-16,-1-2-12 0,1 3-13 0,0 0-17 16,-1 2-4-16,-1-2-12 0,1 3-7 0,-1-2-6 15,1 3-10-15,2 3-11 0,-3-4-5 0,-2 0-32 16,3 0-37-16,1 0-47 0,-1 2-57 0,-1 2-66 15,3-4-81-15,-2-2-814 0,2 2 359 0,2-3 238 16</inkml:trace>
  <inkml:trace contextRef="#ctx0" brushRef="#br0" timeOffset="11398.62">24999 6967 118 0,'1'-2'326'0,"0"-1"-19"0,-1 3-15 0,3-5-21 15,-3 5-23-15,1-4-23 0,-1 4-22 0,0 0-24 16,0 0-11-16,0 0-11 0,0 0 1 0,-11 12-2 16,5-3-15-16,-1 1-2 0,-3 5-1 0,-3 2-11 15,0 0-6-15,3 0 0 0,-4 4-20 0,-2 4 0 16,5-1-10-16,-4 1-7 0,1 0-3 0,0 0-11 15,1 1-3-15,1 1 5 0,-1-3-16 0,2 0-6 16,5-7-3-16,1 2-11 0,-2-2 5 0,5 0-6 16,1-2-2-16,2-3-3 0,0 1-3 0,4-2-1 0,0-3-6 15,3 0 2-15,2 1 1 0,2-5-4 16,0 2-2-16,2-4-1 0,6-2 3 0,-3-2-1 16,2-1-2-16,1-2-1 0,-1-3 1 0,-5 0-9 0,5-3 4 15,-3 1 3-15,-4-3-4 0,0 1 2 0,-3-2-6 16,-2 2 8-16,1-4 2 0,-4 1-9 15,-4 3 0-15,0 2-4 0,-3-3 4 0,-2 2-1 0,-2-3-10 16,-4 5 8-16,-4-1-2 0,0 2-1 0,-7 3-1 16,4 0-2-16,0 1-5 0,0 4-24 0,3 0-25 15,-2 3-34-15,3 1-29 0,4 1-40 0,0-1-41 16,0 6-35-16,3 0-58 0,3 0-74 0,4-1-769 16,2-1 378-16,0 0 252 0</inkml:trace>
  <inkml:trace contextRef="#ctx0" brushRef="#br0" timeOffset="11807.39">25276 7103 340 0,'3'-5'343'0,"-1"0"-10"0,1 0-15 0,-1 1-15 16,0 1-31-16,-2 3-26 0,2-7-29 0,-2 7-24 0,2-2-23 15,-2 2-14-15,0 0-20 0,0 0-7 0,2 17-10 16,-2-7-11-16,0-1-14 0,0 4-5 0,0 3-7 15,-2 3-9-15,0 0-5 0,0 1-8 16,2 6-4-16,0-1-8 0,0 1 0 0,2-8 0 0,0-1-15 16,2 0 4-16,-1-1-8 0,9-3-2 0,-5-4 1 15,6 3-2-15,0-4-3 0,-3-1-2 0,4-6-3 16,-1 2 6-16,1-3-8 0,-2 0 5 0,0-3-3 16,5-2 2-16,-3-6-9 0,3 4 8 0,-2-7 1 15,-2-1-5-15,-2-1-5 0,1-1-3 0,-5-2 3 16,2-6-4-16,-1-1 10 0,-3-3 2 0,-5 2-2 15,-5-2 3-15,-1 2-7 0,-3-1-3 0,-5 1 9 16,1 1 7-16,-1 4-5 0,-4 1 5 0,4 6-2 16,-1 1-7-16,-2 5-5 0,3-2-2 0,-4 6-7 0,8 1-3 15,-2 2-15-15,-2 2-26 0,4 5-17 0,-3 1-19 16,4 4-27-16,0 2-27 0,0 5-40 16,4 3-40-16,2 5-49 0,3 0-60 0,1 2-789 0,3-7 370 15,1-3 246-15</inkml:trace>
  <inkml:trace contextRef="#ctx0" brushRef="#br0" timeOffset="12248.14">25706 6999 284 0,'7'-15'330'0,"-3"5"-9"15,1 1-21-15,-2-2-14 0,2 3-10 0,-3 2-6 16,2 0-12-16,-2 3-23 0,0-1-15 0,-1-1-24 15,-1 5-2-15,2-3-36 0,-2 3-25 0,6-2-6 16,-6 2-20-16,5 5-7 0,-3 1-13 0,1-1-10 16,1 6-14-16,-3-1 7 0,3 1 5 0,1 3-19 0,-5 3-8 15,3 0-3-15,-2 4-2 0,3-3-4 16,-4 7-3-16,5-2-2 0,0 4-1 0,-1-4-11 16,0-3 4-16,-2-2-3 0,5-2-1 0,-1 1-15 0,3-2 3 15,0-2-4-15,3 0-2 0,2-2-2 0,0-2-5 16,4-1-6-16,-2-2 14 0,2-2-13 15,0 0 4-15,1-4-3 0,-1-4 13 0,-3 0-6 16,3-2 3-16,-1-2-3 0,-2-1 0 0,1-2 6 0,-2-2-6 16,-3-1 3-16,4-2 12 0,-2-8-4 0,-4 7 14 15,3-6 10-15,-3 0 8 0,-2 6 21 0,0 0 15 16,-2 1 13-16,-1 5 16 0,-1 2 12 0,-1 1-6 16,2 5-15-16,-2-3-13 0,-2 3-12 0,0 3-12 15,0 0-7-15,0 0 1 0,2 20-10 0,-2-8-3 16,-2 9-6-16,2 7-2 0,0 3-3 0,0-1-2 15,0 5 0-15,0 2-2 0,-2 7-2 0,0-8-3 16,0 11-13-16,-1-1-54 0,-7 4-75 0,2-15-73 16,-1 14-67-16,-2 2-74 0,1-16-96 0,-2 1-1144 0,-1-3 525 15,-2-1 348-15</inkml:trace>
  <inkml:trace contextRef="#ctx0" brushRef="#br0" timeOffset="15898.31">21153 7137 43 0,'0'0'242'0,"0"-3"-7"0,0 3-10 0,0 0-13 16,0 0-12-16,0 0-6 0,1-6-8 0,-1 6-1 0,0 0-2 15,0 0-2-15,-3-5-4 0,3 5-14 0,-2-6-7 16,2 6-14-16,-3-5-14 0,1 0-13 0,-2 1-5 15,1 0-8-15,0 1-4 0,0 0-1 0,-2-2-8 16,1 0-1-16,0 0-3 0,-2-1-2 0,2 3-3 16,0-2-5-16,-1 0 2 0,1 0-9 0,-2 2 1 15,1-3-4-15,-3 0-4 0,-1-1-7 16,0-1-9-16,2 0 6 0,0 0-6 0,-2 0 3 0,0 2 3 16,-1-2 4-16,-2-4-6 0,2 0 1 0,0 4-5 15,1 0-2-15,-4-2 2 0,2 1 0 0,-1-3-3 16,1 3 1-16,-1-2 8 0,2 3-2 0,-3-7 3 15,4 8 4-15,-1-2 2 0,-1-1 1 0,-1 2 0 16,3 2-2-16,-5-5-3 0,5 3 0 0,0 0 14 16,0 1 3-16,0-1-8 0,0 0-5 0,-1 0 1 15,1-1-7-15,2 0-1 0,-1 2-1 0,0-2 6 16,1 4-1-16,-2 0 0 0,1-2 2 0,2 2-4 0,-1-2 1 16,1 1-12-16,-1 0 3 0,-1-1-6 0,2 2 0 15,1 0 0-15,0-1-1 0,0 0-4 16,-1-2 0-16,2 3-1 0,-3-2 2 0,2 2-1 15,0 0-2-15,1 1 0 0,-2-1-1 0,2 1-1 0,-1-1-4 16,1 0 2-16,0 0 13 0,2 0-16 0,-2 1 0 16,-4 0 0-16,6 0-3 0,-5-1 2 0,5 2 4 15,-2-2 5-15,0 1-10 0,-1-2-4 0,-3-1 2 16,3 3-2-16,0-2-2 0,1 2 3 0,-1-1 0 16,1 0-1-16,-3-2-2 0,-1 2 2 0,3-2-2 15,0 0-3-15,0 1 6 0,0 0-4 0,-2-1-2 16,2-1 0-16,0-1-3 0,0 1 6 0,0 1-3 15,-2 0 6-15,2-2 2 0,0 1-4 0,4 0 3 16,-4 1 3-16,1-2 2 0,1-1 2 0,-2 0-9 16,1 2-3-16,-2-1 5 0,3 0-9 0,1-2 4 15,-2 2-5-15,0-3 0 0,2 1-2 0,-2 0 2 16,0 2-8-16,0-3 5 0,3 2-5 0,-3 0 3 16,0-5 0-16,-1 2-1 0,4 4 1 0,-7-2 1 15,3 1-4-15,1-2 1 0,3 0-4 0,-2 2 3 0,2-2-2 16,0 3 1-16,-3-1-2 0,1-1 4 0,0-2-2 15,1 1 0-15,-3 4-2 0,4-4 0 0,-3 0-3 16,0 4 0-16,3-1 2 0,-3-3 0 0,0 5-3 16,-1-3 7-16,3 4-8 0,-3-5-1 0,1 2 6 15,1 1 11-15,-2-1-11 0,2 1 3 0,0-1-7 16,0 1 10-16,0 2-10 0,-1-3 4 0,2-2-3 16,-3-1 6-16,1 6-1 0,0 0-4 0,1-5 4 15,-1 2-4-15,-2 0-2 0,0-1 2 0,2 0 2 16,-1 0-1-16,0 1-6 0,0-2 4 0,1 1 5 15,-2 0 32-15,1 0 2 0,0 0-7 0,-2 0-4 16,1-4-2-16,0 4 1 0,2 1-8 0,-3-3-2 16,2 2 0-16,-1-2 0 0,-2 3 0 0,3-2 0 15,-3-3-8-15,3-1 6 0,-3 6-2 0,2-3-2 16,1 2 1-16,1-7-4 0,-4 3-5 0,3 1 5 16,-1-1-8-16,-2-1-4 0,3 3 12 0,-3 0 10 0,3 0-18 15,-3-3 5-15,2-1 3 0,0 6-3 16,0-5 3-16,-1 0-6 0,1 4 4 0,1-1 2 15,0 0-7-15,-2-4-1 0,2 1-2 0,-2 0-4 0,1 5 6 16,-1-5 2-16,0 1 0 0,2 2 7 0,-2-3-21 16,-1 1 13-16,0 3 1 0,2 2 6 15,-3-7-6-15,1 6 1 0,3-2-1 0,-3 0 0 16,2 2 0-16,-3-2 0 0,5 2 2 0,-4 0-3 0,3 0 4 16,-3-1-6-16,-1-1 22 0,1 1-22 0,-1 2 5 15,1-1 0-15,2 2-3 0,-4-3 0 0,1-1-1 16,0 5-2-16,0-8 19 0,-1 6-19 0,3 1 1 15,0-2-3-15,-1-1 6 0,-1 3-3 0,0-1 3 16,1 2-3-16,-1-3 0 0,-1 0 6 0,4 3-3 16,-2-4-2-16,3 4 4 0,-4-2-3 0,0-1 3 15,5 2-5-15,-4-3 8 0,1 4-2 0,1-3-1 16,-1 0-5-16,1 2 6 0,-1-1-4 0,1 1-2 16,0 1 1-16,-1-1 5 0,3 1-4 0,-1-1 0 0,-1 1 2 15,1 0-3-15,-3-3 3 0,4 5 0 16,-1-2-1-16,2 2-4 0,-1-1 4 0,0 0-1 15,1-2-3-15,1 1 8 0,-1 1-9 0,-1 0 5 16,2-1-15-16,-4-1 20 0,3 1-3 0,-1 0 2 16,0 0-3-16,1 0-3 0,1 3 3 0,-2-3 2 15,3 0-18-15,-2 2 19 0,-1-4-2 0,-1 4 2 0,4 0-7 16,-3-3 4-16,-1 4 2 0,5-3 5 0,-4 0-6 16,0 1-2-16,2 0 3 0,-1-1-4 0,-2 2 1 15,5-3-1-15,-5 3-1 0,1-4 0 0,-1 1 3 16,1 0 0-16,-1-1-3 0,1 1 4 15,0-2-1-15,-2 2-1 0,2-2 2 0,-1 2 17 0,1-1-17 16,-1-3-1-16,1 5 14 0,0 0-17 0,0 1 6 16,0-3-6-16,0 2 1 0,-1 2-7 0,-1-2 8 15,1 1-4-15,-2-3 5 0,2 0-6 0,0 2 1 16,-2-1 9-16,2 1-2 0,-3 0-4 0,2-2 4 16,0 3-5-16,-1-2-2 0,1 0 7 0,-2 2-7 15,0-2-34-15,-2 1 12 0,5 0 4 0,-4-2-6 16,0 3 7-16,3-1 5 0,-2 1 0 0,-1-2-3 15,3 1 7-15,-2 0-4 0,-1 2 7 0,0-2 0 16,4 1 0-16,-3 1 14 0,3-1-14 0,-1 3-1 16,-2-1 3-16,3 1-2 0,0-1 5 0,1 0 0 0,0 1 3 15,-1-1 1-15,2 2-2 0,-1 0 4 16,0-1-3-16,0-1-3 0,1 1 4 0,-2 2 1 16,0-3-2-16,1 1 3 0,1 2-4 0,-1-2-2 15,0-1 9-15,-1 2-1 0,1-2-3 0,0 1 1 0,-3-1-2 16,0-1 0-16,2 1-3 0,-3 0 0 0,-2-2 9 15,1-1-4-15,3 1 2 0,-6-1 2 0,6-2-5 16,-6 2 1-16,3-2-3 0,-3-2 4 16,0 0-5-16,-1 0 1 0,2-1 0 0,-1 0 4 0,0 2-5 15,-4-5 0-15,2 4 0 0,1-1 3 0,-1-1 0 16,2-2-2-16,-2 3 2 0,-2 2 3 0,2-3 0 16,1 3-7-16,3-3 7 0,-6 0-5 0,5 2 1 15,-1 3 1-15,1-5 0 0,4 4 1 0,-5-4-7 16,4 3 12-16,-3-6-12 0,1 3 8 0,0 1-4 15,2 2 3-15,-4-4-8 0,5 3 5 0,-4-2-3 16,1 1 8-16,-1-1-5 0,-1 1-3 0,2 3 6 16,5-1-6-16,-7-5 0 0,6 6 1 0,-4-3 2 15,2 6-1-15,-1-5-3 0,1 4 2 0,0-3 1 16,2 4 3-16,3-3 1 0,-5 2-6 0,3 0-5 16,-5-3 13-16,4 3-15 0,-1-1 0 0,0 1 10 15,1 2-6-15,2 0 0 0,-2-2-2 0,-1 0 3 16,1-2 0-16,-2 2 8 0,2 0-10 0,0-2-2 15,-2 4 11-15,-1-3-10 0,5 0 0 0,-2 0 3 16,-3 0 0-16,0 1 0 0,-3-1-2 0,3-2 1 16,-5-1 2-16,2-1-1 0,-4 2 5 0,2-3-5 15,-2 1 28-15,0 3-4 0,-2-2 2 0,2 0-1 16,-2 1-7-16,2 0-3 0,0 1-6 0,-1 0 7 16,-2-2-3-16,4 2-11 0,-2 0 10 0,-2 0-2 0,1 1 4 15,2-1-5-15,-1 1-3 0,0 2 1 0,1-2 1 16,6 1 3-16,-6 0-1 0,2 0-5 0,-1 2 2 15,2 0-2-15,0-2-4 0,-5 3 2 16,8 0 4-16,-8-2-3 0,1 0-2 0,2 5 3 0,4-3 1 16,-8 0 2-16,6 1-5 0,-4 0 1 0,2-1 1 15,1 2-9-15,1-1 11 0,-1 1 4 16,0 0-3-16,2-1 0 0,-2 0 1 0,1-1-4 16,0 1-3-16,2 1 4 0,-1 0 3 0,0-2-2 0,2 0-4 15,-2 2 0-15,2-1 8 0,0-1-2 0,0 0 5 16,1 0-7-16,1 3 1 0,2 0-1 15,-2-2 0-15,3 0 3 0,-2 1-3 0,1-2-4 16,0 1 3-16,-3-1-1 0,1 0-5 0,0 0 9 16,3 2-3-16,-1-1 2 0,-2-1 0 0,3 2 4 0,0-1-6 15,1 0-3-15,-2 2 4 0,-1-3 0 0,1 2-1 16,2-2 2-16,-2 1 2 0,3 1-6 0,-4 1 6 16,1-3-5-16,1 3-2 0,0-3 1 0,-1 0-10 15,-2 1 13-15,3 2-4 0,0 0 5 0,-1-2 3 16,-1 0-4-16,-2 1 1 0,3 1-3 0,-1-1 1 15,1 0 0-15,-1-1-1 0,-1 1 3 0,0 0 1 16,2 2-5-16,-2-5 2 0,2 5 2 0,-1 0-2 16,2-3 4-16,0 1-2 0,5 2-1 0,-10-1-8 15,10 1-1-15,-8-3 17 0,8 3-4 0,-4-1 4 16,4 1-6-16,0 0 0 0,-9-2-2 0,9 2 1 16,-5 0-2-16,2-4 1 0,3 4-1 15,0 0 4-15,-7-3-3 0,3 2 1 0,4 1-4 0,-5-4 5 16,5 4-5-16,0 0-1 0,-6-1 3 0,6 1 4 15,0 0 0-15,-4-4 1 0,4 4-4 0,0 0 3 16,-4-1 0-16,4 1-3 0,0 0-12 0,0 0-32 16,-6-2-21-16,6 2-39 0,-2-4-51 0,2 4-51 15,-3-5-42-15,1-1-64 0,-2 2-44 0,2-1-10 16,-1 0-55-16,1-4-61 0,-1 0-1098 0,2 2 526 16,-2 2 352-16</inkml:trace>
  <inkml:trace contextRef="#ctx0" brushRef="#br0" timeOffset="16720.18">17603 2846 26 0,'0'0'187'0,"-4"-7"-9"0,4 7-9 16,0 0-6-16,0 0-9 0,0 0-5 0,-4-4-9 15,4 4-5-15,0-4-10 0,0 4-10 0,0 0-7 16,0 0-2-16,0 0-9 0,0 0-14 0,0 0-1 16,0 0-7-16,0 0-1 0,0 0 1 0,0 0-2 15,0 0-4-15,-2-4 2 0,2 4-5 0,0 0-3 16,0 0-2-16,0 0 3 0,0 0-5 0,0 0-2 15,0 0 1-15,0 0-10 0,0 0-5 0,0 0 6 16,-9 0-6-16,9 0-3 0,0 0-6 0,0 0 3 16,-8 0-1-16,8 0-7 0,-8-2 1 0,8 2-4 15,-6 0-1-15,6 0-3 0,-10-2-4 0,6 1 1 16,4 1 1-16,-8 0-6 0,8 0-1 0,-10 0 2 16,10 0 2-16,-9 0-9 0,9 0 2 0,-11 1 3 15,5-2-3-15,0 2-1 0,6-1-4 0,-11-1 6 16,11 1 2-16,-12 0 1 0,5 1 0 0,-1 1-1 15,1-2 5-15,-2 2 2 0,-2-2 7 0,1 3-4 16,-2-2 0-16,-2 0-5 0,-5 1-1 0,1 0 1 16,-1 1 0-16,2 0 4 0,-2 1-5 0,0 1 2 15,1-2 5-15,0 2-5 0,3-1 7 0,-3 1-8 16,6-3 2-16,0 2 9 0,0 0-10 0,2 1-3 16,-1 0 3-16,3-5-5 0,0 3 2 0,3 0-6 15,-4 2 6-15,4-2-11 0,0 0 1 0,1-1 5 16,0 0 0-16,4-2 2 0,-9 1 9 0,9-1-6 15,-1 4-1-15,1-4-9 0,-4 3 3 0,4-3-5 16,0 0 0-16,-4 2 0 0,4-2-4 0,0 0 6 16,0 0-1-16,-1 3 4 0,1-3-6 0,0 0-3 15,0 0 1-15,4 7 10 0,-4-4-9 0,0-3-5 16,1 5 6-16,3-1 3 0,-3-1-4 0,4 3-3 16,-1 3 8-16,4 2-1 0,-3-4 4 0,4 5-4 15,1 1 1-15,-1 1 10 0,0 2-7 0,4 0 7 16,1 6 0-16,-3-5-3 0,0 1 2 0,3 4-7 15,1 0 8-15,-3 0-5 0,3 1 7 0,-5-6-10 16,5 4 4-16,-6-2-4 0,6 2 11 0,-3 1-9 16,0-6 9-16,-2 0-12 0,0-1-2 0,-1-3 2 15,-2-1 13-15,1 0-10 0,-1-2-19 0,-2 0 16 16,1-3-3-16,0 1-6 0,-2 0 12 0,-1-4-1 16,0 1 3-16,-1-1-4 0,2-1 8 0,-3 0-3 0,-1-2-8 15,3 6 8-15,-1-5-2 0,-2-1 0 16,0 0-16-16,0 0 16 0,0 0 4 0,4 3-3 15,-4-3-2-15,0 0-18 0,0 0-40 0,0 0-63 16,0 0-71-16,0 0-97 0,0 0-109 0,2-10-853 16,-2 10 414-16,-7-9 276 0</inkml:trace>
  <inkml:trace contextRef="#ctx0" brushRef="#br0" timeOffset="18539.96">11835 2922 168 0,'2'-3'279'0,"-2"-2"-20"0,2 1-22 0,-2 4-20 16,0-5 0-16,0 5-18 0,0 0-25 0,0 0-22 15,2-3-16-15,-2 3-15 0,0 0-14 0,0 0-7 0,1 10-10 16,2-2-10-16,-2 1 2 0,1 4-6 0,-2-1-7 16,2 7-5-16,-2 0-6 0,0-2-6 15,0 1-3-15,1 8-4 0,3-5-5 0,-3 1-4 16,3 5-4-16,-2-8-2 0,4 1-3 0,-1-2-6 15,-1-3-10-15,1 0-12 0,1-3-5 0,2-2 3 16,0 1 1-16,1-3-4 0,-2-1 0 0,5-2 3 16,-3-1 1-16,4-3 2 0,-3-1 1 0,0-1 0 15,4-3-1-15,-4 1 3 0,3-6 0 0,0-1 1 16,-4 0-2-16,4-4 8 0,-2-1 3 0,-4 1 1 16,1-1 1-16,0-2 3 0,-1 3 12 0,-1-1 14 0,0 2 8 15,-2 4 24-15,1 0 25 0,-1 1 7 0,-4 1 4 16,1 2-7-16,2 1-6 0,-2 1-10 15,-1 0-16-15,0 3-11 0,0 0-13 0,0 0-2 16,0 0 0-16,0 0 6 0,5 10-35 0,-1 1-4 0,1-2 19 16,-5 4 1-16,4 3-11 0,-4 1 8 15,4 0-5-15,-3 1-18 0,2 3 12 0,-3 5-14 0,1-2-23 16,-1 1-41-16,0 0-33 0,0 3-38 16,-4 1-38-16,4-2-44 0,0 1-51 0,0-3-45 15,0 0-828-15,0-7 379 0,3-1 252 0</inkml:trace>
  <inkml:trace contextRef="#ctx0" brushRef="#br0" timeOffset="18931.29">12360 3057 14 0,'5'-7'337'15,"-2"1"-31"-15,-2 2-29 0,-1 2-32 0,4-2-27 16,-4 4-22-16,2-2-18 0,-2 2-15 0,0 0-16 15,3 12-7-15,-3-6-14 0,1 5-10 0,-1-1-6 16,0 3-9-16,0 3-8 0,4 2-10 0,-1-1-8 0,-3 0-3 16,1 2-9-16,0-2-4 0,3 7-6 15,0-5-4-15,2-4-6 0,0 5 5 0,0-5-11 16,0-4-3-16,1 1 0 0,0-4-6 0,2-1 1 16,-4-3-3-16,3-1 5 0,3-2-2 0,1-3 9 0,2-3-1 15,1-2 6-15,3-4-8 0,-5-2 4 16,1-3 3-16,0-4 9 0,-5 4-14 0,1-10 10 0,-2 0-1 15,-2 0 2-15,-6-3 6 0,0 0-6 16,0 3 14-16,-5-2 2 0,-1 1 4 0,-2 4 8 16,2 7-11-16,-5 0 4 0,1 5-8 0,0 1-6 0,-7 4-9 15,-2 2-7-15,-1 0-3 0,-1 6 1 0,-6 3-11 16,1 2-7-16,0 4-8 0,3 6-14 0,1 0-27 16,3 6-38-16,5 0-28 0,0 3-37 15,6 5-35-15,4-2-38 0,3 2-48 0,5-1-54 16,5 16-891-16,0-18 401 0,1 1 266 0</inkml:trace>
  <inkml:trace contextRef="#ctx0" brushRef="#br0" timeOffset="19126.13">12958 3275 197 0,'5'-2'343'15,"-1"1"-14"-15,-4 1-30 0,6-2-26 0,-6 2-28 16,8 0-24-16,-8 0-23 0,0 0-20 15,2 5-23-15,-2 0-12 0,-1 0-16 0,1 4-8 0,-4 2-15 16,2-1-7-16,-1 2-8 0,0 4-12 0,1 2-18 16,-2 0-35-16,1-1-40 0,1 9-52 0,-3-1-63 15,5-1-57-15,-3-3-67 0,2-4-618 0,2 1 291 16,2 0 194-16</inkml:trace>
  <inkml:trace contextRef="#ctx0" brushRef="#br0" timeOffset="19747.23">13175 2932 33 0,'-5'-8'279'0,"1"1"-11"16,0-2-15-16,3 3-1 0,-4-2-1 0,5 2-11 15,0-1-20-15,0 0-19 0,0 2-19 0,0-2-22 16,5 0-19-16,-2 3-12 0,0-1-18 0,5-2-9 16,0 3-9-16,2-1-8 0,4 2-10 0,0 1-8 15,4 2-9-15,1 0-2 0,-2 2-10 0,3 1 0 16,1 1-4-16,-5 1-7 0,2 2 1 0,-4 1-9 15,-1-2 0-15,-1 5-5 0,-1 5-3 0,-2-1 6 16,0 3-9-16,-9 3 10 0,0 5-7 0,-4 1-4 16,-4 5 2-16,-3-3-1 0,-2 3-1 0,-5-3-2 15,0-1 2-15,-2-1-5 0,0 0 3 0,0-3-1 16,0-3 0-16,2-6-3 0,8-1 12 0,-2-2-5 16,2-4-1-16,1 1 16 0,0-4 2 0,4 1 11 15,0-3 2-15,1 2 2 0,0-2 2 0,1-1-10 16,3-2 0-16,-4 5-4 0,4-5-11 0,0 0 20 15,0 0-30-15,0 0-9 0,15 0 8 0,-5-2-1 16,8-1 2-16,0-1-21 0,1 0-32 0,8-3-36 16,0 2-43-16,1-1-44 0,0 1-51 0,4-1-53 15,-4 0-53-15,-5 1-733 0,-4 3 351 0,3-2 232 16</inkml:trace>
  <inkml:trace contextRef="#ctx0" brushRef="#br0" timeOffset="20316.27">14007 2988 208 0,'4'-13'232'0,"0"1"-2"0,0-3-8 16,-2-1-8-16,-2 4-10 0,0-1-3 0,0-4 8 15,0 5-3-15,-4-4-7 0,2 1-10 0,-2 3-9 16,-2-2 0-16,0 3 1 0,1-1-1 0,-2 3-14 15,-2 0-16-15,1 0-16 0,-4 2-15 0,1 0-8 16,0 3-12-16,-2-1-17 0,-6 2-1 0,1 3-13 16,0 0-3-16,-3 3-12 0,6-1 0 0,-5 5-10 15,2-2-2-15,1 5-5 0,4-5-8 0,-2 5-1 16,5-1-1-16,1 0-3 0,1 0-3 0,3 2 1 16,1 0-9-16,2 0 8 0,3 1-5 0,0-1-3 15,2 1-6-15,1 4 8 0,3-2-6 0,0 0 4 16,3 3-2-16,0-2-2 0,3-1-2 0,0 1-12 15,0-1 15-15,2 0 3 0,1-1-3 0,2 0-2 16,-6-1 1-16,2-2-7 0,0 2 2 0,0 0-4 0,-5-3 1 16,5 3 2-16,-6-3 0 0,2-1 2 15,-2 1-5-15,-1-1 5 0,-1-1 1 0,0 3-2 16,-2-5-3-16,-2 2-3 0,1 0 12 0,-5 2-6 16,0-2-1-16,-2 4 6 0,-1-3-2 0,-7 3-3 15,0-3 5-15,-4 2-2 0,-3-4 5 0,-8 5-5 16,8-7 11-16,1 0 6 0,-5-1 5 0,2-3 4 15,1-2 17-15,1 1 6 0,0-3 0 0,1 1 10 16,4-1 6-16,2-6-12 0,5 2-3 0,-1-2-3 16,-1-5-5-16,7 0-5 0,-1-2-10 0,7 0-4 0,1-8-2 15,12 4-2-15,-2-1-4 0,7 0-7 16,1-2-2-16,2 5-10 0,3 2 9 0,-1 4-10 16,0 0-9-16,0 2-25 0,-5 6-23 0,4-4-42 15,-4 6-40-15,-4 2-44 0,1 1-38 0,-1 1-40 0,-1 2-42 16,3 5-38-16,-6 1-48 0,1-1-788 0,1 3 392 15,-2 2 260-15</inkml:trace>
  <inkml:trace contextRef="#ctx0" brushRef="#br0" timeOffset="20520.2">14426 3177 210 0,'0'0'299'16,"-1"5"-14"-16,1-5-12 0,-4 5-13 0,0-1-8 15,-1-1-15-15,0 2-15 0,0 1-23 0,-3 0-14 16,3 0-19-16,-1 3-11 0,-1 2-9 0,0-2-25 0,2 4-13 16,-3 3-5-16,1-2-4 0,4 3-24 0,-1-6-22 15,3 6-39-15,-2-1-47 0,3 1-49 0,0 0-64 16,-2-1-69-16,3 1-77 0,0-7-606 16,2 2 298-16,-3-3 200 0</inkml:trace>
  <inkml:trace contextRef="#ctx0" brushRef="#br0" timeOffset="20981.58">14676 2771 161 0,'0'0'245'0,"0"-4"-23"0,0 4-25 16,0 0-17-16,0 0-10 0,0 0-8 0,0 0 10 0,0 0 8 16,-7 17 1-16,4-7-11 0,0 1-7 0,-3 4-4 15,1 2 3-15,-1 1-9 0,0 10 1 16,1 1 3-16,-2 1-4 0,2 1-9 0,-4 0-6 16,3 0-8-16,-1 1-9 0,1 0-14 0,1-1-8 0,-3 1-7 15,3-1-7-15,2 1-12 0,1-1-11 0,2-2 5 16,0-1-14-16,2-9-4 0,4-1-7 15,1-1 3-15,2 0 0 0,1-5-3 0,4 1-14 0,2-5 3 16,0 0-1-16,2-3 0 0,1-3-3 16,0 0-2-16,1-4-3 0,-4-3 3 0,4-1-4 0,-4-5-14 15,-3 1 7-15,4 1 5 0,-5-5 0 0,1-2 0 16,-4 0-4-16,-2-2-1 0,-2 0-2 0,-3 1-2 16,1-2 4-16,-6 1 2 0,-1 1-4 15,-1 5 5-15,-4-4-2 0,-3 4-2 0,-4-1-4 0,-3 3 2 16,-4 0-3-16,0 4-2 0,-4 1-3 0,4 3-4 15,5 2-14-15,-4 2-23 0,5 0-37 16,4-2-31-16,1 4-31 0,3 2-38 0,0 1-38 0,3 1-44 16,3-1-62-16,3 4-912 0,0-3 411 0,4 2 272 15</inkml:trace>
  <inkml:trace contextRef="#ctx0" brushRef="#br0" timeOffset="21396.02">15161 2925 211 0,'1'-6'361'0,"4"1"-18"15,-5 3-34-15,0 2-30 0,4-5-31 0,-4 3-30 16,0 2-27-16,0 0-22 0,0 0-14 0,0 0 2 16,4 12-8-16,-4-7-14 0,0 7-11 0,0 4-13 15,0 2-2-15,0-1-13 0,1 2-7 0,3 5-13 16,0-4-5-16,0 1-1 0,6 4-11 0,-5-1 0 15,3 0-2-15,-4-3-12 0,1-3-2 0,5-2-2 16,-1-1-8-16,3-2-4 0,-1-6-9 0,0 2 8 16,1-4 4-16,1-3-8 0,2 1 1 0,-2-3-2 15,-2-3 0-15,7-2 2 0,-4-4-3 0,3 0-4 16,-4-5-1-16,-2 0 0 0,1-3-1 0,-1-4-3 16,-2-3 6-16,0-3-8 0,-3-5-3 0,-3 5 0 15,-2-3 1-15,-5 0 3 0,-1 1 4 0,-1-2-8 16,-7 4 9-16,3-1-4 0,-4 5 14 0,-8 2-10 15,12 4 14-15,-4 4 2 0,2 1-2 0,0 5-12 16,1 0-1-16,2 2 0 0,-1 3-5 0,3 1-33 16,-4 2-27-16,2 2-17 0,3 3-20 0,-3 4-22 15,4 0-32-15,1 4-34 0,1 6-42 0,3-1-53 16,4 5-54-16,-1 2-758 0,5 0 359 0,1-3 240 16</inkml:trace>
  <inkml:trace contextRef="#ctx0" brushRef="#br0" timeOffset="21947.36">15708 2750 290 0,'0'-13'355'0,"2"0"3"16,0 4 1-16,-1-1-21 0,0 3-17 0,-1 3-17 15,-2-3-19-15,3 4-27 0,-1-1-24 0,0 4-30 16,0-7-18-16,0 7-22 0,0 0-22 0,2-3-13 15,-2 3-14-15,0 0-6 0,8 12-17 0,-7-5-6 16,1 3-14-16,2 2-8 0,0 4 0 16,-1 4-6-16,4 4-4 0,-2-1-7 0,1 4-4 0,-2-1-1 15,1-2-9-15,0 7 0 0,4-6-5 0,-4 2-1 16,4-1-23-16,1-2-8 0,-1-7-31 0,3 0 16 16,3-2-4-16,-2-2-20 0,2-3 18 0,1 1-2 15,-2-6 8-15,1-3 3 0,3 0 5 0,-4-2-3 16,5-4 3-16,-1-1 3 0,1-6 3 0,0-1-2 15,3-7 5-15,-4 2-1 0,1-5 17 0,-2 0-2 16,-5 8 10-16,3-13 2 0,-4 1 4 0,4-1 7 16,-4 2 6-16,0-1 0 0,-2 2 6 0,-2 5 21 15,0 0 6-15,1 2 1 0,-4 7 12 0,-1-2-3 16,1 4 10-16,0 1-1 0,0 2-9 0,-6-2-11 16,4 3-11-16,-1 1-12 0,-1 3-7 0,0 0-3 15,0 0-6-15,13 11 1 0,-8-3-5 0,-1 6 4 16,1 2 2-16,-5 8 14 0,8 3 2 0,-2 3 1 15,2 1 3-15,-3 2 3 0,0-4-5 0,3 4-10 0,-3 1 11 16,-1-3-3-16,-2 2-2 0,1 1-6 0,-2-1-5 16,3-2-1-16,-3-3-3 0,2 0-4 15,2-2-4-15,-3-1-9 0,-2-7 11 0,3 0-4 16,-2-1 1-16,2-1-4 0,-2-4 0 0,0-1 0 0,1-2-7 16,1 2 3-16,-1-6-2 0,-1-1-6 15,0 4-6-15,1-5 4 0,-1 0-10 0,0-1-23 0,-1 3-32 16,0-5-52-16,0 0-79 0,0 0-140 15,0 0-167-15,0 0-1425 0,0 0 640 0,-13-26 428 16</inkml:trace>
  <inkml:trace contextRef="#ctx0" brushRef="#br0" timeOffset="25031.94">15018 4188 47 0,'-4'-5'155'15,"-1"0"-3"-15,1-1-22 0,-1 1 0 0,0 1-1 16,-3-3-6-16,-2 0-8 0,1-1-1 0,0 1-8 0,-5 1-4 15,2-1 11-15,-4-1-8 0,-1 2-4 16,-2-1-3-16,1 2-2 0,-1 1-6 0,-9-3-10 16,1 2-4-16,-1 1-10 0,1 0 2 0,-1 1-3 15,-2 1-4-15,-1-1 4 0,0 0-1 0,-1 2-7 16,-1 1 2-16,-2 0-5 0,0-2-1 0,0 2 0 0,-3 0-4 16,0 2 7-16,-1-2-5 0,2 0-5 15,1 0 4-15,-1 3-8 0,0-1 1 0,1 0-3 16,3-1-3-16,-4 0-2 0,-2-1 10 0,3 3-9 15,3 1-6-15,-2-2-1 0,2 4 0 0,-2-4 0 0,-1 2-2 16,2 1 1-16,1 0-5 0,0-1-1 0,1 2 0 16,1-2-5-16,-1 4 3 0,0-1-2 0,1-3-5 15,2 4 4-15,0 1-4 0,1-2-1 0,-2 3 1 16,2-4 0-16,10 2-1 0,-9 0-3 0,0 4 2 16,2-3-1-16,1 3-2 0,-3 0 3 0,4-2-1 15,-7 2 0-15,3 0 2 0,3 1-6 0,-4-1 5 16,3-1-7-16,-1 2 9 0,3 1-11 0,-4-2 4 15,3 1 0-15,1 0-2 0,-3 3 3 0,3 0 1 16,-1 1-2-16,0-5 5 0,0 5-2 16,1-2-2-16,-2-1-3 0,1 6 7 0,1-1-5 0,-3 1-3 15,7-1 3-15,-4 0 1 0,2 0-3 0,0 1 3 16,2-1 2-16,-2 2-1 0,5-1 2 0,-2 4-5 16,0-4-1-16,4 1 3 0,0 0-2 0,-3 0 16 15,7-3-6-15,-3 7-14 0,4-8 2 0,-2 7-3 16,1-8 2-16,-1 2 2 0,5-1-1 0,-2 0 0 15,1 2 0-15,0-5 2 0,2 2-4 0,0 2 16 16,1-2-18-16,2 0 3 0,1 0-1 0,-1 0-4 16,1 1 6-16,0-5-1 0,2 2-4 0,0 0 13 15,2 3-11-15,-1-6-1 0,3 7 3 0,-1-1-2 16,1-2-1-16,2 0 6 0,-2-3-6 0,2 3 3 16,1 1 0-16,1 1 2 0,1 3-3 0,3-6 3 15,-3 1-2-15,6 0 4 0,4 4-2 0,2 0 1 16,-2-1-4-16,4-2 4 0,0 1 2 0,1 0-2 15,1-1-1-15,0-3-1 0,3 2 2 0,1-1 1 16,1 0-3-16,0-2 15 0,-1 3-19 0,2-5 4 16,0 1-2-16,0 2-1 0,0-6 0 0,-1 3 2 15,-1-1 4-15,1-1-10 0,0-3 5 0,-1 3 1 16,1-2 1-16,1 2-1 0,-4-1-1 0,3-3 2 16,1 3 1-16,-2-1-11 0,1-2 9 0,-2-1 4 15,2 1-1-15,-3 0-5 0,3 0 4 0,-2 0-5 0,-1-1 5 16,2 0-1-16,-3 0-5 0,2 1 3 15,0-1 0-15,2-1-4 0,1 2 5 0,3 1-4 16,-1-3-1-16,1 1 4 0,-1-1 2 0,6 2 17 16,-3 0-19-16,0-2 2 0,-1 2-4 0,3 0-3 0,-3-2 1 15,1 0 5-15,1 1-6 0,2 2 6 16,-2-3-4-16,-1 0 17 0,2 1-13 0,-6-2-6 16,6 3 7-16,-4-3-7 0,-1 3 4 0,1-3-2 15,-3 2 13-15,1 0-14 0,-2 1 3 0,1-2 4 16,0-1-2-16,2 1-5 0,-2-2 2 0,-1 3 2 0,-2-3-3 15,3 2 4-15,1 2-1 0,-2-3 0 16,2-1-1-16,-2 2 0 0,1-2 1 0,-1 2-3 16,1-1 5-16,2 1-1 0,1-2-2 0,-3 1-1 15,2-1 5-15,3-1-1 0,-1 1-3 0,1 0 0 0,1 0 0 16,3-2 14-16,-4 0-12 0,17 1-1 16,-15-1 0-16,12-3-1 0,-11 3 1 0,14-1 14 0,-17 1-16 15,1-3 4-15,13-2 0 0,-14 4 5 16,17-5-8-16,-16 1 1 0,0 1 1 0,15-5 0 15,-14 2 1-15,1 2-4 0,9-7 5 0,-11 4-3 0,-1-2 1 16,0 0-2-16,2-1 0 0,-1 4 2 0,-1-4-1 16,-1 2 2-16,0 0-8 0,-2 0 7 15,1-1-3-15,-2 0 5 0,-4 4-3 0,6-5-5 16,-5 2 5-16,4-1-3 0,-4 0 3 0,2 2-4 0,-5 0 5 16,1-3-2-16,-2 2-2 0,2-1 1 0,1-2 2 15,-2 0-1-15,0 1 0 0,1-4 0 0,-2 4-1 16,-1-3 8-16,1 4-7 0,-1-5 1 15,1 0-2-15,-2 0 1 0,-1-2-1 0,0 4 5 0,-4-4-4 16,-2 6-3-16,-3 0 4 0,0-1 0 0,-3-1 1 16,1 3 0-16,-1-3 3 0,-3 0 15 0,0-1 12 15,-1-1-16-15,-3 1-5 0,0-2 6 0,-3-2 0 16,-1-3-1-16,-1-2 1 0,-3-2 1 0,0-2-10 16,-3 3 8-16,-1-3-5 0,-1 2 6 0,-1 0-7 15,-2-1 2-15,0-2-1 0,-1 1 3 0,-1 3 2 16,-4 1-6-16,5-2 1 0,-5 1-2 0,2 0-4 15,-3 1 1-15,1 0-5 0,-3-3 5 0,1 4 1 16,-3 2-7-16,-1 1-2 0,-1 1 10 0,-2 1-1 16,0 0-5-16,1 0 0 0,-1 2 1 0,-2 0 18 15,-2 2-20-15,-1-3 7 0,1 3-1 0,-1-1 11 16,-4 4-16-16,-1-2-1 0,0 1-5 0,-11-2 0 16,12 1 5-16,-4 3 0 0,3 3 2 0,-12-5 2 15,13 4-4-15,0 0 3 0,0 2-1 0,-4-1 4 16,0-1-5-16,1 6 1 0,-13-9 3 0,16 7-4 15,-4-2-2-15,2 1-7 0,-1-1 9 0,-11 1 1 16,-3-2 5-16,16 3-5 0,-15 2-3 0,12-1 8 16,-12-2-5-16,1 1-3 0,11 4 10 0,3-2-6 15,-15-1 2-15,12 1 3 0,-11 1-2 0,13 0 3 16,-3 0-3-16,1 1 4 0,2-2-2 0,-15 6 0 16,15-6-6-16,-3 3 5 0,3 3 1 0,-12-2-3 15,-5 3 5-15,16-1-1 0,-1 1-5 0,2 1 5 16,-1-1-3-16,1-1 4 0,2 2-2 0,4-1 0 15,0 0 1-15,-1 1 0 0,1-1-3 0,4 2 7 16,1-3-11-16,-4 0 5 0,11 1 0 0,-7 0-3 0,7 1 3 16,-1-1-10-16,5-1 7 0,2-3 1 0,2 2-1 15,1 1-3-15,-1-2-19 0,7 1-27 0,0-1-31 16,-3 2-35-16,8-3-40 0,-6 2-24 16,2 1-28-16,0-1-45 0,3 1-65 0,-2 4-911 0,3-5 409 15,3 2 270-15</inkml:trace>
  <inkml:trace contextRef="#ctx0" brushRef="#br0" timeOffset="26653.55">10922 3199 121 0,'0'0'137'0,"0"0"-24"15,0 0-6-15,0 0 0 0,0 0-12 0,-7 6-4 16,4-3 10-16,-1 5-2 0,2 1-1 0,2 0-6 16,-4 1-8-16,3 4-6 0,-1-1-14 0,2 3 2 15,-3-2-10-15,4 2 0 0,-1 0-8 0,2 1-6 16,0 0-2-16,-2 3-12 0,1-1-43 0,-1 0-42 16,1 5-49-16,-1 4-409 0,-2-3 171 0,-1 2 114 15</inkml:trace>
  <inkml:trace contextRef="#ctx0" brushRef="#br0" timeOffset="27382.1">10930 7163 67 0,'5'-7'118'0,"-1"4"-8"0,2 0-8 0,1-1-11 16,-1 3-16-16,1 0-3 0,0-1-5 0,2 2-10 15,0 2-2-15,-5 0 0 0,2 1-20 0,3 0 4 16,-5 2-1-16,3 3-9 0,-1 2 4 0,-1 0 6 16,0 4-8-16,-1 1-1 0,-3-5-2 0,-1 7-9 15,3-2 1-15,-3 1 1 0,0-1-5 0,-3-2 0 16,-1 0 2-16,3-2-1 0,1 0-4 0,0 0-4 0,0 0 0 15,-5-1 6-15,5-5-9 0,0 4 3 16,0-4-1-16,0 0-5 0,5 2 3 0,-1-3-3 16,0 0-8-16,2-3-12 0,6 0-42 0,3-1-17 0,8-2-35 15,-5-2-260-15,10-2 123 0,4-1 84 0</inkml:trace>
  <inkml:trace contextRef="#ctx0" brushRef="#br0" timeOffset="27981.22">10218 9486 3 0,'0'0'125'0,"0"0"-9"0,0 0-17 16,0 0-13-16,0 0 0 0,16-5-5 0,-10 3-10 15,2 0-9-15,3 2 6 0,-2-3-5 0,3 3-5 0,-3 0-10 16,0 2-2-16,-2-1-5 0,1 3-3 0,0-2-8 15,-2 1 0-15,-1 2-2 0,1 3-5 0,-1-1-1 16,-1 1-3-16,0 0-1 0,0 2 2 0,-3 0-5 16,3-1-3-16,-2 1-4 0,0-1 5 0,3-1-3 15,-4 0-4-15,3-1 2 0,-3 0-1 0,2-2-3 16,1 1 6-16,0 2-8 0,1-2-7 0,-1 5 3 16,2-6 6-16,-2 5 1 0,1-3 0 0,0 2-2 15,2-1 1-15,-1 0 7 0,-1 1-13 0,-1 0 5 16,-3 1 4-16,3 0-2 0,-3 0-3 0,-2 2 7 15,1-1-8-15,-4 2 6 0,0 2-7 0,-2-1-7 16,0-2-34-16,-5 2-21 0,2-1-42 0,-2-1-303 16,-1-3 135-16,2-1 92 0</inkml:trace>
  <inkml:trace contextRef="#ctx0" brushRef="#br0" timeOffset="28707.74">13739 4842 41 0,'0'0'208'0,"0"0"-21"15,0 0-16-15,-5 3-15 0,5-3-18 0,0 0-15 0,0 0-7 16,0 0-14-16,0 0-9 0,0 0-18 15,0 0-13-15,0 0-42 0,0 0-45 0,0 0-65 0,0 0-369 16,0 0 153-16,0 0 102 0</inkml:trace>
  <inkml:trace contextRef="#ctx0" brushRef="#br0" timeOffset="36545.8">13142 4853 126 0,'-1'-5'121'16,"1"5"3"-16,-2-6-6 0,2 3-11 0,0 3 5 15,-1-4-4-15,1 4 10 0,0-7-5 0,-1 4 8 16,1 3 3-16,-1-4 5 0,1 4 1 0,0 0-3 16,0 0-3-16,-2-5-3 0,2 5 1 0,0 0-9 15,0 0-5-15,0 0-4 0,0 0 2 0,0 0-6 16,0 0-9-16,0-5 1 0,0 5-5 0,0 0-9 15,0 0-5-15,0 0-7 0,0 0-1 0,0 0-9 16,0 0 2-16,-15 10-12 0,10-7-7 0,-3 4 1 0,-2 0 4 16,1 3-3-16,0-2-5 0,-5 6 0 0,1-2-1 15,2 2 5-15,-3 1-7 0,1-1 4 16,-5 6 0-16,-1-1 1 0,4 5 0 0,-5-5 0 16,5 6-4-16,0-4 6 0,-1 1-8 0,2 3-3 15,3 0 3-15,-1 0-12 0,0-3 17 16,4 2-16-16,3-6 2 0,-5 6-6 0,6-5 0 0,1 0 0 0,1 1 17 15,-1 1-21-15,3-3 4 0,0 0-2 16,0-2-6-16,4-3 6 0,1 1-6 0,1-1 0 16,-2-1 1-16,5-3-5 0,-1 2 7 0,3-6-7 0,1 3 4 15,-1-4 0-15,5-2 3 0,-5 0-8 0,7-2 3 16,-4-2 2-16,0 0-1 0,-1-1 2 16,1-2 0-16,-1-4 4 0,-3-4 1 0,7 4 13 15,-8-6-7-15,1 3-4 0,-4-2 7 0,-2 2 0 0,0-1-4 16,-2 3 8-16,1-4 7 0,-3 3 5 0,3 1 8 15,-6 0-2-15,2 3 5 0,-2 4-6 0,1-6 0 16,-2 4-4-16,-1-2-4 0,-3 2-8 0,-1 2-7 16,0 1 3-16,1-2-8 0,-3 3-5 15,-2 1-18-15,3 0-23 0,-2 0-24 0,2 2-37 0,1 1-34 16,2-3-28-16,0 4-38 0,2-2-34 0,1 4-33 16,3-4-26-16,1 5-40 0,1 0-786 0,4-1 371 15,2-2 246-15</inkml:trace>
  <inkml:trace contextRef="#ctx0" brushRef="#br0" timeOffset="37129.74">13344 4984 19 0,'0'-5'156'0,"-2"0"-2"0,2 2 15 16,0-4 9-16,2 4 5 0,-2-1-12 0,0 4 1 16,-2-10-5-16,2 5-8 0,-2 0-9 0,2-2-1 15,-1 2 3-15,1 0-3 0,0 1-3 0,1-3-16 16,-1 1-6-16,2 1-15 0,1-4-10 0,-2 2-7 15,1 2-1-15,0-1-7 0,0 2-6 0,0-1-4 16,3-2-19-16,-1 2 0 0,-1 0-6 0,5-2-3 16,-2 3-8-16,0 1-2 0,3-4-4 0,-1 4-2 15,3 3-7-15,-3-2 0 0,-2 2-4 0,3 0-1 16,0 2-3-16,0 1 1 0,4 3-3 0,-6-1-4 16,1 1 2-16,1 6 0 0,-1-1-4 0,-3-1-2 15,-1 7 3-15,0 0 0 0,-2 3 5 0,-3 6 2 16,-3-1-3-16,-2 0 3 0,0 0 5 0,-1-1-7 15,-3 2 1-15,-3 2-3 0,0-5-4 0,0 2 5 16,-2-3-1-16,2 0-4 0,-1-5 4 0,5-4-5 16,-2 3 6-16,1-2-8 0,-1-2 2 0,4-4 3 0,-1 4-3 15,2-10 0-15,2 5 0 0,0-2 4 16,1-2 5-16,-1 1 6 0,4-4 4 0,-3 5-2 16,3-5 5-16,-3 3-3 0,3-3 1 0,0 0 2 15,-3 6-5-15,3-6-1 0,0 0-1 0,0 0-2 16,0 0-3-16,22-9-5 0,-8 2 0 0,2 1 7 15,1 0-7-15,5 0 3 0,-8 2-3 0,5-3 7 0,-2 4-21 16,3-1-20-16,-3 1-38 0,-2 3-36 16,-2 0-38-16,1 0-50 0,-2 3-52 0,2-3-46 15,-3 4-807-15,-2 1 362 0,1 0 244 0</inkml:trace>
  <inkml:trace contextRef="#ctx0" brushRef="#br0" timeOffset="37282.37">13740 5357 109 0,'6'0'225'0,"-6"0"-19"0,0 0-24 0,4 2-12 16,-4-2-9-16,3 4-6 0,-3 1-5 0,1 0-8 15,-1 0-7-15,0 4-9 0,-2 0-14 16,0 2-6-16,0 1-10 0,-2-2-15 0,0 2-40 0,-2 4-62 16,2-1-66-16,0 0-79 0,-2 0-475 0,2-4 213 15,0 1 142-15</inkml:trace>
  <inkml:trace contextRef="#ctx0" brushRef="#br0" timeOffset="38559.35">13901 4761 180 0,'-9'-2'230'0,"-2"2"-7"16,0-1-8-16,5 2-8 0,-3-2-8 0,9 1-6 0,-9-1-21 15,9 1-17-15,-9 1-17 0,9-1-14 0,0 0-16 16,-5 0-10-16,5 0-11 0,-4 3-7 0,4-3-9 15,0 0 0-15,0 0-10 0,13 8-5 16,-8-4-5-16,4-2-1 0,4 1-7 0,0 1-3 0,3 1-1 16,1-4-5-16,1 2-1 0,-2-2 7 0,4-1-12 15,-4 0 4-15,-2 0 2 0,0 3-5 0,-2-3 2 16,-1-3-5-16,1 3 5 0,-1 0-4 0,-2-1 13 16,0 0-1-16,-1 1-11 0,-2-2 2 0,-2 1 6 15,-4 1-1-15,10-1-1 0,-10 1 1 0,8 0-3 16,-8 0-3-16,0 0-3 0,5-2-3 0,-5 2-3 15,0 0-5-15,5 3-4 0,-5-3 15 0,4 5-16 16,-4 0 2-16,3 3 1 0,-3 4 1 0,0-3 0 16,1 4-2-16,1 3 2 0,-4 0 0 0,1 2-2 15,-2 0-2-15,3 0 2 0,-1 2-2 0,-2-1 0 16,-2 8-2-16,1-11 2 0,0 11-1 0,-1-8-3 16,0 1-11-16,0-1-23 0,1 7-18 0,-1-8-47 15,0 6-47-15,-2-3-48 0,6-4-52 0,0-2-59 16,-3 0-651-16,8 2 318 0,-3-5 210 0</inkml:trace>
  <inkml:trace contextRef="#ctx0" brushRef="#br0" timeOffset="38928.54">14320 4833 14 0,'0'-9'233'15,"4"1"-22"-15,-3 1 6 0,3-1-1 0,0 2-2 16,-1 3-5-16,-2-3-5 0,0 0 0 0,2 1-14 16,-2 3-6-16,3-1-10 0,-3-1-9 0,-1 4-13 15,2-3-15-15,-2 3-6 0,3-4-19 0,-3 4-15 16,0 0-13-16,0 0-10 0,0 0-4 0,0 0-10 15,0 0-7-15,0 12 3 0,3-5 19 0,-2 2-21 16,-1 0-3-16,2 2 2 0,-2 3-13 0,3 3 7 16,0 0-3-16,-3 0-8 0,4 0 0 0,-2 2-6 15,-1 1 0-15,3-2-4 0,-1 3-4 0,2 3 6 0,-3-5-2 16,1 7-4-16,1-6-15 0,-4 9-24 16,2-5-36-16,0 2-37 0,-2-1-32 0,2 1-47 0,-3-6-45 15,2 5-59-15,0 1-777 0,1-2 350 0,0 3 232 16</inkml:trace>
  <inkml:trace contextRef="#ctx0" brushRef="#br0" timeOffset="39114.26">14592 5307 110 0,'3'-4'302'0,"-3"4"-21"16,2-3-25-16,1-1-24 0,-3 4-23 0,0 0-20 15,0 0-21-15,0 0-15 0,0 0-16 0,0 0-13 16,0 0-12-16,5 9-11 0,-5-6-7 0,0 3-9 15,0 0-9-15,1 1-7 0,-2 2-8 0,1 3-4 16,1-2-6-16,-1 1-13 0,-1-2-29 0,0 4-39 16,0-1-53-16,-1 5-55 0,1-7-61 0,0 6-623 15,1-4 274-15,-2 0 182 0</inkml:trace>
  <inkml:trace contextRef="#ctx0" brushRef="#br0" timeOffset="39687.6">14845 4913 254 0,'-2'-6'299'0,"0"-1"-19"0,2-1-19 15,0 0-19-15,0-1-15 0,2 1-22 0,0-2-17 16,0 3-16-16,0-1-14 0,1 4-12 0,2-4-14 15,1-1-19-15,1 7-10 0,2-3-12 0,0 2-10 16,3 1-9-16,-1 2-10 0,1 2-5 0,1 1-8 16,0 2-2-16,1 0-2 0,0 5-7 0,0 1-5 15,-2 0-2-15,0 3-3 0,-1 0-2 0,-2 2-2 16,1 0-2-16,-5 3 2 0,-1 0 10 0,-2 5-10 16,-3 2-9-16,-3-1 3 0,-4 0-1 0,-3 1-2 15,-2 1-1-15,-3-3 1 0,-4 3-3 0,1-1-1 16,-4-4-1-16,3 0 0 0,-1-1-3 0,6-6 1 15,0-4 1-15,-2 5-4 0,4-5-3 0,4-4 5 16,2 1 9-16,-1-1-13 0,4-4-1 0,0 1-1 16,0-1 2-16,2-1 1 0,0 1-9 0,2-3 2 15,-1 5 3-15,1-5 3 0,8 2-4 0,-8-2 11 16,18-3-10-16,-2-3-1 0,5 3-21 0,-2-4-16 16,8-3-21-16,-2 1-32 0,2-1-45 0,0 0-46 15,1 0-38-15,-3-1-42 0,1-2-661 0,-5 4 309 16,4-4 204-16</inkml:trace>
  <inkml:trace contextRef="#ctx0" brushRef="#br0" timeOffset="40180.41">15311 4852 109 0,'-2'-5'361'0,"0"0"-22"0,0 2-28 0,2 3-24 15,-1-5-30-15,1 5-23 0,0 0-26 0,0-6-20 16,0 6-20-16,4-4-16 0,1 4-15 16,1-3-16-16,5 3-14 0,2 0-3 0,7 0-17 0,-1 0-7 15,0 0-6-15,11 3-8 0,-2-3-10 16,1 1-3-16,2-1-5 0,-2 1-3 0,-2 1-4 0,-7-2-3 16,1 0-10-16,-2 0 0 0,-1 2 1 0,-7-2 2 15,2 1-8-15,-1-1-1 0,-5-1 0 0,1 1 6 16,0 0 8-16,-8 0 16 0,11 0 21 0,-11 0-2 15,7-2 19-15,-7 2 23 0,6 2 6 0,-6-2 5 16,0 0 4-16,0 0 2 0,6-2-8 0,-6 2-5 16,0 0-7-16,0 0-11 0,0 0-8 0,0 0-11 15,0 0-10-15,0 0-5 0,5 3-9 0,-5-3-7 16,0 0-5-16,0 0-6 0,0 0-8 0,0 0-2 16,0 0-3-16,0 0-3 0,0 0-5 0,0 0-2 15,0 0-1-15,0 5-4 0,0-5-1 0,-1 3 0 16,0 3-1-16,1-6 1 0,-3 10-5 0,3-5 2 15,-2 2-2-15,-2 3 3 0,3 0-2 0,0 3 0 16,-3 0-1-16,1 4 0 0,-1-2-2 0,0 2-4 16,0 0 10-16,1 2-7 0,-4 0 5 0,2-2-3 15,1 1 2-15,1-2 0 0,-3 1-2 0,2 0-3 16,-2 1-20-16,2 0-22 0,1-1-25 0,-1-2-40 16,0 2-40-16,1-1-32 0,1 2-31 0,-1-2-48 15,2 1-40-15,0-5-49 0,2 0-47 0,0-2-926 16,3-1 440-16,0-3 294 0</inkml:trace>
  <inkml:trace contextRef="#ctx0" brushRef="#br0" timeOffset="40582.39">16070 4925 152 0,'1'-4'310'0,"0"-1"-10"0,-1 0-13 16,0 2-18-16,0 3-14 0,4-4-20 0,-4 4-13 0,1-3-17 15,-1 3-14-15,0 0-19 0,0 0-8 16,0 0-1-16,0 0-30 0,0 0-10 0,0 0 8 16,-5 18 0-16,5-9-2 0,-1 1-8 0,1 1-10 15,0 2-5-15,0-1-5 0,0 5-1 0,0-1-5 0,1 2-5 16,3-1-8-16,-4 2-6 0,4-2-10 0,1 0-6 16,1-3 0-16,2 2-15 0,1 0 6 0,0-3-4 15,4 0-1-15,1-3-2 0,0-2 4 0,4-1-8 16,3-1 2-16,1-6-1 0,9 0 6 0,-2-2-2 15,1-4 0-15,0 0 11 0,-2-5 0 0,2 0-5 16,-1-1 5-16,-2-2-1 0,-3-1-3 0,-2-2-1 16,-7 4-3-16,-2-3-2 0,1 2-3 0,-5-3 6 15,-1 2 10-15,-1-5-4 0,-6 2-7 0,-3-10 2 16,-6 10-6-16,-1 1-2 0,-10-3 0 0,-4 3-3 16,-5 4 0-16,-4 2-7 0,0 4-3 0,-5 3-8 15,4 3 0-15,-1 2-2 0,0 0-6 0,9 6-3 16,4-3-24-16,2 2-54 0,0 1-58 0,5-1-67 15,5 2-64-15,1 0-59 0,4 2-69 0,3 0-1265 16,2-3 550-16,3 0 366 0</inkml:trace>
  <inkml:trace contextRef="#ctx0" brushRef="#br0" timeOffset="42801.04">21534 4613 208 0,'-3'-5'203'0,"3"5"-2"0,-1-5-8 0,1 5-11 16,0-4-3-16,0 4-11 0,-2-6-10 0,2 6-9 15,0 0-8-15,0-4-14 0,0 4-8 0,0 0-8 16,0 0-13-16,0 0-6 0,0 0-8 0,0 0 0 0,0 0-13 16,0 0-1-16,0 0-5 0,-1-4-9 15,1 4-3-15,0 0-5 0,0 0-4 0,0 0-4 16,0 0-11-16,0 0 1 0,3-5-2 0,-3 5-2 16,0 0-6-16,6-3 1 0,-2 0-2 0,0 2-1 0,-4 1-6 15,7-5 2-15,-1 5-2 0,-3-1-2 16,1-2 2-16,1-1 0 0,0 2-1 0,-5 2-5 15,8-3 0-15,-4 0 0 0,-2 1 2 0,2-1 0 16,0-1-2-16,-1 2 2 0,-1-1-4 0,3-1-1 0,-5 4 1 16,4-5-1-16,-3 0-3 0,-1 5 2 0,4-3 1 15,-4 3 1-15,0 0 1 0,2-3-1 16,0 1 11-16,-2 2-13 0,0 0 3 0,0 0 11 16,0 0-12-16,0 0-2 0,0 0 1 0,0 0 3 0,0 0 6 15,0 0 6-15,-6 13 5 0,3-4 15 0,-3 3 8 16,-2 5 8-16,-1 1-1 0,-2 6 3 0,-1 1-7 15,-1 0 9-15,3 4 14 0,0 1-12 0,0 1 0 16,-2 0-7-16,2 0 0 0,4 3-7 0,-5-2-7 16,5-3 4-16,2 2-10 0,-1-1-3 0,1-2 0 15,3-1-2-15,1 0 3 0,0-8-3 0,0 1-4 16,4-1-8-16,-2-2 4 0,6 0-7 0,1-4 12 16,-3-3-1-16,2-2-12 0,5-1 5 0,-3-1-7 15,2-1 1-15,0-4 2 0,0 2-5 16,0-5 9-16,0 0 1 0,0-3-12 0,0-1 13 0,-1-1-4 15,0-1 6-15,-1-2-15 0,-2-3 9 0,-3-2-4 16,4 1-5-16,-7-1-9 0,2 0 20 0,-4-1-15 16,0 3-1-16,-1 0 7 0,-3 2-6 0,-1-1-7 15,-4 0 6-15,4 2-3 0,-3 3-5 0,2 0 1 16,-5 0-20-16,3 4-18 0,-1-4-22 0,0 5-29 16,3-1-20-16,0 3-32 0,1-2-28 0,5 2-32 15,-8 2-22-15,8-2-30 0,0 5-27 0,0-5-732 16,8 7 340-16,1-4 226 0</inkml:trace>
  <inkml:trace contextRef="#ctx0" brushRef="#br0" timeOffset="43305.27">22263 4688 57 0,'0'-17'232'0,"0"1"-11"0,-2-1-13 0,-1-2 8 16,-1 4-4-16,0 0-13 0,-1 0-15 0,-1-2-10 0,-2 6 8 16,2 1-5-16,-1 0-6 0,0 2-13 15,-1 1-10-15,2-3-16 0,-3 8-12 0,-2-5-17 0,0 4-10 16,1 2-9-16,-4 4-7 0,-3 2-7 0,-2 0-6 16,1 6 5-16,0-2-19 0,-5 8-7 0,5 1-2 15,-2-1-5-15,1 5-2 0,2-1-3 0,2-2-5 16,5 5 11-16,-1 1-19 0,5-7-8 15,2 0-6-15,2 1-10 0,2-1-9 0,0 0-2 0,2-1-8 16,2-4-1-16,2 1-1 0,3-3-4 0,-1-2 7 16,2-1 4-16,4 1 0 0,-2-3 0 0,2-5 12 15,-1 0-7-15,1-2 4 0,-2-2 2 0,6-2 1 16,-5 0 2-16,4-6-3 0,-2 0 9 0,-1 1 6 16,-1-3 11-16,1-2 5 0,-1 0 9 0,-4-1-3 15,-1 2 14-15,0 0-3 0,0 0 10 0,-3 2 18 16,0 2 26-16,0 1 6 0,-2 3 7 0,-1-1-1 15,0 2-6-15,-1 0-10 0,0 1-12 0,2 2-12 16,-3 2-10-16,0 0-8 0,0 0 6 0,0 0-15 16,-4 14-4-16,1-1-5 0,-2 3 1 0,-1 8-7 15,-1 1 1-15,1 4 0 0,-3 0-6 0,0 2 1 16,0 3-13-16,4-3-32 0,-3 1-28 0,-2 1-37 16,1-1-41-16,3 0-26 0,-2 0-40 0,3-1-45 15,1-2-47-15,4-3-51 0,3-9-754 0,-2 1 365 16,8-2 242-16</inkml:trace>
  <inkml:trace contextRef="#ctx0" brushRef="#br0" timeOffset="43483.92">22465 5083 173 0,'3'-1'251'0,"1"-2"-13"16,-1 2-14-16,-3 1-24 0,5-3-19 0,-5 3-15 15,0 0-11-15,0 0-9 0,0 0-11 0,-5 15-10 16,2-10-11-16,1 2-14 0,-4 2-7 0,1 1-7 15,1 3-4-15,-4-1-14 0,4 0-8 0,-1 4-7 16,0 1-9-16,-3 0-39 0,4-7-39 0,-3 8-41 16,-2 5-63-16,5-8-48 0,-1 3-570 0,1-5 252 0,2-1 168 15</inkml:trace>
  <inkml:trace contextRef="#ctx0" brushRef="#br0" timeOffset="44234.04">22676 4630 19 0,'0'-2'232'16,"0"2"-2"-16,0-5-16 0,0-1-10 0,-1 2-10 15,1 4-6-15,0-6-7 0,1 2-10 0,-1 0-10 16,1-2-17-16,2 0-13 0,-1 1-13 0,0-2-8 15,0 0-8-15,1 3-14 0,2-3-8 0,0 3-7 16,1-1-4-16,1-1-8 0,0 0-7 0,3 1-7 16,0 2-4-16,2-4-5 0,2 4-4 0,-1-1-2 15,1 3-4-15,-1-1-3 0,2 0-4 0,-1 2-3 16,0 0 0-16,-2 3-3 0,6-1-2 0,-3 5 2 16,2 0 4-16,-6-2-10 0,4 3 3 0,-2 3-3 15,-1-3-2-15,-2 0 0 0,0 6-1 0,-3-4-3 16,-1 6 3-16,-2 0-3 0,-4 0 2 0,0 1-1 15,-8 1 2-15,3 2-7 0,-4-4-2 0,-5 7 0 16,-3-4-4-16,4-3-3 0,-2-2 0 0,-1-1 0 0,3 0 2 16,0-1 0-16,2-2 1 0,2-3 1 0,0 0 4 15,1-2-1-15,3 0-2 0,0-4 0 0,1 3 4 16,1-2-2-16,0 0-4 0,0 1-1 16,3-3 3-16,-4 4 3 0,4-4-2 0,0 0 3 0,8 4-2 15,-3-1 3-15,0-1-4 0,3-1 2 0,3 3 2 16,1 0 1-16,6-1-2 0,-2 4 3 0,-2-3-1 15,3 0 3-15,-2 2-2 0,-2 0 0 0,5 3 1 16,-8-4 2-16,3 3-1 0,4 0 1 0,-4 2 1 16,-2 0-2-16,-3-3 3 0,-1 3 3 15,1-1-5-15,-4-2 3 0,0-2 3 0,-3 5 5 0,0-2 2 16,-3 2 6-16,-2 0 4 0,-4-1-1 16,1 0 0-16,-5 3 1 0,-2 1-2 0,-3-2-2 0,-2-3 0 15,1 3-5-15,-1-4 1 0,-3 3-3 0,-4 1 1 16,6-3-6-16,1-4-1 0,0 3 0 0,0-2-6 15,4 1-16-15,2-3-15 0,1 2-24 0,1-5-24 16,-1 1-40-16,3 0-34 0,4-2-58 0,5 1-38 16,-9-6-656-16,8 3 300 0,1-3 200 0</inkml:trace>
  <inkml:trace contextRef="#ctx0" brushRef="#br0" timeOffset="44928.62">23432 4680 154 0,'0'-5'224'0,"-2"1"-8"0,-1 1-6 0,-1-2 5 15,3-1 7-15,-4 1 4 0,5 2-3 16,-4-4-13-16,4 3-10 0,-1-1-14 0,-2 0-17 0,3 2-18 16,0-3-17-16,0 0-11 0,3 1-14 0,-2 0-10 15,7 1-13-15,-3-2-7 0,1 3-7 16,2-3-12-16,6 2-1 0,-4-1-9 0,3 3-6 0,5 0-4 15,-6 2-4-15,1-3-3 0,0 2-5 0,1 2-4 16,-2 1-1-16,-1-1-7 0,0 2 1 0,-4 0 0 16,2 2-4-16,1 0-3 0,-5 3 4 0,-1-2-6 15,0 0 1-15,-1 0-1 0,-2 5-2 0,-2-2 3 16,-2 3-4-16,-2 0-1 0,1-1 4 16,-6 4-3-16,-3-1-4 0,0-1 4 0,-2 1 2 0,2-3-4 15,-2 0-2-15,2 0-1 0,2-2 2 0,1-2-12 0,1-2-4 16,1 0 3-16,0-1 5 0,4 0 1 15,1 0-4-15,-1-3 0 0,0 3 1 0,1-3-2 16,2 3 2-16,1-4 1 0,-1 4 0 0,1-4 0 16,4 8 1-16,1-4 3 0,2 0 5 0,5 4-3 15,2-2 11-15,1 2-13 0,3 0 3 0,-3 2 13 16,2-2-15-16,0 3 0 0,-2-3-4 0,0 3 7 16,-6-3-3-16,3 1 0 0,-2 1 0 0,0 2 8 15,-2-3 2-15,2-1 10 0,-3 2-6 0,-5-1 3 0,2 1 2 16,-3-1 7-16,-1-2 2 0,-1 2 13 15,-3-2 4-15,2 4 10 0,-6-3 4 0,-6 2 10 16,-2-1 6-16,1 1-3 0,-6-3-3 0,-4 4-5 16,-2-2-6-16,0-1-4 0,-1-2-5 0,-1 1-1 0,2 1-9 15,-1-4-3-15,0 4-6 0,6-3 3 0,4-3-40 16,-3 5-27-16,4-4-33 0,3-1-34 16,1 1-41-16,0-1-58 0,3 3-54 0,5-2-43 0,-1-1-912 15,-2 4 405-15,4-3 268 0</inkml:trace>
  <inkml:trace contextRef="#ctx0" brushRef="#br0" timeOffset="45128.39">23719 5181 160 0,'0'0'320'0,"10"1"-29"0,-10-1-26 0,6 0-31 16,-6 0-18-16,8 2-29 0,-7-1-17 0,-1-1-18 15,3 7-15-15,-2-3-11 0,0 1-14 0,6 5-1 16,-7 0-21-16,0 0-3 0,0 4-13 0,0 3-5 16,-2 1-16-16,0-1-37 0,-2 3-48 0,0 9-53 15,2-12-82-15,0 8-59 0,0-4-562 0,0-5 264 16,0 4 174-16</inkml:trace>
  <inkml:trace contextRef="#ctx0" brushRef="#br0" timeOffset="45529.22">24219 4668 172 0,'4'-13'255'0,"0"3"-6"0,0-2 6 0,1 3-8 15,1-2-9-15,-2 1 2 0,-2 3-2 0,0 1 2 16,2 1-6-16,-3 2-9 0,1-2-17 0,0 1-28 16,-2 4-22-16,4-3-21 0,-4 3-11 0,0 0-12 15,0 0-9-15,5 10-2 0,-3 0-1 0,2 2 14 16,-1 5 7-16,-2 1 4 0,2 8 0 0,-2-1-6 15,4 0-6-15,-5-1-4 0,4 2-6 0,-4 2-5 16,3-1-10-16,-3 0-8 0,1 0-7 0,-2 0-5 0,1 2-5 16,-3-3-11-16,-1-1 2 0,4 1-8 0,-4 1-3 15,3-2-5-15,-3 1-37 0,0 0-46 16,3-6-54-16,-4 1-66 0,0 3-51 0,1-4-64 0,-4 4-61 16,5 3-79-16,-1-9-899 0,2-5 439 0,1-1 294 15</inkml:trace>
  <inkml:trace contextRef="#ctx0" brushRef="#br0" timeOffset="46088.67">24691 4717 156 0,'1'-14'325'16,"3"0"-14"-16,0 4-14 0,-3-1 0 0,0 2-1 16,2 0-6-16,-3 1-8 0,0 3-15 0,0 1-30 0,-3-1-25 15,3 5-19-15,0-4-23 0,0 4-22 0,0 0-13 16,0 0-21-16,0 0-5 0,0 0-10 16,0 14-16-16,0-2-3 0,-1-3-3 0,2 7-9 15,-2 2-2-15,1-1-3 0,-4 4-4 0,-1 2-4 0,2-3-6 16,1 1-9-16,-2 3-3 0,3 2-3 0,-3-3-1 15,2-4-2-15,-1 7-3 0,3-6-3 16,0 0 1-16,-3-2-9 0,3-1-6 0,3-2-14 0,-2-4-7 16,3 0 1-16,0 0-4 0,1-1-7 0,5-2-7 15,-1-1-5-15,4-2-4 0,1-1 1 16,4-1 2-16,1-3 2 0,0-3 3 0,-3-1 1 0,3-3 10 16,-2-1 0-16,-1-2-2 0,-2 0 13 0,0-4-5 15,0-1-5-15,4-4 4 0,-4-5 5 0,3 3 2 16,-7-1 5-16,-1 5 5 0,1-1 13 0,-1 0 20 15,-1 1 13-15,-1 1 14 0,-3 5 12 0,1-1 17 16,1 5 9-16,-4-1 7 0,1 3-3 0,1-2-12 16,-2 5-10-16,2-2-17 0,-3 1-8 0,-1 3-10 15,0 0-2-15,0 0-8 0,4 12-4 0,-4-3 0 0,0 3-5 16,-1 5-7-16,1 1 4 0,0 7-3 0,-2-2-5 16,2 3 0-16,2-1-1 0,-4-1-1 15,0 2-1-15,1 0-1 0,-2 0-4 0,1-2-17 0,-1 2-28 16,0-2-43-16,3 3-46 0,-1-9-47 0,0 2-43 15,-2 0-42-15,-1 6-56 0,4-6-60 16,-1-2-1055-16,0-1 475 0,1-5 318 0</inkml:trace>
  <inkml:trace contextRef="#ctx0" brushRef="#br0" timeOffset="46613.71">25396 4697 249 0,'4'-11'339'0,"-1"-1"-21"15,-2 4-19-15,2 1-17 0,-1-1-12 0,-2 4-31 16,3-1-24-16,-2 1-22 0,-1 4-27 0,3-4-14 16,-3 4-11-16,0 0-14 0,0 0-8 0,10 13-4 15,-9-3-4-15,3 4-6 0,0 1-10 0,-2 4-5 16,1-1 1-16,-1 8-1 0,-2-2-8 0,0 3-1 15,0-2-6-15,-1 5-9 0,0-5-8 0,-2-1 0 16,2-3-7-16,0 3-1 0,-3 1-5 0,1 1-2 16,2-9-8-16,1 1 0 0,0-1-9 0,1-5-10 15,2 2 1-15,-1-1-6 0,5-2-6 0,-1-2-3 16,4 0 0-16,1-4-9 0,2 0 2 0,-1-1-3 16,2-3 5-16,4-6-6 0,0 1 10 0,0-1-1 15,1-4 0-15,-5-1-4 0,4-2 5 0,1-7 5 16,-1 0-3-16,1-1-4 0,-3-3 5 0,-1 2 3 15,2-4-3-15,-2 2 10 0,-4-4 6 0,2 1 9 0,1 4 1 16,-3 4 25-16,-1 1 13 0,-3 3 6 0,-2 2 5 16,2 3 7-16,-6 2 0 0,4 2-3 15,0 0-12-15,-2 1-13 0,-2 3-12 0,-1 1-4 16,0 0 1-16,5 10-3 0,-2 3 4 0,-3 7 8 0,1 5 6 16,-1 4 7-16,0 2 6 0,0 1 5 0,-4 2 5 15,3-1-1-15,-3 2-3 0,4 1-3 0,-9 11-3 16,8 0-2-16,-3-1-11 0,3-10-2 0,-2 2-2 15,3-5-5-15,-5 12-26 0,4-12-59 0,-2 0-78 16,2-4-125-16,-8 5-141 0,2-6-184 0,-4 0-1170 16,-1-6 578-16,-3-11 384 0</inkml:trace>
  <inkml:trace contextRef="#ctx0" brushRef="#br0" timeOffset="62528.32">12402 5387 78 0,'4'-4'92'0,"-4"4"2"0,0 0 3 0,1-3-11 16,-1 3-4-16,3-5-11 0,-3 5 2 16,1-1-1-16,-1 1 2 0,0 0-3 0,0 0-1 15,1-4-7-15,-1 4 2 0,0 0 1 0,0 0-7 16,0 0-3-16,0 0-2 0,0 0-6 0,0-4-6 16,0 4-3-16,0 0-5 0,0 0-8 0,0 0 2 0,0 0-6 15,0 0 1-15,0 0-4 0,0 0 4 16,0 0-7-16,0 0 3 0,0 0-3 0,0 0 1 0,0 0 3 15,-4 12-3-15,1-10 6 0,0 3-6 0,-1 0 4 16,1 0-3-16,-1-1 6 0,0 1-4 0,-1 3 0 16,-2 1-3-16,0-1 5 0,-1 1 6 0,-1 1-4 15,1 0 0-15,-2 0-1 0,1 3-2 0,-2 2 0 16,-1-4-4-16,1 2 0 0,-2-1-3 0,4-2-1 16,-1 2 1-16,-2 4-2 0,-1-3-1 0,2 0-1 15,-2 1-1-15,0 3 9 0,1-1-1 0,-1 0 1 16,-5 2-2-16,5-3 3 0,-1 0-1 0,-3 4 1 15,7-4-4-15,-4 2-1 0,3-3 2 0,-2 0 4 16,0 3 0-16,2-1 5 0,-3 0 2 0,2 1-2 16,-4 5 2-16,4-8-1 0,-2 3 6 0,1 5-6 15,1-5 0-15,1 0 0 0,-3 4 3 0,1-4-2 16,3 0 0-16,1 1-4 0,-7 3-1 0,7-6-1 16,-2 1 2-16,2-1-5 0,-1 0 0 0,0 5 0 0,1-4-1 15,-1 1-4-15,-5 2 2 0,4-2-2 16,0 0 0-16,2 3-1 0,-4-4 1 0,3 4-1 15,0-3-1-15,-2 7 1 0,1-9-4 0,-1 1 2 0,-1 6 2 16,3-3 0-16,-1-2 1 0,0 0-3 0,-3 3 2 16,0 1 4-16,3-5-6 0,1 1 5 0,-3-1 0 15,-1 5 0-15,1-4 4 0,0-2-6 0,-1 2 3 16,3 0 0-16,-6 3 2 0,-1 1-3 0,5-6 1 16,-2 6-1-16,-2-1-1 0,5-4-3 0,-4 3 0 15,4-1-2-15,1-3 2 0,-3 8 5 0,0 0-8 16,0-2 0-16,-1-1 2 0,3-2-4 0,-3 5 3 15,1 2-4-15,0-5 2 0,0 2-1 0,0 2 2 16,-2-2-4-16,6 2 2 0,-6-2-1 0,1 2 1 16,1-2 2-16,0 5 2 0,-2-5-2 0,0 3 0 15,0 2-2-15,2-4 0 0,-3 3-1 0,3-2 4 16,-4 1-1-16,4-2 3 0,0 2-9 0,-1-1 5 16,-1-1-2-16,2 3 3 0,-1-2-5 15,2 2 3-15,-1-1-1 0,1 0-4 0,-1 0 4 0,-1 2-2 16,1-3 1-16,1 3 0 0,2-3-1 0,-1 3 0 15,2 1 2-15,-3-2-2 0,3 3-3 0,-2-3 5 16,2 1-1-16,0-1-4 0,1 1 4 0,-2 4-3 16,2-2 2-16,-3-3-2 0,1 3 1 0,-1-1 0 0,2 1-3 15,-2 0 4-15,1-1 3 0,1-1-7 0,-3 1 3 16,0 0-1-16,3 0-2 0,1 1 0 16,-3-3 2-16,2 2 0 0,1 1 0 0,0 2 3 15,1-1-4-15,-2-1 1 0,4 1 1 0,-4-1 1 0,0 2-3 16,1 0-2-16,0-2 6 0,1 2 1 15,0 3-2-15,2-3-3 0,0 3 9 0,-3-2-9 0,2 0 0 16,1 4 3-16,-2-5-2 0,3 3 4 0,-1-3-6 16,1 2 2-16,-2 0 2 0,1 1-3 0,1-5 8 15,-3 5-9-15,3 2 2 0,1-1 0 0,-1-1 4 16,1-2-2-16,0 2-3 0,0 0 0 0,-2-1 0 16,2 1 2-16,2 0 1 0,-2 1 0 0,0 0 0 15,1 12-1-15,2-11-1 0,-3-2 4 0,3-2-4 16,-4 3-2-16,3 0-2 0,4-1 4 0,-2 0-4 15,0-1 3-15,0 1 1 16,1 1 0-16,3 0-1 0,-3 11 3 0,2-12 1 0,-1 1 2 0,2 0-4 16,0 2-2-16,1 8 3 0,2-10 3 0,-4 1-3 15,5-2-1-15,-3 1 0 0,3 0-1 0,1 2 4 16,-3-3-1-16,3 1 2 0,-1-1-2 16,2 2 1-16,0-3 1 0,-2 1-3 0,3 1 4 0,-3-1-2 15,2-1 1-15,3 11-1 0,-4-12 3 0,0-1-3 16,4-1 1-16,-3 4 0 0,-1-5 0 0,5 1 0 0,-4 0-4 15,2 4 7-15,-1-3-4 0,1 0-1 0,-1-1-2 16,1 0 3-16,1 0-2 0,-2-1 3 16,4 0 0-16,-1-2 3 0,-2 1 1 0,4-1-5 15,-1 2-1-15,1-2 4 0,-3-2-2 0,1 1-1 0,0 0 6 16,0 1 1-16,0-2-4 0,-1 1 3 16,1-1-3-16,1 3 2 0,2-2 1 0,-2-1-2 15,1-1 0-15,-1 1 0 0,-1-2-2 0,0 1-2 0,1 1 2 16,0-3-3-16,1 2 3 0,-2-1 1 0,0 0-5 15,3-2 6-15,-2-1 1 0,1 1-6 0,-5-4 1 16,4 3 1-16,-1-4-1 0,2 5-3 0,-2-9 4 16,-3 2 0-16,3 3-3 0,0-3-2 0,-2 1 9 15,3-3-7-15,-6 2 0 0,5 0 0 0,-5-3-1 16,-1-4-2-16,-2 5 3 0,3-2-1 0,0 0 5 16,-2 1-10-16,-1-3 3 0,4 2 0 0,-4-1-2 15,1-1 4-15,1-1-2 0,0 0 1 0,-4-2-1 16,0 2 3-16,1-2-4 0,0-3 4 0,-1 3 4 15,0 0-6-15,1-2 9 0,-2-1-6 0,1-1 7 16,-2 1 7-16,1 2 1 0,-3-4 0 0,4 3 9 16,-4-3 6-16,2 2 7 0,-2-2-7 0,0 0-4 15,0 0-4-15,0 0 4 0,0 0-6 0,0 0-5 16,0 0 1-16,4-7-7 0,-4 7 4 0,0-5-2 0,0 5-4 16,1-5-1-16,1 1-1 0,1 2-4 15,-2-2 7-15,2 2-8 0,2 0-4 0,-2-1 3 16,-3 3-2-16,4-4-2 0,0 1 6 0,-4 3-6 15,7-4-1-15,-2 3 3 0,-5 1 0 0,4-3-1 0,1 2-2 16,-5 1-2-16,5-1 0 0,-5 1 3 0,5-2-2 16,-5 2-4-16,9-2 8 0,-9 2-4 15,4-1-1-15,-4 1 0 0,0 0 6 0,4-2-4 0,-4 2 6 16,0 0-4-16,0 0 1 0,5-3 2 0,-5 3 8 16,0-6-2-16,1 3-9 0,-1-2 0 0,0 1 0 15,0-2 2-15,-1-1 13 0,1 2-18 0,-1-2-2 16,-3 1 5-16,1-2-1 0,1 0 10 0,-6-1-10 15,4 3 3-15,2 1 8 0,-5-1 0 0,4 1 3 16,0 0 9-16,-1 1 2 0,-1-1 6 0,4 3-8 16,-2-2 3-16,3 4-8 0,-1-2-4 0,1 2-5 15,0 0 3-15,0 0-2 0,0 0-2 0,0 0-4 16,-4 9 3-16,6-2-3 0,0 1 1 0,-1 2 0 16,2 0-1-16,3 2-3 0,-2 1 6 0,2 0-3 15,2 2-3-15,-4 0 5 0,5-4-2 0,0 3-1 16,-3 1-4-16,3 0 0 0,3 0 3 0,-3 2 0 15,-3-1-1-15,4-2 5 0,-1 1 0 0,-1 0-3 16,-3-3-1-16,3 3 0 0,-2-1 5 0,-3-2-1 0,-2-1-1 16,0 0-2-16,-2 1 6 0,0 0-8 15,-2 0 1-15,-2 0 0 0,-5 0 3 0,-1 1-7 16,0 0-15-16,-4-3-23 0,-2 0-52 0,-1-2-48 16,-1 1-73-16,-3-4-82 0,2-2-1073 0,1-3 455 0,-1-3 306 15</inkml:trace>
  <inkml:trace contextRef="#ctx0" brushRef="#br0" timeOffset="63443.88">11979 11868 304 0,'-7'-14'300'0,"0"-2"-20"0,2 4-18 0,0 5-23 16,1-2-24-16,0 4-16 0,3 1-24 0,-3-1-15 16,3 2-15-16,1 3-22 0,-4-3-8 0,4 3-14 15,0 0-4-15,0 13-5 0,3-4-5 0,-1 8 3 16,0 2-2-16,1 8-4 0,-3 2 1 0,3 3-5 0,-2 1-11 15,3 2-3-15,-4 0-7 0,1-1-5 0,2 2-2 16,-2 1-10-16,8 8 0 0,-4-14-4 16,4 1 0-16,1-4-3 0,1 0-5 0,2-1-4 0,2-3-3 15,0-2-3-15,-5-7-2 0,4 1-4 0,-4-5 0 16,2 0 1-16,-1-6-1 0,-3 0 0 0,5-2 10 16,-3-2-20-16,2-3 10 0,0-3-3 0,-1-4-6 15,0-3 5-15,8-7-3 0,-7 2 2 0,2-8 0 16,-3 1-3-16,2-5 3 0,-4 2-4 0,-1 0-3 15,-2 3 8-15,-3 7 0 0,2 1 5 0,-3 4 18 16,1-1 12-16,-2 8-1 0,0-2-8 0,-1 2 2 16,2 0-7-16,-2 5-7 0,0-4-3 0,0 4 0 15,0 0-7-15,0 21-3 0,0-6 6 0,0 4-7 16,2 1 0-16,2 6-1 0,-3 2-5 0,7 2 3 16,-3-3 0-16,1 1-2 0,3-2 6 0,3-1-8 15,1-10-4-15,-3 2 0 0,4-5 2 0,-1 3 3 16,1-8 10-16,1 3-19 0,-3-6 5 0,3-3-1 0,-3-1 0 15,0-5 7-15,2-5 1 0,0-3-5 16,3-5 0-16,2-6-6 0,-6 0 9 0,2-6-2 16,-6-1 6-16,-1-3 11 0,-3-3-14 0,8-11-4 0,-7 2-4 15,-2 10 9-15,-1 0-4 0,-1 0-5 0,-3 4 7 16,-3 5 1-16,-1 1-1 0,0 9-7 0,-3 2 2 16,-1 6-9-16,0 4-22 0,4 2-18 0,-5 3-31 15,-3 5-25-15,0 4-21 0,-2 7-26 0,2 7-25 16,-2 2-30-16,7 6-38 0,0 2-33 0,3 0-784 15,2 3 354-15,5 15 236 0</inkml:trace>
  <inkml:trace contextRef="#ctx0" brushRef="#br0" timeOffset="63786.22">12699 12420 207 0,'6'-3'257'16,"-4"0"-20"-16,2 1-21 0,0 1-23 0,-4 1-23 15,4-3-17-15,1 2-15 0,-5 1-14 0,9 0-12 0,-9 0-9 16,12 3-11-16,-5-2-6 0,2-1-13 16,4 1-5-16,-3 1-3 0,4-1-8 0,3-1-7 15,-3-1-3-15,4 1-4 0,0-4-3 0,-2-1-7 0,3 2 0 16,-1-2-3-16,-1-2-2 0,2-3-3 16,-6 1 3-16,2-2 2 0,-2-3 2 0,0-1 1 15,-3-3 0-15,-1-4 0 0,0 3 6 0,-1 1 15 0,-6-1 12 16,2 2 16-16,-4-3 8 0,1 6 14 0,-3-2 13 15,-1 3 5-15,1 4 19 0,-2 0-14 0,-1 2-13 16,1 3-8-16,0 0-13 0,-1 3-9 0,-3 1-10 16,-2 4-9-16,1 3-6 0,0 2-3 0,-1 5-7 15,1 3-14-15,1 0-16 0,4 8-34 0,4-1-36 16,4 2-26-16,4-1-34 0,1 3-36 0,6-2-54 16,3 0-48-16,4-2-53 0,0-3-836 0,4-1 380 15,2 0 252-15</inkml:trace>
  <inkml:trace contextRef="#ctx0" brushRef="#br0" timeOffset="65096.38">13685 12235 185 0,'0'0'259'0,"0"0"-35"0,0 0-18 15,0 0-20-15,0 0-19 0,0 0-17 0,4 10-13 16,1-5-16-16,0 2-13 0,5 0-8 0,-3-1-12 16,2 0-7-16,0-1-10 0,-2 0-5 0,2-3-7 15,0 1-6-15,-4-1-4 0,3 1-5 0,-2-3-2 16,2 0-2-16,-1-5-5 0,1 3-4 0,0-5-5 16,-2-2 1-16,3-4 0 0,0 1 0 0,-4-4 3 15,1-3 4-15,0-7-2 0,-2-1 2 0,-3-1 6 16,-1 0 14-16,-1 2 9 0,-2 1 25 0,-1-1 15 15,1 7 2-15,0 0 5 0,-1 3 31 0,0 1 12 0,-1 4 7 16,1 1-11-16,3 5-11 0,-1-2-17 16,-1 3-17-16,0 1-14 0,3 3-17 0,0 0-2 15,-6 12-4-15,5-2-6 0,-2 4-2 0,-1 4-10 16,4 3-4-16,0 5-4 0,0 1-8 0,0 1 3 0,2-1-7 16,0 1-4-16,2-2-3 0,1 3-9 15,4-4-10-15,0 1-10 0,-4-9-17 0,2-2-14 16,4 0-7-16,-1-1-9 0,-1-5 8 0,0-2-1 0,1 1 2 15,1-6-2-15,-1-2 11 0,3 0 2 16,-2-2 0-16,7-10 10 0,-4 0-3 0,1-2-8 0,3-6 16 16,0-6-1-16,-5 3 3 0,0-8 3 0,-3 3 5 15,0-4 4-15,-1 4 0 0,-4 0 7 0,-1 1 7 16,4 1 12-16,-7 6 11 0,-1 2 20 0,3 2 18 16,-3 5 7-16,0 3-5 0,1 3-13 0,-1 0-10 15,0-1 3-15,0 6-12 0,0 0-9 0,0 0-1 16,0 0-7-16,0 20 2 0,1-4-6 0,3 3-6 15,-3 7 5-15,3 0 2 0,0 1-4 0,-3 0-2 16,3 0-1-16,4 2 0 0,0-2-3 0,1-1-5 16,-1 3 1-16,5-5-1 0,-5-6-7 0,2 0-16 15,-1-2-4-15,2 0-2 0,1-6-4 0,-1 2-3 16,-2-7 3-16,2 0 7 0,-1-5 1 0,-1-1-7 0,2-3 8 16,-1-1 9-16,6-6-1 0,-1-3 2 15,2-5 0-15,-2-3-1 0,-2-2 0 0,-2-2 5 0,-2-1-1 16,-2 1 1-16,-2-1 4 0,-1 0 3 0,-3 3 20 15,-2 5-9-15,-2-1 5 0,2 3 7 0,-3 0 5 16,-1 3-1-16,0 0-1 0,1 6-1 16,-2-1-5-16,-1 1-2 0,1 2-2 0,3 1-6 0,-2 4-2 15,0-3-4-15,1 3-7 0,4 1-2 0,0 0-8 16,0 0-7-16,-13 6-17 0,13-1 0 0,0-5-2 16,8 8-6-16,-3-3 4 0,-1-1-3 0,6 0-6 15,3 0 6-15,0-1 5 0,1-3 0 0,5 0 5 16,-2-2 4-16,0-1 1 0,0-2 5 0,2-1-1 15,-4-2 3-15,2 0 5 0,-3-2-6 0,0 1 10 16,3-2 6-16,-7 3 10 0,-1-1 6 0,1 3 4 0,-3-1 9 16,-2 2-4-16,0 1 20 0,-1 0-15 15,0 2-11-15,-3-1-8 0,-1 3 1 0,0 0 7 0,7 13-1 16,-8-4-3-16,1 7 2 0,-1 2 0 0,-2 2 6 16,2 4-9-16,-1 5 0 0,0-2 5 15,1 0-6-15,1-1 4 0,0 1-2 0,4-1-1 0,-2 0-3 16,5-1-6-16,-2-8 0 0,1 2-18 0,-1-4-18 15,2-4 5-15,0-2 0 0,-2-2 1 0,3 1 7 16,1-7-4-16,1 4 1 0,1-4 3 0,0-2 7 16,3-4 4-16,-5-2 2 0,9-4-4 0,-5-2 9 15,5-7-4-15,-4-4 2 0,0-2 3 0,-3 1 3 16,4-6-5-16,-7 2 8 0,0-3 1 0,-3-1 3 16,0 1 33-16,-1 1-15 0,-3-1 7 0,0 5 18 15,-1 0 16-15,-1 9 6 0,1 8 7 0,-2-1 2 16,2 5-16-16,0-2-5 0,-3 5-17 0,3 3-2 15,0 0-1-15,0 0-5 0,-6 20-1 0,2-2-2 16,1 1-5-16,1 7-1 0,-1 1 0 0,2 2-11 16,1-1 1-16,0 2 7 0,4-1-9 0,2-2-1 15,-1 0-8-15,4-4-8 0,1 2-8 0,-1-6-10 0,0-2 0 16,2-3 0-16,0-3-4 0,-1-5 3 0,0 0 3 16,1 0 1-16,0-3-2 0,1-3 0 15,1-2 2-15,-1-1 2 0,2-8 0 0,4-2 4 0,-4 1-4 16,4-7 8-16,-1-5-8 0,-4-1 10 0,-2 1 2 15,-1-5 0-15,-1-2-4 0,-4-2 6 16,1-5-2-16,1-9 6 0,-7 13-5 0,1 0 4 0,1-1 4 16,0 5 9-16,-2 3 19 0,-2 10 18 0,2 5 12 15,-2 0-2-15,2 2-10 0,0 5-6 0,-1 4-5 16,1 1-4-16,-14 12-2 0,5 5-2 0,-1 9-2 16,0 4-3-16,1 5-2 0,-3 1-2 0,3 9-2 15,4-10-5-15,3 0 1 0,3 2-10 0,5 11-37 16,-1-14-45-16,9-1-45 0,-1 0-54 0,5 1-60 15,0-3-82-15,10-4-82 0,-2-7-1043 0,1-1 482 0,-1-4 320 16</inkml:trace>
  <inkml:trace contextRef="#ctx0" brushRef="#br0" timeOffset="66111.36">15621 12001 230 0,'1'-3'224'0,"-1"3"-20"0,4-2-22 15,-4 2-23-15,8-3-8 0,-8 3-5 0,10 0-10 16,-4 4-7-16,-1-3-10 0,4 5-6 0,-2-5-14 16,3 2-6-16,0 2-7 0,-1-1-7 0,1 1-10 15,-1-2-4-15,3 1-7 0,-1-1-3 0,-2 1-11 16,2-1 2-16,1-1-10 0,-3-1 5 0,2-2-7 16,1 2-1-16,0-4-3 0,-2 0 0 0,4-2 4 0,-5-4 3 15,6 1-2-15,-1-3 0 0,0-6-1 0,-2 1 6 16,3-6 5-16,-3 0 8 0,-6 3 5 15,5-4 6-15,-5 4 14 0,0 4 9 0,-1-2 8 16,2 0 5-16,-5 5 8 0,0 1 16 0,0 3 1 16,-1-1 10-16,3 4-5 0,-4-1-26 0,0 4-10 0,0 2-22 15,0 0 7-15,0 0-13 0,0 0-9 0,0 12-3 16,0-2-9-16,1 6-3 0,-1 1 2 0,0 1-8 16,0 1-5-16,2 6-3 0,0-7-6 0,-1 0 6 15,3 1-10-15,0 0 1 0,0-2-15 0,0-2-9 16,1 2 0-16,0-7-21 0,0-1-2 0,3 1-3 15,1-3-2-15,0 0 13 0,0-5-7 0,1 1 4 16,0-1 1-16,3-4 10 0,-1-1-8 0,5-4 6 16,-1-2-1-16,-6-1 6 0,4 2 1 0,1-3-3 15,-2-3 2-15,1 1 10 0,-5 5-1 0,0-2 9 16,-4 3 8-16,1-1 4 0,1 2 0 0,-5 1 6 16,1 1-4-16,2 0 3 0,-2 2-8 0,-2-1-2 0,-1 3-4 15,4-3-5-15,-4 3-4 0,0 0 6 16,0 0-4-16,5 7 15 0,-4-2-20 0,-1 2 8 15,0 0-9-15,0 5-17 0,0-2-10 0,0-1-25 16,0 4-10-16,3-2-2 0,-3-3-10 0,0 4-10 16,1-7-11-16,0 5-2 0,2-3 7 0,-2-3 10 0,3 1 10 15,1-5 6-15,3 3 8 0,-2-6 4 0,6-1 8 16,0-1 4-16,-1-3 3 0,3-4 4 0,0-3 11 16,0-2 10-16,1-2 8 0,-1-2 18 0,0 4 2 15,-1-6 10-15,-4 8 5 0,2-1 9 0,1 4 2 16,-3-1 13-16,1 2-19 0,-1 4-1 0,0-1-7 15,4 4-2-15,-3 3-5 0,3 1 4 0,-2 5-8 16,5 4-3-16,-1 0 4 0,0 3-3 0,-1 2 0 16,-1 3 0-16,-1-2-5 0,3 7-9 0,-5-4 8 15,-1 3 0-15,-1 4 6 0,-3-7-7 0,-1 2 1 16,2 6-8-16,-2-9 13 0,1 0-10 0,-1-2 3 16,0-1-3-16,1-3 0 0,1 0 2 0,1-4-2 0,-1 3 2 15,2-5 1-15,2-3-1 0,0 0-4 16,0-2 5-16,0-2-3 0,3-3 2 0,5-2 2 15,-2-3-5-15,-1-2 3 0,5-4-6 0,2-4 5 0,-3-1-1 16,-1 0 1-16,3-5-5 0,-6 0 3 0,3-1-3 16,-4 0 3-16,-1 4-1 0,-4 0 3 0,-4 6 2 15,-4 0 22-15,2 6 21 0,-3 0 13 0,-2 7-1 16,-1-2 8-16,-4 6-9 0,-3 1 4 0,-7 6-2 16,-7 9 6-16,1-1-3 0,-4 5-3 0,1 2-10 15,4 0 1-15,1 2-11 0,1 2-2 0,4-4-5 16,3 4-8-16,2-2-29 0,7-5-53 0,3 1-33 15,4 0-52-15,3 3-49 0,1-5-73 0,4-6-81 16,-1-4-1032-16,5 1 457 0,2-4 306 0</inkml:trace>
  <inkml:trace contextRef="#ctx0" brushRef="#br0" timeOffset="66779.33">17892 11534 329 0,'-4'-20'327'0,"0"8"-6"0,0-5-2 0,2 5-17 16,-1 3-22-16,0 2-32 0,2 1-30 0,1 1-22 15,0 5-22-15,3-2-23 0,-3 2-9 0,7 12-14 16,1 6-4-16,1 1-15 0,1 8-10 0,-1 4-7 16,1 2-10-16,3 1-5 0,-4 0-6 0,5 11-6 15,-6-11-13-15,1 13-5 0,-4-13-5 0,5 14-12 16,-2-15 7-16,0-2-8 0,-1-2-3 0,-2-1 1 15,6-1-13-15,-4-8-11 0,2-2-12 0,1-3 5 0,2 0-3 16,2-4-12-16,1-4 8 0,3-3-3 0,0-2-7 16,1-2 6-16,0-4 0 0,8-5 4 15,-4-3 1-15,4-7-2 0,-3-1-4 0,-2-3 8 0,-4 1-1 16,2-1 1-16,-2-2 6 0,-2 4-1 0,-4-1 4 16,1 7 0-16,-4 3 19 0,-4 2 1 0,4 4 10 15,-5-3-8-15,0 7-5 0,-2 1-4 0,2 0-7 16,-4 2 9-16,4 7 8 0,0 0-9 0,-2 3-1 15,2 5 6-15,-4 6-5 0,4-3-7 0,1 2 13 16,-5 4-6-16,7 0 5 0,-1 2-12 0,2-1 5 16,-2-2 1-16,2-5-17 0,-2-1 20 0,4-1-3 15,1-3-1-15,3-3-7 0,1 1 2 0,-1-3-1 16,5-5 4-16,0 1 1 0,-1-4 0 0,0 0 0 16,-1-7 2-16,3-1-1 0,3-6-2 0,0-3-4 15,-6-1 5-15,2-3-7 0,-2 0-5 0,-2-4 3 16,-2-1 5-16,-2-1-8 0,-2 0 7 0,-4 5 11 15,0 3-9-15,-1 0-1 0,-4 1-3 0,0 7 13 0,-1-3 0 16,-3 2-1-16,0 2-5 0,-1 1-6 0,-3 3 15 16,-2-3-22-16,-1 6-24 0,-2-1-27 0,-5 3-27 15,3-2-27-15,-5 6-36 0,-1-2-38 0,-1 2-42 16,-6 0-37-16,7 0-33 0,-4 2-799 0,-6 1 365 16,2-2 242-16</inkml:trace>
  <inkml:trace contextRef="#ctx0" brushRef="#br0" timeOffset="66892.42">18151 11715 142 0,'-16'-10'339'16,"5"3"-1"-16,0-1-30 0,2 3-25 0,4 3-27 0,0-1-28 16,5-1-25-16,0 4-16 0,12-1-22 15,9 1-18-15,12 1-14 0,4 3-34 0,18-4-53 16,-1 3-67-16,-1-1-81 0,7-2-95 0,-3-1-655 0,-2 2 284 16,-3-2 190-16</inkml:trace>
  <inkml:trace contextRef="#ctx0" brushRef="#br0" timeOffset="67810.92">19806 11618 249 0,'6'-7'340'0,"-2"0"-18"16,-3-1-25-16,2 1-23 0,-2 3-24 0,2 0-22 15,-2 0-24-15,-1 4-22 0,0 0-16 0,0 0-3 0,0 0-6 16,-23 9-2-16,9 3 2 0,-5 8-24 16,-2 1-5-16,1 0-22 0,-2 4 1 0,-1 3-6 15,5 1-12-15,-2 0-4 0,2 1-12 0,7 2-6 0,0-3-12 16,6 0 14-16,2-1-20 0,5 0-4 0,0 0-8 16,6-2-1-16,4-5-2 0,4 1-3 0,5-2-3 15,3-4 0-15,4-5-7 0,3-1-1 0,2-2-4 16,5-1-2-16,2-3-1 0,-2-5-1 0,4-2-12 15,-3-3 12-15,-1-1-10 0,-1-3 1 0,0 0 1 16,-2-5-8-16,-5 0-7 0,5-2 8 0,-7-4-2 16,-3 2-2-16,-1-1 5 0,-4 2-1 0,-8 3-2 15,0 2 0-15,-3 1-1 0,-5 0 3 16,-3 3-5-16,-2-1 2 0,-3 2-1 0,-7-2-1 0,-7 6 3 16,-4 1-5-16,-10 3 4 0,-2 3-4 0,-2 4-8 15,0 2-4-15,1 1-5 0,4 2-11 0,2 3-9 16,10-7-14-16,4 6-7 0,1 0-5 0,4 0-15 15,3-6-16-15,1 3 1 0,5-2 12 0,1-1 4 0,6-4 15 16,-1 2 5-16,7-3 6 0,-1-2 6 0,7-2 5 16,1 1 8-16,-2 0 3 0,1-3 8 0,1 1-2 15,-4 0 10-15,4 0 5 0,-2-1 6 0,-3 2 8 16,-1 1 2-16,-3 0 1 0,4 0 1 0,-5 0 3 16,1 1-4-16,-3-1 6 0,-1 0 0 0,2 3-3 15,-3 2 4-15,2-1-3 0,2 1 2 0,0 2-2 16,-2 0 0-16,0-1 2 0,2 0 1 0,0 4-3 15,0-4 1-15,0 1 1 0,0-2 2 0,0-1-4 16,3-1 1-16,-1 0 3 0,3-2-3 0,-1-1-2 16,-3-1 4-16,11-2 0 0,-7-2-2 0,1-4 0 15,3-1 0-15,2-6-1 0,2-2 2 0,-5-3-1 16,-1-4 0-16,2 1 2 0,-2-5 2 0,-3-1-2 0,0-3 8 16,4-11 0-16,-4-2 3 0,-7 13 11 0,4 1 27 15,-3-3 9-15,-3 3 11 0,-2 2 37 16,1 3 16-16,-2 8 12 0,-1 2 9 0,0 4 7 0,-3 4-8 15,3 1-16-15,-1 4-19 0,0 1-14 0,1 3-12 16,0 0-6-16,-13 15-10 0,4 1-4 0,0 6-7 16,-4 3-8-16,3 4-2 0,1 4-4 0,0-1-8 15,0 14 1-15,4-1-11 0,0 1-26 0,5 2-33 16,1-15-36-16,3 1-45 0,0-1-33 0,5 2-40 16,-3-3-48-16,2-1-51 0,2-5-58 0,3-2-965 15,-4-10 435-15,6-1 290 0</inkml:trace>
  <inkml:trace contextRef="#ctx0" brushRef="#br0" timeOffset="69286.47">20948 11756 176 0,'-2'-12'322'0,"-1"2"-4"0,-1 1-18 0,0 3-24 16,3 0-27-16,-4 3-25 0,0 3-22 0,5 0-16 15,-10 5-8-15,5 2-19 0,-2 3-17 16,-2 4-3-16,3 3-20 0,-1 0-12 0,1 8-6 0,0 3-14 15,2-3-10-15,3 4-2 0,1-1-7 0,1-1-12 16,2-3 1-16,3 3-7 0,-5-7-9 0,7-2-6 16,0-3-4-16,-1 2-10 0,2-4-6 0,1-2-8 15,1-1-7-15,0-3-5 0,-1-3 4 0,8-2-13 16,-4 0-1-16,4-6-1 0,-3-2 2 0,6-3 3 16,-6-1-1-16,3-4 4 0,1-4 2 0,-2-4-2 15,-1-3 5-15,0-3 0 0,-2 0 5 0,-1-1-3 16,-6 2 8-16,5-1 16 0,-2 3 8 0,-5 6 22 15,-1 2 21-15,-3 5 27 0,1 1 15 0,-2 2 2 16,0 3-13-16,3-1-10 0,-6 3-19 0,3 4-6 16,0 0-7-16,0 0-7 0,0 0-6 0,-5 22-2 15,1-6-11-15,-2 4 0 0,1 4-5 0,1 3 1 0,-1 2-6 16,-2-3-2-16,4 0-18 0,-1 0-25 0,4-3-12 16,0-2-30-16,-1-1-14 0,4-3-21 15,1 0 2-15,1-5-5 0,2-2 10 0,2-2 11 0,2-2 2 16,1-1 7-16,2-2 1 0,4-3 9 0,-5-3 4 15,6-5 5-15,5-5 7 0,-3-1 1 0,2-4 8 16,-3-2 4-16,0-3 3 0,-1-1 6 0,-2 3 8 16,0-3 13-16,-3 3 15 0,-1 5 15 0,-3 2 15 15,0 1 19-15,-3-2-2 0,-1 8-6 0,-2 1-7 16,0 1-11-16,1 4-3 0,-1-4-11 0,-4 5 6 0,0 0-6 16,7 10 4-16,-4-3-10 0,1 4 1 15,-3 5-3-15,2 0-4 0,-2 1 1 0,-1 0-2 16,3 2 1-16,3 6 5 0,-2-8-16 0,1 0-7 0,0-3-9 15,3 1-3-15,-1-6 2 0,2 1 1 16,1-3-3-16,3-2-1 0,1-1 4 0,-3-3-1 16,3-2 1-16,2-4 2 0,-1-1 1 0,2-2-1 15,1-4 4-15,-1-2 3 0,1-6-2 0,-1-5 9 16,-1-2-8-16,-2-1 0 0,-1-3 7 0,-2-3-8 0,2-13 8 16,-3 12 2-16,0-11 0 0,-3-4 2 15,0 2 0-15,-1 14 16 0,1 2 11 0,-6 3 17 0,3-3 16 16,1 7 9-16,-5 8 13 0,4 6 3 0,-5 1-6 15,2 5-17-15,-2-1-5 0,1 5-11 0,0 1-6 16,0 0 0-16,-8 21-9 0,3 5 3 0,-5 6-3 16,0 14-4-16,-2 3-6 0,3 2 3 0,0-1-6 15,0 1-4-15,2 2 3 0,2-3-5 0,3-4-4 16,0-13-2-16,2 1-11 0,2-3-24 0,2-2-9 16,5-2-15-16,1-4-10 0,-3-5-2 0,2-2-5 15,7-3 7-15,-3-1-3 0,2-4-1 0,3-6 0 16,0 2 4-16,4-6 2 0,-3-2 7 0,3-1 1 0,-3-5 9 15,6-4-4-15,-3-3 2 0,1-3 0 16,0-1 2-16,-1-2 3 0,-4-3 5 0,-2 1 3 16,-3-1 6-16,-1 2 4 0,0-1-1 0,-5 7 26 0,-2 3 19 15,-2 2 8-15,-3 4 12 0,2 0-3 0,-3 3-8 16,-3 1-1-16,-1 4 0 0,-3 1-8 0,-3 2-4 16,-6 5-6-16,2 2-4 0,-2 3 7 0,-5 5-7 15,4 1-4-15,-2 3-15 0,7-5-19 0,3 1-18 16,-1 6-20-16,4-6-15 0,0 3-27 15,1-3-25-15,4-4-17 0,2-2-14 0,2 1 6 0,2-3 3 16,5-2 21-16,0-1 11 0,3-4 14 0,2-2 11 16,-3 0 10-16,8-5 9 0,-6 0 15 0,2-2 9 15,1-1 10-15,0-3 6 0,-1 1 23 0,0 0 16 0,-6 1 16 16,0 1 29-16,2 1 11 0,-3-1 5 16,0-1 0-16,-3 7 2 0,0-3-8 0,0 0-4 15,-1 3-9-15,-2-1-9 0,-2 3-1 0,0 0-6 0,0 0-1 16,9 9-3-16,-9-5 1 0,0 0-6 0,0 3-4 15,2 0-9-15,0-1-13 0,-1 0-9 16,1 0-3-16,0-1-1 0,3 0-1 0,0-1 4 0,-1-1-2 16,1-2 3-16,3 0 6 0,2-4-1 0,-1-2 3 15,1-1-1-15,7-2 4 0,-4-5 2 0,3-3 1 16,-3 0 8-16,5-5 5 0,-4-5 8 0,1 0 8 16,0-3 8-16,0-3 0 0,-2-2 7 0,-1 0 6 15,2-10 13-15,-2 11 7 0,-1-2 1 0,-2 0-4 16,-1 0 30-16,2 5 16 0,-1 3 14 0,-5 9 14 15,1 2 10-15,-1 4 1 0,-1 2-15 0,-1 3-18 16,-1 2-12-16,2 1-24 0,-3 4-4 0,0 0-6 16,5 21-11-16,-5-4 0 0,-4 11-2 0,3 2-4 15,-5 4-5-15,-1 13-4 0,-2 0-4 0,1 0-4 16,1 0 0-16,-2-2-4 0,0 1-6 0,2-13-6 16,4 1 0-16,-4 0 2 0,4-3 0 0,1-1-9 15,4-12-9-15,1 2-4 0,4-4-2 0,0-1 3 0,1-5-7 16,1 1 2-16,5-5 3 0,-4-3-2 0,11-3 0 15,-2 0 0-15,1-5 9 0,1 0-11 16,6-8 2-16,-4 0 3 0,2-4-4 0,0-3 3 0,1-2-4 16,1-2-1-16,-1 2-1 0,-2-7 8 0,10-6-7 15,-10 8-5-15,-3 0 7 0,-2 3-4 16,-6 1 2-16,-1 8-1 0,-5 4 8 0,1 1 2 0,-3 2 2 16,0 3-3-16,-2 0-7 0,-2 5 0 0,-1 0-3 15,0 0 4-15,-9 16 3 0,1 0 7 0,-2 2-7 16,-8 4 4-16,1 0 1 0,1 2 0 0,1-2-1 15,2 4-4-15,0-2 6 0,0 5-5 0,2-7 3 16,4-2-3-16,0-2 0 0,1 0-11 0,2 0-18 0,1-3-15 16,2-2-16-16,-1-1-25 0,5 0-17 15,-3-5-19-15,4 1-19 0,1-4-33 0,2-1-36 16,1-3-43-16,3 0-55 0,0-3-53 0,6-5-880 0,-2-1 413 16,0-5 276-16</inkml:trace>
  <inkml:trace contextRef="#ctx0" brushRef="#br0" timeOffset="69405.38">22646 11703 430 0,'-26'-19'441'0,"3"4"-40"0,7 5-43 16,7 4-47-16,-1 0-25 0,5 3-26 0,4 3-23 15,1 0-22-15,0 0-21 0,20 8-19 0,8-2-37 16,8 0-38-16,20 0-56 0,4-3-54 0,3 3-68 16,-3 0-89-16,0-4-116 0,-5-2-735 0,-17-2 340 15,-7 1 226-15</inkml:trace>
  <inkml:trace contextRef="#ctx0" brushRef="#br0" timeOffset="70543.57">12015 13382 88 0,'-1'-11'175'0,"1"0"9"0,-2 0 10 16,2 2-8-16,2-2-6 0,-4 1-7 0,4 2-2 15,-1 2-6-15,-1-1-18 0,1 4-16 0,0 1-15 16,-1 2-8-16,0 0 1 0,0 0 17 0,12 14 4 0,-3 2 4 16,-3 2-2-16,3 9-4 0,-2 1-5 0,1 3-8 15,-2 1 0-15,-4 0-16 0,0 0-7 16,-2 4-14-16,-2 0-4 0,0 10-7 0,-4-12-6 16,-1-1-6-16,3 5-8 0,-2-5-2 0,2 0 8 0,-1 1-10 15,1-4-8-15,-1-1-10 0,2-5-10 0,-1-5-7 16,4-4-13-16,0-3-6 0,-1-3-4 0,1-3 3 15,1 0 1-15,-1-5 5 0,0-1-3 16,0 0 0-16,3-19-1 0,0-1 0 0,-1-11 1 0,2-3 6 16,0-12-5-16,-2-2 3 0,1-1-3 0,1-2 4 15,0-4 1-15,1-1 3 0,3-24-2 0,-2 23-1 16,1 3 0-16,1 0 3 0,6 3 8 0,0 2 4 16,-1 16 5-16,0 2 4 0,-3 8-3 0,3 6 2 15,-3 0-2-15,3 4-2 0,2 3-4 0,-3 3 0 16,2 6 1-16,0-1-5 0,2 5 1 0,1 1-1 15,2 1-1-15,-2 5 2 0,-2 2 0 0,0 2 3 16,-3-1-1-16,-2 3-1 0,0 2-2 0,2 6 2 16,-8-7-3-16,0 9 11 0,-4 3-12 0,-4 0 2 15,0 1 5-15,-4-1-6 0,-3 2 5 0,-2 3-13 16,-5-3-10-16,1 1-30 0,-2 1-23 0,2 0-35 16,-3-6-35-16,6 2-33 0,-3-1-32 0,5-2-44 15,0-2-30-15,4-6-691 0,1-2 322 0,4 1 214 16</inkml:trace>
  <inkml:trace contextRef="#ctx0" brushRef="#br0" timeOffset="72363.12">12731 13680 134 0,'2'-10'264'0,"3"-2"-7"0,-7 2-14 16,2-3-18-16,-3 1-13 0,-1 0 2 15,-1 1 5-15,1-2-7 0,-3 5-13 0,0-3 3 0,0 2-9 16,-2 1-7-16,0 3-24 0,-4 3-15 0,0 0-11 16,-5 7-5-16,-1 2-24 0,0 3-9 0,-4 6-9 15,0 4 2-15,1 6-20 0,-1-2-10 16,2 6-5-16,2 1-6 0,3 1-2 0,3-1-9 0,1-2-11 16,5-2-11-16,3 0-15 0,3-8-4 0,2-2-9 15,2-5 2-15,3 0 3 0,-1-2-2 0,4-2 0 16,0-4-4-16,3-2 6 0,2 0 1 0,-1-6 2 15,2-4-3-15,2-4 4 0,5-5-3 0,0-2-1 16,5-6 8-16,-6-1-2 0,1-1 0 0,1-4 0 16,-1 1-1-16,-1 0-1 0,-2 0 4 0,-1 3-2 15,-2-1 6-15,-1 5 3 0,-2 0 4 0,-5 11 4 16,1 3 7-16,-4-2-5 0,-1 5-2 0,-3 0 0 16,3 1-5-16,-1 5-3 0,-3 0 1 0,0 0 2 15,6 7-1-15,-6-1 23 0,0 3-29 0,0 3-1 16,-1 4 1-16,1 1 0 0,-3 1 4 15,2 2-6-15,1-1-4 0,-1-2-2 0,1-1-7 0,1 1-8 16,-1-4-7-16,2-4 1 0,1 1 0 0,5 0 2 16,-6-1 1-16,6-4 4 0,-3-3 3 0,9-2 3 0,-2-2-1 15,2-3-2-15,3-4 6 0,1-4-2 0,5-6 1 16,0 1 1-16,0-5 0 0,0-1 4 16,-1 0 1-16,-1 2-2 0,-1-1 5 0,-3 5 0 15,-5 3 3-15,-4 6 3 0,0 1-3 0,-2 1-1 0,-2 2 1 16,2 1-3-16,-3 2-3 0,-3 2 2 15,5 1 2-15,-5-1 0 0,5 12 0 0,-5-2-2 0,0 2 4 16,-2 8-3-16,0 1-1 0,1-4 1 16,1 3 3-16,1 8-4 0,1-10-6 0,1 7-5 0,1-7-3 15,1-3-3-15,4-2-2 0,2-3 3 0,5 0-2 16,1-4 2-16,-1-2-5 0,4-4 3 0,-1 0-1 16,7-7 3-16,0-1 3 0,-8-3 0 15,8-6 1-15,-5 0 2 0,2-3 0 0,-2-3 2 0,-2-1-1 16,-5-1 2-16,4-4 2 0,-7 0 9 0,1 0 1 15,-6 0 8-15,1 0 4 0,-2 1 15 0,-1 10 9 16,-4 1 15-16,1 5 28 0,-1 2 13 0,0 0-4 16,0 4-18-16,0 0-7 0,0 6-8 0,0 0-5 15,0 0-6-15,-7 20-5 0,5 0-5 0,-1 7 1 16,1 1-6-16,-2 5-6 0,3 13-2 0,1-9 1 16,1 11-2-16,0 3-4 0,4 2 1 0,3 2-3 15,-2-3-3-15,5 2 7 0,-1-4-4 0,2 1-7 16,1 2 1-16,3-3-1 0,-4-5-2 0,6-1-2 15,-9-12 2-15,-1 1 0 0,-2-1 0 0,3-4-5 0,-6 0 2 16,-2-1 1-16,-1 0 0 0,-1-6-4 16,-3 3-3-16,-4-6 0 0,3 2-1 0,0-4 2 15,-4 1 13-15,-1 0-17 0,1-3 6 0,0 1 2 16,-5-3-6-16,2-1-5 0,2-3-2 0,-2-1-8 16,0-2 2-16,-6-2-2 0,4 0-8 0,4-2-2 15,0-2 2-15,-2-2 3 0,1 0-2 0,2-3 17 16,-2 0-17-16,4-3 5 0,-1-1-6 0,4 1 13 15,0-7 6-15,4 5-10 0,3-7 5 0,1-1-4 0,0 2 9 16,7-6-7-16,2 0 1 0,2-3-5 0,1 1 2 16,1-4 5-16,8-11-7 0,0-2 1 0,2-1-4 15,0-3 7-15,0-1-7 0,-3-1 5 0,-1-3 0 16,1-2-1-16,-3 3 4 0,0-4 1 16,-2-1 5-16,-4-3-4 0,-2 3 5 0,-3 0-7 15,-4-2 8-15,-2-4 0 0,-3 5 3 0,-3 6 7 0,-3 13 11 16,-2 2 15-16,2 3 18 0,-5 5 3 0,1 3 27 15,1 7-3-15,-1 5 3 0,3 0-13 0,-2 5-1 16,1 4-8-16,-1 1-7 0,2 4-5 0,-1 4-5 16,-3 7-12-16,4 5 5 0,-3 10-4 0,2 3-3 15,2 4 0-15,3 11-3 0,-1 0 1 0,6-10-9 16,-1 11 1-16,3-12-2 0,3 11-2 0,-3-10 2 16,8 9-2-16,-3 3-2 0,2-14-9 0,-1-1 5 15,1-2 6-15,0-1-25 0,1-1-12 0,1-2-19 0,-2-3-12 16,-5-7-16-16,6-2-18 0,-3-7-2 15,1-2 18-15,-1-2-4 0,1-4 4 0,2-6 7 16,2-5 1-16,5-7 8 0,-4-4 3 0,0-5 7 16,-1-5 3-16,0 1 3 0,-1-1 6 0,-4 1 3 15,-1 2 7-15,2 1 0 0,-6 5 17 0,-3 3 6 0,0 2 3 16,0 3 16-16,-4 3 6 0,0 2-1 0,2 0-3 16,-4 2 2-16,3 2 1 0,-1 3-3 0,0-4-10 15,2 5 3-15,0 2-6 0,-5 0-2 0,5 0 4 16,0 0-7-16,-7 7 6 0,7-3-11 0,-2 1-6 15,4 1-12-15,-2-2-5 0,2 1-4 16,3-1 1-16,0 0 8 0,0-3 4 0,3-2-4 0,-8 1 4 16,14-7 2-16,-5 1 9 0,1-3-8 0,3-7 3 15,0-1 7-15,-4 1-6 0,5-10-2 16,-4 1 7-16,1-3-4 0,-2 0 1 16,1 0 2-16,1-1 10 0,-3 2-3 0,-2 3 5 0,-2 4 12 0,0 3 11 15,-2 1 19-15,1 5 1 0,-1 2 7 0,0 2 2 16,-2 0-7-16,1 2-8 0,-1 4-10 0,0 1-3 15,0 0-2-15,2 12 0 0,0 4-3 0,0 8 3 16,0 4 9-16,-5 4-9 0,3 2-5 0,-1 4 5 16,1 9-4-16,0-1-3 0,0-12-4 0,0 4-3 15,1-3 3-15,2-1-3 0,0 2 0 0,1 0 0 16,1-7-1-16,4 0-4 0,2-3-3 0,-4-6-9 16,0-6-1-16,4 1 6 0,-1-8-4 0,4 0-2 15,-1-4 6-15,5-3-4 0,0-3 0 0,-2-5-1 16,1-1 1-16,7-8-5 0,-2-5 0 0,-1 1-1 0,-2-6 3 15,-1-2 2-15,2 0-3 0,-5 0 1 0,2 2 3 16,-3-1 0-16,0 3 0 0,-2 0 5 16,-6 9 9-16,0-1 5 0,-3 7 11 0,0-2 7 15,-2 3 2-15,0 4 0 0,-1-2 1 0,0 3-4 0,0-1-6 16,0 5-5-16,-2-4-5 0,2 4 0 0,-12 6-5 16,3 1-1-16,0 2-5 0,-2 4-17 15,-1 2-16-15,2 0-22 0,2 1-5 0,3 0-23 0,4-3-23 16,2 3 3-16,0-5 1 0,3 0-3 0,4-1 11 15,2-3 1-15,7-1 6 0,2-5 11 0,0 2 5 16,8-8 13-16,0-2 9 0,-7-1 0 0,8-2 4 16,-6-1 12-16,1-3 2 0,-4 4 3 0,-1-3 22 15,0 4 10-15,-2-2 12 0,-1 2 13 0,-4 2-7 16,1 2-5-16,-2 1 3 0,-1 2 1 16,4 2-2-16,-2 2 1 0,0 2-3 0,1 4 16 0,1 1 3 15,2 6-2-15,-3-3 1 0,-1 3-4 0,2 4-4 16,-4-3-6-16,1 6 3 0,2 0-6 0,-6-3 0 15,2 6-1-15,-3-1-2 0,-4 1-5 0,0-1-3 16,-1-3-17-16,0-1-41 0,-2-1-43 0,-1 0-40 16,-3 8-55-16,5-8-62 0,-1-2-70 0,0 0-961 15,1-2 425-15,1-3 282 0</inkml:trace>
  <inkml:trace contextRef="#ctx0" brushRef="#br0" timeOffset="73194.46">15667 13771 224 0,'-4'-7'233'0,"2"2"-23"0,-1-2-19 0,0 2-13 15,1 1-7-15,-1-2-9 0,2 2-11 0,-1 0-10 16,-1-3-6-16,3 3-9 0,0-1-14 0,-1-2-7 16,2 2-12-16,-1-2-11 0,3 0-8 0,2-3-7 0,-2 0-5 15,4 0-8-15,-2-1-1 0,8-4-9 16,-3 1 2-16,0-1 3 0,0 1 1 0,1 2 10 0,-2-1 12 16,-3 1 13-16,2 3 10 0,-3 1 6 0,1 1 5 15,-3 2 17-15,-1-1 13 0,0 1 8 16,0 2-6-16,-1 0-14 0,-1 3-4 0,0 0-13 15,0 0-8-15,0 0 10 0,0 0-17 0,-14 12-8 0,5 0-7 16,-3 0-8-16,0 3-5 0,-1 2-9 0,1 7-4 16,0 1 5-16,2-7-18 0,2 7-2 0,0-1-3 15,3 3-9-15,2-3-13 0,0 3-13 0,6-3-19 16,0-7-19-16,1 3-22 0,3-4-5 0,-1-5-9 16,3 0 3-16,4-1 1 0,-3-3-6 0,4-3 9 15,3-3 1-15,0-2 3 0,4-6 9 16,-2-1 4-16,5-6 3 0,-1-3 14 0,-2-4 2 0,-3-3 4 15,-3-3 8-15,0 2 11 0,-2-3 19 0,1 4 21 16,-6-1 18-16,0-1 7 0,-3 9 14 0,2 2 14 16,-5-2 19-16,0 5-7 0,3 3 6 0,-3 1-20 15,0 1-9-15,-1 2-14 0,1 1 1 0,0 3-14 16,-2 1-3-16,0 0-3 0,12 10 3 0,-6 0-13 16,-1 0-1-16,3 6-5 0,-3-1 0 0,1 4-1 0,-2 1-3 15,1-3-7-15,3 7-14 0,-7-6-10 16,3 2-17-16,4 1-10 0,-3-3-17 0,-1-3 1 15,0-3 1-15,-2-2-11 0,-2-3 7 0,4-2 5 16,-1-1 8-16,-2-1 14 0,0-1 0 0,-1-2 9 0,10-7-4 16,-2-3 7-16,1-4 11 0,4 0 11 15,2-7 9-15,2-1 10 0,-2-3 5 0,3-1 10 0,2 0 1 16,-2-2 3-16,1-1 8 0,-2 0 4 0,-2 0-1 16,2 2 4-16,2 1 2 0,0-1 3 0,-3 7-5 15,-4 5 7-15,-1 1-13 0,-2 5-2 0,-2 1-8 16,-1 3-6-16,2 3-4 0,-3 0-2 0,-5 2 2 15,14 10 17-15,-10-1-10 0,5 6 11 0,-5 1-4 16,1 3-2-16,0-1 2 0,4 6 2 0,-8 1-10 16,6-1-3-16,-6 1-1 0,4 3-3 0,-1-2-1 15,0-6 0-15,2 6-8 0,-2-2-1 0,4-7-2 16,-3 0 0-16,0 0 0 0,5 0-6 0,-1-5-5 16,2 1-3-16,-1-6-13 0,0-1-18 15,8-3-17-15,-5 0-32 0,7-4-35 0,-1-4-48 0,8-3-36 16,-7 0-44-16,-2-2-49 0,0 0-64 0,-4-6-83 15,-5-1-989-15,-5-2 475 0,-5-6 318 0</inkml:trace>
  <inkml:trace contextRef="#ctx0" brushRef="#br0" timeOffset="73332.75">15734 13193 4067 0,'-53'-12'83'0,"2"0"6"0,15 5-37 15,9 1-33-15,8 0 2 0,5 4-12 0,1 1 0 16,6-2-11-16,4 2-6 0,3 1-19 0,0 0-47 15,0 0-63-15,22 4-83 0,-3-4-116 16,0-2-847-16,1 2 395 0,1-1 262 0</inkml:trace>
  <inkml:trace contextRef="#ctx0" brushRef="#br0" timeOffset="76831.16">18135 13585 104 0,'6'4'225'0,"0"1"-18"0,-1-2-22 16,3 0-25-16,2 1-9 0,-3 1-17 0,0-2-10 16,1 1-14-16,-3-3-8 0,1 0-8 0,-6-1-3 15,12-2-4-15,-8-5 0 0,1-2 0 0,-1-2 0 16,1-5-4-16,-4-2 14 0,2 0-4 0,-1-11-1 16,-2 0 1-16,0-3 1 0,0-3 1 0,0 0 4 15,-2-1-12-15,-1-10 1 0,-3 11 3 0,1-14-7 16,-2 16 12-16,6 2 26 0,-7 2 6 0,2 4 32 15,-2 8 10-15,4 6-2 0,2-1-5 0,-2 2-8 16,0 3-18-16,2 0-18 0,0 4-14 0,2 3-11 16,0 0-10-16,-1 15-6 0,1 4-2 0,1 8-5 15,-1 11-4-15,8 10 3 0,-2 1-3 0,6 7-2 16,-2 0-6-16,3 2-3 0,0 0-3 0,0 0-3 16,0 2-5-16,5 21-7 0,-4-26 1 0,1 3-1 15,-3-3-4-15,1 1-6 0,1 0 0 0,-2-3 3 16,1-2-9-16,-1-1-1 0,-2-1-2 0,-1-3-2 15,-1-15-5-15,-3 1 1 0,0-3-1 0,-1-3-3 16,-5-6-4-16,1-6 0 0,1-2-2 0,-1-3 1 0,0-2 0 16,-4-3-6-16,3-2-11 0,1-2-8 0,0 0-5 15,-14-19-8-15,5 2 0 0,3-14 7 0,-1 1-7 16,-3-20 6-16,0-1-6 0,1-3 6 16,1-3 0-16,-1-26 2 0,4 28 5 0,3-5 1 0,-2 2 0 15,2 6 3-15,4-1 2 0,2 5 3 0,-1 14-3 16,4 5 3-16,-1 1-2 0,3 6-1 15,-1 5 4-15,2 4-2 0,1 1 2 0,1 4 0 16,2 4-1-16,4 1 3 0,4 6-1 0,-4 0-1 0,3 5 4 16,5 3-1-16,-2 4-3 0,-2 1 9 0,-2-1-2 15,-2 4-4-15,-4-2 4 0,-5 0 2 0,0 1-5 16,-1 7 0-16,-8-6 0 0,1-1 3 0,-2 1 1 16,-2-2-6-16,-5 2-1 0,2-3-2 0,-3 0-8 15,0 0 2-15,0-8-2 0,0 0 2 0,0-2 4 16,2-3 3-16,0-3-1 0,-1-1 3 0,-2-4 0 15,4-6-4-15,-2-1 5 0,2-5 4 0,2-2-3 16,2-8-4-16,2 1 4 0,1-4 2 0,5-1-3 16,2 2 3-16,1 0-2 0,4 2 2 0,5 0-2 15,-3 4 4-15,5 2-2 0,2 0-6 0,2 4 7 0,-2 7-3 16,-3 1 4-16,3 3-5 0,-3 1 4 16,2 5-2-16,0 4 2 0,-3-1 1 0,4 3 2 15,-6 6-4-15,1-2-3 0,1 1 5 0,-4 3 1 16,3 0 10-16,-6 3-11 0,0 0 0 0,-1 0 0 0,-4 2 2 15,1-2-3-15,-4 1 1 0,0 2 5 16,1-1 1-16,-3-2-2 0,0 0-4 0,-3-2 6 16,3-4-4-16,-1-2-1 0,-1-1 2 0,1-2 5 0,1 0 3 15,-1-4-1-15,0-2-2 0,0 0-4 0,0 0-1 16,8-10 5-16,-5 0-3 0,4-1 1 0,-1-5-6 16,4 0 3-16,1 0 3 0,5-7 14 0,-3 0-24 15,2 2 8-15,-1-1-6 0,3 1 8 0,-7 4-4 16,2 2-4-16,-1 1 2 0,-2 6 1 0,-1-4 4 15,-2 3-3-15,1 3-8 0,-2 1 5 0,0 0 2 16,0 4-5-16,0-2 3 0,0 3 0 0,-5 0 4 16,13 0-8-16,-8 3 7 0,-1 1-7 0,0 2 2 15,0-2 5-15,1 0 0 0,-2 4 3 0,0-3-5 16,0 2 7-16,-1-1-8 0,1 0-4 0,-1 1-3 16,0-4 0-16,0 2-6 0,-2-3 3 0,2 3 0 15,0-3 3-15,-2-2 8 0,0 0 0 0,4 1-2 16,-4-1 2-16,0 0-3 0,4-8 0 0,-2 2-1 15,-2 0 17-15,3-5-16 0,-2 1 3 0,4-1-2 16,-4-1 0-16,2-4 5 0,-2 2-1 0,-1-1 0 16,2 3 3-16,-2 0 5 0,-2 2 10 0,1 0-3 15,-2 1 6-15,2 3-3 0,-4-2 1 0,1 4-8 16,-2-1 4-16,0-1-5 0,0 4-5 0,-1 1-3 0,-1-1 7 16,-1 4-4-16,0 0-1 0,1 1-2 0,-2 1 5 15,1 1-5-15,2-1-4 0,0 2 3 16,0-1 3-16,3-2-6 0,-1 1 1 0,1 0 1 0,0 0-3 15,0-2 6-15,3 0-3 0,1-2 6 0,-4 4 8 16,4-4-7-16,0 0-7 0,-5 1 3 0,5-1 0 16,0 0 3-16,0 0-2 0,0 0 1 0,0 0 0 15,0 0-7-15,0 0 8 0,6-10-5 0,-3 7 2 16,-3 3-3-16,4-6 4 0,-3 4-1 0,3-1 0 16,-4 3-1-16,4-4-1 0,-4 4-3 0,2-5 3 15,-2 5-1-15,0 0 0 0,3-2-2 0,-3 2 11 16,0 0-11-16,0 0 3 0,2-3-2 0,-2 3-4 15,0 0 4-15,0 0-1 0,0 0 5 0,0 0-4 16,0 0-1-16,0 0 1 0,0 0 0 0,0 0-4 16,0 0 1-16,0 0 0 0,0 0-2 0,0 0 1 15,0 0 12-15,5 10-13 0,-5-5 5 0,2 1-4 16,-2 2 3-16,1 2 2 0,0 1-5 0,0 1 6 16,1 1-5-16,0 1 1 0,1 2 3 0,1 0 1 0,-2 3-3 15,3 0 0-15,-1-2 0 0,3 1 1 16,-2 0 4-16,2 0 1 0,1 2-4 0,2-4-1 15,-1 0-1-15,0-3 5 0,3 1 1 0,-1-6 0 16,2 3 0-16,2-3 0 0,-3-3-2 0,2 0-1 0,1-2 2 16,-1-1-3-16,-1-3 4 0,4 0 1 0,-6 0 4 15,6-4-5-15,-7-2-3 0,-1-1 3 16,4-3 0-16,-4-3 0 0,0-1-4 0,-2-2 8 0,-2 0-2 16,0-2-1-16,-1 1-3 0,-4-3 0 0,2-4 4 15,-6 6-4-15,2-6 2 0,1 6 3 0,-3 0-4 16,-4 2 17-16,0 3-11 0,0-1 6 0,0 4 3 15,-2 3-3-15,0 1 0 0,1 2-4 0,-2 3-2 16,0 1 0-16,0 2 2 0,-2 3-6 0,3 3 2 16,-4 4 1-16,2 0-6 0,3 4 2 0,-1-1 1 15,6 3 1-15,-2 0-3 0,3 3-1 0,-1-2 1 16,7-2 1-16,-2 0 1 0,2-5 0 0,2 0-3 16,0-1 1-16,5 0-2 0,-1-3 0 0,3-2 1 15,3 2-1-15,-2-7-2 0,1 0 14 0,-1 0-11 16,5-4 2-16,-3-3-4 0,3 1 1 0,0-6-3 15,3-3 1-15,1-2 3 0,-4-5-1 0,1 0 10 16,3-5-10-16,-5 2-5 0,0-2 5 0,-2-1 2 16,0 0-5-16,-4 0 3 0,1 1-1 0,-3 3 5 0,-4 6 0 15,0 1 4-15,1 3 0 0,-3 3 5 0,-2 3 1 16,0 2-3-16,1 0-6 0,0 3-1 16,-2 3-2-16,0 0 6 0,0 0-8 0,2 19-1 15,1-1 6-15,-1 8 2 0,0 6 1 0,0 2 3 0,4 16 21 16,-3-4-19-16,0 2-1 0,1-1 3 0,-3 3-3 15,3 1-1-15,-2 2-2 0,0-4 0 16,2 4 2-16,-1-3-1 0,-1 0-3 0,3-3 6 0,0 1-4 16,-5-13 0-16,1-1-4 0,2 1-2 15,-2 1 11-15,-1 0-11 0,0-3 2 0,3-2-3 0,-3-2-1 16,0 0-1-16,-3-4 0 0,2-6-5 0,1-2-4 16,-4 0 1-16,-1-5 13 0,0-2-13 0,0 2 0 15,-3-3 1-15,3-1-2 0,-5-2-3 16,0 0-2-16,-1-1 5 0,0-2-2 0,1-6-3 0,-2 0-2 15,1 0 3-15,0-2-2 0,2-4 2 0,-2-3 1 16,2-2-3-16,3-5 4 0,2 1 2 0,3-8-6 16,3 2 6-16,3-5-1 0,3 3 1 0,2-2-2 15,3 2 3-15,2-1 2 0,3 1-4 0,1-3 0 0,3 3-2 16,2-2-2-16,8-10-5 0,-5 11 7 16,-1-2-8-16,8-7-3 0,-7 9 0 0,2-10-6 15,-6 9 1-15,-1-1-3 0,-3 0 9 0,-2 0-1 16,2 0 2-16,-5 1-2 0,-1-3 8 0,-3 4 6 0,0-1 1 15,-3 0-3-15,-3 3 4 16,-2 6 5-16,-1 3 7 0,-2 0 3 0,0 4-1 0,-2 0 4 16,-1 4 0-16,1-1 1 0,-1 2 1 0,-5 2 1 0,1 4-2 15,-6 1-2-15,3 1-3 0,-2 4 2 0,-6 3 0 16,2 3-2-16,-6 6 1 0,0 0-1 0,3 0-4 16,3 4 3-16,1-1 1 0,5-3-1 15,1-1-3-15,4-1 1 0,2 2-10 0,0-1-3 0,3 1 0 16,2-6-29-16,0-1-19 0,3 2-6 0,2-5 1 15,2 2-4-15,0-4-7 0,3-2-6 0,2-1 0 16,1-4 2-16,5-3 4 0,0 2 5 0,5-9 6 16,-4 3 4-16,0-8 5 0,2 0 10 0,2-3 0 15,-2-2 4-15,-2 1 7 0,-2-3 1 0,4 4 7 16,-2 0 2-16,-2 3 0 0,-1 1 5 0,-3 4 0 16,-1 0 2-16,0 1 3 0,-3 5-2 0,3-1 0 15,-3 2 0-15,-2 1 4 0,3-1 0 0,-3 4 1 16,2-1 1-16,-3-1 0 0,0 3 1 0,-1-1 2 15,-2 0 1-15,-4 1 0 0,9-2 2 0,-9 2-2 16,0 0 2-16,6 0 1 0,-6 0 0 0,0 0 5 16,0 0 2-16,0 0 1 0,0 0 6 0,-16 7 1 15,7-3 8-15,-2 1 2 0,-4 6 4 0,0-2-3 16,0 3 3-16,-4 5 3 0,-2 1 3 0,3 3-3 16,1-2 6-16,2 2-4 0,6-4 0 0,-1 0-3 15,5 1 0-15,1-2-7 0,2 1 6 0,0 3-9 16,6-2 6-16,0-3-2 0,5 1-7 0,1-2 1 15,0 2 3-15,3-1-7 0,1-1-1 0,4-2 2 16,0 1-1-16,8-4 5 0,-6-2-18 0,-1-5-3 0,9 1-7 16,-6-6-1-16,0 1-6 0,7-5-3 0,-6-2 5 15,3-6 1-15,-5 1 7 0,1-6-4 0,-3-2-2 16,2-2 4-16,-5-2-2 0,0-3 5 0,0 0-2 16,-7-5 6-16,2-12-8 0,-5 11 4 0,4-11 0 15,-5-2 2-15,-2 0 0 0,-3 0 4 0,1 0-1 16,-1 12 8-16,-4-11 11 0,3 12 37 0,-3 5 15 15,1 3 10-15,-2 3 13 0,0 7-9 0,4 5 6 16,-3 2 2-16,0 1-13 0,3 2-11 0,-3 4-9 16,0 3-8-16,4 0-8 0,-5 14-2 15,-1 3-2-15,2 8-4 0,-2 4-5 0,2 3 0 0,1 4-2 16,1 12-4-16,-1 1-1 0,1 1-3 0,0 1-2 16,-1-1-2-16,0 0 1 0,2-3-2 0,-2-3-2 15,6-10-2-15,-2 0 0 0,5-1-3 0,-3 2 0 16,6-6-5-16,1-1-10 0,0-2 0 0,1-1-20 15,6-5-6-15,0-8 0 0,5-2-6 0,6-3 3 16,2-5-4-16,1-4-5 0,2-3 0 0,3-2 3 16,0-6-1-16,0-3-3 0,11-9-3 0,-3 0 7 0,-14 3-7 15,2-3 0-15,5-7 1 0,-9 6-1 16,-6-3 4-16,11-9 2 0,-12 10 4 0,-5-3 7 16,2 2 8-16,-8 0-4 0,-1 2 9 0,-5 9 1 15,0 1 18-15,-4 1 18 0,0 4 9 0,-3 0 0 0,2 4 9 16,1 0-3-16,-4 5 9 0,-1 1-26 15,5 2 2-15,-12 4-2 0,3 5 4 0,-1 4-7 0,-1 2 2 16,1 9-3-16,0 2-1 0,1 2-3 16,1-1 1-16,4 1-5 0,-1 1 4 0,4 0-3 0,2-3 5 15,3 3-7-15,1-5-3 0,2-5-2 0,6 4-5 16,-2-8-14-16,4-1-12 0,6 0-6 16,4-2-2-16,1-4-8 0,-5-3-8 0,11-3-6 0,-1-2-2 15,2-3-2-15,3-1 0 0,-2-5 8 0,2-1-1 16,0-3 6-16,-3-1 5 0,-1-1 5 0,-3-4 0 15,0-1 3-15,-4-5 4 0,0 0 6 0,-4-1 2 16,-3 1 5-16,-1 0 4 0,-3 1 11 0,-3-2 16 16,-7 9 8-16,-1 0 7 0,-3 2 17 0,-3-1 8 15,-2 5 11-15,-1 0 9 0,-6 4 2 0,-2-1 13 16,-4 5 10-16,0 1-12 0,-5 4-5 0,4 1-2 0,-1 7-5 16,-3 3 1-16,1 5-17 0,2 1-5 15,4 3-3-15,0 2-2 0,3 0-7 0,0 1-2 16,8 0-3-16,1-6-8 0,0 1-5 0,4-4-14 15,4 1-13-15,1 0-11 0,5-8-7 0,3 0-10 0,0-1-5 16,4-3-3-16,3-2-7 0,1-2 1 16,5-7 2-16,1-1 4 0,1-6 1 0,-1-1 8 15,0-2 3-15,-4-8 3 0,-3 1 3 0,-1-2 7 0,-1-5-1 16,-2 0 7-16,-5-5 4 0,-1 0 11 16,3-10-3-16,-8 10 23 0,-1-1-1 15,-4 2 26-15,0 0 14 0,0 2 20 0,0 1 12 0,-2 6 5 16,0 7 1-16,1 6-4 0,1 2-7 0,-2 3-8 0,2-1-15 15,-2 6-7-15,2 2-6 0,0 0-3 0,-11 22 2 16,4-5-11-16,0 10 1 0,2 3-11 0,1 2-1 16,-1 2-2-16,1 1-3 0,0 0 0 0,1 13-5 15,1-13 0-15,1 2-2 0,-3-2-3 0,1 1 0 16,1-2-8-16,2-2-24 0,-2-3-28 0,2-1-29 16,0-4-14-16,2-4-25 0,0-5-23 0,0-2-17 15,1-2-14-15,4-1-14 0,-2-3-24 0,4-2-19 16,0-3-20-16,5-3-35 0,2-4-25 0,2-3-54 15,1-2-727-15,-2-4 363 0,-2 1 240 0</inkml:trace>
  <inkml:trace contextRef="#ctx0" brushRef="#br0" timeOffset="76995.58">20878 13184 347 0,'-119'-6'365'0,"13"4"-14"0,14 5-25 0,33-1-28 16,21 1-27-16,5 0-22 0,11 1-40 0,5-1-19 15,7 1-9-15,5-1-23 0,5 1-13 16,10 1-19-16,12 0-8 0,13 1-12 0,22-2-18 0,35 0-33 16,4-4-45-16,2 0-53 0,-2-2-89 0,1-3-94 15,-1 1-838-15,7-6 354 0,-9 2 236 16</inkml:trace>
  <inkml:trace contextRef="#ctx0" brushRef="#br0" timeOffset="77812.49">22879 13089 22 0,'1'-11'355'0,"-1"3"-24"0,0 1-30 15,0 2-30-15,2 0-30 0,-2 1-27 0,0 4-23 0,0 0-14 16,0 0-5-16,5 14 0 0,-3-2-7 0,0 5-1 15,-1 2-9-15,-1 0-12 0,-1 7-6 0,3-1-12 16,1 2-3-16,-3-1-16 0,2 4-4 0,0-1-12 16,-2-1-5-16,1 0-7 0,0 2-9 0,3-4-21 15,-2 3 7-15,-2-2-8 0,4-4-5 0,-2-2 3 16,-2-1-3-16,2-3-18 0,-1 0 4 16,-1-4-20-16,0-2-14 0,-1 0-13 0,2-3-1 0,1-1 17 15,0-2-14-15,2-5 2 0,-4 0 5 0,15-7 3 16,-6-3-3-16,-1-4 11 0,3-3-7 0,2-10-5 15,0-2 9-15,-3-5 1 0,3-12-8 0,1 0 6 16,-1 1 1-16,-5-4 0 0,-3 13 1 0,4-10 4 16,-3 11 13-16,3 1 18 0,-3 4 3 0,-2 0-1 15,0 5-4-15,-3 5 10 0,2 5 5 0,-2 3-4 16,0 2 1-16,1 1-15 0,-1 1-5 0,0 3 0 16,3 1-16-16,1-1 7 0,0 4-5 0,-5 1 3 0,13 6-2 15,-4 1-1-15,1 3-3 0,-1 2-2 0,-2 2-3 16,0 1 0-16,-2 5 3 0,-1 6-14 0,-3-1-7 15,-2 2-11-15,-3 1-2 0,4-1-6 0,-9-1-10 16,4 0-2-16,0-9-8 0,-1 0 3 0,3-1 2 16,-4-3 5-16,4-1 2 0,1-4 5 0,0 1 5 15,2-2 3-15,0 1 5 0,4-1 3 0,-3-1 1 16,8 2 3-16,0 0 2 0,4 2-4 0,5-1 16 16,1 1 2-16,4 1 4 0,3 0 3 0,-2 1-1 15,-4-5 3-15,-2 3 4 0,3-1 11 0,-5-1-8 16,2 1 3-16,-3-1 9 0,-6 1-2 0,0-2 4 15,-1 1 2-15,2 1 8 0,-5-1 12 0,-1 1 1 16,-4-2 2-16,0 1 3 0,0-1 7 0,-5 5 17 16,-3-3-13-16,-7 2-1 0,-2 1-11 0,-7 2-5 0,-5-1 0 15,-2 0 3-15,-3-2-14 0,0 0-8 16,-1-1 2-16,-2 1-11 0,2-2-19 0,1 0-31 16,0-4-35-16,6 1-36 0,7-2-32 0,0 1-31 15,8-4-35-15,0-1-41 0,7 0-54 0,1-4-70 16,1-1-799-16,8-7 387 0,6-5 258 0</inkml:trace>
  <inkml:trace contextRef="#ctx0" brushRef="#br0" timeOffset="78061.38">23586 12770 31 0,'7'-15'326'0,"-3"4"-19"0,2 1-34 15,-2 5-28-15,-1 2-25 0,-2 3-14 0,-1 0-3 16,0 0-10-16,4 17 0 0,-4-2 3 0,0 3-7 15,4 12-9-15,-3-1-4 0,-1 3-9 0,4 14 2 16,-3 2-17-16,2 0-8 0,-2 1-8 0,4-1-10 16,0 0-5-16,-2-3-16 0,-2 2-7 0,2 0-9 15,-3-11-9-15,1 10-7 0,-2-11-10 0,-2 2-5 16,-1-5-8-16,0 2-24 0,3-1-43 0,-4-2-31 0,-1-1-39 16,-2-1-42-16,4 0-38 0,-1-4-52 15,0-7-59-15,5-5-51 0,0-4-778 0,6-1 369 16,-2-2 246-16</inkml:trace>
  <inkml:trace contextRef="#ctx0" brushRef="#br0" timeOffset="78377.08">24102 13096 104 0,'0'-5'336'0,"-1"-2"-20"15,1 2-23-15,-4 1-26 0,4 4-26 16,-7 0-19-16,7 0-12 0,-12 12-12 0,5 0-9 0,-2 5-17 15,3 0-6-15,-2 2-12 0,1 8-20 0,4-3-5 16,-1 1-11-16,4 1-11 0,4 0-12 0,1 1-5 16,0-2-11-16,5 0-1 0,2-2-3 0,-2 1-10 15,4-1-3-15,-2 0-6 0,2-2 0 0,-4-6-10 16,2 2-4-16,0-2-3 0,-3 0 5 0,0 1-7 16,-4-3-7-16,2-4 12 0,-4 0 2 0,0 4 10 15,-2-6 11-15,-1 2 10 0,-4-1 17 0,-1 1-4 16,-6 0-8-16,-6-1-8 0,-7 4-3 0,-3-5-8 15,-5 1-8-15,-1 0-3 0,-7-2-13 0,1 0-25 16,-11 0-43-16,-5-5-46 0,0 2-40 0,1-8-46 16,1 2-43-16,-4 0-50 0,5-3-63 0,-4-4-1006 15,-4 0 441-15,0-4 294 0</inkml:trace>
  <inkml:trace contextRef="#ctx0" brushRef="#br0" timeOffset="81077.5">17668 7287 184 0,'0'0'198'0,"3"-4"-12"0,-3 4-14 15,0 0-9-15,0-4-12 0,0 4-6 0,0 0-6 0,0 0 1 16,4-2-2-16,-4 2-6 0,0 0-8 15,0-4-8-15,0 4-4 0,0 0-9 0,1-3-1 0,-1 3-6 16,0 0 0-16,0 0-2 0,0 0-4 0,0 0-4 16,0 0-3-16,7-3-4 0,-7 3-3 0,0 0-3 15,0 0 1-15,0 0-12 0,0 0 1 0,0 0-4 16,0 0-8-16,0 0-2 0,0 0-2 0,0 0-4 16,0 0-1-16,0 0-3 0,0-2-6 0,0 2 1 15,0 0-2-15,0 0-6 0,0 0-2 0,0 0-2 16,0 0-5-16,0 0 3 0,0 0-3 0,0 0-6 15,0 0-1-15,0 0 3 0,0 0-5 0,9 5 1 16,-9-5 2-16,8 4 0 0,-3 0-5 0,0 0 0 16,2-1 0-16,-2 2-3 0,2 1 5 0,5-2-5 15,3 7 3-15,-6-4 1 0,5 3 1 0,2 1-2 16,-1 1-3-16,0-2 5 0,3 3 0 0,4 3 6 0,-6-4-10 16,9 3 4-16,0 0 0 0,-2-1 0 0,7 1-3 15,-3 2 1-15,3 0 4 0,0-2-4 0,0 2-2 16,2 1 12-16,0 0-15 0,0 1 10 0,1-2-9 15,0 4 2-15,-1-1-1 0,-2 1 3 0,2-4-3 16,-2 1 0-16,2 4-2 0,-1-1-1 0,2-2 4 16,-5 2-1-16,4 0-3 0,11 6 0 0,-13-10 4 15,2 7 2-15,-2-3-3 0,0 1 2 0,10 7 0 16,-11-7-3-16,0 2 1 0,2-2 3 0,-4 5 5 16,4-5-1-16,-2 2-3 0,2-2 0 0,7 11 2 15,0-1-4-15,-7-9 8 0,-3 0 8 0,2 1-14 16,5 7 1-16,-5-7-3 0,8 11 3 0,-4-2-4 15,-5-7 5-15,-1-1-2 0,8 7 1 0,1 2-3 0,-8-11 3 16,8 12-5-16,-9-10-3 0,13 10 8 16,-5-1-5-16,3 0 3 0,-3-1-6 0,0 1 1 15,0-1 6-15,1 0-8 0,4-2 3 0,-5 1 3 16,-1 1-5-16,3 1 3 0,1-3-3 0,-2 3 5 0,0-1-8 16,2 2 3-16,-11-10 1 0,12 14 1 15,0-1 11-15,1-2-9 0,-4-2-7 0,4 3 4 16,3-2 12-16,-2 4-9 0,1-4 10 0,-1 2-12 0,-1 0-3 15,6-1-6-15,2-3 9 0,-4 3 2 0,3 1-5 16,3 1-4-16,-2-3 6 0,-2-1 11 16,-1 4-13-16,3-5-3 0,-1 4 1 0,-3 1 0 0,2-2 3 15,-1 3 1-15,1-2 2 0,2 1-3 0,-2 3-11 16,2-3 14-16,-3 1 1 0,0 3-1 0,1-1-5 16,3 2-1-16,-4-3 3 0,3 2 2 0,-1-3-2 15,-2 3-2-15,5-2-4 0,14 16 7 0,-18-20-3 16,-5 2 4-16,4 2-3 0,2-2-2 0,0 2 11 15,18 15-7-15,-20-18-1 0,-2-2 5 0,3 6-5 0,1-5-4 16,1 6-8-16,1-3 8 0,15 16 12 16,-20-15-12-16,1 0 1 0,2-5 5 0,-4 3 1 15,3 0 6-15,0 1-10 0,-1 0 0 0,-1-1-3 16,5-1 6-16,-2 4-2 0,2-2 3 0,-4 2-6 0,24 13-7 16,-25-16 8-16,2 1 1 0,2 0-1 0,-1-1-1 15,2 3 5-15,19 13-4 0,-20-16-2 16,1 0 2-16,-1 1 3 0,21 14 1 0,-22-16 1 0,3 1 6 15,2-3-8-15,0 2-3 0,19 15 4 0,-21-18 4 16,0 5-3-16,18 14-6 0,-18-17-5 0,18 18 10 16,-20-20-4-16,-1 3 7 0,2 0-3 0,22 16 1 15,-25-16-5-15,2 4-1 0,0-4 2 0,23 15 3 16,-25-15-3-16,4-2-1 0,22 19 2 0,-23-22-3 16,2 4 2-16,25 17 2 0,-8-2-6 0,-17-17 9 15,-2 2-5-15,27 15 0 0,-26-14 5 0,23 14-4 16,-23-15-1-16,22 17 1 0,-21-17 2 0,21 13 1 15,-19-11 0-15,19 13 1 0,0-2-13 0,-22-15 10 0,4 2-1 16,21 13-5-16,-26-14 3 0,27 16 2 16,-27-14 11-16,2-2-10 0,25 19 1 0,-9-1 4 15,-17-16-7-15,-1-1-4 0,24 16 8 0,-22-14-6 0,22 15 1 16,-23-17 6-16,19 15-4 0,-18-14-5 0,0 0 2 16,2 0 1-16,20 11 2 0,-24-9-1 0,2 0 1 15,0-1 2-15,0-1-3 0,0 3 6 0,18 10-3 16,-24-12 2-16,4-2-6 0,-3 4 11 0,4-2-9 15,-3-1 17-15,-1 0 1 0,-2 2-1 0,3-4-1 16,-7-1-1-16,4-1 5 0,-4 1 12 0,-2 0-16 16,0-5 0-16,-9-5 4 0,2-2 3 0,-4 0-1 15,6 2 6-15,-5-6-3 0,-1 2 5 0,0 3 0 16,-5-6 2-16,-5-5-2 0,1-1 1 0,-5 0 0 16,-1-3 3-16,-3-1 5 0,-2-1 4 0,0-1 3 15,-1-2 0-15,-3 0-1 0,1-3-2 0,-2 1-5 16,-3-1-41-16,0 0-52 0,-5-11-69 0,-3 4-80 0,-3-4-93 15,-5-5-108-15,-5-5-964 0,-5-5 457 16,-12-12 304-16</inkml:trace>
  <inkml:trace contextRef="#ctx0" brushRef="#br0" timeOffset="83259.92">25460 7628 99 0,'0'0'181'0,"0"0"-14"0,0 0-20 0,0 0-15 0,-6-3-13 16,6 3-15-16,0 0-9 0,0 0-3 16,0 0-10-16,1 8-2 0,-1-3 6 0,1-3 13 0,1 7-9 15,-1-1-7-15,1 3 0 0,1 1-4 0,0-2-4 16,-2 3-5-16,3 4-1 0,-2-4 0 0,4 6 4 16,-3-2-1-16,4 2-7 0,0 6-3 0,-2 1-3 15,1-2 0-15,-2 2-1 0,0 0-4 0,2-1-2 16,-5-5-7-16,3 6 2 0,-2-1-6 0,2 3 0 15,-3-3-5-15,3 1 4 0,-4 2-1 0,2-2-3 16,0 0 0-16,4 3 1 0,-4 1-5 0,0-1 3 16,2 2 1-16,-3 2-4 0,-1-2 1 0,4-2-2 15,0 2-1-15,-3 0 2 0,3 3 6 0,-4-4-2 16,0 2 2-16,0 2 2 0,0-2-1 0,0 4 1 16,-1-3-5-16,1 0 7 0,-4-1-4 0,4-2-1 15,0-1-4-15,0 3-4 0,-2-3 1 0,0 0-2 0,2 2-1 16,0-4 1-16,0 1-6 0,0 0-4 0,0-1 2 15,0 2-5-15,0-3 2 0,0 4-3 16,-1 2 3-16,2-4 1 0,-1 0-5 0,0 1-2 0,0 0 4 16,0 0 1-16,4 2 5 0,-4-1-8 0,0 0-1 15,-2 0 2-15,0 2 1 0,2-3-2 0,-1 3 3 16,-3-1-7-16,4-1-4 0,0-1 6 0,-3 2 2 16,2-2-8-16,1 0 9 0,0-1-5 0,0 1 0 15,0 0 3-15,1-2 0 0,2 2-2 0,1 0 4 16,-1 3-5-16,0-3 10 0,1 1-12 0,0-2 0 15,2 1-1-15,-2 1 1 0,4 3-4 0,-2-3-5 16,-2 5-1-16,6-4 23 0,-6 1-19 0,4 2 3 16,-2 1-5-16,2-1 4 0,-2-2 1 0,1 4 0 0,-1-2 2 15,2 1 6-15,1-1-10 0,1 14 7 0,-5-14 2 16,4 2-3-16,2 12 3 0,-3-13-7 16,3 9 3-16,-3-9-2 0,1 1 1 0,5 10-2 0,-4 0-1 15,0-11-1-15,3 10 7 0,-1-10-9 0,3 10 13 16,1 0-13-16,-5-10 3 0,10 8-9 0,-6 0 10 15,-4-9-2-15,6 13 1 0,-4-11 8 0,2 7-4 16,2 1-6-16,-1 5 12 0,-2-6-4 0,4 6 0 16,-5-6-2-16,5 1 3 0,-4 2 2 0,3-3-6 15,-2 0-1-15,0 2 2 0,-2-9-4 0,4 7 7 16,2 0-6-16,-5-11 7 0,1 1-4 0,6 11-1 16,-6-12 2-16,4 10-7 0,-6-7 6 0,9 9 4 15,-4-10-1-15,1 8-1 0,3 0-1 0,-7-12-1 16,2 3 3-16,4 7 1 0,-5-7 1 0,1-4-4 15,6 15 0-15,-6-15 3 0,2 2-4 0,-3-3-5 16,0 4 3-16,4-5-4 0,-4 2 5 0,3-2 1 0,-2 0 8 16,-1-1-6-16,-2 1-1 0,4-1-3 0,-4-3 4 15,3 0-1-15,-3 0 1 0,1-1 1 16,1-1-1-16,0 2-10 0,-2 0 11 0,-2-5-1 0,2 4 0 16,1-2 1-16,-3-5 2 0,3 6-12 0,-3-4 5 15,0-2 3-15,0-1-1 0,-2 4 1 0,4-2 0 16,-5-2-2-16,1 1-5 0,0-3 7 15,-2 4-3-15,1-3 3 0,-1 0 0 0,1 1 1 0,-3-3 0 16,3 2 5-16,-1 0-8 0,-1 4 5 0,-2-6 0 16,2 4-1-16,1-2 6 0,-2 3 16 0,0-2-18 15,-2-1 4-15,3 3-2 0,-1 1 1 0,1 0 4 16,1-3-5-16,-1 1 2 0,-3 0-6 0,3 2 2 16,-1 0 2-16,2 0-1 0,-5-3-2 0,3 2-2 0,-1-4 0 15,2 4 4-15,0 1-1 0,-3 0-3 16,5-3-2-16,-4 3 3 0,1 0-2 0,2-3 0 15,-4 3-1-15,5 0-3 0,-4 3 2 0,0-3 0 16,4 7-1-16,-2-7-2 0,-1 2 7 0,4 4-5 0,-3-5-1 16,0 6 1-16,0-2 3 0,2 0-3 0,0 4 5 15,1-1-3-15,0-3-1 0,0 2 1 16,-3-7-1-16,2 1-1 0,-2 2-2 0,7 3 6 0,-5-6-2 16,-2 2-3-16,0 0-1 0,2-2 9 0,0 0-5 15,-3 1 0-15,6 0-1 0,-7-1 0 0,5 0 7 16,-1 0-9-16,-1 0 2 0,-3-1 1 0,5-1 6 15,-2 1-2-15,0 1-6 0,-2 0 1 0,2-1 0 16,-2-2-1-16,-1 1 1 0,0-4-1 0,2 5 0 16,0 0-3-16,0 1 4 0,0-3 2 0,1 1-3 15,0 1-3-15,-1-1-3 0,0-1 2 0,1 0 1 16,0 0-4-16,1 2 7 0,-1-1-4 0,-3-5 6 16,0 4 14-16,5 3-1 0,-2-6-4 0,0 1 1 0,-1 3-3 15,1-5-4-15,-3 1 1 0,2 0 0 16,-1-3 0-16,0 4-1 0,1-4-2 0,1 0-2 15,-3 1-1-15,1 0 4 0,2 0-3 0,-2 1-2 0,-1-1 2 16,2 0-4-16,-2-2 3 0,2 2 0 0,-2-4 0 16,-1 1-2-16,1-1-1 0,1 0 0 0,2 1-1 15,-4-1 1-15,1-1 2 0,1 2 0 16,-3 1 0-16,1-5-2 0,0 4 2 0,2-3 1 0,-4 0-3 16,1 1-1-16,1 0 6 0,-2 0 4 0,0 0-3 15,2 0 3-15,0 0-1 0,-3-2 0 0,4 4 1 16,-1-2-2-16,-3 1 3 0,3-3-8 0,-3 4 0 15,3-2-1-15,0 1 2 0,0-1 0 0,0 2 0 16,-3-2 0-16,5 2-3 0,-2-2 1 0,0 1 0 16,1 0 0-16,-1 0-1 0,0-1-2 0,2 0 0 15,-2 1 7-15,4 1-6 0,-2 0 0 0,2 4-3 16,-1-5 1-16,1 4 1 0,-1-1 1 0,0 3 0 16,2-4-2-16,-1 3 1 0,1-1 3 0,-1-1-2 0,4 5 1 15,-3-3-2-15,5 1 1 0,-5-2-1 16,-2 0-1-16,0-1 1 0,2 4 1 0,-2-6-2 15,0 3-2-15,1-4 4 0,-3 1-2 0,1 0-2 16,-3-1 1-16,-2-1 1 0,2 1 1 0,-2-2 0 0,2 2-15 16,-3-1-32-16,0-1-46 0,0-3-68 15,-4 6-89-15,-3-5-91 0,7-1-117 0,-14-1-1213 16,4-3 557-16,-8-1 370 0</inkml:trace>
  <inkml:trace contextRef="#ctx0" brushRef="#br0" timeOffset="85102.28">26632 15504 166 0,'-4'-20'228'0,"4"2"5"16,-5 1 1-16,-1 6-6 0,0 2 2 15,0 0-8-15,-1 1-17 0,-4 3-14 0,-1 2-8 0,-3 4-9 16,-4 3-9-16,-7 3-16 0,1 6-3 0,-2 1-17 15,-1 1-11-15,0 6-8 0,5 0-15 0,-1 2-7 16,5 2-9-16,-2-2-8 0,6 1-7 0,-2 1-20 16,7-2-2-16,-1 0-7 0,4-6-3 0,3 4-4 15,3-3-5-15,2-2-7 0,3-1-2 0,3-4-3 16,0-2-5-16,7 1 0 0,-2-3-6 0,6-3 5 16,1 1 1-16,0-4-3 0,3-3-1 0,-2-3-2 15,5-5 16-15,0 0-17 0,-1-4 4 0,-1-2-2 16,1-1-2-16,-3-1 3 0,-1-2 1 0,0 1-1 15,-6 6 6-15,-3 0 5 0,-3 1 14 0,0 4 7 16,-1 0 3-16,-3 4 5 0,-3-2-8 0,4 4-14 16,-1-1 10-16,-4 3-7 0,0 0-3 0,0 0 3 15,5 14 5-15,-5-2 12 0,-4 7-4 0,-1 7 8 16,0 5 1-16,2 1-6 0,-4 4 5 0,5-1-8 16,-4 14 2-16,4 1 1 0,-3-16-2 0,5 18-5 15,-3-4-2-15,3-14-3 0,0 13 2 0,0 0-5 16,3-12-2-16,-1-1-1 0,-2 2 1 0,0-4-5 15,0 2-6-15,0-4 0 0,0 0 3 0,0-5-11 16,-5 2-3-16,-1-9-17 0,1-1 0 0,-2 0-2 16,-7-2-11-16,3-3 6 0,-2-2-4 0,-6-1-1 0,2-4 17 15,-2-3-15-15,-3-2 1 0,-6-2 3 0,-2-1 6 16,3-6-3-16,1-2 8 0,8-1 1 0,-6-2 2 16,2-3 7-16,7 2 1 0,1 1 0 15,1-2 6-15,3-1-1 0,1 2-5 0,4-4 8 0,1 5-2 16,4-4-4-16,4 1-4 0,6-7 1 15,5 2 7-15,3-2-5 0,8-2-5 0,3 6 1 16,13-9 5-16,-1 2-4 0,5 1-3 0,-1-4 6 16,2 5-9-16,-1-1 5 0,0-2 0 0,0 1-8 0,1 1 0 15,-6-1 2-15,-10 7 15 0,1-1-14 0,-6 3-2 16,0 2 0-16,0-1 5 0,-12 5 3 0,-1 6-4 16,-3-2 27-16,-2 1-7 0,-2 2 8 15,-1 0 2-15,0 2 1 0,-1-1-1 0,-1 3-1 16,-1-1-11-16,-2 2 4 0,0 0 4 0,0 0-8 0,0 0 0 15,-1 14 2-15,-2-6 3 0,1 6-2 0,-3 2-12 16,-1 2 10-16,2 1 0 0,1 0 0 0,0 1 0 16,2 6-15-16,1-6 6 0,0-1 6 15,0-2-2-15,5 2 2 0,-2 1-8 0,4-2 8 0,0-2-4 16,1-1-9-16,1-1 3 0,1-4-2 0,5-2 0 16,2 1-10-16,-1-5 8 0,2-2 0 0,2-2-7 15,0-1 11-15,-1-4-5 0,3 0 3 0,1-9-2 16,-8 1 2-16,8-3 6 0,-4-3-4 0,0 0-2 15,-3-2-1-15,0-1-3 0,-3-2 3 0,2-2 9 16,-6 1-6-16,4-1-1 0,-5 1 2 0,-6-1-4 16,1 7 2-16,-3 2 5 0,-3-2 7 0,-2 4 9 15,0 0 2-15,-4 3 8 0,-1 1 4 0,-8 3-3 16,1 4 8-16,0 2 2 0,-3 4 2 0,-7 4-1 16,11-1-7-16,-3 7-5 0,-2 2-4 0,5 1 5 15,-1 5-9-15,-1 2 3 0,5-1-6 0,3-2-1 16,5-1-4-16,1 1-1 0,0 0 2 0,7-1-11 15,0 3 6-15,3-4-3 0,5-3-1 0,-3-4-2 16,5 2-5-16,2 0-2 0,8-5-5 0,-2-1-5 16,7-1 2-16,-1-3-4 0,-6-4 2 0,6-2-4 15,1-2-1-15,0-5 8 0,-3-1-3 0,3-2 5 0,-3 0 1 16,0-3-2-16,3-2 1 0,-1-3 5 16,-2 0-4-16,-2-1 2 0,0 0-3 0,-1 1 5 15,-5 3 7-15,-5 1-1 0,-1 4-1 0,-2 2 14 16,-3 1 14-16,-4 2 6 0,-2 1-2 0,-1 2 0 0,0-1-6 15,-2 2-4-15,-2 2 3 0,-2 3-4 0,-3 0-2 16,-2 3-2-16,-5 3 5 0,3 3-4 16,-1 2-3-16,-6 5 0 0,2 1-2 0,5-1-2 0,1-1 1 15,1 8-1-15,1-6-4 0,4 0-9 16,0 3-4-16,4-5-11 0,0 2-17 0,4 0-8 0,7-1-8 16,-3-2-8-16,4-1-14 0,2 2-9 0,7-6-11 15,0-1-5-15,1-3 2 0,8-4 7 0,3-1 4 16,-4-1 12-16,6-5 5 0,0-4 10 0,0-1 2 15,0-6 1-15,0-3 13 0,-1 1 1 0,-2-3 11 16,-1-1 11-16,2 2 27 0,-4-1-6 0,1 4 15 16,1-2 9-16,-2 3 18 0,-11 4 13 0,4 2-8 15,-4 0 3-15,-4 7-12 0,-2-3 3 0,-5 5-7 16,2 2-4-16,-6 0-3 0,12 4 7 0,-7 1-5 16,0 1 3-16,1 4-3 0,-2 1 4 0,-2 2-3 15,0 3-2-15,4 0-4 0,-6-5-2 0,2 6-4 16,-2-1 6-16,0 1-9 0,0-4 2 0,-2 3-19 15,-5-1-25-15,0 2-55 0,0-2-46 0,-5 4-48 16,2-4-62-16,-3-1-75 0,0-2-68 16,1 5-873-16,0-2 416 0,-2-3 278 0</inkml:trace>
  <inkml:trace contextRef="#ctx0" brushRef="#br0" timeOffset="85848.25">28533 15845 73 0,'4'-4'321'0,"-4"1"-33"0,0 3-33 0,-2-5-27 15,2 5-25-15,0 0-12 0,0 0-26 0,0 0-19 0,0 0-15 16,0 0-12-16,0 0-8 0,-7 11-11 16,7-11-12-16,2 6-6 0,-1-3-8 0,-1-3-8 15,1 5-3-15,-1-5-8 0,5 3-3 0,0-2-7 16,4-1 0-16,-9 0-7 0,18-4-1 0,-4-1-5 15,0 0 6-15,4-3-14 0,-1-1 0 0,-1-6 4 16,1 4 6-16,6-4 8 0,-8 1 15 0,-2-1-4 16,-1 0 23-16,-1 2 31 0,-3 2 9 0,0-3 11 15,-3 4 16-15,0 0 6 0,2 2 3 0,-5 2 1 16,2 1-9-16,-4 1-15 0,0 0-13 0,0 4-10 0,0 0-11 16,0 0-10-16,0 0-11 0,-15 5-8 15,5 5-6-15,1 2-12 0,-2 2 8 0,-2 0-12 16,3 2-4-16,0 1-1 0,2-1-10 0,0 1-14 15,3 0-21-15,0-1-4 0,1 0-18 0,3 1-11 0,1-4-13 16,0-2-13-16,4 0 3 0,2 0 1 0,2-4 0 16,2 0 5-16,3-3 8 0,5 0 0 0,1-4 12 15,1-3-5-15,8-2 11 0,-1-3 2 16,0-4 3-16,4 0-4 0,-4-2 13 0,-1-3 0 0,0 0 3 16,-1 1 13-16,-3-2 3 0,-3 1 7 0,-5 5 25 15,2 2 11-15,-6 4 4 0,-1 0 2 0,-1 1-5 16,-3 3-14-16,1 0 1 0,-1 2-2 0,-5 0-3 15,9 7-8-15,-6-1 8 0,2 3-4 0,-3 2-2 16,0 2 1-16,-1 2 2 0,0 2-8 0,1-1-1 16,-2 1-2-16,-2 0-2 0,0 2 2 0,-2-1 2 15,0-1-6-15,0-5-10 0,4 5-13 0,-1-6-11 16,0-1-5-16,1 0 8 0,1-5-4 0,0 0 5 16,3-4 5-16,1 3 0 0,2-4-1 0,1-1 5 15,1-3-3-15,3-1 19 0,-1-4-17 0,5-2 5 16,4-6 3-16,6-2 1 0,-6-2 1 0,2-2-3 15,1 0 5-15,-5-2 5 0,5 2 0 0,-4 1 2 16,5 2 3-16,-6 2 4 0,-3 4-4 0,-2 2 0 16,1 5-8-16,-5 2 11 0,0-2-13 0,3 5 2 15,-5 3-4-15,1 0 1 0,-3 6 2 0,5 2 2 0,-5 2 1 16,3 4-2-16,0 2 5 0,-1 2-7 16,-3 0 6-16,4 7-1 0,-3-1 5 0,3-1-10 15,-2 0 1-15,-2-3-5 0,2 2 7 0,1 1-3 16,-1-3-13-16,-1-4-16 0,7-2-29 0,-2-1-20 0,4-2-38 15,1-4-49-15,-1-2-60 0,-3-2-90 0,9-4-107 16,-7-4-862-16,6-3 427 0,-5-3 286 16</inkml:trace>
  <inkml:trace contextRef="#ctx0" brushRef="#br0" timeOffset="85950.2">29399 15272 385 0,'-22'-25'372'0,"3"3"-40"16,8 9-57-16,4 5-72 0,-1-1-98 15,3 6-79-15,1 1-87 0,2 2-486 0,2 0 183 0,0 0 122 16</inkml:trace>
  <inkml:trace contextRef="#ctx0" brushRef="#br0" timeOffset="87778.22">24116 17379 96 0,'4'8'103'16,"-2"0"7"-16,2 0-8 0,3-5 6 16,2 2-1-16,-2-4 12 0,5 2 22 0,-2-3-11 0,3-2-6 15,-2 0-14-15,1-1-3 0,4-6-9 16,-1 1-1-16,1-4-10 0,-2-2 0 0,1-8 1 15,1 0 1-15,-2 0-1 0,-4-7 5 0,4 3-2 16,-6-6 0-16,-2 1 7 0,2 1 1 0,-2-1 1 0,1-2-3 16,-4 2 6-16,0 1 12 0,0 3 3 0,-2 8 24 15,0 2 3-15,2 2 12 0,-2 4-12 0,0 3-20 16,1 3-12-16,0 1-14 0,-2 4-19 16,0 0 6-16,0 0-6 0,6 24-7 0,-2-3-9 15,1 8-2-15,1 4-6 0,-3 1 1 16,4 13-23-16,-4 3 20 0,1 0-10 0,-1-2 5 0,-1-2-11 15,0-10 1-15,2 10-13 0,-2-10-1 0,1-2-3 16,-1 0 1-16,3 1-3 0,-5 0 0 0,2-2-4 16,-2 0-3-16,0-5 3 0,0-1-2 0,-2-9-5 15,-3-3 4-15,5-2-3 0,-2-1-5 0,2-5 12 16,0-2-6-16,-2-2-1 0,2-3-5 0,0 0-3 0,-9-12-4 16,8-1-1-16,-1-6-4 0,2-10-17 0,2-3 22 15,-1-3-3-15,7-15-6 0,-1 3 5 16,1 1-1-16,1 0 3 0,-1 12 0 0,1 1-6 15,0 3 5-15,0 3-8 0,2 3 11 0,-4 7-5 16,-1 3 0-16,7 1 1 0,-3 6 4 0,6-2 0 0,0 6 1 16,5 1-3-16,0 4 0 0,0 1-4 0,5 9 4 15,1 1-2-15,-5 3 0 0,5 1 4 0,-5 4 2 16,-8 1-4-16,0 1 3 0,-3 0 3 16,-3 4-2-16,1-4 3 0,-5-2-5 0,0 3-1 15,-2-5 2-15,1 0 1 0,-3-2 3 0,0 1 0 0,-2-2-1 16,1-6 1-16,1-4-12 0,-1 2 16 15,1-5-16-15,-1 1 2 0,1-4 3 0,-2 3-5 16,2-3 19-16,0 0-20 0,2-12 19 0,0 0-6 0,1-7-13 16,2 0 14-16,4-6 2 0,2-2 4 15,0 1-9-15,5-3 2 0,-2 5 0 0,5-2 8 0,-1 1-5 16,-1 6-7-16,-3 7 7 0,0 1-4 0,-4 4-7 16,2 3 6-16,-2-1-2 0,0 4 4 0,3 1-4 15,-3 1 5-15,5 5 2 0,-6 0-12 16,9 0 2-16,-5 3 4 0,2 2-1 0,-2 1 1 15,-3-1-3-15,4 1 5 0,-3 2 3 0,-1-2-8 16,3 1 6-16,-2 0-5 0,1-5 5 0,-1 4 1 0,2-1-3 16,0-3 1-16,-2-1 0 0,3-4 0 0,0 2 3 15,4-3-4-15,-4 0 2 0,0-5-4 16,3-3 5-16,1 0-1 0,-3 0-1 0,2-9 4 16,-2 3-1-16,-2-2-1 0,4-8 1 0,-6 7 4 0,7-7-5 15,-5 5-1-15,-6 1-2 0,2-1 4 0,-5 1-2 16,-1 3 8-16,-3 0-6 0,-1 2 0 0,-1 1-2 15,-6 1 0-15,-2 3 1 0,-4 1-5 0,-3 1 0 16,-4 3 1-16,-10 1-5 0,2 6-5 16,-4 1-2-16,3 1-7 0,1 3-8 0,2-1-11 0,3 2-4 15,8-2-15-15,4-3-11 0,4-1-2 0,3 5 4 16,2-7 0-16,3 4 8 0,4-3 7 0,4 1 11 16,6-3 1-16,4 0 5 0,3-1 5 15,2-1-1-15,7 0 4 0,-1-2 1 0,3-2 5 16,0 1 0-16,-1-1 2 0,-2-3 8 0,0-1-3 15,0-2 0-15,-3 2 4 0,-8 0 14 0,0 2-12 0,-1-2 11 16,-2-1-1-16,-6 6 1 0,4-2 4 0,-4-2-5 16,0 1 5-16,-4 4-5 0,-1-2 5 0,2 2-3 15,-2-1 1-15,-4 2 1 0,8-3 0 16,-5 1 1-16,-3 2-2 0,6-2 2 0,-6 2-2 16,2-3 3-16,-2 3 2 0,5-1-9 0,-5 1 5 0,4-4-4 15,-3 0 1-15,-1 4 0 0,5-5-2 0,-1-2-18 16,-1 4 20-16,1 0-7 0,1-4 10 0,-2 3-7 15,3 1 3-15,-2 1-9 0,-2 0 9 16,-2 2-6-16,9-1-2 0,-9 1 8 0,10 5-3 0,-5 3 5 16,-1 3 8-16,0 6 8 0,0 8 1 15,1 1 4-15,-5 3 11 0,4 3 0 0,-3 2 10 0,-1 2-5 16,0 12-1-16,-1-13 0 0,-2 11-3 0,2 4 0 16,-1-1 1-16,-1-1-8 0,3-1-4 15,-3-12-2-15,3 11 2 0,-1 0-13 16,-2-12 5-16,7 0-7 0,-4-2 2 0,-4 1 3 0,7-4-42 15,-2-5 17-15,-1 3-6 0,3-8-4 0,-3-1-1 0,-3-4 5 16,3-14 1-16,0 20 11 0,0-20 2 0,0 0-8 16,0 0 6-16,-5 14 1 0,5-14-1 0,-4-2 1 15,4 2 2-15,-8-16-7 0,2 2-2 16,1-3 7-16,1-2-4 0,1 0 2 0,-3-8-6 16,2 0 1-16,1 3 2 0,3 5 9 0,-1-8-5 15,1 9 1-15,1-8 0 0,2 1-5 0,1 7 9 0,3-2-2 16,1 1-3-16,4 2 16 0,5-4-10 0,-1-4 0 15,5 1-2-15,1 3-7 0,2 2 5 0,1-1 0 16,1 0-1-16,0 0 2 0,3 2-6 16,-5-2 2-16,3 3 4 0,0-5-1 0,-3 4-4 15,2 0 8-15,-7-4-9 0,3 1 6 0,-8 8-7 16,-2-2 4-16,-1 2-5 0,-3 4 9 0,-4-2 6 16,0 2-11-16,0 4 8 0,-3-2-1 0,-1 1-3 15,0 6 0-15,0 0-1 0,-15-7 6 0,2 10-3 16,-7 1 2-16,-6 2-2 0,-2 8 1 0,0 5-2 15,-3-2 0-15,3 3 0 0,1 4 1 0,3-4 1 16,3 3-2-16,3 4 0 0,4-3-1 0,5 0-1 16,5 2-1-16,4-6-15 0,2 4-12 0,3-6-32 15,3-2-30-15,4 0-31 0,0-5-41 0,5 3-41 0,2-9-42 16,9 3-31-16,-1-6-61 0,1-2-715 16,-5-3 350-16,5-8 234 0</inkml:trace>
  <inkml:trace contextRef="#ctx0" brushRef="#br0" timeOffset="88742.55">26444 17305 70 0,'4'-11'247'16,"0"-1"0"-16,-3 0-9 0,3 5-21 0,-3 2-23 15,-1 5-20-15,1-4-13 0,-1 4-9 0,0 0 6 16,0 0-3-16,3 24-1 0,-3-8-15 0,0 4-7 16,-4 5-11-16,4 3-3 0,-1-1-14 0,-3 2-10 15,4-1-11-15,0 2-3 0,0-4-10 0,0 3-5 16,4-3-11-16,-2-8-1 0,2 1-5 0,0 1-2 15,4-3-8-15,1-3 1 0,1-6-6 0,0-1-1 16,1-2-8-16,3-3 6 0,-2-4-5 0,6-3-1 16,-1-5-11-16,6-4 5 0,-3-4-2 0,1-1-2 15,-5-8 4-15,2 2-4 0,-4-8-4 0,0 0 2 16,6-12-4-16,-3-2-2 0,-5-2 0 0,1 3 3 16,-2-1-6-16,-1 1 4 0,2 1 5 0,-4 9-2 15,-3 2 16-15,-3 5 13 0,-2 6 34 0,2 6 19 16,-1 1 9-16,-2 5-1 0,-1 3-3 0,0 1-16 15,2 7-8-15,-7-5-7 0,7 5-10 0,0 0-3 16,-30 22-17-16,13-3 12 0,0 4-11 0,0 3 0 16,-5 15-1-16,0 4 0 0,4 1-5 0,5-2-4 15,4-8 0-15,3 0-5 0,0 9-1 0,3-9-3 16,6 12-1-16,-1-14-5 0,6-2 4 0,-2-1-1 16,7-4-5-16,2-2 3 0,3-3-3 0,4-4 0 15,2 1 2-15,4-4-6 0,0-3-7 16,9-7-2-16,-1-2-5 0,0-6-2 0,15-2-5 0,-12-3-1 15,12-1-3-15,-3-3 3 0,-2-7 0 0,-11 2-9 16,8-8 1-16,-10 8-6 0,10-9 3 16,-13 4 3-16,2-2 3 0,-1 4-1 0,-4-2-2 0,-4 3 10 15,-5 1 2-15,-4 2-5 0,-2 3 6 0,-3-3 9 16,0 7 6-16,-4 0-1 0,-1 0 10 16,0 2 5-16,-4 1-10 0,0 6 3 0,0 0-3 15,-8-5 0-15,8 5 2 0,0 0 1 0,-30 11-4 0,17-3-6 16,0 4 2-16,-1 0-1 0,1 1-8 0,2 1 13 15,2 0-9-15,3 2 3 0,0 0 3 0,4 1-5 16,1-5 9-16,1 0-3 0,2 0-6 16,2 0 5-16,1-3 9 0,4-1-12 0,0 2-2 15,5-3-10-15,3 2 4 0,-1-4-1 0,5-2-2 16,0-3-6-16,1 0-6 0,-3-5 2 0,8-5 6 16,0 3 2-16,-2-5-11 0,0-3 4 0,-5-2 1 15,1 0-6-15,0-3 5 0,-3 2 4 0,-4 3 12 16,-5 1-10-16,3-2 2 0,-5 5-1 0,-3 0 10 15,3 1 4-15,-5 0 13 0,-2 2-7 0,0-1-2 16,0 9 1-16,-6-7-6 0,-2 4 9 0,-6 2-9 16,-3 6 3-16,-2 1-5 0,-5 5 6 0,0 2-2 0,2 1 1 15,-2 3-4-15,3 3-5 0,3 2 2 16,3-6-7-16,6 1-14 0,4-2-7 0,0-1-8 16,5-2 9-16,5-1 1 0,-1 1 6 0,2-2-12 15,3-2-2-15,4 0 3 0,4-6-1 0,3 1 8 16,2-2-1-16,-2-2 6 0,3-4 4 0,-4-3 2 15,8-5-4-15,-4-3 3 0,0 0 6 0,-1-4 3 16,-4-4-1-16,0-2 13 0,-2-1-11 0,1-5 4 0,-1 1-8 16,-1-1 3-16,1-2 6 0,-6 1 17 15,2 1 10-15,-2 3 15 0,-3 7 16 0,-1 5 21 16,-1 0 11-16,-4 8 7 0,3-1-17 0,-4 5-13 16,0 5-5-16,0 0-8 0,0 0 0 0,0 0-7 15,0 0-5-15,-19 32-2 0,6-8-3 0,0 3-4 16,3-1-3-16,-4 6-1 0,1-1-1 0,-2 1-5 15,2-1-13-15,-1 3-18 0,5 0-26 16,0 1-37-16,3-1-45 0,0-1-34 0,2 3-28 0,-1-2-47 16,5 0-50-16,1-4-62 0,2-5-918 0,4-1 419 15,5-9 280-15</inkml:trace>
  <inkml:trace contextRef="#ctx0" brushRef="#br0" timeOffset="89396.13">28349 17030 217 0,'4'-12'309'16,"1"1"-25"-16,-1 1-33 0,-2 7-24 0,-2 3-15 15,0 0-3-15,0 0-2 0,0 0-7 0,0 0-1 16,-2 32-9-16,0-14-7 0,-1 0-17 0,-1 10-14 16,2-1-9-16,0 2-1 0,1 1-17 15,1 0-11-15,0 1-12 0,0-1-9 0,-2-3 1 0,4 2-15 16,-4-1-17-16,0 0-2 0,-2-9-6 0,2 7-4 15,-2-8-10-15,4-1 1 0,0-7-8 0,0 2-4 16,0-4-2-16,0-2 2 0,0-6 1 0,2 7-5 16,-2-7 1-16,0 0-7 0,0 0-5 15,22-22-1-15,-9 6-1 0,-3-8 1 0,3-4-3 0,1 0 8 16,-1-6-5-16,-3 0-13 0,2-15 10 0,-2 0-1 16,0 0-7-16,-1 5 4 0,-1-2-7 0,-3 12 6 15,2 1 3-15,-1-1 3 0,-1 0 14 0,-3 5-15 16,1 3 9-16,1 6 3 0,-3 7-5 0,-1 3 3 15,1 4-3-15,1-1-3 0,-2 7-5 0,1-8 2 16,-1 8-8-16,0 0 2 0,0 0 1 16,0 0 1-16,27 12-3 0,-15 0 13 0,1 2-17 15,5 9 7-15,0-1-6 0,0 4-4 0,-3-4 3 16,-1 2-10-16,-1-2 0 0,-2-5-9 0,0 7 9 16,-2-9-5-16,-2 4 3 0,0-2-3 0,-1 0 3 0,-2-5-8 15,1 2 7-15,0-2-2 0,-1 0 1 16,-1-2 5-16,0 2-3 0,0-5 5 0,-2 4-5 15,1-1 4-15,-2-1 5 0,0 0-7 0,-2 2 2 16,1 1 9-16,1-3-9 0,1 4 2 0,-2-2 13 16,1 3-11-16,1-4-1 0,2 3 3 15,1-1-5-15,1 2 4 0,2 3 0 0,-2-3 3 0,5 2-1 16,-3 0 0-16,3-2 2 0,-2 1 3 0,1-3-4 16,0 5-6-16,-3-6 6 0,3 1 0 0,-5-2 2 15,0 0 1-15,-3-3-8 0,3 1 7 0,-4-1 2 16,0 0 7-16,0-7-1 0,-8 15 8 0,-2-8-4 15,-8 0 4-15,-3-2-8 0,-8 6-1 0,-4-6 2 16,-4 0 1-16,-4-2-7 0,-10 0-13 16,13-1-28-16,-1-2-20 0,-1 0-23 0,3-3-27 0,3-2-37 15,5-1-29-15,-2-7-29 0,12 9-25 0,6-11-36 16,7 5-44-16,-1-4-707 0,4-5 337 0,9-7 226 16</inkml:trace>
  <inkml:trace contextRef="#ctx0" brushRef="#br0" timeOffset="89636.35">29143 16612 233 0,'12'-13'275'0,"-2"3"-24"15,-4 0-23-15,-1 7-24 0,0-1-17 0,2 2-3 16,-7 2 11-16,0 0-6 0,10 11 19 0,-8 1-4 16,0 5-1-16,-2 10-7 0,0 3-8 0,-2 2-11 15,-1 2-6-15,-3 2-14 0,0 17-15 0,-3 1-7 16,-2-1-7-16,-2 1-13 0,1-1-13 0,1 0-7 15,-2-1-2-15,-2-2-29 0,3-1 4 16,-6-2-6-16,4-13-17 0,4 0-36 0,-4 10-35 16,3-13-47-16,0-2-39 0,1-2-41 0,4-7-46 0,3-2-29 15,1-6-28-15,0-4-10 0,4 0-23 0,3-4-681 16,-5-4 324-16,16-4 216 0</inkml:trace>
  <inkml:trace contextRef="#ctx0" brushRef="#br0" timeOffset="89992.6">29636 16783 46 0,'3'-6'256'0,"-1"-1"-11"0,1 2-14 0,-3 5-16 16,0 0-11-16,-4-9-9 0,4 9-2 0,0 0-3 15,-22 11-11-15,6-1-6 0,-1 0-14 0,-1 4-15 16,-2 5-9-16,-2 3-14 0,4 5-11 0,-1-2-12 15,5-1-2-15,1-1-12 0,2-3-5 0,4 4-8 16,3-5 0-16,2-1-6 0,4 1-2 0,2 0-3 16,0-2-3-16,1 1-3 0,9 5-4 0,-4-6-4 15,7 2 5-15,-3-4-2 0,5 6 14 0,2-1-3 16,1-3 3-16,-6-3-3 0,-3 1 0 0,3-1 7 16,-5 0 2-16,0 1 10 0,-6-3 27 0,0-1 16 15,-5 0 16-15,-8 4 30 0,-3-1 10 0,-2-2-10 16,-15 1-16-16,-6 3-10 0,-20-4-13 0,-3 1-15 15,-31 4-11-15,26-5-17 0,-25 7-77 0,-7-11-97 16,0 5-136-16,-5-5-190 0,-1-1-1320 0,-10 0 578 16,-9-2 386-16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31:36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2039 1730 63 0,'1'-17'103'0,"3"0"12"15,-3-9 0-15,2 10 18 0,-1-1-4 0,1-1 7 16,-4 1-4-16,3 0 6 0,-2 5-3 0,1 1-2 0,-1 4 5 16,0 0-4-16,2 2-8 0,-2-3-16 0,-2 6-13 15,2 2-12-15,0 0-9 0,0 0-6 16,3 14 3-16,-2 3 2 0,3 15-2 0,-4 2-3 16,0 17-1-16,1 3-4 0,1 0-9 0,-1 4 1 15,0-4-10-15,2-2 1 0,2 3-5 0,0 4-4 16,-4 0-1-16,3 1-5 0,0-4 0 0,-4 3-11 15,3-7 4-15,-1-1-6 0,-1 0-2 0,-1-5-3 16,0-10-6-16,3 0-7 0,-3-2-4 0,0-4-9 16,1 0-8-16,-1-12-13 0,0-5-10 0,2-2-3 15,-2-2 8-15,-2-4-1 0,2-1-3 0,0-4 2 16,0 0-10-16,0 0-12 0,-10-16 5 0,6-1 2 16,-1-2 4-16,-2-8 5 0,4-2 6 0,0-2 7 15,2-2 4-15,4 5 7 0,3-3 5 0,2 4 7 16,-5 0 2-16,3 8 3 0,0 2 0 0,3 0 2 15,1 3-4-15,3 3 3 0,1 0 0 0,3 1 3 16,-2-2-2-16,8 2-1 0,-3 3 0 0,6-2-1 16,3 4 5-16,1-2-5 0,-4 1 5 0,5-2-2 15,-4 0-1-15,0 5-2 0,-1-6 1 0,-7 6-8 16,1-2 3-16,-2-4 6 0,1 1-7 0,-3-2 2 16,0-1-1-16,-2-1 3 0,0-5 5 0,-1-4-3 15,-3 3 12-15,-2-8-7 0,-3-4 5 0,-1-3 4 16,-3-1 10-16,-1 0 10 0,-1-13 18 15,0 14 20-15,1 4 1 0,-3 0 32 0,3 2 5 0,-4 3 2 16,4 6-1-16,-5 0 3 0,5 7 1 0,-1 2-25 16,-2 2 4-16,3 1-5 0,0 0-14 0,0 6-8 15,0 0-10-15,0 0-18 0,3 24 15 0,1 1-3 16,-3 3-1-16,4 8-2 0,-2 8-8 0,-2 7 2 16,1-2-5-16,0 4-10 0,-1 4-6 15,3-1 14-15,-1-2-8 0,0 1 0 0,3-6-8 0,0-3-13 16,-1-15-6-16,2 0-14 0,2-4-11 0,2 2-3 15,-4-11-14-15,2-2-13 0,0-6-12 0,0 0 3 16,2-3-3-16,-1-5 11 0,1-3-1 0,-1-4-1 16,3-8 2-16,6-8 0 0,-5-4 5 0,4-5 0 15,-2-4 7-15,4-10 8 0,-6-2 1 16,3 2 12-16,-6 12 2 0,0 3 14 0,0 0 7 16,-5 9 10-16,3 1 3 0,-1 2 7 0,-4 9-4 15,-2 0-3-15,2 3-3 0,-3 1-2 0,3 0-2 0,-4 4 2 16,0 0 1-16,10 10 7 0,-5 7 5 0,-2 2-5 15,0 12-1-15,-1 1 6 0,2 4 2 0,-4-1-3 16,1 1-1-16,8 0 3 0,-5-2-7 16,1-3-1-16,-1-4-5 0,5 2 0 0,1-12-5 15,3 5-10-15,-5-9-2 0,2-5 1 0,-1-3-5 16,1-1 2-16,0-5-2 0,-10 1 2 0,31-13-6 16,-12-4 2-16,-4-4 0 0,2-3 6 0,2-5-4 15,-2-1 4-15,-2-16 2 0,-3 12-2 0,0-14 0 16,-1 5 9-16,-1-6-2 0,-4 16 2 0,-3 0 3 15,1-1 6-15,-3 4 16 0,-1 5 8 0,-4 6 0 16,-2 3 8-16,-3 3 8 0,0 5-9 0,-3 1-2 16,-7 3-6-16,-3 7 2 0,-6 5-9 0,2 6-1 15,-2 4-5-15,2 5 0 0,0 3-2 0,2 4 6 16,6 1-6-16,0 0-5 0,5 3-6 0,3-6-9 16,8 2-13-16,2-6-4 0,2-3 0 0,-2-10-1 15,8 5-7-15,-1-6-1 0,5-3-1 0,-2-2 1 16,4-3-2-16,7-6 1 0,-1-1 1 0,11-7-3 15,-2-1 6-15,-1-8 0 0,3 4 5 0,-4-6 3 16,2 2 3-16,-6-2 6 0,4-2 8 0,-1 3 8 16,-2-2 4-16,-2 9 10 0,-2-2 2 0,-8 8 2 15,-1 2 2-15,-5-1-5 0,-2 6-2 0,1-1-2 16,-5 3-2-16,9 0-3 0,-9 0 3 0,8 12-2 16,-3-3 4-16,-4 4-6 0,2 13 2 0,-2-1 3 15,-1 2-4-15,-1 2-3 0,1-3 3 0,0 0-8 16,0-8-8-16,1-1-10 0,-1 0-8 0,4-5-5 15,1-2-2-15,-1-2-3 0,5-5 1 0,1 1-6 16,2-7 0-16,4-2-1 0,1-3 3 0,1-4 0 16,3-9 7-16,3-1 3 0,-3-2 6 0,-2-3 2 15,-2 0 11-15,1-2 13 0,-1 3 5 0,-1-3 6 16,-3 5 11-16,-3 6 13 0,-2 2 14 0,-3 4 6 16,1 4-12-16,-2-1-2 0,0 4-6 0,-2 0-3 15,0 1-7-15,-2 4-4 0,0 0 0 0,7 14-2 16,-5-2 5-16,3 2-14 0,-1 12 9 0,-2 3 0 15,1 1 0-15,3 1-8 0,-2-1 3 0,2 0-4 16,1-3 2-16,4-4-4 0,-2 3-5 0,0-13-5 16,5 0-6-16,-5-5-2 0,4-3-5 0,1-2 2 15,4-4-3-15,1-4 5 0,1 0-1 0,-3-5 3 16,9-4-1-16,-3-5 1 0,-5 1-2 0,2-6 5 16,-3-2-3-16,-5 2 1 0,0-5 0 15,-3 4 3-15,-7-4-7 0,1 3-9 0,-3 2-28 0,-3 5-39 16,-3 4-56-16,1-2-87 0,0 6-815 0,-8 0 346 15,-1-1 232-15</inkml:trace>
  <inkml:trace contextRef="#ctx0" brushRef="#br0" timeOffset="736.79">5122 1397 2650 0,'-19'-28'136'0,"4"3"-107"0,0-1 37 0,-1 6-21 16,5 7-2-16,4 4-11 0,1 0-15 0,-1 5-6 15,4 0-5-15,1 2-3 0,2 2 5 0,0 0-3 16,8 27-1-16,4-1-3 0,-3 6 7 16,4 14-3-16,-2 0 1 0,-2 5 2 0,-2 2-1 15,0-1 3-15,-5 5-4 0,-3-2 0 0,4 6 4 0,-1-5-8 16,3-6 5-16,-1-5-10 0,1-10-10 0,4-3-13 15,-5-4-7-15,6-1-1 0,3-3-6 0,-4-10-3 16,6-1-2-16,2-3 0 0,2-3-2 0,-1-5 2 16,4-2 3-16,4-5-7 0,-1-9 7 15,1-3 6-15,-1-5 3 0,-1-2 11 0,2-3 2 16,1-14 4-16,-7 12 11 0,-2 0 10 0,1-2 4 0,-4 5 9 16,2-1 20-16,-5 10 3 0,-1 2 2 0,-5 5 3 15,2 2-7-15,-4 1-5 0,-1 3-1 0,0 3-6 16,-3 1 8-16,9 8 1 0,-4 1 11 15,0 9-3-15,-1 3-4 0,3 6-1 0,-1 5-5 16,-1-3-3-16,4 6-3 0,-1 10-2 0,2-12 0 0,3-3-4 16,-4 1-3-16,5-3 3 0,-4-11-9 0,4 5 2 15,0-9-6-15,4-5-1 0,-3-2-2 0,6-3 3 16,3-3-4-16,4-3 0 0,-10-3-2 0,9-7-2 16,1-2 3-16,-1-6-3 0,-2-1 2 15,-3-2 2-15,-1-8-4 0,4-11 1 0,-5 1-2 16,-4-3 0-16,-2-1 0 0,-6-1 2 0,-6 11 6 15,1-1 4-15,-6 4 7 0,1 4 10 0,-5 0 3 16,-3 4 20-16,2 8 10 0,-2 3 4 0,-4 3-10 16,0 3-1-16,-8 6-11 0,2 4 1 0,-5 5-7 15,-1 5-7-15,0 6 0 0,5 3-1 0,-5 2-4 16,4 3-16-16,3 5 12 0,0 0-1 0,5 0 1 0,1 1-5 16,5-2-11-16,3-2-15 0,5-1-11 15,-1-7-27-15,5-3-19 0,0 1-9 0,4-5-28 16,0-1-39-16,1-2-33 0,0-2-41 0,5-4-51 15,-5-1-727-15,-1-3 332 0,2-4 220 0</inkml:trace>
  <inkml:trace contextRef="#ctx0" brushRef="#br0" timeOffset="878.42">5166 1789 298 0,'-13'0'382'0,"4"-2"-60"16,4 2-31-16,5 0-8 0,0 0-37 0,41-10-45 15,-4-2-50-15,25-2-60 0,28-8-73 0,-2 1-80 0,-24 8-115 16,24-6-505-16,-24 9 228 0,-3-6 150 16</inkml:trace>
  <inkml:trace contextRef="#ctx0" brushRef="#br0" timeOffset="3420.8">7407 1550 175 0,'0'0'211'0,"-19"7"-20"0,6 3-20 0,-7 7-11 16,-1 5-18-16,-2 2-7 0,-4 16-21 0,6-8 13 16,-5 10-10-16,3-1-15 0,4-9-5 0,0 10-12 15,5-11-10-15,2-1-3 0,1 2-8 0,3-3-3 16,4-1-9-16,4-8-7 0,3-1-1 0,-1-2-7 15,6-1-3-15,5-5 0 0,-3-2-3 0,8-1-7 16,1-1 0-16,8-5-7 0,2-5 0 0,3-8-6 16,2-2-3-16,-1-4 1 0,-1-4-4 0,8-7 3 15,-11 5-2-15,6-11-1 0,-8 10 2 0,-4-3 2 16,3-2 5-16,-6 5 18 0,-2 2 3 0,-4 8 8 16,-6 5 1-16,2-1 0 0,-5 4-2 0,-1 4-7 15,-1-3-4-15,0 3-3 0,1 2-3 0,-4 0 1 16,5 10-4-16,0 0 4 0,-1 7-6 0,-1 7 5 15,1 2-5-15,0 0-1 0,-2 4-1 0,5-1-5 16,-1 1 1-16,0-2 4 0,2-1-5 0,2 3-2 16,4-5 3-16,-1-5-9 0,2 2-6 0,-2-8-7 15,5-5 1-15,-4 0-2 0,5-5 1 0,1-3-2 16,0-2 1-16,0-6-4 0,6-6 0 0,-3-3-6 16,-1-2 2-16,-1-6-1 0,-3-2 4 0,-1-6 1 15,-4 1 0-15,-2-3 3 0,-2-1 2 0,0-12 2 16,-4 13 8-16,-1-2 10 0,-3 4 6 0,-1 5 15 15,-4 8 19-15,1 1 2 0,-3 2-6 0,-1 5-3 16,-5-1-12-16,-3 4-1 0,-2 5-3 0,-7 2-9 16,-7 7 0-16,-2 4-3 0,0 4-1 0,1 3-1 15,-1 3 3-15,7 1-11 0,1-1-2 0,2 1-8 16,10-6-8-16,4-1-7 0,3-4-4 0,2 2-3 16,4-1-3-16,1-5-3 0,2 1 3 0,2-1-1 15,2-2 0-15,6 0 6 0,0-5 3 0,6-2 4 16,4-2-2-16,0-4 0 0,9-1 6 0,-5-2 2 15,0 0 3-15,-2 0-3 0,-4 5 5 0,0 0 4 16,-3-1 1-16,1 4 1 0,1 0-1 0,-1 0 4 16,-6 3-5-16,-2 1 4 0,2 5 2 0,1-2 1 15,-1 3 8-15,2 1 0 0,-1 4 4 0,0-1-8 0,-2 2 5 16,-5 0-7-16,2 5-1 0,0-1 4 16,-2 0-1-16,-1 1 2 0,-2 0 1 0,-2 1-1 15,2-3-3-15,-4 2-1 0,1-5-6 0,-1-2-3 16,3-3 1-16,-2-3-2 0,-1 3 5 0,3-3 6 15,-3-4-4-15,0 0 0 0,0 0-4 0,0 0-4 0,1-19-1 16,-1 2 0-16,1-2 1 0,3-10-2 0,5-1 8 16,-5-1 0-16,6 1 2 0,2 2 1 15,-3 2 10-15,1 10 7 0,-5-3-1 0,8 9 2 16,-2 1-6-16,-1 1 0 0,8 4-2 0,-1-1-5 16,2 5 5-16,0 2-4 0,3 3 3 0,2 5-1 15,3 2-1-15,-4 4 1 0,2 1-5 0,-5-1 0 16,-1 3 5-16,-5-4-8 0,3 6 7 0,-4-2-5 15,-6-2-2-15,2 2-9 0,-4-2 11 0,-1 2-6 16,-3-4-6-16,-1 2-7 0,-1-5-9 0,2-2 2 16,-1-3 5-16,0-3 1 0,-1 2 8 0,-2-4-2 15,3-2 4-15,0 0-2 0,0 0-4 0,-10-14 2 0,5 2-5 16,3-5 4-16,-1-3-2 0,3-9 1 16,0-3 1-16,1-1-4 0,2-1 3 0,3 2 1 15,-1-2-4-15,4 6 6 0,-1 1-12 0,2 10 11 16,-6 0 0-16,2 5 1 0,2 6 0 0,-3 0-3 15,4-3 1-15,0 4 1 0,0 4 1 0,5 1 0 16,-2 0 0-16,2 1 1 0,-3 4-2 0,2 1 2 16,4 3 0-16,-3 2-4 0,0-1-2 0,1 4-6 15,-4-4-10-15,1 5-7 0,2-3-9 0,-5 0-3 16,0-5-9-16,0 3-1 0,1-4 1 0,-5-1 4 16,2-1 6-16,-1-3 4 0,2-1 6 0,-8 0 4 15,12-7 7-15,-4-1 8 0,1-3 7 0,3-4 4 16,2-9 5-16,-2-5 7 0,-1 3 12 0,1-4-2 15,1-3 3-15,-6 1 10 0,4 1 5 0,-2-5-1 16,0 5 8-16,1 1 17 0,-4 7 11 0,-2 3 13 16,3 5 6-16,-6 4 8 0,0 1-13 0,-1 4-9 15,3 1-14-15,-3 1-11 0,0 4-4 0,0 0 1 16,0 0 4-16,10 24-12 0,-5-6-5 0,3 11-1 16,-3 4-1-16,-1 3 2 0,2 13-7 0,3 1-1 15,-1 2 2-15,-7-4-4 0,2 5-3 0,2-7-2 16,-4 5 1-16,-1-3 3 0,1-3-1 0,2-8-7 15,-7-2-1-15,9 10 3 0,-5-11-11 0,0-5 2 16,-4 0-7-16,4-3-7 0,3-6-13 0,-2-6-4 16,0 0-14-16,-1-6-1 0,2-1 3 0,-2-7 6 15,1 5 5-15,-1-5-4 0,0 0-1 0,15-29 5 16,-7 6 4-16,6-7 1 0,-4-4 1 0,4-17 5 16,-1 4 1-16,-4-4-2 0,1-1 5 0,1 4 4 15,-2-3-1-15,3 5 2 0,-4 15 10 0,1 3 3 16,-3 10 2-16,-2-2 1 0,1 9-5 0,-1 0-2 15,1 6-4-15,-1-3-2 0,2 7 1 0,2-2-4 16,0 6 3-16,1 0-5 0,3 4 5 0,-1 0-3 16,0 0 0-16,2 8 7 0,-3-2-2 0,3 3-2 15,-5-2 0-15,-2 3-9 0,-1-1-13 0,-2 4-9 16,-5-1 13-16,2-2-6 0,-3-2-5 0,-1 1-5 16,-1-4 1-16,1 0-3 0,-2-2-1 0,0-1 13 15,0-1-4-15,1 0 6 0,0-3 1 0,1 2 22 16,0-2 3-16,-2-2 20 0,3-1 1 0,1 2 0 15,0-1 0-15,2-3 0 0,-2 5-3 0,2-5-5 16,-2 2-1-16,2-2-13 0,0 0-7 0,0 0 16 16,0 0-8-16,0 0 4 0,16-7-9 0,-11 4-2 15,4-2-5-15,0-2 0 0,1 1-3 0,5-4-4 16,2 0-1-16,-3-3-6 0,1-3-2 0,6-3-3 16,-1-5 1-16,-1 2 1 0,-2-1 1 0,2 2 2 15,0-5-2-15,0 4 7 0,-7 6 5 0,5-7 1 16,-6 9 12-16,-1-1 7 0,-3 5 14 0,-1 3 6 15,-1-3 8-15,-1 6 3 0,-4-2-10 0,5 4-3 16,-5 2-5-16,0 0 0 0,0 0-8 0,5 12 8 16,-5-1 2-16,0 5-4 0,-2 2-2 0,-1 8-1 15,3 0 2-15,-5 3-1 0,3-2-3 0,2 4 1 16,0-3-2-16,0 2-3 0,0-5-6 0,2-7-15 16,-1-2-17-16,6 1-20 0,-1-6-13 0,3-3-5 15,1 0-7-15,-1-1 2 0,4-6-2 0,2-1 4 16,2-6 1-16,2-2 10 0,-1-3 0 0,4-7 11 15,1-4 3-15,-2-4 5 0,-4-1 4 0,2 1 12 16,-1-3 15-16,-3 2 9 0,2 1 19 0,-7 3 17 16,-1 7 28-16,-5-1 7 0,4 5 6 0,-6 3 3 15,2 0-9-15,0 1-6 0,-4 3-5 0,1 2-24 16,0-2 9-16,-1 5-1 0,0 0-10 0,0 0 1 16,0 0-5-16,6 25 0 0,-5-8-4 0,1 6-1 15,-2-2-8-15,0 7 4 0,-1-1-16 0,4 3 9 16,-1-5-13-16,3-7-14 0,-2 0-12 0,2-3-19 15,0-5-11-15,0 1-4 0,2-3-13 0,-1-3 2 16,0-1 7-16,6-4 1 0,-1-2 6 0,2-3 3 16,1-5 8-16,4-6 4 0,1-9 5 0,-2-1 7 15,1-6 9-15,-8-2 9 0,9-14 13 0,-9 0 5 16,1 0 9-16,-6-6 20 0,2 6 7 0,-7-6 15 16,-4 6 10-16,4 0 4 0,-2 14 9 0,-3-1 4 15,2-1 16-15,0 7 11 0,0 3 11 0,0 9 10 16,1 5-8-16,-2 2-7 0,3-1-17 0,-2 7-15 15,2 0-14-15,1 4-10 0,0 0 0 0,0 0-10 16,5 27-3-16,0-1-5 0,2 2-3 0,1 19-3 16,0-1-5-16,1 7-3 0,1-2-5 0,-1 7 5 15,-1-2-6-15,-3-1 5 0,4 2-2 0,-3-5-5 16,3-3-2-16,0-3-10 0,3-15-5 0,-6-2-14 16,7-4-9-16,2-5-7 0,-2 1-12 0,2-8 4 15,-2-5-1-15,6-2-4 0,-2-2 14 0,5-7-4 16,-1-1 7-16,6-7 0 0,0-5-5 0,-3-2 8 15,3-3 5-15,-5-5 0 0,1 0-3 0,-4-6-4 16,-2 1 7-16,2-13-2 0,-5 12 4 0,-4-3 6 16,-3-2 3-16,0 8-5 0,-4-3 0 0,-1 4 16 15,-2 10 19-15,-1 3 2 0,0 2 10 0,-1 1-4 16,1 6-5-16,-3 3-5 0,1-1-6 0,3 4-7 16,0 0 4-16,-16 16-1 0,8 4-6 0,-3 5-11 15,2 6 13-15,-1 1-4 0,1 4 0 0,1 0-6 16,0 10 10-16,6-12-6 0,1 0-4 0,1-5-10 15,3 3-7-15,0-4 4 0,6-1-14 0,-1-10-3 16,1 1-10-16,0 0-33 0,1-5-30 0,4-2-25 16,-4-4-40-16,9-3-35 0,-1 0-37 0,0-5-57 15,1-7-58-15,-1-1-811 0,1-4 389 0,-2-5 258 16</inkml:trace>
  <inkml:trace contextRef="#ctx0" brushRef="#br0" timeOffset="3544.86">10434 1550 300 0,'-36'-7'368'0,"7"4"-37"0,7 1-33 16,8-1-36-16,4-1-22 0,1 4-27 0,5 2-23 16,4-2-17-16,0 0-21 0,0 0-28 0,30 2-49 15,4-3-56-15,21-3-67 0,8-3-98 0,-2-3-705 16,7 5 283-16,-3-9 190 0</inkml:trace>
  <inkml:trace contextRef="#ctx0" brushRef="#br0" timeOffset="5607.64">11795 1935 210 0,'-4'4'191'16,"2"-1"-15"-16,1 4-19 0,-1-3-16 0,4 2-11 0,-1 1-16 15,1-2-12-15,3 3-6 0,2-2-8 16,2 2-10-16,0-1-7 0,1-2-7 0,0 0-3 15,0-2-4-15,3-2-8 0,-3-1-5 0,3 3 6 16,1-7-9-16,-1 3 4 0,-3-4-4 0,6-4-5 16,-2-1 3-16,-2-2 0 0,8-10-3 0,-10 7 1 15,4-7 0-15,-4-5-5 0,-2 1 10 0,-3-3 5 16,0 2 15-16,-3-1 6 0,-2 0 8 0,0 7 2 16,0 3 15-16,-3 2 14 0,-1 0-11 0,0 5-2 15,-1 0 10-15,0-1-2 0,1 7-11 0,-1 0-10 16,-3 3-7-16,1 2-15 0,-6 6-5 0,-5 3-6 15,-5 11-8-15,0 5-6 0,-2 1 1 0,5 4-1 16,-2 1-3-16,7 1 0 0,5 1-14 0,1-1-11 16,3-3-5-16,6 0-9 0,2 2-11 0,3-6-17 15,4-1-7-15,1 0-5 0,4-2-6 0,-1-8-5 16,0 0-5-16,2-2-5 0,2 0-8 0,2-6 1 0,0-1-1 16,2-3 7-16,-1-2 9 0,0-7 3 15,1 5 9-15,5-15 6 0,-1-1 2 0,-2-2 4 16,-4-2 7-16,-1-3 16 0,-5 3 13 0,4-3 7 15,-7 1 16-15,-1 5 17 0,-4 0 42 0,0 7 18 0,0-3 8 16,-2 3 2-16,1 3-7 0,-2 1-17 0,-1 1-1 16,1 3-18-16,1 0-12 0,-1 1-3 15,-2 3-5-15,0 0-7 0,0 0-8 0,12 4-1 16,-6 4-12-16,-1 1-6 0,2 0-7 0,0 3-17 16,0 3-12-16,-1 0-20 0,0 1-10 0,0-3-7 0,-2 3-11 15,1 1-13-15,-1-7-2 0,-3 0-2 0,3-1 1 16,-2-3 6-16,0-1 9 0,-1 0 6 15,3-1 12-15,-4-4 12 0,5 0-1 0,-5 0 3 16,4-8 9-16,0 0 14 0,1-3-1 0,-1-9 19 16,1 1 4-16,1-5 13 0,2-2 9 0,-3 6 15 0,3-9 1 15,2 5 3-15,-1 0 2 0,0 1 0 0,1 7 8 16,-1-1-12-16,1 0 0 0,2 5-5 0,-5 2-3 16,8 1-7-16,-4 1-2 0,1 4-5 0,5 0-2 15,0 0-4-15,2 5 3 0,3 3-4 0,-3-1-6 16,0 6 5-16,2-1-3 0,2 6 0 0,-2 3-4 15,2-1 2-15,-5 5 6 0,0 1-6 0,0-3-4 16,0 2-5-16,-2-1-13 0,1 0-12 0,-4-2-13 16,-3-5-14-16,2 4-6 0,-1-4-12 0,2 0-8 15,-4-6 5-15,4 3 2 0,-3-6 10 16,-1 2 6-16,2-6 10 0,-3 2 1 0,2-4 4 0,2-4 2 16,-1 0 10-16,3-4-4 0,-1-3 6 0,0-1 4 15,2-11 2-15,-2 4 5 0,0-3 4 0,-3-4 4 16,3 2 13-16,-7 1 9 0,-1 7 34 0,-2-1 4 15,-1 1 5-15,1 3 9 0,-4 3 12 0,-1 0 2 16,1 4-2-16,-1 2 0 0,-1-1-2 0,-1 3-12 16,0 1-4-16,-3 3-12 0,7 0 0 0,-25 11-6 15,10 2-3-15,-7 5-9 0,3 6 0 0,-1 5-2 16,4 0-2-16,-3 3-4 0,5-2-7 16,3 2-5-16,2 2-7 0,5-5-11 0,1-2-19 0,3 0-19 15,3-9-19-15,3 0-12 0,3 6-15 0,3-11-9 16,-2-5-2-16,5 1 7 0,3-6 5 0,2-2 6 15,2-4 9-15,5-6-1 0,0-1 15 0,-3-7 1 16,-2-2 19-16,-1-3 7 0,-5-4 13 0,-1-7 16 16,1 1 10-16,-6-1 18 0,0-13 10 15,-1-3 12-15,-6 1-2 0,1-2 21 0,-4 3 4 0,-2 13 12 16,-2-14-1-16,-1 15 10 0,0-1 11 0,-4 5 7 16,2 4-1-16,-1 1 12 0,3 10 5 0,0 2 2 15,0 3-8-15,1 1-17 0,2 3-15 0,0 1-10 16,2 4-11-16,-9 7-3 0,4 5-5 0,-1 5-7 15,-1 11-9-15,1 6-4 0,-1 0 7 0,2 13-10 16,0 3-13-16,5 0 6 0,5-6-8 0,-1-7 9 16,4 9-3-16,-2-11-4 0,7 10-11 0,-4-13-16 15,1-4-8-15,3 1-37 0,-2-3-1 16,2-5-17-16,4 0-7 0,-4-9 1 0,0-4 6 0,-1 1 5 16,2-8 3-16,-1-1 9 0,5-1-1 0,0-4 6 15,-2-5 15-15,6-4 2 0,-2-4 2 0,-2-7 9 16,-2-2-8-16,0 2 6 0,-3-6 4 0,-2-1 18 15,1 1 10-15,-3-3 11 0,1 4 10 0,-1 4 7 16,-4 7 2-16,-1 0 6 0,0 4 0 0,-1 3 5 16,-1 3 8-16,-1 2-22 0,-1 3-3 0,0-2-8 15,0 3-6-15,0 3 3 0,0 0 1 0,4 15-4 16,-4 1-4-16,0 1-5 0,-1 8-1 0,-2 1 7 16,6 1-7-16,-3 1 0 0,0 2-14 0,1-3-20 15,-1-6-28-15,5 4-18 0,-1-1-13 0,0-10-9 16,2 1-13-16,1-4-8 0,-1-1 0 0,2-3 7 15,-2-4 8-15,2 0 11 0,1-6 12 0,1 1 4 16,-1-3 8-16,0-5 10 0,2-4 5 0,3 2 10 16,-6-8 6-16,6-1 10 0,-4-4 3 0,3 1 8 15,-4 1 5-15,5-5 1 0,0 3 7 0,-5 7 12 16,0 2 1-16,3-1 7 0,-1 2-2 0,2 2-2 16,-2 1-6-16,1 5-2 0,3-3 1 0,2 4 2 15,-4 6-7-15,6 0 3 0,-3 3-4 0,4 3 8 16,-3 1-5-16,3 3-1 0,3 2 4 0,-7 1-4 15,2-1 3-15,6 5-2 0,-6-6-3 0,3 5-1 16,-5-5 1-16,1-1 1 0,-2 1 2 0,-1-5 1 16,4 1-1-16,-6-5 2 0,-1 3 3 0,-2-5 1 15,4 0 2-15,-3-1 5 0,3-4 6 0,-4 1 12 16,2-3-4-16,-2-3 3 0,0 1 4 0,5-6-1 16,-3 0 0-16,1-2-3 0,-3-7-4 0,0 10-2 15,-2-4-3-15,0 1 22 0,-3 1-5 16,-4 6 14-16,6-3 1 0,-3 5-3 0,-3 0-4 0,1 4 0 15,-1-2-10-15,-1 2-8 0,1 4-11 0,0 0-14 16,-13 12-1-16,3 4-3 0,1 7 15 0,-4 3 1 16,2 4-20-16,3 2 15 0,-1 14 4 0,2 2-8 15,1-13 1-15,4 14-2 0,3-15 1 0,0 14 7 16,3 4 1-16,4-5-3 0,1 1-4 0,1-1-2 16,-3-14-1-16,1 3-19 0,0 0 17 0,1 9-6 15,-1-12 6-15,-5-1-1 0,3-1-3 16,-4-2-6-16,-2-5 1 0,0-4 1 0,-2-3-2 0,-1-5 4 15,-7-2-1-15,2-3-2 0,-5-1 4 0,-6 0 0 16,-2-4-5-16,-10-3 3 0,-1-6-2 0,-4 0 7 16,3-7-2-16,-3-3 0 0,-8-9-1 0,10 5-1 15,7-4 3-15,4 0 5 0,0-1-1 0,8 3 12 16,2 2 6-16,5 4-5 0,2 1 1 0,6 3 1 16,4 1-6-16,-2 0-12 0,10-4 4 0,10-2-7 15,5-1-15-15,6 2-20 0,17-2-50 0,6-1-69 16,-1 2-93-16,6 1-136 0,-3-3-834 0,0 2 405 15,-1-1 270-15</inkml:trace>
  <inkml:trace contextRef="#ctx0" brushRef="#br0" timeOffset="7049.71">15662 1541 1987 0,'8'-8'121'16,"-1"1"-47"-16,-2 2-26 0,-2 0-17 0,-3 1-22 16,0 4 7-16,0 0-9 0,-10-3-6 0,10 3-2 15,-17 4 0-15,3 0 1 0,0 3-4 0,-8-2 2 16,-5 4 2-16,-2-4 2 0,2 2-3 0,1-2 2 15,-2-1 3-15,5 1 10 0,-6 2 2 0,-2-7 9 16,2 1 21-16,7-4 2 0,-1 1 11 0,5-1 9 16,-1 1 8-16,3-3 0 0,-1 0 0 0,5 0 16 15,2-1-16-15,0-2-5 0,1 1 6 0,5 2 2 16,-1 0-9-16,0-2-5 0,-1-2-9 0,-2 3-2 16,7-1-2-16,-2 0-1 0,3 4-3 0,0-5-6 15,0 2 1-15,-1 3-2 0,2-5-7 0,-1 1-3 16,4 2-5-16,-4 0 0 0,4 1-2 0,-4-3-1 15,1 4 3-15,3-1 0 0,-4-1-4 0,4-1 16 16,-3 2-3-16,2 0-4 0,-1-1 5 0,1 1-6 16,-3 0 3-16,0 4 0 0,0-5-3 0,0 5-4 15,0-4 7-15,0 4-7 0,0 0-3 0,0 0-1 16,-3-5-11-16,3 5 1 0,0 0-4 0,0 0 0 16,-20 5 3-16,7-3-5 0,-4 3 8 0,3-3-6 15,-2 1-2-15,2 1-6 0,1-3-2 0,0 2 10 16,0-1 1-16,2-2 2 0,-1-1-2 0,5 1 17 15,0-2-11-15,1 0-1 0,-3-2-5 0,6 0 3 16,0-1-1-16,0-1-6 0,3-4-5 0,6 2 3 16,1-3-3-16,4-4-3 0,5 4 4 0,8-3-3 15,5 2-5-15,3 3 12 0,3-2 3 0,2 5-14 0,1 3 0 16,14 3 1-16,-13 3-2 0,12 6 2 16,-14-1-7-16,13 13 8 0,-15-3-3 0,6 8-2 15,3 5 7-15,-12 6 1 0,1 6 4 0,-10 1-1 16,-2 3-4-16,-9 3 5 0,1 3 3 0,-5 2-1 15,-7-1 4-15,-2-1-5 0,-4 0 2 0,-3-4 0 0,-3-3 0 16,-1-1 1-16,2-11-5 0,-3-3 9 16,0 1-1-16,-1-7 2 0,0-1-6 0,4-7 1 15,2-4 1-15,-1-4 3 0,4-1-1 0,0-1 3 16,-4-6-3-16,4-1-1 0,5 0-5 0,-15-9 6 16,7 1-5-16,-1-8 4 0,3-2-11 0,2-6 9 0,1-5-13 15,6-4 1-15,3-4-9 0,3-8 5 16,10 0 1-16,-5 0-2 0,13 7 0 0,-5 9-2 15,0 3 2-15,2 2-9 0,-1 5 7 0,0 5-2 16,-3 3 2-16,6 5 9 0,-11 2-8 0,7 4 3 16,-3 4-1-16,8 1 0 0,1 7 1 0,-4 1-3 15,1 4 9-15,-6 3-1 0,1 0-4 0,-2 4 6 0,-4 0 2 16,-1-2-1-16,-2 4-2 0,-3-4 0 16,-3-2-1-16,-1 0 0 0,-4-1 1 0,4 0-6 15,-3-1-5-15,-2-2-8 0,-3-7-6 0,4 1 4 16,0-3 2-16,-1-3 5 0,1-4 1 0,-3 6 6 0,3-6-3 15,0 0-1-15,0 0 4 0,-14-20 0 16,10 9 1-16,0-9-5 0,2 1 6 0,2-11-4 16,0-4 0-16,5 1 3 0,0-15-4 0,7 14 9 15,-2 0-8-15,0-1-1 0,3 4 3 0,2 7 2 16,-4 6-1-16,-1 2-2 0,-1 6 0 0,-2-1 1 16,2 5 4-16,3 3-8 0,-2 2 0 0,0 2 8 0,4 5-3 15,0 2 3-15,4 4-1 0,3 5 3 16,-5 4 2-16,2 3-3 0,-4 1 2 0,-1 1 0 15,-3 2 2-15,1-2-1 0,-3 2 2 0,-4-3-2 0,1-1-2 16,-1-5-7-16,-1-2-13 0,-1-2-11 0,1-2-11 16,-2-4 4-16,-1-2 2 0,1-2 6 0,2-1 11 15,0-1 3-15,-3-3 2 0,0 0 2 0,8-9 3 16,-1-3-1-16,-1-3 1 0,1-5 2 16,3-5-3-16,-1-5 6 0,1-2 4 0,1 0 5 0,2-16-1 15,-4 16 2-15,5 1 0 0,-1 0 0 0,2 6 11 16,-3 1 14-16,-2 8-11 0,-1 3-7 0,-3 4 0 15,0 3-8-15,0 5 0 0,2 1 4 16,1 1 0-16,1 5 2 0,1 8-6 0,2 3 2 16,0 7 2-16,0 1-3 0,2 1 4 0,-4 4-1 0,-3 0-1 15,1 0 2-15,1 0-1 0,-5 0-2 0,4-1 4 16,4-2-4-16,-4-1 4 0,-1-9-1 0,-2-1-5 16,6-2 4-16,-6-5-2 0,2-2 1 0,2-2 1 15,-1-2 5-15,-1-3-6 0,2-5 4 16,6-2 1-16,2-6-4 0,-2 0 3 0,3-9 2 0,-3-1-5 15,2-1 4-15,-1-1-6 0,2-5-3 0,5-12 2 16,2 2-4-16,-7-2-10 0,-1 13-11 0,-3 3-17 16,1 0-12-16,-7 10-24 0,1 1-30 0,-5 4-39 15,-4 5-59-15,-1 2-60 0,0 4-32 16,0 0-632-16,-16 12 309 0,3 1 206 0</inkml:trace>
  <inkml:trace contextRef="#ctx0" brushRef="#br0" timeOffset="9000.2">16983 1888 213 0,'6'0'212'16,"-6"0"-21"-16,0 0-25 0,9 2-10 0,-7 1-14 0,0 0-15 15,2-1-16-15,6 3-6 0,-3 2-10 0,3-3-11 16,3 4-6-16,2-3-6 0,0 3-10 0,3-1-5 15,1 0-11-15,2-3-4 0,1 0-14 0,6-2-14 16,-1 0-10-16,1-2 1 0,-7-5-9 0,1 1-2 16,5-4-4-16,0-5 1 0,-4-1 5 0,1-2-1 15,-3-4-2-15,-1-3 2 0,-1 2 7 0,-2-4 8 16,-2-1 2-16,-3 3 19 0,-1 6 20 0,-3 2 22 16,-2-2 26-16,-2 5-1 0,-1 2 1 15,-1 2 14-15,-2 3-4 0,0-1-8 0,1 1-10 0,-1 3-9 16,0 2-15-16,0 0-6 0,0 0-4 0,-16 8-7 15,2 3-2-15,-3 9-5 0,-5 1-3 0,2 1-4 16,2 2-4-16,0-1-7 0,3 2-9 0,1-2-9 16,6-4-11-16,-1 3-7 0,3-5-11 0,2-4-10 15,4 4-8-15,1-6-4 0,3 0-9 0,5-2-7 16,-1-1 0-16,2-5-3 0,5 0 6 0,2-6 1 16,5-1 2-16,6-8 9 0,-3-3 4 0,3-7 4 15,-1 3 6-15,0-7 11 0,-4-1 11 0,3 2 18 16,-5-6 4-16,3 6 17 0,-4-2 17 0,0 1 10 15,-1 5 17-15,-6 7-2 0,0 2 3 0,-6 3-2 16,1 0 2-16,-4 4-19 0,1 3-3 0,0 1-6 16,4 2-5-16,-4 2-1 0,6 4-5 0,-5 3 0 15,4 6-7-15,-1 1 1 0,1 5 4 0,-2 2-14 16,-2 3 3-16,0 0-1 0,-3 1-5 0,1 0-7 16,-1-2-9-16,-2-2-12 0,0-5-23 0,2 0-17 15,-3-2-19-15,1-5-3 0,0-2 6 0,1 0-6 16,-1-3 6-16,1-2 12 0,1-2 5 0,-3-3 3 15,0 0 8-15,0 0 2 0,13-13 12 0,-8 2-2 16,1-4 5-16,1-4 11 0,2-7 4 16,2 0 7-16,-1-5 9 0,-1 2 6 0,4-2 5 0,0 1 14 15,1 4 14-15,1 1 4 0,-2 4-1 0,0 6 5 16,-3 0-4-16,-2 4-11 0,-2 5-6 0,3 0-7 16,-2 3-3-16,-1 1 0 0,5 2 5 0,-4 2-4 15,0 4-10-15,1 3 2 0,2-1-5 0,-1 5 2 16,0 2 0-16,0 0-4 0,-3 2-9 0,0 2-12 15,0-5-10-15,-1 1-16 0,0-3-13 0,-1 0-8 16,-1-2-6-16,0-3-3 0,0-2 1 0,-2 0 8 16,3-2 6-16,0-1 8 0,-4-2 3 0,0 0 2 15,11-10 7-15,-3 1 3 0,0-8 0 0,1 2 12 0,2-14 4 16,0 2 18-16,1-2 14 0,-2-5 3 0,1 0 5 16,0-13 8-16,-1 2 14 0,-1 9 5 15,1 0 13-15,-2 3 0 0,1-1 12 0,-2 5 15 16,4 6-1-16,-6 3 1 0,-1 4 11 0,-1 3-16 15,-1 3-3-15,2 4-14 0,-1 1-20 0,0 4 3 16,-3 1-13-16,4 11 3 0,-3-1-9 0,2 9-4 16,-2 9-7-16,3 4 9 0,-3 14-7 0,-2 3 0 15,-1 4 0-15,0-3 9 0,-3 2-12 0,1 1-3 16,1-8-4-16,3 3 0 0,3-14-9 0,-3 1-11 16,0-6-12-16,4 2-17 0,-3-6-12 0,3-7-18 15,0-3-13-15,0-2-4 0,1-6 5 0,-1-2 7 16,6 1 9-16,0-5 5 0,4-4 1 0,3-3 6 15,1-4 4-15,-1-3 5 0,8-7 6 0,-2-3 3 16,1-1 5-16,-7-5 11 0,3-2 0 0,2 1 3 0,-4-2 2 16,1 3 6-16,-6 1 9 0,1 3 15 0,-4 10 9 15,-2 1 12-15,-3 4 5 0,-1 3-1 16,0-2-11-16,-2 7-7 0,-2-2-4 0,0 4-6 16,0 0 1-16,5 12-4 0,-9 1 1 0,-1 4 1 15,0 9-2-15,-2 1-6 0,2 0 3 0,-1 5-4 16,3-4 0-16,0 3-3 0,2-4 14 0,1 0-15 0,-3 0-8 15,6-1-9-15,1-8-13 0,2-2 2 0,0-6-1 16,7 4 8-16,0-3-8 0,3-3 9 16,1-3 3-16,2-4 7 0,3-1-5 0,-1-2-7 15,8-9 14-15,-5 2-10 0,2-6-1 0,-2-5 3 0,-1-1 0 16,0-4 1-16,1-3 4 0,-6-1 1 0,5-15-4 16,-8 10 5-16,6-11-3 0,-2 2 5 0,-10 12 13 15,1-3 3-15,-3 5 10 0,-1 2 8 16,-3 2 8-16,-2 8 4 0,-1-2 7 0,-1 8 9 15,2 0 4-15,-5 1-6 0,3 3-4 0,-2 4-13 0,-2 3-6 16,5 0 0-16,-18 1-6 0,4 4-7 0,-1 6-2 16,-2 1-1-16,-6 5-3 0,4 0 1 0,1-1-8 15,4-1-5-15,4 0-9 0,2-5-5 0,2 2-2 16,2 0-14-16,3-2 0 0,2-1-20 16,4-1-9-16,1-2 6 0,5 0 4 0,2-2-4 0,6-1 4 15,1-3 13-15,4-2-9 0,2-3 4 0,1-2 7 16,-7-1-2-16,7-6 5 0,-3 1 3 0,-4 3-1 15,3-4 5-15,-2-2 7 0,-3 6 9 16,0 2 2-16,-4-1 2 0,-1 2 4 0,-7 4-8 16,1-2 2-16,-1 4 1 0,4 1 1 0,-1 4-2 0,0 0 6 15,-1 5-6-15,-1 2 7 0,1 1-6 16,0 7-3-16,-2-2 3 0,-2 3 0 0,1 4-4 16,-4-4 9-16,2 7-4 0,-3-4 3 0,0-4-6 15,1-2-15-15,2 0-16 0,-1-7-3 0,0 4-8 0,0-6-7 16,2 2 6-16,1-5 4 0,1-1-2 15,2-1 9-15,-4-1 1 0,7-4 4 0,0-1 3 0,0-2 3 16,5-4 2-16,-1-2 5 0,-4-3-1 0,5 0 5 16,2-6-7-16,-3-4 4 0,5 1 1 0,-2-1 0 15,0-2 9-15,3 3 3 0,0 0 2 16,-1 0 3-16,-4 10 0 0,-2-3-1 0,0 7 0 0,-5 1 4 16,-1 3-11-16,0 1 1 0,-2 4 7 0,0 1-5 15,-2 4-2-15,1 0 1 0,-1 6 3 0,-1 0-1 16,-2 6 1-16,4 1-1 0,-5 3 0 15,1 3 3-15,0 2-3 0,2-2 4 0,0-7-3 0,1 0 7 16,-1 0-6-16,4-5-4 0,0-2 1 0,1-2 1 16,6 0-6-16,0-5 5 0,4 0 9 0,3-4-5 15,5 1 1-15,5-7-2 0,-3-2 2 0,1-1 0 16,-2-4 1-16,-3-2 4 0,0-2-6 0,1-2 4 16,-4-3 1-16,1-1 6 0,3 1 2 0,-2-6-3 15,-3 4 8-15,2 3 3 0,-4 0 11 0,-5 7 13 16,0 1 11-16,-6 5 0 0,0-2 4 0,0 5-6 15,-3 0-2-15,-1 1-18 0,2 4-1 0,-5 1-7 16,0 0 0-16,6 12-1 0,-6 3-9 0,0 5 0 16,-4 11 1-16,4 3-3 0,-2 16 9 0,-1 4-4 15,4 2 14-15,-2-1-18 0,-7 3 7 0,7 22-3 16,1-20-4-16,-3 20 4 0,1-23 2 0,2 24-12 16,-4-27 8-16,8 4-1 0,-6-2-4 0,-1 2-4 15,-2-5 5-15,1-1-1 0,-2 0 2 0,-3-6-14 16,2-12 6-16,0-3-4 0,-6-2 6 0,-5-2-1 15,-5-5-10-15,0-1 2 0,-4-4-8 0,-6-5 2 16,-5-2-2-16,-11-3-2 0,-2-7 6 0,0-5-7 16,15-4-6-16,0-6 8 0,6-2 1 0,3-5 6 15,1-4-1-15,11-3 5 0,2-5-10 16,9-12 2-16,12-5-3 0,9 5 0 0,8-4-2 16,12 2 0-16,25-14 11 0,9 8-18 0,-13 24 4 15,27-14-3-15,7 13 3 0,0 7-21 0,4 4-16 0,-31 14-40 16,36-2-42-16,-36 8-40 0,26 0-57 0,-28 0-68 15,-6 4-876-15,-18 0 390 0,-7 1 262 0</inkml:trace>
  <inkml:trace contextRef="#ctx0" brushRef="#br0" timeOffset="10887.82">2059 3545 92 0,'0'0'117'15,"-5"-2"-3"-15,5 2-15 0,0 0-15 0,0 0-10 16,-4-2-10-16,4 2-7 0,0 0-4 0,0 0-3 15,0 0-8-15,0 0-4 0,0 0-5 0,0 0 1 0,0 0-5 16,0 0 7-16,17-2 3 0,-17 2 5 16,19 0-6-16,-10 0 4 0,4-2 9 0,1-1 2 15,6 1 1-15,1-1 7 0,6 0-1 0,3-3 5 16,5 2-3-16,4-3 4 0,11-2-3 0,4 2 1 16,-3-3-5-16,3 2-5 0,2-2-2 0,7 0-3 0,-1 1-4 15,-2-2 1-15,3-1-3 0,1 2-1 16,-2 0-9-16,5 0 2 0,-5 1 1 0,29-8-2 15,-28 12-4-15,1-2-1 0,26-3 2 0,-28 4-5 16,0 0-2-16,5 1 4 0,-2 0-5 0,26-6-2 16,-32 5 0-16,6 5-2 0,1-5 0 0,26-1 0 0,-28 2-2 15,27-5-1-15,-29 6-3 0,29-6-2 0,-27 6 3 16,1-2 0-16,27-4-2 0,-25 6 0 16,-1-5 0-16,34 1 4 0,-7 0-2 0,-1 1 2 15,-27 2 0-15,28-4 2 0,-26 3 0 0,31 1-4 0,-6-4 3 16,-28 6-5-16,27-2 1 0,-25 2-3 15,28-3 0-15,-5-3 2 0,-24 6-2 0,32-2 0 16,-5-3 0-16,3 4-3 0,-6-1 1 0,-22 0-1 16,31-6-2-16,-5 1 5 0,-1 2-1 0,0-1 1 15,3-1-5-15,0-2 0 0,-1 4 2 0,3-1 1 0,-1 1-1 16,-4-1-1-16,0 0 2 0,0-2 0 0,-1 0 1 16,2 6-3-16,-2-7 0 0,2 4 3 0,0 0-3 15,-25 3 1-15,23-1 1 0,2-1-2 16,-28 4 2-16,35-5 3 0,-7-2-1 0,-2-1-4 15,1 7-2-15,-3-4 1 0,3-2-1 0,-3 0 2 0,3 4 4 16,-27-1-9-16,33-1 2 0,-4-2 7 0,-2 3-1 16,2 2-2-16,-2-4 1 0,-5 1 3 0,-21 4 1 15,27-1-2-15,-4 0-1 0,-24 2-2 16,29-3 5-16,-28 4-6 0,26 1-2 0,-26-2 3 16,25 2-2-16,-26-2-2 0,27 3 6 0,-27-2-2 0,1 2-3 15,1-1 3-15,25-4-5 0,-27 6 0 0,3-1 1 16,23-1 3-16,-26 1 5 0,27 0-12 0,-25 0 5 15,28 1-4-15,-31-2 5 0,29 1-1 16,-29 0-2-16,4 0 1 0,27 6-3 0,-29-6 2 16,30 0 2-16,-30 0-4 0,25-1 5 0,-25 1-2 0,26 1 0 15,-1 1-3-15,-27-2 3 0,4 2-6 0,24-4 3 16,-29 4-1-16,31 0 3 0,-3-1 4 0,-24 1-7 16,31-1 6-16,-4 3-2 0,-4-2-4 0,-25-2 1 15,35 6 2-15,-4-4 2 0,-4 5-4 0,-24-6 3 16,29 3-1-16,-2 0 2 0,1-1 0 0,-2 2-3 15,-2-3 0-15,0 0-1 0,-28 1 1 16,36 4-2-16,-34-5 3 0,32 1 1 0,-5 1-2 0,4-2 1 16,-3 2-2-16,-26-3 3 0,31 2-4 0,-5 3 7 15,-2-4-3-15,-1 1-4 0,-2-1 3 16,2 4 3-16,2-4-2 0,2 4 0 0,2-4 0 0,-1 6-1 16,-4-3 0-16,1-3-1 0,4 1-3 0,-7 4 2 15,4-4 5-15,-2 3 2 0,4 0-3 16,4 0-2-16,-2 0 1 0,1 0-2 0,3 0 0 15,-4-2-2-15,-1 4 3 0,0-3 1 0,3 3 0 0,6-1-4 16,-2-6 2-16,-6 7-1 0,4-3 0 0,-1-3-3 16,-5 0 9-16,5 5-1 0,-7-6-4 0,7 4-2 15,-1-1 5-15,-6 0-2 0,4-3 1 0,0 3-1 16,-3-3-1-16,-1-2 2 0,2 2 5 0,-2 1-2 16,1 1-1-16,4-3-4 0,0 0 0 15,1 0 3-15,0-3-2 0,-2 1 1 0,-6 2-4 0,4-6 3 16,-1 2 1-16,-1 4 4 0,4-4-3 15,-2 0 1-15,-3-5-5 0,1 6 1 0,4-4-3 0,-7 0 5 16,5 2 0-16,-4 1 0 0,-1-1 0 0,4 0 1 16,-28-1 2-16,27 0-1 0,-29 4-1 0,1-1 4 15,23 0 1-15,-29 1 1 0,-1-2 2 0,2 2 3 16,-3-1 1-16,-1-2 7 0,-2 3-5 0,-4-3 8 16,-11 5 2-16,0-1-3 0,-3-1 3 0,0-2-2 15,-5 1-4-15,-2-2 2 0,1 5-1 0,-4-5-4 16,-7 3-1-16,-3-1-3 0,-4 1-18 15,0 2-30-15,-1-1-62 0,-5 0-90 0,-4 1-110 0,-3 0-816 16,0 0 371-16,-22-10 246 0</inkml:trace>
  <inkml:trace contextRef="#ctx0" brushRef="#br0" timeOffset="12419.87">3393 4538 206 0,'-5'-9'239'15,"-1"-2"-17"-15,2 0-14 0,-1 3-7 0,1-3-12 16,-1 1-11-16,1 2-4 0,3 1-4 0,-2 0-5 16,3 0-2-16,-1 3-23 0,-1 0-15 0,2-1-14 15,0 1-11-15,0 4-11 0,7-5-9 0,2 2-8 16,9 1-7-16,3 0-8 0,5 0-2 0,5 5-5 15,0 0-4-15,-2 5-6 0,-1 0-8 0,-1 1 5 16,-9 3-5-16,2 5-3 0,-3-3-1 0,-7 11-4 16,2 1-1-16,-9 3-1 0,-3 1-2 0,-6 2-2 0,1 2 1 15,-4 0-3-15,-5-1-2 0,-8 10-2 16,6-12-3-16,-1-2 0 0,-1 0 1 0,0-4-1 16,-1-1-2-16,-1-2-4 0,-2-6 0 0,5-2 4 15,3-4 1-15,4-3-4 0,1-1 5 0,-1-2 4 0,1-1-4 16,3-1 1-16,2-2-5 0,4 0-4 0,-7-9-7 15,7 4 1-15,5-6-4 0,3 0 1 16,5-2-3-16,6-8 2 0,4 4 0 0,3 0 1 16,2 2-1-16,2-1 6 0,1 3-1 0,1-1-3 0,1 4 1 15,-1 3-3-15,-1 4 5 0,3 3-3 0,-12 3 1 16,-3-3 1-16,2 5 0 0,-4 4 2 0,-1 2-2 16,0-1 4-16,0 2-3 0,-2 2 1 15,-1 0-3-15,-3 1 2 0,4-1 11 0,-6 3-10 16,1-2-3-16,-1-1-4 0,0 3 3 0,0-5-8 0,-3-5-4 15,1 3 6-15,1-3 1 0,-1-2-2 0,-1-3 6 16,0 1-1-16,3-3 2 0,0 0 13 0,-1-2-4 16,2-6-1-16,1-1 7 0,2-4-3 0,-2-3 7 15,4-7 0-15,-2 2 1 0,2-8 3 0,-4 2 3 16,-1-2-4-16,0 0 1 0,-4-3 4 0,0 2-2 16,-1 0 7-16,-4 2 3 0,0 11 5 0,-1-3-1 15,-3 4 4-15,-4 1-2 0,1 0-1 16,-5 6-9-16,3 2-3 0,-5 2-1 0,1 3-10 0,-6 2-2 15,1 4 0-15,-1 1-14 0,0 3-16 0,2 3-24 16,1 1-22-16,2 1-30 0,1 3-40 0,4 1-41 16,5 1-41-16,4 8-55 0,3-7-639 0,2 5 306 15,4-7 202-15</inkml:trace>
  <inkml:trace contextRef="#ctx0" brushRef="#br0" timeOffset="12612.51">4555 4368 197 0,'4'-11'374'0,"-3"3"-23"0,2 1-11 0,-2 0-39 15,-1 4-35-15,4-1-34 0,-4 0-24 0,0 4-25 16,3-4-19-16,-3 4-18 0,0 0-14 0,9 15-12 16,-6-3-17-16,1 3-2 0,0 11-13 0,1-3-7 15,1 6-10-15,-2 5 10 0,0 1-26 0,2 11-23 16,-2 1-39-16,0 2-41 0,4 0-57 0,-6 1-59 15,2-14-61-15,4 16-802 0,-6-19 343 0,2-1 228 16</inkml:trace>
  <inkml:trace contextRef="#ctx0" brushRef="#br0" timeOffset="13000.1">4992 4506 285 0,'4'-11'286'0,"-4"0"-14"15,0 2-9-15,-4 4-22 0,4 1-28 0,0 1-19 16,0 3-23-16,0 0-16 0,-9 8-14 0,3 1-11 16,-7 13-12-16,-4 6-5 0,4-2-10 0,-1 2-9 0,4 4-7 15,0 2-15-15,2 1-3 0,3-2-11 16,4-1 6-16,2-2-13 0,4-3-3 0,3-10-7 16,2-2 1-16,0 1-4 0,4-7-3 0,-2-3-7 15,7-4 0-15,-1-2-4 0,1-5 3 0,2-2-1 0,3-6 4 16,-1-4-5-16,-1-2 7 0,-4-2 6 0,-1-6-1 15,0 0 1-15,-3-2-7 0,-5-3-2 0,-4-3 0 16,4-10-3-16,-9 10-1 0,-1 1 2 16,-7 3 0-16,3-1-2 0,-9 6 5 0,0 1-1 15,-3 4 2-15,-3 4-2 0,-2 0-4 0,3 9-3 0,-3 4-5 16,-5-3-3-16,5 6-4 0,-4 3-2 0,4 4-2 16,3 0-13-16,4 2-15 0,-2 4-24 15,5 2-37-15,-1 8-31 0,7-4-29 0,3 7-38 0,5 0-37 16,7 2-69-16,2 0-733 0,10 0 340 0,-1-1 228 15</inkml:trace>
  <inkml:trace contextRef="#ctx0" brushRef="#br0" timeOffset="13433.71">5599 4547 363 0,'5'-4'347'0,"-5"-1"-26"0,1 5-18 16,2-4-29-16,-3 4-18 0,0 0-28 0,5-5-24 15,-5 5-22-15,5-3-21 0,-2 0-17 0,2 1-13 16,1 2-15-16,7-3-7 0,6 1-8 0,0-2-5 16,12-2-5-16,1 1-10 0,1 0-5 0,4-2 3 15,0 2-14-15,4 3-9 0,13-6-5 0,2 0-9 16,-6 1-8-16,4 0-4 0,-5 1-11 0,-10 0-12 16,-3 1-18-16,3-1-24 0,-7-2-18 0,0 0-12 15,-5 1-14-15,-11 4 0 0,1-5-2 0,-7 2 5 16,-3 1 6-16,-5-3-2 0,-2 0 7 0,-5-3 10 15,-3 3 5-15,-4-8 16 0,-4 3 9 0,-5-3 18 16,3 4 13-16,0 2 27 0,-5-2 19 0,6 3 34 16,6 4 6-16,2 2 8 0,-2-2-18 0,6 2-6 15,-1 1-12-15,2 0-16 0,4 2 0 0,0 0-8 16,0 0 11-16,5 12-27 0,5-2 5 0,6 1-2 16,4 5-4-16,6 2-2 0,-1 4 0 0,1-3-1 15,2 0-2-15,2 5-2 0,-1-2-1 0,-2 1 2 16,-7 1-6-16,3 0 0 0,-2 3 2 0,-5-1-3 0,0-2-1 15,-6 0 7-15,-6 3-4 0,-6 0-4 0,-3 0 9 16,-4-3-1-16,-5 0-2 0,-4 1-3 16,-2-4 5-16,-6 0-1 0,-1-2-55 0,-2-4-38 15,-2 2-52-15,-3-5-75 0,3-5-93 0,-2-2-885 0,1-5 395 16,0-2 262-16</inkml:trace>
  <inkml:trace contextRef="#ctx0" brushRef="#br0" timeOffset="15152.81">8865 4263 164 0,'4'-6'246'0,"0"-3"-20"0,1 4-23 15,1-5-22-15,-2 0-13 0,1-2-12 0,-1-4-13 16,0 1-6-16,1-2-6 0,-1 0-4 0,-4 3 1 16,-4-5-4-16,3 2 4 0,-3-1-4 0,-4 2 1 15,3-1 2-15,-3 2 0 0,-3 1-11 0,2 2 17 16,1 3-9-16,-3 1-3 0,-2 3-16 0,-1 2-20 15,-3 4-3-15,-2 3-6 0,-6 8-6 0,-2 5-6 16,-5 8-14-16,-4 12-2 0,0 0-3 16,3 5-10-16,5 1 4 0,4 1-5 0,1-1-1 0,11-11-15 15,3 2-6-15,8-3-7 0,3 0-10 0,2 0-15 16,7-1-6-16,4-7-9 0,0-1-13 0,6-2-3 16,4-5-1-16,-2-1-4 0,4-7 1 0,6-3-1 15,-2-3 4-15,1-5 2 0,1-6 4 0,-1-3 5 16,1-3 6-16,-2-3 4 0,6-13 3 0,-1-1 6 15,-5-5 8-15,-10 9 0 0,6-18 10 0,-7 1 13 16,-2-4-4-16,-1-4 16 0,-8 0 14 0,0 1 8 16,1 0 16-16,-2-2 4 0,-7 5 17 0,2 12 5 15,-1 4 44-15,-2 5 6 0,-1 2 1 0,1 10 16 16,-1 5 6-16,1 2-7 0,-3 1-18 0,3 1-17 16,0 3-21-16,0 3-15 0,0 2-6 0,0 0-13 15,0 0-2-15,0 24-6 0,0-4-5 0,3 9-2 16,-3 0 1-16,0 7-11 0,0 11-2 0,0 0-2 0,2 2-4 15,2 1-2-15,10-2-2 0,-9-1-4 0,8-1-9 16,1 0-8-16,3-4-9 0,0-10-10 16,8 10-22-16,-3-15-14 0,1 0-20 0,2-4-20 15,3-5-4-15,3-4 3 0,-1-2 2 0,1-3 5 16,0-6 3-16,2-2 9 0,-1-9 2 0,0-1 7 0,0-4 13 16,-3-4-8-16,1-4 2 0,-2-3 16 0,-3-1-7 15,7-13 1-15,-9 6 11 0,-6 3 5 0,1 0 12 16,-4 0 18-16,-9 3 5 0,3 6 17 15,-5 3 15-15,-1 0 15 0,-4 5-6 0,-1 1-6 0,0 2-5 16,-7 2-10-16,-3 3 1 0,-6 3-7 0,-9 6-1 16,-5 6 5-16,-1 3-8 0,-1 3 0 15,0 1-3-15,8 2-16 0,-1 0-7 0,9-2-23 16,6-2-9-16,2-1-2 0,3 1-4 0,6-3-16 0,2-2 6 16,2 1-20-16,2-3-1 0,6-1 1 0,3-1 7 15,3-4 7-15,1-3 17 0,5-1 0 0,-1-3 2 16,6-5 5-16,-2 1 7 0,0-6 4 0,2-1 17 15,-4-2 3-15,-3-2 5 0,1-1 15 0,1 1 13 16,-7-3 4-16,7 3 14 0,-8 5 22 0,-4 1 8 16,-2 4 8-16,0-1 0 0,-1 2-1 0,-5 3-5 15,4-4-9-15,-2 7-6 0,-2-2-12 0,2 2-12 16,-4 2-1-16,0 0-4 0,0 0 0 16,6 8-4-16,-8-1-2 0,2 3-3 0,0 3-2 0,0 3-11 15,2 1-17-15,-1-2-16 0,1 2-10 0,2-7-15 16,2 6-18-16,0-6 1 0,0 1-6 0,5-3 7 15,3-2 6-15,-5-1 4 0,5-4 7 0,-1 0 7 16,6-3 4-16,-2-4 7 0,-2-1 4 0,4-3 6 16,-3-2 5-16,0-1 13 0,3-5 13 0,-1-5-5 15,1 4 7-15,-6 5 11 0,-3-1 8 0,3 2 10 16,-8 4 11-16,3-1 18 0,-3 3-1 0,0 3 5 16,-4-1-14-16,3 0-6 0,0 2-9 15,-4 1-9-15,0 2-3 0,0 0-1 0,0 0-3 0,5 10-13 16,-2-1 12-16,-2 1 2 0,3 2-22 0,-3 1-7 15,3-1-4-15,1-1-17 0,0 3-5 0,4 0 6 16,-2-5-23-16,4-2-4 0,0 1 2 0,2-3-1 16,6-3 1-16,1 1 6 0,-2-4 1 0,8-3 2 15,-4-4 8-15,5-2 0 0,0-6 0 0,-4-4 20 16,1 3-12-16,-2-3 2 0,-2 0 7 0,-3-1 4 16,-5 4 7-16,0 1 12 0,-3 2 22 0,-2 3 13 15,0 0 13-15,-2 2 8 0,-1 0 8 0,-3 3-12 16,3 2 3-16,-4-1-25 0,0 2-7 0,0 3 0 15,0 0-3-15,0 0-13 0,-5 24 2 0,-3 2 1 16,3 3 1-16,-5 4-6 0,-3 13 1 0,3-1-2 16,-3 5-8-16,4-2 6 0,-1 1 1 0,6 4-1 0,3-1-3 15,0 0 4-15,1 1-10 0,2 2 2 0,3-5 9 16,0 0-3-16,2-3 5 0,1 1-12 16,1-2 3-16,1-10 3 0,-3-4-9 0,1 0-4 15,2-5 2-15,-5-2-6 0,-1-5-2 0,0-2-3 16,1-4 4-16,-5-3 4 0,1-3 2 0,-1-1 3 15,0-3 8-15,-1-3-8 0,1-1 20 0,0 0-19 0,-14-9-3 16,0-2 2-16,-3-10 5 0,-2-1 0 16,0-10-11-16,1 1 4 0,-2-11 1 0,-1-2 11 15,10 13 3-15,2-5 24 0,1 2 2 0,2 1 3 0,2-1-8 16,7-12 6-16,3 11-17 0,0 2 5 0,3-3-5 16,8-6-9-16,-3 9 0 0,9-9 2 0,-8 10-6 15,4-1-2-15,8-10-1 0,0 2 0 0,-5 11 0 16,2-10-9-16,-4 11 3 0,10-9 5 0,-10 10-2 15,-3 1 0-15,2 3-4 0,-2 0-2 0,-1 5 0 16,-5 4-3-16,-5 8 3 0,4-3 1 0,-5 5-3 16,-1 0-1-16,0 1-7 0,0 0 2 0,-3 3-3 15,-1 1-8-15,0 0 1 0,19 9 13 0,-12 0-1 16,-1 3 0-16,4 5 3 0,3 4-4 0,-1 5 11 16,-1-1-10-16,-2 1-3 0,-1-1 6 0,0 2 7 15,-4-2-6-15,0 0 2 0,-1 1 1 0,-3-8 0 16,-3 1 3-16,1 0-2 0,-5 5 3 0,1-4 5 15,-2-3-4-15,-2 1-2 0,-7 4-9 0,7-7-26 16,-5-3-37-16,2 0-39 0,0 0-33 0,-2-4-47 16,-1 0-73-16,5-7-76 0,-2 3-920 0,-1-5 419 15,3-2 278-15</inkml:trace>
  <inkml:trace contextRef="#ctx0" brushRef="#br0" timeOffset="17037.11">12439 4313 2266 0,'-2'7'41'0,"0"-2"7"0,1 0-19 0,0-1-22 16,1-4-10-16,-3 5 4 0,6 1-2 0,-3-6 3 15,5 1 0-15,3-1-3 0,-2 0 3 0,7-1-3 16,-2-2 5-16,1-1-2 0,2 0 0 0,-1 0-1 15,3-3-1-15,-2-3 0 0,0-2 1 0,2 2 3 16,-2-2-3-16,-1-4 0 0,-1 3 3 0,-3-4-3 16,-1-3 0-16,1-6-2 0,-4 2 5 0,-1-5-2 15,0 2 3-15,-4 1 21 0,-3 2 13 0,3 4 15 16,-1 1 17-16,-3 1 24 0,1 7 24 0,2 0 6 16,0 0 8-16,-2 5-1 0,2 0-9 0,0 0-12 15,-1 2-18-15,1 1-12 0,1 3-9 0,0 0-13 16,0 0-6-16,0 13-5 0,1-2-1 0,1 7 9 15,0 1-18-15,6 8-5 0,-6 0 1 0,5 1-6 16,-1-1-3-16,2 2 0 0,2-2-9 16,-2 1 3-16,0-3-3 0,1 0-2 0,1 1-14 0,-3-8-3 15,1-1-20-15,6-3-19 0,-5-1-8 0,1-1 15 16,0-4-26-16,3 0 2 0,1-6 8 0,-1 1 0 16,5-6 4-16,0-4 7 0,0 0 6 0,2-10-2 15,1-3 9-15,-1-1-1 0,-2-4 4 0,1-4 7 16,-4 0 0-16,1-5 8 0,-2 0 8 0,-1 3 12 15,-4 2 11-15,3-1 19 0,-4 7 11 0,-3 5 12 16,-1 0 10-16,0 7 5 0,-3 3-7 0,0-1-12 16,4 5-6-16,-3 0-10 0,-1 3-5 0,-1 1-9 15,0 0-3-15,6 7-7 0,-4 5 7 0,0 4 0 16,1 4-8-16,2 5-2 0,0 3 0 0,0 0 3 16,1-1-6-16,1 1-2 0,-1 1 4 0,8-3 1 15,-7-1-11-15,2-7-3 0,-3 0-15 0,4-3-9 16,3-1-8-16,-3-2-4 0,-1-4-2 0,0-2 2 0,5 0 5 15,-5-4 4-15,3-2-4 0,-1-4 13 0,1-1-9 16,2-8 9-16,-3-2 4 0,6-7 0 0,-2-3 5 16,-1-3-3-16,-2-5 7 0,-3 2 10 15,0-1 9-15,-1 0 17 0,-4 4 23 0,0 1-16 0,-3 0 8 16,-2 8 3-16,1 1 5 0,-4 2 6 0,3 4-2 16,-2 0 0-16,-3 3-9 0,4 1-7 15,-1 3-3-15,3 0-5 0,-4-1-7 0,2 5-7 16,2 1-2-16,-4-4-16 0,4 4-19 0,0 0-7 0,0 0-18 15,0 0-11-15,-1 13 0 0,4-9-6 16,5 0 9-16,2 0-9 0,0 1-6 0,2-5-2 16,11 3 8-16,-3-6 4 0,4 3 6 0,4-6 3 0,-2 0 6 15,-5 0 2-15,-1-2 2 0,0 0 9 16,-1 2 14-16,1-4 0 0,-6 5 7 0,-5-3 8 0,1 3 11 16,-5 1 2-16,3 3 10 0,-3-1-23 0,-2-1 9 15,1 1-6-15,-4 2-4 0,0 0-1 0,7 7-1 16,-3-3 1-16,-4 7 2 0,0-1-2 0,0 8 7 15,0 0-2-15,-1 7 0 0,-2 1 4 0,2 1 1 16,-3 5-1-16,4-3-6 0,-2 1 5 0,-6 0-3 16,8-5 1-16,0-6-4 0,1-2-11 0,3-3-5 15,4 1 5-15,-6-6-14 0,6-1-1 0,-3-2-4 16,4 0 2-16,-1-5 3 0,2-2 2 0,0-2 2 16,3-5-1-16,4-4 4 0,2-6 2 0,0-2 3 15,-4-6-5-15,4-2 5 0,-6-3 0 0,1-2 2 16,3-13 3-16,-7 11 9 0,4-8-3 0,-5 6 12 15,1 3 19-15,-1 4 4 0,-5 1 7 0,1 4 30 16,-1 6 5-16,-4 4 4 0,0 4 11 0,0 3-7 16,1 1-12-16,-2 1-14 0,1 2-15 0,0 4-11 15,0 0 5-15,0 0-4 0,-5 20-4 0,4 1 1 16,-2 6-6-16,-2 4-2 0,1 3 5 0,0 0-8 16,4 16-4-16,4-3 0 0,-3-2-6 0,3-8-10 15,4-5-6-15,3-1-5 0,5-4-15 0,3-2-9 16,0-4-15-16,5-4-19 0,3-1-6 0,-8-9 3 15,8-2 2-15,3-3-1 0,-2-6 7 0,0-4 5 16,0-4 12-16,5-6 2 0,-6-2 0 0,0-2 10 16,-2-6-2-16,-2-1 6 0,0-13 6 0,-6 12 4 15,1-16 0-15,-7 1 8 0,-3 2 7 0,-3 5 11 16,-4 3 3-16,-1-11 26 0,4 14 2 0,-10 4 5 16,1 0 33-16,-2 12 9 0,0-1 3 0,-1 3-3 15,2 4-6-15,-1 2-11 0,2 7-10 0,-3 2-8 16,8-1-6-16,-18 10-6 0,8 6-5 0,-9 8-3 15,6 7 1-15,2-2-4 0,3 5 4 0,0 1-10 16,7 0-7-16,0 13-16 0,3-10-30 0,10 5-57 16,-4-8-55-16,12 9-58 0,3-4-65 0,-1-14-79 15,-2 2-1048-15,5-4 465 0,0-3 308 0</inkml:trace>
  <inkml:trace contextRef="#ctx0" brushRef="#br0" timeOffset="19284.49">15657 4098 225 0,'4'-4'228'0,"1"-1"-23"0,1-1-19 0,4-2-18 16,2-3-16-16,1-2-19 0,-1 4-13 0,1-3-5 15,-1 0-9-15,-1-1-8 0,-1 3-1 0,-1-3-6 16,-4 3 1-16,3-5 0 0,-3 0-1 0,-3-2-1 16,0 1 0-16,-4-1 3 0,0 3 6 0,-3-5-3 15,-3 0-2-15,1 2 17 0,-3 1-4 0,-1 2-2 16,-4-1-10-16,-2 3-7 0,-2 1-9 0,-4-2-16 16,-1 3-8-16,2 5 9 0,2 1-19 0,-1 3-1 15,2 0-6-15,0 2-1 0,6 0-13 0,2-1-1 16,2 2-11-16,2 0-7 0,5 1-6 0,0 1 5 15,5 1-4-15,4 3-2 0,4-1 0 0,4-2 0 16,8-1-1-16,4 0 1 0,5-3 1 0,1-1-5 16,-1 0 3-16,0 3 1 0,0-6-1 0,-4 2 3 15,-9-3-3-15,3 1 4 0,0 2-4 0,-2-3 2 16,-3 1 2-16,-2 2-1 0,-3-3-1 0,2 2-3 16,-4 2 14-16,-1 0-12 0,-1-2 1 0,1 2-2 15,-4 2-2-15,1 2 7 0,1-1-4 0,0 7 5 16,2-1 0-16,1 5 1 0,-4 1-4 0,-2-3 5 15,4 6 3-15,-4 7-3 0,5 0-4 0,0 1 9 16,-3 2-2-16,6-5-5 0,-3 2 3 0,2 0 0 0,2 0-9 16,-2-8 9-16,6 2-18 0,-3-4-7 15,3-3-2-15,1-1-9 0,0-4-15 0,5 0-3 16,3-5 0-16,1 0 4 0,-4-5 4 0,-3-2 3 16,9-5 1-16,-5-3 4 0,0-3 4 0,1-5 2 15,-5-1 3-15,3-4 2 0,-4-2 1 0,3 3 3 16,-2-5 9-16,-2 1-2 0,-4 0 14 0,-1 3 7 15,-5 8 11-15,2-5 12 0,-3 8 7 0,-1-2 6 16,-5 8 5-16,0-1 9 0,1 3-2 0,-2-1-1 0,0 4-5 16,0-1-8-16,-4 3-14 0,4 2 5 0,0 0-11 15,-21 11 1-15,6 2-2 0,-4 4-4 16,0 2 2-16,1 3-8 0,1 1-7 0,2-2-13 16,6-3-11-16,1 0-20 0,3 2-13 0,1-4-17 15,4 1-8-15,0-5-3 0,2 0-1 0,1-1 9 0,1-3 13 16,4 0 1-16,1-2 11 0,0-5 0 0,1-1 5 15,3-1 4-15,-3-4 5 0,7-4 6 0,-1-2 11 16,0-2 3-16,4-6 13 0,-6 4 12 16,3-4 9-16,-1 3 4 0,-3-6 12 0,1 7-1 0,-4-2 7 15,2 5 11-15,-6 1 0 0,2 6-5 0,-3-3-1 16,0 3-10-16,-1 3-10 0,-1-1 1 16,-3 3-3-16,10 0-5 0,-10 0-2 0,9 8-6 15,-4 2 2-15,-1 1 1 0,2 4-4 0,-1 2-1 0,0 0-6 16,-2 2-7-16,-2 2-13 0,0-2-7 0,1 0-18 15,-1 0-12-15,0-1-10 0,-1-3-4 0,3 1 1 16,-2-7 6-16,0 0 3 0,2-5-1 0,1 1 8 16,-1 1 5-16,1-4 5 0,-4-2 7 15,11-2 5-15,-2-8 7 0,-1 3 16 0,1-8 15 16,3 1 3-16,3-8 12 0,2 1 5 0,-1-1 14 0,1-3-2 16,6 4 2-16,-5-4 8 0,0 5 0 0,2-1 0 15,2 4-2-15,-8 5-6 0,3 2-7 0,-1 2-1 16,2 1-2-16,-5 5-11 0,1 0-2 0,-4 2 0 15,4 3-1-15,-1 1-4 0,-1 5 9 0,2 2-17 16,-4 3 5-16,0 1-2 0,-1 2-1 16,-3 0 1-16,-2 4-8 0,0 3-4 0,-4-5-5 0,0 1-11 15,-2-1-11-15,-1-1-15 0,-1 2-12 0,-1-3-9 16,1-1-2-16,2-7 3 0,-3 3 1 0,2-2 9 16,1-5 9-16,-1 2 9 0,-1-3 6 0,4-3 4 15,0-1 4-15,0 0 7 0,0 0 8 0,-1-14 13 16,2 3 3-16,4-1 3 0,-1-5 10 0,6-1 5 15,-1-6 5-15,4 0 1 0,1-2-9 0,0 2-3 16,5-2-2-16,0-1-1 0,3 1 3 0,1 4 4 16,-1 0-3-16,1 5-2 0,-5 6 2 0,5-2-5 15,-3 4-3-15,-2 3 0 0,1 1-5 16,-1 0-4-16,1 6-2 0,-1 2 1 0,-5 1 0 0,6 1-3 16,-2 4-2-16,-2 3 0 0,-1 3 3 0,3 7-4 15,-1-3 7-15,-3 3-7 0,-3 0 5 0,1 5 3 16,-1-4-5-16,-4 1 0 0,3 0-12 0,1-1-4 15,-3-4-12-15,2 6-13 0,-2-9-4 0,2-1-6 16,-2-3-5-16,3-3 5 0,-1-1 6 0,1 0 3 0,-1-4 7 16,5-1 1-16,0-2 0 0,4 0 4 15,-4-5 3-15,6-1 4 0,-1-5 1 0,-2 0 5 16,0-3 3-16,6-5 3 0,-3-2 4 0,-3-2 4 16,2 1 1-16,-4-3 4 0,1-1 13 0,-1 3 4 0,-7 3 10 15,1-10-3-15,-1 12 13 0,-5 3 10 16,1-4 10-16,0 1 7 0,-5 5-11 0,-2 2-1 15,2 1-1-15,-7 1-8 0,-1 4-11 0,-5 1-3 16,-4 6-3-16,-1 4 1 0,-9 6-4 0,-1 2 8 0,2 3-8 16,0 4-14-16,0 1 3 0,2 3-3 0,2-3-9 15,3 1-11-15,5 1-20 0,3-2-3 0,10-5-18 16,3-1 6-16,0 0-22 0,7-2-4 16,4-4 2-16,2 1 5 0,1-4 1 0,12-3 6 15,-5-2 9-15,4-4 3 0,4-6 2 0,-1 0 8 0,-2 0 3 16,0-5 9-16,-1-4 22 0,-1 0-1 0,-1-1 14 15,1 0 10-15,-6-2 15 0,1-2 5 0,-5 8 7 16,2-9-1-16,-3 8-9 0,-1-2 11 16,-3-1 17-16,-1 3 19 0,-1 5 5 0,-3-1-1 0,-1 4-5 15,-3 2-8-15,3 1-16 0,-3-1-11 0,-1 4-8 16,0 0 4-16,0 0-9 0,-1 15-4 0,-7-8-4 16,2 8 0-16,-2-1-8 0,-5 6-9 0,1 3 2 15,2-6-9-15,3 7-26 0,-1-6-15 0,3-2-18 16,5 2-10-16,0-1-6 0,4-4-14 0,3-4 0 15,0 0 6-15,7 0 6 0,-1-2 9 16,2-2 2-16,2-4 8 0,5-2 9 0,-3 0 1 0,-1-4 6 16,6-8 10-16,0 1 12 0,-1-3 14 0,-1 0-1 15,-2-2 15-15,2-1 19 0,-5-2-4 0,-3 6 24 16,-1-2 8-16,-1 0 3 0,-1 2 8 0,-1-1-3 16,-4 4 15-16,1 2 0 0,-1 0-4 0,-2 5-10 15,0-3-8-15,-2 4-11 0,1-1-17 0,-1 3 1 16,-2 1-9-16,0 0 0 0,0 0-4 0,0 0-3 15,2 15-7-15,-4-8-8 0,1 4-18 0,0-1-18 16,-3 2-8-16,0 4-11 0,2-3-21 0,2-3-15 16,0 2 0-16,0-2 7 0,1 0 0 0,0-4 21 15,2 0-8-15,-1 0 10 0,7-3 4 0,-1-3 7 16,5 1 4-16,-1-4 3 0,4-2 7 0,4-1 12 16,-6-2 13-16,4 0 15 0,-1-1 10 0,-2 0 12 15,1-2 12-15,-1 2 18 0,-5 1 3 0,3 2-1 16,-3-2 0-16,2 4-6 0,-4 1-9 0,1-1-9 15,2-1-7-15,1 4-3 0,-7-1-6 0,3 4-3 16,3 3-2-16,-3 0 0 0,0 0-1 0,-2 5-4 16,0 0-3-16,-2-1-7 0,0 0 9 0,-1 3-4 15,-3 5-13-15,0-2-12 0,0 2-17 0,-3-2-22 16,2-1-13-16,-2-2-16 0,2-2-4 0,-4 2 2 0,4-4 5 16,-2 0 21-16,3-3-2 0,-1-2 11 15,1 2 9-15,0-5-1 0,0 0 19 0,0 0 9 16,0 0 1-16,10-10 14 0,-6 3 11 0,2-2 5 0,5-7 10 15,-1 0-7-15,4-4-5 0,0-1 5 0,0-4-5 16,6 0-1-16,0 0 0 0,1 3-3 16,1-4 9-16,-3 6 4 0,3 3-4 0,-9 9 11 15,-2-1-2-15,-3 4-8 0,1 1-5 0,1 3-1 16,-5 2-2-16,3 1 5 0,0 4 9 0,-1 3 1 0,0 0-2 16,-2 3 1-16,0 5 16 0,-2 0-9 0,0 0-1 15,2 3-4-15,-1-3 3 0,0 1 0 16,1 2-6-16,0-2-1 0,0 0-1 0,4 0 1 15,0-2-5-15,3 1-1 0,2-4-1 0,3-2-18 0,4-1-30 16,7-6-53-16,4 0-64 0,3-5-66 0,2-5-94 16,15-3-102-16,-2-5-951 0,1-3 454 0,0-4 300 15</inkml:trace>
  <inkml:trace contextRef="#ctx0" brushRef="#br0" timeOffset="19957.98">20000 4253 207 0,'5'2'197'15,"2"-2"-13"-15,-1-3-3 0,7 1-12 0,-3-2-4 16,3 0-5-16,0 0 0 0,4-4-3 0,1-1 3 16,0-1-10-16,2-5 1 0,-3 2-9 0,6-4-6 15,-2-3-11-15,0 1-6 0,-1-2-11 0,-2 0-6 16,-1-4-11-16,4 0-6 0,-4 2-7 0,0-5-10 15,-4 0-6-15,1-1-7 0,-5-1-7 0,0 1-2 16,-4 1-5-16,3 2-6 0,-7 7 4 0,-5 0-4 16,3 3-1-16,-3 7-9 0,3-3 7 0,0 6-9 0,-2 0-4 15,3 2-7-15,0 4-1 0,0 0-2 16,0 0-3-16,5 14 1 0,0-4 6 0,7 6-7 16,-2 9 1-16,8-3 1 0,1-1-4 0,0 6 1 15,4-5-4-15,1 2 14 0,3-3-17 0,-5 0 1 16,1-1-1-16,-4-2 1 0,-3-6-2 0,-2 0 2 15,-4 0-1-15,-2-2-2 0,-1-2 1 0,-3 0 2 0,-2 0 3 16,-2-2-2-16,-2 2-4 0,-4-3 19 16,-5 0-3-16,0 2-13 0,-11-3-3 0,-7 0-8 15,-2 3-11-15,-5-2-18 0,0-1-9 0,6 1-11 0,-1-1-13 16,8 0-23-16,3 1-22 0,3 0-32 0,3-3-24 16,10 4-4-16,-1 0-14 0,1-1-37 0,4 3-534 15,4-1 256-15,3-1 168 0</inkml:trace>
  <inkml:trace contextRef="#ctx0" brushRef="#br0" timeOffset="21018.05">21192 3948 244 0,'-1'-13'293'0,"-3"2"-27"15,-5-3-11-15,-2 1-16 0,3 4-18 0,-7-1-21 16,-6 0-17-16,0 5-21 0,-7 5-14 15,5 0-13-15,-6 4-17 0,1 4-13 0,0 1-11 16,4 4-1-16,5-1-6 0,-1 6-19 0,3 1-12 16,5-3-14-16,2 2-14 0,5 1-11 0,5 0-9 0,5-2-7 15,4 2-6-15,2-5-7 0,4 1-8 0,7 1 1 16,-2-6-2-16,5-2 9 0,-6-2-3 0,0-2 3 16,3-3 1-16,0-2 2 0,0-1 15 0,-2-1-8 15,1-2 13-15,-1-2 9 0,-1 0 11 0,-1-2 12 16,-3-1 9-16,2 0 0 0,-6-2 6 0,2 1 1 15,-4 5 14-15,0-5 13 0,-4 5 0 16,-1-1-4-16,0 2-3 0,1 1-6 0,-5-1-8 0,5 1-8 16,-4 0-13-16,-1 4-7 0,0 0-12 0,0 0-16 15,0 0-15-15,-16 8-24 0,7-2-27 0,-3 1-10 16,7 1-6-16,-4-2-4 0,2 2-8 0,2-3 4 16,2-1 7-16,1 1 8 0,0-2 8 0,2-3 5 15,0 0 8-15,0 0 6 0,0 0 18 0,15-7 5 16,-6 2 14-16,3-3 10 0,-1-3 7 0,5-1 15 15,-1 3 5-15,1-2 9 0,3-1 6 0,-4 2 4 16,4 0 14-16,-1 1 6 0,-1-1 2 0,-1 4 4 16,-6 2-4-16,8-1-3 0,0 3-1 0,-4 1-3 15,-1 2-8-15,0 4-8 0,2 0-7 0,-4 0 0 16,2 5-7-16,0 1 1 0,1 5-5 0,-7-1-8 16,2 2-3-16,-4 1-1 0,0-1-2 0,-1 3 2 15,-3-2-6-15,1 2-4 0,-3-5-20 16,0-1-19-16,-2-2-16 0,1 0-1 0,2-3-8 0,-3-2 11 15,1-1 4-15,4-1 5 0,-2-1 5 0,0-4 2 16,0 0 8-16,0 0-5 0,0 0 9 0,8-22 4 16,-2 6 2-16,1-1 9 0,4-6 14 0,-1 0 2 15,3-3 17-15,1 1-7 0,-1 1 9 0,5 0 10 16,-4 2 3-16,4 3-7 0,-4 4-2 0,3 3 0 16,-2 0-9-16,1 4-4 0,0-1 3 0,-3 6-6 15,-1 2 10-15,1-2-9 0,1 7-10 0,-5 0-5 16,1 3-3-16,2 2-1 0,-7 0 6 0,5 7-8 15,-6 2 7-15,-3 0 4 0,4 7-7 0,-6-7-1 0,0 7-3 16,-7 1-8-16,4-2-5 0,-2-5-29 16,2-1-8-16,-1 0-9 0,1-3 2 0,0-3-3 15,3-2 1-15,-2-2 7 0,2-1 17 0,1-2 1 16,0-1 11-16,0-4 9 0,0 0 8 0,0 0 0 0,0 0 3 16,13-16 12-16,-4 3-1 0,2 1-2 15,2-11 4-15,5 0 11 0,-2 0-10 0,0-3 18 16,6 0-16-16,-3 1 0 0,7-2-1 0,0 1-5 15,2 1 0-15,3 3 0 0,-3 4-7 0,2 1 3 0,-2 2-3 16,0 7-3-16,-1-1 4 0,-7 5-8 16,1 3-1-16,-1 1 2 0,-2 4-3 0,0 1 0 0,-3 4 7 15,4-1-8-15,-5 4 8 0,7 6-5 0,-7-2-6 16,0 0 8-16,3 3-4 0,-5-1 2 0,-3-1 3 16,5 4-14-16,-1 1-19 0,-4-6-5 0,2-2-4 15,1-1 4-15,3-2 2 0,-6-3 3 0,4 0 0 16,0-2 2-16,4-2 2 0,0-2 0 0,1-1 7 15,3-2-3-15,-2-2 8 0,1-1 11 16,0-5-10-16,-3 1 3 0,-2-3-1 0,1 1 1 0,-3-5 3 16,0 1 3-16,-2-3-3 0,1-5-1 0,0-3 6 15,-7 6 1-15,2-1 2 0,-1 3 5 0,-4-1 7 16,-1 1 7-16,-2 7-3 0,-1-1 5 0,1-1-1 16,-1 7 0-16,-2-2 8 0,-4 3-9 15,-3 0-7-15,-1 4 2 0,-1 1-6 0,-1 2-12 0,4 3 19 16,-8 3-12-16,6 0 1 0,1 1 0 0,2 6-3 15,-1 1 1-15,5 0-5 0,1 4-33 0,1 4-29 16,5 3-35-16,3 2-45 0,1 0-60 0,3-3-71 16,-2 1-868-16,5-3 380 0,-3-8 256 0</inkml:trace>
  <inkml:trace contextRef="#ctx0" brushRef="#br0" timeOffset="21653.53">23795 3931 136 0,'4'-15'263'0,"1"-4"-19"0,-1 2-12 0,-3-1-14 16,3 1-18-16,-4-1-17 0,3 1 15 0,-6 1 8 15,2 4-9-15,-3 1-8 0,-4-4-23 0,1 8-9 16,-3-3-15-16,-5 4-19 0,-5 0-9 0,2 6-11 15,-4 0-15-15,-6 6-11 0,0 6 1 0,0-1-10 16,1 8-9-16,3 0 11 0,0 1-19 0,1 4-4 16,4 1-1-16,3 1-7 0,2-2 1 0,6 1-10 0,6-6 6 15,2 1-10-15,2-2-1 0,4 0-5 16,2-3 0-16,3-1-4 0,3-4 0 0,1 0 3 16,1-4-5-16,1-1 14 0,1-4-18 0,4-2-2 15,-3-1 2-15,12-5-6 0,-6-3 9 0,2 2-3 0,2-5 6 16,-4-2 9-16,2 1-6 0,-2-1 7 0,-2-2-2 15,4 1 2-15,-4 1 16 0,-6 2-11 0,4-2 25 16,-8 3-1-16,-3 4 3 0,1-1-5 16,-5 5 4-16,0-1-4 0,-2 0-10 0,1 1-5 0,-2 1-8 15,-1 3-3-15,-2 0-7 0,0 0-8 0,0 0 7 16,-3 12-5-16,-5-4 2 0,-1 6-11 0,-3-1 9 16,2 3-23-16,-1 0-21 0,4 1-4 15,1 1-20-15,-3-4-14 0,8 2-19 0,0 2-8 0,1-9-7 16,2 3 10-16,6-1 3 0,-1-2 6 0,5-4 7 15,4-1 10-15,4-4 9 0,0 0 9 0,4-4 12 16,3-5 18-16,0-2 22 0,1 2 10 0,3-5 19 16,-4-1 24-16,1-3 15 0,3-2 7 0,-1 1 10 15,-2 4 12-15,3-1 2 0,-3 1 5 0,-4 2-1 16,-5 5-6-16,-1 3-8 0,0 4-11 0,0 0-6 16,1 2-1-16,-3 1-6 0,0 6-7 0,-2 4-4 15,-1 0 2-15,-3 1-6 0,3 2-4 0,-1 2-2 16,-3-1-11-16,-2 7 4 0,0-3 7 15,-4 1-14-15,4 4-6 0,-3-7-4 0,-3 2 1 0,-1 4-17 16,-5 1-27-16,-3 1-69 0,-3-4-79 0,-10 2-85 16,-6 0-102-16,-10 4-89 0,-11-2-988 0,-8-6 477 15,-6-3 318-15</inkml:trace>
  <inkml:trace contextRef="#ctx0" brushRef="#br0" timeOffset="22819.42">14711 5629 185 0,'0'0'242'0,"0"0"-28"0,-9 2-22 0,9-2-16 15,0 0-20-15,0 0-12 0,0 0-17 0,0 0-9 16,18 3-6-16,-18-3-11 0,10 0-15 0,-1-2-5 15,-1 1-4-15,2-3-6 0,2 2-11 0,-2-6-3 16,3 4-5-16,-1-1-5 0,4-7 0 0,0-1-7 16,-1 1-4-16,0-2 3 0,-4 2-9 0,3-1 1 15,-5-3-3-15,0-2-1 0,0-1 11 0,0-3 1 16,0-4 2-16,-4 7 16 0,-1-1 0 0,2 2 15 16,-2 1 4-16,-1 0 11 0,-2 4 14 0,0 3-5 15,2 1 9-15,-2 3-12 0,-1-1-14 0,0 3-10 0,0 1-15 16,0 3-9-16,0 0-6 0,0 0-2 0,0 0-2 15,-1 20-2-15,-2-3 8 0,2 4-18 16,-3 7-2-16,0 0 5 0,-2 1-6 0,2 3-9 16,0 1 7-16,3-4-1 0,2 3-2 0,3-3-7 0,0-1-9 15,2-1-7-15,2-4-11 0,1-7-9 0,0-1-14 16,6-1 9-16,-7-4-16 0,8-3-1 0,0 0 7 16,4-4 12-16,-2-3-3 0,4-6 2 15,4-3 1-15,0-5 10 0,1-5-5 0,-1-3 1 0,-4-1 3 16,0-6 4-16,3 1 8 0,-4-1 6 0,-1 0 4 15,-1 4 15-15,-4-1 5 0,-1 4 15 16,-4 5-2-16,3 0 3 0,-8 9 5 0,3-1-5 0,-3 3-10 16,-1 0-5-16,0 2-7 0,2 3-1 0,-2 1-1 15,-4 0 3-15,8 5 0 0,-2 5-6 0,-2 0 9 16,1 6-6-16,-1 2-5 0,-3 1 7 0,2 9-2 16,-3-5-2-16,-3 3 9 0,3-6-19 0,0 4-8 15,0-3-9-15,-1-4-9 0,2-2-4 0,-1-2 1 16,0-2-9-16,3-3 5 0,-2-1 3 0,0-2 0 15,0 0 7-15,1-2 3 0,-2-3 3 0,0 0 2 16,0 0 3-16,14-16 0 0,-7 2 4 0,2-3 20 16,3-10-7-16,-1 1-1 0,2-4 16 0,1 1-9 15,-1 0 7-15,2-2 9 0,-1 5 5 0,-1 1 2 16,1-1-6-16,-2 11 12 0,-2 1-6 0,-2 2 3 16,1 4-2-16,-3-3-9 0,3 3-2 0,-3 7-10 15,1-3 4-15,0 2-1 0,-7 2 0 0,16 6-3 16,-9 2 9-16,1-1-12 0,0 4 2 0,1 3 1 15,-2 2-2-15,0 1-1 0,2 1 7 0,0 7-8 16,-2 0 2-16,-2 4-1 0,6-4-16 0,-4 1-21 16,2 1-30-16,1 2-29 0,3-3-30 0,0 4-32 0,4-3-52 15,2-1-57-15,-1-2-67 0,5-3-670 0,-2-3 331 16,1-5 220-16</inkml:trace>
  <inkml:trace contextRef="#ctx0" brushRef="#br0" timeOffset="23382.66">16486 5266 208 0,'4'-12'353'16,"-3"3"-27"-16,2-3-28 0,-2 7-30 0,-1 0-35 16,5 1-22-16,0 1-22 0,2 3-15 15,3 0-21-15,5 0-10 0,3 7-23 0,8 2-5 0,-5 0-3 16,6 2-19-16,-3 4-9 0,2 1-11 0,-3 3-5 15,-4 3-6-15,-1 0-9 0,-4 3 0 0,-4 2-6 16,-3 1-3-16,-1 4-6 0,-5-4 2 0,-3 5-6 16,-2-3-2-16,-2-3-4 0,-1 2-3 0,0-5-5 15,-4 0 0 1,4-6-1-16,-1-2 1 0,2-4-6 0,-1-4 1 0,2 2 1 0,4-3 2 0,-3-2 0 16,3-1-7-16,-2-3 2 0,3-1-3 0,0 0-7 15,4-13-3-15,1 3-7 0,5-6 17 0,1-8-20 16,0 1 6-16,7-3-5 0,-2-1 4 0,1-1 0 15,0 1 1-15,1 1-1 0,2 1-3 0,-1 3 7 16,-1 5-1-16,0-2 9 0,-4 9-9 0,-1 2 1 16,1-1 0-16,-2 7-1 0,3-1-1 0,-5 3 2 15,3 3-2-15,2 2 0 0,-3 4 0 0,-2-1 1 16,1 6 1-16,2 2-3 0,-4 0 6 0,1 8-3 16,0 1 0-16,-1 1 4 0,-1 0-5 0,1-1 5 15,-3-1 0-15,1-5-9 0,-2-2 13 0,3-3-22 16,-1-3 2-16,1-2 2 0,0-1-1 0,1-3 5 15,-1-4 1-15,0 2 0 0,-1-6 5 0,4 1 6 0,-1-5 1 16,2-5 5-16,1-3 4 0,3-7 1 0,-6-2 7 16,1-2-1-16,0-3 9 0,-1-2-15 0,-2 2-5 15,-3-4 12-15,-1 0-13 0,-3-4-5 0,-1 4 14 16,-4 2-16-16,-1 4-2 0,-2 5 5 0,-5 2-3 16,3 3-1-16,-4 5 1 0,-6 1-9 0,-1 4 0 15,-8 3 0-15,0 5-17 0,1 3-8 16,-3 6-22-16,3 0-19 0,5 4-16 0,2 7-26 15,6 1-18-15,2 2-32 0,5 3-28 0,5 0-19 0,6 0-40 16,1 4-625-16,9-5 292 0,1 2 196 0</inkml:trace>
  <inkml:trace contextRef="#ctx0" brushRef="#br0" timeOffset="23736.67">17715 5341 49 0,'7'-14'311'0,"-3"4"-25"15,-2-2 1-15,-2 4-7 0,4 2-12 0,-7 1-20 16,3 0-23-16,3 2-28 0,-3 3-17 0,-6-3-23 16,6 3-13-16,-11 11-14 0,2-2-10 0,0 8-10 15,-3 5-15-15,-1 2-13 0,4 3-2 0,1 0-10 16,1 2-8-16,4 0-5 0,2 0-7 0,3 2-13 16,2-7-22-16,5 2-7 0,-1-8-19 0,2-3-2 15,1-1 0-15,6-5 2 0,4-2 1 0,-1-4 0 16,-1-5 5-16,0-1-1 0,3-6 5 0,-5 1 4 15,4-9 8-15,-3-4 5 0,-1 0 1 0,-3-4-5 0,-1-4 4 16,-2-3 10-16,-2 1 2 0,-3-3-4 16,2-11-2-16,-6 12 1 0,-2 1 0 0,-2-1-5 15,0 0-2-15,-5 3 14 0,0 3-17 0,-2 1-5 16,-2 9-3-16,0 0-4 0,-3 5-6 0,0 3-11 16,1 4-7-16,0 5-17 0,-6 1-11 0,5 5-19 15,-4 4-22-15,5 4-13 0,-1 10-20 0,4 2-24 16,5 0-20-16,1 5-24 0,9 0-29 0,4 3-618 15,4 0 280-15,1-2 186 0</inkml:trace>
  <inkml:trace contextRef="#ctx0" brushRef="#br0" timeOffset="24100.39">18575 5228 82 0,'8'-24'263'15,"-2"5"12"-15,-3 2 0 0,-1-1 2 0,-4 3-1 16,2 4-7-16,-4-1-21 0,-2 3-20 0,-3 1-21 15,-3 3-21-15,-6 0-19 0,-11 2-20 0,-2 6-12 16,-2 2-14-16,-3 2-14 0,1 5-10 0,1 0-5 16,5 2-17-16,3 3 3 0,1-2-15 0,8-3-14 15,7 3-14-15,0-2-13 0,6-2-6 0,4 0-5 16,4 1-14-16,6-4 0 0,4 2 1 0,8-6 1 16,6 2-4-16,4-6 3 0,1-2 0 15,3-2 3-15,-3 0 0 0,5-1-3 16,-4 3 5-16,-3-3 2 0,-11 4 0 0,0 0 3 0,-3 1 12 0,-6 1-9 15,-2 2 0-15,1 2 3 0,-2 3 11 0,-3 4 22 16,0 5 10-16,-1 0 5 0,-1 0 6 0,-6 2-1 16,3 7 3-16,-5-1-2 0,0 1-2 0,-2-2-10 15,-3 1-1-15,5 1-13 0,0-2 4 0,1 1-9 16,0 1-10-16,1-6-40 0,1-1-47 0,-2 6-59 16,2-6-71-16,-2-2-91 0,4-5-103 0,0 0-818 15,0-4 400-15,0-4 268 0</inkml:trace>
  <inkml:trace contextRef="#ctx0" brushRef="#br0" timeOffset="26206.94">19982 5458 270 0,'0'0'307'0,"0"0"-34"0,0 0-28 0,-19 0-28 15,19 0-14-15,-9 4-28 0,4 1-21 0,4 0-25 16,-3 0-17-16,1-1-13 0,2 1-16 0,-2-1-16 15,2 0-10-15,1 0-7 0,0-4-9 0,1 4-3 16,2-2-4-16,-3-2-1 0,0 0-6 0,0 0-2 16,10-5-1-16,-3 0-4 0,0-4 1 0,1-1 2 15,0-5 0-15,-2-3 9 0,5-4 4 0,-8-3 7 16,2-1 3-16,-2 3 9 0,-3-5 6 0,0 10 25 16,-1-2 14-16,-2 2 13 0,-1 1 27 0,1 5 8 15,1 2 4-15,1 3-5 0,-2 0-16 0,-2 2-14 16,5 0-23-16,-1 2-6 0,1 3-8 0,0 0-9 15,0 0-8-15,-1 15-8 0,-1-3-3 0,2 5-4 16,-1 0-1-16,4 9-16 0,-3 1 3 0,1 2-1 16,0-2-3-16,4-1 3 0,0 3-12 0,-1 0 0 15,-1-3-10-15,3-3-13 0,3-4-6 0,-1-1-20 16,-2-2-18-16,2-2-24 0,3-1-10 0,-2-4-2 16,0-1 0-16,1-4 1 0,2 0 7 0,-1-4 4 0,3-4 8 15,-3 0 7-15,5-6 2 0,-2-2 6 16,3-9 2-16,-4-4 10 0,0-1 4 0,0-4-3 15,-1-1 7-15,-1-3 3 0,-2 0 17 0,0 1 1 16,-1 3 13-16,0 5 18 0,-1-1 14 0,-4 9 6 0,1 3 18 16,-2 2 6-16,2 4-5 0,-2 2-1 15,0 0-14-15,-1 1-10 0,2 3-5 0,-3 2-11 0,0 0 8 16,9 12-2-16,-3-2-2 0,-1 7-3 0,4 2 0 16,-2 10 0-16,4-1-6 0,-1 2 4 0,2-1-7 15,-2 0 4-15,4 0-2 0,0 0-13 0,5 0 11 16,-2-2 1-16,1-2 1 0,1-2-19 0,-2-3-19 15,4-2-13-15,-8-2-9 0,2-7-11 0,2 1-1 16,-6-8 8-16,2 1-1 0,1-3 2 0,3-3 1 16,1-4 0-16,-1-3 6 0,-1-4 2 0,3-5 6 15,-1-1 3-15,0-3 2 0,-4-2 4 16,1-1-1-16,-2-2 2 0,-2 0 6 0,1 1 6 0,-3 3 10 16,-1 4 6-16,-7 1 2 0,4 0 11 0,-4 6 14 15,2-1 28-15,-3 4-20 0,-4 3-7 0,-1-2 6 16,1 4-16-16,1 2-10 0,-3 1-2 0,1-1 0 15,-5 3-2-15,1 3 1 0,-2 2-6 0,-5 4 6 16,5 1-7-16,2 1-12 0,-3 2-9 0,6-5-17 16,-1 4-13-16,5-3 0 0,-1 0-5 0,6 1-6 15,-1-4-5-15,5 3-4 16,1-3-7-16,2-2 3 0,3-2 6 0,-1-4 8 0,2-1 5 0,4-2 2 16,2-6 9-16,4-7 3 0,-4-1 6 0,2-1 5 15,-4-6 9-15,1 0 2 0,-5 0 9 0,0-2 18 16,-1-1 4-16,-2 3 6 0,-2-3 13 0,0 4 14 0,-4 6 21 15,-1 1 2-15,0 2 19 0,-3-1 21 0,2 6-2 16,-2 5-7-16,-1-2-14 0,0 4-10 0,0-1-9 16,0 5-7-16,0 0-8 0,0 0-11 15,-5 19 3-15,1-3-7 0,-4 8-7 0,2 3 1 0,-1 3-5 16,0 1 0-16,-1 3-10 0,3 1 4 0,-2 12-2 16,-1-13 3-16,-1 13-4 0,5-11-3 15,2-4-2-15,0-1-8 0,1 1-14 0,0-5-11 16,3-1-12-16,1-9-14 0,1 0 0 0,1-5-6 0,0-3-6 15,0-1-3-15,3-6 17 0,-1 0 3 16,4-5-1-16,1-2 6 0,5-6 6 0,2-7 6 16,3-4 1-16,-4-1 0 0,1-3 4 0,-5-3 2 0,6-3 4 15,-4 5 0-15,2 1 16 0,-2-1 3 16,2 5 11-16,-4 1 8 0,-5 6 2 0,0 1-3 0,-2 4-2 16,0 3-3-16,-2 2-8 0,-1-1-2 0,1 5-3 15,0 1-1-15,-5 0 0 0,14 9 0 0,-3 0-8 16,-5 2 14-16,0 6-6 0,2 0 11 0,-3 10-13 15,3 1 0-15,-3-4-17 0,1 1-8 0,-3 1-21 16,2-1-11-16,0 1-20 0,-1-8-13 0,0-2-13 16,1-1-12-16,0 1 3 0,0-8 5 0,3 1 11 15,-3-6 11-15,0-1 11 0,3 0 6 16,-2-4 9-16,3-3 4 0,4-7 16 0,-6 3 13 0,5-4 8 16,-1-4 6-16,4-7 12 0,-3 3 18 0,2-4 0 15,-1-1 3-15,0 0 9 0,-3 3 17 0,-1 5 2 16,0 2 4-16,-3 1 23 0,1 4 23 0,-5 4-10 15,1-3 1-15,0 5-11 0,-2 3-13 0,0-1-13 16,1-1-5-16,-2 4-10 0,0 0-7 0,0 0-4 16,3 12-2-16,-4 0 3 0,-1 2-4 0,0 3 5 15,1 1-15-15,1 0 1 0,0 2-9 0,0 0-25 16,1-1-22-16,3-2-15 0,-2 3-25 0,1-4-14 16,1 1-5-16,0-3-9 0,0-2-3 0,1-4-4 15,2-1 13-15,0-3 11 0,4-1 10 0,1-6 8 16,-1 1 6-16,5-5 12 0,1-3 3 0,6-7 8 15,-2-2 6-15,2-1 10 0,0-6 10 0,0 2 10 0,-4-2 8 16,3 1 4-16,-1-2 4 0,-3 5 10 16,2 0 15-16,-1 0 12 0,-8 5-7 0,-2 3 17 15,1 1 2-15,-2 3 1 0,-3 0-6 0,2 1 8 16,-1 3-9-16,-1-1-1 0,-4 2-5 0,2 1-1 0,-2 3-14 16,-1 1-3-16,0 0 0 0,0 0-6 0,0 0-4 15,-11 15 16-15,4-5-16 0,-2 5-8 0,-1 3 2 16,-4 4-3-16,6 2 2 0,-2 2-3 15,0 1 0-15,2-2 14 0,0-1-16 0,5 1-5 0,0-7 3 16,1 2-7-16,2-2 0 0,2-2-5 0,4-1-9 16,-2-1-4-16,4-2 11 0,-1-3-19 0,1 1-2 15,1-5-2-15,3 1-3 0,-1-2-1 16,9-1-1-16,-1-3-2 0,2-1-1 0,6-4-6 0,-1-5 0 16,-1 1 3-16,3-4-1 0,-1-3 7 0,0-4 11 15,-4-4-4-15,0 2 3 0,-1-4 6 0,-3-3 6 16,-2-4 12-16,-3 1 8 0,-3-2 9 0,0-12 6 15,-3 10 6-15,-3 2 13 0,1 0 16 0,-4 1 19 16,-2 3 31-16,0 3 3 0,-2 0 13 0,0 11 8 16,-3-4 1-16,3 8 9 0,0 2-1 0,0 3-14 15,-1 1-16-15,0-2-16 0,1 4-15 0,2 4-10 16,0 0-5-16,0 0-8 0,-6 18-5 0,5-1-5 16,-3 2-6-16,0 8-5 0,2 2 0 0,-1-2-1 15,1 4-3-15,0 2-3 0,-2 2 2 0,2 1-11 16,-1 9 0-16,0-12 0 0,3 0-16 0,-2-4-14 15,1 1-25-15,1-4-10 0,1-7-7 0,0-2-9 16,0-4 6-16,2-1-8 0,1-5 4 0,-1 1 20 16,1-4 3-16,0-2 2 0,1-2 3 0,-5 0 5 15,13-12-1-15,-5 0 11 0,-1-4 0 0,5-9 2 16,-1-1 6-16,2 0 7 0,1-4 9 0,-5 0-2 16,4 2 9-16,1-1 3 0,-1 3 12 0,0 3-2 15,-4 9 2-15,1-3 2 0,1 3-2 0,-2 6-7 16,0-1-4-16,0 4 3 0,1 1-12 0,3 4-5 15,-1 0 5-15,0 1 1 0,6 6 5 0,-1 1-6 0,-1 2-2 16,1 2 2-16,5 4 0 0,-2 2-6 16,-2 3 2-16,0-2 1 0,0 3-1 0,0 0-17 15,-4 0-17-15,3 4-27 0,-1-1-47 0,-3 1-38 0,1 3-35 16,-3-2-47-16,1 5-49 0,1-1-64 0,1-2-56 16,1-4-871-16,-1 1 421 0,-3-9 280 15</inkml:trace>
  <inkml:trace contextRef="#ctx0" brushRef="#br0" timeOffset="26733.06">23158 5253 246 0,'0'-11'332'0,"2"1"-18"0,-2 3-27 0,0 2-29 0,1 1-31 16,-2-1-24-16,1 5-19 0,0 0-20 0,0 0-11 15,0 0-15-15,-6 20-17 0,3-9-10 0,-1 4-10 16,4 2-9-16,-3 0-12 0,3 2-2 0,3 8-8 15,-1-7-9-15,3-2-3 0,1 2-11 0,3-3-17 16,1-3-18-16,4 2-3 0,3-3-7 0,-3-3-2 16,5-3-2-16,-1 0 1 0,1-7 1 0,-2 0 0 15,1-3-2-15,0-3 0 0,0-5 5 16,1 2 2-16,5-10 6 0,-5-1 5 16,-1-3 2-16,0 1 21 0,0 2 13 0,0-2 10 0,-5 6 14 0,-1-7 13 15,-2 5 3-15,1 3 9 0,-3-2 13 0,0 1-3 16,-3 4-6-16,-1 1-7 0,0 1-13 0,1 1-6 15,-5 4-10-15,4 0-11 0,-4 0-13 0,0 1-4 16,0 4-16-16,0 0-4 0,0 0-4 0,-8 12-23 16,5-1-19-16,-4-1-28 0,-1 6-18 0,1 1-13 15,1 1-6-15,-1 1-8 0,1 6 1 0,2-7-1 16,1-2-5-16,6 0 0 0,-2-4 8 0,2-3 13 16,-1 2 9-16,2-5 10 0,1-2 10 0,3-1 22 15,-1-2 15-15,0-1 17 0,4-1 11 0,2-5 9 16,-1 0 15-16,3-4 3 0,-1 0 4 0,4-3 21 15,-3 3-16-15,-2-3 3 0,5 2-3 0,-2 1 2 0,-4 6-13 16,7-5 5-16,0 4-2 0,2 2-1 16,-1 3 1-16,2 0 2 0,-2 3 0 0,2-1-3 15,4 10 3-15,-2-2-3 0,-1 5-13 0,-5-3 10 16,-1-1-9-16,-1 2 3 0,-2 1-8 0,-2 1-1 0,-1 2-5 16,-2-3 8-16,0 2-15 0,-6 1 12 15,3-1-3-15,-6 1-5 0,0-2-26 0,-4-3-45 16,0 0-56-16,-2-1-67 0,-3-1-90 0,-3-4-103 15,0-2-837-15,-1-7 405 0,0-2 268 0</inkml:trace>
  <inkml:trace contextRef="#ctx0" brushRef="#br0" timeOffset="26852.89">23625 4986 3653 0,'-5'-12'87'0,"4"0"-63"0,-3 3-19 15,0 2-18-15,4 3-30 0,-1 0-14 0,2 1-28 16,-1 3-63-16,4-3-75 0,-4 3-845 0,0 0 356 15,0 0 238-15</inkml:trace>
  <inkml:trace contextRef="#ctx0" brushRef="#br0" timeOffset="27682.42">24857 5051 194 0,'-2'-10'284'0,"2"-2"-15"0,-2 0 23 0,2 0-5 16,2-1-20-16,-1 2-8 0,3-1-21 0,-2 0-17 15,3 1-10-15,4 2-13 0,1 0-20 0,9 0-19 0,1-1-15 16,4 1-14-16,8 5-10 0,-3 0-10 16,3 4-7-16,0 4-13 0,0 0-12 0,0 3-2 15,0-1-11-15,-10 2-4 0,-4 1 5 0,0 2-19 16,-2 1-4-16,-4 2-5 0,-4 0-9 0,-2 0 2 0,-2 1-4 16,-8 2-2-16,-1-2-17 0,0 2 1 15,-7-1-13-15,-6 6-6 0,-2-5-2 0,3-2-6 16,-2 2-2-16,2-5 2 0,2-3 4 0,2-3 1 15,4 0 7-15,3-1-8 0,0-4 2 0,0 4 1 0,3-4 4 16,-1 2-10-16,1-1 0 0,3-2 6 16,1 7 0-16,3-3 2 0,4 0-2 0,1 1 4 0,1 0 1 15,7 2-3-15,-1 1 4 0,1 1 1 16,2 0 2-16,7 3 1 0,0 0 9 0,-1 1-4 0,-5-6-2 16,-2 3-1-16,-2-1 6 0,0 0-2 0,-6-1 2 15,-1-2-2-15,3 2 2 0,-6-2 2 16,-2 3 10-16,1-1 6 0,-5 2 11 0,-1 0-2 0,-7-5 9 15,2 6-1-15,-7 1-6 0,-4-2-1 0,-6 3 1 16,2-5-3-16,-6 4-2 0,-1 0-3 0,-4-2-2 16,1 0-9-16,-1 0-11 0,5-1-30 0,-3-6-30 15,8 1-27-15,2 0-39 0,2-3-32 0,0 2-43 16,6-3-60-16,5-4-66 0,0 0-809 0,3-2 376 16,6-4 252-16</inkml:trace>
  <inkml:trace contextRef="#ctx0" brushRef="#br0" timeOffset="27901.92">25664 4949 57 0,'10'-4'395'0,"-3"1"-44"0,1 2-31 16,-3 0-39-16,1-1-34 0,-6 2-27 0,9 3-18 16,-3 1-17-16,-3 2-23 0,1 4-9 0,2 0-6 15,-2 3-2-15,2 3-9 0,-3 1 13 0,3 0-22 0,-3 1-11 16,1 1-11-16,-4 2-5 0,5 5-12 0,-5-1-4 15,0 4-8-15,-5-2-9 0,1 2-8 16,1 0-24-16,-1 0-32 0,-1-2-46 0,-1 0-41 16,-2 3-52-16,2-2-58 0,1-5-58 0,1 4-849 0,2-5 367 15,-2-6 244-15</inkml:trace>
  <inkml:trace contextRef="#ctx0" brushRef="#br0" timeOffset="28383.48">26008 5048 32 0,'8'-16'365'0,"0"2"-23"15,-1 2-22-15,0 1-35 0,-1 2-27 0,2-1-26 16,3 5-17-16,3-4-14 0,4 6-22 0,3 1-15 16,-1-1-16-16,2 6-8 0,5 3-11 0,-2 2-12 15,1 4-6-15,-2 0-15 0,-1 0-8 0,0 5-15 16,-6-4-5-16,-5 3-2 0,0 1-11 0,-4 8-5 15,-6-6 4-15,-3 9-9 0,-8 0 1 0,-3 4-6 16,-12 8 5-16,3-11-7 0,-13 10 2 0,-1-1 4 16,-1-4-13-16,-2-2-3 0,-1 0 2 0,11-10-2 15,-1-1-4-15,3-3-2 0,3-4 15 0,5-4 3 16,5 0-3-16,3-4 3 0,1-1-5 0,3 0 7 16,1-3-9-16,2 2 12 0,3-4 12 0,8 6 16 0,3-5 4 15,8 0 4-15,3-1-6 0,9 0 4 16,5 0-13-16,2-2 2 0,2 3-5 0,13-2 1 0,-2-2-1 15,2 3-9-15,-12-1-1 0,-7 1-5 0,1 2 0 16,2-3 0-16,-5 2 0 0,-2-1-1 0,-1 2 0 16,-8-2-5-16,0 1 2 0,-3 0-5 0,-5-1-5 15,0 0-1-15,-1 0-2 0,-1 3 0 0,-3-6-3 16,-3 6-5-16,-1-3 6 0,2 1-7 0,-6-1 3 16,8 0 0-16,-8 0-8 0,0 0 0 0,8-1-3 15,-8 1-1-15,0 0 1 0,0 0-7 0,0 0-2 16,0 0-46-16,0 0-57 0,0 0-79 0,0 0-83 15,-30 0-96-15,17 0-119 0,-7-3-1126 0,-9-2 533 16,-5-4 356-16</inkml:trace>
  <inkml:trace contextRef="#ctx0" brushRef="#br0" timeOffset="30001.5">3132 8341 166 0,'2'-10'232'0,"-1"1"17"15,-1 1 2-15,2 1-9 0,0-1-23 0,2-1-24 16,-3 2-18-16,3 0-14 0,1 3-18 0,-2-1-17 16,3 0-11-16,1 0-14 0,4 1-6 0,3 2-13 15,5-1-3-15,-1 5-11 0,12 2-19 0,-4 2-3 16,1 2-3-16,0 5-4 0,-4 0-9 0,-1 3 1 16,-7 5-4-16,3 2-2 0,-9 4-1 0,0 2-6 15,-4 2 3-15,-5 2-2 0,-5 1-3 0,-4 0 0 16,0 0-3-16,-8-1 0 0,4 2-3 0,-9 6-2 0,5-12-1 15,-1-2-1-15,0-3-2 0,1-2 0 16,4-6 1-16,1-4 1 0,-2 1 1 0,5-6-2 16,0 0 5-16,4-3 0 0,-4-1-1 0,4-2-3 0,1 1 0 15,4-2-1-15,-4-8-5 0,4 2 2 0,4-1-2 16,1-6-1-16,8-2-2 0,1 2 2 16,8-5 0-16,-3 2 1 0,5 0-3 0,2 0 0 0,3-1-3 15,-1 3 3-15,3-1-1 0,1 2-3 0,0 1 3 16,2 3 1-16,0-3-1 0,-4 8 0 0,1-2 0 15,-3 2-3-15,-5 4 0 0,0 0 5 0,-5 4-5 16,1 2 1-16,0 1 3 0,-2 3-2 0,-1-1 11 16,-3 3-12-16,-4 7-2 0,5-2 4 0,-5 0-1 15,-4 0-3-15,2 0-2 0,-1 0-5 0,-1 2 0 16,0-7-2-16,-1 1 3 0,0-6 7 0,0 3-5 16,-2-6-1-16,2 1 4 0,-3-1 3 0,2 0 1 15,1-3 2-15,-4-1 2 0,0 0-2 0,13-11 2 16,-6 4 5-16,3-9 5 0,-3-2 7 0,2 1-2 15,1-2 3-15,-1-7 0 0,0-1 4 0,0 0 0 16,-4-1 2-16,0-1 1 0,-2-1-1 0,-1-3 4 16,0 3 1-16,-1 0 3 0,-2-1 13 0,-3 5-9 15,0 1 8-15,-3 8-7 0,1 1 22 0,-2 1-14 16,1 7-10-16,-2 1-3 0,-5 0 2 0,1 5-15 16,-5 4-2-16,0-2-11 0,-1 8-10 0,1 0-20 15,4 5-17-15,1-1-18 0,2 2-17 0,3 6-21 16,4-5-18-16,4 11-23 0,5 3-23 0,3-8-50 15,7 4-38-15,2-4-663 0,6-1 303 0,1-5 202 16</inkml:trace>
  <inkml:trace contextRef="#ctx0" brushRef="#br0" timeOffset="30217.53">4500 8191 36 0,'4'-17'359'16,"-3"0"-10"-16,3 4-14 0,-3 4-26 0,-1 2-25 15,0 1-28-15,0 1-32 0,0 0-25 0,1 1-26 0,-1 4-14 16,0 0-21-16,0 0-11 0,8 17 3 16,-5-2-27-16,-2 5-4 0,0 6-15 0,3 4-3 15,1 1-5-15,-1 5-10 0,5 13-2 0,-4 2-8 16,2-2 1-16,-1 1-17 0,-2 3-25 0,2-2-38 16,0-2-38-16,-2 1-42 0,-1-5-61 0,3-10-61 15,2-1-76-15,-3-2-681 0,1-6 328 0,0-9 218 0</inkml:trace>
  <inkml:trace contextRef="#ctx0" brushRef="#br0" timeOffset="30421.31">4955 8061 315 0,'0'-10'339'0,"0"-1"-36"15,1 6-30-15,-1-2-34 0,3 3-26 0,-3 4-21 16,0 0-17-16,0 0-14 0,1 22-9 0,-2-10-20 15,1 8-8-15,0 5-14 0,0 2-10 0,0 3-7 16,1 0-8-16,4 1-9 0,-1 1-5 0,-3 1-13 16,6 1-14-16,-1 0-33 0,2 0-35 15,-2 2-52-15,-1-1-55 0,7-2-81 0,-7 1-68 0,5-2-569 16,-1-4 283-16,-4 0 190 0</inkml:trace>
  <inkml:trace contextRef="#ctx0" brushRef="#br0" timeOffset="30899.92">5572 8262 301 0,'-4'-4'401'0,"3"0"-40"0,1 4-31 16,-4-4-33-16,4 4-42 0,0-4-19 0,0 4-30 15,0 0-19-15,2-4-20 0,-2 4-17 0,0 0-12 16,12-2-14-16,-2 2-14 0,12-3-7 0,6 3-3 0,8-4-13 15,4 2-7-15,12-3-10 0,3 2-6 16,1-4-4-16,-5 5-10 0,3-4-2 0,-3-1-11 16,-14 2-21-16,4 0-8 0,-5 0 0 0,-2-2-26 0,-3 1-7 15,-3-4-10-15,-10 4-11 0,-3-3-3 16,-2-3 9-16,0 1-2 0,-4 0 4 0,-4-5 4 0,-1 1 7 16,-4-4 10-16,-5-5 8 0,-3 4 10 0,-2 2 13 15,-2-4 25-15,2 5 13 0,-3 3 26 0,3 0-5 16,-3 3 25-16,4 2 10 0,3 2 10 0,2 2-25 15,-2 1-12-15,2 0-16 0,1 1-14 0,3 3-1 16,0 0-6-16,0 0-7 0,7 15 4 0,0-3-10 16,5 4-4-16,7 6 1 0,-2 2-2 0,-1 1 2 15,6 1-5-15,-5 0-3 0,3 1-4 0,-4 0-1 16,0 0-3-16,-2-1 2 0,0 1-2 0,-4-1-2 16,-2 1 2-16,-4-2-5 0,-2 1 2 0,-2-7-1 15,-5 8 2-15,0-4 3 0,-6 2 2 0,-3-1-2 16,-2-2 0-16,-4 1-1 0,-2-5-1 0,-2 2-4 15,-2-6-16-15,2 0-18 0,-1-1-37 0,7-5-51 16,-2 1-54-16,1-2-67 0,4-2-75 0,-4-3-1063 16,7-2 458-16,1-4 306 0</inkml:trace>
  <inkml:trace contextRef="#ctx0" brushRef="#br0" timeOffset="32708.6">9657 7753 124 0,'14'-13'185'15,"-1"1"-11"-15,-2-1-1 0,1 0-2 0,-3-3-12 16,-1 1 6-16,-2-3 1 0,-1 0 1 0,-1 0 4 15,0 0-9-15,-4-2-13 0,-3-1-1 0,2 3 4 16,-3 0 12-16,-1 3 2 0,-4 0-3 0,4 5-1 16,-4 0-10-16,0 4-10 0,-1-2-25 0,-3 5 1 15,-3 1-15-15,-6 3-10 0,-6 6-9 0,-3 6-9 16,-6 3-7-16,-4 14-8 0,-2 0-3 0,1 3-6 16,4 0-7-16,13-4-3 0,5-2-9 0,4 4-3 15,1-1-16-15,10 0-7 0,-2-1-11 0,10-2-18 16,1-7-16-16,7 2-17 0,-2-5-14 0,7 0-3 15,0-5-5-15,4-3-6 0,5-2 0 0,3-5 6 16,1-4 7-16,2-5 6 0,1-2 6 0,0-6 9 0,-1-2 10 16,-3-2 0-16,-3-7 12 0,7-9 14 0,-9 4 7 15,-2-1 19-15,0-11 7 0,1-1 14 16,-5-2 10-16,-6 0 7 0,1 0 8 0,-7 10 7 0,-1-10-2 16,1-1 16-16,-4 11-4 0,2 1 10 0,-6 5 35 15,3 3-4-15,-1 8 22 0,1 3 3 0,-2 4 8 16,1 4-24-16,0 2-13 0,0 1-24 0,1 2-7 15,0 3-8-15,0 0-3 0,-4 19-10 0,0-1-8 16,2 8-2-16,-2 5-10 0,-2 2 2 0,5 4 1 16,-4 9-8-16,5-8 0 0,0 7-6 0,3 2-4 15,0 2 1-15,3-2-4 0,5-1-2 0,-2-13-4 16,0 0-6-16,6 1-11 0,1-4-12 0,3-2-23 16,-1-5-11-16,2-4-23 0,3-3-6 0,-3-6 4 15,11-3-6-15,0-4 4 0,-1-6 8 0,0-3 5 16,1-6 8-16,-1-3 3 0,-4-3 3 0,1-5 4 15,0 1 10-15,-3-7-1 0,4-10 4 0,-8 10 8 16,-3-3 5-16,-2 1 9 0,-6 2 2 0,-2 4 13 0,-3 6 11 16,-1 2 26-16,1 0 10 0,-6 6 5 15,-1 0 5-15,1 3-6 0,-1 2-12 0,-1 4-3 16,-5 2-8-16,-4 1-2 0,-3 6-7 0,-10 10-1 0,-3 2-8 16,-2 0 1-16,4 5-7 0,3 0-16 0,3-1-10 15,5 1-7-15,3-3-14 0,9-2-15 0,-1-1-8 16,4-1-11-16,4 1-20 0,0-6-12 0,2-1-5 15,1-1 2-15,5-3 7 0,0-1 1 0,5-5 14 16,0-1 6-16,-3-1 11 0,8-7 6 0,-6 2 7 16,4-7 2-16,-3 0 16 0,-1-3 7 0,3-5 14 15,-3-4 10-15,-3 2 21 0,2 1 1 0,-5 5 20 16,0 2 12-16,-2 2 18 0,-3 4 1 0,1-3-4 16,-1 3 2-16,0 4-6 0,-4-2-2 0,3 2-20 15,-1 1-3-15,-1-1-18 0,3 2 10 0,-4 3-7 16,0 0 2-16,0 0 6 0,6 9-13 0,-3-3 0 15,1-1 0-15,-3 4-3 0,3 3-1 0,1 0-5 16,-1-2-2-16,5 1-3 0,-3 2-7 0,2-2-3 16,7 0 1-16,-6-4-8 0,8 1-3 0,-2-2 0 0,3-3-4 15,-1-3 8-15,2 0-2 0,-2-2 1 16,0-3 4-16,1-1 3 0,-1-1-5 0,-2-2 3 0,3-2 1 16,0 0 4-16,-4 2-7 0,0-2 10 0,-2 3 5 15,-2 0-2-15,-1 3-5 0,-3-2 15 0,1 4 3 16,-2-1-2-16,-1 1-12 0,0-1 6 0,-1 1-7 15,-3 3 0-15,0 0 0 0,0 0 3 16,8 7-4-16,-7 1 3 0,-1-2 0 0,1 2-4 0,-2 4 2 16,1 0-4-16,0-2-17 0,1 2-20 0,1 1-12 15,2-2-11-15,-2 2-3 0,1-6-7 0,4 1 6 16,-4-4 6-16,3-2 4 0,3-2 6 0,1-1 7 16,1 0 5-16,0-6 9 0,4-3 5 0,2 0 2 15,-3-2 7-15,3-9 6 0,-2 3 9 0,0-3 7 16,-1-1 1-16,-5 7 17 0,0-2 9 0,-1 0 10 15,-2 0 10-15,-1 5 11 16,1 5 10-16,-4-1 20 0,-1 1-20 0,2 3-11 0,-2-2-10 0,2 3-9 16,1 2-8-16,-4 1-4 0,0 0-3 0,9 11-7 0,-7 2-5 15,2 4 8-15,1 1-11 0,1 9 7 0,2 7 1 16,-3 0 1-16,-1 12-4 0,4 2-1 0,-2-1-2 16,-2 1 2-16,1 3-1 0,0 0-2 0,-1 1-3 15,4-3 1-15,-3 3-4 0,1-6 5 0,-2-9-15 16,-1 10 17-16,-2-11 6 0,0-2-14 15,-2 3-2-15,-3-3-8 0,0-1 5 0,-1-6-7 0,0-2-1 16,1-8-5-16,2-6 2 0,-1 0 18 0,-1-5-8 16,3 0-12-16,-4-5 15 0,1 0-11 0,4-1 5 15,-18-10-2-15,9 2 10 0,-5-3 3 0,1-2 4 16,4-1 0-16,-5-1 13 0,3-10-4 0,-3 4-2 16,2-3-1-16,3 0 4 0,4 4 13 0,3-5-2 15,2 8-7-15,5-9-4 0,2-3-5 0,5 3 12 16,4-3-15-16,2 0 2 0,4-1-4 0,6-10-6 15,-1 0 0-15,4 2 1 0,-1 2-2 0,1-3 2 16,0 0 6-16,-6 10-12 0,5-11-1 0,-7 12 0 0,-3-1 2 16,2 2 0-16,-3 0-2 0,-1 2-1 0,-2-1-2 15,-3 3 2-15,-2 5-9 0,-1 2 10 16,-4 7-2-16,-1-3 1 0,0 6 3 0,-1-2-7 0,1 4 4 16,-5 0 4-16,4 1-18 0,-4 3-3 0,5 0-1 15,-1 4 5-15,1 3 7 0,2 4 2 0,4 4 3 16,2 10-3-16,2 0-1 0,-1-3 4 0,4 4 1 15,-2-3 4-15,-3 2-7 0,2-1 3 0,-6-2-6 16,1-4 5-16,-4 1 4 0,2-1-5 0,-4 0-4 16,-2-2 6-16,1-4 1 0,-3 0 3 0,0 3 1 15,-3-6 3-15,-1 4-5 0,-2-2 0 0,-2-1 0 16,-4 2-19-16,-3-2-23 0,-2-2-27 0,-1-2-25 16,-4-1-34-16,0-2-39 0,3-1-40 0,-4-2-56 15,3-2-79-15,-1-3-858 0,-1-1 400 0,-2-8 266 16</inkml:trace>
  <inkml:trace contextRef="#ctx0" brushRef="#br0" timeOffset="34216.73">12814 7708 256 0,'0'0'315'0,"0"0"-28"0,-3-8-30 0,3 8-27 0,0 0-24 15,0 0-23-15,0 0-18 0,4-4-16 0,-4 4-21 16,0 0-13-16,0 0-13 0,0 0-12 16,0 0-8-16,0 0-8 0,0 0-2 0,8 0-9 0,-8 0-5 15,5-2-8-15,-3-2-5 0,2 0-1 0,1-8-3 16,2 2-7-16,4-3 1 0,-2-3-5 15,4-5-5-15,-2 3 3 0,1-5-2 0,-3-1 2 0,2-1 13 16,-7 7 11-16,2-6 21 0,-3 5 3 0,0 1 21 16,-1 1 11-16,-2 0 10 0,0 4 14 0,0 1 13 15,0 0 12-15,0 6 4 0,-2-2-9 0,0 2-19 16,1 4-16-16,1-3-16 0,0 5-14 0,0 0-10 16,0 0-9-16,0 0-6 0,-4 23-12 0,4-4 1 15,0-2-4-15,-2 9-4 0,2 0-4 0,2 2-5 16,-1 4-3-16,3-1 2 0,0 2-4 0,6-1-6 15,-2-1 3-15,-2-2-8 0,6 3-10 0,-2-5-15 16,3-2-19-16,1 0-20 0,-4-4-17 0,3-7-19 16,1-2-5-16,1-3-1 0,2-4 12 0,-4-2 7 15,7-3 3-15,-1-4 10 0,-1 0 3 0,1-6 10 0,4-6 0 16,-1-4 19-16,-4-4-13 0,1 0 1 16,0-6 4-16,0-4 7 0,-3 2 4 0,-2 0 3 0,0-2 1 15,-3 1 17-15,0 2-2 0,-5 0 27 0,-2 7 11 16,2 5 14-16,-5 1 1 0,1 2 9 0,-2 5 11 15,1 1 3-15,-1 5-19 0,0-3-5 0,0 3-13 16,0 5-4-16,0 0-8 0,0 0-1 0,0 0-5 16,-4 22 0-16,-1-8 4 0,3 5-2 0,0 4-8 15,2 2-1-15,-1 2 3 0,1 2-3 0,0 1-3 16,1-1-3-16,2-4 2 0,3-5-3 0,-2 7-8 16,1-3-4-16,4-7-22 0,-5 0-13 0,1-5-3 15,4-3 8-15,0-1-2 0,-1-1 2 0,2-5 4 16,3-2-1-16,0 0 6 0,-1-2 9 0,0-5 0 15,3-3 2-15,-2-4 15 0,5-8-14 0,-4-1 8 16,-2-1 16-16,0-1-11 0,-4-2 5 0,-1 1 9 0,-2 0 11 16,-1-2 12-16,-2 7-10 0,-2-4 10 15,0 5 7-15,0 2 7 0,-3 0 0 0,2 2 1 0,-2 3-2 16,-1 3-3-16,-1-1-2 0,2 5-11 16,-1-3-7-16,0 5-7 0,1 0-7 0,1 0 8 0,-2 1-12 15,4 3-4-15,0 0-10 0,0 0-13 0,0 0-8 16,-13 10-14-16,13-8-14 0,0 1-7 0,0-3-3 15,4 10 1-15,1-7 8 0,1-2 11 0,5 2-3 16,1-5 5-16,5 4 7 0,2-5 8 0,-1-2-3 16,1-4 6-16,3 4 4 0,1-7 5 0,-3 4 3 15,-1 0-7-15,-3-1 12 0,0 1 12 0,-5 3 7 16,-2-1 18-16,-2 4-12 0,0-2-3 0,-1 1-3 16,-2 1-1-16,-1 0-7 0,-3 2 0 0,0 0 5 15,11 7-2-15,-9-2 3 0,2 4-4 0,0 3 6 16,-2 4 0-16,0 1 0 0,2 3 3 0,-4 0 0 15,0 3-2-15,1 4 3 0,2 1-2 0,-3 0-4 16,0-3 0-16,1 0 1 0,0 2 11 0,3-10-12 0,0 0-5 16,-3-5 0-16,3-1-6 0,1-2-9 0,-1-2-5 15,1-2-3-15,4-2 5 0,-4 0 7 16,4-3 2-16,1-4-6 0,3-2 2 0,3-6 9 0,-1-2-3 16,2-7-3-16,0 0 0 0,2-4 4 0,-4-4 3 15,1 2 1-15,-3-5 6 0,-3 0-3 0,3 1-1 16,-3-3 10-16,-1 1 11 0,-4 1 7 0,3 4 19 15,-3 2 10-15,-2 6 5 0,-1 1-1 0,-2 4 3 16,0 5 5-16,0 0-8 0,3 5-8 0,-6-2-13 16,3 5-8-16,0 2-4 0,0 0-4 0,-5 12-4 15,5-1-1-15,-1 7 3 0,-6 12-3 0,2-2-3 16,-1-1-2-16,1 4-1 0,-2 3 1 0,5 0-1 16,-1 0-8-16,3-2 3 0,4 1-2 0,0-4-6 15,4 0-6-15,2-2-12 0,0-3-10 0,3-10-9 0,1 3-8 16,-1-6-10-16,3-1 0 0,1-4-7 15,2-4 8-15,1-2-6 0,2-1 2 0,10-9 12 16,-4-5-1-16,3-2 5 0,-3 0 3 0,0-7 3 0,-1-3-2 16,6-9 10-16,-12 8 2 0,5-11 0 0,-3-2 7 15,-2-4 6-15,-5 2-1 0,-1-5-6 0,-4 0 5 16,-2-4 9-16,-3 2-6 0,0 3 16 0,-4-2 5 16,-1 14 10-16,-1-1 20 0,-1 5 4 0,-1 5 37 15,-1 8 17-15,-1 1-5 0,2 5-3 0,-2 2-9 16,1 5-17-16,2-1-10 0,-3 5-10 0,4 1-2 15,-14 12-6-15,8 5 0 0,-6 9-1 0,1 6-9 16,-1 0-1-16,-2 17-3 0,4 3-2 0,-2 1 2 16,2-2-2-16,1 0-1 0,-2 2-1 0,3-1-2 15,2-3 0-15,-1-2-3 0,7-11-1 0,0 11-2 16,0-13-3-16,1 2-12 0,7-3-23 0,2-2-27 16,-5-1-59-16,7-3-44 0,3-6-46 0,-2 3-47 15,1-11-55-15,3-2-64 0,3-6-1140 0,12-4 503 16,1-5 334-16</inkml:trace>
  <inkml:trace contextRef="#ctx0" brushRef="#br0" timeOffset="35348.39">15807 6841 154 0,'0'-20'323'16,"3"4"-7"-16,-3 7-17 0,0 2-29 0,1 0-32 16,-1 2-23-16,0-1-26 0,0 6-20 0,0 0-20 15,0 0-13-15,4 19-2 0,-4-2-19 0,4 8 2 16,1 4-16-16,-1 5-7 0,2-1-5 0,-2 4-4 15,4 9-6-15,-3 0-10 0,-1-10-6 0,1 9 7 16,0-9-17-16,0 11-11 0,-1-11 1 0,-3-1 2 16,2 1-10-16,-3-4-3 0,4-2 3 0,-3 0-5 15,3-5-1-15,-2-6-7 0,1-4-2 0,-1-4-9 16,0-1-1-16,-1 0 4 0,-1-4 2 0,2-3-3 16,2-3 5-16,-4 0-3 0,9-16-2 0,0 2-3 0,4-10 2 15,3-1 0-15,-4-7 2 0,-3 1 0 16,5-1-3-16,-5-2 10 0,0 5 5 0,5 4 9 15,-5 7-1-15,0 1 1 0,0 2 1 0,-4 3-7 0,0 5-11 16,4-2 3-16,-1 3-3 0,2 3-7 16,0 1 7-16,-2 4-11 0,3 1 5 0,-2 3-7 0,-1 3 3 15,2 2 1-15,-2 1-3 0,-3 4 1 0,0 3-2 16,-4 5 2-16,-1 2 3 0,-1-1-2 0,-3 0 17 16,-1 3-26-16,-1-2 8 0,1 1-2 0,-2-9-2 15,0 0-1-15,-1 0-2 0,1-2-6 0,0 1 13 16,-1-2 5-16,2 0-13 0,2-3 10 0,-1-3-9 15,1-2-9-15,4-1 0 0,-1-1 1 0,2 1-2 16,-1-6-4-16,5 5 7 0,2-3 5 0,-1-2-6 16,4-1-5-16,3-3-4 0,0-1 10 0,6-2-2 15,-2-2 2-15,8-5 12 0,-2-2-17 0,1-3 1 16,2 2-3-16,-4-2 6 0,2-3 1 0,-2-1-1 16,-1-2 2-16,0 0-1 0,1 2 2 0,-3-2-2 0,-1 3 5 15,-2 1 0-15,-6 8 12 0,1 0 19 16,-5 3-2-16,-2 4 25 0,-3-1-18 0,3 2 8 15,-3 0-15-15,-1 5 0 0,0 0 0 0,0 0-3 0,0 0-1 16,0 0-4-16,-19 13-3 0,6-1 4 0,-2 2 1 16,2 3-3-16,-5 4-5 0,4 0-1 15,0 1-2-15,3 3 3 0,3-2-6 0,4-2-1 0,0-1-2 16,6 4-9-16,1 2-27 0,1-7-35 0,1-1-20 16,3-1-28-16,6 4-34 0,0-5-47 0,0-6-41 15,4 1-37-15,1-7-34 0,3-2-792 0,0-2 366 16,-1-4 246-16</inkml:trace>
  <inkml:trace contextRef="#ctx0" brushRef="#br0" timeOffset="36703.37">16873 7127 83 0,'1'-12'342'0,"2"3"-13"0,-3-2-21 16,1 5-28-16,-1 1-29 0,3 3-28 0,-3 2-26 15,0 0-15-15,0 0-15 0,-8 21-7 0,8-4-13 16,0 1-20-16,-1 7-4 0,1 2-18 0,-3 3-5 15,3 0-9-15,0-1-11 0,3 5-6 0,-2-5-2 16,-1 6-11-16,4-5-1 0,-3 2-3 0,2-3-20 0,0-2-20 16,4-1-24-16,-2-8-26 0,4-1-19 15,-4-6-7-15,6-1-10 0,-1-2-1 0,-1-3 4 16,1-3 4-16,4-4 2 0,1-6 5 0,2-2 9 0,-3-4 3 16,8-4 7-16,-3-6 7 0,0-2 12 0,0 1 4 15,0-3 15-15,2-1 5 0,-3-1 14 0,-3 3 14 16,3-2 14-16,-8 3 14 0,4 4 10 0,-6 5 11 15,-2 0 0-15,1 6 4 0,-4 3-8 0,1 1-4 16,-1 0-11-16,-2 3-11 0,3 2-13 0,-4 2 1 16,0 0-5-16,6 6 0 0,-2 2-4 0,-1 4-2 15,3 2-4-15,-1 6 0 0,-2-2-4 0,-1 2 5 16,4 6-8-16,-1 0-3 0,-1-3 1 0,-1-3 0 16,4 6-7-16,-4-6 3 0,5-2-10 0,-4-2 1 15,3 0-13-15,1-2-15 0,-3-5 2 0,3-1 1 16,1-2 2-16,1-5 3 0,2-1-7 0,-2-1 11 15,3-4-1-15,1-4 0 0,0-2 3 0,0-3 0 16,-1-3 6-16,0-5 1 0,0-4 2 0,-4-1 1 16,-1 1 6-16,1-4 6 0,-4 3 15 0,0-3-2 0,-1 0 8 15,-4 4 3-15,0 1 16 0,-2 0 11 0,-2 7 1 16,1-2 0-16,-6 4 3 0,2-1-6 0,-5 2-7 16,-4 5 3-16,0 0 1 0,-4 5-12 0,-1 1-7 15,-7 4-6-15,0 6 0 0,1 0-4 0,0 8-6 16,0 1 10-16,3 2-16 0,3 0-8 0,3 3-10 15,4 2-3-15,6-6-15 0,1 0-5 0,5 1-5 16,3-1 8-16,3-4-3 0,0-1 9 0,5-1 0 16,5 0 1-16,1-2 1 0,4-3-4 0,2-1 21 15,-1-4-13-15,11-2 5 0,1-1-6 0,-1-4 0 16,-1-2 5-16,0 1 5 0,-1 0 7 0,-3-1 9 16,-5 1 1-16,6-1 16 0,-9 6-4 0,1-3-1 15,-1 1-2-15,-3 2 5 0,-4 1-3 0,1 4-6 0,-1-2 1 16,-2 3-6-16,2 2 5 0,-3-1-5 15,1 0 0-15,1 6-4 0,-4-2 0 0,2 1-2 16,-3 3 4-16,5 4-1 0,-5 0-2 0,1-3-1 0,-4 1 1 16,3 0-2-16,-3 3 1 0,0-5-4 0,-2-2-5 15,0 2 1-15,0 0-3 0,0-4-6 16,0-2-9-16,0 0 8 0,1-1 5 0,2 0-3 0,-3-4 16 16,0-1-9-16,0 0 2 0,0 0-8 0,0 0 6 15,0 0-6-15,1-14-1 0,4-3-1 0,-1 2 0 16,1-3 7-16,3-7-2 0,3 0 0 0,1-1 1 15,-2 2 4-15,7 0 12 0,-4 2 5 0,-3 7-3 16,4-6 2-16,-4 5 1 0,5 3 1 0,0 3-1 16,0 1-2-16,0 2-6 0,-1 4 7 0,4 0-5 15,-4 3-2-15,4 3 4 0,1 4-5 0,-1-1-2 16,-4 4-1-16,0 2-1 0,-1 0-4 0,-3 2 1 16,-2 4 2-16,-2 0 3 0,-2 1-3 0,-1 1 0 15,-3 5-4-15,0-7-1 0,-2 7-7 0,1-4-10 16,-2 2-10-16,1-5-3 0,-2 2-6 0,0-3 10 15,1-1-13-15,1-6-4 0,1-3 5 0,-2-1 7 0,3-1 10 16,0-4-6-16,0-1 16 0,0 0 0 0,0 0 2 16,0 0 0-16,14-12-2 0,-9 2 1 0,7-3 11 15,-1-2-9-15,0-2-3 0,4-4-4 0,4-4 8 16,0 0 2-16,3-3-4 0,0 3 3 0,2-2-2 16,3 0 3-16,-2 3-3 0,2-2 4 0,-2 6-1 15,0 4-6-15,-6 6 6 0,-1-1 12 0,4 5-12 16,-4-2-3-16,-5 5-1 0,4 2 0 0,-4 1 2 15,1 3-1-15,-2 2 2 0,-2 1-1 0,3 5 1 16,-6-1 5-16,4 3-3 0,-1 6 6 0,-4-3-2 16,1 2 13-16,-1 1-13 0,0-1 3 0,2 1 5 15,-1-1-6-15,0-2 0 0,2-4-4 0,-5-1 5 16,2-2-3-16,2 1 5 0,1-3-2 0,4 0 5 16,-3-3 0-16,9-1 1 0,-2-3-1 0,3-2 2 0,1 1 5 15,-3-3 5-15,1-3 1 0,1 0 2 16,-2-1 1-16,0-1 8 0,-3-2-4 0,2-1-1 15,-3-2 1-15,5-6 2 0,-6 4-5 0,2-7 1 0,-2 2-5 16,0-3 1-16,-4 1-9 0,-2-3-1 0,-1 9-1 16,-3 5 3-16,2-2 3 0,-3 4-1 15,-2-1 4-15,-3 3-3 0,1 4-3 0,-3 2-1 0,-2 0-2 16,7 2 0-16,-19 8 2 0,4 4-3 0,0 2 1 16,-2 11-2-16,-1 0 1 0,5 2 1 0,0 3-1 15,-1-1 5-15,5 0-9 0,4 1 1 0,1-1-1 16,-1-1 0-16,5-3-1 0,5 1 1 0,0-9 1 15,3 0 2-15,5 0-2 0,2-3 2 0,7 1-3 16,0-1 0-16,3-4 0 0,5-1-1 0,-2-4 0 16,2 1 2-16,2-5-1 0,0 2-1 0,-5-3-3 15,5-2-2-15,-10 2-8 0,-4-2-15 0,0-1-21 16,-3 3-32-16,-4-3-31 0,2-2-46 0,-3-1-32 0,-1 3-38 16,0-2-51-16,-2 2-53 0,0-1-71 15,-4-1-1057-15,1 1 484 0,-2 1 322 0</inkml:trace>
  <inkml:trace contextRef="#ctx0" brushRef="#br0" timeOffset="37566.08">20541 7040 191 0,'-2'-3'282'16,"2"3"-18"-16,0-9-12 0,0 3-17 0,-5 0-7 15,4 0-11-15,0-1-4 0,-1 0-6 0,2 0-4 0,0-3-2 16,0 1-11-16,0-3-17 0,0-1-5 0,3 2 0 16,1-2-15-16,2 3-11 0,3-4-6 0,-2 4-14 15,6-3-12-15,4 4-3 0,2-1-15 16,8 1-7-16,2 5-4 0,1 1-13 0,2 2 1 0,1 2-5 16,-1 4-13-16,1 3-4 0,1 0-2 0,-4 5-11 15,-4 2-5-15,-2 1 3 0,0 7-8 0,-6-2 2 16,-3 1 0-16,-3 4-3 0,-7 2 0 0,0 2-3 15,-6 2-1-15,-3 3 2 0,-5 0-1 16,-5-1-4-16,-6 12-1 0,-3-5 1 0,4-11 2 0,-3-2-3 16,-1 3-6-16,-4-7 0 0,-9 11 3 0,9-14-2 15,-1 0 4-15,3 2 0 0,-1-9-5 0,8 0 6 16,2-8 4-16,4 1 12 0,3-2 13 0,0-1 2 16,3-1-2-16,1 2 1 0,0-3-6 0,5-2-4 15,-8 3 0-15,8-3-10 0,0 0 0 0,0 0 0 16,18 0-1-16,1-1-1 0,2-3-3 0,9-3-6 15,3 2 1-15,4-3 0 0,-1 2-3 0,4 3-4 16,-2-5-1-16,2 3 3 0,-2-1-7 0,13-4-15 0,-15 6-24 16,-2 0-31-16,2 0-48 0,-1-3-29 0,-2 0-29 15,-4-1-26-15,1 1-29 0,-2 0-29 0,-1-2-14 16,-9 0-24-16,3-4-12 0,-4 0-40 0,-5-2-703 16,0 0 350-16,2-8 234 0</inkml:trace>
  <inkml:trace contextRef="#ctx0" brushRef="#br0" timeOffset="37900.32">21457 7182 243 0,'1'-29'93'0,"0"1"21"0,-2 3 25 0,0-3 12 15,-2 10 26-15,-2 1 21 0,-4-2 5 0,4 1-2 16,1 2 4-16,-3 4 10 0,3 2 13 0,-2 1-11 16,0-1-10-16,4 3-8 0,-1 2 1 0,1 1-34 15,0-2-25-15,2 2-14 0,-2 2-13 0,2 2-14 16,0 0-6-16,0 0-10 0,15 2-9 0,-3 1-7 16,0-2-5-16,10 6-7 0,9-2-3 0,-2 1-3 0,2-2-8 15,2-1-2-15,2 1-4 0,-1-4-10 16,2 3 0-16,-2 0 2 0,-4-5 0 0,-3 2-1 15,-1-1-7-15,-5-2 3 0,-1 2-5 0,-3 0-5 16,-6-2 4-16,1-1-10 0,-3 3 23 0,-3-1 17 0,2 0 7 16,-2 0 10-16,-6 2-7 0,8 0 2 0,-8 0-9 15,5 2-3-15,-5-2-10 0,0 0-4 0,8 0-6 16,-8 0-6-16,0 8 5 0,0-2-12 0,-5 5 5 16,1 2 8-16,0 4-10 0,-1 2 6 0,-3 5-12 15,3-1 5-15,-4 6-5 0,4-2-2 0,-3 1 3 16,1 1-1-16,0 2-3 0,2-3-1 0,0 3 3 15,1-3 1-15,-1-1-9 0,1 3 0 0,2-1-49 16,-1 0-42-16,3 0-35 0,0-3-48 0,0-1-42 16,3-6-63-16,-1-1-54 0,-1 1-1017 0,2-9 450 15,2-1 300-15</inkml:trace>
  <inkml:trace contextRef="#ctx0" brushRef="#br0" timeOffset="38281.8">22314 7103 42 0,'4'-10'370'0,"-3"3"-32"0,3 2-24 16,-1 1-30-16,-1-2-28 0,1 4-30 0,-3 2-23 15,0 0-19-15,0 0-12 0,0 0-15 0,-3 15-14 16,1-4-11-16,-1 6-8 0,-1-1-7 16,3 2-9-16,-4 8-1 0,1 1-8 0,4-4-15 0,-2 5-2 15,2 0-12-15,2-3-2 0,-1 0-7 0,7-1-5 16,0-5-4-16,-1-1-3 0,5-4-5 15,-2-2-3-15,8-2-3 0,0-3-1 0,1-2 15 0,3-2 1 16,-1-3 15-16,8-4 20 0,-4-3 7 0,3 1 4 16,-1-9-8-16,-4 1-6 0,3-3-4 0,-3-4-8 15,-4-1 0-15,1-1-11 0,-4-5-6 0,-4 1 0 16,-1-1 3-16,-4 0-9 0,-2-5-1 0,-5 4-7 16,-8-2-5-16,1 5-4 0,-8-3-4 0,-2 5 0 15,-3 1-4-15,-5 2-6 0,-1 4-2 0,-4 8-6 16,-1 1-1-16,2 4 0 0,2 2-7 0,4 3 1 15,2 2-25-15,3-1-24 0,1 4-20 0,7-1-45 16,1 1-42-16,0 5-29 0,3-1-45 0,-1 5-61 0,6-3-78 16,1 0-990-16,0-1 451 0,1-4 302 0</inkml:trace>
  <inkml:trace contextRef="#ctx0" brushRef="#br0" timeOffset="39447.62">26895 2653 40 0,'-5'-9'283'0,"1"3"-10"15,7-1-19-15,-6 2-26 0,-1 0-21 0,4 0-21 16,0-2-19-16,0 3-17 0,0 1-16 0,4-1-13 16,-1-3-16-16,-2 4-9 0,7 2-9 0,-3-3-9 15,0 2-9-15,4 1-6 0,-1 1 3 0,2 0-10 16,1 1-7-16,1 1 1 0,2 3-5 0,-3-2-3 0,4 6-1 15,0-1-7-15,0 3-3 0,-1 4-2 16,4 4-4-16,1 1 2 0,-7 3-1 0,3 1-2 16,-3-1-2-16,0 5-2 0,1 4 2 0,0-1-3 15,-5 1 2-15,-1 4 2 0,1 15 4 0,-2-5 9 16,-6 4 13-16,-2 1 12 0,-5 3 11 0,-5-1 6 0,0 0 1 16,-1 1-4-16,-6-1 5 0,1 2-6 15,-12 21-3-15,7-28-3 0,-4 10-2 0,-6 22-4 16,8-26 1-16,5 3-8 0,-16 16-8 0,10-17-2 15,2-1-2-15,1 1-5 0,0 2 3 0,4-5-6 16,1 3 2-16,0-2-8 0,7 1 4 0,0-4-7 0,1 4 4 16,7-4-3-16,-4 2-2 0,7-3 3 0,4-4-12 15,-1-9 1-15,4-3-2 0,1 2-1 16,2-3 5-16,7-2-7 0,-2 2-1 0,7-4 5 16,-1-2-18-16,3-4 16 0,2-2 0 0,4-2 6 0,-1-5-7 15,4-4 3-15,1 0-3 0,1-3-1 0,-2-3 3 16,3-3-5-16,-1-2 3 0,-2-5 0 15,2-2 0-15,-3 0-3 0,-2-4 0 0,-2-3-3 0,-2-1 0 16,-1-3-4-16,-3 2 2 0,-4-2-2 16,-4 4 0-16,-4 3 3 0,-3 0-1 0,-2 4-3 0,-1-1-12 15,-1 2 7-15,0 2-1 0,-3 5 3 0,0 0-2 16,-9-5 2-16,9 5-4 0,0 0 1 0,-34 17-2 16,18-5 7-16,-3 8-5 0,2 3 3 0,-2 3-3 15,0 2 3-15,4 1-5 0,-1 3 2 16,6 2 2-16,-6 10-1 0,7 1-13 0,7-12 18 0,-3 13-4 15,0-2 4-15,5 6 7 0,-1 2-6 0,5-1 2 16,1 1 2-16,1 2 3 0,-1-3 2 0,3 2-4 16,2 0 12-16,-3-2-8 0,2 2 3 15,-1-2 2-15,0 0 5 0,1-1 2 0,2 4 7 0,-3-1 0 16,1 3-2-16,-2-3 1 0,0-1-1 0,-3-1 1 16,-3 1 6-16,3 1-8 0,-5-4-2 0,-2-1-6 15,1 0 2-15,-5-2-1 0,-3-2-5 0,1 2 5 16,1-10-4-16,-11 10 0 0,0 4 2 0,-4-1-2 15,-1 0 3-15,-5-3-6 0,2 3 5 0,-8-5 0 16,-1 3-1-16,-4-3-2 0,-3 0 0 0,1-4-3 16,-5-2 9-16,3-3-13 0,-3-4-1 0,5 1-4 15,0-7-25-15,11-8-42 0,3-3-49 0,1 0-57 16,9-6-54-16,-1-1-66 0,6-6-63 0,1-1-76 16,3-8-942-16,4 0 456 0,-1-11 306 0</inkml:trace>
  <inkml:trace contextRef="#ctx0" brushRef="#br0" timeOffset="40944.31">27911 5664 234 0,'3'-5'255'0,"-3"-1"-18"0,0 1-24 15,2 3-18-15,-2 2-19 0,0-7-18 0,0 7-17 16,0-4-13-16,0 4-15 0,0-4-9 0,0 4-14 16,0 0-8-16,0 0-8 0,0-4-6 0,0 4-8 15,0 0-4-15,0 0 1 0,0 0 8 0,0 0 7 16,1-3 10-16,-1 3 13 0,0 0 10 0,0 0 5 15,0 0 0-15,4-4-14 0,-4-1-4 0,0 5-10 16,2-5-12-16,-2 3-1 0,0 2-2 0,2-4-6 16,-2 4-7-16,4-4 0 0,-4 4-7 0,1-4 7 15,-1 4-20-15,0 0-1 0,0 0-2 0,2-4-11 16,-2 4 6-16,0 0-6 0,0 0-3 0,0 0 2 16,0 0 7-16,0 0-13 0,0 0-11 0,0 0 5 15,0 0-1-15,0 0-1 0,0 0-5 0,0 0 6 16,0 0-3-16,0 0-2 0,0 0-3 0,-3 16 5 15,-1-11 1-15,0 4 0 0,-1-2-5 0,-4 3 3 16,4-3 0-16,-1 1-13 0,1-1 11 0,1-4 0 16,1 1 3-16,0-1 0 0,0 1 11 0,0-1-10 0,1-1-7 15,2-2 8-15,-4 2-11 0,4-2 9 0,0 0 1 16,0 0-4-16,-5 1 5 0,5-1-4 16,0 0-1-16,0 0 12 0,0 0-9 0,-4-5-5 0,4 5 6 15,0 0-5-15,-3-4 4 0,3 4-4 0,0 0 4 16,0 0-3-16,-2-4 5 0,2 4-2 15,0 0 3-15,0 0-3 0,0 0 3 0,0 0 2 0,0 0-2 16,0 0 2-16,0 0 1 0,0 0-2 0,0 0-3 16,0 0-2-16,0 0-2 0,0 0-4 0,0 0 7 15,0 0-4-15,0 0 1 0,0 0 5 0,0 0 12 16,19 4-18-16,-15-3 3 0,-4-1 6 0,11 0-6 16,-4 0 3-16,-7 0-7 0,9-1 2 0,-3 0 1 15,-1-1 3-15,0 0 1 0,0-1-2 0,3 1 2 16,-3-1 13-16,0-2-14 0,4-2-2 0,-4 0-4 15,4-4 15-15,0 1-11 0,-4-3-3 0,2-3 1 16,-1-2 5-16,1 1 2 0,0-3 15 0,-3-4-5 16,0-3 3-16,-3 8-1 0,2-7 26 0,-6-1 22 15,3 8 3-15,0 2 1 0,-2-3 6 0,-2 5 16 0,1 6 24 16,1-1 10-16,-3-1 1 0,2 6-20 0,3 0-9 16,-1-1-20-16,-2 5-10 0,3 1-11 15,0 0-4-15,-1 22-4 0,-3 4-2 0,0 4-2 0,0 5-1 16,-1 15-1-16,-5 4-1 0,2 2-1 0,5 0 4 15,-3 0-11-15,5-1-1 0,-3 5-11 16,4-4 7-16,2 1-3 0,-4 2 2 0,2 23-1 0,4-29-5 16,-4 1-6-16,1-2 0 0,2 2-1 0,-6-2-1 15,3-2-2-15,0-4-12 0,0 0-8 0,4-13-15 16,-5-3-21-16,-2-1-17 0,2-11-20 0,2 0-26 16,-2-5-17-16,1-2-7 0,1-4 17 0,-1-1 5 15,0-2 18-15,0-4 12 0,0 0 5 0,6-12 8 16,-4-2 6-16,3-9 1 0,-1-8 25 0,0 0-9 15,2-18 0-15,-2-1 4 0,0 0 4 0,1-6 2 16,0 0-1-16,5-2 6 0,6-24 6 0,-6 33 2 16,9-1-2-16,-7 1-1 0,3 4 9 0,-1 15 1 15,1-2 2-15,1 5-3 0,0 5-5 0,3 1 8 0,-6 6 3 16,0 1-2-16,2 7-1 0,-3 0 4 16,-1 2-2-16,2 2 8 0,1 3-8 0,-1 0-12 15,-1 3 18-15,1 1-10 0,-2 1 7 0,1 3 4 0,-3-2-4 16,0 4 2-16,-1-3 5 0,0 5 0 0,-6-2 6 15,0 1-19-15,-4 3 5 0,0 1 7 0,-6 1 13 16,-1 1-14-16,-2 7 2 0,-7-4-3 0,-3 4-2 16,-2-2 1-16,-1-1-7 0,1 1-24 0,0 0-18 15,5-3-28-15,-5 3-28 0,10-7-34 0,-1-3-27 16,5 2-27-16,2-2-14 0,2-5-11 16,5-1-23-16,3-1-27 0,2-1-683 0,2-2 317 0,3 1 212 15</inkml:trace>
  <inkml:trace contextRef="#ctx0" brushRef="#br0" timeOffset="41850.57">28663 5841 9 0,'10'-16'226'16,"-1"-1"-8"-16,-3 0-6 0,-1-2 4 0,-2 4-1 16,-3 0 14-16,1-1-9 0,-1 1-14 0,-4-1-3 15,0 6 0-15,1-1 10 0,-4 1-4 0,-2 0-17 16,0 2-21-16,-1 5-14 0,-3-1-23 0,0 2-9 15,-6 2-16-15,1 5-11 0,-1 1-6 0,-4 6-10 0,0 2-9 16,0 3-6-16,2-1-11 0,0 3 4 16,2 2-13-16,6-4-9 0,4 0-7 0,0 1-9 15,5 1-9-15,0-2-3 0,3 0-9 0,2-2-5 16,2-4-16-16,1-1 0 0,2-1 1 0,3-3 1 0,3-1 3 16,1-3 0-16,4 0 5 0,3-4-2 15,0-3 4-15,7-1 5 0,0-5-6 0,2-1 6 16,-2-3-3-16,1 1 3 0,-5-2 0 0,3-1 4 0,-1 2 12 15,-11 2 5-15,0 3 13 0,-3 1 1 0,-1 0 13 16,-1 4 7-16,-4-2 4 0,-1 3-9 0,-2 0-8 16,2 2-3-16,-1-1 6 0,0 0-21 0,-3 3 1 15,5-1-4-15,-5 1 0 0,8 5-3 0,-4-3-2 16,-3 3-2-16,5 0-1 0,-3-1-1 0,6 4-2 16,-5-2 6-16,1 1-2 0,-1-1 1 0,4-1-8 15,2-1 2-15,-4 2 6 0,3-2-1 0,1-4 0 16,1 1-9-16,6-1 11 0,-4 0-6 0,5-1-3 15,-1-4 4-15,-3 0-6 0,1-4-1 0,4 3-1 16,-5-6 2-16,3 1 5 0,-4-1-1 0,2-4-6 16,-3-1-2-16,-3 1 5 0,1-1 1 0,-1 0 0 15,-4 1-4-15,0 1 4 0,-2 2 2 0,-3 4 0 16,1 0 8-16,-1 1-1 0,-1 1-4 0,-2 5-4 0,0-1-1 16,3 3 3-16,0 0-8 0,-19 13 3 0,9 1-2 15,-3 9 0-15,-1 2 4 0,5 6-3 16,-4 1 3-16,5 2-4 0,1 2 5 0,-1 13-2 15,7-15 0-15,1 13 1 0,0 3-5 0,7-5 4 0,4 1-5 16,-5-10 1-16,2 0-8 0,9 6-13 0,-3-10 0 16,0 1-10-16,-1 1-16 0,1-5 3 0,0-1-4 15,-4-3 0-15,0-3-4 0,-4-5 5 0,0-5 5 16,-4 0 2-16,0-2 7 0,-2-1 1 0,-3-4 7 16,0-1 5-16,-1 1 4 0,-4-3-2 0,0-3 1 15,-2 0 8-15,-2-4-4 0,-2 0 9 0,4-1 4 16,-7-5 4-16,-2 1 26 0,3 0-5 0,0-5 1 15,2 3 7-15,0-1 5 0,3 1 8 16,0-1 2-16,1 1-7 0,5-2-7 0,1 3-5 0,6-4-2 16,1-1-1-16,6 1 0 0,3 0-8 0,5-4 3 15,5-2-7-15,1 1-6 0,4 1 3 0,4 0-7 16,1 0-4-16,10-7-3 0,-11 9-11 0,3-4 3 16,-2 3-6-16,-1 0 2 0,-2-1 1 0,1-5 1 0,-5 2-5 15,3 2 2-15,-5-5-1 0,-2 0 0 16,-1-1 8-16,-1 1-2 0,-2-6 1 0,-2 6-3 15,-4-2 6-15,0 3 10 0,-9 7 14 0,0 5 9 16,-4 0 3-16,2 0 8 0,-1 4-1 0,-3 0-2 0,-2 4 1 16,0 2-14-16,-1 0 2 0,-3 4-1 0,-4 1-5 15,-3 7-5-15,3 0 14 0,-5 7-13 16,1 4-2-16,0 4 2 0,6 0-5 0,0 0 3 0,2 4-11 16,2-2-18-16,6 2-24 0,-2 1-30 0,4 0-35 15,1-1-44-15,2 0-50 0,0 0-58 0,5-5-56 16,-3-3-881-16,2-3 399 0,-2-7 266 0</inkml:trace>
  <inkml:trace contextRef="#ctx0" brushRef="#br0" timeOffset="42433.51">30039 5674 78 0,'7'-8'440'0,"0"3"-40"0,-1-3-46 0,-3 3-34 16,1 3-37-16,-1 2-30 0,-3 0-21 0,4 6-18 15,-3 2-4-15,1 3-12 0,-2 0-14 0,-2 6-10 16,1 0-9-16,1 3-11 0,0-2-12 0,1 7-9 16,-1 5 1-16,0-6-25 0,2 2-11 0,0 3-12 15,-2-5-6-15,-2 3-5 0,0-2-6 0,1-4-9 16,0-3-7-16,0-1-4 0,-1-5-1 0,2-2-8 16,-3-2-4-16,3 0-2 0,3-2-3 0,-3-3 2 15,0 0-5-15,0-3-3 0,0 0 5 0,0 0-12 0,0-17-5 16,2 2-3-16,-2-2 2 0,0-7 0 15,-2-4 0-15,-1-3-5 0,1-4 1 0,0 1-2 16,-2-12 1-16,1 12-3 0,0-2 7 0,-1-10 10 0,1 13 0 16,2 5 24-16,2-1 8 0,-2 9-3 0,-1 2-1 15,2 2 0-15,2 5-3 0,-1 1-8 0,0 3-10 16,-1 2-4-16,3 0-5 0,0 5-1 0,-3 0-3 16,11 3-2-16,0 5-2 0,2 5-3 0,6 8-2 15,-2 1 4-15,1 3-5 0,1 6 3 0,-1-1-2 16,-1 1 0-16,-2 2 0 0,0 1 0 0,-1-1 13 15,0-4-15-15,-2 4 1 0,1-4-3 0,-1-2 1 16,1 1 3-16,1-6-1 0,-3-7 1 0,0-3 1 16,3-1 0-16,0-2 0 0,-1-4 3 0,4-2 4 15,-3-2 6-15,4-5 4 0,-1-4 2 0,1 2 8 16,-1-5 11-16,3 2 0 0,3-11 0 0,-5-4-2 16,4 0 0-16,-4-3-6 0,-3 1-5 0,-1-5-1 15,4-1-5-15,-4-2-1 0,-1-2-3 0,-3 4-1 16,3 0-2-16,-4 1-5 0,-3 5 0 0,-2 6-3 0,1 4 1 15,-2 3-4-15,-1 4-1 0,-1 1-6 16,3 3-6-16,-4-2-16 0,2 3-28 0,-2 4-30 16,0 0-14-16,0 0-7 0,-19 19-26 0,7-2-40 0,-7 7-40 15,1 4-33-15,0 0-22 0,2 5-43 0,0 0-46 16,8-3-38-16,-6-1-962 0,8 1 450 16,-2-7 300-16</inkml:trace>
  <inkml:trace contextRef="#ctx0" brushRef="#br0" timeOffset="42749.65">30741 5832 147 0,'13'-13'242'0,"1"2"-1"0,-3-3 10 16,-4 2 19-16,2 5-5 0,-1-3 8 0,-3 4-3 0,-1 1-16 15,-3 1-12-15,3 0-23 0,-3 0-22 0,-1 4-25 16,0 0-16-16,0 0-4 0,3 11-9 0,-6-4-1 16,2 7-8-16,-3 1-8 0,0 0-10 0,0 5-8 15,2 4-6-15,-1 2-13 0,-2-8-3 0,5 2 1 16,4-1-16-16,-8-1-6 0,9 1-8 0,-1-2 5 15,-3-5-11-15,7-2-1 0,1-1 0 0,1-1 1 16,7-1 4-16,1-2 4 0,-3-3 2 0,4-2 2 16,0-2-5-16,1-1-3 0,-1-6 0 0,6-3-6 15,-8 0 1-15,3-5-2 0,-4 3 2 0,-5-4-4 16,1 3-19-16,-7-4-2 0,0-7-2 0,-9 6-1 0,0 1-3 16,-2-5-5-16,-4 2 4 0,-3 7-10 0,-5-5-3 15,-4 3-2-15,-5 1-7 0,-1 3-33 16,-1 4-50-16,-4 2-65 0,-6 1-59 0,-12 2-58 0,-5 5-73 15,4 2-69-15,-3-2-1004 0,2 4 473 0,-2 1 314 16</inkml:trace>
  <inkml:trace contextRef="#ctx0" brushRef="#br0" timeOffset="43501.23">27841 6849 106 0,'2'-12'350'0,"2"0"-3"0,-1 2-19 0,-1-1-22 16,1 2-19-16,-2 3-8 0,0-1-7 0,2 2-19 0,-3-1-24 16,1 4-19-16,1-2-19 0,-2 4-19 15,0 0-22-15,0 0-13 0,0 0-13 0,0 0-13 16,-4 17-12-16,4-3-5 0,-3 5-6 0,1-2-10 0,0 9-11 15,0 0-9-15,-1 1-1 0,2 2 0 0,1-2-11 16,-1 2 0-16,5-3-9 0,1 3-4 0,1-6 0 16,3 3-5-16,-1-6 0 0,2-4-8 0,1 1 3 15,2-2-15-15,1 1-2 0,0-5-10 0,2-2-8 16,-5-2 10-16,4 0 0 0,-2-4-3 0,6-3 2 16,-2-2 1-16,1-6 6 0,-3-1-3 0,8-6-1 15,-2-2 5-15,-5-4-5 0,3-1 6 0,1-5 8 16,-4 1 11-16,1 3 10 0,-6-1 11 0,1 0 15 0,-6 9 17 15,2-2 12-15,-3 6 16 0,-2 0 10 16,1 2-1-16,-1 3-8 0,0 1-14 0,-2 0-10 0,0 2-14 16,1 1-9-16,-2 2-7 0,0 0-6 0,3 9-8 15,-1 1-2-15,-2 2-2 0,-2 5-4 0,1 3-1 16,-1 8-3-16,2-3 4 0,-3 6-8 0,3 1 3 16,-1-1-9-16,-2 2-2 0,1 1-5 15,-2 0 5-15,1 1-6 0,1-1-15 0,-2 1-22 0,-4 11-34 16,4-11-28-16,-3 11-38 0,0 1-39 0,2-11-45 15,-4-2-42-15,4 0-51 0,0-5-47 0,1-4-47 16,0-6-1029-16,7-7 476 0,-2-7 316 0</inkml:trace>
  <inkml:trace contextRef="#ctx0" brushRef="#br0" timeOffset="44226.96">28560 7220 329 0,'2'-13'317'0,"1"5"-24"0,-1-3-24 0,0 5-25 15,-2 1-31-15,2 1-22 0,-2 4-17 0,0 0-15 0,0 0-14 16,0 0-9-16,0 17-10 0,0-4-14 16,0 1-8-16,2 2-4 0,-2 0-11 0,3 2-2 15,2 0-15-15,-2 0-3 0,1 0-7 0,0 0-6 16,1-1-6-16,1-2-4 0,2 0 0 0,-3-7-2 0,3 1-9 16,1 1-2-16,1-3 7 0,2-2-9 15,-2-2-4-15,1-3-4 0,1-3 0 0,2-2-2 0,1-3-4 16,2-1 2-16,0-4-5 0,4-7 2 0,-4 2-4 15,2-6-2-15,4-2-10 0,-5-1 9 0,0-2 0 16,-5 1-1-16,2-2-3 0,-3 3-1 0,2 2 3 16,-5 1 2-16,-3 8 3 0,-2 4 12 0,1-1 18 15,-3 4-18-15,-2-1-3 0,0 3-1 0,-1 0-3 16,-4 3-2-16,0 2-2 0,-1 2-4 0,-5 1 0 16,0 3 4-16,-3 4-4 0,-1 3-6 0,2 4 0 15,1-2-11-15,-2 2-7 0,5 1-11 0,0 7 2 16,4-7-10-16,5 0-20 0,0-4-8 0,0-2-2 15,5 0 2-15,0-1 2 0,0-2 4 0,7-4 4 16,-1 0 2-16,2 0 9 0,6-6 4 0,-2-1 6 16,3-2 0-16,-2-4 5 0,5-4 3 0,0-2 5 15,-5-2 0-15,0-2 10 0,1-4 9 0,-6 1 4 0,2-1 7 16,-2-2 7-16,0 0 24 0,-4 9 6 16,-1 0 2-16,-3 1 4 0,1 2 3 0,-1 1 4 15,-2 4 9-15,-2 2-4 0,0 1-11 0,1-1-11 16,0 4-9-16,-2 3-6 0,0 0 0 0,4 17 0 0,-5-2-1 15,1 11-2-15,-2 0-6 0,2 6 2 0,0 4-4 16,-2 11-2-16,-1 2-3 0,1 0-2 0,0 0-1 16,1 0-5-16,0 3 3 0,1-3 1 0,0 1 1 15,2 6-2-15,4-4 3 0,-4 3-6 0,3-5 6 16,-6 2-4-16,1-1-3 0,-4-4 1 0,-2-12 1 16,-3 2 1-16,0-5 0 0,-3 0 1 0,-3-3-6 15,-2-5 6-15,-2-2 2 0,6-7-6 0,-2-5 4 16,2-3 5-16,-4-2-2 0,-5-3 17 0,4-4-12 15,-1-5 0-15,-8-5 4 0,5-3-2 0,2-5 4 0,-1-6-6 16,2 1-2-16,2-6 4 0,7 2-2 16,-2-2-3-16,6-1-3 0,6 1 0 0,2-2 3 15,5 4 5-15,7-1-12 0,4 1-13 0,5 2-17 16,4 1-6-16,13-6-40 0,-6 13-30 0,-1-1-32 16,3 2-56-16,10-2-70 0,4-2-60 0,-15 8-874 15,2 2 397-15,-2-1 264 0</inkml:trace>
  <inkml:trace contextRef="#ctx0" brushRef="#br0" timeOffset="45749.39">29998 6807 301 0,'-13'4'284'16,"-6"0"-14"-16,-4 10-18 0,1 1-14 0,-5 2-15 16,-1 6-10-16,5 0-11 0,0 4-15 0,4 0-12 15,1 0-16-15,5 2-11 0,1 4-10 0,3-4-16 0,2 4-19 16,5-1-1-16,0-1-12 0,4 1-4 0,0-1-13 16,9-2-1-16,1-4-5 0,2-1-12 15,5-2-4-15,2-4-2 0,5 0-2 0,4-3-3 0,2-4-4 16,3-3-8-16,4-3 2 0,0-1-6 0,13-8 0 15,-14-1-3-15,2 0 2 0,10-7-3 16,-13 3-5-16,11-11 0 0,-16 4-2 0,1-5-1 0,10-5 1 16,-15 2 0-16,9-12-11 0,-15 8 4 0,1 1-1 15,-5-3 4-15,-1 4 10 0,-4 1 17 0,-3 0 15 16,-5 6-3-16,-1 3 16 0,-1 5 9 0,-2-1 7 16,-1 5-1-16,-1-2-6 0,-2 4-14 0,-6 0 4 15,-1 0-17-15,-8 5-6 0,-1 5-7 0,-8 0 1 16,-1 6-7-16,-1 3-1 0,3 1 4 0,-1 3-11 15,0 2-3-15,5 2-2 0,1-1-15 0,2-2-22 16,5-2-19-16,6 1-15 0,2-2-3 0,2 1-17 16,3-4-3-16,4-2 1 0,4-2 9 0,1 1 4 15,4-3 7-15,4-2 3 0,4-2 10 0,-1-3 2 16,4-2 4-16,3-4 0 0,-1-3 11 0,1-3 2 16,-1-3 3-16,1 0 12 0,-2-1 10 0,-1-3-2 15,4 2 24-15,-8 0 7 0,3 1 21 0,-9 3 19 16,0 1 16-16,-2 0-4 0,-3 2 0 0,-1 5-1 15,-3-2-11-15,0 2-5 0,-1 0-9 0,1 4-9 0,-1-5-12 16,0 4-4-16,-3 2 0 0,0 0-8 16,0 0-2-16,2 10-8 0,-3-4 0 0,0 6-7 0,-4 3-18 15,0 2-18-15,1 0-18 0,-3 1-15 0,7 0-11 16,0 1-6-16,2-2-15 0,3 1 0 16,1-1 8-16,3-4 7 0,0 3 10 0,0-7 7 0,6 3 4 15,-2-4 8-15,1-1 5 0,0 1 6 0,2-1 10 16,0-1 2-16,-2-2 9 0,4-1 8 0,0 0 14 15,-1-1 6-15,2 1 25 0,-1-2 5 16,-4-1 12-16,0 0 2 0,-3 0 3 0,2 0-1 0,-1 2-4 16,0-2 3-16,2 1 0 0,4-1-3 0,0 1-4 15,-4 0-3-15,2 0-2 0,0 0-4 0,3 1-3 16,3-2-2-16,-3 1-2 0,2-2 1 0,0-1 1 16,-1 0-6-16,4 1 0 0,3-4-5 0,-2 1 2 15,3-2-4-15,-1-1 0 0,-6 1-3 0,4-4-2 16,2-3 1-16,-3-2-3 0,-1 1-3 0,-1-4 1 0,1-2-7 15,-5 0 2-15,-1-3-2 0,-2 3-3 16,-7 2 4-16,-3 1 5 0,-3-1 0 0,-2 2 9 16,-5 2 13-16,-3 2 10 0,-5 3-4 0,-7 1-2 0,-3 5 8 15,-6 3-3-15,-4 3 2 0,-1 8 0 0,0 2-5 16,2 2-3-16,3 4-26 0,0 0 0 16,8 8 1-16,4-5-1 0,3 2 0 0,6 1 1 0,2 1-2 15,6 0 0-15,8-2-2 0,3 0-28 0,7-1-27 16,1-1-49-16,8 1-53 0,0 0-67 0,1-5-70 15,0 0-83-15,3-4-1177 0,-2 1 517 0,-1 2 342 16</inkml:trace>
  <inkml:trace contextRef="#ctx0" brushRef="#br0" timeOffset="55783.65">5573 11787 160 0,'-20'0'222'16,"1"2"-11"-16,1 1-15 0,0-2-12 0,0 2-11 16,4-1-5-16,2 2-8 0,0-3-9 0,3 1-14 15,1 1-9-15,1-2-12 0,3 0-16 0,4-1-6 16,-3 6-2-16,10-3-6 0,7-1 3 0,7 0 3 15,16 0 4-15,25-2 4 0,39-3 2 0,7-3-2 16,10 2-4-16,10-6-8 0,6-1-6 0,5 0-3 16,9 0-8-16,6-1-1 0,1 1-4 0,4-3-10 15,-8 1-6-15,-7-1-5 0,-7-1-4 0,-6 1 0 16,-5 2-6-16,-9-2-2 0,-9 0-7 0,-11 3 3 0,-8 0-5 16,-30 2-1-16,-4 2 2 0,-4-2-1 15,-18 5 1-15,-1-2 9 0,-2 0 8 0,-11 5 7 16,-6-2 11-16,-2 2 15 0,0-3 5 0,-4 2 14 0,-1 0-4 15,0 2 1-15,-6 0-15 0,0 0-2 0,10-5-8 16,-10 5-12-16,0 0-36 0,0 0-52 0,0 0-52 16,-25 0-52-16,-1 7-54 0,-4 3-54 0,-7-2-88 15,-18 6-953-15,-1 3 429 0,-32 5 286 0</inkml:trace>
  <inkml:trace contextRef="#ctx0" brushRef="#br0" timeOffset="56497.64">6132 12243 211 0,'0'0'245'0,"-8"-3"-3"0,8 3-5 15,-6-5-6-15,6 5-7 0,-5-3-11 0,5 3-12 0,0-4-10 16,0 4-18-16,-2-6-8 0,2 6-15 16,3-8-17-16,2 3-14 0,1-3-9 0,1 1-12 15,3 0-7-15,5 0-3 0,2-1-12 0,3-2-3 0,2 3-8 16,6 3-6-16,-1-1-5 0,-1 0-2 16,1 1-9-16,-4 3-3 0,-3 1-9 0,0 2-1 15,2-1-7-15,-9 1 0 0,4 3-1 0,-4 0-5 16,-1 2 0-16,-3 0-3 0,0 3 3 0,-4 2-5 0,-4 5-1 15,2 2 1-15,-7 1 0 0,0 3-3 0,-7 2-3 16,-2 1-5-16,-4-2-2 0,3-1-7 0,-1-2-3 16,2-6-4-16,-1-1 4 0,1-2-1 15,2 0 2-15,2-4-1 0,3 1 3 0,0-6 4 0,2 1 1 16,1-2-8-16,0 4 0 0,-1-4-1 0,4-2 1 16,0 7 3-16,3-2 2 0,2-2 1 0,0 1-2 15,4 1 4-15,4 3 3 0,-2-4-6 0,1 1 2 16,6 0 6-16,-3 0-4 0,3 4-1 0,-2-3 3 15,-3 0 3-15,5 0 0 0,-6 1-1 0,-2 0 1 16,0-2 1-16,-1 2 1 0,-1-1 6 0,-4-1 0 16,1 4 8-16,-2 0 13 0,0-1 3 0,-4 4 3 15,-2-4 3-15,-4 3-2 0,-2 5 0 0,-4-1-1 16,-4-2 5-16,-3 4-12 0,-2 0 0 0,-1-1-6 16,-2 0-3-16,-1-3 2 0,1-1-8 15,0 1 4-15,0-1-4 0,4-6-6 0,6 2-22 0,-3-3-21 16,9-1-22-16,0-1-32 0,1-1-39 0,3-2-59 15,5 0-89-15,0 0-877 0,5-14 385 0,4 5 254 16</inkml:trace>
  <inkml:trace contextRef="#ctx0" brushRef="#br0" timeOffset="56914.66">7002 12186 2887 0,'2'-10'65'0,"-2"6"20"0,-1-3 6 0,0 2-23 16,-2 0-16-16,-3 5-9 0,1-2-11 0,5 2-9 16,-12 2-6-16,6-2 6 0,-4 10 2 0,0 1 6 15,-2 5 7-15,1 1 1 0,-5 9 5 0,2-1 11 16,4 1-2-16,1 1 0 0,0 3 2 0,1 3-4 16,2 1-4-16,2-1-3 0,-1 3-5 0,1 0 0 15,6 11-5-15,1-13-2 0,1-4 2 0,1 3-6 16,3-4-2-16,1-3-7 0,1-1 4 15,-3-6-1-15,4-5-6 0,4 3 5 0,2-6-5 16,1-1 4-16,1-2-8 0,-2-5 8 0,3-3-11 0,-2 0 10 16,0-6 4-16,0 0-4 0,-3-3 1 0,2-2-4 15,-2-2 3-15,-6-1 6 0,4-2 0 0,0-6 0 16,-6 3 16-16,-3 2-7 0,-3-3 2 0,2 3-6 16,-3-3 0-16,-4 5 11 0,0-2-6 0,-2 6 5 15,1 1-6-15,-7-1-3 0,-3 3 0 0,0-1-5 16,-5 3-7-16,2 2 1 0,-8 4-11 0,4 0 0 0,2 3-6 15,2-1-10-15,1 0-28 0,7 1-35 16,-3 1-26-16,4 2-22 0,5-1-25 0,3 1-31 16,-2 2-35-16,6-3-50 0,2 2-45 0,4-2-888 0,1 0 396 15,7-1 266-15</inkml:trace>
  <inkml:trace contextRef="#ctx0" brushRef="#br0" timeOffset="57315.76">7425 12240 177 0,'-1'-5'291'0,"-3"0"-21"16,3 1-26-16,1 4-23 0,-5-3-24 0,5 3-20 15,0 0-15-15,-12 7-18 0,7-2-12 0,1 4-14 16,-2-1-10-16,2 4-10 0,0 0-2 0,4 3-12 16,0 2-8-16,0 0-5 0,3 0-5 0,2 2-5 15,3 0-5-15,3 2-5 0,7-1-6 0,-6-4 0 16,9 2-5-16,1-2-3 0,3 0-2 0,2-4-1 15,-3 0-3-15,3-2-2 0,-9-3 2 0,12 0 2 16,-9 0-1-16,6-2-1 0,-5-2 3 0,-2 2-1 16,7 1 1-16,-8-3 1 0,-2 0 2 0,-2 1-3 15,-6-1-1-15,4-1 1 0,-7 1 1 0,2 0 1 16,-3 1 0-16,-1-1 10 0,1 1 9 0,-3 2 14 0,1 0 23 16,-3-2-21-16,0 3 25 0,-3-1 5 15,-4 5-4-15,0-2 6 0,-4 4 2 0,-3 0-8 16,0-1-1-16,-4-2-11 0,-4 5-5 0,-3 0-5 15,2-2-8-15,-2 0-4 0,2-1-10 16,-1 2 0-16,5-4-10 0,0-1-3 0,2 0-2 0,-2 0-6 0,2-3-9 16,6 0-24-16,1-2-24 0,3-1-48 0,0-1-37 15,2 0-34-15,1 0-51 0,4-2-62 0,0 0-65 16,0-12-78-16,6 1-887 0,4-6 429 0,3-5 286 16</inkml:trace>
  <inkml:trace contextRef="#ctx0" brushRef="#br0" timeOffset="57558.84">7688 12227 4 0,'-10'-6'293'15,"0"0"-19"-15,-2 1-18 0,3 1-19 0,3 3-21 16,1-1-24-16,-1 0-23 0,6 2-14 0,-4-3-15 16,4 3-13-16,0 0-10 0,0 0-5 0,0 0-1 15,21 10 3-15,-5-7-5 0,11 1-2 0,3-1 6 16,7 1-14-16,-1-1-10 0,4-5-4 0,9 4-8 15,-10-4-1-15,-3 1-5 0,-6 1-6 0,0-1-5 16,-10-1 2-16,-2 1 3 0,-4 1 2 0,-1 0 10 16,-3-2 3-16,-4 2 4 0,1 0 10 0,-7 0-2 0,9 0-7 15,-9 0-8-15,5-1-20 0,-5 1-64 16,0 0-114-16,0 0-132 0,-23-1-1056 0,1 0 435 16,-10 1 292-16</inkml:trace>
  <inkml:trace contextRef="#ctx0" brushRef="#br0" timeOffset="59330.25">5415 10268 2 0,'-1'-10'189'0,"1"0"-23"16,-3 2-10-16,-1-1-15 0,2 0-16 0,-6-1-12 15,0 4-7-15,-3-2-7 0,-2 0-11 0,-9-1-4 16,2 1 8-16,-8 3 2 0,-3-3-2 0,-2 2-5 0,-3-4-6 16,3 8 0-16,-3-2-7 0,0 3-4 0,3-1-3 15,-1 0-9-15,1 4-3 0,3-2-4 16,-1 2-5-16,12-1-3 0,0 0-5 0,6-1-2 16,1 0-5-16,1 1-2 0,2 1 1 0,0-2-10 0,4 1-2 15,1 0-2-15,-2 2-1 0,2 2-4 0,-1 2-1 16,1-2 0-16,3 7 0 0,-1-2 1 0,-2 7-3 15,1 2 4-15,3 8-2 0,0 1 2 0,0-3-3 16,-1 6 2-16,2 0 0 0,-1-1 0 0,4 3 3 16,-4 1-2-16,3 2-1 0,-2-1 4 0,5 12 2 15,-3 3 1-15,-1-5 0 0,1-9-2 16,-2 13-1-16,-1-1 0 0,1-2 3 0,4 1-7 0,-2 0 4 16,1 0-1-16,0-12-3 0,-2 3-1 0,2-3 4 15,2 10-4-15,-3-13 0 0,0 1 0 0,2 1 0 16,-4-7-1-16,0 3 0 0,3-3 5 0,-1-2 0 15,0 0 0-15,2 2 0 0,-1-2 4 0,0-6 0 16,0 5 0-16,-1-3-1 0,-1 0 6 0,2 1-2 16,1 4-1-16,-2 1 0 0,-1-8-3 0,-2 6 1 15,1-4 2-15,3 6-1 0,0 2 3 0,0 0-4 16,-1 0 3-16,-1 0 1 0,2 0 1 0,1 0-3 16,-5 0-1-16,3 2 2 0,-1-1 1 0,-2 1-4 15,0 0 0-15,0 1-2 0,0-2-2 0,1 1-1 16,-1-2 3-16,3 6 0 0,-2-4-5 0,2 4 4 15,-1-2-4-15,5 4 2 0,-6-5-5 0,4 1 5 0,0 0-7 16,-1-1 7-16,0 5-6 0,1-3 2 16,-1-1 0-16,1 1 0 0,0 0 0 0,-1 0-3 15,0-2 2-15,1 0 0 0,-3-1 0 0,4 2-2 0,-5 0 2 16,1-3-3-16,2 2 3 0,-1-1-2 0,-3-2 1 16,1 3 7-16,-1-2-6 0,3 0 2 15,-6-3 2-15,3-1-4 0,-1 1 1 0,-1 0-2 0,2-1 3 16,-1-8-5-16,1 0 0 0,0 0-2 15,0-1 2-15,0 2-3 0,1-2 4 0,1-3-2 16,-1 1 0-16,3-1 1 0,0 1 0 0,-2-3-5 0,3-2 5 16,-2 2-1-16,2 0-3 0,0-2 3 0,0 2 2 15,0 0-16-15,1 0-1 0,0 0 1 0,-2-2-10 16,5-2-23-16,-3 3-29 0,2-4-38 0,0 2-40 16,4-3-48-16,4 1-51 0,1-2-748 0,10-5 333 15,5-2 222-15</inkml:trace>
  <inkml:trace contextRef="#ctx0" brushRef="#br0" timeOffset="60497.11">8111 9800 165 0,'5'-5'158'0,"4"-3"-22"0,7 2-13 15,1-3-9-15,11-1-8 0,-7 3-21 0,7-1-5 16,2 0-4-16,-1 0-1 0,-2 1-14 0,0 1 8 16,-6 2-6-16,-1-1 0 0,1 1-1 0,-2 0-4 15,2 2 1-15,-3 0-8 0,-1-1-5 0,-4 3-3 16,-1-1-2-16,1 2-9 0,-2-1 2 0,-1 3-3 16,1 2-3-16,-2-1-3 0,-3 1-6 0,-1-1-1 15,5 7 9-15,-5-2-2 0,3 4-1 0,2 1 9 0,-5 6 4 16,3 4 3-16,-3 2 6 0,3 2-3 15,-2 2 3-15,-2 4-1 0,0 13 2 0,-4-11 1 16,1 13-1-16,3-2-1 0,-4 2-3 0,0 1-9 0,0-1 4 16,4-3-7-16,-4 1 0 0,1-1-2 15,-1-9-4-15,3-3 0 0,-1 12-2 0,3-10-1 16,-1 10-1-16,-1-12 2 0,2 12 0 0,-4-12 0 0,3 4-3 16,1 7 0-16,-1-9 2 0,2-2-2 0,2 11-1 15,-6-7-2-15,1-3 3 0,-3 1-6 0,5 1 2 16,-4-3 2-16,3 2-1 0,-1-2 0 0,3-2 0 15,-2 2 3-15,-1-1 1 0,0-3-3 0,1 1 9 16,-1-1-1-16,-2 4-3 0,0-4 2 0,3 4 0 16,-2-1 1-16,1 0 1 0,1 1 0 0,-4-1-2 15,4 0-3-15,-1-1-2 0,-1 1 2 0,1 0 6 16,1 1-9-16,-1-2-1 0,0-1-4 0,2 0 0 16,0-4 6-16,0 4-7 0,0-4-1 0,-1 0-3 15,3-1-1-15,-2 1 0 0,1-2-1 0,-5 0 3 16,3 0-2-16,1-2-1 0,-1-2 4 0,0 0-7 15,1-2 0-15,-3 6 0 0,2-7 2 0,0 9-3 16,0-2 3-16,-3-6-5 0,2 0 2 0,2-2 0 16,-2 3 2-16,-2 6-2 0,4-6 4 0,-4 6-3 0,3-6 8 15,0 4-2-15,0 1-1 0,-3-4 0 16,3 3 3-16,-1 0-5 0,-1-4 6 0,2 0-2 16,-3 1-4-16,4-4 0 0,-1 4-2 0,0-1 3 0,0-1-1 15,0-2 1-15,-1 2 4 0,1-2-5 0,4 0-2 16,-4-1 1-16,1 0 1 0,0 1-4 0,0-3-2 15,1 2 3-15,-2-4 4 0,0 1-3 16,0-3 4-16,-3-1-8 0,3 3 2 0,-1-3 1 0,-1 0 1 16,2 0 0-16,0-2-4 0,-3-1 4 0,2 1 0 15,-2-2 0-15,0-1-3 0,0 3 1 0,1-5 6 16,-1 4 5-16,0-4 3 0,1 2 19 0,-2-4 24 16,0 0 7-16,-4 6 9 0,-1-4 3 0,-7 1-1 15,-5 3-4-15,-13 2-3 0,-7 5-11 0,-22 3 1 16,-33 13-28-16,-5 0-27 0,-1-3-81 0,-10 7-117 15,-9 2-138-15,-6 2-1035 0,-14-2 455 0,-11-2 304 16</inkml:trace>
  <inkml:trace contextRef="#ctx0" brushRef="#br0" timeOffset="64964.37">9794 11375 147 0,'-17'0'307'0,"-3"1"-21"15,3-1-25-15,2 0-21 0,5 3-26 0,0-3-21 16,2 0-21-16,2 1-16 0,0 0-22 0,6-1-12 15,-5 4-13-15,7 0-6 0,-2-4-5 0,11 7-4 16,3-5-4-16,4 2-3 0,13-4-5 0,2 1-3 16,5 1-5-16,15-2-6 0,-1-4-2 0,6-1-16 15,-1 2 4-15,-2-4-6 0,-4 4-8 0,2-5 4 16,-2 0-8-16,-16 5-2 0,3-4-3 0,-4 1-5 16,0 2-3-16,-3-2 1 0,-5 1-3 0,-5-1-2 15,-1 5-2-15,-8-4 7 0,1 2-6 0,-3 0-2 16,-1-4-7-16,-1 4 0 0,-4 0-4 0,-2-4 2 15,-2 3-2-15,-1-1-3 0,-2-2-1 0,-5-2-2 0,-1 4-1 16,-2-3-1-16,-4-1 0 0,0 1 0 0,-3 3 0 16,1-2 1-16,2 1-1 0,-3-2-9 0,3 5 10 15,1-1 0-15,5 3 3 0,1 0 4 0,0-3-6 16,2 2-3-16,1 0 2 0,5 2-6 0,0 0 5 16,0 0 0-16,-3 9-2 0,7-4-2 0,0-1 2 15,5 7 3-15,0-1-1 0,4 4 2 0,1 0 0 16,0-1 4-16,0 4-2 0,-1-3-4 0,1 1 2 15,-3-1 0-15,-1 1 2 0,2-2 2 0,-6 4-2 16,-1 0 4-16,-1 0 2 0,-5 3 1 0,-2-2 0 16,-4 10 2-16,-5-4-3 0,-7 2 3 0,-4 3-3 15,-9 5-2-15,4-7 1 0,-8 7-14 0,8-10-12 16,-4-2-24-16,1-1-18 0,5-1-29 0,0-1-41 16,8-9-37-16,3 0-50 0,2-5-66 0,3-1-622 15,1-1 303-15,3-4 202 0</inkml:trace>
  <inkml:trace contextRef="#ctx0" brushRef="#br0" timeOffset="65864">12048 9692 273 0,'-2'-7'278'0,"0"3"-24"0,2-1-16 0,2 0-28 0,0 1-25 15,3-2-14-15,4 1-16 0,5-1-16 0,4-1-18 16,5 3-9-16,8-2-12 0,-3 2-2 0,5 0-11 16,-1 4-8-16,0 3-5 0,0 0-4 0,-1 2-5 15,-2 0-8-15,-2 3-7 0,0 1-3 0,-8 1-10 16,-1 0 2-16,-3 4-5 0,-1 0-3 0,-2 1-2 15,-5-1-4-15,1 5 4 0,-7-2-5 0,1 1-2 16,-5 2-1-16,-1-1-2 0,-2 0 0 0,-3 5-1 16,-1-7-1-16,-1 1 1 0,-1-2-5 0,1-2 2 15,2 1 2-15,2-7-5 0,-1 0 0 0,4-2 5 16,-1-1-5-16,3 0-2 0,0-1 0 0,1-2-6 16,1-2 2-16,-1 4 3 0,1-4-5 0,0 0 2 15,0 0 0-15,27-8 0 0,-16 4 1 0,8-4-1 16,1 3-3-16,1 0-1 0,7-5 5 0,-1 6-3 0,-4-1-2 15,-2 2 0-15,-1 1 1 0,9 0-1 16,-7 1-3-16,-1 1 0 0,-1 0 3 0,0 1-3 16,1 3 1-16,-2 0 1 0,3 2-2 0,-6-1 1 0,4 6-1 15,-5-3-1-15,3 2 2 0,-8-2-1 0,3-2 4 16,1 4-2-16,-3-4-1 0,-2 1 0 0,2-1 2 16,-4-2 1-16,2 2 0 0,0-4 5 0,-2 1 4 15,5-3 9-15,-4-3 11 0,-2 3 6 0,6-4 6 16,-2-1-2-16,-1-2 5 0,5-6 10 0,-2 2-4 15,-3-4 1-15,1 0-4 0,-1 1-8 0,-3-5 0 16,-1 1-12-16,0-8 3 0,-1 1-8 0,-3 0-1 16,-2 4 6-16,-4-3-5 0,1 3-4 0,-5-2-8 15,3 4 1-15,-6 2 2 0,1 3-6 0,-7-1-6 16,4 4-8-16,-4 3 3 0,0 1-10 0,-1 2-13 16,0 3-17-16,0 2-17 0,1 2-18 0,6 1-20 15,2 4-15-15,1 1-10 0,4 1-19 0,1 3-35 16,4 1-44-16,3 3-58 0,2 1-685 0,1-3 322 0,3 1 212 15</inkml:trace>
  <inkml:trace contextRef="#ctx0" brushRef="#br0" timeOffset="66070">13617 9462 306 0,'8'-10'347'0,"-3"-2"-20"16,-1 5-26-16,1 0-32 0,-1 2-31 0,-3 2-27 15,4 1-25-15,-5 2-19 0,0 0-15 0,8 10-15 16,-4 1-16-16,1 5-5 0,-1 3-11 0,-3 0-14 16,4 8-6-16,-1 2-12 0,-3 0-6 0,3 2-3 15,-1 1-7-15,-1 1-5 0,-1 2-17 0,2-2-38 16,-3 3-24-16,0 1-41 0,3 7-33 0,-3-11-49 16,-3-1-52-16,7-4-51 0,-3-10-648 0,3-1 299 15,2-5 202-15</inkml:trace>
  <inkml:trace contextRef="#ctx0" brushRef="#br0" timeOffset="66413.42">14108 9641 49 0,'5'-5'263'16,"-1"0"-22"-16,0-1-25 0,-3 5-17 0,-1 1-12 0,0 0-7 16,0 0-10-16,-5 20-9 0,1-5-12 0,-1 1-11 15,-4 2-8-15,3 7-9 0,-1 0-11 0,5 1-7 16,-1 1-14-16,2 3-3 0,-2-4-6 0,6 0-9 15,2 2-4-15,0-12-9 0,3 1 1 0,2-5-4 16,3-1 2-16,2-1 1 0,2-5-2 0,1-1 11 16,0-5 1-16,1-2 10 0,0-2 8 0,0-2 3 15,0-5 0-15,4-4-7 0,-9 1 0 0,7-5-2 16,-6-4-8-16,2 0-12 0,-7-2 1 0,-1 1-6 16,-4-4-9-16,-5 0-2 0,-4 2-10 0,-3 3-3 15,-6 0 15-15,-4 3-25 0,-2 1-6 0,-3 6-2 16,-6 3-12-16,1 5-18 0,-6 2-11 0,-2 8-16 0,0 2-39 15,-14 6-13-15,-2 3-22 0,1 4-32 16,2 3-35-16,3 3-30 0,-1 2-35 0,6 3-46 16,1 2-669-16,5 2 323 0,0 6 214 0</inkml:trace>
  <inkml:trace contextRef="#ctx0" brushRef="#br0" timeOffset="66697.41">13145 10447 189 0,'-40'0'303'0,"-11"0"-13"16,11 0-13-16,2 2-16 0,2-1-10 0,8 0-6 0,10-1-19 16,4 1-14-16,4-1-18 0,3 0-22 15,2 2-11-15,5-2-16 0,0 0-13 0,0 0-4 16,46-7-12-16,5 2-13 0,11-2-5 0,27-1-4 15,3-6-7-15,0 5-7 0,4 0-4 0,1 3-5 0,-1-2-7 16,5 1-7-16,-8 2-6 0,-2 2-2 16,-30 1-7-16,3-1-7 0,-9 3-11 0,-2-1-15 0,-18 2-26 15,-4 2-31-15,-11-1-33 0,-2 4-27 0,-10-4-29 16,-5 5-23-16,-3 2-25 0,-8 1-27 16,-7 4-26-16,-9 2-12 0,-9 4-28 0,-18 6-566 0,-6-1 282 15,-3-2 188-15</inkml:trace>
  <inkml:trace contextRef="#ctx0" brushRef="#br0" timeOffset="66874.61">13808 10580 1393 0,'-87'26'-42'16,"28"-9"30"-16,-30 4 29 0,29-8 32 0,-2-2 30 15,7-1 31-15,18-2 14 0,1 0 18 16,7-4 5-16,9-2 0 0,5 1-1 0,4 0-15 0,5-1-11 16,3 0-13-16,3-2-11 0,0 0-4 0,35-4-1 15,-1-2-6-15,21 1 9 0,4-4-5 0,5 2 0 16,0 0 1-16,25-8 0 0,-25 8-1 0,-4-3-5 16,0 3 6-16,-2-2-13 0,-5 2-6 0,-16 0-15 15,-1 1 9-15,-4 2-6 0,0 0-10 0,-13-3-5 16,-1 5-7-16,-5 2-18 0,-2-2-27 0,-1-1-23 0,-3 1-33 15,-1 1-54-15,1 1-73 0,-4-4-90 0,-3-1-894 16,3-1 393-16,-3 2 260 0</inkml:trace>
  <inkml:trace contextRef="#ctx0" brushRef="#br0" timeOffset="67647.05">17655 9544 44 0,'-9'-9'359'0,"2"2"-22"0,2-1-30 15,1 2-29-15,2 1-35 0,5 0-18 0,2 1-18 16,5-2-27-16,4 4-21 0,6-1-15 0,9 3-21 15,3 0-8-15,2 5-9 0,-2 0-11 0,3 2-12 16,-1 2-5-16,0-1-10 0,-4 4-4 0,-2 0-8 16,-1 1-13-16,-4 1-1 0,-1 2-2 0,-9-1 2 15,-2 2-11-15,-3-3-1 0,-2 3-7 0,-5 1 4 16,-1-1-3-16,-4 2-2 0,-2 0-2 0,-1-2 6 16,-1 0-10-16,-3 1-1 0,2-1 1 0,2-6-6 15,2 0 0-15,1-3 2 0,-1-1-4 0,3-1 2 0,-1-1-1 16,2-1-3-16,1-2 3 0,4 1-4 0,2-1-1 15,4-2 2-15,2 0 0 0,5-5-5 16,5 0 0-16,5-4 1 0,5 2 3 0,1 0-5 0,-1 1 3 16,0 1-8-16,-1 1 3 0,-1-1 6 0,-9 4-7 15,8 0 3-15,-7 1-1 0,-2 1-3 0,-2 0-2 16,4 4 3-16,-3-1-2 0,-1 3 4 0,0 2-1 16,-8-2 1-16,6 3-4 0,-5 2 5 0,-1-1-2 15,-1 1 2-15,-1-2 2 0,-2 0-4 0,1-1 2 16,0 1 0-16,-4-5 4 0,3 2-3 0,-2 0 1 15,-1-4-3-15,1-1 8 0,-2-2 8 0,-2 0 7 16,10 0 9-16,-10 0-3 0,9-4 17 0,-4 0-14 16,3-7 3-16,-3 1 5 0,1 1 8 0,1-6-5 15,-3-2 1-15,-3-2 0 0,0 0-7 0,2-8-8 16,-2-1 0-16,-5 3 1 0,-1-2-9 0,-4-2 2 16,-2 4-6-16,-2 2 4 0,-5-4-8 0,0 9-1 0,-1 0-4 15,-5 2 4-15,7 7-9 0,-2 3 5 0,2 0-15 16,-2 4-13-16,6 2-13 0,-2 2-30 15,-4 3-20-15,7 1-16 0,2 0-32 0,0 6-22 0,6-2-33 16,-2 7-35-16,6 0-50 0,0 0-783 0,6 0 351 16,-1-2 236-16</inkml:trace>
  <inkml:trace contextRef="#ctx0" brushRef="#br0" timeOffset="67841.53">19058 9393 226 0,'13'-13'325'0,"-3"-2"-14"0,-1 8-24 16,-5 0-27-16,4 0-32 0,-4 4-25 0,-3 1-19 16,-1 2-21-16,0 0-14 0,13 9-13 0,-11 1-11 0,1 5-8 15,-2 2-11-15,4 8-6 0,-5 0-13 0,2 4-3 16,-2 0-10-16,0 0-10 0,-2 1-6 16,0 1-1-16,-1 3-18 0,-1-3-29 0,2-1-49 0,-5 1-53 15,6-2-63-15,1-5-75 0,-1-5-729 0,2-2 319 16,0-5 214-16</inkml:trace>
  <inkml:trace contextRef="#ctx0" brushRef="#br0" timeOffset="68029.81">19439 9380 203 0,'8'-17'341'0,"-2"7"-23"16,-3-1-30-16,1 5-31 0,-1 3-29 0,0 1-24 15,-3 2-12-15,0 0-9 0,3 13-10 0,-3-1-15 16,0 0-8-16,2 7-13 0,-1 8-12 0,4-1-11 15,1 6-9-15,0-1-8 0,-1-2-13 0,3 5-6 16,-2 2-8-16,-1-2-14 0,4-2-34 0,-5 5-38 16,1-2-52-16,0-3-67 0,-5 4-58 0,0-1-65 0,-5 12-713 15,-4-15 323-15,0 0 216 0</inkml:trace>
  <inkml:trace contextRef="#ctx0" brushRef="#br0" timeOffset="68315.53">18137 10262 364 0,'-26'-1'378'0,"9"1"-13"0,5-1-20 16,1 1-7-16,4-2-62 0,5 0-25 0,2 2-27 15,17-5-13-15,14-3-21 0,22 0-20 0,8-3-13 16,30-2 1-16,3-1-3 0,6 5-14 0,2-1-15 15,-2 0-4-15,1 1-14 0,-3 0-8 0,-1 1-14 16,-6 3-10-16,-30-1-9 0,3 5-13 0,-4 0-34 16,-2-3-31-16,-21 6-36 0,0 1-29 0,-8-1-31 0,-11 1-30 15,-9 1-23-15,-4 1-14 0,-5 2-7 0,-10 2-17 16,-5 3-21-16,-12 1-22 0,-8 4-14 16,-17 7-637-16,-7 1 296 0,-25 6 200 0</inkml:trace>
  <inkml:trace contextRef="#ctx0" brushRef="#br0" timeOffset="68514.85">18900 10367 959 0,'-88'24'9'0,"25"-10"26"16,-28 3 29-16,27-6 20 0,-1 2 22 0,7-3 13 15,1 2 12-15,17-4 8 0,6 0 2 0,7-2-14 16,11-3-8-16,4-1-12 0,7 3-5 0,5-4 7 16,10 3 8-16,16-4 2 0,10 0-6 0,25-4 0 15,31-3-9-15,3-2 11 0,6-2 1 0,-3 4-8 16,7-9-3-16,-6 9-9 0,-3-2 1 0,-29 3-8 16,22 0-11-16,-29 1-6 0,2 1 1 0,-9 2-4 15,0-2-3-15,-15 3-9 0,-6-2-6 0,-3 2-4 16,-10 1-7-16,-4-3-2 0,-4 4-1 0,-1-2-12 15,-5 0-15-15,-5 1-22 0,0 0-35 0,0 0-41 16,-15 9-60-16,-15-4-62 0,-6 4-62 0,-26 1-905 16,-2 2 393-16,-29-1 260 0</inkml:trace>
  <inkml:trace contextRef="#ctx0" brushRef="#br0" timeOffset="150256.46">12037 12321 8 0,'0'0'224'0,"7"0"-26"0,-7 0-18 0,2 4-16 16,-2 0-19-16,-2 4-14 0,2 1-15 15,0-1-18-15,-1 2-32 0,0 1-30 0,-2 1-37 0,3-1-38 16,0 3-51-16,0 0-322 0,-1-1 136 0,1-2 92 16</inkml:trace>
  <inkml:trace contextRef="#ctx0" brushRef="#br0" timeOffset="151264.09">12903 11626 22 0,'3'-4'208'15,"1"0"-17"-15,-2 1-23 0,4-3-18 0,-2 4-12 0,3 0-18 16,2-2-11-16,1 1-10 0,3 1-8 0,-1 0-11 15,9 0-6-15,-2-1-8 0,-2 3-17 16,2 0-23-16,1 0-41 0,-1 0-43 0,0 1-65 16,-2 1-342-16,1 0 155 0,-4 0 102 0</inkml:trace>
  <inkml:trace contextRef="#ctx0" brushRef="#br0" timeOffset="156765.03">20152 11730 156 0,'0'-3'328'0,"0"3"-30"0,0 0-25 0,0 0-27 15,0 0-24-15,0 0-23 0,-9 12-18 16,6-4-22-16,-3-1-14 0,1 4-15 0,5 0-13 0,-5 5-11 15,1-4-12-15,0 5-17 0,0-1-34 0,2 2-49 16,0-1-62-16,0 3-73 0,2-2-101 0,-2-2-531 16,0-5 257-16,2 0 172 0</inkml:trace>
  <inkml:trace contextRef="#ctx0" brushRef="#br0" timeOffset="159909.78">11104 12620 40 0,'0'0'123'0,"-8"1"-8"16,8-1-13-16,0 0-4 0,-5 1-11 0,5-1-4 15,0 0-2-15,0 0-5 0,-1 3-6 0,1-3 15 16,0 0-5-16,6 6 4 0,-2 0-1 0,0-4-6 15,1 0 4-15,0-1 6 0,2 0 9 0,1 2-4 16,1 0 0-16,2-1-6 0,3 1-7 0,-2-3 2 16,8 2-4-16,-2 0-4 0,3-2 0 0,1 1-10 15,5 1 2-15,-1 2 0 0,2-1 1 0,0 0-7 16,1-2-5-16,2-1-6 0,-1 1-4 0,1 2 1 16,0-2-4-16,6 0-4 0,-4 1 7 0,3 0-6 15,2-2 6-15,-2 2-2 0,5-1-1 0,-3-1-1 16,0 1 0-16,3 1-3 0,9-1 3 0,-11 0-4 15,1-1-2-15,10 5-1 0,0-5-2 0,-12 2 1 0,3-2 0 16,10 3-2-16,-10 0 3 0,-2-1-7 0,0 0-4 16,1 0 3-16,11 3-2 0,-13-4-2 15,0 0-2-15,15 0 5 0,-15 1-4 0,2-2 1 0,0 1-1 16,0-1 1-16,0 4 1 0,0-4 4 0,-1 2-6 16,-2-2-3-16,3 2 3 0,-2-2-4 0,3 0 1 15,-4-2 3-15,2 6-6 0,-4-3 3 0,2 0 0 16,-4-1 2-16,2 0-4 0,2 0 2 0,-1 0-4 15,2-1-4-15,-3 1 11 0,3-1-1 0,-1 0 4 16,4-2-6-16,-4 3 2 0,0-5 3 0,0 4-4 16,4-3-6-16,-4 3-2 0,0 0 7 0,0-2-5 15,0 1 7-15,2-3-7 0,-1 1 3 0,-2 2-4 16,1-1 10-16,0 0-8 0,-3-1 11 0,0 2-12 16,4-1 1-16,-2 0 4 0,-3 1 5 0,4 0-10 0,0-1 2 15,0 1 1-15,2-1-2 0,1 0 3 16,14-1-3-16,-14 2 3 0,13-1 1 0,1 1-6 15,-3 2-1-15,1-3 0 0,0 3 15 0,0-4-15 0,0 3 8 16,-15-2-10-16,1 2 4 0,-1 0-4 0,2-1 0 16,-2-3 5-16,-1 1 1 0,-1 1-1 0,-2 1 5 15,-1-1 1-15,2 2 7 0,-7-5 2 16,1 0-1-16,0 2 2 0,-7 2 0 0,-2 0-2 0,-1-3-5 16,2 2-1-16,-2 1 1 0,-5 0-4 15,0-1-1-15,-1 0 5 0,0 1-5 0,-2 0 0 16,0 1 0-16,-2-2 1 0,0 0-5 0,-2 3-3 0,4-2-4 15,-3 1 1-15,-1-2 3 0,-1 3-4 0,-5 0-5 16,8-1-24-16,-8 1-31 0,5-1-55 0,-5 1-55 16,0 0-68-16,-19 5-93 0,-3-2-1049 0,-10 4 458 15,-7-5 306-15</inkml:trace>
  <inkml:trace contextRef="#ctx0" brushRef="#br0" timeOffset="160710.01">11831 13401 42 0,'-5'-4'198'0,"5"4"-3"0,-3-3 3 0,3 3-1 16,-1-5-1-16,0 3-6 0,-2-2-7 0,3-1-5 15,-2-1-7-15,2 1-10 0,1-1-10 0,2-2-8 16,-1-2-15-16,4 1-1 0,1 1-13 0,2-3-7 0,3-2-9 15,5 3-12-15,1-2 1 0,5-2-11 0,3 2-3 16,-1 0-9-16,6 2-5 0,-2 0-7 16,3 3-1-16,0 2-4 0,-1-1-10 0,-2 1 3 0,4 4-6 15,-4-1-4-15,-8 4-6 0,-2 0 2 0,-1 3-8 16,-4 0 1-16,-5 1-1 0,0 3 1 0,-5 0-6 16,-4 4 6-16,-6 6 3 0,-1-1-5 15,-11 7-1-15,0-2-5 0,-3 2 4 0,-2-3-8 0,-4 0 6 16,4 3-12-16,-3-4-1 0,2-3 1 0,1 0 1 15,6-5 0-15,2-1-2 0,1-2 0 0,4-1-2 16,1-2 2-16,1-2-1 0,4 2 3 0,-1-2-6 16,0 0 0-16,4 1 2 0,0-2-1 0,2 2 0 15,2 2 4-15,4-3 1 0,1 4 0 0,1-3-2 16,7 5 0-16,-2-4 3 0,6 4 5 0,-2-2-6 16,2-1 7-16,-1 1-8 0,-1-2 1 0,1 3 3 15,-1-5-3-15,-7 0-1 0,-1-3 0 0,0 4 4 16,-5-1 0-16,0-3 2 0,-3 2 1 0,2 1-3 15,-4 1 0-15,-1-2 7 0,-2 2-3 0,-3 2 1 0,-7 0 2 16,0 4-3-16,-7-3-1 0,-8 4 1 16,1 1-1-16,0-1 0 0,-4 0-2 0,2 0 1 15,-3-1-3-15,4-3-6 0,-1 2-21 0,-2-4-19 0,4 1-33 16,0 0-27-16,8-4-37 0,5-1-34 0,2-3-48 16,5-3-55-16,2-1-686 0,4-5 322 0,2 0 212 15</inkml:trace>
  <inkml:trace contextRef="#ctx0" brushRef="#br0" timeOffset="161113.32">12595 13307 180 0,'0'0'202'0,"-14"-2"-13"16,14 2-14-16,-10 6-12 0,2-3-10 0,-1 4-13 15,0 1-5-15,-1 4-11 0,-2 0-10 0,1 0-7 16,3 1-12-16,1 1-10 0,0 0-2 0,4 1-8 16,1-3-7-16,2 0-2 0,2 2-5 0,-1-1 0 15,5-3-4-15,-1-1-2 0,5 5-4 0,2-1 4 16,2 1-7-16,0-2 1 0,5-2-2 0,4 2-1 16,4 2 1-16,0-5-8 0,-1 2-1 0,3-2-1 15,2-1-2-15,-2 2-4 0,2-1 0 16,-3-4 1-16,-1 3 0 0,-1-2 0 0,-7 1 0 0,0-2-1 15,-3 1 1-15,-4-2-3 0,0 2 2 0,-3-2 2 0,-1-1 3 16,-3 1 1-16,-1 1 1 0,-2-3-3 0,2 2 5 16,-5 2 0-16,-4-1-1 0,-3 1 4 15,-1 2-4-15,-5-3 0 0,0 6 4 0,-7-5-10 0,-6 6-5 16,-1-5 0-16,-4 3-5 0,0-5 4 0,-3 5-5 16,-3-5-1-16,4 2-1 0,1-2-6 0,0-2-8 15,6-2-20-15,8 2-17 0,6-5-26 0,-1 2-44 16,4 2-48-16,1-7-58 0,6 0-51 0,1-3-762 15,4-4 340-15,4-2 226 0</inkml:trace>
  <inkml:trace contextRef="#ctx0" brushRef="#br0" timeOffset="161588.45">12810 13350 185 0,'1'-6'248'0,"-1"2"-9"0,4-2-9 0,-3 3-14 16,0 0-9-16,-1 3-20 0,6-5-12 0,-1 4-13 15,0-2-11-15,1 1-8 0,6 0-4 0,6-1-6 16,1 2-11-16,3-1-9 0,8-2-10 0,0 1-10 16,4-1-5-16,-2 1-12 0,1 0-7 0,0-1-5 0,-1-1-6 15,1 2-2-15,-1-2-6 0,3 1-3 16,-4-1 3-16,-2 0-5 0,-2 2 0 0,-6-1 0 16,0 1 5-16,-2 2 2 0,-1-2 3 0,-5 1 9 15,-4 0-1-15,-3 1-1 0,3 1 6 0,-4 0-5 16,3 0 9-16,-8 0-13 0,0 0-4 0,5 0-3 0,-5 0-4 15,3 5 4-15,-3-5 8 0,-4 11-4 16,1-6-1-16,1 7 7 0,-5-2 6 0,2 9 1 0,-4-1 9 16,0 6-6-16,3 0-5 0,-7 2 2 0,4 3-6 15,0-2-7-15,0 3 1 0,-1 0-5 0,1-3-6 16,5 5-6-16,-4-3-1 0,2 2-5 0,4-2-3 16,0 1-3-16,4-2 0 0,0-2-5 0,2-6 0 15,4-5-1-15,-1 0 0 0,4-1-1 0,-1-5-3 16,1-1-1-16,1-1 1 0,-2-2-2 0,3-2 1 15,3-2 1-15,-3-1-4 0,8-1 0 0,-6-7 0 16,-2 3 1-16,1-5-2 0,-2 3 7 0,-2-2-10 16,-3-2-1-16,0 0 2 0,-1 1-2 0,-5-3-5 15,-2 3-5-15,-7-6 4 0,1 2-2 0,-6 2 1 0,-6-1 0 16,1 4-3-16,-8-5-5 0,-1 6-11 16,7 1-19-16,-2 0-32 0,4 4-49 0,4 0-57 15,3 1-64-15,0 3-79 0,3-4-88 0,1 3-1083 0,7 0 496 16,0 0 332-16</inkml:trace>
  <inkml:trace contextRef="#ctx0" brushRef="#br0" timeOffset="162382.41">15056 12804 191 0,'-2'-4'242'15,"2"4"-3"-15,-2-7-5 0,1 6-4 0,1 1-9 16,-3-5-10-16,3 5-12 0,0 0-18 0,0-4-17 15,0 4-18-15,0 0-11 0,0 0-14 0,0 0-4 16,0 0 2-16,0 0-8 0,17 10-2 0,-7-2-2 16,-1-1-8-16,4 3-5 0,2 2-1 0,3-2-13 15,0 0 2-15,5 5 1 0,3-1-5 0,-2 1-3 16,2 0-15-16,-2-2-4 0,0-1-2 0,2 1-7 16,-8-1-7-16,2-3 4 0,-1 1-10 0,3 5 0 15,-4-6-7-15,-3 3-1 0,-3-6-15 0,-2 2-12 0,-1-2-19 16,-2 3-14-16,-1-2-27 0,-3-2-25 0,0 2-33 15,-3-1-46-15,-1 1-41 0,-1-3-49 16,0 0-828-16,2-4 361 0,-10-1 240 0</inkml:trace>
  <inkml:trace contextRef="#ctx0" brushRef="#br0" timeOffset="162647.22">15486 12626 236 0,'1'-4'246'0,"-1"-1"-16"0,0 1-20 0,0 4-14 16,0 0-5-16,0 0-5 0,0 0-5 0,-14 13 4 16,5-2-3-16,1 3 1 0,-2 1 6 0,-3 2-11 15,-1 4-9-15,-1 4-9 0,-2-1-13 0,3 0-15 16,0 4-1-16,-4 0-12 0,4-2 12 0,0 1-31 16,1-2-4-16,-5 3-8 0,4 1-13 0,-1 0-10 15,1-2-3-15,0-3-1 0,0 0-8 0,2-2-9 16,5-3 1-16,-1-2-6 0,-1 0-5 0,5 0-2 0,-5-2-5 15,7-3-23-15,-5-2-36 0,6 2-34 16,-2-3-39-16,2-1-41 0,1-1-42 0,0-2-38 16,1-2-54-16,3-1-842 0,3-2 374 0,3-4 250 0</inkml:trace>
  <inkml:trace contextRef="#ctx0" brushRef="#br0" timeOffset="163345.97">15834 12660 25 0,'-1'-5'231'0,"0"1"-9"0,-3-1-4 15,4 5-8-15,0-9-5 0,-1 3-3 16,1 1-7-16,0 1-11 0,1-1-11 0,-1 0-11 0,0 1-10 15,5-1-16-15,0-2-13 0,-1 2-7 0,1 0-8 16,5 0-7-16,-1 0-9 0,2 1-11 0,0 1-6 16,3 0-7-16,-1 2-6 0,1 1-4 0,3 0-5 15,-5 1-3-15,2 4-5 0,4 0-2 0,0 1-7 16,-3 1 0-16,1 2-5 0,-6-2-3 16,-1 3-4-16,0-3 2 0,0 5-8 0,-4 0 3 0,0 1-6 15,-2 3 0-15,-6-1-3 0,2 0 0 0,-7 4 4 16,-2-2-6-16,-3 0 2 0,4-3-1 0,-5 3-2 15,0-6 2-15,5-1-2 0,0-2-1 0,4 0-2 16,-1-4 2-16,3 1-2 0,-2-2-1 0,0 2-1 16,2-3 3-16,2 0-4 0,1-2-1 0,-2 3-1 15,2-3 5-15,2 6-3 0,-2-6 6 0,5 6-4 16,4-3 2-16,-4 1 2 0,4 3 0 0,4-4 0 0,2 5 1 16,-3-1-1-16,3 0 9 0,-3 1-8 0,4 1 5 15,-2 0 8-15,0 3 13 0,-1-2-14 16,-4-3 2-16,0 1-1 0,-3 0-1 0,0-2 2 15,0 1-7-15,-3 2 4 0,3 2 2 0,-5-4 2 0,-2 0 2 16,-1 3-3-16,-1-1 3 0,-2-1-2 16,-2 1 2-16,-2 1-3 0,-1-3-1 0,-4 5-2 0,-4-3-3 15,2-1 0-15,-5 1-3 0,3-3-3 0,-4 0 14 16,3 0-15-16,1-2-3 0,-1-1-17 0,0 0-22 16,4-3-32-16,0 0-31 0,3-3-28 0,3 1-42 15,-1-1-51-15,5-2-70 0,1-4-881 0,3-2 390 16,4-5 258-16</inkml:trace>
  <inkml:trace contextRef="#ctx0" brushRef="#br0" timeOffset="163659.32">16392 12601 100 0,'0'-3'303'0,"0"-2"-16"0,1 3-24 0,-1 2-25 0,1-7-26 16,-1 7-17-16,0 0-11 0,0 0-9 0,0 0 2 15,5 16-5-15,-2-6-1 0,1 2 1 0,1 5-7 16,1-2-9-16,-1 3-3 0,0 0-12 16,0 1-4-16,3 5-9 0,-3-4-18 0,0-1 8 0,-1 1-15 15,0-1-14-15,-3 0-15 0,3 1 3 0,-4-3-5 16,3 3-6-16,-6-2-6 0,3-1-8 0,0 2-6 15,-1-4-7-15,-3 4-3 0,0-1 2 0,0 1-9 16,-1-2-9-16,0 0-39 0,-3-1-40 0,2 0-37 16,2-1-40-16,-4 2-46 0,5-6-48 0,1-2-48 15,-3 0-908-15,4-1 394 0,1-7 264 0</inkml:trace>
  <inkml:trace contextRef="#ctx0" brushRef="#br0" timeOffset="164298.65">16693 12728 205 0,'0'-11'230'0,"1"5"-4"0,2-2-5 16,-2-1-13-16,3 0-8 0,-1 2-4 0,-1 0-6 15,3-3-10-15,-2 4-6 0,1 0-8 0,-2-1-14 16,7-1-9-16,-5 1-11 0,6 2-12 16,-1 3-4-16,-1-5-4 0,0 3-5 0,0 3-4 0,0-2-11 15,1 3-10-15,0 0-4 0,-1 0-4 0,1 0-3 16,0 4-6-16,3 0 3 0,-3 4-4 0,-1-3-13 16,-1 6 8-16,1-4-5 0,1 5 2 0,-1-2-2 15,-2 2-1-15,-2 5 6 0,1-1 0 0,-1 2-5 16,-3-1-2-16,-2 0-3 0,0 2-4 0,-3-1 0 15,-4 7-10-15,2-6-5 0,-3 4 0 0,-3 1-1 16,1 0 1-16,-2-2-4 0,-1 1 6 0,1-3-2 16,-1 2-4-16,3-7-4 0,2 0 3 0,0-1 1 15,-1-2-4-15,1 0 14 0,2-3-1 0,-2-1 0 16,3-1-5-16,2-1 1 0,-1-1 2 0,1 0-2 16,3-2 1-16,-2 2-2 0,1-1 3 0,-1-1 4 15,3-3 3-15,-2 3 7 0,2-3 2 0,0 0 0 16,0 0 1-16,0 0-5 0,0 0-1 0,10 2-6 0,-2-2 0 15,3-3-3-15,8-1-2 0,2-1-6 0,7 3-1 16,1-3-3-16,3 2-1 0,0 0-2 16,-1-1-2-16,-2 3 1 0,3-2-3 0,1 0 3 0,-1 3 1 15,-2-1-1-15,-1 1-2 0,-7 1 3 0,-3-1 6 16,-1 0-5-16,-5 0-3 0,-1 0 4 16,-1 5 0-16,-1-7 2 0,-1 2-3 0,-4 0 4 15,-5 0 1-15,9 0 1 0,-5 3-2 0,-4-3 0 0,6 0 0 16,-6 0-4-16,0 0-1 0,0 0-1 0,10-1-1 15,-10 1-7-15,0 0-8 0,0 0-26 0,0 0-47 16,0 0-67-16,0 0-73 0,0 0-74 0,0 0-85 16,0 0-107-16,-19 7-1109 0,10-5 527 0,-4-2 354 15</inkml:trace>
  <inkml:trace contextRef="#ctx0" brushRef="#br0" timeOffset="165909.01">17963 12271 177 0,'0'0'203'0,"-9"-4"-11"16,9 4-10-16,-5-2-7 0,5 2-9 0,-5-1-9 0,5 1-4 15,0 0-14-15,-2-2-7 0,2 2-10 0,0 0-6 16,0 0-10-16,0 0-8 0,0 0-8 0,0 0 0 16,0 0-1-16,11-4-4 0,-11 4-3 0,11-1 5 15,-3 1-8-15,4-2-4 0,-1 2-1 0,2-2-6 16,6-1-3-16,3 0 1 0,4 1-6 0,3-2-1 16,0-1-7-16,1 2-3 0,4 0-6 0,-1-4 1 15,2 2-4-15,1 1-2 0,-2-1 6 0,3 0-5 16,4-1-1-16,-5 2 0 0,2 1 0 0,12-1 3 15,-16-1-1-15,2 3-1 0,0-3-3 0,-4 2 1 16,3 3-5-16,-3-1-5 0,2-2-3 0,-1 0 4 16,0 3-1-16,-2 0 1 0,0-3 0 0,2 1 0 15,-1 4-5-15,0-4 2 0,1 6-1 0,3-3 3 0,-3-1 7 16,2 2-10-16,-1-2 3 0,-1 1-5 0,2-1-4 16,-1 3 8-16,-2-4 5 0,-1 2-5 15,1 0-4-15,-1-1 6 0,2 0-4 0,0 0-5 0,-1 3-1 16,-4-6 0-16,3 3 3 0,-1 0-5 0,-1 3 4 15,-8-3-13-15,7 0 6 0,-8 0-1 0,3 0-6 16,-2 0 6-16,9 0 3 0,-8 0 7 0,7 0-17 16,0 0 5-16,-3 0 5 0,-3 0 4 0,6 0-4 15,2 1-2-15,-2-2 1 0,4-2-2 0,-2 3 4 16,2 0 0-16,-1-1 4 0,0 0-1 0,4-1 2 16,-3 1-10-16,-1-1 3 0,5 2-4 0,0 0 1 15,0-1 0-15,3 1 8 0,-6 1-7 0,0-1-5 0,0 3 2 16,-2-3-1-16,1 0-5 0,2 2 0 0,-2-4 6 15,0 2 1-15,2 0-5 0,-2 2-4 0,0-4 5 16,-1 2 0-16,0 3-2 0,0-2 3 0,-1-1-7 16,-1-1 3-16,2 2 0 0,-5-2-1 0,-1 0-1 15,4-1 2-15,1 1 4 0,1 1-2 0,2-3-1 16,0 3-4-16,0-4 6 0,-2 4-2 0,0-2 2 16,0 4-2-16,0-4-3 0,1-1 1 0,0 3-3 15,-3 0 4-15,4 0-1 0,1-1 10 0,-5 1-17 16,4-4 5-16,-1 4 7 0,3-4-3 0,-2 1 4 15,3 3-7-15,0-2 4 0,-1-2-5 0,0 4 5 16,2-1 4-16,4-1 0 0,-6-2-1 0,18 3 3 16,-16-2-2-16,3 2 9 0,10 1-9 0,-14 0 2 15,3 0-5-15,-2 0 0 0,1 1 1 0,-2-1 1 0,2 0-3 16,-2 3-2-16,-2-3 4 0,-3 1 3 16,-2 3-2-16,-2-4-2 0,-9 0 3 0,2 0-4 0,-3 2 2 15,-8-4-5-15,4 2 3 0,0 2 1 0,-2-2-3 16,-1 0 3-16,0 1 4 0,-3 0-8 0,-1-2 6 15,-7 1-8-15,10 1-7 0,-10-1-22 0,7 1-38 16,-7-1-51-16,0 0-55 0,0 0-63 0,-31 9-63 16,-2-2-80-16,-21 2-956 0,-9-1 445 0,-3-1 296 15</inkml:trace>
  <inkml:trace contextRef="#ctx0" brushRef="#br0" timeOffset="166626.64">19626 12627 13 0,'0'0'231'0,"-8"-2"0"0,8 2-4 0,-4-3-8 16,3 1-3-16,1 2-13 0,-3-7-7 0,3 7-15 16,0-5-9-16,0 5-9 0,3-7-8 0,1 2-7 15,1 2-19-15,6-3-9 0,0 1-7 0,8 1-4 16,1-3-12-16,11 2 5 0,1 0-17 0,2 1-5 16,2 2-7-16,2 2-2 0,2 2-4 0,-2 1-9 15,-2 1-1-15,0 1-9 0,-3 1-3 0,-2 3-5 16,-4 0-6-16,-10 3 2 0,-4-2-9 0,0 1 0 15,-8 5-5-15,-4 1 0 0,-2 0 0 0,-8 2-2 16,-5 2-4-16,-5 1-1 0,0 0-1 0,-3 0-10 16,-3 0 9-16,0-3-1 0,1 0 0 0,2-2-6 15,-1-2 0-15,4-5 1 0,5-1-4 0,-2-1 3 16,5-1-1-16,4-2-5 0,-1 0 2 0,3-2 2 16,0 1-5-16,2-2 2 0,2 3-1 0,1-3 0 15,1 3 3-15,3-2 9 0,2 1-10 0,6 1-9 16,-1-1 9-16,7 2 0 0,-1 1 2 0,3 0-4 15,1-2 3-15,-1 3 4 0,6-1-3 0,-6-2 0 0,0 2 1 16,-1 0 2-16,0-1 1 0,-8 0 6 0,0 0 2 16,-3 1-6-16,-3-2-1 0,-1 1 8 0,0 2-4 15,-4 0-1-15,-5-2-4 0,1 4 3 0,-6 0 2 16,-7 3-4-16,-4 0 2 0,-5 2-2 0,-2 0 0 16,-4-1-5-16,0-2 5 0,-1 3 5 0,-2-3-12 15,3-1 1-15,-2 2-9 0,3-4-20 0,2 2-28 16,2-1-33-16,8-2-29 0,2-3-39 0,8 2-39 15,-1-4-30-15,4-1-30 0,3-2-785 0,3 0 345 16,0 0 232-16</inkml:trace>
  <inkml:trace contextRef="#ctx0" brushRef="#br0" timeOffset="167018.49">20484 12746 104 0,'6'-5'244'0,"-3"2"-19"16,1 1-20-16,0-1-16 0,-4 3-20 0,0 0-7 0,0 0 1 16,6 6 11-16,-6-1 4 0,-3 2-1 0,3 0 1 15,-2 3-16-15,-3 2 2 0,0 4-12 16,-1 1-7-16,-2 0-15 0,-3 5-5 0,3-3-12 0,-2 6-3 16,-3-3-6-16,3 4-9 0,2 3-10 0,-5-5-6 15,7 3-8-15,-2-3-4 0,4-4-6 0,-1-1-20 16,3 2 3-16,-1-3-4 0,3-1-2 0,0-1 3 15,5-4 0-15,3-4-13 0,-2 3 0 0,7-5 17 16,0-1-19-16,0-2 3 0,1-2-10 0,5-1-1 16,-1-4 3-16,-2 1-5 0,1-4 2 15,-2-1-1-15,1-1 0 0,-4-1 6 0,1-2-3 0,-4-1 13 16,0 4 11-16,-3-8-21 0,1 5-1 0,-5 3 7 16,2-1 0-16,-4 0-6 0,0 1-7 0,-1 4 4 15,-4-2-11-15,-2 2 6 0,-7-2-9 0,-1 4 6 16,-7-1-9-16,3 3 3 0,-10-1 2 0,8 2-7 15,1 0-7-15,-2 0-21 0,4 2-31 0,4 0-29 16,4 1-32-16,-3-1-39 0,7 1-41 0,-2 0-43 16,7-1-47-16,-2 3-884 0,3-2 391 0,0-3 262 0</inkml:trace>
  <inkml:trace contextRef="#ctx0" brushRef="#br0" timeOffset="167427.14">20860 12813 28 0,'3'-3'241'0,"-3"3"-22"16,0 0-19-16,0 0-18 0,0 0-13 0,0 0-14 15,0 0-10-15,-12 12-10 0,10-6-10 0,-2 3-14 16,0 1-5-16,0-1-6 0,-1 2-6 0,5 1-11 16,0 2-6-16,0-2-4 0,0 3-4 0,5-1-3 15,3 2-4-15,-2-6-5 0,2 2 3 0,2 1 1 16,3 2-4-16,0-1-2 0,2-2-3 0,0-4-6 15,3 4 0-15,1-3-1 0,-1 3-2 0,0-4-1 16,0 1-3-16,1-1-1 0,0 1 2 0,1 0-7 16,-3-3 4-16,1 1-1 0,0 0-3 0,-1 1-3 0,-2-1 5 15,-3-4 0-15,0 3 2 0,-3-1-2 0,-1-2-1 16,0 1-3-16,-2 1-2 0,-3-2-1 16,0 1 1-16,0 0 6 0,-2 1 0 0,-1 1 10 0,-4 0-2 15,3-1 0-15,-7 2-1 0,0-1 1 0,-4-1-8 16,-1 2 5-16,-5 1-3 0,2-3 1 0,-3 0-5 15,-2-1 2-15,1 3-6 0,-10-2-2 0,2-2-1 16,0 3-5-16,-1-3 1 0,-1-3-3 0,9 0-6 16,0 0-10-16,3-3-38 0,-1-1-27 0,9 2-44 15,-3-3-61-15,4-1-62 0,4-3-66 0,1-3-824 16,4 3 373-16,3-11 250 0</inkml:trace>
  <inkml:trace contextRef="#ctx0" brushRef="#br0" timeOffset="167596.64">21043 12814 27 0,'6'-6'286'0,"-1"2"-26"0,2-3-23 0,-2 2-18 16,4 2-13-16,1 1-11 0,1-1-4 0,0 2-6 15,4 2-11-15,3 2 4 0,2-1-7 0,-1 0-3 16,3-1-13-16,6-1-19 0,-1 1-13 0,3 3 5 16,-4-1-24-16,3 1-14 0,-8-3-9 0,1 2-17 15,0-3-38-15,-2 2-45 0,-1-1-65 0,-5-1-67 0,3 0-93 16,-3-1-726-16,-5 0 324 0,-4-3 216 0</inkml:trace>
  <inkml:trace contextRef="#ctx0" brushRef="#br0" timeOffset="169061.41">22796 11907 230 0,'-4'-3'293'16,"4"3"-6"-16,0-6-11 0,0 6-20 0,0 0-9 16,-1-2-25-16,1 2-18 0,0 0-23 0,0 0-7 15,0 0-6-15,0 0-6 0,10 7-5 0,-5-3 3 16,4 4-11-16,-1 1 5 0,5 3-19 0,1 0-6 16,6 8-5-16,4-1 5 0,1-1-15 0,0 2-5 15,-2 2-8-15,3-1-7 0,1-1-15 0,-2 4-1 16,1 0-8-16,1-2-16 0,-3-1 8 0,1-2-9 15,1 4-1-15,-2-1-8 0,2-1-5 0,-6 1-7 16,-1-3 4-16,-5-2-8 0,-1-2-14 0,-1-4-3 0,-3 4-20 16,-3-3-40-16,-2-2-28 0,-1 2-37 0,-3 1-38 15,-4-4-46-15,0 2-49 0,-1-4-53 16,-2-1-66-16,0-3-767 0,-1-3 379 0,8 0 250 0</inkml:trace>
  <inkml:trace contextRef="#ctx0" brushRef="#br0" timeOffset="169310.28">23312 11971 258 0,'0'-3'252'0,"0"3"-14"16,-1-4-15-16,1 4-6 0,0 0-8 0,-15 5 3 16,6 2-8-16,-2 3-6 0,-1 2 0 0,-2 4-5 15,-7 2-13-15,3 1-10 0,-2 3-10 0,-2-3-6 16,4 5-16-16,-2 1-6 0,-2-4-19 0,3 6-10 0,-2-1-15 15,1 0 3-15,2 0-12 0,-5 3-5 16,5-3-8-16,0 0-6 0,3 3-2 0,-2-3-7 0,2-3-8 16,2 4-18-16,3-8-26 0,2-2-33 0,2 0-43 15,2-1-42-15,0-1-40 0,6-4-41 0,-1 0-33 16,3-6-48-16,2-2-748 0,3 1 343 16,3-3 230-16</inkml:trace>
  <inkml:trace contextRef="#ctx0" brushRef="#br0" timeOffset="171742.59">23964 11756 66 0,'0'-3'213'0,"0"-2"-11"0,-1 0-6 15,1 5-6-15,2-8-7 0,-3 3-9 0,1 0-13 16,1-2 12-16,-1 2 6 0,0 0 3 0,3-1-7 16,-3 1-16-16,2 0-17 0,1-2-12 0,-2 1-14 0,3-2-9 15,0 1-5-15,2 1-12 0,4-1-12 16,-1-1-11-16,8 0 1 0,-3 3-4 0,4-1-12 15,4 3 11-15,1-3-2 0,5 4-2 0,0-2-9 0,0 3-1 16,1 2-10-16,-7-1-9 0,5 4 4 16,-8 1 0-16,3-1-9 0,-4 2 3 0,0 3 1 0,-2 1-4 15,0 2 0-15,-1 1-6 0,-1 0 1 0,-4 3 2 16,-1 0 0-16,-1 2-3 0,-4 0 0 0,-2 7-2 16,-3-6-1-16,-2 0-2 0,-9 6 0 0,1 2-1 15,0-3 6-15,-7-1-7 0,2-1 0 0,-3 1-3 16,2 0 0-16,-3-2 0 0,-3-3 0 0,3 1 2 15,-2-4-5-15,-1 0-2 0,7-3-5 0,1-4 9 16,0 1-3-16,4-4-1 0,2-1 3 0,1 1-2 16,0-2 4-16,3 0 0 0,1 0 3 0,2-1 4 15,-2-1 2-15,4-1-2 0,0 0 5 0,0 0 2 16,8 10-5-16,1-10-1 0,5 0-3 0,5 1-3 16,9-2 3-16,1 1-4 0,2-4 0 0,1 1 2 0,0 0-8 15,3 2 0-15,0-1-15 0,-3-1-29 0,0-1-43 16,-3 2-31-16,2-2-55 0,-4-1-59 0,5 0-68 15,-4-2-852-15,-1 0 384 0,1-1 254 0</inkml:trace>
  <inkml:trace contextRef="#ctx0" brushRef="#br0" timeOffset="172308.86">25014 11742 134 0,'0'-3'229'0,"0"3"-10"16,-1-7-13-16,0 2-3 0,-1 3-9 0,2 2-5 0,-1-6-4 16,1 2-5-16,-2 1-10 0,0-1-7 0,0-1-5 15,-1-1-17-15,0 2-2 0,-1-2-15 16,0 2-4-16,0-4 0 0,-1 1-5 0,0-2-7 0,-3 0-7 15,6 0-12-15,-5 1-3 0,-2-3-2 0,5 3 6 16,-1 1-9-16,0-2-7 0,1 1-2 0,0 3 2 16,3 0 2-16,-3-2 1 0,4 3-5 0,0 0-12 15,0 4-1-15,3-7-11 0,-1 4-4 0,6 0-4 16,5 1-3-16,0-1-14 0,8 2 10 0,7 1-18 16,1 0 11-16,1-3 0 0,2 3-5 0,-2 0-4 15,0 3-2-15,0-2-7 0,-2 2 5 0,-8-2-3 16,-1 1-3-16,-2 0-3 0,-4 1 3 0,-2-1 1 15,1 0-7-15,-5-1 5 0,1 1-4 0,0 0-7 16,-2-1 3-16,-1-1 4 0,-1 1-2 0,1 2 6 0,-5-3-4 16,5 1-5-16,0 1 2 0,-5-2-1 15,3 4 1-15,-3-4 14 0,1 5-16 0,-1 0 0 16,-1-2 3-16,-2 3 0 0,-3 2 3 0,2 1 0 0,-3 1 2 16,0 5 7-16,1 0-4 0,-2 2 2 0,-3-1-1 15,2 1 1-15,-5 7 3 0,1 0-6 16,1-1 3-16,0 1-3 0,-1-2-1 0,0 2 0 0,0-2 2 15,2 1 5-15,-1-7 0 0,3 7-6 0,-1-5 1 16,1-1-11-16,1 2 10 0,-6 2-11 0,8-4-14 16,-2 0-29-16,1 0-30 0,-1-1-35 0,4 0-34 15,-1 0-40-15,1-4-43 0,0-2-44 0,0 2-50 16,3-2-796-16,1-3 373 0,0-2 250 0</inkml:trace>
  <inkml:trace contextRef="#ctx0" brushRef="#br0" timeOffset="172742.67">25647 11715 242 0,'1'-3'258'16,"4"-1"-17"-16,-2 1-21 0,-1 3-19 0,-2 0-18 0,0 0-8 15,0 0-8-15,0 0-3 0,7 5-2 0,-5-2-10 16,-1 3 8-16,-1 2-8 0,0 4 8 15,2 0-4-15,-1 1-14 0,2 3-1 0,-1 0-11 0,-2 4-3 16,0-2 11-16,1 0-11 0,-2-1-18 0,4 3-6 16,-3-2-5-16,0 0-3 0,1 1-5 0,-1 2-8 15,3-2-6-15,-2 2-8 0,3-4-1 0,-2 4-10 16,2-1-5-16,4-3 6 0,-3-3-10 0,3 2 2 16,2-3 8-16,1 2-1 0,0-2-6 0,5-6 2 15,0 2 4-15,4-4-1 0,-2 2-2 0,4-5 4 16,-1 1-13-16,9-5-2 0,-2 1 1 0,0-5-3 15,1 2-5-15,-1-7 0 0,0 4-3 0,-2-5-4 16,-7 0 6-16,4-3-12 0,-2-1 5 0,-1-2-4 16,-1-3 4-16,-3 1-3 0,0-2 1 0,-6-2 3 15,3 0-5-15,-9-2 5 0,-1 1-1 0,-1-2-8 16,-6 1-2-16,-6 1-1 0,-3 8-5 0,-6-2 0 16,-3 2-2-16,-3 3-6 0,-6 4 2 0,-1 1-6 15,-1 6 3-15,-3 0-17 0,3 2-31 0,-1 2-60 16,4 2-72-16,2 2-76 0,4 4-91 0,-3-1-102 15,6 2-1027-15,-3 0 491 0,6 0 326 0</inkml:trace>
  <inkml:trace contextRef="#ctx0" brushRef="#br0" timeOffset="176044.35">13992 14108 42 0,'0'-3'236'0,"0"-2"-18"15,0 1-19-15,0 4-17 0,-2-6-20 0,2 6-16 16,-2-4-11-16,2 4-14 0,0 0-11 0,0 0-7 15,0 0-6-15,0 0 2 0,0 0-4 0,-5 15-7 16,3-6 3-16,-1 1-2 0,0 0-2 0,-1 4 0 16,-1 1 6-16,-1 4-6 0,-1 4-2 0,-3 1-5 15,4 3 2-15,-2-1-7 0,2 3-3 0,-3-3-4 16,4 0 9-16,-3 1-20 0,3 1-2 0,-4 2-5 16,5-4-5-16,-1 4-1 0,4-4 9 0,-7 3-21 15,4-1 2-15,0-3-4 0,-1 0-10 0,4-4 13 16,-3-3-13-16,3 0-2 0,-2 0 0 0,3-1-2 15,-1-1-1-15,1 0-3 0,-2-4 0 0,2 2 0 16,-2 3-3-16,2-5-12 0,-1 0-19 0,-2 0-25 16,2-1-32-16,-3 1-42 0,-1-1-30 0,0-1-40 15,1-3-45-15,-1 2-711 0,-3-1 315 0,3-5 210 16</inkml:trace>
  <inkml:trace contextRef="#ctx0" brushRef="#br0" timeOffset="176466.09">13487 14734 244 0,'-1'-3'244'0,"1"-3"-13"0,0 6-18 0,1-5-11 0,2 4-12 16,-1-3-13-16,-2 4-8 0,8-4-9 0,-8 4-3 15,6 1 3-15,-6-1-4 0,12 5-8 16,-5-2-12-16,0 2 1 0,2 2-4 0,1 1-7 0,0 1-8 15,4 4 1-15,-2 0-13 0,-1 0 3 16,2 2-16-16,1 0 0 0,-4 0-12 0,4-1-5 0,-1 1-5 16,-1 2-14-16,-5-2-2 0,5 0-9 0,-2 0-1 15,3-1-3-15,-3 0-10 0,1-1-2 16,-2-3-5-16,0-1 3 0,-2 2-8 0,2-1-15 16,-2-1-13-16,-2-1-15 0,1-3-7 0,-1 2-10 0,-3-4 1 15,5 2 2-15,-4-3 4 0,3-2 0 16,0 0 4-16,-6 0 5 0,15-7-1 0,-6 1 2 15,4-5 2-15,-3-1 0 0,2-2 2 0,-2-1 5 0,3-1 12 16,-3 0-10-16,3-1 1 0,-3 2 5 16,-1-1 0-16,4 1 5 0,-6 1 5 0,1-1 1 0,-1 6 0 15,1-1 2-15,-3 3 7 0,-1-1 0 0,0 1 8 16,-1 1 2-16,-1 1-3 0,2 2 4 0,-3-2-9 16,3 3 0-16,-3-1 3 0,-1 3-13 0,4-4-26 15,-4 4-53-15,2-3-74 0,-2 3-97 0,0 0-921 16,0 0 389-16,0 0 258 0</inkml:trace>
  <inkml:trace contextRef="#ctx0" brushRef="#br0" timeOffset="177314.09">19826 13796 66 0,'2'-5'245'15,"-2"5"-16"-15,-2-2-19 0,2 2-28 0,2-5-13 0,-2 5-16 16,0 0-15-16,1-5-12 0,-1 5-17 0,0 0 1 15,0 0-9-15,0 0-3 0,1 12-3 0,1-7-3 16,-4 4 2-16,4 1-6 0,-2 2-3 0,1 0 3 16,-1 3 2-16,0 2 1 0,0 0-3 15,0 2-2-15,0 7 4 0,-1-1 0 0,-1 1-3 0,1 3-1 16,0 0-4-16,-5 1 13 0,5 3-8 16,-1-4-2-16,2 3-5 0,-2-1-6 0,0 1-2 0,0-3-5 15,2 4 6-15,0-3-13 0,2-1-4 0,-1 3-8 16,2-6-2-16,-2 3 8 0,0 2-16 0,-1-4 6 15,1 0-9-15,1 2-2 0,0-5-4 0,1 2-7 16,-2-7 10-16,2 1-10 0,1-3-2 0,-2 1-10 16,2-3 5-16,-2-1-8 0,1-3 1 0,0-1 4 15,-1 2-13-15,1-1-24 0,-2-2-27 0,0 0-43 0,-1 0-39 16,-1-4-47-16,-2 3-55 0,0-1-55 16,-5-2-868-16,-2 0 385 0,-2-2 258 0</inkml:trace>
  <inkml:trace contextRef="#ctx0" brushRef="#br0" timeOffset="177742.9">19466 14526 253 0,'0'-7'264'0,"0"2"-17"0,0 3-16 0,0 2-22 16,0-5-18-16,0 5-8 0,5-2 1 0,-5 2-2 15,15 4-12-15,-6 1-1 0,4-1 1 0,1 4-12 16,3 2-13-16,-3 0-6 0,4 2-8 15,2 3-4-15,2 3-15 0,-2-1-10 0,-2 1-12 16,-4-4-11-16,0-2-4 0,3 0-6 0,-3 3-7 0,0-3-11 16,-1 2-3-16,1 0-2 0,-4-2-3 0,3-1-4 15,-3 1-5-15,2-2 2 0,-3-1-7 16,-1-2 1-16,0 1-17 0,-1-1-16 0,-2-2-11 16,1 0-6-16,-1-1 0 0,-1-1-3 0,1-3 0 0,2 0-4 15,-1-3-13-15,4 2 9 0,0-6-5 0,-1 1-3 16,4 1 2-16,1-6 0 0,0 0 5 15,-2 0-3-15,2-4 1 0,-1 0 3 0,-2-1 5 16,3-6 8-16,2 1-4 0,-3 0 1 0,0 4 0 0,-1 1 5 16,-1-1 12-16,1 1-9 0,-3 0 5 0,-2 5 9 15,1 0 12-15,-3 2 19 0,-1 1 6 0,-2 3 10 16,2 0 5-16,-2 1-3 0,0 1-4 0,-2 3-10 16,0 0 0-16,0 0-3 0,0 0 3 0,0 0 0 15,-25 12-3-15,13 1-9 0,-3-1-1 0,-4 6-3 16,-1 2-1-16,0 0-40 0,1 2-85 0,-4 2-111 15,1 0-135-15,3-1-769 0,-3 0 373 0,-5-6 250 16</inkml:trace>
  <inkml:trace contextRef="#ctx0" brushRef="#br0" timeOffset="202028.94">12490 11743 26 0,'0'0'58'15,"0"0"4"-15,0 0-6 0,0 0-2 0,0 0-10 16,0 0 4-16,0 0 3 0,0 0-4 0,0 0 3 15,0 0 2-15,0 0-3 0,0 0-1 0,0 0 6 16,0 0 1-16,0 0 16 0,0 0-3 0,0 0 10 16,0 0 6-16,0 0 4 0,0 0-2 0,0 0 2 0,0 0-3 15,0 0-5-15,0 0-3 0</inkml:trace>
  <inkml:trace contextRef="#ctx0" brushRef="#br0" timeOffset="-209422.47">6081 10774 9 0,'0'0'134'0,"-3"-6"4"0,2 2-4 16,1 0 4-16,0 4 5 0,-1-6-3 0,-2-1-2 0,3 4-3 15,0 3-11-15,-1-11-6 0,-2 7-3 0,2 0 2 16,0 2 2-16,-2-3-3 0,3 5 3 0,-10-4-5 15,6 3-12-15,4 1-2 0,-13 1-8 0,4 0-5 16,-1 7-10-16,-3-2-2 0,-2 7-5 0,-3 0-4 16,-4 3 2-16,3 3-8 0,-1 2-1 0,-2 3-4 15,6 1-6-15,-1-3-5 0,-1 6 1 0,4 0 8 16,0-1-3-16,5 1-4 0,-1 1 2 0,0 0-9 16,3 1-3-16,-2-1-3 0,3-4 1 0,2 1-9 15,0-7-2-15,3 1-2 0,4-1 1 0,1 1-2 16,3-4-3-16,-1 2-2 0,1-2 0 0,4 0-2 15,-2-3-2-15,1 1 0 0,4 0 2 0,2-5 0 16,0 3 0-16,1-3 0 0,2-4 0 0,9 0-2 16,-6 2-1-16,6-7 0 0,1 0-5 0,-2 0 2 15,4 0-25-15,-3-4-24 0,1 0-29 0,-7 2-32 16,-2-2-33-16,1 1-38 0,-1-2-27 0,0 1-38 0,-2-4-35 16,-2-1-554-16,-3 6 276 0,-2-7 184 15</inkml:trace>
  <inkml:trace contextRef="#ctx0" brushRef="#br0" timeOffset="-208906.8">6522 10767 219 0,'-3'-3'220'0,"3"3"-6"15,-4-5-12-15,4 2-17 0,0 3-15 0,0 0-15 0,0 0-13 16,0 0-9-16,0 0-7 0,0 0-3 0,-7 17-3 16,7-5-5-16,-3 6 0 0,3 1-1 0,-1 8-9 15,1 2-5-15,0-2-8 0,1 4-7 0,3 2-8 16,-3 1-3-16,4-2-10 0,-1 0-4 0,5-1-2 15,0 5-10-15,1-7-4 0,2 1-5 0,3-6 0 16,-2 2-6-16,1-2-1 0,4-5 0 0,-5-4-5 16,3-3-2-16,3-2 5 0,-2-3-9 0,-1 0 3 15,1-4-1-15,2-2 0 0,-6-3 2 0,6-7 2 16,0 2 4-16,-3-5-1 0,5-7 4 0,-4-4-2 16,-2-3 3-16,-2-5 2 0,-3-1-4 0,-2-4 1 0,1-8-3 15,-9-5-4-15,0 3 6 0,-4 10-8 16,-4-12 1-16,-2 12-2 0,0 4 6 0,-3 1-2 15,-2 2-4-15,1 3 7 0,-4 3-7 0,-2 4-3 16,4 7 1-16,0 0-6 0,-2 5-5 0,-4 2-4 0,-5 2-1 16,4 6-1-16,5 1-9 0,-10 3-25 15,9 3-8-15,2-3-19 0,1 5-19 0,3 1-22 16,2 1-18-16,3 3-11 0,3 0-16 0,5 3-18 0,1-3-13 16,7 1-34-16,2-1-24 0,3 0-692 0,1-3 309 15,6 4 204-15</inkml:trace>
  <inkml:trace contextRef="#ctx0" brushRef="#br0" timeOffset="-208440.05">7139 10585 148 0,'-3'-6'268'0,"3"2"-14"0,-1-1-17 16,1 0-21-16,0 5-22 0,-3-3-23 0,3 3-20 15,0 0-12-15,0 0-6 0,-2 12 7 0,-1 3-4 16,3 3 0-16,-1 6-4 0,-3 5-5 0,4 4-11 16,0 1-11-16,0 0-4 0,4 1-11 0,-3 9-7 15,3-6-10-15,1-4-2 0,2 14-9 0,-2-15-6 0,2 3-3 16,4-1-8-16,-1-3-2 0,0-1-8 16,3-2 6-16,2 1-10 0,1-2-6 0,0-4-3 15,-2-2 1-15,1-9-12 0,2 0-14 0,-3-1-11 16,0-5-2-16,0-2-1 0,-1-2-4 0,0-3 0 0,1-2-1 15,-4-3 4-15,1-4 4 0,1-6-1 16,0-2 1-16,2-8 1 0,-9-1 3 0,-1-5 0 16,-3 3 2-16,1 0 11 0,0 1 3 0,-4 0 1 0,6 1 10 15,-5 9 8-15,1-1 4 0,0 7-1 0,0-1 3 16,1 0 6-16,-1 4-11 0,2 3-3 0,0-2-10 16,-1 5 1-16,1-1-2 0,-2 3-2 15,9 1 0-15,-4 3-2 0,2 3 2 0,3 1 3 0,1 6-4 16,0 3 3-16,-1 1-2 0,6 5 3 0,-5 0-2 15,2 0-1-15,-1 1 0 0,-1 1-2 0,-3 0 1 16,1 1-4-16,0 1 3 0,-3 2-10 0,3-3-9 16,-5-1-23-16,1 0-37 0,0 0-39 0,-1-5-33 15,-3-6-25-15,0-2-24 0,2-3-37 0,0-3-32 16,-2-4-625-16,-1-2 294 0,0 0 198 0</inkml:trace>
  <inkml:trace contextRef="#ctx0" brushRef="#br0" timeOffset="-208056.53">7774 10450 13 0,'-3'-4'291'0,"2"-2"-20"0,-3 4-22 15,2-1-24-15,2 3-19 0,-7 0-17 0,7 0-21 16,-6 5-13-16,-1 2-10 0,2 1-12 0,0 4-13 15,-5 1-10-15,1 5-3 0,3-1-9 0,-2 2-10 16,0 2-6-16,3 3-10 0,3-6-4 0,-2 8-9 16,4-6-4-16,0-2-6 0,2 0-4 15,5 2-5-15,0-1-1 0,2-2-5 0,8 5 0 16,-2-3-3-16,4-1-3 0,-2-2-1 0,5-2-1 0,2 1 2 16,1-1-1-16,-5-6 1 0,5 3 6 0,1-1-4 15,-8-1-2-15,2-3 0 0,2 2-1 16,-4 1 0-16,0-2 0 0,-4 1-2 0,-1-2 8 0,-3-1-7 15,1 3 6-15,-3 1 8 0,0 2 7 0,-3-2 12 16,0 0 4-16,0 1 1 0,-3 1 0 0,-2 5 9 16,-2 0 2-16,-4 3-11 0,-2-1-7 0,-2 6 0 15,-7-5-11-15,-1 5-1 0,-1-4-48 0,-3-1-40 16,4 0-48-16,-5 2-59 0,2-4-71 0,4-5-93 16,-7 2-883-16,6-4 399 0,0-3 266 0</inkml:trace>
  <inkml:trace contextRef="#ctx0" brushRef="#br0" timeOffset="-199087.18">11099 11672 157 0,'-5'-4'187'15,"2"0"-13"-15,1-1-10 0,-1 1-12 0,-1 1-12 16,4-2-5-16,0 5-6 0,-5-5-9 0,5 3-6 16,-1-3-4-16,1 5-4 0,0-7-4 0,-3 4 0 15,3 3-2-15,0-6-1 0,0 2 1 0,0 4-5 0,0 0-2 16,-1-7-6-16,1 7-5 0,0-3-6 0,0 3-9 16,0-7-2-16,0 5-8 0,0 2-4 15,0-6-7-15,0 2-5 0,0 4-2 0,1-5-3 0,-1 1-4 16,0 4-4-16,3-5 0 0,-3 0-1 0,0 5-3 15,1-7-1-15,-1 5 4 0,0 2 0 0,3-5 1 16,-3 2 3-16,0 3-1 0,0 0-8 0,1-4 4 16,-1 4-2-16,0 0-2 0,0 0-6 0,1-4 3 15,-1 4-3-15,0 0-2 0,0 0 1 0,0 0-1 16,0 0 1-16,0 0-6 0,0 0-4 0,0 0 2 16,0 0-8-16,0 0 1 0,0 0 5 0,0 0-3 15,-5 13 1-15,5-4 4 0,-4 2-2 0,0 4-1 16,-2 2 7-16,2 8-3 0,-1 2 2 0,1-1 0 15,-1 4 2-15,1 1 1 0,3-2 0 0,-3 3-1 0,0-2-2 16,3 0 3-16,0-3-5 0,-2 1 1 16,7-3-1-16,1 1-3 0,-4-6 1 0,2 0-3 15,2 1 4-15,-1-4 4 0,4 1-3 0,-2-2-3 0,4-1-5 16,-2-1 4-16,2-6 4 0,-1 0-3 16,0 1 4-16,3-2-3 0,0-2 2 0,1-2-3 15,1-2-1-15,-1-1 0 0,1 0 4 0,-3-5-8 0,1 1 6 16,1-4-1-16,2-1-1 0,-1-3 3 0,0-2-4 15,-5-2 1-15,5 0 5 0,-5-1-9 0,0-1 5 16,0 0-5-16,-3 1 3 0,1 0 3 0,-2 1-2 16,-4 3 0-16,3 0 5 0,-4 3 3 0,1 0 6 15,-1 3 3-15,0-1 7 0,0 4 0 0,0-1-1 16,0 1-1-16,0 4-12 0,0 0 5 0,-6-2-7 16,6 2 5-16,0 0-8 0,-8 14 0 0,2-4 0 15,2 0-1-15,-3 5 2 0,0 1-4 0,3-1 1 16,-2 1 0-16,2 4 0 0,0-3-6 0,0 2 7 15,-1-2-4-15,1 2 1 0,3-2-1 0,1 3-6 16,-1 6-14-16,1-5-24 0,0-4-24 0,1 7-27 16,-1-4-26-16,1-1-40 0,3-1-51 0,1-7-41 15,4 4-64-15,-5-6-672 0,1-1 329 0,2-5 218 0</inkml:trace>
  <inkml:trace contextRef="#ctx0" brushRef="#br0" timeOffset="-198723.45">11478 11719 273 0,'-5'-4'258'0,"4"1"-21"0,-2-1-23 16,2 1-22-16,-2 0-21 0,3 3-18 0,-1-5-16 15,1 5-10-15,0 0-15 0,9-4-11 0,-5 3-6 16,10-2-7-16,-4 2-8 0,3 0-5 0,9-1-4 15,-2-2-7-15,-2 2-7 0,5-2-3 0,-1 0-3 16,-3 2-6-16,0 0-2 0,0-1-1 0,-2-2 2 16,-2 1 5-16,-3 2 6 0,-2-1 5 0,-1 0 2 15,0 0 1-15,-4 1-1 0,0 1 2 0,-5 1-9 16,9-1-4-16,-9 1-1 0,5 0-7 0,-5 0-2 16,4 7-1-16,-4 0 0 0,-1 3-2 0,-4-1 9 15,1 7-13-15,-5 0-1 0,0 9-1 0,0 1 9 16,-2 3-18-16,0-2 1 0,1 7-5 0,0-4-3 15,-2 1-30-15,-3 14-28 0,6-11-31 0,0-2-39 0,3-2-32 16,-1 2-35-16,6-3-46 0,1-1-45 0,-2 2-653 16,4-11 307-16,2 1 206 0</inkml:trace>
  <inkml:trace contextRef="#ctx0" brushRef="#br0" timeOffset="-198542.68">11906 12130 255 0,'4'-4'249'0,"4"1"-14"15,-6 1-23-15,1 0-20 0,-3 2-21 0,5-2-8 16,-5 2-10-16,0 0 4 0,4 8-3 0,-4-3-5 16,0 1-13-16,0 1-5 0,0 5-11 0,-1 3-10 15,-2-3-11-15,2 0-10 0,-2 4-7 0,-1 2-9 16,3 1-6-16,-4 4-15 0,1-2-32 0,3 5-41 16,-3-1-50-16,-1 1-48 0,1-7-61 0,4 6-74 15,-3-8-554-15,2-5 268 0,1 1 180 0</inkml:trace>
  <inkml:trace contextRef="#ctx0" brushRef="#br0" timeOffset="-198273.54">12198 11719 78 0,'0'-5'330'0,"1"-1"-29"0,0 0-31 15,-1 2-32-15,1 2-25 0,-1 2-11 0,0 0-15 16,0 0-14-16,3 12-11 0,-2-1-13 0,1 1-5 16,0 5-7-16,2 0-11 0,-1 8-10 0,2 1-16 15,-2-3-9-15,0 6-10 0,1-4-4 0,-2 3-6 16,-2-2-9-16,0 2-5 0,0 2-2 0,-1-3-9 16,-1 1-7-16,-2-1-39 0,2 1-33 0,0-2-33 15,-1-7-35-15,1 2-46 0,2 4-50 0,2-6-48 0,-4-3-661 16,2-3 302-16,2-2 202 0</inkml:trace>
  <inkml:trace contextRef="#ctx0" brushRef="#br0" timeOffset="-197805.64">12493 11796 56 0,'0'-11'265'0,"-3"0"-15"0,3 0-8 15,3-1-8-15,-2 1-7 0,4 1-12 0,-2-2-12 16,1-1-9-16,2 5-15 0,-1-4-15 0,-1 3-7 16,4 0-5-16,2-1-18 0,0 0-10 0,0 5-9 15,7-4-14-15,-2 2-3 0,-2 4-4 0,1-1-7 16,-2 3-11-16,0-2-8 0,2 3-6 0,-1 3-3 15,1 2-11-15,-2 0-3 0,3 3-5 0,-1 2 1 16,0 2 2-16,-4 1-4 0,2 3-1 0,-2 2-2 16,-2 6-3-16,-2 1 4 0,-3 3 1 0,-6 2 2 15,-1 1-6-15,-5 2-2 0,-2 0-1 0,-2 0-3 0,-6 0-3 16,2-3 0-16,-10 11 3 0,7-15-2 16,2-4-9-16,-4 4-3 0,2-5 0 0,7-7 0 15,2 3 3-15,-1-5-5 0,6-4 4 0,-1-2 1 16,5-3 0-16,-3 4 0 0,1-6 8 0,0 4-10 15,4-5-1-15,0 2 6 0,0-2-2 0,0 0 12 16,19-3-11-16,-7-2-6 0,8-2 1 0,11 2-2 16,0-4-1-16,0 1-1 0,0-1-2 0,2-3-18 0,-1 7 13 15,2-5-1-15,-2 3-26 0,-2 0-33 0,1 3-44 16,-4 0-45-16,-6 4-53 0,-3 0-52 0,0 0-63 16,-5 1-864-16,0 3 394 0,-3 4 260 0</inkml:trace>
  <inkml:trace contextRef="#ctx0" brushRef="#br0" timeOffset="-197540.95">13252 12222 129 0,'1'-3'296'15,"3"2"-20"-15,-4 1-26 0,4-3-26 0,-4 3-21 16,4-2-16-16,-4 2-8 0,0 0-10 0,0 0-5 0,6 10-2 15,-6-3-11-15,3 1-3 0,-2 4-1 16,-1 3-8-16,3 1-16 0,-1-1-16 0,0 2-4 16,0 2-5-16,-2 0-15 0,1-1-6 0,-2 7-6 15,-1 0-12-15,0-7-6 0,0 0-34 0,-4 7-41 0,3 0-46 16,-4-5-66-16,1-1-73 0,-2 1-102 0,-1-4-650 16,0-3 319-16,3-1 214 0</inkml:trace>
  <inkml:trace contextRef="#ctx0" brushRef="#br0" timeOffset="-194533.89">14172 11732 33 0,'0'-3'223'0,"0"-1"-4"16,0 1-10-16,0 3-8 0,-1-7-8 0,1 7-13 15,0 0-10-15,0 0-13 0,-2-5-16 0,2 5-6 16,0 0-9-16,0 0-7 0,0 0-7 0,0 0 4 16,-12 12-7-16,7-4-5 0,-2 1-7 0,1 0-7 0,-3 1-8 15,1 1-2-15,2 5-11 0,-2-1-13 16,-1 1 3-16,4-1-6 0,-4 0-8 0,5-3-5 15,3-1-3-15,-2 1-4 0,2 1-1 0,1-2-2 16,1 0-6-16,3-1 0 0,0 2-5 0,1-2 2 0,2 0-5 16,0 1 0-16,2-1-3 0,3-2 2 0,3 2-1 15,-5-2-1-15,4 2-3 0,0-3-1 0,-3 2 3 16,4-1-4-16,-6-1-2 0,7 0 2 0,-3 0 3 16,-4-2-9-16,0-1 3 0,-3 0-1 0,2 0-1 15,-4 1-1-15,2-2-1 0,-1 0 2 0,-1 0 0 16,0 0 3-16,-1 1 4 0,-2 0 16 0,-1 1 6 15,-1-2 9-15,-2 2 5 0,2-1 3 0,-3 0-7 16,-4 2 10-16,-2 1-1 0,-1-4-9 0,-5 4 12 16,0 1-19-16,-2-4-3 0,0 2-2 0,0 1-6 15,0-3-1-15,0 1-6 0,3-1 0 0,2-1-26 16,4-1-22-16,-2 1-31 0,3-1-29 0,0 1-38 16,3-2-46-16,5-1-43 0,0 0-66 0,-10-6-798 15,14 1 362-15,2-3 240 0</inkml:trace>
  <inkml:trace contextRef="#ctx0" brushRef="#br0" timeOffset="-194054.57">14269 11739 93 0,'-9'-8'317'0,"-2"2"-9"0,0-1-10 0,4 1-13 0,0 2-21 15,2-1-25-15,1 2-15 0,-1-1-24 0,3 1-18 16,2 3-23-16,-4-4-18 0,4 4-7 0,0 0-12 15,0 0-7-15,21-1-23 0,-4 1-6 0,6 0-5 16,8 0-7-16,1 0-11 0,0 0-8 0,0 2-5 16,-2 1-11-16,1-3 3 0,-3 3-6 0,-5-1-2 15,-1 1 0-15,-4-2-9 0,-3 2 3 0,-2-3-10 16,0 5-1-16,-1-3-2 0,-3 0 0 0,0 2-2 16,1 0 0-16,-2-1-3 0,-1 4 0 0,-1-2 2 15,0 4-2-15,-2 0 2 0,0 1 9 0,-1 3-1 16,-1 2 3-16,-1 2 9 0,-2-1 4 0,1 5-3 15,-2-3 0-15,2 2-1 0,-2-1 6 0,0 7-6 16,0-6-1-16,2-1-5 0,-3-1 2 0,4 0-10 16,-2 2 9-16,-1-3 9 0,2 0-14 0,0 0 4 15,2-3-3-15,0-2-5 0,3-2 1 0,0-1-3 16,3-1 8-16,2 1-3 0,1-4 9 0,0 0 13 16,8-2 1-16,-1 0 2 0,0-4 3 0,4-4-5 0,-2 0 5 15,-1-1 6-15,2-2-1 0,3-5-9 0,-7 2-5 16,8-4-1-16,-11 2 0 0,8-6-4 0,-9 2-2 15,1-7 0-15,0-2-9 0,-5 0-2 0,-4-3-2 16,-2 0-7-16,-6-1 5 0,-1 0-4 16,-5 2-6-16,-2 2-2 0,-6 1-8 0,-6 5-5 0,0 1-13 15,-4 3-25-15,-2 5-23 0,-3 5-28 0,0-1-32 16,-4 6-39-16,4 6-40 0,-1 2-43 0,2 3-47 16,-1-1-49-16,0 6-912 0,0-2 420 0,3 1 280 15</inkml:trace>
  <inkml:trace contextRef="#ctx0" brushRef="#br0" timeOffset="-193364.62">13690 11918 130 0,'0'-3'173'0,"4"-2"-15"16,-1 0-13-16,-1-2 13 0,1 3-16 0,-2-1-6 15,4-2-3-15,-1-3-8 0,0 2 3 0,-3-1 8 16,4 2 2-16,-2-4-5 0,-2 0-13 0,-1 3 1 16,1 0 16-16,-1 1 12 0,2-2-5 0,-4 1-13 15,1 2-12-15,-2 0 10 0,1 1 4 0,1 1-4 0,-3-2-13 16,0 2-12-16,-1 0-9 0,-2 1-12 16,1 2-11-16,0 1-5 0,6 0-7 0,-21 4-5 15,11 0-5-15,-3 4-8 0,-1 0-1 0,1 1-3 16,1 3-5-16,-1 0-4 0,1 2-1 0,5 2-3 0,0 0-14 15,-2-1 8-15,2 1-3 0,3 0 3 0,1 0-14 16,2-1 10-16,2-3-1 0,-1 0-6 16,4-2 2-16,1 0-3 0,4 1 0 0,-3-3-1 0,5 1 1 15,0-4-9-15,2-2 3 0,4 3 3 0,2-3-13 16,-5-3 12-16,0-2-12 0,1-3 12 0,3 0 0 16,0-2 6-16,-1-2-8 0,-2-1-1 0,-2-3 8 15,1 1-2-15,-1 0 6 0,-1 0 0 0,-5 1 16 16,0 2 12-16,1 0 13 0,-2 1 12 0,-2 2 8 15,0 1-5-15,-3 2-6 0,3-1-9 0,-4 1-7 16,0 3-7-16,0 0-18 0,4 9 9 0,-6-1 1 16,0 6-2-16,1 4-1 0,-3 5 3 0,-1 4-1 15,1 2 4-15,-3 1-3 0,1-1 4 0,1 2-3 16,0 1-6-16,-1 1 1 0,0-1 0 0,4-1 0 16,-2-1-2-16,3-2-6 0,0-1-2 0,1-4 1 15,-2-2-5-15,2-3 1 0,0-1-4 0,0-1 5 16,0-3-5-16,0-2-2 0,2 1-6 0,-2-3-24 0,1 1-48 15,-1-5-41-15,1 0-52 0,1 3-56 16,0-4-74-16,0-3-104 0,-2-1-974 0,3 1 457 16,-3-1 304-16</inkml:trace>
  <inkml:trace contextRef="#ctx0" brushRef="#br0" timeOffset="-190440.63">18237 11400 166 0,'0'0'237'0,"1"-4"-23"16,-1 4-11-16,0 0-21 0,0 0-9 0,0 0-18 16,0-4-14-16,0 4-6 0,0 0-5 0,0 0-5 15,-14 8-7-15,6-3-9 0,2 3-10 0,-7 1-6 16,3 4-8-16,-3-1-9 0,-1 1-8 0,1 0-5 16,-1 0-7-16,1 2-4 0,2 1-6 0,-1-4-4 15,5-3-6-15,2 4-2 0,-2-2-5 0,0-1-4 16,4-1-2-16,3 0-2 0,0 2-1 0,1-5 0 0,5 2-5 15,1 0 0-15,1 1 0 0,1-1-4 16,6-1 3-16,2 3-3 0,3 0-1 0,-1-5-1 16,-1 3 1-16,10 1-1 0,-7-2-2 0,-2-1-4 0,1 0 6 15,-1 0-1-15,-1-1-2 0,-1 3 2 0,-4-3-2 16,-1 0 2-16,0 1 0 0,-3-1-3 0,2 1 0 16,-3-1 4-16,1 1-2 0,0-3 3 0,-4 2-3 15,0 2 4-15,-2-2 7 16,-1-3-3-16,2 3 11 0,-4 0 4 0,3 0 5 0,-2 0-1 0,-2 0-1 15,-2 1 0-15,-1-1-10 0,-1 3 5 0,-1-2 1 16,-6 3-4-16,3-1-6 0,-3 3 9 0,-4-4-12 16,2 6-5-16,-4-5-14 0,3 0-14 0,0 0-25 15,-1-1-23-15,0-1-31 0,2 0-33 0,0-2-46 16,2-3-37-16,-2-1-57 0,4-3-600 0,1-1 289 0,-4-1 194 16</inkml:trace>
  <inkml:trace contextRef="#ctx0" brushRef="#br0" timeOffset="-190263.89">18188 11480 183 0,'14'-8'194'0,"4"0"-18"0,-1 1-17 0,2 1-13 16,1-2-17-16,7 4-7 0,0 0-18 0,0 0-8 15,2 0-12-15,2 3-8 0,-6 1-22 0,9 0-28 16,-9 3-35-16,5 0-34 0,0-1-32 0,-2 3-399 15,-6-2 158-15,2 6 104 0</inkml:trace>
  <inkml:trace contextRef="#ctx0" brushRef="#br0" timeOffset="-189837.78">18970 11508 16 0,'5'-8'193'0,"0"1"10"0,-2-1-2 0,1 2-9 15,0-1 7-15,-3-1 2 0,-1 1 4 0,1 1-1 16,-1 1-12-16,-1-2-21 0,0 2-14 0,-4 0-5 16,2-2-11-16,-1 4-1 0,-4-3-19 0,-1 3-12 15,-4 3-11-15,-3 0-9 0,-3 2-9 0,-4 1-7 0,-4 4-9 16,4 0-8-16,-4 0-7 0,0 5-5 0,8-2 2 16,1 0-7-16,-1 1-6 0,5 1-7 15,0-1-9-15,5 1-8 0,0 0-12 0,3-3-6 0,2 3-6 16,0-1 2-16,7-6 2 0,-2 1-1 0,4-2 0 15,3 2 1-15,1-3 4 0,2 0-2 0,2-3 3 16,0-3-1-16,5-3-1 0,-2 2 2 0,1-4 4 16,0 2 1-16,-1-2 4 0,-7 1 0 0,5-1 4 15,-5 2 14-15,1-2 0 0,2 1 8 0,-6 1 2 16,3 0 1-16,-5 1 6 0,3 4-6 0,-1-5 6 16,-2 3-1-16,-2 1-3 0,-2 2-11 0,4-5-4 15,-4 5 1-15,0 0-1 0,8 9-5 0,-8-5 4 16,1 7 1-16,-2 2-5 0,-1 4-2 0,0 1 1 0,1 2-1 15,-3 6 3-15,0 2-1 0,0 0-7 0,0 2-2 16,-1 3-10-16,0-2-29 0,5 1-27 16,-1 0-35-16,1-1-34 0,0-2-43 0,4 0-39 0,2-4-49 15,-1-8-729-15,0-1 330 0,7-4 220 0</inkml:trace>
  <inkml:trace contextRef="#ctx0" brushRef="#br0" timeOffset="-189654.03">19177 11860 86 0,'7'-10'234'15,"-2"0"9"-15,0 1 10 0,-1 3-3 0,-3 1-9 16,3-1-17-16,-3 2-18 0,1 1-22 0,0 0-20 16,-2 3-14-16,0 0-11 0,0 0-16 0,0 0-7 15,0 0-6-15,1 12-9 0,-2-3-11 0,-2 2-10 16,-1-1-8-16,-1 2-8 0,2 5-7 0,-1-1-1 16,0-1-11-16,-3 3-7 0,2-1-21 0,0 2-36 15,0-3-39-15,3 5-46 0,-1-3-51 0,3 1-49 16,0-5-731-16,0 4 311 0,1-1 208 0</inkml:trace>
  <inkml:trace contextRef="#ctx0" brushRef="#br0" timeOffset="-188836.95">19549 11419 87 0,'-4'-5'253'0,"4"-1"-5"0,-1 1-1 16,-2 0-2-16,2 0-15 0,0 1-14 0,-2 0-15 0,3 0-15 16,0 4-13-16,-1-5-18 0,1 5-17 15,0-7-13-15,0 7-15 0,1-2-13 0,4-1-5 0,-1 3-12 16,4-2-8-16,2 1-5 0,2 2-9 0,0 1-3 16,1-2-5-16,0 4-7 0,0-1-5 15,2 5-5-15,2-2 0 0,-6 2-6 0,3 2 1 0,0 2-6 16,-3-1 2-16,0-1-3 0,-1 2-5 0,-1 5 1 15,-1-4-3-15,-2 1-1 0,-6 3 2 0,0 4 1 16,-4-3 0-16,-2 2 1 0,-2-2 2 0,-5 7-1 16,-3 0-5-16,-1-2 2 0,-1-1 1 0,-1-1-2 15,1-4-7-15,6-2 10 0,-1-1-4 0,2-4-1 16,1 0 5-16,4-4-3 0,1 0-6 0,0-1 4 16,1-3-2-16,0 1 5 0,2 0-1 0,-1 0 6 15,3-3-10-15,0 0 1 0,0 0-1 0,20-6 1 16,-9-1 3-16,5-4-6 0,7-3-4 0,2 0 0 15,0-1 1-15,-1-4 2 0,3 1-1 0,-1 1-3 16,-3 0 2-16,-1 1-2 0,-3 4-3 0,-4 0 1 16,0 2 1-16,-3 3 1 0,-1 0 0 0,-2 2 0 0,0 0-4 15,-5 3-4-15,2 0 3 0,2 2-1 0,-8 0-1 16,9 4 2-16,-4-2 1 0,0 6 7 0,4 1 0 16,-4 2 6-16,2 1 0 0,-5 4-7 0,2 1 10 15,0 3-9-15,-4 1 10 0,5 4-3 0,-4-2 0 16,2 2-3-16,-2 0 6 0,-1-5-6 0,0-1 1 15,5-1-5-15,-1-4 2 0,3 3-1 0,-1-5 3 16,-1-1 5-16,4-4-7 0,1 1 6 0,8 0-3 16,-5-5 13-16,1-2 5 0,1-2 8 0,3-2 5 15,0-3 5-15,2-1 3 0,-2-3 4 0,0-1-1 16,0-1-1-16,4-5-6 0,-4-4 11 0,1-1-19 16,-2-3 0-16,0 0-9 0,-4 2 4 0,-1-5-7 15,-6 0-3-15,-1 1-7 0,-3 1-1 0,-4 7 5 0,-3-5-4 16,-1 9-3-16,-4-2-3 0,-3 3-2 0,-2 2-3 15,-4 4-7-15,-7 2-23 0,-1-2-28 16,-4 5-33-16,3 2-26 0,1 1-47 0,-1 6-48 0,2 2-52 16,7 0-67-16,2 1-911 0,0 3 413 0,3 0 274 15</inkml:trace>
  <inkml:trace contextRef="#ctx0" brushRef="#br0" timeOffset="-187799.7">20684 11782 45 0,'0'0'78'16,"0"0"6"-16,0 0-6 0,0 0-12 0,0 0 8 15,-4 3-2-15,4-3-9 0,0 0-3 0,0 0 1 16,0 0-5-16,-5 2-5 0,5-2 0 0,0 0-8 15,0 0-2-15,0 0-9 0,0 0 6 0,0 0-6 16,0 0-10-16,0 0 5 0,0 0-3 16,0 0 3-16,0 0-1 0,0 0-1 0,0 0-7 0,0 0 2 15,0 0-3-15,0 0-1 0,0 0-8 0,0 0 4 16,0 0-4-16,0 0-5 0,0 0 11 0,0 0-11 16,0 0 5-16,0 0-2 0,0 0-1 0,0 0-2 15,0 0 5-15,0 0-4 0,0 0 2 0,0 0 0 16,0 0-4-16,0 0 0 0,0 0 4 0,9 4-5 15,-9-4 0-15,0 0-2 0,5 1 9 0,-5-1-1 16,0 0-5-16,0 0-2 0,0 0 3 0,0 0 3 16,0 0-6-16,5 1-2 0,-5-1 5 0,0 0 0 15,0 0 3-15,0 0-3 0,0 0-11 0,0 0 9 0,0 0-1 16,0 0 7-16,0 0-3 0,0 0-1 0,0 0 0 16,0 0-2-16,0 0 4 0,0 0-2 15,0 0 1-15,0 0 6 0,0 0-13 0,0 0 10 0,9-1 6 16,-9 1-2-16,0 0 5 0,0 0 2 0,0 0 7 15,0 0-8-15,0 0 8 0,0 0 1 0,0 0 2 16,0 0-3-16,0 0 2 0,0 0 3 0,0 0 1 16,0 0 4-16,0 0 2 0,0 0 6 0,0 0 3 15,0 0 5-15,0 0-1 0,0 0 2 0,0 0 1 16,0 0 2-16,0 0-4 0,0 0 0 0,0 0-3 16,0 0-5-16,0 0-2 0,0 0 1 0,0 0-9 15,0 0 3-15,0 0-5 0,0 0-3 0,0 0-7 16,0 0-6-16,0 0 2 0,0 0-10 0,0 0 5 15,-1 9 0-15,-1-5 5 0,1 1 2 0,1 6 1 16,-1-1-1-16,-2 2 4 0,2 0-3 0,0 1-1 0,-1-1-1 16,1 1-4-16,-3 3 2 0,2-3-3 15,1 2 2-15,-1 1-3 0,0 0-1 0,-1-4 1 0,2 0-9 16,0 3-19-16,-2-1-30 0,2-2-39 16,-1-2-53-16,0 1-50 0,0 0-616 0,1 0 268 15,0-3 180-15</inkml:trace>
  <inkml:trace contextRef="#ctx0" brushRef="#br0" timeOffset="-187305.5">21071 11412 237 0,'0'-7'314'0,"0"-1"-8"15,1 3-17-15,-1-2-32 0,0 3-16 0,2-1-25 0,-1 4-24 16,-1 1-21-16,0 0-17 0,0 0-18 16,0 0-12-16,0 0-8 0,-3 18-9 0,-2-3-3 15,4 0-9-15,1 6-5 0,-3 3-4 0,1 1-9 16,-1 0-11-16,-1 3-6 0,1-5-6 0,0 5-4 0,-1-3-5 16,3 0-5-16,-2 0 1 0,2 0-7 0,1-5 0 15,1-1-3-15,-1-2-7 0,0-2 9 0,3-1-19 16,-2-4-5-16,3 0-3 0,2 0-5 0,1-2-9 15,-1-3-6-15,3-1 0 0,4-2-2 0,-3-2 1 16,2-2 2-16,0-4 0 0,4-3-1 0,2-3 6 16,3-5-2-16,-8 3 3 0,6-6 0 0,-5-2 0 15,3-2-2-15,-3-1 4 0,1 2 1 0,-2 1 2 16,1 0 3-16,-6 6 15 0,1 0 2 0,-3 2 12 16,-2 5 13-16,2-1 10 0,-3 5 6 0,-1-2-6 15,1 5-2-15,0-2-11 0,-2 3-4 0,-1 1-5 16,0 0-15-16,0 0 5 0,1 10 7 0,-2-1-5 15,0 3-4-15,-2 1 6 0,0 4 2 0,1 1-6 16,-3 9-5-16,0-4 3 0,1 2-3 0,-3 0 1 16,4 1 1-16,-3 3-10 0,3-3 7 0,-5 1-6 15,3-3-15-15,0 3-33 0,-3-2-34 0,4-6-34 16,0 0-34-16,-2-1-50 0,5 0-48 0,1 0-54 0,-3-6-817 16,7-3 370-16,2 0 246 0</inkml:trace>
  <inkml:trace contextRef="#ctx0" brushRef="#br0" timeOffset="-186622.52">21725 11613 253 0,'4'-7'284'0,"-3"2"-16"0,1 1-18 16,-2 1-22-16,0 3-21 0,0 0-8 0,0 0-2 15,0 0-14-15,0 0-12 0,-14 12-15 0,10-4-3 16,-1 1-11-16,-2 3-12 0,2-1-14 0,-4 2-6 15,5 0-18-15,2 3-8 0,-1-3-7 0,-1 0-10 16,3 2-3-16,-2-2-4 0,3-1-6 0,3 2-11 16,-3-4 3-16,1 2-7 0,2-2-5 0,1-1 6 15,-2 0-14-15,6-2 0 0,-2-2-7 0,1-2-7 16,3 0 5-16,0-3-4 0,-1-2 0 0,5-2 8 16,-2-1-10-16,-2-2-8 0,4-4 8 0,-3-2-5 15,0 1 1-15,-1-5-6 0,-4 3 10 0,1-3-2 16,-1-7 1-16,-3 3 6 0,-3 2 8 0,2 0 25 15,-6 1-1-15,1-1 11 0,1 2 3 0,-2 0 4 16,2 5 8-16,-1-1 5 0,1 4 0 0,-2-2 1 0,1 5-3 16,2-2-13-16,-1 4-4 0,0-1-10 0,2 1-7 15,0 4 2-15,2-6-10 0,-2 6-4 0,6-5-2 16,0 5-5-16,3 0-2 0,3-1-8 0,4 2 3 16,3-2-1-16,-3 2-4 0,3-1 2 0,1 0-2 15,-3 4-1-15,3-3 1 0,-1 1 0 0,0-2-4 16,-2 1-3-16,0 1 3 0,-2-2-2 0,-2 1-1 15,-2 2-8-15,1-2 6 0,-2 4 0 0,3-5 2 16,-4 3-6-16,-4 0 1 0,3 3-4 0,-3-2 1 16,3 1 1-16,-2 3-2 0,-1 1-1 0,-1 4 2 15,0-1-1-15,-1 5 4 0,1 0 8 0,-1-2-12 16,1 3 4-16,-2 2 3 0,-3-2 2 0,2 2-7 16,1 1 7-16,-2-1-2 0,1-2-3 0,3-2 7 0,-2 2-9 15,4-2 10-15,0-4 1 0,-1 0 0 16,3-2 0-16,-1-3 3 0,5 2-5 0,-1-4 3 15,7 1 1-15,0-2 3 0,1-6-9 0,2 1 12 16,7-6-5-16,-1 0 3 0,-2-4 0 0,0-4 1 0,-1 1 1 16,-2-4 0-16,-5-1-5 0,1-2-1 0,-1-3 0 15,-3-1 3-15,-4 0-7 0,-5 2 2 0,2-7-3 16,-7 1 0-16,-4 2 0 0,-4-1-6 0,-1 4 3 16,-10 0-7-16,0 4 0 0,-4 4-2 0,-3 2-2 15,-2 3-15-15,-1 3-33 0,1 2-35 0,-3 1-44 16,8 3-46-16,-8 5-58 0,1 2-72 0,2 3-80 15,2 0-968-15,-1 0 453 0,-2 2 302 0</inkml:trace>
  <inkml:trace contextRef="#ctx0" brushRef="#br0" timeOffset="-177555.25">11717 15666 13 0,'-2'-8'193'0,"-1"0"-10"16,2 1-5-16,1-2-6 0,0 4-10 0,-3-1-3 15,2 1-5-15,1-1-13 0,-3 2-13 0,3 4-15 16,0-3-9-16,0 3-5 0,0 0-3 0,0 0 3 15,4 15-1-15,-4-5 3 0,0 5 3 0,3 3-5 16,-2 7-1-16,-1-1-6 0,3-4-6 0,-3 6-8 16,-3 0-4-16,3 0-4 0,3-3-7 0,-3 5-11 15,0-8-2-15,0-1-5 0,1 6-2 0,0-1-1 16,-1-4-7-16,0-3-4 0,3 0-3 0,-3-1-3 16,1 1-5-16,3-2-2 0,-4-4-1 0,3-1-3 15,-1-1-8-15,7 0-2 0,-7-4-3 0,4 0-2 16,0-1-2-16,-1-2-3 0,4-2 1 0,1-2 2 15,-3-3-3-15,4-1-2 0,2-3 0 0,0-3 0 16,-1-2 2-16,1-1 2 0,1-1 1 0,-3 0 1 16,0-1-4-16,-2 1 2 0,0 0 3 0,-3-1 5 0,2 3-3 15,-2 3 16-15,-2-1 0 0,0 2 11 16,1 0 14-16,-2 3 4 0,-2 1 13 0,2 0 13 16,-3-1-13-16,1 6 5 0,-1 1-21 0,3-3-5 15,-3 3-1-15,0 0-3 0,-2 13 16 0,0-3-19 16,-1 5 16-16,-1 3-18 0,-1 0 0 0,0 10-2 0,-4-5-13 15,5 9 15-15,-1-3-7 0,1 2 5 16,-1-2-4-16,1 3 7 0,-1 1-12 0,1-2-3 16,3 1-9-16,-3 0-25 0,-1-1-56 0,3-4-29 15,-1 5-27-15,0-6-27 0,2-1-24 0,1-6-38 16,0-5-25-16,1-3-13 0,-1-4 5 0,3-1 5 16,-2-3-545-16,3-3 263 0,-4 0 178 0</inkml:trace>
  <inkml:trace contextRef="#ctx0" brushRef="#br0" timeOffset="-177202.12">12037 16015 36 0,'9'-17'135'0,"0"0"6"0,0 2 9 15,-1 6-16-15,0 2-3 0,-5 2-9 0,1 2-4 16,-1 2 7-16,-3 1 1 0,9 4-4 0,-5 3 9 16,0 2-9-16,-3 2 7 0,3 4-14 0,-4 5-10 15,1-2-7-15,3 8-8 0,-4-1-6 0,3-6-8 16,-2 2-9-16,0 7-5 0,2-3-6 0,2-6-5 15,-1 1-4-15,-2-3-7 0,5-1-3 0,-1-3-2 16,4-2-4-16,-1-3 4 0,2-2-9 0,0-4-2 16,2 0 2-16,0-2-4 0,1-4 1 0,1-4-4 15,7-9-1-15,-2-3 1 0,-4-3-3 0,0 0 2 16,-2-3 4-16,-1-3-4 0,-4-2 3 0,-3-1 3 16,2-1-8-16,-2-1 2 0,-6 2-4 0,4-1 5 15,-8 6 5-15,3-1 0 0,-5 2 1 0,-2 5 6 16,-1 4 3-16,-4 4 5 0,0 1-15 15,-2 6-3-15,-8 1-1 0,1 5-3 0,-4 7-3 0,6 0-2 16,-5 8 1-16,2 4-1 0,1 0-9 0,4 7-9 16,0 2-24-16,8 2-17 0,1 5-26 0,8 1-36 15,1 14-31-15,6 0-41 0,4-2-48 0,-3-12-643 16,3 0 292-16,4-5 192 0</inkml:trace>
  <inkml:trace contextRef="#ctx0" brushRef="#br0" timeOffset="-177004.1">12589 16220 96 0,'5'-4'241'0,"-1"3"-23"15,-4 1-21-15,0 0-12 0,0 0-9 0,0 0-6 16,6 11-14-16,-2 0-7 0,-4 4-16 0,0-1-14 16,1 6-8-16,-2-3-13 0,0 9-6 0,2-1-11 15,-5 3-7-15,4-1-15 0,-5 2-24 16,1 0-37-16,-1-2-46 0,1 1-46 0,4-1-57 0,0-3-49 15,-5-4-433-15,4-2 211 0,-3 0 142 0</inkml:trace>
  <inkml:trace contextRef="#ctx0" brushRef="#br0" timeOffset="-176624.33">13004 15859 18 0,'4'-6'263'0,"-2"1"-22"0,2 0-29 15,-1 0-20-15,1 3-18 0,1-1-16 0,1 3-13 16,2 0-10-16,3 5-8 0,2 0-12 0,2 2-10 16,-2 2-9-16,2 1-8 0,0 0-10 0,-3 5-9 0,-3 2-2 15,-1-3-8-15,-2 5-4 0,-2-1-4 0,-4 7 6 16,-5 3-14-16,-4-2-4 0,-4 3 5 0,-5 0-1 15,-2 0-7-15,-4-3-3 0,-2 2-3 16,1-4 0-16,-1-3 1 0,3-1 3 0,1-2 0 16,3-7 4-16,1-1 11 0,8-3 6 0,0-2 15 15,2-1 9-15,3 0-11 0,1 1 5 0,0-1-4 16,2-4-6-16,2 0-3 0,-4 2-12 0,4-2-4 16,0 0-8-16,17-10 0 0,-1 3-1 0,10-3-4 15,3 3-12-15,3-4-23 0,0-1-18 0,1 0-32 16,4 1-32-16,12-6-34 0,-16 6-42 0,3 1-35 15,-3-2-37-15,3-1-24 0,-1 1-622 0,-6 0 294 16,-1 6 194-16</inkml:trace>
  <inkml:trace contextRef="#ctx0" brushRef="#br0" timeOffset="-176125.13">13688 15916 76 0,'6'-18'162'0,"2"-1"8"16,1-6-1-16,-7 7 5 0,2-6 12 0,-4 5-3 15,-1-1-11-15,-3 0-2 0,0 3 18 0,-1-3-5 16,-4 4-12-16,3-1-11 0,-2 3 7 0,-5 1 1 16,3 1-19-16,1 5-11 0,-4 1-11 0,0 1-14 15,-1 4-5-15,-4 1-17 0,-2 6-7 0,-7 6-3 16,2 4-8-16,-3 2-8 0,3 3-1 0,-2 1-11 16,3 2-4-16,2 2-7 0,4-3-3 0,3 0-13 15,2 4 7-15,7-8-1 0,4-2-6 0,0 0 0 16,4 0-4-16,4 0-10 0,0-5 6 0,3 2-1 15,-1-1 2-15,5-1-5 0,2 2 6 0,3-4-4 16,-3 1-9-16,3-2 17 0,1-1-5 0,7 0-12 16,-7 0 4-16,-1-1-11 0,0-1 1 0,2 2 5 15,-6-2 1-15,4-1-5 0,1 1 3 0,-2-2-2 16,-7 0-2-16,3 3-3 0,-5-2-1 0,-2 4 3 16,-1 2-3-16,0-5 2 0,-6 6 2 0,-3-3-1 15,-2 4 1-15,-6 1-1 0,-2-2 1 0,-4-1 3 16,-6 3-3-16,-3-2 6 0,-2 0-9 0,2-4 7 15,0-2 4-15,8-2 5 0,-3 0 20 0,4-2-15 16,-1-2 15-16,5-1 10 0,3-2-4 0,0 0-6 16,6-2-5-16,-2-5-4 0,4 3-1 0,1-5-6 15,4-5 4-15,8 0-2 0,0 1-8 0,7-6-1 16,5 0-11-16,1 3 0 0,5 1-15 0,0 2-12 16,3 4-15-16,-2 1-24 0,2 1-25 0,-4 3-25 15,2 3-45-15,-11 2-38 0,1 2-42 0,12 2-54 16,-12 2-803-16,0-1 366 0,-1 4 244 0</inkml:trace>
  <inkml:trace contextRef="#ctx0" brushRef="#br0" timeOffset="-175956.58">13997 16186 130 0,'0'0'249'0,"0"0"-6"15,-3 5-4-15,3-5-10 0,-4 5-5 0,2 2-7 16,-1-4-11-16,-1 4-9 0,0 0-22 15,0 1-13-15,0 1-23 0,0 1-7 0,0 2-14 0,0-1-11 16,0 5-8-16,-2-2-8 0,2 3-21 0,0-1-34 16,2 2-40-16,-1-2-38 0,-2 2-44 15,5 1-62-15,1-3-61 0,-1-5-649 0,0 1 286 16,3-3 190-16</inkml:trace>
  <inkml:trace contextRef="#ctx0" brushRef="#br0" timeOffset="-175574.6">14273 15867 166 0,'0'-5'287'0,"1"1"-23"0,-1-1-27 16,0 5-23-16,0 0-18 0,0 0 3 0,0 0-7 16,0 0-5-16,-1 26-12 0,-3-14-14 0,1 5-8 15,0 3-10-15,0 6-9 0,-1 1-3 0,-2 3-11 16,2-3-14-16,-2 3-5 0,1 2-16 0,1-1-2 15,-3 4-8-15,2 0-12 0,0-2-2 0,0-2-7 16,1-3-4-16,4-2-7 0,0-8-4 0,1 0-4 16,2-1 0-16,0-6-7 0,2-4 1 0,2 0 8 15,-3 0-9-15,3-6-7 0,2-2 5 0,3 1-11 16,-3-7 3-16,0-3 2 0,5-5-4 0,-2-1 2 16,-1-6-9-16,6 0 5 0,-3-2-5 0,-5 0 0 15,0-3-3-15,-5 10 7 0,0 0-4 0,-4 1-7 16,-4 4 1-16,0-1 0 0,-1 1-3 0,-2 5 7 15,-3-5-4-15,1 8-2 0,0-2-1 0,-1 0-16 16,1 4-20-16,1 1-34 0,-2 1-36 0,10 0-41 16,-18 4-44-16,13 3-37 0,1-1-65 0,-1 1-723 15,3 2 338-15,-1 0 226 0</inkml:trace>
  <inkml:trace contextRef="#ctx0" brushRef="#br0" timeOffset="-175225.05">14692 15945 115 0,'1'-4'338'0,"-1"0"-20"0,-1-1-20 15,1 5-24-15,0 0-24 0,0 0-20 0,0 0-15 16,0 0-12-16,-16 13-14 0,9-4-12 0,3 3-20 16,-2 3-6-16,-1 4-18 0,1 0-11 0,0 7-13 15,1 4-10-15,-1-6-6 0,2 8-10 0,1-2-4 16,-1-2-13-16,4-2-5 0,1-6-7 0,2-3-5 15,2-3-6-15,1-3 1 0,5-2-9 0,4 0-3 16,-4-4-6-16,3-5 3 0,3-2-5 0,2-5-3 16,3-3 11-16,2-5-17 0,0-3 2 0,-1-4-6 15,0-4-2-15,-1 3 1 0,-3-9-2 0,-1 2 2 16,-2-2-5-16,-3-1 3 0,-4 2-7 0,-1-2 1 16,-4 3 2-16,0 4 5 0,-8 0-7 0,3 6-3 15,-6 3 2-15,2 0-7 0,-9 7 6 0,5 1-8 16,-2 4-1-16,-3-2 6 0,-3 4-12 0,-1 6-15 15,1 1-29-15,1 4-26 0,0 1-32 0,0 1-39 16,6 5-39-16,-3 1-44 0,9 1-50 0,-5 5-728 16,4-2 339-16,4-3 226 0</inkml:trace>
  <inkml:trace contextRef="#ctx0" brushRef="#br0" timeOffset="-174773.21">15261 15703 69 0,'6'-8'293'0,"-2"1"-18"0,-2 2-25 0,1 1-30 0,1 2-20 15,-4 2-21-15,0 0-11 0,0 0-5 0,13 10-7 16,-10-2-4-16,1 5-7 0,-1 4-10 0,3 1-9 16,-1 7-16-16,-1 0-6 0,1 2-11 0,-5 3-9 15,0 3-8-15,0-3-1 0,0 2-13 0,-4 2-2 16,3-3-5-16,-3 0-7 0,3 0-8 15,1-6-5-15,5-7-4 0,0-2-3 0,-2-3-1 0,5-5-4 16,1 1-6-16,3-5 0 0,2-2-8 0,8-3 4 16,0-4-9-16,2-8 4 0,0-2-5 0,6-2 0 15,-3-4-1-15,-2-4-1 0,1 1 0 0,-1-3 0 16,-4-2-1-16,2-1 3 0,-4-2-3 16,-1 4 3-16,-3 0 0 0,-1 4 14 0,-4 7 15 15,-2 2 18-15,-3 5 5 0,-1 4-5 0,-1 0-6 0,0 3-8 16,2 2-3-16,-5 1 2 0,0 0 6 0,-2 20 5 15,-1-4 10-15,1 3-5 0,-2 7-6 0,-1 3-2 16,-2 2 0-16,1 1-19 0,-4 16 1 16,0-1 6-16,4-11-6 0,-5 9 10 0,1 2-7 15,1-13-2-15,1 11-29 0,-1-10-40 0,0 1-25 16,-1-2-34-16,-3 0-42 0,-1-2-49 0,-1-6-49 16,2 0-25-16,0-6-1 0,0-5 3 0,1-1 11 15,-2-2 2-15,-4-5-528 0,-1-3 260 0,-1-3 172 0</inkml:trace>
  <inkml:trace contextRef="#ctx0" brushRef="#br0" timeOffset="-173054.36">13787 15362 42 0,'-2'-12'175'0,"-1"-1"0"15,1 2-9-15,-2-1 4 0,-1 0-4 0,-4 1-10 16,0-4-4-16,1 4-5 0,-3-2-2 0,-2-1-18 16,1 4-10-16,-3-2 17 0,1 0-12 0,-1 0-9 15,-1-1-13-15,-2 2-1 0,-5-5-12 0,5 7-8 16,-1-2-3-16,-4 0-5 0,0-1-5 0,-2 0-4 15,-2 2-5-15,-1 2-6 0,-3 0-2 0,-1 2-5 16,0-2-5-16,-1 2-1 0,-5 2-7 0,1-1-3 16,-16 5-1-16,15-1-4 0,-12 1-1 0,11 0 0 15,-1 0 1-15,1 0-2 0,-12 0-3 0,13 1 12 16,1-1 3-16,0 0-11 0,0 2-4 0,-1 1 0 16,-2-1 2-16,2 0-3 0,2-1 8 0,3 4-7 15,-2-3-7-15,1 1 1 0,0 1 1 0,2 0-1 16,-2 1-2-16,2-2-2 0,0 2 1 0,0-1-1 15,2 2-3-15,-2-2-2 0,0 2 4 0,1 0-4 16,-2 1 2-16,1 1-1 0,-3 0-2 0,-2 1 1 16,0 0 0-16,3 2-1 0,-3-2-2 0,1 2 0 15,0 1 1-15,-4-1 1 0,5 1 1 0,-1 0-3 16,4 1-2-16,0-1 5 0,1 4 0 0,-1-6-4 16,4 2 5-16,-1 1 0 0,1-1 1 0,1 2-7 15,0-1 6-15,4 1-2 0,-4 0 0 0,5 2-1 16,-2 2 1-16,3 1-2 0,0-2 14 0,-1 0-14 15,-1 2-1-15,3 2 2 0,-2 1-1 0,2 1-1 16,-1 1 3-16,2 4-3 0,0-3 2 0,2 3 2 16,-2 1-1-16,2 1 1 0,2-1 8 0,1-1-2 15,1 1-14-15,2 1 2 0,-2-3 2 0,4 5 1 16,3-3 1-16,-2-3 5 0,2 2-7 0,2 2 1 16,0-1 0-16,0 0 5 0,4-1-3 0,-1 1 1 15,1 0 1-15,1 1-3 0,-1-1 3 0,4-1 2 16,1 2 0-16,-1-3-3 0,2 5 4 0,2-3-7 15,0-1 5-15,1 0-4 0,1 0 4 0,0 1 0 16,4 2-4-16,0-2 1 0,3 1 2 0,-3-3-5 16,6 2 8-16,-4 1-4 0,9-2-2 0,-2-1 1 15,5 1 6-15,-2-1-4 0,11 4-1 0,-6-5 9 16,10 4-11-16,2 0 3 0,-14-7 1 0,4-1-3 16,7 9 4-16,-10-11 0 0,9 9-5 0,-7-9 3 15,3-1 13-15,5 9-7 0,-6-8-1 0,8 3 30 16,-9-3-12-16,-1-3 19 0,17 5-3 0,-15-4-11 15,13 7-4-15,2-3-1 0,2-4 2 0,0 1-5 16,2-2 0-16,-1-3-3 0,0 0-2 0,3-2 2 16,0 0-6-16,3-1 5 0,3-2 2 0,-1-6 4 15,0 4-3-15,4-5 8 0,0 2 2 0,0 0-3 16,1-1 2-16,-1-3 4 0,-8 2-1 0,7 1-6 16,-1-2 3-16,-4 2-2 0,-1-3-4 0,-5 2-5 15,-1-2 6-15,5 2-4 0,-4-4-1 0,2 2 0 16,2 0-1-16,-1 2 3 0,-1-4-3 0,1 2 1 15,2 0-1-15,-7 0 0 0,-12 2 5 0,17-4-4 16,-2 2 5-16,-1 0-9 0,-15-2 1 0,15 2 2 16,1 0 4-16,-1-3 11 0,1 2 1 0,-15-2-11 15,2 2 7-15,12-1-7 0,-11 4-4 0,0-4 5 16,11 0-3-16,-1 4 1 0,3-6 4 0,-3 1-4 16,2 3-2-16,-1-5-4 0,-15 1 3 0,19 1 1 15,-3 0-4-15,-2-4 2 0,1 2-4 0,3 2-1 16,1-2 3-16,-5-1-2 0,3 1-5 0,-3-2 6 15,-14-1 1-15,16-1 0 0,-2-2 1 0,-4 0-1 16,-8 1-2-16,0 0-2 0,11-4-1 0,-4-3 1 16,-10 2-3-16,-2-1 0 0,12-9-3 0,-14 8 0 15,14-12-1-15,1 1 2 0,-10-4-7 0,3 0 5 16,-4-1 1-16,-2-1-3 0,-3-3-2 0,-7 7 3 16,-3 3 1-16,-1-3-3 0,3 1 0 0,-5-1 0 15,1 0 1-15,-2 1-1 0,-5-1-3 0,-1-1 0 16,1-3 3-16,-3 3-3 0,-1-2 1 0,-4 0 2 15,2-1-1-15,-1 3-4 0,-2-3 1 0,1-2 1 16,0-10-1-16,-3 15 4 0,-4-7-3 0,3-9 1 16,-1 13-2-16,2-2 1 0,-4 2-2 0,-1-2-5 15,-4 4 5-15,0-5 2 0,1 2-4 0,-4 2 2 16,-1-2-1-16,-2-11-7 0,1 12 9 0,0-1-1 16,-6-9-6-16,6 10 4 0,-8-8 3 0,4 9-1 15,0 2-1-15,-3 1 2 0,2-1-4 16,-3-1 3-16,0 3 2 0,0 1-4 0,0-2-1 0,0 4 1 15,2-2 1-15,-1 5-4 0,0-1 2 0,-1 5 4 16,-4-1-1-16,4 5-6 0,-5-5 6 0,2 6-5 16,-6-1 6-16,2 1-3 0,0 2-1 0,0-2 0 15,-1 1 0-15,-2 2 1 0,-1 0-3 16,3 1 3-16,-1 2 0 0,-2-3 1 0,2 5 0 16,0-5 2-16,-6 4-8 0,6 0 3 0,-7 2-1 15,1 1 0-15,2-2 0 0,-2 2 3 0,-4 1 2 16,-10-1-2-16,13 0 2 0,0 1-3 0,-5-1 1 0,-7 0 2 15,9 2-6-15,-12 0 6 0,14-1-2 16,-3 0 2-16,-10 1-2 0,10 1-3 0,-10 0 6 16,14 1-2-16,0-3-4 0,0 3 3 0,1-1 5 15,2-1-6-15,-1 0-1 0,1 2 4 0,0 0 2 16,2 2-3-16,0-2 0 0,2 2 3 0,-1-1-3 0,4 2 2 16,4-3-3-16,2 1-2 0,-7 0 3 0,7 1 0 15,-7 1-2-15,1 2-2 0,-2-3 0 16,-1 3 3-16,1 1-1 0,-2-2 3 0,2 1-2 15,6 0-2-15,-5 2 2 0,1-1 0 0,0-1 1 16,0 0-3-16,-1 0 4 0,6 0-5 0,-4-1 3 16,5 1 2-16,-1-1 2 0,-7 0-2 0,9 0 0 15,-10 0-2-15,11 0 1 0,-8 0 1 0,8 1-3 16,-13 0 5-16,1-1-7 0,-1 2 5 0,2 4 0 16,-2-4 2-16,0 0-5 0,1 1 1 0,1 3 3 15,-1-3-2-15,1 1 0 0,0-2 2 0,3 2-6 16,0 0 2-16,0-1 4 0,1 0 0 0,6 0-3 15,0 0 4-15,3-2-4 0,4 0 6 0,1-4-4 16,-1 3-3-16,5-1 4 0,8-3-9 0,-15 4 10 16,15-4-1-16,-9 3-2 0,9-3-1 0,0 0 2 15,-10 2 3-15,10-2-9 0,0 0-12 0,0 0-29 16,0 0-39-16,-9 0-65 0,9 0-83 0,0 0-84 16,0 0-101-16,0 0-1039 0,0 0 486 0,0 0 324 15</inkml:trace>
  <inkml:trace contextRef="#ctx0" brushRef="#br0" timeOffset="-169514.08">18757 15680 103 0,'0'-3'181'0,"0"-5"7"0,0 4-3 16,1 0-1-16,-2-1-8 0,1 1-5 16,0-1-10-16,0 5-7 0,1-5-13 0,0 0-9 0,-1 5-11 15,0 0-12-15,2-4-13 0,-2 4-7 0,0 0-8 16,0 0-13-16,0 0 3 0,3 11 1 0,-3-1 4 16,0 2-2-16,-1 3-1 0,1 7-2 0,-1-4-4 15,-2 7-3-15,1-4-10 0,-1 5-4 16,2-7-5-16,0 0-3 0,-1 7-5 0,2-1 4 15,3-6-12-15,-2 2 0 0,-1 2-5 0,1-5-3 16,3 2 0-16,1-3-1 0,1 2 4 0,2-4-19 0,-1-4-1 16,4 2-6-16,3-1-5 0,-2-5-2 0,3 0 1 15,2-3-4-15,1-2 23 0,-3-1-5 0,4-4 0 16,-1-1-2-16,1-5 1 0,2 0 2 0,-1-7-6 16,1-2 3-16,-4-2-3 0,2-2 2 0,-2-2 1 15,-4 1 0-15,1 0-2 0,-5 7 2 0,0-2 8 16,1 1 3-16,-6 1 5 0,3 4 17 0,-1 2 18 15,-5-2 1-15,2 5 8 0,-2 1-4 0,2 2-7 16,-1 0-7-16,-2 4-7 0,0 0-3 0,0 0 2 16,0 0-3-16,-2 14-1 0,0-2 0 0,-1 2-2 15,-1 5 1-15,1-2-7 0,-2 2-4 0,-3 8 3 16,2-3-19-16,-2 4 14 0,-1 2-5 0,0-1 0 16,3 3-2-16,-3 0-17 0,1 1-24 0,1-6-23 15,-1 5-39-15,6-3-28 0,0-1-47 0,2-1-35 16,2 0-30-16,0-10-32 0,-1-1-39 0,4-3-623 15,-3-7 308-15,1 0 206 0</inkml:trace>
  <inkml:trace contextRef="#ctx0" brushRef="#br0" timeOffset="-169023.69">19402 15700 180 0,'0'-17'237'0,"-1"3"-13"0,1 5-3 16,-1-2-4-16,2 5-10 0,0-1-18 0,-1 0-15 16,3 3-21-16,-2-1-15 0,-1 5-14 0,13-6-11 15,-4 5-12-15,2 1 1 0,8 1-20 0,3 1-12 16,-3 2-1-16,11 3-7 0,-4 0-5 0,-4 2-10 16,2 0-4-16,-6 1-6 0,0 2-4 0,-4 1-1 15,-2 0-5-15,-5 3-1 0,-1 0-1 0,-3 2-1 16,-4 2-6-16,-3-3 0 0,-3 8-2 0,-1-6-3 15,-6 0 3-15,2 0-3 0,0-5 1 0,-4-2-2 16,1 1-1-16,1-4 0 0,4-1 3 0,-2-3 3 16,3-1 9-16,3 0 4 0,-2 0 7 15,3-2 6-15,0-1 11 0,5-1-8 0,-8 4-6 16,8-4 2-16,-10 5-8 0,10-5-3 0,0 0-6 0,0 0-6 16,0 0 4-16,5 2-7 0,-5-2-2 0,14 1-3 15,-7 3 3-15,3-3-2 0,0 3-2 0,-1-1 0 16,6 1 1-16,-3 2-2 0,-1-4-6 0,1 3 5 15,-2 3-2-15,0-4-1 0,-2 1 6 16,-3 2-1-16,1-1 2 0,0 2 6 0,-3-1-3 16,-3 0 4-16,0 3 2 0,-5 0 1 0,0 0 0 0,-6 6-2 15,-5 4-1-15,-2-1 3 0,-2 3-4 0,-7-2-2 16,3 1-2-16,-1-1 4 0,3-1-26 0,-3 1-28 16,4-1-32-16,3 0-34 0,2-4-39 15,7-1-40-15,0 1-29 0,4-5-49 0,3 2-755 16,2-5 338-16,5 2 226 0</inkml:trace>
  <inkml:trace contextRef="#ctx0" brushRef="#br0" timeOffset="-168837.29">19829 16245 130 0,'0'0'199'0,"5"5"0"15,-4-1-12-15,-1-2-7 0,-1 4 0 0,-1 3-13 16,-2-3-4-16,0 5-17 0,-3-1-14 0,2 4-10 0,-4-1-11 15,2 1-8-15,2 1-14 0,-3 1-9 0,-1 1-10 16,4-3-22-16,-3 1-29 0,6 0-33 16,-2 3-39-16,1-5-57 0,3-4-31 0,3 3-36 15,-2-6-433-15,2 1 202 0,-1-2 136 0</inkml:trace>
  <inkml:trace contextRef="#ctx0" brushRef="#br0" timeOffset="-168450.64">20106 15816 177 0,'-9'-10'279'0,"0"2"-3"16,-1 0-12-16,4-1-11 0,2 4-19 0,0 1-25 16,1 0-19-16,1 0-20 0,2 4-16 0,0 0-17 15,4-6-15-15,2 4-13 0,7 0-10 0,4-2-14 16,4 4-2-16,7-3-10 0,2 1-5 0,0 0-9 15,0 0-5-15,-10-1-7 0,8 2-2 0,2-2-9 16,-10 2-2-16,3 0-6 0,-5 0 1 0,-4 1-1 16,4 0-7-16,-5 0 3 0,-3 1-2 0,-2 0-5 15,-1 0 3-15,-2 2-3 0,-1 1 12 0,0 1 15 16,-1 4 9-16,-5 3 1 0,1-1 14 0,-4 6 1 16,0 1 0-16,-8 5 6 0,4 3-10 15,0-9 0-15,-2 9 10 0,-1-3-5 0,-3 4-11 0,1-1-18 16,-4 4-13-16,5-3 11 0,-1 3-4 0,0-1-7 15,5 2 3-15,-4-4-10 0,4 4-20 0,2-2-33 16,1-4-29-16,-1 0-27 0,4-4-36 0,3-4-36 16,3 0-35-16,2-1-42 0,3-6-37 0,-1-1-39 15,2-5-687-15,4-1 334 0,6-2 222 0</inkml:trace>
  <inkml:trace contextRef="#ctx0" brushRef="#br0" timeOffset="-167924.54">20975 15848 144 0,'1'-10'229'0,"-1"1"-10"16,-1-1-15-16,-3 0-15 0,2-1 2 0,0 3-3 16,0-2-16-16,-1 0-19 0,0-1 2 0,-3 2-8 15,3-3-17-15,-3 3-5 0,1 0-9 0,-1-2-4 16,0 5 2-16,-1-2-5 0,1 1-7 0,-2-1 0 15,-1 6-22-15,-1-2-7 0,0 3-6 0,-3-3-7 16,0 4-9-16,-1 0-4 0,1 4-4 0,-3-1-7 16,-1 1 10-16,-1 4-15 0,0-1 0 0,0 2-9 15,3 2 4-15,1 0-5 0,1 0-4 0,-1 3 0 16,3 0-2-16,2 1-1 0,-1-1-5 0,4 4 1 16,1-2 2-16,0 1-4 0,5-1-3 15,-1 0 0-15,2 1-3 0,3 0-6 0,1-2-4 0,3 0-3 16,2-2-1-16,0-1-2 0,-1-1 1 15,1-5 4-15,1 1-3 0,0-2 6 0,3-2 5 16,-2-3-7-16,2 0 2 0,1-3 1 0,-5 2 0 16,4-6 2-16,-1 3-3 0,1-2 1 0,-1-5 3 0,-3 5 5 15,2-7 7-15,-6 6-4 0,7-7 1 0,-6 4 0 16,1 0 8-16,0 0 10 0,-2 1 1 0,-2 3 16 16,0 0 0-16,0 1 10 0,-2 0-8 15,2 1-10-15,-4 4 4 0,4-6-9 0,-4 6-3 0,0 0-1 16,0 0-5-16,0 0 10 0,10 12-18 15,-9-2 9-15,1 0-7 0,-1 3 4 0,-1 3-1 0,0 0 0 16,1 9-6-16,-1-1 0 0,-1 5-1 0,1-2-2 16,-1 2 9-16,-2 2-8 0,1 3 1 0,-5 1-24 15,5 0-31-15,-2 9-23 0,1-8-49 16,1-2-42-16,-1 0-41 0,4-1-52 0,2-6-47 16,0 0-708-16,2-1 335 0,1-7 224 0</inkml:trace>
  <inkml:trace contextRef="#ctx0" brushRef="#br0" timeOffset="-167745.53">21540 16315 95 0,'4'-3'201'16,"-4"3"-4"-16,0 0-5 0,7 7 1 0,-5-1-6 16,-2 3-4-16,-2 2-9 0,2 5-9 0,-3 2-8 0,0 2-13 15,0 3-14-15,-1-2-6 0,-3 5-17 0,1 0-11 16,-1-1-12-16,2 2-20 0,-5-2-37 15,1-2-47-15,-3 1-51 0,5-5-64 0,-5 5-66 16,3-6-498-16,0 1 233 0,3-5 156 0</inkml:trace>
  <inkml:trace contextRef="#ctx0" brushRef="#br0" timeOffset="-166224.4">22304 15827 53 0,'1'-3'135'0,"-1"3"-5"0,0 0 4 16,0 0 2-16,2-5-6 0,-2 5 10 0,2-3-4 15,-2 3-4-15,0 0 0 0,4-4-5 0,-4 4-7 16,1-6-9-16,2 4-10 0,-3 2 1 0,0-6 2 16,0 6-5-16,1-5 0 0,0 2-3 0,-1 3-5 15,3-6-3-15,-3 6-4 0,1-3-5 0,-1 3-8 16,3-6-8-16,-3 6-4 0,2-5-5 0,-2 2-1 16,0 3-5-16,3-4-2 0,-3 4-1 0,1-4-3 15,-1 4 1-15,0-3-2 0,0 3 2 0,1-5 1 16,-1 5 2-16,0-4 0 0,0 4 1 0,0 0-4 15,0 0-1-15,3-4 3 0,-3 4-1 0,1-5-4 16,-1 5-4-16,0 0 3 0,0-2 7 0,0 2-3 16,0 0-13-16,0-5 1 0,0 5 0 0,0 0-5 15,0 0 4-15,3-4-4 0,-3 4-11 0,0 0 9 16,0 0-7-16,0 0 1 0,0 0 3 0,0 0-6 16,0-5-4-16,0 5-1 0,0 0 0 0,0 0 5 15,0 0-5-15,0 0-4 0,0 0 6 0,0 0 7 16,0 0-14-16,0 0-2 0,1-3 3 0,-1 3-4 15,0 0-1-15,0 0-2 0,0 0 7 0,0 0 1 16,4-3-3-16,-4 3-1 0,1-4 1 0,-1 4-3 16,0-4 2-16,0 4 2 0,3-6-6 0,-2 2 4 15,-1 4 2-15,0-6-4 0,0 1 19 0,4 1-24 16,-4 4 17-16,0-6-12 0,0 2-1 0,0 4 0 16,0-7 1-16,0 7 1 0,0-5-4 0,0 5 3 15,-1-5 6-15,1 5-8 0,0-6 7 0,0 6-5 16,0-5 7-16,0 5-8 0,0 0 0 0,0 0 3 15,0-3 5-15,0 3-1 0,0 0-5 0,-3-4-1 16,3 4 0-16,0 0 0 0,0 0 1 0,0 0 6 16,0 0-8-16,0-5 3 0,0 5-13 0,0 0 8 15,0 0 5-15,0 0-7 0,0 0 6 0,0 0-2 16,0 0 2-16,0 0 0 0,0 0-3 0,0 0 4 16,0 0 1-16,0 0 5 0,0 0-3 0,0 0 5 15,0 0 0-15,0 0 13 0,0 0 3 0,0 0 3 16,0 0 1-16,0 0 3 0,0 0 2 0,0 0 0 15,0 0-3-15,0 0 1 0,0 0-4 0,0 0 4 16,0 0-7-16,0 0 0 0,0-4-1 0,0 4 0 16,0 0 4-16,0 0-4 0,0 0-2 0,0 0 2 0,0 0 0 15,0 0-2-15,0-4-3 0,0 4 4 0,0 0-11 16,0 0 15-16,0 0-6 0,0 0-2 16,0 0 0-16,0 0-2 0,0 0-1 0,0 0 7 15,0 0-12-15,0 0-3 0,0 0-3 0,0 0 4 0,0 0-5 16,0 0-1-16,0 0 0 0,0 0-4 0,0 0 2 15,-8 12-2-15,7-6 3 0,-4 1-3 16,0 4 6-16,0-1-3 0,-3 0 3 0,-1 4 2 16,0 3 1-16,-5-4-2 0,5 3 3 0,-3 1-3 15,-3 1 2-15,0-3-3 0,0 6 3 0,2-5 0 0,1 0-5 16,-4 2 1-16,3-1 0 0,0-2-1 0,-1-1 0 16,4 3-1-16,-2-5 1 0,2 3 1 0,5-5-3 15,0 0 2-15,-1-1-3 0,4 1 2 16,4-1-1-16,-4-2-3 0,2 1 1 0,2-4 2 0,1 2 10 15,5 1-10-15,-3-3-2 0,9 1 4 0,-1 0 0 16,6-1-9-16,12 0 7 0,1 1 2 0,-3-1-6 16,4 0 4-16,2-1 8 0,-3-3-8 0,1 2-3 15,-3-4 3-15,-1 2 2 0,0 0-7 0,-8-3 4 16,-1 1 9-16,3-2-8 0,-10 1 0 0,1-4 0 16,0 4-1-16,-2-2 0 0,-1-2-1 0,-1 0 0 15,1-3 4-15,-5-1-4 0,2 1 1 0,0-2 1 16,-2 2 2-16,-3-4-5 0,3 2-1 0,-1 2 3 15,0-3-1-15,-1 4 8 0,-2-1-7 0,3 0 1 16,-3 3-2-16,0 0 4 0,-2 2-1 0,1 0 3 16,3 0-6-16,-4 1-1 0,0 4 0 15,0 0-3-15,0 0-2 0,0 0-1 0,0 0 0 16,0 18 4-16,-2-5-2 0,-2 2-4 0,1 4 8 0,-2-1 2 16,-1 6-4-16,1-3 4 0,0 3-4 0,-1 4 4 15,3 0-1-15,-3 1-1 0,3 0 3 0,-4-6 3 16,4 5-4-16,-1-2 31 0,0-1-5 0,1-4-19 15,1-5-28-15,-1 2-49 0,2 1-31 0,1-1-56 16,0-6-41-16,2 0-53 0,1-2-23 0,2 1-49 16,3-6-42-16,-1-3-899 0,4 0 420 0,0-4 282 15</inkml:trace>
  <inkml:trace contextRef="#ctx0" brushRef="#br0" timeOffset="-165831.02">23047 15826 121 0,'-3'-10'240'16,"-4"4"-9"-16,4-2-3 0,0 3-4 0,-1 1-7 15,4-1-14-15,-1 4-13 0,1 1-14 0,-5-6-18 16,5 6-14-16,0-5-14 0,0 5-11 0,0 0-13 16,5-1-10-16,-5 1-7 0,10 0-9 0,1 0-11 15,0-2-2-15,3 1-7 0,4-1-5 0,-1 0-4 16,2-1-8-16,-1 0 4 0,2 0-6 0,-1 0-4 15,-1 0 4-15,0-1 4 0,-5 2-3 0,1 0 4 16,-3 1 0-16,2 0 0 0,-3-1 8 0,-2 2-15 16,-3 0-2-16,3 0-3 0,-3 0-6 0,-5 0-3 15,9 5 1-15,-7-1 6 0,1 2 10 0,-2 3 6 16,-1 2-2-16,2 0-3 0,-5 4 2 0,2 3 8 16,-3 0-2-16,0 6-1 0,1 2 1 0,-2 0-15 15,1-6 1-15,-3 6 11 0,2-3-16 0,0 6 9 16,-1-3-12-16,0 4-4 0,-2-3-1 0,1 1-8 15,0-1 2-15,0 0-29 0,-1-1-13 0,4-6-45 16,-1 2-29-16,4-3-31 0,-2-2-36 0,2 0-46 16,1 0-44-16,1-7-35 0,3-1-792 0,0-2 360 15,1-4 240-15</inkml:trace>
  <inkml:trace contextRef="#ctx0" brushRef="#br0" timeOffset="-165323.77">23675 15787 7 0,'3'-10'261'0,"-2"1"-23"0,0 2-21 16,1 1-14-16,-1 0-14 0,0 3-16 0,0-2-18 16,1 2-13-16,-2 3-16 0,0 0-11 0,4-2-5 15,-4 2-6-15,0 0 4 0,3 10-6 0,-2-2-2 16,1 1-3-16,-1 3-5 0,-1 0 0 0,4 5-6 15,-4-2-9-15,0 2-2 0,-1 1-7 0,1 0-5 16,0 1-8-16,0 1-6 0,0-1 0 0,0 0-10 16,1 1-1-16,0-2-1 0,-2 5-4 0,5-4-4 15,1 5-2-15,-2-7 1 0,3 3-7 16,0-8 0-16,2-2 0 0,2 2-2 0,0-3 6 0,2-3-9 16,1 0-4-16,5-1 1 0,-2-5-5 0,3-2 2 15,8-7-4-15,1 1 1 0,-2-3 1 0,1-5 1 16,-2 0-1-16,1 1-3 0,1-3-3 0,-2-3 5 15,-2 2 1-15,-1-3-1 0,-3-2-5 0,0 3 1 16,-2-1 3-16,-4 5 3 0,-3 2 11 0,-1 2 8 16,-3 3 9-16,-1 1 6 0,-2 5-2 0,1-1-5 15,-3 2-7-15,-1 3 0 0,0 0 13 0,0 12 1 16,-3-3 8-16,1 3-5 0,-1 6 2 0,-1 6 0 16,-1 3 2-16,2 2-2 0,0 1-4 0,-2-3-5 15,0 10 1-15,-2-6-4 0,-1 15-2 0,0-12-6 16,0 0-2-16,0 0-2 0,0-2-7 0,-3-1-19 15,6 0-34-15,-3-2-28 0,-2 0-33 0,1-4-23 16,0 0-23-16,0-4-12 0,3-4-17 0,-3-3-21 16,1-2-22-16,-2-3-43 0,1-3-19 0,-4-3-667 15,-3-3 314-15,-7-3 210 0</inkml:trace>
  <inkml:trace contextRef="#ctx0" brushRef="#br0" timeOffset="-163142.28">21350 15243 3 0,'-3'-7'168'0,"-2"-1"-15"0,1 0 3 15,1 1 1-15,0-2-7 0,-5 0-16 0,0 1 2 16,-1 0 2-16,0-1-1 0,-2 1-7 0,-2-3-13 15,-5 1-2-15,4 2-9 0,-4 0-8 0,2 0-11 16,-1 0-4-16,-3 3-9 0,0-2-10 0,-1 2-1 16,-6 0-4-16,-1 1 0 0,-3 3-9 0,-1-3-4 15,0 2 8-15,0 0-12 0,0-1-6 0,-2 1-3 16,-1-1-3-16,-1 3-1 0,0 0-2 0,0-1 0 16,-1 1-3-16,1 0-1 0,-1 1 5 0,-3-1 1 15,1 3-2-15,-12-3 3 0,12 0-2 0,-2 0 3 16,2 0-5-16,0 1 2 0,2 2 3 0,1-2-4 15,2 0 7-15,0 0-2 0,-1-1-1 0,3 3-3 16,0 1-4-16,1-1 0 0,3-2-2 0,0 3 0 16,8-2-1-16,-10 2-2 0,7-1-1 0,-5 1-1 15,7 0-4-15,-6 0-2 0,5 0 4 0,-5 1-7 16,-1 0 3-16,0 2-4 0,-3 1 11 0,3-2-9 16,1 2-2-16,-2 0-3 0,0-1 0 0,-1 0 3 0,2-1 0 15,0 3 0-15,1-2-1 0,0 1-3 16,7-2 4-16,-2 2-6 0,3-1 3 0,-2 1-2 15,1-1 4-15,2 0-1 0,-2 1-2 0,-1 0 2 16,3 0-4-16,-9 4 0 0,7-4 0 0,-5 2 10 0,-1 1-7 16,8-1-5-16,-8 1 3 0,0 3-3 0,0-1 3 15,-1 4-2-15,4-2 2 0,-5-1 2 0,5 2-1 16,0-3 3-16,-2 3-4 0,3-4 0 16,-1 3 0-16,-1-2-2 0,7 1 7 0,-1-3-4 0,-5 6 3 15,0-1-3-15,-1-2 3 0,-1 2 2 0,4 0-1 16,-5 2 3-16,1 0 1 0,3 2 1 0,-5 0-1 15,4-3 2-15,4 1 1 0,-3 0-4 0,3 0 3 16,-1 0-4-16,2 1 5 0,-1 1-3 0,6-6 28 16,-6 6-7-16,6-3 5 0,0-1-9 0,0-1 1 15,3 2-10-15,-3 0 4 0,4-1-3 16,2 2 4-16,-3-1-3 0,3 1 0 0,-3 7-1 16,2-6-6-16,1 8 5 0,1-9-1 0,1 1 6 15,0 8-11-15,1-1 0 0,1-2-11 0,0-3 13 0,3 4-4 16,-1-6-3-16,3 1 7 0,2 6-8 0,0-7 0 15,1 8 3-15,0-3-34 0,4-1-1 0,1 1 8 16,0-1 0-16,2 2 1 0,2-4-1 0,0 4 9 16,0-2 2-16,0 0-4 0,4 1 4 0,-1-2 1 15,-1-1-3-15,0 1 3 0,0 3 3 0,3-6-4 16,-2 4 2-16,2-3 1 0,3 2 0 0,-2 0 3 16,7-1 3-16,-4-2-6 0,4 1 3 0,0 0 3 15,1-1-1-15,2 1 2 0,0-1-2 0,4 2-3 16,13 1 2-16,-2 0 2 0,0 0 2 0,5-1-12 15,-4-1 6-15,4-3 5 0,0 1-3 0,-13-6 2 16,10 4 1-16,4-2-4 0,-12-2 5 0,10 0-1 16,4-1 2-16,-5 0-5 0,2-2 4 0,4 1 2 15,-4-4-4-15,2 0 6 0,4 0-6 0,-2-3 44 16,1 1-6-16,1 0-4 0,-1-3-4 0,-3 1-5 16,2-2 3-16,1-2 3 0,4 2-5 0,-3-4 11 15,2 1-7-15,0 2-6 0,5-1 7 0,-3 0-2 16,1 0 8-16,2 2-11 0,-3-1 7 0,1 1-4 15,0-4 0-15,0 3-3 0,-4-1-1 0,-2 0 0 16,0 4-8-16,-2-4 4 0,-2 1 1 16,0 1-3-16,-13 0 2 0,13 0-4 0,-12-1 0 0,-2 1 1 15,1 1-3-15,18-3 8 0,-3 4-7 0,0-2 2 16,-3-1 5-16,-8 1-3 0,8-1 2 0,-9 2-1 16,9-2 3-16,2 1-1 0,-11 0 8 0,10-2-1 15,-1 2 0-15,-12-1-1 0,2 1-1 0,11-2 0 16,-10 2-6-16,11 0 1 0,-14-2-1 0,15 1 0 15,-13 1-7-15,-3-1 5 0,1 1-5 0,1 0-3 16,1-4 2-16,-4 4 0 0,5-4-7 0,-6 5 2 16,0-4-6-16,2 3 8 0,-1-1-6 0,5-3 8 15,-5 2-3-15,3-2 1 0,-2 0-3 0,1 2 3 16,-1-1-1-16,16-4-1 0,-17 2 4 0,4 2-4 16,-3-6 0-16,1 7 0 0,13-8 1 0,-14 5-4 15,2-3-1-15,-1-1 2 0,1 2 2 0,1-3-9 16,11-3 6-16,-16 5-2 0,-2-1 1 0,0 0-1 15,-1-2 0-15,0 3 0 0,0-6-1 0,-4 7 2 16,4-1-6-16,-1-6 0 0,-1 2 6 0,0 2-3 16,-1-1-1-16,-10 0 0 0,8 0 3 0,1-2-6 15,-2-2 5-15,0 5-6 0,0-2 4 0,0-2-6 16,-1 2 6-16,0 0-3 0,-1-1-2 0,4 0 4 16,3 0-3-16,-2 1-1 0,1 0 0 0,0-2 3 15,0-1-2-15,0 1 0 0,1 0 2 0,1 0-3 16,-1-2 3-16,-3 1 2 0,2-2-2 0,-3 1-2 15,3-4 2-15,-4 1-1 0,1 0-1 0,-1 0 1 16,-6 1 4-16,1-1-3 0,-1 1-1 0,-7 4-2 16,1-2 5-16,1 1-4 0,-1-7 1 0,-3 6-2 15,-2-1 5-15,3-1-1 0,-3-3-3 0,4-6 0 16,-3 3 3-16,-5 0 0 0,2-2-3 0,-3-4 3 16,-2 1-5-16,-3 0 4 0,2 2-1 0,-1-2-4 15,3 0 2-15,-6 0 1 0,-1 3-1 0,-1-6-2 16,0 4 1-16,-4-2-1 0,0 0 5 0,0 0-4 15,4-2 1-15,-9 1 0 0,1 1 0 0,0-1-2 16,-3-1 1-16,-3 1-3 0,1 1 2 0,-3 2-1 16,1-1 2-16,-2-3 0 0,-1 6-7 0,0 1 7 15,0-2-1-15,0 1 2 0,-1 1-2 0,-2 4-2 16,1-2 2-16,-1 6 0 0,1-5 0 0,-5 2-4 16,3 4 3-16,-1 0 0 0,0 0 2 0,0 3-1 15,-1 0 1-15,-5 0 1 0,4 2-10 0,-1 1 3 16,-1 2 5-16,0-1 0 0,-2 0 2 0,-1-3-2 15,1 6 2-15,-3-4 1 0,-2 3 1 0,-12-1-2 16,0-1 1-16,14 3-6 0,-1 1 2 0,-15-1 2 16,14-1 3-16,0 2-4 0,-12 0 3 0,13 0 0 15,-12-2-2-15,12 3-1 0,1 0 0 0,-3 0 2 16,2 0-4-16,-15-1 5 0,16 0-6 0,-14 1 5 16,14 0 0-16,0 1-2 0,-3 3 2 0,2-1 0 15,0-2 0-15,-1 1 1 0,2 2-1 0,-1-1-1 16,-1 1 2-16,1 0-1 0,1 0-1 0,-2-1 3 15,2 1 0-15,-2 0-3 0,6-1 4 0,-3 1-4 16,-4-2 2-16,4 1 1 0,0-1-3 0,0 0 3 16,-1 2-4-16,-1 0 3 0,3 0-2 0,-2 0 1 15,1-1 0-15,-2 0-3 0,1 1 1 0,1 0 0 16,0 0 6-16,2 0-1 0,-3 0-1 0,1 0-1 16,4 0 0-16,0 1-5 0,0 0 4 0,-2-2-2 15,2 2 4-15,-3-1 0 0,2 2 0 0,1 1-3 16,-2 0 1-16,1 1 0 0,2-1-1 0,0-1 3 15,-1 1-2-15,4 1-1 0,-2-1 3 0,10-2-2 16,-9 2 0-16,7-1 4 0,0-1-1 0,1 2-4 16,0 0 2-16,-2-2-1 0,5 2-2 0,-3-2 2 15,0 3-1-15,-7 0 2 0,7 1 0 0,1-1 2 16,0 1-5-16,-7 1 3 0,5-1-4 16,-5 1 6-16,7-2-3 0,-9 1 0 0,9 1-2 0,-1-3 3 15,-1 3-2-15,2-4 1 0,1 4 2 0,-1-2-3 16,9-2 1-16,-3 2 1 0,2-2 1 0,-1 3 0 15,-1-4-1-15,1 3-1 0,2-1-2 0,-2 1 6 16,0 1-3-16,3-2-6 0,-1 1 3 16,-2 1 4-16,4-2 1 0,-3-2 0 0,1 3 2 15,1-3 1-15,1 2-5 0,-3 1 0 0,12-4 5 0,-14 4-2 16,9-3 0-16,5-1-3 0,-11 4 1 0,11-4 4 16,0 0-2-16,-11 4-1 0,11-4-5 0,0 0 4 15,0 0-6-15,-9 0-21 0,9 0-40 0,0 0-65 16,0 0-97-16,0 0-122 0,0 0-1336 15,0 0 562-15,0 0 374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38:03.3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3461 2208 64 0,'3'-7'104'0,"-3"7"4"0,1-5-2 15,-1 5 10-15,0-5-7 0,3 0 8 0,-2 3 1 16,-1-2-9-16,1 0-4 0,2-3-14 0,-2 2 0 16,3-2-5-16,-3 1-6 0,3-2 0 0,1 0 2 15,-1-3-4-15,1 3 1 0,-2-2-1 0,-2 2-4 16,3-1 3-16,-1 0-6 0,0-2-7 0,-3 5 0 16,1-2 0-16,0 1 10 0,2-3-4 15,-2 6 3-15,1-3-2 0,-1 2-4 0,-1 0-2 0,0 1 0 16,0-1-3-16,0 2-1 0,0 3-1 0,-1-8-1 15,1 8-3-15,0-6-4 0,-2 3-4 0,0-2-7 16,-1 1 4-16,1-2-13 0,0 3 0 0,-1-3-3 16,0 3 1-16,1-2 0 0,-2 2 8 0,-1-1-9 15,-2-1 4-15,2 2-2 0,-4-1 5 16,3 3-12-16,-6-1-2 0,-2 2 3 0,1 0-4 0,-6 3 0 16,-6 4-7-16,-1 2 6 0,-6 4-8 0,4 1-4 15,-1 1 6-15,-2 2 0 0,0 1-1 0,1 4-3 16,0-1-5-16,1 0 9 0,1 5-6 15,1-1 4-15,0 0-6 0,3-1 2 0,2-1-3 0,4-4-1 16,4-2-2-16,4-1 1 0,5-5 0 16,0 0-3-16,1 5 2 0,1-6-1 0,3 3 2 0,4-1-5 15,2-3 6-15,2 4-5 0,5-1 5 16,1-2-2-16,1-2 1 0,6 1-2 0,-2 1-6 0,3-3 7 16,6-1 1-16,0 3 0 0,-6-6 1 15,4 6-3-15,1-1-1 0,-6-3 4 0,-2 2-4 0,1-2-1 16,0 2 3-16,-9-2-3 0,3-1 1 15,-5 2 9-15,3-2-12 0,-3 3 0 0,-2-2 5 16,-1 2-2-16,1 1 6 0,-3-3-4 0,0 1-3 0,-3 0 3 16,0 1 1-16,-2 1 2 0,1 0-4 15,-5 1 0-15,-2 2 4 0,1-1-2 0,-4 0 2 16,0 4 0-16,-2-3-2 0,-5 1-1 0,6 0-4 16,-7-2-8-16,5-1-12 0,-5 3-25 0,8-5-26 15,0 0-22-15,-2-2-32 0,5 1-24 0,2-1-37 16,0 0-48-16,2-4-8 0,3-1-11 0,0 0-551 15,0 0 268-15,13 4 180 0</inkml:trace>
  <inkml:trace contextRef="#ctx0" brushRef="#br0" timeOffset="996.28">3897 2449 85 0,'-5'-11'189'0,"-3"-1"-7"0,-2 0 2 16,-3 1-11-16,-1 0 2 0,-3-1-15 0,3 2 6 15,-2 4-12-15,-1 1-1 0,-1 1-9 0,1 0-3 16,-3 4-12-16,1 0-12 0,1 4-11 0,-1 1-14 16,1 5-11-16,4 0-12 0,-2 6-2 0,0 6-9 15,0-2-5-15,8 5-9 0,1 1-19 16,2-2-11-16,4-6-17 0,2 2-7 0,4-1-4 0,3-1-3 15,1-1-3-15,2-3-5 0,5-3-7 0,-1-2 0 16,2-2 7-16,-2-5-2 0,-2 3 4 0,1-4-1 16,3-1 3-16,2-3 7 0,-6-2-2 0,1 0 4 15,1-2 1-15,2-3 0 0,-5 0 8 0,2-2 16 16,-5 2 5-16,0 3 11 0,0-4 6 0,-2 5 5 16,-1-3 7-16,-1 4 1 0,-1 0-5 0,-3 3-5 15,4-1-6-15,-2 1-5 0,-3 2-6 0,0 0-1 16,0 0-2-16,0 0-4 0,6 7 3 0,-3-1-1 15,1 3 0-15,-3 0-7 0,4 3 3 0,-1-2-1 16,1 2-3-16,-1-2-9 0,1 0-12 0,3-3 2 16,-2 2-4-16,4-1-2 0,-6-1-11 0,6-5 2 15,-1 3 1-15,0-2-3 0,1-3 5 0,1-4-1 16,0 0 4-16,-3-2 5 0,5-7-3 0,-2-3 1 16,-1-6 6-16,3-5-3 0,-4-1 6 0,-3-1-3 15,6-6 1-15,-2 1 9 0,-1-18 2 0,-1 6 11 16,2-1-1-16,-9-2 8 0,6 15-2 0,-5-12 0 15,1 0 17-15,-2 17 5 0,-1 0 18 0,-1 9 36 16,1 4 23-16,-3 5 8 0,3 3-11 0,0 1-10 16,0 2-22-16,0 1-9 0,0 4-3 0,0 0-4 15,0 0-16-15,-9 28 6 0,4-5-11 0,0 5-3 16,1 4-3-16,3-1-2 0,0 6-5 0,-2-3-9 16,6 13-1-16,-3-10 9 0,1 9-6 0,3-10 1 15,0-5-2-15,3 5-4 0,2-6-10 0,-1 2-4 16,5-7-10-16,1 0-3 0,2-6-6 0,0 2-10 15,-2-11-3-15,2 2-3 0,2-4 1 16,0-6 12-16,3 1-9 0,-1-6 4 0,-2-1-6 16,4-4 6-16,1-6 2 0,1-3 2 0,-5-1-1 15,3-5 2-15,-6 2 0 0,0-4 2 0,0 1 1 0,-3 2 7 16,-4-7-2-16,2 7 1 0,-4 4 6 0,-2 0 5 16,0 1-3-16,-1 2 13 0,-4 4 2 0,0 0-1 15,0 2 8-15,-4 1-4 0,3-1-8 0,-4 8 5 16,-3-1-10-16,3 2 1 0,-9 2-4 15,4 2 1-15,-6 6-14 0,4 3-3 0,-2 0-6 16,2 2-8-16,3 1-16 0,2-1-7 0,3-3-6 0,2 0 0 16,5 0 2-16,0-1 3 0,4-3 2 0,1 1-2 15,1-6 5-15,3 3 2 0,0-3 6 0,0-3 2 16,1-2 3-16,0-2 6 0,5-1 7 0,-4 0 4 16,-1-2 4-16,0 2 13 0,-2 2 12 0,1-4 14 15,-1 2 4-15,1 0 4 0,-2 0 0 16,0 0 1-16,0 3 3 0,1-1-1 0,-1 1-4 0,-1-1-4 15,-9 3-1-15,17 1-1 0,-11 3-1 0,5-1-1 16,-2 2-2-16,-1-1-6 0,2 2 4 0,-1-1 9 16,-5 6-15-16,1-7 4 0,0 7-2 0,3 0 1 15,-4 0 7-15,-3-1-14 0,-1 2 1 0,0 0 3 16,-1 3-1-16,-6 4 3 0,1-2-4 16,-3 0-4-16,-4 5-12 0,4-4-22 0,0-1-26 15,0-2-37-15,-2 0-50 0,3-1-44 0,3-4-49 16,1 0-45-16,0-1-652 0,2-4 308 0,0-1 208 0</inkml:trace>
  <inkml:trace contextRef="#ctx0" brushRef="#br0" timeOffset="1240.89">5121 2380 2635 0,'5'-4'190'0,"-2"1"-45"0,-1-1-55 0,2 2-20 0,-4 2-22 16,4-4-19-16,-4 4 2 0,0 0-14 15,5-3 1-15,-5 3-8 0,0 0 2 0,5 0-2 16,-5 0-4-16,0 0 5 0,13 0-4 0,-7 3 7 16,6-3 6-16,1 0-3 0,-2 0 1 0,10 0-1 15,-1-5 2-15,-1 3-1 0,3-2 4 0,-2 0-6 16,0 2-3-16,-1-3 3 0,-5 3-4 0,-2-2 2 16,0 3-3-16,-2-2 0 0,-1 2-4 0,-1 0-6 15,-3-2-33-15,-5 3-62 0,5-4-98 0,-1-1-123 16,-4 5-667-16,0 0 328 0,-17-14 218 0</inkml:trace>
  <inkml:trace contextRef="#ctx0" brushRef="#br0" timeOffset="1746.53">6624 1874 217 0,'-3'-7'273'0,"-1"0"-9"16,2 2-7-16,-1 2-4 0,1-1-14 0,-2-1-16 15,4 5-24-15,-8-3-18 0,8 3-20 16,-11 5-13-16,-1 5 0 0,-4 4-8 0,-7 7-10 0,2 3-7 15,-6 4-6-15,-1 9-12 0,4-8-3 0,-2 11-12 16,8-11-6-16,2 3-3 0,3 1-8 0,0 0-7 16,4 0-2-16,2-4-7 0,0 2-5 0,5-3-7 15,2 1-2-15,5-3-3 0,1 3 11 0,2-7-24 16,5-1 0-16,5 2-10 0,-4-9-31 16,9 3-28-16,4-5-35 0,2 0-43 0,0-3-44 0,6-5-33 15,-1-5-23-15,4-2-42 0,2-5-30 0,-4 0-611 16,11-9 301-16,-12 2 200 0</inkml:trace>
  <inkml:trace contextRef="#ctx0" brushRef="#br0" timeOffset="2129.4">7080 2009 239 0,'-4'-9'267'0,"-1"1"-4"0,1 3-11 16,-2-1-21-16,0 3-18 0,3-2-22 0,-1 3-17 15,4 2-22-15,-9 2-8 0,4 1-18 0,-3 5-10 16,2 3-7-16,-3 4-7 0,0 1-14 15,-1 9-5-15,1 1-4 0,1 1 0 0,3 6-15 16,0-6-2-16,0 5-7 0,8-3-5 0,-2 3 2 16,0-1-11-16,7-5-2 0,-2 3-5 0,4-3 0 15,3-3-6-15,-1-1 1 0,-2-5-5 0,4-7-6 0,0 2 4 16,2-3 0-16,2-4 3 0,0-2-11 16,1-1 4-16,1-5-5 0,-1-2 6 0,-3-2-3 15,4-1 3-15,-4-6 1 0,2-5 3 0,4-6-4 16,-7 1-5-16,0 0 5 0,-2-6-7 0,1 0 3 15,-6-2 0-15,-2-2-3 0,-2 1 2 0,0-1-5 16,-8 2 5-16,0-2-3 0,3 2 13 0,-7 5 5 16,3-1 3-16,-3 11 2 0,-2 1-3 0,0 3 8 15,-4 3-20-15,0 1-8 0,1 7 3 0,1 2-8 16,-7 1-11-16,2 7-17 0,-1 4-29 0,0 7-27 16,0 2-27-16,4 2-36 0,0 6-39 0,5 1-37 0,5 0-40 15,4 5-739-15,1-6 332 0,7 2 222 16</inkml:trace>
  <inkml:trace contextRef="#ctx0" brushRef="#br0" timeOffset="2531.21">7661 1879 115 0,'-2'-10'302'0,"-2"8"-17"0,-1-3-26 0,2 2-18 16,3 3-27-16,-10 3-18 0,3 4-12 0,1 3-25 15,-4 2-14-15,1 7-9 0,-1 3-14 0,1 3-13 16,0 5-11-16,3-3-13 0,-1 1-4 0,3 2-7 16,-1 4-5-16,4-2-9 0,-3 2-4 0,4 2-8 15,-1-7-17-15,3 4-9 0,2-6-17 0,1-3-21 16,2-7-9-16,3-2-7 0,0 0-7 0,6-3-6 16,-5-7 0-16,2-3 3 0,7 0 5 0,-1-6 5 15,-1-1 6-15,0-6 3 0,4-5 6 0,-2-3 6 16,0-8 14-16,-1 0 9 0,0 0 18 0,-5 1 26 15,4-3 3-15,-4 2 7 0,-3 3 19 0,0 0 6 16,-1 8 5-16,-4 1 5 0,1 4 4 0,-1 2-10 16,-3 0-6-16,1 2-10 0,0 2-13 0,-1 0-11 15,0 3-9-15,0 1-6 0,-3 1-1 0,12 1-4 16,-2 6-5-16,-1-1 11 0,0 4-11 0,2 3-3 16,1 1-1-16,1 4-6 0,1 5 3 0,0 4-7 15,0-5 15-15,1 4-17 0,-2 3-8 0,1 1-20 16,-5-3-33-16,4 3-36 0,-3-3-46 0,-2 1-56 15,-1-2-58-15,-1-7-57 0,-3-3-773 0,-1-3 357 16,0-4 240-16</inkml:trace>
  <inkml:trace contextRef="#ctx0" brushRef="#br0" timeOffset="2812.88">8410 1837 164 0,'-5'-6'295'0,"5"1"-30"0,0 3-33 16,0 2-23-16,0 0-20 0,0 0-18 0,-13 11-19 16,10-3-11-16,0 6-15 0,-1-2-14 0,4 4-7 15,-2 1-10-15,4 1-9 0,-1-1-4 0,7 8-6 16,-3-7-9-16,4 2 4 0,1 1-9 0,3-4 1 16,1 5-12-16,3 0 1 0,1-1 1 0,-7-4-2 15,5 1 1-15,-4-1-5 0,1-2 1 0,-3-4-3 16,-2 0 0-16,0-2-4 0,-2-1 0 15,-2-3 4-15,0 0 2 0,-2 1 12 0,1-1 3 0,0 0 9 16,-3-1-1-16,0-4-5 0,-6 10-1 0,2-7-7 16,-3 1-12-16,-4-1-51 0,-3 2-44 0,-4-3-63 15,-1 1-85-15,-2-4-91 0,-6 2-785 0,-1-5 358 16,-5-2 240-16</inkml:trace>
  <inkml:trace contextRef="#ctx0" brushRef="#br0" timeOffset="5860.37">3672 3021 41 0,'-28'-1'85'0,"5"-3"5"0,2 3 3 16,0-2-3-16,0-3 2 0,2 3-8 0,0 2-4 15,6 0-1-15,-1-1-8 0,3 1-4 0,-2 0-12 16,4 0 2-16,-3 2-22 0,5 0 7 0,-1-1-8 16,0 4 4-16,3-2-8 0,-1 0 5 15,0 1-5-15,0 0-4 0,3-1-9 0,-1 0-5 0,1 2 9 16,-2-1-5-16,0 2-3 0,1 0 2 0,-1 0-3 16,1 5-5-16,-5-3 4 0,-1 2 4 0,-2 4-4 15,1 2-2-15,-2-7-5 0,0 5-2 0,-3-1 2 16,-1 1 0-16,-2 4-2 0,0-8 2 0,-3 4 1 15,3-2-2-15,0 0 2 0,0-2-4 0,1 0 4 16,2-1-6-16,0-2 2 0,4 0 8 0,1-4-1 16,2 2 1-16,2-3 15 0,0 1 8 0,-2 3 3 15,5-3 15-15,0-1 6 0,4-1-5 0,-5 1-6 16,5-1-8-16,-5 1-2 0,5-1-3 0,0 0-1 16,-4 3-6-16,4-3-2 0,0 0-4 0,0 0-4 15,0 0 3-15,0 0 0 0,18 0 0 0,-5 0 3 16,-3 0-4-16,3-1 5 0,6-1 1 0,0 2-4 15,3-1 2-15,6 2 4 0,1-2-2 0,6 1-2 16,1-1 5-16,1 0-5 0,0-2 0 0,16-1 5 16,1 2-8-16,-4 1 5 0,5-3-2 0,-3 2-1 15,3-1-3-15,-4 0-2 0,3 1 1 0,-3-1 0 16,0 2-4-16,2-2 0 0,-16-2 2 0,14 5-3 0,-13-1 0 16,13-1 0-16,-11 2-1 0,11-3-2 15,-13 2 1-15,16 1-1 0,-17-3-2 0,4 1 2 16,9 2-1-16,-13-2-1 0,4 2 1 0,-3-3 0 15,3 3-1-15,10-3 5 0,-13 0-7 0,1 2 4 16,-1-4 3-16,-1 4-3 0,15-2 6 0,-13 0-5 16,-1 0 3-16,3-2 0 0,-4 2 5 0,0 1-8 15,0-2 0-15,1 2 3 0,-2-4-3 0,0 6 1 16,0-2-2-16,0-3-1 0,-2 4 5 0,1-3-7 16,-2 2 0-16,0-1 1 0,-2 2-4 0,-2-3 3 15,4 1-1-15,-2 2 2 0,0-2-5 0,1 1 2 16,1-1 5-16,-5-1-5 0,4 2-2 0,0-1 3 15,4-2 2-15,-3 1-1 0,0-1-1 0,4 0 2 16,-1 0-1-16,0 0-4 0,0 1 4 0,1 0-2 16,2-2 3-16,-3 2-4 0,1 0 2 0,3-1 1 0,-2 3-2 15,-2-4-1-15,0 4 2 0,-2-2-4 16,-2-1-1-16,4 0 4 0,-4 3-3 0,-2-6 3 16,1 6 0-16,1 0-1 0,1 1 0 0,-1-3-1 15,0 0 5-15,-1 3 3 0,-2-5-1 0,3 2 3 16,-4 2-2-16,0-1-1 0,4-2 5 0,-6-2-2 0,7 5 0 15,-5-3 2-15,2 1 1 0,4 0 0 16,-7 0-2-16,6-1 1 0,-1 0 1 0,-1-2-2 16,3 5-1-16,-4-1 0 0,-2-1 0 0,1-1-1 15,-1 0 0-15,-1 3-5 0,0-1 3 0,1 1-1 16,-6-1 1-16,1 3-2 0,3 0-3 0,0-7 2 0,2 7 1 16,2-2-3-16,-2-1 0 0,-5 3 4 0,5-5 0 15,-5 3 1-15,6-1-2 0,2 2-1 16,1-1 4-16,-4 0-1 0,4 0 1 0,1 2 1 15,2-1 0-15,-1-3 0 0,2 3 2 0,0 0-3 16,1 0 5-16,-3-2 0 0,3-1 0 0,-1 2 3 16,0 1-6-16,2 1 8 0,-2-2-7 0,1-2-1 0,-2 0 4 15,4 3 0-15,2-2 5 0,9 1-1 0,2-1 2 16,-1-2 5-16,3 3-1 0,-4 0 1 16,2-3-4-16,-1 4 0 0,-1-1-3 0,8 0 6 0,-6 0-9 15,-13-1 0-15,-2 3-2 0,2-2 0 0,-2 2-2 16,-1-2 0-16,2 1 1 0,-3 0 4 15,1 1 3-15,-5-1 3 0,0 1 1 0,1 0 1 16,-3-3 5-16,-8 3 0 0,-1-3-6 0,2 2 10 16,-4 1-11-16,-4-3 3 0,2 2-2 0,-3 0-1 0,0-1-3 15,0 1-1-15,-3 0-1 0,1 1-6 0,-4 0-1 16,1-1-3-16,-3-1-5 0,-5 2-31 16,8-1-45-16,-8 1-54 0,0 0-65 0,0 0-74 0,0 0-85 15,-27 10-707-15,-5-6 352 0,-19 0 236 16</inkml:trace>
  <inkml:trace contextRef="#ctx0" brushRef="#br0" timeOffset="6777.58">5696 3573 138 0,'-6'-10'227'0,"-1"5"-12"16,0-2-7-16,-2 2-19 0,-4 4-18 0,0-1-19 15,2 4-8-15,-6-1-12 0,-5 8-7 0,3 7-9 16,-8 1-8-16,3 5-3 0,-2 3-11 0,1 4-8 15,-4 11-5-15,2 1-11 0,9-9-4 0,-4 8-12 16,9-7-1-16,1 2-3 0,3 1-5 0,2 10-5 16,3-13-4-16,3 0-11 0,3 0-3 0,6-5-12 15,1 0-12-15,0-4-12 0,9-2 1 0,-3-2-5 16,7-4-2-16,-4-4 5 0,10-3-7 0,0 0 2 16,3-8 3-16,1-2 0 0,-3-5-7 0,3-1-2 15,-4-5 3-15,3-5 0 0,1-1-5 0,-4-3 17 0,-1-2 0 16,-3-2 10-16,7-14 13 0,-11 12 10 15,1 1 23-15,-2 0 11 0,-4 2 15 0,1 4 17 16,-8 7 7-16,1-1 1 0,-3 4 3 0,-4 4-8 16,2-1-14-16,-1 3-10 0,0-1-12 0,1 4-5 0,-4 1-2 15,0 0-8-15,6 12-1 0,0-2-5 16,-2 2-2-16,1 5-9 0,2 6 6 0,-2 2 2 16,2 3-6-16,-3 0-5 0,2 2-1 0,-2 4-4 15,2-2-12-15,-2 4-23 0,1-1-31 0,0 1-39 16,3-4-38-16,-1 1-47 0,4-4-44 0,-1 0-46 0,0-5-666 15,-1-7 311-15,0-5 206 0</inkml:trace>
  <inkml:trace contextRef="#ctx0" brushRef="#br0" timeOffset="7196.6">6387 3866 288 0,'5'-11'291'0,"-1"1"-20"0,-2 2-24 16,0-1-28-16,-1 4-27 0,-1 2-19 0,0 3-21 15,0 0-13-15,0 0-12 0,4 20-8 0,0-6-12 0,-4 7-7 16,0 3-9-16,3 3-9 0,-2 2 1 0,2 3-15 16,-1-1 4-16,-1 2-19 0,3 1 0 15,1-2-6-15,-1 2-3 0,-1-2-1 0,-1 3-8 0,2-5-12 16,1-3-22-16,-1-9-21 0,-4 0-11 0,5-5-3 16,-5-4 2-16,4-3 8 0,-3 0 1 0,0-5 9 15,-1-1 2-15,0 0 4 0,12-18 0 0,-11 1 10 16,8-10 4-16,-5-2 9 0,0-19 6 0,-3-2 9 15,3 0 4-15,-5-1 11 0,1-6-3 16,-3 2 3-16,3-1 8 0,-1-1 11 0,-2 4 19 0,3 5-7 16,-1 13 6-16,2 1 32 0,3 5-27 0,0 6-2 15,0 6-3-15,-3 5-11 0,3 2-9 0,1 3-3 16,4-1-5-16,-4 3-13 0,8 5 9 0,0 0-17 16,5 5-4-16,1 3-4 0,8 2-7 0,-5 5-1 15,3 1 0-15,-6 1-1 0,1 1 1 0,-3 2-6 16,1 0-5-16,-9-3 7 0,5 5-1 0,-9-3-2 15,-2 4 9-15,-2 2 1 0,-5 0-7 0,-6-1-4 16,0 4 9-16,-6-5-4 0,-3 5-3 0,-4-6-34 16,0 0-39-16,-3-1-37 0,-2-3-47 0,-1 2-54 15,2-6-62-15,-1 1-81 0,0-11-795 0,1-2 380 16,-1-4 252-16</inkml:trace>
  <inkml:trace contextRef="#ctx0" brushRef="#br0" timeOffset="8843.89">13230 1598 39 0,'-4'-5'222'0,"3"1"-2"15,-3 0-1-15,4 0-10 0,-2 2-6 0,-1-3-12 16,3 5-14-16,0-5-19 0,0 5-17 0,0 0-16 15,5-5-12-15,-1 5-15 0,1-5-8 0,3 3-11 16,2 2-8-16,4 2-7 0,-1-1-9 0,9 2-1 16,-3 1-7-16,-1 2-5 0,1 5-8 0,5 1 8 15,-9 4-13-15,-1-1-2 0,3 5-3 0,-3 6 0 16,-5-2-3-16,-1 3-3 0,-7 2-1 0,-2 3 4 16,-4 0-4-16,-2 1 1 0,-7-2-8 0,1 1 7 15,-2 1-5-15,-2-6 1 0,1 1 6 0,-1-7-11 16,1 0 5-16,4-8-5 0,3-4-2 0,0 1 5 15,4-1-1-15,0-4 2 0,2-2-3 0,0 3 4 16,0-3 1-16,2-1 5 0,1-2-3 0,0 0-4 16,0 0-7-16,0 0 4 0,15-14-5 0,0 2 3 15,7-2-4-15,3-1 1 0,0-2-3 0,2 5 2 16,2-2 3-16,-2 2-6 0,4 3-2 0,-1-2 1 16,-2 7-1-16,1-2-2 0,-8 7 2 0,9-2 1 15,-3 2 1-15,1 4-5 0,-4 2 5 0,5 0-6 16,-8 1 4-16,-6 1-1 0,4 1 0 0,-2-1 3 15,-2 2-3-15,-2 1 0 0,-4-3 0 0,0 0 1 16,-3-2 2-16,2 1 2 0,-3-2-1 0,4 2 0 16,-1-3 0-16,-4 2 0 0,-2-6 1 0,2 1 7 15,0 0-2-15,-2 1 16 0,-2-3 20 16,0 0 7-16,0 0 10 0,14-7-13 0,-8 2-5 16,-1-7-1-16,-1 1-5 0,2-6-5 0,-1 1 2 0,-1-4-7 15,0-6-1-15,1 1-3 0,-3-4-2 0,1 2-1 16,-2-3-6-16,1 1 3 0,-4 2 1 0,0 1 1 15,0 6-5-15,-1 3 1 0,0 3 0 0,-1 2 5 16,-1 2-10-16,-4 0 5 0,3 8-14 16,-6-2-6-16,2 5-16 0,-8 2-15 0,-1 6-21 15,-7 5-18-15,3 3-34 0,0 4-31 0,4 2-35 0,4 0-53 16,6 3-33-16,1 1-639 0,8-2 299 0,3 0 202 16</inkml:trace>
  <inkml:trace contextRef="#ctx0" brushRef="#br0" timeOffset="9061.04">14334 1650 2371 0,'8'-23'164'0,"-2"6"9"16,-5 1 12-16,2 6-46 0,-3-1-26 16,0 5-23-16,0-1-23 0,0 2-29 0,0 2-9 15,0 3-3-15,4-2-4 0,-4 2 4 0,0 0-6 16,1 19-8-16,4-4 0 0,1 3 0 0,-3 2 3 0,4 7-4 15,-2 2 0-15,1 2 2 0,-1 1-3 16,0 1 4-16,3 2-17 0,-3 1-17 0,2 9-31 16,-6-12-30-16,1 0-28 0,0 1-34 0,-2 1-28 15,1-7-46-15,-1 4-54 0,-3-8-566 0,3-2 279 16,0-10 186-16</inkml:trace>
  <inkml:trace contextRef="#ctx0" brushRef="#br0" timeOffset="9394.07">14800 1670 136 0,'4'-4'152'0,"0"5"-6"15,-4-1-9-15,2 9 4 0,-2 3 7 0,-2 2-9 0,0 6-2 16,-1-1-8-16,-3 10-5 0,1 2-4 0,1-2-9 16,-1 3-14-16,1-3-8 0,0 0-7 15,4 0-11-15,1-5 1 0,3-6-10 0,4 1 0 16,0-3-10-16,0-6 0 0,1 0-2 0,3-5 4 15,1 2 10-15,0-5 3 0,0-2 9 0,4-3 4 16,2-3 0-16,-2-1 9 0,-1-3-6 0,0-5-3 16,3-4-7-16,-1-8-9 0,-5 3-3 0,-3-3-12 15,-1-2-3-15,-4-2-2 0,-4-1-5 0,-3-3-13 16,-4 0-1-16,-2 5-5 0,-4 1-5 0,-7-2-2 16,0 7-1-16,-7 8-10 0,-8 1-7 0,-3 8-13 15,-20 7-11-15,1 0-23 0,-4 14-21 0,1 1-22 16,3 11-19-16,-3-1-26 0,5 4-46 15,4 6-11-15,4 4-26 0,5 5-558 0,1 0 261 0,4 0 174 16</inkml:trace>
  <inkml:trace contextRef="#ctx0" brushRef="#br0" timeOffset="9827.74">13285 2587 134 0,'-14'1'204'0,"0"-2"-1"15,3 1-13-15,0 0-9 0,6 1-12 0,5-1-17 16,-9 0-17-16,9 0-9 0,0 0-12 0,0 0-3 16,36-3-3-16,-4-6-12 0,18 3 0 0,11-4 2 0,36-6-1 15,0 4-4-15,6 2-6 0,1-3 0 16,1 5-12-16,0-9-4 0,1 7-6 0,1-1-10 16,-6 5 0-16,-4-1-3 0,-1-3-3 0,-4 5-7 15,-28-2-2-15,1 3-5 0,-4 0-6 0,0-2-1 16,-9 1-4-16,-14 3-4 0,-2-1 3 0,-1 1 1 0,-7 1-11 15,-10-2-6-15,-6 3-17 0,-1-2-13 16,-4 2-27-16,0 0-22 0,-4-2-5 0,-3 2-13 16,0 0-28-16,0 0-10 0,-15 12-32 0,4-7-25 15,-11 3-19-15,-7-1-487 0,-7 5 231 0,0-1 152 16</inkml:trace>
  <inkml:trace contextRef="#ctx0" brushRef="#br0" timeOffset="10974.16">14797 1552 139 0,'3'-5'258'0,"-1"-1"-11"15,-1 3-19-15,0 0-14 0,1-1-18 0,-2 4-23 16,0-5-22-16,0 5-14 0,0 0-16 0,0 0-10 16,6 9-9-16,-3 3 2 0,2 8-1 0,1 3-3 15,2 10 0-15,-2-2-6 0,1 17-6 0,-2-2-2 16,-1 2-5-16,-3-11-10 0,0 11-1 0,-2 2-12 16,-2-3-2-16,3-12-8 0,-2 10-1 15,1-9-2-15,-1-2-2 0,4-3-3 0,-4-5-9 16,2-6 2-16,3-1-7 0,-3-7 2 0,1-1-5 15,0-5-1-15,-1 0 3 0,0 1 9 0,0-3 15 0,0-4 1 16,0 0-1-16,0 0-4 0,-1-17 7 0,2 5-18 16,-1-7 2-16,3-10 1 0,-2 0-14 0,2-5-10 15,-1-11 8-15,-1 8-10 0,1-10-2 16,2-6 0-16,1 3-10 0,1-1-2 0,4-2 14 16,-3 7-2-16,-1 15-10 0,-1 4 15 0,-1 10 11 0,-4 3 6 15,1 5-5-15,2 0-6 0,-3 3-13 16,0 1 0-16,0 5-1 0,0 0-7 0,6 16 6 0,-2 1-9 15,-3 11 11-15,3 4-5 0,0 3 3 16,-4 15 1-16,1-3-5 0,-2-1 3 0,1-1 7 0,0 1-5 16,-4-9 2-16,4 11 11 0,-5-13-1 0,5-2-10 15,-4-4-10-15,4-2 7 0,0-9 0 16,1-5-1-16,-1-3 4 0,0 2-3 0,3-7 4 0,-3 2 2 16,0-3 0-16,1-4 17 0,-1 0-20 15,8-11-3-15,-3 3 0 0,-1-11-1 0,5-5 5 16,-4-7-3-16,0-1-1 0,2-4 1 0,2-13-5 0,-2 1 2 15,0-3-9-15,-1 3 4 0,-2-3-4 0,0 5 6 16,2 11 8-16,-2 2-11 0,-2 7 3 0,-2 9 9 16,2 2 12-16,-1 5-9 0,-1 4-1 15,0 0-9-15,0 5 7 0,0 1-5 0,-7 12-2 0,0 6-1 16,-2 8-1-16,-1 6 11 0,-7 12-10 0,2 0 2 16,-2-1 1-16,3 3 14 0,-8-2-16 0,13-8 1 15,-3 7 3-15,3-12 0 0,1 1 0 0,2-7 1 16,1-8-6-16,2 0 1 0,2-6 15 0,-2-1-11 15,2-2 4-15,0-1 1 0,1-5 4 0,0-2-4 16,0 0 3-16,0 0 1 0,4-19-4 0,-1 3-3 16,1-9-2-16,4-4 4 0,-4-5-8 0,1-2 1 15,1-13 1-15,-2-5-5 0,2 3-1 0,-2-4-3 16,1-5 11-16,-5 7-17 0,0-1 0 16,-2 4 4-16,-1 16 10 0,-1 5 0 0,1 2 13 0,0 10 11 15,2 0 12-15,-2 6-10 0,3 7-5 0,0-2-6 16,-4 6-5-16,4 0 0 0,-6 15 0 0,-3 11-2 15,-1 7 3-15,2 2-7 0,-4 16 6 0,1 0-4 16,3 1 4-16,2-1-6 0,1 1-1 0,5-5 3 16,1 4-3-16,3-3 6 0,1-2-7 0,2 0-5 15,-2 2-23-15,2-13-24 0,0 1-39 0,-4-5-44 16,3 1-43-16,-5 0-48 0,-1-1-75 0,0-2-62 16,-1-1-833-16,-2-10 397 0,-3 1 264 0</inkml:trace>
  <inkml:trace contextRef="#ctx0" brushRef="#br0" timeOffset="11502.31">13059 2720 39 0,'-19'1'229'0,"-3"-1"-11"0,4 3-12 0,-1-2-9 15,1 2-2-15,5-1-9 0,-1-1-8 0,5-1-11 16,4 1-17-16,1-1-17 0,4 0-13 0,-6 5-10 16,6-5-3-16,19 1 5 0,9 3 7 0,27-4-4 15,35-2 1-15,9-3 6 0,11-3 9 0,4-3-3 16,10 0-11-16,9 2-16 0,2-2-9 0,4 1-7 15,-4-1-11-15,-1 2-6 0,-4 2 2 0,-6-2-9 16,-5 4-10-16,-11-2-8 0,-14 6-3 0,-32-4-3 16,-3 4-4-16,-5 1 6 0,-16-3-15 0,-3 2 0 0,-5 1-4 15,-3 1-1-15,-9-2-1 0,-4 1 6 0,-1-2-4 16,-8 1 18-16,4 1 19 0,-4-3 15 16,-1 2 7-16,-4 1-10 0,8-1-12 0,-8 1 3 15,1-3-22-15,-1 3-53 0,0 0-71 0,-8-5-56 16,8 5-73-16,-9-2-98 0,3-1-966 0,6 3 425 0,-14-3 286 15</inkml:trace>
  <inkml:trace contextRef="#ctx0" brushRef="#br0" timeOffset="12605.11">20957 1572 59 0,'2'-8'228'0,"1"-1"-11"0,0 2-16 16,-1-1-6-16,2 3-3 0,-4 0-15 0,4 1-8 15,-3 1-20-15,3-3-16 0,4 2-12 0,-2 0-14 16,-1 4-8-16,7-1-16 0,-1-1-6 0,1 5-6 16,3 2-8-16,3 5-3 0,-4-1-8 0,8 6-5 15,0 1-5-15,-6 4 0 0,0 1-3 0,1 2 1 16,-4 1-4-16,-2 2 1 0,-3 1-3 0,-3 2-5 16,-2 0 0-16,-2-3-5 0,-5 5 1 0,-4-1-1 15,1-3 1-15,-6 2 3 0,-1-3-9 0,2 1-1 16,-4-3-5-16,3-2 7 0,2-8-4 0,0 2-2 15,3-5-3-15,1-4 1 0,1 3 2 0,1-5 6 16,1 0-5-16,2-1 0 0,0-1-1 0,2-3 1 16,0 0-3-16,0 0-1 0,15-17-2 0,-2 6 0 15,10-7-4-15,-1-2 1 0,4-1-4 0,-1-1-2 16,3 2 3-16,2 0-1 0,-5 2-1 0,2 3 0 16,-1 1-2-16,-8 7 3 0,1-1-4 0,0 3 1 15,-6 1-2-15,4 2 1 0,-4 3-1 0,1-1-1 16,0 4 3-16,-1 0-3 0,1 1 1 0,-2 3-1 15,-1 0-2-15,1 5 1 0,-2-1 4 0,0 6 1 16,-1-1-1-16,-1 1 1 0,-3 1 1 0,2-1 0 16,-1 0 3-16,0-3-4 0,0 2 2 0,2-1-3 15,2-3 5-15,-3-4-3 0,2 1 4 0,2-5-1 16,2-2 4-16,-3 1 0 0,5-2 4 0,-2-4 10 16,1-2 14-16,3-3-10 0,0-1-4 0,-2-4 4 15,-1-1 2-15,1-8-3 0,-5 4 0 0,3-5-2 16,-4-2 0-16,1-4-1 0,-2 1-6 0,-3-2-1 15,-1 0 0-15,-4 0 8 0,-2 0-4 0,-2 2-3 16,-3 3-4-16,-2 7 3 0,-2 0-5 0,-1 1 1 16,-3 5-5-16,0-1-4 0,-6 5-11 0,0 0-21 15,1 4-23-15,-8 4-21 0,5 1-27 0,2 3-23 16,3 5-28-16,2 1-37 0,5 1-28 0,3 5-38 16,2 0-570-16,5 0 275 0,4 2 182 0</inkml:trace>
  <inkml:trace contextRef="#ctx0" brushRef="#br0" timeOffset="12810.19">22130 1491 92 0,'7'-19'297'0,"-1"3"-18"0,-1 5-10 16,-2 4-20-16,-1-1-25 0,1 1-28 0,-2 3-21 15,3 2-19-15,-4 2-16 0,8 6-14 0,-3 5-10 16,1 0-7-16,3 7-9 0,-1 6-12 0,2 5-7 15,1 0-8-15,-4 3-5 0,1 3-6 0,0-2-6 16,0 14-5-16,-7-12-20 0,3 11-23 0,-4-10-34 16,0-3-38-16,-4 14-36 0,0-14-45 0,4-1-52 15,-1 2-641-15,1-8 278 0,1-6 188 0</inkml:trace>
  <inkml:trace contextRef="#ctx0" brushRef="#br0" timeOffset="13132.26">22692 1569 142 0,'2'-2'220'0,"-2"2"-11"15,0 0-19-15,0 0-11 0,-14 17-7 0,5-3-7 0,-4 10-10 16,1-1-12-16,0 5-12 0,-1 0-13 0,4 2-11 16,4 2-1-16,-4-1-14 0,5 1-5 0,3-3-10 15,3-4-1-15,5-7-13 0,0-1-4 0,5-1-2 16,3-1-4-16,11-2-8 0,-6-4-1 0,8-4-5 15,3-2 2-15,-3-6 2 0,4 0-1 16,-2-8 7-16,-2 0-3 0,1-3 2 0,-3-5-3 0,-4-2-2 16,3-6-4-16,-9-2-4 0,0-1-3 0,-2-4-3 15,-9 0-7-15,-4-1 0 0,-2 0-6 0,-7 1 5 16,-2 4-12-16,-7 0 2 0,-7 4-7 0,-6 6-2 16,-6 4-14-16,-14 1-10 0,0 8-13 0,-9 9-20 15,0 0-14-15,2 11-28 0,-2 6-30 16,-1 4-26-16,3 3-29 0,2 4-29 0,0 7-578 0,6 0 263 15,-2 4 176-15</inkml:trace>
  <inkml:trace contextRef="#ctx0" brushRef="#br0" timeOffset="13527.07">21286 2455 126 0,'-35'7'194'0,"4"-2"-5"0,9-3-8 15,3 1-2-15,6-1-3 0,1 0-5 0,4-1-9 16,2 2-14-16,6-3-13 0,0 0-9 0,0 0-5 15,28-5-4-15,12-1-3 0,21 4-2 0,35-10-9 0,6 0-1 16,1 0-8-16,10-3-1 0,-2 1-8 16,8-2-6-16,-3-1-3 0,6 3-9 0,2-2-5 0,5 3-3 15,-3-3-8-15,-7 4-4 0,-3-1-7 0,-9 2 0 16,-3 1-9-16,-7 0 2 0,-35 7-7 16,0-4 0-16,-7 2-4 0,-16 5-1 0,-5-2-3 15,-6 4-4-15,-7-4-12 0,-9 2-19 0,1 2-21 0,-5-2-22 16,-2 2-11-16,-6 1-15 0,0-3-27 0,-14 9-38 15,-5-3-46-15,-14 6-43 0,-21 5-583 0,0 0 273 16,-6-5 184-16</inkml:trace>
  <inkml:trace contextRef="#ctx0" brushRef="#br0" timeOffset="13878.68">21431 2689 77 0,'-37'3'286'0,"-1"-1"-17"16,3 1-1-16,19-1-3 0,2 0-4 0,1-1-18 15,5-1-15-15,-2 1-22 0,6-1-6 0,4 0-34 16,0 0-6-16,42 0-8 0,12-4-1 16,38-3-9-16,14-1 2 0,6-3-9 0,11 1-5 15,-3 2-21-15,15-5 2 0,1 2-16 0,-2 2 2 0,3 1-14 16,-3-3-8-16,-6 1-21 0,-6 2 2 15,-4-3-2-15,-9 6-8 0,-16-4 2 0,-29 4-9 0,-8 2-2 16,-6-2-4-16,-15 2-1 0,-1 1-5 16,-7-1-3-16,-8 1-3 0,-6 0-4 0,0 2 0 15,-4 0 7-15,-2-3-3 0,0 3 10 0,-3-1-8 0,-4 1-1 16,0 0-8-16,0 0-20 0,0 0-37 0,-13-4-46 16,0 4-35-16,-14-1-59 0,-9 1-67 15,3-3-59-15,-24 6-922 0,-1-3 411 0,-3-4 274 0</inkml:trace>
  <inkml:trace contextRef="#ctx0" brushRef="#br0" timeOffset="21762.76">12554 3430 132 0,'-1'-3'147'0,"1"3"-3"16,-4-6 7-16,4 2-8 0,0 4-3 0,-5-4-9 15,2 0-4-15,3 4-6 0,0-5-4 0,-1 1-2 16,1 4-4-16,-4-4-9 0,4 4-12 0,0 0-10 0,0 0-8 15,0 0-8-15,0 0-6 0,0 0-1 16,-9 14-3-16,5-4-3 0,0 5 9 0,-2 2-2 16,1 7 1-16,-3 2-4 0,2 1 0 0,0 2-3 15,-3 0 2-15,1-2-10 0,-3 4-2 0,6 1-3 16,-1 1-2-16,3-4-6 0,-3 3-3 0,3-3-1 16,-1 2-1-16,-1 0-3 0,4-4-2 0,-2 1 0 15,0-2-1-15,2-2-12 0,1-4-22 0,-1-3-31 16,1-1-21-16,0-3-14 0,2-1-27 0,2-3-33 15,4-1-29-15,-3-4-46 0,0-3-496 0,3-1 237 0,3-5 158 16</inkml:trace>
  <inkml:trace contextRef="#ctx0" brushRef="#br0" timeOffset="22199.25">12976 3378 250 0,'0'-4'238'0,"-3"0"-21"15,3 4-21-15,0 0-19 0,0-7-19 0,0 7-17 16,0 0-16-16,0 0-8 0,0 0 2 16,-3 14 4-16,0-7-10 0,-3 9-3 0,-1 4 2 15,-3 2-5-15,1 4-2 0,-3 2-5 0,0 3-5 16,0 0 1-16,1 0-13 0,-2 3 1 0,3-1-6 15,-4 12-7-15,3-9-3 0,1-2-3 0,3 0-8 16,-2-2-2-16,2-2-4 0,1 3-6 0,2-5-1 16,-1 0-4-16,5-4-9 0,1-5 1 0,4-2-6 15,-2-3-6-15,2-5 4 0,-1 2-4 0,0-4 4 0,1 0-6 16,2-3 4-16,1-1-2 0,1-3 0 0,3-3 0 16,0-1-3-16,2-8-1 0,-1 2-2 0,1-4 7 15,4-7-4-15,-3-2 2 0,-5 6-1 16,0 0-3-16,-3-7-5 0,-2 7 6 0,0 0-5 15,-2 0 6-15,-3 5-3 0,-5-1-6 0,1 4 12 0,-1-1-5 16,-4 4-6-16,-4 1-11 0,0 2-3 16,-6 3 2-16,0 6-11 0,-1-1-19 0,-1 1-27 15,5 5-34-15,-7 7-36 0,7-6-54 0,2 9-50 0,5-3-49 16,4-1-695-16,5 1 326 0,0 0 218 16</inkml:trace>
  <inkml:trace contextRef="#ctx0" brushRef="#br0" timeOffset="22398.5">13392 3921 145 0,'3'3'277'0,"-3"-3"-24"16,-9 9-23-16,-1-1-15 0,1 0-17 0,1 2-13 16,-3 3-16-16,-2-1-10 0,4 4-17 15,-1 0-17-15,0 1-10 0,1 1-11 0,2-1-10 16,-1 3-10-16,0 4-28 0,1-6-44 0,2 1-54 15,1-1-66-15,2 0-72 0,-2-1-565 0,4-2 249 16,0-6 164-16</inkml:trace>
  <inkml:trace contextRef="#ctx0" brushRef="#br0" timeOffset="22826.59">13422 3421 19 0,'-8'-5'280'0,"0"-1"-23"16,5 4-19-16,-1-1-23 0,0-2-22 0,0 4-17 16,0-2-23-16,4 3-9 0,0 0-20 0,0 0-14 15,0 0-6-15,0 0-9 0,0 0-10 0,23 4-6 16,-6 0-5-16,2-3-9 0,9 2 2 15,4-1-12-15,1 1-6 0,-1-3-1 0,4 0-4 0,-3 0-7 16,3-3-3-16,-3 3-4 0,-1-1-4 0,-1-2 1 16,-10 2-3-16,0-1-4 0,-7-2-3 15,0 3-1-15,-5-1-1 0,1 2-1 0,-2 0-1 0,-3 0 0 16,2 0-3-16,-7 0 6 0,6 4 10 0,-2 2 19 16,-8 1 9-16,3 7 9 0,-3 1 6 0,-1 2 1 15,-3 7-3-15,-5 0 10 0,3 1-7 0,2 6-9 16,-2-5-3-16,-8 3-6 0,9 1 0 0,-1 1-5 15,-3 2-3-15,4-3-5 0,1 1 0 0,-1 1 4 16,1-3-18-16,1 3-35 0,2-3-33 0,2-3-31 16,-3 1-42-16,4-2-50 0,2-6-56 0,1-1-41 15,2-6-768-15,1-2 343 0,2-4 230 0</inkml:trace>
  <inkml:trace contextRef="#ctx0" brushRef="#br0" timeOffset="23345.37">14381 3550 158 0,'2'-8'196'0,"-1"0"1"0,3 0 3 16,-2-5 3-16,0 3-3 0,-2-1-14 0,1-1-6 15,-2-1-13-15,-1 2-7 0,1-2-2 0,-1 2-12 16,-1-3-11-16,-1 4 11 0,-2-3-9 0,0 2-1 16,-4 4-9-16,1-3-10 0,-2 2-4 0,-2 2-1 15,-2 2-12-15,2 3-7 0,-6 1-11 0,1 2-8 16,-2 3-9-16,1 2-5 0,1 5-3 0,-4 2-4 16,0 2-8-16,4 2-5 0,-1 2-2 0,6-3-7 15,1 4 1-15,0-3-11 0,7 0-5 0,-2 0 6 16,1 2-9-16,5-2-5 0,2-1 0 0,4 0-6 15,-4-5-7-15,3 0 1 0,4-3-12 0,-3 1-4 16,4-2 1-16,4-3 1 0,1 3-5 0,1-8 2 16,2 3-2-16,2-6 6 0,1 0-1 0,-2-2 2 15,0-4 5-15,-1-1 0 0,7-2 0 0,-6 2 8 16,-4-2 2-16,0-4 3 0,0 3 5 0,-1-1 4 16,-4-1 27-16,-1 7 18 0,-1-1-5 0,0 1 10 15,-2-1 14-15,0 3 11 0,-1 1-10 0,0 1-9 16,-2 1-13-16,1-1-10 0,-1 2-2 0,-2 2-10 15,5-1-4-15,-5 1 3 0,2 8-14 0,-1 1 3 16,0 2-4-16,-2 6-1 0,1 4 0 0,0 5 1 16,-3 3-8-16,2-4 4 0,0 4-12 0,-2 4 7 15,-1 1-31-15,2 3-33 0,-6 8-17 0,4-10-47 16,3 2-47-16,-2-2-44 0,2-3-67 0,2-3-62 16,-2-3-795-16,4-8 378 0,2-9 252 0</inkml:trace>
  <inkml:trace contextRef="#ctx0" brushRef="#br0" timeOffset="23506.87">14839 3892 42 0,'0'7'284'0,"-1"0"-3"0,-1 4-21 16,-3 0-20-16,-2 5-23 0,-2 1-12 0,0 0-22 16,0 1-9-16,1 6-19 0,-3 1-14 0,2-2-13 15,-3 1-12-15,6 1-8 0,-6-1-27 0,-2 1-33 16,5 1-48-16,-1-2-67 0,-4-1-78 0,2 0-86 15,0-6-509-15,1-4 246 0,4-4 164 0</inkml:trace>
  <inkml:trace contextRef="#ctx0" brushRef="#br0" timeOffset="24028.52">15555 3345 201 0,'3'-4'308'0,"-3"1"-18"0,0 3-25 0,0-7-19 16,0 7-19-16,2-3-21 0,-2 3-22 0,0-5-22 15,0 5-19-15,0 0-9 0,0 0-9 0,0 0-10 16,-5 21-7-16,2-10-1 0,-3 6-3 0,-5 6 6 16,1 3-1-16,-3 2 4 0,-1 1 6 0,-2 4-7 15,-1-2 0-15,0 0 13 0,0 2-31 0,-5 11-8 16,4 1-4-16,0-2-14 0,5-10 2 0,3 1-14 16,-3-2 3-16,6 1-4 0,-2 1-6 0,1-4-6 15,4-1-4-15,0-1-3 0,4-7-5 0,0-3-7 16,3-2-1-16,2 0-5 0,3-5 4 0,-1-3-6 15,2 0 2-15,0-3 1 0,4-1-5 16,0-3-3-16,3-2 1 0,1-4 1 0,2-3 0 0,-1-3-2 16,-3-1 2-16,1-4-2 0,0-2 10 0,-4 0-21 15,-1-5 8-15,-2 3 1 0,-2 5-2 0,-4-4 0 16,-1 0 2-16,-4 4 8 0,-1-2 1 0,-5 1 4 16,-1 1-8-16,-4 2 1 0,-3 4-4 0,-11 0-4 15,7 2 5-15,-1 3 1 0,-1 1-12 0,2 2-5 16,-1 5-15-16,4-2-20 0,0 1-46 0,4 3-33 15,3 1-37-15,-2 0-46 0,3 5-54 0,6-3-58 16,1 2-932-16,1 1 415 0,4-7 276 0</inkml:trace>
  <inkml:trace contextRef="#ctx0" brushRef="#br0" timeOffset="24722.68">15907 3592 115 0,'-1'-4'349'0,"1"4"-32"16,-4-4-33-16,4 4-30 0,0 0-21 0,-13 8-17 16,6-1-13-16,-1 3-12 0,-2 4 9 0,-3 2-31 15,0 7-6-15,2 2-13 0,-1 1-12 0,-1 4-16 16,3-2-14-16,1 1-9 0,4 1-5 0,1 0-12 16,4-2-6-16,4-3-12 0,1 0-12 0,-1-6-15 15,1-2-14-15,4-2-12 0,-4-4-10 0,3-1-1 16,2-3-8-16,3-2-9 0,-3 1-7 0,9-6-7 15,-6-3-1-15,5-5 1 0,-1 1 2 0,-2-4 5 16,-2-4-1-16,5-6 6 0,-4 0 2 0,-3-4 6 16,-2 0-2-16,-2-5 4 0,-1-2 11 0,-6 2 7 15,-3 1 10-15,0 0 6 0,-4 3 9 0,-2 1 11 16,0 7 25-16,2-2 18 0,-2 5 1 0,2 4-1 16,0 2 8-16,3 0-6 0,2 2-5 0,0 2-9 0,-1 0-7 15,1 1-12-15,0-1-9 0,2 5 2 16,-2-6-12-16,2 6-5 0,2-5-2 0,4 4-3 15,1-3-5-15,7 3-4 0,4 1 1 0,1-3-5 16,16 3-1-16,-4 0-6 0,1-3-8 0,1-1-3 0,-1 2 2 16,0-4-3-16,-3 4-2 0,-6-2 0 0,-5 1-13 15,1-2 13-15,1 2-8 0,0 0 20 0,-9 1-1 16,-1-3 5-16,2 1 3 0,-2 3 4 16,-3-3 1-16,-2 3 3 0,1-1 1 0,-1 2-5 15,-5 0-3-15,7-4-3 0,-7 4 0 0,0 0-11 0,9 5-2 16,-7-1 9-16,1 3-2 0,2 4 5 0,-3 2-7 15,-2 5 2-15,0 6 1 0,0-1 11 0,-4 5-17 16,1 1 21-16,-1 3 1 0,-3 2-4 16,2-1-3-16,1-4 5 0,2-1-9 0,-2-1 4 0,3-2-4 15,1-5 0-15,2-2 3 0,2-3-4 16,1-2 0-16,-1-2 2 0,3-3-2 0,1-1 2 16,5-2 2-16,0-3 7 0,6 1 3 0,3-5 3 15,-3-1 3-15,3-2 1 0,3-7 0 0,-1-1 1 0,2-4 0 16,-5-2-1-16,0-3-5 0,1-2 1 0,-3-6-1 15,-2 0 3-15,-2 3-1 0,-1-3 2 0,-1 3 6 16,-7-2 14-16,-2 3 5 0,-8 7 5 0,2 2 7 16,-6 1-10-16,-3 4-9 0,-6 3-2 0,3 1-5 15,-4 5-5-15,-5 3-9 0,3 0-7 0,-6 6-37 16,-1 3-56-16,7-2-70 0,2 0-96 0,3 5-89 16,3 2-110-16,6 0-1177 0,3-3 539 15,3-1 358-15</inkml:trace>
  <inkml:trace contextRef="#ctx0" brushRef="#br0" timeOffset="25947.94">20387 3282 273 0,'0'-7'272'0,"-1"3"-17"0,-3 0-19 0,4 0-20 0,0 4-21 15,0-5-19-15,0 5-21 0,0 0-13 0,0 0-12 16,0 0-8-16,-2 13-2 0,-1-2 2 0,2 6 2 16,-3 7 6-16,0 5-8 0,-1-2-12 15,1 2-3-15,0 0-11 0,2-2-2 0,-2 1-14 0,0 0-4 16,2-7-8-16,0 4-1 0,1 2-14 15,-3 1-7-15,0 1 3 0,2 1-3 0,-1 0-4 0,-6-1-6 16,6-1-5-16,-3-2-17 0,2 1-16 0,3-2-37 16,-3-4-31-16,0-3-53 0,3 3-38 0,0-2-52 15,1-4-39-15,1 1-731 0,0-7 329 0,2-1 218 16</inkml:trace>
  <inkml:trace contextRef="#ctx0" brushRef="#br0" timeOffset="26560.37">20884 3465 62 0,'3'-2'171'0,"-2"-1"-9"16,2-1 0-16,-3 4 6 0,4-5 13 0,-3 2-2 15,0 0 0-15,-1 0-5 0,0 3-8 16,5-7-5-16,-5 4-3 0,1 1-5 0,-1 2 1 0,3-7-4 16,-3 2-8-16,1 0-9 0,1 0-5 0,-1 0-17 15,-1-3-3-15,1 2 4 0,0-2-7 0,-1 2-5 16,2-5-1-16,2 4-19 0,-3-2 6 0,0 2-9 16,2-2-2-16,-1 0-12 0,2-1-6 0,0 1-4 15,1-1-9-15,-1 3-2 0,2-3 3 0,1 3 5 16,0 0-24-16,2-1-1 0,-4-1-6 0,1 7-6 15,1-1 1-15,-1-1 0 0,2 1-4 0,0-1-2 16,-2 2 0-16,7 0-3 0,-3 2 3 0,-1 2-8 16,0 1 1-16,4 3-2 0,-4 0-1 0,1 2 0 15,-4 4 2-15,0 2 0 0,-4 1 0 0,0 3 3 16,-4 9 6-16,-4-3-9 0,-3 4 1 0,-4 0-2 16,-5-3-5-16,0-1-7 0,0 1-12 0,-1-4-7 15,0-2 1-15,1 0-1 0,4-6 5 0,4-4 2 16,0-1 5-16,2-3-2 0,4 2 5 0,-1-3 0 15,4 0 7-15,-3 0 1 0,3-2 3 0,-3 1 1 16,4-3-6-16,-3 1 5 0,3-1-1 0,0 0-2 16,0 0 2-16,16-1 1 0,-5 1 1 0,-1-3 1 15,2 3-1-15,2-1-1 0,-1 0 1 0,1 1 5 16,5-2-4-16,-3 6 4 0,1-1 0 0,-3 0-5 16,-2 0 6-16,-1 0-2 0,1 4-2 0,-3-1 3 15,1 1 1-15,-3-2 4 0,1 2 3 0,-5-1 4 16,1 2 16-16,-3 1 8 0,-4 0 1 0,-1 4-3 15,-3 2-2-15,-3 2 4 0,-2-1-5 0,-7 4-4 16,-7-1-1-16,-1 4-3 0,-1-1-7 0,0 0-33 16,-4-3-34-16,5 2-44 0,2-1-52 0,1-1-48 15,3 1-65-15,7-7-57 0,1-1-729 0,3-3 348 16,6-1 232-16</inkml:trace>
  <inkml:trace contextRef="#ctx0" brushRef="#br0" timeOffset="26768.51">21242 3828 12 0,'0'0'191'0,"9"2"-12"0,-6 0-1 0,-1 3 1 15,2 1-9-15,-4 0-1 0,3 0-8 0,-3 5-2 0,-3-2-11 16,3 4-15-16,-4-2-10 0,4 0-15 16,-5 5-6-16,0 1-12 0,-3-1-10 0,2 2-15 15,-2 0-36-15,1 0-42 0,0-1-57 0,3 0-71 16,-2 0-57-16,2-6-420 0,-1-1 206 0,1-2 136 15</inkml:trace>
  <inkml:trace contextRef="#ctx0" brushRef="#br0" timeOffset="27502.67">21651 3271 39 0,'0'0'229'0,"0"0"1"15,0-5 0-15,0 5-4 0,0 0-11 16,0-6-10-16,0 6-16 0,0-4-11 0,0 4-6 15,0-6-5-15,0 6-7 0,0-6-15 0,0 3-8 16,0-4-12-16,4 2-16 0,-3 1-2 0,4-1-6 0,0-2-15 16,3 1-5-16,1-2-13 0,1 2-7 0,-1 0-1 15,4 0-10-15,1 1-3 0,1-1-9 16,3 1 1-16,-5 2-4 0,5 0-2 0,1 0-10 16,-7 2-1-16,0 1-5 0,6 1-1 0,-7-1 1 15,-1 6-6-15,1-2 0 0,-6 3 1 0,2 2-5 0,-5 2 2 16,3 3-1-16,-10 4-1 0,0-1 7 0,-4 7-9 15,-2 2-8-15,-8-4-6 0,3 2-9 16,-6-2-11-16,1-3-4 0,0 0-4 0,6-4 1 16,-2-3 6-16,5-2 3 0,3-3 2 0,-3 0 0 0,8-1 2 15,-1-2 3-15,0 0 1 0,1-1 1 0,-1 2 2 16,5 0 2-16,4 0 1 0,-3 1 6 0,4 0-2 16,3 0 1-16,0 2-2 0,3-1 2 0,3 3 4 15,-1-4-5-15,-3 3 2 0,4-2 0 16,2 3 4-16,-4-3 0 0,4 3-1 0,-5-3 0 0,-2 1 1 15,1-3-2-15,-2 2 4 0,1-1 0 0,-3 0 5 16,2 0 10-16,-4 0 6 0,-3 0 1 0,3-2 3 16,-4 1 5-16,0 2 6 0,-4-1 2 0,-4 3 6 15,2 0-2-15,-8 2 1 0,1 0-3 0,-6-4-6 16,-1 3 0-16,-5 2-4 0,-2 0-2 0,2-3-3 16,-2 1-4-16,0-2-23 0,8-1-24 0,-1-3-29 15,6 0-20-15,3-2-23 0,0 1-17 0,2-3-37 16,9 0-56-16,-10-3-49 0,7-3-667 15,4 1 309-15,5-5 206 0</inkml:trace>
  <inkml:trace contextRef="#ctx0" brushRef="#br0" timeOffset="27878.01">22176 3222 85 0,'0'-5'318'0,"0"5"-29"0,1-4-24 16,-1 4-23-16,0 0-19 0,0-5-18 0,0 5-17 16,3-3-20-16,-3 3-18 0,4-2-16 15,-4 2-8-15,13 0-13 0,-6 2-13 0,5-2-5 0,9 2-9 16,0-2-6-16,1 1-8 0,7 1-7 0,-6-4-6 16,5 2-3-16,0 0-2 0,-8 0 0 0,1-1 1 15,0 2-4-15,-5-2-3 0,0-1 3 0,-4 2 6 16,-3-2 4-16,0 2-6 0,0 0 6 0,-5-1-3 15,-4 1 3-15,10 0-3 0,-10 0-17 0,9 1 2 16,-9-1-9-16,5 4 3 0,-1-1-3 0,-4 1 1 16,0 7 11-16,0-4-6 0,0 5 5 0,-1 7-2 15,-3-2 4-15,-1 1-5 0,-4 7 8 0,1 1-15 16,-1 2 5-16,-5-1-7 0,0 3-2 0,-1-1 7 16,-2 1-19-16,1 3-27 0,0-1-52 0,-1-1-47 15,-5 10-49-15,5-10-55 0,3 3-51 0,0-2-53 16,1 1-838-16,3-5 385 0,2 0 256 0</inkml:trace>
  <inkml:trace contextRef="#ctx0" brushRef="#br0" timeOffset="28056.25">22696 3817 98 0,'4'0'246'0,"-4"0"-25"15,9 0-16-15,-9 0-14 0,3 3 1 0,-1 2 9 16,-2 0-6-16,0 2-13 0,-2 1-16 0,2-3-14 15,-3 7-16-15,3-4-15 0,-4 4-9 0,2-1-11 16,0 2-6-16,-1-1-12 0,-3 4-7 0,0-1-25 16,2 0-31-16,-2 5-46 0,1-4-69 0,-2 1-66 15,1-1-81-15,0-3-532 0,3-3 258 0,-1-4 172 16</inkml:trace>
  <inkml:trace contextRef="#ctx0" brushRef="#br0" timeOffset="28459.79">23058 3413 2520 0,'4'-10'160'15,"0"2"-23"-15,-3 0-33 0,1 0-18 0,1 4-28 16,-2-1-20-16,-1 1-16 0,0 4-2 0,0 0-6 16,0 0 2-16,0 0 4 0,-6 15 1 0,2-5 1 15,0 3-1-15,-2 4 2 0,0 7 0 0,2-6-2 16,-3 10 0-16,2-3-4 0,-2 1 1 0,0 2-3 15,3-3-2-15,-1 1 3 0,1-6-4 0,3-1 2 16,-4 5-2-16,5-7-2 0,-4 0 4 0,8-5-4 16,-3 0 6-16,2-3-3 0,-1-1 3 0,7 0 6 15,0-4 6-15,4-2 6 0,4-2-1 0,4-2 1 16,1-2 1-16,7-7 1 0,-1-3-3 0,-1-3 1 16,-2 0 2-16,-2-3 5 0,0-1-5 0,-3 3 6 15,-2-5-14-15,-2 1-6 0,0-2 6 0,-3 2-9 16,-6-5 2-16,0 5 0 0,-5 1 0 0,-2 1 7 15,-1 3 8-15,-3 0-2 0,-5 0-5 0,-5 0 3 16,-6 1-4-16,-6 2-6 0,-6 4-2 0,3 0-7 16,-6 3-5-16,-2 5 4 0,3-1-7 0,1 2-21 0,3 2-28 15,2 3-39-15,9-1-40 0,2 2-44 0,1 6-43 16,5-5-64-16,6 4-893 0,1-3 389 16,4 1 260-16</inkml:trace>
  <inkml:trace contextRef="#ctx0" brushRef="#br0" timeOffset="28893.65">23561 3171 259 0,'0'0'300'0,"2"-5"-29"15,-2 5-27-15,2-3-26 0,-2 3-25 0,0 0-24 0,0 0-13 16,0 0-21-16,0 0-9 0,0 10-7 15,0-2-14-15,2 2-8 0,-2 1-9 0,2 4-12 0,-2 2-7 16,1 0-5-16,3 2-7 0,1-2-2 0,-1 1-9 16,1-4-2-16,-1 1-4 0,5 1-3 15,0-3-2-15,1 3-6 0,-1 0-3 0,0-7-1 16,1 4 1-16,3 0-6 0,-1-5 3 0,0 5-7 16,4-2 3-16,0-2-3 0,2 3-1 0,-2-2-2 0,3-1-1 15,-3 2 3-15,2-3-4 0,1 0-2 0,-1 0-1 16,0 1-1-16,1 0-1 0,-2-1-1 0,-2-1 1 15,-5 0 0-15,7 1-4 0,-7-1-1 0,-1-2 4 16,-1 2-3-16,-2-2 5 0,-1 0 0 0,-1-1 1 16,0 1 3-16,-3-1 1 0,3 1 9 0,-8 1 9 15,-1-2 10-15,0 0 5 0,-5 2 6 0,-2 1-3 16,-2 0 3-16,-2-3-8 0,-6 3-2 0,-6-2-4 16,2 0 0-16,-2 3-3 0,5-7-6 0,-5 2 0 15,0-1-8-15,1 1-6 0,7 1-31 0,3-4-22 16,-2 1-28-16,6-1-36 0,-1-3-56 15,4 0-50-15,2-1-59 0,4 0-759 0,0-4 343 16,2-2 228-16</inkml:trace>
  <inkml:trace contextRef="#ctx0" brushRef="#br0" timeOffset="29460.06">23822 3210 81 0,'-9'-5'314'16,"4"0"-20"-16,1 2-17 0,0-1-12 0,1 2-18 16,1-1-20-16,2 3-20 0,-6-5-24 0,6 5-17 15,2-5-20-15,6 4-11 0,2 0-19 0,8 0-8 16,4-1-11-16,5 2-7 0,3 0-14 0,2 2-5 16,2-2-7-16,-1-2-6 0,1 0-7 0,1 0-1 15,-3 1-7-15,0-2-4 0,-3 0-4 0,1 0-5 16,-4 0 1-16,-5 1-7 0,-1-1 2 0,-2 0-2 15,-4 1 4-15,-1 0 1 0,-3 2 7 0,-1-2 6 16,0 2-3-16,-4-3 4 0,-5 3 0 0,12 0-1 16,-8 0 12-16,-4 0-2 0,10-1-20 0,-10 1 2 15,0 0-12-15,6 0-9 0,-6 0-1 0,5 1 2 16,-5-1-4-16,3 3-2 0,-1 1-2 0,-2-1 3 16,2 4 0-16,-4-1 3 0,2 3 2 0,-1 2 4 15,1 5 7-15,-4-1 3 0,-1 3 3 0,1 1 5 16,-1 1-8-16,-2 4 3 0,-1 3-5 0,0-1 5 15,-1 1 0-15,2-2-2 0,0 3-2 0,1-3-5 16,-1-1 5-16,2 0-3 0,-1 2-7 0,5-7-7 16,-2-1-3-16,7-4 1 0,0 2 14 0,-2-3-2 15,3-1 2-15,6 1 3 0,-1-1 2 0,5-3 5 16,1-1-16-16,3-2 26 0,2-2 6 0,9-4-5 16,-10 0 9-16,8-4-3 0,-1-3 6 0,1 0 1 15,-1-2-4-15,0-4-2 0,-4-3-4 0,4-1-5 16,-3-3-1-16,-1 1-6 0,-3-5 0 0,0 0-3 15,-1-2-3-15,-4 1 2 0,-3-4-2 0,-2-2-10 16,-5 2 11-16,-4 0-2 0,-6 1 1 0,0 3 6 16,0 5-3-16,-8-4-3 0,-1 10-8 0,0 0-3 15,-9 0-3-15,-4 3-4 0,6 5-7 0,-1 4-37 0,-6 3-61 16,-1 3-93-16,-1 2-97 0,-1 2-119 16,4 1-1200-16,7-3 534 0,-2-2 358 0</inkml:trace>
  <inkml:trace contextRef="#ctx0" brushRef="#br0" timeOffset="45103.58">1303 5677 113 0,'-5'-2'129'15,"-4"1"-9"-15,9 1 5 0,-13 0-3 0,8 0 3 0,5 0-6 16,-14 0-1-16,14 0-3 0,-9 1-4 0,5-1-5 15,4 0-4-15,-9 0-6 0,9 0-9 0,-7 0-5 16,7 0-7-16,0 0-4 0,-6 2-6 16,6-2-5-16,0 0-5 0,0 0-6 0,0 0-7 15,-6 1-5-15,6-1-3 0,0 0-6 0,0 0-1 0,0 0-4 16,0 0-2-16,0 0 2 0,0 0 1 0,19 0 2 16,-14 2 1-16,8-1-2 0,1-1 0 0,4 1 0 15,4-2 2-15,-1 0-5 0,7-1 1 0,1 1 1 16,1-2 2-16,1-2-1 0,-2 2 6 0,2 0-11 15,0-3 2-15,-3 1 0 0,-6-1 4 0,-3 6-3 16,2-5 2-16,-1 0-1 0,0 1 0 0,-1 1 0 16,-6 1 1-16,1 0-1 0,0-1 1 0,-2 1-2 15,-1-1-2-15,-5 1-3 0,0 0 1 0,-1 1-2 16,0-1-2-16,-5 2 1 0,7-1-12 0,-7 1-16 16,7-1-27-16,-7 1-37 0,0 0-46 0,4 0-51 15,-4 0-40-15,0 0-585 0,7 1 266 0,-7-1 178 16</inkml:trace>
  <inkml:trace contextRef="#ctx0" brushRef="#br0" timeOffset="45760.64">2521 5412 211 0,'0'0'221'0,"0"0"-19"0,0 0-17 0,0 0-9 16,0 18-19-16,0-7-14 0,0 6-12 0,0 2-16 15,0 0-5-15,0-1-8 0,1 9-6 0,-2-9-6 16,1 7-9-16,1-4-12 0,-1-1-4 0,0-1-9 15,3 0-3-15,-3 0-5 0,2-1-2 0,-1 1-7 16,-1-2-6-16,0-5 1 0,3 4-8 0,-2-6-1 16,-2-2 2-16,2 2-4 0,1-6-5 0,-2 1 4 15,3 0-1-15,-3-5 2 0,0 7 12 0,0-7 5 16,0 0 1-16,0 0-7 0,0 0-3 0,-6-19-7 16,3 6 3-16,2-8-2 0,-5-3 2 0,1-5-3 15,1-3-1-15,-2-1 4 0,0-2 1 16,-1-13 2-16,3 14 4 0,0 3 4 0,-3-16 9 15,1 14 8-15,2 2-3 0,0 1-2 0,3 3 2 0,-1 1-1 16,3 0-5-16,0 9-5 0,0 2-7 0,3 1-3 16,3 2-3-16,-4 0-13 0,4 4 7 0,1-4 3 15,-1 4-7-15,2-1-5 0,0 1-4 0,1 2 0 16,3-1-9-16,4 2 8 0,-1-1 14 0,1 1-17 16,2 0-7-16,-1 1-9 0,0 4-15 0,2-3-15 15,-4 5-20-15,-2-1-32 0,0-1-30 0,0 3-35 16,-3 1-23-16,7 3-33 0,-8-1-41 0,-1 3-613 15,-1-1 288-15,-3 4 194 0</inkml:trace>
  <inkml:trace contextRef="#ctx0" brushRef="#br0" timeOffset="45997.19">2574 5547 63 0,'0'0'195'0,"0"0"-13"0,0 0-9 0,0 0-9 16,0 0-18-16,0 0-14 0,0 0-11 0,0 0-3 0,0 0-9 15,22-6-9-15,-9 2-10 0,5 0-8 0,0-1-9 16,1 2-6-16,-1-1-9 0,2 2-14 16,-1 1-24-16,-2 1-34 0,2 1-35 0,-6 0-35 15,-2 3-39-15,1 0-38 0,-7 1-341 0,0 3 166 16,-1 3 112-16</inkml:trace>
  <inkml:trace contextRef="#ctx0" brushRef="#br0" timeOffset="46181.32">2573 5869 45 0,'-3'2'246'15,"3"-2"-26"-15,0 0-24 0,-1 3-16 0,1-3-20 16,0 0-14-16,0 0-14 0,13 0-10 0,-4-3-14 15,4 1-6-15,2-2-13 0,3-2-8 0,4 4-8 0,-2-2-6 16,8-2-7-16,-6 1-6 0,6 1-24 16,-9 2-35-16,8-4-38 0,-5 3-42 0,1-3-44 0,4 3-51 15,-8-1-377-15,0 3 185 0,1-3 124 0</inkml:trace>
  <inkml:trace contextRef="#ctx0" brushRef="#br0" timeOffset="46366.65">3314 5561 96 0,'0'0'194'0,"-7"-2"-22"0,7 2-15 0,-12 4-8 16,6 2-15-16,-7 1-17 0,-5 8-16 0,0 1-8 16,-4 3-5-16,-2-1-8 0,-3 2-23 0,4 2-20 15,0 1-34-15,-1-3-28 0,1-1-40 0,4 3-53 16,0-4-306-16,2-4 142 0,0-3 94 0</inkml:trace>
  <inkml:trace contextRef="#ctx0" brushRef="#br0" timeOffset="48393.1">2973 5569 21 0,'1'-12'288'0,"-1"0"-23"0,2 2-17 16,0 0-14-16,-2 4-22 0,1 0-23 0,2 1-19 15,-3 1-21-15,0 4-17 0,0-5-15 0,0 5-13 16,1-3-11-16,-1 3-8 0,0 0-9 0,14 10-7 16,-6-3-7-16,1 0-5 0,4 5-10 0,-3-2-2 15,3 5-2-15,2-1-4 0,-3 1-3 0,-1 3-4 16,3-2-3-16,4 3-4 0,1 1-3 0,-4-6 0 16,0 0-3-16,5 2-4 0,-7-3-3 0,2-3-9 15,-3 0-9-15,-1-3-1 0,-2 0-4 0,0 1 0 16,0-6 1-16,-4 1 7 0,4-2-1 0,-3-1 5 15,0 0-2-15,1-4 3 0,1-3 2 0,0 0-3 16,-1-3 5-16,2-6 3 0,-4-1 8 0,0-3 2 16,4-3 0-16,-1-1 12 0,-3 5 3 0,-2-6 10 15,0 7 1-15,1-2 9 0,0 2 8 0,-1 0 2 16,-1 2 19-16,2 6 9 0,-3-3-1 0,3 6 5 16,-4-3-8-16,1 6-10 0,-1-1-10 0,0-1-10 15,2 2-8-15,-2 4-11 0,2-2 4 0,-2 2-16 16,0 0-1-16,8 13 3 0,-3-3 1 0,1 5 4 15,2 5 8-15,1 5-20 0,0 3 2 0,1 3 3 16,-1-1 2-16,-1 3-1 0,2 1-1 0,-1-3-7 16,-3 3 0-16,1-2-14 0,0 4 8 0,0-7 6 15,-2 0-12-15,0 0 4 0,-1-2-2 0,0 2 0 16,-3-3 1-16,3-8-7 0,-3 1-3 0,0-7-9 16,2-1-6-16,-3 0-6 0,0-5 5 0,1 2 2 0,-1-4 2 15,-1 1 11-15,1-5-4 0,0 0-3 16,0 0 10-16,0 0-8 0,-5-26-4 0,1 9-1 15,0-1 7-15,0-10 0 0,0 1 4 0,-1-4 1 16,0 1-5-16,0 0-2 0,-1-1 3 0,1 2-1 16,0-1 3-16,2 4 5 0,2 9-2 0,-2 1 4 0,3 5-9 15,0 0-3-15,3 0 22 0,-2 2-21 16,2 0 0-16,-1 3-1 0,2 2-5 0,2-3 4 16,2 4-2-16,-2 0-5 0,3 3 1 0,0 0 1 15,3 0 2-15,-2 3 0 0,1 2 1 0,-2 1-2 0,2 0-2 16,0 1-2-16,-2 0-3 0,0 4 2 0,0-2 2 15,-3 2 4-15,6 2-16 0,-10-1-5 0,1 0-1 16,1 0 0-16,2-1-6 0,-5-1 3 16,2 1-3-16,-2-2-2 0,3 1-1 0,-1-3-2 15,-2 0 3-15,3-1 0 0,-3-1 7 0,3 1-1 0,0-1 4 16,2-2 3-16,-2 1 5 0,1-1 3 16,3-3-4-16,2 0 1 0,0 0 4 0,0-3-6 0,2-1 10 15,-1-1 0-15,1-3-1 0,5-2-1 0,-3-3 7 16,-2 1 3-16,0-1-1 0,-2-4 0 0,5-5 3 15,-6 5 1-15,4-7 5 0,-5 1 1 0,1 0 5 16,-4 6 0-16,1-2-3 0,1 0 8 16,-4 2 22-16,0 6 35 0,-3 1-7 0,3 1 7 15,-3 0-2-15,0 2 9 0,-3 0 0 0,2 2 3 0,-1 2-1 16,-1-2-19-16,0 4 0 0,3 1-8 0,-14-1-12 16,5 6-3-16,0 3 5 0,-5 3-11 0,-4 8-2 15,2 3-3-15,1-1-8 0,2 2-3 0,2 1-1 16,0-2-14-16,6-2-11 0,1-3-28 0,1 1-18 15,2-1-5-15,2-2-14 0,2-3-5 0,3 0-1 16,2-2-6-16,0 0-3 0,4-1-5 0,1-3-8 16,0-2-6-16,2-4 5 0,3 0 8 0,0-1-4 15,-1-8 6-15,0 0 8 0,6-7 12 0,-8 0 11 16,6-2 18-16,-4-5 23 0,-2 2 13 0,-3-4 7 16,0 1 23-16,-3 6 11 0,-3-1 26 0,0-1 29 15,0 2-2-15,-2 2 17 0,-3 3 15 0,2 4-14 16,-2-2-19-16,1 5 6 0,-2 0-10 15,2 1-19-15,-2 0-5 0,0 5-11 0,4-6-11 0,-4 6 19 16,0 0-23-16,0 0 0 0,0 0 1 0,19 9-16 16,-11-2 8-16,-2-1-9 0,3 3 2 0,0 0-17 15,4 4-20-15,-3 0-4 0,-4-2-15 0,3 3-17 16,0-2-3-16,0 3-4 0,-1-1-7 0,-2-3-6 16,0 0 5-16,1-1-6 0,-3-1 8 0,0-4 7 15,-2 1 4-15,1-1 10 0,-1 1 2 0,0-3 11 16,-1 1 23-16,0-1 29 0,-1-3 2 0,3 2 11 15,-3-2 3-15,0 0-2 0,0 0 3 0,-4-14-1 0,3 7-2 16,-1-1 13-16,1-2-7 0,1-2-4 16,0 1 2-16,3-5-9 0,-1-2 1 0,2 0-9 0,0 2 5 15,2-4-1-15,2 3-3 0,-2 1-6 16,3-1-1-16,0 2 4 0,2 3-9 0,0-3 3 0,-2 6-6 16,-3 2 3-16,5 1-2 0,-1-1 1 15,0 4-5-15,-5 1-6 0,8 2 3 0,-3 0 2 16,-1 1-1-16,0 3-5 0,0 4 5 0,0-3 3 15,-3 4-1-15,3 0-3 0,-2 3 2 0,0 1 3 16,1 2 0-16,-2 0-1 0,1-1 0 0,-2 2-1 0,-1-2 2 16,0-2 11-16,-2 1-24 0,2-3-7 0,-1 1-5 15,4-2-2-15,-7-1-16 0,3-3 2 0,-1 0-15 16,-1 1-3-16,2-2 5 0,-2-1 6 16,2-1 5-16,-3-2 4 0,0 0 8 0,0 0-3 0,19-8 7 15,-11-1 3-15,1-3-1 0,2-3 12 16,-2-1-3-16,7-6 9 0,-5-2-1 0,-2 7 7 0,5-7 16 15,-5 2 5-15,1-2 3 0,3-1 4 0,-5 9 4 16,1 1-8-16,0 0 19 0,-1 3-20 0,0-2-6 16,-1 7 1-16,-5 2-9 0,3 2 14 0,1-1-14 15,2 3-2-15,0 0 1 0,-8 1-1 0,15 6-2 16,-6-3-3-16,0 2-4 0,0 2 6 16,0 2 2-16,-1 0-1 0,-2 2-6 0,-2-1 6 0,3 2-5 15,-1 1-6-15,-1 3 9 0,-4 2 0 0,-1-1-3 16,-3-3 3-16,1-1-2 0,-3 2-3 0,1 0 13 15,-5 0-9-15,4-5-6 0,0 1 6 0,0-1 0 16,-3 1-3-16,3-4 2 0,1 0-6 0,0-1 6 16,0-2 0-16,3 0-4 0,0-2-1 0,-3 4 3 15,4-3-1-15,0-3-2 0,-3 2 1 0,2 2-5 16,1-4 6-16,4 5 10 0,1-3-11 0,-5-2 3 16,9 2 0-16,1-2-5 0,3-1 4 0,0-3 1 15,6 0-4-15,3-2 8 0,-4 3-2 0,1-6-6 16,5 0 1-16,0-4 4 0,-1 1-3 0,3-2 13 15,-2-1-12-15,-7 1-4 0,6-5 8 0,0 1-4 16,-2-3-3-16,0-1 1 0,-2 0-1 0,0-3 4 16,-5 4 1-16,-1 4 6 0,-6 3 9 0,-1 2 15 15,0 2 15-15,-2 3 22 0,1-2 27 0,-2 3-5 16,-2-1-2-16,-1 2-4 0,1 1-7 0,-1 4-9 16,0 0-10-16,0 0-11 0,0 0 7 0,0 0-11 15,-19 9-8-15,10 0 0 0,-3 4-9 0,-1 2 3 16,-5 4-4-16,4 2-5 0,0 3-8 0,2-7-18 15,6 0-9-15,-2 0-32 0,3 2-33 0,-3-6-14 16,10 1-12-16,2-1-13 0,2-2-20 0,3-1-19 16,5 0-20-16,5-4-25 0,1-2-10 0,8-3-14 15,1-3 4-15,-1-5 3 0,3 1 16 0,-2-7 22 16,2-1 43-16,-6-1 28 0,-1-4 27 0,2-1 36 16,-8-4 38-16,5 2 27 0,-5-4 13 0,-4 1 28 15,4-1 9-15,-3-1 16 0,3 3 2 0,-4 2-3 16,3-2 7-16,-6 7-1 0,3 2-1 0,-2 1-5 15,2 0-8-15,1 2-3 0,-5 6-5 0,3 2-7 0,6-2-4 16,-1 6-2-16,2 1-6 0,1 3-2 16,6 5 1-16,-2 2-6 0,1 4 1 15,2 0-2-15,-5 1-4 0,-1 4 0 0,-3 1-7 0,3-2 2 16,-7 1-6-16,2 1 2 0,-6-5-5 0,0-2-1 16,-2 3 3-16,-1-1 3 0,-4-2-10 0,1 2-2 0,0-3-2 15,-2-2-2-15,-3 1 16 0,0-2-14 16,-3 2 4-16,-4 0-9 0,-1-3-23 0,-6-1-43 15,-5 5-59-15,-9 0-89 0,-4-2-75 0,-8-2-790 16,-14-2 357-16,2-2 238 0</inkml:trace>
  <inkml:trace contextRef="#ctx0" brushRef="#br0" timeOffset="49634.33">2545 6114 76 0,'0'0'153'0,"-4"-3"0"0,4 3-11 0,-9 0-8 16,9 0-4-16,-7-3 4 0,7 3 2 0,-6-5-1 15,3 3 0-15,3 2-6 0,0 0-5 16,-7-2-13-16,7 2-6 0,0 0-10 0,-6-2-7 0,6 2-5 16,0 0-9-16,0 0-7 0,0 0-2 0,0 0-5 15,0 0-5-15,0 0-3 0,0 0-3 0,-5-1-3 16,5 1-3-16,0 0-4 0,0 0-6 0,0 0-4 15,0 0-2-15,0 0-3 0,0 0 0 0,0 0-7 16,0 0-1-16,0 0-3 0,0 0-2 0,0 0 0 16,0 0-2-16,0 0-1 0,0 0 5 0,0 0-3 15,21 3-2-15,-13-1 3 0,3 0 0 0,6-2-2 16,5 2 4-16,1-2-1 0,5-4 0 0,4 2-1 16,-1 2 1-16,2 0 0 0,4-2-3 0,-4 1-2 15,-1 1-1-15,3-2 2 0,-2 0 1 0,0 1-2 16,-1-3-1-16,-3 4-2 0,2 0 0 0,-4-1 2 15,4-3-3-15,-3 4 0 0,1-1 0 0,-1-1 2 16,-1 0 0-16,1 2-2 0,-5-1 3 0,-1 1-3 16,-3-1 1-16,10-3 0 0,-1 4 0 0,-6-1 1 15,6 1-3-15,0-3 3 0,-1 3 1 0,-5-2-2 16,9 1 1-16,-2-1 1 0,0 0 8 0,0 1-6 16,-1 1 3-16,1-1-1 0,-1 0 1 0,1-3 2 15,0 5 0-15,0-2-6 0,-1-4 4 0,1 3-2 0,2-1 2 16,-5 1-3-16,7-1 1 0,-6 1 2 0,8 2 1 15,-3-4 2-15,3 0-6 0,-3 1 4 0,1-1-2 16,2 3-1-16,-2 0 3 0,2-2 0 0,-2-1 0 16,1 4-3-16,-1-3-1 0,3 1-3 0,-4-1 1 15,1 2 0-15,1 0-3 0,-2-1 4 16,0 0-2-16,-2-1 2 0,2 3-4 0,0-2 0 16,-3 1 4-16,2-1 0 0,-1-2-5 0,-1 1 2 0,0 1 0 15,2 1-1-15,1-4 0 0,1 5 2 0,-2-4-2 16,0 2-2-16,-1-1 1 0,6 0 3 0,-3 1 0 15,-1 0-1-15,1-1-1 0,2-2 2 0,-2 1 0 16,3 3-4-16,-3 1 4 0,3-4-1 0,1 1-3 16,-3 2 7-16,2-1-4 0,-4-2-1 0,4 1 3 15,-2 3-3-15,3-2 0 0,-1 0-1 0,-1 1 3 16,-1-3 3-16,2 1-2 0,2-1 3 0,3-1-2 0,-2 1 2 16,0 0-5-16,-1 1 4 0,-2-2-1 15,3 4-1-15,-5-4 0 0,1 3 3 0,-2 0-3 16,1-4 2-16,-2 5 6 0,0 0-2 0,-3-2 1 0,1 2 4 15,-2-4 5-15,-1 4 2 0,1-4-6 0,-6 3 6 16,-2-1-1-16,1 2-1 0,-1 0-5 0,-1-1 0 16,-2 0 2-16,2-1-2 0,-2 1 4 15,-2 0 0-15,-3 1-2 0,1-1 3 0,-3 1-3 0,1 0 0 16,-1-2-2-16,-2 2 0 0,1 0 0 0,-3 0-6 16,3 1 0-16,3-2 1 0,-7 2-1 15,-5 0-3-15,10-1-8 0,-7-1-20 0,-3 2-38 0,0 0-44 16,0 0-40-16,0 0-48 0,-13 8-83 0,-8-4-836 15,-7 4 369-15,-10-4 248 0</inkml:trace>
  <inkml:trace contextRef="#ctx0" brushRef="#br0" timeOffset="51778.03">2622 6333 5 0,'0'0'99'16,"-4"3"-4"-16,4-3-8 0,-8 0 0 0,8 0-13 15,-5 2 8-15,5-2-10 0,-4 3-3 0,4-3-3 16,-5 3 0-16,5-3-10 0,-10 2-5 0,10-2 2 16,-4 2-1-16,4-2-5 0,-8 0 2 0,8 0-4 15,-4 2 5-15,4-2-8 0,0 0-3 0,-7 0-2 16,3 3-6-16,4-3 8 0,-8 1-11 0,8-1 8 16,-6 1-8-16,2 1 5 0,4-2-17 0,-9 1 19 15,4 1-9-15,0 1-2 0,-1 0 2 0,0-2 1 16,1 2 2-16,0-3-2 0,5 0 7 0,-9 2-1 15,7 1-1-15,-3-2-2 0,5-1 1 0,-7 3-3 16,7-3-1-16,-6 0 0 0,6 0-1 0,0 0 5 16,0 0 0-16,-4 3-5 0,4-3-1 0,0 0 3 15,0 0-5-15,0 0 3 0,-4 2-9 0,4-2 5 16,0 0-1-16,0 0-4 0,0 0-3 0,0 0-1 0,0 0 1 16,0 0-1-16,0 0-2 0,0 0 0 15,0 0 1-15,0 0-1 0,0 0-1 0,0 0 1 16,22-5-1-16,-16 5 1 0,5 0 1 0,1-3-1 0,1 1-1 15,1 0-2-15,-1 1 1 0,6 0 2 16,-6-2-1-16,6-1 1 0,-1 3 0 0,1-2-2 16,-1 1 0-16,-3-1-1 0,3 2-1 0,-1 1 2 15,2-5 0-15,-5 5-1 0,4-3 0 0,1 0 2 0,-1 2 0 16,1 1-1-16,-2-3-3 0,2 1 2 0,-6 0 3 16,6 0-2-16,-1 1-5 0,-2-2 2 15,0 1 0-15,0 0-1 0,2 2 2 0,-1-3-1 16,-2 3 0-16,3-1-1 0,1-2-2 0,-5 2 1 0,-1 1 3 15,6-1-4-15,-5-2-1 0,0 2 2 0,-1 0-2 16,5-2 1-16,0 3 0 0,-3 0 0 0,-2 0-1 16,3-3 1-16,1 3-3 0,1-1 5 15,-5 0-3-15,2-1-2 0,-2 1 4 0,1 1-4 0,-1-1 0 16,5 0 4-16,-2 1-2 0,-2 0-2 0,0-2 3 16,3 2-2-16,-3 0-2 0,-1 0 2 0,5-3 3 15,-3 3-2-15,-1 0-4 0,-1-2 3 0,7 2 2 16,-2-3-5-16,0 3 3 0,0 0 0 0,-3-2 1 15,3 0-1-15,1 2 0 0,-2-1 1 0,2 0 0 16,-2-2 0-16,3 3-1 0,2-1 0 0,-4-1-2 16,4 0 4-16,-1 0-3 0,0 0 1 0,-1-1-1 15,3 3 1-15,-5-2 3 0,5 1-2 0,-1-1 0 16,-2 1 1-16,1 0 0 0,0 0-2 0,8-4-1 16,-8 1 1-16,-1 4-1 0,1-3-3 0,0 3 3 15,-1-2 0-15,3 1 4 0,-4-3-6 0,-2 3 4 16,2 1 0-16,-1-1-1 0,0-2 0 0,2 3-1 15,0-2-1-15,-3 1 4 0,1-1-3 0,1 2-1 16,-1 0 0-16,3-2 0 0,-1 0 3 0,1 1 1 16,-2-2-1-16,0 3 1 0,3-1-4 0,-3 1 5 15,1-3-4-15,2 3 1 0,-3 0-2 0,3-1 2 16,-2 1 2-16,3-3-1 0,-3 3 0 0,2-3 1 16,-1 1 0-16,-1-2-2 0,2 3 2 0,-2 1-1 15,1-3 3-15,-2 1-1 0,3 2-3 0,-3-2 0 16,-1-1 0-16,4 1 1 0,-2-1 1 0,1 3-4 0,-2 0 2 15,-1-2 2-15,2 0 0 0,-7 1-3 16,6-1 1-16,-1-1 3 0,-3 2-3 0,6-1 4 16,-6 2-5-16,2-1 3 0,-1-2-3 0,3 2 5 15,-3 0-5-15,2-2 2 0,-1 1-3 0,-2 0 3 0,1 0-4 16,-2 1 5-16,4-1-1 0,-1-2 0 0,-3 3-1 16,-1 1 2-16,0-2 0 0,6 0-4 15,-6 1 2-15,0-1 1 0,6-1 1 0,-7 3-2 16,2-5 2-16,0 5-5 0,-4-4 3 0,3 4 1 0,0 0 0 15,-4-2 1-15,2 1 0 0,2-1-1 0,-3 2 0 16,3 0-1-16,-3-1 2 0,3-1-1 16,-4 2 0-16,1 0 1 0,2-2-1 0,-2 1 1 0,0 1-2 15,0-2-2-15,1-2 0 0,-1 4 4 16,-1-2-2-16,-1 2-3 0,-1-1 2 0,7 1 2 0,-5-2-1 16,-1 1 0-16,3 1 0 0,-3 0 1 0,1-1 5 15,1-3-5-15,-1 4-2 0,0 0 4 0,1-4-2 16,3 2-2-16,-4 0 4 0,-1 2-1 15,4-1 0-15,-3 1 1 0,-1 0-1 0,-8 0-2 0,15 0 2 16,-4-3 0-16,-3 4-4 0,0-2 4 0,-1 0-2 16,-1 0 1-16,1 1-3 0,0-4 1 0,2 3 2 15,-3-1 0-15,1 0 1 0,0 2 0 0,1 0 2 16,0 0-2-16,-3 0 0 0,4-1-1 0,-9 1-1 16,10 0 4-16,-6-2-2 0,-4 2-3 0,9 0 1 15,-3 0 3-15,3 0 3 0,-1 0-5 0,0 0 0 16,3-2 2-16,-5 2-2 0,2-1 1 0,0 1 2 15,1-1 1-15,-2 2-3 0,-7-1 0 0,13 1-3 16,-7-1 2-16,2-1 2 0,-8 1-2 0,13-1-2 16,-5 1 1-16,-2 0 1 0,-1 1-2 0,-5-1 1 15,9 0-1-15,-9 0-1 0,9 0-3 0,-9 0 3 16,0 0 3-16,9 1-1 0,-9-1 1 0,6 0-3 16,-6 0 3-16,12 0 0 0,-3-1 1 0,-3 2-2 15,6-3 3-15,-1 2 0 0,-3 0 0 0,3 0-6 16,1 1 5-16,-1-2 2 0,1-2-2 0,-1 2-2 15,-3 1 0-15,2 1 2 0,2-2-2 0,-3 1 1 0,1 5 1 16,-2-6-2-16,-2 1-2 0,0 0 4 16,2 0 1-16,2 0-2 0,-2 1 4 0,1-1 2 15,0 1 0-15,-3-1-2 0,2-1 0 0,-3 0-3 16,4 2 3-16,0-2 4 0,-1 2-3 0,2-1 1 16,1-1-2-16,0 1 0 0,-1 0 3 0,2 1-2 15,0-2-1-15,-1-2 2 0,0 6-2 0,-4-2 4 16,1-1-3-16,0 0-1 0,-1 0 2 0,1-1-4 15,-8 1 6-15,14 0-3 0,-14 0 6 0,14 1-1 0,-6-2 7 16,-8 1-10-16,10 0-2 0,-10 0 3 0,13 0-3 16,-8 1 2-16,-5-1-4 0,14 0 1 15,-14 0 2-15,12 0-3 0,-6-1 3 0,-6 1-2 16,13 1 3-16,-13-1-6 0,10 0 0 0,-10 0 1 0,9 0 4 16,-9 0 1-16,0 0 3 0,0 0 1 0,11-1 1 15,-11 1 16-15,0 0-11 0,0 0 2 0,5 2 6 16,-5-2 3-16,0 0-2 0,0 0-3 0,0 0 0 15,0 0-8-15,9-6-33 0,-9 6-115 0,0 0-193 16,0 0-746-16,-9-17 358 0,6 6 236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42:31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1906 6979 127 0,'0'0'199'0,"0"0"-18"0,0 0-21 0,0 0-11 15,-3 13-8-15,3-2-6 0,-1 6-13 0,1 6-7 16,0 6 0-16,1 5-8 0,-1-2-8 0,3 3 0 15,-3 2-1-15,5-3-16 0,-1 12-5 0,-4-14-8 16,1 2-5-16,2-1-5 0,1 1-6 0,-3-2-9 16,0 1 0-16,3-2 2 0,0-5-8 0,-4 3-7 15,0-4 5-15,-3 1-7 0,6-8-6 0,-6 0-1 0,3-2 1 16,-1-4 0-16,1-3 2 0,0-1 10 16,0-3 11-16,-4 2 20 0,3-1 22 0,1-3 21 15,0-3 7-15,0 0-11 0,0 0-12 0,-8-9-7 16,4-3-8-16,-1-8-9 0,1-6-5 0,-3-9-7 15,3 1-7-15,-1-17-2 0,-2 0-9 0,4-6-4 0,0-4-7 16,-1-22-1-16,4 24 1 0,0 1-3 0,0 0-1 16,0 1-2-16,0 5 6 0,1 2-3 15,3 17-8-15,-2 2 0 0,1 1-6 0,1 2 1 16,4 4-3-16,-2 6-6 0,-2 5 2 0,5-3 0 0,-5 5-1 16,1 1-6-16,4 4 0 0,0 0 0 0,0 0-5 15,0 4 0-15,4 0 3 0,-3 4 3 0,4 1-1 16,-1 4 0-16,2 0 10 0,-1 4-14 15,-1 1 7-15,0 5 0 0,2 5-5 0,-5 3-2 16,-3 0 3-16,-4 3-1 0,3 1-2 0,-4 1-2 0,-3 4 6 16,-3-2 4-16,-4 1-25 0,3 1-6 0,-5-4-7 15,-2 0-9-15,3 0-1 0,-3-2-3 16,0-1-2-16,2-3 2 0,1-6 19 0,0-4 1 0,1 1-2 16,-2-1-2-16,0-7 4 0,5 3 3 15,1-2 3-15,-1-3 1 0,0 1 4 0,1-2 0 0,2-1 2 16,-1 4 1-16,3-3 1 0,-4 0 0 0,4 1-3 15,0 2 2-15,3-2 5 0,-2 2-2 0,7 1 1 16,-2-1 2-16,-1 3 4 0,4-1-4 16,-1 3 4-16,2-4-1 0,3 6 3 0,2-2 0 0,-1-1 1 15,3 1 0-15,-3-1-1 0,2-2 2 0,1 1 1 16,2-2 0-16,-1-1 2 0,1 0-1 0,-1 0-1 16,0-5 2-16,1 3 0 0,-5-3 0 0,0-1 1 15,3-1 1-15,-4-3 0 0,-1-3 2 16,4 1-2-16,-1-7 2 0,-1 1-1 0,-1-5-3 0,-3-1 8 15,4-8-6-15,-5 2 6 0,0-4-2 0,0 1 3 16,0-3 10-16,-6 5 13 0,0 6 2 16,0-2 24-16,-3 3 24 0,0 5 7 0,-1 0-2 15,-2 1-5-15,2 0-7 0,-3 4-1 0,4 3-20 16,-1-3 9-16,-3 1-7 0,-1 5-7 0,5 1-13 0,-17 8 3 16,3 5-7-16,-8 13 0 0,2-2-4 0,-1 1-4 15,4 4-3-15,0 0-2 0,3 3-7 0,0-6-10 16,2 4-21-16,5-3 18 0,-1 1-11 0,5-1-9 15,0-6-11-15,3-2-16 0,3-1-9 0,-1-1-11 16,2-2 0-16,-1-4-12 0,1-4-3 0,0-2 1 16,1 0 9-16,4-3 6 0,-3 0 2 0,5-5 7 15,0-3 5-15,-1-1 6 0,5-5 8 16,-1-2 5-16,-2-2 11 0,5-7 6 0,-3 0 16 0,1 0 10 16,-2 3 12-16,0 2 5 0,-4 2 15 0,0 1 14 15,-1 1-5-15,0 0 4 0,-1 4 4 0,-2 1-4 16,1 1-8-16,0 1-9 0,0 5 3 0,1-2-13 15,0 1 10-15,1 3-20 0,3 1-2 0,-2 2 2 16,0 1 4-16,2 4 0 0,-2 1-5 0,3 4 1 16,-2 2-2-16,0 0-5 0,-2 3-4 0,3 6 4 15,-4-6 3-15,-1 8-11 0,-3-6-7 0,2-4-8 16,-2 1-13-16,-1 1-12 0,-2-7-1 0,1 0-14 16,-1-1 3-16,3-2-1 0,-3-1 10 0,0-4 6 15,1 3 7-15,-1-6 5 0,3 1-2 0,-3-1 9 16,0 0-1-16,1-17 0 0,-1 5 10 0,4-7 1 15,1-1 12-15,-1-6-4 0,1-4 20 0,0 0-9 16,4-1 15-16,-1 1 0 0,1-2 2 0,3 4-1 16,-1-4 0-16,4 8 3 0,-2 2-12 0,-3 7 1 15,1 1 14-15,-3 4-15 0,1 1-1 0,1 2-11 16,0 1-2-16,2 5 1 0,-2 1 1 0,2 1-5 16,-2 2 3-16,3 4 0 0,0 3-2 0,-1 2-3 15,-4 1 1-15,1 3 4 0,2 1-10 0,-3 1-1 16,-2 3 3-16,2 2-12 0,-3-5-21 0,0 2-16 15,-1-3-13-15,3-1-6 0,-4-6 0 0,1 2-1 16,0-5 0-16,0 0-2 0,0 0 7 0,-2-4 8 16,2 0 2-16,1-3 9 0,-5 0 5 0,8-6 0 15,-3-3 7-15,3-2 14 0,-1-5 6 0,1-2 10 0,2-8 13 16,-5 0 9-16,0-4-2 0,-1-5 9 16,0 1 2-16,0-2 14 0,1-10 14 0,-5 10 4 15,0-11 11-15,4 2 17 0,-8 12 7 0,4 0 3 16,0 6 6-16,0 9 21 0,-1 5 12 0,1 1 1 15,-3 4-11-15,2 4-25 0,1-1-4 0,0 0-14 16,0 5-13-16,-1-4-10 0,1 4-4 0,0 0-5 0,0 23-8 16,0-3-3-16,1 9-3 0,-1 0-4 15,0 8-3-15,5 9-2 0,0 0-8 0,-1 1 6 16,1 2-5-16,-1-3-6 0,1-2 8 0,-2-10-9 0,1 4-4 16,-1-4-9-16,4-2-23 0,-1-2-18 15,-1 3-12-15,0-2-30 0,4-4-22 0,-2-1-46 0,0-9-33 16,0 1-29-16,0-3-36 0,2 0-42 15,0-8-36-15,0-1-59 0,-1-5-773 0,-8-1 385 16,14-9 258-16</inkml:trace>
  <inkml:trace contextRef="#ctx0" brushRef="#br0" timeOffset="157.59">2976 7299 272 0,'6'-4'249'15,"8"0"-26"-15,4-2-21 0,10-4-19 0,1-2-25 16,7-1-26-16,14-2-43 0,1-2-61 16,-2-2-62-16,1 1-64 0,-15 7-370 0,2 0 156 15,13-4 104-15</inkml:trace>
  <inkml:trace contextRef="#ctx0" brushRef="#br0" timeOffset="483.08">3888 6457 331 0,'-8'-9'345'16,"3"2"-30"-16,-1 1-36 0,-1 2-23 0,2 3-30 15,5 1-25-15,-13 8-17 0,2 6-9 0,-2 10-14 16,-5 7-13-16,0 13-4 0,-1 7-11 0,2 2-5 15,1 7-12-15,-3 23 1 0,5-25-13 0,-1 25-9 16,2 0-5-16,5-23-1 0,-5 21-7 0,8-23 1 16,0-1-6-16,1-2-9 0,-1-2-14 0,5 1 0 15,0-4-6-15,5 1 1 0,0-2-1 0,3-14-2 16,6-3-6-16,-1 1-7 0,5-3-2 0,0-6-1 16,5-7-9-16,5 0-22 0,1-7-46 0,4-3-52 15,3-6-81-15,6-4-78 0,17-7-70 0,-6-7-836 16,4-3 388-16,-3 1 260 0</inkml:trace>
  <inkml:trace contextRef="#ctx0" brushRef="#br0" timeOffset="1217.2">4091 6970 256 0,'0'0'244'0,"0"0"-30"0,1-5-23 15,-1 5-19-15,0 0-16 0,0 0-11 0,7 19-4 16,-3-7-10-16,-2 5-10 0,2 3-7 0,1 4-3 15,0 5-1-15,2-2-10 0,-5 1-5 0,2 1-9 16,0 1-8-16,0-3-7 0,1 2-6 0,-1-3-4 16,-2 3-6-16,1-5-5 0,-2-5-7 0,2-1-4 15,-3 0-2-15,1-2-4 0,-1-2-2 0,1-5-4 16,0 1 0-16,-1-3 0 0,0-1 2 0,0-2 18 16,2 1 21-16,-2-1 31 0,0-4-17 0,0 0-11 15,0 0-2-15,-5-11-4 0,1-1-4 0,-1-5-3 16,2-8-2-16,-5-5-8 0,2-2 7 0,0-3-6 0,-1-12-13 15,2-5 2-15,0 2-4 0,5 2 13 16,-1-1-17-16,2 13 0 0,4 3-1 0,0 1-5 16,3 0 1-16,0 3-3 0,3 1-5 0,1 4-9 15,-3 6 0-15,3 1 2 0,1 4-5 0,7-5 0 0,-3 5 6 16,1 1-9-16,2 3-14 0,-2 0-19 0,4 3-24 16,0 1-28-16,-3 4-27 0,4 1-31 0,-5 2-37 15,-3 5-43-15,2 2-42 0,-6 5-796 0,-4 3 353 16,-6 5 236-16</inkml:trace>
  <inkml:trace contextRef="#ctx0" brushRef="#br0" timeOffset="1800.11">4117 7273 216 0,'-3'5'249'0,"3"-5"-27"0,0 4-15 16,0-4-26-16,8 1-15 0,-8-1-15 0,9 0-6 15,0 0-3-15,2 2-5 0,1-4-10 0,0 2-10 16,3 0-2-16,4-1-10 0,-4 1-12 0,4-3-6 16,-1 2-9-16,-4 1-6 0,3-3-5 0,-2 2-5 15,-2-1-10-15,2-3-2 0,-3 3-4 0,2-3-6 16,-4 1-1-16,2-6-2 0,-1 4-2 0,-2-3-2 16,0-4 6-16,0 1 0 0,-2-4 2 0,0 1 8 15,-3 3 9-15,-2-1 4 0,0 1 0 0,0 1 11 0,-1 1 3 16,-1 0 10-16,0 3 1 0,0 1-1 0,0 1-3 15,0 2 2-15,0 3-21 0,-1-7-7 16,1 7-8-16,0 0-13 0,0 0-6 0,0 0 3 16,0 0-3-16,-4 20-4 0,2-8-1 0,0 5-5 0,1 0-2 15,0 3 0-15,-3 4-1 0,3 2-5 16,1-2 2-16,0 2-6 0,-2-6 1 0,2 3-11 16,2-3-11-16,-1-3-8 0,0 4-19 0,2-5-11 15,1 0-15-15,0-6-10 0,-1 4 1 0,4-7-14 0,-2 4 2 16,-1-6 6-16,2-1 4 0,1-1 7 0,0-3 8 15,2-3 7-15,1-2 5 0,3-4 10 0,-3-2 12 16,2-5 16-16,-2-1 10 0,3-3 13 0,-1-4 8 16,-3 1 18-16,-2 4 5 0,-1 1 13 0,2 1 7 15,-2 0 14-15,1 3 0 0,-2 2 7 16,0 3 2-16,3-3-17 0,-3 6-12 0,-1-2-8 16,2 4 5-16,3-2-9 0,-3 3-7 0,5-1 0 0,-4 3 10 15,5 2-15-15,-3 2-6 0,2 0-1 0,-1 0-6 16,2 3 1-16,-3-1 0 0,-3 3 3 0,3 0-13 15,-4 3-1-15,2 2 6 0,-2-2 1 0,-4 4-7 16,3 2 2-16,-4 0-36 0,0 1-32 0,-4 1-43 16,2 0-31-16,-2-1-49 0,-4 4-44 0,3-5-44 15,1 2-43-15,-5-6-804 0,5-4 373 0,-1-4 246 16</inkml:trace>
  <inkml:trace contextRef="#ctx0" brushRef="#br0" timeOffset="2585.15">4908 7079 102 0,'2'-8'292'15,"-1"5"-11"-15,2-3-13 0,-3 1-14 0,1 4-15 16,-1 1-13-16,0-4-16 0,0 4-19 0,0 0-19 0,0 0-18 16,0 0-11-16,0 0-9 0,-4 12-5 0,3-4-5 15,-5 9-8-15,2 0-2 0,-4 0-14 0,4 2-13 16,-1 5-5-16,0 0-8 0,1-4-7 0,-1 1-10 15,4-3-2-15,0 0-4 0,0 2-11 0,1-2-1 16,1-1-2-16,3 0-4 0,1-3-2 0,0-1-5 16,4-5 0-16,1 3-1 0,0-6-1 0,3 1-6 15,1 0-2-15,1-5-3 0,7-1 0 16,-5-1-3-16,3-5 1 0,6-4-4 0,-2-4-3 0,-2-1 0 16,2-2 3-16,-5-1-3 0,4-1-1 0,-5-2 0 15,1-1 2-15,-3-2 1 0,-1 3-2 16,-2-2 0-16,-3 5 2 0,-2 3 13 0,-2 0 14 0,0 0-1 15,-2 1 6-15,1 5 29 0,-2-2 4 0,-2 4 10 16,2 1 11-16,-3 1-4 0,1-1-13 0,-1 4-7 16,0 2-14-16,0-5-8 0,0 5-3 0,0 0-7 15,0 0-1-15,-4 20-3 0,3-6-2 0,-2 1-4 16,3 4-6-16,1-1 2 0,5 6 1 0,-3-5-8 16,3 2-2-16,5 1 2 0,3 0-3 0,-2-5-6 15,3-2-3-15,0-2-14 0,2-1-5 0,1-2-7 16,2-1-14-16,2-3-11 0,0 1-16 0,-3-3-12 15,4-3 1-15,-1-2 3 0,-3-3 0 0,3-1 5 16,3-2 4-16,-7-3 4 0,1 0 6 0,4-6-1 16,-7 2 8-16,3-4 4 0,-4-4 3 0,0 1 5 0,-2-2 6 15,0 0 4-15,-9 4 2 0,1 2 4 16,-3 0 12-16,1 2 14 0,-4 3 7 0,-2 0 1 16,1 0 13-16,-5 3 3 0,-1 1-9 0,-3 3-4 15,1 4-1-15,-4 0-4 0,-4 3-3 0,-1 3 4 16,-7 8-7-16,4 1-7 0,2 5 2 0,-2-2-5 0,3 5-8 15,2-1-15-15,6-5-9 0,1 0-11 0,2 0-6 16,3-3-6-16,4-1-8 0,-1 1-11 0,5-4 0 16,-1 0-5-16,4-3-2 0,-1 0 7 0,2-3 4 15,0-3 5-15,3 0 10 0,3-3 9 0,-2-3 6 16,7-5 6-16,-4-2 13 0,5-5 11 0,-2-3 24 16,-2-2 5-16,1-1 9 0,-1-2 18 0,-6 1 18 15,0-1 28-15,2-1 16 0,-7 2-1 0,0 0 8 16,0 7 11-16,-3-1 16 0,-1 3 15 0,0 5 3 15,0 0-5-15,0-1-6 0,0 7-9 0,0 0-19 16,0 0-18-16,-1 2-15 0,1 3-6 0,0 0-11 16,0 0-9-16,0 0-7 0,-3 18-3 0,2-1-5 15,0 2-3-15,-1 7-4 0,1 3-5 0,0 0-3 16,-2 3-10-16,1 4-20 0,2-1-25 0,0-2-46 16,1 3-44-16,2-4-51 0,0-1-44 0,3-2-56 15,-1-1-74-15,7-5-81 0,-4-8-968 0,1-1 463 16,0-7 310-16</inkml:trace>
  <inkml:trace contextRef="#ctx0" brushRef="#br0" timeOffset="2851.41">6054 6633 259 0,'1'-11'331'0,"3"3"-36"0,-3 1-31 0,2 4-28 0,1 2-23 16,-4 1-22-16,10 9-16 0,0 0-21 15,2 4-9-15,-2 3 2 0,5 8-13 0,-1 5-1 0,3 2 2 16,0 12 2-16,-1 4-1 0,-2-3-14 0,0 4-8 16,-5-2-7-16,-5-12-11 0,1 15-5 15,-5-1-2-15,-4-3-12 0,0-10-8 0,-1-1-3 16,-4 3-4-16,-3-3-4 0,-3-1-12 0,-2-1 2 0,-8 14-6 16,7-15-6-16,-2-1-15 0,2 1-38 0,-1-2-34 15,0 0-54-15,-1-3-68 0,4-2-68 0,3-2-80 16,-1-10-786-16,5-2 369 0,1-4 246 15</inkml:trace>
  <inkml:trace contextRef="#ctx0" brushRef="#br0" timeOffset="3434.77">6587 6972 291 0,'-2'-2'349'16,"2"2"-29"-16,0 0-35 0,0 0-30 0,0 0-21 15,0 0-26-15,-10 14-23 0,9-2-14 0,1 5-22 16,0 3-6-16,-4 4-19 0,8 3-6 0,-3 1-15 16,3-1-9-16,1 2-8 0,-2 2-11 0,1-3-7 15,2 2-4-15,-3-1-7 0,3-2-7 0,-2-2-8 16,-4-6 9-16,1-2-15 0,0 0-5 0,-1-2 1 15,2-4-7-15,-2 0-1 0,0-4 0 0,0-2 2 16,0-1-4-16,0-2-2 0,0-2 1 0,0 0-3 0,0 0-7 16,-3-19 0-16,2 0-2 0,-1-3 2 15,-2-7 5-15,3-4 2 0,-1-1 10 0,-1-12 9 16,2-3-2-16,1 4 14 0,-1 10-1 0,2-11 25 0,-1 15 16 16,0-4 6-16,0 7 5 0,1 2 7 0,-2 9 1 15,2 5 3-15,-1-1-20 0,0 8-15 16,0 0-9-16,2 3-10 0,-2 2-6 0,0 0-9 0,16 12-3 15,-11 0 1-15,6 5-6 0,5 8-3 0,-3 1-3 16,2 3-2-16,-2 2 0 0,6-4-3 0,-6 7-1 16,5-1-1-16,0-4-5 0,-2 1-1 0,1-6-10 15,-3 2-7-15,2-6-9 0,-4-5-6 0,0-4-6 16,-2-1 1-16,0-3-4 0,-1 0 5 0,1-4 2 16,0-4 7-16,2-1-2 0,2-5 9 0,-1-6-1 15,1-2 3-15,0-7 4 0,1-3-5 0,-1-3 2 16,-1-4-1-16,-3 0 0 0,-2-2 0 0,5-10 2 15,-8 10 2-15,-1 0 3 0,-3 4-4 0,1 1 11 16,-2 10-4-16,-1 3 8 0,0 5-5 0,0 0-5 16,-2 5-15-16,-1 2-22 0,2 3-33 0,2 1-31 15,-18 11-28-15,-1 7-25 0,2 4-28 0,-3 7-42 0,-6 12-38 16,12-10-55-16,0 3-43 0,1 13-821 16,4-15 392-16,4 0 260 0</inkml:trace>
  <inkml:trace contextRef="#ctx0" brushRef="#br0" timeOffset="3754.63">7228 7128 277 0,'8'-8'313'15,"1"3"-5"-15,-5 0-7 0,1 1-21 0,-3-2-6 16,1 5-32-16,-1-3-4 0,-2 4-32 0,4-1-7 16,-4 1-27-16,0 0-12 0,0 0-5 0,-5 17-12 15,1-8-16-15,0 3-8 0,-1 5-10 0,-3-3-11 16,5 7-13-16,2-4-6 0,-1 0-9 0,0-2-7 15,2-3-6-15,1-1 11 0,2-2-25 0,-1 0 3 16,4-1 2-16,-2-3-9 0,3-1 4 0,-2-1-10 16,4-5-4-16,2 0-1 0,2-3 2 0,2-5-10 15,2-3 2-15,-6 0 4 0,2-1 0 0,-1-2 1 16,-1-1 6-16,-4 0-4 0,-2-2 5 0,-5 2-9 0,-1 0 0 16,-6-2-1-16,1 4 0 0,-6 1-9 15,1 1-1-15,-7 3 0 0,1 1-9 0,-1-1-33 0,3 3-25 16,2 6-41-16,2-1-58 0,0-2-68 0,4 8-83 15,7-4-76-15,-10 2-827 0,7-2 402 0,3 0 268 16</inkml:trace>
  <inkml:trace contextRef="#ctx0" brushRef="#br0" timeOffset="5817.69">7871 6789 214 0,'0'-7'261'16,"0"2"-8"-16,0-1 2 0,-1 0 1 0,1 1-12 15,-3 2-9-15,2 0-1 0,1 3-16 0,-5-6 2 16,2 3-24-16,3 3-17 0,-6-2-15 0,6 2-19 16,0 0-16-16,-18 9 7 0,9 1-29 0,-5 5-9 15,1 8-14-15,-2 1-1 0,-1 1-12 0,6 0-6 16,-4 3-2-16,5 2-10 0,0-1-4 0,4-2 7 15,1 2-16-15,2 1 5 0,3-3-15 0,3 2 0 16,2-3-2-16,3-1-8 0,0-7-2 0,0-1-15 16,5 0 5-16,-1-2-4 0,5-1-10 0,-4-4-2 15,4-2-4-15,-1-1-8 0,3-4 1 0,-1-1-6 16,0-2 5-16,0-4 3 0,0-1-1 0,-1-5 1 16,4-7 2-16,0-5 8 0,-4 0-1 0,-3-6 6 0,3-1 1 15,-4-4-2-15,-1-3 8 0,5-13-4 16,-7 1 11-16,1 2 12 0,-6 12 2 0,3-16 25 15,-3 4-12-15,-2 12 3 0,0 2 26 0,-3 1 8 16,3 4 11-16,-4 1 8 0,1 11 16 0,-1 3 3 0,0 2-11 16,0 3-13-16,0 0-16 0,0 3-13 0,0 1-4 15,0 3-2-15,0 0-11 0,0 19-3 0,-1-4-8 16,-3 11 1-16,-2 1-4 0,2 4 0 0,2 5-5 16,0 1-2-16,0-3-1 0,-2 13-4 0,0 4 0 15,-1-2-7-15,0-3 6 0,0-9-5 0,0-4 1 16,-1 1-7-16,3-2 0 0,0-1-18 0,-1-5-4 15,2-8-13-15,2-1-13 0,-3-3-14 0,3-3-11 16,3-4 11-16,-2-1-14 0,0-1 13 16,2-2 2-16,-3-3 9 0,0 0 3 0,17-12-2 0,-9 2 14 15,1-9 3-15,5-4 4 0,0-5 12 0,-1 2-6 16,5-2-7-16,-4 0 5 0,0 1 4 0,-1-2 1 16,1 5 8-16,-2 8 5 0,-1 0 1 0,-3 7 1 0,-1 1-2 15,0-1-4-15,2 4-11 0,1 1 13 16,-2 4-4-16,2 1 2 0,1 6 8 0,1 1-5 15,-1 4 7-15,1 0-4 0,-1 5-1 0,3 5 1 0,-1 3-1 16,-4 0 0-16,4 0-8 0,-4 4 15 0,-3-5-6 16,3 2-4-16,-4-6 5 0,3-1-3 0,-3-2 7 15,-1-2 0-15,5-1-13 0,-5-3 0 16,1-3-9-16,0-2-10 0,-2-2-2 0,2 2-2 0,2-4 22 16,-2-2-16-16,-5 0 5 0,14-8 2 0,-5-2 0 15,4-2 1-15,-1-4 18 0,-1-2-16 0,2-4 7 16,2-7-3-16,-5 1 0 0,2-1-1 0,2 3 18 15,-5-3-1-15,0 2 13 0,1-1-2 0,-5 9 23 16,2 0 1-16,-6 2 15 0,3 3 4 0,-4 1-2 16,0 4 2-16,-1 0 6 0,-2 4-11 0,3 0-1 15,-4 0-11-15,0 2-6 0,4 3-5 0,-11 7-4 16,2 2-4-16,-4 4 1 0,-1 3-4 0,-4 6-3 16,0 3 0-16,3-3-5 0,-2 2-2 0,4 2-23 15,2-4 0-15,5-5-13 0,0-1-11 0,4-5-4 0,1 1-20 16,2-1-6-16,0 0-3 0,2-5-1 0,2 1 2 15,0-3 0-15,1 0 9 0,3-3 4 0,0-2 7 16,3-3 10-16,-1 0-7 0,3-5 9 0,2 0 9 16,-1-2 2-16,0-3 9 0,1 1 8 0,-1-1 17 15,-2-1 4-15,-1 2 16 0,-1 1 7 16,-4 2 7-16,0 2 2 0,0 3-4 0,-1-1 0 0,-3 2-11 16,1 0-4-16,0 2-5 0,-1-2-4 0,-3 4 3 15,11 0 10-15,-6 5-13 0,2-4-4 16,0 5 1-16,2 1-1 0,0-1 2 0,-2 5-9 0,-1-3 7 15,4 2-4-15,-3-1 12 0,-1 3-12 0,-1-2 0 16,4 2 2-16,-4-1-6 0,-1-1-6 0,0-2-10 16,-2-1-2-16,1 0-1 0,1-2 2 0,-3 0-1 15,3-1-3-15,-4-2 13 0,0-2-3 0,6 1 4 16,-6-1 3-16,0 0-4 0,7-11 1 0,-5 3 5 16,2-4-4-16,0 0 4 0,1-3 13 0,0-2-2 15,-1 1 6-15,1-1 7 0,-1 1 8 0,-2 5 2 0,1-2-4 16,1 3-7-16,0 0 2 0,1 1-4 15,-1 0-2-15,-1 4-8 0,1-2 0 0,0 2-2 0,3 1 1 16,0 1-3-16,3 3-6 0,-1 0 3 16,0 2-2-16,1 3 0 0,1-1 0 0,-1 4 0 15,0 0-2-15,0-1 0 0,3 1 3 0,-3 3-2 0,-1-1 0 16,4-3-2-16,-1 4-2 0,-3-3 4 0,2-1 0 16,3 1-5-16,-1-1 1 0,-3-3 3 0,0 1-2 15,2-4 3-15,-2 1 2 0,3-1-4 0,-2-4 2 16,2 0 3-16,1-2 1 0,-2-1-4 0,4-4 1 15,1-1 1-15,-2-2-1 0,7-7 0 16,-3 3-1-16,0 0 3 0,-2-6-4 0,1 2-1 0,-4-1 3 16,-2 5 0-16,0-6 8 0,-5 8 7 0,-2 7 3 15,2-3 9-15,-3 3 5 0,-3 1 2 0,1 0-2 16,0 4 0-16,-2-1-8 0,1 0-10 0,-1 4-7 0,0 0-2 16,0 0 0-16,-9 15 4 0,3-5-4 0,1 5 0 15,-4 6 0-15,1 1-3 0,-2 7 1 0,1 0 4 16,3 1-5-16,-3 1 1 0,1 2 0 0,3-1-7 15,0 0 5-15,1 1-5 0,2-1-6 0,-2 1 4 16,1-3-18-16,0 0-2 0,0 3 1 0,-1-4-1 16,2 0-12-16,-2-5-13 0,-1 3-10 0,1-10-17 15,1-1 1-15,-1-4 3 0,4-2 5 0,-6-2 5 16,5-2 5-16,-3 0 2 0,-1-2 8 0,-2-1 11 16,2-3-12-16,-1 0 17 0,6 0 2 0,-13-6 5 15,4-1 1-15,2 1-1 0,0-4 20 0,-1 0-26 16,5-1 25-16,-1 1 8 0,2 0 4 0,2-2 14 15,2-1-11-15,0-1-2 0,6-1-11 0,1 3 8 16,2-5 1-16,6-3-3 0,2 2 0 0,0-2 15 0,3 3-16 16,1-1-1-16,-1-2 5 0,3 2-2 15,-2-5-2-15,3 5 3 0,-1-3-6 0,2-3 4 16,-1 4-4-16,-4-3-3 0,2-1 11 0,-4 1-7 0,1-1 3 16,-5 5 2-16,-2 2-1 0,-3 2 1 15,-2 1 10-15,-3 5 12 0,-1 1 8 0,-2 1 8 16,-1 2 4-16,-1 0-4 0,-1 1 4 0,0 4-12 0,0 0-3 15,-15 6-6-15,6 4 12 0,-5 2-2 16,-1 2-3-16,-3 7 1 0,4 1-5 0,-3 0-4 0,10-4-2 16,0 1-2-16,5 1 4 0,-1 4-10 0,9-6-12 15,2 0-45-15,5-2-44 0,7-1-51 0,7-3-78 16,1-4-75-16,8 2-124 0,0-9-1058 0,1-2 490 16,13-9 326-16</inkml:trace>
  <inkml:trace contextRef="#ctx0" brushRef="#br0" timeOffset="6701.21">12883 6602 209 0,'-3'-7'233'0,"1"1"4"0,-1 0 1 16,0 0 2-16,1 0-4 0,-1-1 3 0,2 4-6 15,0 1-11-15,1 2-29 0,-3-5-10 0,3 5-17 0,0 0-30 16,0 0-9-16,0 0-3 0,-5 10 3 0,3 0-2 15,2 3-12-15,-3 7 6 0,2 5 0 0,-2 3-7 16,1 1-16-16,3-1 4 0,-1 2-11 0,0 0-11 16,1-2-7-16,-2 6-1 0,2-2-9 0,-1 1-3 15,0 2-9-15,-1-2-4 0,0 4-23 0,2-6-36 16,-1 3-43-16,1 2-49 0,2-4-51 0,-2-1-77 16,5-2-50-16,-2-4-60 0,-1-7-748 0,-1-6 364 15,2-2 242-15</inkml:trace>
  <inkml:trace contextRef="#ctx0" brushRef="#br0" timeOffset="6882.01">13091 7005 250 0,'4'-6'263'0,"1"2"-19"0,-3-2-24 0,2 4-23 0,-1-1-23 16,-3 3-12-16,0 0-6 0,0 0-1 16,10 10-5-16,-9-4-1 0,2 7-2 0,-3-2-4 15,1 5-20-15,2 1 3 0,-5 3-17 0,2-1-11 0,-2 9-9 16,-1-3-10-16,2 0-6 0,-2 2-6 0,0-1-20 15,-1 0-32-15,0 3-39 0,1-6-49 0,1 4-57 16,-2-7-55-16,8-2-50 0,-3-2-628 16,0-3 287-16,2-4 192 0</inkml:trace>
  <inkml:trace contextRef="#ctx0" brushRef="#br0" timeOffset="7600.08">13522 6655 115 0,'1'-5'236'0,"-1"-1"-16"16,3 0-8-16,-1 1-4 0,-1 0-6 0,0 1-7 15,2 0-9-15,1-1-5 0,0 0-16 0,0-1-10 16,-1 2-17-16,4 1-12 0,-2-1-10 0,1 1-13 16,-1 2-12-16,2 1-9 0,2 0-4 0,-3 1-10 15,3 4 0-15,5 0-9 0,-4 6-3 0,3 0-1 16,1 1 0-16,-2 4-4 0,-1 1-4 0,1 5 1 16,-1 2-3-16,-2 1 1 0,-1 3-6 0,-4 2 4 15,-2-2-3-15,-1 3-1 0,-4-2 3 0,-3-1-6 16,0 3-2-16,-4-3-2 0,-4 3-3 0,-3-5-5 15,3 2 8-15,-4-1-11 0,0-2-3 0,-1-1 1 16,0-6-1-16,7-5-2 0,1-2 5 0,3-3 0 16,2-1 7-16,1-3-3 0,1 2 6 0,1-3-3 15,3-3 16-15,0 0-16 0,0 0-7 0,2-13-2 0,4 2 12 16,3-4-13-16,8-7-11 0,1-2 4 16,7-2-12-16,-2 0 4 0,1 0-2 0,3 0 3 15,-5 8-7-15,5-3 0 0,-3 3 0 0,-1 1 4 0,-5 7 0 16,1 1-4-16,-5 0 4 0,2 1-12 0,-4 4 10 15,1 2-4-15,-1 0 2 0,0 4-1 0,-4 0-2 16,4 1 2-16,-2 2 1 0,0 5-4 16,-1 4 5-16,1-1 1 0,-2 0-5 0,-2 2 8 15,1 1-3-15,-2 2 2 0,1 0-1 0,-2-2-1 0,2 1 2 16,-1 0 3-16,1-1-7 0,0 0 19 0,2-2-14 16,-1-5 6-16,-2-1-5 0,3-1 5 0,2-2 0 15,1-4 7-15,1 2-7 0,1-3 6 0,-1-3 9 16,0-1 17-16,5-4-14 0,-1-1 3 0,0-3 9 15,2-6-2-15,1-2-10 0,-5-5 8 16,2 5 4-16,-3-5-9 0,-1 0-2 0,-2-3-5 0,-5 1-3 16,-1 2-2-16,-4-1 1 0,0 7-4 0,-4-1-3 15,-1 3 1-15,-1 3-6 0,-6 0 5 0,3 1-9 0,-5 6-1 16,-1 2-3-16,-3 1 1 0,-3 3-4 16,1 3-17-16,-8 3-11 0,4 6-24 0,-2 1-25 15,3 5-31-15,-2 4-42 0,3 3-42 0,0 4-67 0,9 0-67 16,-2 3-861-16,6 0 397 0,3-1 264 0</inkml:trace>
  <inkml:trace contextRef="#ctx0" brushRef="#br0" timeOffset="7805.67">14660 7015 254 0,'5'-2'347'16,"-1"0"-31"-16,-4 2-31 0,10-1-25 0,-10 1-27 15,3 6-22-15,-1 0-14 0,-4 0-17 0,0 5-9 16,1 2-14-16,-4 3-14 0,1 0-15 0,2 3 4 16,-3 6-27-16,1-1 0 0,0 2-19 0,1 0-6 15,-1 5-19-15,0-3-27 0,2 1-43 0,-3-3-58 16,3-1-62-16,2-6-69 0,1-3-84 0,0-4-652 16,4 1 312-16,-2-8 206 0</inkml:trace>
  <inkml:trace contextRef="#ctx0" brushRef="#br0" timeOffset="8250.69">15262 6759 282 0,'-3'-20'295'0,"1"2"-14"15,-7 0-13-15,1-1-13 0,-6-3-1 0,4 6-2 16,0 2-2-16,-2-1-15 0,-2 2-4 0,0 4-10 15,-3-1-12-15,7 5-19 0,-2 2-19 0,-1-1-17 16,2 5-14-16,-3 3-15 0,-1 1-16 0,-3 5-11 16,2 1-11-16,-5 7 3 0,6-4-22 0,-2 5-6 15,3-3-3-15,4 2-11 0,2-1-3 0,-1 2-12 16,7 1-5-16,-1-5-15 0,6-4-13 0,2 1-10 16,0 0-8-16,0-4 6 0,3 2-8 0,7-2 3 15,-6-1-5-15,8-3 10 0,-3-4-1 0,-1 0 4 16,6-3 3-16,0-1-1 0,0-4 1 0,-3 1 8 15,5-3-7-15,-2 1 12 0,-1-4 6 0,-4 4 16 0,4 0 9 16,-5-2 5-16,-3 5 9 0,0-2 13 16,-1 3 7-16,-4-1 0 0,2 4 3 0,-1 0-12 15,-2-1-7-15,-4 3-9 0,6-2-7 0,-6 2-6 0,0 0-3 16,11 9 2-16,-9 1-5 0,-1-1-2 0,3 9 0 16,-4 0-6-16,1 8 0 0,-1 3 1 15,-1 2 0-15,0-1-7 0,-4 4 5 0,1 0-3 16,-1-1-24-16,-3 3-44 0,3-4-41 0,-4 2-40 0,4-3-55 15,0 1-60-15,0-6-59 0,5-9-49 0,-2 0-976 16,4-9 444-16,0-1 296 0</inkml:trace>
  <inkml:trace contextRef="#ctx0" brushRef="#br0" timeOffset="8899.57">15707 6702 329 0,'6'-9'335'0,"-4"3"-16"15,1 1-33-15,0 1-21 0,-3 1-25 0,0 3-21 16,0 0-11-16,0 0-12 0,-11 9-5 0,4 0-7 0,-2 4-8 16,0 2-11-16,-3 3-7 0,1 4-14 15,-4 3-13-15,3 1-15 0,-1 0-11 0,3-3-7 16,1 4-9-16,1 0-6 0,3-2-8 0,4-4-3 0,-3-3-18 16,8-1 0-16,-3 0-5 0,3-6-11 15,1 4-6-15,0-4-7 0,6-5-20 0,0-1-3 16,2-2-6-16,1-5-9 0,4-1-8 0,2-4 1 0,4-5 5 15,1 0 3-15,-3-3-2 0,-1-3-4 16,-3-3 0-16,-1-3 8 0,-7 1-1 0,4-5 4 0,-6-1 1 16,-2 0-1-16,-2 1 5 0,0-1-1 0,-8-1 14 15,4 4 12-15,-1 7 6 0,-2-1 10 0,1 3 13 16,2 6 8-16,-3 0 5 0,-1-1 8 0,4 7-8 16,0-1-6-16,-1 0-5 0,1 1-6 0,0 0-15 15,0 1 1-15,0 4-5 0,1-5 0 0,2 3-7 16,2 1 0-16,0 0-5 0,5-2-6 0,0 3-3 15,4 2 6-15,4-1-2 0,1 0-4 0,3 0 5 0,6 1-2 16,1 0 1-16,-8 1-5 0,1-3-1 16,-3 3-1-16,2-1 2 0,-2 1-1 0,-3-2 1 15,2 3-3-15,-5-2-1 0,2 0 0 0,-6 2 3 16,2-1-14-16,1 2 2 0,-3-1 1 0,-1 2 4 0,-1 3-2 16,1 1 2-16,0 4 12 0,-3 1-6 15,-1 4 12-15,-2-1 10 0,2 8-2 0,-4 0 2 0,0-1-6 16,0 1 3-16,-1-2-2 0,1-5-1 0,0 1-5 15,1-2 1-15,3-2 0 0,1 1 3 0,-1-7-1 16,1-1-1-16,4 2-1 0,0-5-1 0,3 1 9 16,5-2 0-16,3-2-2 0,6-6 4 0,1-1-1 15,1-2-4-15,3-5-1 0,-7-2 1 0,2-4 2 16,-1-1-1-16,0-2 1 0,-4-2 0 16,0-3-5-16,-2-1-3 0,-4 0 0 0,-2 0 1 0,-4-4-3 15,-6 1 3-15,-3 1-3 0,-3 4 11 0,-6 1 6 16,-2 6 7-16,-8-3-2 0,-5 4-4 0,-4 4-3 15,-2 2-4-15,-5 2-1 0,1 7-4 0,-1 0-3 0,6 2-12 16,9 3-34-16,0 1-56 0,4 3-72 16,1 1-68-16,6 1-82 0,1 0-116 0,3 0-1225 15,1-2 550-15,4-3 366 0</inkml:trace>
  <inkml:trace contextRef="#ctx0" brushRef="#br0" timeOffset="9768.45">20727 6350 173 0,'3'-9'285'0,"-1"4"-16"15,0 0-6-15,1-2-6 0,-1 3-9 0,0-1-12 16,-2 2-25-16,0 3-19 0,2-5-20 0,-2 5-23 16,2-3-18-16,-2 3-12 0,0 0-9 15,0 16-8-15,1-4 2 0,-1 5-2 0,-1 8-1 0,1 1-8 16,0 4-4-16,-2-1-14 0,0 0-3 0,2 3-8 16,-2-3-1-16,4 3-7 0,-4-3-9 0,0 1 2 15,-1 0-9-15,3-1-4 0,-2 3-13 0,0-1-24 16,0-2-29-16,1 1-47 0,1 2-49 0,-2-2-62 15,3-6-61-15,1 1-62 0,0-8-672 0,0-4 327 16,0-4 218-16</inkml:trace>
  <inkml:trace contextRef="#ctx0" brushRef="#br0" timeOffset="10200.02">21117 6348 111 0,'1'-7'253'0,"2"-1"4"0,-2 2-15 16,2-1-9-16,-1 1 0 0,-1-1-3 0,2 0-17 15,3 0-15-15,1 1-14 0,-2 1-16 0,5 0-15 16,2-3-9-16,2 3-14 0,-1 2-13 0,0 2-9 15,5 0-5-15,0 1-10 0,1 2-3 0,1 0-9 16,-3 1-6-16,-4 4-2 0,4 0-13 0,-4-2-2 16,2 5-5-16,-2 2 0 0,1 0-11 0,-1 1-2 15,-4 1-5-15,-1 0 3 0,0 5-6 0,-4-2-2 16,-3 9-2-16,-1-6 4 0,-9 8 6 0,1-2-12 16,-3 3 5-16,-8-1-1 0,-2-1 2 0,0-3-1 15,-2 4-1-15,1-5-12 0,-1 0 4 0,0-2 7 16,4-5-3-16,6-6-2 0,4 0-4 0,0-2-1 15,4-2-1-15,0-1 1 0,1 0 2 0,-2-3-2 16,3 2 5-16,-1-2-11 0,1 1 9 0,3-3-2 0,0 0 5 16,0 0-1-16,0 0-2 0,25 0 4 0,-6-4-10 15,9-1 4-15,7-2-3 0,-2-2-11 16,4 1-5-16,3-1-35 0,-2-1-36 0,-1 2-45 0,2-2-57 16,0 3-65-16,10-4-69 0,-15 4-943 0,-2-1 417 15,-1 3 276-15</inkml:trace>
  <inkml:trace contextRef="#ctx0" brushRef="#br0" timeOffset="10870.54">22151 6406 194 0,'6'-9'214'0,"-1"0"-12"0,-1 0 0 15,1 0-6-15,0-3-3 0,-1 2-1 0,-1-2-9 16,-2 0 2-16,0 0-4 0,-1 2-3 0,0-2-1 0,-1 2-9 16,0-2 2-16,-3 4 4 0,1-3 2 15,-3 5-16-15,1-1-11 0,-3 0-14 0,0 2-8 0,-3 1-3 16,1 1-13-16,-7 2-9 0,3 1-10 15,-6 4-8-15,4 0 0 0,-4 4-4 0,-4 6-21 0,2 1-2 16,0 2-5-16,3 2 1 0,1 0-11 0,0 1-8 16,5 3-6-16,3 2 6 0,2-6-8 0,3-1-5 15,1 2-3-15,3-4 1 0,1 1-8 0,4 0-5 16,-3-5-7-16,4 0-10 0,7 0 1 0,-3-3-8 16,0-1 5-16,1-2-5 0,0 0 0 0,3-1 3 15,0-5 8-15,0 0-3 0,0-5 1 0,4-1 7 16,1-2 0-16,-1-2 1 0,7-7 1 0,-10 2 6 15,4-4 8-15,0-2 6 0,-8 4 5 0,-1-1 14 16,0 1 17-16,1-2 6 0,-6 2 11 0,4 0 19 16,-3 3 14-16,-2 4 12 0,1-1 0 0,-2 1 0 15,-1 2-3-15,0 1-5 0,1 3-6 0,-2 0-5 16,1 0-8-16,1 1-11 0,-2 3-10 0,-1-5-6 16,1 5-10-16,0-6-6 0,0 6-4 0,0 0-7 0,0 0-4 15,1-5-2-15,-1 5-9 0,0 0-2 16,0 0-2-16,0 0-2 0,0 0-3 0,0 0-3 0,0 0 1 15,0 0-2-15,0 0-2 0,0 0 1 0,0 0 2 16,0 0-6-16,0 0-1 0,0 0 1 0,0 0 0 16,0 0 1-16,0 0 1 0,0 0-1 0,0 0-2 15,0 0-3-15,0 0 4 0,0 0 0 0,0 0-1 16,0 0-3-16,0 0 1 0,0 0-3 16,0 0-5-16,0 0-16 0,0 0-18 0,0 0-19 0,0 0-26 15,0 0-30-15,0 0-37 0,0 0-36 0,0 0-34 16,0 0-43-16,0 0-39 0,0 0-38 0,0 0-36 15,0 0-31-15,-3 16-914 0,-1-13 440 0,1 5 296 0</inkml:trace>
  <inkml:trace contextRef="#ctx0" brushRef="#br0" timeOffset="11241.19">21274 6987 50 0,'0'-5'330'0,"-1"0"-23"0,1 0-20 0,0 5-25 16,0-7-26-16,0 7-25 0,0-3-20 0,0 3-20 16,0 0-19-16,0 0-15 0,0 0-11 0,-7 13-10 0,6-4-12 15,-4 2-13-15,4-1-5 0,-2 2-12 0,2-1-15 16,1 6-23-16,0-1-30 0,1 0-42 0,-1 2-52 15,4-1-50-15,2-2-64 0,2 0-654 0,-3-4 284 16,4 3 192-16</inkml:trace>
  <inkml:trace contextRef="#ctx0" brushRef="#br0" timeOffset="11519.79">22314 6700 59 0,'4'-6'316'0,"1"1"-23"0,0 0-22 0,-1 3-25 16,-3-2-22-16,2 1-27 0,-3 3-19 0,4-3-19 0,-4 3-17 15,0 0-8-15,0 0-8 0,1 14-11 0,-1-5-8 16,0 2-8-16,-4 1-7 0,4 4-13 0,-5 0-5 15,1 3-6-15,-1-2-5 0,4 1-9 16,-3 0-20-16,-1 2-33 0,1-1-41 0,2 3-43 0,0-3-52 16,1-1-61-16,-3 0-697 0,2-3 297 0,-1-3 200 15</inkml:trace>
  <inkml:trace contextRef="#ctx0" brushRef="#br0" timeOffset="12001.24">22928 6350 244 0,'0'-17'281'0,"-5"-2"-6"0,-2 2-5 16,1 0-11-16,-3 1-12 0,-3-1-12 0,3 6-8 15,-3 2-14-15,1 3-11 0,-6 1-13 0,0 1-15 16,-2 4-20-16,-2 4-13 0,-6 2-12 0,3 6-9 15,-5 0-12-15,2 6-12 0,1 3-8 0,2 1-12 16,4 0-4-16,-1 2-8 0,5 0 9 0,0 3-29 16,7-3-9-16,-1 2-16 0,6-6-14 0,4-1-11 15,0-1-16-15,4-3-15 0,5 0-8 0,1-2-1 0,-1-4 1 16,4-4 6-16,2 1 3 0,4-2 1 16,1-2 3-16,0-2 0 0,8-3 9 0,0-4 1 0,-7 0-1 15,-1-2 6-15,6-7 4 0,-1 0 7 0,-2-1 12 16,-2 0 8-16,0-2 16 0,1 0 8 0,-8 4 12 15,2 1 4-15,-5 3 18 0,-4 1 26 0,1 2 11 16,-3 3 11-16,-1 0-13 0,0 0-1 0,0 4-23 16,-3-3-13-16,3 3-9 0,-4 1-9 0,0 0-4 15,0 0-8-15,0 16-3 0,-4-6-1 0,-1 7-8 16,0 2-1-16,-4 8 6 0,0-1-5 0,4 0-6 16,-5 0 0-16,2 3 1 0,-1 3-1 0,-2-2-15 15,-2 2-41-15,3-1-40 0,-1 1-47 0,4-2-35 0,-3 2-39 16,3-3-61-16,2-6-66 0,4-2-960 15,1-9 426-15,1-1 286 0</inkml:trace>
  <inkml:trace contextRef="#ctx0" brushRef="#br0" timeOffset="12651.46">23319 6395 149 0,'0'-6'338'0,"1"1"-21"0,-1 3-37 0,0 2-24 0,0 0-22 15,0 0-15-15,0 0-18 0,-13 10-17 0,7-1-10 16,-3 6-13-16,1 1-13 0,2 1-13 0,-1 1-12 16,1 1-13-16,2 0-11 0,-1 8-9 0,1-4-5 15,2 2-11-15,0-6-7 0,2 1-9 0,-1-3-3 16,2 1-6-16,-1-2-6 0,2-4-4 0,1-1-2 16,0 0-6-16,0-2 2 0,0-4-8 0,4 0-1 15,-2-3-2-15,3 1-3 0,1-6-2 0,2-1 0 16,1-2-1-16,5-3-4 0,-4-2 0 0,1-5-1 15,8-2-2-15,-5-5-4 0,-1-3 3 0,-2 1-7 16,-1-3 11-16,-4-2-2 0,1-1 3 0,-5 0-3 16,-1 0 4-16,-1 5 5 0,-1 5 16 0,-2 2 18 15,2 3 17-15,-2 4 24 0,0 3-15 0,1 2-4 0,-2-2-11 16,1 3 0-16,0 2-14 0,1-3-6 16,-1 2-6-16,1 3-10 0,-1 2-1 0,6-3 3 15,1 3-10-15,-7 0 1 0,19 2 0 0,-5 1-3 0,3 0-5 16,3 1 3-16,1-2-3 0,-1 1 2 0,3 0 1 15,-4-1-9-15,4 1 3 0,-5-1-1 0,0 1 1 16,-3-2-2-16,3-1-3 0,-5 0 3 16,-2 3-3-16,-4-3-1 0,1 2 4 0,-3-2-3 0,2 1 4 15,-2 0-4-15,-5-1 1 0,8 4-5 0,-7-3 4 16,3 4 0-16,-2-1 18 0,0 7-1 0,-2-1-5 16,0 1 12-16,-4 4-3 0,4 4 1 0,-2 0-2 15,-1 6 0-15,-1 0 3 0,-2 1-7 0,0 0 4 16,0-1-3-16,4 1-1 0,-5-2 3 0,6-2-7 0,1-4 0 15,0-1-1-15,3-6 1 0,1 5-2 16,3-1 3-16,3-5-1 0,3-3 7 0,-1-2 1 16,4 1 3-16,3-2 5 0,2-5-1 0,2-1 5 15,5-5 3-15,1-1-2 0,-2-3-3 0,-1-2 3 16,3-4-1-16,-5-1-3 0,-2-4-3 0,1 1-3 16,0-2 1-16,-9-4 0 0,0 1 1 0,-5-2 0 0,-4 0-4 15,-3 1 1-15,-4-1 0 0,-4 1 3 0,0 10-4 16,-7 0 2-16,0 3-5 0,-5 2-4 0,-5 3-2 15,0 4-4-15,-4 2-3 0,-1 5-4 0,1 3-33 16,7 0-50-16,1 3-48 0,0 3-55 0,4 1-45 16,0 0-68-16,6 3-84 0,0-3-1310 0,-1-2 563 15,9-1 374-15</inkml:trace>
  <inkml:trace contextRef="#ctx0" brushRef="#br0" timeOffset="14717.93">26719 6486 175 0,'4'-7'185'0,"0"2"-5"0,1-2-2 16,-2-1-7-16,1-2 0 0,0 1-11 15,-1-3-15-15,1 0-7 0,-2 1 1 0,0 0 6 0,-1-1-7 16,0-5-11-16,-2 0-6 0,-2 0-13 16,2 0-6-16,-6-2-2 0,0 4 4 0,-3-1-8 0,-2 1-11 15,2 3 12-15,-7 0-7 0,3 2-10 0,-4 4 1 16,-2 2-15-16,-11 2-8 0,2 4-2 0,-3 6-5 15,1 1-5-15,-2 5-7 0,-3 1 0 0,4 3-5 16,2 4-3-16,3 1-4 0,4 1-5 0,4 3-2 16,-1-3-4-16,9 1-2 0,1 1-4 0,7-6-6 15,3-1-10-15,5-2 1 0,3 2-4 0,1 0-2 16,6-4-3-16,1-3-6 0,8 1 0 0,3-2 3 16,1-4-1-16,2-4 0 0,1-3-1 0,0-2 7 15,-1-3 1-15,1-5 2 0,-3 0 1 0,0-2 2 16,-2-2 4-16,-2-2 8 0,-1-1-7 0,0-2 3 15,-4 0 4-15,0-2 8 0,-6 4 15 0,0 0 4 16,-3 2 1-16,0 1 3 0,-4 3 9 0,0 2 17 16,-2 4 4-16,-2 0-6 0,2-2-1 0,-1 6-12 15,-2 0-10-15,-1 1-5 0,1 9 0 0,-2 1-1 16,-3 7-10-16,-1 10 4 0,0 2-6 0,0 1 1 0,0 3 0 16,-2 3-1-16,2 8-1 0,-1 6-6 0,5-13 2 15,-3 10-3-15,2 6 1 0,2-3 3 16,-1-2 1-16,2 0-10 0,1 1-1 0,-1-4 1 15,0-10 0-15,1 13-1 0,-2-14 0 0,0 0-4 0,-2-3-5 16,0-1-5-16,-1-2 2 0,1-3 1 0,-2-6-4 16,-2-5 1-16,2-1-6 0,-3-2 5 0,1-3-1 15,-4-1 2-15,1-2 5 0,-3-1 2 0,1-3-5 16,-2-1 4-16,0-4-3 0,-5-2 4 0,0-2-5 16,2-3 0-16,-1-1 5 0,-2-5-3 0,1-3 6 15,0-1 1-15,4 1-7 0,4 2 0 0,0 0 2 16,1 1 3-16,1 0 4 0,3 1-4 0,2-2 2 15,3 1-3-15,3 0-3 0,2-1 1 0,5-5 2 16,7 3-6-16,2-1-2 0,5 2 1 0,4-5-1 16,3 2 0-16,10-10-7 0,1 1 2 0,-10 9 3 0,10-8-5 15,-10 7 3-15,5-8 3 0,-10 8-1 16,0-1 5-16,0-3-1 0,-3 1-4 0,-1-4 2 16,-4 0 1-16,-1 1 4 0,-4-2-5 0,0 1 10 15,-5 4 11-15,0 1 16 0,-4 6 6 0,-4 0 0 16,1 2 11-16,-2 3 12 0,0 4 27 0,0 1 21 15,-2-2 5-15,1 6-6 0,1 1-9 0,-2 0-13 16,2 4-10-16,0 0-4 0,0 0-11 0,-12 8-6 0,6 2 5 16,-1 4-14-16,-1 3-5 0,1 1 0 0,3 1-4 15,-2 0-3-15,3 0-4 0,1 1 0 0,2 4-6 16,0-4-7-16,2-1-1 0,3-2-5 16,-1 0-2-1,5 0-21-15,-3-3 2 0,3-2-25 0,-1-2-2 0,-1 0-4 0,3-3-2 0,0-2 2 0,0-1 4 16,-1-3 4-16,0-2 2 0,4-4 6 0,-2 1 6 15,2-8-1-15,1 0 3 0,-1-2 8 0,6-8-4 16,-1-1 5-16,1-5 0 0,-3 1-4 0,0 0 9 16,-4-2 12-16,2 1-3 0,-3 1 5 0,-2 0 5 15,1 3 17-15,-3 8 13 0,-2 0 15 0,-4 4 8 16,3 5 1-16,-1 0-4 0,-1 4-14 0,-2-2-9 16,1 3-3-16,-1 2-5 0,0 0-1 0,3 12-5 15,-2-2-2-15,-2 7 0 0,2 0-3 0,-2 2-2 16,-2 6-2-16,3 2 8 0,-1-3-10 0,1 1-4 15,-2 0 0-15,4-1 0 0,-2 1-1 0,0-6-3 16,0 1-15-16,0 1-18 0,1-4-18 0,2-3-3 16,-2-2-23-16,3 0-13 0,-3-5-6 0,3-1 8 0,0-2-1 15,-1 2 9-15,3-4 3 0,0-3 8 0,-6 1 3 16,12-7 5-16,-4 0 9 0,2-3 2 0,0-2 9 16,0-2-2-16,2-3 3 0,2-5 7 15,-5 5 1-15,2-2 10 0,-4 4 2 0,2-2 2 0,-1 3-3 16,-4 2 6-16,1 3 7 0,1-2-2 15,-3 4 2-15,0 0 25 0,0 3-31 0,-1 0 8 16,3 0-3-16,-4 1-7 0,-1 3 3 0,9-1-1 0,-9 1 2 16,0 0 4-16,13 4-5 0,-9 0 4 0,5 0-5 15,-3 0-2-15,2 0 1 0,-3 0-5 0,4 0-2 16,0-2-5-16,-1 1-5 0,-1-2 8 0,5 0-4 16,-3-1-1-16,3-1 3 0,-1-3 4 0,0 0 2 15,1-2-2-15,2-3 4 0,-2-2 3 0,1-2 2 16,2 1-1-16,-2-2 0 0,-1-1 4 0,-1-1-5 15,-3 3 8-15,4-3 6 0,-5 3 7 0,-2 1 8 16,1 0 12-16,-4 2 12 0,1 0 0 0,-1 0 16 16,0 4 2-16,-1 1 2 0,0 2-11 0,-1-4-9 15,0 7-5-15,-8 0-7 0,8 0 1 0,-14 10-6 16,0 1-6-16,0 2 1 0,-5 6-15 0,0 2-19 16,2-1-18-16,3 2-18 0,5 1-13 0,-2-5-13 15,2-1-15-15,4 2-6 0,1-5-9 0,1 1 0 16,2-3 3-16,0-2 6 0,2-1 7 0,0-2 6 0,2-1 6 15,1-1 9-15,0-1 7 0,2-1 10 16,0-3 5-16,-6 0 9 0,18-7 7 0,-4 2 11 16,-1-6 12-16,2-2 11 0,2 0 11 0,-2-1 7 15,3-6 7-15,-1 6 21 0,-4 0 3 0,1 0 18 0,-7 6 13 16,1 0-6-16,1-1-8 0,-3 3-4 0,-1 1-7 16,1 0-5-16,-3 4-17 0,3-1-3 15,-6 2 2-15,0 0-10 0,14 7-3 0,-11-1-2 0,3 2 4 16,-4 1-6-16,1 1 1 0,-3 3-5 0,0 2 1 15,-2-4-2-15,1 4 1 0,-1-1-9 0,0-1 6 16,-2-1-3-16,2-1 2 0,-1-2-6 0,2-1-10 16,-2-2 3-16,3-1-5 0,-2 1 4 0,2-2 2 15,-2 0 1-15,2-4 3 0,0 4-4 0,0-4 2 16,0 0-1-16,10-9-1 0,-3 1 7 0,0-1-3 16,5-3 1-16,1-3 0 0,6-3-2 0,4-5 5 15,-2 0-3-15,4 0 3 0,0-1 4 0,0 3 5 16,-1 3 8-16,2 2 5 0,-7 6 1 0,0-1-1 15,-2 3 3-15,-6 5-5 0,2-1-1 0,-4 3-4 0,1 3-4 16,-2 2-3-16,0 2 11 0,0 4 3 16,-1 1 4-16,-2 5 9 0,-1 1-11 0,0 2-2 15,-2 0 0-15,1 1-5 0,0 4 0 0,-2 2-1 0,0 0-4 16,0-1-13-16,3 1-30 0,1-8-63 0,-1 1-53 16,0-2-64-16,0 0-66 0,-2-2-73 0,5 0-1091 15,-2-9 476-15,-1 2 320 0</inkml:trace>
  <inkml:trace contextRef="#ctx0" brushRef="#br0" timeOffset="15732.9">28730 6269 117 0,'0'0'327'0,"-2"-5"-31"0,2 5-28 16,-5-1-31-16,5 1-27 0,0 0-18 0,-11 6-18 0,6 2-18 15,-2 0-8-15,3 5-10 0,-4 1-14 16,0 5-8-16,2-2-12 0,-3 2-6 0,5 5-7 16,-1-4-8-16,4 2-12 0,1 5-4 0,1-8-5 15,-1 1-5-15,5-2-9 0,-1-1 2 0,1 2-10 16,4-5-6-16,-2-1 4 0,0-4-9 0,2 1-1 15,0-2-3-15,0-4 0 0,0 0-4 0,4-3-1 16,-2-2-3-16,-1-2 3 0,1-2-4 0,4-5 1 0,-1-4 0 16,-4 2 1-16,4-3-2 0,-1-7 3 0,1-3-3 15,-5-1-1-15,3 0 4 0,-1-1 8 0,-1 0 6 16,-3 1 18-16,-5 8 20 0,0 1 30 16,0 3 7-16,-3-2-3 0,1 4-4 0,-1 2-7 0,-1 1-9 15,-2 3-12-15,1-3-11 0,-4 7-9 0,-3-1-3 16,1 3-3-16,-1 3-9 0,-4-1-10 0,2 7-2 15,-5-3 0-15,2 4-9 0,1 1-7 0,5-2-13 16,2 1-6-16,0 1-11 0,3-1-2 0,-1 1-7 16,5-4 22-16,-1 0-16 0,2 1-4 15,1-1 4-15,1-3 6 0,1 1 3 0,1-1 3 0,1-4 12 16,1 0-13-16,3 0 6 0,3-1 0 0,5-5 1 16,-3 2-5-16,7-1 9 0,-4-2-2 0,12 1 1 15,-10-2 8-15,7 3-1 0,1-2 3 0,-1 3 2 0,-7 3-4 16,-1 1-1-16,0 0 2 0,-1 1 0 15,0 2-3-15,-5 1 0 0,1 1-5 0,0 4 6 16,-4-1-7-16,-2 3 2 0,-2 1 2 0,-2-2 13 16,0 6-14-16,-4-1 3 0,1 0 1 0,-3 2 1 0,-3-1 3 15,-3 0-8-15,1 0 2 0,-3-4-2 16,0 4 8-16,0-4-16 0,-2-3 3 0,6 1-2 16,0-3-2-16,-1-1 7 0,2-3 3 0,3 0-3 0,-1-1 2 15,3-2-2-15,0 0 1 0,0 0-3 0,0 0-1 16,1-15 2-16,7 3-1 0,2-3 1 15,2-1 4-15,3-8 0 0,0 2-7 0,6-2 11 0,-2 2 20 16,1-1-12-16,3 4 22 0,0-2-8 0,3 6 0 16,-4 1 8-16,-3 3-1 0,-1 3-1 15,-2 2-3-15,5 2-6 0,-4 0-1 0,2 3 0 0,-5 2-8 16,0 0-4-16,1 4-1 0,0 1 3 0,-6 0-2 16,5 6-1-16,-1 3-2 0,-4-3-11 0,1 6-29 15,-2-3-44-15,-3 2-44 0,4 1-49 0,-4 1-46 16,-2 0-56-16,-1 1-62 0,-2-3-982 0,-1-5 438 0,-2 0 292 15</inkml:trace>
  <inkml:trace contextRef="#ctx0" brushRef="#br0" timeOffset="17032.93">29857 6101 201 0,'5'-9'376'0,"0"-1"-31"0,-1 5-33 0,0-2-38 0,-4 2-34 15,4 4-23-15,-4 1-24 0,0 0-14 16,0 0 3-16,1 18-10 0,-1-4-11 0,0-2-7 0,0 7-7 16,0 1-14-16,-1 7-8 0,-1 2-14 0,0-1-7 15,-2 4-11-15,-1 2-15 0,1-2-1 0,-2 1-7 16,2 0-2-16,-1-1-9 0,0-2-6 0,2-3-5 16,0-3-5-16,0-7-7 0,0 1-14 0,3-7-15 15,-2-1-2-15,0-2-5 0,2-2 11 0,0-1-1 16,-2-3-3-16,2-2 3 0,0 0 0 0,0 0-2 15,-1-17-4-15,1 2 5 0,1-4-4 0,1-10-2 16,-2 1 2-16,0-2-3 0,0-4 5 0,-3-13-2 16,3 13 0-16,-1-15 0 0,2 0-1 0,2 3 7 15,1 12 2-15,-1-2 2 0,0 4 5 0,0 1 2 16,1 2 4-16,0 10 13 0,1 0 3 0,-3 8 1 0,1-3-3 16,0 2-3-16,1 4-12 0,-2-1-3 15,3 4-6-15,-1 3-4 0,3 1 4 0,1 1-7 16,0 1 2-16,2 3-1 0,3 1-4 0,-3 3 4 15,3 1-7-15,0-1 1 0,-3 6 0 0,4-1 0 0,-5 1 0 16,-2 1-2-16,-1 4 6 0,-1-2-4 16,-2 1-5-16,-5 3 5 0,-1 1-1 0,-3 5-6 15,-1-3 11-15,-2 2-7 0,-1-2 3 16,-1-2 1-16,0 2-3 0,-3 0 3 0,2 1 0 0,3-8-1 0,-1 2-1 16,2 0-2-16,5-2-6 0,-4-2 2 0,2 2-1 15,3-3-9-15,2-1-2 0,2-2 0 16,3-1-1-16,0-1 4 0,3-2-13 0,1 1 5 0,2-4-10 15,2 0-4-15,6 0 1 0,1-3 1 0,0-2 2 16,3-2 2-16,-1-1 4 0,5-1 0 0,2-4 2 16,-3-1 3-16,0-1 5 0,1-2-3 0,0-2 9 15,-4-2-3-15,-2 1-3 0,0-2 2 0,-4 6 1 16,-2-3 3-16,-2 1 11 0,-2 2 8 0,-3 2 16 16,-1 0 21-16,0 3 13 0,-3 1 8 0,1 0 2 15,-4 3-9-15,2-1-14 0,-3 4-4 0,0 0-4 16,0 0-1-16,-23 5-11 0,6 4 3 0,-6 3-5 15,-6 5-7-15,5 0 0 0,-2 2-15 0,3 3-25 16,1-5-24-16,3 3-12 0,6-4-23 0,4 0-11 0,1 0-9 16,5-6 4-16,0 2 0 0,3-3 7 15,4 0 9-15,0-2 2 0,2-1 2 0,3-1 2 16,3-1 9-16,-1-3 4 0,2-2 7 0,8-1 7 0,-5-2 3 16,5-4 6-16,3-4 1 0,1 0 11 0,-1-2 0 15,1-3 9-15,-1 2 6 0,2-2 13 16,-2 0 8-16,-2 3 10 0,-6 2 8 0,-1 0 6 0,-3 4 17 15,-1 0 5-15,-2 3-1 0,-1-3-7 0,0 3-4 16,-1 2-6-16,-2-1 0 0,2 1-7 0,-2 1-2 16,3-1-4-16,-3 2-4 0,-1 0-3 0,-4 1 1 15,8-2-3-15,-2 1-4 0,-6 1 1 0,10 0 2 16,-5 0-4-16,4 0 0 0,-1-1-5 0,2 1 7 16,4 0-4-16,-2-1-3 0,6-4 4 0,-6 3-1 15,6-2-1-15,-6-1 1 0,3 0-1 0,1-5 2 16,-2 2 2-16,2-3-7 0,-3 0-1 0,-2 0 15 15,-2 0-6-15,-1-3 6 0,1 4 13 0,-4-1 11 16,-1 1 12-16,-3 1 4 0,2 1 1 0,-2 1-2 16,-1 2-5-16,3 1-9 0,-3 1-12 0,0 3-5 15,0 0-4-15,0 0-1 0,-17 15 0 0,7-1-4 16,-2 5-5-16,2 3-1 0,-3 4 13 0,6 5-18 16,0-1-3-16,0 1-9 0,2 1-6 0,3 1-12 15,4 0-14-15,-1 2-9 0,1-2-15 0,3-1-7 16,-1 0-19-16,1-1-13 0,0-1-10 0,-1-2 0 0,0-3-1 15,1-1-1-15,-5-6 0 0,5 1 4 16,-5-5-2-16,0-2 4 0,-5-3 7 0,2-1 12 16,-1 1 16-16,-2-5 2 0,1 0 9 0,0-2 9 0,-5-2 14 15,4 0 4-15,-5-2 11 0,1-3 14 16,-3-2 21-16,-3 0 16 0,3-3 10 0,-2 2 9 16,3-1 2-16,3 0-2 0,0 0 6 0,2 1-1 15,0-1 5-15,5 3-2 0,-2-1-12 0,1 0-4 0,6 0-1 16,-2 0-7-16,7-2-8 0,-2 1 2 0,10-2-4 15,-1-1-4-15,1 4 0 0,10-4-6 16,-1-1 1-16,-1 1 6 0,1-1-13 0,-1 0 3 16,2 0 0-16,-2 0-6 0,3-3 3 0,-4 1 1 0,3-3 0 15,-5 0-4-15,4-2 1 0,-5-3-1 0,1 1 5 16,-1-1-1-16,-3 3-6 0,-6 3 6 0,1-1 2 16,-5 4 16-16,1 2 21 0,-3 1 22 0,-2 1 11 15,0 0 9-15,-1 3-4 0,-1 0-7 0,0 1-12 16,1 2-10-16,-2 3-6 0,-2-5-11 0,2 5-3 15,0 0-9-15,-11 8-4 0,2-1-7 0,0 5-30 16,0 3-35-16,-1 2-35 0,1-1-28 0,1 3-40 16,-1 5-46-16,0-5-53 0,8-3-60 0,-3 0-907 15,4-4 407-15,1-2 270 0</inkml:trace>
  <inkml:trace contextRef="#ctx0" brushRef="#br0" timeOffset="17435.78">31372 6079 93 0,'8'-16'396'0,"0"1"-17"0,-3 3-14 0,-1 2-23 15,1 4-38-15,-2 1-32 0,-1-1-27 0,-1 1-31 16,3 3-27-16,-4 2-16 0,0 0-14 0,0 0-13 16,4 12-5-16,-4-2-17 0,0 2-9 0,0 5-6 15,0 0-8-15,0 5-14 0,-2 4-5 0,2 1-6 16,-2-1-6-16,2 1-7 0,-5-1-7 0,0-1-2 15,3-6-5-15,-1 2-6 0,1-3-4 0,2-1-9 0,0-3-4 16,2-2-5-16,-2 0-5 0,5-3-11 0,1-1 11 16,2 0-8-16,1-1-4 0,1-6 2 0,3-1 4 15,-1-1-4-15,4-5-2 0,3 0-1 0,-3-5 6 16,5-6-1-16,-1-1-1 0,-1-4-2 0,-1 1 11 16,0 3-12-16,2-6 6 0,-6 4 7 15,-1 5 14-15,-3-1 11 0,-1 2 19 0,1 2 17 0,-5 4 20 16,-2 2-1-16,1-1-14 0,-2 3-16 0,0 0-5 15,0 1-13-15,-2 3-4 0,0 0-7 0,0 0 0 16,4 8-5-16,-4 3-2 0,0 2-2 0,-1 4-4 0,1 0-1 16,-3 2-8-16,-1 7-29 0,-2 2-27 15,-2 0-40-15,4-1-40 0,-2 0-46 0,2 2-56 16,-1 0-48-16,-4-1-58 0,8-1-52 0,-6-10-921 0,5-1 433 16,0-4 290-16</inkml:trace>
  <inkml:trace contextRef="#ctx0" brushRef="#br0" timeOffset="18132.98">32044 6193 144 0,'5'-5'371'0,"-3"-1"-22"0,2-1-22 16,-3 6-30-16,3-4-40 0,-4 2-20 0,0 3-29 15,2-5-15-15,-2 5-17 0,0 0-17 0,0 0-17 16,-11 13-8-16,7-8-19 0,-1 4-4 0,-2 1-16 15,0 0-9-15,1 3-6 0,-2 2-9 0,2 0-10 16,1 0-17-16,0 2-22 0,1-5-25 0,1 2-16 16,1-4-19-16,0 0-8 0,2-1 4 0,2-2 3 15,-1-2 4-15,2-1 4 0,0 0 5 0,1-3-4 16,-4-1 2-16,13-2 3 0,-4-5 3 0,1 2 1 16,-3-2-1-16,3 0 6 0,-4-3 7 0,3 1 7 0,-1 1 13 15,-1-1 13-15,-1-3 17 0,0 7 7 0,-1-7 5 16,-1 7 11-16,-2-2 1 0,2 0-8 15,-1 3-7-15,-1-3 1 0,1 3-9 0,-2 1-3 16,2 1-8-16,-2-1 0 0,-1 3-9 0,5-4-3 0,-5 4 2 16,7-3-4-16,-7 3-1 0,10 0-4 0,-10 0-1 15,9 0 3-15,-4 3-3 0,0-3-2 16,-5 0 5-16,13 0-7 0,-7 0 3 0,-6 0 3 0,12-3-1 16,-5-1 2-16,2-1-3 0,-1-3-3 0,2 0-1 15,2-3-5-15,-1-3 10 0,-1 0 2 0,-1-3-4 16,0 1 5-16,3-8 0 0,-5 5 7 0,6-5 13 15,0-3 5-15,-7 10 23 0,2-1 17 0,-3 2 23 16,1 2 7-16,-3 2 18 0,-2 6 0 0,3-3-5 16,-1 4-15-16,-2 1-15 0,0-1-23 0,-1 5-9 15,0 0-1-15,0 0-12 0,0 0-3 0,-6 22-6 16,1-5-5-16,-3 9 1 0,-1 5 1 0,0 3-6 16,-5 12-5-16,0 6 0 0,-2-1-5 0,-2-1 6 15,2 4-2-15,0-3-3 0,-3 1 4 0,-1-1-6 16,1-5-1-16,3 0-3 0,0-3 1 0,0-11-3 0,0 1-1 15,1-1-3-15,-1-1 2 0,0 1-2 16,1-2-1-16,-1-4 1 0,5-5-1 0,1-4-3 16,3-5-1-16,2-3 1 0,1-1 4 0,2-1 5 0,-1-2-1 15,0-2-1-15,-1-3-2 0,4 0 0 16,0 0-1-16,-12-6 2 0,6-3-3 0,0-1-1 16,-2-5-1-16,2-1 1 0,1-3-10 0,0 0-2 0,4 0-8 15,1-9-14-15,1 2-16 0,2 2-13 0,3-4-23 16,2 6-8-16,1 4-26 0,1 1-24 0,5-7-35 15,-3 8-41-15,3-4-53 0,4 0-54 0,2 1-63 16,-1 3-1006-16,2-4 463 0,-2 1 308 0</inkml:trace>
  <inkml:trace contextRef="#ctx0" brushRef="#br0" timeOffset="18888.75">32652 6003 36 0,'4'-5'335'0,"0"0"-26"16,-1 2-20-16,1-1-30 0,-1 1-25 0,-2 1-29 16,-1 2-14-16,0 0-23 0,0 0-4 0,0 0 3 15,0 0-14-15,-4 14-3 0,2-2 5 0,-3 2-19 16,-1 10-6-16,-5 1-9 0,3 1-6 0,1 1-8 16,-1 0-11-16,2 0-10 0,2-1 2 0,0 0-18 15,1 0-6-15,3 0 4 0,0-7-12 0,0 1-9 16,6-2 8-16,-3-3-7 0,5 2-2 0,1-1-13 15,2-5 2-15,3 3 2 0,-1-4-13 0,1-3 4 16,4-2 0-16,1 0-3 0,-1-5-8 0,-18 0 6 0,46-5-9 16,-23 0 6-16,-4-5 0 0,8 0-5 0,-2-6-5 15,-3-2-7-15,0-2 2 0,1-1-7 16,-4-2 9-16,-3-2-7 0,-2 3 3 0,-3-3 3 0,2 3 8 16,-7 5 15-16,-2 1 30 0,-4 16 8 15,7-22 9-15,-7 22-15 0,2-19-8 0,-2 19-7 16,0 0-12-16,-9-17-3 0,9 17-6 0,0 0 0 0,-43 5-2 15,43-5 0-15,-58 18-4 0,31-4 2 0,1-2-5 16,0 5-2-16,4-3-13 0,7 1-10 0,1-3-20 16,5 2-12-16,3-2-10 0,2-1 3 0,1 1 2 15,3-2-12-15,4-1-6 0,-1-2-11 0,-1 0 35 16,5-1 10-16,-2-2-5 0,-5-4 3 0,0 0 2 16,0 0 10-16,42 5 2 0,-42-5 19 0,37-12-19 15,-20 6 1-15,-1-1 19 0,-16 7 8 0,27-17 6 16,-13 8-1-16,0-3 24 0,-14 12-6 0,18-17 7 15,-18 17-2-15,15-10-1 0,-15 10-5 0,0 0-6 16,13-10-7-16,-13 10-10 0,0 0-14 0,0 0 12 16,0 0 4-16,0 0-1 0,0 0 0 0,0 0 8 15,26 26-8-15,-26-26 0 0,5 27 9 0,0-14-16 16,-5-13 3-16,5 24-3 0,-4-12-3 0,-1-12 5 16,4 19-9-16,-4-19 2 0,3 20 5 0,-3-20-5 15,6 14 7-15,-6-14-2 0,9 10-1 0,-9-10 0 0,0 0 11 16,22 10-13-16,-22-10 1 0,0 0 5 15,38-1 1-15,-38 1-19 0,32-8 19 0,-13 0 3 16,-1 0-6-16,5-5 3 0,1-3-3 0,1 2-2 16,0-3-5-16,1-5 5 0,-1 2 2 0,-2-2-1 15,0 1-1-15,-4 3 13 0,-3 2 14 0,-2 4 18 16,-6 1 12-16,-8 11 23 0,14-18 2 0,-14 18-10 0,8-10-10 16,-8 10-16-16,0 0-5 0,0 0 1 0,0 0 1 15,0 0 3-15,0 0-3 0,0 0-5 0,-47 51 4 16,32-30 2-16,-2 2-7 0,1-3-5 0,2 1 1 15,3 3-3-15,1-7-6 0,5 2-24 0,-3 6-49 16,5-7-57-16,1 0-83 0,0 8-109 0,4-10-137 16,-2 1-1208-16,-2-1 547 0,2-16 364 0</inkml:trace>
  <inkml:trace contextRef="#ctx0" brushRef="#br0" timeOffset="20334.2">2208 8420 76 0,'0'-7'200'0,"0"4"-13"0,0 0-13 16,-3-4-1-16,3 2-12 0,0 0 7 0,0 0-4 0,0-2-5 15,0 0-4-15,-3 0-3 0,1 1 2 0,-3-3-8 16,4 0-11-16,-2 0-8 0,-2 1-11 0,1-2-1 15,0 4-5-15,2-3 7 0,-6 0-4 0,3 1-5 16,-4 1-11-16,1 0-9 0,-2 0-3 0,2 0 4 16,-2 2-11-16,0 2-6 0,-3 0-16 0,0 1 3 15,-5 2-9-15,1 0-6 0,-1 5-4 0,-8 1-2 16,-2 5-4-16,-1 1-6 0,-2 4-2 0,-1 2-5 16,3 2-1-16,-1 1-6 0,2 4 7 0,0-3-13 15,4 2 6-15,3 0-8 0,1-3-9 0,4 0-4 16,5-5-6-16,6 0-1 0,-2-5-3 0,6 2 0 15,1-1 3-15,4-2 3 0,0 0-8 0,2 1 4 16,7-3 4-16,4 2 0 0,2 1 28 0,5-1 3 16,7 1-1-16,-2-1-3 0,2-2 0 0,-1 3 2 15,1-2-16-15,0-3 6 0,-3 5-1 0,-2-5-1 16,-5 1-3-16,-2-2 2 0,-2 2 0 0,0 0-1 16,-7-3-1-16,0 1-6 0,-1 2 6 0,-4-3 1 15,0 1 6-15,-1-1 2 0,0 3 14 0,-4-1 5 16,0 0 27-16,-4 2-11 0,-1 0 7 0,-3 3 3 15,-1-5-1-15,-5 6-3 0,-1-2 2 0,-4 0-8 16,-5 3-10-16,-2-3-3 0,-2 1 0 0,5-1-2 16,-4 1-9-16,8-4-3 0,-3-1-2 0,5-1-13 15,4 0-21-15,1-3-34 0,6 1-34 0,-2-3-35 16,2 2-32-16,6-2-57 0,0 0-57 0,0 0-39 16,0 0-31-16,0 0-725 0,26-14 354 0,-7 9 236 15</inkml:trace>
  <inkml:trace contextRef="#ctx0" brushRef="#br0" timeOffset="22066.44">2619 8637 214 0,'-1'-5'273'0,"0"1"-17"16,-6-2-11-16,5-1-7 0,-2 2-9 0,-3-2-7 15,-3 3-10-15,1-2-16 0,1 2-20 0,-3 0-11 16,-3 1-23-16,-4 1-13 0,-1 2-13 0,6 1-13 16,-10 3-10-16,-3 3-9 0,9 0-15 0,-1 0-6 15,1 5-11-15,2-2-20 0,3 3-21 0,2-3-16 0,-3 4-16 16,7-4-8-16,-1 0-21 0,2 2-8 16,4-1-6-16,-3 1-3 0,8-1-1 0,0-1-2 15,1-4 9-15,4 0 3 0,-1 0 6 0,3-2 8 16,-2-2 5-16,5-2 6 0,-2 3 0 0,-2-3 5 0,3 0 4 15,-3 2 8-15,0-2 10 0,0 0 3 16,-2 3-1-16,0-1-1 0,-3-1 1 0,2 1 2 0,0 1-4 16,-1 1 5-16,3 0 10 0,-1 1 2 15,-3-2-6-15,1 1 1 0,0 3 2 0,1-1-1 16,2 0 1-16,-3 2 0 0,2-1-1 0,0-2-1 0,-1 0 2 16,1-1-3-16,-4-1 3 0,5 0 3 0,-3-1 0 15,2-1 0-15,4-2 0 0,-1 1 1 16,-2-4 2-16,8-4 3 0,-3-2 0 0,0-4 3 15,0 2 1-15,0-3-1 0,1-9 0 0,3 1 3 0,-4-3-1 16,-1 0 1-16,2-4 3 0,-3-3-5 0,-3 2 4 16,1-2 8-16,-2-2 11 0,-2 1 7 0,-1 0 2 15,3 4 25-15,-5 2 23 0,-1 0 16 16,-2 10 9-16,1 3 15 0,-2 4 6 0,-1 1-2 16,1 0-1-16,-1 5-33 0,-1 2 0 0,2-1-22 0,1 4-6 15,0 0-11-15,-6 11-5 0,2 0-5 0,0 5-5 16,0 1-10-16,0 11 4 0,-1 1-7 0,5 0-6 15,-5 4 1-15,5 1-7 0,0 0 2 0,5 1-4 16,-4-2-5-16,3 1 1 0,0 0-1 0,1-4-5 16,2 0 2-16,0-1-7 0,2-2 4 0,3-5-8 15,-5-3-8-15,5-3-6 0,-1-1-5 0,2-4-2 16,1-1-3-16,3-3 2 0,-2-5-3 0,4-2-8 16,-2 0-9-16,2-2 14 0,0-4 0 0,-1-3 3 15,0-2-6-15,5-5-3 0,-4 1 3 0,0-6-4 16,-2 1 3-16,1-1 1 0,-4-4-3 0,1 2-4 15,-8 5 0-15,3-4 1 0,-3-3 0 0,-4 9 4 16,-2 3 4-16,-2 4 1 0,-3-3 0 0,0 3-10 16,-2 2 4-16,-3 1 2 0,-3 4 3 0,1 1 1 15,-2 4-2-15,-5 3 8 0,3 3-5 0,-2 1 8 16,3 2-8-16,2 2-1 0,0 1 2 0,3 1 7 16,2 2-11-16,3-1-4 0,0-1-5 0,1 1-22 15,6-1 14-15,-2-5 7 0,3 1 3 0,0 0-2 16,2-4 2-16,0-1 1 0,3-1 11 0,3-3-5 15,-4-1 4-15,3-1 0 0,3-2 5 0,4 0-2 16,-5 0 2-16,0-2 4 0,3 3-5 16,-3-4 5-16,-3 4 0 0,3-3 2 0,-4-2 4 0,0 4 4 15,1-2-1-15,-2 3 0 0,-2 0-2 0,6-2 5 16,-6 2-5-16,2 0 4 0,-1 0-2 0,1-3 2 16,1 3 3-16,-1-3-7 0,2 3 3 0,4-2 10 15,-1-1-9-15,-1-1-1 0,5 2 2 0,-3-3-2 16,-1 0-1-16,2-2 0 0,2 0 0 0,1-1 20 15,-3-2-16-15,2-1 6 0,-4-1 5 0,2 0-14 16,-2-1 1-16,-1-3 9 0,-3-4 0 0,0 2 7 16,3-5 6-16,-6 4 1 0,-2 1 10 0,-1 2 6 15,-2-4 7-15,0 3 5 0,-1-2 9 0,0 7 5 0,-8-2-5 16,2-1 3-16,-3 5-1 0,0 1-7 16,-1 1-7-16,-1 4-5 0,-1 1-6 0,3 0-5 15,-5 2-1-15,5 2-10 0,0 2-1 0,-1 3-5 16,2-2-1-16,3 5-14 0,-3-1-11 15,7 0-3-15,2-2-3 0,3 5 6 0,5-2-11 0,0-2-5 0,9 3 4 16,-1-3-6-16,2-5-3 0,1 5-3 16,-1-2 2-16,2-5 4 0,-1-2 7 0,0 1-5 15,-3-3 1-15,-1 4 9 0,-5-3 21 0,2 1-26 16,0 1 15-16,-4-1-2 0,-3 0 15 0,1-1-25 16,-1 3 31-16,-6 0 3 0,7-2 0 0,-7 2-4 15,6 0-6-15,-6 0 0 0,0 0-7 0,3 2 0 16,0 1 12-16,-2 1-9 0,2 1-5 0,0 3 2 15,-3-1-2-15,3 3 4 0,-3 0 0 0,1 2-16 0,-1 0 14 16,3 3-6-16,-2 2-14 0,2 0-11 0,2 0-28 16,-4-8-33-16,4 3-9 0,1 0-5 0,0-3 2 15,-1-4 10-15,3-1 8 0,1-2 6 0,-1 0 7 16,1-2 8-16,3-3 5 0,-2-1 9 0,7-4 7 16,-8 1 6-16,1-3 5 0,-1-4 7 15,5 2 3-15,-5-2 3 0,3-3 9 0,-1 2 5 0,2-1 9 16,-6 0 16-16,1 6 7 0,-3-1 20 0,-1 3-6 15,-1 1-2-15,0 2-13 0,-1-2-3 0,0 6-3 16,-2 1-5-16,0 0 0 0,0 0-1 0,0 0-1 16,5 14 1-16,-5-3-5 0,-1-3 10 0,-1 5-17 15,2 0 0-15,0 3 1 0,0 0-2 0,1-4-22 16,1 2-6-16,1 1-4 0,-2-5-5 0,3-2-5 16,0 2 1-16,-2-4 3 0,2-2 4 0,3 1 0 15,-1 0 4-15,0-4 8 0,2-1-8 0,2-1 7 16,1-1 0-16,0-4 3 0,4-2 3 0,2-2 3 15,-3 0 2-15,4-2-1 0,-5-4 3 16,6-6 6-16,-1-1 0 0,-2 2-1 0,-2 6 6 0,-2 0 18 16,6-5-7-16,-8 6 7 0,-2 5 20 0,-2-1 14 15,-1 6 1-15,-1 0 8 0,1-2-17 0,-1 2-9 16,-4 4-7-16,3-4-4 0,-3 4-6 0,0 0 2 16,0 0 13-16,2 21-7 0,-2-5 12 0,-4 2-15 15,3 9 6-15,-3 0 5 0,-1 5 4 0,1-1 4 16,-1 5 3-16,3 11-3 0,-4-1-1 0,5-10-6 15,-3 10 0-15,4-12-22 0,2 16 15 0,-2-4-1 16,3-11-7-16,5 18 0 0,-3-17-9 0,4 11 8 16,-5-14-5-16,-1 4-1 0,-1-2-7 0,2 1 7 15,0-2-2-15,-4-2-1 0,-3-2-5 0,2-2 2 16,-3-2-1-16,0-8 0 0,-4-2 4 0,-2-1-2 16,0-1 3-16,-1-4 0 0,-6-1 5 0,3-3 2 15,-4-3-4-15,-2-3-2 0,-1-1 1 0,-2-6 1 16,-1 0-4-16,-3-3-1 0,9-2 4 0,-1-5 0 15,0-3 0-15,9 3 3 0,-1-7-1 0,5 7 2 16,2-2-10-16,3 0 9 0,2 2-2 0,5 0-1 16,3 2-4-16,3-7-3 0,5 1-5 0,1 1 5 15,3 2 1-15,6-2-3 0,-4 3-2 0,5 3-16 0,-1-1-41 16,1-1-66-16,-2 4-81 0,-1-2-98 16,6 0-151-16,-7 0-1026 0,3 0 491 0,-9 2 328 15</inkml:trace>
  <inkml:trace contextRef="#ctx0" brushRef="#br0" timeOffset="23333.64">4983 8332 182 0,'0'-2'289'16,"0"-3"-5"-16,0 5-4 0,-4-7-8 0,4 4-3 16,0 3-11-16,-1-7-4 0,1 5-4 0,0 2-5 0,-1-7-10 15,1 7-15-15,-3-3-21 0,3 3-19 0,0 0-30 16,0 0-12-16,0 0-17 0,0 0-7 15,-4 14 6-15,4-2-16 0,-1 1-8 0,-2 1-9 0,2 8-3 16,-4-3-7-16,4 5-3 0,-3 1-7 0,1 1 2 16,2 1-15-16,0-4-9 0,-3 4-2 0,4-9 2 15,-3 6-7-15,2-5-4 0,2 6-4 0,-1-4-4 16,-1-2-8-16,1 0-31 0,1-1-28 0,2 1-45 16,-2-3-40-16,3 0-36 0,-3-2-49 0,3-2-54 15,5 0-53-15,-4-4-56 0,4-1-779 0,2-1 385 16,1-6 256-16</inkml:trace>
  <inkml:trace contextRef="#ctx0" brushRef="#br0" timeOffset="23751.99">5285 8400 247 0,'-2'-8'296'0,"1"-2"-17"0,1 4-6 15,-1 0-2-15,-1 0-5 0,2-1-17 16,-1-1-14-16,2 3-23 0,-1 0-14 0,2-2-17 16,-1 3-18-16,2 1-22 0,1 0-13 0,1-1-15 15,2 1-10-15,3 2-15 0,2 0-4 0,2 1-10 0,-2 1-2 16,5 3-17-16,0 2-3 0,1 0-6 16,-4 3-6-16,0-1-7 0,1 6 0 0,-2-1-5 15,-1 0 10-15,-3 5-9 0,-1-3-2 0,-1 1-7 0,-3 4-2 16,-3 1 3-16,-2-1-1 0,-6 4-1 0,-2 0-1 15,-3 2-1-15,-1-3 3 0,-5 1-2 0,0-3-2 16,-4-1-5-16,2-1 0 0,-2-2 11 0,6-5 1 16,0-2 13-16,2-2 21 0,3-2 24 0,1-1 10 15,2-1 10-15,1-1-1 0,1 0 0 0,0-1-10 16,2 1-6-16,4-3-13 0,-5 2-8 0,5-2-10 16,0 0-7-16,0 0-2 0,0 0-5 0,23-9-13 15,-10 5-16-15,7-2-25 0,1-1-38 0,8-3-41 16,1 0-40-16,1 0-32 0,0 3-49 0,-2-4-53 15,-1 1-43-15,3 2-52 0,-3-6-898 0,3 6 421 16,-6-3 280-16</inkml:trace>
  <inkml:trace contextRef="#ctx0" brushRef="#br0" timeOffset="23983.34">6004 8301 5 0,'5'-5'352'0,"-4"-1"-3"0,2 2-14 15,2 0-5-15,-5 2-29 0,4-1-20 0,-4 3-33 0,0-3-25 16,0 3-18-16,0 0-2 0,0 0 6 16,0 15-9-16,0-5-2 0,-3 1-6 0,2 7-8 15,-1 0-7-15,-1 9-13 0,0-8-12 0,2 6-8 16,-4 2-12-16,1-1-11 0,-2 1-12 0,2 1-6 0,0 0-15 16,-1-1-5-16,1 1-7 0,-5-4-14 0,3 5-24 15,0-5-43-15,2-6-63 0,-2 1-56 16,4-2-46-16,-3 0-67 0,-1-3-70 0,2-4-68 0,0-5-951 15,-1-1 442-15,3-3 294 0</inkml:trace>
  <inkml:trace contextRef="#ctx0" brushRef="#br0" timeOffset="24154.78">5732 8439 323 0,'0'-6'347'16,"-1"2"-34"-16,1 4-30 0,0-5-30 0,-2 1-24 15,2 4-32-15,0 0-19 0,0 0-20 0,4-2-15 16,-4 2-11-16,12 6-21 0,-4-3-38 0,4 3-60 16,-3 2-83-16,6 2-105 0,-2 0-661 0,2 1 278 15,-2 2 186-15</inkml:trace>
  <inkml:trace contextRef="#ctx0" brushRef="#br0" timeOffset="24311.44">6110 8695 160 0,'5'0'393'0,"-5"0"-26"16,9-2-8-16,-9 2-14 0,4-3-24 0,-1 1-15 16,-3 2-21-16,0-5-20 0,0 5-25 0,2-5-26 0,-1 2-23 15,-1 3-23-15,0-6-43 0,2 2-55 0,-1 3-68 16,-1 1-89-16,3-7-92 0,0 2-85 16,0 2-831-16,1 1 365 0,-1-1 244 0</inkml:trace>
  <inkml:trace contextRef="#ctx0" brushRef="#br0" timeOffset="25033.81">6409 8370 81 0,'0'-5'421'0,"0"1"-13"0,1 1-18 15,-1 3-32-15,-1-5-35 0,1 5-32 0,0-6-19 16,0 6-37-16,0 0-21 0,0 0-33 0,0 0-16 15,0 0-18-15,0 0-12 0,-2 14-17 0,2-2-7 16,0-2-6-16,-2 2-11 0,4 0-17 0,0 5-1 16,1-2-8-16,-2 5-7 0,4-4-11 0,-4 0-7 15,8 1-27-15,-5-2-13 0,1-5-31 0,3 2-23 16,-3-2-20-16,5-3-4 0,-1-1 3 0,-4-2 3 16,4-2 3-16,4-2 5 0,-4 0 8 0,4-2 5 15,-4-2 3-15,1-1 6 0,0-1 5 0,-1-3 4 16,3-1 5-16,-5 1 7 0,-2 1 8 0,0-2 8 15,-2 1 8-15,-2 4 16 0,2-5 8 0,-4 4 10 16,-1-1 2-16,1-2-13 0,-3 4 3 0,3 1-4 0,-2-1-4 16,-1 1-4-16,2 0-2 0,-3 2-2 15,5 2-16-15,-7-2-7 0,7 2-11 0,-6 0-8 0,6 0-8 16,0 0-8-16,-9 0-6 0,9 0 0 16,0 0 4-16,0 0 2 0,0 0 5 0,0 0 6 15,0 0 5-15,0-7 4 0,0 7 2 0,9-12 1 16,-5 2 4-16,4-2 7 0,-1-3 14 0,1-3 6 0,2 0 12 15,-2 1 13-15,3-6 10 0,-3-2 8 0,0 7 20 16,-1-1 36-16,0 2 17 0,-1 0 7 0,-3 5 29 16,-1 2 15-16,0-1 6 0,0 5-3 0,-1-1-8 15,2 3-9-15,-3 0-24 0,0 0-21 0,0 4-17 16,4-2-17-16,-4 2-8 0,0 0-7 0,7 17-5 16,-4-6-5-16,-1 9-5 0,1 5-3 0,3 5-1 15,-2 5 3-15,4 18-1 0,-7-5 5 0,-6 3 3 16,5 5-8-16,-5-3-2 0,0 5-3 0,-2-1-5 15,-3 2-2-15,4-5-6 0,-3 0-3 0,5-4-3 16,0 0-1-16,4-1-6 0,0-13 2 0,1-5-3 0,2 1-2 16,0-6-1-16,-1-9-5 0,0-5 2 15,1-2-3-15,1-3 4 0,1-4-1 0,-1 0 0 16,-4-3 2-16,9-9 0 0,-3-2-4 0,6-2-1 0,-2-5 0 16,-1-4-2-16,5-4-4 0,-5-1 5 0,0-2-4 15,0-4-2-15,-4-1-1 0,0 2-2 16,-2 0 3-16,-3 0-4 0,-4 3-1 0,0 0-4 0,-1 3-6 15,-4 9-8-15,4 0-7 0,-3 2-16 0,-1 1-27 16,-5 0-26-16,5 6-32 0,-1 1-43 0,1 0-51 16,-1 1-44-16,-3 2-44 0,3 4-45 0,0-3-48 15,3 3-42-15,-4 0-1038 0,4 1 492 0,7-1 330 16</inkml:trace>
  <inkml:trace contextRef="#ctx0" brushRef="#br0" timeOffset="26016.06">6777 8424 242 0,'-6'-12'371'15,"-2"2"7"-15,2 3 5 0,-3-2-8 0,-3 1-17 0,1 4-14 16,-10-1-14-16,2 5-21 0,-11 2-24 0,-4 5-26 15,0 3-17-15,-1 3-22 0,1 5-17 0,-11 7-23 16,4 5-14-16,9-7-17 0,-5 9-16 16,11-4-12-16,-4 6-11 0,8-5-12 0,3 0-2 0,6 1-19 15,4 2-8-15,5-5-16 0,3-1-12 0,5-8-9 16,-2-1-14-16,6-1-16 0,1 0-16 0,5-7-17 16,-1 1-9-16,5-3-20 0,0-6-11 0,1-1 3 15,1-1-7-15,1-6-4 0,-1-1 1 0,4-6 9 16,-3 0 9-16,-6-10 8 0,-2 2 5 0,0-2 2 15,-7-1 4-15,1-4 4 0,-6-3 7 0,-5 1 5 16,-1-3 3-16,-4 2 13 0,-5-1 20 0,-3 0 5 16,-2 3 24-16,0 6 8 0,-7 3 9 0,-2 6 10 15,-2 0-3-15,-7 7-2 0,-16 4-3 0,-3 8-1 16,0 7-5-16,-7 8-4 0,3 5 0 0,-22 15-7 0,28-12-3 16,1 6-4-16,7-1-5 0,4 2-3 15,9 0-3-15,11-5-5 0,4 0-3 0,7 2 0 16,4-6 7-16,3 4-9 0,8-6-4 0,3-4-3 15,3-3-3-15,9 3-1 0,3-3-16 0,4-6-5 0,2-1-21 16,7-6-11-16,-3-2-12 0,4-3-11 16,0-1 4-16,-2-6 0 0,2 0 4 0,-2-4 8 15,-2-2 7-15,-6-2 2 0,-3-3 3 0,-4-1 8 0,-5-3 1 16,-5 1 3-16,-3-7 4 0,-2 1 6 0,-4-3 10 16,-5 3-7-16,-5-3 5 0,0 3 15 15,-7-4 23-15,2 6 15 0,-7 0 22 0,0 6-1 0,-2 5 2 16,-2 3 5-16,-3 4-7 0,0 5-4 0,-8 7 4 15,-13 9-10-15,1 8-6 0,5 6-4 0,-1 3-2 16,4 2-8-16,5 3-2 0,4 2 0 0,4 2-5 16,9-6-4-16,5 3 3 0,4-2-3 0,1 1-1 15,6-2-2-15,3-1-3 0,8-2-1 0,1-5 1 16,5-1-1-16,4-4-4 0,-3-5-1 0,9-4 2 16,3-1-6-16,4-4-6 0,2-5-1 0,3-2-3 15,2-8 4-15,-1 0-1 0,9-9-1 0,1-3-3 16,-16 5 3-16,-3-6 1 0,-2-2 4 0,-6-2-4 15,-1-3 7-15,-7-4-4 0,-2 1-2 0,-6-3 3 0,-7-10 0 16,-2 10 1-16,-10-7 4 0,-2 11-11 16,-11-11 0-16,-3 7 7 0,2 13 8 0,-14-1 13 15,-11 5-2-15,8 4 2 0,-10 10-5 0,-3 6-3 16,-4 7-2-16,0 6-2 0,-24 17 2 0,5 1-5 16,23-4 5-16,7 4-5 0,-2 3-3 0,8-1 1 0,5-2-3 15,8 2 1-15,11-7 0 0,3-1-4 0,9-1 4 16,3 3-3-16,5-3-10 0,6-4-15 0,3 4-17 15,5-4-36-15,5-1-32 0,4-4-25 0,6-1-38 16,1-5-34-16,4 0-49 0,4-5-49 0,1-1-52 16,4-4-996-16,-3-2 452 0,13-5 300 0</inkml:trace>
  <inkml:trace contextRef="#ctx0" brushRef="#br0" timeOffset="28700.13">12713 8415 50 0,'0'0'137'15,"2"-2"-9"-15,-2 2-12 0,0 0 2 0,1-2-12 16,-1 2-8-16,0 0 4 0,6-3-3 0,-6 3-7 16,2-4 2-16,2 1 7 0,-1 0-4 0,-3 3 3 15,8-5 1-15,-4 2 0 0,0-2 0 0,0 1 0 0,1-1-5 16,-4 0-3-16,2 2 8 0,1-4 2 16,-1 0-7-16,0 0-7 0,1 0-5 0,-3-1-3 15,3-1 0-15,0-1-8 0,-3 4 8 0,3-4 4 0,-4-1 1 16,4 2-2-16,-4 0-11 0,0-1-3 0,0-1 0 15,0 1-1-15,0-1 3 0,-4 0 0 0,0 2-2 16,0 0 11-16,2-1 14 0,-2 2 4 0,-4 1-12 16,2-2-9-16,2 4-2 0,-4-2 0 0,3 2 0 15,0 2-13-15,-5 0-4 0,2-1-9 0,-2 7 1 16,-4-1-10-16,-3 5-7 0,2 1 1 0,-2 4-3 16,-4 2-5-16,-1 3 5 0,3 2-7 0,-2 1-6 15,6 2-4-15,2-6 2 0,-2 9-4 0,2-2 2 16,2 2 2-16,-1 0-3 0,3-2 0 0,4-3-6 15,0-2 3-15,4 0-7 0,-1-1-2 0,2 0-22 16,3 2 15-16,1-9 1 0,2 2-11 0,-1-2-4 16,4-3-2-16,1 0 7 0,2-4 2 0,2-1 1 0,0-1-6 15,4-2 12-15,0-2-4 0,1-5-2 16,3 2 5-16,1-6 0 0,2-1 5 0,-7 0-1 16,5-4-2-16,-1 0 3 0,-5-3-8 0,-2 4 19 0,-5 2 1 15,3-2 4-15,-3 1-2 0,4 2 5 0,-6 3 16 16,0-1 6-16,-1 3 2 0,-3 0 1 0,2 3 1 15,-3 1-5-15,0-1-7 0,-1 2-4 0,2-2-11 16,-1 5 3-16,-3 0-3 0,0 0-4 0,6 9 0 16,-6-1 0-16,0 4 5 0,-2 2-5 0,2 14 1 15,-4-2-6-15,0 1 1 0,-1 4-5 0,1 0-35 16,-4 4-36-16,4-2-36 0,-2 13-35 0,-1 3-54 16,1-5-58-16,6-8-59 0,-1 1-75 0,2-4-849 15,-1-1 411-15,3-3 274 0</inkml:trace>
  <inkml:trace contextRef="#ctx0" brushRef="#br0" timeOffset="28899.12">13226 8668 39 0,'7'-7'338'0,"-2"-3"-15"0,-1 6-11 16,-3-1-17-16,4-1-31 0,0 1-25 0,-2 2-28 0,-2-1-19 15,-1 4-21-15,0 0-17 0,0 0-21 0,0 0-7 16,5 11-15-16,-5-4-5 0,0 3-14 0,0 3-9 15,0 4-9-15,-1-1-20 0,-1 3-35 0,1 0-46 16,0 1-53-16,1 0-68 0,0-2-64 0,0 2-745 16,0-2 319-16,1-1 212 0</inkml:trace>
  <inkml:trace contextRef="#ctx0" brushRef="#br0" timeOffset="29502.57">14058 8502 8 0,'4'-5'239'0,"0"-6"-13"0,1 3-12 15,-4-2-2-15,3 1-11 0,1-2-3 0,-1 2-7 16,-3-1-7-16,3 0-5 0,-1-1-9 15,-2 0-13-15,2 0-14 0,-2 0-7 0,0-1-2 0,3-2 2 16,-4-3-18-16,0 3-5 0,0-1-9 0,-4-2-15 16,-1 0 2-16,1 0-9 0,-2 2 14 0,-5-1-10 15,4-1-4-15,-2 4 11 0,-3-1 2 0,1 1 10 16,3 5-10-16,-5-4 0 0,-2 3-15 0,4 4-2 16,-5 1-12-16,0 3-10 0,-5 2-5 0,1 2-7 15,-7 4-1-15,1 6 3 0,-1 1-20 0,2 2 1 0,1 2-2 16,6 3 10-16,0 1-13 0,8-5-4 0,-2 5-11 15,5 5 13-15,3-9-7 0,2 3 5 16,4 3-7-16,-1-5 2 0,4 0-8 0,0-1 5 0,7 5-4 16,-2-6 5-16,0 0-5 0,0-2-4 0,3-1-4 15,0 1 4-15,2-1 2 0,-1-4-5 0,4 2 4 16,-4-2 1-16,4-1-6 0,-1 1 3 0,-2 0 7 16,2-1-7-16,-2 1 1 0,0 1 5 0,-2-1-11 15,-2-2 7-15,-1 1 0 0,-3-1-2 16,2 2-4-16,-4-1 2 0,0 1 3 0,-1 2-3 0,-4-4 1 15,0 4 3-15,-5 0-2 0,-4 0 0 0,-1 2 1 16,-2-1-9-16,-3-2 4 0,1-1-9 0,-5 2 12 16,0-4 3-16,-8 4-2 0,8-8-1 0,-3-1-5 15,-1-1 7-15,3 0 3 0,-2-2-3 0,3-2 5 16,5 2 1-16,1-5-2 0,1 1-6 0,1-7 5 16,2 2-8-16,4-3 8 0,1-5-3 0,4 0 5 15,4-7-16-15,0 0-14 0,7-3-15 0,5-2-9 16,5-1-12-16,9-8-16 0,-2 12-12 0,-2 1-19 15,5 1-12-15,1 5-35 0,-2 2-39 0,0 0-46 0,3 5-57 16,-2 1-849-16,1 2 382 0,-4 2 254 16</inkml:trace>
  <inkml:trace contextRef="#ctx0" brushRef="#br0" timeOffset="30066.35">14815 8463 129 0,'9'-17'298'15,"-1"1"-22"-15,1 0-11 0,-1 0-17 0,-1 3-11 16,0-2-11-16,0-1-7 0,-4 1-13 0,1 0-14 16,0-2-16-16,-3-1-14 0,1 3-8 0,-2-2 5 15,-2 5-2-15,1-1-12 0,-7-1-16 0,3 3 7 0,0 0-13 16,-5 2-10-16,-3 0-11 0,-3 1-18 15,-2 3-4-15,-4 3-7 0,2 0 9 0,-10 5-23 16,2-2-7-16,1 7-1 0,7-2-9 0,-6 5-8 0,8-2-3 16,3 3-6-16,2-2 0 0,-1 3 2 15,4 0-2-15,-1 4-3 16,4-2-2-16,2 0-4 0,1-1-1 0,4-2-4 0,3 3 0 0,2 1 1 0,0 1-4 16,5-2-9-16,-1-1 13 0,11 6-3 0,-3-1 2 15,-2-4-9-15,1-2 3 0,3 5-6 0,2-1 6 16,-5-1 3-16,3 0-2 0,3 3-3 0,-7-6-2 15,1 0 3-15,-1 1 0 0,-1-1 5 0,-1-1-2 16,-6 0-7-16,0-3-3 0,-1 4 4 0,-1-3 3 0,-2 0 1 16,-5 3 1-16,-5-2-4 0,-1 3-6 15,-2-1 9-15,-5-2-1 0,1-1 1 0,-4-2 0 16,0 1-1-16,-4-3 4 0,-5-2 4 0,4 1-6 0,-3-5 8 16,5 0-6-16,-7-3 4 0,7-2 14 15,0 0-8-15,7-2 5 0,-3-4-1 0,4 0 4 16,4-3-2-16,-1-1-4 0,2-2-3 0,5-3-7 0,3-6-5 15,2 1 2-15,2-3 13 0,7 5-12 0,5 0-3 16,-1-1-3-16,6 7-5 0,-4 4 5 0,6-3-2 16,-3 7-2-16,4-1-7 0,-5 3-18 0,4 2-23 15,-5 5-19-15,5-3-25 0,-4 3-29 0,4 5-28 16,-1 2-42-16,-2 1-45 0,-2 1-32 0,1 1-53 16,-1 1-851-16,-1 0 392 0,-2 3 260 0</inkml:trace>
  <inkml:trace contextRef="#ctx0" brushRef="#br0" timeOffset="30261.42">15070 8631 97 0,'0'0'288'0,"5"4"-22"0,-5-4-22 0,4 1-15 0,-4-1-15 15,0 5-8-15,1-1-2 0,-2 0 5 16,0 0-2-16,0 2-11 0,1 0-14 0,-3 2-7 0,2 1-4 16,1 1-11-16,-4 1-21 0,1-1-6 0,1 2-16 15,-1 1-7-15,1 2-8 0,-1 2-12 0,2-5-9 16,0 5-10-16,-1 0-18 0,1 2-30 0,1-1-50 15,0-2-39-15,-1-4-53 0,1 5-55 0,0-6-66 16,1-1-75-16,0-3-695 0,3-1 338 0,0-3 224 16</inkml:trace>
  <inkml:trace contextRef="#ctx0" brushRef="#br0" timeOffset="31187.63">15410 8388 40 0,'5'-9'317'0,"-2"4"-20"0,-2 0-28 16,3 0-27-16,-3 2-25 0,-1 3-17 0,0 0 3 16,0 0-18-16,0 14 1 0,-2-4 0 0,-1 0-12 15,-1 2-10-15,3 5-16 0,-3 1-9 0,3 5-8 16,-4 3-13-16,2-6-18 0,2 5-4 0,-3 3-8 16,3 0-4-16,-2-2-13 0,3 1-5 0,3-8-3 15,1 2-4-15,-3-3-10 0,8-1-16 0,-3-1 4 16,3-3-2-16,2-6-9 0,-1-2-13 0,2-1-8 0,6-4 2 15,0-2-7-15,0-3 5 0,0-2-3 16,-1-4 3-16,-1-2-5 0,3-6 3 0,-5 4 0 0,3-10 1 16,0 1-5-16,-6-2 5 0,-1-2 0 0,-5-2 5 15,1 1-4-15,-6 0 0 0,0 4 6 0,-2-3 11 16,-2 9 5-16,-1 0 7 0,-1 3 10 0,-3-1 21 16,0 2-10-16,-1-1 8 0,2 8 11 0,-1-1 2 15,4 3 11-15,0 0-2 0,-3 1-10 0,7 0-4 16,-3 0-20-16,3 1 4 0,-2 1-10 0,3 3-4 15,0 0-8-15,3-7-5 0,-3 7 3 0,15 1-5 16,-3 1 0-16,3-1-3 0,7 0-5 0,9 1 2 0,-5-2-4 16,2 1-2-16,3 0 8 0,-4-1-10 0,-7 3 4 15,1-3-7-15,-3-2 0 0,-8 4-2 0,4-2-2 16,-4 0 0-16,-2 2-3 0,-3-2-4 0,1 0 0 16,-6 0 2-16,9 5 1 0,-5-3-1 0,-1 2 8 15,-3 2 13-15,1-1 4 0,-1 5 7 0,-1 1 4 16,0 0 7-16,-3 1-1 0,1 1-6 0,-1 1-2 15,-1 3-1-15,-1 1-4 0,1 0-5 0,0 1 2 16,1-1 0-16,-3 7-1 0,1-8-6 16,3 0-6-16,1 1 0 0,1-2-3 0,2-1-8 0,-1-3-14 15,1-3-18-15,2 4-10 0,2-6-8 0,-1 0-9 16,3-2-12-16,4-5 4 0,1 0 3 0,2-3 0 16,-1-4 10-16,2 1 5 0,3-7 7 0,-5 1 3 15,6-8 3-15,-5-1 2 0,-4 4 5 0,2-6-3 16,-3-3 15-16,-4 2 6 0,4-3 2 0,-4 3 14 15,-9-3 15-15,4 8 14 0,-1-1 3 0,0 3 9 16,-3 3 6-16,0 1 7 0,0 2 3 0,3 1 1 0,1 3-4 16,0 1-8-16,0 0-4 0,0 1-8 0,-1 1-8 15,2 1-4-15,-1 3-3 0,4-2-1 0,2 2-5 16,6 0-3-16,-2 4 1 0,9 1-1 0,-2 2-3 16,2-1-5-16,6 6 2 0,-4-3-3 0,-2 2-1 15,4 3 1-15,-4-2-1 0,-1 1-2 0,-4-1 2 16,0 1-3-16,-1 2-1 0,0-1 0 0,-4-3-2 15,0 3 0-15,-2 2 1 0,-3 1-1 0,-1-2 3 16,-1 2-2-16,0 0-2 0,-1 2 3 0,1-2 0 16,0 4 2-16,-1-10-1 0,4 4-2 0,-2-2 4 15,2-3 2-15,1 2 1 0,4-5 1 0,6 1-1 16,-3-3 2-16,6-3-1 0,4-3 0 0,6-1-5 16,2-2 4-16,-1-4 1 0,1-1 0 0,-2-3-2 15,1 0 1-15,3-4-1 0,-5 0-4 0,3-4 2 0,-6-3 0 16,0 0 2-16,-6 0 3 0,-5-3-6 0,0-3-1 15,-6 1 0-15,-6 1-1 0,-3-1 1 0,-6 3-1 16,-4 0 3-16,-7 2-3 0,-9 2 0 0,-3 5-1 16,-19-3-1-16,12 8-4 0,-14 1-2 0,10 9 2 15,3-1 0-15,2 3-14 0,1 0-44 0,7 5-55 16,10-2-56-16,4 3-59 0,2 0-74 0,4 2-87 16,5-1-1246-16,5 0 546 0,0-1 364 0</inkml:trace>
  <inkml:trace contextRef="#ctx0" brushRef="#br0" timeOffset="33469.68">20704 7958 117 0,'0'0'232'0,"0"0"-9"16,-9 0-12-16,9 0-8 0,0 0-18 0,-4-2-14 16,4 2-18-16,0 0-16 0,0 0-10 0,0 0-12 15,0 0-7-15,22-3-5 0,-8 3-4 0,5-1-9 16,3 1-6-16,1-1-8 0,5 2-4 0,3 0-11 16,-2 0-1-16,1-1-6 0,-2 0-5 0,0 2-7 15,-8-1-4-15,2 0-2 0,-3 2-3 0,-1-2-7 0,-4 0-13 16,-2 0-11-16,-1 0-14 0,-2 1-13 0,-3-1-20 15,1 0-17-15,-3 0-17 0,0 1-3 16,1-2-8-16,-5 0-4 0,3 7-8 0,-1-5 1 0,-1 2-14 16,-1-4-8-16,0 5-14 0,0-1 5 0,1-1 13 15,-1-3 7-15,0 5 12 0,0-5 15 16,3 4 11-16,-1-2 19 0,1 0 4 0,-3-2 20 16,5 4 9-16,-2-3 20 0,-1 2 10 0,-2-3 9 15,5 4 13-15,-4-2 10 0,1 2 4 0,-2-4 23 16,2 7 15-16,0-3 18 0,-1 2 30 0,-2 2 8 0,-1 2 2 15,1 2 12-15,-3-1 3 0,2 5-4 0,-5 1-2 16,1-1-11-16,0 0 1 0,0 1-1 0,1 2-8 16,-3 0-9-16,1 0-17 0,1-2-2 0,-1 1-10 15,0-1-10-15,-5 7-7 0,6-1-6 0,-1-3-5 16,-4 5-15-16,3-6 4 0,0-2-11 0,1 2-23 16,0 0-37-16,1-1-36 0,0 1-55 0,-1-2-58 15,1 1-66-15,0 0-91 0,4-3-671 0,-3-3 331 16,2-3 222-16</inkml:trace>
  <inkml:trace contextRef="#ctx0" brushRef="#br0" timeOffset="33839.33">21486 8405 298 0,'-1'-5'320'15,"1"5"-30"-15,1-4-27 0,-1 4-26 0,0 0-13 16,0 0-16-16,-10 11-14 0,6-6-15 0,3 1-16 16,-3 3-16-16,0 0-15 0,-1 3-14 0,0 0-13 15,1 0-11-15,-2 1-8 0,2-1-3 0,0 2-5 0,0 3-20 16,-1-2-39-16,1-3-38 0,0 2-51 16,0-1-53-16,2 2-55 0,-2-2-74 0,2-3-634 15,-1 1 296-15,3-1 196 0</inkml:trace>
  <inkml:trace contextRef="#ctx0" brushRef="#br0" timeOffset="34516.21">21729 8119 269 0,'3'-11'297'0,"-1"0"-19"0,2 0-16 0,1 0-19 16,0 1-14-16,1 2-20 0,0 0-15 0,-1 3-13 16,1 0-21-16,2 1-13 0,2-3-17 0,2 4-12 15,2 3-15-15,-2 0-11 0,1 3-6 0,1-3-11 16,-1 7-7-16,1-3-6 0,-4 2-6 0,3 2-4 0,-5 3-8 16,1 3-5-16,-4 0 0 0,-1 1-3 15,-3 2-3-15,-2 0-2 0,-3 3-5 0,-4 0-1 0,-1 3 3 16,-6 1-3-16,-2-4 0 15,-2 2-7-15,-1-2 2 0,0 0-1 0,-1 1 3 0,-1-5-8 16,1 1-2-16,5-5-1 0,3 0-1 0,3-5-3 0,1-1 2 16,1 0 4-16,3-1-1 0,0-3-3 0,1 1 0 15,4-3 1-15,-1 2-5 0,1-2 4 0,0 0-5 16,18-7-1-16,-4-1 4 0,4-1-4 16,7-4 1-16,2 0 2 0,1-2-5 0,4 1 0 0,-4-3-1 15,-1-3-2-15,6 3-2 0,-3 0 2 0,-1-2-5 16,-1 0 2-16,3-1-1 0,-3 1 0 0,-4 0 4 15,1-1 2-15,-4 3-4 0,-6 6 8 0,-2 0 7 16,-4 4 15-16,-1 1 11 0,-3 1 4 0,0 1 7 16,0 0-5-16,-1 1-5 0,-1 1-9 0,-3 2-2 15,5-1-3-15,-5 1-11 0,0 0 4 0,-1 13 1 0,-1-4 4 16,-1 4 14-16,-4 3-10 0,-2 2 16 16,0 6-11-16,2 0-8 0,-6 1 4 0,4-3-3 15,-3 2-4-15,1 2 1 0,2-2 1 0,0 2 14 16,0-1-15-16,-1-1-10 0,6-5-8 0,-2-1 11 0,4-1 3 15,-2-1-13-15,4-3 2 0,0 0 2 16,4-3 6-16,0 0-1 0,1-5 0 0,4 4 14 0,0-5-16 16,-1 0-3-16,2-2 1 0,5-4 5 0,-2 0 0 15,1-1-3-15,2-5 1 0,-5 2-4 0,3-6-4 16,-1 0 2-16,-2-1 14 0,-7 0-16 0,3-2 1 16,-3 2-1-16,-2 1 1 0,-3 0-4 0,-2 1-6 15,-3 0-5-15,-5 2 5 0,-5-2-4 0,-4 5-7 16,-8 0-8-16,-6 2-17 0,5-1-26 0,-2 5-28 15,3 5-45-15,6-1-59 0,2 2-54 0,2 0-70 16,3 2-901-16,6-1 408 0,-1 3 272 0</inkml:trace>
  <inkml:trace contextRef="#ctx0" brushRef="#br0" timeOffset="34732.61">22516 8357 81 0,'5'-3'405'0,"-3"2"-50"0,-2 1-26 0,7-4-38 16,-7 4-30-16,0 0-27 0,0 0-26 0,3 9-19 15,-6-3-16-15,-1 0-16 0,3 5-19 0,-3 3-9 16,-1 3-10-16,-1 1-12 0,-2 5-12 0,0 4-18 16,1 0-27-16,0-3-53 0,0 0-49 0,0 2-61 15,1 1-41-15,-2-3-48 0,3-5-756 0,4-2 318 16,1-6 214-16</inkml:trace>
  <inkml:trace contextRef="#ctx0" brushRef="#br0" timeOffset="35755.33">22940 8115 112 0,'0'-5'358'0,"4"-2"-42"16,-4 4-30-16,0-1-31 0,0 4-24 0,0 0-13 15,0 0-22-15,-16 16-3 0,7-6-15 0,-2 3-9 16,1 3-12-16,1 1-14 0,3 2-13 0,-5 5-5 16,3 0-19-16,-1 2-6 0,-2-2-9 0,3 2-12 15,1 3 3-15,1 0-14 0,-1-3-8 16,2-1-5-16,2-9-2 0,1 4-10 0,2-2-2 0,2-7-9 16,1 1-1-16,1-3-6 0,4-4 1 0,0 2-6 15,2-4-4-15,4-3-1 0,5-1 3 0,-2-3-5 16,4-1 3-16,-3-7-5 0,1 0-2 0,4-7 2 15,-2-1-2-15,1-3 4 0,-1-2-7 0,0-1 3 16,-3-2-7-16,1-3 11 0,-6 1-9 0,-2-1 4 16,-1 0-5-16,-1-1 0 0,-4 1 7 0,0 6 27 15,-5 0 26-15,-3 5 2 0,0 3 8 0,-1 1 12 16,-1 1-1-16,1 5-1 0,0 1 8 0,2 1-10 16,0 3-4-16,0 1-3 0,-2-3-13 0,4 4-5 15,0-2-6-15,0 5-9 0,0-5-7 0,0 5-4 0,0 0-2 16,4-4-3-16,-4 4-1 0,10 3-5 0,-1-2-2 15,5 2 3-15,-1-2-9 0,6 0 5 0,-1-1 0 16,5 2-7-16,-4-1 4 0,0-1-7 0,1 0 7 16,-3-3 2-16,-5 2-6 0,8 0 1 0,-7-2 1 15,-4 2 0-15,5-2 0 0,-5 1 2 0,-2 0 0 16,1 1-8-16,-4-2 5 0,-4 3-2 0,9 0-4 16,-9 0-2-16,8 3 5 0,-7 1-9 0,3 4-5 15,-4-3 7-15,0 7 0 0,0 0 4 0,0 5 6 16,-4-1 4-16,0 8-3 0,2-3 9 0,-5 3-7 15,2-4-2-15,0 8-3 0,-4-1 5 0,0-1-3 16,5-1 1-16,-1 3-1 0,-1-10 2 0,2 0-5 16,2 7 4-16,-1-4-4 0,2-6 0 0,2 1 0 0,0-5-1 15,3-1 3-15,-2-1-5 0,4 0 1 0,0-6 0 16,3 0-2-16,5-2 5 0,-1-2-16 16,1-4 8-16,4 2-4 0,0-8 4 0,-3-1-13 0,7-6-4 15,-4-2 1-15,1-1-2 0,1-3 1 0,-4 0 4 16,-2-3-7-16,-3 0 6 0,-2-2 4 0,1-3-1 15,-6 0 0-15,0 0 1 0,0 3 2 0,-7 1-1 16,2 5 9-16,-2 3 5 0,2 2 7 0,1 1 7 16,0 6 1-16,0 3-2 0,-4-2 0 0,7 5-4 15,-6 1-3-15,3-2-7 0,0 6-2 0,0-5-2 16,3 2 1-16,-3 3-3 0,0 0-3 0,0 0 3 16,0 0 2-16,0 0 3 0,14 7 1 0,-5-6-11 15,1 6 11-15,-5-5 1 0,8-2-1 0,0 2-2 0,-2-2 5 16,2 2-5-16,0-1 6 0,-3-1 0 15,2-1 0-15,-3-1-2 0,-2 2 3 0,5-2-3 16,-5 0 2-16,0 1 6 0,1-1 0 0,-2 0 5 0,0-1-2 16,-2 2-3-16,1 0 2 0,-5 1-4 0,5-2-3 15,-5 2-6-15,0 0-4 0,9 2 4 16,-8 1-6-16,-1 3-2 0,0 2 3 0,0 3 5 0,-1 0-5 16,1 7 3-16,-5-1 7 0,4 3-8 0,-3 5 3 15,0 1 2-15,0-3-3 0,1 5 0 0,1-1 3 16,2-9-1-16,0 2 2 0,2 5-1 0,1-9-3 15,3 2-2-15,-3-2 6 0,4-4 0 0,-1-1 2 16,-1-2 0-16,3 1 5 0,3-3 0 0,5 3 1 16,-2-7 5-16,4-2 3 0,1 2-1 0,0-3 4 15,3-5 6-15,-2 0-8 0,8-6 0 0,-5-2 4 16,3-3-3-16,-3-4-3 0,-4 1-1 0,-1-2-1 0,-3-2-4 16,-2-2 0-16,-3-1 0 0,-5-3-6 0,-2 2 0 15,-6-2 1-15,-2 2-3 0,-4-1-3 16,-2 3 5-16,-4 3-10 0,-1 3-3 0,-2 5-22 0,-4-2-41 15,-2 5-40-15,-3 3-79 0,-2 2-61 0,-3 5-55 16,-3 1-74-16,-4 1-1319 0,-14 3 565 16,17-1 376-16</inkml:trace>
  <inkml:trace contextRef="#ctx0" brushRef="#br0" timeOffset="38515.18">12911 9333 44 0,'1'-2'65'0,"-1"2"7"0,0 0-3 16,1-7-2-16,-1 5 3 0,0 2-1 0,2-5 7 15,1 2 0-15,-3 3 0 0,2-7 1 0,-2 7 1 16,0-4-7-16,1 0-1 0,-1 4 6 0,1-7 10 15,0 5 2-15,-1 2 7 0,3-5 1 0,-3 5 2 16,0-3 0-16,0 3-2 0,1-4 0 0,-1 4-4 16,0 0 2-16,0 0 0 0,4-4 0 0,-4 4 0 15,0 0 1-15,0 0 2 0,0 0 0 0,0 0 0 16,0 0 2-16,0-4-3 0,0 4 2 0,0 0 0 16,0 0-2-16,0 0-7 0,0 0-3 0,0 0-2 15,0 0-1-15,0 0-8 0,-2-5 1 0,2 5-13 16,0 0-1-16,0 0-6 0,0 0-5 0,0 0-3 15,0 0-10-15,0 0-6 0,0 0-8 0,0 0-1 16,0 0-1-16,-3 17-4 0,3-9 1 0,-3 5 17 0,2 3-5 16,-3 3-2-16,-1 4 0 0,2-2 4 0,-3 4-3 15,0 3 5-15,-1-2-2 0,1 1-1 0,0-4 2 16,2 1-2-16,0-4-9 0,-1-1 1 0,1 7 7 16,1-7-13-16,-3 1-1 0,1-3 4 0,3 2-1 15,-1-1-5-15,-1-6 3 0,-1 5-1 0,4-2-14 16,-2-2-19-16,2-3-30 0,0 2-30 0,-1-3-34 15,0-3-28-15,2-1-34 0,0 3-29 0,2-4-32 16,1 0-34-16,1-3-27 0,-4-1-743 0,0 0 347 16,10-8 230-16</inkml:trace>
  <inkml:trace contextRef="#ctx0" brushRef="#br0" timeOffset="39000.39">13127 9423 39 0,'0'-7'241'0,"1"6"-15"0,-1 1-14 0,2-6-9 16,-2 6-13-16,4-6-12 0,-1 2-8 0,-1 2-10 16,4-1-17-16,-1-1 0 0,1 1-16 0,5-2-10 15,1 0-7-15,-2 3-9 0,3-2-6 16,0 1-11-16,1 3-8 0,-1-3-5 0,1 3-7 0,-3 0-9 15,0 3-3-15,-1-1-8 0,-4 1-4 0,0 1-4 16,0 0-2-16,-2 0 0 0,0 5 0 0,-2 0-5 16,-4 3-3-16,0-1 0 0,-4 0-3 0,-2 5-4 15,-2-3 0-15,-3 3-8 0,3-4 3 0,-2 0 4 0,1 0-3 16,-1-3-6-16,3-1 1 0,3-1 0 16,1-2-3-16,1-3 2 0,0 3-2 0,0-2-2 15,3 0 0-15,1-3-4 0,-4 4 5 0,4-4-1 0,1 4 0 16,-1-4-2-16,8 5-2 0,-3-4 1 0,0 3-1 15,4 0 1-15,3 0-2 0,-2 0 5 0,0 0-2 16,-1 2 5-16,3-2-1 0,-1 2 5 0,-2 1-1 16,0-2 3-16,1 4-2 0,0-4 9 0,-2 0-3 15,-1 4 5-15,-1-3-4 0,-2-2 12 16,-2 3 10-16,1-2 7 0,-3 1 5 0,0 1 1 0,-1 0-9 16,-3 0 8-16,-4 1 5 0,0 0-15 0,-1-1 0 15,-2 6-9-15,-3-5-3 0,0 3-9 0,-3-4-16 16,3 3-38-16,3-5-26 0,-1 1-32 0,3-1-34 15,0-1-36-15,4 0-40 0,1-1-29 0,4-3-57 16,0 0-683-16,0 0 323 0,0 0 216 0</inkml:trace>
  <inkml:trace contextRef="#ctx0" brushRef="#br0" timeOffset="39249.8">13818 9336 245 0,'5'-5'278'15,"1"1"-16"-15,-2 2-16 0,0-1-16 0,-4 3-13 16,0 0-9-16,0 0-2 0,0 10 5 0,0-4-1 16,-4 4-9-16,-1 2-12 0,0 4-20 0,-3 2 14 15,2 2-30-15,2-2-11 0,-6 5-14 16,2 5-2-16,1-3-17 0,-1-2-9 0,-1 1-5 0,0-1-11 16,3 1-10-16,-1-7-7 0,-4 5-2 0,4-2-6 15,1-1-6-15,-2-2-14 0,2 0-32 0,-3-3-33 16,4 2-43-16,-3 1-40 0,3-6-51 0,-1 1-51 15,-2-5-52-15,4 2-60 0,-1-5-742 0,1 0 355 16,-1-4 236-16</inkml:trace>
  <inkml:trace contextRef="#ctx0" brushRef="#br0" timeOffset="39398.5">13566 9543 209 0,'0'-5'247'0,"0"2"-21"16,0-1-24-16,0 4-25 0,0-8-15 0,0 8-17 15,1-2-16-15,-1 2-13 0,0 0-19 0,12 5-29 16,-6-1-47-16,-2 1-62 0,5-1-99 0,0 1-400 16,0 2 180-16,0 1 120 0</inkml:trace>
  <inkml:trace contextRef="#ctx0" brushRef="#br0" timeOffset="39555.18">13998 9723 149 0,'7'1'333'15,"0"-1"-4"-15,-7 0-3 0,10 0 6 0,-4 2-25 16,-6-2-14-16,6-3-29 0,-6 3-21 0,5-2-26 16,-5 2-22-16,6-3-21 0,-6 3-26 0,4-2-35 15,-4 2-45-15,5-1-51 0,-5 1-53 0,8 0-48 0,-8 0-46 16,10 0-56-16,-6-1-67 0,1-2-688 0,0 3 315 16,3-1 208-16</inkml:trace>
  <inkml:trace contextRef="#ctx0" brushRef="#br0" timeOffset="40277.06">14424 9489 83 0,'0'-5'350'0,"1"2"-8"0,0-1-16 16,-1 4-13-16,2-5-30 0,-2 5-24 0,0 0-22 15,0 0-20-15,0 0-20 0,0 0-14 0,-12 11-15 16,8-5-15-16,-1 1-9 0,0 3-15 0,1 1-18 15,0-1-8-15,3 3-4 0,0-1 7 0,1 1-28 16,0 0-9-16,1 2-6 0,3 2-4 0,-2-6-15 16,2 0-14-16,1-2-9 0,2 3-4 0,0-6-9 15,1 2-16-15,2-3 2 0,0 0 1 0,2-4-9 16,2-1 2-16,-1-2-2 0,3-2 3 0,1-3-2 16,1-2 14-16,-4-4-11 0,0-1-2 0,6-5 6 15,-7 2 3-15,4-2-2 0,-7 4 0 0,-1-1 4 0,-4 0 5 16,-1 3 4-16,-2-2 11 0,-2 2 3 0,-2-1-6 15,0 6 0-15,-5-3 1 0,1 1-12 0,-3 3 7 16,-1 2 4-16,-2-2-7 0,0 3-2 16,-2 3-1-16,3 0-2 0,-2 2-2 0,-1 1 3 0,5 3-7 15,-4-3-18-15,3 5-13 0,0-2-7 0,5 0-3 16,1 0-5-16,0-1 5 0,4 0 3 0,0 2 0 16,0-3 1-16,0-3 5 0,5 4 6 0,3-4 8 15,2-2-2-15,0-1 2 0,3-5 1 0,-1 3 4 16,1-5 4-16,2-1 5 0,-2-5 7 0,1 2 7 15,-3 0 15-15,2-2 6 0,-2 2 15 0,0-3 6 16,-1 1 12-16,-1 1 3 0,-2 2 8 0,1 1 12 16,-2 1 14-16,0 3 2 0,-3 2 0 0,1 0-11 15,0 3-13-15,0-1-8 0,-4 4-13 0,0 0-4 0,0 0 6 16,11 13-7-16,-7-3 1 0,0 8-2 0,-4 9-4 16,0-6 4-16,1 8 1 0,-2 5-3 15,1 2-1-15,-4 12-1 0,0-13-5 0,-2 13-4 0,2 1-3 16,-5-4-3-16,0 0-2 0,-1 2-1 0,2-13-2 15,1 2-2-15,0-1-4 0,-1 12-1 16,2-15 1-16,0-3-6 0,2-2-3 0,1-8 2 0,2-6-3 16,0-2-1-16,0-3 5 0,1-2 1 0,0 1-2 15,-2-3 3-15,2-4 0 0,0 0-3 0,0 0-2 16,11-16 1-16,-6 7-3 0,1-5-1 0,3-5 4 16,1-5-6-16,-3 2-3 0,4-2 3 0,-6-2 2 15,0-2-5-15,1 4 3 0,-3-3-1 0,0 1-1 16,-3 9-2-16,0-2 1 0,-4-1-3 0,2 6-3 15,-1-3-2-15,-1 7-13 0,0-1-26 0,-1 3-32 16,0 1-32-16,0 1-37 0,1-1-24 0,0 1-27 16,2 1-42-16,-1 4-56 0,1-2-49 0,2 3-51 0,0 0-879 15,0 0 425-15,5-6 282 0</inkml:trace>
  <inkml:trace contextRef="#ctx0" brushRef="#br0" timeOffset="40687.15">15346 9209 290 0,'-3'-17'283'0,"1"8"-14"0,2-2-8 0,-7 3-18 0,5-2-13 16,-4 5-12-16,1-1-25 0,-3 3-12 0,0-1-21 15,-1 3-13-15,-2 2-15 0,-1 1-11 0,-3 8-17 16,-3-4-7-16,3 5-11 0,0 1-6 0,-1 2-5 0,6 1-15 15,0 2-3-15,2 2-7 0,-1-4-3 16,8 4-8-16,-2-1-4 0,3 0-2 0,4-1-1 16,0-2-6-16,5 1-3 0,-3 0 0 0,6-2-4 0,-1 2-1 15,1-3 6-15,-2 0-10 0,4-2 0 16,-1-1-1-16,-3-1-2 0,0-2 0 0,-2-4-5 16,1 6 9-16,-3-4-2 0,-1-2-11 0,-1 0-4 0,1 1 8 15,-2-2 3-15,0 1 4 0,-1-1 2 0,-2-2 16 16,5 3 7-16,-5-3 13 0,1 2 6 0,-1-2 2 15,0 0-3-15,0 0-9 0,0 0-10 0,-14 1 0 16,5 0-9-16,-2 0 4 0,-4-1-7 0,2 3-3 16,-1-3-2-16,2 1-14 0,0 1-17 0,1-1-21 15,2 1-28-15,2 1-26 0,0 1-27 16,2 1-19-16,0 0-20 0,5 1-23 0,0 0-31 0,4-1-50 16,1 2-785-16,8-3 347 0,-2 1 232 0</inkml:trace>
  <inkml:trace contextRef="#ctx0" brushRef="#br0" timeOffset="41565.35">15698 9472 71 0,'7'-7'230'0,"1"-3"2"15,-3 4 5-15,-1-3-2 0,-2 4-5 16,0-4 2-16,-2 3-5 0,0 1-15 0,-2-1-16 16,-1 0-8-16,-1 2-7 0,-1-1-30 0,-3 4-14 0,-3-3-9 15,0 5-17-15,-4 1-10 0,3 3-10 0,-4-1-11 16,2 5-9-16,-3-1-11 0,3 2-13 0,1-3-21 15,3 1-18-15,2 2-19 0,3-1-15 0,-4 1-13 16,8-1-11-16,-4-2-4 0,5-2 3 0,-1 1 1 16,2-2 7-16,2-1 5 0,0-1 3 0,3-1 0 15,-6-1 7-15,12-3 5 0,-4 1 3 0,-3-1 5 16,5-4 10-16,-1 4 2 0,-1-4 17 0,0 0 5 16,2 1 12-16,-5 0 5 0,0-1 8 0,0 2 2 15,-1 2 4-15,2 0 8 0,-3-4-10 0,-1 4-3 16,2 2-1-16,-2-2-7 0,-2 3-5 0,3-2-9 15,-3 2-1-15,0 0-1 0,0 0 0 0,8 5-4 16,-5-3 0-16,2 3-3 0,-3 1 0 0,1 0-3 16,-1 1 3-16,0-2-6 0,2 0-4 0,-2 4-6 0,1-4-5 15,-1 1-4-15,1 0-2 0,-1-3 0 16,3 0-3-16,-1-1 3 0,0-2-1 0,-4 0 2 0,12-2 1 16,-6-1 0-16,0-2 5 0,1-2 1 0,0 0-2 15,1-4 6-15,-3-3 0 0,4 0 6 0,0-3 0 16,-4-2 1-16,4-6 8 0,0 1 0 0,-1-2 9 15,-2-1 8-15,-2 3 8 0,2-5 8 0,-2 9 6 16,0 2 11-16,1 1 34 0,-2 1 28 0,-3 4 13 16,1 1 3-16,-1 5-8 0,3-1-13 0,-2 2-19 15,-1 1-13-15,0 4-10 0,0-3-11 0,0 3-5 16,0 0-6-16,-1 20-9 0,-3-2-2 0,1 0-1 16,-2 2-4-16,1 6-6 0,0 4-6 0,-2-1 4 15,2 1-9-15,0 2 1 0,3-3-4 0,-3 1-4 16,3 0 3-16,-2-3-7 0,2 0-9 0,2-3-9 15,3-5-4-15,-1-5-8 0,-1-2-8 0,5-2-4 16,0-1 13-16,1-2-15 0,1 2 3 0,5-7 0 0,-5 3 4 16,3-8-1-16,1 3 0 0,-1-3 5 0,1-2 5 15,0-4 2-15,0-3 3 0,0 0 3 0,-1 0 2 16,3-4-2-16,-2-4 5 0,-2 5-1 0,1-2-1 16,-3 0 0-16,1 0-5 0,-1 0 15 0,-2 5 1 15,-2 0 3-15,-1 3 2 0,-2 4 0 0,2 0-6 16,-3-2-1-16,-1 4-9 0,0-1-11 0,3 2-12 15,-3 2 1-15,0 0-4 0,0 0-16 0,0 0 12 16,1 11-36-16,-5-5-17 0,4 0-9 0,0 5-3 16,0-2-2-16,3 3-4 0,1-3 6 0,1 1 8 15,0-3 9-15,1 0 10 0,3 0 6 0,1-2 9 16,-1 1 4-16,3-2 8 0,-2-1 5 0,2 0 12 16,2 1 14-16,-3-2 6 0,2 0 13 0,-2-1 12 15,1 1 6-15,-2-1 0 0,-4 1 4 0,2-2 4 16,0 3 1-16,-2-1-1 0,2 2 11 0,-2-1-17 15,-2 1 3-15,4 0-14 0,-3 1 12 0,-1 1 5 0,-2-1 5 16,1 0-7-16,-2 3 3 0,-1-2-1 0,3-1-10 16,-3 5 2-16,-3-4-4 0,2 2 2 15,-2 4 12-15,1-4-18 0,-2 3-31 0,-1-3-37 0,-3 2-42 16,4-1-59-16,-1-1-55 0,1-4-56 0,3 1-69 16,-3-5-738-16,0 3 358 0,4-3 238 0</inkml:trace>
  <inkml:trace contextRef="#ctx0" brushRef="#br0" timeOffset="41781.93">16661 9114 130 0,'10'-7'280'0,"3"4"-26"0,-4 3-12 0,4 3 0 16,-2 4-6-16,0 0 1 0,1 8 3 0,0 1-12 15,-1 7-7-15,-1 0 10 0,1 6-10 0,-5 1-5 16,-1 3-9-16,-1-1-17 0,-4 0-17 0,-2 2-6 15,-2-1-28-15,-4 0-12 0,0 2-14 0,-8 8-11 0,-1-14-2 16,-2 3-16-16,-13 6-35 0,-4-4-50 0,-6-6-57 16,-7-2-59-16,-4-1-72 0,-7-2-66 0,-1-4-85 15,-29 1-817-15,25-9 385 0,-31-2 258 0</inkml:trace>
  <inkml:trace contextRef="#ctx0" brushRef="#br0" timeOffset="42450.13">12853 9080 135 0,'-7'-4'263'16,"0"1"-10"-16,-2 2-18 0,-2 1-8 0,-2 5-1 0,-5 0-5 15,-4 10 1-15,-1 3-3 0,-4 7 1 0,-10 11-17 16,-2 3-5-16,6 6-12 0,1 0-7 0,1 8-24 15,0-1 4-15,3 2-14 0,3-3-10 0,3 2-11 16,3 1-10-16,6-5-3 0,2-2-18 16,4 1-13-16,7-13-5 0,7 14-10 0,0-2 0 0,8 0-3 15,3-3-11-15,4-1-4 0,6 0-14 0,8-7-35 16,7-4-42-16,2-5-44 0,9-2-62 0,3-5-72 16,38-3-93-16,-6-7-913 0,3-7 410 0,2-10 272 15</inkml:trace>
  <inkml:trace contextRef="#ctx0" brushRef="#br0" timeOffset="43349.99">20488 9036 119 0,'0'-5'248'0,"0"-1"-1"15,-1 0 9-15,4 3 4 0,-3-3-5 0,2 3-13 16,-2 3-16-16,3-4-24 0,-3 4-20 0,0-4-20 15,0 4-16-15,0 0-14 0,0 0-5 0,2 11 0 16,0 0-6-16,-1 0 5 0,0 6-7 0,0-1-4 0,-1 4-7 16,5 5-8-16,-3 0-3 0,0 2-10 0,-1-3-6 15,-1-4-5-15,2 5 13 0,0 0-28 16,0 1-6-16,-2-3-8 0,-2 3 1 0,2-1-7 16,0 0-7-16,0-7-20 0,0 1-35 0,-2 0-43 0,0 1-40 15,4-1-45-15,-6-1-49 0,6-1-55 0,0-5-58 16,0 0-773-16,2-3 362 0,3 1 240 0</inkml:trace>
  <inkml:trace contextRef="#ctx0" brushRef="#br0" timeOffset="43707.45">20832 9169 23 0,'5'-16'297'0,"0"6"-3"0,0-2-24 0,-1-4-25 15,1 4-14-15,3 2-12 0,-1 2-19 0,1-1-14 16,1 1-19-16,2 0-11 0,1 4-12 0,1-1-15 0,6 2-11 16,0 2-9-16,-1 3-10 0,0 0-5 0,-3 3-11 15,-2 2-5-15,5 1-8 0,-5 3-7 16,0 4-5-16,-4-2 1 0,1 1-5 0,-5 4-1 0,0 6 0 16,-4 1 1-16,-1-6 0 0,-5 2 1 0,-4 1-6 15,-7 6-6-15,0-6 7 0,-3 2-17 0,-3-1 1 16,3-2 3-16,-4 0-6 0,-2-2 0 0,-1-2-3 15,2 2 1-15,2-5-1 0,4-3 3 0,3-2 2 16,5-4 0-16,1 0 14 0,2 0-4 0,0-3-6 16,3 1-8-16,0-1 11 0,4-2-7 0,-4 3-2 15,4-3-3-15,0 0-4 0,0 0 0 0,18-5-4 16,-4 2-9-16,7-6-27 0,7 3-22 0,2-5-29 16,1 1-34-16,3-3-44 0,1 0-58 0,2 0-64 0,0 0-72 15,0-3-793-15,-4 3 376 0,-1-3 252 16</inkml:trace>
  <inkml:trace contextRef="#ctx0" brushRef="#br0" timeOffset="43948.23">21508 9022 242 0,'1'-6'333'0,"3"0"-13"0,-3 1-22 0,2 2-34 15,-2-1-20-15,-1 4-25 0,0 0-18 0,0 0-6 16,0 0-3-16,3 15 3 0,-5-4-1 0,1 4 0 15,0 4-16-15,-3-1-4 0,0 5-9 0,1 3-20 16,-4 2-1-16,3-7-13 0,-1 6-15 0,-3 0-5 16,2-1-13-16,-3 3-11 0,0-4-12 0,1 0-2 15,-2 2-12-15,1-2-19 0,-2 1-32 0,-1-2-37 16,-1 3-35-16,0-5-50 0,1-5-55 0,-6 2-58 16,5-7-61-16,3-5-57 0,-1-3-818 0,4-3 387 0,1-1 258 15</inkml:trace>
  <inkml:trace contextRef="#ctx0" brushRef="#br0" timeOffset="44091.61">21224 9203 140 0,'-4'-14'296'0,"3"4"-16"15,-3 0-17-15,4 5-12 0,0-2-24 0,-1 2-24 16,-2 0-19-16,3 1-18 0,3-1-23 0,-3 5-15 16,0 0-10-16,0 0-12 0,0 0-15 0,0 0-24 15,10 9-42-15,-5-2-62 0,4 4-66 0,-4-2-82 16,2 0-604-16,-1 5 263 0,3 0 176 0</inkml:trace>
  <inkml:trace contextRef="#ctx0" brushRef="#br0" timeOffset="44249.03">21454 9397 277 0,'4'2'278'0,"1"-2"-17"16,-5 0-16-16,8 2-11 0,-4-1-7 0,-4-1-5 15,0 0-15-15,10-5-21 0,-6 5-19 0,1-3-17 16,-5 3-18-16,9-2-27 0,-3 0-29 0,3 1-57 15,-1-1-60-15,2 0-75 0,8-2-103 0,1 3-585 0,-2-1 268 16,2 0 178-16</inkml:trace>
  <inkml:trace contextRef="#ctx0" brushRef="#br0" timeOffset="44951.17">22160 9167 223 0,'0'-3'422'16,"0"-3"-11"-16,1 2-17 0,-1 4-28 0,0-4-38 16,0 4-34-16,0 0-37 0,0 0-23 0,0 0-26 15,0 0-22-15,0 0-15 0,-9 10-19 0,8 1-9 16,-2-1-16-16,2 2-14 0,-4 4-10 0,2 1-12 0,3 0-4 16,-1 1-8-16,2 2-8 0,-1-2-13 0,0 2-18 15,4-1-10-15,0-1-33 0,1-3-33 16,0-1-22-16,0-2-10 0,-1-3-3 0,3-4 1 0,1 3 0 15,3-4-2-15,-1-1 1 0,3-3 4 0,-1 0 6 16,2-3 7-16,2-5 0 0,2 0 6 0,-3 0 7 16,0-2 7-1,-1-1 6-15,-1 1 6 0,-4 0 7 0,-4-1 8 0,2 0 16 0,0-1 7 0,-3 2 18 16,-3-2 0-16,-1 0 8 0,0 3 1 0,-1-3-2 16,-3 3 0-16,4 1-5 0,-5-1-9 0,3 2 1 15,-1 3 1-15,-1-2-9 0,-2 2-1 0,3 0-8 16,-2 1 0-16,1 2-11 0,-1-2-2 0,5 3-12 15,-5-3 1-15,5 3-1 0,-4-2 0 0,4 2 0 16,0 0 4-16,0-3-5 0,0-3 7 0,0 1 3 16,0 1 0-16,3-4 1 0,-1 0 0 0,2-6-3 15,4 0 3-15,-3-2-1 0,0-2 3 0,4 0 7 0,-4-1 10 16,4-5 15-16,-4 5-10 0,2 3 20 0,-1 0 22 16,-2 0 27-16,0 3 6 0,-2 2 7 15,2 2 2-15,-1 0-4 0,-1 4-5 0,-2 1-19 0,1 1-14 16,-1 3-8-16,0 0-2 0,0 0-9 0,8 12-11 15,-8 0 11-15,0 5-1 0,1 2 7 0,-1 14-1 16,-1-6-4-16,0 19 0 0,-2-12-2 0,-1-2-1 16,1 5-2-16,-4 8-4 0,-3 3-2 0,1-2 2 15,-1 0-5-15,-3 0-1 0,4-10-6 0,0 0-1 16,0 8-3-16,0-10 0 0,2-5-2 0,0 0-4 16,2-5 9-16,1-6-12 0,3-6 3 0,-2-1-5 15,3-2 3-15,0-3 4 0,0 0 1 0,0-2 4 16,0-4-3-16,4 0-6 0,-4 0 2 0,9-10-6 15,0 3 4-15,-1-5-2 0,1-2 0 0,5-9-2 16,-4 0-2-16,5-3 2 0,-3 0-4 0,-3-3 1 16,1 1-5-16,-2-1-3 0,-2-1-4 0,-1 6 0 0,-3 5-4 15,-4-2-6-15,0 5-19 0,-2 4-23 0,0 0-22 16,1 1-22-16,0 0-31 0,-3 4-37 0,3 2-33 16,-2-1-49-16,1 3-52 0,1 0-45 0,3 3-1030 15,-4-2 459-15,4 2 308 0</inkml:trace>
  <inkml:trace contextRef="#ctx0" brushRef="#br0" timeOffset="45564.17">23077 9013 134 0,'0'-16'308'0,"0"4"-4"0,-1-2 5 0,-2 4 9 16,1-2-18-16,-2 0-19 0,1 2 7 0,-2 1-4 16,0 4-20-16,3 0-28 0,-3 0-26 0,-2 3-20 15,-2 2-18-15,0 0-17 0,0 5-20 0,-2 0-14 16,-3 3-11-16,1 4-10 0,0 0-13 0,2 3-4 0,4 2-10 15,-1 1-11-15,7-1 0 0,-4 2-6 16,3 5-14-16,4 1 7 0,4-1-7 0,2-1-3 16,1 4-5-16,-1-10-3 0,6 5-3 0,-4-4-4 0,-1-2-6 15,5-1 3-15,-2-1-5 0,0 0-2 0,1-1-1 16,-4-6-4-16,0 0 1 0,-1 0 2 0,-3-2-7 16,0 0 3-16,-2-1 5 0,2 1 2 0,-2-4 16 15,-1 1 8-15,-2-2 4 0,0 0 6 0,0 0-3 16,0 0-4-16,0 0-5 0,0 0-5 0,-25-7-5 15,14 4-2-15,-7-3 0 0,-5 1-7 0,-4 1 1 16,8 0-8-16,-3-1 2 0,3 5-22 0,1-2-28 16,4 2-20-16,-4-1-50 0,6 1-28 0,1 1-36 15,1 1-28-15,3 2-19 0,3 0-38 0,2 0-28 16,2-4-33-16,12 5-935 0,-3-4 418 0,10 1 278 16</inkml:trace>
  <inkml:trace contextRef="#ctx0" brushRef="#br0" timeOffset="46515.77">23496 9102 10 0,'4'-10'264'0,"0"-1"5"15,-3-1 1-15,-2 2-10 0,-2 0-3 0,1 0-11 16,-3 3-15-16,-2 0-21 0,-3 3-17 0,1 2-17 16,0 0-20-16,-5 4-15 0,4 0-6 0,-3 2-19 15,-5 7-18-15,4-3-12 0,-4 6 0 0,4 0-9 16,1 1-19-16,1 8-21 0,2-5-24 0,1-2-30 15,3 2-26-15,2-1-20 0,3-2-10 0,2-1-6 16,2-4-8-16,2 2-6 0,3-4 5 0,3-2 2 16,-2-3 12-16,2 1 3 0,1-2 14 0,1-4 11 15,1 0 9-15,-4-3 14 0,3 0 17 0,4-4 18 16,-2-3 4-16,3 0 2 0,-3 0 14 0,-2 1 17 0,0-1 11 16,0-2 1-16,-6 5 12 0,2-2 15 15,-2 5 9-15,0-4 20 0,-2 3-16 0,1 0-2 0,-4 2-8 16,1 2-2-16,1-2-19 0,-2 3-12 15,-2 2-6-15,0 0-3 0,0 0-5 0,0 0-7 0,0 0-7 16,-2 11-7-16,0-5-7 0,0 0-15 0,0 2-8 16,0 0-13-16,1 3-11 0,1 0-8 0,0-4-12 15,0 2-7-15,2-2-6 0,-1 0 7 0,1-2 6 16,0-1 2-16,2-2 7 0,1 1 7 16,0-1 4-16,-5-2 3 0,13-3 2 0,-8-1 4 0,5-2 14 15,-2-1 9-15,1-3 2 0,0 1 9 0,0-7 4 16,0-3 11-16,1 1 5 0,0 0 0 0,2-3 5 15,-1-4 15-15,-2 1 9 0,0-1 6 0,0 0-9 16,-4 5 47-16,0 3 3 0,-2 0 11 0,-2 6 18 16,2 0 7-16,-1 2 1 0,0 4-18 0,-2 0-13 15,1 2-16-15,-1 3-11 0,0 0-4 0,0 0-7 0,-7 10-10 16,1 1-14-16,-3 5 2 0,3 8-5 0,-2-7-4 16,-1 10-4-16,2 0-4 0,-4 0-5 15,5 3-4-15,-3 3-2 0,-4-3 5 0,7 0-14 0,-1-2-10 16,2 0-23-16,0-2-15 0,5-7-17 0,0-2-8 15,5 0-10-15,0-3-13 0,-1-6 0 0,4 1-5 16,1-2 9-16,2-2 1 0,0-3 13 0,2-1 4 16,-1-3 3-16,6-5 12 0,-4 1 14 0,3-5-6 15,-5 0 1-15,3-4 5 0,1-7 0 0,-2 0 11 16,-1 6-2-16,-1-5 4 0,-1 4 9 0,-5-1 2 16,3 0 16-16,-2 2 3 0,-1 0 11 0,-2 4 3 15,1 2 3-15,-2 1 2 0,-1 1 3 0,-2 2 5 16,4 0-19-16,-4 5-7 0,0 1-1 0,0 0-2 15,0 0-1-15,0 0 14 0,-8 14-22 0,6-5-1 16,-2 1 3-16,-1 7 2 0,-3-3-1 0,7 2-1 16,1 0-7-16,1 0-10 0,-1-3-6 0,0-1-9 0,5 0-18 15,0-3-2-15,3 1-1 0,0 1 1 16,2-5 7-16,0 1 0 0,0-2 7 0,1-2 2 16,0-2 0-16,1-1 6 0,2-4 1 0,-3 0 4 0,1-2 2 15,0-1 7-15,3-1-3 0,2-6-1 0,-4 0 8 16,5-5 1-16,-4 4 7 0,3-6 1 0,-2 0 9 15,-1 4 7-15,-2 3 11 0,2 0 8 0,-3 3 5 16,-3 3 0-16,1-1-2 0,-2 3-4 0,-1 4-12 16,-1-2 0-16,0 1-8 0,0 3 0 0,-5 0 1 15,11 9 0-15,-7-3-8 0,3 4 4 0,-3 3 2 16,4 2-5-16,-4 2 4 0,1 2 1 0,-1 5-2 16,0-5-5-16,-3 8 1 0,-1-8 11 0,0-1-14 15,-4 7 5-15,1-5 9 0,-4-2-15 0,-2 6 2 0,-4-1 1 16,-1-2-2-16,-3-2 2 0,0 1-12 15,-4-2-16-15,-2-1-30 0,8-5-21 0,-3 0-32 16,5-2-37-16,2-3-43 0,-1-2-37 0,1-2-32 0,6-1-35 16,5-2-886-16,-7-7 392 0,7 0 260 0</inkml:trace>
  <inkml:trace contextRef="#ctx0" brushRef="#br0" timeOffset="46759.6">24467 8869 73 0,'8'-2'316'0,"1"2"-37"0,-3 4-18 0,3 1-5 16,5 8 11-16,-1-1 4 0,5 7-7 0,-4 5-5 15,0-2-8-15,2 5-18 0,-5-1-7 0,4 2 13 16,-4 1-27-16,0 1-18 0,-1-1-9 0,-3 1-24 16,-1-1-12-16,-5-1-21 0,4 1-5 0,-3-2-10 15,-4 0-14-15,-4 1 4 0,-2-2-18 0,-3-3-6 16,-3 5-3-16,-5-3-22 0,-7-2-42 0,-6 2-52 15,-14 1-48-15,-4-3-43 0,-7-4-62 0,-8-5-66 16,-30 2-71-16,3-7-979 0,26-5 435 0,-34-5 292 16</inkml:trace>
  <inkml:trace contextRef="#ctx0" brushRef="#br0" timeOffset="47299.61">20507 8717 187 0,'-19'2'302'0,"-2"0"-3"0,-9 6-13 0,-3 5-11 16,-2 5-12-16,-6 9-4 0,-2 5-8 0,2 3-8 0,0 1-11 16,2 1-8-16,4 2-19 0,3 2-6 15,3 5-7-15,2-2-28 0,3 3-7 0,4 1-21 16,4-1-15-16,3-1-6 0,9-9-2 0,-3 9-23 0,4 1-7 15,7-1-10-15,5 1-2 0,-1-15-5 0,8 13-8 16,1-13-9-16,10 7-21 0,-3-10-44 0,14 7-55 16,2-5-64-16,3-6-83 0,7-1-96 0,12-7-1015 15,28 2 443-15,-23-12 294 0</inkml:trace>
  <inkml:trace contextRef="#ctx0" brushRef="#br0" timeOffset="48014.77">28367 8886 270 0,'9'-4'272'16,"-4"1"-4"-16,-1 0-3 0,0 1-2 0,1 0-6 0,-2-1-12 16,-3 3-19-16,6-2-18 0,-2 0-22 0,-4 2-16 15,0 0-16-15,0 0-21 0,0 0-2 0,1 10 11 16,-1 1 12-16,-4-1 4 0,-1 4-11 0,-4 3-4 16,4 0-3-16,-4 3-9 0,-3 2-12 0,1 0-2 15,2 1-14-15,-5 0-7 0,5 1-12 0,0 0-6 16,1-6-7-16,0-1-12 0,1 3-1 0,-3 4-7 15,3-6-24-15,-1-2-53 0,1-1-42 0,4-3-61 16,-4-1-59-16,1 0-53 0,1-4-61 0,2-2-56 16,1 1-848-16,-2-3 402 0,4-3 268 0</inkml:trace>
  <inkml:trace contextRef="#ctx0" brushRef="#br0" timeOffset="48220.2">28583 8915 48 0,'5'-2'371'0,"0"-1"-15"0,3 1-7 0,-4 0-14 16,0 2-14-16,-4 0-3 0,0 0-8 0,5 7 27 15,-8-1-13-15,1 6 7 0,-4 4 13 0,-1 1-8 0,-1 1-21 16,-4 7-13-16,1-2-37 0,0 1-21 16,-2 2-21-16,4 3-19 0,-1 0-19 0,1 2-20 15,0-4-22-15,-1-1-55 0,-2 1-111 0,1-3-165 0,-6 3-185 16,2-5-1505-16,-4 0 626 0,-2-1 418 0</inkml:trace>
  <inkml:trace contextRef="#ctx0" brushRef="#br0" timeOffset="52014.56">27060 8995 73 0,'3'-5'202'0,"0"0"-8"0,3 1-7 0,-3-4-13 16,1 1 4-16,0-1 9 0,-3 1-5 0,6-1-16 15,-6-3-10-15,5 1-8 0,-3-1-7 0,-3 1-8 16,1-2-8-16,-1-1-10 0,4 1-8 0,-4 1 4 16,0-6-13-16,-1 1 2 0,-2 7-2 0,2-3 4 15,-2 2-5-15,-3 2-11 0,2 2 1 0,-5-1-16 16,4 4-8-16,-9 1-6 0,3 3-12 0,-7 3 0 15,-1 1-8-15,-6 7-1 0,0 0-2 0,2 2-4 16,2 1-4-16,-3 2-1 0,2 0-3 16,8-2 1-16,-5 3-8 0,6-1-2 0,1-2-1 0,4 2-4 15,3-2-2-15,0 1-7 0,2-4-1 0,2 1-4 16,1-4 4-16,1 1-7 0,3-2 1 0,0-2-4 16,1-1 5-16,3 0 4 0,2-3-5 0,1-1 2 15,2-1 2-15,2-1-1 0,3-3 4 0,-4-1 7 0,7-4-11 16,-6 1 4-16,4-2 1 0,-1 1 0 0,-1-3-2 15,0 2 4-15,-2-1 1 0,-1 3 0 16,-2 0 3-16,-3 6 8 0,-3-5 1 0,1 4 1 0,-2 1-6 16,-1-2-11-16,1 4 3 0,-5 0 3 15,0 0 1-15,2 8-1 0,-4 0-1 0,-2 9 12 0,-1 1-12 16,-2 7 4-16,-4 4 2 0,1 0 1 0,-4 7-1 16,-1 10-2-16,-2-2 0 0,2 1 1 0,-2 1 11 15,2-2-14-15,0 0 0 0,3-9-1 0,3-3 0 16,-2 3 0-16,-1 1-3 0,4-5 1 0,-2 0 3 15,1-1 0-15,2-6-7 0,-1 5 2 0,2-12 0 16,3-2-12-16,-1-3 2 0,0-2 10 0,2-1-10 16,-1-1 6-16,3-4-2 0,-2 0 3 0,2-4 0 15,-2 3 2-15,2-3 1 0,0 0 2 0,0 0-3 16,-5-13 2-16,5 5-5 0,0-1 2 0,0-3 1 0,0 0 4 16,0-1 2-16,0-2-2 0,-2-4 1 15,1 2 0-15,-3-1 5 0,-1 1-3 0,-1-1 0 16,4 3 0-16,-1 3 3 0,1-4 0 0,0 4-3 0,2 1 2 15,0-1 7-15,4 0-10 0,1 2-5 0,3-1 6 16,2-2-7-16,6 1 0 0,0-1-2 0,7-5 1 16,3 3-3-16,2-2 4 0,-1 5-3 0,3-5 1 15,4-2-1-15,-2 0-1 0,13-9-4 0,2 5-3 16,-5-4 3-16,0 0 2 0,3 1 0 0,-1-3-2 16,0 2 2-16,-1 1 2 0,-13 5 0 0,-2 0 0 15,-3 2 0-15,1 0 4 0,-6 0 12 0,-7 8 5 16,1-3 18-16,-6 2 34 0,0 3 30 0,-1 4 18 15,-2-2 4-15,-2 2-1 0,1 1-21 0,-3 0-11 16,-1 4-12-16,1-1-9 0,-1 1-6 0,0 0-3 16,-7 17-2-16,-1-1-6 0,-2-2-4 0,-2 3-4 15,2 2-3-15,0 3-4 0,-3 1 5 0,0 3-12 16,4 0-2-16,0 0-3 0,0 2 1 0,4-2-3 0,-2-1 1 16,3-1-4-16,0-4-3 0,1-2-4 0,3-3-1 15,-2-1-3-15,4-2-2 0,-2-2-4 16,2-1-3-16,-1-4 3 0,3 2-5 0,0-4 4 0,3-1-1 15,0-2 0-15,5-2 0 0,0 0-1 0,-1-5 2 16,7-3-11-16,-1-2 7 0,-2-1 2 0,3-8 2 16,0-3-4-16,0 3 0 0,-2-4 1 0,-1 1 3 15,0 1-6-15,-5 6 4 0,-1 0-1 0,0 1 0 16,-3 6-2-16,2-2 5 0,-3 5-3 0,-1 0 8 16,0 2-12-16,-3 0-4 0,4 1 1 0,-4 3 7 0,-1 1-8 15,0 0 2-15,0 0-2 0,0 0 3 16,0 0 0-16,-7 16-2 0,1-5 0 0,4-1-10 15,-3-1-15-15,1 7-9 0,0 0-16 0,-2-3-21 0,4-2-12 16,0 1-4-16,2-3-10 0,0 1-1 16,0-2 6-16,2 1 4 0,0-6 8 0,4 2 8 15,-2-1 3-15,3-1 9 0,-1-1 6 0,8-4 10 0,-4 2 4 16,-1-3 7-16,5-1 3 0,-2-1 6 0,2-3 2 16,0-1 8-16,-1 3 1 0,1-5 11 15,-3 1 8-15,-1 1 7 0,-1 1 7 0,0 0 7 16,0-1-2-16,-1 0 1 0,-2 1 1 0,2 1 3 0,0 2 2 15,-3 0-3-15,1 1-5 0,-2 0-4 0,-1 0 2 16,-1 3 0-16,2 0-9 0,-4 1 7 0,4-4-8 16,-4 4 1-16,2-3 1 0,-2 3-5 0,0 0 4 15,0 0-1-15,0 0-4 0,0 0 5 0,0 0-3 16,-2 12 0-16,2-7 6 0,-3-1-5 0,2 1 1 16,-1 0-8-16,2 2 0 0,-2-2-5 0,2 2 2 15,0-2 1-15,0 0-1 0,0-1-1 0,0 1-2 16,0-5 9-16,0 7 1 0,0-4-4 0,0-3 4 15,0 0 4-15,0 0-2 0,0 0 2 0,0 0 7 0,0 0 14 16,12-8-4-16,-10 4-3 0,-1 0 2 16,2 0-1-16,-2 0-8 0,1-3 4 0,0 2 4 15,2 3 0-15,-3-3-5 0,-1 0-4 0,4 2 0 16,-4 3-1-16,4-4-3 0,-4 1-3 0,0 3 1 0,0 0-5 16,0 0 3-16,0 0-4 0,0 0-3 0,9 10 6 15,-9-4 9-15,0 0-8 0,0 1 10 16,0 2-13-16,-3-3-2 0,3 5 0 0,-1 0-2 15,1-2-5-15,1-2 2 0,-1 3-4 0,-1-3-3 16,2-1 1-16,-1-1 4 0,0 0 0 0,3 0 4 0,-3-5 0 16,0 7-3-16,0-3 4 0,0-4-2 0,2 3 6 15,2-1-4-15,3-2 1 0,-7 0 4 0,14-3 3 16,-4-2 9-16,-6 1 2 0,5-3 8 0,0-1 7 16,0-1 14-16,1-2 22 0,1-3 1 0,-3 0-3 15,4 2 11-15,-4 1 1 0,-1-5 3 0,0 3-5 16,1 3-1-16,0-1-9 0,-2 4-1 0,1 0-3 15,-4 0-11-15,3 4 1 0,-3-2-17 0,2 1 4 16,-1 2-6-16,-4 2-5 0,9 0-3 0,-9 0-1 16,8 7-3-16,-7-2-2 0,3 4-7 0,1-1 7 15,-4 2-4-15,3 3 0 0,0-1 2 0,-3 5-2 16,2-5-7-16,-2 2 7 0,-1 3 0 0,0-4-2 0,0-3 1 16,0 2-4-16,0-3-2 0,0 1 3 0,-1-3 2 15,-2-3-3-15,3 2 7 0,0-1-5 16,0-1 0-16,0-1-1 0,0-3-1 0,-1 6-12 0,1-6-22 15,0 0-44-15,0 0-45 0,-4 1-39 0,4-1-34 16,0 0-42-16,0 0-53 0,0 0-50 0,-11-10-951 16,8 6 429-16,6 1 286 0</inkml:trace>
  <inkml:trace contextRef="#ctx0" brushRef="#br0" timeOffset="52547.98">28611 9075 84 0,'8'1'275'0,"-8"-1"-21"16,0 0-14-16,0 0-4 0,-10 9-7 0,4-5-13 15,-1 4-8-15,-1-1-19 0,-2 3-11 0,-1 1-14 16,0 4-6-16,1-2-20 0,-1 1-11 0,2 2-16 0,-4-3-6 16,3 2-12-16,-1 1-7 0,1-1-9 0,1-1-12 15,2-4-4-15,-2 0-13 0,4 0-20 16,-2-2-9-16,5-2-10 0,-1-1-4 0,2 0-7 15,1 0-2-15,0-5 5 0,0 0 4 0,0 0-1 0,0 0-3 16,0 0 0-16,19-13 2 0,-6-1 3 0,-3 2-4 16,5-4 7-16,3-5 2 0,3 0 9 0,-2 0 2 15,0 1-3-15,0-2 2 0,0 2 4 0,-1 1 9 16,-4 6 10-16,2 2-6 0,-5-1 5 0,-1 5 3 16,-2 2-4-16,-1 0-12 0,0 3 0 0,-2 1-7 15,2 1 2-15,-1 4-4 0,0 0-4 0,2 3 1 16,0 0-1-16,-3 4-3 0,1-1 0 0,-1 2-3 15,2 5 1-15,-2-2-1 0,-3 0-2 0,0-3 3 16,-4 3-5-16,2-1-1 0,-2 1 0 0,-2-3 0 0,1-2-3 16,0 1-4-16,0-2-3 0,2-3-4 15,0 1 0-15,1-4 0 0,0 2 5 0,2-3-2 16,-2-2 3-16,8 2-12 0,-8-2 8 0,16-4-1 16,-8-1 8-16,3 0-2 0,1-1 3 0,2-6 8 0,-1 1-6 15,0-4 4-15,2 2-5 0,7-5 0 0,-3-1 12 16,1 2 0-16,-7 4 0 0,2-1-6 15,1 0 3-15,-2 4-1 0,-3 0 3 0,-2 5-2 0,-2-3-5 16,0 4-4-16,-3 2-5 0,1 0 3 0,-1 0-2 16,-4 2-9-16,0 0-15 0,6 5-23 0,-6-5-40 15,0 8-42-15,-1-3-48 0,-4 2-58 0,3 1-56 16,0-2-760-16,-3 2 350 0,1 1 234 0</inkml:trace>
  <inkml:trace contextRef="#ctx0" brushRef="#br0" timeOffset="53565.76">29487 8865 87 0,'6'-8'382'0,"-2"3"-44"0,-3-2-36 0,3 4-34 16,-3 1-29-16,-1 2-24 0,0 0-16 0,0 0-13 15,-4 13-12-15,3-3-13 0,-4 4-17 0,0 3-12 16,1 0-11-16,-5 8-12 0,1 0-10 0,-3 0-11 15,2-1-5-15,-1 2-9 0,-3-2-7 0,0-2-6 16,-1 0 0-16,-1 2-8 0,0-4-8 0,3-4-3 16,4-6-5-16,-2 2-4 0,3-6-7 0,4 0 7 0,-2-1-10 15,1-4-3-15,3 1 5 0,1-2-12 0,0 0 1 16,-4-9 0-16,4 1-2 0,1-4 0 0,2-5-1 16,-1-1 1-16,2-10-4 0,1-1 0 0,-1 2 0 15,1-5 7-15,3 3-4 0,-2-4 4 0,2-4-2 16,1-9 2-16,0 11 2 0,2-12 5 15,0 13-3-15,1 5 2 0,1 0 13 0,-1 4 2 16,0 4-1-16,1 7-2 0,-8 4-2 0,4 4-6 0,-4 2-2 16,3 1-7-16,3 1-6 0,0 4-5 0,-1 4 0 15,1 1 7-15,0 8-9 0,0 2 7 0,1 9 7 16,-3-2-15-16,-3 1-4 0,-1 3 6 0,-5 3 0 16,0-2-5-16,-4-1 2 0,1 2 1 0,1-2 2 15,-4 1-1-15,-1-3 3 0,1 1 1 0,2-8-2 16,0 0 0-16,2-1 2 0,2-3 2 0,1-1-3 15,3-2 8-15,1-3-14 0,5 4 5 0,7-1-1 16,-3-6 1-16,4 1 1 0,0-1-3 0,3-1 4 16,2-5 0-16,8 3-2 0,-3-4 2 0,0-2 5 15,3-1-2-15,-4-4-5 0,2-2 0 0,-1-2-2 16,3-2 4-16,-3-2 0 0,0 1-8 0,0-2 8 0,-2 3-8 16,-5-3 5-16,-5 4 0 0,-3 2 13 15,-6 0 19-15,-2 1 11 0,-1-1-3 0,-4 4-4 16,-7-3-9-16,-4 5-1 0,-10-2-1 0,-10 1 0 0,-5 5-5 15,-15 3-3-15,-2 5-1 0,17 0-3 16,-3 3-3-16,2 0 2 0,4 6-7 0,6 4 1 16,2-2-21-16,8 3-7 0,4-6-11 0,4 2-2 15,6 2-3-15,1-1-11 0,4-5-8 0,1 2-1 0,2-4-3 16,4 4 2-16,4-4 4 0,5 0 6 0,-4-1 4 16,8-3 6-16,-2-2 2 0,1 0 3 15,8-1 10-15,-2 1-1 0,-5-4 6 0,6-1-2 0,-7 3 7 16,0-3 1-16,-2 1 9 0,-1 2-3 0,-5-3 0 15,-2 0 1-15,-2 3-3 0,-2 1-1 0,-2 1 1 16,1-1 2-16,-2 4 11 0,-1-1-10 0,0 5 5 16,-3 0 4-16,0 5-7 0,-5 0 11 0,1 0 3 15,-2 1-8-15,0-1 2 0,-2 1-8 0,-7 4 6 16,-2-1 5-16,-1-1-7 0,-1 2 3 0,-3-3 1 16,-7-2-2-16,2 0 0 0,-1-2 2 0,2-5-2 15,7-3 4-15,1-2 8 0,3-1-5 0,2-1-9 16,1-3 6-16,1 0-2 0,3-2 0 0,3 1 7 15,-1-3-6-15,0 0 5 0,4-2-5 0,2-2 3 16,4 0-3-16,2-3 0 0,6-1 1 0,2-2-7 0,9-1 9 16,7-4-2-16,0 4 10 0,6-2-14 15,14-2 2-15,0 1-5 0,3-3 3 0,1 4 1 16,-2-1 8-16,-1 0-13 0,3-1-5 0,0-1 7 16,-2 3 0-16,-4-5-2 0,-13 7-1 0,0-1-3 15,-6 2-2-15,-2 0 9 0,-10 2 7 0,0 4 15 16,-4-2 16-16,-4 2 8 0,-3 3 14 0,-2-1-13 15,-4 0-8-15,-5 4-8 0,-4-1-1 0,-2 2-1 0,-10 3 0 16,-7 0 6-16,0 7-15 0,-1-1-1 0,-3 2-1 16,1 4 0-16,3 2-5 0,4 0-2 0,1 3-2 15,2-2-15-15,5 7-27 0,3-7-46 16,3 1-50-16,2 0-53 0,2-1-46 0,2-2-58 0,5-4-69 16,4 0-1016-16,3-1 456 0,1-3 304 0</inkml:trace>
  <inkml:trace contextRef="#ctx0" brushRef="#br0" timeOffset="53997.4">30984 8936 2943 0,'5'-11'179'16,"-2"1"-38"-16,0 1-48 0,-1 4-37 0,-2-2-27 15,0 5 20-15,0 2-14 0,-4-3 16 0,4 3 2 16,-11 2 10-16,3 0-5 0,-1 6-1 0,0-1-2 15,-3 4-1-15,3 2-4 0,-4 4-4 0,0-1-4 16,4 4-2-16,3-2-2 0,-6 6-5 0,6-5 2 16,1 0-12-16,1 1 8 0,0-3-5 0,3 1 0 15,2-3-13-15,0-1-4 0,0-3-13 0,3 0-4 0,-1-3-9 16,3 1-4-16,1-4 0 0,2 0 7 0,0 0-15 16,1-5-1-16,2 1 4 0,1-2-5 15,5-5 6-15,0-2 4 0,9-2 0 0,-3 0 1 16,3-5 0-16,0 1 5 0,-2-2-3 0,0 2 6 15,0-2 5-15,-7 7 3 0,-4-1 13 0,4 0 12 0,-9 4 21 16,0 0 6-16,-3 2 2 0,-2 2-16 16,1-2-7-16,-2 3-5 0,-3 1 4 0,0 0-6 15,1 9 3-15,-1-1 3 0,-4 1 5 0,-5 5 0 0,-1 3 2 16,1 0-6-16,-2 7-7 0,-1 1-1 0,-2-1 5 16,0 2-9-16,1 1 8 0,-1-4-8 0,0 2-39 15,0 1-49-15,1-1-33 0,-1-2-56 16,3-5-56-16,2-1-50 0,1-2-39 0,6-5-825 0,-1-2 378 15,2-2 252-15</inkml:trace>
  <inkml:trace contextRef="#ctx0" brushRef="#br0" timeOffset="55086.41">32178 8647 219 0,'-3'-2'248'0,"3"2"-12"0,-9 0-4 15,9 0-2-15,-25 8-7 0,7 3-10 0,-9 4-12 16,0 3-13-16,0 5-12 0,0-1-11 0,2 4 0 0,-1 3-23 16,3-5-4-16,-1 4-13 0,2 0-9 15,3 1 4-15,6-3-28 0,-2 3-6 0,6-4-2 16,0-1-13-16,4 2-5 0,1-9 0 0,4-1-9 15,2 2-5-15,0-6-6 0,3 4-1 0,4 1-8 0,-2-6 2 16,4 0 0-16,4-1-8 0,3-2-1 16,0-3 0-16,5-1-5 0,-2-1 0 0,-1-3-6 15,8-1 1-15,0-5 4 0,-1-5-6 0,3-2-5 16,-4 0 3-16,2-2-16 0,-1-3-3 0,-5 3 5 16,-1-2 1-16,-6 2-3 0,-4 1 0 0,-2 0-2 15,-5 4-4-15,-4-2 2 0,-2 1 4 0,-6-1-3 16,-6 3 6-16,-7-1-5 0,-9 6 16 0,-5-3-9 15,-1 6 1-15,-1 2-5 0,4 6 1 0,0-3 1 16,5 3-3-16,9 1-3 0,-2-3 4 0,6 4 5 0,3-3-2 16,3 1-4-16,-1 2-3 0,5-4 1 0,1 1-3 15,4 0-5-15,0-3 2 0,4 4-12 16,4 0 0-16,3-4 15 0,2 1-15 0,5 0 3 16,2-3 6-16,2-1 2 0,8 0 4 0,0-1-9 0,0-5 5 15,3 1 4-15,0-1-7 0,-1-2-3 0,2-1 5 16,-3 1 2-16,0 0 4 0,-2 1-3 15,-10 0 6-15,-1 1 6 0,-1 0-1 0,-6 4 4 16,-2 1-4-16,-2-1 0 0,-1 0 2 0,0 2-6 0,-6 0-4 16,8 2 0-16,-7 1-1 0,1 3 9 0,-1 0-6 15,0 1 0-15,-2 2 4 0,0 1 3 0,-2-2-9 16,3 2 13-16,0-3-11 0,0 0 2 0,-1 2 3 16,-1-2 0-16,2 1 1 0,2-2 1 0,-1 2 0 15,2-3 5-15,2 3-10 0,0 0 16 0,5-4-2 16,-1 0 11-16,3 1 3 0,0-2-5 0,2-3 6 15,6-3 1-15,-2 3 3 0,3-5-1 0,2 1 8 16,4-1 11-16,0-7-25 0,2 4 0 0,4-4-4 16,-3 1-6-16,0-1 45 0,5 0-5 0,-6-1-5 15,-2 3-12-15,1-4 4 0,-8 7 0 0,-3-2 5 16,-17 9 12-16,25-9 2 0,-25 9 0 0,14-7-1 16,-14 7-6-16,0 0-10 0,16-9-6 15,-16 9-8-15,0 0-7 0,0 0 1 0,0 0-5 0,0 0 1 16,0 0-1-16,0 0-2 0,22 24-5 0,-22-24 1 15,9 14 3-15,-9-14-1 0,9 17-1 0,-9-17-1 16,13 17-8-16,-3-7 14 0,4-1-3 0,1-1-1 16,3 2 3-16,0-3-1 0,0 0 2 0,-18-7-4 15,41 9 1-15,-22-8 0 0,-19-1-5 0,42 0 1 16,-42 0-1-16,40-3 1 0,-21-3 2 0,-1-1-6 16,1-2 2-16,-2 0-3 0,-3-3-32 0,0-1 6 15,0 0 15-15,-4 0 13 0,0 1 0 0,-10 12 1 16,5-20-1-16,-5 20-3 0,0 0 2 0,-14-24 4 15,-4 20 9-15,-14 1 11 0,-1 5 13 0,-1 6 6 16,-1 4 12-16,3 2-1 0,2 6 4 0,2-1-2 16,3 6 2-16,4 3-5 0,1 1-6 0,9 4-2 15,-2 2-1-15,7-1-2 0,3 2-6 0,12 10-3 16,6-2-2-16,3 2-33 0,0-15-51 0,12 11-75 16,2-1-102-16,0-2-115 0,1-1-129 0,-10-10-1338 0,0-1 601 15,-4-2 402-15</inkml:trace>
  <inkml:trace contextRef="#ctx0" brushRef="#br0" timeOffset="61580.17">2003 11347 82 0,'0'0'199'0,"0"0"-19"0,0 0-10 0,0 0-9 15,-1 20-4-15,-2-11-7 0,1 1-9 0,-1 9-7 16,1-2 0-16,-1 3-1 0,-1 3-17 0,2 3-7 16,0 0-10-16,2 3-4 0,-2-11-11 0,2 11-10 15,0-4-5-15,0-1 12 0,2 2-8 0,0-7-8 16,-1-1-1-16,-1 2-6 0,1-3-12 0,1-1-2 16,0-2-5-16,-4-4-3 0,4-2-5 0,-2-1 0 15,0-1-2-15,3 0 9 0,-2-3 21 0,-1 1 15 16,0-4 2-16,0 0-3 0,0 0-10 0,4-16-5 15,-4 2-6-15,1-3 0 0,0-8-7 0,-1-1-2 16,0-4 0-16,0-1-5 0,0-15 3 0,2 0-8 16,0-2 0-16,-1-1-2 0,5 3-4 0,-5 10-3 15,3 3-1-15,1-2 4 0,1 3 10 0,-2 3 11 16,1 2-12-16,-1 9 1 0,-1 6 2 0,0-1-8 16,2 5-3-16,-3 0-7 0,-1 1-4 0,1 3 0 15,0 0-12-15,0 1 0 0,-2 3 2 0,0 0 5 16,17 7-7-16,-11-2 0 0,5 4 1 0,0 3 3 15,1 3-1-15,-1 1-6 0,3 7-1 0,-1-3 7 16,0 6-4-16,1-2 2 0,-5 1-1 0,3 0 0 16,-3 1-1-16,3 5 1 0,-2-2 0 0,-1-1 31 15,-2 0-36-15,-1 1 0 0,-1 0-5 0,0-3-23 16,0 2-25-16,-1-5-27 0,-4 4-27 0,0-3-45 0,3 1-45 16,-5-6-62-16,2 0-52 0,-4-5-722 15,-1 3 343-15,0-6 230 0</inkml:trace>
  <inkml:trace contextRef="#ctx0" brushRef="#br0" timeOffset="62500.49">2090 11623 66 0,'18'-2'156'0,"10"0"-18"0,4 1-14 0,2-2-10 15,1 1-11-15,1-2-16 0,2 3-5 0,-2 1-11 16,2-3 0-16,-2 2-6 0,2-2-12 0,-2 3-7 16,0 0-9-16,2-3-14 0,-3 2-6 0,-2-4-24 15,-1 3-12-15,-1-2-2 0,-3 2-1 0,-7-3-5 16,-3-2 3-16,0 2 3 0,-4-2 10 0,-1 0 21 16,-4 1 2-16,-4-3 13 0,3 1 10 0,-3-1 1 15,-1 0 14-15,-2 2 21 0,1-1 7 0,-2 2 1 16,-1 0 12-16,0-1 27 0,3 1 8 0,-6-1 7 15,2 2 2-15,-2 1-5 0,-2-1-12 0,0 2-10 16,-5 3-8-16,-2 0-8 0,-2 3-4 0,-1 1-6 0,-6 6-9 16,-3 3-8-16,-3 1-3 0,4 3-6 15,2 0-8-15,-1 3-6 0,3 1-2 0,0-2-9 16,2 2-1-16,8-5-10 0,1 0-11 0,3 0-14 16,4 0-11-16,1-3-20 0,1-1-11 0,3 0-11 15,1-2-5-15,0-3-2 0,3 2-4 0,2-4-4 16,3-2-2-16,1-2 7 0,-3-4 4 0,2 0 5 15,5-4 5-15,-1-4 6 0,-2-3 14 0,2-6 7 16,-1-1 7-16,-3-2 8 0,-3-5 13 0,-1-1 13 16,-1 0 5-16,1-4 20 0,-4 1 1 0,0-2 7 0,-1 3 13 15,1-1 17-15,-1 3 19 0,0 0 13 0,-4 4 12 16,1 0 19-16,-2 8 25 0,1 4 8 0,-4 4-5 16,3 1 2-16,2 1-18 0,-2 2-18 15,-2 2-23-15,3 3-12 0,0 0-7 0,0 0-12 0,0 16-5 16,0 0-9-16,3 1-13 0,-2 1 0 0,3 10-2 15,-3 1-6-15,4 0-11 0,-1 2 0 0,1 1-1 16,3 2-2-16,-2 0 0 0,0-3-8 16,3 0-1-16,1 1-4 0,0-3-22 0,0-4-17 15,-4-5-16-15,4 3-22 0,-3-6-14 0,-1-3-15 16,1-4-3-16,-1-1 4 0,2-2 10 0,-2-4 9 16,0-3 13-16,6-2 4 0,-4-3 12 0,-1-4-3 15,5-3 3-15,-2-4 6 0,-1-1 4 0,0-10 6 16,0 0 3-16,-4-1 4 0,0-2 7 0,-1-2 3 0,0 2 32 15,1 4 2-15,-2 5 24 0,0-4 5 0,0 9 0 16,-2 3 5-16,-1 1 8 0,3 3-8 0,-2 4-5 16,-2-1-11-16,2 1-7 0,-1 5-7 0,0 0 12 15,0 0-20-15,0 0 2 0,8 20-6 16,-3-6 0-16,0 10-7 0,5 1 5 0,-5 0-7 0,2 2 0 16,0-1-7-16,2 0 6 0,1 0 5 0,-2 1-2 15,-1-1-5-15,5-4 0 0,-4-2 0 0,0-3-11 16,0-1-10-16,0-3-6 0,1-4 10 15,-4 1-24-15,4-3 25 0,-4-4-2 0,0 0 2 0,3-5 7 16,-8 2 2-16,18-10 0 0,-10-1-1 0,2-1 20 16,0-11-7-16,2-1-2 0,-5-1 5 0,1-4-11 15,-3-1 19-15,-2-3 4 0,2-3-4 0,-3 2-2 16,-2 3-19-16,3-4 13 0,-3 4 0 0,-1 2 0 16,-5 3-3-16,6 11 3 0,-1 2-8 0,0 2 0 15,0 1-8-15,1 4-18 0,-4 0-49 0,4 3-34 16,0 3-25-16,0 0-22 0,0 0-15 0,-17 17-26 15,9-2-42-15,1 2-41 0,-2 1-37 0,0 9-853 16,5-2 388-16,0 6 258 0</inkml:trace>
  <inkml:trace contextRef="#ctx0" brushRef="#br0" timeOffset="63632.8">3338 11581 236 0,'0'0'310'0,"0"0"-18"0,-2-9-27 0,2 6-28 16,0 3-25-16,0 0-27 0,0 0-22 0,0 0-13 16,0 0-17-16,0 0-11 0,0 16-12 0,1-11-10 15,0 2-14-15,3 1-4 0,-1 2-10 0,-1 1-6 16,2-2-3-16,3 2-11 0,-1-2-6 0,0 0-3 16,2-2-6-16,0 1-8 0,-1-2-9 0,2-3 2 15,-1 2-4-15,3-2 1 0,1-3-2 0,-3 0-6 16,5-4 3-16,-5-3-2 0,5 2-2 0,-5-4 0 15,6-5-2-15,-1-1 2 0,-3-2-1 0,-1-1-1 16,1-4-3-16,0-3 5 0,-3 0 2 0,-1 7 14 16,-1 2 6-16,-1-2 5 0,-2 3 19 0,2 3 22 15,-5 2 30-15,4-1-2 0,-4 5 16 0,1-1 0 16,-2 3-13-16,1-1-16 0,0 5-1 0,0 0-24 16,0 0-5-16,0 0-11 0,0 0-5 0,0 0-2 15,-4 17-5-15,4-7-9 0,0 4-6 0,-2 1 5 16,0 2 1-16,6 1-8 0,-4 0-2 0,4 2-1 15,-2-2 3-15,2-1-5 0,1 0-5 0,1-2-3 16,0-2-8-16,-1 0-8 0,4-5 1 0,0 2-5 16,0-3-6-16,1 0 8 0,-1-4-4 0,3-2 9 15,-1 0-1-15,1-2 2 0,-1-3-8 0,6-4 1 16,-4-1 1-16,0-2 2 0,-1-4 3 0,-1-2 3 16,0 0 0-16,-1-5-9 0,-1-3 7 0,-2 0 3 15,-3 7-1-15,0-2 7 0,0 2 10 0,-4 3 11 0,0-2 0 16,-3 5 18-16,2-1-15 0,0 4-14 15,-3-2 12-15,0 2 3 0,0 0-1 0,-1 4-13 16,-1 0 0-16,1 1 3 0,0 1-11 0,-2 0-1 16,2 3-1-16,5 0-6 0,0 0-3 0,0 0-7 15,-18 4-8-15,14 0-25 0,3 1-2 0,1-5-17 0,-1 7-6 16,1 1 7-16,2-4-14 0,4 0 8 16,-3-2 5-16,4 2 5 0,-7-4 7 0,15 3 3 15,-6-5 8-15,-9 2 5 0,19-1 13 0,-6-3-10 16,-3 2-1-16,-1-2 12 0,1 1-1 0,-1 2 15 0,-4-3-2 15,2 2 4-15,-7 2 0 0,0 0 4 16,10-1-4-16,-10 1-4 0,0 0 12 0,0 0-10 16,14 4 0-16,-10 3 4 0,1-3 0 0,-1 6 5 0,1-1-2 15,-1 2 3-15,3-1-1 0,-4 6-2 16,3 1 4-16,-2 0-2 0,1 1 3 0,1 0-2 0,-2 2 0 16,2-3 10-16,-1-1-10 0,1-1-9 15,-2-3-11-15,1 0-11 0,3-2-6 0,1-2 0 16,-3-1 0-16,2 0-2 0,-1-4 4 0,1-2 4 15,-1-1 6-15,-7 0-5 0,17-5 6 0,-5-2 0 16,-2-3 6-16,4-4-3 0,-5-1 1 0,0-2 7 0,0-9 4 16,-4 0-1-16,2-4 4 0,-6 1 3 0,3-2 5 15,-4 1-1-15,0 0 17 0,-2-2 4 16,0 1-1-16,-2 2-1 0,3 0 32 0,1 1 21 16,-4 10 31-16,0-2-1 0,0 8 2 0,2 0 2 0,-1 2 5 15,3 3-12-15,-2 2-15 0,-1 1-14 0,3 4-13 16,0 0-3-16,0 0-4 0,0 0-16 15,-1 17 0-15,2-1-2 0,-1 1-4 0,-1 7-4 0,7 5-4 16,-2-2 2-16,4-1-4 0,1 2-3 16,-3-2-3-16,2 3-2 0,-2 0 3 0,4 0-4 0,-3-1 1 15,3 0-1-15,-1-2-13 0,0-2-12 0,-2-7-12 16,2 0-7-16,-2-4-7 0,-1-3-10 0,2-2 6 16,-1 1-6-16,4-3 7 0,0-4 3 15,2 1 2-15,-3-3 2 0,4-4 4 0,3-5 5 0,2-2 3 16,-6-1 3-16,2-1-5 0,2-9 3 0,-1 1 6 15,-1-4 2-15,-2 0 3 0,-4 3-3 0,-1 4 3 16,0 4 13-16,-4-3 14 0,-2 5 8 0,1 2 12 16,-2-1 4-16,-1 3 15 0,0 3-5 0,0-1-7 15,0 0-7-15,0 6-8 0,0-3-8 0,0 3 0 16,0 0 0-16,0 0-10 0,-4 15-7 0,3-6 10 16,0 3-13-16,1 5 10 0,-2-1-2 0,2 0 1 15,2 3-4-15,-1 1-1 0,3 5-19 0,-2-4-17 16,2-2-37-16,0 0-37 0,2-2-53 0,1-1-37 15,-1-4-46-15,-2-3-52 0,5 0-54 0,1-3-46 16,-1-5-889-16,1-2 427 0,4-2 284 0</inkml:trace>
  <inkml:trace contextRef="#ctx0" brushRef="#br0" timeOffset="63741.65">4533 11088 64 0,'-6'-13'313'16,"1"2"-28"-16,-2 4-27 0,3 0-52 0,2 3-84 15,-3-1-95-15,5-1-103 0,0 6-325 0,0 0 135 16,0 0 88-16</inkml:trace>
  <inkml:trace contextRef="#ctx0" brushRef="#br0" timeOffset="65448.95">4707 11538 45 0,'0'0'156'0,"-8"0"-22"0,8 0-9 16,-10 1-18-16,10-1-11 0,-9 4-6 0,7-1-14 0,-1-1-2 16,1 1-7-16,2 1-7 0,0 1-18 0,1 0 8 15,1-1-1-15,1 2-9 0,2-1 2 16,-1 0-15-16,2-1 11 0,1-1 0 0,3 1-9 0,-4-2 2 15,3-2 0-15,-1 3 3 0,-2-6-1 0,2 3 16 16,1-2 14-16,-4-5 13 0,0 3 9 0,2-5 1 16,-2 0-2-16,0-3-1 0,-3-7-6 0,2 4 0 15,-1-2 0-15,-2-1-4 0,-1 0-4 16,0-3 4-16,0-4 7 0,0 5 4 0,0 2 5 0,-1 1 9 16,-2 3-6-16,3 1 0 0,0 2-10 0,3 3-8 15,-6 0-9-15,6 3-10 0,-2 1-9 0,4 1-2 16,-1 3-8-16,6-3-7 0,0 6 1 0,2 1-4 15,7 2 0-15,0 2-4 0,6 5 1 0,-3 2-6 16,1 2 0-16,-1 0-2 0,0-1-2 0,-7-3-2 16,1 0-3-16,-5 3 9 0,-2-1-9 0,-1-1-1 15,-4-2 1-15,-2 5-2 0,2-6-1 0,-4 1-1 16,-3-1 0-16,1-3 2 0,-3 1 0 0,-2-2-1 16,0-2-1-16,-2 0 5 0,1-1-5 0,-1-1 0 0,-1-3 0 15,-3 0 1-15,7 0-2 0,-6 0 3 16,2-3 2-16,5 3 5 0,-3-2 2 0,3 0-7 0,-3 0 1 15,8 2 1-15,-6-1-5 0,6 1-2 16,-6-4-6-16,6 4 3 0,0 0 2 0,0 0 0 0,0 0-6 16,0 0 5-16,25 4-8 0,-16-2 5 0,5-1-1 15,-1 2-5-15,9-2-1 0,-4 2-8 16,3-3-6-16,-2 0-1 0,1 1 2 0,1-2-4 0,0-3 3 16,-2-1-1-16,0-3 5 0,0 3 0 0,-1-6 3 15,0 1 4-15,-4-1 2 0,1-2 1 0,-3-2 1 16,0-1 2-16,1-4 10 0,-3 2 6 0,-3 1 6 15,1 3 9-15,-2-5 15 0,-1 4 13 0,-1 4 33 16,-3-2 14-16,1 1 12 0,-2 2 12 0,1 0 10 16,-2 3 0-16,2 2-5 0,-1 0-5 0,-1 0-23 15,1 1-13-15,0 4-16 0,-2-4-9 0,2 4-8 16,0 0-6-16,0 0 0 0,0 0-7 0,4 16-5 16,-4-7-4-16,2 2-8 0,0 4-8 0,-1 0-16 15,2-2-11-15,2 4-31 0,3 0-17 0,-1 0-9 16,3-1-13-16,-2 0-8 0,1-2 6 0,4 0-20 15,-3 0-1-15,-1-6 2 0,0 0 1 0,3-1 9 16,-3-2 11-16,3-4 11 0,-1-1 5 0,-1 0 7 16,2-1 7-16,-1-2 5 0,-2-7 7 0,0 3 1 15,-2-5 8-15,2-2 16 0,-2-1 9 0,1-2 19 0,-2 0 4 16,0 2 11-16,-2 0 10 0,-1 2 22 16,0 1 3-16,1 2 4 0,-1 0-8 0,-1 2-7 15,2-1-7-15,0 4-8 0,1-1-6 0,-1 2-5 0,2 3-6 16,7-1-3-16,-5 1 0 0,1 2-5 0,1 1-1 15,0 3-4-15,0 1 5 0,2-1 1 16,2 5-1-16,1-3-11 0,-1 6 0 0,0-4-8 16,-2 3 1-16,-3-1-15 0,2-1-12 0,-7 0-4 0,3 0-1 15,-1-3-8-15,0 0-6 0,-2-1-9 0,1-1-2 16,-1-1 10-16,-3-1 7 0,2 0 8 16,-2 0 10-16,-1-3 2 0,4 2 0 0,-4-2 2 15,4-8 5-15,-2 2-2 0,6-3 15 0,-4 0 0 0,-2-3 3 16,5-4 8-16,-1-1 2 0,3 3 6 0,-1 0 2 15,1-1 5-15,1 2-2 0,-2 2-2 0,-2 1-2 16,4 0-2-16,0 2-4 0,1 0 3 0,3-2 0 16,2 2-1-16,1 1-7 0,0 0 6 0,0 0-4 15,1 2-1-15,0 0 1 0,0 1 1 0,3 0 1 16,-1-2-5-16,-3 4-3 0,2-1 5 0,-1-1 2 16,-2 0-2-16,-2-1-2 0,-1 4 6 0,0-3-6 15,-2 1 3-15,1-1 12 0,-2 0-10 0,-1-1 3 16,0 0 16-16,0-1-2 0,-4 0-1 0,0 0 1 15,-1-3 5-15,-3 3-4 0,2-1-4 0,-2-2 10 16,-2 2 3-16,1-2 4 0,-4 2-3 0,3 2-6 16,-3 3-4-16,0-4-7 0,-1 4-4 0,5 2-1 15,-14 2-8-15,5 4 1 0,-4 3 1 0,2 4-7 16,-2 4 15-16,-2 3-17 0,-1 4 4 0,5 3 0 0,3 1-1 16,2 0-6-16,1 0 4 0,3 3-2 15,4-2 1-15,4 5-2 0,0 0 1 0,3-1-2 16,4 1-7-16,1-2 1 0,0 3 5 0,8 6-3 15,-3-9-7-15,-2 0-10 0,-1 0 1 0,1 1-4 0,5 10-4 16,-10-14-2-16,0 0 5 0,-2 3 2 0,-1-6-1 16,-3-2 5-16,-2 1 2 0,-2-1 1 0,-4-5 3 15,-2-1 3-15,-2 1 1 0,-4 0 3 0,-7 3 2 16,-3-2 1-16,-3-4 0 0,-5 2 2 0,-3-2 9 16,-1-3-5-16,-1-4 19 0,1 1 5 0,-1-5 5 15,-2-3 1-15,6 0 9 0,-2-4-3 0,3-3 5 16,6 1 2-16,-3-8 10 0,8 2-3 0,1-4-7 15,4 0-4-15,3-4-2 0,2-1-7 0,4-8-1 16,9 2-13-16,2-1 7 0,5-1-3 0,5 1-9 16,1 0 4-16,4 0-6 0,2 0 3 0,3 1-8 15,12-5-1-15,-12 6-4 0,3 2-13 0,0 2-8 16,-1 0-33-16,-3 2-19 0,-3 1-44 0,-1 2-28 16,-9 2-38-16,-1 2-44 0,-4 6-50 0,-4-5-57 15,-2 3-860-15,-3 2 397 0,-4 0 266 0</inkml:trace>
  <inkml:trace contextRef="#ctx0" brushRef="#br0" timeOffset="65797.67">5121 11081 28 0,'-1'-2'323'16,"1"2"-24"-16,-2-4-34 0,2 4-31 0,-4-7-24 15,4 7-24-15,-2-1-23 0,2 1-26 0,0 0-22 16,0 0-27-16,0 0-33 0,0 0-35 0,0 0-41 16,0 0-38-16,0 0-47 0,0 0-67 0,-8 12-415 15,-2-6 196-15,-5 2 130 0</inkml:trace>
  <inkml:trace contextRef="#ctx0" brushRef="#br0" timeOffset="65955.8">4163 11298 3865 0,'-12'3'32'0,"2"-3"-21"0,5 0 4 15,0 0-12-15,0 2-4 0,5-2-5 0,0 0 1 16,0 0 7-16,0 0-5 0,25-9-5 0,6 4-13 16,5-3-36-16,17-4-29 0,6 3-45 0,-2 0-55 15,2 0-83-15,-7 0-784 0,0 2 351 0,-1 3 234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45:35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12615 10672 193 0,'0'-7'220'0,"-1"2"-1"0,1 0-12 0,0-3-3 16,0 4-7-16,0-1-1 0,0 0-3 0,1 1-5 15,-1 4-7-15,-1-5-9 0,1 5-12 0,0-5-13 16,0 5-12-16,0 0-20 0,0 0-10 0,0 0 2 15,0 0-12-15,0 0-7 0,1 21 2 0,2-4-5 16,0 2-6-16,-2 8 5 0,3 0-2 0,-4 5-11 16,1 0-2-16,4 3-7 0,-4 0-7 0,2 13-2 15,1-13-14-15,-2 0-6 0,1 12-3 0,1-12-8 16,0 11 4-16,-2-10-9 0,2 10 1 0,0 0-16 16,-3-11-27-16,2 0-38 0,1 1-39 0,0 0-48 15,2 10-48-15,0-11-43 0,2 0-46 0,-6-5-704 16,7-5 329-16,-5-7 222 0</inkml:trace>
  <inkml:trace contextRef="#ctx0" brushRef="#br0" timeOffset="199.6">13069 11269 304 0,'3'-6'325'0,"-1"0"-25"0,1 4-23 0,-1-1-33 16,-2 1-25-16,0 2-20 0,0 0-22 0,0 0-12 15,2 13-19-15,-1-4-17 0,0 4-16 0,0 3-8 16,1 1-9-16,-1 1-12 0,4 8-6 0,-1 2-24 16,2-4-26-16,-1 5-44 0,-1-1-55 0,4-2-55 15,1-2-59-15,1 1-698 0,-3-7 295 0,0-2 196 16</inkml:trace>
  <inkml:trace contextRef="#ctx0" brushRef="#br0" timeOffset="619.15">13405 10811 92 0,'1'-25'348'0,"-2"7"-16"0,1 2-10 0,-2 6-17 16,2-2-16-16,-3 9-24 0,3-6-31 0,0 5-26 0,-1 1-20 16,1 3-11-16,0 0-29 0,0 0-7 0,1 13-23 15,5-4-8-15,-3 9-10 0,1 0-20 16,-3 6-3-16,7 2-3 0,-4-1-8 0,3 5-8 15,1-4-4-15,-3 4 5 0,3 0-19 0,0-1-5 0,3-3-16 16,1 1-16-16,1-5-20 0,-2-3-21 0,0-4-22 16,2-3-10-16,-1 0-7 0,-2-4-5 0,1-3 6 15,1-1 10-15,2-4 2 0,-1-3 8 0,1-3 10 16,1-6 3-16,4-6 5 0,-1-3 16 0,-1-1 8 16,-2-6 11-16,-1-2 10 0,1-1 9 0,-2 2 19 15,-1-1 34-15,2 0 4 0,-5 1 6 0,-2 3 21 16,-1 9 19-16,0 0 11 0,-2 1 24 0,-2 6 6 15,-2 1-1-15,0 3-9 0,0 3-9 0,1-1-16 16,1-1-18-16,-2 5-18 0,0 0-5 0,0 0-9 16,0 0-9-16,0 0-2 0,0 22-7 0,1-3-7 15,-1 5-3-15,-1 6-7 0,1 0-3 0,-2 5-2 16,2-1-8-16,-1 19-22 0,1-4-41 0,0 2-31 16,1-3-46-16,1-1-46 0,0-9-51 0,2-5-55 15,-3 2-69-15,5-6-35 0,-4-2-938 0,3-8 437 16,0-10 290-16</inkml:trace>
  <inkml:trace contextRef="#ctx0" brushRef="#br0" timeOffset="970.56">14084 10948 92 0,'2'-17'310'0,"2"0"-4"0,-1 3-15 16,-2 7-12-16,2-1-26 0,-3 3-24 0,1 2-24 15,-1 0-22-15,0 3-17 0,0 0-24 0,0 0-5 16,1 11-19-16,-1 1-6 0,4 5-13 0,-3 2-6 15,3 0-11-15,-3 7-7 0,3 2-12 0,3-2-4 16,-1 6-3-16,-2-6-7 0,2 2-3 0,-1-4-3 16,2-8-18-16,0 4 1 0,1-11-6 0,0 1-3 15,-1-5 2-15,4 3-7 0,1-7 2 0,-1-4 2 16,2-4-10-16,4-2 4 0,-2-4 2 0,6-11-2 16,-2-3 2-16,4-1 6 0,-5-4 5 0,-4-1-1 0,4-9 13 15,-7 9-8-15,-3-3 21 0,-5 3-3 0,-1-5 11 16,-2 7-2-16,-1-1 1 0,-3 6 8 15,-2 8-13-15,-1 2 1 0,0 1 3 0,-4 8-13 16,1-1-12-16,-4 6 2 0,0 2 3 0,-4 5-12 16,3 7-7-16,-7 6-13 0,3 6-24 0,2 4-29 15,1 5-30-15,-2 13-36 0,4 2-40 0,5 1-43 16,5 1-61-16,3-2-85 0,3-2-731 0,3 0 359 0,1-12 240 16</inkml:trace>
  <inkml:trace contextRef="#ctx0" brushRef="#br0" timeOffset="1156.66">14716 11194 95 0,'9'-15'376'0,"-5"4"-11"15,1 0-23-15,0 1-14 0,-1 2-21 0,-4 3-3 16,1-1-28-16,2 1-18 0,-2 1-26 0,-1 4-32 16,0-2-14-16,0 2-20 0,0 0-19 0,0 0-10 15,-5 18-16-15,1-8-11 0,2 5-9 0,-5 4-4 16,2 10-33-16,0-3-40 0,1 0-37 0,-1 3-49 15,0 0-59-15,0 0-45 0,2 3-59 0,2-14-55 16,-1 7-843-16,2-8 373 0,0-5 250 0</inkml:trace>
  <inkml:trace contextRef="#ctx0" brushRef="#br0" timeOffset="2153.69">15033 10883 306 0,'3'-15'367'15,"-2"7"-27"-15,-1 1-13 0,0 2-29 0,0 0-29 16,0 2-22-16,0 3-25 0,0 0 0 0,0 0-30 16,-6 15-19-16,3-6-6 0,-2 10-12 0,-2 8-8 15,0 1-4-15,2 2-19 0,0 1-18 0,1 0-6 16,0 3-8-16,0-1-10 0,4 0-7 0,0-2-12 16,0-2-3-16,5-2-12 0,-1-1 1 0,0-9-11 15,4-1-13-15,0-2-9 0,0-6-14 0,1 1 0 16,3-3-2-16,-3-4 0 0,2 1-9 0,4-7-3 0,2-4 3 15,6-5 2-15,0-5-4 0,0-4 0 16,0-2 5-16,0-5-2 0,-6-3 8 0,1 0-1 16,-2 1 2-16,0-14 5 0,-8 12 16 0,-4-1 14 0,-1 2-5 15,-4 1 12-15,-1 2 2 0,-2 6 6 0,-3-4 11 16,-1 12-2-16,0 1-2 0,-4 2 9 16,-1-2 2-16,-1 6 3 0,1 1-11 0,0 2-8 0,3 2-7 15,0 2 0-15,-2 0-7 0,6 2-3 0,-2 0-12 16,3 2 5-16,0 2-3 0,1 0-6 15,-1 2-3-15,5 0-3 0,0-2 3 0,1 0 4 0,4 0-11 16,3 4 0-16,5-4 2 0,2 1 0 16,3-2-3-16,4-4-1 0,1 0 2 0,5-3-1 15,3 3-3-15,-5-5-2 0,-4 2 3 0,-3-1-1 0,2-1 1 16,-2 4-3-16,-1-6-2 0,-6 6 5 0,-1-2 0 16,-2 1-9-16,-3 2 8 0,2 0 8 0,-8 0-8 15,9 0-3-15,-9 0 2 0,5 2-2 0,-4 2 2 16,2 3 8-16,-3 3 3 0,1 2 1 0,-2 4 0 15,0 3-1-15,-2 2 1 0,0 4-2 0,2 1 1 16,-1-1-3-16,0 0 0 0,0 1 0 0,2-6-6 16,0-1 2-16,2 0-1 0,1 1-1 0,-1-4 0 0,4-1-1 15,-1-3 0-15,0-1 0 0,4-2-3 16,0-1-2-16,2-1-2 0,3-6-4 0,2 1-3 0,1-4 2 16,5-3-2-16,-4-2-1 0,9-6 5 0,-3-3 1 15,-2-4-1-15,-2-2 6 0,-2 0-6 0,-1-6 5 16,-4 2-1-16,-2-1 7 0,-3 0 4 0,-2-1 3 15,-5-2 1-15,2 1 1 0,-7 10 5 0,-2 0 9 16,-2-4 5-16,-1 5 2 0,-2 3 8 0,-2 2-2 16,0 2 7-16,2 4 3 0,2-1-1 0,1 3-3 15,0 1-4-15,2-1-4 0,1 1-7 0,1 2-3 16,1 0-11-16,3 2-2 0,-3-7-2 0,3 7-1 16,0 0 0-16,0 0-6 0,0 0 3 0,20 5 2 15,-10-4-2-15,3 0 6 0,10 1-12 0,-1-1 3 16,8-2-8-16,2 1 3 0,-1-2-2 0,1 0 4 15,-10 2-4-15,-2-1 0 0,-2 1-1 0,1 2 2 16,-7 1-5-16,-1-2 2 0,-2 0-1 0,0-1 3 0,-4 3-6 16,3 0-1-16,-3 3 1 0,0 0 2 0,1 2 0 15,-2 4 2-15,0 0 2 0,0 3-1 16,-4 5 0-16,0 5-1 0,0-2 1 0,0 5-1 0,1-1 4 16,3-1-2-16,4 0 0 0,-3 1 2 0,0-2 0 15,3-5-1-15,3-3 0 0,-2-2-3 0,-1 0 3 16,7-3 4-16,3-2-3 0,8-3 1 0,-5-5 4 15,2-2 0-15,4-5-2 0,4-2 0 0,2-4 2 16,-4-5-4-16,2 0 9 0,-3-4-6 0,0-2-2 16,-1-3-2-16,0 2-1 0,-3-5 0 0,-6 0 1 15,-3 0 2-15,-3-2 2 0,-4-1-1 0,-5 4 0 16,-3-1 2-16,-6 1-4 0,-4 10 1 0,-4-3-1 16,-3 5-3-16,-8-2 1 0,-6 6-2 0,-5 1-2 15,3 6 0-15,0 2-14 0,-1 1-21 0,5 1-51 16,6 1-54-16,10 0-93 0,-1 2-84 0,5 2-96 15,2 2-110-15,4-2-1150 0,3-3 558 0,0-2 372 16</inkml:trace>
  <inkml:trace contextRef="#ctx0" brushRef="#br0" timeOffset="3881.68">20959 10667 33 0,'4'-5'172'0,"-4"5"0"15,4-5-8-15,-2 3-2 0,0-2-10 0,2 1-2 16,-3-1-9-16,-1 0-1 0,2 2 4 0,0-3-2 15,0 0-3-15,0 0-7 0,-1-1-13 0,-1 1-1 16,0-2-8-16,3-1 0 0,-3 3 2 0,0-2 0 16,-3-3-8-16,2-1-4 0,-1 4-7 0,-2-5-5 15,1 2-6-15,-3 1-5 0,0 1-1 0,0 0-3 16,-1-1-5-16,0 2-5 0,-2 3-4 0,-1 0 0 0,1 1-6 16,-3 3-5-16,0 1-13 0,-5 5 5 0,-1 2-1 15,-2 1-10-15,-2 11 3 0,0-1-7 16,3 3-3-16,1-3 0 0,0 5 0 0,4 4-5 0,2-2-2 15,3 1 0-15,2-1 0 0,3-1-8 0,3 0 2 16,2-7-10-16,1 1-6 0,1-2-6 0,4-3-4 16,1 3-1-16,-2-7 1 0,9 2 1 0,-6-7-8 15,5 4 7-15,4-6 2 0,0-1 0 0,1-4 6 16,3-5-2-16,5 1 0 0,-2-10 4 0,-2 2 5 16,-1-1-3-16,-1-7 6 0,-2 3 10 0,0-1 7 15,-3-1 2-15,0-1 25 0,-5 9 11 0,-3-3 6 16,-3 7 17-16,2-2 14 0,0 2 17 0,-4 1-1 15,-1 4-4-15,1-3-13 0,-2 5-10 0,2-1-9 16,-3 3-16-16,0 0-7 0,0 0-6 0,5 9 0 16,-4 3-5-16,3 8 0 0,-4 4-5 0,0 4-3 15,0 0-1-15,-1 4-6 0,1 1-1 0,0 0 2 16,0 4-7-16,-3 9-9 0,3-10-31 0,3-1-37 0,-2 1-28 16,0-3-45-16,3 0-31 0,-2-3-39 0,2 0-46 15,0-2-55-15,1-10-54 0,-2-1-829 16,2-8 396-16,3-4 262 0</inkml:trace>
  <inkml:trace contextRef="#ctx0" brushRef="#br0" timeOffset="4240.03">21468 10761 199 0,'7'-10'330'0,"-1"3"-27"0,-5 1-29 0,2 0-29 15,-2 3-22-15,3 1-28 0,-4 2-17 0,0 0-19 16,0 0-8-16,1 14-4 0,-2-3-12 0,-3 6-7 15,4 0-14-15,-4 4-8 0,4 3-4 0,-6 3-14 16,10-2-9-16,-8 2-5 0,4-1 0 0,0-1-11 16,0-7-10-16,5 2-4 0,0-4-7 0,2-1-3 15,-2-3 1-15,0-4-7 0,4 0-5 0,-2-4 1 16,4 1-2-16,0-5 0 0,1-3 0 0,-2-2 2 16,9-7-10-16,-2 0 15 0,1-8 5 0,1-1 1 15,-4-4-4-15,0-1 9 0,-2-3 10 0,-5-2 7 0,2-1-13 16,-9 3 10-16,-1 1 1 0,0 2-7 0,-2 0 4 15,-7-1-16-15,-3 10-9 0,3 1 0 16,-6 2-8-16,-3 3 2 0,-2 7-10 0,-1 2 16 0,-7 6-30 16,0 1 15-16,9 3-32 0,-5 3-3 15,2 9-33-15,5-1-18 0,3 7-21 0,5 2-35 0,4 3-37 16,5 1-31-16,0 1-40 0,5 0-64 0,3 2-826 16,3-2 375-16,2-6 248 0</inkml:trace>
  <inkml:trace contextRef="#ctx0" brushRef="#br0" timeOffset="4405.55">21854 11006 121 0,'9'-5'309'0,"1"-1"-16"0,-6 1-17 0,1 1-18 15,-1 2-19-15,0-1-24 0,0 1-24 0,-4 2-18 16,0 0-21-16,0 0-16 0,6 6-9 0,-6-2-10 16,0 4-15-16,0 2-5 0,0 5-6 0,0 2-14 15,-1 0-4-15,0 0-9 0,-2 3-7 0,2-1-5 16,-3 8-6-16,0-4-29 0,3 2-40 0,-2 2-54 0,2-6-49 15,-3-1-51-15,4-3-55 0,0-5-652 16,-2-1 296-16,2-5 196 0</inkml:trace>
  <inkml:trace contextRef="#ctx0" brushRef="#br0" timeOffset="4780.74">22170 10679 274 0,'1'-7'330'0,"-2"0"-26"16,1 2-24-16,1-2-28 0,-1 2-20 0,0 0-26 16,0 2-22-16,3-1-18 0,-1 1-18 0,2-1-13 15,2 1-17-15,5-1-10 0,3 0-10 0,4 0-8 16,3 0-11-16,7 0-6 0,3-2-7 0,2 3-16 16,2-2 4-16,-2-2-7 0,-2 1-8 0,0 1-1 15,-10 2-4-15,-1-3-2 0,1 3 5 0,-7 1 10 16,-4-1 3-16,1 1 4 0,-4-2 9 0,1 4-4 15,-3-1-2-15,0 0-14 0,-5 1-2 0,8 0-7 16,-8 0 0-16,4 7-7 0,-4-1 6 0,-3 3 5 16,-2 0 4-16,1 8 5 0,-5 9-5 0,3-9-8 0,-7 11 7 15,4-2-10-15,0 4-8 0,-5 0 2 16,1 2 5-16,-1 1-11 0,3 1 15 0,-1-2-14 16,0 0-10-16,0 3-17 0,2-2-32 0,1-4-43 0,0-1-38 15,1-3-50-15,5-8-46 0,2-5-38 0,2-5-22 16,2 0-820-16,2-5 364 0,0-4 244 0</inkml:trace>
  <inkml:trace contextRef="#ctx0" brushRef="#br0" timeOffset="5128.17">22841 10556 336 0,'6'-11'332'0,"-5"5"-7"15,2-2-16-15,-1 3-16 0,0 1-27 0,0 1-15 16,-2-1-38-16,0 4-31 0,2-4-13 0,-2 4-17 0,0 0-11 15,-4 13-17-15,1-4-9 0,1 2 1 16,-2 2-24-16,2 5-10 0,-1 4-10 0,6-2-7 16,-1-3-1-16,-1 1-7 0,3-1-6 0,0 3-2 15,2-1-10-15,3 0 0 0,0-2-3 0,6 3-5 0,1-5-4 16,-1-1 0-16,8 4 3 0,0-2 1 16,-5-4-9-16,1-3 10 0,0 1-15 0,1-1-3 15,-4-1 0-15,1-3-6 0,-5 4 3 0,0-6-3 0,1 2 4 16,-2-1 5-16,-4 0 0 0,-1 0 3 0,2-2-6 15,-3 1-2-15,1 0-2 0,-2-2-1 0,-3 2 5 16,3-1-5-16,-3 1 14 0,-1-3 7 0,0 5 3 16,0-1 13-16,-1 1 4 0,-4 1 5 0,-3 0-5 15,-7 3-2-15,0-1-9 0,-3 1-5 0,-6 3-1 16,-3-1 12-16,-3 1-19 0,5-2-1 0,-2-1-5 16,5 0-9-16,4-3-48 0,0-1-35 0,7 2-39 15,-2-2-42-15,3-2-49 0,2 1-52 0,3-3-52 16,5-1-965-16,0 0 425 0,0-10 282 0</inkml:trace>
  <inkml:trace contextRef="#ctx0" brushRef="#br0" timeOffset="5609.11">23253 10548 183 0,'-1'-5'320'0,"-1"-2"-15"0,-1 2-21 16,2 1-7-16,-2-1-19 0,2 2-22 0,1 3-17 0,-1-7-24 15,1 7-21-15,-2-5-14 0,2 5-15 0,4 0-11 16,3-2-10-16,2 2-13 0,3 0-8 0,6 0-10 16,4 0-7-16,7 0-10 0,1 0-7 0,-1 0-7 15,2 2-6-15,-2-2-7 0,-10 0-4 0,3 0-7 16,-2 3 2-16,-3-2-3 0,-4 0-4 0,-2 1-3 16,1 2-8-16,-4-3-3 0,-1 2 9 0,-2-1-5 15,1 0 2-15,-4 3-2 0,4-1 1 0,-2 3 3 16,-4 2 19-16,1 1-3 0,-1 3 9 0,-1 2 6 15,0 1-1-15,-6 5 13 0,3 3-16 0,-2-5-3 16,1 7-1-16,0 2-3 0,1 0 0 0,-5 1-9 16,4-2-3-16,3 2 1 0,0-4-4 0,2-6-3 15,0 0-5-15,4-1 14 0,0-6-18 0,2-1 3 16,3 0 14-16,0-5-10 0,4 1 2 0,0-4 10 16,6-2-5-16,-1-2 13 0,5-3-3 0,8-6 1 15,-3-3-6-15,-3-1 1 0,1-2 2 0,-2-3-3 16,1-4-2-16,-1-1-3 0,-1-3-1 0,-2 0-1 0,-3-3 0 15,-2-1 1-15,-7 1 3 0,-3 0-3 0,-5 1 1 16,-5 1-2-16,-2 3-7 0,-5 0-1 16,-7 6-10-16,-4 0 1 0,-2 6-1 0,-9 5-4 0,-1 3 0 15,2 1-1-15,-1 4-7 0,4 1-20 0,1 2-52 16,7 1-59-16,8-1-67 0,0 2-54 0,2 1-73 16,2 2-105-16,4 1-1070 0,-4 0 500 0,0-2 332 15</inkml:trace>
  <inkml:trace contextRef="#ctx0" brushRef="#br0" timeOffset="8820.99">26476 10405 36 0,'3'-6'177'0,"-2"2"6"0,2 0-2 0,-2-2-3 16,1 0-6-16,-2 1-1 0,3 0 3 0,-2 1 0 0,-2 0-1 16,2 0-5-16,-1 4-11 0,-1-6-7 15,-2 2-1-15,3 4-9 0,-2-4-1 0,2 4-10 16,-8-4-13-16,3 4-14 0,-4 0-10 0,-5 1-11 0,-3 4-4 15,-2 3-11-15,0-1-6 0,-7 5-6 0,2-1-6 16,0 1-9-16,5-2 1 0,2 0-7 16,1 3-1-16,0-3-4 0,1 1-2 0,0-1-10 0,3 2 8 15,3-3-5-15,3 1-5 0,-1 0-3 0,3 0 5 16,2 2-5-16,2-3 3 0,0 2-10 0,6-2 3 16,-1 1 0-16,4 0 1 0,5-2 1 0,3 2-2 15,2-2-3-15,7 0 3 0,-1 1-2 0,4-1-2 16,1-1 1-16,-2-1 3 0,-7-2-5 0,0 0 1 15,-3 0 2-15,3 0-1 0,-8 0-6 0,-1-2 4 16,-1 2-1-16,0 0 7 0,-3-1-6 0,-2-2 2 16,-1-1-2-16,0 3 3 0,-1-1-4 0,1 1 1 15,-5-3 1-15,4 4 6 0,-5 0 7 0,1-4 4 16,-9 7 0-16,-1 0-1 0,-2-3 7 0,-6 7-10 16,0-1-11-16,-5-2 9 0,3 1-1 0,-2-3-5 15,4-1 0-15,0 3 0 0,4-4-6 0,2 1-6 16,0-1-15-16,3-1-15 0,2 0-25 0,0 1-23 0,3-1-25 15,2 1-10-15,3-1-26 0,-1-3-23 0,9 5-15 16,2-3-31-16,6 0-17 0,5-4-644 0,-1-1 291 16,6 0 194-16</inkml:trace>
  <inkml:trace contextRef="#ctx0" brushRef="#br0" timeOffset="9919.54">27040 10653 109 0,'2'-6'205'0,"-1"-1"6"0,1 2 7 0,-2-1-11 16,-2 0-14-16,1 0-4 0,1 0-5 0,-4 0-14 15,-3-2-12-15,0 1-12 0,2 2-1 0,-4-1-13 16,-1-1-4-16,0 3-13 0,0-1-8 0,-3 3-10 16,1 1-11-16,1 2-10 0,-3 0-7 0,2 1-7 15,-2 4-7-15,0-1-6 0,5 0-7 0,-7 5 1 16,4 1-10-16,1 2-2 0,4-3-5 0,-1 2-5 15,5-3-11-15,1 3-11 0,2 0-3 0,0 1-9 0,2-2-8 16,1-3-3-16,5 2 2 0,-1-3-1 0,0 2 2 16,2-7 3-16,1-1 4 0,3 4 0 15,-4-5 0-15,4 0 5 0,-2-3 1 0,0 1 3 16,0 1 1-16,1-1 6 0,-6 0-3 0,0 0 6 16,6-3 3-16,-6 1 5 0,-1 3 0 0,1-1 0 0,-1 1 3 15,1 1-2-15,-1-3-1 0,-5 3-2 16,0 0 1-16,9 1-4 0,-9-1-2 0,0 0-2 0,7 2 2 15,-6 1-1-15,-1-3-1 0,4 9 1 0,-2-3 0 16,-2-4 0-16,0 5-7 0,2-1-5 0,-2 0-10 16,1 1-10-16,1-2-11 0,-1 1-9 0,1-2-6 15,0-2 4-15,0 1 4 0,0 0 4 0,-2-3 8 16,0 0 2-16,0 0 4 0,14-8 3 0,-10 1 5 16,1-3 12-16,2-1 12 0,0-3 9 0,-2-4 6 15,2 1 26-15,0 0 7 0,0 1 15 0,-5 2-1 16,2-2 3-16,3 6 6 0,-5-1 3 0,3 2-3 15,-2 2 1-15,-1 1-9 0,1-2-14 0,1 6-4 16,-2-1-7-16,2 0-6 0,-4 3-6 0,13 0-3 16,-5 3 3-16,-1 2-6 0,4 2-1 0,-3 0 0 15,0 3-8-15,0 0 4 0,-2 5-5 0,-1 0 4 16,2 1-2-16,-4-4-2 0,1 2-3 0,-1 0-6 16,-2-2 1-16,-1-1-4 0,2-2-11 0,-2 1-10 15,0-3-3-15,0-1-5 0,1-1 1 0,-1-1 6 0,0-4 2 16,1 4 4-16,-1-4 3 0,0 0 1 15,0 0-3-15,6-9 12 0,-2 2-3 0,1-3-3 16,-1-3 7-16,1-3 0 0,4 2 6 0,0 0-1 0,-4 3 6 16,0-1 13-16,1 2 0 0,1-2 4 0,-1 3-8 15,2 0-2-15,-3 4-4 0,2-2-2 0,0 1 2 16,2-1-6-16,-1 7-3 0,0-1 2 0,-1 1-1 16,1 1-2-16,0-1 0 0,-1 4-8 0,3 2 10 15,-4 1-4-15,-1 1 9 0,-1 1-14 0,0 0 8 16,-2 1 2-16,-2 0-8 0,0 2 0 15,-1-1 3-15,-2 0-3 0,1-2-8 0,-2 3 2 0,0 0-11 16,0-9-5-16,3 6-2 0,-2-2 3 0,1-4 4 16,0 2 1-16,2-5 5 0,-3 3 1 0,3-3 1 15,-3 2 0-15,3-2 5 0,0 0-2 0,3-12-2 16,0 6 1-16,5-5 1 0,-1 3 3 0,0-6-2 16,6 0-1-16,-2 1 7 0,2 0-4 0,1 0 3 15,0-2-5-15,2 4 7 0,0 0-5 0,1 3 4 0,-3-1 1 16,0 4-2-16,0-2-5 0,0 3 5 0,-1-1-2 15,0 5 2-15,-2 0 1 0,-3 0-2 16,3 5 0-16,-2-1-3 0,0 1 6 0,1-2 0 16,-1 6-2-16,-1-1 6 0,1 2-7 0,-3 1 2 0,2-1-2 15,-5 2-1-15,1 0 3 0,2-2-1 0,-3 3 3 16,1-4-2-16,0 2-1 0,1-1-1 16,2-3-3-16,-6 1-1 0,4-4-2 0,3-2 5 0,-3 1-1 15,3-2 4-15,-2-1-1 0,2 0-5 0,2-4 3 16,-1-1 1-16,0-3 3 0,0 2 0 0,-2-4-2 15,2 2 3-15,3-6-2 0,-2-4-1 0,-1 1 1 16,0 0 2-16,-1-1 1 0,-1 1 7 0,-3-1 3 16,1 2 8-16,-1 3 6 0,-1 0-6 0,-3 1 2 15,2 1 0-15,-4 4 9 0,-1 2-15 0,3-2 12 16,-2 5-16-16,2 2-1 0,-7-4 0 0,7 4-2 16,-13 6-2-16,7 1 0 0,-2-1 0 0,1 5-1 15,-2 4 6-15,0 0-14 0,2 3-12 0,0 4-19 16,3-2-30-16,0 3-28 0,1 4-35 0,2-8-52 15,1 6-44-15,1-7-58 0,1-6-782 0,2-1 354 16,3-2 236-16</inkml:trace>
  <inkml:trace contextRef="#ctx0" brushRef="#br0" timeOffset="10173.58">28485 10364 99 0,'3'-4'294'16,"0"-1"-17"-16,0-1-25 0,-2 4-29 0,-1 2-23 0,3-3-15 16,-3 3-10-16,0 0-1 0,0 0-9 0,-2 16-6 15,-2-7-9-15,2 3-8 0,-3 3-9 0,-1 2-15 16,0 2-6-16,3-1-5 0,-5 6-12 0,-1-5-12 16,0 6-5-16,1-1-8 0,-2-1 0 0,1 2-15 15,3-1-2-15,-2-5-1 0,-2 5-11 0,1 0-1 16,-3 2-1-16,4-8-5 0,-1 4-4 0,2-2-3 15,-3-6-9-15,2 2-9 0,-1-3-24 0,4-1-36 16,0-5-52-16,-1 3-57 0,2-1-65 0,0-4-58 16,-1-3-691-16,0-1 324 0,0-1 216 0</inkml:trace>
  <inkml:trace contextRef="#ctx0" brushRef="#br0" timeOffset="10353.34">28173 10545 130 0,'0'-3'285'16,"1"0"-17"-16,2-1-20 0,-3 4-19 0,1-4-27 15,-1 4-21-15,4-3-21 0,-4 3-14 0,9-1-15 16,-9 1-14-16,14 4-15 0,-5-1-38 0,4 5-57 16,-3-4-65-16,8 6-69 0,-3-3-568 0,2 5 231 0,-3 0 154 15</inkml:trace>
  <inkml:trace contextRef="#ctx0" brushRef="#br0" timeOffset="10518.09">28665 10793 264 0,'11'-3'321'15,"-4"3"-24"-15,3-2-3 0,0-1 11 0,-3-1 6 16,-1-1-3-16,2 1-8 0,-2-1-11 0,2 2-14 16,-3-2-17-16,0 1-27 0,2-4-20 0,-4 5-21 15,2-3-22-15,-1 0-32 0,1 3-52 0,-1-2-74 16,-1-1-70-16,1 0-76 0,-4 0-99 0,2-4-105 15,-4 0-821-15,0 0 387 0,2 1 258 0</inkml:trace>
  <inkml:trace contextRef="#ctx0" brushRef="#br0" timeOffset="11339.94">29354 10451 37 0,'1'-4'280'0,"2"-3"-15"0,-2 2-19 16,0 0-10-16,1 3-17 0,-1-4-7 0,0 2-12 16,-1 0-15-16,0 4-9 0,1-3-14 0,-1 3-18 0,0 0-12 15,0 0-7-15,0 0-12 0,0 0-4 0,0 0 2 16,-16 11-1-16,8-4-7 0,-3 4-7 0,-1 3-11 15,-1-1-7-15,3 4-8 0,-3-4-10 16,3 2 1-16,1 2-7 0,0-1-6 0,-1 2-4 0,4-1-3 16,0 0-3-16,5-2-7 0,-1 2 0 0,2-6-6 15,2 2-2-15,3-1-4 0,0-3-10 0,4 2-12 16,0-3-13-16,3-2-4 0,4 1-8 0,-3-5-2 16,5-2 1-16,-1-1-2 0,1-5 4 0,1 1-1 15,-1-2-2-15,-1-6 3 0,5-2 0 0,-1-3 5 16,-4-1 2-16,-4 2 2 0,1 0 3 0,-5 2 6 15,-1-2 15-15,-3 1 5 0,3 5 7 0,-6-1 15 16,-2 0 3-16,0 2-2 0,-1 1-7 0,-2 1 3 16,1 2-5-16,-2 0-5 0,-1 2-5 0,0 1-5 15,-2 1 0-15,2 2-1 0,5 0-4 0,-14 3-10 16,8-1-7-16,-4 5-10 0,3-2-7 0,2-1-1 16,1 2-3-16,1 1 1 0,1-3-5 0,0 1-4 15,2-2 4-15,0 2 3 0,2-3 6 0,-2-2 0 16,7 2 3-16,-7-2 5 0,14-7 6 0,-3 2 7 0,-2-4 11 15,5-1 24-15,-1-5 1 0,-2 1 18 0,4-8 10 16,0-2 2-16,-5-1 18 0,3-3 3 0,0-3 18 16,-4 4 13-16,2 0 2 0,1 0 18 15,-2 0 9-15,-2 11 0 0,2 2 4 0,-5 4 0 0,1 1-7 16,-2 3-13-16,-3 1-17 0,3 0-17 0,-4 3-12 16,0 2-7-16,0 0-7 0,6 12-8 0,-2 5-4 15,-4 11-4-15,2 1-5 0,-4 4-2 0,-2 13-6 16,2 0-2-16,-2 2-3 0,-3-1-1 0,1 3-4 15,-3 0 1-15,-1 0-4 0,1 2 1 0,2-2-3 16,1-2 0-16,0-13-1 0,5-1-3 16,-6 0-1-16,5-1 4 0,-2-3-8 0,4-5-1 0,-1-7 3 15,1-3-5-15,0-5 1 0,1-3 0 0,-1 0 5 16,1-3-3-16,2-3 3 0,-3-1-5 0,0 0 2 16,12-9-4-16,-2-1-2 0,1-4 2 0,2-1 2 15,2-10-6-15,-2 1-1 0,-2-2-1 0,2 1 0 16,0-4 0-16,-3 1-5 0,2 1-3 0,-6 0-2 15,-1 5 5-15,-5 2-14 0,3 2-7 0,-2 1-18 16,-5 2-14-16,3 3-18 0,-4 2-28 0,0 1-43 16,-3 0-39-16,0 2-20 0,2 3-23 0,-4 0-30 15,-2 3-39-15,3 0-41 0,3 1-41 0,-5 0-913 16,1 2 432-16,5 2 286 0</inkml:trace>
  <inkml:trace contextRef="#ctx0" brushRef="#br0" timeOffset="11862.9">30082 10515 247 0,'-2'-4'245'16,"2"4"-23"-16,3-6-10 0,1 3-15 0,0-2-6 16,1 1-11-16,2-1-11 0,-2 0-13 0,6-2-4 15,-1-1-11-15,3 1-4 0,0-4-15 0,5-1-5 16,-4 2 5-16,0-6-16 0,-1 3-8 0,7-5-7 16,-7 2-6-16,0-1 3 0,-2-1-4 0,3-3 4 15,-3-3 8-15,-4 7-2 0,-2 0 6 0,2-1 1 16,-1 1 2-16,-5 1-1 0,-1 5 2 0,0-2-20 15,0 5-4-15,0 1-7 0,0 0-20 0,0 2 3 16,-1 0-15-16,1 5-11 0,-2-1-2 0,2 1 7 16,0 0-6-16,-2 14-3 0,4-4-15 0,1 1 15 15,3 5-12-15,1 2-6 0,8 7-1 0,2-2 0 16,-3-2-6-16,4 2-1 0,4-1-14 0,-3-1 1 16,0-2 3-16,0 0-4 0,-6-6 2 0,1 0 2 15,-5-3-8-15,1-2 13 0,-3 0-7 0,-1-3-1 0,-5 0 5 16,3-2 3-16,-2 1 0 0,0-1 22 0,-2-3-11 15,0 0-2-15,-9 2 9 0,-3-2 1 16,-1 0-3-16,-8-2-5 0,-5 0 2 0,0-1-4 16,-2 3 3-16,7 0-6 0,1 0 8 0,0 2-28 0,4 0-26 15,3 1-34-15,-1 0-30 0,3 2-25 0,3 0-31 16,1-1-31-16,3 1-33 0,2 2-32 0,8-2-22 16,3 0-717-16,2 0 332 0,9 2 224 0</inkml:trace>
  <inkml:trace contextRef="#ctx0" brushRef="#br0" timeOffset="12591.87">30855 10401 7 0,'8'-12'265'0,"-3"0"-3"0,-1 0 0 0,-2 2-15 16,1-5-17-16,-4 6-17 0,-3-1-13 0,-1 0-18 16,-2 1-13-16,-3 3-12 0,1-1-17 0,0 3-15 15,-2 4-9-15,-1 0-14 0,-2 2-8 0,4 4-9 16,-7 1-10-16,2 2-10 0,2 3-14 0,3-3-16 15,0 1-12-15,3 1-11 0,0-2-11 0,0 3-10 16,4-5-17-16,-1 3-2 0,1-5-7 0,4 1 3 16,1-1 2-16,2 0 6 0,1-3 0 0,2-2 2 15,-7 0 7-15,18-2 0 0,-8-3 18 0,-1-2-4 16,6-2 7-16,1-3 18 0,-2-1 11 0,0-3 15 16,-1 1 1-16,1-2 10 0,-2 0-4 0,-2 1 11 0,2 0 8 15,-3 2 6-15,-2 2 21 0,0 3 14 16,-1 1 4-16,-3 1-8 0,-1 1-4 0,0 2-10 15,0 2-16-15,0-3-13 0,-2 5-9 0,0 0-7 16,0 0-5-16,0 0-6 0,0 0-8 0,0 15 3 0,-1-6-5 16,-2 3-1-16,3 0 7 0,0 1-24 0,0 4 5 15,2-6-6-15,0 5-4 0,1-7 2 0,-1 3-3 16,1-4 10-16,-2-2-16 0,4 1-10 16,-1-1 9-16,0-2 3 0,1-1 0 0,1-2 0 15,1-1-1-15,4-1-2 0,-1-2 5 0,4-3 1 0,-1-5-3 16,0-1-7-16,6-6 10 0,-1-3 1 0,-4 0-1 15,3-4-3-15,-2-2 6 0,0 0 1 0,1-2 17 16,-2-2-13-16,0-2 14 0,4 3 5 0,-7 0 15 16,0 3 8-16,1 3 24 0,-7 9 23 0,1 1 11 15,-3 1 1-15,1 6-16 0,-4 0-13 0,4 2-14 16,-4 3-10-16,0 2-9 0,0 0-1 0,0 0-8 16,-9 17-2-16,1-3-6 0,-5 10-2 0,2 3 2 15,-2 0-10-15,-1 4 1 0,1 2-6 0,-2 11 1 16,4-9-4-16,2-2-3 0,1 1 3 0,3 0-6 15,2-4 4-15,3-2-4 0,6-4-3 0,0-4-4 16,2-3 3-16,1 0-3 0,0-1-4 0,4-5-1 16,0 0 4-16,5-4-7 0,0-2-1 0,1-2-1 15,3-3 0-15,1 0 0 0,3-7-2 0,2 0 0 16,-1-6 4-16,-1-1 2 0,-1-2-6 0,1-6-1 16,0-2 2-16,-4-2-2 0,1-2-2 0,-6 3 7 15,-1-1-2-15,-1 1 0 0,-3 0-1 0,-6 7 2 0,-1 2 1 16,-1 5 2-16,-3 1 2 0,2 3-5 0,-3 0 0 15,-1 2-3-15,-3 2 0 0,0 0 1 0,4 3-2 16,-14 4 1-16,4 1-1 0,-2 7-12 16,1 2-26-16,0 1-38 0,-1 8-47 0,0 2-37 0,3 4-46 15,0 1-45-15,0-2-54 0,5 0-70 0,3-2-59 16,1-6-945-16,1 0 463 0,7-4 306 16</inkml:trace>
  <inkml:trace contextRef="#ctx0" brushRef="#br0" timeOffset="13219.05">31985 10328 35 0,'8'-14'252'0,"1"-3"-5"0,-4 1-7 0,2 0-3 16,0 0 2-16,-2 2-11 0,-3 1-3 0,2 1 0 15,-4 0-5-15,0 2-5 0,0-2-7 0,0 2-14 16,0 1-5-16,-4 3-32 0,-1 2-17 0,1 1-16 15,-2 3-13-15,6 0-10 0,-19 5-9 0,2 2 4 16,-2 1-21-16,1 2-16 0,3 4 3 0,-6 5-7 16,2 0-10-16,6-4 3 0,1 6-13 0,0-4 9 15,4 0-13-15,3 1-10 0,0-4-3 0,5 2-12 16,-3-3-13-16,3-1-3 0,3 0-3 0,2-3 1 16,3 0-1-16,2-3 4 0,0 0-4 0,3-3 5 15,1-2 6-15,4-2 10 0,0-1-17 0,1 0 5 0,2-7 4 16,4-1 6-16,-2-3 9 0,2-1 0 15,-2-5-10-15,-2 0 12 0,2-1 4 0,-1 1 5 16,-4 0 3-16,-4 4 20 0,1 1 6 0,-3-1 15 16,-2 5-11-16,-2 1 9 0,-2-1-9 0,-1 4 2 15,0 1-12-15,-1-1-7 0,-1 4-12 0,-1-1-4 16,-2 3-3-16,0 0-6 0,0 0 3 0,0 0 1 16,0 0-3-16,-2 15 1 0,-5-4-7 0,0 4 0 15,-2-1-1-15,1-1-10 0,-2 6-18 0,6-4-12 16,-4-1-15-16,4-2-16 0,2 1-8 0,1-3-5 0,-1 0-14 15,2-1-4-15,2-1 4 0,1-2 14 0,1-1 0 16,5 0 11-16,1 0-1 0,2-5 14 16,1 0-3-16,7-5 7 0,1 0 7 0,5-4 12 15,0-1 7-15,2-3 10 0,-1 2 14 0,0-2 13 0,-2 1 8 16,1-3 10-16,-1 4 10 0,-7 4 0 0,0 0 1 16,-5 2 7-16,1 2-3 0,-1 0-6 15,1 3-2-15,-5 1-8 16,1 4 32-16,0 2 5 0,-1 0-14 0,-1 8-6 0,-4-3 5 0,0 4 1 0,1 2-2 15,-5 1 1-15,0-1-1 0,-3 0-6 0,2 1-3 16,-3-2-6-16,-1 3-2 0,0-6 3 0,-3 4-22 16,-2-2 12-16,0-1-2 0,-3-1-2 0,-9 3-7 15,-6-2-33-15,-3 1-59 0,-18-1-65 0,-5 0-51 16,-9-1-80-16,1-6-89 0,-35 3-1071 0,-6-8 475 16,7 4 318-16</inkml:trace>
  <inkml:trace contextRef="#ctx0" brushRef="#br0" timeOffset="14272.85">27607 11332 183 0,'0'0'229'0,"0"0"-21"0,0 0-18 0,0 0-19 16,8 3-15-16,-8-3-16 0,2 1-9 0,1 3-4 16,-1-2-6-16,1 2-7 0,1 0-10 0,1 0-6 0,-1 2-10 15,2-2-11-15,-1 0-8 0,2 3-6 0,0-2-3 16,-3-1-6-16,5 1-2 0,-1-1-5 16,-2-1-1-16,1-1-4 0,3 0-2 0,-3 0 0 0,1-3 4 15,3 0 5-15,-2-3 2 0,4-2 2 0,-3 0-1 16,6-3-1-16,-1-5 6 0,1 0 4 0,-3-3 13 15,3-3 1-15,-5 3-3 0,1 0 12 16,-3 1 11-16,1-1 6 0,-4 3 15 0,-2 2 25 0,1 1 5 16,-1 2 0-16,-2 2-3 0,-1 2-18 0,0 0-6 15,0 3-22-15,3-2-11 0,-4 4-15 0,0 0-3 16,0 0-7-16,0 0-8 0,-9 19-7 0,5-8 1 16,-2 4-5-16,3 4-4 0,-5-2-5 0,2 3-3 15,0 3-1-15,1-3-4 0,1 4-2 0,0-5-4 16,4 0 8-16,-1-1-20 0,1-1-4 0,0 0-15 15,0-1-24-15,0 0-16 0,2-6-9 0,1 1-7 16,1-3 3-16,2 0-3 0,-1-4 13 0,7-2-4 16,-1-5 3-16,2 0 10 0,1-6-1 0,5-3 13 15,-2 3 9-15,3-8 0 0,-4 3 5 0,-1-1 16 16,-1 2 11-16,3-1 12 0,-4 1 13 0,-3 4 14 16,0 0 3-16,-2 1 0 0,-1 0-8 0,1 3-6 15,-2 0-6-15,-1 1-6 0,3 3-2 0,-4 1-4 16,-4 0 1-16,11 3-9 0,-3 2 7 0,-1-2-2 0,1 5 1 15,0 4-4-15,-3 0-1 0,-1-2 1 0,1 1-3 16,-2 1 0-16,-2 3 3 0,4 0-5 0,-5-2 4 16,0 0-4-16,-4-1 2 0,3 0-4 0,0 0 4 15,-2-2 0-15,3-3-4 0,-1-2-1 0,1 2 2 16,0-5 7-16,-3 1 3 0,3-3-8 0,0 0 1 16,0 0 1-16,13-8-6 0,-5-1 5 0,2 2-6 15,4-10 2-15,3-2-1 0,-2 5 2 0,-1-2 0 16,5-3 0-16,-5 5-2 0,0 2 7 0,-1 2-1 15,2-3 0-15,-2 4 0 0,-2 2 1 0,-3 3 6 16,0-1-12-16,-3 1 0 0,3 3-5 0,-2-2 3 16,-6 3-10-16,12 3 10 0,-6 0 4 0,-1 1-8 0,-1 1 4 15,6 1-2-15,-6 5 1 0,3-5 3 16,-5 6-6-16,5-1 3 0,-3 0 1 0,0 1-4 16,-1 0 9-16,0 3-3 0,-1 2-4 0,1-1-18 0,-2 0-27 15,2-1-34-15,-1 1-39 0,1-3-40 0,-2-1-47 16,2 4-47-16,1-6-82 0,-1 4-76 0,2-6-823 15,2 2 411-15,2-5 274 0</inkml:trace>
  <inkml:trace contextRef="#ctx0" brushRef="#br0" timeOffset="14970.55">28908 11347 146 0,'3'-6'268'0,"4"0"-14"0,-3 0-17 0,1 0 1 16,0 1 3-16,-2 0-5 0,2 0-13 0,-3 2-4 16,5-1-15-16,-3 0-9 0,-1 1-19 0,1-1-22 15,1 0-11-15,2 4-13 0,0-1-12 0,-7 1-8 0,13 0-9 16,-4 1-2-16,1 2-16 0,-1 2 0 0,0-1-6 15,1 4-6-15,-2-1-4 0,1 3-5 0,-4 2-8 16,5 0-4-16,-2 8 2 0,-4-6 0 0,0 3-8 16,-2 0-5-16,-2 3 3 0,-1 3-8 0,-3-3 3 15,2 5-7-15,-5-6 1 0,1 2-1 16,-11 1-5-16,7 2 4 0,-3-7-5 0,-3 2-2 0,2-2 4 16,3-1-7-16,-5-4-5 0,4 1 0 0,5-7 0 15,3 1-8-15,-3-1 6 0,6-3 3 0,-1 2-2 16,-1-3 3-16,3-2 1 0,0 0-6 0,0 0 0 15,20-11-4-15,-4 0 7 0,9-4-3 0,2-1-7 16,1-3 2-16,4 0-2 0,-1 2 5 0,0-2-3 16,-1 3 4-16,-2 2 2 0,-5-3 8 0,-5 9 7 0,1-1-4 15,-7 5 1-15,-1-2 1 0,-2-1-1 16,-2 5-15-16,0 1 2 0,-3 0 1 0,4 1 4 0,-3 2-3 16,1 1 2-16,1 3-2 0,-2 0-5 0,-1-1 9 15,1 6-10-15,0-1 1 0,-1 2 1 0,1 1-1 16,0 1-10-16,0 2 10 0,-1 1-8 0,-2 0 8 15,2-2 0-15,-1 2-3 0,1-2 2 0,0-4-7 16,1 2 6-16,0-3 0 0,1-1 4 0,3-2-1 16,1-1 2-16,-1-2-3 0,0-1 2 0,5-3 0 15,-4-2-3-15,3-1 2 0,8-3 2 0,-5-3-4 16,2-1 2-16,0-2-5 0,5-4-2 0,-4-4 6 16,2 0-2-16,4-1-1 0,-11-1-3 0,-1-2 16 15,-3 0-13-15,-5 6 11 0,2 0-11 0,-6 2 3 16,1-2-6-16,-2 3 0 0,-2 2-9 0,-2 1 6 15,-2 1 5-15,-2 2-4 0,-4 1 0 0,1 3-6 16,-2 0 0-16,-2 2-13 0,1 1-25 0,1 2-33 16,2 2-30-16,-2 1-30 0,2 4-30 0,0-1-28 0,-3 6-47 15,8-2-51-15,1 3-53 0,1-2-881 0,0 0 409 16,3 3 274-16</inkml:trace>
  <inkml:trace contextRef="#ctx0" brushRef="#br0" timeOffset="15334.43">29911 11414 6 0,'6'-9'314'0,"-1"1"-7"0,-1 0-5 15,0 3-15-15,0 0-16 0,-3 2-16 0,2-2-26 16,-2 2-28-16,-1 3-23 0,3-1-11 0,-3 1-21 16,0 0-21-16,0 0-10 0,-3 12-12 0,3-7-7 15,-4 4-8-15,4 3-4 0,-5 5-8 0,1 0-3 16,0 0-11-16,-1 2-4 0,0 2 0 0,0-3-14 15,1-1-1-15,-1 0-7 0,1 2-1 0,4-2 0 16,0-5-9-16,0-2 18 0,2 2-24 0,1-5 1 16,3 1 2-16,0-1 0 0,0-4-1 0,3 0 13 15,0-3 10-15,0-2 4 0,4 0 13 0,4-4 13 16,-2-2 2-16,0-2 0 0,1-3-2 0,-1 0-10 0,5-7-6 16,-2 1-6-16,-2-4-2 0,0 1-6 15,-2 0-1-15,-1 0-6 0,-7 4-8 0,2 1 1 16,-3 0-2-16,-2 1-3 0,-2 4-1 0,-1 0-5 0,0 2-9 15,-4 1-1-15,0 3-3 0,-1 0-16 16,0 1-30-16,-3 4-20 0,0-2-29 0,1 6-18 16,-1-3-32-16,-2 4-29 0,5 1-37 0,-1 2-42 0,3 2-49 15,-1 0-61-15,2 3-747 0,0-1 369 0,4 0 244 16</inkml:trace>
  <inkml:trace contextRef="#ctx0" brushRef="#br0" timeOffset="15813.99">30657 11372 270 0,'5'-10'293'16,"4"-5"-12"-16,-4 3-11 0,0-4-14 0,1 0-18 16,-4-1-5-16,-2 0 4 0,1 0-4 0,1 0-15 15,-4-1-2-15,1-2-6 0,-3 5-2 0,2 4 9 16,-2-2-16-16,-2 3-4 0,-2 1-14 0,0 2-16 15,-2 1-19-15,-3 2-12 0,2 1-16 0,-1 2-15 16,-2 1-8-16,-4 4-9 0,3 2-10 0,-3 2-6 16,1 2-6-16,1 4-11 0,0-3-2 0,1 0-10 15,1 4 0-15,0 0-3 0,2 2-9 0,3-3 4 16,1 3-8-16,1-4-2 0,3 3-1 0,2-4-7 16,2-1 7-16,1-1-11 0,2-2 1 0,2 3-6 15,1-2 3-15,4 0-2 0,6-4-1 0,2-1-1 16,-2 3 1-16,2-7 0 0,1 0 0 0,-1-3 0 15,1-1-4-15,-1 0 1 0,0-1 5 0,1-4 7 0,-2 0 0 16,1 0 12-16,-8 3 14 0,2 1 8 0,0-1 5 16,-1 1 7-16,0 0 8 0,-5 3-5 0,0 0-7 15,-3-1-9-15,-3 3-10 0,0 0 1 0,8 6-6 16,-7 0 3-16,-1 3 0 0,-2 2 1 0,-1 6-5 16,-1 7 6-16,-2 3 2 0,-3-3 9 0,0 5-1 15,4 0-2-15,-3-2-5 0,1 0 0 0,-3 1-3 16,2-4-6-16,0-1-2 0,4-4-4 0,-1 0-3 15,1-2 0-15,1-2-1 0,0-4-3 0,3 1-2 16,-1-2-3-16,1 0-13 0,-3-3-39 0,2-1-59 16,0 1-80-16,3-2-102 0,-3 1-104 0,0-3-126 15,1 0-1319-15,0-3 608 0,0 0 406 0</inkml:trace>
  <inkml:trace contextRef="#ctx0" brushRef="#br0" timeOffset="18610.16">1786 13322 183 0,'1'-6'193'16,"-1"2"-12"-16,1 1-10 0,-1-1-18 0,0 4-16 15,2-5-14-15,-2 5-11 0,0 0 7 0,4 12-4 16,-2-1 0-16,2 7-3 0,5 7 0 0,-3 3-1 16,-2 5-4-16,-1 1-12 0,-2 1-7 0,2 1-7 15,0 11-7-15,-1-14-4 0,-1-1-10 0,3-1-6 16,-2 2-2-16,-2-2-4 0,1 1-6 0,-1-1-2 16,2-4-5-16,-4-2-4 0,2-7-3 0,2-1-4 15,-4-5-1-15,4 1 3 0,-4-8-3 0,4 3 1 16,-4-2 18-16,4-3 23 0,-2-3 0 0,0 0-1 15,0 0-5-15,-5-14-2 0,5-2-8 16,-3-3 4-16,2 0-12 0,1-15-1 0,0 1-8 0,3-16-4 16,-2 1 2-16,2-6-7 0,3-2-4 0,0-1 4 15,1-1-4-15,3 4 1 0,1 0-1 0,2 2 0 16,1 8 19-16,-5 11 4 0,1 3 4 0,3 8-2 16,-5 6 10-16,-2 1-6 0,2 4-9 0,-6 6-8 15,2-1-3-15,0-1-11 0,1 4 0 0,-1 2 2 16,-4 1-2-16,16 4-4 0,-7 6 0 0,2 4 6 15,1 3-4-15,0 6-4 0,-1 4-6 0,0 1 8 16,-1 3-3-16,1 1 1 0,-2 2-1 0,-1-2-1 16,-2 2-2-16,2-1 4 0,-3 1-3 0,-1-1 4 15,-3 1-6-15,3 0-4 0,-3 2-3 0,2-3-28 16,-2 2-27-16,2-5-30 0,-3 3-49 0,0-6-51 16,0 0-53-16,1-8-42 0,-2 7-830 15,-3-6 371-15,1-6 246 0</inkml:trace>
  <inkml:trace contextRef="#ctx0" brushRef="#br0" timeOffset="20234.98">1947 13716 131 0,'-4'-2'264'0,"0"0"-29"0,2-1-21 16,2 3-27-16,0 0-19 0,0 0-14 0,0 0-19 15,0 0-11-15,0 0-12 0,0 0-6 0,15 4-3 16,-5-1-6-16,7-1-7 0,5-2-7 0,4 0-9 15,2 0-4-15,3 0-7 0,-12-2-6 0,12 2-2 16,-3-4-9-16,-6 1-1 0,1-1-3 16,2-1-7-16,-4 0-1 0,1-1-2 0,-3 0-1 0,0-2-2 15,-3 0 1-15,0-2-2 0,-1-3 11 0,-3 0 5 16,-1-1 1-16,-2-3 2 0,1 0 37 0,-3 2 12 16,-1 3 3-16,-2 2 20 0,0 1 24 0,0 0 24 15,-3 2-2-15,2 1-13 0,-2 1-15 16,0 0-10-16,-1 5-16 0,1-6-16 0,-1 6-12 0,0 0-19 15,0 0-3-15,0 0-10 0,0 0-3 0,3 16-3 16,-2-8-8-16,2 8-1 0,-1 0 4 0,-1 2-10 16,1 3-1-16,0 2-20 0,2 4 13 15,0-1-11-15,0-2 10 0,-2 3 2 0,1-8-11 16,1 2-6-16,1-5-17 0,0 3-13 0,-1-5 4 0,0-3-47 16,2-2-10-16,-2-2-11 0,0 0-4 0,2-4 17 15,-1-1 10-15,-5-2 7 0,17-7 7 0,-7-1 4 16,-1 1 4-16,4-8 3 0,-3-1 7 0,4-6-1 15,0-2 17-15,-1 0 0 0,-4 2 3 0,4-2 17 16,-4 9 1-16,-3-2 14 0,2 1 19 0,-5 3 8 16,3 5 7-16,-4-3 0 0,1 6 1 0,-1-2-10 15,0 3-6-15,-2 4-8 0,2-4-4 0,-2 4-4 16,0 0-3-16,0 0-7 0,9 13 9 0,-6-5-7 16,0 3 4-16,1 6-8 0,0 2 2 0,1 0 3 15,-1-2-2-15,0 4 4 0,2-3 4 0,2 9-13 16,-3-10-10-16,2 0 2 0,1-3-24 15,-3-5-14-15,2 0 1 0,2-3 0 0,-4-3 1 0,1 1 1 16,2-3 0-16,-8-1 3 0,14-5 11 0,-4-4-6 16,3-5 7-16,0-2 2 0,1-6 1 0,-2-5 3 15,3-1 1-15,-4-3 5 0,4-13 6 0,-4 10 5 16,5-15 9-16,-5 6 12 0,0-6 9 0,-1 2 4 16,-2 12 12-16,-2-13 12 0,-2 14-7 0,5-1 14 15,-5 4 7-15,0 6 5 0,-4 7 9 16,1 6 1-16,-1 2-3 0,0 3-12 0,1 0-11 15,-1 4-12-15,0 3-6 0,0 0-4 0,0 0-7 16,0 19-3-16,3-1 1 0,-3 9 1 0,1 4-8 0,2 0 3 16,1 5-2-16,-3 10-5 0,3-10-3 0,1 10 3 15,-4-10-2-15,2-1-7 0,-2 2 4 0,4-3-5 16,-1-1-4-16,4-2-14 0,-1-2-15 0,1-2-15 16,0-4-15-16,-1-6-6 0,2-1-12 0,-2-4-12 15,2-5-4-15,0-2-5 0,2-1 9 0,1-6 12 16,1-3 5-16,4-4-2 0,0-4 14 0,2-3 4 15,0-4 2-15,-1-6 15 0,-4 0 1 16,-1-1 8-16,2-1 6 0,-1 0 24 0,-1 3 12 16,-1 1 8-16,-5 8 9 0,1 1 2 0,-6 3 5 15,3 3 0-15,-2 4-6 0,0 0-5 0,-2 0 0 0,-1 5-9 16,0 0-5-16,0 0-14 0,0 0 11 0,10 17 2 16,-6-1-5-16,-2 1-4 0,1 3 2 0,2 9 0 15,-2-1-3-15,1 0 3 0,1 0 8 0,1 0-7 16,0 2-17-16,2-1 4 0,-1 0-9 15,1-4-19-15,0 0-26 0,0-7-14 0,-3-3-6 0,0-5 2 16,4-3-1-16,-4-2 6 0,3-4 4 0,1 0 6 16,-9-1 9-16,23-7 6 0,-8-4 0 0,-1-2 4 15,1-1 9-15,-1-6 7 0,2-4 3 0,-2-1 7 16,-3-4 0-16,2 0 10 0,-6 0-7 0,-1-2 18 16,-1 2 17-16,0-3-1 0,-4 3 8 0,2 1 14 15,-7 3 25-15,0 6 1 0,3 2 15 0,-4 2-10 16,-3 2 14-16,0 0-9 0,-3 2-10 0,-6 2-8 15,0 4-5-15,-4 4-9 0,-10 2-7 0,-3 4-14 16,2 4 5-16,0 2-4 0,0 2-4 0,4 4-5 16,5 1 7-16,1 1-26 0,3-2-16 0,5-2-19 15,4-1-10-15,5-3-17 0,1 0-32 0,4-1 2 16,4 0 0-16,5-6 7 0,1 1 10 0,7-1 8 16,3-1 6-16,2-6 1 0,6-1 11 0,1-1 5 15,-1-3 5-15,-1 2 16 0,0-4 8 0,-5 5 19 16,-2-2 15-16,-1 0 6 0,-2 0 11 0,-1 2 2 15,-1 2 2-15,-4 1-4 0,0-1-3 0,-3 2-3 16,5 1 1-16,-3 1-2 0,-1 2-1 0,3 2-2 16,-1 2 1-16,-2 0 0 0,4 5-6 0,-4 3-1 15,1-1-5-15,-2 3 4 0,-2 2 6 0,0-3-1 16,1 1-9-16,-2 1 7 0,0-1-4 0,0 3-10 16,-4-3 2-16,2-1 1 0,-2-2-14 0,1-1-3 15,-2-1 1-15,0-4-14 0,1-3 17 0,-1-5 2 16,1 4 0-16,-1-4 1 0,0 0-1 0,0 0 0 15,0 0-4-15,12-16 7 0,-10 6 0 0,4-7 1 16,0-8-1-16,-1 5-2 0,1-5 14 0,3 0 3 16,1-1-4-16,-2 9 5 0,1-7 4 0,-1 7 5 15,-2 0 2-15,0 5-3 0,2 3-1 0,-4-1-6 16,6 2-3-16,-6 3-3 0,5 2-5 0,0 1 1 16,-9 2-2-16,22 3-1 0,-12 1-4 0,0 2-8 15,4 4 12-15,-4-1-2 0,1 5 1 0,-1 3 0 16,0-1-3-16,-1 1 3 0,-1 1-3 0,-3 2 3 15,2 3-2-15,-3-3-3 0,-6-1 1 0,-2 1 0 16,3-2-2-16,-1-2-3 0,0-4-4 0,-1-2 3 16,2-2 6-16,1-3 1 0,0-5 6 0,0 0-7 15,-1 6 0-15,1-6-8 0,0 0 10 0,0 0 6 16,0 0 3-16,-2-25-5 0,4 13 7 0,2-4 11 16,-1-5-7-16,6-4-2 0,-2 0-1 0,2-3 0 15,-2 1 0-15,3 2-6 0,2-1 3 0,2 2-4 16,-8 10 6-16,2-2-5 0,0 7 0 0,1 0-6 15,-3 3-3-15,3-3-3 0,0 6 0 0,-1 1-7 16,-2 1 6-16,-6 1 4 0,22 4-5 0,-12 1 4 16,-1 2-2-16,4 0-1 0,-4 2 0 0,-2-1 1 15,5 7-9-15,-3-2 12 0,-2 0 1 0,-1 4-10 16,1-4-4-16,-4 4-34 0,-1 1-40 0,2 2-58 16,-7-1-62-16,2 6-60 0,-1-7-74 0,-1 10-77 15,-7-10-986-15,6 1 466 0,-4-4 312 0</inkml:trace>
  <inkml:trace contextRef="#ctx0" brushRef="#br0" timeOffset="21568.19">4352 13511 8 0,'5'-8'251'0,"-4"1"-16"0,3 2-18 15,-4 2-19-15,0 3-16 0,4-5-12 0,-4 5 1 16,0 0-4-16,0 0-4 0,5 11 16 0,-2-5 0 15,-2 5 2-15,3 1 1 0,-3 4-7 0,2 0-18 16,-1 1-8-16,2 3-11 0,-2 5-7 0,1-6-17 16,-1 0-6-16,1 5-9 0,1-3-11 0,-1-3-14 15,0 1-5-15,1-2-2 0,4-3-8 0,-3-3-3 16,4-1-4-16,0-3-8 0,2 2 2 0,2-6-5 16,1-4-4-16,0-1-1 0,5-2 0 0,-1-3-5 15,0-2 8-15,5-9-10 0,-4 1-7 0,2-3-3 16,-5 1-1-16,0-5-1 0,-5-3-5 0,3-1-1 15,-3-2 6-15,-5 0-2 0,4 4 13 0,-7 0-7 16,-1 6 3-16,-2 1 31 0,-2 3 19 0,-1 1 16 16,0 2 6-16,0 4-11 0,-4-1 0 0,1 4-8 15,-2-2-12-15,-2 5-13 0,-4 3-1 0,-6 3-8 16,-5 6-1-16,-3 3 0 0,0 2-10 0,0 6-1 16,1-2-7-16,4 5-2 0,1-1-10 0,4-2-12 15,8 0-24-15,1-3-12 0,3-3-19 0,3-3-15 16,3 1-11-16,2-2 13 0,0-1-23 0,3-5 3 15,1-2-3-15,2 0 5 0,5-4 3 0,5 0 10 16,-1-5 6-16,7-6 8 0,0-2 8 0,3-4 4 16,-6-2 9-16,-1-2 18 0,2-6-1 0,-6-1 10 15,7-10 15-15,-8 4 4 0,1-9 23 0,-6 12 11 16,4-15 4-16,-10 14 8 0,2-1 14 0,2 0-2 16,-7 3 15-16,3 4 17 0,-4 3 21 0,0 6 12 15,0 5 6-15,1 2-5 0,-1 7-16 0,-1-2-18 16,1 7-16-16,0-6-13 0,0 6-4 0,0 0-8 15,0 0-3-15,9 30-6 0,-4-5-6 0,-1 3-1 16,0 1-6-16,1 4-4 0,3-1-1 0,-2 5-4 16,2-1 0-16,2 9-4 0,-5-10 2 0,4 1-3 15,-1 9-3-15,-2-11-1 0,2-4-3 0,-3 4-1 16,0-5-7-16,0-1-3 0,5-5-7 0,-3-8-17 16,-1 1-7-16,1-6 1 0,4-2 2 0,-2-2 3 15,1-1 1-15,4-4 3 0,-5-2 2 16,4-4 1-16,2-6 6 0,3-1-2 0,3-5-3 0,-2-6 5 15,-3-1 1-15,1-2 2 0,-2-1 6 0,-1-2 0 16,-3 2 7-16,1 1 2 0,-1 2 20 0,-6 4 11 16,0 5 8-16,1 3-1 0,-5 1 10 0,1 4-4 15,-1 1-5-15,-1 1-11 0,1 1-8 0,-1 4-8 16,0 0-1-16,0 0-3 0,0 0-2 0,0 15 1 16,-1-4-1-16,1 6-5 0,-3 0 2 0,3 5 1 15,-1 5 1-15,-4 0-5 0,4 1-1 0,-2-1 1 16,-1 2-3-16,3-3 1 0,-1-6-7 0,0-6-8 15,2-4-7-15,2 0-2 0,-1 1-4 0,1-5-7 16,2 1 3-16,0-4 2 0,2-1 0 0,-6-2-1 16,21-10 1-16,-4 0 3 0,4-5 6 0,0-6 0 0,2-1 3 15,-3-4 2-15,-2 0 5 0,1-4 3 16,-3-2-2-16,-2 1 7 0,-2 0 14 0,0 5 9 16,-2-2 4-16,-6 10 8 0,1 0 9 0,-1 6 8 15,2 0 2-15,-5 2-1 0,2 2-11 0,-3 2-11 16,0 6-3-16,4-3-6 0,-4 3 1 0,0 0 1 0,9 15-10 15,-4-4-7-15,4 5 9 0,-4 3-7 16,3 6 2-16,-2 1-3 0,3 0 1 0,-4 1-3 16,2 2-1-16,-5 0-1 0,2 0 1 0,0 1-1 15,-2-4-5-15,1 0-9 0,-3-6-13 0,5-1-7 16,-3-7-22-16,0 0-9 0,-1-5 0 0,0-1 5 16,2 1 5-16,-3-7 8 0,4 4 2 0,-4-4 7 15,0 0 1-15,0 0 3 0,18-18 6 0,-11 7-1 16,1-4 2-16,1-2 0 0,0-4 5 0,1-1 2 15,2-7 0-15,-1 2 0 0,-2 3 3 0,1 3 0 16,-1 4 2-16,-5 5 1 0,1 2 0 0,0 0 0 16,-2 5-2-16,2-2 1 0,1 2-1 0,-6 5 0 15,13-3 3-15,-1 3-2 0,-12 0 3 0,20 3-3 16,-7 1 2-16,1 2 3 0,6-1-1 0,-3 0-1 16,1 1 1-16,-3-3-2 0,-1 0 2 0,4 0-3 15,1 1-1-15,3-6 4 0,-4 0-2 0,4 1-1 16,-2-4 3-16,-1-2 0 0,-1 2 2 0,-1-5 0 15,1 1 1-15,-3-3 3 0,-2-3-1 0,0 3 3 16,-2-5 2-16,-1 3 11 0,-2 0 5 0,-2-1 0 16,-2 3 3-16,0 2 7 0,-4 0 12 0,1 3 10 15,-2 0 5-15,1 7-2 0,-7-8-5 0,7 8-4 0,-16 3 0 16,3 2-2-16,-3 7-4 0,-7 5-6 16,3 4 2-16,0 3-6 0,1-1 4 0,3 1-8 15,0 2-3-15,7 3-2 0,1-4-2 0,3 1-3 16,4-7-1-16,5 6-1 0,-2-6-1 0,6 1 0 15,0-4-2-15,3-2-6 0,4-1-21 0,2-1-26 16,1-3-34-16,2-3-40 0,2-1-44 0,-1 2-49 16,8-5-66-16,-1-4-69 0,-9-1-77 0,8-6-65 15,-9 4-1242-15,0-3 575 0,-2-1 382 0</inkml:trace>
  <inkml:trace contextRef="#ctx0" brushRef="#br0" timeOffset="22021.45">4409 13319 141 0,'-11'-5'389'0,"-2"3"-14"15,-1-1-1-15,1-1 2 0,2 1-2 0,-1-1-16 16,2 4-20-16,1-1-19 0,4 1-24 0,1-3-33 15,4 3-26-15,-4-2-27 0,4 2-18 0,0 0-19 16,17-7-17-16,10 2-17 0,9 2-12 0,20-3-12 16,3 1-11-16,1-2-10 0,3 2-9 0,0 1-4 15,-3-1-13-15,3 2-5 0,-4-2-3 0,-6 0-10 16,-2 0-3-16,-12 3-3 0,-5-1-5 16,-4 3-3-16,-2-4-1 0,-8 2-8 15,-2-1 0-15,-4 3-2 0,-1-1 1 0,-7 0-2 0,3 1-4 0,-4-1-4 16,2 1-25-16,-7 0-67 0,0 0-98 0,0 0-104 15,0 0-131-15,-34 7-1238 0,14-2 550 0,-16-2 366 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1:02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13680 12532 27 0,'0'0'240'0,"-4"-5"-18"16,-1 3-11-16,5 2-15 0,-4-3-12 0,4 3-16 16,-5-3-15-16,5 3-11 0,0 0-10 0,-10 4-10 15,1-1-5-15,5 1-10 0,-4 2-2 0,-2 2-8 16,0 1-6-16,-3 3-1 0,0 2-5 0,-2 0-5 15,3 1-8-15,-5 2-3 0,2-1-6 0,-1 4-8 16,3-5-3-16,3 1-6 0,1-1-1 0,0-1-7 16,2-2-4-16,3 1-3 0,0-4-1 0,5 4-6 15,-5-2-1-15,8 1-1 0,-1-2-2 0,4 0-1 16,0 2-2-16,-1-1-1 0,6 2-1 0,-1-1 0 16,4-4-2-16,1 3 1 0,-2-1-1 0,2 0-3 15,0-3-2-15,-1 1-2 0,0 1 0 0,2 1-2 16,-3-1 5-16,4-3-3 0,-8 1-3 0,3-1 0 0,-4-2 3 15,1 3 2-15,0-1-2 0,-2-1-1 0,-3 1 1 16,0-1 0-16,0-1 3 0,2 1 4 0,-4-1-2 16,0-1 1-16,-2 2 4 0,2-2 11 0,-3 3 11 15,0 0 1-15,-3-1 10 0,1 2-5 0,-3-2 3 16,-3 2-3-16,0-2 1 0,-2 4-4 0,-5-4-6 16,1 5-8-16,1-5 3 0,-5 1-3 0,0 0 1 15,0 1-4-15,-1-2-8 0,-1 0-2 0,2 1-16 16,-1-1-17-16,3-2-23 0,-2-1-32 0,6-2-36 15,0 1-54-15,2-4-61 0,5 0-74 0,-4-6-737 16,5-3 344-16,3-7 232 0</inkml:trace>
  <inkml:trace contextRef="#ctx0" brushRef="#br0" timeOffset="167.55">13582 12596 92 0,'0'-5'270'15,"0"1"-24"-15,3 0-29 0,-1 1-20 0,1-1-23 0,1 2-19 16,4-1-11-16,2-1-14 0,4 1-15 16,3 0-11-16,11-1-8 0,0 0-12 0,0 1-8 15,3-2-13-15,0 4-27 0,-1 0-39 0,1 1-37 0,0 0-44 16,-2 0-41-16,3 1-524 0,-10 0 215 0,7 4 146 16</inkml:trace>
  <inkml:trace contextRef="#ctx0" brushRef="#br0" timeOffset="667.15">14227 12682 141 0,'-3'-5'293'0,"0"-1"-21"0,0 0-19 15,2 0-19-15,-1-2-23 0,2 1-21 0,3 2-19 16,0-3-16-16,1 2-18 0,0 2-12 0,2-2-16 15,1 0-10-15,2 2-10 0,3 0-8 0,1 2-9 16,7-1-7-16,-5 3-7 0,3 0-7 0,-1 0-2 16,-1 3-4-16,-2 1-6 0,-2 1-7 0,-1-1-2 0,1 4-2 15,-4-3-6-15,-2 7-3 0,-2-3 2 16,-3 3-3-16,0 1-3 0,-1 2 0 0,-5 2-6 16,-1-1 2-16,-2 2-4 0,-2-2 4 0,-2 1-4 0,1 0 0 15,-2-3-1-15,3 0-1 0,2-3 0 16,1-2-3-16,2-1 1 0,-2-1-3 0,3 0 0 15,2-3-1-15,-1 0 1 0,3 0 1 0,-1-1-1 16,1-3 1-16,1 7 1 0,-1-3 1 0,3 1 3 0,2 0-3 16,0-2-1-16,4 1-1 0,-3 0-1 15,3 0-1-15,0 3 2 0,1 0 1 0,-1-3 0 0,0 3-4 16,3 1 3-16,-5-2 0 0,1-2-1 0,1 5 2 16,-1-3 0-16,-3 1-3 0,-1-2 8 0,-2-1 1 15,2 3 2-15,-1 1 5 0,-1-1 1 0,-2 0 5 16,-2-1 3-16,0 3-1 0,-3-2-3 0,-3 3-2 15,0-2-1-15,-5 2 1 0,1 1-3 0,-3-1-1 16,1-1 3-16,-3-3-6 0,6 2-3 0,-2-3-4 16,4 1-20-16,0-4-17 0,0 2-31 0,4-1-31 15,0 0-38-15,1-1-36 0,4-2-51 0,0 0-705 16,0 0 309-16,5-14 204 0</inkml:trace>
  <inkml:trace contextRef="#ctx0" brushRef="#br0" timeOffset="1733.45">14900 12712 180 0,'4'-8'296'16,"-3"2"-17"-16,2 0-21 0,0-2-24 0,-1 2-20 15,2 0-22-15,0 0-18 0,2 1-18 0,-1 0-19 0,4 3-11 16,-1-3-14-16,3 0-10 0,1 3-11 0,-1 2-11 15,5 0-4-15,-2 2-12 0,-1 1-8 0,-1 1-4 16,6 4 0-16,-4-1-11 0,0 3-1 0,-1 0-5 16,-3 1-1-16,-1-1-4 0,-2 4-1 0,-1 3 0 15,-6-1-2-15,0 2-3 0,-4-1 1 0,-5 7-5 16,0 1-1-16,-9-4-1 0,2-1-6 0,-3 4 2 16,-2-2-4-16,1-3 0 0,-1 0-1 0,2-2 1 15,4 0-4-15,1-5 2 0,2-1-3 0,3-2-5 16,-1-1 4-16,5-1 2 0,1-3-1 0,0 1 0 15,2-3 3-15,0 1-4 0,2-3 2 0,0 0-4 16,9 0 4-16,3-3-3 0,3-1 1 0,4-1-4 16,12-4-14-16,3-2-5 0,-3-1-13 0,2-2-7 15,14-6-7-15,-8 8-7 0,-3-2-5 0,10-6 1 0,-13 6 5 16,0-1 4-16,0-1 8 0,-2 3 3 16,0-4 2-16,-8 2 1 0,0 1 10 0,-5 5 2 15,-4-1 6-15,-2 3 11 0,-3 1 7 0,-1 1 9 16,-1 1 7-16,-1 2 2 0,-2-1 3 0,0 1 1 0,-4 2 0 15,6-3-1-15,-6 3 14 0,0 0-1 0,5 8 7 16,-5-3 10-16,0 0-1 0,0 6 8 0,0 2-2 16,-2-2-2-16,0 5-1 0,1 0-2 0,0 1-7 15,-1 1 4-15,2 0-7 0,-1 2-6 0,1-2-3 16,-2 2-1-16,4 5-6 0,-2-6 2 0,1 0-3 16,2-2-1-16,2 0-9 0,-1-2 5 0,2-2-4 15,2-2 0-15,1-4-1 0,6 5-5 0,-1-5-2 16,7-4-4-16,-2-1-5 0,9-4 3 0,-1-1-7 15,0-4 2-15,-7-1-1 0,-2-1-1 0,6-5 4 16,-2-3-1-16,-12 1-1 0,4 3 3 0,-3-3-5 16,-1-1 3-16,-5-3 1 0,-1 0-2 0,-3 1 4 15,-6-5 5-15,1 3 0 0,-6-2 3 0,-3 1 19 16,-1 7 5-16,-4-7 8 0,-1 3 11 0,-4 2 23 16,8 6 9-16,-1-1 2 0,2 0-3 0,4 7-4 15,1-2-3-15,3 2-12 0,0 2-2 0,3-1-11 16,-1 1-6-16,1-1-5 0,2 2-8 0,1 2-2 15,0 0-1-15,0 0-4 0,18-1-3 0,-5 2-5 0,7 0 1 16,3 0-11-16,9-1-7 0,-3 0-6 0,5 0-8 16,-1-1-5-16,2 0 3 0,-1 1-13 0,-2-2 12 15,1 0-7-15,-6 0 12 0,1 0-4 0,-6 0 10 16,-1-1 17-16,-3 2-17 0,2-1 1 0,-8 0-4 16,2 1-5-16,-3-1 3 0,-1 2 10 0,0 0-11 15,-4 0 2-15,2 0 1 0,-8 0-1 16,9 2 2-16,-3-1-1 0,1 2-4 0,-5 2 11 0,2 1-1 15,3 2 5-15,-6 1 5 0,5 2 2 0,-2 2-1 16,-4-1 8-16,4 6-5 0,-3 0 3 0,2 2 1 16,-2 1-1-16,2 4 0 0,-2-6 0 0,0 6 1 15,3-6-4-15,0 8-1 0,1-9-4 0,-1 0 11 16,2 1-9-16,1-2 4 0,0 0-6 0,3-5 10 16,1 3-8-16,2-6-4 0,3 0 5 0,2-3 11 15,1-1-10-15,2-5 9 0,0 0-10 0,1-2-3 16,9-1 3-16,-7-7-12 0,4 0 14 0,-2-1-2 15,-1-2 2-15,-1-3 0 0,-3-1-4 0,-1 0 8 0,-3-2-7 16,2-1-1-16,-2-2 12 0,-7-1-15 16,2-1-2-16,-5 1 6 0,-3 3 3 0,-3 1 5 15,-2 0 2-15,-3 2 6 0,-2-2 0 0,-4 3 1 16,-2 3-5-16,-6 0-3 0,-1 2-1 0,-3 1-5 0,-6 1-2 16,0 4-13-16,6 4-19 0,-4 1-31 0,5 0-42 15,2 1-48-15,1 3-41 0,0 3-49 0,0 1-59 16,8 1-58-16,-8-1-1011 0,9 0 453 0,-2 1 304 15</inkml:trace>
  <inkml:trace contextRef="#ctx0" brushRef="#br0" timeOffset="4668.84">21091 12264 104 0,'2'-5'155'0,"-2"5"-3"0,0-4-6 0,0 4-5 16,1-3-14-16,-1 3-9 0,0 0-5 0,0 0-7 15,0 0-10-15,0 0-11 0,-1-5-8 0,1 5-6 16,0 0-11-16,0 0-5 0,0 0-11 0,0 0 1 16,0 0-9-16,0 0-2 0,0 0-2 0,0 0-2 15,0 0-2-15,3 12 2 0,-1-6 1 0,-1 0 1 16,-1-1-4-16,1 2-3 0,-1-1 2 0,0 1-3 0,0 0 4 16,-1-2-3-16,1 2-8 0,0 0 8 0,-1 0-3 15,1 3 2-15,-2-1-2 0,2 2-2 0,0-2 0 16,0 1 3-16,0 0-1 0,-2 3-1 15,2 0-1-15,-1-2-2 0,-1 0 2 0,2-1-4 0,-1 2-1 16,1 0-4-16,-1-3-5 0,1 1 6 0,-2-1-1 16,2 1 2-16,0 0-10 0,2-2 7 0,-1 1-3 15,-1 0-1-15,1-1 4 0,3 2-2 0,1-2-1 16,2 1 1-16,-2 0-2 0,1 1 2 0,1-3 0 16,0 3-3-16,2-3-1 0,1 1 3 0,-1-1 0 15,2-2 5-15,-3 0-7 0,4 2 2 0,-3-3 3 16,1-2-1-16,-3-1-2 0,0 1 5 0,1 0-2 15,1-1 6-15,-3-1 0 0,-2 2 0 0,-4-2 7 16,14-3 6-16,-9 1 5 0,-1 0-1 0,1 0 0 0,2-2 0 16,-3 0-5-16,-2-1 6 0,3 0-3 15,-1 1-1-15,2-6-3 0,-1 4-2 0,-1-5 1 16,1 2-5-16,2-1 1 0,-3 2 1 0,-1-1 0 16,1-1-1-16,1 0 1 0,-1 3-4 0,1-3 4 0,-1 3-2 15,-1 2 9-15,-1-2 3 0,1 2-1 16,-1-2 1-16,1 2-5 0,0-2 0 0,-1 5-2 0,-1-3-4 15,3 2 1-15,-4-2-3 0,0 5-6 0,3-4 2 16,-3 4-4-16,1-3-4 0,-1 3-4 0,0 0 1 16,0 0-3-16,0 0 1 0,0 0 3 0,0 0 0 15,1 15 0-15,-2-6-1 0,0 4 4 0,-2 4 2 16,1 1 4-16,-1 2 0 0,-2 7-1 0,0 2 6 16,0-5-6-16,1 5 0 0,-2-4 0 0,2 1-1 15,0-1-4-15,0-2 1 0,0-4 2 0,3 0-3 16,-3-1-3-16,4-1 4 0,-1 0 3 0,-3 0-8 15,3-3 2-15,-1 2-2 0,1-3 4 0,0-2-2 16,1 0-10-16,-1 1 4 0,-2 0-18 0,3 0-33 16,-1-2-24-16,1 0-39 0,0-1-43 0,0-2-39 15,1-1-42-15,0-2-58 0,3-1-617 0,-4-3 304 16,0 0 202-16</inkml:trace>
  <inkml:trace contextRef="#ctx0" brushRef="#br0" timeOffset="5133.02">21822 12540 119 0,'0'-3'162'0,"0"3"7"15,3-7-6-15,-2 3-11 0,0 0-7 0,1-2-9 16,2 0 6-16,-2 1 5 0,3-1-5 0,-2-1-9 16,0 2-4-16,1-2-7 0,4-1-7 0,-3 0-8 15,4 2-1-15,-3 2-2 0,-2-2-3 0,1 1-7 16,-1 1-6-16,4 2-9 0,-2 1-9 0,-2-2-5 16,1 1-5-16,3 2-8 0,0 0-3 0,-1 2-3 15,1-1-5-15,0 4-4 0,-1 2-3 0,3 1 5 0,-3 0-3 16,-1 2-1-16,1 9 3 0,-1-2-2 15,-5 2 4-15,-1 7 3 0,-1 1-1 0,-8 1-6 16,-1-2 1-16,0 3-3 0,-4 1-6 0,-2-3-3 16,-3-1 1-16,5 0 3 0,-5-2-8 0,1 1-1 0,0-4-6 15,2-1 1-15,5-6-1 0,-3-2-2 0,7-4 0 16,0 1-9-16,2-1 8 0,0-3 0 16,2-1-4-16,-3 0-2 0,4 0 4 0,-1-2-2 0,2 0-2 15,1-2 3-15,0 0-1 0,0 0 0 0,0 0 4 16,21-1-1-16,-8-3-1 0,8-3-5 0,5-2-10 15,2 0-17-15,3 1-34 0,1-1-32 0,-3 1-58 16,3 0-44-16,0 1-54 0,0 2-788 0,-4-2 345 16,-1 0 228-16</inkml:trace>
  <inkml:trace contextRef="#ctx0" brushRef="#br0" timeOffset="5329.33">22295 12905 116 0,'0'6'219'0,"3"-4"-17"0,-3-2-11 16,2 7-10-16,-4-5-6 0,2-2-12 0,0 8-5 15,2-4-6-15,-4 3-5 0,-1-2-7 0,3 0-13 16,0 5-12-16,0 1-12 0,0-1-9 0,-4 6-9 16,3-3-12-16,-2 0-4 0,0 4-25 0,-1 0-41 15,-1-3-38-15,-2 5-46 0,4-2-55 0,-3-2-53 0,1 0-517 16,1-5 236-16,0 1 156 0</inkml:trace>
  <inkml:trace contextRef="#ctx0" brushRef="#br0" timeOffset="5815.62">22656 12515 295 0,'7'-16'279'0,"-1"6"-25"0,1-3-24 16,1 5-21-16,2-2-21 0,-1 0-19 0,2 3-12 15,1 0-19-15,1 3-10 0,4-2-13 0,-4 4-16 16,6 0-9-16,-6 3-8 0,1 0-8 0,-1 2-6 16,0-2-11-16,-1 7-2 0,-1-1-6 0,-3 0-8 0,0 3-4 15,-4 2 0-15,0-2-3 0,-4 2-5 16,-5 7-2-16,-2 0-3 0,-8 1 1 0,1 1-3 0,0-5-2 15,-4 2-3-15,2-2-3 0,3-4-3 0,1-3 1 16,3 0-3-16,3 0-2 0,-2-3-1 0,3 1 0 16,1-2 0-16,3 1 2 0,1 0-5 0,0-1 4 15,1 0-2-15,3 0-3 0,5 4 2 0,-3-3 0 16,5 2 2-16,0-2-3 0,-2 1 5 0,7 1-7 16,-3 1 7-16,3 1 3 0,0-2 4 0,1 3 0 15,-2-4 0-15,1 3-1 0,-5-3-6 0,0 0 6 16,-4 1 2-16,3-1-1 0,-5 0 2 0,-1 0 1 15,0-2 5-15,0 2 0 0,-4-2 1 0,-4 5-3 16,0-3 7-16,-3 1 0 0,-9 2-2 0,2-1-5 16,-9-1 2-16,-4 2-1 0,-1 3 0 0,0-3-7 15,-4-3-1-15,4-2-9 0,1 5-24 0,8-6-30 16,3 1-29-16,5-3-25 0,0 1-27 0,3-3-46 16,8 0-64-16,-4-7-707 0,7 1 317 0,2-5 210 15</inkml:trace>
  <inkml:trace contextRef="#ctx0" brushRef="#br0" timeOffset="6150.4">23367 12485 50 0,'1'-6'268'0,"3"2"-12"0,-2 1-19 0,-2 3-20 16,2-2-21-16,-2 2-18 0,0 0-14 0,0 0-12 15,0 0-14-15,-13 10-11 0,8-3-11 0,0 0-10 16,0 4-8-16,1 2-8 0,-2 1-6 0,2 2-13 15,1 1-7-15,3 2-4 0,0 0-7 0,0 0-5 16,3 0-3-16,3 0-3 0,-1-1-3 0,11 4-4 16,-5-6-3-16,8 4-1 0,-3-6-6 0,3 3 1 15,-5-4-4-15,4-1-1 0,-3 2-2 0,2-2 1 16,-3-3-5-16,-4-1 5 0,0 0-3 0,-1-1-2 0,1-1-3 16,-4-1 0-16,-1-1 2 0,0 0 1 0,-1-1-4 15,-2 1 7-15,2-1 1 0,-4-3 12 16,-4 7 4-16,-3-4 1 0,-2 1-4 0,-5 1-5 15,-4 1-6-15,-12 1 7 0,-2-1-3 0,-2-2-2 0,-6 0-9 16,3 0-4-16,1 0-9 0,1-3-27 0,3 2-30 16,2-1-27-16,2-2-44 0,10 0-51 15,5-5-52-15,2 4-731 0,3-3 321 0,6-3 212 0</inkml:trace>
  <inkml:trace contextRef="#ctx0" brushRef="#br0" timeOffset="6499.5">23647 12580 32 0,'18'-6'223'0,"-1"2"-8"16,-1 0-7-16,-4 3-8 0,-1 1-10 0,2 2-13 15,-3 1-3-15,0 2-8 0,1 1 0 0,-2 1-6 16,3 6-2-16,-1 1-12 0,0 2-10 0,3 7-9 16,-5-6-9-16,0 6-8 0,0-3-9 0,-3 4-5 15,1 3-8-15,-2-1-6 0,1 1-10 0,-1-8-8 16,4 5 1-16,-2-6-6 0,-1 1-8 0,7-2-3 15,2 2 0-15,4 1-9 0,-2-10-2 0,10 3-1 0,2-5-2 16,-1-4-6-16,7-1 1 0,2-3-2 16,-3-3 0-16,-2-4-5 0,1 0 2 0,-1-3 1 15,-1-1-4-15,-3-4-6 0,-5 1 7 0,-2-6 2 16,-1 1-5-16,-6-2 7 0,-2-2-2 0,-7-4 0 0,-7 1-2 16,-3-5-2-16,-5-1-5 0,-5 3 2 0,-6 0-7 15,-12-8 1-15,5 11-1 0,-13-1-4 0,5 10-1 16,-11-2-4-16,15 5-3 0,-1 4-26 0,5 3-45 15,1 2-59-15,4 3-82 0,8-1-91 0,-3 3-811 16,0 0 372-16,4 0 248 0</inkml:trace>
  <inkml:trace contextRef="#ctx0" brushRef="#br0" timeOffset="7516.37">26688 12492 40 0,'0'-3'189'0,"4"-4"4"16,-1 0-4-16,-2 4-6 0,-1-3 8 0,0 0-5 15,-1 1-17-15,-2 0-3 0,2 1-14 0,-2-1-14 16,-3 2-14-16,-3-2-12 0,-4 3-9 0,0 2-10 16,-4-1-10-16,-3 4-2 0,-8 1-13 0,1 2-3 15,6 0-7-15,0 0-5 0,-6 5-5 0,8-2-5 16,5-2-3-16,0 3-6 0,1 2-3 0,1-6-6 0,5 3 1 16,3 2-3-16,-2-1-2 0,2 0-2 15,7 4-1-15,4 1-1 0,0-1-3 0,3-2 1 16,5 4-1-16,3 0-6 0,5-2 5 0,0 1-4 0,1-1 0 15,2-2 2-15,1-2 0 0,2 2 1 0,-1-4-4 16,1 2 2-16,0-1-1 0,-5 0-2 16,-5-1 1-16,-2-3 0 0,-4 0-2 0,-3 2 0 0,0-5-1 15,-1 3-1-15,-4-3 5 0,2 3 2 0,-4-2 7 16,1-2 2-16,-4 3 17 0,0 0 4 0,-4 0 0 16,-1 0 10-16,-6 0-7 0,-6 1-6 0,-3 0-5 15,-6 0-1-15,-1 2 0 0,-2 0-6 0,-1-2-6 16,4 0-2-16,5 0-8 0,3 0-16 0,0-2-26 15,7 2-32-15,0-1-28 0,3 0-36 0,3 0-39 16,1 0-31-16,4-2-39 0,0-2-672 0,9 5 303 16,4-5 202-16</inkml:trace>
  <inkml:trace contextRef="#ctx0" brushRef="#br0" timeOffset="8149.2">26742 12605 4 0,'-7'4'190'0,"-1"7"-13"0,0-5-6 16,-1 5-6-16,-1 3-10 0,-2 0-11 0,3 1-11 15,-1-2-11-15,-3 3-9 0,4-3-12 0,0 2-6 16,-1-2-7-16,5-1-9 0,1-2-9 0,0-2-6 16,0 1-9-16,3-2-5 0,-1 1 3 0,2-4-7 15,0-1 7-15,2 1 12 0,-2-1 17 0,0-3 1 16,0 0-5-16,13-5 0 0,-6 0-2 0,3-5 0 16,-3 1-3-16,6-5-7 0,1-3-2 0,0-5-2 15,0-3 2-15,-1-3-5 0,-1-1-5 0,-4 0-3 16,-2-3-8-16,-4 4-2 0,1-2-7 0,-5 3-1 15,1-1-6-15,-3 8 0 0,2 3 1 0,-2 3-8 16,0 2-15-16,2 5-35 0,-1-1-43 0,2 4-38 16,0 3-28-16,1 1-23 0,0 0-31 0,15 13-61 0,-4-3-565 15,12 6 273-15,2 2 182 0</inkml:trace>
  <inkml:trace contextRef="#ctx0" brushRef="#br0" timeOffset="8485.64">28551 12626 68 0,'7'-6'273'0,"0"-1"-20"16,-1 3-14-16,-1 0-17 0,0 2-22 0,-2-1-17 15,3 2-16-15,-4-2-7 0,-2 3-8 0,0 0 8 16,9 9-6-16,-7-4-7 0,1 6-3 0,2-2-9 0,-2 3-2 16,-2 1-12-16,-1 3-14 0,0-1-6 0,0 2-12 15,0 1-2-15,-4 0-9 0,2 1-9 0,-2-1-8 16,2 3-5-16,-4 5-11 0,1-2-43 0,-3 0-47 15,2-4-62-15,-1-2-73 0,1-2-62 0,4 1-770 16,-1-8 338-16,3 1 224 0</inkml:trace>
  <inkml:trace contextRef="#ctx0" brushRef="#br0" timeOffset="8716.2">28932 12630 50 0,'24'-20'324'0,"-9"8"-21"16,2 1-10-16,-2 2-15 0,-5 1-14 0,1 2-14 15,-2 2-13-15,-3-1-22 0,0 3-8 0,-3 2 13 16,-3 0 27-16,12 6-2 0,-8-1-7 0,1 3-5 16,-3 3 12-16,2 6-2 0,-4 3-15 0,-4-1-15 15,4 3-21-15,-2-1-19 0,-6 4-16 0,3 0-12 16,-4 1-15-16,0-1-12 0,-1 1-25 0,-2 2-61 16,2-1-95-16,-4 2-100 0,-4 0-106 0,3-2-133 15,2 4-1158-15,-1-5 520 0,1-3 348 0</inkml:trace>
  <inkml:trace contextRef="#ctx0" brushRef="#br0" timeOffset="10835.16">2119 14509 107 0,'0'0'158'0,"-6"3"-3"0,6-3-11 0,0 0-21 15,0 0 0-15,0 0-7 0,0 0-6 0,0 0 5 16,0 0-8-16,0 0-4 0,22-7 4 0,-11 3 0 0,7 0 1 16,3 0 0-16,5-2-5 0,1-1 0 0,1 1-6 15,4-2-7-15,-4 0-11 0,2 1-6 16,-1 0-4-16,0 0-7 0,-9 4-9 0,-2-1-4 16,1 2-5-16,0-1-8 0,-6 1 10 0,-2 2-36 15,-2 0-30-15,-1 4-39 0,-2-2-34 0,-2 5-43 0,-4-1-47 16,-4 6-555-16,-10 2 246 0,-4 2 164 0</inkml:trace>
  <inkml:trace contextRef="#ctx0" brushRef="#br0" timeOffset="11066.73">2067 14633 84 0,'0'0'216'0,"0"0"-19"0,0-5-21 16,0 5-16-16,0 0-13 0,0 0-12 0,0 0 2 15,0 0 1-15,0 0-10 0,15 6-6 0,-10 2 0 0,3 0-6 16,-4 1-7-16,5 3-10 0,-3 3-7 0,3 3-8 16,0 3-7-16,1 6-7 0,1-1-7 0,-2 1-3 15,-3-2-5-15,2 2-6 0,-2 0-13 0,3 5-34 16,-3-5-46-16,2 6-30 0,0-1-46 16,-2-4-61-16,2 2-572 0,1-3 251 0,-4 0 168 15</inkml:trace>
  <inkml:trace contextRef="#ctx0" brushRef="#br0" timeOffset="13600.97">2406 15030 186 0,'0'0'213'0,"8"-3"-16"0,-4 2-25 0,2 0-11 16,-1-1-15-16,-5 2-6 0,11 0-10 0,-2 0-11 0,1-3-7 15,-1 3-12-15,1-4-8 0,2 3-5 16,0-1-9-16,0 1-7 0,5-3-7 0,-1-1-6 16,0-1-2-16,2 0-8 0,-3-5-2 0,-1 3-5 0,4-5-2 15,-4 1-5-15,-1 1-3 0,-2-6 0 16,2-4-6-16,-4 3-2 0,-1 2-4 0,-2-2-2 16,1 1 2-16,-5 2 5 0,2-2 14 0,-3 6 9 15,2 1 12-15,-3 3 5 0,0 1 6 0,-3 0 1 16,3 0-4-16,-1 2-7 0,1 4-9 0,-3-5-5 0,3 5-8 15,0 0-1-15,-10 12-7 0,5-2 0 0,-1 4-6 16,-2 3 1-16,3 2-10 0,-2 4 4 16,2 4-2-16,0-1-3 0,3-1 0 0,0-2-2 15,0-2-1-15,4-4-21 0,2 2-1 0,1-3-4 16,-1-2-3-16,1-2-5 0,0-2-4 0,2 0 4 16,0-2-5-16,0-3 1 0,2 0 0 0,1-2-1 0,-1-2 2 15,3-4 1-15,0-3 3 0,1-5 1 16,1-2 5-16,0-8 0 0,-1 0 1 0,1-4 2 15,-2-4 3-15,-1-2-1 0,-2-2 3 16,-3-1 0-16,2-1 5 0,-2-16 0 0,-4 18 6 0,0-3 11 16,1 5 12-16,-3 6 31 0,0 0 15 0,-2 5 4 15,1 5 3-15,1 3 10 0,-1 1 2 0,0 5 2 16,-1 0-9-16,1 0-13 0,1 2-11 0,0 4-19 16,-4-6 0-16,4 6-1 0,0 0-2 0,0 0-8 15,0 0-1-15,-3 25-12 0,0-8 3 0,3 1 2 16,0 3-1-16,0 5-3 0,-1 1-1 0,-1 2-3 15,2 0-6-15,2 0 0 0,-1 0 13 0,2 0-11 16,0 1-3-16,4-1 0 0,0-5-1 0,1 2-3 0,0-8 3 16,4 4-1-16,-1-8-5 0,1 0-2 0,2 0-5 15,3-5-3-15,1-2-1 0,1 0-1 16,-2-5-2-16,2-1 12 0,3-4-21 0,-3-1-1 16,9-7 11-16,-4-4-7 0,0-2 2 0,-1-4 0 15,-2 2 2-15,-3-4 4 0,-3 0-2 0,-1 1 2 16,-5 4 4-16,-1 0 4 0,1 3-1 0,-5-1 11 0,-1 6 8 15,0-1 7-15,-3 5 10 0,3-2 2 16,-3 4 2-16,1-1 2 0,-1 5-7 0,-1-7-7 16,1 7-5-16,0 0-2 0,0 0-4 0,0 0 3 15,-22 11-6-15,12 1-2 0,-3 1 2 0,-5 8 2 16,6-6-11-16,1 2-13 0,-1-1-14 0,6 1-12 0,2 1-9 16,-1-1-8-16,4 0-8 0,1-4-10 15,0 0-13-15,4-4 0 0,1 2 1 0,-1-2 7 16,2-2 4-16,0-2 8 0,3-2 2 0,-1-2 3 15,5-2 4-15,-2-5 6 0,2-2 5 0,0-4 7 16,2-2 3-16,3-4 6 0,-4-6 3 0,-1 2 1 16,0-1 7-16,-2-5 5 0,-2 4 7 0,-3-3 5 15,0 3 14-15,-1 0 7 0,-4 4 12 0,2 3 18 16,-1 0 11-16,-2 5 20 0,0 0 4 0,0 2 5 16,1 3-6-16,1 3-7 0,-2-4-9 0,0 8-14 15,0-4-8-15,0 4-5 0,0 0-5 0,0 0-2 16,5 16-2-16,-3 1-2 0,2 0-2 0,-1 9-4 15,3 1-2-15,-2 0 1 0,1 2-8 0,-1 1 3 16,2 0 0-16,-1 4 2 0,2-4-11 0,-2 0 4 16,0 0-3-16,4-1 5 0,-4-1-1 0,4-3-6 15,0 0 0-15,-4-7 2 0,0 1-6 0,2-2-5 16,-2-2 1-16,-1-2-11 0,-1-5-9 0,2 0-1 16,-2-2 12-16,-2 1-8 0,0-4 5 0,2-2 0 15,-3-1 5-15,0 0-4 0,9-13 4 0,-5 0 0 16,2-5 2-16,1-8-2 0,-2-5 5 0,0-1 3 15,-3 0-3-15,0-1 5 0,0 0-5 0,-2 3 2 16,2 4 2-16,-2-1 7 0,1 10-1 0,0 1-2 16,0 5 0-16,1 1-3 0,-2 0-3 0,3 3-1 15,0 3-4-15,2-1 8 0,0 5-6 0,3-3-1 16,3 6 0-16,0 1 4 0,5 1 1 0,-3 2 0 16,1 3 0-16,3 0-6 0,-7-1 5 0,4 3 2 15,-6-1-8-15,-2-2 5 0,1 4-2 0,-1-2 13 16,-2 0 1-16,-2 0-11 0,-2-1 1 0,0-2-3 15,-1 1 4-15,-3 0-2 0,-2 2-1 0,-1-2 6 16,-3-2-1-16,1 1 2 0,-5 1-6 0,1-4 3 16,-1 0 2-16,-1 2-3 0,-3-4-1 0,4 1 3 15,3-1-3-15,2-1 2 0,1 2 3 0,1-3-7 16,1-1-4-16,2 3-7 0,0-2-18 0,4-1-6 16,-3 3-2-16,3-3 1 0,0 0-7 0,3 7 1 15,0-4 2-15,-3-3-1 0,9 3-1 0,-1-2 1 16,-1-1-5-16,4 0 4 0,0-1 5 0,-1-2 7 15,-1-4 1-15,4 0 3 0,-4-3 4 0,1-1 1 16,3-7 6-16,-3-4 8 0,-1-2-4 0,0-1-1 16,0-3 6-16,-3-1-1 0,1-1 7 0,-1 2 7 15,2-1 14-15,-3-3-4 0,0 3 18 0,-4 6 19 16,2 1 16-16,-2 4 12 0,-1 3 18 0,-1 2 14 16,1 4 10-16,0 2-1 0,0 1-9 0,0 1-10 15,0 5-18-15,0-7-11 0,0 7-14 0,0 0-8 16,0 0-2-16,0 0-7 0,0 0-8 0,3 26 5 15,-1-10-5-15,0 1-3 0,2 10-8 0,0-2-3 16,0 1 3-16,1 1 1 0,0 1-11 0,-1-2-2 16,1-1-13-16,-1 2-19 0,0-7-12 0,1-2-20 15,-1-1-4-15,-2-1-8 0,4-2-11 0,-2-3 4 16,-1-2-1-16,2-4 5 0,-5 1 8 0,4-1 10 16,-3-2 3-16,-1-3 3 0,8-1 7 0,-4-6 7 15,2 0 13-15,-1-9-12 0,3 3 10 0,-3-4 13 16,3 0 19-16,-2-3-4 0,-2 1 1 0,1 3 7 15,-1 1 4-15,-3 3 10 0,3 0 6 0,-1 4 6 16,-2 2-9-16,-1-1-5 0,3 3-6 0,-1-1-3 16,-2 5 0-16,1-6-13 0,-1 6 5 0,0 0-3 15,0 0-2-15,13 9 1 0,-9-4-1 0,1 4 3 16,5 1 0-16,-6 7-6 0,4-1-3 0,-3 1-7 16,3 6-13-16,-2-6-15 0,-4 3-16 0,5-4-18 15,-2 2-13-15,0-2-12 0,-1-7-8 0,2 1-1 16,1-3 8-16,0 1 12 0,0-5 8 0,0 1 15 15,1-4 7-15,2-1 1 0,1-5 5 0,0-2 6 16,2-1 7-16,-7-1 15 0,11-1 11 0,-7-5 20 16,3 2 8-16,-4-1 3 0,1 1 7 15,0-1 12-15,-1 1 6 0,-2 4 8 0,-2 2-1 0,2 0 3 16,-4 2-5-16,1 1-7 0,0 2-10 0,-2-1-2 16,-2 4-3-16,0 0-6 0,0 0-1 0,13 7 0 15,-7 0-4-15,-1 3-1 0,0-2 1 0,3 8-8 16,1 0 4-16,-3 1-1 0,3 1 1 0,-1-1-4 15,1 0-2-15,0 0-3 0,0-2-2 0,1 0-12 16,0-2-12-16,-2-3-3 0,1-2-8 0,-3-1 3 16,2-2-3-16,0-1 7 0,2-1 7 0,-2-3-1 15,1-2 4-15,0 0 1 0,2-5 3 0,-3 2 5 16,1-6-3-16,2-5 4 0,-2-1 1 0,-3-2 7 16,2-7 12-16,-2 3 8 0,-3-4 10 0,-2 9 7 15,-1-9-1-15,-2 9 21 0,-1 2 8 0,-2-1 12 16,1 4 3-16,-5-3 0 0,2 6-1 0,-6-2-7 15,1 5-9-15,-3 0-3 0,-3 2-12 0,-2 3-6 16,-2 3-2-16,4 2-8 0,-1 2-6 0,0 4-3 16,2 1-4-16,-3 0-6 0,6-1-5 0,2 6-7 15,3-5-30-15,3 4-3 0,3-2-12 16,3-1-1-16,3 0-7 0,3-4 4 0,6 3 4 0,4-5 2 16,6 1 3-16,7-4 1 0,3-3 2 0,3-6 8 15,-2 2-2-15,0-3-2 0,-1-1 12 0,0 1-2 16,-4-1 3-16,-1-1 7 0,-5 3 0 0,-2-3 2 15,-3 6 10-15,1-1-4 0,-7 0 3 0,1 2-5 16,-1 1 5-16,-2 2 0 0,2 0-1 16,-3 1 6-16,-1 3-2 0,-1-1 2 0,3 4 5 0,0 0 2 15,-3 5 4-15,3 1-3 0,-1 2-1 0,-2 0-1 16,2 0-4-16,-4 2 5 0,-3 0-5 0,2 2-2 16,-2 0 12-16,2-2-10 0,-6 0-8 0,3 0 13 15,-1-5-12-15,-2-2-5 0,2 3-6 16,1-4-3-16,-3-4 3 0,3 2 3 0,3-2 4 0,-3-5 3 15,-3 4 1-15,3-4-3 0,0 0 5 0,0 0 2 16,0 0-5-16,11-21-3 0,-4 5-5 0,1-3 12 16,5-4-5-16,-1-1 0 0,0-1 5 0,2-1-1 15,0-3 0-15,3 2-5 0,1 4 10 16,2-1-6-16,2 3 2 0,0 2-2 0,2 4 15 0,-1 1-28 16,-6 2 10-16,2 4-4 0,1 3 1 0,1 1 2 15,-1 3-3-15,3 1 1 0,4 3-7 0,-1 2 8 16,-1 6-4-16,-6-2 1 0,4 3 0 0,-5 0-1 15,1 0 3-15,3 5 5 0,-4 1-6 0,-3-3-2 16,3 4 6-16,1 1-2 0,-2-2 3 0,-6-4-5 16,2 0 12-16,2 1 9 0,-2-5-16 15,0-3 0-15,1 2-3 0,2-1 8 0,3-3 10 0,-3-3-13 16,2-2-2-16,1-1 2 0,0-4-13 0,1 1 22 16,0-5-6-16,-1 1-2 0,4-6 6 0,-5 2-12 15,0-1 0-15,2-6 4 0,2 0 7 16,0-4-7-16,-6 5 5 0,2-4-7 0,-5 0 1 15,-3 5 2-15,-1 1 12 0,-1 1-5 0,-6 3 19 0,1 0 9 16,-3 5 4-16,-3-3 2 0,3 10 0 0,-5-7-14 16,5 7 8-16,-10-1-2 0,10 1 2 0,-24 8 0 15,9 6 6-15,2 1 7 0,-5 7-5 16,1-1 0-16,5 3 4 0,4-4-7 0,0 3-2 16,7 3-3-16,-1-7 0 0,5 1 1 0,5-3-10 15,2 1 0-15,13-2-1 0,4 1-9 0,7-6-29 0,17 2-35 16,8-12-96-16,33 3-93 0,0-5-112 0,3-6-135 15,7-3-968-15,3 1 481 0,-4-3 322 0</inkml:trace>
  <inkml:trace contextRef="#ctx0" brushRef="#br0" timeOffset="15300.8">13829 13961 5 0,'-1'-3'129'0,"-4"0"12"16,1 1 2-16,3-1-1 0,1 3 7 0,-6-7-9 16,3 3-7-16,2 1-3 0,-1 0 2 0,2 3-2 0,-1-7-4 15,-1 0-12-15,4 2-9 0,-1-3-8 0,2 2-8 16,2-2-2-16,4-1-7 0,0 1-2 15,0 1-5-15,5-4-2 0,1 1-7 0,1 3-9 16,2 0-3-16,-2 2-3 0,3 0-7 0,-1 3 0 0,0-1-7 16,0 2-2-16,0 1-2 0,-1 5-3 0,0-2-2 15,-4 1-1-15,5 1-2 0,-4 3-1 16,3 1-4-16,-4 3 0 0,-3 0-2 0,-1 3-1 0,-3 0 1 16,-1 3-1-16,-2 7 0 0,-4-5-1 0,-5-1 0 15,-1 10 0-15,-7-3-10 0,-2 3 0 0,4-2-6 16,-4-2 4-16,-2 1-2 0,2-5 0 0,-1 1 3 15,2-8-1-15,1 1 1 0,2-1 0 0,-2-3-2 16,5-3 1-16,-1-2 0 0,-1 2 0 0,0-3 0 16,1-1 0-16,0 1-1 0,2-1 4 0,3-1 4 15,1-1 2-15,-1 1 10 0,0-1 2 0,1-1 2 16,4-1 1-16,0 0 0 0,-5 2-2 0,5-2-7 16,0 0-1-16,0 0 2 0,0 0-3 0,0 0-1 15,18-8-3-15,-14 7 1 0,-4 1 4 0,10 0-4 16,-4 0 0-16,2-1-1 0,0 1 1 0,2 0 5 15,1 1 4-15,0-1-4 0,0 2 0 0,2 0-5 16,-2-1 2-16,2 0-1 0,-3 0 3 0,2 2-9 16,-1-2 5-16,2 2-4 0,-4 0-14 0,1-3-24 15,2 2-35-15,-2 0-40 0,0-1-41 0,2-1-40 16,-1-1-49-16,-1-1-673 0,0 1 302 0,-3 0 202 16</inkml:trace>
  <inkml:trace contextRef="#ctx0" brushRef="#br0" timeOffset="15624.4">14374 13880 103 0,'6'-9'209'0,"1"1"-13"0,0 0-12 16,0 4-4-16,3-2-9 0,-1 2-7 0,2 3-12 0,2-2-11 15,1 0-11-15,4 3-2 0,-3 3-14 0,3-1-7 16,1 1-8-16,-2 5-5 0,2-1-9 15,-2 2-5-15,-2 1-13 0,-3 2-4 0,0 1 1 16,-4 4-3-16,-3 0-7 0,-3 3 0 0,-5 3-2 16,-1 0-3-16,-6 2-6 0,-3 0-1 0,-4-1-3 0,1 2-8 15,-4-5 2-15,0 1-3 0,0-3-2 16,-2-2 1-16,0 3-5 0,4-11 12 0,1 3-8 0,3-2 6 16,3-5 6-16,1 0 7 0,4 1 4 15,1-3 0-15,1 0-5 0,0-1-5 0,1 0-6 0,-2-1 1 16,5-1-4-16,0 0-6 0,0 0-3 15,0 0-3-15,30-3-13 0,-12 0-29 0,3 1-36 0,7-7-47 16,-2 6-47-16,2-1-67 0,3-4-58 0,-11 4-663 16,8 0 312-16,-7 3 210 0</inkml:trace>
  <inkml:trace contextRef="#ctx0" brushRef="#br0" timeOffset="15797.45">14840 14206 194 0,'3'6'183'15,"-2"-4"-9"-15,-1-2-9 0,1 5-1 0,-1 0-9 16,2 1-14-16,-1 0-5 0,0-1-12 0,1 4-10 16,-1-1-9-16,0 3-10 0,0-2-10 0,2 2-9 15,2 0-7-15,-3 0-11 0,1 1-33 0,1 3-38 16,1-3-47-16,1 0-41 0,0-2-61 0,1 2-415 16,2 1 193-16,-2-3 128 0</inkml:trace>
  <inkml:trace contextRef="#ctx0" brushRef="#br0" timeOffset="16934.36">15386 13883 140 0,'-9'-15'259'0,"-4"1"-14"0,4 2-11 0,-3 0-6 16,1 5-18-16,-7 0-17 0,2 1-16 0,-3 3-7 0,-2 1-12 15,-1 4-14-15,1-1-10 0,0 3-13 16,-6 6-12-16,8-3-10 0,1 3-11 0,4 1-10 16,1 0 3-16,-1 1-21 0,3 2-2 0,1 3-10 15,3-2-3-15,2 2-5 0,3 2-1 0,0 1-7 16,4-4 4-16,0 4-6 0,6-2-3 0,2 0-2 0,0-1 2 16,3-1-10-16,6 5 1 0,-1-3-3 15,5 0 1-15,0-4-1 0,4 1 0 0,-2-2-4 16,2-1 0-16,-9-3 0 0,8 3-2 0,-6-5-3 15,-6 3-4-15,5-3 5 0,-7-2-2 0,2 4 1 0,-5-5-3 16,0 2 0-16,-4-1-3 0,0 0 6 16,-1 0 0-16,-4 2 1 0,-1-2 5 0,-7 2-1 15,2 0-4-15,-10 1 1 0,-2-1 3 0,0 2-3 16,-3-4 3-16,-7 3-3 0,0-3 4 0,-2-1 0 0,1-4-1 16,1 0 3-16,6 0 0 0,-5-5 0 0,7 4 7 15,3-6 5-15,4 3 17 0,3-1 4 16,0-4-7-16,5 1-4 0,2-3-4 0,4 0-7 15,5-7-4-15,8-4 0 0,2-1-1 0,9 0-9 0,4-1 2 16,8-6-1-16,5 4-8 0,3-3-5 16,-2 5 5-16,2 0-7 0,-9 9 21 0,-3-4-26 0,3 7 1 15,-2-1 1-15,-3 0 0 0,0 0 5 0,-6 5-5 16,2-3-3-16,-8 3 9 0,0 0-1 0,-2 2-4 16,-4 1 4-16,-3 2 7 0,-2-1-15 0,-2 3 1 15,0-2 1-15,-1 3-3 0,-5 0 5 0,0 0 14 16,7 6-9-16,-7 3 0 0,-1-3 10 0,-1 6-7 15,-3 0 17-15,-2 3-3 0,-1 3 4 0,2 0-1 16,-2 1-2-16,-1 4-1 0,0 4 0 0,4-4-3 16,1-4-2-16,0 1 1 0,3-2-1 0,1 2-1 15,0-2-1-15,0-2 0 0,4 1 1 0,0 1 1 16,2-5-7-16,0-3 3 0,3 2-5 0,4-3 5 16,-3-2-5-16,3-2 4 0,0-1-1 0,5-2-1 15,-2-2-3-15,1-2 4 0,-3-2-3 0,0 0 0 16,0-4-5-16,3-2 0 0,-3-4-3 0,0 0 5 15,-3-1 1-15,1-2 1 0,-3-1-2 0,0-7 0 16,-5 6-6-16,0-8 9 0,-2 3-6 0,-2 3 7 16,-4 2-5-16,-1-4-5 0,0 6 7 0,0 0 27 15,0 2-16-15,-2 4 15 0,1-1 6 0,3 4 8 16,0-2-6-16,0 3 0 0,2 0-4 0,-2 4-3 16,3-4-3-16,4 5-9 0,-1-4 4 0,3 0-8 15,7 1 4-15,2 1-12 0,4-3 4 0,9 2-1 16,4 1 3-16,0 2 0 0,0-1-2 0,3-1 0 15,-3 1-4-15,-3 3-1 0,0-2 3 0,-6 0-9 0,-1 0 9 16,0-1-1-16,-2 2-2 0,-7 1-5 16,6-1 5-16,-7 1 2 0,0-2-3 0,-1 1-4 15,-5 1 1-15,3 0 0 0,-9 0 3 0,10 0-11 16,-6 0 9-16,0 3-5 0,0-1-9 0,-2 1 12 0,0 1-5 16,-1 3 8-16,0 3 5 0,-1 0-4 0,0 2 7 15,-1 0 9-15,1 6-4 0,-3-1 0 16,3 1 4-16,-1 1 4 0,1 8-2 0,0-1-4 15,0 0 4-15,3 0-4 0,-1 0 1 0,7 0 3 0,-2-6-5 16,3 1-3-16,5-1 1 0,-3-4 3 0,4-1 3 16,2-3 1-16,4-5-9 0,6 1 5 0,0-3-5 15,0 0 0-15,1-5-5 0,2 0 15 0,-3-5-5 16,-1 3-2-16,1-8 3 0,-7 5 1 0,6-8-7 16,-3-1-2-16,-3-3 4 0,0-1-3 0,3-3 5 15,-6 1-7-15,-4-3 1 0,-5-1 4 0,-3-2 3 16,-2-1-6-16,-4 1 10 0,-6-2 1 0,-7 2-8 15,-5-1 1-15,-1 2-1 0,-8 4-1 0,-2 2-3 16,-2 2 1-16,-3 5-1 0,-1 4-5 0,2 1-2 16,0 6 0-16,3 0-14 0,9 1-35 0,3 2-74 15,2 4-55-15,6 3-62 0,5 0-85 0,5 4-99 16,4-1-928-16,4-3 450 0,2-1 300 0</inkml:trace>
  <inkml:trace contextRef="#ctx0" brushRef="#br0" timeOffset="18399.37">21255 13864 99 0,'0'-3'173'0,"0"3"5"15,0 0-12-15,0-6-8 0,0 6-13 0,0 0-12 16,0 0-9-16,0 0 5 0,0 0-2 0,0 0 2 16,0 20 3-16,1-10-1 0,3 5-6 0,1 2 4 15,-1 2-9-15,-4 6-9 0,1 1 0 0,2 1-5 16,-2 2-7-16,-1 1-11 0,0 2-5 0,-1-3-11 16,-2 1-5-16,-1 1-6 0,1-1-2 0,-4 0-11 0,2 2-4 15,0-1-12-15,1 1-22 0,-6 1-29 0,6-2-34 16,-1-3-35-16,1 1-44 0,2 0-34 0,0-3-30 15,4 1-47-15,0-10-521 0,3-1 254 0,3-7 170 16</inkml:trace>
  <inkml:trace contextRef="#ctx0" brushRef="#br0" timeOffset="18866.09">22128 14091 2 0,'6'-17'195'16,"-1"-2"-12"-16,4-6-14 0,-4 7-3 0,-1 1 12 15,-1 0 4-15,-2 0-10 0,-2 2-8 0,1-2-2 16,-4 5-10-16,1 1-12 0,-2 2-11 0,-4 1 0 16,3 2-8-16,-6-1-12 0,-6 2-11 0,3 5-4 15,-5 0-14-15,-1 2-6 0,1 3-10 0,-7 4-7 16,0 1-3-16,2 2-9 0,0 1 0 0,7 0-8 15,3 0-1-15,2 1-5 0,-1-1-6 0,5 2 0 16,4 2-4-16,1-6-1 0,2 6-1 0,2 2 1 16,2 0-8-16,2 8 2 0,1-4-3 0,4 1 3 15,1-1-6-15,3 0 1 0,1 0-1 0,3-3 3 16,-1-1-5-16,1 3-1 0,2-4 1 0,-6-4-4 16,0 2 4-16,0-1-4 0,-2-3 2 0,2 2-1 0,-4-6-3 15,-3 4 2-15,-1-2 1 0,-2-1-1 16,-1 3 3-16,-7-4-2 0,2 3 1 0,-3-3 0 15,-1 2 1-15,-1-2 4 0,-3-1 3 0,-1-2 7 0,-1 0 3 16,0-1-2-16,-1-4 8 0,-3 0-5 16,-1 1-2-16,-3-2 3 0,6-6-1 0,-2 2 5 15,-2-3-1-15,1-1-5 0,4-4 7 0,1 0-1 0,2-2-5 16,3-5-1-16,4 1 3 0,3-1-5 0,4-4-6 16,4 1 1-16,1-2 0 0,3 8-5 0,4 3 0 15,4-6-4-15,4 5 5 0,0 1-4 0,-4 7-4 16,10 0 4-16,-2 3-18 0,1 3-31 0,-7 2-38 15,8 6-54-15,-1 2-59 0,0-3-60 0,-2 5-800 16,-2 1 351-16,3-1 234 0</inkml:trace>
  <inkml:trace contextRef="#ctx0" brushRef="#br0" timeOffset="19045.05">22410 14382 146 0,'0'3'252'0,"0"-3"-12"15,-2 6-11-15,0-1-12 0,1 1-9 0,-2-3-8 16,2 6-13-16,0-3-16 0,0 3-18 0,1 2-5 16,-2 3-16-16,2 0-14 0,0 2-9 0,0 1-13 15,3 0-11-15,-2 3-11 0,-1 5-29 0,1-6-36 16,1-1-58-16,0 0-61 0,1 0-78 0,-2-2-636 0,3-1 274 16,-1-3 184-16</inkml:trace>
  <inkml:trace contextRef="#ctx0" brushRef="#br0" timeOffset="19287.12">22769 14056 146 0,'3'-9'312'16,"-2"2"-22"-16,0 1-27 0,3 2-26 0,-4 2-18 15,0 2-25-15,8 0-18 0,-8 0-13 0,5 9-1 0,-4 1-5 16,4 2-13-16,-2 6-9 0,-2 3-8 0,4 4-11 15,-3 2-6-15,-1-2-19 0,-1 2-6 16,1 4-11-16,-3-3-3 0,-2 1-7 0,0-1-6 0,1 1-12 16,-2 0-28-16,1-1-36 0,-3 0-41 0,0-3-48 15,2-6-49-15,1-3-39 0,3-4-34 0,-2-2-27 16,3-5-558-16,4-1 272 0,-1-1 180 0</inkml:trace>
  <inkml:trace contextRef="#ctx0" brushRef="#br0" timeOffset="19615.78">23082 14059 91 0,'3'-5'262'0,"-1"1"-22"0,0 1-23 16,0 1-27-16,-2 2-19 0,1-5-15 0,-1 5-14 16,0 0-8-16,0 0-11 0,-1 17-7 0,0-6-7 15,0 0-7-15,1 1-9 0,1 5-11 0,0 0-4 16,3 2-5-16,1-2-10 0,0 0-2 0,-1 0-5 15,1 0-5-15,5 0-4 0,1 0-3 0,-2-2-6 16,3 1 2-16,2-2-4 0,3 2-4 0,2 2-1 16,4-2-3-16,-1-2 1 0,2-1-4 0,-6-2-1 15,1-2-7-15,0 1 4 0,-2-3-3 0,0 3-1 16,-1-3-3-16,-6-2-4 0,-1 0 2 0,0 0-4 16,-1-1 3-16,-3-1-1 0,-1 0 0 0,-3 2-3 0,2 0 2 15,-6-3 6-15,-1 3-7 0,-6 0-1 16,-4 4-1-16,-5-4-5 0,-10 4-5 0,-3-1-30 15,0-1-36-15,0 0-41 0,-3 0-37 0,-1-5-45 16,3 0-53-16,-4-1-547 0,3-4 263 0,4-2 178 16</inkml:trace>
  <inkml:trace contextRef="#ctx0" brushRef="#br0" timeOffset="19977.5">23561 14090 221 0,'29'-4'247'0,"-8"3"-7"0,2 1-10 0,-1 1-9 16,5 3-1-16,0 2-16 0,-7 1-8 0,7 5-4 0,-9 0-20 15,4 5-6-15,-1 1-6 0,-4 3-17 0,-1 2-10 16,-3 2-9-16,1-1-5 0,-5 3-12 0,2-1-13 16,-5 3-9-16,1-2-3 0,1-2-7 15,-3 3-9-15,2-3-12 0,-1-6 2 0,0-1-2 16,5-2-8-16,0-2 3 0,6-1-4 0,3-1-4 0,-2-6-4 15,3 0 0-15,8-1-6 0,0-4 4 16,-1-5 8-16,1-1 3 0,-3-3-4 0,-1-5 7 16,0-1-9-16,0-3 1 0,-5-3-7 0,-2 0-3 15,-4-3 2-15,-5-3-7 0,0-4-4 0,-5 1-3 0,-8-3-4 16,-4-2 2-16,-6-10 0 0,-4 11-6 16,-10-10-1-16,-4 6-2 0,-6 5-9 0,-2 3 21 0,7 9-15 15,1 6-5-15,-4 2-6 0,3 0 1 0,0 7-20 16,6 1-36-16,5 4-49 0,8 2-42 0,3 3-62 15,2 0-81-15,4 3-919 0,2 1 404 0,6 0 270 16</inkml:trace>
  <inkml:trace contextRef="#ctx0" brushRef="#br0" timeOffset="20753.36">28840 13878 64 0,'4'-7'260'0,"0"2"-8"0,-3 2-12 16,4-2-7-16,-4 1-23 0,-1 4-11 0,4-4-18 16,-4 1-17-16,0 3-20 0,0 0-12 0,0 0-11 15,0 0-13-15,0 0-3 0,0 0-6 0,4 16-4 16,-4-7-4-16,-1 2-1 0,-2 2-5 0,-1 0-10 16,3 0-11-16,-4 3-3 0,4-3 0 0,-7 4-11 15,4-2-8-15,-1 2 1 0,0-1-4 0,-2-2-18 16,1 3-28-16,-3-5-36 0,2 4-46 0,-1-5-53 15,4-1-44-15,0-1-33 0,4-6-34 0,-3 2-545 16,4-1 266-16,-1-4 178 0</inkml:trace>
  <inkml:trace contextRef="#ctx0" brushRef="#br0" timeOffset="20904.31">28999 13871 170 0,'7'-5'312'15,"-2"-3"-9"-15,-1 4-21 0,-4 0-15 0,4 1-5 0,-4 3-20 16,0 0 3-16,0 0 23 0,0 0-13 0,-6 19-18 15,2-10-16-15,-2 1-20 0,4 5-16 0,-2 1-17 16,-1 2-15-16,-4 6-16 0,7-7-11 16,0 9-16-16,0-1 0 0,-3 1-57 0,2 1-66 0,-2-1-68 15,-3 3-78-15,-3 0-103 0,-6-3-1002 0,2 2 420 16,-2-4 282-16</inkml:trace>
  <inkml:trace contextRef="#ctx0" brushRef="#br0" timeOffset="24298.68">2527 15876 116 0,'-17'12'123'0,"-8"0"-3"0,1 1-7 0,-2 0-10 15,1 1-8-15,0-4-8 0,-2 1-11 0,7-3 3 16,-7-1-12-16,9-2-5 0,-2 0 8 0,1-4-5 16,1 2 13-16,1-3 5 0,3-4-7 0,3 1-4 15,-1-1 0-15,3-6-9 0,3 2 2 0,-2-9-10 16,3-1-7-16,5 0 2 0,0-8-1 0,4 1-1 15,1-1 9-15,4 0 0 0,-3 8 2 0,2-6 3 16,0 6 5-16,2 2 7 0,-3-1 8 0,0 5 0 16,-1-1-11-16,2 4-2 0,-1 0-10 0,-1 3-8 15,-1 5-2-15,1-2-2 0,3 3-6 0,1 2 1 16,-1 3 4-16,5 9 6 0,-1 1 1 0,1 10 2 16,-1 1-2-16,-3 4 5 0,0-1-10 0,-1 6 3 15,-1 0-3-15,2 10-6 0,-6-10-4 0,1 0-3 16,-1 11-3-16,1-14-5 0,-2 4 1 0,-2-4 8 15,-2 2-13-15,1 0-6 0,0-6 3 0,-2-1-6 16,1-7 3-16,-1-4-9 0,-1-4 10 0,3 0-5 16,-1-2 1-16,1-3 8 0,-3-2-4 0,3-2 1 15,0-3-5-15,0 0-2 0,0 0-2 0,-9-17-1 16,8 5-6-16,-4-15 11 0,1 0-10 0,0-2 0 16,4 0 5-16,-1-5-3 0,2 3-4 0,3 2-4 15,0 4 7-15,-3 4-7 0,4 3 4 0,-1 2-2 16,-1 4-1-16,-1 0-1 0,2 2 0 15,2 2-2-15,1 2-1 0,-1 2 0 0,2 0-1 0,3 2-2 16,2 3 8-16,-1 3-5 0,-1 1 0 0,7 5 3 16,-2-1 0-16,0 3 3 0,3 8-5 0,-5 1 3 15,1 1 1-15,-2 0-4 0,0 1 0 0,-4 2 6 16,-1-3-2-16,-4-2 7 0,-1-1-10 0,-1-2-4 16,-2-2-3-16,1-2-7 0,-1-4-5 0,0 0 5 15,0-2-3-15,4-2 4 0,-4 0 9 16,0-2 0-16,0-3 2 0,0 0-3 0,0 0 3 0,0 0-3 15,1-15-1-15,-1 5 1 0,0-3 4 0,0-4-1 16,2-8 1-16,1 7 2 0,1-8-2 0,1 0 0 16,-1 7-1-16,2 1 2 0,2 1 9 0,1 0-9 15,-1 3 0-15,-1 5-2 0,1-2-4 0,0 4 2 16,-1 1-2-16,5 1 5 0,-2 1-3 16,0 3 2-16,4 2 0 0,-4-1 2 0,2 3 0 0,2 3-1 15,-4 0 2-15,3 1 0 0,-1 2-5 0,-2-2 4 16,1 5 2-16,-3-2 0 0,1 5 1 15,0-7-6-15,-2 2-8 0,0 0-16 0,-2-1-13 0,0 0-15 16,-2-2-9-16,-1-2-3 0,2 0-2 0,0-1 6 16,-2 0 7-16,1-1 7 0,-3-3 6 15,0 0 4-15,0 0 6 0,9-8 5 0,-8 0 0 0,3-4 7 16,0-2-3-16,0-1 7 0,-2-2 9 0,1 0 8 16,1 2 8-16,2-2 1 0,-3 8 1 0,1-3-2 15,3 2 0-15,-2 1-1 0,0 1-4 0,3-1 11 16,2 5-12-16,-1-1 1 0,0 4 2 15,5-1-2-15,-2 4 4 0,4 0-1 0,1 6 3 16,-8-3-2-16,6 7 0 0,-6-5 2 0,2 7 0 0,-2 0-3 16,-1 2 3-16,-3 0-1 0,-1 0-1 0,-2 0 0 15,1 0 2-15,-2-2 0 0,-1-5-4 16,-1 5 6-16,-6 1-4 0,3-3 1 0,-1-2-2 16,1-2 3-16,0 0 1 0,1-3 1 0,-2 0 5 15,2 0 8-15,0-3 0 0,-1 3 2 0,3-3-3 16,1-2-1-16,-3 6-4 0,3-6 6 0,-1 4-13 15,1-4-1-15,0 0 0 0,0 0-9 0,4 3 3 0,-4-3 1 16,8 0 3-16,0 0-4 0,-1 1-5 16,-2 0-5-16,5-1 4 0,-1-1-8 0,5 1-1 15,-2-3-4-15,-1 2 2 0,-1-4 2 0,3-1 0 16,1-3-3-16,3 1 5 0,-7-3 0 0,3-3 2 16,0-1-1-16,-1-2 2 0,2-4 4 0,1-1-3 15,1 0 4-15,-4 5 2 0,-3 1 6 0,-1 0 3 0,0 5 9 16,-3 0 8-16,-1 2 5 0,1 2 0 0,-1 2-3 15,1 0-1-15,-4 1-4 0,2 1-3 0,-3 3-4 16,0 0 2-16,0 0-2 0,0 0 2 16,6 15-2-16,-3-6-3 0,-2 1 7 0,3 2-9 15,-3 5 3-15,2 2 8 0,2-4-10 0,-4 2-3 16,0 2 0-16,3-2 0 0,-1 0-1 0,2 0-4 16,3-1-7-16,-6-5-14 0,7 0-8 0,-4-1-3 15,3-2 3-15,1-3 0 0,1 1 5 0,-3-3-1 16,-1-3 2-16,4-3 2 0,0 1 5 0,-2-8-2 15,5-4 4-15,-2 0 1 0,0-3 10 0,0-10-9 16,-1 6 10-16,1-2 2 0,-4 5 9 0,-2 2 10 16,2-1 10-16,-3 0 7 0,-2 3 9 0,2 2 9 15,-4 0 13-15,0 3-3 0,0 1 12 0,1 3 1 16,-1-1-8-16,0 3-11 0,-1-3-10 0,1 6-7 16,0-2-6-16,0 2-5 0,0 0-8 0,0 0 6 15,-4 12-5-15,0-2-1 0,4 2-6 0,-2 4-12 16,0-5-12-16,1 5-20 0,1 0-24 0,0 2-3 15,1-3-25-15,1 2-19 0,-1-1-15 0,2-5-24 16,0-2-16-16,5 1-11 0,-3-2 14 0,1 1 0 16,1-6 16-16,2 1 7 0,1-3 15 0,-1-2 13 15,0-4 13-15,4 1 3 0,-3-7 32 0,3 1 3 16,-1-3 21-16,-1-6 18 0,1 5 16 0,-3 0 15 16,2-2 11-16,-1 3 13 0,-2 3 13 0,-3 1 9 15,1 0-2-15,-2 3-5 0,2 0-7 0,-3 3-9 16,-1-2-4-16,2 1-8 0,1 3-1 0,-5 1-4 15,13 3-1-15,-4 0-6 0,0 1 0 0,0 3 1 16,1 1-5-16,-1 2 2 0,0-1-3 0,4 3-4 16,-4 2 1-16,-4-3-1 0,4 1 1 0,0-1-5 15,-3-1 1-15,-1 3 2 0,0-4-3 0,-2-2-1 16,-2 1-5-16,3-1 7 0,0-2 11 0,-3-1 16 16,0 1 26-16,-1-5 28 0,3 5 8 0,-3-5 12 15,0 0-6-15,0 0-17 0,0 0-4 0,0 0-4 16,-3-17-12-16,3 9-6 0,-1-1-2 0,1-8-14 15,1-2-4-15,5 1-8 0,0 0-5 0,4-5-7 16,2 6-5-16,-5 3-12 0,5-3-4 0,3 1-19 16,4-1-24-16,-5 9-28 0,-1-3-26 0,4 5-30 15,-4 3-29-15,1 0-24 0,1 5-37 16,7 0-29-16,-5 3-24 0,-1 2-600 0,-1 2 289 0,-1 4 194 16</inkml:trace>
  <inkml:trace contextRef="#ctx0" brushRef="#br0" timeOffset="25049.63">4580 15954 80 0,'-2'-13'252'0,"1"2"-7"0,-3 1 6 0,-5-2-8 0,5 2-6 16,-6-2-6-16,-3 3 6 0,4 1-13 0,-5 0-3 15,1 2-12-15,0 1-10 0,-4 5-20 16,3 0-24-16,-6 4-12 0,2 4-14 0,-2 1-19 15,-3 3-6-15,-1 5-13 0,1 1-2 0,1 1-16 16,4 1-11-16,4 2-6 0,0-1-3 0,3-2-21 16,5 5-22-16,5-6-18 0,-1-3-22 0,4 2-19 0,-1-5-7 15,7 3-3-15,1-4-5 0,2-4 1 0,1 0 5 16,2-4 5-16,4-1 7 0,1-2-1 16,-2-2 10-16,2-6 6 0,0-1 2 0,-2 0 7 15,1 0 8-15,-4-2 15 0,-2-1 13 0,0-3 12 16,-4 6 15-16,-1-1 16 0,0 2 10 0,-1-2 20 15,-5 4 22-15,2-1 3 0,0 1 4 0,-1 2-2 16,-2-3-13-16,0 7-6 0,0-8-13 0,0 8-11 0,0 0-13 16,4-2-8-16,-4 2-2 0,0 0-14 15,0 0-5-15,0 0 2 0,0 17-14 0,-4-10-23 16,4 3-19-16,0-1-23 0,-2 3-18 0,4-2-17 16,-2 0-17-16,1 1-7 0,2-1-7 0,-2 0-2 15,4-2 3-15,-5-1 11 0,4-4 13 0,0-1 7 0,-4-2 13 16,13-1 5-16,-13 1 9 0,15-10 10 0,-6 3 3 15,-1-1 11-15,3-5 17 0,-1 0 8 16,-1-1 12-16,3-1 19 0,-6 1 13 0,2 4 20 16,-4 2 16-16,3-3-1 0,-2 4 3 0,-2 0-3 15,1 2-8-15,-2 2-10 0,1-2-8 0,-3 5-7 16,5-4 3-16,-5 4-16 0,0 0-1 0,14 2 0 16,-9 3-8-16,3 0 3 0,-2 0 0 0,3 4-5 15,0-1 0-15,-1 4-2 0,2 2-2 0,-1 0 3 16,-3 1 1-16,5-1-10 0,-5 1-7 0,2-5-10 15,-2 5-7-15,-3-4-14 0,2-1-16 0,-1 1-10 16,-3-5 3-16,3-2 1 0,-2 3 18 0,1-6-2 16,-3-1 12-16,4 4 2 0,-4-4 2 0,0 0 8 15,0 0 1-15,5-16 1 0,-4 6 4 0,-1-1 9 16,4-6 2-16,0 0 7 0,1-1 5 0,-1-5 0 16,2-2 0-16,0 8 4 0,1-9-1 0,-2 9-2 15,3 2 0-15,-1-2-2 0,1 6-2 0,0 1 4 16,-1 2-7-16,2-1-2 0,-2 4-5 0,3-1-2 15,-4 4 2-15,1 0 2 0,3 4-2 0,3 0 13 16,-2 3-11-16,3 1-5 0,-2 1 0 0,-2-1 1 16,0 2-2-16,3 4 4 0,-5-2-2 0,2 3-5 15,-5 3-14-15,0-1-39 0,-2 2-47 0,-2 2-54 16,1 0-61-16,0 2-68 0,-4-2-722 0,1 2 336 16,-3-7 226-16</inkml:trace>
  <inkml:trace contextRef="#ctx0" brushRef="#br0" timeOffset="25449.2">5186 15894 97 0,'0'-7'361'0,"0"-1"-13"16,0 3-13-16,0 5-29 0,-4-9-29 0,3 6-28 16,1 3-24-16,0 0-27 0,0 0-20 0,0 0-18 15,0 0-17-15,0 0-5 0,0 0-14 16,0 24-6-16,0-12-11 0,1-1-8 0,3 5-17 0,3 2 1 15,-2 0-8-15,0-1-5 0,1 3-11 0,2-3-5 16,0 0-3-16,1-1-1 0,1-2-11 0,-3-3 1 16,1-1-7-16,1-2 16 0,0-1-25 0,4-3 7 15,5-1-3-15,-2-2 0 0,6-2-2 16,6-5-14-16,-1-2 15 0,-8 0-3 0,5-5-5 16,-7 2 0-16,6-5 4 0,-5-2 4 0,0-2 3 0,-4-2-17 15,-2 5-3-15,-2 0 4 0,-3 2 0 0,-2-2 15 16,-1 4 12-16,-1 2 26 0,-1 1 19 0,-4 2 7 15,0 0-2-15,-3 3-3 0,0 4-6 16,5 1-7-16,-17 1-6 0,5 3-3 0,-2 4-2 0,-2 2-7 16,2 2-3-16,-3 9-7 0,4-4-2 0,5-2-5 15,-2 2-6-15,2 3 1 0,3-3-7 0,1 4-2 16,4-2-4-16,4-3-15 0,1 1-35 0,5-1-44 16,3-4-53-16,3-4-69 0,3 0-77 0,2-1-97 15,9-3-1201-15,0-6 523 0,6-4 348 16</inkml:trace>
  <inkml:trace contextRef="#ctx0" brushRef="#br0" timeOffset="26051.65">6307 15445 65 0,'-4'-7'259'15,"-2"-2"-9"-15,2 4-19 0,0-2-14 0,0 2-12 16,3 2-13-16,-3-1-13 0,0-1-19 0,3 3-16 0,1 2-14 16,0 0-11-16,-13 7-6 0,7 3-1 0,-2 7 5 15,-1-1-1-15,-5 9-9 0,1 4 30 16,1 6 5-16,-3 10-1 0,-1-1-3 0,2 1-8 15,1 1-6-15,3 1-9 0,2-1-9 0,3-11-6 0,-1 1-9 16,4 0-6-16,2 9-16 0,3-9-18 0,2 0 4 16,3-2 1-16,2 2-7 0,4 8 0 0,-1-11-2 15,5-2 2-15,-2-1-42 0,15 9-36 0,-11-13-64 16,7-1-43-16,3-4-45 0,-1-4-53 16,0-4-76-16,1-4-848 0,-2-6 386 0,-8-3 256 0</inkml:trace>
  <inkml:trace contextRef="#ctx0" brushRef="#br0" timeOffset="26450.23">6640 15901 236 0,'-2'-5'293'0,"-1"3"-28"16,3 2-29-16,-3-3-28 0,3 3-19 0,0 0-17 15,0 0-6-15,0 17-8 0,3-7-9 0,-2 2-16 16,3 3-6-16,1 5-5 0,-1-2-9 0,4 7-14 15,-4-6-8-15,3 8-8 0,1-1-4 16,-3 0-6-16,3-1-6 0,-2-6-9 0,-2 8-9 16,0-10-1-16,1 1-3 0,-1-3-7 0,0-2-4 0,-3-3-2 15,-1-3 0-15,4-2-3 0,-4-1 3 0,0 1-3 16,0-5-6-16,0 0 1 0,0 0-2 16,-4-16-3-16,4 3-5 0,-4-7 3 0,2-7 5 15,-6-2-8-15,4-6 1 0,-6 1-4 0,2-13 2 16,-1 0-6-16,2 0 3 0,-3-1-7 0,0 1 3 0,5-2 0 15,1 1 0-15,0 3 1 0,7 9 4 0,-2 5 1 16,2 4 0-16,3-1-3 0,-3 2-5 16,7 5 2-16,3 4-1 0,-3 0 0 0,9-1 1 15,-2 6-5-15,2 2-3 0,2 3-2 0,3 0-10 16,4 6-31-16,-6 2-29 0,-1 1-33 0,0 6-41 16,-2 1-34-16,5 7-35 0,-2 3-49 0,-5 6-646 0,-7 0 304 15,-2 3 202-15</inkml:trace>
  <inkml:trace contextRef="#ctx0" brushRef="#br0" timeOffset="26966.93">6720 16015 112 0,'-3'2'230'0,"-1"0"-20"0,4-2-16 0,-2 2-20 16,2-2-16-16,0 0-14 0,0 0-15 0,0 0-3 15,19-2-15-15,-9-2-7 0,3 1-4 0,7-2-7 16,1-2-7-16,5-2 0 0,1 1-15 0,-1-2-6 15,-6 6-4-15,1-4-3 0,-6 1-1 0,6-3-5 16,-6 3 4-16,3-2 0 0,-2 1-4 0,-3-3 1 16,0 1 6-16,-2 2 7 0,-2 1 3 0,-1 0 7 15,0 1 9-15,-2 0 10 0,-2 3 10 0,1-1 4 16,-4 0-4-16,3 0-5 0,-4 4-10 0,4-2-8 16,-4 2-10-16,0 0-12 0,0 0-2 0,0 0-2 15,0 0-8-15,-5 13-4 0,1-4-1 0,-1 2-7 16,-3 3-4-16,-2 0-4 0,2 4-4 0,-1-2-5 0,-2 7 1 15,2 2-1-15,3-8-17 0,0 1-24 16,3 0-24-16,1 1-27 0,1 1-17 0,1-4-20 16,3 1-21-16,-1-4-16 0,3-3 4 0,-1-1-4 15,3-4 14-15,0 0 11 0,3-3 13 0,1-2 11 16,-1-6 10-16,3 2 13 0,2-10 5 0,-1-1 13 16,3-6 14-16,-3 5 23 0,0-6 9 0,-3-3 19 15,1 0 10-15,-1 3 11 0,-3 3 24 0,-2 2 13 16,1-3 3-16,-1 6 21 0,-2 2 3 0,2 2 0 15,-3-1-6-15,2 3-9 0,-1 1-7 0,0 2-10 16,0 0-6-16,2 2-8 0,0-1-7 0,2 4-2 16,2 0-4-16,0 3-1 0,-1 0-9 0,0 1 0 0,4 3-3 15,-4 0 0-15,0 2-1 0,1 2-1 16,-5 1-3-16,4 2-2 0,-2 1-2 0,-2 1 11 16,1 0-29-16,-6 5-30 0,3-3-41 0,-6 2-44 15,-3 5-52-15,6-6-54 0,-4 0-60 0,0-1-658 16,-1-1 315-16,1-6 210 0</inkml:trace>
  <inkml:trace contextRef="#ctx0" brushRef="#br0" timeOffset="27765.08">7454 15799 143 0,'-3'-5'304'16,"5"2"-20"-16,-4-1-29 0,2 4-23 0,0 0-28 15,-3-5-20-15,3 5-18 0,0 0-16 0,0 0-17 16,-4 15-5-16,2-6-8 0,2 4-9 0,-2-1-8 16,2 5-14-16,0 1-2 0,-2-1-7 0,2 8 4 15,0-6-24-15,-2 8-5 0,2-9-3 0,2 3-4 16,-1-3-3-16,2-2-5 0,-2 0-2 0,1-5-8 16,4-2 0-16,0 1-3 0,-1-3-7 0,1 0 6 15,0-3-6-15,6-1 0 0,-3 0 1 0,4-5-1 16,2-1-2-16,-3-2 3 0,7-5-8 0,-2 0 1 15,-2-3 0-15,4-7-3 0,-4 5-1 0,2-4 0 16,-2-5 0-16,2 2 0 0,-5 5 3 0,-2 0 4 16,-1 0 5-16,-2 2 14 0,-1 3 4 0,-3 1 21 15,0-1 12-15,-2 3 11 0,-1 1 18 0,0 3 5 16,-1 0 3-16,1-2-4 0,-1 3-12 0,-3 1-10 16,4 3-18-16,0 0-4 0,-4-2-8 0,4 2-7 15,0 0-7-15,-5 9 1 0,2 3-8 0,-1-3 0 16,2 1-6-16,-1 5-3 0,2-1-2 0,1 2-2 15,4 0 1-15,0 0-8 0,-1 1-1 0,4 0 0 16,-2-6-9-16,2 0-12 0,5 6-6 0,1-5-14 16,-3-5-12-16,4 1-8 0,5-2-6 0,-2-1-6 15,6-2-8-15,5-1 1 0,-1-1-4 0,1-4 5 16,0-4 9-16,-3 0-1 0,-5-1 4 0,-1-1 3 16,3-6 8-16,-4 3 7 0,-3-2 1 0,-2 0 2 15,5-7 10-15,-11 4 0 0,0 0 3 0,-2 0 7 16,0 0 3-16,-4 6 20 0,1-1 13 0,-2 0 20 15,-2 0 3-15,0 2 0 0,-2-1 0 0,-3 3-7 16,2 2-2-16,-5 0-3 0,1 5-10 0,-2 0 8 16,-3 5-11-16,-3-1 0 0,-1 7 2 0,4-1 0 15,-4 2-7-15,4 4-5 0,-2 0-11 16,4-1-30-16,-1-1-7 0,6 4-14 0,0-1-21 0,3-5-10 16,0 1-25-16,6-1-12 0,-1-1-10 0,3-2 12 15,2 0 6-15,2-2 9 0,3-3 5 0,1-2 7 16,3-2 13-16,-2-2 6 0,6-4 15 0,-3-1 0 15,-1-5 10-15,2 0 16 0,0-6 10 16,-4-2 21-16,1-2 1 0,-4-4 13 0,-3 1 13 16,1-2 22-16,-1 2 14 0,-3-3-2 0,-4 8 12 0,0-4 24 15,-1 8 17-15,-1 5 7 0,1 1-6 0,0-1 5 16,-2 6 2-16,1-1-14 0,1 2-11 0,-2 1-13 16,3 4-12-16,-5-4-9 0,5 4-2 0,-8 9-16 15,2 0-2-15,-4 4-1 0,2 3-3 16,-1 3-7-16,0 5-4 0,-2 3 11 0,-1 0-24 15,2-1-49-15,1 1-36 0,0 2-47 0,0 5-52 0,-1-3-35 16,-2 1-36-16,8 1-54 0,-1-3-58 0,-1 0-727 16,0-2 359-16,0-2 240 0</inkml:trace>
  <inkml:trace contextRef="#ctx0" brushRef="#br0" timeOffset="28876.4">8336 15616 228 0,'3'-2'256'0,"-1"0"-33"0,-2 2-18 15,0 0-16-15,7 11-7 0,-5 2-11 0,2 3 2 0,-3 3-9 16,-1 8-1-16,4 0-9 0,-4-1-9 0,0 0-11 16,8 2-13-16,-6 0-12 0,2 4 3 0,-4-6-20 15,3 6 2-15,-2 0-22 0,-1-4-9 16,-1 4-2-16,-2-6-5 0,4 0-3 0,-5-8-9 15,3-3 0-15,1-3-4 0,-4-2-4 0,4-1 1 0,0-7 8 16,0-2 19-16,2 7-4 0,-2-7 0 0,0 0-12 16,0 0-2-16,6-27-4 0,-1 2-5 0,-1-1-2 15,1-3-2-15,4-2-2 0,-3-2-6 0,2-4 7 16,-3-8-8-16,8-4-2 0,-4 4-4 16,0 10-4-16,4 1 0 0,-3 5 6 0,3 0 2 15,-2 6 0-15,-2 7-4 0,-1 3 0 0,-1 4-9 0,0 0 0 16,-2 6-1-16,3 1-6 0,-1 4-1 0,5 2 2 15,-1 7 2-15,2 4-1 0,1 6 8 0,0 4 0 16,-1 1 3-16,-4 3 1 0,2 0-8 0,-2 0 6 16,-1 1-3-16,-3 3-2 0,3-1 2 15,-4-1-1-15,-3-2-1 0,3 0 7 0,-3 3-7 0,2-14-1 16,-2 9-2-16,-1 0-2 0,0-10 3 0,0-5-2 16,0-1-5-16,3-1-2 0,-3-6 3 0,1 3 12 15,0-2-8-15,-1-5 4 0,0 0-6 16,0 0 0-16,10-12-3 0,-6 3 1 0,0-2 3 15,1-5 2-15,1-2-3 0,0 1 0 0,0-3-1 16,-1-5-4-16,-2 7 0 0,-1-3 4 0,2 4-3 0,-3-1 0 16,1 4 6-16,-4 3 7 0,2 1 7 0,-1-1-3 15,-3 4 4-15,0 1-6 0,-3-3 5 0,-4 5-16 16,-1 1 5-16,-10 2-1 0,3 2-6 16,-8 5 11-16,-4-1-13 0,3 4 4 0,6-1-1 15,-2 3-5-15,6-1-7 0,3 2-17 0,1-2-11 16,4-2-11-16,2 2-13 0,4-2-4 0,3-2-5 0,-2 1-2 15,6 0 7-15,1-2 6 0,2-3 5 16,5 1 3-16,2-3 16 0,6-3-3 0,1 1 2 16,8-2 1-16,-1-7 5 0,-2 1 5 0,2 1 9 0,-3-1-5 15,-7-1 14-15,1 5 7 0,-4-3 9 16,-1 3 10-16,-7 2 2 0,0-1 3 0,1 3 1 0,-2-1 8 16,1 0-13-16,-1 2-5 0,-5 1-4 0,7 0 2 15,-7 0-4-15,6 4 4 0,-3-1 5 16,-1 2-12-16,2 0 10 0,0 2-5 0,0 2 3 15,-2 1-4-15,-2 1 1 0,4 0 1 0,-4-1 0 16,0 1-2-16,0 2-7 0,0-1 5 0,0 0-3 16,0-5-6-16,0 1 0 0,0-1-10 0,0-1 5 0,0-1-2 15,0 0 3-15,0-3 3 0,0-2 2 0,0 0-1 16,0 0-1-16,0 0 0 0,9-13 0 16,-5 5 1-16,6-6 11 0,-5-3-9 0,3 0-3 15,-2-1 5-15,4-4 1 0,1 6 3 0,-2-1 6 16,-4 0 3-16,5 5 6 0,-5-1 7 0,2 4-9 15,-1-3-5-15,-1 7 7 0,0-2-4 0,-1 5-2 0,1-1-2 16,-1 1 9-16,2 0-19 0,-6 2-6 0,13 5 4 16,-6-3 7-16,0 7-5 0,-2-1-1 15,3 1 4-15,-2 1-1 0,-3 2 2 0,2 0-2 16,-2 2 0-16,-2-1 2 0,0 3 0 0,1-3-3 16,-4 2 1-16,1 0-3 0,-2-6 4 0,2 3-9 0,-2-3 2 15,2-4 0-15,0 2 9 0,1-1-5 0,-1-2 0 16,1-4 4-16,0 3-3 0,0-3 1 15,0 0-6-15,0 0 4 0,3-13-1 0,-1 6 1 16,2-5-1-16,2-5 3 0,2 0-5 0,-2 0-4 16,8-5 6-16,-4 1-2 0,1 3-9 0,-2 1 20 15,3 0-12-15,-3 4 3 0,3 0-6 0,-5 1 4 16,4 7 1-16,-5-4 9 0,4 5-4 0,-3-1-10 0,-1 5 0 16,2-2-3-16,-8 2-3 0,12 3-1 0,-1 2 7 15,-6 0 4-15,3 3-2 0,0 0-4 16,-3 3 4-16,2 2-1 0,-1 1 5 0,2 2-18 15,-3-2-30-15,-2 6-23 0,-2-3-45 0,-1-1-48 16,0 4-58-16,0-2-53 0,-1 1-43 0,-3-5-697 16,0-2 337-16,-1-4 226 0</inkml:trace>
  <inkml:trace contextRef="#ctx0" brushRef="#br0" timeOffset="29949.58">9348 15829 168 0,'3'-13'285'0,"-2"6"2"15,-1 0-7-15,4 0-13 0,-4 3-20 16,-1 0-19-16,1 0-20 0,0 4-22 0,0 0-22 16,0 0-12-16,0 0-9 0,0 0-10 0,-12 15-6 15,8-4-10-15,0-1-14 0,-2 7-12 0,2 0-6 16,0 0-6-16,2 0-5 0,-1-1-14 0,2-1 1 16,-2 4-5-16,2-1-15 0,0-1-4 0,1 1-11 15,0-8-20-15,0 2-16 0,1-3-10 0,0-1 0 16,3-1-1-16,4-5 4 0,-3 1 3 0,4-3 0 15,-1 0 4-15,1-5 3 0,-3-2 4 0,5 0-3 16,-2-3 4-16,-1-2 3 0,1-2-5 0,-1-3 22 16,-3 0 4-16,0-1 9 0,-3 0 4 0,1 0 8 15,-2 2 18-15,1 3 27 0,-4-3 3 0,2 4 12 16,-2 2-5-16,-1-2 11 0,1 5-11 0,-2-1-2 16,-1 2-8-16,1 1-9 0,-1 3-7 0,-4-2-10 15,1 4-11-15,-2 0-6 0,-2 3 0 0,1 0-8 16,-1 3-9-16,-2 0 0 0,3 5-7 0,-3 1-9 15,3 0-18-15,1 1-11 0,4-1-28 0,-2-2-24 16,3 2-25-16,3 0-20 0,0-2-5 0,4 1-3 16,1-1 1-16,5-3 12 0,2-3 10 0,3-1 12 15,0-2 12-15,6-2 3 0,3-2 7 0,-3-4 5 16,1-1 11-16,1 0 6 0,3-5 15 0,-5 3 12 16,2 1 20-16,-6-1 22 0,0 1 20 0,-3 4 6 15,-2-3 6-15,-1 2 4 0,-4 3 5 0,3-1-5 16,-3 1-5-16,1 1-12 0,-2-1-4 0,1 3-4 15,-5 0-5-15,8 3-6 0,2 2 1 0,-5-1-7 16,3 4-1-16,-2 0 14 0,-1-2-19 0,2 3 2 16,-3 1 3-16,1-1-7 0,-3 1 2 0,1-1-2 15,-2 2-4-15,0-2 14 0,-1 1-26 0,2 0-9 16,-2-2-15-16,-2-4 2 0,4 3-4 0,-1-2-1 16,-1-2 12-16,1 2 14 0,1-4-8 0,-2-1 2 15,0 0 0-15,0 0 4 0,0 0-6 0,8-11 4 16,-3 1 3-16,1-1 7 0,-2-1 6 0,2 3 2 15,4-8 8-15,-4 6 11 0,2-4 6 0,-3 5 9 16,3-2-3-16,-2 2 1 0,-1 1-7 0,2 2 0 16,-5 0 8-16,6 2-17 0,-3 3-5 0,0 0-3 15,3-1-3-15,-3 3-3 0,3 3 3 0,-2-1-9 16,-1 0-2-16,2 3 6 0,-2 3 0 0,0-2-2 16,0 3-1-16,0-3 0 0,0 3-2 0,-1-1-15 15,-1 1-16-15,-1-2-12 0,1 1-13 0,-2-2-14 16,0 0-13-16,2-1-7 0,-1-3-4 0,2 3 13 15,-1-3 8-15,-3-2 13 0,4 2 3 0,-4-2 5 16,0 0 4-16,9-8 15 0,-6 4 0 0,0-4 10 16,4-1 9-16,-1-1 3 0,-1-1 14 0,1-1 0 15,-1-2 1-15,1 1 1 0,1 1 5 0,-2 3 14 16,-1-2 9-16,1 4-4 0,-1 1 4 0,-1 0-6 16,-1 3-5-16,-1-1-7 0,3 0-4 0,-4 4 1 15,4-1-2-15,-4 1-2 0,0 0-4 0,6 11 1 16,-3-6 2-16,-3 2-4 0,3 0 1 0,-3 1-2 15,2 1 4-15,-2 0-2 0,0 1-2 0,4-5-14 16,-4 1-4-16,0 0-10 0,1-2-4 0,2 1 4 16,-2-3 2-16,-1-2 4 0,5 3 1 0,-5-3 1 15,0 0-1-15,14-8 5 0,-6-1 3 0,-2-3 6 16,3 0 9-16,-1-2 9 0,-3-1 11 0,3-4 13 16,-2-6 20-16,2 1 18 0,-3 7-1 0,-4-3 5 15,3 3 14-15,0-1 15 0,-2 5 18 0,-2 1 8 16,1 5 1-16,-1-1-5 0,-1 4-7 0,1-3-22 15,0 7-10-15,-2-6-16 0,2 6-9 0,0 0-8 16,0 0-4-16,0 0-5 0,-8 17-4 0,9-4-6 16,-3-3-5-16,1 7 3 0,-3 0-8 0,5 1-2 15,-4 0-2-15,2 3-12 0,1-2-12 0,-1 0-39 16,0 5-45-16,-2-3-50 0,3-3-61 0,0 0-40 16,-1-1-39-16,-2-2-48 0,3-3-57 0,-2-1-53 15,-3-2-919-15,-2-3 448 0,5-1 300 0</inkml:trace>
  <inkml:trace contextRef="#ctx0" brushRef="#br0" timeOffset="30095.18">9806 15802 8 0,'-6'-3'287'0,"3"1"-29"16,0-2-32-16,-2 4-16 0,5 0-27 0,-1-6-17 0,1 6-19 16,0 0-14-16,0 0-12 0,0 0-14 0,24 3-11 15,-10-3-7-15,-1 1-17 0,5 1-26 0,1-2-48 16,10 0-57-16,-7 1-72 0,-2-2-63 0,1-1-395 15,-2-1 197-15,-6 2 130 0</inkml:trace>
  <inkml:trace contextRef="#ctx0" brushRef="#br0" timeOffset="30332.95">10244 15376 166 0,'9'-10'252'0,"0"4"-17"0,0-2-14 0,3 4-5 16,3 4 4-16,-1 4-2 0,2 3 7 0,2 3-5 15,1 7 2-15,3 4 1 0,1-2-14 0,-4 6-1 16,2 3 0-16,-4 5-4 0,0 0 2 0,0 10-5 16,-3 2-10-16,-3 2 0 0,-7-11-4 0,-3 11-18 15,-6-11-13-15,-1 10-17 0,-7 0-13 0,-1 0-11 16,-8-4-9-16,2 1-10 0,-2 5-9 16,-5-5-14-16,3-1-8 0,1 2-48 0,-2-5-73 15,5-12-92-15,0-2-108 0,-2-3-98 0,3-3-1166 0,1-6 506 16,4-3 338-16</inkml:trace>
  <inkml:trace contextRef="#ctx0" brushRef="#br0" timeOffset="31785.64">14881 15516 5 0,'-5'-1'59'0,"5"1"0"16,0 0 0-16,-5-3 7 0,5 3 9 0,-5-1 2 0,1-1 12 15,4 2 16-15,-8-2 5 0,3-1 9 0,0 1 11 16,1 0 1-16,4 2 0 0,-9-1 5 16,3 0-1-16,1 0-5 0,5 1-2 0,-9-2 3 15,9 2-2-15,-5-1-4 0,5 1-5 0,-6-1-11 16,6 1-9-16,0 0-10 0,0 0-8 0,0 0-8 0,0 0-8 15,0 0-6-15,13-6-7 0,-2 3-2 16,4 1-6-16,2-1-4 0,2 0-3 0,1 0-4 0,-1 0-5 16,3 2-2-16,-3 0-2 0,-1 2 0 0,1-2-6 15,-2-1-3-15,0 2 0 0,-6 2-1 16,0-1-5-16,0 3 1 0,-1-2-3 0,-1 0-3 0,-3 2 4 16,2 1-7-16,-2 2 8 0,3-2 2 0,-5 6 7 15,-1 0 4-15,1 5-3 0,-2 0 7 16,-2 2 5-16,-4 7 5 0,-1 0-1 0,-3 0-5 15,2 1-3-15,0 3 0 0,-5-2-6 0,-1-1 0 16,3-1 1-16,-2 3-8 0,5-3 1 0,-4 2-13 0,4 1-26 16,-2-5-40-16,3 2-39 0,-2 1-42 0,6-8-45 15,1-1-61-15,1 0-732 0,2-3 328 0,-3-2 218 16</inkml:trace>
  <inkml:trace contextRef="#ctx0" brushRef="#br0" timeOffset="32197.64">15435 15612 261 0,'-2'-9'290'0,"2"0"-22"0,0 2-26 0,2-3-25 16,0 3-21-16,0 2-20 0,0-1-15 0,3 1-18 0,3-1-10 15,2 3-16-15,4 0-9 0,4 1-10 16,2 2-10-16,-1 2-10 0,1 1-6 0,1 2-6 16,-2 2-7-16,2 1-4 0,-3 3-9 0,0 1-3 0,2 5-1 15,-5-2-2-15,-4 2-4 0,-1 7-3 0,-3-5 1 16,-3 5-1-16,-2 1-4 0,-4 0 1 16,-2-1-4-16,-4 2 0 0,-3-1-24 0,-2-1 4 15,-3 0-2-15,-2-1-2 0,-2-1 2 0,-1-3 0 16,2-4 3-16,1-2 4 0,5-1 3 0,-1-6 9 0,5 2 15 15,-1-3 16-15,5-2 7 0,1 1-1 0,-1 0 1 16,1-3-10-16,2 2-1 0,2-3-8 16,0 0-6-16,0 0 0 0,0 0-11 0,20-12-3 15,-3 7-20-15,3 0-20 0,8-7-30 0,-2 3-38 16,7-1-45-16,-2-2-55 0,-1-1-50 0,2-1-45 0,0-1-678 16,0-2 319-16,0 1 214 0</inkml:trace>
  <inkml:trace contextRef="#ctx0" brushRef="#br0" timeOffset="32547.42">16194 15509 1 0,'-11'-1'238'16,"4"2"-10"-16,-5-1-26 0,2 2-7 16,0 0-18-16,-2 5-14 0,2 1-11 0,1 0-15 15,1 1-11-15,-1 3-14 0,4 0-8 0,0-1-9 16,5 2-8-16,0 3-7 0,7 1-8 0,-1-1-4 15,4 2-7-15,2-1-6 0,-1-2-6 0,3 0-2 0,2-1-6 16,5 3-1-16,0 0-5 0,-6-5 0 0,4-1 6 16,0 2-10-16,3 1 2 0,-3-4-2 0,-2 1 0 15,-1-1-2-15,1-1 2 0,-3 0-4 16,3-1 9-16,-6 0 2 0,-2-3 0 0,1 1 5 16,-5 1 3-16,3-2 9 0,-4-3 2 0,-3 4 9 0,3 1 9 15,-4-3 1-15,-2 2 5 0,-1 1 2 0,-1-2-2 16,-5 3-2-16,-1-1-6 0,-3 2 0 15,-7-1-13-15,-4 2-3 0,-3-1-7 0,-3 1-8 16,1-3 5-16,-1-2-7 0,2 3-12 0,2-3-19 16,4-2-33-16,3 0-38 0,-2-1-44 0,3-2-53 0,6 0-40 15,-1-3-74-15,3-2-56 0,-1-1-684 16,5-4 339-16,2 0 224 0</inkml:trace>
  <inkml:trace contextRef="#ctx0" brushRef="#br0" timeOffset="32676.08">16413 15463 38 0,'18'-8'140'0,"1"4"-24"0,3-1 0 0,-3 4-14 15,3 1-17-15,0 3-9 0,-2 3-15 16,1-1-12-16,4 6-28 0,-5-2-29 0,6 5-34 16,-2 3-210-16,-6-6 84 0,5 9 56 0</inkml:trace>
  <inkml:trace contextRef="#ctx0" brushRef="#br0" timeOffset="33116.47">17144 15598 155 0,'4'-19'239'0,"-3"-7"-13"16,-1 9-3-16,0-9-1 0,-2 7-6 0,-5-8-2 15,1 9 5-15,1 1-1 0,-4 0-14 0,-3 3-9 16,-3 2-9-16,2 0-8 0,-6 1-17 0,0 5-11 15,1 1-16-15,-2 5-9 0,2 2-17 0,-3 5-4 16,2 3-11-16,0 7-10 0,2-2-5 0,3 6-11 16,2 3-8-16,5 3-2 0,-2-2-7 0,5 4-5 15,5-3-4-15,2 2-11 0,3 2-2 0,4-1 1 16,3-2 4-16,4-1-10 0,1 1 5 0,0-2-9 16,4 0-6-16,-1-4 7 0,1 1-1 0,-3-1-3 15,0-3-5-15,-4-5 3 0,1-1-6 0,-6 0 3 16,3-4-7-16,-7 1 6 0,2-3-1 0,-4 0-9 15,-3-1 4-15,3 0 12 0,-4-1-8 0,-1-1-2 16,-7 2 0-16,-1-2 8 0,-5 0-11 0,-6-2 4 16,-1-1 14-16,-2 0 2 0,-7-5 15 0,2 3 5 15,-2-3 0-15,2-4 5 0,1 3-1 0,8-3 5 16,1 1-2-16,1-2-3 0,1-1-1 0,6-2-6 16,2 4-4-16,3-3-9 0,4 3 2 0,3-3-5 15,7-1-6-15,3-1 1 0,4 2-7 0,9-3-7 16,5-2-16-16,6 2-34 0,14-6-37 0,2 2-64 15,3-1-58-15,5 3-74 0,28-7-101 0,-30 4-943 16,3 1 442-16,-2-5 292 0</inkml:trace>
  <inkml:trace contextRef="#ctx0" brushRef="#br0" timeOffset="33983.47">21921 15274 88 0,'-22'-2'240'0,"5"0"-3"16,2 1-8-16,2 2-4 0,4-4-4 0,-1 3-12 15,4-1-14-15,-1 0-17 0,7 1-14 0,-6 0-15 16,6 0-15-16,0 0-13 0,0 0-11 0,22-2-10 16,-4 1-14-16,11-2-7 0,0 2-8 0,6 0-6 15,1-2-3-15,1-1-7 0,3 1-7 0,-1-1-6 16,-3-1 7-16,0 3-13 0,-2-1-8 0,-4-2 4 15,2 2-4-15,-3-2-4 0,-9 4-2 0,-5-2-6 16,-2 3 5-16,-4-3-2 0,1 3-2 0,-3-1 7 16,-2 2-4-16,-1 2-3 0,0 0 9 0,1 2 18 15,-5 1-7-15,1 1 14 0,-2 4 2 0,-1 0 0 16,-4 6-1-16,3 1-2 0,-3 0-5 0,0 10-6 16,-2-5-3-16,-1 5-5 0,1 0 3 0,-1-2-8 0,2 4 2 15,-5-3 0-15,3 3-20 0,-1-3-25 16,1 2-39-16,0-1-48 0,0 1-40 0,2-1-43 15,3-3-44-15,1 1-52 0,1-9-745 0,0 1 344 16,1 0 228-16</inkml:trace>
  <inkml:trace contextRef="#ctx0" brushRef="#br0" timeOffset="34320.55">22613 15398 76 0,'4'-18'284'16,"0"7"-17"-16,2-4-30 0,1 3-20 0,-1 2-24 16,2 3-8-16,2-3-16 0,1 4-15 0,2 2-16 15,4 0-11-15,2 3-7 0,0 3-10 0,3 1-3 16,-8 1-14-16,8 5-13 0,-3 0-5 0,-1 1-4 16,3 10-9-16,-6-7-6 0,0 3-2 0,-6-2-5 15,1 3-4-15,-4 3-7 0,0-2-2 16,-6 9 2-16,-6 0-1 0,-1-4-2 0,-3 2-5 0,-3-2 1 15,-3 1-4-15,-4-3 10 0,-2-2-14 0,-1 0-1 16,-1-1-3-16,1-1 19 0,6-7-3 0,2-1-1 16,2-1 0-16,4-2 5 0,-2-1-3 0,6-3 1 15,-2 3-4-15,3-3-3 0,2 0-3 0,2-2 0 16,0 0-4-16,0 0-1 0,13 2-2 0,-1-4-22 16,5-2-28-16,6-1-41 0,5 0-65 0,0-3-71 15,7-2-62-15,-3-3-753 0,14-3 342 0,-11 3 226 16</inkml:trace>
  <inkml:trace contextRef="#ctx0" brushRef="#br0" timeOffset="34716.07">23421 15257 160 0,'-4'-5'279'15,"0"3"-14"-15,4 2-16 0,-5-5-14 0,1 5-21 16,4 0-10-16,-10 5 0 0,1 0-12 0,4 3-9 15,-3 1-13-15,3-1-19 0,1 3-11 0,-4 3-9 16,2 6-14-16,2-2 1 0,3 1-22 0,-1-1-10 16,2 2-2-16,2 4-15 0,2-7-4 0,1 1-5 15,0 2-2-15,5-2-14 0,-1 0-1 0,4 0-3 16,-4-1 1-16,4-1-3 0,-2 1-8 0,6 3-1 16,-2-7-4-16,-3 3-4 0,2-3 2 0,-3 3-5 15,1-4-2-15,1-2-3 0,-6 2-2 0,1-3 3 16,-1-1-8-16,1 0 3 0,-3-1 1 0,-1-2 2 15,0 1-7-15,-1-1 6 0,-1-2 3 0,0 1-1 16,0 0 8-16,-2 0 7 0,0-4 12 0,-4 4 6 16,0-1 7-16,-1-1-4 0,-4 1-3 0,-3-3 2 15,-1 3-3-15,-5-1-8 0,-1-1-3 0,-3-2-2 16,-9 2-6-16,3-1 4 0,-2 0-2 0,0-1 6 16,-2 1-29-16,3 0-34 0,2-2-43 0,4 2-41 15,1-1-48-15,3-1-59 0,0-1-74 0,6-1-78 16,2-1-747-16,-1-2 373 0,6-3 248 0</inkml:trace>
  <inkml:trace contextRef="#ctx0" brushRef="#br0" timeOffset="34865.67">23615 15225 147 0,'10'-9'194'0,"4"4"-12"15,-2 1-24-15,-2-2-15 0,4 3-14 0,-1 2-17 16,2 1-6-16,1 1-11 0,3 5-12 0,1-1-14 15,-3 5-26-15,3-1-33 0,-6 1-39 0,9 7-36 16,-6-2-33-16,-3 6-329 0,-1-4 143 0,-2 5 94 16</inkml:trace>
  <inkml:trace contextRef="#ctx0" brushRef="#br0" timeOffset="35316.19">24305 15373 212 0,'4'-25'220'0,"-3"6"-2"16,-5 1 4-16,2 0 3 0,-3 1 3 0,0 6-14 15,-6-4-11-15,6 5-10 0,-5 0-11 0,-1 3-18 16,0 0-7-16,1 3-17 0,-3 1-18 0,2 3-5 16,-3 2-13-16,1 0-7 0,2 5-12 0,-4 2-1 15,3 2-15-15,-1 1-6 0,3 1-4 0,2 1-9 16,-1 2 1-16,5 3-6 0,2 0 1 0,0 8-7 15,2-8-5-15,2 0 6 0,0 8-15 0,7-3 0 0,-5-5-2 16,9 5-3-16,-3-3 0 0,-2-1-3 16,4 4-3-16,0-2-2 0,-3-4 2 0,0-1-4 15,0-1 2-15,-3-1 2 0,4 1-7 0,-6-4 11 16,1-2-13-16,-1 2 4 0,-3-2 3 0,1 1 5 16,-4-2 18-16,1-2 12 0,-1-1 13 0,-4 0 5 0,1-1 8 15,-5-1-2-15,-3-1-11 0,-6-1 6 16,1-1-4-16,-2-2-3 0,0 1 6 0,-1-7-3 15,-1 1-1-15,-1-1-1 0,5-2 11 0,0-1 9 16,4-2-10-16,-2 0-1 0,6-2-5 0,1-1-11 0,6 1-1 16,2-4-7-16,5 0-8 0,6 2-2 0,8-4-15 15,6 2 7-15,2 1-5 0,7 2-8 0,3 0-27 16,13 0-44-16,6 1-67 0,4 0-70 16,-4 3-74-16,9-2-105 0,-8 3-1106 0,9 5 493 15,-1-2 330-15</inkml:trace>
  <inkml:trace contextRef="#ctx0" brushRef="#br0" timeOffset="36265.32">27836 15395 53 0,'2'-4'290'0,"0"1"-24"0,0 1-26 0,-2 2-24 16,0 0-20-16,0 0-16 0,0 0 3 0,0 0-8 15,0 0-8-15,1 14-8 0,1-7-6 0,-2 2-10 16,-3 4-11-16,2-1-14 0,-2 2-8 0,-1 4-30 16,-1 0 0-16,1 0-9 0,1 0-9 0,-2 0-5 15,0 2-4-15,-2-2-2 0,-1 4 2 0,1-2-16 16,-1-5-5-16,2 1-5 0,-1-1-12 0,2-5 9 15,-1 1-23-15,3-3 1 0,-1-1 0 0,3-2 6 16,0-5-2-16,1 0-4 0,0 0 0 0,0 0-1 16,5-20-1-16,0 4 2 0,4-11-1 0,0 0-2 15,-4-4 1-15,5-3 1 0,4-13 2 0,-3-2-3 16,1 1 0-16,0 1 2 0,2-1 0 0,-1-3 4 16,4-4-5-16,0 1 6 0,7-1-4 0,3 4 0 0,-1 3 3 15,3 6-3-15,-7 16 3 0,2 3-4 0,-1 1 1 16,-4 11-4-16,-1 4 3 0,1 1-4 15,-2 2-4-15,-3 4-15 0,0 5-20 0,0 0-24 16,0 8-27-16,-6 2-37 0,2 3-38 0,-1 5-44 0,-4 3-53 16,-5 2-570-16,-2 2 278 0,-3 2 186 0</inkml:trace>
  <inkml:trace contextRef="#ctx0" brushRef="#br0" timeOffset="36782.26">27904 15532 148 0,'-4'4'260'0,"0"-3"-11"0,4-1-10 16,-3 3-17-16,3-3-20 0,0 0-19 0,0 0-15 16,13-8-12-16,2 5-15 0,3-5-9 0,1 2-11 15,12-2-8-15,-3-1-14 0,2 2-4 0,-1-4-10 16,0 1-12-16,-2-1 0 0,-1 1-11 0,-1 2-3 16,2-7-3-16,-4 1-10 0,3 2-2 0,-10-1-5 15,2 1-3-15,-1-1 2 0,-3 1 6 0,-2 2 8 16,-2 0 6-16,-3 5 8 0,-2-2 15 0,-1 2 2 15,0 1 1-15,2 0-7 0,-6 3-16 0,0 1-2 16,0 0-10-16,0 0 4 0,0 0-5 0,-12 12 1 16,1-3-9-16,-2 3-4 0,-2 1 3 0,-4 7-11 15,5-4 4-15,-6 3 5 0,3 2-14 0,-1 2-6 16,-1 0-3-16,2-2 2 0,2 2-2 0,2 1-12 16,4-7-16-16,-1 1-22 0,1-2-25 0,3 1-18 15,3 0-8-15,1-6-4 0,0 5 1 0,2-5-8 16,0 2-2-16,0-6-1 0,5 0 5 0,3-2 7 15,-1-2 7-15,5-3 9 0,6-3 5 0,-1-5 11 16,2 0 4-16,4-9 3 0,3-2 8 0,-1 1 11 16,2-3 5-16,0 1 10 0,3 1 14 0,-3-6 12 15,0 4 3-15,0 0 12 0,-1 3 14 0,2 1-1 16,-4 1 10-16,1 1-1 0,-3 0 2 0,-7 10-5 16,6-2-1-16,-6 5-3 0,-1 1-1 0,-1-1-8 15,6 5 2-15,-7 1-1 0,1-2-8 0,-3 4 1 16,0 0-1-16,-1 2-3 0,-1 1-2 0,-2 0 4 15,-1 2-6-15,0 0 1 0,-2 0 0 0,-2 6-3 16,-2-1-3-16,-2 3 0 0,-3-3-4 0,-2 3-25 16,-5 2-28-16,1 0-34 0,-4 1-39 0,2-1-27 0,-5 0-48 15,6-7-43-15,-7 2-695 0,4-7 309 16,5-2 208-16</inkml:trace>
  <inkml:trace contextRef="#ctx0" brushRef="#br0" timeOffset="37547.9">28845 15340 219 0,'9'-10'239'0,"-1"3"-3"0,-4 0-8 0,-2 3-21 15,2 0-17-15,1 1-23 0,-3 0-13 0,-2 3-5 16,0 0 3-16,1 10-1 0,-2-3-8 0,-1 1-8 16,0 7-14-16,-1 0-8 0,-1 2-5 0,2 0-11 15,-2 1-7-15,0 2-9 0,0 6-7 0,-1-1-11 16,4-5-4-16,-2 0-5 0,3-2-4 0,0 2-10 15,0-3 1-15,4-1-5 0,2-3-3 0,1-3 0 16,-1 1-3-16,7-4-2 0,4 1-4 0,0-4-6 16,4 0-3-16,-1-4 0 0,8-1-1 0,3-3-2 15,-3-6-12-15,3 0 6 0,-3-2-5 0,0-2-2 16,-2-3-3-16,1-1-1 0,-1-4-2 0,1 1 4 16,-4-1-5-16,0-2 0 0,-5 4 3 0,0-4-2 15,-5 2 13-15,-3 5-4 0,-4 1 7 0,1 1 14 16,-5 3-1-16,0-1 7 0,-1 4 3 0,-1-2 12 15,0 5-10-15,0 0-4 0,-3 0-4 0,1 3-2 16,-3 1-3-16,5 2-5 0,-12 5-4 0,5 3 15 16,-1 2-16-16,-1 3 6 0,-1 3 4 0,2 3-13 15,-1 6-4-15,0 1-1 0,5-1 18 0,3-5-16 16,2 6-6-16,3 0-4 0,6-4-5 0,-1-4-10 16,5-2-5-16,7 1-12 0,1 0 2 0,-3-8-22 15,6 2-11-15,2-4-12 0,3 2 1 0,3-5-6 16,-4-2 0-16,3-1-3 0,1-6 3 0,0 0-4 15,-1-1 3-15,-6-1 4 0,1-5 10 0,-3 1 6 16,-1-3 6-16,-7 1 4 0,-3 0 11 0,0-2-4 16,-1 0 24-16,-5-1 17 0,0 0 16 0,-3 4 13 0,-6 2 23 15,1-2-2-15,-3 2 3 0,-5 0 3 0,-5-1 14 16,-2 1-11-16,-3 2-4 0,-2 4 4 16,-1 0-7-16,2 3-3 0,-2 1-5 0,4 2-8 15,-1 2 0-15,4 3-2 0,-2 1-4 0,3 2-5 0,4-1-7 16,2-1-16-16,2 2-13 0,3-1-4 0,3 1-1 15,1 1-5-15,5-3-4 0,1 3-6 0,2-5-5 16,9 4-2-16,1-4 1 0,-1-1 4 16,5-2-1-16,5-3 6 0,3-4 6 0,-3-2 3 0,-1-4 3 15,0 1 6-15,-5-7 7 0,2 1 3 0,-1-4 15 16,1-4 1-16,-5 0 8 0,3-5 7 0,-7 2 10 16,2-2 5-16,-2 3 17 0,-3 1 8 0,-1 2 24 15,-3 3 10-15,-3 4-2 0,-1-1 3 0,-2 5 22 16,1 0-2-16,-2 4-5 0,1 1-17 0,-1 4-12 15,-1-5-9-15,0 7-8 0,0 0-14 0,0 0-9 16,-16 12 3-16,8-2-8 0,-1 4 3 0,-7 7-10 16,7-3-19-16,-1 10-36 0,4 1-36 0,-1 5-36 15,0 2-50-15,3-1-48 0,1 13-58 0,2-14-61 16,2 2-768-16,-1 0 360 0,4-1 240 0</inkml:trace>
  <inkml:trace contextRef="#ctx0" brushRef="#br0" timeOffset="38932.32">30517 15216 69 0,'2'-17'368'16,"0"5"-30"-16,-2 1-38 0,0 4-24 0,0 1-37 15,0 1-22-15,0 5-26 0,0 0-15 0,0 0-13 0,-7 12-5 16,3 0-10-16,-2 4-9 0,-1 2-12 15,-1 9-11-15,-1-1-10 0,0 2-5 0,1 2-8 16,-2 2-6-16,2-1-10 0,-2-2-7 0,-2-1-8 16,3 0-6-16,2-3-5 0,-3 2-4 0,-1-4-5 0,5-7-4 15,2-3-3-15,-2-4-8 0,2 1-3 16,1-3-6-16,2 0 25 0,0-4-22 0,-2 0-1 16,3-3-2-16,0 0-8 0,8-10 6 0,-4-2-6 15,3-2-6-15,5-9-2 0,-2-6 5 0,2-2-1 0,0-2-6 16,4-12 3-16,-5 0-2 0,7-2 2 0,-4 1 5 15,3 1-6-15,-1 1-1 0,-2 11-4 16,1 1 8-16,2 0-9 0,1 6 8 0,-1 1-2 16,-2 4-1-16,-1 8 24 0,-5 5-28 0,-2-1 3 0,0 5-3 15,-3 1 1-15,2 6-8 0,1 2 1 0,-2 4 8 16,-1 6-2-16,3 5 0 0,-3 6 4 0,3 3-2 16,-6 2 1-16,-1 2 3 0,0 2-4 0,-1 0 3 15,-2-1 3-15,-6 12 0 0,5-12-2 0,-3 2 0 16,2-3 3-16,-1 0-2 0,-1-3-5 0,2-3 3 15,1-8 1-15,1-2-14 0,2-2 4 0,0-3 0 16,1-3-4-16,0-3 7 0,1 0 2 16,2-1 0-16,2-3 0 0,0-2 2 0,-5 0-2 0,14-7 2 15,-6-2-3-15,2-1-1 0,1-3-3 0,-2-4-2 16,4-7 4-16,-1 1-2 0,0-5 0 0,-3 2-5 16,-2-1 6-16,4 1 9 0,-5 0-6 0,-2 5 0 15,0 1 1-15,-4 4 0 0,-2-2 1 0,-5 1-4 16,2 2 5-16,-9 1-3 0,-8-3-3 0,-6 2 4 15,-4 4-1-15,-2 4 0 0,-1 2 2 0,-1 0-9 16,5 5 16-16,-3 0-14 0,2 5-14 0,5 4-14 16,7-5-11-16,2 3-10 0,3 1-11 0,3-1-10 15,5 2-5-15,0-1-6 0,2 2 0 0,5 0 4 16,4-4 9-16,1 4 1 0,12 0 3 0,-2-2 2 16,7 0 12-16,9 1 6 0,0-4 2 0,7-1 6 15,-3-3 5-15,1-1 5 0,-3-2 0 0,0-2 7 0,2 1 5 16,-2 2 6-16,-5-2 12 0,-5 3 6 0,5-3 4 15,-5 5 9-15,-3-2 2 0,-3 0 4 16,0 2-1-16,-3 1 2 0,-2 0-3 0,0 1 4 16,-3 0-1-16,0 3 5 0,-2 1 3 0,0 3 2 0,-3-1 0 15,-3 0-1-15,1 4 1 0,-2 1-3 16,-3 2-6-16,-1-5 2 0,-1 4-4 0,-2-1 1 16,0-2-6-16,1 3 2 0,1-4-2 0,-3-4-3 15,3 2-8-15,0-1-13 0,0-4-8 0,1 0-1 0,3-2 0 16,-2 1-2-16,-2-4-4 0,5 0-5 0,0 0-1 15,0 0-4-15,5-15 8 0,0 6 2 0,2-1 1 16,3-8 5-16,4-4 5 0,4 1-2 0,0-3 0 16,7-1 2-16,-6 2 4 0,8-3-1 0,-4 8 7 15,1-3 8-15,1 4-1 0,-7 6 6 0,-2 2 0 16,2 4 1-16,1 2-2 0,-1 3-4 0,-4 3 8 16,0 1 3-16,4 5 2 0,-3 2-1 0,-4 3 3 15,0 1 1-15,3 7-1 0,-6-2-1 0,-4-1 1 16,1 5 1-16,-1 5-7 0,-3-11 1 0,0 3-1 15,-3-2-1-15,-1 1 0 0,1-3 15 0,-3-1-2 16,2-4-1-16,0 1-1 0,1-3-6 0,1-3-4 16,-1-2-2-16,1-1 2 0,1 1-2 0,0-5-1 15,0 4 1-15,0-4-4 0,0 0-1 0,0 0-2 16,6-12-3-16,-3 6 3 0,3-2-5 0,2-8 0 16,1-1 5-16,1 0-6 0,3 0-1 0,2-6 2 15,4 1-5-15,-1-2 0 0,5 6 2 0,-5 0 0 16,-1 6-1-16,1 0 0 0,1 3-1 0,-4 1-5 15,-3 4 3-15,0-1 4 0,-1 2-1 0,-3 2-3 16,0 1 5-16,0 0-3 0,-2 4-5 0,1 3 4 16,0-3 1-16,-3 4-1 0,5 1 0 0,-7 1 2 15,3 2 0-15,-3-1 1 0,0 2-5 0,-2-1 1 16,2-1-4-16,-2 1-9 0,0-3-6 0,0-2-1 16,1-1 1-16,2 2 5 0,-3-5 6 0,0 1 2 15,0-4 1-15,2 2-3 0,-2-2 4 0,0 0 4 16,13-10-4-16,-8-1 0 0,1 0 6 0,2-6 1 15,4-8-4-15,-2-1 0 0,3-4 4 0,1 0 1 16,1-2 2-16,-1-2 3 0,9-11 5 0,2-1-4 16,-1 4 5-16,-4-2 11 0,-2 16 18 0,-4-1 14 15,2 0 31-15,-5 4 7 0,-3 10 18 0,-1 1 18 16,-3 4 2-16,-1 0-12 0,-1 3-8 0,0 3-20 16,-1 3-10-16,-1 1-2 0,0 0-19 0,-8 13 4 15,2-1 1-15,-6 5-3 0,-2 9-2 0,0 1-1 16,-2 4-19-16,-2 1 15 0,0 10-4 0,4-12 0 0,-4 16-6 15,1-2-6-15,0-1 0 0,2 1-3 0,0 2 0 16,5-12-7-16,-3 12-1 0,4-11 1 0,-4 10-15 16,4-8 13-16,3-4-17 0,2 2-19 0,0-4-29 15,4-2-36-15,3-1-35 0,2-1-38 0,0-9-35 16,0-1-37-16,4-5-35 0,4-4-53 0,-3-1-56 16,2-1-753-16,2-6 373 0,-1-2 250 15</inkml:trace>
  <inkml:trace contextRef="#ctx0" brushRef="#br0" timeOffset="39074.93">31643 15254 5 0,'13'3'142'16,"8"2"-35"-16,-2 2-21 0,11 0-18 0,0 4-37 15,3 0-34-15,3 3-36 0,1-1-94 0,9 3 45 16,-9 0 28-16</inkml:trace>
  <inkml:trace contextRef="#ctx0" brushRef="#br0" timeOffset="39211.04">32451 15584 39 0,'4'4'332'16,"1"-1"-34"-16,-3-3-26 0,-2 0-25 0,8 3-22 16,-8-3-22-16,4 2-20 0,-4-2-20 0,5 1-22 15,-5-1-21-15,2 3-43 0,-2-3-63 0,2 5-86 16,0-2-95-16,0 1-526 0,-1-1 231 0,-1-3 154 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1:52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16998 2172 233 0,'-3'-10'254'15,"1"-2"-22"-15,1 0-20 0,1 2-22 16,4 2-19-16,0-3-36 0,2 3-13 0,6-2-10 15,-2 3-15-15,5-3-8 0,4 4-8 0,3 1-8 16,6 0-7-16,0 3-5 0,2 3-8 0,-2 2-8 0,0 2-5 16,0 3-1-16,0 1-8 0,-5 7 1 0,0-2-3 15,-6-2-2-15,1 11-4 0,-3-3-1 0,-1 4 0 16,-5 0 1-16,-5 2-4 0,-1 2-7 16,-5-2-2-16,-3 4 6 0,-1-2-1 0,-5 1 0 15,-4 0-3-15,2-2-1 0,-3 2 0 0,-1-4 4 0,-1-2-11 16,-1 1 0-16,2-3 0 0,3-8-3 0,7-1 2 15,-1-6-5-15,3 2-6 0,1-2 1 0,1-4-3 16,1 1 5-16,2-3-2 0,0 0-3 0,0 0 0 16,19-7 6-16,-2-5-3 0,7-6-1 15,3 2 2-15,1-2 2 0,3-1-2 0,-1 2 2 16,0 1 0-16,0 0-1 0,0 0 2 0,-1-1 0 0,2 7 1 16,-3 3 0-16,-9-1 0 0,2 1 1 0,-1 5-3 15,-1-1 3-15,-6 0 2 0,2 6-1 0,-2-2 3 16,6 3 0-16,-5 6 5 0,-1-5-6 15,-1 9-1-15,-1-2 2 0,-1 1 5 0,-1 4-3 16,0 2 0-16,3 3 1 0,-5 2-4 0,4 2 6 16,-1-4-12-16,-1 4 11 0,-2-8-2 0,1-1 0 0,2-4 3 15,2 0 1-15,-2-4-4 0,1-1 1 0,2-3-2 16,5 0 3-16,-5-3-1 0,3-3 1 16,1-1 2-16,2-3 7 0,-1 1 5 0,-1-8 0 15,-2 2 7-15,1-2 7 0,-3-4 3 0,0 1-2 16,1-7 1-16,-2 0 5 0,-3-4-5 0,-1-1-1 15,-4 4-4-15,-1-5-1 0,-2 2-1 0,-2 2 3 0,-4 2 6 16,-1 5-4-16,-3 0-3 0,-2 1-5 16,-3 3 1-16,0 3-7 0,-3 3-3 0,-3 0-8 15,1 5-3-15,-8 2-10 0,8 1-15 0,1 4-10 16,-1 0-24-16,6 3-19 0,1 1-19 0,1 3-27 16,5 3-31-16,5-3-43 0,-1 4-44 0,5 2-568 0,3-1 267 15,1 2 180-15</inkml:trace>
  <inkml:trace contextRef="#ctx0" brushRef="#br0" timeOffset="196.98">18445 2208 168 0,'4'-10'271'0,"1"-2"-9"16,-4 7-25-16,3-2-17 0,0 2-24 15,-1 0-23-15,-1 4-17 0,-2 1-18 0,8-1-11 16,-8 1-11-16,6 9-12 0,-2-1-14 0,0 2-5 15,0 2-6-15,1 5-9 0,0 1-3 0,0 7-8 16,0 2-6-16,-1 2-4 0,-2 0-24 0,0 0-28 0,0 2-46 16,0 1-49-16,0-1-62 0,1-2-50 15,-3 0-533-15,5-1 249 0,-4-3 164 0</inkml:trace>
  <inkml:trace contextRef="#ctx0" brushRef="#br0" timeOffset="420.42">18900 2227 2041 0,'15'-31'138'0,"0"5"27"0,-3 4-3 0,-7 9-22 16,0-1-16-16,-2 6-17 0,2-1-22 0,-3 6-19 15,1-4-18-15,-2 5-5 0,-1 2-3 0,0 0-5 16,0 0 3-16,9 12 2 0,-7 2 1 0,0-2 0 16,2 6-2-16,0 8-6 0,1-2 0 0,1 5-1 15,-2 0-2-15,1 3-5 0,-5 1-1 0,4 1-7 16,-3 12-28-16,-1-12-38 0,0 1-40 0,-1 0-49 15,-3 13-58-15,-1-18-53 0,1 1-704 0,-2-3 319 16,-4-2 210-16</inkml:trace>
  <inkml:trace contextRef="#ctx0" brushRef="#br0" timeOffset="777.98">17240 3135 2745 0,'-52'7'106'0,"12"-3"-34"0,-11-4-8 16,15 2-16-16,3-1 5 0,13 2 7 0,1 0 4 16,7-2-11-16,4-1-11 0,4 0-4 0,4 0 1 15,0 0 0-15,43-2 4 0,-3 0 2 0,51-6 9 16,6 1-3-16,9-5 7 0,8 4 12 0,6 1-4 15,12-4 12-15,2 6-5 0,9 0-8 0,-1 3 10 16,-2-1-20-16,-3 3-5 0,-12 0-2 0,3-3-4 16,-9 6-1-16,-8 1-26 0,-11 1 18 0,-2-2-2 15,-40 1-9-15,-3 0-6 0,-3-3 3 0,-15 2-5 16,-5-1 2-16,-1 1-3 0,-11-3-8 0,-1 4 9 16,-6-3-13-16,-4 2 24 0,0-2 0 0,-5-1 2 15,-4 0-1-15,6 0 2 0,-6 0-8 0,0 0-25 0,0 0-37 16,0 0-68-16,-33 3-52 0,15-3-70 15,5 0-93-15,-3 2-966 0,-2-2 431 0,4-2 286 16</inkml:trace>
  <inkml:trace contextRef="#ctx0" brushRef="#br0" timeOffset="1783.28">22792 2046 43 0,'0'-7'269'0,"3"2"-29"0,1-2-20 15,1 1-20-15,2-1-20 0,6 1-15 0,-1 1-12 16,5 0-10-16,4 3-11 0,5-2-11 0,-5 5-10 16,9 2-5-16,0 1-4 0,1 1-13 0,-3 4-1 15,1 2-8-15,-3 0-8 0,-1 6-5 0,-4 2-8 16,-4 1-5-16,-5 3-5 0,1 0-3 0,-5 3-3 15,-7 1-2-15,-2 0-6 0,-7 4-2 0,-2-4-1 16,-3 7-4-16,0-5 6 0,-5 0-13 0,-1 0-3 16,3-2 2-16,-5 0-6 0,5-4 2 0,-1-3-4 15,7-5 0-15,-3-1 1 0,8-5-4 0,0-2-2 16,1 0 0-16,0-2-2 0,4-2 2 0,0 0 2 16,0-3-5-16,9 0-1 0,0-4 3 0,6-7-2 15,2 0-2-15,7-6 1 0,4-1 1 0,2-6-3 16,-1 1 3-16,3 0-4 0,9-5 0 0,-9 10 2 15,-1-2 2-15,-2 4-2 0,1 3-2 0,-2 1-3 16,-3 5 5-16,-3 2-1 0,1 3 3 0,-5 2-6 16,2 2 2-16,-2 3 2 0,1-3-1 0,-2 8 2 15,-1-3-1-15,0 6 8 0,-3-1-9 0,0 0 1 16,-1 1-4-16,-2 0 3 0,0 2-1 0,1 0 3 16,-2 1-3-16,-3-1 2 0,4 0 1 0,1-1 1 15,-5-5 4-15,4-1-5 0,-4 0 0 0,1-3 1 16,-2-1 0-16,4 0 3 0,-1-4-3 0,2 0 1 15,1-4 1-15,1-1 5 0,-3-2 0 0,6-5 12 16,-6 2 7-16,0-4-5 0,2-3 2 0,2-4-4 16,-1-5-1-16,-6 6-2 0,6-7-1 0,-7-1 3 15,-1 0-5-15,1 1 3 0,-4 8-5 0,0 1 1 16,-2 2 2-16,-4 1-6 0,-4 0 1 0,0 6-1 16,-4 1-5-16,-2 1 1 0,-3 2-1 0,-1 5-5 15,-2-2-7-15,4 4-21 0,0 8-24 16,-1-5-31-16,4 2-33 0,1 5-34 0,3 3-61 0,5-5-47 15,0 6-683-15,2-1 313 0,3-3 210 0</inkml:trace>
  <inkml:trace contextRef="#ctx0" brushRef="#br0" timeOffset="2001.35">24182 2012 67 0,'13'-15'299'16,"-2"3"-14"-16,-3 3-16 0,-3 2-21 0,1 1-23 15,-1 2-27-15,1 1-13 0,-1 3-10 0,-5 0-11 16,14 7-12-16,-10 0-1 0,4 3-10 0,-1 7-9 16,1 0-13-16,1 5-12 0,1 5-9 0,-2-1-7 15,-2 6-10-15,1 4-10 0,-3-2-2 0,1 11-32 16,-4-11-42-16,0 3-46 0,-1-2-56 0,0 0-61 16,4 1-44-16,-1 8-13 0,-3-9-26 0,-3-7-532 15,6-1 261-15,-1-10 174 0</inkml:trace>
  <inkml:trace contextRef="#ctx0" brushRef="#br0" timeOffset="2333.94">24691 2159 183 0,'5'-4'233'0,"-4"-3"-22"16,3 5-19-16,1-2-18 0,-5 4-2 0,0 0-9 15,5 11-2-15,-1-1-3 0,-4 1-6 0,3 6-10 16,-2 0-9-16,-1 6-16 0,4-3-7 0,2 8 0 15,1-2-16-15,-1-1-13 0,2 1-7 0,3-2-3 0,1 0-9 16,3-2-6-16,-2-7-1 0,1-1-9 0,3-5 0 16,0-1-4-16,0-4 3 0,2-3 2 15,4-4 7-15,-4-1 17 0,8-6-16 0,-1-1 7 16,-2-5 1-16,-1 1-7 0,-1-9-2 0,-6 3-1 16,-1-4-6-16,-5 1-4 0,-1-4-2 0,-6 1-7 15,-4 0-4-15,-3 2-7 0,-6 2 2 0,-4 8-9 16,-9-5-3-16,-5 8-4 0,-4 3-15 0,-4 6-19 15,-5 1-25-15,-14 7-23 0,4 4-19 0,-2 8-24 16,-4 0-23-16,2 5-30 0,-1 6-17 0,5 0-21 16,6 4-17-16,-6 7-29 0,4 1-528 0,0-1 261 15,1-1 174-15</inkml:trace>
  <inkml:trace contextRef="#ctx0" brushRef="#br0" timeOffset="2685.69">23349 3006 152 0,'-52'3'298'0,"2"-2"-8"0,14 3-18 15,8-3-8-15,5 2-16 0,5-1-13 0,7-1-15 16,4-1-26-16,1 0-19 0,6 0-18 0,0 0-8 15,0 0-5-15,47 0 0 0,12-5-5 0,38-5-9 16,9 1-11-16,3-4 12 0,15-3-25 0,5-1 0 16,12 3-4-16,4 2-1 0,-1 1-9 0,6-3-11 15,-2 2 9-15,-3 5-23 0,0-1-5 0,-3 1 0 16,-13-3-14-16,-10 6 0 0,-17-4-1 0,-5 1 3 16,-34 4-4-16,-2-4 0 0,-5 5-1 0,-16-1 2 15,-4-2 14-15,-5 2 0 0,-11 2 9 0,-1 1 12 16,-5-3 6-16,-5 2 4 0,-2 1 2 0,0-1-3 15,0-1-9-15,-4 1-11 0,-3 1-29 0,4-4-49 16,-4 4-66-16,0 0-80 0,-19-7-96 0,-1 2-89 16,-8 2-91-16,-23-2-1003 0,-6 0 478 0,-8 1 318 15</inkml:trace>
  <inkml:trace contextRef="#ctx0" brushRef="#br0" timeOffset="6549.38">1537 4418 38 0,'0'0'131'16,"-3"5"-13"-16,1-1-5 0,2 3 5 0,0-1-17 16,0 3-8-16,2 3-4 0,-2-3-1 0,4-1-11 15,0 1 3-15,0 3-11 0,1-4 4 0,0 3-14 16,0-5 3-16,1 1-5 0,1 0 1 0,-2-3-9 15,1-1 1-15,1-1 2 0,0 1 4 0,1-5 8 16,0 2 0-16,2-2-2 0,-1-3 3 0,-1-1-5 16,-1-3-7-16,3 1-4 0,-2-5-5 0,-3 3 2 15,3-5 13-15,-2-2 1 0,-2-1-3 0,-3 1 0 16,2 0 5-16,-2-1-9 0,-1-1-2 0,0 0-1 16,0-1 1-16,-4 3 4 0,3 2 4 0,1 4 19 15,-3 1 11-15,2 1 9 0,-1 3-11 0,-1 0-10 16,2 1-11-16,1 4-13 0,0 1-4 0,0 0-6 15,0 0-4-15,0 23-5 0,0-2-2 0,0 5-5 16,0 10-4-16,1 8 0 0,2 5-1 0,-1-1-1 16,-1 3-2-16,2-1 0 0,-2 2-1 0,2 1 1 15,-2-3-2-15,-1 1-1 0,1 2-4 0,-1-7-2 16,-2 0-4-16,-2-9-9 0,0-5-10 0,-1-1-14 16,0 1-2-16,-4-5-6 0,0 1 4 0,-2-1-2 15,3-10-2-15,2-3-1 0,-1-2 8 0,0-3 3 16,3-4 6-16,-1-1-1 0,-1-1 3 0,0-3-3 15,6 0 2-15,-11-4 0 0,3-5-1 0,1-1 4 16,0-3-2-16,-2-2 5 0,4-2 2 0,-2 0-2 16,1 0 1-16,2 1 6 0,2 4 0 0,0 1 5 15,0-1 4-15,2 6 3 0,-1-1-3 0,-2 2-3 16,3 0-4-16,0 1 0 0,0 4 3 0,4-4 0 16,2 2-4-16,-6 2 4 0,12 2-2 15,-5-1-1-15,5 2 1 0,1 2 0 0,0-1-1 0,3 5-1 16,2-1 5-16,-3 0-2 0,3-2-13 0,-4 1-3 15,0-2-5-15,3 0 0 0,-3-1-1 0,-4 1 0 16,3-3 3-16,3-1 1 0,-4-1 2 0,-1-1 3 16,2-3 2-16,-2-1 1 0,0-2 6 0,-1-1-4 15,-3-2 3-15,1-3 4 0,0-6 2 0,0 0 2 16,-3 1 6-16,-1-8 13 0,2-1 1 0,-5 8 21 16,2-1 13-16,-2 3 8 0,-1 1 4 0,2-1 16 15,-2 7 8-15,-2 0 5 0,1 3 10 0,1 1-31 16,0 2-3-16,-3 0 5 0,3 4-15 0,-1-4-7 15,1 4-15-15,0 0-3 0,1 12-11 0,-1 1 13 16,3 2-2-16,-3 4-7 0,1 0 0 0,2 1 3 16,2-3-15-16,-1 9-8 0,1-2-10 0,-1-5-25 15,2-1-15-15,-1 0-11 0,3-2-25 0,1 0-14 16,0-1-7-16,1-3-5 0,-2 0 0 0,2-5 2 16,-1 0 7-16,0-4 1 0,4 0 10 0,-3-3 8 15,1-5 7-15,-1-1 8 0,2-3 5 0,-2-3 5 16,3-2 11-16,-4-3 9 0,1-7 8 0,0-1 16 15,-2 1 11-15,-1 0 9 0,0 0 10 0,0 5 18 16,-1 1 8-16,-2 1-3 0,-3 5-3 0,3 2 6 16,0 0-8-16,-3 3-6 0,4 0-8 0,-1 3-1 15,0 1-5-15,1 3-4 0,0 0 0 0,4 2-4 16,4 1-1-16,-3 4-4 0,-1-1 0 0,5 6 2 16,-4 0-2-16,2 3 1 0,-3-1-2 0,0 2 3 15,-3 1-2-15,0 3 0 0,-3-2-2 0,-3 3 2 16,0 0-9-16,-1-3-24 0,-3 8-17 0,-1-8-34 15,1-1-37-15,0 1-33 0,-1-2-46 0,1-1-54 16,1-3-697-16,0-4 312 0,0-4 210 0</inkml:trace>
  <inkml:trace contextRef="#ctx0" brushRef="#br0" timeOffset="8115.63">2563 4717 143 0,'-4'-4'297'0,"4"4"-18"0,-5-6-14 16,1 5-11-16,4 1-11 0,-8-1-18 0,8 1-13 16,-11 5-13-16,1 2-17 0,1 3-15 0,-4 3-9 15,-2 8-13-15,-1 4-8 0,6 0-15 0,0 2-2 16,-2-2-21-16,3 1-20 0,3 1 4 0,1-1-12 16,-4 3-2-16,5-3-10 0,3-6-7 0,2-1-3 15,2 6-9-15,2-7 0 0,2 2 11 0,2-3-14 16,2-2-1-16,4 0-10 0,-4-2-4 0,7-2-2 0,8 0 3 15,0-6-6-15,3-4 0 0,4 2 0 16,-1-7-7-16,-1-3-8 0,-1-2 1 0,1-3-5 16,-3-1 14-16,-1-3-21 0,0-1 6 0,-4-3 0 15,-3 1-2-15,-3-5 4 0,-1 0 0 0,-4-1-2 16,3-1 3-16,-7 3 1 0,0 0 0 0,-2 6-1 16,-1-3 2-16,-2 4 19 0,-3 6 18 0,0 0 28 15,-2 0 5-15,1 3 11 0,-3 0 0 0,2 0-2 16,-1 4-14-16,-1-1-8 0,2 3-7 0,2 1-7 15,-13 5-9-15,3 4 0 0,-2 2-7 0,1 5-3 16,-7 9-2-16,4-1-12 0,0 0 7 0,1 0-2 16,4 0-5-16,0 1-5 0,8-6-13 0,-2-1-35 15,6 1-14-15,1 0-12 0,-2-2-11 0,6-3-9 16,2-2-12-16,-2-3-8 0,6 2 2 0,-4-6-1 16,2 1 7-16,2-4 8 0,0-2 5 0,1-2 10 15,2-4 3-15,-1-2 8 0,0-2 6 0,0-2 6 0,-2 0 5 16,-1-4 16-16,1-4 5 0,-5 2 16 15,0 0 9-15,0-7 9 0,-4 9 21 0,-1-1 14 16,-1 0 33-16,-2 2 24 0,1 3-2 0,2 0 4 16,-4 1-11-16,3 2 3 0,-2 2-23 0,0 2-7 0,0 0-10 15,1 1-8-15,-2 4-10 0,5-2-5 0,-5 2 5 16,8 6-7-16,-2-2-2 0,2 2-15 16,1 4-2-16,-3-2 11 0,1 2-1 0,2 3 0 15,-2 1-14-15,3 1-16 0,-2-1-13 0,-2-1-14 16,-1-1-25-16,0-5-16 0,1 4-8 0,-1-2 0 0,-3-2 5 15,2-1 0-15,1-1 10 0,-4 0 10 16,2-3 13-16,-3 0 4 0,0-2 8 0,0 0 7 0,0 0 13 16,5-10 3-16,-5 2 21 0,4-3-2 15,-4 1 4-15,1-7 12 0,2-2 5 0,0 2 10 16,0-3-8-16,1 1 9 0,1 2-3 0,-1 0 23 0,0 1-11 16,0 5-3-16,-2-1-6 0,6 1-5 0,-7 6-8 15,3-1-1-15,0 2-3 0,1-1-4 0,0 3 1 16,4 1-6-16,1 3-1 0,0 1 0 0,2 0 1 15,1 4-5-15,1 1 5 0,-2 5-17 0,-3-3 12 16,4 1 2-16,-1 3-6 0,-2 0-15 0,1-2-21 16,1 3-16-16,-7-6-24 0,9 5-19 0,-6-6-13 15,1 4-13-15,-2-5-13 0,1-1-4 0,1 1 16 16,4-5 10-16,-4 2 12 0,1-3 9 0,1-2 4 16,0-3 8-16,-1-1 14 0,1-4 10 0,1-1 13 15,-1-2 28-15,2-3 7 0,-3-2 27 0,2 0-1 16,-2-1 17-16,3-5 8 0,-3 6 8 0,-4 1 5 15,2-1-5-15,1 0-2 0,0 3 6 0,-4 2-8 16,3 1 1-16,-3 1-9 0,4 3-4 16,-5 2-6-16,2 0-7 0,1 3-3 0,-2-3-1 0,-1 5-3 15,3-1-4-15,-1 1 2 0,-6 0-2 0,15 1-3 16,-8 1 2-16,-2-1-6 0,0 1 2 0,1-1-6 16,-1 1 5-16,-1 0 0 0,0 1-3 0,0-2 0 15,-4-1 1-15,6 6-1 0,-6-4 1 16,0-2 1-16,1 3 5 0,-1-3-1 0,-7 5 0 0,1-3-2 15,1 0 0-15,-1-2 1 0,-5 0 0 0,-1 3 3 16,0 0 4-16,-2-2 5 0,3 0 19 0,-6 2-13 16,4-2 1-16,-1 2-2 0,-3 1 1 0,7-2-6 15,-4 2 0-15,4 3-2 0,0 2-5 0,-3 3 4 16,5 0-7-16,1 5 3 0,-1-5 2 0,4 8-6 16,3-3-6-16,1 2 8 0,2 1-5 0,1 0 2 15,5-2-1-15,-1 2 0 0,2-4-6 0,4-1-1 16,1-1 3-16,0-1-6 0,1-1-2 15,2-3 1-15,1-1 1 0,0-4-2 0,1 1 0 0,-1-2 1 16,2-5-6-16,0-1 7 0,-1-3-3 0,0 1 4 16,-3-3 2-16,2 0 12 0,-1-2 5 0,-3-4-9 15,0-2-10-15,3-2 0 0,-4-6 3 0,-3-1 4 16,0 2 1-16,-4-4 4 0,-2 3 15 0,3 0 12 16,-5 5 2-16,-6-1 11 0,2 1 28 0,-1 7 12 15,1 2 10-15,-1 0 0 0,0 3-8 0,1 1-11 16,-2 1-10-16,4 1-10 0,-1 0-8 0,1 4-9 15,0 0-7-15,0 0-2 0,-13 9-4 0,8 1-3 16,0 2-6-16,1 0 1 0,-1 4-9 0,2 4-26 16,-3-2-18-16,6 3-27 0,0-4-39 0,0 3-41 15,3-1-45-15,-1 2-44 0,-1-2-48 0,7 1-55 16,-3 0-64-16,2-5-807 0,-2 2 400 0,6-4 266 16</inkml:trace>
  <inkml:trace contextRef="#ctx0" brushRef="#br0" timeOffset="9034.26">4423 4884 2 0,'0'0'308'16,"0"0"-33"-16,0 0-27 0,8 0-25 0,-8 0-24 15,0 0-18-15,5-2-21 0,-5 2-14 0,5-5-17 16,-1 0-12-16,2 0-10 0,0-2-12 0,0-3-3 15,0-1-9-15,3-3-5 0,0 0-8 0,0-2-6 16,0-1-4-16,0-2-1 0,1-6 2 0,-1-2-5 16,0 1 1-16,-4-3 0 0,2 1-1 0,-3-6-1 15,-2 1 4-15,1-1 0 0,-3 3 14 0,0 2 24 16,-3 3 41-16,-2 9 7 0,5 0 7 16,-4 2-6-16,4 2-8 0,-4 4 1 0,3 2-12 0,1 0-15 15,-1 4-16-15,-2 0-15 0,3 3-9 0,0 0-11 16,0 0-20-16,4 18 5 0,-4-1-1 0,5 8 0 15,-1 4-8-15,1 4 2 0,2 15-1 0,0 1-3 16,2 2 7-16,-2 4-9 0,3-1-6 0,0 3 3 16,-6-1-2-16,1-2-5 0,-1-1-1 0,1 2-1 15,-3-7 1-15,2-4-5 0,-1-7-8 0,-2 11 11 16,2 0-2-16,-1-11-5 0,-1-3 2 0,3-3-3 16,0 0 2-16,0-4-4 0,-1-9-13 0,1-1-11 15,-2-7-7-15,2 1-3 0,-2-2-3 0,0-2 5 16,-1-5 2-16,-1-2 3 0,0 0-11 0,0 0-3 15,8-16-8-15,-6 3-3 0,3-10-1 0,-2-3 2 16,0-4 1-16,0 3 3 0,-3-2 4 0,0 3 3 16,-3-1 6-16,2 10 7 0,-5 0 12 0,2 0 4 0,-1 7 18 15,0-1-14-15,0 3 6 0,2 1 1 0,2 2-1 16,-3-2 0-16,0 5-4 0,0-3 0 16,2 0-4-16,2 5-4 0,-3-7-5 0,3 7-9 15,-2-4-6-15,2 4-11 0,0 0 1 0,6-7 2 16,1 5 4-16,1-2 1 0,3 0-3 0,5-3 4 0,1 1-1 15,2-4 1-15,9-2-14 0,-2-3-2 0,-4 1 3 16,-1-3 3-16,0 0 2 0,-2-2 5 0,-1-5 5 16,-3 2 2-16,4-2 6 0,-4 2 2 15,1-5-5-15,-2 5 18 0,-5-2 3 0,1-1-2 0,-3 7 21 16,-5 1 11-16,7 1 4 0,-5 5 0 0,0 0 19 16,-4 5 11-16,1-1 15 0,-1 2 5 0,0 0-2 15,0 5-15-15,0 0-9 0,-1-7-9 0,1 7-10 16,0 0-7-16,0 0-4 0,-9 17-8 0,1 0 9 15,8 1-5-15,-14 7-3 0,9 2-2 0,1 2-2 16,0 1-3-16,4-2-2 0,-1-1-2 0,1 2-1 16,1-2-1-16,4-9 4 0,-2 0-8 0,2-1 4 15,3-2-2-15,-2-5-4 0,4-1-15 0,2-2 6 16,0 0-3-16,1-4-3 0,8 0-7 0,-2-4-1 16,1-3-3-16,10-4-7 0,-1-4-5 0,-2-1-12 15,1-3 15-15,-6-1 0 0,1-5 1 0,-4-2 4 16,-1 0 10-16,-3-2-9 0,-2 1 5 15,-2-2 0-15,-2-4 6 0,-1 3 3 0,-4 3 2 16,-3 6 0-16,2 1 18 0,-3 2 5 0,-3 6 22 0,2 2 6 16,-2-1-4-16,0 4-4 0,-4 4-11 15,2 0-5-15,-3 1-1 0,-2 4-4 0,-3 6 2 0,1 2-3 16,0 1 0-16,0 3-1 0,0 8-17 0,2-3 19 16,0 4-10-16,3-6 3 0,1 8-6 15,2-4-25-15,1-3-22 0,3 5-42 0,3-2-39 16,-2-2-37-16,5 3-36 0,0-9-40 0,0 2-44 0,4-3-42 15,0 0-942-15,-2-4 422 0,1-1 282 0</inkml:trace>
  <inkml:trace contextRef="#ctx0" brushRef="#br0" timeOffset="9333.19">5830 4071 140 0,'0'-8'330'0,"-1"1"-32"0,1 2-33 16,-4 5-26-16,4 0-22 0,-9 12-12 0,3 3-2 15,-3 12-6-15,1 2-1 0,-8 17 2 0,3 5-6 16,4 0 1-16,-4 2 0 0,7 5-13 0,-1-1-25 16,3 4 7-16,3 24 9 0,0-24-10 0,3 24-7 15,-2-31-13-15,7 5-13 0,-2-6-9 0,0 1-11 16,4-3-10-16,4-5-10 0,2-1-6 0,3 1-10 15,-5-12-6-15,3-4-5 0,2-2-6 0,2-1-9 16,-1-4-12-16,-1-2-42 0,2-3-50 0,4-6-59 16,-8-3-74-16,3-4-94 0,8-6-90 0,-6-2-996 15,6-2 457-15,5-7 304 0</inkml:trace>
  <inkml:trace contextRef="#ctx0" brushRef="#br0" timeOffset="10550.78">6994 4311 32 0,'0'-5'186'0,"2"-1"9"0,0 2-7 0,-2-3-5 15,-2 3 7-15,2 1 10 0,0 3 7 0,-2-8-3 16,2 5-10-16,0 3-10 0,0 0-19 0,-1-4-21 15,1 4-12-15,0 0-12 0,0 0-3 0,-9 17-2 16,3-2 3-16,-7 7-2 0,0 2-1 0,4 5-17 16,-6 0 10-16,6 0-15 0,-5 5-1 0,5 0-14 15,0-1-5-15,0-1-6 0,0-1-4 0,4 1-3 16,-1-1 5-16,3-2-16 0,-1 1-6 0,2-2-8 16,-1-1-2-16,-2 1-3 0,3-4-19 15,0-2-40-15,2-4-40 0,0-1-48 0,0-3-49 0,2-2-62 16,-1-4-53-16,0-1-790 0,-1-2 357 0,0-5 238 15</inkml:trace>
  <inkml:trace contextRef="#ctx0" brushRef="#br0" timeOffset="10723.82">6644 4391 350 0,'1'-11'379'16,"-1"-1"-21"-16,0 3-30 0,0 0-40 0,0 1-15 15,0 1-28-15,3 2-17 0,-3 0-20 0,0 1-27 16,0 0-11-16,1 0-24 0,-1 4-23 0,-1-4-11 16,1 4-13-16,0 0-12 0,0 0-8 0,13 8-10 0,-6 0-30 15,2 5-47-15,3 1-45 0,3 8-61 16,2 4-55-16,2-2-52 0,3 8-57 0,3 11-695 16,-2-1 323-16,3-1 218 0</inkml:trace>
  <inkml:trace contextRef="#ctx0" brushRef="#br0" timeOffset="10883.91">7194 4871 87 0,'4'-6'338'0,"-1"1"-33"0,1 0-26 15,-2-2-20-15,0-2-18 0,0 4-16 0,0-3-14 16,0 3-20-16,0-2-24 0,-2 0-18 16,1 1-13-16,0 0-21 0,-1-1-30 0,3 2-45 15,1 0-53-15,1 1-45 0,1 0-53 0,3 0-67 0,0-1-646 16,3 1 276-16,-1 0 182 0</inkml:trace>
  <inkml:trace contextRef="#ctx0" brushRef="#br0" timeOffset="11606.81">7794 4434 230 0,'-1'-4'347'0,"1"4"-25"0,-4-3-28 0,4 3-27 15,-10-2-25-15,10 2-31 0,0 0-16 0,-13 7-15 16,8 0-24-16,-4 3-7 0,0 4-15 0,0 1-13 16,3 2-12-16,-2 2 0 0,3 8-24 0,0-10-7 15,2 9 1-15,3-7-17 0,0 1-15 0,2-1-20 16,3 7-15-16,0-9-19 0,4 0-15 0,-2-4-18 16,5-1-13-16,-2-3-15 0,4-2-7 0,5-1 8 15,-2-5-2-15,2-5 0 0,-2-1 0 0,1-2 12 16,-1-6 4-16,-1-1 2 0,-3 0 6 0,-1-1 8 15,3-12 6-15,-1 4 12 0,-7 4 2 0,1 0 26 16,-5 2 19-16,1-1 13 0,-1 1 11 0,-3 2 6 16,0 4 10-16,-3-1-3 0,2 0 3 0,-5 2 3 15,2 2-18-15,-1-1-8 0,-1 5-6 0,-1-4-3 16,0 5-2-16,0-1-8 0,-1 2 0 0,2 1-5 16,6 1-7-16,-13 1-9 0,7 0-10 0,0 0-9 15,6-1-11-15,-8 0-6 0,8 0 1 0,-6 1-3 0,6-1 4 16,0 0 2-16,0 0 1 0,0 0 6 0,1-11 1 15,4 6 1-15,0-5 3 0,1-1 0 16,3-6 3-16,-2 2 6 0,3-4 8 0,-4 1 10 16,-1-1 7-16,2 1 16 0,-1 3 27 0,-3 3 11 0,-1 1 14 15,2-1 11-15,-3 3 6 0,2 3-2 16,-3-1-5-16,0 3-14 0,1 1-14 0,-1 3-12 16,0 0-6-16,0 0-6 0,8 13-2 0,-5 1 1 15,0 5-4-15,2 9 9 0,1 2-5 0,4 16-5 0,-5 5 23 16,4 0-13-16,-3 5-16 0,1-1 12 0,-1 3-3 15,4 24-4-15,-6-23-5 0,1 0-4 0,-1 1 3 16,4-5-3-16,-2 1-3 0,2-5-2 16,-3-1-4-16,0-12 0 0,-1-3-3 0,2 1-6 15,-1-6 5-15,-1-3-4 0,-1-10-9 0,-2-5 5 0,1 1-1 16,0-6 3-16,0-2 8 0,0-3-2 0,-2-2-4 16,0 0-2-16,0 0 0 0,1-32 10 0,3 6-13 15,-3-2 2-15,0-3-2 0,4-3 0 0,-8-1-2 16,1-15 2-16,-1 2-2 0,-3 2-2 0,2 11-1 15,-2 0-5-15,-3 5 4 0,3 2-4 0,-1 0 3 16,1 11-6-16,2 0-2 0,-1 5-9 0,0 0-30 16,-1 6-26-16,3-2-52 0,-1 4-37 0,-1 0-45 15,1 3-38-15,4 1-23 0,0 0-24 0,0 0-32 16,0 0-751-16,0 0 359 0,9 13 238 0</inkml:trace>
  <inkml:trace contextRef="#ctx0" brushRef="#br0" timeOffset="11967.74">8565 4260 164 0,'-8'-10'294'0,"0"2"-17"16,-3 1-21-16,1 3-16 0,-2 0-16 0,-2 3-27 15,0 3-19-15,-5 4-16 0,1 1-19 0,3 4-12 16,-6 0-10-16,11 4-11 0,-8 6-13 0,4-2-8 15,6 1-10-15,5-2-9 0,1 2-7 0,7 4-5 0,0-4-5 16,8 2-10-16,1-1-1 0,4 1-2 16,4-2-5-16,0-4-3 0,0 1-6 0,1-3-3 15,-1-1 1-15,1 0-4 0,-5-2-2 0,0-1 1 16,-1-2 0-16,2-2-5 0,-6 0-2 0,-3-1-1 16,-4-4 0-16,2 2 2 0,-3-1 1 0,0 1 10 15,-1-1 20-15,1 1 16 0,-5-3 13 0,0 3-2 16,0-3-6-16,-5 4-16 0,-4 0 0 0,0-2-4 15,-4 1-9-15,-3 2 1 0,-6 2-6 0,4-2-2 16,-10 5-10-16,9-3-6 0,1 1-15 0,0-1-27 0,3 0-29 16,2 0-29-16,0 4-29 0,7 0-43 15,-3-1-43-15,5-2-30 0,4-2-36 0,0 2-704 16,4-1 324-16,6-5 216 0</inkml:trace>
  <inkml:trace contextRef="#ctx0" brushRef="#br0" timeOffset="12834.54">8952 4560 124 0,'3'-5'243'16,"-2"-2"-5"-16,0 1-3 0,-2-1-12 0,-2 2-9 15,1-1-2-15,-1 3-5 0,-2 0-28 0,-3 2-22 16,1 1-15-16,-5 1-16 0,2 2-15 0,-3 0-4 16,3 6-15-16,-4 0-9 0,1 2-12 0,3 0-14 15,1 3-16-15,0 1-23 0,1 1-18 0,3-4-16 16,2 0-20-16,1 0-5 0,2 0-1 0,4-2 5 15,-1-6 3-15,2 4 3 0,1-3 5 0,-1-4 0 16,0 0 8-16,3-1 1 0,-8 0 6 0,18-8 8 16,-9 1 9-16,1-1 8 0,-1-1 7 0,3-3 10 15,-5 3 8-15,2-1 16 0,0-6 1 0,0 8 3 16,-3-1 9-16,1-1 3 0,-1 2-2 0,-2 3 0 16,0-1 0-16,-2 2-9 0,2 2-12 0,-1-3-3 15,-2 1-8-15,1 1-1 0,-2 3-6 0,0 0-6 16,0 0 1-16,12 7-8 0,-9-2 3 0,1 1-3 15,-1 3-3-15,4-1-5 0,-4-1-11 0,5 3 0 16,-3-2-13-16,0 0-13 0,3 0-2 0,1-2 2 16,-4-1 0-16,4-2 2 0,0-1 1 0,-3 1 4 15,2-4 3-15,5-1 1 0,-3 0 1 0,-1-3 3 16,1-6 11-16,-1 2-4 0,4-4 3 0,-2-3 10 16,-2-1 4-16,3-7 8 0,1-1 1 0,-6-3 1 15,1 4 6-15,2-5 3 0,-2 0 8 0,-2 1-2 16,-1 2 13-16,-3 0 9 0,0 7 8 0,-2 3 22 15,2-1 12-15,-4 6 25 0,6 1 0 0,-4 2-4 16,-2 4-10-16,0-3-19 0,1 3-16 0,1 4-13 0,0 0-5 16,0 0-6-16,0 0-3 0,0 17-7 15,-1-1-4-15,-1 3-11 0,2 5 7 0,2 3-9 16,-2 2 4-16,0 1-2 0,0 4-3 0,2-3-8 16,0 4 6-16,0-3-9 0,3 0-14 0,0-3-1 0,-1-3-31 15,5-1-6-15,-2-7-7 0,4-3-18 0,-1-1 6 16,3-5 4-16,-3-2 3 0,3-1 1 0,1-5 5 15,4 1 18-15,1-7-8 0,-1 3 4 16,-1-8 3-16,2 1-1 0,-1-2 21 0,2-7-13 0,-1-2 4 16,-1 1-1-16,-3-2 4 0,-3 4 4 0,1 1 5 15,-7 2 8-15,2 0 16 0,-4 2 12 16,0 0 7-16,-3 3 6 0,0-3 9 0,-1 6 5 16,-1 1 3-16,1-1-4 0,0 2-14 0,0 0 1 0,0 4-11 15,-1-6-7-15,1 6-15 0,0 0-10 16,0 0-13-16,0 0-13 0,0 0-24 0,-12 8-19 0,8-2-15 15,4 0-10-15,0-1-7 0,4 0 3 0,0-1 5 16,1 0 1-16,5-3 4 0,2 3 5 16,4-5 9-16,-2-2 5 0,5-1 9 0,6-6 6 0,-5 5 7 15,-1-2 7-15,2 2 10 0,-5-2 10 0,1 2 11 16,1-2 4-16,-6 4 5 0,-1 0 2 0,-1 1 2 16,-3 0-8-16,1 2 6 0,-1 0 2 0,-2 2-1 15,1 0 2-15,-2 2 13 0,0-1 14 0,1 3 10 16,-1 1 12-16,-2 3 0 0,2-1 1 0,-2 4 6 15,-2 0-5-15,-3 3-13 0,3 1 16 0,-4 1-17 16,2 1-8-16,-4-1 0 0,0 1-8 0,0 6-4 16,-1-1-23-16,4 5-33 0,-3-5-35 0,1 2-47 15,0-1-51-15,4 1-58 0,2-6-51 0,1 6-846 16,0-9 375-16,2 0 248 0</inkml:trace>
  <inkml:trace contextRef="#ctx0" brushRef="#br0" timeOffset="13432.99">10206 4274 244 0,'2'-10'271'0,"6"1"-27"15,-2 2-21-15,3 0-20 0,3 0-21 0,-1 1-13 16,2 3-14-16,3-1-9 0,2 4-12 0,4 0-1 0,1 0-16 15,5 4-14-15,-1 4-2 0,1-2-9 16,-3 5-10-16,3 1-7 0,-5 1-6 0,-2 2-10 16,-5-4-4-16,0 1-4 0,-6 5-4 0,0-1-7 15,-2-1 1-15,0 2 1 0,-3-1-6 0,-1 2-2 0,-3 2 6 16,-2 5-8-16,-2-7-3 0,2-1-3 16,-4 2-4-16,1-9 0 0,3 2-8 0,-3-3 3 15,4-3 1-15,0 1 0 0,0-4-1 0,-3 3-3 16,3-6 4-16,0 3 7 0,0-3-11 0,0 0 0 0,13-10-3 15,-5 3-5-15,2-5 4 0,4-2 0 16,0 2-7-16,-1-3 1 0,5 3 3 0,-5 1-4 16,1-2 2-16,-3 5-1 0,1 1-2 0,0 0 3 15,-3 2-5-15,2 0 0 0,-5 0 2 0,3 4-1 16,-3 1-3-16,2-1-1 0,-4 1-3 0,3 3 4 0,0 2-1 16,-4 0 0-16,3 5 4 0,-1-1-3 15,-1 0 3-15,2 6 2 0,-2-2-1 0,0 0-3 0,-3 1 2 16,3 1 2-16,0-6 1 0,1 2 1 0,3-3-3 15,-3 1 2-15,1-5 0 0,4 1 1 0,-2 0 5 16,-2-5 5-16,-6 0 4 0,18-2 14 0,-6-2 14 16,-1-1-4-16,-2-1 5 0,0-4-5 0,1-2-1 15,-2-3 22-15,2-1-13 0,-6-2 0 16,0-3-10-16,1-2 0 0,-1-1-11 0,-4-1-1 0,0 1-4 16,0 6-4-16,-4-1 3 0,2 1 0 0,-2 3-5 15,1 2-3-15,-1 2-3 0,-3 1-1 0,2 1-5 16,-4 4 1-16,2 0-7 0,-4 2-8 0,3 2-24 15,-2 2-17-15,0 2-28 0,1 4-25 0,-2 2-34 16,0 4-44-16,2 1-49 0,4 3-58 0,-3 0-802 16,6 1 364-16,2 2 240 0</inkml:trace>
  <inkml:trace contextRef="#ctx0" brushRef="#br0" timeOffset="13799.05">11301 4299 148 0,'5'-7'310'0,"1"3"-17"0,0 0-18 0,-3 2-31 16,1-1-24-16,-1 1-24 0,-3 2-21 0,0 0-18 15,0 0-13-15,0 0-13 0,0 9-13 0,-2 1-10 16,0 2-8-16,0 0-9 0,-2 5-8 0,2 2-9 16,-2 0-3-16,1 6-11 0,-1 4-1 0,1-4-6 15,3-5-7-15,-1-2-4 0,1 2-5 0,1-4-5 16,3-6-3-16,2 0-1 0,-1-2-2 0,2 0 2 15,2-5-3-15,-2 0-2 0,1-5 2 0,2 1-1 16,2-6 6-16,-2 0 11 0,1-4 6 0,1-5-2 16,-2-3-1-16,2-3-5 0,0 0-3 15,-4-2 6-15,1-3-14 0,-3-1 19 0,-2-2-18 16,-4 0-5-16,4-1-5 0,-4 0-7 0,0 4 11 0,-4 1-11 16,0 5 3-16,-1 1-3 0,0 3-3 0,0 6-4 15,2 3 10-15,-2-1-24 0,0 3-28 0,0 1-25 16,1 4-24-16,4 1-19 0,-11 9-20 0,4 0-32 15,2 2-34-15,5 2-44 0,0 5-43 0,-5 0-644 16,5 11 308-16,5-4 204 0</inkml:trace>
  <inkml:trace contextRef="#ctx0" brushRef="#br0" timeOffset="14183.98">11864 4280 5 0,'9'-18'237'0,"1"-6"1"15,-1 7 2-15,-1-2 10 0,-3 1 10 0,-1 1-5 0,-4 1-9 16,4 5 10-16,-3 1 2 0,-1 1-4 0,0 1-17 16,0 2-24-16,-1 2-21 0,-3 0-19 15,-4 4-19-15,8 0-18 0,-23 6-10 0,7 0-15 16,-1 5-15-16,3-1-12 0,-1 3-6 0,0 0-5 0,-2 7-8 16,4-6-4-16,-1 3-17 0,5-1-16 0,-1 0-11 15,2-5-22-15,7-1 3 0,0-1-7 16,-1 0-7-16,6-1 2 0,1-4 4 0,3 3 15 0,1-6-14 15,3 0 4-15,5-1-4 0,2-1 1 0,-2-3 2 16,3 1 2-16,-2-2 4 0,-2-1 1 0,0-2-3 16,1 1 6-16,-3 2 17 0,-5-1 16 0,0 3 4 15,1 0 2-15,-5-1-6 0,0 2-1 16,-1 1-5-16,-4 1-7 0,8-2 11 0,-8 2-22 0,8 4 1 16,-4 1-1-16,-1 0-1 0,0 1 2 0,-1 3 2 15,1 1-8-15,-2 2 4 0,0 4-1 0,2 0-1 16,-2-1 1-16,-1 3-2 0,4 1 0 0,-3-1-22 15,2-1-30-15,0 4-40 0,-1-3-40 0,2 2-40 16,-2-1-59-16,2 1-52 0,1-1-66 0,-2-9-826 16,2 2 390-16,4-5 258 0</inkml:trace>
  <inkml:trace contextRef="#ctx0" brushRef="#br0" timeOffset="14450.25">12451 3916 183 0,'6'-10'324'0,"2"1"-32"0,-2 4-30 0,3-2-21 16,1 6-18-16,4 2-15 0,3 6-4 0,11 5-4 15,-5 2-4-15,3 6-11 0,-1 2 0 0,-1 2-4 16,-2 5 3-16,5 12-3 0,-3 1-5 0,-6-9-3 16,-1 16-1-16,-2-2-10 0,-6 0-3 0,-1 4-16 15,-7-3-11-15,-1 3-8 0,-4 1-8 0,3-2-11 16,-7 1-6-16,-1-1-7 0,-2-4-7 0,-6 6-15 15,-5-9-2-15,1 2-7 0,-5 0-9 0,-2-6-10 16,-4-4-34-16,4-8-54 0,2-3-86 0,-3-2-62 16,-2-3-101-16,7-4-92 0,-4 0-1025 0,1-6 470 15,7-4 314-15</inkml:trace>
  <inkml:trace contextRef="#ctx0" brushRef="#br0" timeOffset="16465.57">16054 4105 141 0,'-1'-3'187'0,"1"3"-6"0,-3-4-5 0,3 4-6 16,0-5-3-16,0 5-8 0,0 0-8 0,0-5-6 16,0 5-15-16,3-3-14 0,-2-3-13 0,2 3-7 15,3 0-11-15,-2-2-6 0,1 3-8 0,3-4-7 16,-2 3-3-16,3-3-6 0,2 4-10 0,0-2-4 0,0 1-3 15,3 3-7-15,-1-3-2 0,1 6 0 16,-2-3-9-16,-1 3 0 0,1 2 0 0,-1-1-3 0,-2 2-3 16,1 2 1-16,-5 1-2 0,2 2 1 15,-2 0 0-15,-5 1 0 0,0 1-2 0,0 4-1 16,-4 0 1-16,0 0-1 0,-1-3-2 0,0 4 1 0,1-7-2 16,-1 1 1-16,0-3-2 0,1-2-2 15,2 0 2-15,0-2-2 0,-2 0-2 0,3-1 2 16,1 0-2-16,0-1-2 0,-2 1 1 0,2-4-4 15,0 0 2-15,2 7-1 0,-1-4 7 0,3-2-8 0,0 1 0 16,1 0 3-16,4 1-3 0,0 2 6 0,3 1-4 16,-1-2-1-16,3 2-1 0,3 2 2 15,-2 0-1-15,-2-3-1 0,-2 2 4 0,1-2-3 16,-2 1 5-16,-1 1 5 0,-1-2 2 0,1 2 2 0,-3-1 11 16,-1-1 2-16,-2 1 7 0,1-1 9 15,-4 1 9-15,0 1 4 0,-2 0 3 0,-1-1 0 0,-4 1-5 16,-2 4-4-16,-4-2-5 0,-1 2-4 0,-2 1-3 15,-2-2-6-15,2-1-4 0,-1 0-3 0,4 1-8 16,-5-3-21-16,5-1-24 0,2 1-30 0,-1 0-30 16,1-3-33-16,4 0-30 0,0 0-35 0,4-1-9 15,-1-1-31-15,4-2-596 0,0 0 275 0,0 0 182 16</inkml:trace>
  <inkml:trace contextRef="#ctx0" brushRef="#br0" timeOffset="16852.62">16773 4166 116 0,'6'-3'279'15,"-3"-1"-25"-15,0 1-19 0,1 1-19 0,-1-1-20 16,-3 3-20-16,0 0-14 0,0 0-14 0,0 0-13 16,0 0-3-16,2 12-11 0,-3-3 0 0,-4 2-14 15,2 3-10-15,0 1-8 0,1 3-6 0,-1-3-7 16,1 2-10-16,2 1-2 0,2 1-6 0,1-2-8 15,-1 1-5-15,5-1-1 0,1 0-8 0,2-2 0 16,3-3-4-16,3-2-3 0,0-3-2 0,4-1-2 16,-2-1 0-16,1-3-2 0,3-3-1 0,-7-1-5 15,6-3 1-15,-5 0-2 0,1-4 1 0,-2-5 2 16,-2 1-3-16,-3-1 1 0,4-10 1 0,-5 7 2 16,0-8 6-16,-1 0 4 0,-5-1 1 0,0-1-1 15,-3-2 10-15,-4 3 4 0,0 2-3 0,-2-1 7 16,-3 7-3-16,-1 1 3 0,-3 5-12 0,2-1 0 15,-7 4-4-15,0 2-5 0,-1 2-8 0,-3 4-1 16,8 2-6-16,-5 1-11 0,2 5-18 0,1 1-16 16,1 2-17-16,4 3-11 0,3 2-30 0,1 2-34 15,3-1-23-15,2 3-29 0,6 4-38 0,1 3-30 0,4-2-35 16,1-6-589-16,6 4 289 0,3-4 194 16</inkml:trace>
  <inkml:trace contextRef="#ctx0" brushRef="#br0" timeOffset="17284.07">17369 4066 293 0,'4'-14'295'0,"0"4"-15"0,-3-2-5 0,4 2-13 16,-4 3-6-16,3 2-14 0,-3 0-25 0,-1 1-24 0,2 1-21 16,-2 3-25-16,0 0-12 0,0 0-14 0,0 0-14 15,4 11-5-15,-3-2-13 0,-1 5-8 16,0 3-11-16,1 2-3 0,2 7-8 0,-2-1-6 15,2 0 4-15,1 0-9 0,0 4-6 0,2-1-3 16,1 0-8-16,1-2-16 0,2-3-19 0,0 1-15 0,-1-7-15 16,4-2-8-16,1-1-8 0,-2 0 1 0,3-4-2 15,1 0 6-15,1-5 3 0,-3-2 6 0,3-3 2 16,-2-2 4-16,-2-2 5 0,6-3 3 16,-3-5 2-16,-3 0 4 0,0-2 3 0,1-7 5 0,-2-3 7 15,-4 6 11-15,-1-6 8 0,2 1 19 0,-4-3 10 16,0 9 8-16,-1-5 11 0,-2 5 16 15,0 0 12-15,-2 2 14 0,1 1 9 0,2 4-16 0,-3 1 0 16,0 4-11-16,0-1-9 0,1 1-10 0,-1 4-16 16,0 1-8-16,0 0 0 0,0 0-8 0,0 0-3 15,-1 21 1-15,1-7-5 0,0 4-15 0,1 0 24 16,-2 7-20-16,1 2 1 0,0-3-5 0,-3 4-1 16,3 0-15-16,3-1-27 0,-3 2-44 0,0-1-33 15,0 0-39-15,0-1-48 0,-3 1-44 0,2-1-46 16,5-1-55-16,-4-8-776 0,1-1 369 0,4-6 248 15</inkml:trace>
  <inkml:trace contextRef="#ctx0" brushRef="#br0" timeOffset="17966.66">18160 4145 302 0,'0'-6'345'0,"0"-1"-30"0,1 4-30 0,-1-1-32 15,0 4-25-15,0 0-24 0,0 0-25 0,0 0-12 16,-9 9-13-16,8-1-18 0,-3 1 3 0,0 3-21 16,2 7-15-16,-2-2-6 0,2 2-11 0,0 1-7 15,2-3-5-15,4 8-7 0,-4-6-2 0,5 2-12 16,0-4-5-16,2 1-6 0,0-2-4 0,3-1-8 16,2-1-1-16,2-6-8 0,3 2 7 0,-1-4-14 15,1-3 20-15,2-1-18 0,-1-2-2 0,2-2-4 16,-1-3 1-16,0-3 0 0,-2 0-2 0,0-1 2 15,-2-4-1-15,-2-3-4 0,-3 2 2 0,2-2-1 16,-6-2-7-16,2-1 6 0,-2-5 2 0,1 4 7 16,-6-4 15-16,-1 5 15 0,-4 1 6 0,7 0 18 15,-10-1-5-15,3 2 16 0,-6 3 2 0,6 2 4 16,-1 2 4-16,1 0-4 0,2 5 1 0,-1-2-5 16,2 1-11-16,-4 2-7 0,5-2-12 0,0 4-4 15,0 2-12-15,0-6-1 0,0 6-3 0,9-3-7 16,-3 2-3-16,7-1-3 0,5-1 3 0,5 3-1 15,8 0-7-15,2-4 1 0,-1 4-2 0,4-1 0 0,-1 0 0 16,0 1-3-16,-2-3-3 0,1 0 0 0,-4 2-2 16,-2 2 1-16,-5-2-1 0,4 0 0 15,-12 1-4-15,1 1 1 0,-3 0-1 0,-1 2-4 16,-4-3 2-16,3 3-4 0,-2-1 1 0,-2 2-1 0,-1-1-1 16,-1 2 1-16,0 2 10 0,-1 1-1 0,-1 2 1 15,-1 1-1-15,-2 1 7 0,0 1 2 16,0 1-4-16,-1 5 7 0,1-1-1 0,-1 0-2 15,1 2 0-15,0-1-2 0,1-1 5 0,1 2-2 0,2-4 2 16,3 1 0-16,2-3 1 0,-2 1-4 0,6-1 1 16,2-4 8-16,0-1-7 0,2-2 4 0,1-4 4 15,4 1 8-15,0-4 1 0,1-1 5 0,-4-2 12 16,12-2 8-16,-10-2-3 0,3-5 2 0,-2-2-3 16,1-2-5-16,-2-1-4 0,-6-1-4 0,2-4-3 15,-4 0-3-15,-2 0-3 0,-3-5-3 0,-5 1-3 16,0 0-4-16,-6-2-2 0,-4 0-2 0,-6 4-4 15,-2 1-4-15,-11 2-3 0,-1 4-3 0,-6 3 0 16,-5 5 0-16,-1 3-4 0,1 5 0 0,2 2-1 16,3 2-14-16,6 1-34 0,4 1-44 0,5 3-44 15,3 0-43-15,6-2-63 0,3 6-34 0,2 5-70 16,8-5-89-16,2 0-1073 0,6 0 504 0,4-5 336 16</inkml:trace>
  <inkml:trace contextRef="#ctx0" brushRef="#br0" timeOffset="19782.78">22378 3923 229 0,'-1'-5'270'0,"1"-3"-5"0,-1 3-25 16,1-3-13-16,1 3-15 0,1-3-21 0,1 4-19 15,6-8-13-15,0 7-16 0,2 0-14 0,2-4-13 16,5 5-9-16,0 0-11 0,4 3-7 0,-2 1-10 16,3 5-5-16,5-1-3 0,-5 9-11 0,3 0-2 15,-10-3-4-15,5 9-10 0,-8-5-1 0,2 9-3 16,-2-1-3-16,-7 5 1 0,-2-1-4 0,-2 3-3 15,-4-1 0-15,-2-1-4 0,-5 1-1 0,-1-2-2 16,-3 0 9-16,-2-1-13 0,-2-3-6 0,-1 1-2 16,-2-5 2-16,5-2-1 0,-5 1 3 0,5-2-2 15,-2-6-5-15,3 1 3 0,4 0 2 0,0-5 0 16,2-3 8-16,5 2 9 0,-3 1 7 0,4-3 17 16,0 1-21-16,2-3-3 0,0 0-2 0,0 0-4 15,0 0-9-15,18-9-1 0,-7 4 4 0,8 0-4 16,6-4-2-16,2-1 2 0,3-1-7 0,-1 2 4 15,0-3-5-15,-1 1 3 0,1-2-2 0,0-1 3 16,-5 2-6-16,2-1 4 0,-6-2-1 0,-2 4-5 16,-1-1 3-16,-1-3-1 0,-1 1 13 0,1-6-8 15,-4 4-3-15,0-1 10 0,-3-1 7 0,0 0 10 16,1 1 14-16,-2 2 9 0,-3-2 18 0,-1 2 24 16,-3 5 5-16,3-1 5 0,-1 1 3 0,-1 3 2 15,-1 2-2-15,2-2-2 0,-3 1-8 0,1 4-10 16,-1 2-15-16,0-6-12 0,3 5-11 0,-3 1-5 15,0 0-12-15,0 0 9 0,-8 13-10 0,6-2 0 16,-1 1-6-16,-1 3-3 0,0 2-2 0,-1 1 1 16,5 2-7-16,-4 0 1 0,-1 2-3 0,7-1 0 15,-4-1-11-15,2 0-14 0,-4-2-20 0,7 2-29 16,-2-3-22-16,3-1-9 0,-3-3-10 0,3-2-6 16,4-1 0-16,-3-1 4 0,9-3 15 0,-5 1 5 15,5-5 14-15,-1 1 5 0,1-4 25 0,3-2-9 16,0-2 6-16,-1-1-1 0,0-5 12 0,1 1 11 0,-2-5-10 15,-2 1 9-15,-3-1 4 0,1-2 16 0,0 3 21 16,-1-1 8-16,-6 1-5 0,1 4 2 16,-1 0 18-16,0 2 15 0,0 1-3 0,-3 3-4 15,2 0-10-15,-2 1-7 0,0-1-6 0,-1 4-7 16,0 0-4-16,0 0-4 0,5 12 1 0,-6-2-1 0,1 1 1 16,-4 7-5-16,2 0-15 0,-1 3-34 0,-2 4-46 15,0 2-31-15,1-1-27 0,0 0-36 0,0 2-53 16,3 0-69-16,-3-9-45 0,3 5-921 15,-2-6 421-15,3-1 282 0</inkml:trace>
  <inkml:trace contextRef="#ctx0" brushRef="#br0" timeOffset="19969.31">23477 4304 258 0,'8'-5'325'0,"-3"-2"-13"15,-3 3-16-15,4 0-24 0,-4 0-26 0,-1 3-24 16,-1 1-13-16,6-2-38 0,-6 2-15 0,0 0-18 15,8 5-11-15,-5 1-16 0,1-2-7 0,-2 4-5 16,2 3-16-16,-1-1-6 0,-1 2-9 0,0 1-3 16,-1 4-7-16,2 0-9 0,-3 3-32 0,0-3-31 15,-3 2-40-15,-1 6-38 0,0-4-55 0,0-2-48 16,2 1-43-16,-2 0-671 0,0-6 303 0,0-2 202 16</inkml:trace>
  <inkml:trace contextRef="#ctx0" brushRef="#br0" timeOffset="20984.69">23864 4068 285 0,'4'-11'295'16,"4"0"-29"-16,-3-1-26 0,1 3-21 0,2 0-20 15,3 0-18-15,0 3-19 0,2 1-10 0,4 1-17 16,1 2-12-16,1 2-14 0,2 5-10 0,-2-4-13 15,1 6-2-15,2 0-12 0,-4 0-7 0,1 4-5 16,-6-1-3-16,2 3-8 0,-6-1-4 0,1 2-7 16,-7-2-3-16,0 1-1 0,-3 3-1 0,-3 3-3 15,-1 0-3-15,-5-1-5 0,0-3 8 0,-6 10-9 16,0-4-2-16,-3-1-3 0,0-3-1 0,4-1-2 16,-3-5-4-16,3 1 2 0,6-3-3 0,-1 1-1 15,1-5 2-15,3 5-6 0,3-6 4 0,-2-2 13 16,3 3-17-16,1 0 1 0,0-5 1 0,7 3 0 15,1 0 2-15,1-2-3 0,8-1-1 0,2-2 2 16,0-2-2-16,9-2 2 0,2 0 1 0,-1-3-1 16,-2 0 0-16,3-3-2 0,0-1 3 0,-2-1-1 15,3-2 2-15,-3-3 8 0,-2 4-2 0,0-3 0 16,-3 0 5-16,-1-2 7 0,1 1 7 0,-9 5 16 16,0 1 5-16,0 2 21 0,-5 3 16 0,0-1 22 15,-1 2 6-15,-6 1 6 0,5 2-4 0,-5 1-12 16,2 1-12-16,-1-1-13 0,-2 0-12 0,-1 3-11 15,0 0-1-15,0 0-16 0,5 8 0 0,-5 1-8 0,0 0-1 16,0 3-2-16,0 3-2 0,-1 1-5 16,0 2-2-16,-3-1 0 0,1 3-2 0,-1-1-6 15,4-2-1-15,-1 0-4 0,5 3 0 0,-3-3-5 16,2 0-13-16,-1 0-6 0,0-4-9 0,3-3 1 0,4 5 1 16,-2-6-5-16,4-3 3 0,1-1 0 0,1-3 4 15,5-1 3-15,-1-2 9 0,4-1-10 16,-2-3 3-16,-4-1-2 0,2-3 9 0,-3 0 0 15,3-2-2-15,-4-3 4 0,-3 1 10 0,3-4-15 0,-3 0 8 16,-2-1-2-16,-1-8-3 0,-2 3 5 0,-1-1 1 16,-2-4 3-16,-5 0-2 0,-1 2 12 0,-5 3 13 15,4 4 14-15,0 3 4 0,1 2 11 0,-1 2-6 16,1 1 5-16,0 2-2 0,1 3 2 0,3 0-11 16,-3 1-6-16,3 1-7 0,0 4-1 0,0-5-7 15,0 5-4-15,3-3-4 0,-3 3 2 0,9 0-1 16,-9 0-1-16,18 3-2 0,1-3 3 0,9 2-3 15,0-2-3-15,1 0 0 0,-1 1-4 0,4 0 2 16,-10-1 0-16,6-2-6 0,-6 0 11 0,1-1-5 16,-3 3 8-16,-2-3-8 0,-4 2-1 0,4 1 0 15,-4-1-4-15,5-3 4 0,-6 2-3 0,-4 1 3 16,3 0 7-16,-5-3 0 0,0 4-1 0,-2 0 1 16,-5 0-4-16,8 0 2 0,-8 0 0 0,0 0-8 15,0 0-1-15,8 3-3 0,-6 1 4 0,-1 1-1 16,-1 6 2-16,0-1 1 0,-1 3-1 0,1 4 7 15,-4 2-7-15,0 0 1 0,2 5-2 0,3-5 4 16,-5 8 2-16,1-2-2 0,3 4-6 0,0-9 5 16,3 6 1-16,0-8-1 0,-1 0 2 0,7-1 1 15,4 0 4-15,-3-4-1 0,5-1 1 0,2 0-1 16,3-6 7-16,-1 0 0 0,12-1-2 0,2-4 5 16,1-2 3-16,0-4 3 0,2 0 14 0,-3-2 10 15,0-4 0-15,-2 0-3 0,-3-4 1 0,4-1-2 16,-4-1-1-16,-2-1 0 0,-6-1 2 0,-3-2 9 15,1-1 8-15,-7-5 2 0,-1 2-3 0,-6 2 2 0,-4-4-5 16,-5 2 1-16,-8-1-14 0,-5 0-5 0,-7 2-7 16,-3 4 3-16,-5 3-16 0,-3 3-4 15,-4 1-1-15,-8 2-3 0,9 6-5 0,2 2-30 16,5 0-36-16,-2 2-62 0,-1 5-82 0,7 1-62 16,-5 4-102-16,4 1-92 0,0 1-1403 0,3 0 619 0,-4 0 414 15</inkml:trace>
  <inkml:trace contextRef="#ctx0" brushRef="#br0" timeOffset="23502.96">1993 6058 50 0,'-1'-9'216'0,"-2"1"15"15,3 1-2-15,0-3-8 0,0 3-3 0,0 1-2 16,-2-1 9-16,-1 2-3 0,2-1 2 0,1 1-11 16,0 5-9-16,-4-5-17 0,4 3-17 0,0 2-24 15,0 0-9-15,0 0-14 0,-10 9-16 0,3 1-4 16,-4 6-9-16,-2 6-10 0,-1 3-9 0,0 3-9 15,-3-3-7-15,3 6-2 0,-1-1-6 0,3-2-7 16,-1 1-7-16,5-2-6 0,4 1-2 0,0-2-2 16,3 0-11-16,3-7-9 0,2 0-18 0,3-3-20 15,1 0 17-15,1-2 5 0,3-3-13 0,2 0-6 16,-3-6 3-16,10-1-10 0,-7-3-4 0,9-2-3 16,-4-6-1-16,7-2-4 0,-10-3 6 0,9-3 6 15,-4-3 5-15,-1-1 0 0,-4-2 2 16,2-2 8-16,-3-2 1 0,-2-2 2 0,-3-2 2 0,2 3 6 15,-6-3 5-15,3 2 12 0,-4 7 5 0,-2 2 20 16,-2 1 24-16,-1 0 10 0,0 6 30 0,0 2-20 16,-4-1-3-16,2 3-10 0,-2 1-4 0,-4 1-16 15,3 2-7-15,0 2-4 0,5 1-4 0,-15 5-8 16,4-1-6-16,2 5-12 0,-1 0-8 0,0 5-16 0,1-3-10 16,1 5-13-16,2-4-9 0,2 0-12 15,3-2-4-15,1 0-4 0,1 0 0 0,3-2 5 16,1-1 6-16,0-3 3 0,4-2 4 0,-5 1 6 15,2-3 7-15,3 0 6 0,0-3 2 0,0-1 3 16,1-2 5-16,1-3 4 0,-1-6 5 0,0-2 5 0,5-4 1 16,-8-2 12-16,3-3 4 0,0 4 5 0,-3 3 17 15,-3 2 16-15,2 0 9 0,-1 0 12 16,-3 3 21-16,1 2-5 0,-2 4 14 0,-1-1-2 16,0 4-10-16,2-1-13 0,-2 2-18 0,0 4-3 0,0 0-7 15,0 0-3-15,7 14-7 0,-5 1 3 16,2 12-6-16,2 3 2 0,1 15 1 0,-1 1-4 0,4 2-3 15,-1 1-12-15,4 4 7 0,-6 2 2 16,2 4 3-16,1-3-2 0,2 6-5 0,-1-6 2 16,-2 1-3-16,3-5-6 0,-3 2 6 0,1 3 0 15,-1-1-5-15,1 1 3 0,-2-1 0 0,-3 0-7 0,1-1 0 16,-3-4 1-16,1-5-4 0,-4 0-16 0,0-11-23 16,-1-1-6-16,-2-3-5 0,-1-3-7 0,-2 0-2 15,1-3-4-15,-1-10 1 0,-1-3 2 0,3-5 3 16,-2 3 5-16,-1-4 3 0,-8-4 3 0,6 1 4 15,-4-2 2-15,-5-5-2 0,5-1 6 0,-2-4 3 16,-3 1 3-16,0-4 4 0,3-1 4 0,1-1 3 16,-5-4 0-16,7 4 3 0,2 1 1 0,0-3-1 15,1 0 1-15,4-4-1 0,1-3 1 0,5-2 6 16,2-2-9-16,2 1 2 0,4 1-4 0,1-4-2 16,4 2-4-16,3-6-1 0,3-8 4 15,3-3-1-15,3 4 3 0,-1 0 5 0,1-1 0 0,-4-2-9 16,2 0 5-16,-5 0 2 15,-2 0 2-15,-1-2 1 0,-3-3 5 0,-2-1 0 0,0 1 9 0,-4 2 8 16,-5 11 5-16,0-1 11 0,-6 2 13 0,4 1 13 16,-6 5 11-16,2 2 35 0,0 10 14 0,2-2 21 15,-3 4-13-15,0 4 4 0,2 4-7 0,0 0-14 16,1 1-16-16,-1 3-15 0,3 2-3 0,0 0-11 16,-4 10-8-16,3 10-2 0,0 8-9 0,0 8-1 15,2 10-6-15,3 4 0 0,1 3-2 0,0 1-9 16,5 0 6-16,2-1-6 0,-1 2 1 0,2-1-8 15,-1 2 2-15,4 0 3 0,-3-1-4 0,2 0 0 16,-2-2 5-16,2-4-24 0,-2 1 7 0,-1-3-10 16,-2-16-30-16,-3 5-10 0,0-1-20 0,-2-2-12 15,-1 2-24-15,-4-4-23 0,-3 0-17 0,-3 0-13 16,1-3-17-16,-3 1-16 0,-5-6-37 0,3-6-64 16,4-2-59-16,-7-3-733 0,3-6 359 0,-1-1 242 15</inkml:trace>
  <inkml:trace contextRef="#ctx0" brushRef="#br0" timeOffset="23849.57">2617 6874 242 0,'5'-3'242'0,"5"-3"-24"0,0 0-20 0,0-1-20 15,3 1-16-15,1-4-17 0,-1 3-16 0,1-2-11 0,1 0-11 16,2-2-11-16,-2 0-8 0,2-1-3 16,-2-1-10-16,-1-3-2 0,4-4-2 0,0 1-2 15,-4 2-6-15,2-5 0 0,-4 0-5 0,1-2 3 16,-7-2 1-16,4-2 2 0,-6 1 7 0,-1-1 6 16,1 1 27-16,-2 3 3 0,-2 5 6 0,0 2 29 0,-1 0 39 15,0 5-3-15,-2 1 8 0,2 7-8 16,0-3-13-16,2 1-18 0,-1 5-17 0,0 1-20 15,-1-10-15-15,1 10-9 0,0 0-14 0,0 0-4 16,-2 19-7-16,1-4-3 0,2 1-6 0,-2 2-5 0,2 6-4 16,2 3-6-16,1-3-8 15,0 2-9-15,-3 0-39 0,3 2-22 0,3-1-45 0,0-1-56 0,-2-2-43 16,1 0-51-16,2 1-55 0,2-6-56 0,-5 0-946 16,0-1 431-16,-1-6 288 0</inkml:trace>
  <inkml:trace contextRef="#ctx0" brushRef="#br0" timeOffset="24093.82">2821 6207 225 0,'-8'-9'343'0,"2"-1"-27"15,1 0-32-15,1 3-28 0,0 1-31 0,0-2-27 16,3 5-21-16,1-2-17 0,0 5-24 0,5-4-20 16,3 4-14-16,1 0-25 0,1 2-32 0,3 1-31 15,2 6-33-15,3-1-40 0,5 7-48 16,0 2-48-16,1 1-54 0,-2 1-500 0,1 3 237 0,-4-2 156 16</inkml:trace>
  <inkml:trace contextRef="#ctx0" brushRef="#br0" timeOffset="24469.7">3272 6328 2 0,'0'-7'323'0,"-4"1"-9"0,2-2-15 15,-6 0-17-15,4 4-13 0,-1-1-16 0,1 0-13 16,0 3-19-16,2 0-12 0,2 2-17 0,-10-3-21 16,10 3-20-16,-12 11-10 0,7-3-8 0,-5 5-11 15,2 6-14-15,0 5-6 0,1 2-13 0,4 3-11 16,1-1-10-16,2 3-6 0,2-2-3 0,1 0-5 15,3 1-5-15,1-2-1 0,3 1-12 0,0-1 0 16,0-3-3-16,-1-11 4 0,9 7-6 0,-5-6 0 16,5-6-3-16,-1-2 6 0,0-1-15 0,4-4 1 15,-5-2 4-15,6-2-11 0,-2-3 2 0,-2-3 1 16,8-1-9-16,-8-3 11 0,-3-2-3 0,6-4 1 16,-4 0 1-16,-3-4 2 0,-1 0-1 0,3-4-7 15,-6 4-3-15,-1-5 6 0,-4 2-2 0,-1 10 11 16,-2-1 23-16,0 5-1 0,-1 1-1 0,-1 3 23 15,-1 2-8-15,1-2-3 0,-2 2-15 0,2 5-6 16,-1-5-1-16,1 5-11 0,0 0 5 0,0 0-18 16,-12 13-9-16,9-5-26 0,-2 4-25 0,-1 4-21 15,0 0-49-15,2 2-32 0,2 0-38 0,-1 2-44 16,3-2-39-16,3 0-50 0,-2 1-892 0,5 1 405 16,1 0 270-16</inkml:trace>
  <inkml:trace contextRef="#ctx0" brushRef="#br0" timeOffset="25033.57">4076 6541 54 0,'0'-7'354'0,"1"2"-32"0,-1-2-10 0,0 7-24 16,0-9-25-16,0 5-18 0,1 2-36 0,-1 2-23 15,0 0-22-15,0-7-16 0,0 7-18 0,3-1-13 16,-3 1-12-16,0 0-7 0,0 0-10 0,0 0-4 15,0 0-19-15,15 5-4 0,-11-2-13 0,4-1-4 16,1 1-11-16,0-2-5 0,1 1-6 0,0-4-7 16,3 2-2-16,-2-1-3 0,2-3 2 0,-1 0-6 15,-1 0 5-15,-2-3-4 0,1-2 1 0,-3 1 1 16,-1-3 0-16,0 0-2 0,-2-1 5 0,1 1 6 16,-2 0 6-16,-2-1 6 0,1 0 8 0,-5 2 25 15,2-1-9-15,-2 1-6 0,-2 0 23 0,-1 1 20 16,-1 1-8-16,-2 2-13 0,2 0-9 0,-1 1-5 15,-3 1-14-15,-1 3-4 0,0 4-3 0,-2 2-11 16,4 2-9-16,-5 6-16 0,1-2-14 0,0 4-14 16,-3 4-12-16,3 6-6 0,6-7-11 0,5 0-15 15,0-1-3-15,3-1-2 0,0-3 4 0,1-2 7 16,3 2 5-16,4-7 3 0,-2 2 10 0,4-3 2 0,1-1 2 16,0-3 8-16,2-3 4 0,1-1 4 15,3-4 3-15,2-1 4 0,1-9 19 0,-2 6 9 16,4-6 16-16,-2-1 14 0,2 2 10 0,-8 2 23 15,8-3 4-15,-7 4 1 0,-2 0-1 0,2 2-9 16,-3 4-2-16,-2 0 6 0,1 1-18 0,-2 2-12 16,-1 0 4-16,2 1-16 0,-2 3 2 0,2 2-3 15,0 0 1-15,2 2-4 0,-2 2 1 0,1 4-7 16,-3-1-12-16,1 4 12 0,-1 5 0 0,-1-1-5 16,0 1 1-16,-3 2-31 0,-3-1-34 0,0 8-38 0,-1-1-44 15,-1-2-49-15,1 2-52 0,0-6-51 16,0 6-853-16,0-9 380 0,0 0 252 0</inkml:trace>
  <inkml:trace contextRef="#ctx0" brushRef="#br0" timeOffset="25598.72">4809 6261 153 0,'3'-14'306'0,"-3"4"4"0,0 0-8 0,-3 3-16 16,2 3-19-16,1-3-21 0,0 7-36 0,0 0-8 0,0 0-31 15,0 0-16-15,-19 16-13 0,9-2-16 0,-2 6-14 16,-2 2-9-16,4 7-10 0,-3 2-8 0,4 2-7 16,-4-1-10-16,8 2-12 0,0-3-7 0,1 3-26 15,-1-3-26-15,3-2-22 0,2 1-25 16,2-5-23-16,3-7-8 0,0-2-21 0,0-5-14 16,3-2-11-16,1-1-1 0,4-6-2 0,-3-2 11 15,8-5 13-15,0-3 6 0,1-2 12 0,5-6 23 16,-2-5 42-16,-3-1 3 0,0-2 18 0,-4-4 35 15,-3-2 12-15,-2-2 13 0,-2 0 19 0,1-2 19 0,-4 3 13 16,-1 3 23-16,-3 1 12 0,-1 7 26 0,0 2 22 16,-1 1-7-16,-2 5 7 0,6 3 1 0,-6-4-7 15,2 12-16-15,1-6-26 0,0 7-18 16,-4-3-13-16,4 3-11 0,0 0-11 0,-9 18-3 16,4-1-12-16,-2 7-11 0,-2 2 0 0,-3 6-9 0,6-1-8 15,2 1-5-15,0 4-4 0,-2-2-4 0,-1 2-8 16,4 0-13-16,-1-2-20 0,4 1-13 0,-2-2-29 15,6-2-20-15,1-1-12 0,3-3-19 0,-6-8-17 16,4-3-10-16,3-1 4 0,-2-1 9 0,2-9 8 16,0-1 12-16,1-5 9 0,7-4 9 0,-3-7 8 15,9-5 9-15,-4-3 16 0,5-1 6 0,-2-6 10 16,1 0 11-16,-1-1 2 0,2-1 4 0,1 2 5 16,-4 3 14-16,2 2 13 0,0 5 11 0,-10 7 9 15,-4 1-3-15,5 4-12 0,-6 0 2 0,-2 5-6 16,1-2 10-16,0 4 14 0,-2 3 19 0,0 0-2 15,-1 2 20-15,0 3-6 0,-3 1-6 0,-2 0-1 16,-1 6-8-16,-1 0-3 0,-2 0-10 0,1-1-3 16,-1 3-28-16,-1-2-68 0,3 0-72 0,2 2-71 15,-2 0-90-15,7-1-105 0,2-1-898 0,2-3 428 16,2-1 286-16</inkml:trace>
  <inkml:trace contextRef="#ctx0" brushRef="#br0" timeOffset="26032.93">7931 6007 161 0,'1'-10'281'0,"1"3"-1"0,-1-3 9 15,0 5-2-15,2-4-4 0,-1 6-9 0,-2-1-17 16,1 1-19-16,1-2-6 0,-2 5-24 0,0-5-17 0,0 5-22 16,0 0-22-16,0 0-12 0,0 0-21 15,0 0-7-15,0 0-1 0,1 13-6 0,0-8-6 16,-1 8-10-16,0-3-3 0,0 7-15 0,-1 0-3 0,1 4 2 16,-3-1-7-16,2 4-2 0,-1 3-14 0,-2 0-14 15,1-8-34-15,1 6-51 0,0-5-36 16,1 0-46-16,1-1-52 0,1-7-41 0,2-1-32 15,5-2-26-15,3-6-18 0,-2-1-664 0,5-5 324 0,4-6 216 16</inkml:trace>
  <inkml:trace contextRef="#ctx0" brushRef="#br0" timeOffset="26198.44">8129 6150 506 0,'26'-25'74'0,"-5"-4"34"0,1 3 34 15,-3 1 33-15,-1 4 27 0,-5 6 39 0,-5 5 28 16,-2 1 6-16,0 2 5 0,-3 2-3 0,3 2-10 16,-2-3-14-16,-3 3-25 0,2 1-20 0,-3 2-16 15,0 0-6-15,0 11-4 0,-1-5-15 0,-2 5-14 16,0 1-11-16,1 5-16 0,-3 0-8 0,2 3-13 15,2 4-9-15,-4 7-33 0,1-6-68 0,4 4-98 16,-1-4-109-16,0 0-111 0,-2 2-1141 0,7-3 488 16,-3-3 324-16</inkml:trace>
  <inkml:trace contextRef="#ctx0" brushRef="#br0" timeOffset="28267.04">16390 5840 121 0,'0'-4'199'0,"0"-1"-1"0,-2 1-10 0,4-2-7 0,-2 1-7 16,2 0-10-16,0-2-1 0,5-1-13 0,-2 3-7 15,3-4-3-15,0 4-13 0,1-1-5 0,3 0-11 16,-1 3-10-16,2-1-10 0,2 3-8 0,-2 1-8 15,6 1-6-15,0 0-9 0,-1 4 3 0,1 3-8 16,-3-1-9-16,7 8-4 0,-7-5-4 0,1 4-3 16,-2 0 5-16,-2 2-12 0,-3 1-1 0,2 1 2 15,-6 4-5-15,-2 0 1 0,-1 4 4 0,-6-1-12 16,-5 1 3-16,-1 2-5 0,-2-7 5 0,-4 3-4 16,-2-2 10-16,0 1-10 0,-3-2-2 0,1-2-3 15,-1-2 1-15,4-5-2 0,-8 0 1 0,10-2 5 16,-3-2 4-16,3 0 6 0,0-3 8 0,2 0 5 15,3 0 7-15,3-3 4 0,-2-1 3 0,5 1-2 16,0 0-4-16,-1 1-5 0,4-3-8 0,-4 4-7 16,4-4 4-16,0 0-7 0,0 0 2 0,17 0-2 15,-2-3-5-15,4 1 2 0,7-2-5 0,4 2-4 16,0 1-1-16,1-1 3 0,2-4 16 0,0 0-27 16,4 1-11-16,-5 0-31 0,3 3-29 0,1-3-45 15,-2-1-36-15,4 1-45 0,-7 1-39 0,2-4-39 0,-4 2-719 16,0-3 331-16,-10 2 220 0</inkml:trace>
  <inkml:trace contextRef="#ctx0" brushRef="#br0" timeOffset="28601.3">17134 5849 92 0,'4'-11'275'0,"-3"1"-17"15,0 1-25-15,3 3-21 0,1-3-21 0,3 2-20 0,-3 6-18 16,5-3-19-16,2 0-11 0,2 2-8 0,-1 4-9 15,4-2-10-15,-1 6-8 0,4-3-10 16,-4 8-7-16,0-5-7 0,-2 5-4 0,3 1-6 16,-4 1-4-16,-7-1-5 0,3 4-3 0,-4 1-6 0,-2 2-2 15,-6 8 0-15,-2-8 2 0,-8 6-8 0,0-1 0 16,-2 1 1-16,-3-1-6 0,-1 0-1 0,-4-3-2 16,4 1-1-16,-4-5-3 0,1 0 3 0,2-2-5 15,2-3 7-15,4-2 6 0,-3-1 6 0,7-2 12 16,1-2 10-16,5-1 0 0,-1 0 1 0,-1-2 0 15,3 0-5-15,-1 1-8 0,4-3-1 0,-2 2-9 16,2-2-4-16,0 0 0 0,16 0-3 0,1-2-2 16,2-1-7-16,9-1-1 0,4 0-6 0,1 0-30 15,3 2-33-15,-1-4-44 0,0 2-47 0,1 2-54 16,1-1-71-16,-5 1-717 0,0 0 328 0,-2 2 220 16</inkml:trace>
  <inkml:trace contextRef="#ctx0" brushRef="#br0" timeOffset="28828.98">17779 6147 140 0,'0'0'337'0,"5"-2"-31"0,-5 2-38 0,0 0-27 16,0 0-22-16,8 4-23 0,-8 1-15 15,3 2-20-15,-2 1-14 0,0 1-17 0,-1 1-11 0,0 2-13 16,0 1-10-16,-1 3-6 0,-3 2-11 0,3-1-7 16,-2 2-31-16,-2 1-42 0,5-3-49 0,0 1-46 15,1-1-57-15,-1 0-55 0,-1 0-599 0,0-1 269 16,1-5 178-16</inkml:trace>
  <inkml:trace contextRef="#ctx0" brushRef="#br0" timeOffset="29906.86">18183 5830 77 0,'-3'-19'305'0,"2"1"-10"0,-3 1-25 0,0 0-2 15,0 1-13-15,-2 1-15 0,1 4-20 0,0 3-14 0,-3-1-13 16,0 4-19-16,-1-2-19 0,1 6-15 15,0 1-16-15,-5 1-16 0,3 3-7 0,-2 3-15 16,-1 5-6-16,0 1-4 0,0 4-11 0,-1 4-2 16,3 1-11-16,0 4-4 0,6-8-9 0,1 1-1 0,4 0-1 15,0 6-7-15,3-7 3 0,3 0-13 0,2 1 4 16,2-4-6-16,-1 2 0 0,4-3-1 16,1 1-6-16,0-1 2 0,5 6-2 0,-3-8-5 0,1 0 9 15,6 2-2-15,-6-1-6 0,2-6 3 0,-1 4-5 16,0-5-1-16,-3 5-2 0,-3-6 1 0,-4 0-8 15,2 1-3-15,-5 0-1 0,0-1 2 0,-3 0 2 16,-3 1 0-16,0 0 8 0,-3-2-4 0,-5 4-3 16,0-3 3-16,-2 3 0 0,-7-1 0 0,0-1 3 15,-4 2 2-15,-6-3-2 0,1 0-3 0,-2-1 5 16,2-1 1-16,8-5-2 0,0 2 5 0,1-3 8 16,5 1 11-16,1-4-5 0,5 2 4 0,0-3-10 15,6-3 0-15,0-2-5 0,3-1-4 0,6-5 2 16,6-6-7-16,8 2 6 0,1 2-7 0,5-4-2 15,1 0 1-15,15-5-3 0,-11 8 1 0,12-4-1 16,-12 6-3-16,10-5 4 0,-13 7-3 0,-1 2 5 16,-4 1-6-16,0 2 6 0,-6 2-2 0,-2 1 6 15,2 2-7-15,-10 2 1 0,1 0 1 0,-3 2-2 0,-4 2 1 16,3-2-3-16,-3 0 2 0,-3 3 1 0,0 0 3 16,0 0 8-16,8 9 17 0,-8-3-4 15,0 5 7-15,-4-1 15 0,2 7-9 0,-1 0-9 16,-1 0 3-16,0 1 0 0,2 2-3 0,-1-2-7 0,2 3 4 15,-2-2-4-15,3 8 0 0,0-9-4 0,0 0-3 16,3-3 4-16,0 2-4 0,2-2 3 16,0-2-1-16,-1-4-6 0,6 0-3 0,0-1 5 0,2-2-4 15,0-3-2-15,4 1 1 0,4-5-2 0,-3-2-2 16,-4-2-5-16,13-3 3 0,0-4 3 0,-12 3 3 16,4-5-3-16,-5 1 2 0,-1-1-1 0,3-8-9 15,-6 6 11-15,-2-1 9 0,-2-1-12 0,-2-1-3 16,-3-1-4-16,-2 3 6 0,0-3-4 0,-3 2 10 15,-4 1-1-15,3 2 15 0,-5 1-4 16,1 1 11-16,-1 1 4 0,2 4 3 0,2-1 11 0,1 4-1 16,1-1 0-16,1 1-9 0,0 2 0 0,3 0-10 15,-2-1-2-15,3 4-8 0,0 0 1 0,0-7-1 16,0 7-3-16,13-3 2 0,1 3-7 0,3 0 3 16,2 0-1-16,4-3-4 0,6 1 5 0,0 0-6 15,-1-1 4-15,2 3-3 0,0-4-9 16,-10 4 8-16,0-1-2 0,0-1 0 0,-3 2 1 0,-2-2-3 15,-3 4-3-15,-1-4 4 0,-4 4-7 0,2-2 3 0,0 2-2 16,-4-1-2-16,0 5-3 0,2 0 3 0,0 1 2 16,-3 2 2-16,0 1-5 0,-3 2 5 15,2 1-3-15,-2 1 2 0,-1 3 2 0,0 0 1 16,-1 0 3-16,2 2-3 0,-1-1 1 0,-1 10 2 0,2-4 0 16,-1-4-1-16,3-1-2 0,-1 1 5 0,6-1-2 15,-2 0 3-15,3-4-1 0,4 1 1 0,1-5 3 16,3-2 1-16,3-2 2 0,8-2-7 0,0-3 2 15,4-2 0-15,0-4-2 0,-2-1 2 0,-1-2 0 16,0-2 2-16,0-4-4 0,-4 1 3 0,3-3-2 16,-9-4 1-16,3 0 2 0,1 2-7 0,-5-3 4 15,-5 3 0-15,-3-5 2 0,1 4-5 0,-4-5 1 16,-3-3-1-16,-6-1-3 0,-5 4-5 0,-6 5 6 16,-1-4-7-16,-12 1 4 0,1 5-2 0,-6 3-3 15,-1 1 0-15,-1 6-7 0,1-1-8 0,0 5-24 16,5 4-32-16,8-2-39 0,1 3-48 0,4 2-60 15,5-1-65-15,3 1-78 0,-1 0-933 0,5 2 433 16,-1-4 290-16</inkml:trace>
  <inkml:trace contextRef="#ctx0" brushRef="#br0" timeOffset="31538.91">22545 5622 253 0,'0'-7'307'0,"3"4"-9"15,-3-1-13-15,0 0-19 0,0 0-26 0,0 4-21 16,0 0-24-16,0 0-26 0,0 0-14 0,0 0-8 0,0 0-8 16,-4 13 9-16,4 1-3 0,-1 3-11 15,1 2-13-15,1 6-3 0,-1 2-8 0,0-1-7 16,0 0-12-16,0 1-2 0,1 0-9 0,-1 1-12 16,0-3-11-16,-1 4-2 0,1-3 1 0,0 5-13 0,-4-1 0 15,2-1-7-15,-2 0-34 0,0 2-33 0,0-1-38 16,3-2-48-16,-3 0-49 0,0-2-50 15,4-5-55-15,4-4-48 0,-2 0-676 0,1-3 331 16,4-6 222-16</inkml:trace>
  <inkml:trace contextRef="#ctx0" brushRef="#br0" timeOffset="32065.43">23179 5845 15 0,'9'-18'257'0,"0"0"-1"0,-1 0-7 0,1 1-10 16,0-7-4-16,-3 4-9 0,-2 1-20 0,4 0 0 15,-7 2-4-15,0 1 6 0,2 0 1 0,-3 2-7 16,-3 5-9-16,2-3-10 0,-3 2-16 0,-1 3-4 16,1-1-6-16,-1 0-11 0,-1 4-24 0,-6-1-20 15,3 2-8-15,-5 2-8 0,0 2 0 0,-3 2-23 16,4 2-3-16,-2 4-8 0,0 2-2 0,2 1-10 15,1 0-4-15,1 4 3 0,1-1-11 0,0 3-1 16,5 1-5-16,0 0 1 0,1 0-1 0,5-2-8 16,-1 3 0-16,7-1 0 0,-2 0-5 0,3-1 1 15,1 1 2-15,2-2-3 0,5 4-4 0,-2 0-7 16,0-5 10-16,3 3-12 0,-4-2 10 0,6 2 3 16,0 0-9-16,-1-6 3 0,-4 1 2 0,5-2 0 15,0 3-7-15,-3-2 8 0,-5 0-5 0,1 0 0 16,-5-6 5-16,-1 4-11 0,-1-5 5 0,-3 4 1 0,-2-3-3 15,-4 2 4-15,-1-1-8 0,-3 2 8 0,-4-1-2 16,-2-1 4-16,-3-2-1 0,-1-1 6 16,-1-2-1-16,1-3-4 0,0 0 3 0,3-3-1 15,-4 1 5-15,0-5 3 0,3-1-3 0,1 2 5 0,5-1 1 16,-3-6 0-16,7-2-2 0,0-2 2 0,4 2 10 16,2-3-20-16,4 1 3 0,2-3-4 0,4 4-4 15,6-6 1-15,3 3 1 0,1 1-3 16,7 5-5-16,0 0 0 0,1-2-4 0,4 5-5 0,0 1-12 15,1 1-20-15,-1 0-22 0,5 3-22 0,-4 1-41 16,1 0-39-16,-2 3-42 0,-3 2-42 0,0 1-38 16,1-1-49-16,-10 0-782 0,7 2 374 0,-8-1 250 15</inkml:trace>
  <inkml:trace contextRef="#ctx0" brushRef="#br0" timeOffset="32221.58">23818 5946 144 0,'1'1'185'0,"3"7"-5"15,-5-2-12-15,1-3-10 0,0 4-16 0,-3 0-2 16,6 3-2-16,-2 0 3 0,-1-1-12 0,0 0-10 16,3 0-14-16,-3 2-7 0,1-1-12 0,-1-1-10 15,1 3 0-15,2 0-21 0,-2 0-32 0,2-4-47 16,-2 4-51-16,-1 0-52 0,4-3-520 0,-4 1 217 16,0-3 142-16</inkml:trace>
  <inkml:trace contextRef="#ctx0" brushRef="#br0" timeOffset="32631.48">24181 5661 2 0,'3'-4'317'16,"-1"-1"-24"-16,1 1-34 0,-2 0-27 0,2 2-24 15,-1-1-26-15,-2 3-18 0,0 0-20 0,0 0-15 0,7 7-10 16,-5-1-12-16,1 2-12 0,0 1-8 0,1 2-7 15,0 1-7-15,1 3-7 0,0 2-9 0,3-3-5 16,-2 1-4-16,2 2-4 0,-3-5-4 16,3 5-3-16,-1-3-6 0,1-3-3 0,1 3 4 0,0 0-8 15,0-4-3-15,-4-1-2 0,7 4 2 0,-2-2-3 16,-1-2 3-16,-3 0-5 0,3-1-1 0,0 0 0 16,-1 1-3-16,-3-1 3 0,1-3-6 0,-2 2-1 15,2-4-3-15,-2 0 1 0,0 4 4 0,1-1-1 16,-3-2 3-16,-1 0 0 0,0-1 3 0,2 1 4 15,-2 1-2-15,0-2 1 0,-1-3 3 0,2 7 0 16,-4-3 10-16,1 1-1 0,1-1-5 0,-1 0 1 16,-2 0-2-16,-1 0 1 0,-1-2-3 0,0 2 0 15,-4-1-5-15,0 2 1 0,0-2-4 0,-2 1-6 16,1-2-16-16,2 0-15 0,0-1-28 0,-3 3-30 16,-1-2-43-16,3-2-44 0,2 0-49 0,-1-1-57 15,0-3-601-15,4 0 293 0,-2-1 194 0</inkml:trace>
  <inkml:trace contextRef="#ctx0" brushRef="#br0" timeOffset="33453.01">24301 5683 159 0,'3'-2'366'0,"-1"-1"-21"0,-2 3-27 16,0-4-25-16,0 4-32 0,4-4-24 0,-4 4-30 15,0 0-26-15,0 0-15 0,0 0-14 0,8 13-8 16,-7-4-9-16,3 3-7 0,0 4-10 0,0 0-12 16,-2 1 0-16,3 2-10 0,-2 1 1 0,-1-1-7 15,0 0 0-15,3 5-8 0,-5-4-8 0,1-2-2 16,-1 0-8-16,0 1-4 0,0 1 6 0,0 1-20 16,-1-3 2-16,-2 1-8 0,1-1-3 0,-1-1 4 15,1-1-6-15,-1-4-8 0,3-3 8 0,-1-4-5 16,-2 3 11-16,3-4 24 0,0-1 27 0,0-3 23 15,0 7 18-15,0-7-2 0,0 0-15 0,0 0-9 16,-1-18-12-16,1 7-7 0,-1-2-12 0,-2-5-3 16,6-2-8-16,-3-4-3 0,0-1 0 0,-3-3-1 0,3 4-1 15,3-1 5-15,-2 7 8 0,-1 0 12 0,0 1 8 16,0 5 13-16,1 2 4 0,-1 1-2 0,3 3-11 16,-6 0-15-16,3 3-11 0,0 3-18 15,0-5-7-15,0 5-7 0,0 0-1 0,0 0-6 0,5 15-2 16,-3-5-4-16,0 6 0 0,-1 1-2 0,1 0-4 15,-1 4 0-15,0-1-3 0,-1 6-1 0,0-1 0 16,-2-1-1-16,0 4 5 0,-1-1-5 0,-1-2-2 16,-4 4-2-16,3-14-4 0,1-1-1 0,3-6 4 15,-2 2-1-15,2 0 0 0,-3-4 0 0,4-1 0 16,0 0 7-16,0-3 3 0,0-2-3 0,0 0-3 16,0 0 3-16,0 0 0 0,3-17 1 0,-2 8-11 15,0-8 4-15,3-10-5 0,0 1 1 0,1-1 11 16,-1-2-10-16,-3-2-5 0,4 2 0 0,-3-4-1 15,-1 0 1-15,0 2 0 0,0 2 1 0,2 4 5 16,-3 5-4-16,0 2-2 0,-3 1 10 0,3 6 13 16,0 2 3-16,0 1-2 0,0 3-2 0,0 0-15 15,-1 1 0-15,1 4-9 0,0 0 1 0,0 0-2 0,0 0 4 16,0 15 11-16,0-3-18 0,0 0 3 0,1 9 2 16,-1 4-2-16,3-1 3 0,-3-4-2 15,1 5-3-15,-1 1 4 0,-1 0-13 0,0 1 20 0,1-8 11 16,0 6-12-16,-2-6-3 0,2 8-3 0,2-3-8 15,-4-3 6-15,1-4-13 0,0 1-48 0,1-4-35 16,-1 0-37-16,1-2-46 0,-2-4-50 0,1 1-53 16,1-2-39-16,0-3-35 0,0 0-39 0,0-4-49 15,5 0-53-15,-5 0-1088 0,7-8 528 0,-4 0 354 16</inkml:trace>
  <inkml:trace contextRef="#ctx0" brushRef="#br0" timeOffset="33930.74">24839 5683 342 0,'5'-5'380'0,"0"2"-14"16,-1-2-16-16,-1 1-25 0,-1 2-19 0,0 1-26 15,-2 1-33-15,2-4-30 0,-2 4-20 0,0 0-24 16,0 0-13-16,0 0-16 0,4 7-19 0,-3-3-15 15,-2 3-6-15,2 2-11 0,-2 2-15 0,1 1-4 0,-1-1-5 16,1 2 11-16,-1-1-20 0,2 1-9 0,-1 0-4 16,0-2-8-16,1 3-2 0,0-1-4 0,1-3-4 15,0 2 5-15,0-2-10 0,1 1 10 16,2-1-19-16,-1-1 2 0,1 2 2 0,1-2-4 0,1 0 2 16,-1 0-3-16,2 2 3 0,1-4-4 15,-1 2 1-15,-1 1-2 0,4-1-3 0,-1-1 0 16,0-2 3-16,-1 2-5 0,0-2-5 0,4 1 5 0,-4-2-1 15,-2 0-2-15,1-1 1 0,-2 1-2 0,0-2 0 16,-1 1 0-16,-1-3-2 0,-1 3-4 0,0-4 3 16,-3 0 2-16,4 5-1 0,-4-5 4 0,0 6 6 15,0-6 0-15,-5 6 6 0,0-3-6 0,-4 2-3 16,-3-1 4-16,-1 1 0 0,-4 3-8 0,-3-1 2 16,-4 2 2-16,-3 0-4 0,0-1-8 0,7-5-23 15,1 3-21-15,2-2-30 0,3-2-13 0,2 1-25 16,0-3-27-16,4 0-34 0,0-1-38 0,1-1-32 15,3-4-32-15,0-2-18 0,7-1-776 0,-1 0 357 16,6-7 238-16</inkml:trace>
  <inkml:trace contextRef="#ctx0" brushRef="#br0" timeOffset="34331.99">24944 5788 45 0,'1'-16'245'16,"2"3"11"-16,-2 0 2 0,-1 1-7 0,3-1 7 15,-2 3-4-15,0 1-14 0,-1-1-18 0,4 1-13 0,-1 1-13 16,1 1-17-16,3 0-17 0,-2-1-1 0,4 1-19 15,5 3-18-15,3-4-5 0,2 3-9 0,2 2-9 16,7-1-6-16,1 4-4 0,0-1-11 0,1 2-12 16,1 1-6-16,-5 1 4 0,1 2-6 0,2 0-8 15,-9 1-5-15,0 0-10 0,-1 2-2 16,0 1-5-16,-2-2 0 0,-2 2 5 0,-2 1-5 0,0 2-8 16,-3 3 9-16,-2-1-2 0,-4 1 1 0,0 1 5 15,-1 2 6-15,1 1 10 0,-4 0-3 0,-1 1-6 16,-4 5 1-16,4-6-6 0,-2 7-3 0,6-7 0 15,-5 7-3-15,4-10-5 0,-1 0 1 0,1 0-2 16,2-4 1-16,1-1 3 0,-1 1-3 0,4-4 7 16,1 0 8-16,2-3 10 0,1 0 16 0,7-2 9 15,-2 0 7-15,4-6 12 0,-2 0 5 0,3-4 5 16,4-1-4-16,2-3-2 0,-3-3-12 0,0-3-5 16,-3 2-7-16,2-4-7 0,-3-1-3 0,2-4-8 15,-5 0-6-15,-1 0-6 0,-4 0-5 0,-2-2-2 0,-5-2-7 16,-2 1-1-16,-6 1-7 0,-3 0-6 15,-8 2-4-15,-1 2-13 0,-5 3-21 0,-8 2-27 16,-6 4-29-16,-3 4-26 0,0 2-33 0,-16 6-38 0,-3 3-34 16,0 6-30-16,0 5-28 0,0 1-28 0,1 5-39 15,1 1-29-15,3 1-40 0,-4 2-908 0,4-2 436 16,2 2 292-16</inkml:trace>
  <inkml:trace contextRef="#ctx0" brushRef="#br0" timeOffset="34756.6">24390 5736 40 0,'-3'-10'272'0,"2"0"14"0,-1 1 8 0,2-3 2 15,-1 2-1-15,0 2-7 0,1-3 3 0,-1 6 1 0,-1-3 3 16,2 3-6-16,-1 1-33 0,1 1-31 16,0 3-23-16,0-6-25 0,0 6-23 0,0 0-5 15,0 0-27-15,0 0-10 0,1 14-10 0,-1 0-9 16,0-3-14-16,4 7 0 0,-3-1-10 0,1 2-5 0,-1 1-9 16,4 6-29-16,-5-3-75 0,1 4-85 0,-4-3-86 15,-5 2-97-15,0-4-1077 0,-1 2 464 0,-6 0 310 16</inkml:trace>
  <inkml:trace contextRef="#ctx0" brushRef="#br0" timeOffset="49730.91">1768 8104 134 0,'0'-7'211'0,"1"0"-14"0,1 1-21 15,-2 3-20-15,-2 0-17 0,2 3-16 0,2-5-17 16,-2 5-7-16,0 0-2 0,11 11-9 0,-5 0-4 0,2 4-3 16,0 3-5-16,1 5-2 0,-2 4-1 15,1 1-6-15,2 0-6 0,-3 1-6 0,-4 1-6 16,4 2 0-16,-2 1-6 0,-1 1-4 0,2-4-4 16,-2-1-2-16,-4 1-4 0,5 0-3 0,-4-12-2 0,2-1-4 15,-3-6 0-15,1 0 2 0,2-4 0 0,-3 0 9 16,1-3 27-16,-1-4-4 0,0 0-3 0,0 0-8 15,-5-10-3-15,0-6-4 0,1-4-3 16,-2-9-2-16,-2 0-3 0,-1-7-2 0,-1-14 0 16,-3 1-1-16,3-5-6 0,-3-1 2 0,3-4-2 0,0-20-2 15,3 24 3-15,0-1-1 0,3-1 3 16,3 2 0-16,2 5 5 0,0 5 2 0,2 12 2 16,-2 7-1-16,4 9-1 0,-1 0-3 0,-2 2-3 15,3 6-4-15,-1 1 0 0,3 1-7 0,-1 2-4 16,6 3 2-16,-1 2-4 0,3 2-1 0,2 0 2 0,-3 3 0 15,3 0-3-15,0 6-1 0,0 2 0 0,2 9 2 16,-4-1 3-16,-3 4-1 0,-3 1 1 16,1 3 5-16,-5 3-4 0,-3 4-5 0,-2 10 10 15,-4 3-18-15,-1-2-19 0,-5 2-26 0,-3 0-36 0,1-1-34 16,-1 3-48-16,4-5-39 0,-4-2-39 0,5 4-628 16,0-14 291-16,2-3 194 0</inkml:trace>
  <inkml:trace contextRef="#ctx0" brushRef="#br0" timeOffset="52780.7">1975 8485 89 0,'0'0'162'0,"8"0"-13"0,-8 0-12 0,9 0-18 15,-9 0-12-15,5 1-7 0,-5-1-15 0,5 1-3 0,-5-1-9 16,0 0-14-16,0 0 2 0,10-1-12 0,-10 1 2 15,5-4 8-15,0 2 4 0,-2-4 3 0,2-4-3 16,0-3-1-16,4-2-7 0,2-2 4 0,-2-1 4 16,-2 0 2-16,6-7-2 0,-7 11 0 15,3-3 3-15,0 0-2 0,1 4-1 0,-1-1-8 0,0 6-5 16,1 1-7-16,3 0-4 0,1 3-2 0,1 0-1 16,-1 4-7-16,1 1-4 0,6 5 0 0,-1 1-2 15,5 6-1-15,-3 1-3 0,2 3 2 0,-6 4-4 16,1 1 6-16,-6 2-2 0,2 0-8 15,-2 1 2-15,-2 1-4 0,0 3 3 0,-5 0-1 0,2-4 0 16,-3 0-6-16,-1-6 1 0,-2-1 0 0,1-6-6 16,-2-2-6-16,0 2 6 0,1-2-6 0,-1-5 6 15,-1 1 2-15,1-1 2 0,-1-5-2 16,0 0 0-16,0 0-1 0,0 0-2 0,-11-22 1 0,9 4-3 16,1 1 2-16,0-9 1 0,1-2 5 0,0 1-1 15,2 1-1-15,0 0 6 0,-1 6-3 0,3 2 2 16,0 1 1-16,-1 5-7 0,1 3 3 0,3-1-3 15,-1 2-5-15,0-1 3 0,2 2-1 0,-1 3-2 16,4 1 2-16,-2 1-1 0,3 2 1 0,-1 0 1 16,2 5-2-16,-1-1-1 0,1 2 0 0,5 4-3 15,-2-2 4-15,0 0 0 0,0 2 0 0,-1-2 6 16,1 1-6-16,-3-2 0 0,-1-2 2 0,-1 1-2 16,1 0 0-16,-3-1 2 0,2-3 0 0,-2 1 0 15,0-3 7-15,0 0-4 0,0 0 0 0,-4-4-1 16,4-4-2-16,0 1 3 0,1-5-3 0,-2-1 1 15,-3-4 3-15,5 2 1 0,-4-2 0 0,1-2 3 16,-1 0-4-16,1-5 2 0,-1 5-2 0,-3 3 3 16,-2 3 6-16,1 2 7 0,-2 0 5 0,2 3 1 15,-1 1-5-15,-1 2 1 0,0 0-4 0,1 1-10 16,-1 4-2-16,-2-3-1 0,2 3-5 0,0 0-2 16,-9 12-2-16,3-3-7 0,2 4-8 0,-2 1-10 15,0 2-5-15,1 1-7 0,1-2-8 0,-1 2-6 16,5 0-9-16,0-1-4 0,4-7-2 0,-3 0-7 15,3 1 10-15,0-5 4 0,0-2 6 0,1-1 8 16,0-2 6-16,-5 0 7 0,15-7 3 0,-7 1 5 16,1-2 15-16,2-5 4 0,0-4 6 0,1-7-3 15,1-2 9-15,0 1 2 0,-3-4 1 16,-1-3 3-16,0-1 6 0,2-3 10 0,1-8 1 0,-7 13 6 16,4-1-2-16,0 2 5 0,-4 3 12 0,-2 9 5 15,-1 2 2-15,1 5-3 0,-2 1-10 0,2 3-7 16,-2 2-7-16,2 4-3 0,-3 1 0 0,7 10-5 15,-3 6 4-15,1 11-1 0,3 2 9 0,2 19 5 16,-4-1-5-16,2 4 4 0,0 4-1 0,-1 0-3 16,2 25 1-16,-2-19-2 0,3 21-1 0,-4-22-4 15,-1 0-3-15,4-1-3 0,-1 1-3 0,0-6 0 16,1 3-2-16,-3-3-1 0,-1-3-1 0,-1-3-1 16,0 1-3-16,2-13-1 0,-6-3 0 0,4 2 1 15,-4-2-8-15,1-4 1 0,2-1-12 0,-7-10-8 16,5-1-3-16,-2-5 2 0,-2-3 5 0,2-1 5 15,-2-4-6-15,0-3 0 0,3-1-9 0,0 0-11 16,-13-13 2-16,7 3-1 0,-1-7 1 0,-2-6-3 16,0-4 9-16,0-2-2 0,-1-2 5 0,5 1 5 15,-1 0 9-15,2 3 10 0,0 0 4 0,1 7 3 16,-2-10 2-16,0 4 0 0,5-2-2 0,-1 4 5 16,1 0-6-16,3-1 0 0,1-1-1 0,-1 7-1 15,3-5-1-15,2-1-1 0,-4 6 1 0,3 2-1 16,3-10 0-16,2 6 0 0,1-3-2 0,0 0 13 15,0 0-14-15,2 2 2 0,-2-3-1 0,1 8 2 16,-1-7-3-16,2 2 1 0,-1-1-1 0,0 0 1 16,-2-1 1-16,-1 2 1 0,1-2-2 0,-6 6 0 15,0 1 3-15,2 1 0 0,-3 7 10 0,-1-1 3 0,1 1 7 16,-4 3-3-16,2 0-2 0,-3 1 1 16,1 2-8-16,1-1-2 0,-2 4-2 0,0-4-2 15,0 4-2-15,0 0-4 0,0 0 6 0,-3 12-5 16,0-2 3-16,2 6-1 0,-4 1-1 0,0 0 2 15,-1 4-3-15,2-2 2 0,-3 5-5 0,2 2-10 0,3-6-9 16,0-3-8-16,4-5-6 0,-1 3-3 16,0-3-6-16,2-1 4 0,-1-5 0 0,1-1 9 15,1 1-6-15,0-3 4 0,3-3 7 0,0 0 1 16,-1-5-1-16,2-4 1 0,4-6 6 0,0-2 3 16,3-5-2-16,-2-2 1 0,1 0 7 0,-1-3-3 0,1 1 5 15,0-1 0-15,-1 2 6 0,-2 3 6 16,-3 7 3-16,1 0 3 0,-3 5-2 0,2 0-2 0,-2 3-3 15,2-1 0-15,1 2 0 0,1 1 2 16,0 4-5-16,3 2 0 0,-1 3 0 0,3 2 3 16,0 3-4-16,3 1 2 0,-5 2-1 0,9 6 2 0,-9-2 0 15,6 3 0-15,-4 3 1 0,0-2 0 0,-1 1 3 16,-4-5-5-16,5 7 0 0,-2-7 1 16,-1-1-1-16,-4 1 0 0,2-3 2 0,-1-2-4 15,0-5 0-15,-3 3 2 0,3-3-1 0,-1-4 3 0,1 1-1 16,-1-3-1-16,-8 0-1 0,17-7 2 15,-7-1-1-15,1-1 0 0,-2-5 0 0,1-3 2 0,3-6-2 16,-4-5 1-16,1 0 3 0,1 0-5 0,0-2 3 16,-3-1 0-16,-3-2 1 0,2 1 5 15,-3 3-2-15,2 1 0 0,-2 3 11 0,0 6-1 0,0 2-3 16,-3 2 3-16,3 4 0 0,-3 3-3 0,3 2-3 16,-4-1-4-16,1 3 0 0,2 3-2 0,2-1 0 15,-5 2 0-15,9 3-3 0,1 1 1 16,-1 4-1-16,3 1 2 0,-1 3-2 0,2 2 3 15,1 1-4-15,-2 2 0 0,2 4 1 0,-4-3-1 16,-2 0-2-16,2 5 1 0,-3 1 1 0,-4-6 0 0,-1 1-3 16,-2 7 2-16,0-10-11 0,-3 2 0 0,-1 2-4 15,-4-2 0-15,1 0-1 0,-1-4 3 0,-2 3-4 16,-1-5-4-16,2-4 7 0,-2 4 1 0,2-6 1 16,0 0 3-16,0-1 3 0,-1 0-2 0,5-3 9 15,-2 0 1-15,2 1 7 0,5-3-3 0,-9 5-2 16,9-5-3-16,-5 4-1 0,5-4-6 0,0 0 0 15,0 0-1-15,-1 3 3 0,1-3-1 16,0 0 1-16,0 0 4 0,0 0-2 0,23-3-1 0,-14 2 0 16,1-3 1-16,3 3 1 0,-2-5-3 0,2 2 3 15,-3-1-4-15,2 0 4 0,1-1 1 0,1-2 0 16,-3 1 0-16,1-4 1 0,2-1-1 0,-3-4 0 16,0 0 2-16,0 0 0 0,-2-1 2 0,0-2 0 15,1-3 2-15,-2 7 5 0,-3-2 14 0,0 2 1 16,-1 2 7-16,-3 3 3 0,3-1 11 0,-4 5 6 15,0-1-1-15,4 1-8 0,-4 2-7 0,0 0-6 16,0 4-7-16,0 0-3 0,0 0 0 0,0 0-5 16,0 0 1-16,0 18-3 0,1-6-1 0,-1-2-2 15,0 6 0-15,0 1-6 0,0 1 4 0,0-1-2 16,0 2-1-16,1 0 5 0,2-2-2 0,-2 0-5 16,2 0-6-16,-2-5-9 0,4-2-8 0,-2 0-4 15,1-2-5-15,-3-2 0 0,1-1 2 0,5-3 4 16,-7-2 2-16,10-1-1 0,-10 1-3 0,18-10 0 15,-8 2 0-15,2-6 4 0,0-2-1 0,4-5 3 16,-2-1 3-16,1-2 6 0,-1 2-1 0,-1 1-1 16,-4 6 6-16,1-2 4 0,-2 6 8 15,-2 2 4-15,-2 0 2 0,0 5-4 0,-3-2 1 0,4 2-5 16,-2 1-1-16,-3 3-2 0,2-2-1 0,-2 2-1 16,8 10 1-16,-4-4 6 0,-3 4-4 0,3 5 3 15,0 3 0-15,-1 0-2 0,0 7 0 0,1-4-1 16,0-1 2-16,1 3 1 0,-1-3-3 0,1-3 3 15,1-2-4-15,-1-1-1 0,0-3-1 0,1-2-1 16,-1 0-4-16,2-2-1 0,0-2 3 0,-2 0-2 16,3-5 2-16,-8 0-1 0,15-5 0 0,-7-1 1 15,-1-2 0-15,5-4 2 0,-1-3-1 0,-3-4 2 16,-2 0 0-16,4-6 1 0,-3-1-1 0,-2 1 0 16,-4-2 2-16,-1 1 1 0,0 1 9 0,0 8 4 15,-1-1 14-15,-3 0 10 0,0 3 3 0,-1 7-4 16,0-7 1-16,-4 7 0 0,4-1-5 0,-7 3-4 15,2 3-7-15,0 0-1 0,0 3-3 0,-2 2-2 16,1 3-4-16,-3 2-4 0,2 3-4 0,-2 2-1 16,2 1 1-16,0 1-5 0,4 0-7 0,1-2-14 15,2-5-11-15,1 4-2 0,1-4-2 0,3-1 0 16,3 2 4-16,-2-5 1 0,3 0 2 0,1 1 4 16,4-4 1-16,-2-2 4 0,5-1-1 0,1-2 5 15,1-3 0-15,2-1 3 0,1-3 0 0,0 2 7 16,-2-1 0-16,0 0 7 0,-2 2 2 0,-3 2 6 15,-1 1-1-15,-1 0-3 0,-3 3 4 0,0-1-4 16,3 0-1-16,-3 3-1 0,-5 1-2 0,8-3-1 16,-8 3 0-16,0 0 5 0,14 7-4 0,-9-3 1 15,-1 2 0-15,-1 1 2 0,3 3-4 0,-5 1 1 0,3-1-1 16,-2 1 0-16,-2 1 3 0,3-1-2 16,-2-1-2-16,-1 1-3 0,0 0-3 0,0-1-6 15,0-2-5-15,0-1-2 0,0-3 1 0,0-4 2 16,0 7 5-16,0-7 0 0,4 3 2 0,-4-3 1 15,0 0 2-15,0 0-2 0,11-20 2 0,-5 9 2 0,4-6 3 16,1-3 5-16,3-1 8 0,2-5 3 0,0 5 10 16,2 1-2-16,-5 5 3 0,1 2 4 15,-1-1-8-15,1 2-2 0,-1 4-3 0,-2 0 1 16,-2 2-5-16,0 0 0 0,4 4-4 0,-4 2 3 16,1 0-4-16,3 2-3 0,-3 4 7 0,6 3-2 0,-3-1-3 15,0 3 2-15,2-1-7 0,-3 2 0 0,2 0 2 16,-4 2-4-16,4-1 5 0,-1-1-5 0,-4 2 3 15,5-1 0-15,-5-3-3 0,-1-1 3 16,0-2 0-16,2-2 0 0,-3 0 1 0,1-1-2 0,-1-2 2 16,1 1-1-16,-1-3 4 0,0 0 1 0,2-3-4 15,-1 0-2-15,-2 0 4 0,3-5-4 16,0-1 3-16,-2-1 1 0,0-5-2 0,1 1 2 16,-2 0-2-16,-5 3 3 0,2-3-4 0,-3 3 1 15,0 1 1-15,0-1 0 0,-3 3-1 0,0 0-2 0,-1 4-1 16,-4-2-4-16,3 5-1 0,-7 0-3 0,-1 3 6 15,1 1-9-15,-1 2-6 0,2 2-8 0,0 0-12 16,1 3-21-16,0-2-16 0,2 1-12 16,1 0-15-16,2-1-13 0,1 2 3 0,3-3-15 15,1-1 8-15,1 2 13 0,0-5 8 0,2 0 12 0,-3-3 7 16,11 4 10-16,-11-4 9 0,12-3 8 0,-12 3 20 16,15-6 13-16,-7 1 3 0,-1-3 18 0,1 1 13 15,1 0 7-15,-3 0 9 0,1-2 4 0,-1 4 6 16,-3 2-1-16,1-1 3 0,0 0-4 0,-1 2-11 15,1 0-1-15,-4 2-5 0,0 0 4 0,8 0-9 16,-8 0-2-16,6 7-1 0,-2-2-4 0,0 2 1 16,-1 0 1-16,1 4-6 0,1-1-1 0,-1 1-2 15,3-1 0-15,-5 2-7 0,3-1-13 16,-1-1-6-16,0-1-7 0,1-3 0 0,-2 0 4 0,-1-1 0 16,2-2 3-16,0-1 3 0,-4-2 4 0,0 0 6 15,17-7 0-15,-12 0 13 0,2-2 0 16,0-3 13-16,-1-4 12 0,1-1 3 0,-1-8 4 0,2 1 6 15,-2-4 0-15,0 1 8 0,-1-3 1 0,-2-2 1 16,0-2-2-16,-1 5 6 0,1-1-1 0,-1 1-5 16,1 1-1-16,-2 10-5 0,2 0 11 0,-2 8 1 15,0 0 0-15,0 1-5 0,-1 2-11 0,0 3-5 16,0 4-8-16,0-4 0 0,0 4-1 16,0 0-9-16,0 0 0 0,2 19 1 0,-1-2-4 0,2 1 1 15,0 8-10-15,1 3-23 0,1 1-37 0,2 3-45 16,-2-2-56-16,0 0-64 0,4 3-67 0,-4 1-635 15,3-2 307-15,-1 0 204 0</inkml:trace>
  <inkml:trace contextRef="#ctx0" brushRef="#br0" timeOffset="53649.16">5916 8179 60 0,'-3'-2'258'0,"1"-5"-16"0,-1 1-24 16,2-2-21-16,0-4-21 0,-3 1-17 0,4-2-15 15,0-4-15-15,0 0-11 0,0 0-7 0,0-7-9 16,6 4-9-16,-3-7-8 0,1 1-7 0,-3-1-2 16,3-1-8-16,1 0-5 0,-1-4-2 0,0-1-13 15,0 4-1-15,-1-5-4 0,-2 5-4 0,2 0 5 0,-1 0 3 16,0 11 3-16,-2 1 2 0,1 6 7 0,-1-2 2 15,-1 4-4-15,-1 3-4 0,4 1-11 16,-2 2-7-16,0 3-5 0,0 0-2 0,0 0 7 16,-4 26-11-16,4-1-1 0,0 3-1 0,1 4-1 0,2 5 5 15,1 11 7-15,-3 3-4 0,2 0-2 16,0-1-2-16,1-1-3 0,4-3-2 0,-2-11 0 16,-1-1 2-16,4 13 1 0,0-12-6 0,-2-2-6 15,4-1 1-15,-6-1 4 0,5 2-2 0,-2-2 8 0,-3-1-18 16,3 1-1-16,-2-6-12 0,-6 2-6 15,0-8-2-15,3 0 3 0,-3-2 0 0,-3-6 2 16,-3 1 0-16,2-4 3 0,-4 0 1 0,2-3 2 16,-3 0 0-16,-4-3-5 0,3 0 6 0,-4-6-2 0,-3-1-5 15,0-5 1-15,0 2 0 0,-1-4 2 0,-1-8 5 16,6 9 4-16,0-5 0 0,3 3 7 0,1-4-1 16,0 2-3-16,5 4 6 0,-2-4-3 0,5 2 2 15,1 1-1-15,7-5 1 0,0 0-4 0,3-6-1 16,5 3-2-16,3-2 1 0,3 0 11 0,1 1-12 15,0-1-2-15,3-2 4 0,0 2-5 0,-1-2 4 16,3 2-4-16,0-3-1 0,-3 0 1 0,1 0-5 16,-2-1 2-16,-2 0 0 0,1 1 3 0,-7 0-1 15,2 1 3-15,-3 3 2 0,-5 6-5 0,0 1 5 16,-4 4 6-16,0 0 4 0,-1 0 6 0,-3 2 12 16,2 3 0-16,-2 0 0 0,-1 2-5 0,0 3 0 0,0 0-8 15,0 0-1-15,0 0-3 0,-19 18 2 16,11 2 1-16,-2 9-1 0,-4 2 1 0,5 0 16 15,0 2-18-15,-1-2-4 0,4 2 0 0,2-3 0 0,1-2-4 16,3-3 2-16,1-4-4 0,2-3 2 16,2-1 4-16,0-2 6 0,4-4-12 0,1 0 16 15,-1-3-15-15,5-3-3 0,-1-2 7 0,6-3-2 16,3 0-1-16,7-8-2 0,-2-1-2 0,3-5 3 0,-1-1-3 16,1-5-3-16,-4-1 1 0,1-2-5 0,0-5-4 15,5-9-4-15,-8 9 2 0,7-12-8 0,-11 8 15 16,3-10-7-16,-6 9-2 0,-6 0-1 15,3 1 4-15,-3 2 1 0,-6 3 4 0,-4 8 4 0,3 1 12 16,-5 6 9-16,-2-1-5 0,-1 5 3 0,-1 0-6 16,0 4-4-16,-4 3-2 0,-4 2 1 0,0 4 0 15,-6 7 0-15,0 8-2 0,-3 1 0 16,-2 5-1-16,5 1 3 0,4 2-3 0,1 0 1 0,2 1-5 16,3-2 3-16,3 0-6 0,7 0 3 0,3 1-8 15,4-3-7-15,-2 3-18 0,3-6-29 0,4-1-33 16,-3-5-33-16,12 3-33 0,-1-2-23 0,4-1-62 15,2-2-776-15,3-6 340 0,2-1 228 0</inkml:trace>
  <inkml:trace contextRef="#ctx0" brushRef="#br0" timeOffset="54048.5">8337 7524 81 0,'5'-3'304'0,"2"1"-33"0,-2-1-29 0,0 1-23 15,-5 2-25-15,10 4-19 0,-3-1-17 0,-1 4-15 16,1 4-13-16,0 0-10 0,-4 2-6 16,0 3-11-16,4 1-9 0,-6 1-13 0,0 6-4 0,3-5-8 15,-1 1-8-15,1-2-1 0,-1 2-9 0,4 5-12 16,-6-7-17-16,4-2-24 0,-1-5-18 0,0-1-21 15,6-3-13-15,-2-2-16 0,2 0-23 0,4-4-14 16,4-4-1-16,1-4-3 0,8-4-8 0,1-6 3 16,0 0 10-16,-1-5 23 0,1-2 12 0,-1 2 22 15,-4-4 19-15,0 5 38 0,-2 1 25 0,-6 5 34 16,-5 3 26-16,0 5 4 0,-3 0 6 0,-2 0-4 16,1 5-3-16,-4-1 4 0,1 1 3 0,-3 2 4 15,5 7 4-15,-5 3-1 0,-3 1-13 0,0 6-2 16,1 2-9-16,-4 5-8 0,1 2-8 0,3 2-11 0,-1 3-31 15,0-1-49-15,1 2-63 0,2 1-80 16,2-1-99-16,2-3-649 0,4-2 304 0,1-4 202 16</inkml:trace>
  <inkml:trace contextRef="#ctx0" brushRef="#br0" timeOffset="57282.79">17252 7204 93 0,'-4'-2'165'0,"4"2"-10"16,-7-1-11-16,7 1-7 0,-5-1-17 0,5 1-8 15,0 0-14-15,0 0-12 0,0 0-11 0,-8 0-5 16,8 0-6-16,0 0-3 0,0 4-8 0,0-4-5 16,2 7-4-16,-1-1-2 0,3-2-8 0,0-1 0 15,1 4-2-15,3-2 4 0,4-1-1 0,1 1 1 16,4 0 3-16,2-2-14 0,1-3 9 0,-1 3-5 16,3-3-2-16,0 0-6 0,1-3 3 0,-4 3-3 15,2-4-1-15,-2 1 4 0,1 1 0 0,-2-2 1 16,-8 2-5-16,4-1 5 0,-2 1 4 0,-2-2 3 15,-5 3 9-15,3-3 1 0,-4 4 6 0,1-2 0 0,-5 2 1 16,6-1-7-16,-6 1-2 0,5 0-4 16,-5 0-5-16,0 0-5 0,5 3 4 0,-5 6 5 0,-1 2 1 15,-4 3 0-15,-1 5 0 0,-1 0-2 0,-2 7 0 16,-1 1 1-16,-3 1-4 0,3 1-2 0,-4-2-2 16,2 4-6-16,2 0 0 0,-3-2-4 0,3 3 0 15,-1-1-7-15,2 2-4 0,1-2-18 0,2-1-29 16,-2 0-26-16,3 0-27 0,4-3-19 0,1 0-30 15,2-10-25-15,6 2-37 0,-4-5-531 0,2-1 244 16,2-3 164-16</inkml:trace>
  <inkml:trace contextRef="#ctx0" brushRef="#br0" timeOffset="57716.07">18062 7272 138 0,'1'-10'198'16,"0"4"-10"-16,1-1-9 0,-2 2-7 15,0 0-15-15,0 2-16 0,0 3-14 0,0 0-9 0,0 0-13 16,0 0-1-16,-16 14 4 0,7 3-7 16,0 6-2-16,-2 3-6 0,-2 3-1 0,0 0-5 15,-1 4-1-15,5 2-7 0,-2-2-5 0,-2 14-8 0,3-11 0 16,-4 10-6-16,6-14-4 0,4 3-5 0,-2 0-8 15,3-5-7-15,-2-1 3 0,1 1-10 0,4-6 3 16,-1 5-4-16,5-3-3 0,-3-8-2 0,3 1-3 16,0-5-2-16,2 1 2 0,-1-5-2 0,2-3-1 15,0-1-2-15,0-4 2 0,0 0-5 0,6-2 4 16,-3-3 1-16,3-1 0 0,6-6-1 0,-2-4-1 16,-2 2-1-16,6-8-3 0,-3 1-2 0,-2-3-3 15,-3 0 4-15,-3 5-3 0,-2-1 1 0,-2 1 2 16,-2 1-1-16,1 0 1 0,-5 4 4 0,0 2-3 15,-2 0 0-15,-2 3 2 0,1-3-5 0,-2 8-4 0,-1-8-8 16,-4 7-14-16,-1 1-11 0,1 1-10 16,-3 4-18-16,0-1-18 0,2 3-25 0,0 1-22 15,0-1-27-15,6 4-29 0,-1-1-23 0,2 0-27 16,4 2-497-16,0-2 241 0,5 2 162 0</inkml:trace>
  <inkml:trace contextRef="#ctx0" brushRef="#br0" timeOffset="58438.02">18592 7473 128 0,'0'-7'269'16,"0"2"-19"-16,0 0-25 0,-3 2-23 0,2-1-20 16,1 4-17-16,0 0-10 0,0 0-14 0,-18 12-8 15,12-5-10-15,-2 3-9 0,-1 1-10 0,3 4-8 16,-2 3-6-16,2 0-12 0,1 2-5 0,2 6-8 15,1-1-6-15,2-2-6 0,1 3-3 0,3-1-5 16,-2-7-4-16,5 2-4 0,0-1-2 0,0-3-4 16,0 0-2-16,5-4-8 0,-1 2 3 0,0-4-4 15,5-2-4-15,2-4 3 0,0-5-2 0,1 2-5 16,-1-4 0-16,1-2 0 0,-2-2-2 0,1-4 2 16,-1-2-4-16,4-5-2 0,-3-2 5 0,-4-3-4 0,-1-3 1 15,-2 2-2-15,-2-1-2 0,-3 0 2 16,-2-1 3-16,-4 9 3 0,0-4 6 0,-1 4 3 15,-3 0 9-15,-2 0-3 0,-3 5 2 0,-1-2-1 0,-3 3-1 16,3 2-2-16,-3 0-8 0,0 2 4 0,2 1-5 16,-2 0 0-16,3 2-5 0,4 3 2 0,0-3-4 15,-1 2 0-15,4 0-1 0,3 2-5 0,-5-3 1 16,5 3 0-16,0 0-1 0,0 0 3 0,20-2-5 16,-8-1 5-16,7 2-4 0,10-2 1 0,-2 1 5 15,5-4-7-15,-4 0 2 0,4 2 0 0,1 0-6 16,-2-1 4-16,0 1-2 0,-2-2 1 0,-1 2 1 15,-6-1 2-15,5 0 0 0,-8 0-2 0,-2 2-1 16,2-1 1-16,-1-1-5 0,-8 3 4 0,0 0-1 16,1 1-2-16,-3 1 1 0,-3-1-2 0,3 2 5 15,-2 3-4-15,-2-3-2 0,0 6-2 0,1 0 8 16,-5 6 8-16,1-3 6 0,-2 11-4 0,1-2 1 16,-2 6 2-16,-4 0 0 0,5 0-2 0,-3 4 5 0,2-1 2 15,-2-3-2-15,2 3 1 0,0-1-3 0,4 1-3 16,0 1-3-16,-2-4 1 0,6 0 2 0,1-7 0 15,3-3 5-15,0 1-4 0,4-2 7 16,4-3-11-16,-1-3-1 0,11-2 6 0,-1-3 6 0,3-3-1 16,2-3 1-16,0 0 5 0,3-5-4 0,-6-4 5 15,3-1 1-15,0-2-9 0,-1-5 2 16,-3-1-3-16,1-3 0 0,-4 2 16 0,-3-4-17 0,-1 0 0 16,-2-4 2-16,-6 1-7 0,0-1 6 0,-4 1 3 15,-5 1-9-15,-8-2 4 0,-1 4 1 0,-8 0 1 16,-6 3-13-16,-7 7 4 0,-2-2-14 0,-8 5 10 15,-2 5-7-15,-13 1 1 0,12 6-6 0,-3 2-14 16,6 3-27-16,-1 5-38 0,3 0-37 0,3 5-41 16,6 6-61-16,8-7-77 0,2 8-807 0,8-4 370 15,2-1 248-15</inkml:trace>
  <inkml:trace contextRef="#ctx0" brushRef="#br0" timeOffset="60400">23473 7195 23 0,'0'-3'143'0,"0"-1"2"0,0 0-9 0,2-1 8 0,-2 0 1 16,0 5 3-16,1-6 0 0,-1 6-9 16,0-5-4-16,0 5-14 0,0 0-8 0,-1-4-11 15,1 4-9-15,0 0-12 0,0 0-2 0,0 0-4 0,-13 11-2 16,4-2-1-16,-4 2-5 0,-4 9-3 0,1 3-3 15,-6 1-2-15,7 1 2 0,-4 4-2 16,3 0-2-16,0 1-2 0,1 2-3 0,0-1 0 16,6 2-9-16,0-2-3 0,0 5-2 0,6 1-5 0,0-3-2 15,2 0-3-15,1-1-2 0,1-2-2 0,4-1-2 16,3-4-4-16,1-1 0 0,-3-6-1 0,3 0 0 16,2-5-2-16,0-1 0 0,3-1 0 0,-3 0-3 15,2-6 0-15,-1-2-2 0,-1-1 1 0,3-3 5 16,-1-3-2-16,-3-1 6 0,4-2-3 0,-1-6 0 15,2 1 2-15,-2-3 3 0,0-2-2 0,-3-2 2 16,2-5 0-16,-2-2-5 0,-3 1-1 0,1 1 2 16,-5 3-5-16,-1 4 13 0,-2-2 0 0,0 1-1 15,-1 4 0-15,-1 2-1 0,-2-1-8 0,-2 3-2 16,1 1-3-16,-3 0-6 0,0 2-5 0,-1 3-7 16,-3 1-11-16,1 4-18 0,-1-2-14 0,0 3-14 15,1 2-22-15,1-1-19 0,1 4-14 0,3-2-24 16,2 2-22-16,0 4-13 0,5-3-12 0,3 2-14 15,-1-2-533-15,-1 1 247 0,6-3 162 0</inkml:trace>
  <inkml:trace contextRef="#ctx0" brushRef="#br0" timeOffset="60796.63">23802 7417 8 0,'6'-9'182'16,"-1"1"5"-16,1 2-12 0,-2 2-12 0,-1 3-20 0,-2-3-13 15,-1 4-15-15,4-3-17 0,-4 3 0 0,0 0 1 16,-3 16-5-16,1-6 1 0,-2 7-8 0,-2 2-6 16,-4 4-5-16,1 0-3 0,2-3-6 0,-2 6-7 15,3-1-2-15,1 1-6 0,2 0-6 0,2-6-3 16,1-1-4-16,2 0-3 0,2-1-4 0,5-1 0 16,0-3-4-16,3-2-5 0,-1-4 4 0,4 1 3 15,3-5-3-15,-5-1 3 0,6-2 1 0,-1-2 8 16,0-5 8-16,0 1 5 0,-1-4-2 0,-1-2 0 15,1 1 4-15,3-9 0 0,-2 0-1 0,0-1-7 16,-4-4-3-16,1-2-6 0,-2-2 1 0,0 2-4 16,-3-3-3-16,-2 5 1 0,-3-3-1 0,1 8-9 15,-3-2 5-15,-3 5 1 0,-1-1 9 0,-3 2-9 16,-2 2-1-16,-1 2-6 0,-1 3-4 0,-3 0-3 16,-2 3 0-16,-6 0-6 0,2 2-5 0,0 3-6 15,2 1-14-15,0 1-9 0,2 2-12 0,2 2-13 16,-2 1-19-16,5 1-20 0,2 4-37 0,0 5-38 15,6-6-36-15,0 1-39 0,3 4-586 0,2-2 276 16,3-1 184-16</inkml:trace>
  <inkml:trace contextRef="#ctx0" brushRef="#br0" timeOffset="61215.78">24692 7137 202 0,'5'-3'200'0,"-2"1"-22"0,-2-1-20 0,-1 3-17 0,1-4-18 15,-1 4-14-15,0 0-13 0,0 0-6 0,0 0-11 16,0 0-5-16,0 16-4 0,-1-8-5 0,1 4-6 16,-1 1-5-16,1 3-4 0,1 0-7 0,3 0-1 15,0 2-6-15,1 0-2 0,0-2-1 0,5 2-2 16,3 3 2-16,2-5-6 0,2 4 2 0,2-1-4 15,2-1-2-15,0-1 0 0,2 0 0 0,0-5-4 16,-1 2 0-16,-3-2 0 0,-1-2-4 0,0 0 6 16,-3-2-8-16,0 1 2 0,-6-2-5 0,1 1 1 15,0-2-2-15,-4-1 2 0,2 1-1 0,-3 0 2 16,-1 0 5-16,0-4 9 0,-3 2 10 0,2 4 9 0,-3-4 16 16,1 0-2-16,-4 2 4 0,-1-1 6 15,-1 0-3-15,-5 1 0 0,-1 1-7 0,-5 2-4 16,-3-1-3-16,-8 2-7 0,3-2-3 0,-4 1-2 15,1 0-4-15,-1-3-6 0,-4 2-1 0,5 2-3 0,7-3-3 16,-2-4-10-16,-1 2-12 0,6-1-12 16,7 0-17-16,-4-1-17 0,6-1-28 0,3-1-25 15,-2-1-40-15,7 0-65 0,0-7-34 0,7-2-583 0,6-6 272 16,2 1 184-16</inkml:trace>
  <inkml:trace contextRef="#ctx0" brushRef="#br0" timeOffset="61731.95">24948 7200 177 0,'-14'-5'233'0,"2"2"-21"0,3 1-14 16,4 1-16-16,-4-1-16 0,6-1-14 0,3 3-18 15,-6-2-13-15,6 2-11 0,0 0-12 0,8-5-6 16,6 1-10-16,4-1-8 0,9 3-6 0,5-1-8 15,1-3-5-15,2 1-6 0,0-1 5 0,2 2-13 16,4-1 0-16,-5 2-10 0,2-2 0 0,-3 1-2 16,-3 2-4-16,1-1-1 0,-13 0-3 0,2 1 3 15,1 0-5-15,-4 2-3 0,-1 0 1 0,-4 0-4 16,-1 2 5-16,1 0-5 0,-4 1-2 0,-1 1 1 16,0 1-4-16,-2 2 3 0,0 1 2 0,-3 0 8 15,1 3 9-15,-5 1 9 0,0 5 1 0,0 1 1 0,-2 3 8 16,-3 1-3-16,-1-1-4 0,-1 1-4 15,-1 3 2-15,-1 0-5 0,5-4-1 0,-1 2-4 16,0-5-4-16,0 7-1 0,3-5-2 0,2-1-1 16,1-1 0-16,0 2-2 0,3-3-1 0,1 0 0 0,1-3 0 15,3 3 1-15,5-3-1 0,-1-4 2 0,4-1-1 16,-1-1 0-16,3-2 6 0,8 0 3 0,1-5 2 16,-8-2 3-16,9-2 13 0,0-6 0 0,2 1 2 15,-4-4-1-15,2 1 11 0,-2-4-8 0,-3 1 2 16,1-3 2-16,-5-2-5 0,1 1 4 15,-2-2-5-15,-6-4 1 0,-2 2-1 0,-1-3 0 0,-3-1-5 16,-4-3-1-16,0 1-4 0,-7-1-5 0,-1 2-9 16,-9 0 1-16,1 3-3 0,-10 2-6 0,-1 1-4 15,-7 6-2-15,2 1-10 0,-3 7-24 0,-4-1-37 16,4 6-43-16,0 2-59 0,0 5-71 0,4 3-83 16,0 2-926-16,10 1 414 0,-5 1 276 0</inkml:trace>
  <inkml:trace contextRef="#ctx0" brushRef="#br0" timeOffset="68152.78">2017 9924 67 0,'0'0'152'0,"0"0"-14"0,0 0-10 0,0 0-8 16,-18 9-4-16,8-3-7 0,-5 0 4 16,-3 3-3-16,0-1-3 0,-8 5-11 0,1-1 3 0,-4 0-10 15,0 3-1-15,3-5-7 0,-5 4 2 0,3-4 6 16,1-1-5-16,-4 0 1 0,4-3-6 0,7-1-3 16,-2-4 7-16,4 2-5 0,0-3 0 0,6-3 1 15,-2 2-6-15,2-2-4 0,3-2-4 0,-5-3-6 16,8 2-9-16,-7-6-4 0,8 0-4 0,1 0-4 15,4 0-5-15,0-1-4 0,0 1-1 0,8-2-6 16,-2 2-2-16,3-3 0 0,3 3-5 0,-1 2-1 16,3 1-1-16,1-3-1 0,2 4-3 0,0 3-2 15,1 1-2-15,-1-1-1 0,2 2 0 0,2 2-4 16,-2 0 4-16,4 4-1 0,3 5-1 0,-1 0 1 16,0 6-4-16,-2 6 3 0,-2 5 2 0,-1 1 0 15,-3 3-1-15,4 15 2 0,-7-11 1 0,1 13 0 16,-2-1-2-16,-4-10 0 0,-4 9 1 15,-1-7 0-15,2-2-1 0,-2-1-1 0,-4 2 0 0,3-1 0 16,-6-4 2-16,2 0-1 0,-4-2-1 0,-3-2 1 16,3 1 3-16,-4-5-2 0,0-3-1 0,0-6-2 15,0 2 3-15,4-3 1 0,-3-4 2 0,2 1 11 16,1-4 2-16,-2-5 1 0,4-1 2 16,3 0-5-16,-9-7 3 0,4-3-5 0,2-2-3 0,1-5-3 15,2-9 3-15,2-6-5 0,6 1-1 0,-1-2-5 16,2-2 0-16,9-10 2 0,-5 12 1 0,5 0 0 15,-4 1 0-15,5 6 0 0,-1 2-6 0,1 2 7 16,-5 7-5-16,3 3-5 0,-1 2 0 0,1 3-1 16,2 0 3-16,-1 5-1 0,1 1-1 0,3 4 7 15,-4 4-8-15,9 4-4 0,-2 0 5 0,-6 1-1 16,1 7 2-16,-1 0 2 0,-4 3 0 0,0 0 1 16,-3 0 4-16,-6 1-6 0,2-3 0 0,-6 0 0 15,2-1 1-15,-1-1-1 0,-3 0-1 0,-3-5 4 16,2 4-3-16,-2-8 3 0,2 3 0 0,0-7 2 15,1 2 1-15,-4-1 4 0,0-4-3 0,2 2 0 16,2-4 3-16,0 0-4 0,-8-10 1 0,6 4-2 16,-2-5 1-16,2-1-1 0,4-6-1 0,0-6-5 15,2-3 3-15,6-2-5 0,0 2 4 0,3-2-5 16,1 3 2-16,-1 1 2 0,4 4-1 0,-7 4 0 16,3 4-2-16,0 1-1 0,-4 4 2 0,3 1-3 15,-2 2 2-15,-1 1 2 0,4 4-4 0,-1 2 0 16,-3 1-1-16,3 5 3 0,3 3-2 0,-3 2-2 15,-2 4 8-15,2 1-3 0,2 4 0 0,-5 0 2 16,5 0-4-16,-5-3 5 0,-1-1 1 0,-1 1-6 16,3-2 4-16,-1-3-5 0,-2-4-4 0,-1 0 0 15,2-1-1-15,-2-3 3 0,-1-1 2 0,1-1-2 16,-3-3 6-16,5-1-4 0,-8 0 7 0,10-6 3 16,-3-4-2-16,-2 1 8 0,1-8 1 0,0 0 4 15,2-8-5-15,-3-3-3 0,-2-1 1 0,2-2 2 16,-4-1 2-16,3-2-2 0,-4-3 2 0,0-10 1 15,0 1 2-15,-5 11 2 0,5 0-3 0,0-11 4 16,-2 14 1-16,0 3 6 0,2 2 16 0,-2 9 6 16,2 2 11-16,-3 6-6 0,3-2-4 0,0 7-9 15,0 0-11-15,0 1-7 0,0 4-2 0,0 0 0 16,1 13-2-16,2 3-3 0,0 13 1 0,4 2 2 16,-2 3-3-16,-1 13-3 0,1 2 2 0,-1 1 0 15,0 2 2-15,1-1-3 0,0-3-4 0,0-1 1 16,-1-1-3-16,0 1 11 0,-3-15-13 0,3 2 5 0,1-2-5 15,-1 2 3-15,2-4-4 0,1-7 4 16,-1 4-4-16,2-8-5 0,-2-2-6 0,2-3 9 16,-1-5-5-16,0 1-1 0,4-5-1 0,0-4-2 15,-1-2-2-15,4-3-3 0,1-4-3 0,4-2-2 16,4-6-4-16,-2-1 6 0,-1-7 3 0,1 1-2 16,-2-6-8-16,0 1 4 0,0-4-7 0,2-8-3 15,-5 6 4-15,1-8-3 0,-2 11 6 0,-5 2 4 16,-2 4 3-16,0 6 4 0,-4 3 0 0,-2 1 12 15,-2 3 6-15,1 3 8 0,-1 1 5 16,0 3 0-16,0-1-2 0,0 6-3 0,-3-5-6 0,3 5-3 16,0 0-1-16,-14 13 9 0,7 4-9 0,-1 2 4 15,2 4 8-15,-3-4-16 0,4 7 1 0,-3 3 6 16,3-2-5-16,1 0 1 0,2-1 1 0,0-1-4 16,2 1 4-16,0-9-3 0,2 2 1 0,0-8-2 15,5 5-2-15,-2 0 0 0,-1-5-1 0,1-2-3 0,2 1 0 16,1-2-3-16,1-4 5 0,5-2-4 15,-4 1-4-15,2-3-1 0,7-4-2 0,-6 1 1 16,5-7 0-16,0 3 2 0,0-4-2 0,3-8-1 16,-3 1 0-16,1-6-3 0,-2-1-1 0,-2-1 1 15,0-1 1-15,-3-1-1 0,-2 1 9 0,-1 3 4 16,-4 6-3-16,2 1 1 0,-5 2 15 0,1-2 0 0,-6 5 4 16,2-2-7-16,0 4 14 0,-3 1 7 15,1 0 1-15,-2 0-3 0,1 4-5 0,-2 1 0 16,2-2 0-16,-1 2-3 0,-3 2 1 0,2-1-8 15,-3 3-3-15,1 3 5 0,1-3-10 0,0 1 4 16,0 2 0-16,2 0-3 0,-2 2-1 0,3 1 4 16,0 1-5-16,1-2-3 0,0-1-5 0,1 3 4 0,0-2-1 15,2-1 3-15,2-1-4 0,-1 1 2 16,-1-4 0-16,6 3 6 0,-6-3-4 0,10-2-4 16,-10 2 5-16,13-3-2 0,-3-2 1 0,-1 1 2 15,0-1 1-15,1-3-3 0,2 0-2 0,-3 2 1 16,1 1 1-16,-2 0 5 0,-3 1-8 0,0-1 2 15,0 2 2-15,0 1-4 0,-1 0 0 0,-4 2-3 16,8-1 1-16,-8 1 0 0,8 4-3 0,-3-3 6 16,0 3-4-16,1 4 0 0,-2 0 2 0,4 4 1 15,-2-3 4-15,2 3-2 0,-2-1 0 0,0 3-1 0,2 2 1 16,1 0 3-16,-4-5-1 0,2 4 2 16,-2-1-1-16,1 3 1 0,0-6-3 0,1-1 3 15,-2 0-5-15,0-2-3 0,0 1-5 0,0-3-3 16,0-4-3-16,-1 3 3 0,0-3-3 0,0 0 9 0,-4-2-4 15,0 0 4-15,14-7 3 0,-8 3 1 16,2-9-3-16,-2-3 0 0,1-1 2 0,3 0-1 16,-1-9 2-16,0 1 6 0,0-2-2 15,-4 2 4-15,4 2 8 0,-1-2-2 0,-3 8 1 0,1 2 10 16,0 4-18-16,-2 1 2 0,-1 4-1 0,2-2-3 16,0 3-2-16,1 1 1 0,1 3-1 0,-7 1-1 0,15 2-4 15,-3 2 6-15,-2 2-5 0,-1 2 2 0,2 6 3 16,-2-3-1-16,3 5 2 0,-2 0 0 0,-4-1 0 15,2 2 2-15,-4 0-2 0,-3 1 0 16,2 0-4-16,-3-1 4 0,0 0 5 0,-4-1-7 16,0 0 5-16,-4 0-4 0,2-2-6 0,-3-2 7 0,1-1-1 15,2-1 1-15,-2-3-4 0,0 0 1 16,1 0 5-16,1-4 0 0,1 2 0 0,1-2 10 16,0-1-4-16,0 0-8 0,2 1-2 0,2-3-2 15,-4 4 3-15,4-4-10 0,0 0-1 0,-3 2-10 16,3-2 1-16,0 0 1 0,0 0 2 0,0 0-1 0,0 0 2 15,15 1-4-15,-15-1-4 0,12-3 5 0,-6-1-1 16,0-1 6-16,4-1-2 0,-3-3 4 16,2 0-1-16,4-4 7 0,-4-2-4 0,4-10-2 15,-3 2 4-15,3 1 3 0,-3-7 0 0,-5-1 3 16,4 0 1-16,-1-4 2 0,1 3 2 0,0-15-1 0,-4 16 13 16,-1-2 7-16,-2 2 23 0,-1 1-9 0,-1 0 13 15,0 11 21-15,-1 2 12 0,0-1 19 16,0 5-8-16,-1 4 0 0,1 0-13 0,1 1-8 15,0 7-12-15,-1-7-10 0,1 7-5 0,0 0-12 0,0 0-3 16,0 0 2-16,-5 32 0 0,2-12-4 0,3 6-25 16,0 0 19-16,-1 1 1 0,-1 5-1 15,4-1-7-15,-1 0 7 0,2 2-8 0,0 1 0 0,0-1 2 16,0-1-10-16,2-1 3 0,1-2-3 0,0-3-2 16,0 3-8-16,0-4-23 0,-2-6-24 0,5 0-23 15,-3-1-19-15,3-1-21 0,-2-4-21 0,1-4-26 16,1 0-23-16,2-4-24 0,0-1-25 15,1-4-56-15,-1-2-782 0,4-6 357 0,2-3 238 0</inkml:trace>
  <inkml:trace contextRef="#ctx0" brushRef="#br0" timeOffset="68324.32">4151 10159 282 0,'0'0'292'0,"-11"-2"-32"0,11 2-29 0,-8-1-24 0,8 1-25 15,0 0-17-15,0 0-16 0,0 0-17 0,0 0-11 16,0 0-12-16,0 0-14 0,0 0-21 0,29-5-39 16,-15 1-38-16,-1 1-56 0,0 1-54 0,4-2-61 15,-7 1-489-15,1-1 221 0,-11 4 148 0</inkml:trace>
  <inkml:trace contextRef="#ctx0" brushRef="#br0" timeOffset="68479.89">2806 10414 312 0,'-12'1'442'0,"4"2"-64"15,7-3-46-15,1 0-42 0,22-8-50 0,11-3-42 16,22-7-55-16,42-10-64 0,-2 1-84 0,-2 0-107 16,7 1-655-16,-4 1 257 0,-3-1 170 0</inkml:trace>
  <inkml:trace contextRef="#ctx0" brushRef="#br0" timeOffset="69297">5594 9919 146 0,'0'-7'317'0,"0"1"-24"16,-3 3-30-16,2-2-28 0,1 1-22 16,0 4-28-16,0-4-18 0,0 4-22 0,0 0-13 15,0 0-12-15,0 0-11 0,5 17-13 0,-2-5-6 0,-1 1-7 16,3 4-10-16,-1 6-8 0,0 2-7 0,1 1-3 16,0-1-9-16,-1 3 3 0,5-1-4 0,-4 0-4 15,-1-2-6-15,0-6-8 0,1 6-14 0,1 0-11 16,-2-8-10-16,1-5-12 0,-1 0-9 0,-1-2-5 15,-2-3 6-15,4-2 3 0,-2-2 4 0,-2-3 3 16,-1 0 2-16,7-9 3 0,-5-2-4 0,-1-8 7 16,-1-6 5-16,0-6 4 0,-3 0 6 0,-4-15 1 15,0 0 1-15,4 10 11 0,-5-11 3 0,-2 1 7 16,2 10-2-16,-1-11 0 0,0 2 10 0,3 11 13 16,-2-2-1-16,3 6 6 0,0 3 12 0,1 0-13 15,0 7-3-15,4 1-3 0,0 7 0 0,4 0-8 16,1 0-7-16,-1 2-1 0,1 3-4 0,4 2-4 15,5 2-5-15,-2 1-2 0,8 0 0 0,2 4-2 0,6 3 1 16,0 1-2-16,-7 2 0 0,5 1-5 0,-4-1 1 16,-4 2 0-16,4 6-4 0,-7-1 1 15,-5-2 0-15,2 3 0 0,-3 1-4 0,-6 0 2 16,-3 3 4-16,0 9-8 0,-7-5 4 0,-1 7-3 0,-2-2-4 16,-4-1-12-16,1 2-9 0,0-1-15 0,-2 0-15 15,6-2-17-15,-1-2-10 0,2-1-18 0,0-5-17 16,5-2-8-16,3-1-18 0,2-3-1 0,3-1-27 15,3-2-20-15,2-1-9 0,7-2-11 0,1-1-488 16,1-1 234-16,8-4 154 0</inkml:trace>
  <inkml:trace contextRef="#ctx0" brushRef="#br0" timeOffset="70249.13">6392 9956 125 0,'12'-13'181'0,"-4"2"12"0,-2 1 19 0,0-1 6 16,-4 4 0-16,0 0-11 0,-2 0-11 0,0 2-15 15,-2 1-12-15,-1-1-12 0,-2 1-16 0,-1 1-9 16,-5 5-10-16,-4 0-9 0,-3 3-12 0,-3 2-12 16,-6 3-9-16,-1 6-9 0,-2 0-7 0,3 5-5 15,3-1-5-15,1 0-7 0,4-2-5 0,2 0-5 16,6-2-4-16,3-6-12 0,4 1-10 0,2 0-5 16,2-5-1-16,1 2-5 0,2-5 2 0,3 1-5 15,5-3 6-15,1-4-5 0,7-1 1 0,0-6-1 0,8-3 0 16,-4-4-1-16,4-4 3 0,-4 0 2 15,5-2 2-15,-4 0-1 0,1 1 12 0,-2-1 3 16,-3 6 8-16,-2-2 14 0,-4 7-2 0,-4 1 4 0,-1 3-1 16,-1-1 6-16,-1 3-1 0,0 1-13 0,-3 1-2 15,1 1 0-15,-4 1-9 0,-1 2-6 0,4-1-1 16,-4 1-1-16,5 8-3 0,-5-1 4 0,4 4 1 16,-3 1-5-16,-1 4 1 0,0 2 1 0,3 7-1 15,-3 0 2-15,-3 4-9 0,6-3 5 0,-3 1-1 16,1-4-5-16,-1-3-3 0,3 0-11 0,2-4-17 15,-1-1-10-15,-1-5-5 0,0 0-1 0,7-3 5 16,-5-2 0-16,3-3 5 0,2-2 2 0,3-2 5 16,4-5 0-16,2-2 6 0,2-7 2 0,0-4-2 15,2 1 5-15,0-2 0 0,-3-6 1 0,1 1 5 16,-2 1 6-16,4 1 3 0,-4-1 4 0,-1 4 6 16,-1 0-1-16,-5 6 5 0,1 4 4 0,-4 2-7 15,-3 2-2-15,0 3 2 0,0 1-7 0,0-1 1 16,3 3 0-16,-1 1-2 0,1 1-1 0,4 4 2 15,-4 0 0-15,0 1-4 0,6 5 3 0,-4 0-1 16,3-1-1-16,-2 2 3 0,2 2-3 0,0 1 3 16,-1 2-1-16,2-5-2 0,-2 4 2 0,1-5 6 15,-4-1-7-15,3-1 1 0,2 1 1 0,3-3-2 16,-2-2 2-16,-4-2-2 0,4-3-2 0,-1-3 2 16,3-2 1-16,-2-2 0 0,1-1 0 0,0-1 0 15,-2 0-1-15,-1-4 0 0,0 1-1 0,0-5 2 16,-1 0 0-16,0-2-1 0,-2 2-1 0,0 0-1 0,-5 3 3 15,0-2-1-15,-3 4 5 0,-2 3 6 0,3-1 7 16,-4 1 9-16,0 1-2 0,-1 3-7 16,-2 0 2-16,-1 0-6 0,-6 3 2 0,1 4-1 0,-6 3-6 15,2 1 3-15,-12 8-2 0,0 2-3 0,3 2 4 16,-2 3-5-16,4 1 0 0,2 4-2 0,3-2 3 16,2 2-6-16,4-2-8 0,4-5-5 0,2-2-12 15,3-5-2-15,0 1 2 0,4-2-5 0,2-1-4 16,2-5-3-16,1 2 3 0,4-5-3 0,1-2 1 15,3-2 1-15,2-5 5 0,1-2 3 0,5-7 0 16,-3-2 2-16,5-4 9 0,-9-1-3 0,0 0 5 16,2-5 2-16,-2 0 3 0,-4-4 4 0,0 1 1 15,-1-3 2-15,-1-10 12 0,-5 9 2 0,1-14 2 16,-4 1 3-16,-3 13 3 0,-2 0 8 0,-3 0 16 16,4 4 13-16,-1 0 22 0,-1 8 11 0,1 7 13 15,0 6 6-15,-1 0-13 0,2 4-12 0,-1 1-15 16,1 2-12-16,0 3-5 0,0 0-4 0,0 14-2 15,0 2 6-15,-2 9-15 0,4 2-5 0,-2 2 0 16,3 2-8-16,-3 3-3 0,4 0-2 0,0 12-3 0,-1-10 10 16,3 1-15-16,0 9 12 0,0-11-16 15,-2 0 1-15,1-1-2 0,4-1 6 0,0 3-28 0,0-4-23 16,1-4-21-16,3 0-28 0,-4-5-38 0,0-5-43 16,1-3-48-16,-1-5-45 0,0-4-68 0,1-4-884 15,2-3 405-15,-3-4 268 0</inkml:trace>
  <inkml:trace contextRef="#ctx0" brushRef="#br0" timeOffset="70375.34">6960 9544 80 0,'-9'0'184'0,"1"3"-110"0,-3-1-188 0,-1 1 38 16,2 1 26-16</inkml:trace>
  <inkml:trace contextRef="#ctx0" brushRef="#br0" timeOffset="73195.96">1763 12460 104 0,'-1'-10'200'0,"-2"3"-15"0,3 3-28 0,0 1-18 16,0 3-15-16,0 0-6 0,0 0-5 0,9 19 2 15,-5-3-4-15,3 2 4 0,-1 9-2 0,1 2-5 16,0 2-9-16,3 3-8 0,-4-1-7 0,1 2-7 16,-1-4-6-16,1 1-7 0,-1-1 0 0,1 1-13 15,-1-2-2-15,-2 1-5 0,-1-3-4 0,0 1-4 16,3-2-3-16,-6-5-3 0,4-4-3 0,-3-1-1 15,1 1-1-15,-1-1-3 0,-1-8-1 0,0 1 3 16,1-4 1-16,-1-1 4 0,0-5-4 0,0 0-5 16,0 0 1-16,-4-20-7 0,3 3 2 0,-3-8 3 15,-3-4-6-15,2-5 2 0,-1-16-3 0,1 2 0 16,3-4-1-16,-2-3 2 0,-1-2-7 0,5-5 2 16,-1 9 1-16,1 2 5 0,3-3-2 0,-2 20 1 15,2 2 0-15,1 3 2 0,-2 11 2 0,1-1-6 16,1 9-4-16,1 3-2 0,-2 0 0 0,8 4-5 15,-1 3 3-15,4 3-2 0,3 7 4 0,6 6 3 16,0 1-8-16,-1 3 0 0,-1 6 3 0,0 1 0 16,-2 4 0-16,-2-1 1 0,4 15 0 0,-8-11-1 15,-3-2 5-15,-1 16-5 0,-7-10 0 0,-2 8 0 16,-3-11 0-16,-5 0-3 0,-2 14-2 0,-1-17-2 16,-7 11-3-16,4-9-2 0,-3-5 0 0,-1-2-7 15,2-2-2-15,-2-2 2 0,1-4-2 0,2-6 3 16,2-1 3-16,0-5 0 0,3-2 3 0,-2 0 3 15,2-1-3-15,0-3 3 0,4-1 0 0,0 0-1 16,6 0 1-16,-8 0-2 0,8 0 2 0,-7-5-1 16,7 5-2-16,-1-3 4 0,1 3 3 0,0 0-5 15,8-7 2-15,-1 6-1 0,0 0 3 0,3-2-3 16,1 2 4-16,2-3 0 0,0 3 0 0,6-2 2 16,0 0-3-16,0 1 3 0,2 1 0 0,-1-6 0 15,0 3 1-15,0 3-1 0,0-3 0 0,-2-1 1 16,4 1 0-16,-3-2-1 0,-5 0 2 0,4-2-1 15,-1 1 0-15,-2-1 1 0,-3 1 6 0,0-5-8 16,-2 2 3-16,1-2-2 0,-1-1 0 0,0-3 1 16,-2 4 0-16,-2 2 7 0,-1-4 7 0,0 4-1 15,-2 0 21-15,-2 3 12 0,1 2 5 0,-2-2 4 16,0 3-3-16,0 1-8 0,0 0-7 0,0 3-6 16,0 0 0-16,0 0-5 0,-13 6-4 0,5 1-5 15,-1 9 0-15,-3 1-5 0,-1 4 0 0,0 4-6 16,1 0 6-16,3-1-14 0,0 2-14 0,4-2-9 15,3-4-5-15,4-3-6 0,-2-3-7 0,3-2-1 16,2 0-3-16,3-6 0 0,-1 3 3 0,2-4-2 16,3-3 2-16,-2-4 2 0,3-1 2 0,2-4 12 15,3-5 4-15,1-5-6 0,0-6 4 0,4-5 3 0,-2 0 4 16,-2-2 0-16,4-12 6 0,-8 9 5 0,4-13 5 16,-3 1 5-16,-1 1 16 0,-3-5-3 15,-1 3 8-15,-6 13 1 0,-1-1 11 0,-1 1 8 16,-2 7 4-16,0 7 16 0,1 2 3 0,-5 0-2 15,4 6-1-15,1 3-9 0,-2 2-10 0,0 5-8 16,0 1-6-16,0 0-5 0,3 12-5 0,0 7 5 16,3 7-4-16,-1 4-2 0,0 4-3 0,3 13 2 15,1 1 0-15,0 2-5 0,-1-2 0 0,1 5 1 16,1-3-4-16,-5 1 5 0,4-1-4 0,0 0-3 16,1-1 3-16,-4-1 1 0,1 1-2 0,-3-4-2 0,0-10-1 15,-1-1-5-15,0-1 0 0,1-3 2 16,-2-3 2-16,0 1-3 0,-1-11-4 0,0-5 4 15,0 0-5-15,1-2 0 0,-1-1 10 0,0-4-3 16,-2-3 3-16,1-2-1 0,0 0-2 0,0 0-5 16,-3-21 1-16,2 1-3 0,-3-9 3 0,0-6-4 15,2-15 2-15,-4 0 3 0,2-2-6 0,0-4 0 0,3 0 6 16,-2 5-2-16,3 5 0 0,1 10-1 16,-1 3-4-16,0 6 11 0,2 1-2 0,-1 10-1 15,-1 4-8-15,0 2-2 0,4 2-1 0,0 3 1 16,2-2-5-16,0 6 3 0,1 0-1 0,4 2 4 15,2 3-4-15,2 3 0 0,2 3 1 0,-2 0-1 0,7 7 0 16,-2 2 4-16,1 2-1 0,-3-2 9 0,1 4-5 16,-1-1 2-16,-4-7-2 0,3 6 2 15,-1 0-4-15,-3-6 0 0,0 1 0 0,-2-1-2 16,-2-7-7-16,1 2 1 0,-2-5-2 0,1 2 3 16,-4-5 2-16,4-2 3 0,-9 0-1 0,13-9 7 0,-7 4-5 15,6-6 0-15,-6-5 4 0,2-1-1 0,-3-7 4 16,1-5 2-16,-2 5-1 0,0-6 1 15,0-1-1-15,-4 2 0 0,1-3-2 0,-1 1 0 16,-1 1 2-16,-2 1 2 0,-2 3 7 0,1 1 2 16,-2 9 5-16,2 1 16 0,-1 2-11 0,1 3-8 0,0 2 0 15,3 3-4-15,-3-2-6 0,3 2-4 16,-3 1-2-16,4 0-5 0,0 4 3 0,0 0 0 16,0 0-1-16,0 0-1 0,0 0 1 0,0 0 1 15,23 5-1-15,-16-2 2 0,4 1-3 0,-1 0 0 16,3 0-1-16,-2-1-1 0,0 0 10 0,1 1-9 0,-1-1 2 15,-1 1 2-15,3 1-6 0,-4-3 5 16,-2 2-1-16,2 0 1 0,0 1 2 0,-2-2-5 16,0 3-3-16,2 0 2 0,0 0 2 0,-4 2-5 15,2 2 2-15,-1-2 5 0,-1 5 2 0,0-4-4 16,-1 4 1-16,1 3 1 0,-1-4 0 0,6 1-1 0,-6 1 2 16,4 1-2-16,-3-3-2 0,0-1-7 0,2-2-6 15,1 0 1-15,3-1 1 0,-1-1-1 0,1-2-4 16,2-4 3-16,0 0 1 0,5-3 9 15,-4-1-7-15,1-4 6 0,3-3-1 0,-4-1-2 16,4-4 6-16,1-2-1 0,-4-3 6 0,1-2-9 0,-4-4 7 16,0 4-5-16,-3-1 3 0,-4 3 1 0,0 2 6 15,-2-1-1-15,-2 3 7 0,0 3 16 0,1 4 9 16,-4-2 2-16,2 5-4 0,-1 1-6 16,-2 0-2-16,3 5-6 0,-10 0-5 0,10 0 3 15,-18 12-4-15,7 0 2 0,-4 4-3 0,3 0-2 0,2 1-4 16,-3 7-8-16,3 2-21 0,2-1-21 0,3 1-27 15,5 1-34-15,-1 2-43 0,2 0-52 0,4-2-53 16,4 2-771-16,-1-1 341 0,-2-4 228 16</inkml:trace>
  <inkml:trace contextRef="#ctx0" brushRef="#br0" timeOffset="75033.28">3923 12603 327 0,'-7'-10'317'0,"4"4"-32"0,0 2-26 0,-4 0-27 16,7 4-23-16,-11 1-20 0,3 3-17 0,-1 5-13 15,-1 3-6-15,-2 8-23 0,6-3-8 16,-4 9-7-16,2 1-17 0,3 0-10 0,1 4-9 16,0 0-4-16,4 3-8 0,2-2-11 0,-2-1-3 15,2 1-3-15,2 1-6 0,-1-3-1 0,3-2-6 16,4-4-6-16,-1-6-3 0,0-2-7 0,1-3-1 0,3-1-13 15,-4-6-5-15,5 0-3 0,-1-4-7 0,2-2-7 16,4-2 1-16,2-8 0 0,3-1 1 16,4-7 2-16,-6-3 3 0,1-1 0 0,-3-1 2 15,0-5 6-15,-4 3 0 0,2-5-3 0,-4 2 6 0,-2-2 5 16,-1 2 6-16,-2-1 4 0,-2 5 24 0,-4 3 3 16,1 3 3-16,0 4 22 0,-3 4 18 0,0 1 11 15,-1 2-13-15,0 0-13 0,2 3-10 16,-1 0-11-16,-1 4-13 0,0 0 1 0,0 0 0 15,0 0-6-15,4 19-2 0,-3-7-8 0,0 5 6 0,1 0-4 16,3 7-3-16,-1 1-9 0,1 1 6 0,-3 0-3 16,3 0-5-16,3 0 7 0,1-1-14 0,-3-5-1 15,2-2-10-15,1 0-8 0,0-2 1 16,1-3-7-16,6-2-4 0,-4-2 4 0,5-3 0 16,2-6-5-16,3 0-1 0,-2-3 0 0,6-6 2 0,1 3-1 15,-1-6 2-15,1 0 1 0,0-5 4 0,-5-1 1 16,1-3-2-16,-1 2 5 0,-4-2-1 0,2 1-1 15,-2-2 4-15,-3 0-2 0,-1 5 3 16,-5 1 0-16,-1 2 20 0,-3 3-4 0,0-2 9 16,0 4 6-16,-5 0 14 0,0 2 5 0,0 3 1 0,-5 0 7 15,-3 2-21-15,-2 2-5 0,-4 2 1 0,-1 4-3 16,-4 3-5-16,-1 1 5 0,-3 5 4 0,3 1-14 16,-1 0 23-16,8-1-32 0,1 0-20 0,2 1-15 15,2-3-18-15,3 0-18 0,4-2-3 0,1 1-6 16,1-5 1-16,3 1 5 0,1-4 0 0,5-1 7 15,-1-1 3-15,7-4 6 0,-3-1 9 0,3-4 4 16,3 2 3-16,-1 1 5 0,-1 1 5 0,-1-4 2 16,-4 0 4-16,2 4 2 0,-3-2 4 0,-3 1 0 15,2 2 3-15,-5 1 5 0,3 1-1 0,-8 0-1 16,0 0 2-16,10 0 1 0,-10 0 0 0,0 0 2 16,10 2 4-16,-6 1-1 0,-4-3 1 0,5 9 2 15,-1-5 0-15,-1 3 0 0,1 0 0 0,-2-3-2 16,2 1-1-16,1 1-5 0,-3-1-3 0,-2-5 0 15,6 5 0-15,-6-5 4 0,0 0 3 0,0 0 4 16,20-9-3-16,-14 0 1 0,1 0 6 0,-1-2-4 16,3-7 4-16,-1 0-1 0,1-6 5 0,-3-3 6 15,3-1 3-15,-4-4-3 0,-1-2 8 0,1 0-2 16,0-3 17-16,-1-11-4 0,1 2 9 16,0 13 2-16,0-16 12 0,-2 15 10 0,-3 3 6 15,0 0 24-15,0 6 9 0,1 9 17 0,-1 3 9 0,0 1-4 16,-1 2-7-16,1 3-16 0,0 7-17 0,0 0-13 15,0 0-8-15,0 0-1 0,0 0-6 0,-4 29-7 16,4 0-4-16,-2 2-3 0,0 2-5 0,-6 12-3 16,5 1-7-16,0-9 3 0,2 9 0 0,1-10-4 15,1-2-19-15,-1 1 5 0,3-3 0 0,0 0 8 16,4-1-8-16,-2-5-5 0,-1 1-12 0,1-10-22 16,2 0-2-16,-1-7-18 0,0 0-3 0,3-2-4 15,-1-4-5-15,6-2 3 0,-4-2 5 0,8-7 3 16,0 0 7-16,-1-3 8 0,3-7 2 0,2-3 4 15,-2-3-1-15,0-2 6 0,-3-4-1 0,1 0 14 16,-1 1-12-16,-2-2 4 0,-2 3 1 0,1-1 5 16,-4 6 6-16,-6 6 7 0,2 5-2 0,0 0 7 15,-5 3-8-15,4 1-2 0,-3 4 7 0,1 1-8 16,-3 2-2-16,0 0 0 0,0 0 2 0,12 15-2 16,-10-2 6-16,1 2-5 0,1 2 8 0,-2 3-3 15,0 0-1-15,1 6 1 0,0 1 1 0,-2 1-4 16,-2-5-15-16,2-5-27 0,0-1-21 0,0 0-13 15,-1-6-13-15,2 0 0 0,0-4 4 0,1 1 10 16,1-4 7-16,1-1 10 0,4-3 4 0,-9 0 6 16,20-7 8-16,-7-1 4 0,2-1 4 0,2-6 4 15,-3 3 4-15,5-10 8 0,0 3 5 0,-2 0 11 16,1 0 6-16,-5 4 11 0,1 2 4 0,-4-1 9 16,-2 7 10-16,-3-3 2 0,1 7-10 0,-2 1-6 15,0-4-1-15,-4 6-4 0,7-2-3 0,-7 2-2 16,0 0-1-16,6 12 2 0,-5-4-1 0,0 2-2 15,-1 2-1-15,1 3-2 0,1-3 1 0,-4 4-3 16,2 1 3-16,0-1-1 0,2 1 1 0,-4-1-15 16,2-6-20-16,2 2-9 0,3-5 0 0,-3 0 6 15,2-4 7-15,3-1-3 0,-7-2 3 0,17-2 4 16,-17 2 2-16,26-12 3 0,-12 0 0 0,3 2-1 16,-2-5 8-16,0-7 1 0,2 2 6 0,-3-6 3 15,1 2 13-15,-4-1 0 0,0-1 10 0,-6 0 7 16,2 1 6-16,-2-3 5 0,-4 13 16 0,0-2 32 15,-1 4 30-15,-2 0-4 0,-2 1 4 0,-4 3-13 16,-1-2-9-16,-2 6-11 0,-1-1-15 0,-6 3-4 16,2 3-9-16,-3 0-3 0,-2 9-8 0,2-4-7 15,-2 7-4-15,1 3-6 0,1 2-3 0,6 0-5 16,-2 4 0-16,1 1-9 0,3-6-16 0,4 0-20 16,0 1-9-16,2-1-8 0,4-4-25 0,1-2-5 15,1-3 6-15,6-4 10 0,3 4-2 0,1-7 5 16,9-3-1-16,0-2 12 0,4-4-1 0,6-5 5 15,-5-1 7-15,5-2 1 0,-2-2 7 0,-3 0 8 16,0 2 3-16,-3 2 9 0,2-1 6 0,-7 5 4 16,-1 1 6-16,-1 1-1 0,-2 4-3 0,0-2 4 15,-3 5 15-15,-1-1-34 0,1 3 22 0,-10 0-19 16,21 7 31-16,-10 1-31 0,-3-3-5 0,1 4-7 16,2 4 3-16,-3 0 31 0,0 2-22 0,-2 0-2 15,-1-3-2-15,0 3 1 0,0 1 7 0,-1-1-3 16,-1 1 1-16,0 0-1 0,0-3-13 0,-2-1-19 15,1-1-1-15,-2 0-11 0,3-2 0 0,1-3 10 16,-4-1 3-16,0-5 3 0,4 6 3 0,-4-6 4 16,0 0 3-16,0 0 1 0,18-11 13 0,-12 6 16 15,-1-2-4-15,3-4 1 0,1-2 6 0,1-2-3 16,2-1 1-16,1-5-3 0,-2 3 5 0,3-4-5 16,4 1-4-16,-3-1-3 0,4 2 2 0,1 3-8 15,-2-2 2-15,-1 8 0 0,0 0-1 0,1 5 8 16,-8 0-1-16,4 4-1 0,-1 2-17 0,-13 0 4 15,19 9-4-15,-10-1 3 0,-2 4 4 0,0 2-4 16,-1 3 6-16,1 2 7 0,-3 6-2 0,-2-6 0 16,0 1 3-16,-1-1 3 0,-2 7-4 0,1-5-2 15,0 4 2-15,-2-7 1 0,2 1 2 0,0 1-4 16,0-3 11-16,3-1-14 0,0-4-4 0,3-2-23 16,-1 2-8-16,1-5-13 0,1 3-18 0,2-3-28 15,1-3-34-15,1-1-32 0,3 0-40 0,3-2-33 16,2-2-34-16,-2-3-35 0,-2-2-678 0,3 0 325 15,-1-2 218-15</inkml:trace>
  <inkml:trace contextRef="#ctx0" brushRef="#br0" timeOffset="75416.11">4492 12535 11 0,'-10'-2'270'0,"-1"1"-8"0,3 1-14 0,2 0-21 16,6 0-24-16,-11 0-21 0,11 0-20 16,0 0-13-16,0 0-14 0,0 0-15 0,40 0-10 0,-11 1-10 15,7-1-6-15,3 0-12 0,14-1-9 0,-2 2-4 16,2 1-7-16,-1-2-11 0,-12 0-26 0,-1-2-36 15,-3 2-48-15,0-1-62 0,-3-1-78 16,-4-1-550-16,-8 2 249 0,-8 0 168 0</inkml:trace>
  <inkml:trace contextRef="#ctx0" brushRef="#br0" timeOffset="75540.78">4601 12429 208 0,'-10'-4'355'0,"2"0"-47"0,3 3-48 0,5-2-44 15,0 3-57-15,0 0-75 0,13-1-80 0,-1 0-113 16,1 2-386-16,5-3 165 0,-6 2 110 0</inkml:trace>
  <inkml:trace contextRef="#ctx0" brushRef="#br0" timeOffset="76430.45">6573 11469 104 0,'2'-15'238'0,"-1"3"-20"15,1 2-2-15,-1 0-7 0,0 5-12 0,-1-2-13 16,3 2-24-16,-2 1-13 0,2 1-19 0,-3 3-12 15,0 0-5-15,11 10-1 0,-5 5 1 0,4 10 13 0,-1 7 2 16,3 18 16-16,-2 4-3 0,-2 2 6 16,0 30 0-16,-2-27-6 0,2 28-3 0,-7-6-4 15,-1 3-3-15,5-4-1 0,-1 4 6 0,-3 1-9 0,3 0-3 16,5-1-20-16,-8-25-7 0,2-1-11 16,1 1-2-16,-3 0-10 0,4-3-7 0,-2 2-7 15,1-6-8-15,-3 0-4 0,4-1-4 0,-4-3-2 0,3-16-3 16,-1 1-3-16,-2 1-6 0,0-3-16 0,2-6-36 15,-2-9-37-15,3 0-51 0,-4 0-47 16,4-4-72-16,1-2-81 0,-1-5-1043 0,-1-3 451 0,0-2 302 16</inkml:trace>
  <inkml:trace contextRef="#ctx0" brushRef="#br0" timeOffset="80901.57">6928 12364 225 0,'0'-5'228'0,"1"-1"-10"0,2 1-22 0,-2-1-24 16,-1 6-16-16,0-1-16 0,0 1-9 0,0 0-3 16,10 14 6-16,-6-1 11 0,1 5 10 0,3 10-7 15,-3 1 10-15,3 4-13 0,-3 5-3 0,1 7-4 16,-1-11-11-16,2 14-10 0,-2-16-11 0,-2 4-1 16,4-4-14-16,-2 2-11 0,-1-1-8 0,-1-2-5 15,0-1-4-15,0 0-9 0,-1-2-1 0,2-1-8 16,-3-9-2-16,1-2-6 0,-1-6-4 0,-1 1 0 15,3-4-1-15,-3 0-1 0,1-4-2 0,-1-3 0 16,0 0-6-16,0 0-1 0,4-17 1 0,-3-2-2 16,0-6-5-16,-1-3-3 0,2-6 4 0,-4-3-5 15,1-11 1-15,1-7-4 0,-1 1 3 0,-2-4-8 16,2-4 8-16,6-18-13 0,-4 26 11 0,5-4-8 0,1 3 4 16,2 6-3-16,0 15-4 0,-3 3 0 15,5 4 6-15,-4 11-2 0,1 2-3 0,-3 3 0 16,5 5-8-16,-6 0 4 0,5 4-2 0,1 2 3 15,3 8-1-15,1 2 1 0,8 10-1 0,-2 2 4 16,0 8-4-16,4 15 3 0,-1 3 5 0,-3 3-7 0,-4-1 13 16,0 2-14-16,-2 1 8 0,-4 0 8 15,3 0-12-15,-1-5 0 0,-1-4 2 0,-3-10 0 0,-3 0 2 16,1 0-4-16,4-4 3 0,-6-2-5 0,0-9 5 16,1-2-5-16,-2-2 2 0,-1-1 4 0,1-6-3 15,-2 1 6-15,3-4-3 0,-3-5 3 16,-1 0-1-16,0 0 0 0,4-9-2 0,-1-1 2 0,-2-8-4 15,0 0 0-15,2-9 3 0,-3-2-5 0,-1-2 2 16,-2-3-1-16,-2-2 4 0,-5-8-4 0,5 9-1 16,-1 2-5-16,1 3 6 0,0 4 5 0,-1 7-3 15,1 2 3-15,-2 1 13 0,1 5 7 0,1 4-3 16,-4-2 5-16,0 4-3 0,-1 3-11 0,-4 2 7 16,-6 4-11-16,-4 5 4 0,-1 2-8 0,-2 6 0 15,1 3 2-15,4-2-3 0,3 4 12 0,-1 0-17 16,7-1-9-16,2-6 0 0,3 1-1 0,3-3-8 15,2-1-4-15,3 0-6 0,3-4-2 0,2 1 0 16,0-2-2-16,4-2 5 0,4-1 3 0,1-3-9 0,3-3 4 16,3-2 5-16,5-4 0 0,-5-1 3 15,7-2 0-15,-2-3 5 0,-2-1-2 0,-1 1 6 16,2-1-1-16,0 1 2 0,-7 2 16 0,0 1-15 16,-2 2 1-16,-4 4-1 0,1 0-4 0,-1 1 4 0,1 1 3 15,1 3-4-15,-2 3 9 0,0-1-3 0,1 8-3 16,1-1 1-16,-4 1 2 0,4 5-1 0,-4-1 6 15,-3 3-2-15,2 0 0 0,-3 2 2 0,-1-1-3 16,-2 1 6-16,-1-1-2 0,-1 2-1 0,0-2-2 16,0 0 2-16,-1-3 0 0,0-3 0 0,0-2 3 15,-2 0-4-15,3-5-1 0,0 2 2 0,-1-2-2 16,1-2 6-16,0-3-4 0,0 0 0 0,0 0 2 16,0 0-2-16,-2-20 0 0,2 6 7 0,3-4-12 15,1-8 0-15,2-3 6 0,-3-1-2 0,3-2 1 16,3-1 1-16,-2 1 2 0,0 1 0 0,3 5 1 15,-1 2 5-15,-2 7 2 0,-2 5 1 0,1 4-9 16,2-3 1-16,1 5 2 0,-1 1-6 0,3 2 6 16,-1 2-7-16,3 3 2 0,1 2 5 0,0 4-2 15,3 4-5-15,-3 0-1 0,0 3 2 0,-3 2 1 16,2 5 2-16,-3 4 1 0,-2-4-3 0,-4-1 6 16,1 4 2-16,-3 0-7 0,-2-6-3 0,-2 2-2 15,1-4-6-15,-2 2-6 0,-1-5-4 0,2-2-7 16,-1-1-1-16,1-3-1 0,-1-2 7 0,1-1 5 15,-1-3 2-15,3-2 1 0,-4 1 3 0,4-1-3 16,-6-8 4-16,6 1 1 0,0-5-1 0,0-5 3 16,0-2-3-16,5-9 3 0,0 1 1 0,1-1-1 0,1 0 1 15,1-4 3-15,2 1 0 0,-1 4 3 16,1-1-5-16,4 3-1 0,0 3 3 0,-3 7 2 16,1 0-2-16,-2 2-1 0,0 3-3 0,-1 3 0 15,-1 2 4-15,2 2-4 0,-1 1 0 0,-1 4 1 0,-3 0 6 16,5 6-2-16,-2-2-2 0,-3 7 1 15,1 2 1-15,0 4 1 0,-2 5 1 0,-4 1 1 16,2 3-4-16,-2-2 2 0,-2 2-1 0,2-9 2 0,3 8-1 16,-2-8-12-16,1-4-5 0,-1 1-8 0,2-6-4 15,-2 0-2-15,1-5 9 0,1 0-3 0,1-2 5 16,1-2 1-16,2-2 1 0,0-3 1 0,1-3 6 16,-1 0 0-16,5-5 0 0,-1-2 3 0,7-6-1 15,-5-2 3-15,2-3-3 0,-1 2 3 0,3-4 2 16,-3 1 2-16,4 2 2 0,-4 2 0 0,-5 7 10 15,4-2 1-15,-4 5 0 0,-2 2-1 0,2 3-4 16,-1 2-2-16,-3 1 4 0,2 3-5 0,-7 1 0 16,10 10 3-16,-5-1 7 0,-1 3 0 0,-2 5 0 15,-1 8-1-15,-1-1-1 0,-2 3 1 0,-1 0-2 16,-2 1-1-16,3 0-1 0,-2 0 1 0,-4-4-4 16,2 1 1-16,3-6-1 0,2-1-3 0,-2-7 2 15,3 3-1-15,0-2-8 0,2-2 5 0,-2-4-3 16,2 0 2-16,1-3 2 0,2-1-2 0,-5-2 4 0,11-5-5 15,-2-4 4-15,-1-1 0 0,3-3-4 16,0-4-1-16,2-6 5 0,-1-2-1 0,1-3-2 16,1-1 2-16,-5-1 6 0,1-3-9 0,-1 0 3 15,-1 0-1-15,-3 0-2 0,0 4 5 0,-1 2 8 0,0 0 2 16,-4 10 7-16,0 0 32 0,1 6 18 0,-3 1 9 16,-1 3-4-16,2 2-6 0,-3 0-14 0,-1 4-3 15,5 1-8-15,-17 10-4 0,4 3-4 0,3 2-1 16,-8 8-3-16,4 1-8 0,-2 5 8 0,3 0-9 15,1 1-3-15,3 1 4 0,3-1-4 0,2 0-6 16,3-3-6-16,5-1 7 0,2-6 2 0,3-3-4 16,1 0-6-16,2-3 4 0,1-4 0 0,3-1-5 15,2-4-3-15,4-4 1 0,-2 0-1 0,2-5 7 16,7-3-7-16,-2-5 0 0,1-1-7 0,-1-5 5 16,-3 0 3-16,3-5-4 0,-1-2-3 0,-3-2 0 15,-4-2 8-15,-3-2-6 0,-1 4 5 0,-2-4-8 16,-2 2 4-16,-2 0 3 0,-3 0-2 0,-1 3 4 15,-4 1 12-15,-2 8-14 0,-1-1 9 0,-5 0 1 16,1 5 1-16,-2 4-3 0,-4-3 2 0,-4 3-9 0,-2 1-6 16,2 4 6-16,-6 0 1 0,3 4-3 15,-2 3-1-15,2-1 6 0,5 3-10 0,0-2 4 16,4 4-1-16,3-5 0 0,0 3-6 0,3-2-6 0,3 1 1 16,1 1 2-16,4-2 7 0,2 1-12 0,1-1 5 15,5 0-5-15,7-3 7 0,-1-1 4 0,4 1-4 16,1-2 6-16,4 1 1 0,-4-4-5 15,-3 4-1-15,-1-2 0 0,2-1 7 0,-3-1-4 0,-4 4 2 16,1-1 11-16,-5 2-16 0,4 2 1 0,-1-1 2 16,0 3 1-16,-4 0 3 0,1 0-4 0,0 5 1 15,-1-1-7-15,-2 3 7 0,3 4 2 0,-3 2-5 16,0-2 6-16,-2 2-1 0,1 3 0 0,-1-2 2 16,0 6-6-16,-1-4 6 0,-1 7-4 0,1-3 5 15,1 1-2-15,-2-7-1 0,-1 2 9 0,2-3-13 16,-2 0 5-16,1-4-6 0,1-1-8 0,2-2-6 15,-3-2-1-15,-1-1 6 0,2-4 4 0,0-3 1 16,-4 0 2-16,10-5 0 0,-5-4 6 0,3-1-3 16,-3-6-4-16,5-7 0 0,-2-2 6 0,-3-3 8 15,-1-3-4-15,1-1-2 0,-1 0-3 0,-3-16-3 16,0 14 9-16,2-2-5 0,-3 2 3 0,0-4 3 16,-4 3 4-16,-1-2 8 0,4 2-5 0,-3-2 2 15,0 7 11-15,-1-2 5 0,1 5 2 0,-4 3 28 16,7 4 0-16,-4 3-5 0,1 3-3 0,3 2 5 15,-3 2-9-15,4 3-2 0,-2 0-9 0,2 3-9 16,-2 0-3-16,2 4 4 0,0 0-11 0,0 0-3 16,0 0 3-16,8 15-7 0,-5-4 2 0,5 7-1 0,1 6-3 15,0 4-3-15,3 1 4 0,-6 3-1 0,1 1-4 16,-1 12 2-16,4-9 3 0,-3-2 1 16,-2 2-2-16,0-2-3 0,-1 15-1 0,-3-16-1 0,3 1 0 15,-2-1 4-15,2-3 1 0,0-1-4 0,1-5-3 16,-2-4-5-16,-2-3-4 0,2-5-12 0,0-2 3 15,3-1-3-15,0-2 3 0,1-5-1 0,4 0 7 16,3-5-5-16,1-5 7 0,2-1-5 0,-1-4 5 16,6-6-4-16,0-1 4 0,-4-5 0 0,2 2 11 15,0-1-9-15,-3 1 13 0,1 0-14 0,-5 6-5 16,1 3 6-16,-3 0-2 0,-3 4-1 0,2 4 6 16,-6-3-7-16,1 4 6 0,-1 2-8 0,-1 1 7 15,1 0-6-15,-4 2 2 0,0 0 2 0,10 5 9 16,-8-2-9-16,2 3 16 0,-3 1-17 0,2-1 0 15,-2 6 7-15,-1-1-4 0,0 0-1 0,0 1 2 16,0 7-21-16,0-9-21 0,0 2-18 0,0 0-11 16,0-3-16-16,1-1-7 0,2-1 1 0,-2-2 9 0,6-3 6 15,-1-1 10-15,-6-1 5 0,17-4 4 0,-7-5 7 16,5-3 6-16,-2 0 5 0,4 0 6 0,3-10 4 16,-2 0 3-16,1 3 10 0,-2-3 5 15,3 1 4-15,-6-1 1 0,4 2 8 0,-4 3 6 0,4-1 8 16,-4 4 4-16,0 5 7 0,-6-2-2 15,5 5-2-15,-4 2-5 0,0-2 0 0,-2 5-4 0,0 1 9 16,0 4-12-16,0 1 0 0,1 4 7 0,-2 1 0 16,1 2-3-16,-1 5 1 0,-3-2 0 0,1 4-1 15,1 0-1-15,-4 0 4 0,-1 1-2 0,2-3-3 16,-1 2-1-16,-2-2 1 0,1-2 2 0,1-2-6 16,-1-3-4-16,0 1 2 0,0-6 5 0,0-1-5 15,1 1 1-15,-1-5 1 0,0 0 0 0,0 0 0 16,13-10-1-16,-8 1-1 0,4-1-1 0,0-7 2 15,0-6-1-15,5-1 4 0,-1 1 1 0,1-1-8 16,0 0 9-16,4-5-3 0,-5 7-2 0,1-2 6 16,-5 7-4-16,1 2-5 0,0 1 4 0,-2 3 1 15,-2 2-3-15,1 2-6 0,-4 2 3 0,3 2-2 16,0 3 0-16,-6 0 0 0,10 11 3 0,-5-2 4 16,0 8 6-16,-2 2 5 0,3 9 2 0,-1 3 0 15,-1 0 4-15,-4 17 5 0,0 1 7 0,0-1 15 16,0 7 11-16,2 1-4 0,0 0-2 0,2 2 2 0,-3-1-8 15,-1 0-4-15,4 3-4 0,-4-2-2 16,0 25-1-16,0-28-5 0,-2 0 2 0,2-1-4 16,-3-3-9-16,-1 0 5 0,0 0-6 0,-4-5 3 0,-2-12-4 15,3 0-4-15,-4-1-4 0,-3-4 4 0,0-2 4 16,-3-4 0-16,0-1-1 0,-1-10-1 0,-5 3-3 16,5-5-1-16,0-5 4 0,-1 2-2 0,1-7 3 15,-1-2-1-15,4-5-2 0,-2-3-5 0,4-4-3 16,-1-11 1-16,3-2-5 0,4-4 12 0,6-3-18 15,5-14 1-15,5-5-6 0,7 4 6 0,4-4-8 16,9 1-4-16,-1-2 3 0,21-17 0 0,-11 23 4 16,2 2-5-16,2-1-2 0,1 0 2 0,3 4 2 15,-4 0 2-15,-1-2 13 0,1 2-13 0,-2 3 3 16,-3 0 2-16,0 1 0 0,-5 2-2 0,-8 9-2 16,-2-1 6-16,-2 1-1 0,-3 5 1 0,1-4-1 15,-12 10-3-15,4-6 3 0,-6 6 5 0,-1 8-7 16,-2-4 1-16,-2 2 4 0,-3 1-4 0,-5 4 0 15,-1 1 1-15,-4 0-3 0,-5 5 3 0,-3-1 6 16,-6 6-6-16,6-1-1 0,-3 3-4 0,3 2 6 16,-2 1 6-16,7 0-20 0,0-1-11 0,7 1-25 15,0-2-10-15,5 2-4 0,1-1-2 0,4-1 8 16,0-1-2-16,5 0 4 0,5 0 6 0,1 0 3 0,2-5 4 16,4 5 3-16,5-3 6 0,-4 1 4 0,1-4 5 15,3 3 6-15,-4 0-2 0,0 1 2 0,-7-3 2 16,-1 0 3-16,2 1 1 0,-3-1 1 0,1 5 0 15,-2-4 7-15,-2-1-2 0,-1 3-3 0,3 2 4 16,-2-3 3-16,-2 2 0 0,1 1-2 0,3 1 5 16,-3-1-4-16,0 0 4 0,0 0 1 0,0-4-1 15,-1 2 1-15,0 1 0 0,1-3 5 0,-1-2-2 16,2-1 2-16,-6 0 0 0,13-7 3 0,-5-1-5 16,1-2 4-16,-3-5-2 0,4-4-1 0,2-5 1 15,-2-3-2-15,-1-2 0 0,-1-2 0 0,0-3 0 16,1-12 0-16,2 1 4 0,0-2-3 0,-4-2 0 15,-1-1 1-15,-1 3 0 0,-1 13-1 0,1-1 10 16,-4 1 7-16,0 5 11 0,2 2 14 0,-3 10 23 16,0 0 22-16,0 5-1 0,-3 3-12 0,3 1-8 15,0 8-6-15,0 0-10 0,0 0-8 0,-1 15-1 16,-4 2-3-16,4 2 7 0,-3 11-8 0,2 3-2 16,-1 13 8-16,0 2-12 0,2-2-1 0,-1 3-6 0,-1 4 8 15,2 0-7-15,-1 1-5 0,-1-3 3 0,3 1-4 16,2-3-4-16,-2-13 4 0,1-2-10 15,2-2-9-15,2-4-15 0,0-3-19 0,3-9-3 16,-1-2-2-16,1-6-2 0,0-2-7 0,1-2 5 0,1-4-6 16,2-4-6-16,4-4-2 0,-3-5 0 0,9-8 5 15,-3-1 4-15,3-4 2 0,-3-3 7 0,4-11 6 16,-8 7 2-16,4 1 0 0,-6-1 6 0,6-11 6 16,-2 15 6-16,-2 2 3 0,-6 3 3 0,0 5 7 15,0 3 7-15,-4 5 4 0,0 3-1 0,-2 2-4 16,-1 1-2-16,1 2 0 0,-3 3 2 0,0 0 1 15,4 10-2-15,-4 0 4 0,0 5 4 0,-3 4-3 16,-1 3-2-16,2 7-1 0,-3-3 3 0,-3 3-2 16,-1 0-2-16,4 0 0 0,-4 0-13 0,5-3-17 15,-1 0-19-15,0-8-21 0,5-6-17 0,-1 1-7 16,2-4 5-16,3-4 7 0,-2-2 6 0,5-3 7 16,-1 0 9-16,3-5 4 0,2-2 5 0,2-3 4 15,3-4 6-15,-2-1 5 0,6-3 1 0,-2-4 3 16,0 2 6-16,1-1 5 0,-3 10 16 0,4-10 6 0,-7 8 14 15,-2 5 1-15,-3 0 1 0,0 2-3 16,-2 2-2-16,1-1-3 0,0 4-2 0,-1 2 4 16,0 3-7-16,-1 1 4 0,1 2 5 0,-2 3-7 0,-2 1 0 15,1 5-1-15,-1 1-1 0,0 0-1 16,-1 0-3-16,-1 1 1 0,1-1 4 0,2 0-5 16,-2-6-6-16,2 1-3 0,1-1-6 0,1-6 3 15,-2 0 6-15,3-2-4 0,-1-3-1 0,2 0 2 0,3-4-2 16,-1-2 2-16,1-3-3 0,2-1 4 0,1-4 1 15,-4-1 1-15,2-8-1 0,1 0 0 16,-3-2 0-16,1 0 1 0,-2 0-1 0,-3-2 2 0,3-2 0 16,-2 0 10-16,-2 7 5 0,-3 0 7 0,-2 4 28 15,-1 0 13-15,0 6 13 0,1-1 7 0,-7 2-12 16,2 3 1-16,-2 1-3 0,-6 2 1 0,1 1-9 16,-2 4-9-16,-7 2-3 0,2 3-7 0,-5 5-5 15,0 1-3-15,2 1 8 0,6 1-17 0,-2 4-2 16,5-2 1-16,4 0-5 0,-2 2 0 0,7-3-8 15,4-5-11-15,1 3-5 0,1-3-15 0,3-2-2 16,6 1-7-16,-1-6-2 0,4-1-14 0,5-2 0 16,3-1 0-16,8-5 3 0,-4-1 4 0,2-3 6 15,1-4 0-15,-1-2 0 0,-3 3 8 0,3-1 3 16,-3-1 0-16,-2 3 3 0,-5 1 4 0,-3-1 7 16,1 4 0-16,-5 1 1 0,3 1 1 0,-1 3-1 15,-1 2 0-15,-6 1-1 0,4 2-1 0,0 4 4 16,0 2 1-16,4 4 8 0,-3 4 0 0,-2 2 5 0,-2 0-2 15,0 2-1-15,1 1-1 0,-2 3-5 0,-1 4 1 16,0-9 3-16,-4 9-4 0,1-3 0 16,-4-5-1-16,2 0 4 0,-4 1 0 0,2-2 6 15,0-2-8-15,0-4 2 0,0-3 0 0,1-1 2 0,2-3-2 16,0-3 3-16,0-2-1 0,0 0-2 0,0 0-1 16,0 0 3-16,10-14 1 0,-3 4-3 0,4-3-5 15,-2-6 3-15,3 2 2 0,-1-5 0 0,2-2-3 16,1 3 1-16,-3-3 0 0,0 7-3 0,-1 1 1 15,0 0 1-15,-1 1 8 0,-3 6-5 0,2 1 2 16,-3 2-5-16,-1 3-4 0,-3 0 1 0,-1 3-2 16,0 0 5-16,9 11 5 0,-5-3 3 0,-4 2 1 15,0 5 10-15,0 2 4 0,-1 0-11 0,1 4 6 16,-4-2-3-16,4 6-5 0,-3-6-3 0,2 1 1 16,0 6 2-16,-2-8 1 0,2 8 7 0,-2-7-18 15,3 0-13-15,0-3-24 0,-1 1-25 0,1-2-23 16,0 1-36-16,0-3-38 0,0-2-43 0,1-5-56 15,3 0-73-15,-4-5-741 0,0-1 357 0,0 0 238 16</inkml:trace>
  <inkml:trace contextRef="#ctx0" brushRef="#br0" timeOffset="81060.14">10876 12348 237 0,'-11'-1'376'15,"3"1"-40"-15,8-1-30 0,0 1-34 0,27-5-31 0,6-1-45 16,17-2-29-16,10 3-57 0,7-2-75 0,-1 0-99 16,26-2-100-16,-32 1-520 0,-2-3 228 0,-6-2 152 15</inkml:trace>
  <inkml:trace contextRef="#ctx0" brushRef="#br0" timeOffset="82412.78">10834 9781 88 0,'-10'-3'185'16,"0"1"7"-16,2 0-3 0,0 0-10 0,3 1 2 15,-4-1-10-15,3 2-9 0,-4-2-3 0,1 1-4 16,1 0-4-16,2-2-4 0,-5 2-11 0,4 1-2 0,1 0-10 16,6 0-5-16,-12 0-4 0,7-1-12 15,5 1-9-15,0 0-7 0,-10 0-5 0,10 0-10 16,0 0-6-16,0 0-5 0,0 0-6 0,0 0-4 0,0 0 0 15,20 5-6-15,-7-4 2 0,16 2-3 16,8-3-3-16,0 0-2 0,20 3 2 0,-4-3-3 0,7 0-5 16,8 0 1-16,-4 4 0 0,27-3-6 0,2-1-10 15,-29 0 6-15,28 1-1 0,-27 3-3 0,32-4-1 16,-5 1-1-16,-27 0-7 0,27 1 4 0,-24-2 2 16,24 3-7-16,-27-3 5 0,-1 2-2 0,0-2 9 15,-3 0-16-15,1 0 0 0,-7 1-1 0,-3-2 2 16,-14 1 10-16,-1 0-10 0,-1-2-4 0,-1 2 0 15,-5 0 2-15,-1 0-1 0,-8 0 1 0,2-3 1 16,-5 1-4-16,4 0-4 0,-3-2 8 0,-6 3 13 16,1-4-18-16,-1 5 6 0,-3-3-4 0,0 1 1 15,-1 1-2-15,3 0 4 0,-4-2-1 0,-1 1 0 0,-1-1-1 16,1 3-2-16,0 0-2 0,-2-2 0 16,-5 2 0-16,7-1 6 0,-7 1-9 0,8-1 3 15,-8 1 3-15,3-1 3 0,-3 1-10 0,0 0-12 0,7-2-21 16,-7 2-33-16,0 0-29 0,0 0-32 0,0 0-23 15,0 0-37-15,0 0-39 0,-10 11-58 0,4-6-676 16,1-2 322-16,0-1 214 0</inkml:trace>
  <inkml:trace contextRef="#ctx0" brushRef="#br0" timeOffset="82729.5">12810 9504 199 0,'-8'-10'301'0,"-2"2"-22"0,2-1-11 16,3 4-18-16,0 2-23 0,1-2-23 0,0 2-23 0,4-1-19 15,0 4-15-15,0 0-12 0,0 0-11 0,17 10-11 16,-2-3-10-16,4 5-8 0,10 2-8 0,0 3-3 16,6-2-2-16,13 8-9 0,-2 0-4 0,0 1-3 15,-13-7-4-15,9 13-7 0,-11-11-3 0,-1 1-9 16,-5 1-1-16,-2 1-6 0,-4 0 3 0,-2-1-2 15,-7 4 0-15,1-3 2 0,-5-4 3 16,-6 3 10-16,-3 4-5 0,-5 1-5 0,-4 2-4 0,-3-2 3 16,-5-1-6-16,-3-1-7 0,-4 2 6 0,-8 6-19 15,6-8-34-15,-10 7-42 0,2-1-62 0,5-6-74 16,-2-6-91-16,-8 9-839 0,-1-4 377 0,-3-2 250 16</inkml:trace>
  <inkml:trace contextRef="#ctx0" brushRef="#br0" timeOffset="83481.08">12208 12223 143 0,'-7'3'172'0,"4"-1"-3"0,-3 0-9 16,-1 0-9-16,3 1 0 0,-2-3 1 15,-2 2-6-15,0 1-5 0,2-2-6 0,-3 3-3 0,1-2-9 16,-2 1-15-16,4-1 0 0,-2 1-7 0,-4 1-8 16,2 1-6-16,4-2-9 0,-2 0-3 0,3 0-4 15,-4-1-8-15,4-1-4 0,0 2-4 0,5-3-2 16,-6 3-2-16,3-2-5 0,3-1-6 0,-5 4-3 15,5-4-2-15,-4 2-3 0,4-2-1 0,0 0-2 16,0 0 1-16,17 2 0 0,-4-2-2 0,7 0 5 16,13-3 3-16,3 3-1 0,20-2-1 0,0-1-1 15,4 1-1-15,3 1-2 0,0-3-11 0,3 4 14 16,29-5-4-16,-32 3-4 0,5 0-2 0,26 0 3 0,-29 1-7 16,-3-1-2-16,-3 2 0 0,0-2 0 15,-5 1-2-15,-15 1-5 0,-3 0 2 0,-1 1 4 16,-6-3-5-16,2 2-2 0,-8-1 1 0,-2-1 0 0,-4 1-1 15,-2 1 4-15,-6-1-7 0,0 1 4 16,0 0 5-16,-4 0-2 0,-5 0 3 0,12-1 9 16,-11 0-1-16,-1 1-6 0,9-1 1 0,-9 1-5 0,1-3 1 15,-1 3-6-15,0 0-21 0,-1-7-30 0,1 7-38 16,0 0-43-16,-13-2-48 0,5 2-42 0,3-1-49 16,-2-1-729-16,-4-1 331 0,5 1 220 0</inkml:trace>
  <inkml:trace contextRef="#ctx0" brushRef="#br0" timeOffset="83812.17">13194 11913 267 0,'-1'-6'273'0,"-3"3"-16"15,3 0-24-15,1 3-27 0,1-8-26 0,-1 8-15 16,9-2-17-16,-4 0-11 0,8 2-10 0,1 3-9 0,2-1-9 15,4 2-2-15,0 2-7 0,8 3 2 16,0 0-9-16,0 2 1 0,5-1-5 0,-3 2-7 16,-4 2-6-16,5 1-3 0,-1-1-7 0,-3 1-6 0,-3-1-2 15,1 2-7-15,-4 1-5 0,-7-3-3 0,4 5-4 16,-6-3 7-16,-3 1 9 0,-3 3 16 0,-1 5 7 16,-5 0 16-16,-5 4-1 0,-5-2 13 0,-4 1-4 15,-8 0-4-15,-5 1 2 0,-10 5 4 0,-6 0-17 16,-2-1-6-16,0 0-14 0,-2 0-9 0,0-4-44 15,2 0-64-15,-1 0-105 0,-3 1-114 0,-2-5-1124 16,4 0 463-16,-1-6 310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5:56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16431 11462 153 0,'-2'-2'256'0,"2"2"-18"0,-3-3-21 0,3 3-19 15,0 0-22-15,0 0-16 0,0 0-14 0,0 0-8 16,0 0-2-16,-9 12-2 0,9-1 11 0,-1 6-4 0,-1 3-11 15,1 6-4-15,-3 3-7 0,1 3-1 16,-1 0-9-16,3 2 1 0,-3 1-12 0,1 13 3 16,2-12-15-16,0 0-13 0,1 11-1 0,0-13 2 0,0 1-10 15,-2-3-1-15,2 0-7 0,0 0-1 0,0-4-7 16,0-2 6-16,-2 2-13 0,-2-4-6 16,2 3 0-16,2-8-5 0,-1 0-5 0,-1 0 3 0,2 1-11 15,-4-3-7-15,3-2-29 0,-1-3-29 0,0 2-35 16,1-1-39-16,-1-4-48 0,2 3-47 0,0-5-53 15,-1-2-760-15,1-3 344 0,0-2 228 0</inkml:trace>
  <inkml:trace contextRef="#ctx0" brushRef="#br0" timeOffset="599.8">17000 11785 108 0,'8'-5'162'0,"0"-3"-5"15,0 1-15-15,-2 1-8 0,2 1 3 0,0-1-5 0,-1 0 2 16,-1 1-9-16,1 0-1 0,-3-1-10 16,4-1 10-16,-2 0-8 0,-1 0 1 0,0 0-3 15,3-2-2-15,-2 1-5 0,-2-1-3 0,1 1-6 0,-1-2-4 16,0 0-4-16,-3 1-2 0,3-7-7 0,-4 4 3 15,0-1 1-15,0-2-9 0,-1-1-7 0,-2-1 5 16,1 6 0-16,-2-1 5 0,1 3-5 0,-1 3 3 16,2 0 0-16,-2 1-7 0,-3-1-5 0,4 1-15 15,-5 4-14-15,3-4 10 0,-5 10-6 0,-3-1-8 16,1 3 5-16,-4 4-7 0,-4 4-13 0,-1 9 10 16,-4-1 3-16,4 0-12 0,3 3-13 0,-1-2-7 15,1 3-16-15,4 0-5 0,1-4-12 0,1 1-10 16,5-4-11-16,3-3-2 0,0 0-3 0,3-4-2 15,2-1 5-15,-1 0 5 0,4-3 5 0,0 0-1 16,1-3 8-16,0-2 3 0,4-2 7 0,-4-1 1 16,-5-1 3-16,18-7 1 0,-5 0 4 0,-3-1 1 15,4-2 7-15,-2-4 4 0,-2-1 1 0,4-2 5 0,-4-1 1 16,-1 0 7-16,0 1 4 0,1-7 15 0,-3 7 9 16,-1-1 9-16,1 2 13 0,-4 4 0 0,1 1 7 15,-1 1 6-15,-1 3 7 0,1 2 0 16,0-1-5-16,-2 2-6 0,-1 1-8 0,1-1-5 0,-1 4-3 15,0 0-18-15,0 0 9 0,0 0 1 0,4 17 16 16,-4-2-11-16,0 3 0 0,0 6 2 0,0 2-10 16,-1 2-3-16,2 3 5 0,-2 0-4 0,-1 4-3 15,0 1-9-15,-2 10 7 0,1 1-4 0,1-11-5 16,-2-1-4-16,0 15-26 0,0-3-29 0,3-1-38 16,-3 0-32-16,2-10-34 0,2-1-42 0,2 0-54 15,3-1-52-15,-1 0-844 0,1-5 379 0,0-12 252 16</inkml:trace>
  <inkml:trace contextRef="#ctx0" brushRef="#br0" timeOffset="791.04">17336 12056 92 0,'1'-5'333'0,"3"1"-21"16,-4 1-25-16,0 0-26 0,0 3-23 15,0 0-24-15,0 0-15 0,0 0-17 0,0 14-12 16,-4-1-12-16,3-3-19 0,-2 2-7 0,-1 5-13 15,3-1-9-15,1 4-20 0,-4 7-4 0,4-1-5 0,0 3-7 16,0-1-18-16,-1 0-25 0,-2-1-37 16,2 4-44-16,1 1-42 0,0-2-42 0,0-5-52 0,4-5-43 15,-3 0-660-15,2-2 295 0,-2-3 198 0</inkml:trace>
  <inkml:trace contextRef="#ctx0" brushRef="#br0" timeOffset="1504.32">17667 11660 121 0,'-3'-5'187'0,"1"1"7"15,0-3 1-15,-2 2-1 0,3-2-19 0,-1-3-11 16,-2 3-4-16,3-3-1 0,-2 2-8 0,2-3-1 15,1 2-6-15,-1-1-1 0,2 1-10 0,0-2-10 16,3-1-10-16,1 3-6 0,1 0-8 0,2-1-7 0,0 0-8 16,3 2-7-16,2-2-7 0,4 0-3 0,1 3-8 15,2 0-8-15,0 3-8 0,0 0 9 0,0 1-13 16,-2 3-4-16,4 0-5 0,-2 2 1 0,-1 0-5 16,0 5-8-16,-3 3 1 0,-1-1 1 0,-1 2-4 15,-5 5-1-15,-4 0-1 0,-1 10-3 0,-7-1 0 16,1-7 1-16,-6 10-1 0,-4 0 0 0,-4 2-8 15,2-2-3-15,-3-3-4 0,0-3-4 0,4-6 3 16,4-3 0-16,-3 1 2 0,5-6-3 0,-1-1 3 16,0-2 2-16,3 1 4 0,3-3 1 0,-2-1 1 15,1 2-3-15,1-3-9 0,2-1 10 0,-3 4-4 16,3-4 0-16,0 0-1 0,0 0 0 0,22-4 2 16,-8 4-1-16,-1-1 0 0,1-1 0 0,-1 2 4 15,8 2-5-15,-5-1 1 0,4 3 3 0,-1 0 7 0,-2 1-6 16,-2 2-2-16,3 1 3 0,-1-2 0 15,-2 2 4-15,2 1 1 0,-4 3-1 0,0-3 6 16,-4-1-4-16,0 1 3 0,3 2 7 0,-4 0 7 0,-1 0 7 16,-3 0 7-16,-4 0 8 0,0 2 13 0,-2-3 1 15,-5 5 7-15,-2-1-3 0,-5 1-12 0,-1-1 0 16,-8 4-5-16,-3-2-1 0,2-1-10 0,-8 1 4 16,5-2-7-16,-4 2-6 0,1-4-4 0,-5-2-11 15,6 1-14-15,2-4-25 0,8-4-20 0,-3 0-22 16,5 1-23-16,4-4-29 0,2-2-22 0,-3 0-22 15,7-3-44-15,3-1-57 0,1-3-42 0,4-5-728 16,2-1 345-16,3-2 230 0</inkml:trace>
  <inkml:trace contextRef="#ctx0" brushRef="#br0" timeOffset="2016.6">18230 11585 185 0,'4'-16'283'0,"-4"5"-7"0,0-1-21 16,3 1-13-16,-3 2-16 0,0 0-18 0,1-3-14 0,-1 4-11 15,0 1-15-15,0 0-15 0,1 3-11 0,-1-2-17 16,0 4-13-16,3-1-11 0,-3 3-11 16,0 0-10-16,6-3-8 0,-6 3-8 0,7 9-5 0,-1-3 0 15,-1 3-6-15,-1 4-7 0,0-1-2 0,-2 4-1 16,1 2-6-16,-1 6 0 0,1-3-7 0,-2 4 1 15,2 1-3-15,-3 3-1 0,4 1-3 0,-3-2-6 16,1-2-8-16,2 2-17 0,0-10-14 0,1-1-14 16,2 0-3-16,1 0-3 0,3-4-3 0,2-3 4 15,3-2 1-15,3-2 6 0,-2-4-1 0,2-3 6 16,-1-4 3-16,1-2-1 0,2-4 6 0,0-4 4 16,0-5 2-16,-1-5 2 0,-6 1 14 0,4-2 8 15,-5 1 5-15,2-4 10 0,-6 3 14 0,0-3 0 16,0-2 14-16,-3 6 18 0,-2 0 0 0,3 8 24 15,-6 0 17-15,4 5 3 0,-5 6 15 0,0-4 5 16,3 4-14-16,-2 1-16 0,-1-2-12 0,0 3-12 16,4 2-10-16,-4 2-14 0,0 0-3 0,0 0-2 0,2 17-2 15,-2-6-5-15,3 7-2 0,-2 1-2 0,-1 6-2 16,3 0-4-16,-2 3 2 0,2 1-6 16,-6 1 0-16,6 2-6 0,-2-1 6 0,0 4-7 0,-3 0-2 15,-1 1-4-15,3-1 0 0,0 0-5 0,-4 12-12 16,0-13-38-16,4 0-48 0,0 1-42 0,3-4-32 15,1 1-50-15,-3-4-49 0,4-1-49 0,2-11-30 16,3-2-918-16,-1-4 419 0,2-6 278 0</inkml:trace>
  <inkml:trace contextRef="#ctx0" brushRef="#br0" timeOffset="2548.33">19329 11639 194 0,'4'-28'267'0,"-1"7"-22"16,-2-2-10-16,-1 2-19 0,-1 1-2 0,-2 1 1 15,-1 1-10-15,2 1-6 0,-6 1-13 0,3 2-9 16,-3-2-2-16,-1 7 3 0,-1-3-21 0,1 4-6 0,-2 3-11 16,-1-3-8-16,-3 3-14 0,-4 2-8 15,-1 2-20-15,-1 5 1 0,-5 2-19 0,-2 5-7 0,4 1-3 16,-3-1-7-16,1 6-6 0,2 0-4 0,2 1-4 15,3 0 2-15,6-4-11 0,2 3-2 0,3-1-7 16,3-2 3-16,1 3 3 0,4 1-9 0,2-2-17 16,3 2 16-16,1-2-1 0,4 0-5 0,2 0 1 15,2 0-4-15,1-2-2 0,4 4 11 0,2-1-9 16,2-1-5-16,-3 1 2 0,-3-4 3 0,2-1-7 16,3 2-1-16,2 2-2 0,-7-5 6 0,3-1 2 15,-4 3-2-15,3-2-6 0,-3 0 3 0,10 2-2 16,-8-1 6-16,-4-3-9 0,1 2 5 0,-2-2 2 15,-2-1-2-15,-2 1-4 0,-2-1-6 0,-1 1 14 16,-1 0 11-16,-5 1 2 0,0 0 9 0,-4 1 6 16,-2-1 2-16,-3-2 3 0,-6 4 5 0,-2-2-3 15,-7 1 2-15,-3-1 2 0,-4-3 1 0,-1-1-1 0,-2-1 3 16,1-5 3-16,1 2 3 0,-3-5 7 16,4-1 8-16,3-2-1 0,3-1-3 0,6-3 2 15,2-1-9-15,3-3 0 0,4-2-7 0,1-9-5 16,5 0-6-16,5-1-7 0,6-1-2 0,6-2-4 0,3 2-4 15,3-2-2-15,6 5-7 0,1 0-2 0,2 4-4 16,2 2-5-16,-2 0-16 0,0 6-39 0,-1-1-41 16,0 1-51-16,-2 6-47 0,-3-1-58 0,-3 3-79 15,4 0-71-15,-5 2-1065 0,1 0 489 0,-1-1 324 16</inkml:trace>
  <inkml:trace contextRef="#ctx0" brushRef="#br0" timeOffset="3506.02">23252 10889 61 0,'0'-10'224'0,"0"-1"-4"0,0 5-5 0,0 0-9 0,1-4-9 15,1 3-14-15,-2 2-5 0,1-2-1 0,0 2-7 16,-1-2 0-16,0 3-7 0,0 0-16 0,0 0-19 15,0 4-13-15,0 0-13 0,0 0-11 0,0 0-3 16,0 0-6-16,2 19 7 0,-2-7-2 0,1 7 7 16,0 7-5-16,0 0-7 0,-1 2 1 0,3 2-5 15,1 0-4-15,-3 2-4 0,2 1-2 0,-1-2-4 16,-1 2-2-16,2-2-3 0,-3-1-7 0,1 4-9 16,-1-1 1-16,0-2-4 0,0 1-9 0,-1 1 0 0,1-3 1 15,-3 4-4-15,1-5-9 0,1 3-23 16,-1-2-31-16,1-2-37 0,0-2-50 0,-2-8-46 0,3 1-34 15,3-4-24-15,1-4-27 0,-1-3-44 0,3-2-656 16,0-5 317-16,5-1 212 0</inkml:trace>
  <inkml:trace contextRef="#ctx0" brushRef="#br0" timeOffset="4047.69">24061 11064 188 0,'5'-14'191'0,"-1"3"-10"0,0 0-9 0,-3-3 4 15,4 3-8-15,-5-6-3 0,4 5-8 0,-4-5-2 16,0 0 7-16,0 3-4 0,0 2-7 0,0-5-5 16,0 3-6-16,-4 3-12 0,3-5-4 0,-3 5 5 15,0 1-8-15,0-1-2 0,-1 1 11 0,-1 1-21 16,1 2-5-16,-3 2-14 0,-1 2-8 0,-3 2-2 15,-1 2-11-15,-5 2-1 0,0 5-20 0,-1-2-1 0,-2 2-6 16,5 4-4-16,-10 4-2 0,8 2-4 0,-1 0-5 16,-3 0-3-16,2 6-2 0,3-5-6 0,-1 5-1 15,4-3-4-15,5-3-8 0,3 0-9 0,0 0-11 16,3 1-10-16,0-2-10 0,2-2-2 0,4 0-7 16,2-5 2-16,1 1 3 0,4-2 5 0,3-4 1 15,1 1 7-15,-1-4 1 0,4-2 2 0,3-1 6 16,-1-2 2-16,2-2 5 0,-2-3-3 0,0-1 3 15,2-6 2-15,-5 1 0 0,-2-1 6 0,2 1 6 16,1-7 2-16,-6 6 10 0,0-3 20 0,1 3 5 16,-3 1 19-16,-3 2 1 0,-1 3 11 0,1-1 0 15,-2 0 5-15,0 4-4 0,0 1-4 0,-3 0 0 16,-1 0-15-16,3 3-5 0,-3 2-5 0,0 0-7 16,0 0 3-16,0 0-8 0,4 18 1 0,-4-6-2 15,-3 6-2-15,6 7-1 0,-6 2-4 0,3 3 1 16,-1 1-4-16,1 1-9 0,-3 0 4 0,2 4 5 15,-4 9-5-15,1-8-1 0,1 9 15 0,1-11-43 0,-2 0-30 16,3 15-46-16,-2-2-36 0,3-2-48 16,-1-13-46-16,2-1-52 0,3-6-63 0,0-8-768 15,2-3 369-15,2-5 246 0</inkml:trace>
  <inkml:trace contextRef="#ctx0" brushRef="#br0" timeOffset="4231.05">24341 11380 163 0,'4'-9'278'0,"-2"2"-19"0,0 3-16 0,-1-2-27 16,0 2-24-16,0 1-20 0,-1 3-14 0,0 0-12 16,0 0-13-16,0 0-5 0,-1 15-5 0,1-9-10 15,0 7-8-15,0-1-4 0,0 7-7 0,1 5-13 16,-1 1 1-16,2-6-13 0,-2 9-6 0,1-2-2 16,-2 3-7-16,-2-2-5 0,1 2-17 0,-1 2-34 15,-1-2-38-15,0-3-49 0,-2 4-49 0,2-7-58 16,-1-3-688-16,1-4 294 0,3-3 198 0</inkml:trace>
  <inkml:trace contextRef="#ctx0" brushRef="#br0" timeOffset="4834.14">24641 11032 207 0,'-1'-9'211'0,"-2"0"-13"0,3 1-5 0,0 1-3 16,0-3-4-16,2 2-8 0,1-4-1 0,-1 4-8 15,3-1-12-15,1 0-10 0,-1 1-12 0,4-3-11 16,0 1-14-16,0 4-7 0,1-5-12 0,3 5-9 15,0-5-8-15,5 6-8 0,0-2-4 0,-3 3-8 0,5 1-5 16,-3 0-4-16,2 3-7 0,2 2-4 16,-5-2-3-16,6 2-3 0,-3 0-1 0,-1 2-4 15,-4 3-3-15,0-2-1 0,-2 5-4 0,-2-3-1 0,-5 4 0 16,0 0-2-16,-3 5-1 0,-6 2 2 16,-5 6-5-16,-5 2 2 0,-3 1-2 0,-6 0-2 0,-4-3-2 15,4 2 3-15,-5-5-2 0,6 2 1 0,-1-6-4 16,7-5 3-16,-1 0-1 0,8-4-2 0,-1-2 3 15,2-1-1-15,2-2-1 0,-2 1-3 0,6 1 0 16,-2-2-2-16,4 1 6 0,0-4-2 0,1 5 0 16,3 2-2-16,5-3-1 0,-3-3-1 0,6 2 3 15,-2 2 1-15,2-3-1 0,0 4 1 0,6 0-1 16,-1-2 1-16,-1 3 1 0,1-2-3 0,-2 0 0 16,3 3 2-16,-4-2 2 0,4 2-2 0,-4-1 7 15,-1 0 2-15,1 2 3 0,3-3 8 0,-7 0-4 16,0-2 1-16,-1 2-2 0,-1 1 0 0,-2-4 3 15,-2 2 7-15,-1 2 4 0,-2-1 13 0,-1-1 2 0,-4 5 12 16,-4 0-12-16,-1-2 6 0,-7 3-10 0,-2-1-5 16,-8 2-3-16,2 1-1 0,-3-2-6 15,0 1-2-15,-1 1 0 0,2-4-4 0,7-1-23 16,-1 1-16-16,2-2-32 0,0-2-37 0,-1 3-41 0,6-6-35 16,3 2-37-16,3-3-44 0,1 1-77 0,6-2-644 15,-1-7 323-15,5-2 214 0</inkml:trace>
  <inkml:trace contextRef="#ctx0" brushRef="#br0" timeOffset="5347.41">25174 10989 181 0,'5'-11'290'0,"0"2"-13"15,-1 3-19-15,0 0-22 0,-3 1-16 0,2-1-18 16,-2 3-11-16,0 0-19 0,2 1-20 0,-3 2-13 15,1-4-17-15,-1 4-11 0,0 0-14 0,0 0-7 16,4 9-5-16,-1-2-8 0,-2 3-4 0,3 2-12 0,-3 5 2 16,0 1-10-16,0 3 1 0,2 1-10 15,0 4-4-15,-2 0-4 0,0-6-4 0,0 4-3 16,3 2-5-16,-2-6 2 0,1-1-5 0,0 0 0 16,3 6-4-16,-1-8-6 0,2 0-11 0,-2-8-7 0,3 3-3 15,0-4 0-15,1 0-5 0,1-2 5 16,2-2 3-16,-2-3-1 0,3-1 4 0,0-2-6 15,-3-4 8-15,3-4-1 0,0-1-1 0,1-2 7 0,-1-3 0 16,1-6 2-16,0-2 6 0,-3-1 1 0,1-4 16 16,-1 3 5-16,0-4 10 0,-1 3 7 0,-3-1 7 15,2 4 14-15,-3 5 19 0,2-1 5 0,-4 4 9 16,1 3 6-16,-1 2 7 0,-3 1-3 0,1 5-4 16,-2-2-12-16,2 2-11 0,2 1-18 0,-4 1-8 15,0 3-7-15,0 0-6 0,0 0-3 0,6 15 0 16,-4-6-7-16,0 5 5 0,-1 6-6 0,2-2 3 15,1 5-10-15,-3 7 2 0,1-2 2 0,0 1-4 16,-2-1-1-16,0 1-5 0,0-2-1 0,0 5-3 16,0-3 0-16,-4-1-2 0,4 0-1 0,0 1-6 15,-4 0-18-15,3 0-42 0,1-3-32 0,0 0-34 16,-3 0-40-16,3-7-42 0,-1-1-46 0,2-3-48 16,3-2-26-16,2-3-36 0,1-5-853 0,3-1 402 0,3-4 268 15</inkml:trace>
  <inkml:trace contextRef="#ctx0" brushRef="#br0" timeOffset="5897.56">26254 11067 204 0,'5'-20'220'0,"0"-5"-14"0,-2 6-7 0,2-8 16 16,-3 2-9-16,-4 0-4 0,2 7 2 0,-3-1-1 15,2-3-13-15,-4 4-10 0,-2 1-4 0,2 2 7 16,1 3-5-16,-2 0-19 0,-4-1-10 0,0 6-22 16,-1 1 4-16,2-1-20 0,-1 6-12 0,-4-1-8 15,-3 4-11-15,4 0-6 0,-5 4-12 0,-8 3-3 16,0 4-5-16,2 3-3 0,0 1-10 0,6 0 1 16,-4 4-12-16,8-7-1 0,-4 8 0 0,7-7-1 15,-6 5-6-15,8-4 9 0,0-2-17 0,0 2 3 0,6 0-2 16,0-4 1-16,2 4-6 0,-1-4 4 15,2 5-6-15,3 0 0 0,0-3 1 0,-1 1 0 16,3-6-8-16,3 8 4 0,-2-7-3 0,5 3 6 0,-1 0-1 16,1 0 5-16,0-2-17 0,1 1 7 0,2-2 7 15,0 3-7-15,-1-4-7 0,0-1 16 0,2 4-5 16,-2-5 1-16,2 2-14 0,0 1 13 0,-4-3-5 16,2 3 0-16,1-1 0 0,-4-1 1 0,2-1 1 15,-1 1 5-15,2 1-2 0,-1 3-7 0,-1-4 1 16,0 1 4-16,-2-1-5 0,-2-3-2 0,0 6 3 15,-3-2 8-15,4-3-6 0,-2 1-2 0,-2 1 0 16,-3-2 10-16,-1 1 9 0,-1 1 1 0,-2-3-2 16,1 4 19-16,-3-3 5 0,-4 4 3 0,-3-5 6 15,0 1 2-15,-4 2 4 0,-2-5 7 0,0 0 8 16,-1 0 8-16,-1-2 2 0,-1-3 0 0,0 0 2 16,-1-2-1-16,1-3-3 0,2 0-1 0,1-3-1 15,8 2-6-15,-1-3-8 0,1-4-5 0,2 0-6 16,5-4-10-16,7-7-6 0,5-5-6 0,10 0-13 15,12-11-19-15,6-3-36 0,11 6-31 0,27-18-65 16,6 7-61-16,9 1-92 0,4 0-132 0,0-1-1201 0,2-6 541 16,-7-2 358-16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00:03.0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23467 9086 42 0,'0'0'145'0,"0"0"0"0,0 0-2 0,2-4-6 16,-2 4-5-16,0 0-2 0,0 0-5 0,0-2-3 16,0 2-7-16,0 0-8 0,0 0-1 15,0 0-2-15,0 0-4 0,0 0 2 0,0 0-4 0,0 0 0 16,0 0-2-16,0 0-7 0,0 0-2 0,0 0-6 15,0 0-6-15,0 0-5 0,0 0-3 0,0 0-8 16,0 0-4-16,0 0-5 0,0 0-2 0,0 0-7 16,0 0 2-16,0 0 2 0,0 0-7 0,-10 6 3 15,10-6-4-15,-4 4 3 0,2-1 1 0,-3 1-4 16,1-4 0-16,0 4-3 0,-1-1-3 0,2-1-3 16,-2 2-2-16,1-3-6 0,4-1 1 0,-6 4-1 15,2-1-2-15,0-1-1 0,3 2-5 0,-3 0 3 16,-3 1-3-16,4-2 6 0,-6 5-1 0,4-2-2 0,-3-1 1 15,3 2-6-15,-1 2 0 0,0-1 4 16,0 1-4-16,1-1 3 0,1 0-9 0,-2 1 8 16,3-1-3-16,-3 1-4 0,2 0 4 0,3-4-3 0,-2 3 3 15,2 0-5-15,0-2 5 0,2 4-2 0,0-3-2 16,1 0 1-16,0 0-3 0,1 1 1 16,4 1 0-16,-3-1 1 0,3-1 1 0,0 0-2 0,5 0 3 15,-3 1-2-15,2 0 0 0,-1-2 4 0,2 4-6 16,-2-3 1-16,3 0 1 0,1 1-3 0,-5 0 5 15,4-2-2-15,-3 1 0 0,0-1 1 0,-1 2 0 16,-1-2 1-16,-2 3 3 0,2-3 1 0,-2-2 3 16,-2 4-2-16,0-4 4 0,0 1 0 0,-2 2 14 15,1-2-12-15,0 0 4 0,-2 0 5 0,-1 0 9 16,0 0 4-16,0 2-5 0,-1-2 5 0,-2-1 3 16,0 2 2-16,1-2 1 0,-3 3-4 0,1-2 6 15,-1 0-14-15,-5 2-2 0,-1-2 4 0,2 2-9 0,-7 1-3 16,0-2-8-16,0 0 6 0,-1 0-8 15,-1 2-17-15,-1-6-25 0,6 1-22 0,-1 4-26 16,4-6-23-16,2 3-30 0,-1-4-42 0,2 0-44 0,7 0-64 16,-8-3-855-16,6-3 378 0,0 0 252 0</inkml:trace>
  <inkml:trace contextRef="#ctx0" brushRef="#br0" timeOffset="569.96">23545 9169 219 0,'-8'-3'252'0,"3"1"-17"16,0-2-17-16,0 1-16 0,-2 1-11 0,7 2-18 16,-8-2-12-16,8 2-12 0,-6-3-12 0,6 3-16 15,-3-2-11-15,3 2-13 0,0 0-10 0,0 0-6 0,0 0-6 16,12-1-10-16,-12 1-6 0,20 2-3 15,-10-3-10-15,4 1 3 0,2-3-8 0,4 5 0 16,0-5-1-16,-5 3-3 0,7 0-4 0,-3 0-4 0,-2-1 4 16,2 1-3-16,-6 0 0 0,6 0-3 0,-1 1-2 15,0 2-3-15,-5-1-6 0,-1-1 1 0,-3 1 10 16,0 1-6-16,1 2 4 0,-2 2 6 0,-3 0-3 16,0 3 3-16,0 0 11 0,-1 2-2 0,-3 4 2 15,2 2-1-15,-3 1 7 0,0 5-2 0,-3-4-6 16,2-1 1-16,1 1-2 0,-4 3-2 0,-1-1-2 15,2 2 7-15,0-3-14 0,-1-3 3 0,1 1-6 16,2 0-6-16,1-3 1 0,0 2-3 0,0-5 1 16,1-1 0-16,3-3-5 0,0-1 18 0,0 1-14 15,2-4-6-15,2 2 4 0,-3-5 0 0,4-1-2 16,1-1 6-16,2-1-2 0,-2-1 10 0,3-5-3 16,0-3 10-16,2 1-7 0,-2-3 11 0,1-3-6 0,-3 0-9 15,1-2 6-15,2-7 6 0,-3 1 0 16,-2-4 1-16,0 0-5 0,-2-4 2 0,-4 2 2 0,1 0-3 15,-4 5 4-15,0-3-3 0,-4 0 5 16,3 10 19-16,-3 0 2 0,-3 2-7 0,-1 1-9 0,-1 3 2 16,1 2-13-16,-4 0-3 0,-1 4 0 0,0 2-17 15,0 2 3-15,-3 1 2 0,2 4-4 16,1-1-16-16,-2 9-8 0,2 3-26 0,-4 6-30 0,4-1-39 16,2 9-30-16,2-3-35 0,1 8-44 0,8-3-39 15,-4 4-44-15,8-2-60 0,0-1-814 0,1-1 392 16,0 0 260-16</inkml:trace>
  <inkml:trace contextRef="#ctx0" brushRef="#br0" timeOffset="763.43">24204 9602 132 0,'0'0'292'0,"6"-2"-30"0,-6 2-28 15,0 0-25-15,0 0-22 0,8 3-17 0,-8-3-12 16,3 4-14-16,-1-1-9 0,-2 4-9 0,-2-2-10 15,4 1-14-15,-2 2-8 0,0 0-9 16,4 2-12-16,-4 3-4 0,0-3-6 0,1 2-16 0,1 0-31 16,-2 1-35-16,-2 1-47 0,1 1-52 0,1-3-46 15,0 2-619-15,-2-5 261 0,0 0 174 0</inkml:trace>
  <inkml:trace contextRef="#ctx0" brushRef="#br0" timeOffset="1281.42">24553 9206 194 0,'1'-10'308'16,"-1"3"-11"-16,2-1-18 0,-4 1-15 0,4 0-16 15,-2 2-20-15,0 0-25 0,0 1-17 0,0 4-21 0,0-3-19 16,0 3-15-16,0 0-11 0,0 0-12 15,-3 14-9-15,3-4-8 0,-1 2-10 0,-2-1-7 16,3 7 2-16,-1-1-12 0,0 3 4 0,-1-2-16 0,-1 2-3 16,3 7-5-16,-3-3-11 0,2-4 3 0,1 0-5 15,0-2-2-15,0 1 5 0,0 0-8 0,6-2-4 16,-3 0 0-16,-1-5 3 0,2-2-12 16,0 0 2-16,2 1-2 0,-1-4-3 0,4-1-10 0,0-1 9 15,0-2-4-15,4-3 2 0,0 0 10 0,1-4-13 16,-3-4 0-16,2-1 7 0,1-2-7 0,-1-3-2 15,-2-1 1-15,-2-2 1 0,7-5-1 0,-5-2 9 16,1-2-9-16,-3 2 8 0,-2 2 0 0,0 2 15 16,-3 4 12-16,-2-1 17 0,2 1 4 0,-3 5 6 15,1 1 21-15,-1 0 0 0,-1 3 0 0,0 1-2 16,1 0-8-16,-2 4-12 0,1 2-14 0,0 0-3 16,0 0-16-16,0 0 4 0,0 0 8 0,-3 17-14 15,1-5-3-15,-1 5 0 0,1 1-4 0,-1-1 1 0,-1 3-4 16,3 0-3-16,-2 5 1 0,-1 1 0 0,3 0-2 15,-4 1-1-15,4-1-1 0,0 1-2 0,-1-6-15 16,2 2-23-16,-1-3-36 0,1-2-35 0,0 3-28 16,0-3-26-16,0-1-39 0,0-1-44 0,1-6-32 15,3 0-29-15,1-4-24 0,0-1-812 0,-1-3 378 16,5 0 250-16</inkml:trace>
  <inkml:trace contextRef="#ctx0" brushRef="#br0" timeOffset="2050.96">25128 9226 59 0,'1'-8'298'0,"1"-2"-7"0,0 5-16 0,-2-2-22 15,0 2-17-15,0 3-26 0,0-1-22 0,0 3-16 16,0 0-9-16,0 0-11 0,0 0-16 0,-13 15-3 16,8-5-8-16,0 1-8 0,1 5-10 0,-1 0-12 15,1 1-7-15,0 2-8 0,3-1-1 16,-4 0-12-16,3 0-6 0,2 2-5 0,-2-2 5 0,2 1-15 15,4-1 1-15,-4-1-10 0,3 0-3 0,-1-4-3 16,3 2-8-16,-1-5 2 0,1 0 2 0,0-2-7 16,4-2 0-16,0-1-8 0,3-2 7 0,-1-1-7 0,5-2 2 15,-5-3-6-15,10-2 6 0,-2-4 1 0,-4-1-2 16,2-2 0-16,-2-2-1 0,3-6 0 0,-5 3-4 16,1-8 1-16,-3 2 7 0,-2-1 10 0,-4 0-14 15,0 0 26-15,-5 4-7 0,-1-6 4 0,-5 8 9 16,-1-1 4-16,0 2 7 0,0 1 9 0,-2 1-2 15,-1 2 7-15,0-1 13 0,2 7 12 0,1 0-18 16,3-1-1-16,0 4-3 0,0-2-11 0,2 2-8 16,-2 1-5-16,2 0-5 0,1 2-7 0,1 1-1 15,0 0 5-15,0-7-14 0,0 7-2 0,0 0-8 16,10-3 0-16,-1 5-1 0,3-4 2 0,1 2-3 16,3-1-2-16,2 1 1 0,0-2-1 0,1 0 1 15,-1 0-2-15,0-1-1 0,1 1-1 0,3 0-8 0,-1-3 7 16,8 2-2-16,-9 1-2 0,3-2 0 15,5 0 0-15,-9 0-1 0,2 1 1 0,-2 2 0 16,1-2-2-16,-7 1 10 0,2-1-9 0,-3 3 0 0,-2-2-1 16,-2 2-1-16,0-1 6 0,-3 1-10 0,-5 0-5 15,9 0 2-15,-9 0 2 0,6 0-2 0,-6 0-1 16,6 1 5-16,-6 4 3 0,2 0 8 16,-4 0 5-16,2 3 3 0,-4 2 10 0,0 5 5 0,-2 1 1 15,-1 3 4-15,0 8 1 0,0-2-6 0,-2 1 3 16,0 1-1-16,1-3-2 0,-1 2-4 0,3 1 3 15,2-3-6-15,0 3-2 0,0-3-4 0,2-4 1 16,0-1 2-16,2-2-2 0,2 0-3 0,0-5 0 16,2 0-3-16,1 0 1 0,2-5 3 0,1 1 4 15,3-1-6-15,0-2-2 0,3-3 0 0,4 1 0 16,-4-1 0-16,6-7 1 0,1-1-1 0,6-2 0 16,-3-4 1-16,-1 0 1 0,-1-3-4 0,-2-2-2 15,2-2 3-15,-4-1 1 0,-1-1 2 0,-2-3 4 16,-1 2-4-16,-5-5 3 0,-4-2-4 0,0-3 0 15,-5 0 6-15,-1 2-8 0,-3 3-1 0,-5 1 0 16,0 4-1-16,-3 2 0 0,1 3-5 0,-3 4 2 0,-1 0-5 16,0 4-3-16,-2 1-15 0,-1 4-34 15,-1 3-44-15,1-1-54 0,1 5-54 0,-2 3-53 0,1 0-54 16,2 4-56-16,0 3-59 0,2 2-1110 0,-5 3 511 16,2 2 340-16</inkml:trace>
  <inkml:trace contextRef="#ctx0" brushRef="#br0" timeOffset="17800.22">16353 8992 109 0,'0'0'119'15,"-4"-4"-7"-15,4 4-7 0,-5-2-8 0,5 2-3 16,-1-3-5-16,1 3-3 0,0 0-8 0,-3-5-5 15,3 5-6-15,0-5 2 0,0 5-11 0,0 0 0 16,2-7 4-16,-2 7-3 0,0-5-10 0,1 1 16 16,0 1 5-16,-1 3 15 0,0-5 1 0,0 5 4 0,0-2-1 15,0 2-5-15,4-5-5 0,-4 0-3 16,0 5-1-16,-2-6 0 0,4 2-5 0,-2 0-8 16,0 4-1-16,1-8-1 0,-1 3-3 0,2 1-3 15,-2-1-7-15,1 2-3 0,-1-1 0 0,0 0-3 16,1 0 2-16,-1-1-6 0,0 5 2 0,1-7-2 0,-1 2 0 15,2 1 1-15,-2 4 1 0,0-7-2 16,0 7 0-16,0-5 1 0,0 2-3 0,0 3 0 0,0-5-2 16,0 5 0-16,0-5-4 0,0 5 1 0,1-4-3 15,-1 4-2-15,0 0 0 0,0-5 2 16,0 5-1-16,1-3-7 0,-1 3-2 0,0 0-2 0,2-3 0 16,-2 3 1-16,0 0-2 0,0 0-3 0,0 0 1 15,0 0-5-15,0 0 2 0,0 0-3 0,0 0-7 16,0-5 6-16,0 5 2 0,0 0-4 15,0 0-6-15,0 0 8 0,0 0-1 0,0 0 0 0,0 0-2 16,0 0 6-16,0 0-1 0,0 0 3 0,0 0 2 16,0 0 7-16,0 0 3 0,0 0 0 0,0 0 2 15,0 0-4-15,0 0 6 0,0 0-2 0,0 0-2 16,0 0 1-16,0 0-3 0,0 0 13 0,0 0-10 16,0 0-9-16,0 0 5 0,0 0-11 0,0 0 10 15,0 0-4-15,0 0 0 0,0 0-1 0,0 0-5 0,0 0-4 16,0 0 6-16,0 0-17 0,0 0 7 15,0 0 2-15,0 0 7 0,-6 15-7 0,6-7-3 0,0 2 2 16,-1-1-1-16,1 3 0 0,-1 2-2 0,2 1 7 16,0 0-2-16,-1 2 0 0,2 0 2 0,0 0-8 15,2 1 7-15,-1-2-9 0,1 0 11 0,-1 1-4 16,1 0-2-16,1-2 6 0,2 2-6 0,-3-5 3 16,3 2 2-16,3-1 1 0,-2-2-2 0,2 1 0 15,-1-6-8-15,4 1 12 0,0-2-8 0,1-1 2 16,-4-2 3-16,4-4 0 0,-2 2 1 0,-1-2-1 15,2-5-9-15,-2 4 5 0,6-7-2 0,-4-2 9 16,-3 0-1-16,1-2-2 0,0-1 0 0,-1 2 6 16,0-3 3-16,-5 7-8 0,3-6 2 0,-3 4 12 15,4 0 11-15,-6 0 14 0,-1 1 14 0,-1 0 12 16,3 3 15-16,-4 1 6 0,3-1-1 0,-3 4-8 16,0-1-11-16,0 0-12 0,0 4-6 0,0 0-4 15,0 0-8-15,0 0-10 0,-7 11 2 0,4-1-2 16,1 7-6-16,-3 0 9 0,0 0-13 0,1 2-4 15,-1 8 2-15,3-3-2 0,-1 5-1 0,0-4-3 16,3 3-7-16,-1 1 8 0,2-1-3 0,1-1 0 0,-1 2-5 16,2-1 3-16,-1-2-13 0,2 1-17 0,-1-3-25 15,0-5-34-15,5-1-33 0,-3-1-30 0,0-3-24 16,0 1-26-16,2-5-25 0,-1-1-27 16,2-4-28-16,-2-3-34 0,6-1-39 0,-5-2-753 0,4-1 366 15,-1-4 244-15</inkml:trace>
  <inkml:trace contextRef="#ctx0" brushRef="#br0" timeOffset="18348">17271 9029 87 0,'2'-5'197'0,"-2"0"4"15,0-2 1-15,2 0-10 0,-2 0-7 16,-2-1-9-16,0 0-11 0,0-3-7 0,1 4-6 16,-2-5 1-16,2 0-10 0,-4 0-2 0,-1-1-6 15,3 2 5-15,-3-1-4 0,1-3-3 0,-2 5-5 0,-3-3-2 16,4 2-5-16,-3 1-2 0,1 1 13 16,-1-1 19-16,0 0-27 0,-2 0-7 0,1 1-6 15,-1 4 3-15,2-2-4 0,-1 4-9 0,1-2-6 0,0 4-16 16,4-2-5-16,-4 3-13 0,1 3-7 0,-1 1-3 15,-1 4 0-15,-2 5-6 0,1 1-9 0,-4 2-2 16,5 8-2-16,-5-3-5 0,7-3-4 0,0 1 7 16,-2 5-18-16,5-6-7 0,2 0-7 0,1-8-15 15,3 6 0-15,0-1-8 0,2-5 14 0,2 2-18 16,1-4 7-16,2-1-5 0,0 2-4 0,-1-4 7 16,1-2-3-16,2-3 9 0,-1 2-5 0,4-4 7 15,-3-1 7-15,0-3-2 0,0 1 4 0,-1-1-4 16,1-5 8-16,1 5 4 0,-5-5 6 0,2 3 9 15,-3-2 11-15,-1 2 9 0,2 2 22 0,-2-1 1 16,-1 3 4-16,-1 0-2 0,-2-1-8 0,4 2-4 16,-4 3-8-16,0-4-10 0,0 4-6 0,0 0-1 0,0 0-2 15,3 16-5-15,-6-3 5 0,2 2-3 0,1-3-1 16,-3 5-1-16,3 0-2 0,0 9 1 0,-2-6-2 16,2 4-5-16,-3 2 5 0,3 1 0 15,0 0-4-15,0-1-1 0,0-1-9 0,0-4-31 0,3-1-44 16,-1-2-43-16,-2 0-29 0,4 1-40 0,1-2-41 15,-1-5-48-15,1 1-42 0,3-3-988 0,-3-4 436 16,3-1 290-16</inkml:trace>
  <inkml:trace contextRef="#ctx0" brushRef="#br0" timeOffset="19031.66">17567 8860 30 0,'-4'-3'209'0,"4"3"-4"0,-1-5-3 0,-3 2-4 15,3-1-1-15,1 4 2 0,-4-5-3 0,3 0-3 0,-2 2-6 16,3 3-2-16,-1-4-13 0,1 0-11 0,0-2-8 16,-3 3-7-16,3-1-16 0,3-3-13 0,-2 4-10 15,2-1-9-15,-1-4-10 0,7 1-9 0,0 3-4 16,0-4-8-16,3-1-8 0,-1 4-7 0,5-3-4 15,1 3-7-15,1 0 2 0,-4 2-5 0,4 0-14 16,-5 2-1-16,6 2 6 0,-1 1 1 0,-4 3-8 16,-1-2 4-16,-2 3-8 0,2 2 1 0,-6-1-8 15,3 3 13-15,-6 2-10 0,-3 0 0 0,-1 6 0 16,-4 0 0-16,-2 1 0 0,-6 3 1 0,2-6-2 0,-3 0 2 16,3 1-6-16,-4-1 4 0,2-2-8 15,2-1 2-15,-3 2-1 0,8-10 0 0,0 1 4 16,1-1-6-16,-1 1 3 0,3-2-2 0,0-3-2 15,-1 1 4-15,3-2-3 0,-3 6-5 0,3-6-5 0,1 6 8 16,-1-6 2-16,8 2-1 0,-2-1-1 0,1-1 1 16,0 2-5-16,6 1 8 0,-3-2-4 15,3 4 3-15,5-2-9 0,-3 1 9 0,1 4-2 0,-2-5 2 16,-1 2-2-16,2 1 0 0,-1 0-3 0,-4-2 2 16,2 2 2-16,-5 0-3 0,0-1 3 0,-2-3 6 15,4 5 11-15,-7-2-1 0,1 3 7 0,-2-4 12 16,-1 2 2-16,-2-2 9 0,-2 4 4 0,-4 1-5 15,-1-1-6-15,-1 1-2 0,-5 3-1 0,-2-3-18 16,-6 2 11-16,-4-1-10 0,3 1-15 0,6-5-22 16,-4 1-33-16,3-3-39 0,-1 3-31 0,0-2-39 15,4-2-58-15,3-1-59 0,3-2-68 0,0 0-798 16,2-2 379-16,3-1 254 0</inkml:trace>
  <inkml:trace contextRef="#ctx0" brushRef="#br0" timeOffset="37632.51">18335 8785 125 0,'-1'-3'163'0,"1"3"-7"0,-4-4-9 0,4 4-11 15,-1-5-8-15,1 5-9 0,-3-5-7 0,0 2 1 16,3 3-5-16,-2-5-6 0,2 5-4 0,-5-4-1 15,5 4-2-15,-3-5-5 0,3 5-4 0,-2-3-2 16,2 3 0-16,0 0-3 0,0-4-1 0,0 4-7 16,0 0-1-16,0 0-3 0,-1-4-1 0,1 4-6 15,0 0 0-15,0 0-2 0,0 0 1 0,0 0-2 16,1-5-3-16,-1 5 1 0,0 0-10 0,0 0 2 16,0-6 1-16,2 3-4 0,-2 3-6 0,0 0-2 15,4-4 1-15,-4 4-9 0,2-3 5 0,-2 3-7 16,3-6-6-16,-3 6 0 0,4-2-3 0,0-2 1 15,0 2-4-15,2-3-2 0,-1 3-2 0,2 1 0 16,0 0-5-16,0 0 2 0,3 1-4 0,0 0-2 16,-1 0 1-16,1 1-1 0,2 0-1 0,-3 4 0 15,1 0 1-15,0-2 1 0,-1 1-3 0,0 3-1 16,0-2 7-16,0 1-4 0,-1 1-7 0,-2 2 7 16,2-1-2-16,-4 0 1 0,-1 1-5 0,0 0 8 0,-2 3-4 15,-2 2 6-15,-2 2 5 0,0 0-8 0,-4 1 2 16,0 0-4-16,-6 3 9 0,-1-3-7 15,-3 3 2-15,2 0-1 0,-1-6-3 0,0 6-1 16,0-6 0-16,3 0 1 0,-2-1-1 0,1 2 4 0,3-3-3 16,-2-4 0-16,3 2-1 0,-2 1 3 0,3-1 0 15,0-5 1-15,3 1 1 0,1 0-3 0,0-1 1 16,1-1-3-16,0-1 1 0,4 1 1 0,0-4-1 16,4 6 3-16,0-4 0 0,3 0-5 0,5-2 2 15,6-2 1-15,2 1 9 0,7-3-9 0,-6-3-2 16,9 2 1-16,2-2 4 0,2-1-4 0,-1-3 1 15,-1 3 1-15,3-3-4 0,-3 1 4 0,0 0-2 16,0-2-4-16,-2 2 9 0,-2 2-7 0,-9 1 1 16,1 1 1-16,3 1-1 0,-7-1-2 0,2 1 2 0,-2-1-4 15,-3 5 1-15,-3-2-1 0,-1 3 3 16,1 0-1-16,-3 0 0 0,-7 0 6 0,10 3-8 16,-1 0-1-16,-4 2 4 0,0 2 0 0,3 0 0 15,-4 3 5-15,3-1-3 0,-2 4 2 0,2 1 1 0,1 1 0 16,-2 2-3-16,3-1 1 0,2-1 3 15,0 2-8-15,1-2 4 0,1-3 6 0,1 2-6 16,0-2 8-16,5-2-7 0,-1-3 16 0,5-1-11 0,-1-2 0 16,6-3 2-16,-6 0 6 0,0-3 6 0,-1-2 7 15,-2-2 10-15,1-1 15 0,-3 0 2 0,3-5 5 16,-4 2-10-16,1-4 6 0,-7-3-6 0,-1 1 0 16,-1-1-9-16,-1-1 0 0,-3-2-5 0,-3 2-4 15,-2-2 0-15,-4 3 8 0,-2-1-7 0,-4-1-6 16,-8 2 1-16,-3 1 3 0,-5 2-20 0,-1 3 7 15,-4 5-8-15,-1-2-25 0,-1 5-22 0,-2 1-31 16,3 2-36-16,0 2-50 0,4 1-60 0,3 4-70 16,6-2-975-16,4 0 420 0,0-1 280 0</inkml:trace>
  <inkml:trace contextRef="#ctx0" brushRef="#br0" timeOffset="45196.37">15189 12717 78 0,'0'0'118'15,"-10"-1"4"-15,10 1 4 0,-8-1 0 0,8 1-8 0,-4-1-7 16,4 1-7-16,0 0-7 0,0 0-6 0,-10 0-11 16,10 0-3-16,0 0-6 0,0 0-6 0,0 0-7 15,0 0-8-15,-4-2 2 0,4 2-3 16,0 0 2-16,0 0-4 0,0 0 7 0,21 0 1 0,-15 0-3 16,3 0-6-16,5 0 1 0,-1 0-2 0,2 2-1 15,3-4 2-15,1 1-3 0,2 2-2 16,-2-1-4-16,9 2-3 0,0-1 1 0,4 0-5 0,0 0 1 15,0 1 1-15,3 0-3 0,0-1-4 0,4 3-1 16,13 0 3-16,-14-1 0 0,16 2-5 0,-3 0 0 16,4 0-1-16,-4 0 2 0,4 1-2 0,1 0 4 15,7-3-1-15,-1 1 5 0,4 1-3 0,26 2 0 16,-27-2-1-16,24 2 0 0,-25-2 1 0,26 4-3 16,-28-5-1-16,29 4-1 0,-27-2-2 0,29 0 5 15,-2 2-2-15,-26-3-3 0,35-5 0 0,-8 5 6 16,-26-1-8-16,27-1-2 0,-2 2-2 0,-36-4 4 15,5-1-1-15,3 1 2 0,-2-1 0 0,-5 1 2 16,-3 1 4-16,-14-2 0 0,-4 2 5 0,-2-2 1 0,-5-1-1 16,-7 0 5-16,-2 1 12 0,-5-2-2 15,-4 2 10-15,-3 0 5 0,-1 0 14 0,3 0 1 16,-9 0 9-16,7-1-7 0,-7 1-5 0,7 0-11 16,-7 0 1-16,4-2-30 0,-4 2-42 0,1-3-55 15,-1 3-61-15,0 0-74 0,0 0-90 0,-13-8-825 0,8 5 372 16,-1 0 248-16</inkml:trace>
  <inkml:trace contextRef="#ctx0" brushRef="#br0" timeOffset="46163.76">22525 12626 58 0,'-4'1'135'15,"4"-1"-8"-15,0 0-20 0,0 0-5 0,-4 3-9 16,4-3 1-16,0 0-1 0,0 0-3 0,0 0-3 0,0 0-2 16,26 0-1-16,-16-1-3 0,3-1-3 15,9 1 1-15,-2 0 2 0,9-2-1 0,7-2-2 16,-4 0-7-16,8 1 8 0,14-5-6 0,4 1-1 0,4-1 1 16,30-2-4-16,-27 4-1 0,33-5-1 15,1 5-2-15,-2-2-2 0,0 1-5 0,5-2 5 16,7 1-3-16,3 4-1 0,6-3-2 0,8 3 1 15,-1-2 0-15,-1-1-1 0,8 7-4 0,5-6 5 0,-6 3-6 16,9-2-4-16,-5 3 3 0,0 3 1 0,-3 0-4 16,0 0-3-16,-9 3 1 0,-2-6-6 0,-4 6-4 15,4-3-8-15,-12 0 5 0,-1-3 1 0,-6 3-3 16,0 0 0-16,-5-1 6 0,-1-4-2 16,-5 2 1-16,-25 0 3 0,26-1-5 0,-30 1 1 0,-2-2 1 15,-6 0-1-15,-1 0 3 0,-17 1 4 0,-1 2 6 16,-4-1-5-16,-9 1 10 0,-7-1-3 0,-4 0 0 15,2 3 9-15,-5 0-2 0,1-1 1 0,-2 0 1 16,-1 0-1-16,-1 0-6 0,-5 1-13 0,9 0 4 16,-9 0-4-16,5-2-4 0,-5 2-16 0,0 0-34 15,3-1-58-15,-3 1-65 0,0 0-70 0,-21-4-74 16,2 5-94-16,-12-2-799 0,-6-4 391 0,-19 0 262 16</inkml:trace>
  <inkml:trace contextRef="#ctx0" brushRef="#br0" timeOffset="47399.29">6054 14341 47 0,'0'0'204'15,"0"0"-25"-15,0 0-19 0,0 0-17 0,0 0-12 16,0 0-8-16,15-6-15 0,-3 5-1 0,-1-3-6 16,10 2-8-16,4-5 0 0,3 2-7 0,0-2-9 15,4 2-1-15,3-4-5 0,-2 3-6 0,3-1-5 16,0-2-7-16,-2 3-3 0,1-1-2 0,2 1-4 15,-4 2-9-15,-1 0-3 0,-1-2-1 0,-10 4-2 16,1 0-3-16,-4 2-9 0,1 0-3 0,-6 3-14 16,-3-2-23-16,-4 0-28 0,2 4-9 0,-4 0-19 15,1-1-20-15,-5 2-21 0,-5 1-18 0,-3 2-30 16,2 0-355-16,-12 1 175 0,0 1 116 0</inkml:trace>
  <inkml:trace contextRef="#ctx0" brushRef="#br0" timeOffset="48617.63">6289 14345 39 0,'-4'-2'158'0,"-1"0"3"0,4-1-1 0,-3 0 3 0,4 3-14 15,-5-2-5-15,5 2-10 0,-5-3-16 0,5 3-10 16,0 0-13-16,0 0-10 0,0 0-4 16,-4 8 0-16,4-1 3 0,0 2 3 0,0 6 8 15,0 5 2-15,1 6-6 0,-2 0-5 0,1 2-10 0,-3 4-10 16,2 1 0-16,-4 2-5 0,1 0-4 0,-4 11-8 15,-3-3-6-15,5-6-4 0,-1-3-3 0,-3 11-5 16,4-9-7-16,2-4-18 0,1 0-17 0,-1-1-14 16,3-3-19-16,0 1-30 0,3-3-17 0,3-7 1 15,-1 0-5-15,1-5-7 0,4-3-4 0,2-4 3 16,0-3-12-16,-1 1 6 0,3-4 4 16,0-2 2-16,-3-4 12 0,2-1-3 0,-1-2 16 0,1-5-1 15,-1-3 17-15,6-4-3 0,-4-5 25 0,0 4 17 16,0-5 11-16,1 2 14 0,-5 2 20 0,-1 4 7 15,1 2 18-15,-2-2 7 0,1 2 8 0,0 2 0 16,-3 4 4-16,0 1 2 0,0 1-7 0,-4 1-7 16,3 4 3-16,-1-1-10 0,-2 2-2 0,-1 2-3 15,4-1-9-15,-4 1 11 0,4 7 5 0,2 4-1 16,-2-3 3-16,0 5-1 0,1 3-2 0,-4 1 4 16,6 0-8-16,-1 2-3 0,2-2-8 0,-2 1 3 15,2-1-11-15,0-2 3 0,2 0-5 0,0 0 2 16,0-2 0-16,4-5 1 0,-1 2-11 0,2 1-1 15,-3-6-1-15,3 0 0 0,-5-2 1 0,3-2 2 16,1-1-5-16,-4-2-3 0,3-3 4 0,0 1-4 16,-4-4 0-16,1-1 3 0,2-6-5 0,-3-2 2 15,-1-2-1-15,-5 0-2 0,3-1 4 0,0-4-5 16,-4 6 14-16,2 0 4 0,-7 3 9 0,3 2 16 16,0 4 10-16,-1-1-1 0,-1 3-7 0,0 2-5 15,0-1-7-15,-1 2-5 0,-2 0-4 0,2 4-1 16,3 0-7-16,-11 0-1 0,6 4 2 0,0 1-9 15,-3 4-4-15,3-1-6 0,-1 2-11 0,-1-1-9 16,5 1-12-16,-1-1-8 0,-1-1-6 0,4-3 0 16,0 4 2-16,0-5-2 0,3 0 6 0,-2 1 4 15,-1-2 3-15,0-3 7 0,0 0 3 0,13-8 1 16,-7 1 6-16,-2-5 1 0,5-4 4 0,3-7 15 16,-2-1 5-16,-3-2 1 0,4-6 0 0,-1 0 6 15,0-3-2-15,0 0 8 0,0 2 1 0,-2-3 13 16,1 3 1-16,3-1 5 0,-5 2 6 0,4 6 6 15,-5 2 3-15,0 5-4 0,2 5-7 0,-5 3 0 16,0 4-12-16,0 0 7 0,1 2-15 0,-3 3-3 0,-1 2 0 16,10 7-2-16,-5 3 4 0,3 7-7 15,-3 7 6-15,4 3-2 0,0 2-1 0,-5 6-1 16,4-1-1-16,-4 1-1 0,3 11-6 0,-1-11-1 16,2 0 2-16,2 10 2 0,0-14-6 0,2-1 1 0,1-2-7 15,-2-1 4-15,2-1-3 0,1-9-1 0,-4-3-4 16,4 1-3-16,-5-6-1 0,3-2-2 0,-2 0 1 15,0-4 0-15,2 0 4 0,-1-5 2 16,0 1-1-16,-1-6-1 0,0-3 3 0,4-2-3 16,-3-3 3-16,1-7-3 0,-2-2-2 0,0 0 5 0,-3 5-4 15,-5 2 6-15,4 0-6 0,-5 2 2 16,0 4 2-16,-1 1-7 0,-1 0 1 0,-2 1-3 16,-1 3-4-16,3-1-2 0,-3 3-4 0,-1 1-3 15,-1 3-3-15,6 0-2 0,-12 0-1 0,6 3 0 0,-1-1-3 16,-1 5-1-16,-1-2-3 0,1 3 0 0,0 1-5 15,1 0 2-15,2 2-4 0,1-2-2 0,-3 3 0 16,6-3-1-16,1 2 2 0,-1 0 4 0,1-1 3 16,1 1 2-16,-1-3 4 0,5 1 1 0,-2-1 1 15,3-1 5-15,1 1 0 0,-4-4 2 0,5 1 2 16,-2 0 4-16,2-2-2 0,-1 1 1 0,1-1 4 16,1 1-1-16,-1-3 5 0,2 2-2 0,-2-1-2 15,0 0 5-15,2-1 0 0,-1-1 1 0,-3 0 5 16,3-1-3-16,-4-1-2 0,7 0 2 0,-2-1 4 15,-5-2 9-15,5-2 0 0,-2 1 3 0,1-2 5 16,-3-3 4-16,3-4 7 0,0 1-5 0,0-4 5 16,0 0 0-16,-4-1 0 0,-1-1 7 0,1-5-6 15,-1 0 6-15,-1 1-4 0,-1 6 17 0,1-1-1 16,-1 2 10-16,3 3-10 0,-5 2 0 0,3 3-3 16,-3 4-11-16,1-2 3 0,-1 3-12 0,0 4-5 15,0 0-4-15,0 0 0 0,0 0 1 0,3 17-2 16,-2-5 0-16,0 6-2 0,0 1-4 0,3 8 1 15,1 2-5-15,6 0-14 0,-1-1-34 0,1 2-40 16,5 1-72-16,5-3-82 0,3 0-86 0,15 5-654 16,1-4 325-16,-7-11 218 0</inkml:trace>
  <inkml:trace contextRef="#ctx0" brushRef="#br0" timeOffset="49146.22">8585 14519 135 0,'0'-3'257'0,"0"3"-30"0,0 0-21 0,0 0-21 0,-8 13-21 16,6-3-15-16,4 6-15 0,-2-1-13 0,2 1-9 16,-1 2-12-16,0 1-10 0,1-2-14 0,0 1-10 15,-1 0-4-15,2 1-7 0,-2-2-6 0,2 1-2 16,-2-3-7-16,-1-3-6 0,0 4 0 0,2-6-4 15,-2-3-1-15,0-2-1 0,0 0 5 0,0-2 2 16,0-3 3-16,0 0-2 0,0 0-5 0,-6-16 4 16,5 5-6-16,-3-7 0 0,0-3-3 0,2-8 7 15,-3-3-9-15,2-2 4 0,-2-13 0 0,1 2-1 16,3 9 5-16,0-10 8 0,1 12-9 0,-2-2 4 16,1 0 0-16,2 3-4 0,1-1 0 0,3 6 0 15,-1-1-6-15,2 9-2 0,0 3-5 0,2 3-2 16,1 0-2-16,5 3-3 0,-1 0 1 0,2 4-1 15,3 3-1-15,4 1-1 0,-1 3-4 0,0 0-4 16,6 7-19-16,-2 0-33 0,-4 3-38 0,3 3-49 16,-2 2-37-16,-2 3-49 0,-8-1-640 0,-1 7 288 15,-7-5 192-15</inkml:trace>
  <inkml:trace contextRef="#ctx0" brushRef="#br0" timeOffset="49289.83">8513 14612 32 0,'-6'2'213'0,"4"0"-25"0,2-2-17 16,0 0-18-16,0 0-12 0,0 0-15 0,0 0-10 15,28-5-15-15,-9 1-7 0,9-1-13 0,4 2-9 16,0-1-21-16,-4-1-33 0,3 4-52 0,-2-2-76 16,-11 3-361-16,1 1 157 0,-7 3 104 0</inkml:trace>
  <inkml:trace contextRef="#ctx0" brushRef="#br0" timeOffset="49470.35">8547 14879 72 0,'0'0'264'0,"-4"4"-28"0,4-4-24 0,0 0-22 16,0 0-19-16,24-8-17 0,-10 6-17 0,6-1-8 15,9 0-21-15,2-5-10 0,2 3-7 0,5-2-8 16,-1 1-15-16,4 1-33 0,-4-1-40 0,4 2-53 15,9-4-58-15,-13 4-69 0,-3-1-377 0,-2 0 188 16,0 1 124-16</inkml:trace>
  <inkml:trace contextRef="#ctx0" brushRef="#br0" timeOffset="49646.45">9301 14625 154 0,'-5'-1'226'0,"5"1"-20"15,-12 1-21-15,4 3-19 0,-3-3-14 0,0 6-17 0,-1-1-11 16,-3 1-13-16,-2 2-9 0,2 3-13 0,-3-1-8 16,4 2-20-16,-1 0-27 0,-3 6-33 0,0 2-46 15,2-8-44-15,2 2-30 0,-4 4-407 16,3-6 176-16,0-2 116 0</inkml:trace>
  <inkml:trace contextRef="#ctx0" brushRef="#br0" timeOffset="50248.38">8929 14522 117 0,'5'-10'201'0,"-2"2"-20"0,-2 1-15 15,3 2-21-15,-2 1-15 0,2 3-14 0,-4 1-9 16,0 0 5-16,14 5 3 0,-7 3-7 0,1 0 4 16,3 5-7-16,0 2-7 0,2 1-2 15,1 5-10-15,4 6-3 0,-6-1-11 0,4 0-6 0,-3 1-7 16,2-1-3-16,-3 2-5 0,2 0-6 0,-4-2-6 15,5-1 0-15,-3-1-5 0,2-1-2 16,-4-7-2-16,-1 1-3 0,-1-2-3 0,0-6-2 0,0 0-5 16,0-1 0-16,0-1-3 0,-2-4 3 0,0-1-2 15,0-2 1-15,-6 0-2 0,12-9-1 0,-3-1-2 16,0-3-1-16,-1-4 3 0,-2 1 0 0,6-9-2 16,-6 3 0-16,3-2 3 0,-2 5 2 0,-1 0 20 15,-1 0 8-15,0 3 4 0,-1 0 10 0,-1 3-3 16,0 3 12-16,-1 0-13 0,-1 2-10 0,2 1-9 15,-3 2-5-15,3 2-5 0,-3 3-6 0,5 0 3 16,-5 0-2-16,8 15-1 0,-3-1 2 0,0 1-9 16,4 11 3-16,-5-2-1 0,-1 4 1 0,0 1-3 15,0-1-1-15,-2 2-2 0,2 4-1 0,-1-5 12 16,0-3-17-16,-2-2 1 0,4-5 3 0,0-2-5 16,0 1-1-16,2-7-3 0,-1 0 2 0,-1-2-3 15,-2-2-3-15,1-3 6 0,2 0 0 0,0-3 1 16,-5-1 2-16,10-5-2 0,-1-3 1 0,1-8 0 15,3 0 0-15,2-7-5 0,2-5 6 0,-2-4 0 16,2 2 0-16,2-1 3 0,-1 0 5 0,1 0 2 16,1 3 7-16,0 0-2 0,5 5-6 0,2 2 10 15,0 2-2-15,1 4-4 0,0 0 4 0,0 7-3 16,0 1-3-16,0 3 1 0,-2 5 0 0,-3 2-1 16,-1 0 0-16,6 5 5 0,-11-1-1 0,-2 4-7 15,-1-4 9-15,-3 3 1 0,2 2 4 0,-5 0-4 16,-2 0 2-16,-2 0 4 0,-3 2-11 0,-1 3 22 15,-6 0-11-15,2-5-8 0,0 5-17 0,-1-1-46 0,-3 0-56 16,2-1-59-16,-1-4-89 0,0 0-89 16,1-3-757-16,1-2 366 0,-2-3 242 0</inkml:trace>
  <inkml:trace contextRef="#ctx0" brushRef="#br0" timeOffset="51046.69">15185 14638 102 0,'-28'5'205'0,"8"-1"-21"0,-1-1-17 15,2 2-12-15,2-1-11 0,5-1-2 0,1-1-11 16,2 0-6-16,3-2-5 0,-1 1-10 0,3 1-10 15,4-2-12-15,-2 5-3 0,2-5 1 0,17 0-2 16,0-2 6-16,17-1-3 0,6-2 4 0,22-4 3 0,35-3 5 16,6-2 2-16,9-1 4 0,6 1 1 15,6-3-9-15,6 4-2 0,9 0-6 0,11 6-8 16,-1-5-5-16,-3 0-9 0,4 5-5 0,-7 2-3 16,2-4-3-16,1 4 0 0,-7 2-6 0,-2 1-7 0,-9-2-4 15,-3 1 0-15,-5 2 1 0,-9-1-3 0,-5 1-2 16,-11-3 0-16,-28 7-1 0,-4-6 0 0,-3 6 2 15,-6-3 0-15,-16-3 3 0,-2 2 1 0,-8 1 11 16,-10 0-11-16,-3-1 11 0,-6 1 0 0,-1-3 8 16,-2 4 5-16,-1 1-3 0,-5-2-3 0,9-3-8 15,-9 3-8-15,4-4-28 0,-4 4-48 0,-1-3-66 16,1 3-70-16,0 0-90 0,-9-2-102 0,9 2-869 16,-9-7 411-16,4 2 272 0</inkml:trace>
  <inkml:trace contextRef="#ctx0" brushRef="#br0" timeOffset="51846.06">23687 14563 39 0,'-21'0'179'0,"-2"0"-6"0,3 0-7 0,-2 0-5 15,5-2-4-15,6 2-2 0,-2 0-9 0,3 0-9 16,3 0-6-16,0-3-13 0,7 3-9 0,-10 0-16 16,10 0-6-16,-4 3-6 0,4-3-6 0,0 0 4 15,13 4 11-15,4-2 3 0,14-2 6 0,6 0 7 16,23-3 11-16,37-3 3 0,7 2-3 0,3-2-3 16,12-1-3-16,2 5-1 0,13-2-9 0,7-2 5 0,4-1-8 15,8 3-5-15,8 4-4 0,1 0-4 16,-1 0-7-16,-1 0 7 0,5 0-5 0,-9 1-1 15,-4 3-5-15,-7-4-2 0,-8 0-9 0,-13 6 1 0,-8-5-5 16,-15 4-5-16,-6-4-2 0,-34 2-3 0,-1-4 5 16,-5 1 0-16,-19-2-3 0,1 2 3 0,-5 0 6 15,-13 0 8-15,0-1 6 0,-6 0 16 0,-1 0 11 16,-2-2 8-16,-2 2 3 0,-1-2-7 0,-2 2-6 16,0-1-11-16,-1 0-9 0,-1-1-10 0,-2-1-12 15,-1 4-32-15,0 0-59 0,-4-7-77 0,-2 4-75 16,-8 0-85-16,-5 2-92 0,-11-2-105 0,-6 1-1020 15,-19-1 496-15,-2-4 332 0</inkml:trace>
  <inkml:trace contextRef="#ctx0" brushRef="#br0" timeOffset="53080.66">7861 16586 87 0,'0'-5'196'15,"0"5"-25"-15,1-3-12 0,-1 3-18 0,0 0-1 16,4 10 2-16,0-3 0 0,1 10-6 0,2 0-1 16,1 9-5-16,-1-2-6 0,0 3-4 0,1 3 24 0,-2 3-10 15,1 1-12-15,-2 0-7 0,-1 12-14 0,1-10-5 16,-2 1-15-16,1-3-2 0,0 0-10 0,-3-1-4 16,2 0-8-16,-2-3-36 0,3 1-3 0,-3-3 6 15,-1-4-10-15,0-7-4 0,-1 0 5 16,1-8-6-16,0 1 4 0,0-4-2 0,0 2 7 15,0-4-2-15,0-3 5 0,0-1-1 0,0 0-2 0,0 0-2 16,-13-19-6-16,8 2 2 0,-6-11-2 0,3-2-2 16,-8-14 0-16,5-2 3 0,0-9-5 15,-2 2 3-15,4-3-1 0,0 2-1 0,-1 1 0 16,6-5 3-16,0 2-3 0,5 0-1 0,1 1 3 16,2 4 0-16,2 6 7 0,3 12-5 0,0 5 4 15,1 5 3-15,-2 5-4 0,-2 8-2 0,1-1-5 16,3 5 0-16,1-1-2 0,-1 3 1 0,3 3-6 15,0 1 3-15,2 0 1 0,-1 4-2 0,7 4 3 16,-7 1-5-16,4 2 4 0,-4 1 0 0,-2 4 1 16,-1-1 10-16,-5 4-6 0,2 8-2 0,-4-3 7 15,-2 3-3-15,-2-1 1 0,-6 4-1 0,0 0 2 16,-3 3-4-16,-3-2 1 0,-2 0-4 0,5 2 0 16,-6-3-22-16,-1 7-26 0,2-8-29 0,4 2-36 15,-3-4-34-15,1-2-39 0,6-8-44 0,0-1-38 16,2-2-567-16,-1-4 277 0,4-5 184 0</inkml:trace>
  <inkml:trace contextRef="#ctx0" brushRef="#br0" timeOffset="53715.02">8175 16690 1858 0,'10'-5'138'15,"-2"3"-32"-15,-3-2-64 0,3 2-30 0,-8 2-4 16,11 1-2-16,-11-1 5 0,9 12 6 15,-1-1 3-15,-3 2 11 0,1 4 1 0,2 0 6 16,1 7 14-16,-4-5 4 0,4 8 0 0,-4-1-3 16,3-1-1-16,-3 1-1 0,4 3-6 0,-4-3-1 0,-1-1-9 15,2 4 2-15,-5-4-4 0,1-6-3 0,2-2-2 16,-3 1-3-16,2-1-5 0,-2-6-1 16,1 2 3-16,2-4-7 0,-1-2 1 0,-3-2 0 15,1 1 16-15,-1-3 6 0,2-1 10 0,-2-2-6 16,0 0-2-16,0 0-2 0,-2-24-8 0,-2 3-4 15,-2-9 0-15,2-3-5 0,0-3 0 0,-1-14-2 16,0 0 4-16,3 4-4 0,-1-2 5 0,1 12-4 0,7-10 7 16,-5 14-2-16,3-2-1 0,1 8 3 15,0-2 3-15,1 7-4 0,0 4-5 0,1 1-1 16,1 3 0-16,-1 2-2 0,3 2-2 0,1 0-7 16,1 5 3-16,1-1-3 0,6 2-5 0,0 3 4 15,0 3-3-15,1 2 6 0,-3 3-8 0,1 3 0 16,-1 1-3-16,-2 3 0 0,-1 7 3 0,-2 1 0 15,-5 3-3-15,-4 2 1 0,-2 1 3 0,-3 0 2 16,-2-3-5-16,-3 3-2 0,1-3-2 0,-4-1 4 16,4-6-3-16,-3-3 3 0,5-5-1 0,-2 1 5 15,2-4 1-15,1-1 0 0,1-3-6 0,1 1 3 16,0-1-3-16,2-4 3 0,0 7-3 0,0-7 0 16,0 0-3-16,0 0 2 0,13 1-1 0,-13-1 6 15,20-7-10-15,-1 3 8 0,1-1-5 0,0 2 6 16,3-2-6-16,3 4 3 0,-4-2 0 0,-3 2-2 15,3 1-1-15,-3-1 0 0,-1 3 3 0,0 2-6 16,-7-1 3-16,1 2 1 0,-2 0 4 0,-2 4 0 16,-2-2 7-16,0 5 6 0,-3 0 6 0,-3-2-5 15,-3 10 3-15,-4-2-4 0,-1 2 2 0,-6 2-4 16,-2 0 4-16,-1 3-4 0,-4-2 5 0,-1 1-10 16,-4-4 4-16,3 4-7 0,-4-2-3 0,3-3-18 15,1-2-27-15,5-7-26 0,0 2-30 0,8-6-28 16,0 0-33-16,3-1-43 0,2-5-65 0,1 0-745 15,4 0 337-15,1-15 226 0</inkml:trace>
  <inkml:trace contextRef="#ctx0" brushRef="#br0" timeOffset="54030.63">9145 16549 231 0,'-9'-3'319'0,"3"0"-11"16,-1 0-6-16,1 3-29 0,2-3-31 15,4 3-22-15,-5-2-26 0,5 2-19 0,0 0-10 16,19-6-15-16,2 2-12 0,11-1-9 0,2-3-8 16,6 2-12-16,16-6-6 0,0 4-11 0,0-4-11 15,3 3-8-15,0-4-4 0,-4 1-10 0,0-1-5 16,-17 5 0-16,17-6-13 0,-18 6 1 0,-1-1-5 15,-1 1-5-15,-6 0-6 0,0 2 0 0,-8 1-12 16,-1 2-21-16,-10 0-26 0,4 1-41 0,-6 2-30 16,-8 0-19-16,5 3-20 0,-5 3-24 0,-5 2-39 15,-4 5-32-15,-9-1-33 0,-4 4-568 16,-4 1 281-16,-2 0 186 0</inkml:trace>
  <inkml:trace contextRef="#ctx0" brushRef="#br0" timeOffset="54232.08">9479 16518 205 0,'-4'-2'216'16,"-2"-1"-11"-16,3 1-9 0,3 2-18 0,-7-3-16 16,7 3-18-16,0 0-9 0,0 0 12 0,0 9 36 15,5 2-15-15,3 3 30 0,5 8 14 0,-2 3-10 16,1 3-7-16,-1 1 1 0,2 3-6 0,-1-1-10 16,-2 4-9-16,-1-2-17 0,2 14-18 0,1 0-5 15,-5-1-19-15,-1-12-9 0,-1 12-9 0,-3-10-11 16,2 12-18-16,-3 5-51 0,-1-1-81 0,-2 1-122 15,-2-1-187-15,-4-7-873 0,-2-12 417 0,-1-4 278 16</inkml:trace>
  <inkml:trace contextRef="#ctx0" brushRef="#br0" timeOffset="97427.64">14315 15831 86 0,'-4'-7'231'16,"3"-1"-8"-16,1 4-3 0,-1-4-7 0,1-1-14 0,0 2-15 16,1 0-12-16,-1 1-16 0,1-2-11 0,4-1-15 15,-2 2-9-15,-2 0-6 0,4-1-10 0,3 1-9 16,0 0-7-16,0 1-10 0,1 2-8 0,2 0-4 16,1 0-9-16,1 2-3 0,5 2-3 0,-1 1-2 15,3 1-5-15,-1 2-6 0,-1 2 2 0,4 3-9 16,-3 0-19-16,4 4 1 0,-6 0 2 0,-4 1-1 15,-1 3-2-15,-3 2 1 0,-4 0 0 0,1 6 5 16,-9 3-2-16,-3 0 1 0,-7 3-2 0,-5 1-1 16,-9 8-2-16,-5 3 7 0,0-3-8 15,-2-4-3-15,0 2 2 0,8-12-3 0,-1-1 1 0,-1-3-5 16,-2 2 2-16,4-7 0 0,-1 3 0 0,2-4 1 16,1-1 1-16,5-8 6 0,5 3 0 0,1-3 7 15,4-3 8-15,0 1 1 0,3-2 1 0,2 0-1 16,0-1-1-16,-1 0-1 0,5-2-5 0,0 0 0 15,0 0 1-15,0 0-2 0,33-7 0 0,-12 2 13 16,9-2-15-16,4-2 1 0,0-1-1 16,16-2 13-16,1 2-19 0,-13 3 0 0,12-5-3 0,-12 4-2 15,2 1-6-15,0 5-11 0,-3-8-35 0,1 5-40 16,-3 3-54-16,-1-6-54 0,-2 2-71 0,0-2-45 16,-9 4-649-16,4-2 318 0,-8 0 214 0</inkml:trace>
  <inkml:trace contextRef="#ctx0" brushRef="#br0" timeOffset="97877.48">15061 15829 94 0,'2'-13'307'0,"-2"3"-7"0,-2-1-13 16,1 3-7-16,1-3 6 0,-1 5-15 15,-2 0-6-15,2 3-13 0,1 3-24 0,-3-6-35 16,3 6-22-16,0 0-9 0,0 0-20 0,0 0-4 15,-9 13-15-15,3-1-13 0,4 3-3 0,-2 3-19 0,-1 0-10 16,2 4-2-16,0 4-9 0,1 0-8 0,2 1-8 16,0 1 4-16,2-2-13 0,0 3-4 0,3-3-20 15,1 0-12-15,3-2-29 0,1-3-16 16,-1-2-17-16,3-5-12 0,2-1 0 0,-3-2 0 16,7 1-3-16,0-5 2 0,-3-2 7 0,6-4 11 15,-2-2 3-15,3-4 6 0,-1-1 3 0,2-9 7 16,-2-2 2-16,-1-2 3 0,1-7 6 0,-4 4 4 0,-1-3 16 15,-3 0 9-15,-4 0 23 0,-2-2 15 16,0 8 33-16,-5 1 31 0,2 2 24 0,0 1 35 16,-4 6 15-16,3 0-4 0,-2 2-5 0,-1 2-17 15,0 1-17-15,0 1-18 0,0 3-15 0,0 0-10 16,0 0-8-16,-4 12-3 0,4 1-14 0,-1-2-5 0,-2 8-6 16,-1 6-10-16,3 2-1 0,1 2-3 0,0-3-5 15,-1 6-1-15,-2-3-6 0,3 3-5 16,0-1-2-16,0 2-3 0,-1-2-27 0,1 3-48 15,0-1-43-15,0-4-34 0,0 2-59 0,0-1-52 16,1-3-56-16,-1-1-48 0,5-9-42 0,-2 0-1030 16,-2 0 471-16,2-9 314 0</inkml:trace>
  <inkml:trace contextRef="#ctx0" brushRef="#br0" timeOffset="98545.67">15756 15901 39 0,'2'-6'192'0,"-2"2"7"16,0-1 4-16,2 0-10 0,-2 1-13 0,2-2-14 15,0 1-9-15,-1-2-11 0,2 2 0 0,-2-1 7 16,4-1 4-16,-3-1 11 0,1 2-12 0,1-5-8 16,1 5-10-16,-1-2-1 0,1 0 3 0,3 2-5 15,-3-2-7-15,0 1-11 0,3-2-12 0,-3 3-6 16,4-2-10-16,0-1-3 0,0 1-9 0,2 1-9 16,1 1-4-16,4 1-7 0,-1-3-1 0,-4 3-13 15,0 1-3-15,2 1-5 0,1 3-5 0,-1-1 0 16,-3 2-4-16,4 2 1 0,-1-1-10 0,-3 1 0 15,2 2-2-15,-2-1-5 0,0 5 4 0,-2-1 6 16,4 6-10-16,-5-2-11 0,-2 3 12 0,-5 2-6 16,-5 1 1-16,0 3 5 0,-4 1-11 0,-5 2 13 15,-4 2-5-15,-1-2-1 0,-2-2-2 0,1-4 1 16,7-1-6-16,-3-5 2 0,4-3 2 0,1 2-4 16,3-5 6-16,3-1-13 0,0-2 3 0,1 1 7 15,0 1-2-15,0-1 2 0,3 1-2 16,1-5 4-16,4 8-5 0,0-4-1 0,1-1 6 0,4 1-8 15,1 1 1-15,0-2 3 0,2 3 1 0,-1-1 3 16,3 2-7-16,-1-1-1 0,6 4 2 0,-6 1 6 16,2 2-7-16,2-2 7 0,-3 3 2 0,0 0 14 15,0 0-8-15,-1 0-6 0,1 0 7 0,-5 2 2 16,-1-3 10-16,-2 3 2 0,-4-1 12 0,-2 2 21 16,-1-3-7-16,-5 5 11 0,-2-4-3 0,0 2 3 15,-4-3 3-15,-2 1 10 0,1-1-2 0,-5-2 7 16,4 1-1-16,-4-5 3 0,0 1 1 0,0 3-2 15,0-4-8-15,2 1-8 0,2-5-3 0,-2 4-4 16,4-6-4-16,0 2-6 0,2-1-7 0,1-2-3 16,1-1-1-16,2 1-4 0,-3-1-6 0,9 0-27 15,-10-1-50-15,6 0-66 0,0-3-57 0,0 1-75 16,4-5-76-16,0 2-112 0,0-6-1132 0,4 3 523 16,0-2 346-16</inkml:trace>
  <inkml:trace contextRef="#ctx0" brushRef="#br0" timeOffset="100606.71">18533 15712 36 0,'-7'-7'215'0,"1"4"-11"16,3-1-26-16,-1 0-12 0,1 1-21 0,1-1-22 15,-1 0-10-15,3 4-7 0,0 0-14 0,-4-3-12 16,4 3-4-16,0 0-8 0,0 0-6 0,0 0-9 15,0 0-7-15,0 0-5 0,0 0-1 0,10 10-5 16,-10-10 2-16,0 0-5 0,0 0 4 0,3 4 4 16,-3-4 6-16,0 0 4 0,3 1 8 0,-3-1 5 15,0 0-1-15,0 0-3 0,0 0-3 0,0 0-3 16,0 0-2-16,0 0-6 0,0 0-4 0,0 0-3 0,0 0-4 16,0 0-6-16,0 0 1 0,0 0-7 15,0 0 0-15,0 0-2 0,0 0-4 0,0 0-4 16,0 0-3-16,3 3-11 0,-3-3-7 0,0 0-15 15,0 0-18-15,0 0-25 0,0 0-39 0,0 0-38 0,0 0-43 16,0 0-566-16,0 0 251 0,0 0 168 0</inkml:trace>
  <inkml:trace contextRef="#ctx0" brushRef="#br0" timeOffset="129894.35">17081 15788 145 0,'3'-6'133'0,"-2"-1"-5"0,1 0-12 0,0 0 6 16,-2-3-1-16,0 3-4 0,0-1-11 0,0-2-10 15,-4 0-1-15,3 3-5 0,-2-4-5 0,2 1-2 16,-5 2 2-16,2-3-7 0,-2 2-4 0,-1-2-4 16,-2 2-1-16,-1-4 1 0,1 4 0 0,0-1-3 15,-1 2-3-15,-4-4 4 0,0 3 3 0,-4 1 3 16,0 2-3-16,7 0 5 0,-6 4-4 0,-1-3-5 16,4 3-7-16,-3 2-3 0,0 2-3 0,1 4-5 15,-2 1-1-15,3 2-5 0,-2 0-1 0,2 3-8 16,0 2-1-16,-1 0-6 0,4 1-2 0,1 1-2 15,0 1-2-15,-1 0 2 0,7 2-6 0,0 0-3 16,-1-1-1-16,3 0 0 0,-2-2 1 0,5 3-4 16,0-4-6-16,4 2 1 0,-3-6-1 0,4-1-2 15,4 2-1-15,-1-2-5 0,1-3 1 0,1 0 0 16,-1-2-4-16,0-2-1 0,5-1 1 0,-2 0-1 16,3-5 5-16,-2-1-3 0,4 0-1 0,-5-4 3 15,5-1 1-15,-5-3 0 0,3-1 1 0,5-6 2 16,-4-3-1-16,1 1 1 0,0 1 0 0,-7 4 9 15,-1 0-5-15,1 0 6 0,-2 1 7 0,1 2 5 16,-4 4 1-16,2-3-1 0,-4 7 12 0,1 0 1 16,-3-1 0-16,2 3-9 0,-1-1-1 0,-2 4-5 15,0 0 5-15,4 9 15 0,-1 4 13 0,-3 5 6 16,1 11-2-16,-2 0 8 0,0 3-1 0,-2 4-2 16,0-1-4-16,1 12 0 0,0-1-5 0,0-2-1 15,2-6-8-15,-1 6 1 0,1-8-4 0,1 1 10 16,-2 9-25-16,-1-12 2 0,1 1-5 0,2-5 2 15,1 5-5-15,-2-3 5 0,1-4-18 0,3 0-11 16,-2-3-26-16,0-6-61 0,-1-2-39 0,0-8-29 16,2 1-24-16,-1-5-36 0,2 0-40 0,1-5-44 15,-5 0-710-15,10-8 339 0,-6-5 224 0</inkml:trace>
  <inkml:trace contextRef="#ctx0" brushRef="#br0" timeOffset="130433.57">17492 15597 199 0,'-5'-3'208'16,"5"3"-6"-16,-6-1-3 0,6 1-16 0,0 0-6 16,-6-2-16-16,6 2-10 0,0 0-15 0,-7-3-12 15,7 3-12-15,0 0-9 0,0 0-11 0,0 0-10 16,0 0-7-16,0 0-6 0,0 0-4 0,0 0-2 15,0 0-7-15,15-4-4 0,-5 3-3 0,5-3-3 16,2 2 7-16,10-1-12 0,1-4 0 0,0 2-1 16,1 1-1-16,1 0-8 0,0 0 0 15,1-1-3-15,-3 2 6 0,-1 1-11 0,-4-2-2 16,-2 4-3-16,-1-3-2 0,-2 3-2 0,-5 3 1 0,-3-3-2 16,3 1-3-16,-6 2 1 0,1 2-2 0,2 0 11 15,-4 4 11-15,0 1 0 0,0 3 17 0,-5 5 22 16,2 2-1-16,-7 7 3 0,-2 4 8 0,-1 3-1 15,-3-1 3-15,-3 12-3 0,-3-2-6 0,7-7 1 16,-3-4-7-16,2 1-6 0,0 2-11 0,-2-4 2 16,1 3 0-16,-3 10-5 0,1-12-3 0,7 1-5 15,-2-2-15-15,0-1 7 0,-1-1-6 0,3-1-5 16,6-3-29-16,-4-5-32 0,0 1-33 0,0-4-55 16,3-2-47-16,1-1-58 0,4-4-56 0,-3-1-52 15,1-4-697-15,4-3 345 0,-6-2 232 16</inkml:trace>
  <inkml:trace contextRef="#ctx0" brushRef="#br0" timeOffset="131027.75">18276 15565 109 0,'3'-11'235'0,"-1"2"6"16,0 2-8-16,-1 1-6 0,0 1-6 0,1-1-14 15,-2 0-14-15,0 2-9 0,0 0-10 16,0 4-13-16,-2-7-18 0,2 7-12 0,0 0-17 0,0-5-12 16,0 5-12-16,0 0-8 0,0 0-7 15,0 0-4-15,-1 14-2 0,0-8 8 0,-2 6-7 0,1 3 0 16,-1 2-2-16,2 7 8 0,-2-3-12 15,-1 6-5-15,3 1 1 0,0 0-17 0,-1 1-1 16,4 1 0-16,-1-1-2 0,2-2-1 0,-2 2-7 0,4 1 0 16,0 0-6-16,3-3-1 0,1-1-1 0,0-4-2 15,4 2-2-15,-2-7-3 0,1-3 2 0,9 1-2 16,-2-3-8-16,4-2 0 0,-1-5 6 0,0-2-3 16,0-3 2-16,4-4-3 0,1-2-3 15,-5-1 1-15,2-6 13 0,4-1-11 0,-6-5-5 16,-3-1 4-16,3-1-3 0,-4-4-2 0,0-3-1 0,-4-2 6 15,-2-1 8-15,-1-5-1 0,-1 1 8 0,1 2 19 16,-4 1 7-16,1 0 13 0,0 4 21 0,-1 8 10 16,-1 3 8-16,-4 6 4 0,0 1-2 15,1 3-9-15,-2 0-15 0,0 3-12 0,3 3-4 16,-4 1 0-16,5 16 7 0,-2 1 9 0,-1 15 5 0,-2 4 14 16,0 10-2-16,-4 5 1 0,-2-1-5 0,-2-1-9 15,5 1-4-15,-4-1-9 0,1-1-4 0,2 3-6 16,0-5-7-16,3-12-7 0,0 2-3 0,1-2-5 15,0 0-7-15,-2-2-2 0,4 1 5 16,-2-6-6-16,2 2-8 0,0 0-2 0,0-5 1 0,-1-4-16 16,0-3-35-16,3-5-42 0,-4 0-72 0,2-1-79 15,-2 0-100-15,1-5-127 0,-2 0-1364 0,2-1 604 16,-1-5 404-16</inkml:trace>
  <inkml:trace contextRef="#ctx0" brushRef="#br0" timeOffset="144028.04">22354 15480 42 0,'0'-5'205'0,"0"0"-11"16,0-2-16-16,1-1-15 0,3 1-13 0,-3 0-16 16,2 0-12-16,3-3-13 0,-1 2-8 0,3 1-9 15,0 1-8-15,1 1-8 0,1-2-1 0,2 2-6 16,-1-1-6-16,2 2-8 0,2 4-3 0,5 0 1 16,-4 2-7-16,1 0-3 0,3 5 0 0,-4 1 1 15,4 2 1-15,-1 1-3 0,-1 2 0 0,-3 1 1 16,-1-2-6-16,-3 6 2 0,1-1-1 0,-3 0-1 15,-3 2 1-15,-6 5 1 0,-2 3-2 0,-5 1 2 16,-5-1 14-16,-4 3-2 0,-5 2-6 0,-10 5-3 16,-4-3-3-16,2 1-7 0,6-11-3 0,-2 0 0 15,1-1-3-15,0-3-5 0,2-2 3 0,2-1-6 16,1-1 3-16,5-4-2 0,0-4 1 16,9-1 6-16,-4 0 3 0,3-2 4 0,1 0 4 0,3 0-3 15,1-2 0-15,-1-2 10 0,3 2-13 0,3-3 1 16,0 0 1-16,0 0-2 0,0 0 7 15,24-3 6-15,-5-2 1 0,9-2-1 0,3-3-4 16,2 2-3-16,4-1 1 0,14-2-5 0,-15 3 2 0,15-3-5 16,-12 3-11-16,-4 1 6 0,3 2-22 0,-4-1-36 15,0 1-46-15,-2-2-58 0,0 3-66 0,0-1-66 16,-5 1-803-16,0-4 358 0,-10 6 238 0</inkml:trace>
  <inkml:trace contextRef="#ctx0" brushRef="#br0" timeOffset="144309.29">23084 15432 108 0,'1'-11'311'0,"1"5"-17"0,0-1-25 15,-1 2-19-15,-2 0-23 0,2 0-22 0,0 0-21 16,-1 5-19-16,1-2-11 0,-1 2-10 0,0 0-2 15,8 9-2-15,-7 1-1 0,6 7 3 0,-1-1-13 16,2 10-4-16,-4 1-13 0,1 1-3 0,1 1-1 16,-4 3-10-16,1 0-16 0,4-1-1 0,-4 0-12 15,1 0-1-15,-4 2-7 0,2-6-7 0,0 2-2 16,-2 3-10-16,1-3-1 0,-1 2-24 0,3-5-32 16,-6 2-41-16,3-2-43 0,-1 3-50 0,-1-5-59 15,2-5-77-15,0 1-819 0,-2-1 368 0,4-3 246 16</inkml:trace>
  <inkml:trace contextRef="#ctx0" brushRef="#br0" timeOffset="145176.32">23481 15455 149 0,'-5'-1'182'0,"5"1"-4"16,0 0-3-16,-4-5-4 0,4 5-5 0,0 0-4 15,0 0-8-15,0 0-3 0,0 0-7 0,-3-2-1 16,3 2-4-16,0 0-2 0,0 0 4 0,0 0-8 15,0 0-3-15,-2-3-4 0,2 3-7 0,-1-3-6 16,1 3-4-16,0 0-3 0,0-8-7 0,0 8-5 16,1-7-6-16,-1 2-4 0,0 0-9 0,2 1-8 15,1-3-7-15,1 2-3 0,1-4-6 0,1 1-6 16,1-1-2-16,0 0-5 0,2 3-6 0,3-4 6 0,1 2-7 16,2-2 6-16,0 4-18 0,1-3 2 15,-4 5-2-15,6 0-3 0,0 0 0 0,1 0-3 16,-1 0 7-16,0 2 5 0,0 1-16 0,0 2-6 15,2 0 2-15,-1 1-3 0,-1 3 2 0,2 1 1 0,-1-3 0 16,-4 6-4-16,0 0 3 0,-2 2-6 0,-4 1 14 16,-1 2-9-16,-6 3 2 0,-2 2-5 0,-2 1 4 15,-7 6-3-15,-3 2 0 0,-7 0 6 16,1 0 0-16,-1-1-7 0,-5 1 4 0,3-4-2 16,1-3-2-16,0-1-1 0,4-6 4 0,3-1-2 0,3-6 0 15,1 2 1-15,2-4 0 0,0 2-2 16,3-2 0-16,2-2 0 0,-2 2-3 0,1-3 1 15,3 2-3-15,0-4 4 0,0 0-1 0,4 6 3 16,1-4-4-16,3 1 3 0,2 1 1 0,2-1-8 0,-1-1 11 16,7 3-8-16,-5 0 6 0,5 1 0 15,0-3 6-15,0 5-3 0,1 0-1 0,0-1 3 16,0 2 5-16,0 0 21 0,4 4-9 0,-5-1-1 0,0-2 5 16,-3-1-8-16,1 3-2 0,-5 1 7 15,-2 0-2-15,-4-1 13 0,-1-1 0 0,-4 1 11 0,-4 2 6 16,-1-4-6-16,-5 5 8 0,-7 0-7 0,-3 3 0 15,-7-1-3-15,0-3-1 0,-5-2-6 0,2 0 1 16,1 0-5-16,-5-4-6 0,1-1 0 16,2 1-3-16,0-2-4 0,3 0 1 0,7-4-4 0,1 3 7 15,4-4-27-15,2-1-40 0,1-1-35 0,3 1-48 16,1-2-55-16,2-2-80 0,4-3-92 0,4-3-1022 16,3-1 458-16,7-4 306 0</inkml:trace>
  <inkml:trace contextRef="#ctx0" brushRef="#br0" timeOffset="146645.12">24576 15271 92 0,'0'0'192'0,"0"-8"-9"15,0 4-6-15,1 0-6 0,-1 4-2 0,1-5 3 16,1 0-3-16,-2 5 0 0,1-4-10 0,-1 4-10 15,0 0-10-15,0-4-11 0,0 4-12 0,0 0-14 16,0 0-8-16,0 0-8 0,0 0-3 0,0 0-1 16,-1 17-1-16,-3-6-2 0,-2 0-2 0,1 8-4 15,-7 4-1-15,-1 2-9 0,-1 2-2 0,-1 1-17 16,2-1-8-16,0 2-3 0,-2 0 0 0,0 1-2 16,-1 0-4-16,3-3 1 0,0 0-8 0,1 1-3 15,-1-6-1-15,3 0 3 0,4-3-7 0,0-3 1 16,0 0-1-16,2 0 0 0,3-7-3 0,0 2 1 15,1-2-4-15,2 1-5 0,1-3 6 0,3 4-3 16,1-5 1-16,2 1 1 0,2-1-3 0,-1-2 4 16,8 6 0-16,1-5-8 0,-1-3 4 0,1 3 0 15,3 0-3-15,-3-5 3 0,-1 0 3 0,-4 0-3 16,5-3-3-16,-6-1 4 0,5 1 1 0,-5 1-1 16,-2-2 5-16,6-4-7 0,-7 2 4 0,-1 2 14 15,1-6-6-15,-3 4 6 0,3-5 6 0,-4 2 5 16,3-2-1-16,-1-4 3 0,-2 0 5 0,-2-2 4 15,5 0 10-15,-5-1 3 0,-3 0-2 0,3 0 12 16,0 1 3-16,1 1 10 0,-4-1 4 0,3 2 1 16,-1 6 17-16,0-2 4 0,-1 2-2 0,-1-1 2 15,0 6-3-15,1-3-7 0,-2 2-8 0,1 2-15 0,0-2-9 16,-1 5-6-16,0 0-5 0,0 0-5 16,0 14 4-16,-1-1-10 0,0 3-2 0,-1 4-2 15,-5 4 2-15,4 4-4 0,2 0-2 0,-4-4 2 16,2 5-7-16,3-3-3 0,0 4-2 0,-1-3-1 0,-2 2-3 15,2-3 0-15,-3 0-1 0,0 2 1 0,-1-4-12 16,4 2-24-16,-3 1-32 0,0-8-50 16,-1 0-23-16,5-1-54 0,-1 1-52 0,-2-2-45 15,7 1-46-15,0-7-37 0,0-1-1042 0,1-3 467 0,5 1 310 16</inkml:trace>
  <inkml:trace contextRef="#ctx0" brushRef="#br0" timeOffset="147195.88">25467 15492 172 0,'4'-17'192'0,"-1"0"4"0,-1 0-10 0,-2 0-6 16,1 5-13-16,-2-8-4 0,1 3 2 0,-3-1-1 15,2 2-9-15,-4 0 3 0,1-1-8 0,2 4 9 16,-3 1 0-16,-3-1-2 0,0 0-3 0,-4 1-13 16,2 3 3-16,0 2 1 0,-8 1-9 0,1 2-1 15,3 1 7-15,-4 3-24 0,-1 3-9 0,-7 6-7 16,0 1-11-16,1 4-5 0,1 1-7 0,1 6-12 16,-1 4 0-16,6 4-7 0,-1-2-9 0,2-1 2 15,3 1-11-15,3 5 1 0,1-5-9 0,3 4-4 16,5-3-4-16,-1-1 4 0,3-3-17 0,3-3 14 15,1-3-21-15,3-1-11 0,3-2-13 0,-1 1-15 16,2-6 2-16,0 0 1 0,2-5-2 0,6-3 4 16,-1 0 0-16,2-5 3 0,-1-1 4 0,1-5 3 15,3-4-1-15,0-3 6 0,0-2 1 0,-3-1 1 16,-1-6 3-16,3 4-3 0,-7-5 10 0,3 2-4 16,-1-1 5-16,-2 2 5 0,-6 5 24 0,-1 2-1 15,-1 5 25-15,-2 0 12 0,-1 1 0 0,0 4-8 16,-1 2 3-16,-1-1-14 0,-2 5-3 0,4-2-6 15,-4 2-4-15,0 0-1 0,0 14 3 0,-2-2 5 16,0 5 4-16,1 8-7 0,-5 4 2 0,2 2-3 0,-1-2-4 16,-3 4-3-16,4 1-11 0,-2 2 7 0,1-3-5 15,0 2 4-15,-4-3-2 0,2 3-5 16,0-1-7-16,0 0-25 0,1-4-28 0,1 4-29 16,-3-3-43-16,4-4-41 0,0 2-39 0,3 0-42 15,1-11-38-15,4-2-45 0,1-4-48 0,0-1-796 16,3-5 388-16,2-5 258 0</inkml:trace>
  <inkml:trace contextRef="#ctx0" brushRef="#br0" timeOffset="147643.85">26071 15336 73 0,'1'-16'309'0,"-1"4"-8"0,2 1-2 15,-2 5-7-15,0-2-18 0,0 1-18 0,-2 3-24 16,2-1-16-16,0 5-35 0,0-4-21 0,0 4-13 16,0 0-11-16,0 0-12 0,-2 21-10 0,-1-5-4 15,3 2-12-15,0 7-2 0,-1-6-11 0,-2 10-7 16,2-1 4-16,-1-2-16 0,-1 2-6 0,6-2-11 16,-6 2-5-16,3-3 4 0,3 0-12 0,-3 1 3 15,2-6-9-15,1-1-6 0,-1-1-1 0,5 0-3 16,0-2 0-16,2-3-1 0,3-1-6 0,4-2-2 15,2-1 5-15,3-2-4 0,5-5-1 0,1-2 0 16,4-3-2-16,-3-4 2 0,2-3-1 0,-1-5-11 16,-2-2 20-16,-2-2-10 0,3-3-1 0,-1-1-1 15,0-3 8-15,-6 0-14 0,2 1 3 0,-2-3-4 16,1-1 6-16,-5 2 5 0,-2 4 24 0,-4 6 30 16,-2 3 39-16,0 3 4 0,-4 4-6 0,-1 1-11 15,0 1-10-15,-1 4-10 0,-3 1-2 0,2 9 16 16,-2 8 18-16,-4 12 5 0,1 3 5 0,-3 16-11 15,-4 2-4-15,1 5-7 0,0 0-10 0,-3 2-4 16,3-1-10-16,-2 0-6 0,0 5-21 0,1-3-74 16,-5 26-103-16,2-30-123 0,-4 5-145 0,-2-2-1343 15,-3 1 584-15,0-5 388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3:27.6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3756 2017 60 0,'-2'-9'166'0,"-1"-1"-1"16,-2-1-2-16,3 0 3 0,0 1 2 0,1 5-1 15,0-2-16-15,-1 4-14 0,0-2-19 0,2 5-4 16,0 0-9-16,4 22 5 0,-3-6-3 0,3 17-3 15,1 1-4-15,1 21-8 0,1 3-4 0,-1 0-2 16,2 0-15-16,-2 1-5 0,2-1-5 0,1-2-8 16,-3 0-3-16,4-6-3 0,-2-2-5 0,-2 0-3 15,1-1-3-15,-1-14-7 0,-2 1 2 0,1 1-4 16,-1-5-1-16,-3 0-5 0,2-6 1 0,-2-4-3 16,0-2 0-16,-1-6-2 0,3-1 2 0,-3-4 10 15,0 0 20-15,0-7 7 0,0 0 3 0,0 0-3 16,0 0-9-16,-13-29-6 0,5 5 0 0,-2-6-5 15,1-4-3-15,-1-16-7 0,-3-3 11 0,1-5-15 0,-1-28-4 16,0 1-4-16,3 2 3 0,6 22-7 16,-1-24 1-16,2 24-2 0,2-21-3 0,4 26 0 15,3 4-6-15,0 5 2 0,1 16 5 0,0 5-4 16,1 9 1-16,1 2-6 0,-1 8 2 0,2 1-7 16,3 5 6-16,-1 5-2 0,6 6 3 0,9 6-1 15,-5 6 1-15,14 13-2 0,-3 4 4 0,0 2-1 16,-1 0 3-16,-4 7-2 0,0-3 2 0,-1 2 2 15,-9 3-1-15,1-1 2 0,-7 1-1 0,-5 6 2 16,1-4-4-16,-4-2-5 0,-7-2-11 0,1-13-2 16,-5 1 0-16,-3 9-16 0,1-17 2 0,-2-1-3 15,-3-1-2-15,-4-4 1 0,5-6 11 0,-9 1-7 16,6-4 2-16,-4-5 8 0,4 0 0 0,-2-5 2 16,-1 4 3-16,1-4 2 0,0-1-3 0,5-2 5 15,-6-1 5-15,10 2 2 0,-1-2 7 0,10 1 5 16,-14 1-11-16,6-1-5 0,8 0 1 0,0 0-4 15,0 0 1-15,-10-1-1 0,10 1 4 0,0 0 0 16,0 0 1-16,0 0-1 0,27 13 4 0,-13-10-4 16,4 2 3-16,3-1 2 0,10 1-4 15,1 2 7-15,1-4 0 0,3-1-2 0,-4-1 1 0,0-1-1 16,2-4-4-16,-3 3 3 0,0-2-2 0,-2 0-1 16,-10-2-6-16,3 1 8 0,0-3-8 0,-4-3 9 15,5-4-3-15,-8 2 0 0,4-6-2 0,0-1 3 16,-3-6-2-16,-2 1 3 0,-1 0-2 0,-1-3 0 15,-5 0-1-15,0-1 4 0,-1 2-2 16,-3 1 4-16,0 7 5 0,-3 2 6 0,0 4 13 0,0 3 7 16,-3 1 5-16,3 4-17 0,0-1-1 0,0 5-5 15,0 0-3-15,0 0 0 0,-18 24 0 0,7-7 1 16,1 11-7-16,1-2 4 0,0 1-6 0,2 1 6 16,6 3-23-16,2-2-8 0,1 0 0 0,2-2-4 15,6-1-4-15,-3-2-14 0,2-7-3 0,0-2-15 16,4 0-1-16,-6-4-4 0,5-2 9 15,-3-1 4-15,0-5 8 0,5-3 0 0,-5-3 4 0,4-1 11 16,0-9 3-16,0-1 2 0,3-11 1 0,-1-2 11 16,-1-3 3-16,-1-3 3 0,-2-14 3 0,1-1 8 15,-3-1 7-15,0 2 7 0,0-7-3 0,-3 5 3 16,2 3 7-16,1 12 6 0,-4-3 7 16,3 8 0-16,-6 3 8 0,2 9 5 0,0-1-4 0,-4 12-4 15,3-5-15-15,-2 8 7 0,-1 3-7 0,0 0 3 16,10 24-2-16,-6-5 10 0,4 10 1 0,-3 5 3 15,6 17-2-15,-7 2-4 0,5 0 0 0,1 1-1 16,2 1 1-16,-5 0 3 0,-3-3-16 16,5 7-1-16,-2-2 2 0,-1-1-2 0,2-1-5 15,1-1 4-15,1-6-4 0,-1 0 3 0,-4-11-4 16,1-2-3-16,3-3-1 0,-5 0 1 0,1-6 4 16,-4-5-3-16,2-5 3 0,-2-4-14 0,1-2 9 0,-1-3 4 15,-1-7-1-15,-3 6-1 0,3-6-2 0,0 0-6 16,0 0-7-16,-10-38 3 0,1 7-3 15,-1-3 1-15,-3-16 1 0,0 2-4 0,4-9 1 16,3-1-1-16,3 2-3 0,1 4 3 0,1 2-2 16,-1 14 2-16,4 6 0 0,-4 2 2 0,1 4 0 15,1 7 2-15,-1 3-7 0,-2 6 2 0,3-1-5 16,3 3 2-16,-1 1-2 0,-2 5 1 0,8-5-4 0,-8 5 3 16,14 0 1-16,-14 0 4 0,28 11-1 15,-13-3-4-15,0 5 3 0,1-2-2 0,1 1 16 16,-2 4-14-16,7 4 5 0,-8-7-5 0,5 5 4 15,-5-3-2-15,1-2-2 0,0 0 10 0,1-4-13 16,-6-2-1-16,2 0-1 0,-2 0-3 0,0-2 2 16,-2-3 1-16,-1 0 4 0,-7-2 1 0,17-4 4 0,-9-2 3 15,1-3-2-15,-4-2 0 0,0-3 2 16,0-3-1-16,3-8 2 0,-2-2 3 0,-6 0-3 16,0-2-2-16,0 0 4 0,-5-3-3 0,3 1 2 15,-5 4-1-15,2-1 2 0,-3 5 3 0,3 4 0 16,-1 4 6-16,1 4 3 0,-2 1 1 0,2 2 4 15,1 1-8-15,3 3-6 0,-2 1-1 0,3 3-1 16,-4-7-10-16,4 7-13 0,0 0-3 0,0 0 0 16,0 0 5-16,0 0 1 0,0 0-2 0,0 0 2 15,24 9 3-15,-18-6-5 0,7 2 12 0,-3-4-8 16,4 2 4-16,-1-2-1 0,0 2-5 0,0-2 2 16,-2-1 6-16,0 0 0 0,-3 3 0 0,3-1 2 15,-4 0-4-15,1 0 0 0,-1 1-2 0,2 1 1 16,1 1 3-16,-3 1 1 0,2 4 1 0,-3-3 2 15,3 4 7-15,-1 2-10 0,1 1 4 0,0 2 2 16,0 2-1-16,-3-1 1 0,3 0-1 0,-5 0 1 16,10 7 2-16,-9-7-3 0,4 0-3 0,1-4 4 15,1-1-6-15,-2-2-6 0,3-4-2 0,-2-1-7 16,2 0 8-16,2-7-12 0,-1 2 1 0,5-9 4 16,-3 1-4-16,3-6-2 0,1-4 3 0,-1-4 4 15,-4-2 0-15,0-5 8 0,0 0-3 0,-2 1-4 16,-5-4 3-16,3 2 11 0,-3 2-4 0,-2 3 5 15,-2 7 17-15,-2 0 7 0,-1 4 17 0,-3 2 9 16,1 4 8-16,-1 1-5 0,-2 2-8 0,-1 2-4 16,-2 3-5-16,8 0 7 0,-18 6-17 15,7 5 3-15,-1 4-10 0,-7 5 0 0,5 2 3 0,0 2-14 16,1 2-7-16,4 0-26 0,0 1-23 0,4 1-26 16,3 0-27-16,2 0-30 0,6-3-43 15,0 2-44-15,7-3-41 0,-4 0-690 0,1-8 317 0,3-3 210 16</inkml:trace>
  <inkml:trace contextRef="#ctx0" brushRef="#br0" timeOffset="1688.22">5941 2389 30 0,'2'-7'299'0,"-2"1"-26"0,1 3-26 15,-1-2-29-15,0 5-21 0,0 0-14 0,0 0-13 16,-7 16-12-16,3-2-6 0,-2 6-10 0,3 0-12 15,-3 9-3-15,1-2-8 0,3 5-13 16,-1-3-12-16,1 1-4 0,3 1-1 0,0-1-18 16,3-1-5-16,1-2-9 0,-1-2 5 0,1 0-12 15,0-7-5-15,3-1-6 0,-1-4-12 0,1-3 1 16,1 1-9-16,1-5-5 0,1-3-5 0,1-3-1 0,1-3-4 16,5-3 1-16,-4-5-6 0,4-3-1 0,0-6-4 15,1-4 0-15,4-5 2 0,-8 2 3 16,3-5-1-16,-4-1 1 0,2 1-4 0,-1 2 4 15,-2-2 0-15,0 5 5 0,-4 4 5 0,-1 7 11 16,0 0-6-16,-3 4 2 0,-1 6-4 0,0 1-7 16,0-3 2-16,-3 5 7 0,-1 3-9 0,0 0-2 15,15 7-1-15,-7 3 3 0,5 4 3 0,-4 1 0 16,1 9-3-16,6-1-1 0,-3 2 4 0,3 1 6 16,-2-3-8-16,4 2 0 0,-3-2-5 0,4-1 0 15,1-3 3-15,1-2-3 0,6-6-8 0,-3 0 1 16,8-4-5-16,0-2 4 0,-1-3 1 0,-1-2 1 15,-2-7-1-15,3 0 1 0,-3-2-2 0,-4-2 1 16,-6 0 3-16,5-9-2 0,-2 1 0 0,-3-1-3 16,0-6 0-16,-3 2 2 0,-5-1 0 0,3-1 11 15,-4 2-7-15,0-1 2 0,-7 7 11 0,1 2 5 16,-3 6 4-16,-3-2 0 0,2 1-3 0,-9 3 2 16,1 4-9-16,-4 1 2 0,-6 5-2 0,-3 0-5 15,-3 7 1-15,4 2-4 0,-3 3-9 0,5-6-8 16,0 10-19-16,2-4-26 0,4 1-21 0,7-1-19 15,-3 0-13-15,5-3-6 0,4-2 3 0,0 0-3 16,4-4-6-16,1 0 12 0,0-4 5 0,4 0 15 16,0-1 14-16,5-1 6 0,4-1 24 0,1-2 9 15,-6 2 15-15,5-1 11 0,-5 0 8 0,2 1 9 16,-2 0 12-16,2 1 0 0,-5 0-5 0,3 3 6 16,-1 0 4-16,-1 1-3 0,-1-1-4 0,-1 3 2 15,0 0-1-15,4 0-2 0,-4 1-1 0,0 0 0 16,1 3-3-16,-1-2 3 0,3-3-4 0,-1 3-1 15,-2-3 3-15,0-1-1 0,2-1 2 0,-2-1-1 16,-1-2 3-16,-8 1 0 0,19-5 1 0,-10-4-2 16,1-1 10-16,1-5 0 0,-2-2 2 0,2-8 1 15,2 0-1-15,-7-5 0 0,2-3 3 0,2 1 3 16,-1-15 3-16,-5 12 4 0,1-15 5 16,-1 3 12-16,-3 1 9 0,0 16 11 0,3-6 0 0,-1 3 8 15,-2 2 16-15,2 4 18 0,-2 8 19 0,-1 2 15 16,0 7-13-16,0 2-23 0,0 0-6 0,0 2-26 15,-1 3 6-15,1 3-12 0,0 0-9 0,2 20-8 16,-1-2-9-16,1 10-3 0,-1 5 5 16,-1 16-6-16,4 1-1 0,-3 0-3 0,0 2 3 0,3 0-7 15,-1-1-1-15,0-1-3 0,0-1-5 0,2-13-16 16,-1-2-16-16,3-5-23 0,-2 2-16 0,3-8-9 16,0-4-2-16,2-2-2 0,-3-6 5 0,4-3-17 15,-2-3-4-15,0-3-3 0,5-3 6 0,-3-5-2 16,5-6 2-16,2-5 3 0,1-10 9 15,0 0 4-15,3-16 10 0,-7 11 2 0,7-11 11 0,-7 9 1 16,-2 2 7-16,0 1 15 0,1 2 8 0,0 5 7 16,-5 0 14-16,-2 7 7 0,0 5 2 0,-3 4-9 15,-3-1-1-15,3 4-5 0,-3 2-1 0,-1 3 0 16,0 0 0-16,0 0-1 0,12 30 0 16,-11-11 0-16,3 8 2 0,-3 5-2 0,3-1-2 15,-4 3-3-15,0 1-11 0,4 2-16 0,-4-6-23 16,1-2-11-16,-1-5-1 0,5 1-6 0,-1-8 5 0,0-5 1 15,1-3 9-15,4-4-2 0,-4 0 6 0,3-3 2 16,1-3 5-16,0-5 4 0,1 1 13 0,4-8-8 16,4-8 4-16,0 0 5 0,-3-4 10 0,4-1 2 15,-5-1 3-15,5-2 11 0,2 3 1 16,-7-3 10-16,0 9-2 0,0 7 11 0,-5 0 5 16,0 3-3-16,-4 3-4 0,-1 2-5 0,0 0-3 15,-2 0-4-15,-2 5-3 0,0 0 3 0,0 0-2 16,11 15-2-16,-9-5 0 0,0 6-3 0,-2 1 10 15,2 1-9-15,-4 1-4 0,2 2 3 0,0-4-3 16,0 3 3-16,2-3-3 0,-2-8 0 0,4 4-9 16,-2-4-6-16,1 0-3 0,-1-4-4 0,1 0 6 15,1-3 1-15,-4-2 2 0,0 0 0 0,15-6 12 16,-9-2-10-16,0-4 5 0,3-2 0 0,-4-3 3 16,2-8 5-16,-2 0 7 0,-1 3 2 0,0-4 1 15,0-2 4-15,-4 0 0 0,0 3 13 0,-3 6 2 16,0-8 8-16,0 12 12 0,-1-2 8 0,-5 2-4 15,2 4-6-15,-5 0-2 0,0 1-3 0,-1 3-1 16,-3 2-4-16,-3 4-15 0,0 1-3 0,0 2 1 16,-2 6-6-16,2 1-5 0,-3 6-1 0,-1 2 3 15,6 0-11-15,4-3-13 0,1 1-14 0,2-4-10 16,5 0-6-16,0-2-7 0,1-2 5 0,4 0-6 16,1-1-1-16,4-3-2 0,4-2 4 0,-9-1 2 15,30-7-1-15,-4-3 9 0,1-1 2 0,3-4 11 16,-2 3-7-16,1-5 5 0,1 4-2 0,-2 2 5 15,-2 0 3-15,1 0-4 0,-6 7 3 0,-1 0 9 16,2 0-2-16,-2 4 4 0,1 0-1 0,-2 2 2 16,-2 5 0-16,-3-4 2 0,0 7 0 0,1 1 2 15,-1-1-3-15,-4 5 3 0,0 0-1 0,-2 2 3 16,-4 4-6-16,1-2 4 0,-2-2 0 0,-3 10 1 16,-4-10-7-16,0 2-5 0,0-4-6 0,-1 2 6 15,1-5-1-15,-2 0 1 0,2-7 6 0,2 2 1 16,-1-5 3-16,-1 1 7 0,4-3-4 0,0 0 3 15,0 0-2-15,-9-9-2 0,10-2 0 0,1-3-1 16,2-3-1-16,2-10 0 0,4 1 4 0,6-3 4 16,-4-2-3-16,6-1 3 0,5-10-6 0,-1 13-1 15,1 1 4-15,0 3-1 0,-1 4 1 0,-4 2 1 16,-5 10 0-16,-3 1 9 0,1 4 6 0,-1 2 5 16,0 2-1-16,1 3-3 0,-1 6 1 0,-4-1 24 15,2 11-1-15,-3 1 9 0,5 4 12 0,-6 1-14 16,0 1 7-16,0 3-8 0,-3-3-1 0,3 1 2 15,-1-1-2-15,1-1-7 0,3 3-4 0,-1-1-4 16,5 2-14-16,4-4-41 0,3-4-64 0,7-2-53 16,6-4-78-16,5-3-104 0,1-2-962 0,14-5 426 15,0-7 284-15</inkml:trace>
  <inkml:trace contextRef="#ctx0" brushRef="#br0" timeOffset="2600.38">10101 1591 128 0,'-5'-10'335'0,"-4"3"-33"15,2 2-26-15,0 3-27 0,-1-1-30 0,-2 8-25 16,-1 0-14-16,-4 10-19 0,-4 9-13 16,1 7-12-16,-6 10-9 0,2 8-12 0,3-1-8 15,-3 3-7-15,6 0-15 0,0 4-2 0,5-3-10 16,3 1-3-16,2 2-2 0,2-6-6 0,3-1-6 0,3-12-3 16,6 8-5-16,-1-10-7 0,5 0-3 0,2-6-1 15,4-3-3-15,5-2-3 0,0-5-2 0,5-1-5 16,3-5 6-16,-2-4-9 0,3-3 5 15,0-5-6-15,5-4 5 0,-4-1-5 0,2-6-1 16,1-2 0-16,-2-8-6 0,10-3 3 0,-14 2-4 16,7-10 1-16,-10 4-2 0,-4-1-2 0,8-9 0 0,-13 10-4 15,-3 1 6-15,-2 5 1 0,-4 5 4 0,-6 5 4 16,-1 0-3-16,-4 1-3 0,1 3 9 16,-4-1-11-16,-2 6 6 0,-4 0-16 0,0 1 2 15,-7 5-1-15,-1 2-9 0,-7 7 4 0,2 2 1 16,5-7-5-16,2 8-6 0,3-1-3 0,2-2-7 0,1 1-4 15,6-4-1-15,1 1 0 0,4-3-1 0,0 0 2 16,0 0 1-16,3-2 4 0,3-2 0 0,4-1 3 16,-1 0 2-16,5-4 1 0,4 0 2 15,4 1 2-15,-3-1 0 0,2 2 10 0,1 2-14 16,-4-1 7-16,3-1-2 0,-5 2 2 0,4 3-1 16,-3-2 1-16,-5-1 2 0,2 1 0 0,-4 4 2 0,3-2-3 15,1-3 4-15,-2 7 0 0,-1-4-1 16,1-2 3-16,-1 5-2 0,3-4 3 0,-4 1-2 15,2-1 12-15,-6-1-11 0,6-1 1 0,-2 1 1 16,-2-1-1-16,-8-2 0 0,16-5-2 0,-4-2-2 16,1-3 4-16,3-2-5 0,-2-12 4 0,3 2 1 15,-4-2-2-15,-3-5-1 0,5 2 3 0,-5-6 0 0,2-1 6 16,-1-10-7-16,-2-1 1 0,-5 12-2 16,-1-3 11-16,-2 3 1 0,-2 1 10 0,-3 1 18 15,0 6 15-15,2 7 22 0,0 5 30 0,0 3 7 16,-1 1-7-16,1 3-18 0,-1 1-15 0,3 4-13 15,0 1-1-15,-6 9-8 0,-2 3-6 0,3 11-9 0,1 3 5 16,-1 4-6-16,0 3-3 0,2 3-2 16,7 13-1-16,-1-4-4 0,2 5-6 0,-1-1-21 15,-1 0-19-15,11-3-41 0,-1-3-44 0,5 1-37 16,-5-10-40-16,1-3-44 0,5 0-53 0,-2-4-51 16,-2-7-786-16,0-3 374 0,2-5 248 0</inkml:trace>
  <inkml:trace contextRef="#ctx0" brushRef="#br0" timeOffset="4650.47">11293 2031 309 0,'-4'-5'288'0,"3"0"-27"16,-2 3-27-16,-2 0-25 0,5 2-15 0,-10 9-16 16,1 1-13-16,1 5-10 0,-3 8-17 0,3 4-8 15,-1-2-12-15,7 2-14 0,-1 1-11 0,3 1-6 16,0 3-11-16,5 0-5 0,-4-3-5 0,6-1-6 15,-2-1-4-15,5-4-8 0,3 0-10 0,-4-7-10 16,1-1-19-16,-1-8-5 0,4 1-8 0,5-3-7 16,1-5 6-16,-1-2-11 0,1-5-2 0,6-4-4 15,-4-5-9-15,2-5 7 0,-4-1 6 0,2-6 1 16,-2 0 4-16,-1-4 7 0,-2 0 9 0,-2 0 6 16,-1 0 8-16,-3 2 11 0,-1 1 16 0,-1 2 8 15,-3 3 2-15,-1 6 14 0,-1 2-8 0,-2 4 10 16,0 3-11-16,0 1-6 0,2 3-8 0,-3 1-3 15,2 1-7-15,-2 3-7 0,0 0-3 0,0 0 9 16,0 20-14-16,-2-9 9 0,4 7-4 0,-2 7-14 16,0-5 5-16,-3 7 10 0,0 0-13 0,2-2-6 15,1 0-16-15,1-8-13 0,0 0-14 0,-1-4-5 16,3 0 8-16,-1-7-12 0,3 5 4 0,1-6 6 16,-1-4 4-16,1-1 9 0,-6 0-2 0,18-5-2 15,-9-7 3-15,6-2 4 0,-1 3 5 0,4-12 6 16,4 1 6-16,-3 1-1 0,-6-2 4 0,1 8 7 15,-1-1 8-15,-1 3 4 0,0 1 3 0,-4 3 2 16,-1 2-5-16,1 2-1 0,-3-1-8 0,-2 5 3 16,-1-2-8-16,-2 3 3 0,9 0-4 0,-9 0 5 15,9 11-2-15,-4-6-1 0,3 7-1 0,-3 3 2 16,1-5-2-16,7 13 4 0,-5-5-5 0,2-2 8 16,2 0-4-16,-2 1-4 0,0-3-3 0,4-4-4 15,-5-1 0-15,4-3 0 0,-4-1-2 0,2-3 1 16,1-2 4-16,-1-3-1 0,2-2 0 0,1-7-2 15,3 0 4-15,2-7 2 0,-3-4-5 0,0 0 4 16,-5-4-1-16,1-4 4 0,3 2 0 0,-6-4 1 16,-1-2 2-16,1-11-1 0,0-2 2 0,-8 14 3 15,5-15 1-15,-6 13 8 0,-1 2-2 0,0 1 16 16,-2 3 13-16,-1 3 14 0,3 9 9 0,0 7 11 16,-1 0-3-16,2 3-14 0,-1 3-5 0,0 1-11 15,1 4-15-15,0 0 4 0,-6 19-9 0,2 8-1 16,0 2-7-16,0 6-2 0,-2 12 5 0,3 2-4 15,-1 1 3-15,1 1-4 0,4-1 3 0,-1 2-6 16,-4-4 3-16,10 1-4 0,1-4 6 0,-1-11-16 16,3 0-3-16,4-2-6 0,-2-3-11 0,3-3-8 15,2-6-7-15,-1-6-10 0,-1-2-5 0,5-1-5 16,-3-6 1-16,1 0 8 0,3-6-2 0,-6-3 3 16,1-2-3-16,4-6 5 0,2-3-2 0,-3-6 8 15,-2-3-8-15,-2-3 9 0,-1 2-2 0,-3-6 6 16,-3 5 4-16,0 1 3 0,-2 6 0 0,-1 4 3 0,-3-2 1 15,-1 3 2-15,-1 2-2 0,-1 7-1 16,-1 0-2-16,-3 3 4 0,1-1-2 0,5 3 5 16,0 0-3-16,-18 12-3 0,9-4-10 0,2 1-8 15,1 3-15-15,1-2-17 0,1 5 2 0,0-3-1 16,4 0-15-16,0-3-8 0,5 0-4 0,-3-2 12 16,-1-1 0-16,4-3 16 0,1 2 1 0,0-3 8 15,1-1 7-15,-7-1 5 0,19-1 7 0,-12-2 8 16,0 1 2-16,0 0 9 0,-7 2 9 0,10-3 3 15,-10 3-5-15,9 0 7 0,-9 0-5 0,10 3 9 16,-6 2-4-16,1-1-1 0,-1 3 1 0,-3 0 3 16,3 1 1-16,1-1-3 0,-4 0 3 0,6 0 3 15,-2 1-1-15,0 2-3 0,-1-2-5 0,0 0 6 16,-3-4 1-16,4 2 5 0,4 0-3 0,-4-4 0 16,2-2 1-16,-7 0 4 0,16-5-2 0,-7-2 0 15,4-4 7-15,0-5 3 0,-4-3 6 0,5-5 5 16,-4-1 12-16,0-3 4 0,0-2 7 0,1-1-2 15,-5-4-1-15,4-9 7 0,-5 9 6 0,0-15 5 16,3 1 8-16,0 1-4 0,-6 12-2 0,2 4 13 16,-3 0 25-16,-1 3 9 0,3 10 2 0,-3 3 20 15,0 5-12-15,0 4-12 0,0 0-16 0,0 1-20 16,0 3-6-16,0 3-6 0,0 0-9 0,-3 26-12 16,-1 0 1-16,3 6-4 0,-5 2 0 0,3 14 1 15,1 0-12-15,-2 2 1 0,0 4-5 0,2-5 4 16,2 3-13-16,2-2-1 0,-2-2-10 0,4-14-14 15,1-3-31-15,-1 2-25 0,3-7-11 0,4 3-1 16,-5-10-3-16,8-2-15 0,-5-5-7 0,0-3 7 16,4-2 0-16,-3-5 13 0,2-4 1 0,7-5 11 15,-1-2 4-15,0-11 12 0,2 1 1 0,-2-8 14 16,1-1 10-16,-1-2 5 0,-5 0 12 0,3-3 3 16,0 2 14-16,-1 0-1 0,-3 3 24 0,-1 1 16 15,-3 9 7-15,-1 3 9 0,-2 6-7 0,-1 1-8 16,0 2-5-16,-2 0-12 0,0 5 1 0,-2 1-2 15,0 0-7-15,8 12 5 0,-6 0-8 0,-2 4 3 16,0 7 8-16,0-2-15 0,0 6 5 0,-1 1-15 16,1 1-13-16,0-2-25 0,0-3-22 0,1 2-12 15,2-7-18-15,1-8-16 0,-2 1 1 0,3-4 7 16,2-1 11-16,0-3 7 0,-2-2 11 0,3-2 3 16,-8 0 7-16,20-11 11 0,-8 1 8 0,2-5 10 15,0-1 14-15,0 1 18 0,0-10 0 0,4 4 8 16,-1-6 16-16,-2 4-6 0,-2-2 10 0,2 11 8 15,-7 1 18-15,-3 3-12 0,1 1-5 0,-2 4-4 16,0 2-12-16,-2 0 0 0,-2 3-3 0,0 0 1 16,0 0 1-16,15 17-8 0,-11-1 3 0,-2 0-5 15,1 2 2-15,-1 2-1 0,0 5 0 0,-2 0-1 16,3 1-1-16,-3-7-4 0,1 0-6 0,2-4-9 16,0 1 2-16,0-7-1 0,3 0-3 0,-3-3 1 15,4 0 6-15,-1-3 1 0,2-3-2 0,-8 0-2 16,15-9 3-16,-1-1-2 0,-5 0 4 0,2-5-2 15,1 0 6-15,1-13 1 0,0 5 3 0,-3-3 1 16,0-4 3-16,-2 2 0 0,-3-3 5 0,0 0-2 16,-2 2 7-16,-2 2 7 0,-2 2 30 0,-1 4-20 15,-1 3-1-15,-3 2 14 0,-1 6 2 0,0-2-5 16,0 4-3-16,-10 2-6 0,-1 3-5 0,3 6-6 16,-2 1-2-16,-2 4-4 0,1 1-6 0,-1 4 6 15,-3 4-10-15,4 2 8 0,4-2-6 0,4 0-14 16,-2 5-2-16,4-6-10 0,3-1-15 0,2-4-2 15,2 1-3-15,-1-6 2 0,4-1-1 0,2 2 3 16,1-3 6-16,3-4 1 0,5-1 5 0,8 0 11 16,-2-8-14-16,5-2 7 0,2-5 3 0,-2-1 7 15,3 0 6-15,-1 0 11 0,-1-2 7 0,1 0 2 16,-1-1 12-16,-4 3-6 0,-3 0 6 0,-2 5 4 16,-3 3-5-16,-3 4-4 0,4-3-6 0,-5 4-5 15,5 1-2-15,-5 6-5 0,4-3 1 0,5 4-5 16,-7 4 6-16,6 1-3 0,-3 4-6 0,1 1 5 0,-2 3-4 15,4 4 10-15,-7-4-13 0,0-1-6 16,-5 0-3-16,3 4-10 0,-3-2-18 0,-1 2-9 16,0-5-1-16,-3-4-8 0,4 6-5 0,-5-9-9 15,1-1 11-15,2 0 6 0,-2-2 6 0,-1-5 5 0,4 6 9 16,-4-6-3-16,12-3 2 0,-12 3 7 0,15-12 0 16,-6 2 4-16,5-5-1 0,3-6 6 15,0 3-4-15,1-3 3 0,0-1 6 0,0 3 3 16,-1-1 8-16,-4 6 7 0,0 4 12 0,-3-2 5 0,-3 5 7 15,2 0-7-15,-5 2 8 0,0 3-4 0,-3 2-14 16,-1 0 8-16,5 10 23 0,2 1 12 0,-5 6-10 16,3 0 5-16,0 2 4 0,-2 6 3 15,2 4 0-15,4-1-4 0,1 2 1 0,0 1-9 16,1-2-2-16,3 3-6 0,2-6-5 0,9 4-4 0,0-3-4 16,14 3 2-16,5-1-9 0,4-7-28 0,-1 3-47 15,4-4-43-15,0 2-63 0,-14-7-52 16,-3-1-62-16,2 0-69 0,-8-1-1030 0,-12-2 455 15,-5-3 306-15</inkml:trace>
  <inkml:trace contextRef="#ctx0" brushRef="#br0" timeOffset="5430.06">12271 1755 185 0,'-9'0'221'0,"0"1"-2"16,1-1-7-16,2 2-10 0,6-2-13 0,-8 0-10 15,8 0-19-15,0 0-10 0,-7 0-17 0,7 0-16 16,0 0-12-16,0 0-8 0,0 0-10 0,0 0-8 15,22-2-7-15,-3-1-7 0,10 2-21 0,0-3-34 16,0 4-35-16,6-2-47 0,-2 2-49 0,2-3-47 16,3 3-546-16,-8-3 238 0,2 3 158 0</inkml:trace>
  <inkml:trace contextRef="#ctx0" brushRef="#br0" timeOffset="5605.55">12731 1780 77 0,'2'2'305'0,"3"0"-29"0,-5-2-17 15,0 0-28-15,10-2-24 0,2 1-17 0,7-5-18 16,3 3-20-16,10-2-15 0,5 1-12 16,18-3-7-16,2 2-17 0,5 0-31 0,-2-2-46 0,0 3-53 15,-3 0-80-15,2-1-75 0,-19 3-524 0,13 1 236 16,-20-1 158-16</inkml:trace>
  <inkml:trace contextRef="#ctx0" brushRef="#br0" timeOffset="6983.01">3640 3845 35 0,'-35'-4'153'0,"2"-3"-6"16,1 3-4-16,0 1-6 0,6-1-16 0,1 1-6 0,5 0-7 16,2 0-3-16,0 2-8 0,-1-1-7 0,9 0 1 15,-1 2 0-15,3-3-7 0,1 3-7 0,7 0-10 16,-10-1-5-16,10 1-12 0,-7-3-7 16,7 3-5-16,0 0-5 0,0 0 0 0,0 0-6 0,-3 4-6 15,3-4 4-15,0 0 1 0,14 5-5 0,-4-4 2 16,3 0-6-16,6 2 3 0,4-3 0 0,5-4 3 15,8 4-5-15,2-2 1 0,-1-3 2 0,18 0-1 16,-1-2 2-16,3 2-2 0,2-2 0 0,0-3 0 16,1 5 0-16,33-7 2 0,-31 4-4 0,4 1 3 15,26-2-3-15,-27 1-3 0,27-1 0 0,-29-1-3 16,1 2-3-16,2 1 4 0,-1-1-2 0,27-5 1 16,-33 5 3-16,6-2-3 0,-1 3-2 0,0-2 2 15,5 3 3-15,19-6 6 0,-24 3-1 0,0 4 6 16,0-4-1-16,-3 0 5 0,6 3 0 0,23-4 1 15,-30 6-4-15,3 0 0 0,2-1-2 0,26-4 0 16,-28 3-2-16,2-1-3 0,29 2 1 0,-31-2-2 16,2 1-1-16,27-2-4 0,-28 2 1 0,1 2-1 15,31-7-3-15,-32 7 4 0,31-4-1 0,-29 2-6 16,23 1 4-16,-22 2-2 0,25-8-4 0,-27 6 7 16,24-3-1-16,-26 3-3 0,29-3 0 0,-32 3 0 15,4-2 1-15,4 1 3 0,23-3-5 0,-26 1 5 16,24-1 15-16,-23-2-4 0,25 3 3 0,-28 2-5 15,26-3 3-15,-25 2 0 0,0-2-7 0,28-2-1 16,-28 0 3-16,1 3 0 0,31-5-1 0,-5 1 1 16,-29 2 2-16,29-3 0 0,-28 4-7 0,3-3-2 15,26-3 3-15,-29 8 1 0,27-5 2 0,-27 2-5 16,2 1 2-16,0-1-3 0,30-1 0 0,-6-2 5 16,-25 5-2-16,27-3-3 0,-27 5 2 0,1-1 5 15,31 0-12-15,-31-3 4 0,30-3 3 0,-33 9-3 16,30-10 2-16,-24 9 1 0,28 1-6 0,-4-11 2 0,-1 4 2 15,-25 4-7-15,27-4 1 0,-2 3 1 16,1-1 1-16,0-3-3 0,-1 5 3 0,3 1-1 16,0-3 4-16,3 1-5 0,-3-1 4 0,1 0-2 15,-1 3-3-15,-3-3 0 0,1 2 6 0,0 2-7 16,2-1 7-16,-1 1-4 0,-4-1 6 0,2 0-9 0,-25 1 7 16,29-1 0-16,-1 0-1 0,-2 3 6 15,2-4-1-15,-1 3 7 0,-1-1-14 0,0 1 13 16,0-6-5-16,0 5 2 0,-27 3 1 0,36-8 3 0,-9 5 7 15,-1 0-1-15,-26 3-5 0,28-5 1 0,-26 5 7 16,25-1-15-16,-27-2 7 0,27 3-5 16,-27-2-3-16,0 4 1 0,28-5 6 0,-30 1-5 15,-2 0 4-15,5 1-8 0,-2-2 0 0,-1 4 5 16,28-4 1-16,-35 2 2 0,7-5 2 0,-3 4 15 0,1 1-3 16,-3-4-2-16,3 2 3 0,-2 2-1 0,0-3-1 15,-1 3-2-15,-6-1 0 0,5 0 0 0,-1-1-1 16,-1 1-1-16,0 4-4 0,-3-2-3 15,0-3-4-15,-14 3-1 0,-1-2 3 0,-1 3-3 0,-3-2-2 16,-1-4-1-16,-2 4-1 0,-4-1-2 0,-5 1 3 16,-2-1 4-16,-4 2-3 0,2-4 0 15,-3 6-6-15,-4-4 4 0,3 1-4 0,-3-1-12 0,-1 1 12 16,-1 0-16-16,-3-2-54 0,1-1-91 0,-2 0-101 16,-4-1-125-16,-6-1-1095 0,-11-3 491 0,-16-8 326 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5:03.6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8570 4625 115 0,'-14'-9'258'0,"-4"0"-22"0,0 3-22 0,0 1-18 16,-1 5-24-16,1 3-17 0,-1 4-14 0,1 3-15 15,-5 4-13-15,-5 8-6 0,5 5-14 0,0 1-2 0,4 4-11 16,-5 12-7-16,3-2-9 0,10-10-5 16,0 3-5-16,5-2-8 0,1-1-2 0,4-1-8 0,2-2-2 15,8 0-3-15,-3-2-7 0,3-5-7 0,4 3-9 16,1-4-8-16,4-8 0 0,-3 0-5 0,3-3 2 16,0-2-3-16,0-2 0 0,-5-3 2 15,7-3-2-15,-2-2 3 0,-3-3 4 0,3 0-3 0,-5-4 2 16,1-4 0-16,-1 0 3 0,-2-4-2 0,1-6 7 15,-3-4-2-15,-4 0-1 0,-1-3 3 0,1-1 3 16,-5 0-3-16,-1 0 0 0,-1 3 8 0,-2 3 1 16,1 5 6-16,-1 2 15 0,-1 3 4 0,2 5-4 15,0 0-2-15,2 3-7 0,-2 2 9 0,0 0-20 16,3 1-3-16,0 4-8 0,-5-3-8 0,5 3-3 16,0 0-2-16,-9 15-9 0,6-6-4 0,1 1-6 15,-1 0-11-15,2 2-5 0,-1 0-3 0,0-3-1 16,2 1-4-16,0-3-2 0,0 0 4 0,2-3 5 15,0 0 5-15,-1-1 6 0,-1-3 8 0,0 0 7 16,0 0 15-16,0 0 1 0,14-15 9 0,-9 1 3 16,2-7 18-16,2-4 1 0,0-4 9 0,-2-1 2 15,3-3 10-15,-3-1 0 0,-2 0 3 0,0-2 14 16,3-8-1-16,-2 15 11 0,-1-1-3 0,0 4 6 16,-1 0 1-16,0 9-9 0,-4 5 4 0,1 2 1 15,1 0-8-15,-2 4-9 0,0 1-16 0,0 2-5 16,0 3-12-16,0 0 1 0,0 0 7 0,11 20-12 0,-6 3 0 15,0 11-3-15,3 0-4 0,1 17 2 16,-3 4 1-16,2-1-6 0,1 4 3 0,1 1-2 0,-1-3 1 16,4-3-3-16,2-2-7 0,1-2-8 0,1-4-14 15,-2-12-12-15,0-2 0 0,5 1-4 16,-2-9-8-16,3 0-5 0,0-3-10 0,0-4-8 16,-3-6-5-16,2-1 2 0,-2-6 1 0,2-3 3 0,-2-3 7 15,3-6 1-15,3-6 3 0,-2-4 7 0,0-4 3 16,-5-6 1-16,4 0 4 0,1-15 3 0,-2 2 0 15,-1-4 8-15,-3 0 8 0,-6 12 3 0,1-1 5 16,-2-1 3-16,-2 3 15 0,-1 5 8 0,-4 8 0 16,0 3 8-16,0 7 10 0,-2-2-3 0,-1 5-3 15,-2 2-6-15,-1 5-1 0,4 0-6 0,-17 10 2 16,2 5-4-16,-5 10-3 0,0 5-3 0,-7 12-6 16,0 4-6-16,9-4-17 0,3-10-7 0,2-1-6 15,5 0-8-15,2-2-7 0,0-1 0 0,3-2-3 16,3-9 1-16,1 0 3 0,3-3 1 0,0-6 6 15,0 0 4-15,2-4 2 0,-1-3 6 0,3-1 4 16,-8 0 5-16,15-9 7 0,-6-5 0 0,3-10 19 16,2-3 2-16,-4-6 17 0,-2-2 7 0,2-15 3 15,3-1-1-15,-5-1 15 0,-5 0-2 0,2 1 3 16,-3-2 5-16,3 6 8 0,-3 14 10 0,0 1 13 16,-1 6 2-16,-1 2 14 0,-1 9 8 0,1 5-6 0,0 2-5 15,0 1-22-15,1 2-9 0,-1 3-11 16,0 2-8-16,0 0-7 0,1 22-4 0,2 5 4 15,-3 5-7-15,2 16-3 0,2 3-1 0,0 2-1 16,0-2-8-16,2 1-1 0,3-1-28 0,5-1-22 0,0-2-26 16,4-3-36-16,-2-11-37 0,6 7-51 15,5 1-63-15,4-4-67 0,-7-11-766 0,1-1 358 16,5-4 238-16</inkml:trace>
  <inkml:trace contextRef="#ctx0" brushRef="#br0" timeOffset="1952.56">9802 3613 174 0,'-2'-4'172'0,"2"4"-10"0,-1-5-11 0,1 1-2 16,-1 0-3-16,1 4-3 0,0-8-4 0,0 4-4 16,2 2-7-16,0-3-11 0,2 3-6 0,-1-3-11 15,3 1-7-15,1 1-14 0,0 0-8 0,3 1-6 16,2-2-9-16,1 0-5 0,5 4-2 0,4 1-6 16,-3 3-7-16,-1 0-2 0,0 0-7 0,1 3-1 15,-2-2-5-15,1 4 0 0,-4 2-2 0,0 0-1 16,-3 6-1-16,-2-1-2 0,1 7-4 0,-3 7 3 15,-5-4-4-15,-3 7 3 0,-2-2 6 0,0 1-8 16,-3 0 0-16,-2 0 0 0,-1 0-3 0,0-3 1 16,0-1 0-16,1 1 1 0,2-9-3 0,1-3 0 15,-2 1 0-15,1-2-6 0,2-8-1 0,0 1-2 16,3 0-1-16,0-4 0 0,1-1 1 0,0 0-3 16,0-4 4-16,0 0 0 0,0 0-2 0,10-11 2 15,4 1 1-15,0-4-2 0,1-1-2 0,3-7 5 16,1 1-2-16,0 3 2 0,-2 4-1 0,-3 0 3 15,8-1 2-15,-7 4-1 0,1 1 1 0,-5 3-4 16,1 1 0-16,4 0-2 0,-4 3 3 0,-2 0-3 16,3 2-1-16,-2 1 2 0,3 4-2 0,-4 0 1 0,2 1 1 15,2 5 1-15,0 3 0 0,0 1-2 16,-4 1 3-16,3-1 0 0,1 10 0 0,-5 0 0 16,1-7 0-16,-1 1 0 0,-1-2 1 0,5-3 1 15,-7 2-2-15,3-6 1 0,0-2 3 0,0-2-3 0,1 1-1 16,0-5 2-16,1-1 1 0,-1-2 3 15,0-3 21-15,1-4 3 0,1-2 0 0,-1-3 9 0,-2-5 0 16,3-3 1-16,-2-2 4 0,-2-1 3 16,-3-4-5-16,-1 2-4 0,-3-7-6 0,0 4 11 0,2-4-16 15,-6 2 5-15,2 4-3 0,-7 1 11 0,2 2-6 16,-1 6 6-16,0 4-7 0,-1 2-4 16,3 0-3-16,-5 5-8 0,2 1-3 0,1 2-16 15,-4 3-18-15,0 4-17 0,1 2-20 0,-6 4-25 16,4 6-39-16,-4 11-35 0,4 0-40 0,4 0-42 0,0 4-668 15,3 2 301-15,9-3 202 0</inkml:trace>
  <inkml:trace contextRef="#ctx0" brushRef="#br0" timeOffset="2337.1">11104 3693 158 0,'0'-6'292'0,"-2"0"-24"16,2 3-28-16,0 3-27 0,-8-1-19 0,8 1-21 16,-12 5-18-16,6 8-16 0,-8 5-12 0,1 8-12 15,-4-2-9-15,7 4-13 0,-3 1-7 0,3 2-7 16,1 3-9-16,1-1-7 0,3 2-6 0,-1-6-4 16,5 5-8-16,2-8-2 0,5-6-5 0,-2-3-7 15,5-2 3-15,4-3-6 0,-3-4-2 0,3-4-1 16,6 1-1-16,-1-5-4 0,1-3 8 0,3-4-5 15,3-6 4-15,-1-2 8 0,-2-4 6 16,0-5-2-16,-4-2 3 0,3-3 2 0,3-13-4 0,-9 10 1 16,2-14 1-16,-7 13-2 0,0-1-3 0,-4 1-1 15,1-2-1-15,-3 2 7 0,-3 4-3 16,2 2 3-16,-6 8 1 0,-1 1-4 0,0 7-14 0,-1 0-5 16,0 2 20-16,-1 5-40 0,-2-1-25 0,2 6-14 15,-2 4-10-15,-7 6-19 0,2 3-23 0,-5 10-29 16,5 5-38-16,3 5-13 0,5 14-42 0,4-12-20 15,2 12-657-15,0-13 296 0,5-2 198 0</inkml:trace>
  <inkml:trace contextRef="#ctx0" brushRef="#br0" timeOffset="2656.68">11800 3791 215 0,'16'-24'217'0,"0"2"12"0,-7 4 5 16,0 3-3-16,-4 2 0 0,-5 1 5 0,5 4-4 15,-3-1-8-15,-2 2-17 0,-2 3-14 0,-2-2-15 16,-2 3-23-16,-7 3-16 0,-3 0-9 0,-10 9-16 16,-2-1-13-16,-1 6-6 0,-6 5-10 0,2 2-15 0,1 0 9 15,3 3-20-15,2-1-8 0,1 0 0 16,4-1-18-16,6-7-19 0,7-1-15 0,5 1-10 16,0-5-1-16,7-1-6 0,2 0-2 0,0-6 3 15,9 0-2-15,5-3-4 0,11-6 9 0,-1 1 3 16,1-3-4-16,-1-1 5 0,0 0 3 0,1 1 8 15,-11 4-4-15,-3 0 2 0,-3 3 2 0,-4-4 5 0,-1 2-3 16,-1 3 2-16,0 3 4 0,-1 3 0 16,1-2 11-16,-5 8 4 0,3-2-4 0,-2 6 3 15,-3 4 2-15,0 4-5 0,-4 3-5 0,-1 0-30 0,0 4-49 16,0-1-72-16,-2 2-55 0,3 1-36 16,4 5-51-16,0-4-687 0,5 0 323 0,5 1 214 15</inkml:trace>
  <inkml:trace contextRef="#ctx0" brushRef="#br0" timeOffset="3953.82">12697 3834 126 0,'2'-6'228'0,"0"3"-27"0,-2 1-18 0,0 2-19 0,0 0-14 16,6 11-9-16,-3 0-14 0,0 6-11 15,-1-1-4-15,-2 1-9 0,1 2-6 0,1 6-6 0,0-4-5 16,0 3-6-16,0 5-6 0,-2-7-5 0,1 3-7 15,-2-6-5-15,1 1-6 0,-2-1-7 0,2 6 0 16,-3-6-5-16,2-3-5 0,-2-6-2 0,3-1-2 16,0 1-1-16,0-3-1 0,1-3-3 0,-2 1 8 15,2-3 14-15,-1-2-2 0,0 0 3 0,8-16-1 16,-4-1-4-16,-1-12-1 0,2-5 5 0,2-11 4 16,-5-6 8-16,4 2-3 0,-1-1 7 0,-1-2-4 15,0 1 11-15,-2 5-2 0,2 13 11 0,-3-1 0 16,3 8 3-16,-1 5 5 0,-1 5-6 0,1 5-9 15,-3 1-11-15,1 3-14 0,2 1-6 0,-2 6-6 16,4 0-9-16,-5 0 4 0,17 6-7 0,-7 6 0 16,4 4-9-16,0 7 3 0,0 5 5 0,-2 4-13 15,2 12 5-15,-9-9 1 0,-1 14-2 0,-3-3-7 16,-4-12-1-16,-3 12-24 0,0-10-15 0,-3 10-11 16,1-13-9-16,-5 0-2 0,3-3-1 0,1-3-2 15,1-3-4-15,1-6 10 0,-1-1 1 0,-1-3 4 16,5-6 11-16,-1-1 4 0,4-2 5 0,-3 0 7 15,4-1 10-15,-4-2 2 0,4 1 5 0,0-3 2 16,0 0 0-16,0 0-4 0,0 0-2 0,0 0 1 16,0 0-1-16,14-9 4 0,-5 4 1 0,4-1-6 15,4-1 11-15,-2 0-12 0,5-2 7 0,7 1-4 16,1-2 3-16,0 2-1 0,3-3 1 0,-3 1 2 16,0 1-1-16,-3-1 0 0,4-2 4 0,-5 0-4 15,-1-1 0-15,-2 4 3 0,1-8-3 0,-5 6 4 16,1-3-3-16,-1 2 0 0,-3 1 3 0,-5 2 0 15,-1 1 0-15,-2 0 1 0,3 0 1 0,-5 3 8 0,-2 1 3 16,2 0 0-16,-3-1-1 0,-1 5-2 16,5-1-1-16,-5 1-4 0,0 0 2 0,0 0-1 15,-16 13-4-15,3 1 3 0,-10 6 0 0,4 4-4 16,-4 1-3-16,1 3 1 0,0-1 0 0,5-1-10 0,0 3-8 16,5-4-11-16,6-8-9 0,2-1 3 15,3 1-9-15,1-5-5 0,2-2 4 0,4 1 5 0,1-6 2 16,5 0 1-16,4-2 11 0,0-5-2 15,0-3 2-15,3-1 7 0,7-7 2 0,-3-7 9 0,4-2-1 16,-3-2 7-16,7-15 7 0,-2 0 2 0,3-1 14 16,-5-6-2-16,1 0 22 0,-1 2 4 0,-5 4 8 15,-7 8 16-15,1 0 8 0,-3 1 16 16,0 2 0-16,-3 5 18 0,-2 6 0 0,-3 6-12 0,-1 2 1 16,4 2-11-16,-10 4-19 0,6-1-13 0,-4 3-7 15,0 2-1-15,5 11-12 0,-1 5-3 0,-4 11 7 16,0 4-2-16,-5 18-4 0,1 1-5 0,-6 5-2 15,1 4 0-15,-4-1-1 0,-1 0-4 16,-1 23-4-16,6-34 14 0,4-1-17 0,0-12-13 0,1 1-12 16,5 0-4-16,-6-1-14 0,5-2-11 0,0-3-9 15,4-4-5-15,0-7-1 0,0-6-3 0,-1-1 6 16,1-5 1-16,4-3 5 0,1-3 6 16,0-8 3-16,11-11 17 0,-1-4 2 0,1-5 4 0,5-13 26 15,2-5-3-15,-5-3 12 0,1-2-1 0,-2-5 4 16,5 1 13-16,-3 3-3 0,-4 2 27 0,-1 18 4 15,-6 2-1-15,1 4-5 0,-3 10-5 0,1 2-9 16,-5 3-6-16,2 3-6 0,-4 5-3 0,1 3-6 16,4 2 0-16,1 2-2 0,-1 8-5 0,1 2 1 15,6 8-4-15,-6 2 13 0,4 2 0 0,-9 1-2 16,-1 2-1-16,0 0-4 0,-2-1-3 0,-4 2 0 16,-1-1 0-16,-1 5-3 0,-3-3 8 0,-2 1-10 15,1-4-11-15,-2 0-43 0,1-1-51 0,-1-1-66 16,-2-1-70-16,6-4-88 0,-2-3-84 0,3-6-930 15,4-1 443-15,-2-5 296 0</inkml:trace>
  <inkml:trace contextRef="#ctx0" brushRef="#br0" timeOffset="4485.39">16693 3709 5 0,'5'-6'338'0,"-2"3"-24"0,1-1-23 16,-2 1-32-16,6-2-23 0,-3 1-27 0,5 0-18 15,4-3-24-15,2 4-16 0,3 0-12 0,0-1-18 0,3 2-9 16,8 1-10-16,1 0-14 0,-3 1-9 15,-5 0-15-15,-5 0-28 0,0 3-35 0,-5 2-35 16,-1 1-38-16,1 5-28 0,-8 0-24 0,0 4-6 16,-10 5-27-16,-4 6 5 0,-5 0 7 0,-6 1 9 0,-7-2 11 15,-4 0 26-15,-6 5 30 0,7-9 43 0,1-1 23 16,0-1 37-16,2-2 37 0,3-3 19 16,6-3 22-16,0-2 1 0,8-2-2 0,0-1-4 15,3-3-10-15,5 2-5 0,-1 2 2 0,7-2-1 0,1-3-2 16,13 5-6-16,14-3-13 0,8-1-5 0,17-7-8 15,35 1-2-15,2-7-19 0,-4-1-52 0,4 3-83 16,-2-6-91-16,-30 4-717 0,28-12 301 0,-32 3 202 16</inkml:trace>
  <inkml:trace contextRef="#ctx0" brushRef="#br0" timeOffset="5104.63">22544 2909 290 0,'-4'-7'287'15,"4"0"-22"-15,-2 2-23 0,-2-1-21 0,4 2-29 16,-4 0-19-16,4 4-25 0,-1-5-15 0,1 5-15 16,0 0-13-16,0 0-10 0,4 17 6 0,-3-5-10 15,3 14 14-15,-2 6 1 0,2 2-6 0,0 12-3 16,-3-10-5-16,3 11-4 0,-1 0-4 0,-2-1-1 16,-1 0-11-16,1-10-10 0,3-1-5 15,-4 0-1-15,3 12-3 0,-2-13 3 0,2 1-5 0,-3 0-28 16,3 2-27-16,0-3-43 0,-2-4-54 0,2 0-54 15,-3-4-62-15,1-8-56 0,2-2-678 0,-1-8 317 16,2-3 212-16</inkml:trace>
  <inkml:trace contextRef="#ctx0" brushRef="#br0" timeOffset="5471.65">22999 2946 50 0,'3'-2'301'0,"-3"2"-32"0,-3-5-28 0,3 5-28 0,0 0-24 16,0 0-19-16,0 0-13 0,-11 9-19 0,7-2-17 15,-4 2-5-15,4 2-17 0,-1 1-7 0,-1 3-10 16,2 1-6-16,1 1-8 0,3 3-9 0,3-1-3 16,1-1-8-16,2 0-5 0,-1 2 1 0,4-3-7 15,-1 0-5-15,7 3 0 0,-3-4-3 0,2-2-3 16,4 4-2-16,2 3-2 0,2-4-2 0,0 0 0 15,1-3-2-15,0-1 1 0,-3-4 3 0,-5 3 1 16,3-2-4-16,0 0 3 0,-1 1-4 0,-3 0-3 16,-1-6 2-16,-4 5 3 0,-2-4 4 0,3 4 10 15,-2-5-6-15,-1 4 4 0,-2-1 2 0,-1-1 7 16,-2-1 10-16,2 3 8 0,-4-2 0 0,-3 2 0 16,2 0 12-16,-4-1-9 0,0 1 8 0,-7 4-19 15,0-3-1-15,-1 2-6 0,-4 1-3 0,-3 1-8 16,-6 0-4-16,8-4-7 0,-9-1-33 0,4 3-30 15,2-4-50-15,2-3-55 0,1-1-67 0,0-1-73 16,-1-6-773-16,7 0 353 0,-1-3 236 0</inkml:trace>
  <inkml:trace contextRef="#ctx0" brushRef="#br0" timeOffset="5645.21">23156 2860 303 0,'8'-7'309'16,"-3"0"-32"-16,5 0-32 0,-1 0-22 0,3 2-25 16,-1 0-19-16,7-2-18 0,4 2-16 0,0 3-16 15,7-2-21-15,0 0-25 0,-2 2-33 0,0 4-50 16,1-2-56-16,-5 6-54 0,5-2-73 0,-6 3-504 16,2 3 229-16,-6 0 152 0</inkml:trace>
  <inkml:trace contextRef="#ctx0" brushRef="#br0" timeOffset="6135.34">23661 2992 2950 0,'-5'-8'49'0,"-3"-1"7"0,2-1-17 0,-1 1 6 16,1 1 24-16,0-1 21 0,-2 4-5 0,5-2-17 15,1 4-15-15,2-2-3 0,0-2-9 0,2 4-5 16,5 1-1-16,-1 0-10 0,4 0-7 0,10-1 17 15,0 3-18-15,2 3 0 0,7 1-4 0,1-1 0 16,-3 4-1-16,2 1 7 0,-5 1-12 0,3 0-4 16,-12 2-2-16,1-1-1 0,-1 6 0 0,-7-7-11 15,-1 8-1-15,0 0-10 0,-5 1-5 0,-2 3-2 16,-2 4-5-16,-3-2 0 0,-2-3-4 0,-1-2 0 16,0 2 1-16,-4 0 5 0,3-3 3 0,0-5 0 0,0 2 5 15,4-3 2-15,0-5 1 0,-3 1 4 16,2-2-1-16,2 1 2 0,3-2 4 0,-2-1-2 15,-1 1-2-15,7-1 5 0,-3 2 5 0,1-1-2 16,2 3 4-16,2-1 3 0,4 1 2 0,0 0 0 16,1 0 3-16,4 3 3 0,3 0 4 0,1-1 2 15,2 0 6-15,-1-3 3 0,7 8 6 0,-6-6 2 16,0-1-1-16,1 5-4 0,-6-7 1 0,2 5-6 16,-8-3 0-16,1-3-1 0,-2 1 1 0,-3 3 8 15,0-1 8-15,-2-2 6 0,-3 1 10 0,-1 2 3 0,-6 1 13 16,-3 0-6-16,-7 2-12 0,-7 3 10 15,-2-1-15-15,-4 0-9 0,-1-1 0 0,-7 0-9 16,-12 2 0-16,10-2-6 0,7-3-11 0,-1-1-31 16,4-3-33-16,1-1-37 0,8 1-38 0,2-4-46 0,9 0-47 15,1-3-60-15,5-3-806 0,3-1 364 0,1-5 240 16</inkml:trace>
  <inkml:trace contextRef="#ctx0" brushRef="#br0" timeOffset="6552.21">24231 2973 2499 0,'17'-14'226'0,"-5"-1"-77"16,2 1-24-16,-7 5-13 0,-1 2-16 15,-2 0-13-15,1 2-15 0,-2 2-19 0,2-2-8 16,-4 1-9-16,-1 4-8 0,0 0 1 0,5-2-5 0,-5 2-1 16,0 0-1-16,0 15-4 0,0-4 5 0,-1 1-5 15,-2 4 2-15,2 2 1 0,0 7-2 16,-2 0 3-16,3 3-6 0,0-5 0 0,3 3 1 15,-6-3-2-15,6-3-2 0,-2-1-1 0,3 2-5 16,1-3-6-16,0-1-8 0,2-1-1 0,-1-6-1 0,2 2-4 16,-1-4 5-16,2 0 3 0,0-7 0 0,0 2 0 15,3-6 5-15,0-2 4 0,5-4 4 0,-2-3 2 16,3-6 15-16,4-4 6 0,-6 1 8 0,1-3 22 16,0 0 3-16,-4-2 3 0,2-2 31 0,-4 5 22 15,-5 5 14-15,0 2 7 0,1 0 17 0,-4 6 6 16,0 2-4-16,-2 1-10 0,0 2-14 0,3 0-18 15,-3 2-14-15,-1-1-15 0,0 4-15 16,0 0-8-16,0 0-10 0,0 0-1 0,2 19-10 0,-4-7 2 16,2 4-5-16,0 11-3 0,0 0-5 0,-1 3 1 15,1-1-3-15,-2 2-5 0,-1 4-12 0,-2 0-39 16,0 11-42-16,0-10-48 0,1-2-46 0,-3-1-61 16,1 0-57-16,1 1-66 0,-1-5-65 0,-1-2-1031 15,6-2 480-15,0-7 322 0</inkml:trace>
  <inkml:trace contextRef="#ctx0" brushRef="#br0" timeOffset="7068">25260 2876 97 0,'6'-32'270'16,"3"3"4"-16,-3-2-20 0,-2 0-13 0,1-1-8 15,-3 5 25-15,-2 0-13 0,-2 2 3 0,-2 5-6 16,1 3-23-16,-1-1-8 0,-3 1 6 0,0 6-11 16,-2-4-20-16,0 6-19 0,-1 1-22 0,1 3-15 15,-3 1-15-15,-2 4-8 0,-4 2-12 0,-9 8-5 16,-1 4-26-16,0 6 2 0,0 4-9 0,0-3-3 16,2 7-24-16,4-2 14 0,2 3-3 0,4-3-8 15,4 1 2-15,3 2 1 0,3 0-10 0,3-1-3 16,6 0 1-16,3 1-4 0,3 0 5 0,3 0-9 15,3 0 2-15,-1-5-3 0,5-2 5 0,-2 4-8 16,3-4 0-16,4 0-4 0,-2-3 3 0,0 3-1 16,1-2-2-16,-3-3 3 0,2-1-5 0,-1 1 4 15,-4-5-1-15,0 0 8 0,0 3-18 0,-2-2 5 16,-2-1-2-16,2-1 3 0,-3-3-3 0,-5 1-4 0,2 2 2 16,-4-2 2-16,2 0-4 0,-3-1 7 15,-4 0 0-15,-2 2 1 0,-7 0 3 0,-1 1 2 16,-13 3 5-16,-4-2 6 0,-5-2 2 0,-1-3 4 15,-5 0 14-15,-16-2 9 0,18-3 8 0,2 1 7 16,-3-8 7-16,1 2-6 0,8-6 2 0,6 6 0 0,-5-7-1 16,10 3-2-16,0-5-4 0,4 1-8 15,3-6-7-15,5-1-4 0,2-2-9 0,8-3-3 16,6-6-14-16,10-3-11 0,9-7-18 0,9-1-20 16,7 1-23-16,4 0-30 0,24-14-24 0,2 7-39 15,-23 19-42-15,-2 6-33 0,-15 6-43 0,-4 3-60 0,5 0-68 16,-6 2-1017-16,-9 5 471 0,-5 1 312 15</inkml:trace>
  <inkml:trace contextRef="#ctx0" brushRef="#br0" timeOffset="10351.84">3088 6263 166 0,'0'-4'334'16,"1"-2"-38"-16,1 2-30 0,-2 4-30 0,0 0-20 15,9 17-24-15,-3 0-17 0,4 11-21 0,-1 5-11 16,1 14-18-16,-1 0-8 0,0 3-15 0,0-4-9 16,0 0-4-16,-4-12-12 0,2 2-8 0,-5 0-4 15,-2 12-4-15,0 0-11 0,0-15-2 0,-2 1-5 16,-2-1-7-16,-1-8 1 0,-2 2-4 0,2-11-4 16,1-1-3-16,2-3 1 0,0-7 1 0,1 0 13 0,-1 0 3 15,2-5-2-15,0 0-11 0,-10-14 0 16,3-3-3-16,1-8-4 0,-2-7 0 0,1-1-1 15,-1-14 0-15,-1 0 0 0,0-7 1 0,0 1 1 0,2-3 0 16,5 3-12-16,-3-3 8 0,2 8 3 0,1 16 12 16,-1 2 18-16,6 2 9 0,-3 10-5 0,1 5 0 15,-1 1-20-15,0 4-10 0,0 1-4 0,0 5 3 16,5-1-9-16,-5 3 5 0,18 17-1 0,-1 3-5 16,2 6 0-16,0 4 0 0,9 15-5 0,-4 3 0 15,3 0 2-15,1-1-1 0,-1 4-2 0,0 1-2 16,0 0 2-16,-4 1 3 0,6-7-10 0,-1-3 12 15,-1-4-13-15,-8-14 8 0,-1-4 10 0,-4-6-16 16,-1-1-4-16,1-7 3 0,-5 0-4 0,-3-4 1 16,1-1 7-16,0-4 9 0,1-6-5 0,-2-2-2 15,2-10 16-15,0-9-11 0,-2-2 2 0,-2-4 19 16,0-11-14-16,0 0-3 0,-3-3-5 0,-1 1-3 16,0 0 4-16,-1 0-3 0,-1 12-8 0,0 3 5 15,-2 5 4-15,1 8-12 0,1 8-13 0,-1 0-30 16,2 3-40-16,-2 6-41 0,-3 3-35 0,6 0-22 15,-14 19-30-15,0 6-47 0,4 6-23 0,-4 13-846 16,-2-1 374-16,5 3 252 0</inkml:trace>
  <inkml:trace contextRef="#ctx0" brushRef="#br0" timeOffset="11069.96">3635 7034 257 0,'2'-2'312'0,"2"-2"-35"0,0 1-32 0,0 2-22 0,1-2-22 16,1-3-24-16,2 2-14 0,1-4-18 0,-1 1-12 16,2-2-14-16,-1 0-10 0,4-2-15 0,-3 1-4 15,4-3 0-15,-3 0-17 0,1 1-5 16,2-10-11-16,-1 5-2 0,-4-2-4 0,6-4 0 0,-2 0-6 16,-3-3-6-16,-1 1-1 0,1-1-2 0,-2 3-3 15,-4 2-3-15,2 2 8 0,-2 1 7 16,-3 1 21-16,2 5 9 0,-2 4 12 0,-1 0 1 15,0 3-17-15,0 0-4 0,0 2-12 0,0 3-7 0,0 0-1 16,0 0-6-16,-9 12-2 0,3 3-6 0,-2 9 2 16,-1 1-7-16,-2 4-6 0,3 4 4 0,-1 0-6 15,1 0-2-15,4-2-4 0,3 0-6 16,-4-1-4-16,10-4-9 0,-2-7-11 0,1-2-10 16,2-3-15-16,0-1-13 0,7-6-6 0,-3-2 1 0,3-2 8 15,5-3-3-15,1-4 7 0,1-7 4 0,2-3 4 16,3-3 11-16,0-5-6 0,-7-5 6 0,9-2 3 15,1-12 3-15,-1 2 7 0,-8 10 18 0,-1-2-8 16,1 2 13-16,-1 5 14 0,-1-1 6 0,-6 8 13 16,-3 4 7-16,-1 3 3 0,0 3 0 0,-3 1-2 15,-3 2-7-15,3 1-8 0,-3 1-3 0,-1 2-6 16,0 0 0-16,0 0-5 0,10 12-1 0,-6 0-1 16,-4 5-1-16,1 8-2 0,-2 2 0 0,2 0-13 15,1-2-7-15,0 6-11 0,2-2-10 0,-1 0-10 16,1-3-12-16,3-8-23 0,-3-1-13 0,1-3-4 15,4-2-1-15,-4-4 4 0,8-4 18 0,-3-4 1 16,2-1 6-16,3-9 10 0,3-1 5 0,2-8 4 16,1-2 3-16,-1-2 17 0,-2-3 4 0,1 2 11 15,1 1 15-15,0 1 13 0,-6 6 4 0,-4 2 5 16,-1 5-2-16,4 2 5 0,-8-1-4 0,0 2-3 16,2 2-5-16,-5 2-1 0,6 2 0 0,-2 0 4 15,0 0-9-15,0 2 0 0,3 3-4 0,2 1 0 16,-2 3 1-16,6 2-3 0,-4-4 1 0,-2 3-4 15,3-2-1-15,-1-1 5 0,0-2-2 0,3 2 1 16,-1-5 3-16,1 1 6 0,1-5 3 0,-2-1 6 0,4-4-2 16,-1-5 8-16,-3 2 2 0,4-5 1 0,-3-7 9 15,2-1 3-15,-3-2 1 0,-4-1-9 16,1-4 4-16,-2-1-6 0,-4-1-1 0,0 2-14 16,-3 1 7-16,-6 0-6 0,0 4-25 0,-1 6-18 15,0 2-36-15,-1 3-44 0,0 4-64 0,-1 2-74 16,-2 1-68-16,0 3-796 0,0 3 366 0,-4 1 244 15</inkml:trace>
  <inkml:trace contextRef="#ctx0" brushRef="#br0" timeOffset="12870.09">6164 6442 58 0,'0'-4'284'15,"0"-2"-29"-15,0 2-26 0,0 1-29 0,1 0-21 16,-1 3-21-16,0 0-15 0,0 0-13 0,13 11-12 16,-8-1-12-16,-1 7-10 0,2 0-8 0,-2 2-10 15,-1 7-4-15,-1 1-8 0,-1 2-6 0,-1-4-2 16,-1 1-7-16,1-1-5 0,-4 0-3 0,0 0-4 15,3-8-3-15,-3 0-5 0,2-6-2 0,-2 5 0 16,0-4-3-16,3-3 2 0,-3-1 13 0,2-3 22 16,0-1 25-16,1-3 1 0,1-1 0 0,0 0-5 15,-8-11-11-15,6 0 1 0,-2-7 2 0,-1-12-17 16,1 0-1-16,1-7-3 0,2-11-5 0,0-8-2 16,2-4-2-16,0-23-10 0,4 26 0 0,-1 1 8 15,5 0 9-15,-1 1 2 0,2 7 4 0,-4 16 11 16,2 4-5-16,-1 5-5 0,-1 6-5 0,0 5-10 15,-2 0-12-15,1 3 1 0,3 3-8 0,-2 4-3 16,7 2 0-16,-3 3-8 0,8 4 4 0,3 10-4 16,0 4 3-16,2 6-5 0,3 18 0 0,-4-1 1 15,1 5-4-15,-3 2 14 0,-4 2-18 0,1-1 4 0,-5 0-3 16,-1-2-2-16,2-1-2 0,-4-13 6 16,4-1 0-16,-5-5-4 0,-2 2-2 0,4-8-3 15,-4 2-8-15,1-8-7 0,-2-1-3 0,-1-6-6 16,1-2 4-16,-3-3 2 0,2 0 0 0,1-2 8 0,-2-4 6 15,-3 0-5-15,6-7 1 0,-2-6-1 0,1-5 1 16,-1-9 8-16,0-2-9 0,1-1 12 16,-2-17-14-16,1 14 15 0,-2-5-6 0,1 3 5 0,-2 5-6 15,-1-2 18-15,1 6 8 0,-2 7 12 16,1 6 4-16,-1 3 4 0,-2 2 0 0,2 1-3 0,0 2-2 16,-2 1-11-16,0 0-6 0,0 3-3 0,3 1-3 15,-11 5-5-15,0 7 4 0,-3 3 8 0,-5 8-11 16,0 5-1-16,-2-4-3 0,3 1-1 0,0 1-6 15,0-3-10-15,3 1-11 0,7-9-14 0,1 2-16 16,4-4-3-16,0-4 6 0,2 3-8 0,2-4-1 16,2-1 3-16,1-4-8 0,2 1 6 0,2-4 6 15,2 0 3-15,-1-5 6 0,5-6 4 0,0-2 6 16,4-8-3-16,4-2 6 0,-4-3 7 0,1 0 0 16,-1 1 4-16,1-2 6 0,0 1 11 0,-1 2 0 15,-1 4 8-15,-6 5 3 0,3 1 0 0,-1 1 2 16,-4 2-3-16,0 5-4 0,1 2 0 0,-1 0-1 15,3 1 4-15,-1 3-5 0,1 0 2 0,2 6 2 0,-4 0-1 16,1-1-4-16,6 7 3 0,-3 0-4 0,3 0-2 16,-5 2 7-16,2-1-5 0,2 2 1 15,-5 1 2-15,2-1-1 0,0-3 1 0,-3 0-2 0,-1 1-4 16,-1-2-3-16,-2-3-3 0,3 0-6 0,-4-4-5 16,-1 1-7-16,2-3 5 0,-1 0 3 0,2-4 4 15,-2-3 2-15,1-3 0 0,2-2 5 16,1-7 5-16,1-8 4 0,-2-1 5 0,2-2 8 0,-4-1 20 15,2-1-7-15,-3 1 3 0,4 1 9 0,-5 4 8 16,1 7 17-16,-1-2-2 0,-1 7-8 0,-1 1-1 16,2 2 1-16,-3 2-18 0,3 2-4 0,-2 0-6 15,5 2 6-15,-2 3-14 0,4 3-2 0,4 1-3 16,-3 2-2-16,9 5-4 0,-3 0 5 0,-1 3 3 16,3 8-5-16,1-2-6 0,-6 5 0 0,1-2 2 15,-4 1-1-15,-1 1-6 0,-3-6-6 0,-2-1-18 16,1 2-5-16,-4-4-6 0,2 0-12 0,-3 1-3 15,0-5-2-15,0-5-2 0,0 1 9 0,0-1 6 16,0-2-1-16,0 0 8 0,0-1 8 0,1-1-1 16,-1-3 7-16,0 5 4 0,0-5-1 0,3 2-2 15,-3-2 4-15,0 0-2 0,0 0 4 0,14-6 2 16,-4 2-2-16,-2-1 1 0,3-2-2 0,1 2 5 16,2-5 1-16,3 3-4 0,5-6 1 0,-4 4 5 0,2-2-2 15,-1 2 2-15,-3-2-3 0,7-5 6 0,-6 5 0 16,-3-1 0-16,4-3 0 0,1-3 4 15,-5 4-5-15,-1-2 4 0,-1-1-1 0,-1 1 3 0,-1 1 2 16,-2-1 4-16,-3 6 19 0,1 2 15 0,-2-1 15 16,-1 3 12-16,-1 0-3 0,0 2 2 0,-1 0-8 15,0 2-4-15,-1 2-7 0,0-6-1 0,0 6-9 16,0 0-6-16,0 0-5 0,-13 16-6 0,3 1 0 16,1 0-7-16,-2 5 0 0,-2 4 1 0,6-1-5 15,-2 0 0-15,3 2-2 0,-4 3-5 0,6-2-12 16,0-9-11-16,4 2-13 0,0-4-44 0,4-1-8 15,-4-5-1-15,7-1-4 0,-2-1 2 0,2-4 13 16,2 0-1-16,3-4 8 0,0-2 3 0,0-3 7 16,7-6 10-16,-2-2 1 0,5-10 4 0,0-2 6 15,0-5 10-15,5-11 14 0,-1-3 2 0,-3 0 9 16,-4-3 16-16,0-2 10 0,-2 0 8 0,-3 2 5 16,0 0 24-16,-5 12 16 0,-2 6 6 0,0-1 18 15,-2 3 15-15,-3 8 17 0,-2 0 6 0,2 4 1 16,-2 4-9-16,0 1-13 0,0 4-15 0,-2-1-17 15,2 2-14-15,0 4-4 0,0 0-14 0,0 0-5 16,-4 27-4-16,3-6-5 0,-6 4-5 0,3 9-2 0,1 2-3 16,-1 12-3-16,2 0-2 0,-2-2-4 0,4-9-16 15,2 9-19-15,2-12-29 0,0 0-36 0,1-3-34 16,4-2-42-16,1-4-18 0,2-4-20 16,-2-4-10-16,3-5 4 0,1-5 8 0,-1-2 13 0,1-4 22 15,4-7 14-15,-1-1 14 0,7-10 17 0,-3-5 33 16,0-4 27-16,-1-3 28 0,-2-3 25 0,5-9 24 15,-9-5 46-15,0 12 7 0,3-9 27 0,-7 10 12 16,-1 1 19-16,-1 2 11 0,2 1-2 0,-3 5 7 16,-3 8-4-16,-1 4-3 0,2 1-13 0,-1 2-15 15,-3 2-18-15,2 0-15 0,-2 4-6 0,3 3-11 16,-4 0-6-16,14 2-7 0,-5 3-6 0,6 5-5 16,-1 2-4-16,4 5-4 0,-4 0-2 0,4 5-6 15,0 2-3-15,-4 0-2 0,0-2-1 0,0 5-4 16,-2-3-3-16,-1 0-3 0,-1 2-12 0,-2 0-14 15,-4-6-22-15,0 6-20 0,-2-8-39 0,-4 2-35 16,4-2-34-16,-4-1-33 0,-2-2-25 0,-1-3-35 16,0 0-37-16,-2-2-46 0,2-5-56 0,-5-1-1020 0,1-2 472 15,-1-6 312-15</inkml:trace>
  <inkml:trace contextRef="#ctx0" brushRef="#br0" timeOffset="13093.51">7966 6133 177 0,'-24'-8'318'0,"7"3"-29"0,5-1-28 0,3 6-30 0,2-3-23 16,1 2-22-16,1 0-20 0,5 1-16 0,0 0-15 16,0 0-13-16,18-1-10 0,0-1-12 0,4 1-2 15,11-7 1-15,0 7 2 0,6-7-3 0,10 2-2 16,-10 0-1-16,-1-3-6 0,0 1-5 0,-2 4 3 16,0-1-5-16,-5-2 0 0,-3 2 3 0,-8 1-1 15,-7 2-7-15,-1-2 7 0,-5 2 2 0,2 1 2 16,-4 0-3-16,0 1-4 0,-1-3-5 0,-4 3 3 15,4-1-45-15,-4 1-68 0,0 0-41 0,0 0-69 16,-18-3-69-16,9 5-77 0,-5 0-901 0,1 1 397 16,-6-3 266-16</inkml:trace>
  <inkml:trace contextRef="#ctx0" brushRef="#br0" timeOffset="16636.22">9449 5990 89 0,'0'-5'322'0,"0"0"-27"15,-2 0-29-15,2-1-31 0,0 1-25 0,0 5-28 16,0 0-20-16,0 0-17 0,0 0-12 0,0 0-12 16,0 24-15-16,2-8-8 0,-2 9-4 0,1 3-11 15,1 2-11-15,-4-1-3 0,4 4-6 0,0-1-3 16,-2 2-6-16,3-2-7 0,-3 2-2 0,-3-3-9 16,3 1-1-16,0-4-1 0,-1 1-5 0,1-2-3 15,-1-7 0-15,-1-2-4 0,2-1-2 0,0-5-9 16,-1-2-7-16,2-2 2 0,-2-1 3 0,2-3 3 0,-1-2 0 15,0-2 0-15,0 0-2 0,0-17 0 0,2 1 0 16,-2-11 0-16,1-6 4 0,0-3 7 16,4-12 8-16,-5-6 4 0,0-4 0 0,1 2 4 15,2 0-6-15,0-2 14 0,0 5 0 0,0-1 3 0,0 2-2 16,1 1 9-16,-4 17 7 0,6-1-3 0,-2 1 0 16,2 6 2-16,-5 9 14 0,3 3-14 15,-4 3-6-15,4 3-11 0,-4 3-3 0,5 2-9 0,-1 2-5 16,2 4 11-16,3 5-16 0,4 4-8 0,1 7 1 15,4 5-4-15,-1 7-5 0,-6 4 15 0,3 0-6 16,0 15 2-16,-2 0-9 0,-3 1 1 0,-2 2 2 16,0 2-3-16,-5 0 7 0,3-5-10 0,0 2-10 15,-2-3-18-15,2-1-8 0,-1-12-12 0,1-2-7 16,-1-1-11-16,1-5-7 0,-2-6-8 0,3-3-1 16,-1 0-2-16,-1-5 1 0,1-3 6 0,1-1 0 15,1-6 2-15,-2 0 9 0,4-4 6 0,1-3 5 16,4-5 3-16,-2-6 5 0,6-9 7 0,-2-3 7 15,5-14 6-15,-4 9 5 0,3-16 6 0,0 5 14 0,-2-2 21 16,-9 13 14-16,1 0 8 0,3 2 19 16,-4 3 3-16,-4 4 9 0,-1 7 10 0,2 2 16 15,-6 4-11-15,4 3-8 0,-1 0-12 0,-2 1-9 0,0 2-10 16,-1 4-9-16,0 1-5 0,0 0-8 0,0 0-1 16,9 13 0-16,-5 0-8 0,4 7-5 0,1 3-3 15,-3 4 14-15,3 4-16 0,0-1 6 0,-2 1-1 16,0 2-7-16,2-2-9 0,0-1-24 0,-3-1-9 15,2-2-19-15,0-2-16 0,-1-7-15 0,0-1-8 16,-2-6-2-16,2-1 2 0,2-1-2 0,0-5 7 16,2 0 9-16,1-6 10 0,0-2 7 0,3-6 9 15,3-7-3-15,-2-5 18 0,0 0 11 0,0-3 11 16,-3-4 17-16,0-2 19 0,-1-2 10 0,-2 1 19 16,1 1 23-16,-2 3 11 0,-2 8 12 0,-1-2 24 15,-1 5-20-15,0 4-3 0,-4 2 15 0,2 1-9 16,-2 3-7-16,1 2-10 0,-2-1-15 0,2 2-11 15,-2 3-12-15,0 1-6 0,0 0-2 0,0 0-1 0,8 13-4 16,-7-4-3-16,3 3-6 0,-3 5-3 0,4 0 0 16,-1 9 1-16,0-2-12 0,0 2-20 15,0-2-30-15,1-8-41 0,0 1-18 0,4-1-23 0,-4 1-12 16,4-5-11-16,1 3-8 0,-1-5-13 0,3-3-11 16,2-2 7-16,-2-4 12 0,8-2 17 0,-2-4 13 15,-1-3 13-15,8-7 15 0,-5-5 24 0,2-1 27 16,-3-4 27-16,-2 2 17 0,-1-3 33 0,0-1 30 15,0 4 11-15,-4 0 17 0,-2 6 31 0,-4-3 11 16,1 6 16-16,-3-2-2 0,-2 8 8 0,1 3 1 16,-2-2-7-16,2 2-17 0,-3 1-19 0,0 4-18 15,0-4-10-15,0 4-11 0,0 0-3 0,-4 20-7 16,1-2-2-16,-1 10-12 0,-1-2-2 0,0 4-2 0,0 3-7 16,0 0-5-16,4 1 2 0,1 3-6 15,0-5-2-15,1 1-6 0,4-2-7 0,1-3-9 16,1-3-16-16,2-4-5 0,1-4-18 0,0-2-24 15,4-3-13-15,0-5-3 0,5-3-2 0,-1-4 6 0,5 0 5 16,0-5 3-16,5-4 13 0,-2-8 2 0,1-3 11 16,0-3-1-16,-2 0 6 0,-2-5 8 15,0-2 10-15,0-9 3 0,-2-6 5 0,-5 4 7 0,-3 9 22 16,-4 1 12-16,0 4 23 0,-4 8 27 0,-3 2 6 16,2 2 0-16,-2 3 14 0,-1 3 10 15,-2 4-8-15,1-2-12 0,0 2-14 16,0 5-10-16,-6-1-9 0,6 1-6 0,-15 13-7 0,4 1-2 0,-5 10-7 15,1 0-5-15,1 3-2 0,1 1-7 0,0 5-15 16,2-2-41-16,3 3-44 0,0 0-66 0,7 2-58 16,-3 9-68-16,2-10-77 0,8-2-85 0,-6-1-1043 15,4-2 490-15,0-3 326 0</inkml:trace>
  <inkml:trace contextRef="#ctx0" brushRef="#br0" timeOffset="17371.16">8672 7296 84 0,'-9'-1'322'0,"4"-3"-13"0,-4-1-15 16,1 2 0-16,2 2-21 0,1-2-5 15,5 3-34-15,-5-2-25 0,5 2-21 0,-4-4-11 16,4 4-28-16,0 0-5 0,0 0-26 0,0 0-10 0,14-3-12 15,0 3-11-15,5 0-8 0,2-3-8 0,2 6-9 16,4-1-20-16,-6-1-34 0,6 5-35 0,-8 1-44 16,-1 3-53-16,-1 1-41 0,-2 4-41 0,-5-1-8 15,-2 4-36-15,-5 2-593 0,-7-3 281 0,-5 9 188 16</inkml:trace>
  <inkml:trace contextRef="#ctx0" brushRef="#br0" timeOffset="17494.53">8723 7579 28 0,'-19'16'142'15,"0"-4"17"-15,2-3 28 0,2-3 13 0,3 1 14 16,5-1 2-16,-1-3-6 0,3-1-12 0,-1-2-16 15,3 5-16-15,3-5-18 0,0 0-16 0,0 0-12 16,27-10-10-16,-3 0-14 0,12 2-13 0,11-3-15 16,8-4-26-16,4-2-35 0,0 0-56 0,3 1-57 15,34-4-60-15,-34 6-631 0,1 2 267 0,1 0 176 16</inkml:trace>
  <inkml:trace contextRef="#ctx0" brushRef="#br0" timeOffset="17901.52">10415 7057 36 0,'0'-7'432'0,"-1"-3"-28"0,-3 2-40 16,-1-1-29-16,-2 3-29 0,1 4-35 0,0 0-29 15,-6 4-29-15,-2 1-15 0,-3 7-21 0,-5 9-2 16,-5 3-29-16,-5 12-5 0,-3 7-23 0,-2-1-4 15,5 4 1-15,0 0-8 0,0 0-11 0,4 0-4 0,1 7-7 16,2-6-15-16,3 3-7 0,4 1-2 16,4-6-4-16,5-8-10 0,4-3 1 0,0 1-2 15,5-1-5-15,0-2-4 0,9-3-6 0,-3-2-7 0,6-8 14 16,3-4-11-16,3 0-8 0,3-6 3 0,5 1-4 16,-3-8 0-16,5-5-1 0,-1 0 0 0,-1-4 0 15,2-4-4-15,-2-2-1 0,-3-5 5 0,-1-2-6 16,-5 0 1-16,1-3 1 0,-5-1-4 0,-2 0 3 15,-2 2-4-15,-7 4 6 0,-4 2-6 0,1 2 5 16,-5 0-11-16,-1 5 6 0,-2 1-5 0,0 1 1 16,-6 2-4-16,0 1-4 0,-4 4-8 0,-2 1-5 15,-2 4-28-15,1 2-30 0,2 3-21 0,1-3-31 16,-2 6-22-16,6-1-38 0,-3 11-41 0,9-6-37 16,5 1-35-16,4 1-881 0,3 2 395 0,2-8 262 15</inkml:trace>
  <inkml:trace contextRef="#ctx0" brushRef="#br0" timeOffset="18252.84">10702 7432 86 0,'13'-12'359'0,"-5"3"-7"16,1 1-18-16,-4 5-10 0,0-3-20 0,-1 2-28 0,-3 3-30 16,-1 1-28-16,0 0-27 0,0 0-18 0,0 0-11 15,-7 19-17-15,-1-4-9 0,-2 3-19 16,-3 5-4-16,-2 2-12 0,2 6-13 0,-1-1-3 0,4 2-6 15,-2-1-11-15,5-1-7 0,0-2-2 0,7-3-7 16,0-6-11-16,7-2-2 0,-1-7 0 0,1 0 3 16,4-4-6-16,7-3-6 0,-2-3-8 0,5-5 2 15,4-6-11-15,2-7 3 0,2-2 2 0,1-5 4 16,3-10-11-16,-1-1 14 0,-8 7-6 0,1-13 2 16,-4 1-1-16,-7 7-5 0,-1 1 12 0,-6-3-7 15,-1 2 11-15,-6 6 12 0,0 0 1 0,-4 4 2 16,-1 7-5-16,-3 5-5 0,-3-1-4 0,-2 4 1 15,1 2-10-15,-5 7-3 0,-4 3-4 0,-4 8-4 16,-5 4-9-16,2 6-27 0,1 4-28 0,3 4-42 0,-3 11-23 16,4 0-37-16,5 4-40 0,2 3-50 15,8-1-57-15,5 3-976 0,3-14 425 0,3 0 284 16</inkml:trace>
  <inkml:trace contextRef="#ctx0" brushRef="#br0" timeOffset="18437.34">11284 7553 402 0,'8'-8'383'0,"-2"3"-20"16,1 1-14-16,-3-1-45 0,-1 1-30 0,1 1-40 15,-4 3-21-15,0 0-20 0,0 0-13 0,2 11-39 16,-4-3 0-16,-2 6-13 0,-2 3-10 0,-3 9-11 16,-3-1-7-16,6 3-14 0,-3 5-7 0,0-4-15 15,5 5-36-15,-1-2-47 0,-1 0-61 0,2 0-75 16,0-2-75-16,4-10-85 0,0-2-715 0,1-7 344 15,3-4 228-15</inkml:trace>
  <inkml:trace contextRef="#ctx0" brushRef="#br0" timeOffset="19285.43">11588 7316 301 0,'1'-12'370'0,"-2"3"-31"0,1 1-29 0,-3 3-33 16,3 1-29-16,0 4-23 0,0 0-23 0,0 0-11 0,-17 16-17 15,12-6-10-15,-4 8-11 0,-4 5-9 0,3 3-14 16,-3-1-6-16,7 3-19 0,-2 0 5 0,4 3-23 16,-1 0-9-16,2 4-6 0,2-2-8 0,-3 0-3 15,9-3-7-15,-1-1-10 0,1-5-6 0,3-4-12 16,1-9-14-16,4 4-19 0,-2-5-9 0,4-3 11 16,0-3-17-16,2-5 0 0,4-5 6 0,7-6 4 15,-1-2-3-15,1-6 1 0,-1-1 2 0,0-3 9 16,-2-3 9-16,-3-2 6 0,-3-3 3 0,5-7 21 15,-13 6-8-15,-1 4 13 0,-4-4-2 0,-5 0 29 16,2 4 32-16,-7 0-3 0,-4 3 5 0,0 5 14 16,-1 5 8-16,0-2-3 0,-5 5-4 0,1 2-5 15,-2 1-11-15,0 2-12 0,3 1-10 0,0 4-7 16,1 1-9-16,-2 0-8 0,3 2-10 0,-1 1-4 16,4 0-3-16,-1 1-10 0,4-2 0 0,-1 6-4 0,5-2-5 15,0 1-1-15,1-1-6 0,6 4-1 16,2-3-2-16,9 3-7 0,2-4 0 0,13-2-7 15,-3-2-2-15,3 0 1 0,0-4-2 0,-1 2 3 0,0-2 1 16,-4 0 0-16,-6 1 0 0,-4 1 3 0,-4-1-1 16,-3-1 2-16,-2 3 12 0,-1 1-4 0,-3-1 0 15,0 1-5-15,-5 0 1 0,9 0-3 0,-9 0-3 16,1 2-2-16,-1 3 3 0,0 2 2 0,-1 1 4 16,-1 3 7-16,-1 0-4 0,0 2 2 0,-2 4 2 15,-1 8-4-15,-4-2-4 0,1 5 3 0,0-4 1 16,1 4 3-16,1-1 1 0,1-9-15 15,1 7-17-15,1-8-28 0,2 3-31 0,2-3-27 0,1 0-30 16,-1-7-35-16,1 0-13 0,2-4-2 0,3 2 11 0,2-7 11 16,3-2 12-16,5-4 14 0,3-4 16 0,2-7 14 15,2 0 19-15,-3-5 27 0,-2-4 20 16,-3 0 16-16,2-3 21 0,-2 1 17 0,-3-4 22 0,0-1 19 16,-1 3 21-16,-4-1 15 0,3 4 17 0,-3 9 21 15,-2 0 24-15,0 8-2 0,-1-3-9 16,-3 7-16-16,3-2-13 0,-3 2-17 0,2 2-7 0,-1 2-15 15,-2 1-6-15,11 4-6 0,-5 5-8 0,4-2 2 16,1 9-11-16,0 1-4 0,3 6-2 0,-1 1-4 16,2 1-6-16,-6 1 1 0,0 2-4 0,5-3-1 15,-5 0-2-15,5-2-12 0,-4-5-8 0,-1-2-15 16,5-3-5-16,-3-3 1 0,3 1-2 0,0-7 3 16,2 1 3-16,2-6 3 0,-5-4 5 0,7-2-1 15,3-7 4-15,2-2 2 0,-6-2 4 0,0-4 3 16,0-2 1-16,-3-1 2 0,-6-2 6 0,2-3-4 15,-2-2 3-15,-5-2-3 0,-1 0 0 0,-6-2-2 16,0 2-3-16,-2 5 0 0,-3 0-1 0,0 0-2 16,-5 7 1-16,2 5 0 0,-2 3-7 0,-3-1-7 15,1 3-12-15,-1 4-16 0,-2 3-21 0,-1 1-27 16,8 2-41-16,-4 3-40 0,1 5-43 0,-1 5-43 0,-1 4-59 16,2 2-56-16,0 7-1023 0,3 1 463 15,2-8 310-15</inkml:trace>
  <inkml:trace contextRef="#ctx0" brushRef="#br0" timeOffset="19667.79">13230 6897 283 0,'4'-17'328'16,"-3"2"-7"-16,-1 0-15 0,0 6-16 0,-1 0-16 15,0 2-22-15,-2 2-23 0,2 0-26 0,-2 2-18 16,3 3-22-16,-10 0-22 0,1 3-13 0,1 2-8 15,2 3-12-15,-3 1-16 0,0 7-3 0,1 1-16 16,2 0-1-16,1 8-5 0,5-5-11 0,6 5-5 0,2 0-1 16,5-1-1-16,2 3 6 0,6-6-10 15,2 4-15-15,1-1 0 0,3-3-6 0,0 1 3 16,3-2-7-16,-2 2-7 0,0-7 5 0,3 3 0 0,-4-3 1 16,-1-1-4-16,-1 1-8 0,-6-5 2 0,-2 0 2 15,-1 0-5-15,2-2 3 0,-9 0 3 16,0-2 2-16,-1 0-5 0,-2-1 13 0,-1 1 22 0,-1 0 22 15,-1 0 18-15,-6 1 24 0,-2 1 9 0,-4 2 12 16,-5 5-10-16,-9 1-1 0,-7-3-6 0,-5 1-10 16,-16 6-7-16,1-1-10 0,-5-1-10 0,3 0-7 15,2-1-3-15,-4 1-18 0,3-1-41 0,4-3-51 16,10-5-58-16,6 1-59 0,2-4-45 0,-2-2-60 16,10-7-63-16,5-1-62 0,-1-3-1035 0,5-4 477 15,3-5 316-15</inkml:trace>
  <inkml:trace contextRef="#ctx0" brushRef="#br0" timeOffset="19868.25">13332 6694 297 0,'16'-12'384'0,"-9"4"-38"0,1 1-37 0,-3 5-34 16,3 2-25-16,-2 2 0 0,3 3-21 0,0 7 3 16,0 3 18-16,-3 10-4 0,2 5 14 0,-4 2 10 15,0 2-18-15,-2 13-12 0,2 2-17 0,-4 0-17 16,1 2-20-16,-2 1-19 0,1 0-11 0,0-4-13 15,-4 4-19-15,2-2-23 0,-2 1-46 0,-1-2-80 16,-3-2-87-16,-6 4-88 0,0 2-100 0,1-4-97 16,-8-1-1076-16,-4-1 491 0,-5-6 328 0</inkml:trace>
  <inkml:trace contextRef="#ctx0" brushRef="#br0" timeOffset="21168.51">3448 9965 228 0,'-11'3'228'0,"3"-1"-15"15,3-1-17-15,1-1-16 0,4 0-4 16,-10 2-12-16,10-2-3 0,-5 0 8 0,5 0-6 0,-4-8-12 16,4 1-6-16,1-2-8 0,2-8 10 0,2-3-21 15,5-3-5-15,2-2-7 0,-2-2 0 0,4-2-9 16,0 2-3-16,0-4-6 0,-2 0-7 0,0-1-16 16,0-1 9-16,-3 0 3 0,2-2-10 0,-3 0 4 15,-2 4-1-15,0 2 2 0,-4 4 17 0,-1 8 23 16,1 5 15-16,-1 3-7 0,-1 1-8 0,-1 2-14 15,1 1-21-15,-2 1-9 0,2 4-14 0,0 0-1 16,-5 13-7-16,4 5-6 0,-4 12-3 0,-2 3-5 16,0 12-3-16,-1 1-4 0,2 3-1 0,1 0-5 15,1-2-4-15,2 2-5 0,1-15-1 0,5 2-27 16,-3-1-18-16,2-2-11 0,3 1-22 0,1-3-14 16,2-4-13-16,-3-8-9 0,6 5-13 0,-1-7-9 15,-2-2-12-15,1-3-8 0,3-5 10 0,-1-4 5 16,4-2 8-16,-2-5 7 0,4-8-1 0,4-5 9 15,0-2 3-15,-2-5 6 0,-1-1 11 0,0-3 8 16,2-2 12-16,-3 1 6 0,-2 3 11 0,1 1 10 16,-6 2 13-16,1 6 13 0,-3 4 9 0,-3 1 4 15,2 4 3-15,-3-1 4 0,-1 4-6 0,-3 0-2 16,3-2-3-16,1 5 2 0,-4 1 0 0,-1 1-3 16,7-2 2-16,-7 2-2 0,6 3 2 0,-2 1-3 15,1 1 3-15,4-3 1 0,-4 1-1 0,5 2-3 16,-5-4 3-16,3 3 0 0,0-2-2 0,-2-2 4 15,1 0 0-15,4-6 0 0,2 3-1 0,0-8 8 16,1 0-3-16,-2-4 3 0,6-9 9 0,-4 1 0 16,3-5-2-16,-4-1 4 0,-2-4-6 0,-2-4 7 15,-1 3-3-15,5-10 14 0,-8 11-4 0,0 1 16 16,-3 6 15-16,1 6 12 0,-2 3 7 0,-1 4 19 16,0 4-3-16,3 0-13 0,-4 4-12 0,1 1-11 15,0 4-19-15,0 0 5 0,0 0-10 0,1 27-2 0,-4 2 3 16,2 7-7-16,0 17-2 0,1 2-5 15,2 3-1-15,1 5 1 0,2-5-6 0,4 32 0 16,-1-2 6-16,-1-28-1 0,8 22-6 0,-6 2 0 16,-1-27-6-16,1 2 4 0,-4-2 4 0,0 3-5 0,0-3 0 15,-3-1-7-15,-1-5 6 0,0 0-12 0,-3-2 2 16,-5-1 2-16,0-15 1 0,-5-1-6 0,4-5-3 16,-3-3 5-16,3-7-1 0,3-7 3 15,-2-1-1-15,1-4 6 0,-1-3-11 0,-1-4 3 0,-1-4-1 16,-1 0 1-16,-4-6-4 0,6-5 0 0,-2 0 4 15,-4-7 6-15,2 1-2 0,6-3 7 0,-3 1 6 16,4 7-9-16,-1-2 5 0,4 1-7 0,1 0 19 16,4-6-13-16,0 5-4 0,5-6-5 0,1 2 8 15,5-2-5-15,4 0 2 0,0 0-5 0,6-4 0 16,8-8-5-16,-3 0 1 0,2 0-4 0,1-1-1 16,0 3 3-16,-4-3 0 0,2-3 2 15,-4 2-5-15,-1-1 4 0,-9 11 3 0,11-12 0 16,-13 15-3-16,0-1 0 0,-1 5 4 0,-3-1 14 0,-2 7 7 15,-4 5 13-15,1 1 19 0,-4 0 4 0,3 6 12 16,-3-1-5-16,-1 2-5 0,3 0-11 0,-3 4-15 16,0-3-1-16,0 3-1 0,0 0-7 0,-4 14-5 15,-1-3 2-15,1 6-6 0,0 1 3 0,0 6-5 16,2 5-4-16,-1-2-16 0,6 5-37 0,-1-1-26 16,6 1-52-16,2 1-43 0,-1 1-54 0,0-3-77 15,9-1-78-15,-4-1-992 0,-1-2 454 0,0-6 304 16</inkml:trace>
  <inkml:trace contextRef="#ctx0" brushRef="#br0" timeOffset="21506.04">5424 9726 136 0,'-3'-10'528'0,"0"5"-16"16,0-1-24-16,-1 0-41 0,4 1-41 0,-1 1-36 15,1 1-48-15,0-2-32 0,1 1-33 0,3 1-29 16,2-1-23-16,2 1-25 0,4 0-28 0,-1 3-36 16,3-2-50-16,4 2-61 0,1 0-65 0,0 4-66 0,0 1-58 15,-2 3-68-15,2-1-59 0,-6 3-37 16,1 4-795-16,-8 1 381 0,-3 2 254 0</inkml:trace>
  <inkml:trace contextRef="#ctx0" brushRef="#br0" timeOffset="21634.7">5567 9893 161 0,'-6'17'187'0,"3"-6"53"16,-1-4 33-16,3 1 3 0,-2-3-11 0,2-1-17 15,1 2-20-15,0-3-16 0,0-3-8 0,9 2-6 16,-2-2-15-16,6 0-14 0,4-5-3 0,6 2-31 0,12-8-11 16,1 1-23-16,15-6-48 0,-2 0-76 0,1 2-108 15,3-2-140-15,-18 2-729 0,4 2 334 0,-5-4 222 16</inkml:trace>
  <inkml:trace contextRef="#ctx0" brushRef="#br0" timeOffset="22053.21">6831 9260 326 0,'5'-11'381'15,"-1"2"-26"-15,0 1-32 0,-1 3-33 0,1-1-28 0,-3 3-34 16,3 3-25-16,-4 0-19 0,9 7-13 0,-1 3-8 15,3 4-8-15,5 10-9 0,-5 0-4 0,2 3-21 16,0 2-3-16,-4 0 5 0,-3 7-22 0,2 15-6 16,-3-3-10-16,-1-1-8 0,-3 0-10 0,-1 3-5 15,0-1-1-15,0 1-13 0,0-4-33 0,-1 4-49 16,-3-3-48-16,3-13-58 0,1 1-50 0,0-5-76 16,1-4-42-16,3-10-786 0,1-4 364 0,3-6 244 15</inkml:trace>
  <inkml:trace contextRef="#ctx0" brushRef="#br0" timeOffset="22384.76">7328 9394 229 0,'5'-9'354'0,"-3"0"-16"0,1 3-19 16,-2-1-22-16,2 2-21 0,-3 1-31 0,0 4-29 15,-4-3-25-15,4 3-11 0,0 0-24 0,0 0-21 0,-19 13-11 16,11-4 1-16,-1 6-25 0,-1 0-15 0,1 2-7 15,1 0-3-15,0 8-10 0,4-6-8 0,1 0-1 16,6-1-12-16,2-1-3 0,5 2 0 0,-1-1-5 16,10 0 6-16,-3 2-8 0,5-1-6 0,2-5-1 15,2-1-9-15,3-2 6 0,-4-1-7 0,4 1 0 16,-8-2-5-16,0-2-5 0,0-1 3 0,-2-1 4 16,-4 3-3-16,0-5-8 0,-5 2 6 0,0-1-4 15,1-3-1-15,-4 2-3 0,-3-2 13 0,2-1-1 16,0 3 8-16,-2-1 8 0,-3-2 4 0,4 3 16 15,-4 2 7-15,0-5-2 0,-7 7-6 0,1-5 8 16,-4 7-17-16,-4-2 3 0,-3 4-8 0,0-1-4 16,-2-3-27-16,1 2-29 0,-2 1-42 0,3-3-28 15,-1-2-41-15,6-2-47 0,-1 1-61 0,1-1-62 0,0-6-895 16,1 3 400-16,1-4 268 0</inkml:trace>
  <inkml:trace contextRef="#ctx0" brushRef="#br0" timeOffset="22562.28">7324 9426 331 0,'1'-11'367'0,"2"1"-33"0,-3 2-35 0,5 4-28 15,-4-2-30-15,3 1-26 0,5 0-22 0,0 1-26 16,5 1-9-16,4-2-17 0,2 4-11 0,8-2-21 16,-6 2-4-16,0 0-8 0,6 2-10 0,-1 0-13 15,-7 2-18-15,7 1-31 0,-4 0-56 0,-5 2-62 16,2 1-67-16,-2 0-82 0,-1-2-716 0,-2 4 318 15,-5-4 214-15</inkml:trace>
  <inkml:trace contextRef="#ctx0" brushRef="#br0" timeOffset="22971.72">7913 9174 27 0,'4'-12'409'16,"-2"2"-20"-16,0 3-13 0,-1-1-22 0,0 6-20 15,1-2-33-15,0-2-35 0,-2 6-30 0,0-5-10 16,3 1-37-16,-3 4-22 0,0 0-19 0,0 0-8 0,15 4-14 16,-9 1-16-16,6 2-8 0,2 3-15 15,0-2 1-15,4 4-10 0,-4 0-12 0,9 3 11 0,0-1-22 16,0 1-1-16,-5-3-11 0,0-3-6 0,-2 1 5 16,4-2-5-16,-1 0-1 0,-3-4-6 15,5 0-1-15,-7-3-4 0,5-2 1 0,-1-3 0 0,5 0 1 16,2-8-6-16,0 1 5 0,-2-1 8 0,-3-8 9 15,-1 2-1-15,0-5 1 0,-2 1 3 0,-3-5 18 16,-1 4 18-16,-1 4 16 0,-5 1 16 0,2 1 11 16,-5 5 9-16,1 2 22 0,-1 1 11 0,-5 2-5 15,2 1-5-15,-1 1-25 0,3 1-8 0,-2 1-24 16,-1 3-1-16,0 0-22 0,-4 12 9 0,-1 5 1 0,-6 8-3 16,2 5 4-16,-11 14-3 0,-4 1 9 0,2 3-16 15,4 0-5-15,-3 3-8 0,0 1-6 16,1 0-8-16,2 1-15 0,2-6 2 0,2-1-25 0,3 1-48 15,2-14-56-15,3 1-68 0,-1-1-100 0,6-5-82 16,-4 0-116-16,2-2-133 0,6-9-1348 16,-3-5 646-16,1-7 430 0</inkml:trace>
  <inkml:trace contextRef="#ctx0" brushRef="#br0" timeOffset="23872.5">9936 8736 59 0,'-9'-2'294'0,"-4"0"-22"0,0 2-12 16,3 0-14-16,-2 0-9 0,1-1-10 16,3 1-11-16,2-1-9 0,6 1-12 0,-11 0-11 0,11 0-12 15,-7 0-18-15,7 0-17 0,0 0-10 0,0 0-12 16,0 0-9-16,27-9-3 0,5 0-4 0,27-5-7 15,31-8 5-15,18-1 11 0,16-2-3 0,10-2 5 16,12 1-7-16,15 4 1 0,10-10-17 0,9 2 2 16,4 3-2-16,0 2-5 0,-3 6-1 0,3-5-9 15,-2 6-17-15,-12-2 1 0,-7 1-2 0,-8 3-8 16,-8 1 5-16,-10 0-7 0,-12 2 2 0,-14 3-1 16,-12 2 1-16,-37 3-3 0,-4-2 5 0,-6 2 2 15,-16 2-2-15,-7-2-2 0,-2-1 0 0,-7 3 3 16,-8 3-3-16,2-3 0 0,-5 1-3 0,0 0-3 15,-1 1-5-15,-3 0-4 0,-5 1-5 0,6 0-13 16,-6 0-38-16,0 0-55 0,-14 6-47 0,-6 0-54 0,-17 6-57 16,-25 9-53-16,-27 12-65 0,-10 2-61 0,-3 3-906 15,-8 0 441-15,-2 1 294 0</inkml:trace>
  <inkml:trace contextRef="#ctx0" brushRef="#br0" timeOffset="24134.83">11225 9024 269 0,'4'-12'359'0,"0"7"-33"0,-3 0-12 16,3 0-29-16,0 0-32 0,-3 0-27 0,4 3-18 0,-5 2-32 15,4-3-8-15,-4 3-21 0,8 4-1 0,-6 2-2 16,5 5-9-16,-2 3 5 0,1 5-6 0,3 4-5 15,-1 4-2-15,-3 6-4 0,-1 1-13 0,-3 11-9 16,1-11-19-16,-2 15 4 0,-4-4-6 0,1 2-7 16,-3 1-5-16,-2 0-14 0,0-14-39 0,-1 12-53 15,4-10-42-15,-4-2-60 0,-2-3-65 0,3-3-81 16,-4-4-957-16,7-7 413 0,-1-8 278 0</inkml:trace>
  <inkml:trace contextRef="#ctx0" brushRef="#br0" timeOffset="24471.94">11598 9094 338 0,'4'-7'346'16,"0"2"-30"-16,0 0-25 0,1 0-31 0,-3 2-25 16,-2 3-24-16,2-1-26 0,-2 1-19 0,0 0-18 0,-2 13-17 15,1-2-10-15,-1 4-12 0,0 3-8 16,2 1-12-16,0 1-9 0,0-1-8 0,2 1-2 15,3 4-17-15,4 2 2 0,2-3-10 0,3 3 2 0,8-6-2 16,-3 0-7-16,8-2 6 0,2 0-8 0,1-2 3 16,1 0-11-16,3-2 1 0,-1 0-3 0,-1 0-2 15,4-2 9-15,-6-4-1 0,1 3 1 0,-1-3 2 16,-10 0 1-16,1-3 1 0,-5 1 10 0,-2-1 3 16,-2 0-16-16,-2 0 15 0,-5-3 3 0,0 2-3 15,-1 0 16-15,-1 0 9 0,-6 1-10 0,-1 0 3 16,-5 5-3-16,-6 0-3 0,-12 6-14 0,-2-2-4 15,-5 2-25-15,-3-3-57 0,-15 0-49 0,2-1-64 16,-2-4-62-16,12-4-61 0,2-4-89 0,2-9-848 16,5-1 404-16,6-5 268 0</inkml:trace>
  <inkml:trace contextRef="#ctx0" brushRef="#br0" timeOffset="24587.61">11758 9259 3 0,'41'-32'339'0,"-9"11"-21"15,11-2-26-15,-8 6-16 0,12-5-32 16,5 6-16-16,1-1-24 0,3 3-19 0,2-1-21 15,-3 1-16-15,-4 2-52 0,-3 0-74 0,-12 6-91 0,4-3-124 16,-6 2-560-16,-2-5 251 0,-4 1 168 0</inkml:trace>
  <inkml:trace contextRef="#ctx0" brushRef="#br0" timeOffset="26171.79">9797 10909 241 0,'2'-8'327'15,"1"4"-27"-15,1 0-28 0,-2 1-32 0,-1-2-24 16,-1 5-26-16,3-3-17 0,-3 3-23 0,0 0-11 0,0 0-13 16,4 15-11-16,-4-7-11 0,-3 4-8 0,1 0-8 15,0 5-7-15,-4 9-10 0,-3-2-8 0,3 2 0 16,-5-1-3-16,1 4-2 0,-4 0-10 0,1 0-1 15,-2-2-9-15,-2-1-2 0,0 1-6 0,1 1-1 16,-2-6-5-16,3 0-6 0,4-7-1 0,0 2-6 16,2-5-5-16,2-1-8 0,0-5-2 15,3 1-4-15,1 0 2 0,0-1-2 0,2-5-1 0,-2 3-2 16,3 0 3-16,0-4 1 0,1 5 0 0,-1-5 6 16,3 4-4-16,3-3-1 0,1 3 0 0,2-4 3 15,0 0 1-15,4 2-4 0,6-1 4 0,0-1-1 16,1 3 3-16,2-3-1 0,6 0-1 0,0 0-1 15,-1 0 4-15,4-3 0 0,-12 6 0 0,4-3 7 16,-3-3-5-16,0 0-4 0,0 2 3 0,-1-3 0 16,-1 3-1-16,1-3 4 0,-6 3-2 0,6-6 7 15,-6 2 5-15,-2 0 16 0,0 2 8 0,-2-6 3 16,1 0 2-16,-5-2 2 0,1 2 8 0,-1-6 5 0,-2 3 20 16,0 0 5-16,0-1 15 0,-1 1 15 0,-2 1 5 15,0-2 0-15,1 2 4 0,-1 1 7 0,-1-1 3 16,1 6 4-16,-2-2-9 0,2 1-10 15,-3 2-13-15,1 3-14 0,1-4-11 0,1 5-10 0,0 0-6 16,0 0-8-16,0 0-7 0,-9 14-2 0,6-4-7 16,1 3-3-16,-2 3-6 0,0 1 0 0,-2 3-3 15,-2 3-1-15,2 3-5 0,1 3-1 0,-4-2-4 16,4 5-20-16,-3-1-31 0,3 0-43 0,-3 3-36 16,7-1-48-16,-5-4-48 0,2 2-40 0,1-2-47 15,3-6-51-15,0-4-56 0,-1-7-945 0,1 0 450 16,0-6 300-16</inkml:trace>
  <inkml:trace contextRef="#ctx0" brushRef="#br0" timeOffset="27267.61">10364 11140 181 0,'1'-5'320'16,"3"-2"-17"-16,-4 1-9 0,0 3-17 0,0-1-16 15,0 1-21-15,0 3-22 0,0 0-24 0,0 0-23 16,0 0 2-16,0 0-9 0,-9 15-9 0,4-3-10 16,1 4-1-16,-1 2-11 0,-3 6-11 0,0 2-5 15,2-1-13-15,5 2-15 0,-3-1-7 0,0-1-1 16,3 3-12-16,2 1-4 0,-1-5-14 0,2 5-1 15,0-4 0-15,2 0-2 0,0-9-13 0,4 2-4 16,-1-3-6-16,2 0-8 0,-1-5 0 16,2-2-2-16,-1-1-16 0,1-5 3 0,4 1 8 0,3-6-8 15,2-5 0-15,-2-1-7 0,4-8 14 0,-1-3-2 16,-2-3 1-16,-1-3 2 0,0-2-4 0,-3 0 15 16,-1-5-17-16,-6 1 4 0,1 0 4 0,-4 0 7 15,-3 0 11-15,-2-2 16 0,-2 5 28 0,2 3 15 0,-7 0 9 16,2 9 2-16,-2 2 5 0,2 1 1 15,0 2 1-15,-2 3-7 0,0 1-12 0,5 1-11 16,-1 3-9-16,1-2-5 0,-1 3-11 0,2 0-13 0,-1 0-5 16,3 3-2-16,0 0-3 0,0 0-1 0,0 0-7 15,0 0-1-15,14 9 1 0,-5-3-2 0,5-2-3 16,4-2-2-16,1 3-3 0,8-1 1 0,2-2 1 16,0-2-4-16,0 0 0 0,-2 0-1 0,2-2-2 15,-10-2 2-15,-1 4-2 0,4-3-1 0,-5 3-3 16,-7-2 2-16,5 1 0 0,-7 1-3 0,-3 1-1 15,4-2-2-15,-4 2-1 0,-5-1 3 0,8 5-4 16,-6-1-1-16,2 1 1 0,-3 3 4 0,1 4 2 16,-4 4 0-16,0 0 1 0,-3 1 0 0,-3 9-2 0,3-1 2 15,-4-3 3-15,0 6-2 0,3-6 1 16,-1 3-3-16,1 0 5 0,2 1-5 0,0-6 1 16,4 0-1-16,-1-2-1 0,2-1-5 0,3 3-1 0,0-11-4 15,6 7-10-15,-1-1-10 0,-1-7-17 16,2 2-8-16,0-6-11 0,3-3-4 0,5-3-2 15,1-2 10-15,0-3-7 0,-1-3 9 0,0-1 8 0,5-6 3 16,-4-2 5-16,-2-3 7 0,-3-2 4 0,-4 2 4 16,3-6 5-16,-7 3-1 0,-2-2 6 0,-3-2 10 15,-3 0 1-15,-5 3 15 0,0-1 10 0,-5 2 17 16,6 8 10-16,-7 0 2 0,4 3 4 0,-4 0-8 16,-2 3 3-16,-1 0-4 0,1-1-1 0,6 7-4 15,4 2-8-15,-6-2-3 0,6 1 1 0,-1-1-7 16,3 4-4-16,3 1-1 0,-3-1-2 0,3 1 0 15,0 0 1-15,0 0-3 0,24 5-1 0,-11-1 1 16,7 0-3-16,10-2-1 0,-2 2-4 0,5-4 4 16,-1 3 2-16,-1-3-4 0,0 0 2 0,-1 1 0 15,-3-1-3-15,-5 1 1 0,-3 5-2 0,-1-5-3 16,-5 1 1-16,-2 1-4 0,1 0 7 0,-2 1-8 16,-4 1 4-16,3 0-3 0,-2 3-3 0,-4 3 3 15,1 1 3-15,-1 3-3 0,-4 2 1 0,2 7 1 16,-5 2 0-16,-2-2 1 0,2 1 1 0,-4 1-2 0,2 2 5 15,-1-3-4-15,2 0 1 0,3 3-1 0,-1-11-1 16,3 1 3-16,3-6-4 0,-1 0 4 0,5-4-2 16,0 1 2-16,3-5-2 0,2-3 2 0,3 0 0 15,3-4 0-15,1-3 2 0,2 0 0 0,3-7-1 16,-1-3 0-16,-1-1-3 0,-3-4 5 0,1-4-1 16,-1 0 1-16,-3-2-4 0,-3-2 4 0,1-5-3 15,-4-1 0-15,0-10 0 0,-6 9 1 0,-3 2-2 16,-1-4 0-16,-1 8 3 0,-2-1 2 0,-3 5-7 15,-5 4 0-15,4 3-2 0,-4 5-5 0,-3 2 1 16,-2-2-1-16,-3 9-8 0,-1-1-4 0,0 6-12 16,-9 6-28-16,7-1-28 0,2 5-41 0,-2 1-27 15,-1 7-24-15,2 2-34 0,5 2-46 0,5 7-44 16,4-6-41-16,3 6-1048 0,3-3 463 0,4 0 310 16</inkml:trace>
  <inkml:trace contextRef="#ctx0" brushRef="#br0" timeOffset="27684.5">12153 10805 195 0,'9'-15'363'0,"-8"4"-20"16,-1-1-25-16,0-1-25 0,-1 3-10 0,-2-1-16 15,1 7-18-15,-2-3-30 0,0 0-13 0,2 5-25 16,-10 3-16-16,2 2-23 0,-3 3-15 0,-6 1-9 15,-2 9-17-15,0 2-6 0,-1-1-10 0,4 5-10 16,2 1-5-16,1 4-7 0,4-3-9 0,7-2-1 16,4-2-5-16,3 1-4 0,2-1-6 0,10 2-2 15,-1 1-1-15,5 0-9 0,3-5-2 0,2 0-5 16,2-3 3-16,2-1-4 0,0-2-5 0,2 1 2 16,0-4-3-16,-2 0-7 0,0 0 6 0,-1-3-5 0,-6 0 10 15,-5-1-1-15,2 1 2 0,-5-3-7 0,-4 0 0 16,4 2-5-16,-7-5 5 0,2 1 3 15,-2 2-3-15,0 1 19 0,-3 1 18 0,0-1 16 0,-3 0 17 16,-2 4 7-16,-3-2 4 0,-1 2 3 0,-8 1-7 16,-4 3-5-16,-5 0-3 0,-7 2-3 0,-3 2-6 15,-4 0-3-15,-14 1-7 0,0 0-8 0,0 1-3 16,13-4-8-16,2-1-4 0,1 0-19 0,2 4-29 16,2-8-43-16,7-1-53 0,2-3-37 0,8-1-33 15,2-4-26-15,5 3-46 0,1-7-56 0,4-2-58 16,2-4-32-16,4-7-853 0,9-6 416 0,1-6 276 15</inkml:trace>
  <inkml:trace contextRef="#ctx0" brushRef="#br0" timeOffset="27870.8">12139 10773 230 0,'13'-34'258'0,"1"5"18"0,-4 5 12 0,-5 7-5 16,-1 5-11-16,1 2-27 0,-4 3-30 0,2 3-24 0,-1 3-14 16,-2 1-6-16,8 8 4 0,-3 1 5 0,0 7 23 15,4 8 3-15,-4 6-3 0,2-3 7 16,-1 9-7-16,-1 1-7 0,2 9 0 0,-6 0-12 0,0-10-13 15,0 10-18-15,-1-12-13 0,-1 3-14 0,0-2-10 16,0-1-13-16,-4 1-9 0,2-2-12 0,0-2-30 16,1 2-55-16,-2 0-60 0,1-4-82 0,-2 3-94 15,-2-5-110-15,-5-2-1251 0,4 0 532 0,1-7 356 16</inkml:trace>
  <inkml:trace contextRef="#ctx0" brushRef="#br0" timeOffset="29838.47">13442 11080 215 0,'0'4'277'0,"4"-2"-25"16,-4 1-28-16,0-3-18 0,13 1-21 0,-3-1-19 16,3-1-17-16,5-4-13 0,0 0-8 0,2-2-4 15,6-3-10-15,-1-2-10 0,-2-1-11 0,3-2-6 16,-6-1-6-16,-2 5-9 0,-1 0-5 0,-1-4-5 15,1-3-3-15,-3 5-8 0,-4-3-1 0,1 0 2 0,2-7 3 16,-2 1 4-16,-3 4 1 0,0-6-1 0,-4 5 10 16,-3 2 32-16,1 1 15 0,-2-2 6 15,-3-1 0-15,1 11 20 0,0 0 14 0,-4 1-7 16,2 0-10-16,-1 5-11 0,-3 2-22 0,-2 2-9 0,-5 8-9 16,-3 4-7-16,-3 6-6 0,-2 8-5 0,-7 10-6 15,3 3-8-15,1 1-6 0,7 0-6 0,1-9-3 16,3 12-4-16,4-11-2 0,2-2-5 0,5 2-5 15,2-5-3-15,4 0-4 0,5-3-7 0,1 0-7 16,2-9-11-16,2 0-8 0,4-5-8 0,-2 1-7 16,6-5-17-16,0 0-5 0,8-5 8 0,-1-6-8 15,4-1 8-15,-1-5-1 0,1-7 8 0,1 0 9 16,-3-6-1-16,7-12 2 0,-4-3 4 0,-4-4 5 0,-2-3-9 16,-5-1 19-16,-4 1 1 0,-3 13 8 15,-1-14 1-15,-3 14 31 0,-4 1 8 0,1 3 7 16,-4 12 27-16,-1-2 13 0,-2 8 8 0,0 2-12 0,4 0-8 15,-4 2-12-15,1 4-8 0,-1 1-4 0,0 0-5 16,-5 22-4-16,5-5-2 0,-4 2-3 16,-1 12-5-16,-1-1-1 0,3 7-4 0,-2-1-3 0,0 10-5 15,1-12 0-15,2 13-1 0,0-13-1 0,0 0-2 16,2-2 0-16,2-3-3 0,2-3-2 0,0-6-3 16,1-3 2-16,1-3-3 0,2-5 0 0,1-1 0 15,1-5 2-15,3-2-1 0,0-4 1 0,2-3 0 16,8-8-3-16,-1-7 1 0,-4-2-1 0,1-5 0 15,-2-5 2-15,4-12-3 0,-5-3 1 0,0-3 1 16,-2 2-4-16,-1-3 3 0,-3-2 0 0,-1 8-3 16,3 12 3-16,-10 2 5 0,2 1 3 0,-1 4 3 15,-6 11 13-15,3-1 0 0,0 7 4 0,-1-2-1 0,1 4-4 16,0 1-7-16,-3 3-6 0,3 1-4 16,0 3 0-16,0 0 1 0,0 0-5 0,0 0 0 15,-2 19-2-15,-1-7 0 0,3-2-3 0,0 8-3 0,0 1-1 16,4 0-8-16,0 0-4 0,-3 0-4 0,4-2-3 15,-1-1-1-15,0-6 1 0,2 1-5 16,-5-4 4-16,2 0 1 0,1 0 2 0,-2-2 5 0,2 0-1 16,-1 2 3-16,0-6 1 0,-1 2 2 0,2-2-2 15,-4-1 5-15,7 2 1 0,-7-2 2 0,11-3-2 16,-6 1 0-16,1 0 3 0,2-2-1 0,-3 1 0 16,0 0 1-16,2-1 0 0,0 1-1 0,-2-1-1 15,0 1 2-15,-1 1 0 0,1-3-5 0,1 3 6 16,0-1 0-16,0 1-1 0,-5-2-2 0,3 1 1 15,0 0 2-15,0 1 0 0,1-1-3 0,-1 1 4 16,1 0 4-16,0-1-4 0,-4-1 0 0,3 1 2 16,0 0-1-16,0 2 0 0,-4 1 2 0,5-5 0 15,-5 2 0-15,4 0-1 0,-3-2-4 0,-1 5 1 0,4-6 0 16,-3 1 2-16,2 2 0 0,-3-1 1 16,0 4 0-16,1-6-2 0,3 4-1 0,-4 2 0 15,1-5 0-15,-1 1 0 0,3 1 0 0,-3 3-1 0,0 0 2 16,0 0 0-16,1-5-3 0,-1 5 3 0,0-2 0 15,0 2 1-15,3-5-1 0,-3 5 3 16,1-8-3-16,0 5 2 0,-1 1-4 0,0-5 1 0,0 7 0 16,2-5 2-16,-2 0-2 0,1 1 0 0,0 0 4 15,3 0-4-15,-4-1 0 0,1 1 1 0,-1 0-1 16,0-2 3-16,3 4-2 0,-3 2-1 0,1-7 0 16,0 4 0-16,-1 3 0 0,0-5-5 0,0 5 2 15,0 0-8-15,0 0 4 0,0 0-1 0,0 0 0 16,0 0 0-16,0 0-3 0,0 0 6 0,-10 16 1 15,8 0-2-15,-5 1 4 0,3 1-3 0,-2 7 4 16,-2 2-2-16,3-1 1 0,0 3 1 0,2 2 0 16,2-2 1-16,1 0 2 0,1-1 4 0,2 0-12 0,1-3 8 15,1-4-3-15,1-2 3 0,2-2-2 0,1-2 2 16,1 0 2-16,2-5-3 0,-2 0 2 16,5-3 7-16,1-3-8 0,1 1 2 0,2-3-5 15,1-4 5-15,0-3 0 0,3-2-1 0,0-4 0 0,3-3 5 16,-3-4-3-16,-2-4-2 0,-1 0 3 0,0-2-4 15,-3-5 0-15,-2-1-1 0,0-3 2 0,-2 3 5 16,-4-3-6-16,-4 4 0 0,0-2 2 0,-4 3-1 16,-1 0 3-16,-1 9-2 0,-4 5 6 15,0-3-2-15,0 2-1 0,-3 5 1 0,0 0-5 0,-2 3-1 16,1 2-3-16,0 1-3 0,1 1-1 0,0 1 2 16,1 4 0-16,2 1-5 0,-1 2 4 0,0 2-1 15,2 4-6-15,3 4 0 0,2 2 4 0,3 3 0 16,3-2 2-16,5 2-3 0,-2-1 0 0,8 4 1 15,-4-2 4-15,5 1-2 0,-9-5 4 0,3 0-2 16,1 2-1-16,0-4 1 0,-5-1 1 0,0 6-3 16,1-7 4-16,-2-3-3 0,1 5 1 0,-4-3 1 0,3-2 0 15,-2 2-3-15,-1-5 6 0,0 2-2 16,1 0 0-16,-1-1 0 0,1 0 0 0,-2-1-1 0,0 0 7 16,-1-4-5-16,1 1 3 0,1 3 0 0,-2-3-3 15,2-2 4-15,0 1 2 0,0-3-2 0,-5 0-4 16,9-3 5-16,1-3 6 0,-1-2-9 0,2-9 0 15,0 3 1-15,-1 0 1 0,7-9-2 0,-2-2-2 16,3-1 2-16,-1-4 0 0,-6 6 0 0,6-5-1 16,-4 3 0-16,1 2 4 0,-7 9-5 0,1 0-1 15,-3 6 1-15,0-3 0 0,-2 8-3 0,1 2-1 16,-2-4-2-16,1 4-8 0,-3 2 11 0,6 0-5 16,-6 0 4-16,4 11-3 0,-3-3 4 0,2 4 0 15,-1 0 2-15,-3 2 1 0,2 1-3 0,-2 2 1 16,1-3-11-16,1 3-47 0,-1 4-57 0,2-4-70 15,0 2-82-15,-2-1-85 0,3 0-97 0,-1-4-1094 16,0-2 515-16,0-6 344 0</inkml:trace>
  <inkml:trace contextRef="#ctx0" brushRef="#br0" timeOffset="31069.08">16159 10636 219 0,'4'-2'254'0,"-1"-1"-22"0,0 1-25 16,-3 2-19-16,5-3-21 0,-5 3-18 0,4-2-11 15,-4 2-15-15,0 0-13 0,0 0-3 0,0 0-5 16,7 5-3-16,-5-3-7 0,-2-2-7 0,0 0-7 0,0 0-8 16,0 0-7-16,0 0-7 0,4 3-2 15,-4-3-1-15,0 0-7 0,6 1 9 0,-6-1 8 16,0 0 15-16,13-4 8 0,-8-1 6 0,3 0-2 0,2-2-7 16,-1-6-5-16,0 0 5 0,1-1-9 15,-1 0 2-15,0-3 9 0,0 1-3 0,-1 1 13 16,-5 8 29-16,0-5 13 0,1 4-1 0,0 1 3 0,-3 0-8 15,2 3-9-15,-2-2-1 0,1 4-23 0,0-3-16 16,-2 5-8-16,0 0-11 0,0 0-7 0,0 0-7 16,0 0-4-16,-2 13-1 0,-1-2-9 0,-1 1-1 15,1 3-1-15,-2 4-3 0,1 6-3 0,2-6-5 16,-1 7 1-16,3-2-4 0,3-8-3 0,-2-3 0 16,1 0-3-16,1-1-4 0,4-5-2 0,1 3-3 15,1-5 3-15,2-1-1 0,3-2-1 0,1-3 5 16,5-3-6-16,0-5 1 0,3-3-2 0,2-5 1 15,-2-2 0-15,0-5-3 0,-1 2 6 0,0-7-4 16,-1 1 1-16,-3-2-1 0,1 3 1 0,-2-4-2 16,0 5 1-16,-5 0 0 0,1 3 2 0,-4 8 2 15,-4 3 3-15,-1 5 2 0,1-1-12 0,-1 4-4 0,-3 1 2 16,-1 3-1-16,4 11-1 0,0 6 4 0,-3 6 0 16,-2 11 0-16,-2 2 6 0,2 13 4 15,-3 3 3-15,-1 5 0 0,-4 2 4 0,3 3-2 0,-2 17-2 16,3-21 8-16,-3 1-9 0,3-1-2 0,4-2 1 15,-5 1 0-15,0-1 0 0,1-5 2 0,3 2-5 16,-4-6-4-16,0 3 0 0,1-1 1 0,0-3 0 16,1-13-4-16,0 0-25 0,-2-2-3 0,0-2 3 15,1-11-1-15,2-1 2 0,-1-6-1 0,1-3 7 16,1-4 2-16,-1-1 1 0,-2-3 0 0,5 0 5 16,-7-11 10-16,2-6-12 0,-2-8 6 0,2-1 0 15,-2-7 2-15,4-4-1 0,2-7-3 0,-2-2 7 16,6-3-5-16,1 2 3 0,3-1 1 0,1-1-3 0,1 16 1 15,5-13-1-15,4 4 0 0,-2 10 4 0,2-1-2 16,3 3-2-16,9-8 1 0,10 0-4 0,-3 1 3 16,2 1 4-16,2 4-4 0,5 0 5 15,-1 2 3-15,-2 0-3 0,-2 1-4 0,-11 7 4 0,-1 1 2 16,-2-1 4-16,1 2-11 0,0 1 3 0,-7 0 1 16,-3 6 1-16,-4-1 3 0,-2 4-3 0,-3 1 6 15,-2 1 5-15,0 0 12 0,-1 3 7 0,-3 1 7 16,0 0-4-16,-2 1-1 0,-1 3-4 0,0 0-6 15,0 0 1-15,-18 8-2 0,2 1 1 0,-11 7-5 16,0 2 0-16,-2 1-2 0,-2 1-2 0,4 1 2 16,-1 1-5-16,8-2-2 0,-1 2 0 0,5-3-1 15,3 4-1-15,8-7-3 0,-1 0 0 0,4-4 1 16,2 0-2-16,4-1-5 0,4-1 5 0,1-4-2 16,3-3 1-16,5 1-6 0,3-1 4 0,1-2-2 15,-1-2-1-15,7-4 1 0,-4 0-2 0,5-1 4 16,-2-5-2-16,-4-3 1 0,2 0-3 0,-5 6 2 0,-1-4 2 15,0 2-1-15,-5 1 6 0,-1 4-3 0,-5-3-4 16,0 3 7-16,-1 1-5 0,1 0 5 0,-6 1 1 16,3 2-6-16,-4 1-1 0,5-3-6 0,-5 3-2 15,4-1 2-15,-4 1 0 0,0 0 1 0,4 8 2 16,-3-4 0-16,-1 1 2 0,3 1 3 0,-2 3-3 16,3-2-17-16,-3 1-21 0,4 2-26 0,-2 2-37 15,3-6-31-15,-2 2-67 0,3 1-47 0,-5-2-56 16,9-2-82-16,-4-2-1092 0,1-2 492 0,3-2 328 15</inkml:trace>
  <inkml:trace contextRef="#ctx0" brushRef="#br0" timeOffset="32917.89">22773 8906 302 0,'4'-9'353'16,"-3"0"-20"-16,2 1-26 0,-1 3-37 0,1-1-23 15,-2 1-27-15,0 1-31 0,-1 4-17 0,0 0-13 0,0 0-16 16,0 21-3-16,0-4-13 0,-1 8-3 16,-3 6-5-16,-1 2-5 0,-1 14-7 0,3-12-8 15,3 17-12-15,-1 2-6 0,-2-3-7 0,3-3 9 0,0-1-25 16,4-12-3-16,0 10-9 0,1 3 4 0,0-16-15 15,3-4-2-15,-2-2-3 0,3-1-6 0,0-7 2 16,0-2-4-16,4-3 0 0,2-1 1 16,-1-3-2-16,4-1-6 0,0-8 4 0,3 0-5 0,5-7-3 15,1-3 2-15,1-5-3 0,-1-3-3 0,-1-4-1 16,-1 0-3-16,7-14 5 0,3-1-4 0,-1-1 3 16,-2 0 0-16,0-2-4 0,-4-1-7 0,-1 2 14 15,-9 8 6-15,2 3 22 0,-4 2 10 0,-2 4 26 16,-7 6 15-16,1 6 14 0,-2 1 2 0,-2 1-9 15,0 3-11-15,-3 1-15 0,2 1-15 0,-3 3 0 16,0 0-4-16,0 0 2 0,-4 25-10 0,-1-6-3 16,-4 10-5-16,0 1 0 0,0 0-4 0,-7 16-1 15,5 0-4-15,0-11-1 0,-3 10-2 0,2 6-8 0,0-4-11 16,-1 0-26-16,-1 2-40 0,3-18-53 0,1 4-53 16,3-2-54-16,-2-2-54 0,5 1-59 15,1-8-60-15,2-5-965 0,2-8 454 0,3-2 302 0</inkml:trace>
  <inkml:trace contextRef="#ctx0" brushRef="#br0" timeOffset="33756.03">23680 9276 145 0,'11'-27'311'16,"-4"10"-3"-16,-2 0-5 0,-2 8-8 0,1 0-27 16,-3 1-29-16,2 5-27 0,-3 0-21 0,0 3-29 15,0 0 3-15,-6 13 2 0,2-1-16 0,-5 5-11 16,3 1-15-16,0 7-6 0,-2 2-12 0,3 2-10 15,0 0-6-15,-1 0-7 0,2 5-6 0,0-1-9 16,0-1-9-16,0-2-5 0,4-1-2 0,0 1-2 16,-1-1-9-16,2-9-3 0,3-2-14 0,1 1 4 15,-1-5-19-15,5-4-9 0,1-1 0 0,0-4-10 0,9-2 0 16,3-3 3-16,4-7-2 0,1-3-8 0,2-3 14 16,-1-6 12-16,0-5-13 0,-1 2 3 15,4-16-1-15,-11 6 3 0,2-9 4 0,-8 11 6 0,-4-5 8 16,2 3 18-16,-5 2 6 0,-5-2 22 0,0 3 12 15,-4 0 22-15,-2 9 4 0,-3 1 7 0,-3-1-9 16,-1 6-7-16,-3 2-3 0,-2-1-4 0,0 2-3 16,-1 3-8-16,-1 0-5 0,0 1-11 0,4 2-9 15,8 3-4-15,-3-2-4 0,0 1-7 0,5 3-4 16,-4-3-7-16,8 3-5 0,0 0 0 0,-6 3-1 16,6-3 1-16,0 5-5 0,0-5-2 0,9 5-1 15,0 0-3-15,6-3-2 0,3 1 0 0,4-3 0 16,7-1-4-16,1-2 7 0,-1 2-8 0,0-4 2 15,-7 2 1-15,0 1-1 0,-3-3-1 0,0 0 1 16,-6 1 1-16,2 1-1 0,-3 2-5 0,-2 0 6 16,0-2 2-16,-2 1 3 0,-2 0-8 0,1 1 1 0,0 1-5 15,-2-2-4-15,-1 8-3 0,0-1 3 16,1 0 1-16,-1 6 2 0,-1 0 2 0,2 7-1 0,-3-1 1 16,0 9-3-16,1 1 3 0,-1-3 4 0,-2 7-2 15,-2-6 2-15,1 7 0 0,-3 1 1 0,4-1-1 16,-7 1-1-16,4-1 2 0,-2 2-11 0,1-5-25 15,2-3-27-15,0-6-18 0,2-3-10 0,3-4-10 16,2-2 7-16,3-1 5 0,3-6 7 0,2-3 16 16,6-2 7-16,4-7-2 0,3-5 8 0,1-3 2 15,1-5 10-15,0-3-1 0,5-10 13 0,-7 6 9 16,-3-2 12-16,7-11-2 0,-8 13 13 0,-3-1 11 16,4-1-1-16,-1 3 20 0,-3 5 0 0,-1 2 19 15,-7 2-11-15,2 6-4 0,-6 4 3 0,-2 3-14 0,1 1-2 16,0 1-6-16,-1 6 0 0,3 0-6 15,0 4 0-15,-3 4 1 0,4 3-2 0,-3 4-11 16,-2 8 10-16,4-7-1 0,-3 4-1 0,1 6-4 0,1-3 1 16,-1-2-1-16,-1 1 3 0,-1-10-2 0,6 3-1 15,2-3-5-15,2-3 6 0,4-2 4 0,2-3-5 16,4-5-4-16,8 1 1 0,0-7 1 0,0 0 4 16,3-5 8-16,-1-5 7 0,-2 1 4 0,-2-7 5 15,2-3 0-15,-3 0 3 0,7-10-5 0,-13 7 2 16,-2-4-1-16,-3 3-5 0,-2-2 5 0,-2-2-4 15,-4 3-5-15,-8 1-2 0,0-3-4 0,-4 4-1 16,-3 1-4-16,-2 7-5 0,-5 4-5 0,-3 1-22 16,-7-1-25-16,-7 6-42 0,-6 3-42 0,3 3-41 0,-8 7-51 15,-13 3-56-15,1 6-52 0,-1 1-52 16,0 7-1091-16,-1 0 490 0,2 10 326 0</inkml:trace>
  <inkml:trace contextRef="#ctx0" brushRef="#br0" timeOffset="34316.67">21763 10590 119 0,'-29'-5'306'16,"2"0"-28"-16,4 4-25 0,4-1-28 0,0 2-23 16,6 0-25-16,4 0-19 0,4 1-16 0,1 1-12 15,6 3-6-15,7-1 7 0,12 4 6 0,30 1 9 16,13 2 7-16,46-2 18 0,10 0 4 0,22-6 21 16,11-1-10-16,19-2-3 0,6 3 2 0,13-6-4 15,11 8-12-15,0-2-9 0,5 2-19 0,-3 2-5 16,-3 0-12-16,-4-2-11 0,-10-1-7 0,-15-3-10 15,-13 1-2-15,-12 2-3 0,-11-5-6 0,-12-3-5 16,-14 3 1-16,-17-2-7 0,-32 1-2 0,-5 2-3 0,2-4-8 16,-21 3-5-16,-4-4-3 0,-2 3-2 15,-11-1-8-15,-2 1-2 0,-4 2-4 0,-5 0 0 0,0-2-7 16,-2 2-4-16,-7 0-8 0,7-1-33 0,-7 1-59 16,0 0-71-16,0 0-55 0,-46 8-57 0,8-1-58 15,-21 2-67-15,-33 7-1190 0,-5 3 524 0,-3-1 350 16</inkml:trace>
  <inkml:trace contextRef="#ctx0" brushRef="#br0" timeOffset="34899.99">22286 11398 303 0,'1'-5'307'16,"-1"-2"-13"-16,0 4-10 0,3-1-21 0,-3 1-20 0,0 3-20 15,-3-7-15-15,3 7-19 0,0-2-23 0,0 2-15 16,0 0-19-16,0 0-15 0,0 0-7 0,-3 9 0 16,1 1 8-16,0 9-1 0,-1 6-6 0,-1 2 2 15,-1 3-6-15,0 3-4 0,0 2 6 0,1-1-7 16,-4 12-6-16,1 0-2 0,-1 0-8 0,1-10-5 15,0-1-6-15,-6 10-10 0,3-11-7 16,1 0-4-16,-7 12-4 0,7-15-7 0,0 3 3 0,0 2-8 16,1-3-27-16,3 2-32 0,0-3-49 0,2-4-33 15,3 2-49-15,0-5-45 0,4-6-45 0,4-3-29 0,1-5-54 16,1-5-807-16,3 0 376 0,7-9 252 16</inkml:trace>
  <inkml:trace contextRef="#ctx0" brushRef="#br0" timeOffset="35403.1">23269 11714 131 0,'6'-14'214'15,"2"-1"-9"-15,-3 2-1 0,0-4-8 0,-4 4-5 16,4-4 1-16,-3-1-11 0,-2 0-1 0,0 1-4 15,-4 0-12-15,1-3-10 0,-2 2 6 0,-1 1 0 16,-1 2 0-16,0-1-9 0,0 4-11 0,-2 1-2 16,-1 1-10-16,0 0-7 0,-3 2-10 0,-3 2-15 15,-4 2-3-15,1 6-10 0,-2 1-4 0,-9 6-8 16,-2 1 0-16,-1 6-11 0,0 0 1 0,-11 9-8 0,12-3-4 16,4 1-5-16,1 1-8 0,3 2 1 15,3-1-11-15,2 2-3 0,4 1 8 0,4-2-12 16,3 1 3-16,-1-4-7 0,8-6-7 0,2 0-7 0,4-4 8 15,4 1-7-15,0-6 2 0,5-1 0 0,4-1-6 16,4-3 4-16,7-6 2 0,1 0-3 16,0-4 0-16,-2-2 1 0,2-4 4 0,-5-2-5 0,0 1 4 15,-1-3-3-15,-4 2 9 0,-2 3 1 0,-4 0 12 16,-3 4 22-16,-3 0 16 0,1 3-7 0,-4 0 8 16,-1 1-6-16,1 1-3 0,-2 2-12 0,-3 1-4 15,0 0 0-15,6 14 12 0,-7 4 15 0,-8 8 14 16,5 2 0-16,-5 2 1 0,4 5-4 0,-5-2-4 15,-2 1-5-15,2 0-7 0,1-2-4 0,-1 2-3 16,2-1-5-16,1-1-7 0,-2-1-1 0,2 0-5 16,0-1-1-16,2 3-11 0,-2-3 3 0,5-3-19 15,-1 1-38-15,2-5-59 0,1-5-70 0,1-1-66 0,1 0-67 16,-1-5-80-16,0-2-1227 0,3-2 534 0,1-1 356 16</inkml:trace>
  <inkml:trace contextRef="#ctx0" brushRef="#br0" timeOffset="36717.35">23744 11575 217 0,'0'-11'312'0,"0"0"-28"0,1 1-21 0,1-3-26 0,2 1-12 16,-1 2-10-16,1-1-14 0,1 4-18 0,4 0-17 16,0-2-20-16,5-1-13 0,-3 3-12 0,6 3-14 15,0-2-14-15,2 5-9 0,3 1-14 0,-3 2-2 16,3-2-9-16,-2 7-4 0,-2-1-7 0,0 2-8 15,-1 2 0-15,-3 2-4 0,-3 2-6 0,-1 2-1 16,-6-3-6-16,-3 6 1 0,-2 7-3 0,-3-7-8 16,-4 6-3-16,-3-2-7 0,0 0-12 0,-5 0-5 15,0 0-4-15,-1-3-7 0,3-7 3 0,3 4 0 16,-1-6 1-16,4-1 3 0,2 0-2 0,0-4 3 0,1 0 3 16,3-4-1-16,0 4 3 0,-2-3-1 0,4 1 4 15,0 3-1-15,1-1 2 0,2-2 0 0,3 4 1 16,3-1 7-16,8 3-5 0,-2 1 6 15,4 0 3-15,7 3-2 0,-1-1 4 0,-2-1 6 0,-4-3-1 16,8 3 7-16,-8-1 6 0,-2 0 1 0,1-1-2 16,-4-1-2-16,-3 0 3 0,-3-1-4 0,0 1 6 15,0-1 2-15,-6 2 9 0,2-3-5 0,-7 2 19 16,0 2 0-16,-4-1 8 0,-2 4-7 0,-7-3 5 16,0 2-15-16,-9 2-1 0,-1-1 2 0,-1 1-9 15,-1-1 2-15,-2 0-5 0,-1-2-3 0,0 0-8 16,1-1-8-16,-1 2-35 0,2-4-24 0,0 2-31 15,11-5-31-15,6 0-35 0,0-1-49 0,3-2-40 16,2-1-33-16,1-1-751 0,6-1 339 0,0 0 226 0</inkml:trace>
  <inkml:trace contextRef="#ctx0" brushRef="#br0" timeOffset="37135.19">24369 11670 259 0,'10'-16'269'15,"-1"2"-6"-15,-1 4-4 0,-2 2-11 0,-1 1-13 0,-1 3-16 16,-1-2-23-16,-1 2-18 0,2 1-28 0,-4 3-11 16,0 0-13-16,0 0-11 0,0 0-11 0,0 16-5 15,-2-6-3-15,-2 2-10 0,-1 5-7 16,-3 9-6-16,-1-2-15 0,0 4 5 0,-1 2-7 0,-1 0-8 16,1 0-3-16,1 1-6 0,3-2 0 0,2-1-7 15,2-2-1-15,-1-8-9 0,8-1 0 0,-2 0-4 16,4-1-4-16,2-7 0 0,4-2-5 0,3-1-3 15,1-2 4-15,5-4 0 0,-3-4 0 0,9-3 0 16,3-6-1-16,-3-4-5 0,4-2 4 0,-4-3 0 16,12-12-3-16,-1 0 7 0,-15 6 0 0,-2-1 18 0,0 3 7 15,-4 3 33-15,1-2 14 0,-7 11 18 16,-1-2 11-16,-3 3 14 0,0 1 5 0,-3 4-1 16,1 2-9-16,-2 0-16 0,-3 3-10 0,2 0-14 15,-3 3-13-15,0 0-7 0,0 0-5 0,1 14-4 16,-4-2-4-16,0 8-4 0,-3 6-5 0,-2 3 1 15,0 3-4-15,-1 1-2 0,-1 1-9 0,0 0-1 0,-1 12 2 16,1-9-7-16,0 8 0 0,-3-1-26 0,3-9-36 16,2 0-54-16,-1 1-51 0,-1-1-38 0,6-2-45 15,-5-1-50-15,4-6-54 0,2-6-59 0,2-3-919 16,2-6 438-16,3-5 292 0</inkml:trace>
  <inkml:trace contextRef="#ctx0" brushRef="#br0" timeOffset="37584.3">25235 11732 147 0,'8'-30'261'0,"-3"0"-13"0,-4 0-12 0,1 3 3 16,-5 2 0-16,0 7 21 0,0-1-6 0,-4 1-13 16,1 3-2-16,-3 0-9 0,-1 2-9 0,-3 1-5 15,-1 4-28-15,-4 1-13 0,-5 6-25 0,-5-1-13 0,-4 8-10 16,1 1-16-16,-1 7-5 0,1 1-11 15,1 4-9-15,-1 5-12 0,7 1-2 0,0 1-9 16,5 4-8-16,0 2-2 0,3 1-8 0,-2 11-4 0,9-12 1 16,5 0-11-16,4-2 7 0,2 1-6 0,3-4-5 15,5-1-1-15,7-4-2 0,2 1-2 0,0-7-2 16,9 1-6-16,-1 0 2 0,1-2 4 0,3-4-3 16,-3-1-8-16,-3-1 1 0,-5-4-1 0,-6 0-3 15,-3-1-2-15,-2 0-1 0,-3-1 2 0,0-1 0 16,0 2-2-16,-3-1 5 0,-3-1 1 0,0-2 5 15,-7 5 2-15,-1-3 3 0,-4 1-1 0,-4-3 3 16,-3 1 7-16,3-2-6 0,-4 1 6 0,0-3 5 16,3 0 2-16,2-3 12 0,-3 1-1 0,8-1 5 15,-2 0 4-15,3-2-5 0,3-1 0 0,5-1-8 16,-3-1-3-16,8-2-9 0,3-3-4 0,5 1-6 16,7-9 1-16,4 5-5 0,7 0-3 0,16-4-7 0,-2 2-5 15,6 4-8-15,0 4-14 0,-1 1-23 16,2 4-36-16,-12 3-41 0,2 2-51 0,-4 6-53 15,-1 3-66-15,-7 3-73 0,-8 1-1113 0,1 3 491 0,-10 3 330 16</inkml:trace>
  <inkml:trace contextRef="#ctx0" brushRef="#br0" timeOffset="38136.74">21792 13121 222 0,'-38'-3'288'0,"-1"1"-19"15,7 0-20-15,0 2-16 0,0 2-22 0,3 0-11 16,8-2-12-16,7 0-7 0,3 4-13 0,-1-4-7 15,6 1-19-15,1 1-8 0,5-2-13 0,0 0-2 16,17 5-4-16,18-3-5 0,20 5 4 0,36-4-6 16,12-5-1-16,8 2 10 0,8-2 0 0,15 4 1 15,11-3 8-15,7 0-10 16,8 1 5-16,5-3 0 0,11 6-7 0,5 4-8 0,1-2-10 0,-2 2-6 16,-4 2 0-16,-6 1-11 0,1-4-8 0,-16 3-2 15,-11-2-8-15,-14 0-8 0,-17-1-4 0,-3 0-4 0,-14 2-5 16,-31-4-6-16,-1 0 6 0,-4 0-12 15,-6-2-6-15,-17 1 4 0,-1-2-4 0,-6-1-5 16,-11 2-6-16,-2 0 6 0,-3-2-11 0,-6 0 2 16,-2 2-13-16,-2-2-20 0,-4 0-32 0,0 0-36 0,-29 2-48 15,-7 1-29-15,-20 4-45 0,-8 0-48 0,-31 2-45 16,3-2-53-16,-6 1-917 0,-2-3 426 16,-1 0 284-16</inkml:trace>
  <inkml:trace contextRef="#ctx0" brushRef="#br0" timeOffset="38468.05">22218 13527 215 0,'-61'2'317'0,"2"1"-26"16,6-1-24-16,14 3-16 0,2-5-24 0,5 3-14 15,9-1-17-15,4 0-13 0,6-1-7 0,4 1-15 16,3-2-11-16,6 0-11 0,0 0 4 0,24 1-6 15,33-4-6-15,36 2 9 0,15-6-8 0,20 2-6 16,19 1 4-16,8 2-6 0,16-1-10 0,14 0 7 16,11 6 5-16,4-1-19 0,1 1-13 0,-3 1-1 15,0 4-5-15,-6 0-7 0,-16 0 1 0,-6-2-6 0,-15 1 6 16,-12 2-19-16,-18-5-5 0,-17 5-5 0,-15-5 3 16,-36-1-13-16,-2-2 0 0,-18-1-4 0,-2 1-1 15,-10-2-6-15,-6 1 0 0,-6 0-2 0,-3-1 4 16,-2 1-3-16,0 0-5 0,-7-3-3 0,4 0-12 15,-5 3-35-15,-9-10-63 0,0 6-70 0,-12-4-69 16,-11-2-98-16,-3-1-115 0,-18-3-985 0,-8-6 476 16,0-1 316-16</inkml:trace>
  <inkml:trace contextRef="#ctx0" brushRef="#br0" timeOffset="39251.76">26467 11408 101 0,'-15'10'165'0,"2"1"-12"0,1-4-14 0,2-1-5 0,0 3-4 15,1-4-3-15,0 0-1 0,2 2-1 0,3-3-12 16,0-2-5-16,1 3 2 0,-1-4-1 15,2 2 16-15,2-3 18 0,0 0 8 0,0 0 6 0,11-11 8 16,0 3-3-16,5-5-8 0,11-7 10 0,1-3-1 16,13-6 3-16,3-3-8 0,3 3-7 0,1 0 0 15,2-7-12-15,0 0-1 0,-1 1-7 0,3-2-5 16,-2 2-10-16,-3-3-7 0,0 7 1 0,-2 2-17 16,-5 2-8-16,-10 6-6 0,0 3-7 0,2 0-1 0,-3 2-7 15,-2 1 0-15,-1 0-2 0,-3 1-6 16,-6 6-2-16,-2-2 1 0,-3 3-4 0,-3 0-7 15,0 3-1-15,-2 0-3 0,0 0-2 0,-3 2-9 16,-3-2-2-16,-1 4-12 0,7-1-24 0,-7 1-41 16,0 0-66-16,0 0-61 0,0 0-59 0,-26 9-61 15,12-1-55-15,-4 0-1090 0,0-1 480 0,0 2 322 16</inkml:trace>
  <inkml:trace contextRef="#ctx0" brushRef="#br0" timeOffset="39902.8">27759 10410 117 0,'4'-11'271'0,"-3"2"-16"0,0-3-20 0,6 3-28 0,-2 0-25 15,3 0-14-15,-1 1-18 0,6 3-9 0,-4 0-15 16,11 0-10-16,0 1-12 0,-2 4-8 0,2 2-11 16,-1 0-7-16,4 3-8 0,-4 1-5 0,-2 2-9 15,2 0-5-15,0 2-3 0,-1 2-6 0,-1 2-2 16,-4 0-3-16,1 2-4 0,-5 2-1 16,-2 0 1-16,0 1-4 0,-4 6 0 0,-3-2 0 0,-7 4-4 15,-1-1-1-15,-3-1-3 0,-3-1 0 0,-1 3 2 16,0-1-1-16,2-2-7 0,-2 2 0 0,5-9 3 15,2-3-9-15,3-3 1 0,0-3-2 0,1-1 4 16,4 0-3-16,1-4-2 0,2-1 2 0,3-2 2 16,-6 0 2-16,18-5-6 0,1-3 0 0,8-4 3 15,1 0-6-15,-3-2 1 0,3-3 5 0,1 2 2 16,-1 1-3-16,-1 2 7 0,4-3 12 0,-3 1-1 16,0 2-1-16,-3 2-1 0,-4 2-1 15,-2 4-5-15,-5 1-1 0,2 2 0 0,-4 1-3 0,1 2-2 16,-4 3 1-16,0 2-4 0,-3 4-3 0,-2 3 2 15,3 4 4-15,-6 3-3 0,0 6 2 0,-1 1-4 16,-1 0 3-16,0 0-4 0,-2 0-2 0,2-3 3 16,1-7 0-16,0-1-1 0,2-4 1 0,0-2-1 15,0-5 4-15,1 1 0 0,2-3 7 0,1-1 11 16,1-6 9-16,-7 3 11 0,18-6 9 0,-3-5-2 16,-1-1 10-16,6-7-18 0,3-1-6 0,-2-4 2 0,-2-6 0 15,0 1 0-15,-2-1 1 0,-3-4 14 0,-1 1-8 16,-2-2 7-16,-3 1-5 0,-4-1-1 15,-2-2 0-15,-3 5-4 0,-4-3-7 0,-3 3 7 16,-3 3-20-16,-5 4 5 0,-3 1-4 0,-4 5-3 0,-4 4-12 16,3 3 2-16,2 7-2 0,-5 1-11 0,6 6-13 15,0 1-22-15,2 4-35 0,1 5-26 0,-1 5-25 16,1 4-39-16,7 2-36 0,0 2-37 0,10 5-48 16,6-3-44-16,-4 1-800 0,8 2 374 0,4-4 250 15</inkml:trace>
  <inkml:trace contextRef="#ctx0" brushRef="#br0" timeOffset="40151.01">29115 10210 160 0,'9'-29'320'0,"0"12"11"0,-2 0-8 16,-3 0-7-16,0 5-9 0,0 4-11 0,0-2-29 15,-2 4-25-15,-1 3-34 0,1 1-25 0,-2 2-20 16,0 0-19-16,8 7-8 0,-7 5-16 0,3 3-11 15,-2 12-9-15,0 4-5 0,-4 2-11 0,-2 15-9 16,1-3-5-16,-1 3-9 0,-3-2 1 0,0 2-5 16,-5 1-4-16,1-2-12 0,-2 2-22 0,0 0-41 15,-2 0-41-15,3 0-43 0,-2-4-42 0,5 1-41 16,0-10-56-16,5-5-63 0,-6-2-779 0,9-9 361 0,2-5 242 16</inkml:trace>
  <inkml:trace contextRef="#ctx0" brushRef="#br0" timeOffset="40500.41">29690 10510 117 0,'9'-7'355'16,"-3"2"-37"-16,-2 0-36 0,-3 5-28 0,-1 0-22 0,0 0-14 16,4 8-6-16,-8 1-9 0,0 3-9 0,-2 8-7 15,-3 3-11-15,-2 4-3 0,3 2-20 0,0 1-9 16,1-4-14-16,3 4-6 0,1-4-13 0,3 2-8 15,0-4 0-15,3-6-21 0,1-2 1 0,3-1-8 16,1-5 0-16,2-1-1 0,3-4 2 0,2 0 0 16,3-3 6-16,9-2-1 0,2-4 3 0,0-4 7 15,-3-2 6-15,1-7-7 0,0-2-11 0,-3-3-4 16,1-2-3-16,-2-7-8 0,-4 2-3 0,-3-3-11 16,-3-1 1-16,-4-1-3 0,-4 0-6 0,-2-12-2 15,-6 12-5-15,-4 0-4 0,-10 1-3 0,-5-10-4 16,-7 5-4-16,-8 7-6 0,-9 4-6 0,-4 7-11 15,-4 7-29-15,-9 5-43 0,0 7-41 0,-29 5-49 16,2 10-31-16,27-1-46 0,-24 15-41 0,25-3-54 16,-16 11-60-16,18-5-854 0,-23 10 417 0,26-9 278 15</inkml:trace>
  <inkml:trace contextRef="#ctx0" brushRef="#br0" timeOffset="40983.89">26463 12360 85 0,'-15'-7'335'0,"2"2"-21"0,-1 3-23 15,5-2-24-15,0 1-25 0,4 1-21 0,0 2-29 16,5 0-16-16,-6 4-1 0,6-4-19 0,10 10 3 0,0-1-4 16,4 4 0-16,13 6 0 0,4 1-10 0,13 5-15 15,5 1 4-15,7 0-21 0,4 1 7 0,26 7-12 16,-29-10-6-16,2 1-6 0,-1-2-10 0,2 2-6 16,-5-1-7-16,1-1-3 0,-1 0-10 0,0-2-7 15,-3 1-2-15,-6 1 0 0,-11-8-12 0,-2 5 0 16,-2-4-5-16,-3 2-4 0,-3 0 0 0,-2 0-8 15,-5 2-10-15,-8-6 1 0,-1 6-20 0,-1-3-33 16,-2 1-45-16,1 5-32 0,-5-6-41 0,-2 3-43 16,0-2-44-16,0 2-52 0,-1-3-910 0,0 0 403 0,1-8 268 15</inkml:trace>
  <inkml:trace contextRef="#ctx0" brushRef="#br0" timeOffset="41667.15">28209 12492 171 0,'1'-12'312'0,"3"3"-19"0,0-4-36 0,-2 3-23 16,2 1-20-16,1 2-22 0,-1 0-21 0,5 3-16 15,0 3-13-15,0 0-14 0,1 1-11 0,3 5-11 16,4 1-7-16,-1 3-10 0,2 5-4 0,3 4-11 16,-2 0-2-16,-3 4-10 0,5 3 3 0,-7 3-5 0,1-3 4 15,-3 6-11-15,-2-4-2 0,-6 2 0 16,0-1 1-16,-7 1 0 0,-2 0-5 0,-1 1 1 0,-3-1-4 16,-4-2-7-16,-4-3 0 0,3 2-2 0,-2-3-2 15,0-1-5-15,-2 0 4 0,3 1-10 16,7-7-5-16,1-6 2 0,1-1 1 0,1-3-4 0,3-1 7 15,-2 0-12-15,3 0 10 0,1-5-8 0,6 5 2 16,-1-6-3-16,-5 1 1 0,24-7-3 0,-7-2 0 16,2-1-3-16,9-3 2 0,2-6-3 0,-1 2 0 15,0-1-1-15,1 0 0 0,1-1-3 0,-1 1 0 16,2 2 0-16,-5 2 2 0,0 3-3 0,-7 2-2 16,-1 3 3-16,-7 2-1 0,2 1 0 0,-2 0-6 15,-1 2 1-15,-2 1 3 0,1 2-2 0,-1 3 9 16,-4 2-12-16,0-2 3 0,-1 4 1 0,0 0 3 15,-3 3-1-15,-1 5 0 0,2-1-2 0,-2 1 0 16,2-2 2-16,-2-1 4 0,1 1-3 0,3-2 3 16,0 2-1-16,1-5 4 0,4-1-7 0,-1-3 4 15,-2-1-4-15,13 2 6 0,-6-5-2 0,5-2 2 16,0-4-3-16,0-2 3 0,0-1 2 0,-3-3 2 16,2-1 0-16,-3-4 12 0,6-3-9 0,-4-4 3 0,0-3-5 15,-3 0 5-15,-2-3-5 0,0 1 10 0,-4-4-2 16,-3 1 3-16,0 0 6 0,-8 2 2 15,3-1 8-15,-3 0 2 0,-6 3-6 0,-7 4 2 0,3 0-9 16,-9 4-2-16,-2 3-1 0,-3 7-6 0,-1-1-2 16,0 5-2-16,-3 4-4 0,13 4 1 0,-8 3-8 15,1 5-13-15,6 5-28 0,-1 2-38 0,8 4-36 16,1 5-45-16,4-2-45 0,3 6-60 0,5-3-67 16,7 2-809-16,-2-5 380 0,1 3 252 0</inkml:trace>
  <inkml:trace contextRef="#ctx0" brushRef="#br0" timeOffset="41903.01">29391 12533 16 0,'15'-27'344'0,"-1"3"19"0,-2 0-19 0,-5 9-13 16,2 2 5-16,-5 3-31 0,5 2-22 0,-6 3-30 15,0 0-32-15,1 4-23 0,0 0-24 0,-4 1-9 16,9 12-19-16,-4-2-7 0,3 9 1 0,1 8-21 15,-4-2-8-15,0 8-14 0,1 1-6 0,-3-1-5 16,-2 1-13-16,-2 0-5 0,0 2-6 0,-7 10-5 0,4-12-4 16,-5 2-5-16,0 10-3 0,-2-12-9 0,-1-1-7 15,-3 1-26-15,2-2-40 0,-1-1-36 0,0-1-37 16,3-4-48-16,-1 1-47 0,3-3-49 16,4-9-50-16,1 2-895 0,2-6 399 0,-2-1 268 0</inkml:trace>
  <inkml:trace contextRef="#ctx0" brushRef="#br0" timeOffset="42118.45">30121 12522 72 0,'16'-21'411'16,"-6"9"-36"-16,-2 2-32 0,-2 3-41 0,1 5-24 15,-5 2-9-15,-2 0-11 0,11 7 8 0,-6 5 14 16,0 9-6-16,0 6-10 0,0 6-16 0,1 2-22 15,3 14-13-15,2-3-16 0,3 5-24 0,2-1-16 16,1 2-16-16,3 0-16 0,-1 3-56 0,-1-1-128 16,-5 3-155-16,-3 0-187 0,-10-1-1022 0,-9-1 475 15,-12-10 316-15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6:55.4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4659 2489 93 0,'0'0'166'0,"0"0"-7"16,0 0-12-16,-11 9-10 0,4-4-7 0,-6 5-5 16,-1 2-6-16,-9 2-5 0,-1 3 1 0,-6 3-1 15,3-1-2-15,-5-1-2 0,-2-2-5 0,2 1 0 16,-1-5-7-16,2-1-2 0,3 0-4 0,0-5-8 15,6 0-10-15,-1-4-1 0,3-2-7 0,3 0-2 16,-5 0-4-16,9-5-8 0,-1 0-2 0,-1-4-5 16,4-3-5-16,3-3-4 0,3 1-5 0,2-6-5 15,3-2 2-15,7 0-9 0,3-7 1 0,5 5-3 16,1-1-3-16,4 2 6 0,3 3-10 0,0-1 3 16,1 6-6-16,3 6-1 0,-3 1 0 0,6 1 0 15,-3 7 0-15,-7 3 0 0,7 6 0 0,0-1 1 16,2 9 5-16,-2 3-2 0,-3 4-1 0,2 4 1 15,2 10-1-15,-6 4-2 0,-3 4 2 0,-1-2-3 16,-11-9 1-16,2 14 0 0,-4 0 0 0,-3 1 0 16,-4-2 2-16,-3-1 1 0,1-1-2 0,-1-11-2 15,-2-1 7-15,-4-1-10 0,2-2 2 0,-1-4 2 16,0-2-3-16,1-8 2 0,0-3-2 0,-1-5 4 16,5 0 2-16,-3-4 3 0,3 1-5 0,0-6 2 15,-4-3-2-15,5-2 1 0,-1-7-2 0,0-5-4 16,1-3 2-16,1-12-3 0,6 0-1 0,1-4 2 15,1 1 4-15,8-11-3 0,-2 17-1 0,2 0 5 16,5 2-2-16,-4 4 1 0,0 2-1 0,-1 6 1 16,2 4 1-16,1 2 2 0,3-1-5 0,-3 7 1 15,6 1 3-15,-2 2-3 0,1 2-5 0,1 3 7 16,2 10-3-16,-5-4 1 0,-1 7 2 0,2 2-4 16,-5 3 0-16,0 6-1 0,-8-1 2 15,0 0 4-15,-2 0-7 0,-1 0 4 0,0-6-1 0,-4-3-2 16,-2 1-4-16,4-4-5 0,-4-4-5 0,2-2-2 15,2-5 9-15,-2 2-6 0,-2-2 2 0,2-5 2 16,-1 6 3-16,1-6 0 0,0 0 6 0,0 0 0 16,1-23-14-16,3 3 4 0,0-5-1 0,1-5 2 15,0-5 1-15,5 1 0 0,2-11 2 0,2 17 0 16,3-4 6-16,-4 4-5 0,3 3-2 0,1 3 0 16,-1 2-1-16,-4 4-4 0,3 6 3 0,2 0-1 15,-2 3 4-15,-2 2 3 0,6 1-5 0,-5 5-1 16,4 2-3-16,1 6 6 0,-1 0-1 0,5 5 3 15,-10 0-1-15,7 8 12 0,-3-1-13 16,-6-4 3-16,6 5-2 0,-7 2-7 0,2-1 1 0,-4-5-8 16,2-3-7-16,-1-1-3 0,-2-6 3 0,2 2-5 15,-3-3 9-15,1-1 5 0,-2-3 2 0,1-5 1 16,-6 2 5-16,13-10 4 0,-8 1 7 0,6-8 7 16,-1 0 7-16,-1-9 2 0,1-4 3 0,-1-1 2 15,1-1-1-15,0-14 6 0,0 1 5 0,1-3 4 16,-6 13-2-16,5-11 10 0,-4-2 0 15,-2 16 14-15,-1 1 15 0,-2 2 13 0,2 9-1 0,-1 2 20 16,0 3 6-16,-2 4-5 0,0 2-11 0,0 4-16 16,0 1-11-16,1-1-8 0,-1 5-19 0,0 0 5 15,1 12-5-15,-2 2-3 0,2 13-5 0,0 3 8 16,1 3-13-16,-1 2-4 0,4 12 0 0,-3 1-4 16,2-2-2-16,0 2 2 0,0-13-5 0,3 11-3 15,0-12-6-15,-2 2-11 0,0-2-16 0,3-1-20 16,1 0-23-16,1-5-26 0,3-1-37 0,1-3-22 15,0-7-34-15,0-2-49 0,1-4-48 0,3-5-64 16,-5-4-796-16,-3-3 380 0,2-3 252 16</inkml:trace>
  <inkml:trace contextRef="#ctx0" brushRef="#br0" timeOffset="133.01">5369 2831 247 0,'-4'1'395'0,"4"-1"-45"0,-9 0-34 15,9 0-36-15,0 0-25 0,0 0-23 0,37-7-21 16,-9 3-21-16,7-7-21 0,2 2-19 0,16-6-47 0,5-4-59 16,-3 5-75-16,-3-4-86 0,5-1-101 0,-5-3-642 15,-3 0 288-15,-1 1 190 0</inkml:trace>
  <inkml:trace contextRef="#ctx0" brushRef="#br0" timeOffset="951.25">7103 2227 252 0,'0'0'264'16,"0"-4"-24"-16,0 4-22 0,0 0-23 0,0 0-16 16,0 0-15-16,-20 16-35 0,9 1-4 0,-2 12-11 0,-7-1 2 15,-5 11-11-15,2 3-9 0,2 2-6 16,-2-2-11-16,4 0-1 0,6-9-7 0,-1 0-3 0,3-1-8 15,4 1-6-15,2-5-6 0,1 1-4 16,8-2-4-16,-1-4-6 0,4 1 3 0,2-5-5 16,9 3-2-16,0-5 3 0,4 0-12 0,5-5 0 15,2 0-1-15,3-7-1 0,1-3-1 0,3 2-1 0,0-7 0 16,1-1-1-16,0-5-4 0,-1-1 2 0,-2-3-3 16,-2-3 1-16,0-2-1 0,0-3-3 15,-4 1 3-15,-5-3-4 0,-3 1 1 0,-5 0-5 16,-3 6 8-16,-1 1 9 0,-4 2 17 0,-5 3 5 15,0-1-8-15,-2 1 4 0,-2 3-5 0,-2-2-4 0,-1 4 1 16,-5-2-9-16,-3 4-4 0,-5 3 0 0,-8 6-9 16,-3 1-5-16,-2 4-11 0,0 4-6 15,1-1-6-15,0 3-13 0,5-2-7 0,8-3-8 16,3-1-12-16,5-3-4 0,2 1 1 0,1-3 4 16,6 1 7-16,2-2 1 0,0 0 8 0,6-5 2 15,-2 0 8-15,5 0 0 0,4-3 5 0,0-1 4 16,2-3-2-16,1 1 7 0,-1-2 3 0,0 1 1 0,2 0 7 15,-1-2 6-15,-9 4 2 0,4 0 4 16,0 0 6-16,0 2-3 0,-2 2 1 0,-3-2 0 16,1 3-3-16,-2 2-1 0,1 0 0 0,-2 1 0 15,3 2-1-15,0 0 4 0,0 2 0 0,0 1 0 16,1 5 0-16,3 1-6 0,-4 0 6 0,0 2-2 16,2 0 3-16,1 0-18 0,6 4-28 0,-4 1-39 15,-1-6-56-15,1-3-54 0,1-1-627 0,-2-5 270 16,5-3 182-16</inkml:trace>
  <inkml:trace contextRef="#ctx0" brushRef="#br0" timeOffset="1431.19">7992 2101 58 0,'-6'-12'302'15,"0"7"-31"-15,-1 2-27 0,-6 4-22 0,3 2-24 16,-4 3-17-16,-3 6-16 0,-2 9-10 0,1 8-8 15,-2-1-7-15,-3 15-16 0,0-1-11 0,8 2-11 16,-6-1-13-16,15 2-4 0,-1 3-7 0,6-13-7 16,-3 11-8-16,4-13-6 0,4 0-4 0,0 0-5 15,9 0-4-15,-2-6-5 0,6 2-2 0,2-3-4 16,4-1 0-16,0-3-3 0,1-2-7 0,3-3 3 16,-3-3-6-16,2-1 1 0,1-2 1 0,-4-3-5 15,4 1-3-15,-6-5 0 0,0 0 0 0,-3-4-3 16,2 0-2-16,-1 0 2 0,-1 0 0 0,-4 0-3 15,-1-1-2-15,1 1 8 0,-5-5-4 0,-1 4 4 16,2-3 3-16,-5 1 12 0,3 0-8 0,-4 0 2 16,-4 3 6-16,6-8 13 0,-6 8-1 0,9-5-6 15,-9 5-2-15,6-4-1 0,-6 4 0 0,5-5 1 16,-5 5-4-16,3-4-4 0,-3 4-2 0,5-5 12 16,-5 5-19-16,0 0-3 0,0 0 0 0,5-5-2 15,-5 5 2-15,0 0-2 0,0 0 0 0,0 0 1 16,0 0-4-16,9-2-1 0,-9 2-4 0,0 0 12 15,0 0-10-15,0 0-1 0,0 0-4 0,0 0 3 16,1-7 0-16,-1 7 8 0,0 0-8 0,0 0 5 16,3-6-8-16,-3 6 3 0,0 0-4 0,0 0 15 15,2-4-13-15,-2 4-3 0,0 0-1 0,0 0-17 16,4-3-19-16,-4 3-22 0,0 0-36 0,0 0-50 16,0 0-68-16,0 0-55 0,0 0-817 0,0 0 363 15,-38 5 240-15</inkml:trace>
  <inkml:trace contextRef="#ctx0" brushRef="#br0" timeOffset="3966.47">8598 2380 171 0,'-5'-4'260'0,"1"1"-7"0,0-1-20 0,-2 3-15 15,1 0-22-15,5 1-17 0,-12 6-16 0,2 1-10 16,0 5-6-16,-2 2-8 0,-2 6-14 0,0 3-14 15,0-1-3-15,3 3-18 0,2 1-4 16,1 1-8-16,4 0-11 0,-1-1-5 0,4-7-5 0,2 1-6 16,4 4-3-16,-1-4-5 0,1-3-5 0,4-1-8 15,0 1-11-15,4-9-5 0,0 6-11 0,2-5-6 16,0-5-3-16,-1 0-3 0,4-3-2 0,3-1-1 16,-5-8-1-16,2 1-2 0,9-6-5 0,-3-3 7 15,0-4-3-15,-3-2 6 0,1-4 0 0,-2 0 5 16,-1-3 1-16,-1 1 5 0,-2 2 7 0,0 2 14 15,-7 7 18-15,-4 2 24 0,1 5 18 0,-2 3 10 16,-1 1-6-16,2 1-8 0,-5-1 2 0,1 2-15 16,2 1-21-16,-3 3 4 0,0 0-8 0,0 0-4 15,0 0-3-15,-4 22 1 0,-1-5-7 0,-2 6 1 16,0 2-3-16,3 1 0 0,0 2-6 0,3-9-3 16,-2 6-19-16,6-7-7 0,-2-1-13 0,3 2-10 15,0-5-6-15,3-3-5 0,0-1-2 0,2-3 0 16,2-2 1-16,1 0 9 0,0-3-1 0,0-2 7 15,6-9 1-15,-1 3 1 0,9-11 5 0,-4-2 3 16,3-3 7-16,-4-4 3 0,2-1 12 0,-2-4 17 16,-2 2 5-16,0 2 8 0,-4 3 19 0,-2 3 22 15,-4 4 39-15,-2 6 3 0,-2 0 0 0,-1 1 2 16,0 5-13-16,-1 0-16 0,0 3-6 0,-1-3-13 16,-2 2-8-16,0 3-9 0,0 0-10 0,0 0-3 15,4 15 1-15,-4-4-3 0,-3 4-10 0,5 5 5 16,-4-3-5-16,4 2-6 0,2 0-11 0,-1-3-15 15,4 2-23-15,-2 0-13 0,4-2 0 0,-1-2-13 16,1-1-10-16,1-5-3 0,-1-2 2 0,1 1-1 16,0-4 6-16,3-5-3 0,1-1 8 0,0-4 3 15,5-5 4-15,2-5 1 0,-1-8 13 0,4 1 3 16,-7-9 14-16,9-8-9 0,-10 10 10 0,3-12 8 16,-1-8 7-16,-5 3 13 0,1-3 7 0,-1 1 12 15,-2 5 12-15,-4 13 26 0,-2 1 5 0,-1 3 15 16,-4 2 30-16,1 11 17 0,-1 3-4 0,0 2-6 15,0 1-23-15,-1 2-11 0,1 4-14 0,0 3-11 16,-4-1-9-16,4 1-3 0,-5 21-7 0,-2 3-6 16,-3 4-2-16,4 7-4 0,-2 13 0 15,0-2-4-15,2 4-3 0,2 0-3 0,0-2-2 0,4-13-1 16,4 14 0-16,0-14-7 0,2-2-3 0,3-1-11 16,4-2-9-16,4-4-14 0,-1 0-12 0,5-7 1 15,-1-2-6-15,2-5-8 0,-2-2 0 0,2-5-1 16,7 0 0-16,1-6-10 0,-2-3 4 0,0-6-19 15,1-2-9-15,-1-5-8 0,1-4-4 0,-5-6-5 16,4 3 7-16,3-14-5 0,-12 9 8 0,-2 2 3 16,-6 2 7-16,-2-1 9 0,-4 8 7 0,-5 1 1 15,-2 3 8-15,-4 2-1 0,0 2 13 0,0 1-9 16,-6 1 0-16,1 6 6 0,-3-1 1 16,-3 6 2-16,-3 1-2 0,4 2 5 0,-3 1-9 0,4 2-9 15,2 1-13-15,3 0-4 0,-2 1-7 0,6-1-5 16,1-2-2-16,1 3-1 0,3-5 7 0,-1 3 2 15,4-6 14-15,0 5 5 0,2-3 5 0,1 1 5 16,0-1 5-16,1-3 4 0,0 5 5 0,1-1 2 16,1 1 8-16,0 0-1 0,-2-2 4 0,2 0 5 15,-2 4-1-15,3-1 5 0,0-1 0 16,-3-1 3-16,2 2 0 0,-3-3 1 0,4 2 3 16,-1-3-2-16,-2 1 6 0,-2 0 5 0,5 0-9 0,0-2 4 15,-1-2 3-15,1-1-2 0,2-1 4 0,2-2-3 16,-5-4 2-16,5-3 1 0,10-7 1 0,-6-2-2 15,2-4 2-15,-2-4 7 0,0-3 5 16,8-13 4-16,-8 12 5 0,6-15 7 0,-3 0 13 0,-2-2 7 16,0 2 10-16,-8 14 11 0,4-12 8 0,-6 10 14 15,-2 2 14-15,1 4 19 0,-2 1 11 0,0 10 33 16,-3 5 12-16,1 0-16 0,-2 4-17 0,-1 2-17 16,2 1-9-16,-2 3-19 0,0 2-21 0,0 0-5 15,-4 23-15-15,0-2 1 0,-5 8-4 16,1 6-5-16,-2 11-11 0,0 6 4 0,0 1-4 0,1 0-9 15,1 0 1-15,2 0-2 0,1 0-5 0,-1-4-8 16,6-1-15-16,3-15-25 0,-3-3-26 0,5-1-13 16,3-2-19-16,-2-8-14 0,3-2-2 0,1-2 6 15,6-4-7-15,-1-3-2 0,5-3 2 16,3-5 4-16,4-10 3 0,-3 0 4 0,6-4 8 16,-4-10 13-16,0 2 2 0,5-19 6 0,-7 12 10 0,3-13 7 15,1 1 14-15,-11 10 11 0,1-1 11 0,-2-1 14 16,0 4 18-16,-5 7 10 0,-2 4 10 0,-3 6 7 15,-2 1 13-15,0 4-24 0,-1-3-10 16,-1 7-2-16,1-1-11 0,-3 4 4 0,0 0-7 0,0 0-4 16,2 22 0-16,-5-5 3 0,-3 9-1 0,1-2-14 15,0 4-9-15,0-3-18 0,1 2-18 0,2 0-17 16,2-8-21-16,0 0-20 0,1-2-12 0,1-5-3 16,1-2 4-16,2-1 13 0,4-4 5 0,2 0 11 15,1-6 12-15,6-3 5 0,-3-5 11 16,12-2 11-16,-4-3 15 0,4-4 18 0,-4-1 12 0,4 1 11 15,-5-4 27-15,-1 3 10 0,-1-1 6 16,-7 7 7-16,-1 2 0 0,-2 2 3 0,0 4 9 16,-2-2-12-16,-4 4-12 0,1-1-5 0,-1 3-6 0,-4 1-1 15,0 0 3-15,14 5-11 0,-13 2-4 0,-1 4-1 16,4 5-9-16,-4-1 5 0,0 3-8 16,0 0 4-16,0 1 2 0,1 2-5 0,-1-3-9 15,4-4-10-15,0 3-5 0,1-5 5 0,0-3-15 16,-1-1-3-16,1-1 4 0,3-4 2 0,2-1 2 15,3-2-4-15,-2-5 6 0,3 1 2 0,1-8 0 0,2-1 4 16,2-8-7-16,-2 1 7 0,-2-4 5 0,2-3 0 16,-8 1 6-16,1-1 6 0,-5 1 5 15,1 1 11-15,-4 6 19 0,-1-6 16 0,-4 6-25 16,-3 3 6-16,-3 3 2 0,-1-1-7 0,1 7 4 16,0 0-3-16,-5 3 3 0,-2 3-23 0,-4 1-6 0,1 7 5 15,-5 4-7-15,-3 2 6 0,0 4 6 16,4 5-10-16,-1-2-21 0,6 2-10 0,0-1-7 15,7-7-21-15,3 3 6 0,2-7-10 0,6 0 8 16,1-2 5-16,0-2-2 0,6 1-4 0,2-4 6 16,2-1 0-16,3-2 4 0,4-2 1 0,1-4 10 15,8-3-1-15,1-1 4 0,-9 2-2 0,7-5 7 16,-1 1 10-16,-4 3 7 0,3-2 2 0,-6 4 0 16,1-2 7-16,-2 6-1 0,1-4 7 0,-8 6-13 15,4-1-2-15,-2 4-3 0,-2-1 3 0,1 2-1 16,-3 6 6-16,0-2 1 0,-1 5-3 0,-2 4-4 15,0 0 0-15,-2 3-5 0,0 0 5 0,-1 8 1 16,-3-5-11-16,1-2-8 0,-1-1-7 0,-1-7-4 16,2 0 2-16,0 0-6 0,0-6 2 0,2 0 7 15,-1-1 7-15,-1-5-1 0,2 6 15 0,-2-6-16 16,0 0 10-16,0 0 2 0,29-19 8 0,-12 7 4 16,3-7 1-16,1 0 5 0,1-5 7 0,1 1-5 15,3-3 10-15,1 2-5 0,-1-2 5 0,9-8 4 16,-14 11-1-16,5 1 5 0,2 1-6 0,-14 8 1 15,0 1-1-15,-1 3-1 0,-4 4-4 0,1 2 12 16,-2 3-12-16,-8 0 4 0,13 8 11 0,-4 0 8 16,-2 9 3-16,-2-1 6 0,1 3 1 0,-4 6-5 15,4 2-2-15,-4-6-11 0,1 6 1 0,-1 5-4 16,2-3 6-16,0-3-13 0,2 1-6 0,5-2 5 16,2-4-6-16,1-5-10 0,4 1-20 0,1-6-23 15,-2 0-39-15,10 2-54 0,-7-9-53 0,2-1-60 16,-3-1-79-16,0-4-74 0,-7-2-867 0,-1-5 420 15,-6 2 278-15</inkml:trace>
  <inkml:trace contextRef="#ctx0" brushRef="#br0" timeOffset="4266.43">10198 2194 5 0,'-22'-2'385'0,"-2"-1"-27"16,7 2-19-16,3 1-14 0,4-2-17 0,1 1-38 0,3 1-22 15,-1-1-21-15,7 1-22 0,0 0-23 0,0 0-16 16,27-3-9-16,5 2-20 0,10-4-9 0,23-6-19 15,31 0-7-15,-4 3-30 0,0-2-39 0,-28 1-72 16,0 4-74-16,0 2-100 0,25-12-108 0,-32 10-703 16,-8-8 342-16,-14 5 226 0</inkml:trace>
  <inkml:trace contextRef="#ctx0" brushRef="#br0" timeOffset="5468.21">4229 3652 114 0,'-11'-2'182'0,"0"1"-19"0,3 0-19 0,1-2-19 0,2 2-12 15,5 1-3-15,-8-1-17 0,8 1-9 0,-7 0-8 16,7 0-8-16,0 0-13 0,0 0-3 0,0 0-4 16,0 0-2-16,0 0 5 0,0 0 1 0,14 5-8 15,-4-3 2-15,5 0 5 0,3-1 3 0,5 1 0 16,9 0-1-16,4 0 2 0,2-2-1 0,13-2-1 15,4 4 0-15,3-2-5 0,2-2 1 0,1 0 2 16,31-3-2-16,-28 5 0 0,28-4-3 0,-24 2-4 16,26 2-4-16,-27-2-1 0,31-2 0 0,-7-1-5 15,-29 2 3-15,4-1 1 0,24-4-5 0,-26 3 11 16,2-2-10-16,-3 0 0 0,5 0 3 0,-3-1 0 16,2-1 2-16,26 0 1 0,-33 3 1 0,7 0-1 15,22-3 4-15,-25-2-1 0,0 4 2 0,25-3-1 16,-26 3-2-16,26-3 0 0,-25 3-4 0,4 2-5 15,24-5-4-15,-30 8-3 0,33-6 1 0,-34 4-3 16,2-1 0-16,-3 2-5 0,3 3 1 16,1-2-3-16,-6-1 14 0,0 0-16 0,1 0 4 0,-2 1-9 15,-6 1 0-15,6 2 4 0,-4-1-1 0,2-1-4 16,1 1 6-16,-1 0-4 0,-2 0 0 0,5 0-2 16,0 0 3-16,-3 0 0 0,0-3 6 0,-4 2-4 15,5-3 1-15,3 0 3 0,-2 1 3 0,2-2 1 16,0 1-2-16,-3-1 3 0,4 0 1 0,0 2-5 15,-1-3-3-15,0 2 5 0,2-2 0 0,-5 4-8 16,1-6 3-16,-1 3 3 0,0-2-4 0,-1 3 4 16,0 0-3-16,1-3-4 0,-1 0 0 15,4 1 1-15,-1 0-1 0,2 0-2 0,1 0 0 0,-1 0 2 16,-3 1-1-16,2-1 0 0,0 1-1 0,-2 0-7 16,-2 0 9-16,4 0-4 0,-6-2 2 0,-1 7 2 15,0-4 0-15,-2 1-2 0,-9-1 1 0,9 1-3 16,-11 0 4-16,13-2 2 0,-13 1-6 0,-2 1 13 15,3 1-12-15,2 2 3 0,-5-2-4 0,3 1 3 16,-2 0 1-16,4 0 6 0,-3-2 6 0,0 2-17 16,12-5 1-16,-15 5 5 0,5 0-3 0,-4-2 1 15,3 3 13-15,-6-2-12 0,6 0-3 0,11 0 5 16,-10-1-7-16,10 2 12 0,-10-1-2 0,10 1 8 16,5-2-10-16,-16 0 1 0,16 1-3 15,-4-3 3-15,-12 2-8 0,14 0 12 0,1 1-3 0,-4-3 0 16,1-1 4-16,-14 3-4 0,15 0 7 0,-2-2-11 0,1 4 0 15,-3-2 2-15,2 1 2 0,3-2 0 16,-1 3-4-16,1-3 9 0,-12 4-3 0,8-6 3 16,-9 5-4-16,-3 0-1 0,-1 0-2 0,2-1 7 0,-1 0 0 15,-4 2 3-15,2-3-1 0,-3 3 6 0,-11-2 4 16,0-1 3-16,-3 1 0 0,0 1 4 0,-3 0 0 16,-5 1-6-16,2-3 0 0,-2 1-2 15,1 2-3-15,-6-2-2 0,2 0-6 0,-4 1-6 0,1-1-23 16,0 1-44-16,-3-2-81 0,-2 3-93 0,-1-5-104 15,-4 1-99-15,-6-1-914 0,-9-1 448 0,-10-4 298 16</inkml:trace>
  <inkml:trace contextRef="#ctx0" brushRef="#br0" timeOffset="7231.78">7140 4542 5 0,'-13'1'262'16,"-1"-2"-24"-16,1 1-20 0,-1-1-21 0,4 1-10 15,4-3-13-15,1 3-13 0,5 0-18 0,-10 0-14 16,10 0-9-16,0 0-3 0,0 0 2 0,0 0 10 16,35 0 5-16,-8-4 0 0,9-1 3 0,1-1-14 15,14-1 3-15,1-2-8 0,6 1-9 0,-1-3-8 16,1 3-13-16,-2-2-9 0,-1 1-6 0,-1 2-7 0,-2-1-5 16,-13 1-5-16,14 0-2 0,-17 2-7 15,3-1-11-15,-3 3 0 0,-5-2-13 0,-2 2-23 16,-9 1-37-16,0 1-38 0,-11 1-41 0,2 1-24 15,-4 3-37-15,-6-2-45 0,2 5-30 0,-10 2-675 0,-7 2 309 16,0-2 206-16</inkml:trace>
  <inkml:trace contextRef="#ctx0" brushRef="#br0" timeOffset="7449.37">7595 4521 48 0,'-10'-3'262'0,"2"3"-8"0,-1 0-17 15,4-2-19-15,-3 0-20 0,4 0-22 0,4 2-21 16,0 0-14-16,0 0-11 0,-6 5-2 15,6-1-9-15,0 3-3 0,1-1-9 0,2 3 0 16,-1 3 3-16,6 4-2 0,-4 0-8 0,1 8-10 0,4 3-4 16,-4 2-6-16,3 1-9 0,-4 2-1 0,-3 5-13 15,2 8-2-15,-1 1-1 0,-2 1-15 0,3 0-12 16,-1-10-22-16,1-3-30 0,-1 13-36 16,2-13-47-16,0 1-29 0,4-3-34 0,3-3-37 0,-2-3-47 15,-1-6-540-15,2-6 265 0,4-2 176 0</inkml:trace>
  <inkml:trace contextRef="#ctx0" brushRef="#br0" timeOffset="8756.44">8199 4807 43 0,'-1'-12'278'0,"-1"0"-22"0,0 3-20 0,-3 1-15 15,-4 0-20-15,2 3-20 0,-5 4-20 0,-6 2-17 16,-1 4-13-16,-11 5-21 0,1 4-14 0,0 5-15 15,2-1-14-15,0 2-21 0,2 1-9 0,4 0-17 16,10-6-12-16,2 0-14 0,3-1-5 0,3-3-6 16,5-2-10-16,1-3-2 0,1 0 1 0,7-4-5 15,1 1 8-15,4-6 5 0,3-2-1 0,8-4 5 16,-1-4-2-16,2 0 10 0,0-4 9 0,0 0 9 16,0-1 4-16,-1 1 12 0,-4 2 9 0,1 1 8 15,2 4-1-15,-9 0 2 0,-2 4 0 0,-1 1-2 16,-4 2-6-16,2 0 1 0,-3 2-3 0,-2 2-3 15,0 3-1-15,2 3-4 0,-3-1 1 0,0 2 0 16,0 4-3-16,-3 0-6 0,4 2 5 0,-2 3-4 0,0 0-2 16,0 0-3-16,2-2 2 0,0 2-4 15,-2-5-3-15,0 3 2 0,3-4-5 0,-3-3-4 16,4 1-10-16,0-3 3 0,0-2-2 0,1-2 4 16,2-4 1-16,-2-2 2 0,4-6-3 0,0-4 1 0,4-8 3 15,-3-2 3-15,2-6 5 0,-2-1 1 0,-1-4-2 16,2-12 19-16,0 3 9 0,-7-2 3 15,4-2 14-15,-8 14 13 16,-1 0 14-16,-3 0 23 0,0 3 18 0,-1 4 33 0,-1 6-5 0,0 4 11 16,-2 4 8-16,2 2-4 0,1 1-8 0,-3 5-21 0,2-1-17 15,1 2-18-15,-1 2-11 0,1 2-13 16,0 0-8-16,-9 14-5 0,5 3-7 0,-1 7-2 16,-3 8-4-16,0 3-5 0,-1 12-3 0,-1-1-6 0,4-1 1 15,0-8-6-15,2-2-2 0,1 1-4 0,0 0 0 16,0-3-5-16,2 1-6 0,-1-6-5 0,2-2-12 15,0-7-6-15,2-1-2 0,-2-7 0 0,0-1 0 16,1-5 4-16,0 2-3 0,1-2 7 0,-1-5 10 16,-1 0-12-16,0 0-1 0,9-20 4 0,-2 3 2 15,-2-9-1-15,3-1-1 0,1-3 0 0,0 0 4 16,1 5-4-16,2-1 4 0,-6 7-7 0,3 2 10 16,-5 5-2-16,4 2-3 0,-1 0 6 0,0 3-9 15,2 2-6-15,1 1 4 0,0 3-4 0,3 2 3 16,0 1-1-16,-1 3 1 0,5 4 6 0,-4 1-2 15,0 4 1-15,-2 3 2 0,-3 2 1 0,-2 0-4 16,-2 8 6-16,-4 0-3 0,0-1-1 0,0 0-1 16,-6-1-10-16,2-6-3 0,-4 5-14 0,3-6 4 15,-3-2-8-15,2-1-1 0,-2-2 19 0,0-4-4 16,4-3-6-16,-2 0 20 0,1 0-8 0,3-2 2 16,-1-1-2-16,3 1 9 0,-2-1-3 0,2-3 1 15,0 0 4-15,-3 2-1 0,3-2-7 0,0 0 3 16,0 0-6-16,0 0 2 0,9-10-4 0,-5 6 6 15,2-1 6-15,2-3-6 0,2 1 1 0,2 0-4 16,4-1 8-16,-3-3-3 0,2-2-2 0,2 3-2 0,-2-3 1 16,2 0 1-16,2-5-9 0,0 0 6 15,0-1 0-15,-1-2-7 0,-2 1 5 0,-1 0 5 16,-2 4-3-16,-1 1 8 0,1-7 4 0,0 8-10 16,-3-1 6-16,-1 1-2 0,0 4 11 0,-4 1 19 0,-1 1 9 15,1 0 8-15,-2 2 7 0,-2 5 4 16,0-5-7-16,2 3-7 0,-2 1-6 0,-1 2-4 15,3-3-10-15,-3 3 1 0,0 0-5 0,0 0 0 0,-8 15-2 16,4-2-4-16,0 2-7 0,-1 2-7 0,1 2-16 16,3 0-13-16,-3 5-14 0,4-3-21 0,5-4-13 15,-1-2-7-15,1-3 4 0,2-1-9 0,2-3 4 16,2-1 10-16,-2 1 7 0,3-4 6 0,-1-2 8 16,2-2 10-16,0 0 1 0,1-5 8 0,2-1 2 15,-2-2 3-15,3-4 5 0,-3-1 3 0,1 1 9 16,-4 0 3-16,2-2 5 0,-1 2 10 0,1-3 14 15,-3 1-3-15,-1 2 5 0,0 1-3 16,1 1 11-16,-6 2-1 0,4-1 8 0,-7 4-6 0,3 2 0 16,0-1-12-16,0 1 0 0,-3 0-5 0,4 1 1 15,-5 2 0-15,6-1-8 0,-6 1 6 0,9 6-5 16,-3 1 7-16,0 0 2 0,0 3-11 0,2-1 6 16,1 6-5-16,1-1 3 0,0-1-4 0,-2-5-9 15,2 2-7-15,0-3-1 0,2 1 7 0,1-3 1 16,3-3-6-16,2 3 9 0,0-5-4 0,1-5-1 15,-1 4 10-15,0-5-6 0,0-2 9 0,-3 1 4 16,4-4-6-16,-4-2 0 0,-2-1-3 0,0 0 5 16,1-1 3-16,-1-1 4 0,-3 1-3 0,3 1 13 15,-4-2 1-15,0 6 2 0,0 1 12 0,-5 4 10 16,1 0-1-16,-3-2-8 0,1 4-10 0,-3 1 2 16,0 2-11-16,0 0 6 0,4 7-5 0,-1 4 0 15,-6 5 7-15,3 2-12 0,-4 9 5 0,3 2-2 16,-2 2-2-16,-2 3-3 0,0 1 4 0,-5 0-1 15,2-2 2-15,0 4-6 0,3-2-15 0,0 0-31 16,0-2-38-16,0 3-34 0,0-1-35 0,-2 10-36 0,6-11-61 16,1-5-90-16,-2 1-861 0,4-7 398 15,-2-6 264-15</inkml:trace>
  <inkml:trace contextRef="#ctx0" brushRef="#br0" timeOffset="9602.94">10305 4407 266 0,'7'-1'325'0,"-5"0"-39"16,-2 1-23-16,0 0-32 0,10 1-21 0,-6 1-26 16,0 2-13-16,-1-2-19 0,4 2-17 0,-3 0-10 15,1-2-10-15,3 1-13 0,2-1-9 0,0 1-8 16,7-3-7-16,-3-2-8 0,4-1-5 0,1-1-9 15,0-1-5-15,-1-1-6 0,1-1-7 0,-1-4 0 16,4-4-2-16,-7 0-6 0,3-4-3 0,0-6-6 16,-4 1 4-16,3-1-4 0,-7 0-4 0,0 0 8 15,-1 8 18-15,-3 0 13 0,-3 2 1 0,2 6 5 16,-1-1-3-16,-2 3-11 0,0 3-8 0,-1 2-6 16,-1 2-5-16,0 0 2 0,-1 22-4 0,-2 0 3 15,-2 10 4-15,-1 0 1 0,1 16 9 16,-8 1-12-16,-4 3-5 0,3-3 1 0,0 6 0 0,1-1-7 15,-2 2 0-15,-4 1 13 0,2-2-14 0,-3-3-5 16,2-3-1-16,-1-5-1 0,7-9-7 0,0-2-10 16,-4-6-19-16,7 1-23 0,2-12-14 0,0-1-13 15,3-5-5-15,3-3-5 0,1-1 8 0,0-3 0 16,0-3 10-16,0 0-6 0,14-16-5 0,-1 1 8 16,1-10 8-16,4-3 14 0,-4-1 5 0,1-2 11 15,1 0 12-15,1 3 13 0,-2 1 13 0,-3 1 15 16,-3 8 7-16,2 2 4 0,1 1 3 0,-7 7-6 15,-1 2-5-15,1 1-4 0,-1 2 1 0,2 0-4 16,1 3-1-16,-7 0-2 0,10 6 1 0,-2 2-1 16,2 0-1-16,-5 3-1 0,4 4 0 0,1 2-6 15,-2 1-2-15,-2 2-18 0,1-3-23 0,1 0-20 16,-1-2-24-16,2-3-28 0,-1-3-10 0,2 0 0 16,0-5 0-16,2-1 2 0,4-3 9 0,-2-4 8 15,4-4 15-15,6-5 12 0,2-2 12 0,-4-5 23 16,-2-3 14-16,0-1 15 0,0-1 18 0,-1-4 18 0,1 6 27 15,-2 0 22-15,0 2 20 0,-4-1 8 16,-4 10 0-16,2-3 1 0,-8 9-11 0,2 1-7 16,-2-1-10-16,1 4-8 0,0 2-6 0,-5 0-8 0,9 5-1 15,-2 2-8-15,-2 0 1 0,1 5-8 16,-1 5-5-16,0-1 1 0,0 5-6 0,2-2-3 16,2 5-5-16,-2-6 5 0,0 0 4 0,2-2-8 15,2-5-8-15,-4 3 2 0,0-6-5 0,2-1-2 0,3 0 18 16,1-7-15-16,-1 0 6 0,5-3 0 0,1-4 1 15,-3 0 3-15,3-5-1 0,0-2 22 16,-1-3-3-16,2-7 9 0,-8-1-2 0,2 1-4 0,-4-7 1 16,-1-1-14-16,-1 1 7 0,2-1-5 0,0 1-7 15,-4 1-7-15,3 4 3 0,-8 9-16 0,0 1 10 16,-1 6-9-16,-1 1 8 0,1 3-39 0,1 0-30 16,-4 3-23-16,4 3-14 0,0 0-9 0,-18 16-18 15,7 0-26-15,-2 7-30 0,3 6-27 0,1 0-30 16,4 3-42-16,1 0-773 0,3 0 349 0,2 0 232 15</inkml:trace>
  <inkml:trace contextRef="#ctx0" brushRef="#br0" timeOffset="10134.83">11936 4573 2 0,'18'-21'313'15,"-7"3"-2"-15,-2 2 1 0,0-1-4 0,-4 7-11 16,-1 1 17-16,-3-2-35 0,1 6-15 0,-2-3-11 15,-2 3-19-15,-2 2-24 0,-3 2-25 0,-6 2-11 16,-5 3-23-16,-9 5-16 0,-1 3-11 0,-3 8-12 16,-2-2-2-16,5 7-18 0,-14 4-8 0,14-6-7 15,2-2-11-15,3 1-13 0,8-6-17 0,6-2-17 16,1 1-13-16,7-5-16 0,1 2-7 0,3-4-11 16,7-1-3-16,6-1-4 0,6-5 10 0,5-3-15 15,10-4 4-15,-3-3 4 0,4-5 2 0,-4 1-1 16,12-11 7-16,-10 5 12 0,-4 1 3 0,0-3 9 15,0 3 10-15,-3 1 17 0,-2 1 24 0,-4 0-1 16,-9 5 11-16,1 2-4 0,-3 1 16 0,-7 4 1 16,0-1-8-16,-1 4-17 0,3 1-4 0,-7 0-10 15,8 4 13-15,-7 1-14 0,1 0-6 0,0 6 2 16,-2 4-3-16,-1 4 2 0,-2 2-4 0,1-2-5 16,-2 8-6-16,-1 1 4 0,-3-2-8 0,5-9-4 15,0 0-10-15,2-1-7 0,1-3-4 0,0-4 6 16,1-1-18-16,-1 0-8 0,3-1 5 0,-1-4 1 15,1-1 8-15,3-2-1 0,-6 0 4 0,15-8 16 0,-3-3-13 16,4-1 5-16,4-7 15 0,0-2-12 0,-1-5 6 16,4-1 7-16,-5-1-3 0,4 4 12 15,-4-1 12-15,1 2 12 0,-4 4 0 0,-3 3 12 16,-2 4-5-16,-2 4-10 0,-3 3-6 0,0 2-4 0,-1 2-6 16,1 1 3-16,2 5 1 0,-2 6 4 0,5 3 5 15,-5 6-1-15,0-3 0 0,2 7-1 16,0 5-2-16,-1 1-3 0,-5-4 1 0,5 3-4 15,0 0-1-15,4-4 3 0,-1-1-2 0,0-7-4 16,4 1 2-16,1-5-6 0,12-1-8 0,-1 0-31 0,6-8-71 16,1-1-88-16,3-3-99 0,19-11-120 0,-4 1-1129 15,4-5 511-15,-2-4 340 0</inkml:trace>
  <inkml:trace contextRef="#ctx0" brushRef="#br0" timeOffset="10732.41">15040 3943 123 0,'0'-10'370'0,"-3"0"-23"0,2 4-30 16,1 1-36-16,0-1-32 0,0 4-28 0,0 2-12 16,0 0-27-16,0 14-21 0,1 2-8 0,-1 7-13 15,1 7-13-15,1 0-7 0,1 4-16 0,-1 3-7 16,-2-2-8-16,5 10-7 0,-5 3-11 0,2-14-5 16,3 15-7-16,-2-14-6 0,1 15-11 0,-2-2-14 15,1 2-42-15,1-3-46 0,-3-12-49 0,0-3-83 16,2 0-61-16,-3-3-768 0,1-12 339 0,2-3 228 15</inkml:trace>
  <inkml:trace contextRef="#ctx0" brushRef="#br0" timeOffset="10968.7">15488 3425 214 0,'7'-29'417'0,"-3"11"-16"0,-1 2-27 16,0 4-36-16,-2 6-38 0,0 0-33 0,0 0-30 15,-1 4-26-15,0 2-20 0,0 0-17 0,4 19-3 16,-2 9-25-16,0 5 18 0,-2 16-8 0,2 5-15 16,-4 5 3-16,5 24-10 0,1 4-10 0,4-6-9 15,-8-21-9-15,3 21-9 0,-2-20-4 0,3-3-13 16,3 22-6-16,-1-22-6 0,-3 1-10 0,2-4-3 16,-3 3-6-16,3 2-7 0,0-4-18 0,2-1-30 15,-5-8-34-15,2-1-56 0,1-14-70 0,-4 1-55 16,2-9-57-16,1-7-62 0,-3-5-56 0,2-7-812 15,-2-3 402-15,-1-2 270 0</inkml:trace>
  <inkml:trace contextRef="#ctx0" brushRef="#br0" timeOffset="11171.78">15841 3889 3381 0,'13'-14'123'0,"-3"1"-20"15,-4 2-46-15,-1 5-30 0,-1 1-14 0,0 5-7 16,-4 0 1-16,11 9 8 0,-4 5 10 0,-2 6 11 15,1 6 8-15,-2 4 18 0,0 3 1 0,7 11 6 0,-5 3-11 16,-3-11 2-16,1-1 0 0,2 13-10 16,0-13-4-16,-1 0-4 0,-1 1 0 0,3 9-3 15,1 2-5-15,-2 0-8 0,-2 0-11 0,3-12-41 16,-5 1-51-16,0-2-73 0,0-2-69 0,-2-2-85 16,0-3-939-16,0-9 415 0,0-7 276 0</inkml:trace>
  <inkml:trace contextRef="#ctx0" brushRef="#br0" timeOffset="11419.29">16326 3531 3175 0,'9'-28'119'0,"-6"2"-2"0,1 9 2 16,0 0 23-16,-1 8-14 0,-3 2-29 0,2 0-37 15,0 0-22-15,1 4-1 0,-3 3-4 0,0 0 1 16,4 15 21-16,-2 2 12 0,-1 6-4 0,3 7 9 15,0 4 5-15,4 14-15 0,-3 6-8 0,1 3 26 16,1 4-9-16,5 20-3 0,-7-26-5 0,3 27-9 16,-4-31 4-16,2 4-7 0,-2-3-9 0,1 3-18 15,-5-1 13-15,0 0-7 0,-1-3-17 0,1 1-27 16,-4-2-52-16,8-2-67 0,-3-13-71 0,-1 2-83 0,4-3-96 16,-3-4-992-16,3-4 459 0,0-9 304 0</inkml:trace>
  <inkml:trace contextRef="#ctx0" brushRef="#br0" timeOffset="12299.68">17066 3870 172 0,'-5'-8'297'0,"-3"-5"-16"0,3 4-7 0,-2-1-12 16,2-3 0-16,3 3-23 0,1 1 2 0,0-1-17 15,1 3-17-15,2-3-19 0,2 6-19 0,4-4-25 16,3 3-15-16,2 2-13 0,1 2-7 0,5 3-10 16,3 2-5-16,6 11-10 0,-1 2-10 0,-2 0-5 15,0 5-4-15,-2 4-3 0,-3 4-11 0,-1 0-5 16,-2 3-9-16,-7 2 9 0,-1 12-6 0,-4-13-6 16,-5 0 0-16,-4 12-5 0,-2-10-6 0,-7-2-1 15,-3 9-3-15,-1-12-1 0,-2-1 0 0,-2-1 0 16,2-6-2-16,4-2 2 0,0-5-1 0,3-4-11 15,3-2 12-15,2-3 0 0,0-4-1 0,3 2 1 16,3-2-4-16,1-3-5 0,0 0 4 0,-1-13-5 16,7 2-8-16,3-5 4 0,10-10-9 0,3-2-17 15,10-12 2-15,0 2-7 0,1 0-5 0,4 3 3 16,-9 10-2-16,3 1 4 0,-2 5 1 0,1-2 5 16,-2 6-1-16,-1 4 2 0,-7 4 5 0,-1 4-2 0,4 2 2 15,-5 2 2-15,0 3 0 0,0 5 1 0,-3 1-4 16,-1 3 7-16,4 6-3 0,-5-3 21 15,-2 9-12-15,-2 0 2 0,0 0-1 0,-2-1 2 16,-1 3-5-16,-2-8 2 0,1 1-3 0,0-3 5 0,1 0-1 16,2-1 7-16,0-6-3 0,-2 0 2 15,6-3-4-15,-3-1 6 0,1 0-4 0,4-6 5 16,-2-2-2-16,5-3 0 0,-2-3 2 0,2-2 4 0,-1-2 0 16,5-9 6-16,-3 0 0 0,-1-4-8 0,2-1 6 15,-5-6 3-15,5-10-7 0,-6 9 4 0,-3-3 4 16,1 1-2-16,-2-12 10 0,-6 15-4 0,1-1 6 15,-4 3 6-15,-1 5-1 0,-4 0 15 16,-3 7-23-16,-1 2-5 0,-5 3 4 0,1 5-4 0,-2 0-6 16,-3 3 5-16,-1 5-13 0,-2 5 2 0,-4 3-3 15,1 6-11-15,1 2-29 0,1 4-21 0,4 3-32 16,0 3-28-16,5 3-38 0,-1 3-44 0,8 2-57 16,2-2-65-16,-1-3-810 0,6-2 377 0,-1-11 250 15</inkml:trace>
  <inkml:trace contextRef="#ctx0" brushRef="#br0" timeOffset="12532.21">18220 3794 199 0,'14'-26'312'0,"-1"4"7"16,-5 8 0-16,-2 3-18 0,0 2-14 0,-3-2-28 16,1 6-22-16,-2 1-26 0,2 0-26 0,-1 3-21 15,-3 1-7-15,10 6-19 0,-5 1-10 0,1 5-6 16,0 3-21-16,1 9 4 0,5 2-9 0,-5 2-11 15,0-1-7-15,-1 7-9 0,-1 10-4 0,0 2-6 16,-3-11-6-16,-2 13-5 0,0 1 0 0,-4-15-26 16,1 10-39-16,-2-9-54 0,0-1-63 0,-1 2-56 15,1-1-49-15,2-2-43 0,-4-4-796 0,6-3 358 16,1-10 240-16</inkml:trace>
  <inkml:trace contextRef="#ctx0" brushRef="#br0" timeOffset="12881.66">18945 3805 121 0,'11'-17'349'0,"-1"4"-21"0,-3 5-18 15,-1 0-31-15,-2 3-20 0,0 1-30 0,0 1-26 16,-4 3-12-16,0 0 0 0,1 12 8 0,-1-3 20 0,-5 8-5 16,2 10-2-16,-2 1-13 0,0 2-15 0,0 4-22 15,2-3-5-15,-3 4-18 0,1-4-11 16,2 5-9-16,1-5-14 0,2 0-5 0,4-3-12 15,2-4-2-15,0-4-9 0,5-3-1 0,4-4 0 16,0 2 4-16,6-7 1 0,8-1-2 0,-1-3 1 0,4-5 4 16,3-5 1-16,-1-1 4 0,1-7-10 15,-1-4-4-15,8-8-4 0,-10 5-7 0,-6-4-2 16,-3-3-5-16,-3-2 2 0,6-11-14 0,-20 10 0 0,-1-1-6 16,-1-2-5-16,-10-4-6 0,-5 5 2 0,-4 0-3 15,-4 5-8-15,-7 3-3 0,-17-1-1 16,-2 5-5-16,-8 5-1 0,-6 11-4 0,0 4 0 15,-1 2-3-15,1 4-19 0,5 7-35 0,15 0-47 0,6 2-84 16,3 6-82-16,2 2-84 0,10 3-113 0,-3 3-1187 16,3 1 549-16,2-4 366 0</inkml:trace>
  <inkml:trace contextRef="#ctx0" brushRef="#br0" timeOffset="14681.33">20372 3893 1893 0,'0'0'159'0,"0"0"-49"0,0 0-4 16,-8-10-4-16,7 7 19 0,1 3 5 0,-3-5-12 15,3 5-14-15,-1-4-13 0,1 4-4 0,0-5-4 16,0 5-2-16,0 0-11 0,4-3-6 0,-4 3-4 15,6-5-5-15,2 2-8 0,2-1-4 0,3 2-2 16,6-1-4-16,3 2-3 0,6 1-1 0,2 1-9 16,-9-1-11-16,9 0-31 0,-9 4-38 0,-4 5-45 15,-2-2-54-15,-3 0-45 0,-6 2-58 0,2 2-678 16,-6 2 314-16,-4 2 208 0</inkml:trace>
  <inkml:trace contextRef="#ctx0" brushRef="#br0" timeOffset="14781">20460 4149 104 0,'-4'4'189'0,"2"0"-12"0,0-2-3 0,2-2-12 16,0 0-7-16,11 4-10 0,0-5-13 0,10-5-10 16,8-1-15-16,8 1-11 0,14-5-9 0,7 0-13 15,0 0-20-15,2 0-45 0,3-3-50 0,1 0-61 16,-1 5-446-16,-1-3 182 0,29-5 122 0</inkml:trace>
  <inkml:trace contextRef="#ctx0" brushRef="#br0" timeOffset="15284.03">22540 3454 233 0,'-2'-5'283'15,"-1"2"-17"-15,3 3-9 0,-1-7-24 0,1 7-19 16,0 0-14-16,-11 3-6 0,11-3-10 0,-17 9 3 16,2 2-4-16,-6 5-7 0,-3 2-5 0,1 3 1 15,1 3-14-15,-2 1-14 0,0 5-4 0,-10 8-10 16,6-1-10-16,0 5-10 0,6 4-13 0,-2-5-9 15,4 4-2-15,9-12-13 0,-1 1-2 0,2-2-14 16,6 1-5-16,1-2-1 0,3-2-5 0,5-2-8 16,3-2-2-16,3-2-15 0,1-7 13 0,-1-2-4 15,7 0 1-15,1-4-19 0,8-2 12 0,-8-2-3 16,11-6-3-16,-10 0 10 0,10-5-13 0,-4-3 0 0,4-3-1 16,-13-2-5-16,7-1 7 0,-3-8-9 15,-3 0 4-15,0 0 2 0,-5-4-4 0,1 2-4 16,-9-5 4-16,4 1-4 0,-6 3-4 0,-3 0 10 15,-3 4-5-15,-2 3-2 0,-3 0-1 0,-3 0 0 0,-6 4 3 16,-6 2 0-16,2 3-3 0,1 5-9 0,-3 0-10 16,2 1-13-16,1 6-29 0,0 0-31 15,1 1-43-15,2 3-31 0,3 4-32 0,5-1-45 16,4 1-41-16,0 1-57 0,1 2-761 0,4-3 367 16,0 1 244-16</inkml:trace>
  <inkml:trace contextRef="#ctx0" brushRef="#br0" timeOffset="15649.32">22900 3725 163 0,'10'-7'314'0,"-5"2"-13"0,1 2-15 0,-1 1-27 16,4-3-26-16,-8 2-24 0,-1 3-28 0,6-1-18 0,-6 1-13 16,2 7-13-16,-2-7-13 0,-4 15-3 0,-1-3-7 15,0 5-6-15,0 7-11 0,1 0-10 16,0-5-6-16,3 9-12 0,-1-2-2 0,3 2-6 0,3-3-7 15,-2 0 0-15,5-7-10 0,1 2-3 0,1-3-3 16,3-3-1-16,2 1-4 0,-1-6 1 16,2 0-3-16,3-6 3 0,-4 0 0 0,5-3 4 15,0-3 7-15,1-4-3 0,-2-2 1 0,6-7-3 16,-1-5 5-16,-4 0-6 0,0-4 16 0,-1-2 2 0,-5 0 4 16,-3-7 0-16,4 1-7 0,-9-2 1 0,2 3-5 15,-6-1 5-15,-4 5-2 0,-4 1-2 0,-4 3-21 16,-4 3 14-16,-3 10-5 0,-5-3-5 15,-4 9-6-15,-3 2-7 0,-1 6 0 0,2 3-2 0,-2 9-7 16,0 3-24-16,3 6-33 0,6 4-42 0,4 2-48 16,-3 12-48-16,4 2-59 0,11-9-66 0,1 15-973 15,0-3 427-15,6-15 286 0</inkml:trace>
  <inkml:trace contextRef="#ctx0" brushRef="#br0" timeOffset="15837.6">23573 3930 244 0,'10'-6'366'0,"-7"3"-16"0,1-2-28 0,-1 2-30 0,0 2-25 15,-3 1-34-15,0 0-14 0,0 0-26 0,-3 12-19 16,0-2-13-16,-3 5-14 0,1 2-13 0,-5 6-17 16,-1 1-11-16,2 5-9 0,0-3-11 0,0 2-27 15,2 3-54-15,1-1-52 0,-3-2-62 0,3 3-77 16,3-6-84-16,-1-10-718 0,4-1 330 0,3-4 220 15</inkml:trace>
  <inkml:trace contextRef="#ctx0" brushRef="#br0" timeOffset="16797.73">24012 3632 298 0,'3'-9'352'0,"-3"1"-25"16,0 2-25-16,0 3-30 0,0 3-27 0,-8 0-11 15,8 0-22-15,-14 10-22 0,5 0-1 0,-1 6-12 16,-4 6-11-16,3 2-21 0,-1 9-5 0,-1 0-15 16,2 1-8-16,-2 8-17 0,4-6-4 0,0-2-7 15,5 0-9-15,-2-1-4 0,2-1-13 0,4-1-9 16,0-5-5-16,3-1 1 0,-1-7-6 0,2-3-13 16,1-4 2-16,4-2-4 0,0 0-9 0,2-3-12 15,6-4 1-15,1-3 5 0,0-3 3 0,2-1-3 16,7-9-6-16,0-4 2 0,-3-3 0 0,-2-1 5 15,1-6 5-15,0 2-15 0,-3-7 3 0,4-7-2 16,-11 10 7-16,0-1-10 0,1-4-5 0,-5 1 29 16,-2 2 9-16,-5 5 16 0,0 2 25 0,-6 4 9 15,1 4 2-15,-5 0 1 0,1 3-8 0,-1 3 4 16,-1 4-3-16,1-3-2 0,1 3-6 0,1 1-12 16,0 1-7-16,3 1-4 0,-1-1-9 0,1 1-9 15,1 2 0-15,2 2-9 0,-3-3 0 0,3 3-3 16,0 0 0-16,0 0 0 0,12-3 1 0,-3 2-5 15,3 0 0-15,2-1 4 0,4 0-7 0,2 1-7 16,1-1 1-16,2-3 4 0,4 0-2 0,-5-2-2 16,-2 6-2-16,-1-5 4 0,1 0-4 0,1 2 2 0,-8 3-5 15,-2-2 3-15,0 0-3 0,0 1-3 16,-1 2 0-16,-2 0-2 0,-3 0-2 0,1 5 1 16,2-2-3-16,-4 7 4 0,0-2 4 0,0 9-2 15,-2 2 3-15,1 0-3 0,-3 9 3 0,-4 3 3 16,3 0 1-16,-2 3-2 0,-2-2-1 0,5 1 1 15,0-3 7-15,0 1-8 0,0 2 3 0,0-4-1 16,5-4-5-16,-2 0 0 0,2-6-7 0,-3-2-8 16,2-5-13-16,4-1 0 0,-3-1-7 0,0-5-2 15,7 0 4-15,-5-5-1 0,4 0 4 0,0-5 1 16,1 0 2-16,2-7 11 0,0-3-5 0,2-6 2 16,-2-1-2-16,-1-4 6 0,-3-3 0 0,-5-3 5 0,3 0-4 15,-4-5-1-15,-3-8 8 0,-2 10 6 16,-3 2 1-16,-4 3 6 0,3 0 17 0,1 8 5 15,-4 6 14-15,4 0 6 0,1 5 0 0,1 3-6 0,0 1-5 16,0 0-6-16,0 4-5 0,1-2-6 16,1 0-6-16,5 3-2 0,-5 2 2 0,9-2-1 15,-5 2-1-15,6 3-1 0,3 2-4 0,5-1 4 16,0 0-5-16,1 0-2 0,1 2 0 0,-4-1 1 16,2 3-3-16,-3 0-2 0,2-4 5 0,-1 4-6 0,0 0 3 15,0 0-3-15,-2 1 0 0,-5-1 1 0,0 2-2 16,1-2-2-16,-5 2 0 0,3 1 1 15,-3-1-4-15,-1 6 6 0,1 4 2 0,-5-1-1 16,1-2-1-16,2 2 2 0,-3 1-2 0,0-1 2 0,1-2-1 16,-1-1 2-16,4-3 1 0,1-1-5 0,-1-3 4 15,5 2-8-15,1-5 7 0,1 2-2 16,2-4 2-16,3 0 3 0,3-4-1 0,-1-1 2 16,2-3-1-16,7-3-1 0,-8-3 4 0,-2-1-1 0,-2-3-1 15,7-7 6-15,-3 0-4 0,0-2 1 0,-2-5-1 16,-1-2-1-16,-3-1 2 0,-1-1-3 0,-1 1 0 15,-4-1-4-15,1 0 1 0,-3 5 4 16,-5-4-4-16,-2 3-1 0,-1 9-4 0,-5-6 3 0,1 9-4 16,-5 3 0-16,1 0-3 0,1 5-3 0,-3-5-17 15,1 10-27-15,-1-1-37 0,1 2-62 0,2 4-44 16,-4 2-58-16,8 2-58 0,-2 5-61 0,4 0-68 16,0-2-963-16,4 0 468 0,4 0 312 15</inkml:trace>
  <inkml:trace contextRef="#ctx0" brushRef="#br0" timeOffset="17230.99">25979 3192 197 0,'1'-17'346'0,"-5"7"-12"0,3-1-9 0,-3-1-10 15,-2 4 1-15,2-1-27 0,-3 2-23 0,-3 2-25 16,-1 1-21-16,-2 3-23 0,-7 2-24 0,-1 4-15 15,2 4-16-15,-6 5-15 0,2 3-31 0,2 2 15 16,3 1-10-16,4 3-18 0,4 3-4 0,1-1-7 16,5 2-5-16,2-2-6 0,4 1-10 0,1-1-3 15,3 1 1-15,8-1-14 0,0-3-1 0,4 1 0 16,0 0-4-16,1-2 2 0,8-1-13 0,-5-2 7 16,3 0-10-16,2-2 8 0,-2 2-12 0,0-3 6 15,-1 2-4-15,-2-4 1 0,1 3 0 0,-4-4-6 16,-3-1-1-16,0 1-6 0,-4 0 4 0,2 1-2 15,-4-4 1-15,-2 0-1 0,2-1 5 0,-5 1 0 16,-3-2-3-16,2 3-2 0,-4-5 14 0,-2 6 5 16,-2-1 15-16,-6 0-4 0,0 1 20 0,-13 3 7 15,-7 1 4-15,-7-1-6 0,-8 1 2 0,-10-1-10 16,-1-1 0-16,3-1-6 0,-5-3-5 0,5 0-2 16,15-3-13-16,1-2-21 0,7-3-24 0,0 2-33 15,10-2-40-15,7-2-50 0,-4-3-42 0,7-2-51 16,0-2-71-16,5-2-53 0,2-6-1016 0,4-6 460 15,8-3 304-15</inkml:trace>
  <inkml:trace contextRef="#ctx0" brushRef="#br0" timeOffset="17447.71">25905 3132 197 0,'17'-24'331'0,"-10"5"-9"0,2 4-23 0,-4 4-32 16,2 3-27-16,-2 3-28 0,-1 4-17 0,2 2 3 15,0 6 6-15,3 8 30 0,-1 2-7 0,1 12-5 16,1 7 1-16,-2 10 9 0,-3 12-11 0,-4 0 12 15,3-2-12-15,-4 2-16 0,-1-4-17 0,-3 5-10 16,-4-3-16-16,-1 1-10 0,0 0-12 0,0-2-13 16,-3-3-9-16,2-5-11 0,-3 0-11 0,4-12-8 15,-3 0-6-15,2-2-11 0,-4 0-6 0,2-2-4 0,2-6-10 16,-1 1-26-16,0-4-39 0,1-6-68 0,5-4-88 16,-2-5-99-16,0 4-116 0,-2-9-1373 15,3 1 586-15,-6-3 390 0</inkml:trace>
  <inkml:trace contextRef="#ctx0" brushRef="#br0" timeOffset="18081.08">22718 1385 306 0,'-8'-1'307'0,"3"0"-17"0,0-2-42 0,5 3-20 16,0-4-28-16,0 4-9 0,19-5-14 0,8-2-16 15,8 2-8-15,4-4-13 0,17 3-6 0,3-5-11 16,0 6-14-16,4-3-13 0,-1 2-7 0,-2 5-8 16,-3-7-10-16,-2 10-5 0,-2-6-9 0,-17 8-4 15,-3-4-29-15,-6 0-35 0,-8 3-52 0,-6-3-56 16,1 3-63-16,-10 0-53 0,-4 4-663 0,-5-2 298 15,-11 1 200-15</inkml:trace>
  <inkml:trace contextRef="#ctx0" brushRef="#br0" timeOffset="19335.43">23027 1429 180 0,'-10'2'187'0,"10"-2"-2"15,0 0-3-15,0 3-2 0,0-3-10 0,4 10 2 16,-1-6 13-16,0 1 7 0,2 4-3 0,-1-1-7 15,0 2 1-15,1 5-2 0,0 2 1 0,-1 1 14 16,2 8-2-16,0 2-7 0,-3 1-5 0,0 2-11 16,-2 1-11-16,1 4-12 0,-1 9-12 0,-2 4-6 15,-3-13-21-15,-1-1-5 0,-2 12-15 0,0-14-6 16,4 3-6-16,1-3-9 0,0-1-4 16,1 2-12-16,1 2 1 0,1-7-7 0,2-2-5 15,1-8-5-15,3-4-10 0,1 2-8 0,1-10-8 0,2 2-12 16,2-6-6-16,5-1-7 0,3-6-12 0,5-6-2 15,1-5-1-15,1-4-3 0,3-4-2 0,2-12 4 16,2 0 1-16,-5-3 4 0,2 2 7 0,0-5-6 16,-2-3 3-16,-6 1-4 0,-1 1 1 0,-6 12 6 15,-2 2 4-15,-4 0 8 0,1 3 12 0,-6 11 9 16,1-2 22-16,-4 5 19 0,1 2-3 0,-2 1 2 16,-2 6-1-16,2-3-13 0,-2 2-4 0,0 3-5 15,0 0-1-15,-9 10-4 0,5 1 0 0,-5 7 0 16,-3 4-4-16,3 6-3 0,0 0-5 0,2 3 1 15,1-2 1-15,1 3 1 0,2 1-2 0,-1 1-2 16,2-2 11-16,2 2-8 0,1-5-3 0,0-3-2 16,5 3-1-16,0-10 2 0,3-1 0 0,1-2-7 15,0 1-2-15,4-7-6 0,-2-5-1 0,6 1 2 16,1-5-4-16,0-5 3 0,1-4-7 0,6-2-3 16,0-4 10-16,1-3 5 0,-2-3-9 0,-1-4-2 15,-1-2 4-15,-1-1-4 0,-2-2 3 0,2-14-2 16,-5 11-2-16,-2-1 4 0,-3 1-2 0,-3-1 3 15,-1 4-1-15,-4 1 2 0,-4 1-2 0,-1 6 3 16,-3 6 0-16,-2-2-2 0,-2 8-1 0,-3-3 2 16,-6 3 1-16,-1 3-1 0,-1 4-2 0,-10 2 1 15,-1 2-1-15,3 6 2 0,1 1 1 0,8-2-8 16,1 1 7-16,3 5 1 0,4-4-6 0,2 0 4 16,3 1-3-16,1 1 3 0,4-2-5 0,3 0 2 0,2 0-7 15,4-1 9-15,2-3-5 0,6-1-1 16,3-3 8-16,2 1-2 0,6-5 3 0,0 2-6 15,-1-3 7-15,-5-2-9 0,-2 3 8 0,2-2 2 16,-4 0-3-16,0 3 4 0,-5 1-4 0,-1 0 0 16,-5 1-4-16,-2-1 8 0,1 2 1 0,-1 0 4 15,2 4-1-15,-2 0 3 0,-3 2 5 0,-2 3 13 16,0 1-10-16,-2 6 1 0,-1-3 3 0,-3 3-7 16,1 0 2-16,0 0-4 0,0 0 3 0,-2-1-4 15,3 1 2-15,-1 0-11 0,4-3-9 0,-1-4-11 0,-1 0-12 16,3-3-11-16,1-2-6 0,1 1-4 15,-2-6-3-15,7 5 1 0,-1-8-2 0,5 0 5 16,3-8 2-16,1-2 4 0,2 0 8 0,3-11 5 16,7 0 4-16,-3-1-2 0,-3 0 3 0,3-1 7 15,-1 3 16-15,0 2 1 0,-1 1 14 0,-8 5 20 16,0 4 6-16,-1 1 4 0,-2 2-5 0,-1 4-6 0,-1 1-2 16,0 3 5-16,1 0 3 0,-2 3-2 15,1 4 0-15,-1 0 1 0,-1 3-10 0,4 4 4 16,-5 1-5-16,4 2-3 0,-3 0 5 0,-2 0-5 0,-1 3 2 15,-2-2-8-15,-1 2-4 0,-1-2-4 0,0-1 12 16,-1 3 3-16,-1-7-8 0,-1 1-5 0,2-4 2 16,-1-2-1-16,1-2 0 0,0 0 2 15,1-2 1-15,0-4-3 0,-1 2 5 0,1-2-2 16,0 0-3-16,0 0-1 0,7-19-2 0,-2 3-7 0,2-1 6 16,3-8 3-16,3 1-2 0,2-3-3 15,-1 3-1-15,3 0 4 0,-1 2 6 0,-2 6-6 16,-1 0 6-16,1 1-2 0,-1 6 1 0,-4 1 2 0,1 4-3 15,2 2-4-15,-6 2 4 0,7 1-1 0,-2 3-2 16,-5 2 0-16,1 1 2 0,1 1-7 16,-2 4 1-16,-1-1 3 0,-3 1 0 0,-1 5 2 0,-1-1 3 15,-1-1-5-15,-2 1-4 0,1-1 4 16,-4 2-3-16,2-1 7 0,-2-3-3 0,2-5 0 16,-1 4-2-16,3-5 3 0,-2-2-4 0,3 1 3 0,-2-2 2 15,2-3 3-15,1-1-4 0,0 0 2 0,0 0 0 16,5-9-8-16,0 2 3 0,4-1-2 0,1-7-1 15,2-2-1-15,7-6 3 0,-3 4 1 0,6-4-3 16,1 2-5-16,-4 1 9 0,4 3-1 0,3 1 6 16,-7 6 1-16,-2 1 2 0,2 3 2 0,-4-1-1 15,-1 5 0-15,0 3-7 0,-1 0 1 0,4 3-4 16,-5 2 4-16,1 1-4 0,-4 2-3 0,1 1 4 16,2 3-1-16,-6 3 4 0,3-1-8 0,-4 0 4 15,-1 1-14-15,-1 1-27 0,-2 0-51 0,-2-2-74 16,-2 2-70-16,-1 2-81 0,0-2-100 0,-6 0-1025 15,1-2 479-15,2-6 320 0</inkml:trace>
  <inkml:trace contextRef="#ctx0" brushRef="#br0" timeOffset="20464.65">25081 1356 286 0,'1'-6'308'0,"4"3"-27"16,0 1-25-16,-4 1-26 0,-1 1-17 0,0 0-11 16,15 3-19-16,-8 2-3 0,2-1-16 0,1-1-4 15,8 5-2-15,-2-2-9 0,4 4-10 0,7-4-17 16,0 5-2-16,0-6-11 0,3 0-13 0,5-1-12 16,-2 1-7-16,0-5-7 0,0 0-4 0,-1-2-7 15,-4-2-6-15,-1-4-1 0,0-2-8 0,-9 0-4 16,6-4-10-16,-3-3 0 0,-7 2-2 0,4-6-2 15,-8 5-7-15,-1-1-2 0,-3 1 3 0,-2 3 0 16,-1 3 8-16,-1-1 8 0,-3 4 10 0,-3 0 1 16,0 4-12-16,-3 2 1 0,-5 5-2 0,-2 3-2 15,-8 8 12-15,-1 6 11 0,-5 4-9 0,-4 13-1 16,3 1 3-16,2 1-8 0,-2 2 0 0,1 6-5 16,1-1-5-16,2 0 2 0,2 4-3 0,-1-4 1 15,-1-1-2-15,-2 0 4 0,6-5-15 0,2-10 2 16,0 1-9-16,6-6-11 0,-2-1-19 0,7-7-11 15,-1-2-12-15,5-7-5 0,4-2 0 0,0-1 2 16,7-4 0-16,-2-2-3 0,5-2 4 0,9-6 4 16,0-2 2-16,3-7-1 0,3-2 2 0,1-3 9 15,-3-2 2-15,5 0 7 0,-2-3-5 0,1 0 6 16,-2 3-1-16,1 3 4 0,1-1 6 0,-4 5 0 16,-6 5-1-16,2 3 8 0,-7 3-7 0,1 2 1 15,1 3 1-15,-4 1-2 0,-2 3 2 0,0 2 10 16,-2 2-8-16,2 2 12 0,-3 1-6 0,-4 3-3 15,6 3 3-15,-5 1-2 0,2 1 4 0,-4-1-3 16,4 0-5-16,-1 0 7 0,-3-4-8 0,0-3-4 16,2 2 0-16,0-4 2 0,1-1 1 0,0-2-1 15,-1-3 6-15,3 2-4 0,-1-3 2 0,-4-1 4 16,14-2 0-16,-4-6-10 0,2 1 9 0,3-3-3 16,5-8 6-16,1 0-1 0,2-4-2 0,1-2 8 0,-1 5 1 15,-1-1-4-15,4 0 0 0,-3 6 3 16,-9 1 21-16,1 5-6 0,-5-1 3 0,2 4 8 15,-5 2-15-15,-1 0-2 0,1 3 9 0,-7 0-13 16,14 5 6-16,-9 1 3 0,-1 3 0 0,1 3 2 16,-3 1-2-16,0 1 0 0,2 2-3 0,-3 2-3 15,-1-1 2-15,0-1-12 0,0-7 6 0,4 4 2 16,-3-3 0-16,1-1 0 0,5-1 1 0,-3-1-2 16,1-3 9-16,-1 0-1 0,2-2 9 0,2 0 5 15,0-2 2-15,-8 0 10 0,18-5 3 0,-8 0 7 16,0-2 1-16,2-3-1 0,-2-2-4 0,1-4-2 15,1 0-7-15,1-8-2 0,1 0-8 0,-3-1-1 16,-6 2-5-16,-1 3-7 0,-4 1 1 0,0 0-11 16,0 2 10-16,-4 2-10 0,-1 3 3 0,-8 0-4 15,1 5-3-15,0 2 0 0,-2 3 1 0,-4 4-5 16,-1 2-3-16,4 4-3 0,-2 0-17 0,3 4-14 16,1 0-16-16,4 3-21 0,2 2-25 0,4-3-30 15,-1 3-26-15,9 0-23 0,-1-1-35 0,1-6-17 16,7 5 12-16,3-6 19 0,-3-5 6 0,7 0 23 0,1-2 15 15,7-3 13-15,-4 0 23 0,-1-4 17 0,5-3 7 16,-1-1 25-16,4-3 16 0,-11 5 32 0,0-1 18 16,0-3 22-16,-2 5 18 0,1 1 8 0,-7 0 17 15,2 1 3-15,-1 0-3 0,-1 4 4 16,1 1 8-16,-3 2-8 0,2 0-1 0,0 1-7 0,-1 3 3 16,1 3-10-16,-1-3 7 0,-1 3-19 15,0-1 1-15,-1 1-5 0,3 2 2 0,-3-2 4 16,1 1-14-16,-2-3-2 0,3 2 11 0,-4-3 10 0,3 0-7 15,1 0 9-15,-1-1 0 0,3-2 1 16,4 3 7-16,-4-4 2 0,4-2 9 0,1 3-7 0,-3-4 8 16,-2 1 6-16,0-2 6 0,1-1-6 0,1 0-3 15,-4 1 1-15,-2 1-9 0,-2-2 1 16,2 2-11-16,-4 0 4 0,-4 0-10 0,7-1-1 0,-7 1-13 16,0 0 2-16,8 1-6 0,-8-1-2 15,3 3-6-15,-3-3-30 0,1 5-70 0,-1-5-110 0,0 0-147 16,0 0-1142-16,-2 6 492 0,2-6 328 0</inkml:trace>
  <inkml:trace contextRef="#ctx0" brushRef="#br0" timeOffset="28064.92">23721 4440 149 0,'-2'-5'369'0,"0"0"-14"0,1-1-15 16,0 2-25-16,0-2-2 0,-1 2-40 0,4 0-28 15,-4 1-24-15,2 3-22 0,-2-6-21 0,2 6-18 16,0 0-18-16,0 0-19 0,1-5-16 0,-1 5-29 16,0 0-47-16,0 0-42 0,0 0-46 0,0 0-47 15,0 0-56-15,-3 20-73 0,-1-8-778 0,-2 5 337 16,-3 0 224-16</inkml:trace>
  <inkml:trace contextRef="#ctx0" brushRef="#br0" timeOffset="28267.96">23556 5050 199 0,'0'7'344'0,"0"-3"-36"0,2 3-30 0,-1-4-29 15,0 1-21-15,-1-4-27 0,1 5-21 0,1-2-22 0,-2-3-17 16,2 5-17-16,-2-5-15 0,0 4-22 0,0-4-27 15,2 5-28-15,0 0-36 0,-2 0-38 0,1 0-35 16,2 4-28-16,1-1-29 0,0 4-26 0,-1 5-33 16,1-3-468-16,0 1 219 0,-4 4 148 0</inkml:trace>
  <inkml:trace contextRef="#ctx0" brushRef="#br0" timeOffset="28376.67">23590 5455 124 0,'2'3'191'0,"-2"1"14"16,0-1 13-16,0 2 8 0,0-5-1 0,0 5-4 15,0-5-13-15,0 0-22 0,0 0-15 0,0 0-23 16,0 2-33-16,0-2-54 0,0 0-57 0,0 0-70 16,-6 2-73-16,6-2-50 0,-5 5-448 0,1-2 213 15,0 0 140-15</inkml:trace>
  <inkml:trace contextRef="#ctx0" brushRef="#br0" timeOffset="28509.71">23505 5743 128 0,'0'3'249'0,"0"-3"-25"16,5 2-25-16,0 0-26 0,-5-2-32 0,9-2-49 16,-9 2-57-16,13-1-59 0,-3 1-40 15,-3 0-44-15,-1 0-241 0,-6 0 117 0,13 1 76 0</inkml:trace>
  <inkml:trace contextRef="#ctx0" brushRef="#br0" timeOffset="28768.06">23739 6342 40 0,'-6'0'421'0,"-3"-1"-95"0,-1 1-90 15,-1-3-90-15,3 3-116 0,2-2-129 0,1-2-269 0,3-2 124 16,-1-3 80-16</inkml:trace>
  <inkml:trace contextRef="#ctx0" brushRef="#br0" timeOffset="29398.28">26534 5697 101 0,'6'-5'364'15,"-1"4"-39"-15,1 1-34 0,-6 0-32 16,8 4-24-16,-5 3-25 0,1 2-22 0,-3 1-16 0,-2 7-15 16,-3 2-17-16,1-1-15 0,-1 0-15 0,-6 3-4 15,1 3-14-15,3-8-8 0,-2 4-10 0,-2 3-4 16,2-5-4-16,-1-1-10 0,0 0-8 0,-1-2 1 15,1-1-9-15,0 0 3 0,3-6-7 0,1-1-7 16,2-4 4-16,-1 2 5 0,4-1 11 0,0-4-4 16,0 0-9-16,-5-10 7 0,5-1-10 0,0-6-6 15,5-9 1-15,-1-4 4 0,4-4 1 0,3-12-1 16,2 0-1-16,-3-3-1 0,2-1 3 0,3-4 11 16,1 1-2-16,-1 2-1 0,3 2-8 0,1 2 1 15,-4 15 1-15,8-8-11 0,-4 12 7 0,-1 2-1 16,5 2 0-16,0 3-7 0,2 5-5 0,-1 2-4 0,-4 5 2 15,1 1-4-15,4 3-3 0,-3 1-15 16,1 3-20-16,-3 2-9 0,0 3-23 0,0 4-29 0,-2 1-28 16,0 3-37-16,1 7-54 0,-6 6-47 0,-3-1-54 15,-5-5-755-15,-6 6 354 0,-7-1 236 0</inkml:trace>
  <inkml:trace contextRef="#ctx0" brushRef="#br0" timeOffset="29549.69">26549 5771 203 0,'-5'4'247'0,"2"-2"-25"0,2 0-19 16,1-2-22-16,10 2-17 0,0-1-16 0,8 1-16 15,3-2-12-15,8 0-13 0,2 2-10 0,-2 1-23 16,1-1-38-16,-4 1-54 0,-5-1-58 0,-2 3-62 16,-7-2-430-16,-3 4 190 0,-7-2 126 0</inkml:trace>
  <inkml:trace contextRef="#ctx0" brushRef="#br0" timeOffset="29683.2">26470 6058 208 0,'6'1'234'0,"8"3"-24"0,7-3-20 0,11 2-18 16,5-3-21-16,2-2-23 0,16-3-29 16,5-1-27-16,-4 1-33 0,-2-3-49 0,1 0-45 0,-1 0-54 15,-17-1-334-15,15-3 147 0,-19 3 98 0</inkml:trace>
  <inkml:trace contextRef="#ctx0" brushRef="#br0" timeOffset="30247.47">27400 5625 216 0,'1'-5'304'0,"0"0"-31"0,1 3-30 0,-2 2-28 16,0 0-20-16,0 0-17 0,0 0-7 0,4 14-10 15,-3-2-3-15,-2-2-9 0,1 7-13 0,-2 0-7 16,4 2-9-16,-4-1-2 0,0 0-7 15,-2 2-14-15,1 6-8 0,-4 3-9 0,0-6-5 0,1 0-9 16,0 2-4-16,-2-6-4 0,3-2-6 0,-3-5-8 16,4 2-4-16,2-2-2 0,-1-6-6 0,-1 0-2 15,3-1 2-15,-1-3-5 0,2-2-1 0,0 0-3 16,0 0-3-16,3-16-1 0,4 2-5 0,-1-4 0 16,1-8-1-16,-1-3 1 0,4-3-4 0,0 0 8 15,2-2 7-15,2-1-4 0,-2 3 13 0,1 1 9 16,0 4 10-16,1 3 3 0,0 1 0 0,0 7 3 15,-1 2 2-15,0 2-6 0,2 4-8 0,2 3 0 0,1 1-3 16,0 4-12-16,-3 3 1 0,4 2-7 0,-2 3-3 16,-1 5-2-16,-1-1 0 0,-1 5 0 15,0 5-1-15,-4-4-5 0,-3 5 0 0,-1-4 1 16,-4 5-4-16,0-4 2 0,-6-1-10 0,-2 0-19 0,1-4-10 16,-5 2-3-16,1-2 4 0,-2-2-12 0,2-5 9 15,0-1 2-15,2-2 3 0,1-3-3 0,-1-1 8 16,-1-1-1-16,8 0 2 0,-13-7 4 0,8-3 12 15,-1 0-9-15,0-9 2 0,3 1-8 0,4-8 7 16,4-2 2-16,1-1 7 0,6 0 0 0,1 1 9 16,3 3 0-16,1-1 2 0,3 2 5 15,3 3-6-15,-3 2 10 0,5 2 6 0,-2 4-4 0,3 4 10 16,-6 2-2-16,-1 3-1 0,2 4-5 0,0 3-2 16,6 3 0-16,-8 3 16 0,8 3-14 0,-3 2-5 15,-4 6-1-15,-1-2-3 0,0 7 3 0,-2-1-1 16,-5 0-2-16,-4 3-2 0,-3 0 0 0,-4-1-3 15,-3 3 1-15,-5 0-12 0,1-2-38 0,-5 0-46 16,-2 2-50-16,-2 0-54 0,-2-3-77 0,-2-2-84 0,-2-2-943 16,7-9 432-16,1-3 286 0</inkml:trace>
  <inkml:trace contextRef="#ctx0" brushRef="#br0" timeOffset="30436.06">28232 5502 179 0,'9'-6'302'0,"0"-3"-33"0,0 6-20 0,-3 0-29 0,4 3-19 16,-2 5-18-16,1 2-13 0,-1 1-14 0,3 7-9 15,-3 1-16-15,3 9-7 0,-1 1-13 16,-2-1-9-16,-1 6-11 0,-4-1-9 0,-1 3-4 0,-5-3-12 16,1 2-23-16,-4 1-49 0,-1 1-60 0,-3-1-59 15,1-2-77-15,-3-1-633 0,1-2 277 0,-1-3 186 16</inkml:trace>
  <inkml:trace contextRef="#ctx0" brushRef="#br0" timeOffset="30897.24">28779 5562 118 0,'6'-3'317'0,"-2"1"-38"0,-4 2-26 16,0 0-26-16,8 8-15 0,-6-2-22 0,-1 7-20 15,2 3-11-15,-2 4-14 0,-2-1-9 0,-3 6-20 16,4 1-8-16,-4-2-10 0,-4 3-8 0,2-4-10 16,-1 5-9-16,-2-6-2 0,-3 1-10 0,3-6-6 15,-2-1 1-15,-2-3-9 0,1-1 0 0,4-4-7 0,0-2-6 16,0-3 2-16,3-1-8 0,-1-2 3 0,6 0-4 16,-9-9-3-16,5 0-3 0,4-6 4 15,-1-4-12-15,2-6 1 0,-2-2 5 0,2-4 2 0,0-3-7 16,3-2-2-16,0-10 6 0,1 10-2 15,-3-12 5-15,4 1 11 0,-1 1 2 0,0 13 18 16,0-3 6-16,4 4 5 0,0 1 17 0,1 3 0 0,0 2 4 16,-1 2-3-16,0 9-6 0,1-1-6 0,3 4-6 15,0 2-9-15,2 1 7 0,-2 6-17 0,6-2 5 16,-3 2-5-16,4 4-8 0,-1 4 0 0,2 0-5 16,-2 2-4-16,1 1-1 0,-2 4 0 0,3 4-2 15,-8-2-4-15,-1 1 2 0,-3 1-3 0,-4 0-5 16,-1 1 4-16,-6 2-5 0,0 1 0 0,-5 4-5 15,-4 2-12-15,-3 0-25 0,-2 1-25 0,-3 2-29 16,-1 0-29-16,2-1-31 0,1 1-32 0,0-1-30 16,-1-2-36-16,9-2-36 0,1-7-40 0,1-2-715 15,4-3 344-15,2-2 230 0</inkml:trace>
  <inkml:trace contextRef="#ctx0" brushRef="#br0" timeOffset="31756.55">29273 5674 11 0,'23'-14'232'0,"-5"0"-5"0,3-3 11 0,-7 5-10 16,-1 0-1-16,-2-2 17 0,-3 6-2 0,-2 0 0 16,-2 3 1-16,0 0-13 0,-2-1-10 0,2 4-23 15,-4-2-12-15,0 0-18 0,0 4-9 0,-18-2-19 16,0 4-12-16,-4 2-10 0,-7 4-2 0,-4 2-19 16,-3 5-11-16,2-1-9 0,1 7-6 0,1-3-10 15,3 2-7-15,5-1-18 0,2-2-7 0,8-5-11 16,4 1-16-16,2-3-5 0,2-2-11 0,6 0-3 15,0-1 1-15,1-2-7 0,8-3 7 0,3 1 0 16,4-3 2-16,4-3 2 0,6-3-3 0,6-3 3 16,0-3 4-16,2-2-1 0,1-2 4 0,1 0 8 15,-1-1 17-15,-1 1 5 0,-3 3 18 0,-3-2 9 16,-3-1 8-16,-7 9 13 0,0-4-6 0,-4 5 7 16,-1-1-2-16,-4 2-4 0,-4 2-5 0,3 1-6 15,-3 0-12-15,0 2-8 0,-5 0-3 0,8 3 1 16,-6 1-5-16,0 2-2 0,-1 0-2 0,-2 4-3 15,-1 3 1-15,-3 3-3 0,1 2 3 0,-1-1-8 16,-1 1-10-16,-3-1-26 0,1 0-23 0,4-3-26 0,-1-2-14 16,1 0-8-16,3-3-8 0,1-1 2 15,0-1 3-15,1-4 6 0,3 1 10 0,1-3 6 16,7-1 10-16,-1 0 6 0,2-5 7 0,6-1 3 0,7-6 7 16,-3 0 4-16,4-2 5 0,2-4 10 0,-2 1 6 15,2 0 3-15,1 0 12 0,0 2 9 0,-2 2 8 16,-2 2 8-16,-9 0 4 0,2 5-6 0,-1 1-3 15,-6 0-2-15,1 3-2 0,1-1-7 0,-5 3 1 16,0 2 0-16,5 1-2 0,-5 2-1 0,3 0 3 16,-3 4-5-16,1 3 5 0,3 1 1 0,-6-3-6 15,2 4 7-15,0 0-7 0,1-2 0 0,-3 0-5 16,1-2 11-16,0 0-4 0,1-1-9 0,-2-1 6 16,-1-2 3-16,4 0-1 0,-5-1 0 0,3-3 2 15,-1 1-3-15,5-1 0 0,-3-2 4 0,3 0-4 16,2-2-4-16,-3-1 2 0,3 0 13 0,0-4-13 15,3-1 4-15,-2-2-2 0,-1-1 13 0,-1-3-14 16,6-5-4-16,-5 0-3 0,0 3 3 0,-5-1 9 16,-1 1-9-16,-3-1-1 0,4 2 7 0,-8 2-7 15,-2 4 0-15,-4 0 0 0,1 1 4 0,-1 4-3 16,-3 1-1-16,-6 3 1 0,-2 3 2 0,-3 2-3 16,1 4 1-16,-7 6 0 0,2 2 3 0,4 1 0 15,0 0-11-15,1 3-2 0,1-1-6 0,7-5-7 0,4 0-5 16,0-4-9-16,4 0 1 0,0-2 5 0,4 0 3 15,2-4 0-15,3 2 1 0,5-3 0 16,2-1 7-16,4-6 3 0,3-1 1 0,7 1 2 0,0-6 2 16,1-1 2-16,1-3-1 0,-1-3 15 0,2-3 2 15,-2 0 5-15,1-3 9 0,9-9 9 0,-11 7-2 16,9-8 1-16,-14 8 4 0,0-5 28 0,0 5 17 16,-3-3 8-16,0 7 16 0,-10 5 22 0,-2 6-3 15,-2 1-15-15,-1 4-11 0,1-2-13 0,-3 3-11 16,-1 1-5-16,-2 2-10 0,0 0-1 0,-4 15-10 15,-4 1-3-15,0 2-1 0,-3 7-3 0,3 4 1 16,-1 0-9-16,3-1-6 0,-2 5-41 0,3-2-69 16,0 1-74-16,-4 4-88 0,-4-2-102 15,4-3-1163-15,0 2 504 0,-1-3 336 0</inkml:trace>
  <inkml:trace contextRef="#ctx0" brushRef="#br0" timeOffset="32347.12">28192 6711 186 0,'4'-5'311'0,"-3"1"-18"15,2-2-23-15,-3 2-25 0,0 4-19 16,-3-6-20-16,-2 4-22 0,5 2-16 0,-9 0-18 0,9 0-11 16,-12 5-7-16,1 0-17 0,-3 6-12 0,-2 0-6 15,2 1-11-15,3 3-10 0,-5-2-12 0,0 8-1 16,5-4-2-16,3 0-9 0,3 1-8 0,3 2-1 16,2-3-4-16,1 1-3 0,5 0-7 0,8 7-1 15,0-6 1-15,5 2-2 0,2-1 1 0,5 1-2 16,0-2-1-16,6-1-2 0,-1 1-1 0,2-4-5 15,-1 0-3-15,4-1 9 0,-7-1-6 0,3 0 3 16,-5-1-4-16,-6-3-2 0,-4-1-2 0,-5-3-1 16,0 1 0-16,-2-2-2 0,-3 2 3 0,0-1 6 15,-2-4-3-15,-1 4-1 0,-2-1 15 0,-2-1 3 16,-1 2 3-16,-3-2 11 0,-1 2 0 0,-4 1 2 16,-4-3 3-16,-5 4-17 0,-3-2 5 0,-9 0-3 15,1 4-7-15,-4-3 4 0,-1 1-10 0,-1 0-1 0,1-2-6 16,1-1-36-16,-3-4-40 0,4 4-39 0,4-1-52 15,9-1-69-15,8-2-82 0,-2-1-870 0,1-1 390 16,5-4 260-16</inkml:trace>
  <inkml:trace contextRef="#ctx0" brushRef="#br0" timeOffset="32554.57">28422 6770 363 0,'3'-3'326'0,"2"2"-35"0,-5 1-29 0,6-1-27 0,-2 0-26 16,4-1-17-16,-8 2-23 0,19 2-17 15,-6 0-12-15,3 1-17 0,5-1-9 0,1 1-14 16,4 2-9-16,1 0-15 0,1-1-33 0,3 3-29 0,-12-2-42 16,9 2-44-16,-9 1-54 0,3-6-54 0,-4 2-652 15,1 0 278-15,-6 0 184 0</inkml:trace>
  <inkml:trace contextRef="#ctx0" brushRef="#br0" timeOffset="32965.43">28924 6694 247 0,'2'-3'312'0,"0"-1"-27"15,2 1-17-15,-3 1-28 0,-1 2-23 0,7-4-24 16,-1 2-15-16,-1 1-12 0,3 1-14 0,2 3-11 15,3-2-6-15,-1 2-9 0,3 1-10 0,1 2-10 16,4 1-2-16,-4 0-11 0,5 2-14 0,-2-1-3 16,-1 0-12-16,1 0-6 0,-2 0-4 0,-1-1-9 15,-6-2-6-15,2 1 2 0,-3-1-6 0,-2-1-1 16,-1-1-3-16,2-2 0 0,-4 2 5 0,0-2-2 16,-4-1-6-16,14-5 0 0,-5-1 4 0,0-3 10 15,0 1 3-15,4-6 3 0,-2 2 7 0,0-1-4 0,0 0 16 16,1-1 35-16,-5 1-11 0,1 3 9 0,-3-1-1 15,0 2 6-15,-1 0-1 0,1 0 3 0,-2 3 4 16,0 1-13-16,-1 1 11 0,-1 1-14 0,-1 3-15 16,2-5-10-16,-2 5-5 0,0 0-8 0,0 0-5 15,-5 18-4-15,0-7-4 0,3 1-13 0,-5 6 4 16,1 1 5-16,-1 7-13 0,-3 0 0 0,0 1-7 16,1 2 4-16,-5 3-3 0,1 2-5 0,2 0-19 15,-6 12-37-15,3-15-52 0,1 1-56 0,-1 3-56 16,-6 5-53-16,3-6-60 0,5-5-63 0,-2 4-1111 15,3-8 497-15,2 0 332 0</inkml:trace>
  <inkml:trace contextRef="#ctx0" brushRef="#br0" timeOffset="34013.47">29610 7064 55 0,'4'-5'319'0,"0"0"-35"0,1 3-27 16,-1 0-24-16,0-3-28 0,3 0-18 0,1 2-16 15,1-1-17-15,0-1-13 0,5 0-16 16,-1 2-7-16,5-4-12 0,0 3-15 0,0-2-5 0,2-1-8 16,1 2-9-16,-1-4-9 0,7-1-3 0,-8 5-4 15,0-5-2-15,4-4 1 0,-6 3 11 0,-2-2 4 16,1 0 1-16,-2 2 8 0,-3 0 9 0,-4-1 3 15,-1 5 2-15,-1-4 2 0,-2 1-6 0,-2 3 0 16,-1 2-5-16,-1-3-4 0,-3 4 1 0,-5-3-13 16,-1 4-1-16,-3 1-1 0,-9 5-10 0,-6 6-5 15,-3 0 6-15,2 5-9 0,-2 3-9 0,2 0-1 16,2 5-2-16,4 0-8 0,4 1 6 0,2 0-5 16,8-1-12-16,0-3 5 0,3-2-3 0,2 3-1 15,4 0-2-15,4-2 1 0,4-1-1 0,3-2 1 16,8 4-7-16,3-3-3 0,8-5 8 0,0-1-5 15,2-4-7-15,2-1-5 0,2-3 3 0,1-4-1 0,-1-2-2 16,1-1 1-16,-1-3 6 0,0-3-3 0,-2-2-1 16,1-1 0-16,-2-3-2 0,0-3 2 0,-2 0 2 15,-2-2-5-15,-2 1 4 0,-3-1-4 0,-2 1 6 16,-4 2-2-16,-7 3 8 0,0 0 7 0,-2 2-7 16,-4 2 7-16,-4 0-2 0,4 1-1 0,-6 7-3 15,-4-4-5-15,-3 2 3 0,-5 1-3 0,-6 3 1 16,-9-1-5-16,-4 7 4 0,-1 6-1 0,0-5-1 15,-2 8-13-15,6 2 14 0,2 2-9 0,4-1-2 16,4 1-8-16,7-3-19 0,-1-2-2 0,8 4-6 0,-1-6-7 16,4 1-9-16,3-2 1 0,1 1-1 15,3-2 7-15,2-1 4 0,4-3 7 0,3-1 5 16,4 2 3-16,1-3 4 0,-2-1 9 0,6-2-3 0,5-4 3 16,2-1 2-16,-5-2-4 0,-5 1 16 0,0 1 0 15,1-2 17-15,-6 2 8 0,-2 1 7 0,-1 0 18 16,-2 0 0-16,-5 2 7 0,3-1-4 15,-3 3-6-15,0-2-7 0,-1 2-9 0,-4 1 6 0,8-3-12 16,-8 3-2-16,0 0-2 0,0 0 1 0,5 7-2 16,-6-3-1-16,-3 2-1 0,1 0-12 0,-3-1 2 15,2 3-26-15,0 1 0 0,0-2-18 0,2 0-6 16,-1-2-3-16,3 0 9 0,-4 0-2 0,4-2 8 16,0-3 1-16,7 6 6 0,-5-6 5 0,5 0 1 15,-7 0 5-15,18-6 4 0,-7-2 4 0,6 1 6 16,-1-6 12-16,7-3 3 0,-4 4 12 0,3-2 13 15,1-2 16-15,-8 4 4 0,2 1 11 0,2 0 20 16,-6 2 5-16,0 4 0 0,-4-2 0 0,-3 4-12 16,1 1-10-16,0-1-8 0,-2 1 5 0,2 2-17 15,-7 0-5-15,11 3-5 0,-3 1-5 0,-3 2-4 16,0-1-2-16,3 3-3 0,-2 2-2 0,-1 1-1 16,3 2-2-16,-2-1 0 0,0 2-2 0,2 1-5 0,-4-3 0 15,1 0-20-15,0 2-13 0,1-2-14 0,0-3-5 16,0 1-2-16,2-1-10 0,-3-2 2 15,5-1 1-15,2-1 7 0,-2-3 7 0,-1 0-4 0,6-2 15 16,-2-4-1-16,6 0 6 0,0-4 0 0,1-1 14 16,5-7 10-16,3 1 5 0,0-1 15 0,4-2 5 15,2 4 8-15,-4-1 9 0,2 3-6 16,-2-1 10-16,-2 5 0 0,-7 3 2 0,0 0 2 0,-2 2-6 16,-1 6-8-16,-4 0 3 0,3 2-3 0,-7 1 0 15,-2 4-4-15,-1-3-2 0,2 5-1 0,-5 5 7 16,-2-2 5-16,-2 5-2 0,0-2-4 0,-1 0-4 15,-4 1-5-15,1-2 1 0,-3-1-1 0,-6 7-5 16,-1 0-22-16,2-5-97 0,-7 3-129 0,-7-3-166 16,0-1-1329-16,-6-8 572 0,-5-4 382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09:58:26.6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27465 4920 79 0,'-4'-2'79'16,"-3"0"5"-16,0-3 8 0,2 3-6 0,0-1-8 15,0 0-5-15,-1 1-8 0,1 0-3 0,1-1 0 16,4 3 5-16,-7-4-5 0,3 3 0 0,2-1-1 15,2 2-5-15,-7-4-5 0,4 3-8 0,3 1-3 16,-7-3 1-16,3 0 4 0,1 0-10 0,-4 1-1 16,3 1 2-16,-2-3 4 0,2 3 0 0,-1-1 0 15,5 2-5-15,-10-2 0 0,3 2-2 0,1-3-8 16,-2 0-2-16,2 3 0 0,-3-2-4 0,-4 0-2 16,4 1 5-16,-3-1-5 0,-1 2-6 0,-3 0 5 15,-4-3 0-15,1 3-3 0,0 0-1 0,-11 0-1 16,5 0-2-16,-5 3 6 0,2-3-4 0,-3 0-5 0,0 0 6 15,1 3 3-15,-3 0-2 0,2-2-1 0,-2 4-2 16,1-3-2-16,-4-1 1 0,4 1 1 0,2-1 0 16,-1 3-4-16,4-3 3 0,4 1-2 0,1 3-2 15,2-4 0-15,-1 0 6 0,4 2-3 0,4-2-4 16,-2 2-1-16,3-2 4 0,2 0-4 0,1 0 0 16,3 1-2-16,-1 0 2 0,3 1 1 0,-2-2-1 15,1 1-5-15,0 0 8 0,1 2-2 0,1-1-6 16,-2-1-1-16,4 3 6 0,-4-2-3 0,2 1-3 15,-2 1 3-15,1 1 3 0,3-1-2 0,-3-1-1 16,3 4-2-16,-3-2-1 0,0 4 1 0,-2-3 2 16,2 5 3-16,0 0 1 0,0 5 4 0,-1-2 1 15,0 2 3-15,-4 0-4 0,4 3-1 0,-4 5 2 16,3 2-2-16,-2-1 2 0,-1 2 3 0,1 5-4 16,1-4 5-16,-3 5 0 0,-1 0 3 0,5 1 0 0,-7 10 13 15,4-9 6-15,-2 10-8 0,-2 0 2 16,0-1-1-16,-1 2 0 0,1-3 4 0,3-10-4 15,0 0-1-15,-3 9-1 0,4-7 0 0,-5 8-2 16,3 2-1-16,1-10-1 0,-1 12-3 0,1-1 0 16,-1 0 0-16,2 0 0 0,1-1-3 0,3 0 0 15,-4-2 0-15,2 4 0 0,0-2-1 0,0 0-5 16,0-10 3-16,-2 8 2 0,4-8-5 0,-3 9 2 16,-1-8-1-16,4-1-4 0,-3 10 2 0,3-10 0 0,-3 9 1 15,2-10-3-15,2-1-2 0,-1 3 7 0,-4 8-7 16,5-13 3-16,-1 2-4 0,-2-3 0 0,1 1 3 15,1 1 0-15,0 1-5 0,-4 0 4 16,4-1-4-16,-1-1 3 0,3-3-2 0,-1 1 6 0,2-5-4 16,0 0-2-16,4-2 1 0,0-6 5 0,2 1-1 15,-1 3 2-15,3-7-2 0,-2 5 2 0,6-2 2 16,-1 0-4-16,1-1 5 0,3-3-2 0,1 2 3 16,4-1 1-16,5 1 1 0,3-2 1 0,2-5-4 15,4 2 2-15,7-1-5 0,11-1 4 0,5-5 0 16,3-3-7-16,0-1-9 0,6-1-13 0,0 0-30 15,0-6-39-15,31-4-32 0,-30 0-49 0,29-5-43 16,-3-5-643-16,-28 4 285 0,27-15 188 0</inkml:trace>
  <inkml:trace contextRef="#ctx0" brushRef="#br0" timeOffset="1100.92">31204 4959 16 0,'0'-2'176'15,"0"2"-17"-15,7-6-21 0,0 2-14 0,3-1-6 0,2 3-5 16,6-3 0-16,-3 0-13 0,8 0-12 0,3-1-9 16,-5 3-4-16,8-2-9 0,1 0-5 0,2 2-2 15,0 0-9-15,-3-1-3 0,0 2-2 0,0-2-12 16,-7 1 0-16,-1 3 0 0,0 0-5 0,-2-1-1 15,-1 1-1-15,-7 0-5 0,2 0-2 0,-3 0 0 16,-2 1-5-16,1 1 8 0,0-1-13 0,-3-1 8 16,1 1-3-16,-1 2 0 0,-1 1-2 0,0 0 2 15,-1 2-5-15,-1-1 8 0,-1 6-4 0,-2 1 13 16,0 5-7-16,-1-1 0 0,0 3 6 0,-4 6 1 16,-2-1-7-16,0 5 0 0,-1 0 1 0,-1 2 4 15,-1 1 1-15,2 1 0 0,0 1-2 0,2 2-3 16,-4 10 4-16,6-12-3 0,-1 0-3 0,-3 15-4 15,3-5 1-15,0-10 3 0,-3 13 2 0,3-10 0 16,1 9 2-16,-5-10-2 0,1 12-3 0,2-14 5 16,-1 15 5-16,-1-1 0 0,-1-2-3 0,-1 0 0 15,3-10 1-15,-4 13-2 0,2-3-1 0,-3 0-1 16,-3 0 0-16,2 1-1 0,-2-3-3 0,2-8-1 0,3-4-1 16,-8 14-1-16,8-2-2 0,-3-10 3 0,0-1-1 15,1 11 1-15,0-12-2 0,4 1 2 0,-2-1-6 16,1-1 8-16,2 3-1 0,-1-5-1 15,2-2 0-15,2 3-2 0,-3 0 6 0,3 2 1 0,1-3 0 16,-3 0 6-16,5 2 1 0,-1 1-7 0,-1-3 2 16,1-1 1-16,3 2-3 0,0 1-1 0,2 4 0 15,-1-4-5-15,-1-2 0 0,3 0 3 0,-4 3-3 16,4-3-1-16,-3-2-1 0,-1 1 1 0,2 1-2 16,-1 0 3-16,0-5-2 0,-2 3 0 0,4-1-4 15,-3-2 0-15,2-4-3 0,0 4 4 0,-1-2-3 16,-1 3-3-16,0 3 2 0,-1-3 1 0,-2-7-2 15,-1 0 0-15,3-1 6 0,-3 1-8 0,1 0 3 16,-1-1-3-16,4-2 1 0,-2-1-1 0,-2 0-1 16,2-2 4-16,-1-2 2 0,1 0-5 0,0 1 3 15,-2-3-2-15,2 2 0 0,-1-3 0 0,1-2-1 16,-2 0 2-16,3 1 0 0,-1 0 1 0,-1-3 1 16,0-1 10-16,-1 2 10 0,4-4-9 0,-4 6 6 15,-1-4 0-15,1-2 9 0,-2 2-14 0,-7-2 0 16,0 0-19-16,-6-2-17 0,-9-3-62 0,-1 1-67 15,-1-1-103-15,-2-4-817 0,-3 1 357 0,-14-10 236 16</inkml:trace>
  <inkml:trace contextRef="#ctx0" brushRef="#br0" timeOffset="4248.84">1985 7994 134 0,'0'0'228'0,"-10"-3"-27"0,10 3-16 0,-19 7-14 0,0-2-1 16,-11 2-12-16,-2 3-6 0,0-2-10 0,-3 1-5 15,-5-1-5-15,3-2-7 0,-4-1-2 16,4-3-7-16,-4 1-4 0,4-6-5 0,0 3 2 16,9-2-5-16,0-5-5 0,6-1-9 0,5-4-10 15,3 3-7-15,4-3-8 0,1 1-4 0,5-1-7 0,3-4-4 16,4 0-12-16,4 1-2 0,2 0-3 15,3 0-4-15,3 1-1 0,-1 2-4 0,13 3 0 16,-5 4-4-16,-2-2 3 0,2 7-4 0,7 1-3 16,2 7-3-16,-2 4 3 0,2 3 5 0,-4 4-3 0,0 3-1 15,-3 4 3-15,-3 4-1 0,5 13-3 16,-9-10-1-16,-6 0 0 0,1 0-1 0,-2 4-2 0,-1 8 1 16,-6-12-2-16,-2 1-2 0,-2-1-1 15,-1 2 7-15,-1-3-2 0,-4-4-4 0,2-2 4 16,-2-9 4-16,3-3-9 0,-2-2 0 0,3 0 3 0,-1-7 12 15,0 2 9-15,-1-5 5 0,1-2-10 0,4 0-3 16,-6-11-6-16,2-1 2 0,2-5-2 0,2-10-2 16,3 0 0-16,5-1 0 0,-1-1-5 15,4 2 5-15,2 0-4 0,3 4-3 0,4 1 1 0,-7 7-2 16,9 0 1-16,-7 3-3 0,6 3 2 0,-1 4-2 16,8 0 0-16,-7 5 1 0,-1 2-3 0,8 2 2 15,-9 1-3-15,1 5 5 0,0 0-8 0,4 2 3 16,-3 5 0-16,-7-4 2 0,-4 2 8 0,4 1-9 15,-4 1-2-15,-3 2 0 0,-1 0-3 0,-1 0 0 16,-4-1-10-16,-1-1-9 0,-1-3-6 0,-3-5 0 16,3 1 5-16,0-2 5 0,0-3 5 0,-1-2 2 15,2-3 1-15,0 0 5 0,-7-10-7 0,4 0 0 16,0-3 19-16,1-6-15 0,2-7 0 0,4-1-1 16,0-3 10-16,1 0-4 0,5 1 1 15,1 1-3-15,4 2 1 0,0 1 12 0,-4 9-6 0,5 2 4 16,-4-1-5-16,2 6-3 0,-2 3 2 0,2 2-1 15,0 1 3-15,4 2-7 0,-4 3 4 0,2 0-1 16,0 6-2-16,3 1 5 0,-4 3-2 0,1 0 0 16,-3 3 3-16,6 6 0 0,-4 0-6 0,-1 1-1 15,-4-6-3-15,2 0-7 0,-2 0-9 0,0-3-6 16,-2-2 4-16,2-2-18 0,-1-1 2 0,-2 0 1 16,-1-3 9-16,-1-4 1 0,4-2 11 0,0-3 1 15,0-4 14-15,4-2 1 0,-1-6 21 0,4-7-1 16,-3-3 10-16,-1-2 4 0,1-4 3 0,-3-2 0 15,4-14 3-15,-2 0 8 0,-1 3 9 0,-3 9 11 16,-3 1 11-16,4 2 3 0,-1 4 9 0,-3 3 6 16,-1 8 5-16,-3 6 3 0,2 3-10 0,-2-1-10 15,0 6-12-15,-1-3-16 0,0 5-3 0,0 2-4 16,0 0-14-16,4 11 2 0,0-2 1 0,1 9-8 16,-1 11 1-16,-1-2-5 0,3 3-2 0,-5 3 0 15,4 0 2-15,-1 3 3 0,2-2-14 0,-2 2-4 16,0-1-37-16,1-2-34 0,1-2-66 0,-2 2-60 15,1-2-61-15,0-6-70 0,-1-7-69 0,-3 2-954 16,-1-4 447-16,-2-8 298 0</inkml:trace>
  <inkml:trace contextRef="#ctx0" brushRef="#br0" timeOffset="4357.99">2550 8178 3978 0,'-9'-6'286'15,"5"-1"-189"-15,-6 2-56 0,5 2-53 0,4 2 20 16,1 1-5-16,10-12 10 0,9 7-12 0,13-5-27 0,19-4-50 15,4 2-53-15,5 4-95 0,4-3-99 16,-1 1-890-16,-1-3 405 0,3 1 268 0</inkml:trace>
  <inkml:trace contextRef="#ctx0" brushRef="#br0" timeOffset="4890.09">4060 7671 87 0,'0'-18'296'0,"-1"1"-23"0,1 4-24 0,0 1-22 15,0 1-22-15,0 1-22 0,4-1-17 0,-4 2-16 16,3 0-16-16,-1 4-10 0,-2-2-14 15,1 1-9-15,2 3-13 0,-2-1-10 0,2-1-6 0,-2 2-7 16,-1 3-5-16,0-4-11 0,0 4-11 0,4-3-29 16,-4 3-41-16,0 0-42 0,0 0-44 0,-8 14-54 15,-1 1-618-15,-10 8 264 0,-3 3 174 0</inkml:trace>
  <inkml:trace contextRef="#ctx0" brushRef="#br0" timeOffset="5532.4">2978 8214 30 0,'-19'-7'262'15,"2"1"-17"-15,3 1-15 0,4 0-7 0,2 3-17 16,1-1-27-16,-1-1-17 0,4 4-21 0,4 0-17 16,-10 4-9-16,7 1-10 0,0 1-13 0,1 5-7 15,1 0-10-15,0-1-7 0,2 7-8 0,3-3-4 16,2 0-5-16,-1-2-4 0,4 3-5 0,3-1-4 16,-2-1-2-16,4 0-4 0,0-3-5 0,-1-4 1 15,1 0-4-15,-1-4-3 0,1 1-3 0,4-6 0 16,-4 2-6-16,-4-5 5 0,3 1-12 0,-4-4-2 15,-2 0 1-15,-1-6-3 0,-5-2 6 0,-2 0-5 16,-5-2-3-16,-3-3 2 0,-8-3 2 0,-5 1-1 16,-5 0 3-16,-16-8 12 0,-1 9 4 0,-3 3 7 15,-8 1 4-15,2 2 10 0,0 5-3 0,-6 4 6 16,-5 8 4-16,5 5 5 0,-1 7 6 0,2 3 5 16,4 7-1-16,1 1-7 0,5 5-2 0,4 4-6 15,0 1-3-15,4 1-6 0,6-2-5 0,8-2 16 16,6-2-23-16,2 5-8 0,2-3 1 0,6-2-5 15,5-1 0-15,5-2-1 0,3-6-4 0,4-1 0 16,6-5 0-16,5-1 1 0,9-2-4 0,3-5-2 16,5-7 2-16,1-5-7 0,1-2 0 0,11-12-4 15,-2 2-2-15,-1-8 7 0,-14 3-1 0,6-8-1 16,-14 8 9-16,-6-2-4 0,-4 1-1 0,-7-3-2 16,-6-1 0-16,-9 0 4 0,-8 2-3 0,-15-9-4 15,-9 4 3-15,-5 4 9 0,-4 5-5 0,-7 8 1 16,-2 2 12-16,-1 8-1 0,-7 5 1 0,5 7-4 0,-3 5 1 15,5 5 0-15,5 5-3 0,1 4-5 0,8 5-2 16,9 0-3-16,9-4-8 0,5 2 4 0,6 3-19 16,6 2-25-16,7 2-21 0,5-1-26 15,15 11-32-15,7-4-33 0,12 0-54 0,15-6-69 0,3-1-760 16,27 5 346-16,-21-13 232 0</inkml:trace>
  <inkml:trace contextRef="#ctx0" brushRef="#br0" timeOffset="7614.81">3808 9315 193 0,'4'-5'299'0,"-2"3"-31"15,-2 2-31-15,0 0-22 0,0 0-34 0,-13 11-16 16,0 1-15-16,-10 7-9 0,-6 3-20 0,-8 8-11 16,-9 1-14-16,1-2-7 0,-5 0-8 0,2-2-10 15,-1-5-2-15,-1-1 0 0,4-4-3 0,9-7 13 16,2 2 6-16,0-7-1 0,2 0 7 0,6-1 9 16,-4-7-3-16,11 2-8 0,1-5-6 0,3 0-14 15,1-6-3-15,6 2-6 0,-1-2-7 0,7-5-8 16,1 1-4-16,4-4-4 0,6 2-4 0,2-6-5 15,4 3-6-15,1-1-2 0,6 3-3 0,2 4 2 16,0 1-7-16,4 4 6 0,-2 3-7 0,5 5 0 16,-2 2-3-16,1 6-5 0,1 5-1 0,-2 5 1 15,0 3 3-15,-1 6 14 0,-3 5-16 0,4 8 1 16,-4 5 1-16,1-3-3 0,-7 5 2 0,1-2-4 16,-6 1 5-16,-3-9 1 0,-1-2-3 0,-3 1 6 15,-1-5-4-15,0 2-3 0,0-1 3 0,-2-4 1 16,-2-7-1-16,-1-2-3 0,0-5 2 0,1-3 2 15,-2-2 2-15,5-1 2 0,-4-2 0 0,0-1 2 16,0-3-4-16,0 0-6 0,-4-25-1 0,4 6 4 16,0-10-4-16,0-5-1 0,1 0-1 0,2-1 2 15,1-2-3-15,2 3-1 0,7-11 1 0,-4 13 3 16,0 3 4-16,1 4-2 0,3 0 0 0,-4 8-4 16,6 5-4-16,-2-1-3 0,2 4 0 0,1 3 2 15,2 1 2-15,-6 5-1 0,6 6-2 0,-1 0 2 16,-1 5 7-16,0 2-3 0,3 7-1 0,-1 3 3 15,-4 2-7-15,-1 0 6 0,-3 2-2 0,-1-1-1 16,1 3 3-16,-5 0-5 0,0-3-15 0,-2-9-6 16,3 0-13-16,-2-2-8 0,-3-3 0 0,1-6 4 15,0 2 2-15,1-4 7 0,-1-1 5 0,-1-1 3 16,-1-2 2-16,0 0 3 0,7-18 0 0,-2 1-3 16,-2-8 13-16,3-3-5 0,-2-2 1 0,3-4 4 15,-3 2 0-15,1-1 2 0,2 0 8 0,1 3 6 16,-1-1 4-16,-3 12 5 0,-1 2 5 0,-1 5-2 15,2 2 0-15,-4 2-9 0,1 1-4 0,3 2-2 16,-3 3 3-16,-1 2-1 0,0 0 3 0,17 9 7 16,-8-1-13-16,-1 2 0 0,2 4 2 0,0 2-4 0,-1 4 2 15,2-3-1-15,-2 0-9 0,-1 0-12 0,3-2-3 16,-1-1-2-16,-4-3 3 0,0-2-2 16,3 0 0-16,-1-1 1 0,-2-4-1 0,1-3 7 15,-2-1 0-15,1-3 4 0,3-4 3 0,0-7-2 0,-1-1 5 16,2-10 3-16,-1-2 0 0,-3-4 6 0,3-3 5 15,-5 0 14-15,0-14 12 0,-3 2-7 0,-1 10 5 16,-1-10 2-16,-2 0 7 0,3 0 8 0,-1 18 19 16,-3 4 19-16,0 3 4 0,3 3 10 0,1 7 4 15,-5 0-3-15,5 6-12 0,-4-3-16 0,3 3-16 16,1 2-9-16,0 3-7 0,0 0 0 0,5 17-11 16,4 8 7-16,-4 4-2 0,-1 6-7 0,4 14 6 15,-2 3-12-15,4 1 2 0,-3 0-5 16,-1 1 0-16,3-6 0 0,-1 3-3 0,-2-7 0 0,3-9 3 15,0-1-7-15,0-2 2 0,1-1-8 0,1-4 7 16,2-5-6-16,-2-5-5 0,0-1-4 0,-1-3 3 16,-1-4-3-16,1-2-11 0,-1-2-7 0,0-2-1 15,4-6 5-15,-3-4-8 0,3-4-8 0,8-9 1 16,-5-5-12-16,-3-2 8 0,2-8 0 0,3-12 4 16,0 2 18-16,-9 11-8 0,0-2-4 0,-3 4 11 15,-1 1 3-15,-3 4 10 0,0 3 19 0,1 6 6 16,-2 7 10-16,-1 0-4 0,1-1 3 0,-2 7-11 15,2 1-5-15,1 0 0 0,-2 4-11 0,0 0 5 16,0 0-7-16,-5 17 0 0,5-1 2 0,-3 10-2 16,2 2-2-16,-2 3 0 0,2-1 3 0,-1 1-2 15,0 0 1-15,4-2-4 16,1-2 8-16,2-1-4 0,-1 1 0 0,6-5 0 0,-1-4-1 0,0-2-1 16,0-2 0-16,5-2 0 0,-4-5-5 0,2 0 2 15,7-2 0-15,-7-2-2 0,2-5-7 0,2-3 2 16,2-3-4-16,-4-3 18 0,8-7-17 0,1-6-2 15,-4-1-2-15,-1-5 9 0,-4-1-2 0,1-4 5 0,-2 4-12 16,4-15 9-16,-8 14 5 0,-3 3 1 16,2-2 3-16,-4 8 11 0,-2 2-1 0,2 3 7 15,-4 1 2-15,-1 5 5 0,-1 1 6 0,0 1 5 16,-3 3-4-16,1 0-4 0,-1 2-6 0,0 2-3 16,-8 1-5-16,13 2 1 0,-23 6-8 0,10-1 3 15,-3 2-4-15,7 2-3 0,-7 3-14 0,5-2 12 16,3-1-14-16,0-4-1 0,1 5-13 0,3-4-9 15,1-1-2-15,2 1 5 0,0-1-5 0,1-5 11 0,-1 6-1 16,1-6 9-16,0 0-2 0,3 6 7 0,-3-6-2 16,0 0 0-16,0 0-1 0,27-12 21 15,-16 5-16-15,-4-1 6 0,3 2-5 0,2-2-5 16,-1 3 17-16,1-3-17 0,-3 1 3 0,-2 2-1 0,4 0 8 16,-6 1 1-16,4 1-3 0,-3 1 3 0,2 2 1 15,-1-2 0-15,2 4-6 0,-1 0 0 0,2 1 5 16,1 1 12-16,-1 0-8 0,-1 2-5 0,0 2-4 15,1-1 1-15,-3 2 5 0,2 0 3 16,-2 0-8-16,2 2 5 0,-2-3 1 0,1 2-1 0,-3-5-4 16,4 6-1-16,-4-8-5 0,3 6 3 0,1-6 0 15,0-1 4-15,1 1 6 0,-1-3-2 0,4-1-2 16,-3-1 6-16,-4 0-3 0,6 0 0 0,-2-4-4 16,0 2-3-16,-1 3 3 0,0-1 5 0,0-3-5 15,-1 2 2-15,1-1 2 0,-2 4-4 0,1-2 1 16,-1 2-1-16,0 2 1 0,0 2-5 0,2 1 2 15,-2 1 2-15,2 1 1 0,-3 3 4 0,1 2-3 16,-2 2 16-16,-4 2-14 0,2 2 0 16,-3-1 4-16,0 2-2 0,-4 0-3 0,-1-1 0 0,-2 3 4 15,1-3 0-15,-4 1-1 0,-2-5-2 0,1 1 7 16,-2-1-3-16,0-2-1 0,-1-2 2 0,3 0-2 16,2-3 4-16,1 0-2 0,3-4 7 0,1-3-3 15,-2 2 2-15,2-2-5 0,4 0 1 0,-10 0-5 16,10 0 14-16,-1-5-20 0,1 5-1 0,4-9-2 15,0 6-1-15,5-1 5 0,0-4 4 0,4 3-5 16,3 0-3-16,1-2 2 0,0 2 5 0,5-2-2 16,-2 2 1-16,2 0-3 0,5-4 3 0,1 2 4 15,-9 0-2-15,3 0 4 0,3-2-2 0,-7-2-1 16,8-2-3-16,-3-5 5 0,-3 3-2 0,3-5-1 16,-5-2 4-16,-1-2 2 0,-1-2-5 0,-6-6 3 15,0 3 1-15,-2-4 3 0,-1-1 7 0,-2 0-8 16,-3-1 12-16,1-1 4 0,-2 0 6 0,-3 7 26 15,3 2 20-15,-4 9 15 0,2 1 8 0,2 6 4 16,-3-1-7-16,1-2-2 0,-1 8-8 0,1 0-16 16,0 0-11-16,1 6-13 0,-3-4-8 0,3 4-3 0,0 0-4 15,0 25-2-15,3-5 1 0,-3 10-7 16,1 2 0-16,-1 0 6 0,3 4-10 0,-1 0-3 16,2 10 3-16,1 1-5 0,3-1 0 0,1-1-2 15,-2-13-11-15,1-2-16 0,3 2-22 0,-1-1-43 0,2-2-48 16,5-5-54-16,-2 5-45 0,-2-6-74 0,-3-7-62 15,4-1-61-15,-6-5-971 0,0-6 465 16,-1-4 310-16</inkml:trace>
  <inkml:trace contextRef="#ctx0" brushRef="#br0" timeOffset="7742.98">5672 9415 304 0,'-12'-9'449'15,"5"2"-43"-15,2 2-41 0,-2 0-39 0,6 1-31 16,-2-1-35-16,6-3-30 0,5-3-27 0,8 0-19 0,11-5-33 15,7-1-39-15,16-3-56 0,5-1-63 0,3-1-81 16,0 3-98-16,1-1-115 0,0-1-620 0,-4 1 307 16,-6-2 206-16</inkml:trace>
  <inkml:trace contextRef="#ctx0" brushRef="#br0" timeOffset="8631.37">6778 9637 16 0,'-2'4'338'0,"-1"-2"-36"15,-1-1-28-15,4-1-33 0,0 0-19 0,-2 6-27 16,2-6-18-16,0 0-16 0,0 0-17 15,0 0-14-15,0 0-10 0,13-9-8 0,-9 4-19 0,4-2-3 16,0 0-7-16,1-8-6 0,0 7-9 0,1-5-4 16,1-3-1-16,-1 1-7 0,-3-2-2 0,1 0-5 15,-2-1 3-15,2-6-9 0,-3 3 5 0,0 3-2 16,-1-2 3-16,0 2 1 0,-3 1 6 0,3 0 13 16,0 3 2-16,-4 3 22 0,0 4 2 0,0-3-11 15,2 5-2-15,-2 0-15 0,0 1-10 0,0 0-7 16,0 4-7-16,0 0-4 0,0 0-3 0,8 14 1 15,-7 0-3-15,3 3-11 0,0 7 8 0,4 4-12 16,-3 2 2-16,0 0 6 0,-4-1-7 0,7 0 9 16,-3 3-24-16,3-1 10 0,-2-1-2 0,2-5-1 15,-1 1 1-15,0-8-13 0,2-2-12 0,-2-1-15 16,4-3-1-16,-5-4-5 0,3-1-5 0,0-2 7 16,1-3-3-16,2-4 2 0,-1-3-3 0,6-3-2 0,-2-6 5 15,0-6 1-15,2-5-1 0,-2-3 7 0,2-5 2 16,-3 0 3-16,0 2 3 0,-1 0 12 15,-2 4 2-15,0 3 23 0,-1 7-7 0,-4 0 7 16,-1 6-1-16,2 2-1 0,-2 0-7 0,0 2-1 0,0 2-3 16,0 3-8-16,2 2 7 0,5 1-2 0,-3 3 0 15,4 1 0-15,1 4 5 0,-1 6-3 0,-2-3-1 16,2 4 4-16,0 6-13 0,-3-5 10 0,0 7 6 16,-2-1-8-16,0-3-3 0,-3-2-7 0,-3 2-2 15,2-4-5-15,-4-5-11 0,1 1-6 0,2-3 4 16,-3-2-1-16,-1-1 20 0,2-2-12 0,-1-4 5 15,-4 2 2-15,4-2-1 0,-5-12-2 0,2 0 9 16,1-7-2-16,1-4 4 0,1-7 4 0,0 0 1 16,2-3 7-16,2-1 3 0,2 2 5 0,1 3 11 0,3 0 4 15,0 3 1-15,-1 9 8 0,3 0-3 16,-5 3-3-16,2-2-3 0,0 9-3 0,4 0-5 16,0 3-6-16,1 1 4 0,5 3 1 0,3 5-4 15,5 2 0-15,-1 7 3 0,3-4 11 0,0 7-16 0,-5 0-1 16,3 2 3-16,0-1-7 0,-3 5 5 15,2 2-7-15,-3-1-1 0,0 3-31 0,-1 2-54 16,-2 0-62-16,-2 0-73 0,1 0-83 0,-3 0-982 0,0 2 425 16,-7-2 284-16</inkml:trace>
  <inkml:trace contextRef="#ctx0" brushRef="#br0" timeOffset="9231.44">8369 9056 182 0,'3'-8'411'0,"1"-1"-46"0,-2 4-35 16,0-2-38-16,1 4-28 0,5 0-28 0,0 3-24 16,3-2-22-16,8 7-20 0,2 1-16 0,7 3-13 15,0 3-19-15,0 1-11 0,-1 5-11 0,0 4-12 16,-2 2-6-16,-3 2-6 0,0 0-20 0,-7 5 3 15,2 0-6-15,-6 0-1 0,-3 1-5 0,-3 2-16 16,-1-3-7-16,-3-2-9 0,0 0-9 0,-3-2 7 16,-2-8-12-16,3-1-4 0,-1-4 0 0,1-2 1 15,0-4 5-15,0-2 5 0,2-3 2 0,-2 1 0 16,1-4-3-16,0 0 2 0,0 0-4 0,9-19-5 16,0 2 5-16,5-5-1 0,-2-5-1 0,8-1 8 15,-1 1-8-15,-1-1 8 0,3 3-14 0,2 1 12 16,-2 4-13-16,-1 0 5 0,-2 4-3 0,-4 4-2 15,-1 2 1-15,0 4-2 0,-2 0 3 0,1 5-3 16,-1 0 1-16,0 3 1 0,-1 1 1 0,1 5-2 0,-1 2-1 16,3 5 5-16,-4 2-1 0,0 0 4 15,0 0-2-15,0 8 1 0,0 1 2 0,-4-3 0 0,5 0-2 16,-3-4 1-16,-1-2 1 0,4-4-2 0,-1-4-1 16,1 1 4-16,2-3-3 0,-1-2 1 0,1-2 1 15,-1-3 2-15,3-3 3 0,3-4-2 0,-3-5 11 16,3 2 0-16,-1-10 13 0,2-4-8 0,-1-2 1 15,-2-3-9-15,-2-3 13 0,-3-1-10 0,6-13-1 16,-10 11 7-16,1 2 3 0,-4-3-9 0,-2 3 2 16,-2 2 16-16,-2 5 21 0,-4 1-9 0,1 6 3 15,-3 3-9-15,-4 1-2 0,0 8-9 0,-6-1-6 16,-3 3-4-16,-5 3-7 0,-5 7 8 0,2 5-19 16,1-1-20-16,4 6-11 0,-2 5-43 0,4 1-29 15,5 2-35-15,0 2-46 0,8 1-40 0,2 4-51 16,2-4-941-16,6 2 405 0,4-2 270 0</inkml:trace>
  <inkml:trace contextRef="#ctx0" brushRef="#br0" timeOffset="9431.44">9606 8842 284 0,'9'-14'372'15,"-4"1"-29"-15,0 6-38 0,1-2-27 0,-4 4-34 16,1 0-31-16,0 3-20 0,-3 2-18 0,0 0-17 15,13 12-15-15,-9 3 5 0,3 2-3 0,1 9-13 16,0 7-10-16,1-1-15 0,-2 2-6 0,3 15-10 16,-4 4-9-16,-1-1 1 0,-1 2-13 0,0-3-6 15,-3 0-32-15,-2 2-43 0,-2-2-39 0,-2-3-46 16,4 0-45-16,-6-13-50 0,6-4-63 0,-4-2-794 16,1-7 350-16,3-6 232 0</inkml:trace>
  <inkml:trace contextRef="#ctx0" brushRef="#br0" timeOffset="9748.43">10097 9063 244 0,'6'-9'294'0,"-2"3"-27"0,0 1-29 16,1 1-23-16,-4 3-18 0,-1 1 0 0,0 0-2 16,4 10-4-16,1 1-14 0,-5 1-2 0,1 6-11 0,2 8-12 15,-3 2-10-15,0 0-6 0,1 0-19 0,1-1-12 16,-2 1-7-16,2 1-8 0,0-9-8 0,1-2-7 15,3 0-5-15,0-7-16 0,1-2 4 0,1-3-2 16,4 0 3-16,-1-5 4 0,6-3-4 0,1-3 5 16,0-4-4-16,7-8 7 0,-2 0-2 0,-1-2 0 15,-5-3-8-15,-1-3-2 0,-6-3 12 0,-2 1 1 16,-3-2 0-16,-9 1-1 0,-2-1 0 0,-6 1 5 16,-3 2-10-16,-5 1-2 0,-6 2-8 0,-3 5-4 15,-2 1-14-15,-6 3 2 0,-19 1-5 0,2 5-5 16,14 8-1-16,6 4-11 0,-7-2-26 0,7 2-37 15,4 4-64-15,5 0-61 0,7 1-72 0,1 1-72 16,7 5-93-16,5-5-882 0,1 1 431 0,1-1 288 16</inkml:trace>
  <inkml:trace contextRef="#ctx0" brushRef="#br0" timeOffset="10167.96">11221 8956 183 0,'-8'-9'394'0,"4"5"-16"15,4 4-16-15,-5-7-15 0,2 6-1 0,3 1-50 0,0 0-32 16,-1-4-24-16,1 4-26 0,0 0-26 15,6-6-13-15,-2 3-20 0,9 1-17 0,6 0-14 0,5-2-8 16,6 0-13-16,4 0-11 0,1 2-9 0,1-3-7 16,-1 2-20-16,-2 3-20 0,-1-2-39 0,-5 2-47 15,-8 0-48-15,-3 3-43 0,-7-1-45 0,1 3-30 16,-8 1-26-16,-3 2-26 0,-5 1-45 0,-7 3-638 16,-10 3 317-16,-6 6 212 0</inkml:trace>
  <inkml:trace contextRef="#ctx0" brushRef="#br0" timeOffset="10284.7">11289 9085 642 0,'-53'21'117'16,"17"-9"29"-16,1 2 35 0,6-3 16 0,7-5 15 15,7-1 0-15,2 1-8 0,4-2-7 0,4-2-14 16,-4 1-14-16,5 0-17 0,4-1-13 0,0-2-9 0,17 6-12 16,1-6-20-16,15 0 0 0,6 0-10 0,16-6-9 15,4 3-14-15,-2-3-44 0,0-1-67 16,-5 1-90-16,2-3-118 0,-17 2-750 0,-1-1 334 0,-5-5 224 16</inkml:trace>
  <inkml:trace contextRef="#ctx0" brushRef="#br0" timeOffset="11098.82">13639 8365 2302 0,'10'-16'72'15,"-5"7"15"-15,2-3 8 0,-3 4 7 0,-2 1 5 16,1 1-5-16,-2 0-9 0,2 1-12 0,-1-1-8 15,-2 2-5-15,0 4-8 0,0 0-5 0,0 0-6 16,0 0 3-16,-23 17-1 0,5 3 11 0,-5 4-1 16,-9 16 1-16,-2 0 3 0,-1 7-3 0,-1 2-11 15,3 0 0-15,1 3-9 0,4-2 0 0,1-2-1 16,7 5-8-16,1-8 9 0,3-1-17 0,10-9-1 16,2-2 2-16,2 0-2 0,4 0-4 0,3-4-2 15,3-3-3-15,5-1-1 0,1-2 0 0,6-3 1 16,-6-6 4-16,13-2-5 0,-8-9-4 0,12 1 2 0,-3-5-4 15,3-3 2-15,-3-2-7 0,-1-6 2 0,-3-3 0 16,2-2 6-16,-5 0-2 0,1-6-1 16,-8-2 1-16,3 1-2 0,-8-1-3 0,-4-3 8 0,-4 2 1 15,-1-2 1-15,-1 9 3 0,-7-1 8 0,3 2 0 16,-10-2-4-16,-1 5-4 0,-7 1-1 0,-1 2-15 16,-7 5 1-16,3 4 7 0,-2 4-9 0,0 1-14 15,2 5-19-15,1 2-18 0,8-2-24 0,1 6-26 16,1-6-30-16,2 7-39 0,6 0-32 0,3 0-32 15,4-2-29-15,4 4-835 0,0-4 366 0,9 0 244 16</inkml:trace>
  <inkml:trace contextRef="#ctx0" brushRef="#br0" timeOffset="11464.9">14117 8594 222 0,'9'-8'312'0,"1"1"-12"0,-4 2-19 0,1 0-19 0,-3 3-21 15,-2-1-24-15,1 1-15 0,-3 2-26 0,0 0-13 16,1 9-10-16,-3 0 1 0,-3 7-20 16,-1 1-1-16,-4 6-20 0,0 5-8 0,1 3-7 0,1-2-14 15,3 3-8-15,-1 1-3 0,2-2-5 0,4 1-11 16,3-7-12-16,4-1 2 0,2-6-6 0,0-2-1 16,5-4-8-16,2-2 5 0,1-2-8 0,1-4 3 15,3-2-13-15,-1-3 7 0,8-5-9 0,-6-9 7 16,2-2 2-16,3-1-5 0,-4-7-2 0,0-4-1 15,-5-3 12-15,2-15-15 0,-4 1 6 0,-7 11 9 16,0-13-2-16,-11-1 2 0,-2 3-11 0,-2 14 13 16,-5 1 7-16,-3 2-3 0,-7 5-3 0,-7 3-12 15,-1 8-1-15,-3 1 1 0,-3 4-2 0,-2 7-12 16,1 5 3-16,-1 4-4 0,4 8-12 0,1 6-28 0,-4 12-23 16,12-5-27-16,-1 14-38 0,9 5-47 15,4 4-42-15,9 1-50 0,7-1-72 0,3-2-746 16,5-5 359-16,2-13 240 0</inkml:trace>
  <inkml:trace contextRef="#ctx0" brushRef="#br0" timeOffset="11632.54">14761 8786 81 0,'10'-8'377'16,"-1"2"-19"-16,-5-1-16 0,1 5-24 0,-1-1-26 15,-1 1-20-15,-3 2-28 0,4-2-31 0,-4 2-17 16,0 0-14-16,-8 9-18 0,0 4-13 0,0 3-20 15,-2 5-15-15,-1 2-7 0,-1 2-11 0,2 2-25 16,1 1-37-16,3 1-42 0,0 5-50 0,0-5-62 16,6 2-65-16,2-4-54 0,2-1-814 0,0-6 349 15,4-6 234-15</inkml:trace>
  <inkml:trace contextRef="#ctx0" brushRef="#br0" timeOffset="12499.13">15107 8560 340 0,'4'-15'341'16,"-3"3"-16"-16,1 2-11 0,-2 2-37 16,0 4-25-16,-3 1-26 0,3 3-23 0,0 0-14 15,0 0-8-15,-14 18-6 0,8-4-14 0,-5 9-12 16,4 0-12-16,-1 6-12 0,2 0-11 0,-1 5-5 0,2-1-13 16,3-1-8-16,0 5-7 0,2-2-11 0,-1-2-5 15,6 0-2-15,0 0-3 0,2-4-17 0,3-3-8 16,3-1-10-16,-2-9-8 0,7 1-3 0,0-8-18 15,1-1 8-15,3-6-5 0,0-2-1 0,5-5 12 16,1-5-12-16,-3-2-1 0,1-5 2 0,-3-3 5 16,-3-4 1-16,3-2-5 0,-8-5 5 0,1 1-2 15,-6-5 6-15,7-11-1 0,-13 12 5 0,2-12 17 16,-5 14 7-16,-6 1 19 0,3-1 31 0,-5 3 2 16,-7 4-6-16,4 2 1 0,-7 3 1 0,-6 4-1 15,5 5 4-15,0 1-8 0,-8-3-7 0,5 10 1 16,1-3-13-16,2 3-9 0,3 3 2 0,3-3-14 15,2 3-4-15,1 0-8 0,5 0-1 0,4 0-2 0,-9 3-3 16,9-3-4-16,-4 3-3 0,4-3 2 0,0 0-3 16,12 6 0-16,3-6 0 0,2 0-3 0,6-2-1 15,6-1 1-15,4-1-4 0,-3-3 0 0,3 1 2 16,-4-4-2-16,1 3-1 0,-4-1 2 0,-6 1-3 16,-2 4-2-16,-2-3 7 0,-2 2-6 15,-5 1-4-15,0 3 1 0,-3-2-5 0,0-1 0 0,0 3 0 16,-6 0 2-16,10 6-6 0,-5-2 4 0,-1 4 4 15,0 4 3-15,1 4 3 0,-5 4 1 0,1-2 3 16,-2 9-4-16,1 1 4 0,-1 3 0 0,-3-1 0 16,1 0 0-16,0 3 0 0,1 1-2 0,-3-2-2 15,5-3 0-15,-4 1 2 0,-1-5-4 0,4 3-18 16,-2-11-12-16,2-1-15 0,1-4-11 0,0 0-5 16,0-4 1-16,0-1 5 0,0-2 1 0,4-3 8 15,-4-2 4-15,10-2 3 0,-3-5 0 0,4-5 1 16,7-8 3-16,-1-4 4 0,-2-2 1 0,-1-3 6 0,3-2 2 15,-5-2 4-15,1 0 0 0,0-1 5 0,-2 3 11 16,1 0 5-16,-2 5 8 0,2 2 5 16,-5 8-2-16,2 0 4 0,-1 5-6 0,-2 1-1 0,-1 2-2 15,3 2-4-15,-1 3-1 0,4 3-1 0,-1 1 5 16,2 6-7-16,3 2-3 0,-1 3 0 0,0 0 4 16,-1 3 0-16,3 9-1 0,-1-2 0 0,-3 2-1 15,2 3-1-15,-4 1 5 0,0-1-5 0,-3 1 2 16,0-1-5-16,-1-2 4 0,-1-5-3 0,-2-4 1 15,3-2 3-15,1 2 0 0,-1-7 1 0,1-1-5 16,2-1 4-16,3-4 1 0,2-1 2 0,-1-4 2 16,5-3 3-16,-2-5-7 0,6-5 3 0,-3-4-2 15,-1-4 6-15,-1 0 0 0,-2-5-4 0,-4-3-1 0,1 1 3 16,-7-3-2-16,-1 0 3 0,-3-1 0 0,-4 0-1 16,-3 0-2-16,-3 2 3 0,-6 2-2 15,0 5-3-15,-6 1 2 0,-2 4-7 0,-2 3 2 16,-1 5-4-16,7 6-2 0,-8-4-1 0,6 7-17 0,1 1-27 15,1 2-35-15,8 3-31 0,-2 0-29 0,0 8-42 16,3 1-42-16,2 5-38 0,4 2-54 0,4 8-56 16,6-1-923-16,2 1 433 0,3 0 288 0</inkml:trace>
  <inkml:trace contextRef="#ctx0" brushRef="#br0" timeOffset="12739.07">16872 8408 442 0,'1'-10'426'0,"0"2"-25"0,-1 1-15 15,3 2-40-15,-3 0-38 0,1 0-29 0,2 0-31 0,-3 5-27 16,5-2-23-16,5 4-13 0,-1 0-13 16,8 4-18-16,1 4-9 0,7 1-9 0,2 2-13 0,1 4-9 15,1 0-12-15,3 4-9 0,3 0-7 0,-3-1-17 16,9 8-7-16,-10-4-12 0,-1-3-26 0,-3-3-53 15,-1 4-59-15,-2 1-58 0,-6 1-67 0,-7-9-67 16,2-1-60-16,-8-4-886 0,-1-3 410 0,2-6 272 16</inkml:trace>
  <inkml:trace contextRef="#ctx0" brushRef="#br0" timeOffset="12913.6">17466 8433 19 0,'0'-9'292'0,"0"-3"-11"0,-2 7-15 0,-1-2-18 16,-1 3-13-16,0 3-15 0,4 1-2 0,-13 2-6 0,2 5 3 15,-3 1 0-15,-1 5-15 0,-7 6-7 16,4 1-13-16,-5-2-7 0,0 7-20 0,5-3-11 16,-1 4-17-16,1 0-14 0,0 3 6 0,0 0-30 0,4 5-30 15,3-2-49-15,1-1-52 0,2 3-57 0,3 0-65 16,1-2-64-16,4-4-87 0,0-1-720 16,2-9 345-16,4-7 232 0</inkml:trace>
  <inkml:trace contextRef="#ctx0" brushRef="#br0" timeOffset="13333.49">18026 8306 80 0,'1'-25'279'15,"-2"5"-9"-15,-2 1-16 0,-2-4 9 0,-2 5-2 16,0-1-1-16,-2 2-7 0,-1 3 6 0,-2-2-10 0,2 3-5 15,-4 1-13-15,3 4-12 0,-6 1-23 16,-1-2-25-16,-1 7-23 0,1 3-4 0,-11 7-11 16,1 0-18-16,-2 4-11 0,2 3-7 0,-4 4-10 0,3-1-15 15,1 6-5-15,3-5-7 0,1 4-3 0,6-4-9 16,7-5-4-16,2 2 1 0,2-4-20 0,5-1 1 16,3 1-12-16,0 1-3 0,7-1-8 0,1-5 0 15,8 4-9-15,1-5-17 0,10 0 7 16,4-6-1-16,0 1 2 0,7-7 8 0,-6 2-5 0,1-3 8 15,-1-1 2-15,-1-1-8 0,-2-1 6 0,-3 1 6 16,-6 2 10-16,-5-1-1 0,-2 6 10 0,-2-1 3 16,-7-1 6-16,4 3 0 0,-4 0-5 0,0-1-5 15,-5 2-6-15,8 0-5 0,-8 0 0 0,5 6 3 16,-2-1 2-16,-3 2 0 0,0 7-3 0,-2-1-1 16,1 1 2-16,-3 13 2 0,3-1-2 0,-4 4 2 15,-2-1-37-15,2 2-48 0,-1-2-62 0,-2 2-56 0,4-3-78 16,2 0-79-16,-2-1-977 0,1-10 441 15,6-4 294-15</inkml:trace>
  <inkml:trace contextRef="#ctx0" brushRef="#br0" timeOffset="13581.78">18885 7950 189 0,'6'-10'392'16,"1"3"-47"-16,-1-1-36 0,-2 4-32 0,-2 2-26 15,-2 2-22-15,0 0-2 0,-1 21 10 0,-4-3-10 16,-4 10-7-16,-1 1-6 0,-6 20-12 0,1-2-8 16,-2 0-16-16,-2 6-6 0,-4 1-19 0,-1-1-11 15,3 7-17-15,-13 13-5 0,8-20-9 0,5-2-15 16,-9 2-5-16,6 0-12 0,-3-2-11 0,3-3-9 16,-1-5-28-16,-1 2-42 0,7-14-55 0,1-1-55 15,-4-4-41-15,3-3-53 0,-2-3-40 0,6-10-38 16,0-1-61-16,1-6-801 0,1-5 385 0,0-2 258 0</inkml:trace>
  <inkml:trace contextRef="#ctx0" brushRef="#br0" timeOffset="13757.24">18446 8328 67 0,'8'-10'329'0,"-3"2"-30"0,3 1-29 15,-2 2-23-15,-2 0-26 0,1 2-23 0,0 3-19 16,2-1-17-16,-1 1-17 0,2 1-15 0,3 6-13 15,8-1-13-15,4 11-32 0,0 3-48 0,2 4-74 16,9 10-82-16,-8-5-662 0,6 12 264 0,-4-1 176 16</inkml:trace>
  <inkml:trace contextRef="#ctx0" brushRef="#br0" timeOffset="13871.94">18983 8785 434 0,'6'5'499'0,"-1"2"-20"15,-1-7-19-15,0 4-21 0,-1-2-12 0,1 1-20 0,-2 0-10 16,-1 2-20-16,-1-5-14 0,4 0-38 15,-4 0-32-15,0 0-32 0,0 0-56 0,0 0-75 16,0-13-103-16,0 6-126 0,0-1-121 0,0-2-122 0,0-6-1280 16,3-2 542-16,-1-2 360 0</inkml:trace>
  <inkml:trace contextRef="#ctx0" brushRef="#br0" timeOffset="14340.9">20152 8365 153 0,'-4'-1'305'0,"4"1"3"0,-11 0-2 16,7-3-2-16,4 3-5 0,-6 0-7 0,6 0-41 15,0 0-15-15,0 0-21 0,-6-3-21 0,6 3-21 16,0 0-10-16,16-4-12 0,-5 3-14 0,11-3-9 16,6 1-15-16,7-1-10 0,-2 1-12 0,6-1-14 15,15 1-11-15,-4 6-21 0,-10-3-46 0,-3 0-48 0,-4 2-62 16,-2 5-72-16,-5 2-69 0,-8-4-86 0,-4 7-722 15,-6-3 354-15,-4 7 236 0</inkml:trace>
  <inkml:trace contextRef="#ctx0" brushRef="#br0" timeOffset="14487.51">20302 8679 38 0,'-8'8'366'0,"0"-3"-36"16,3-2-34-16,1-1-30 0,3 4-22 0,1-6-26 0,7 4-17 15,0-4-18-15,8 0-17 0,16-2-19 0,2 1-13 16,7-1-12-16,12-5-10 0,5 2-14 0,1 0-15 15,0-4-21-15,1 2-51 0,-20 3-60 0,1 3-71 16,12-9-94-16,-17 5-684 0,-2-2 298 0,-2-3 200 16</inkml:trace>
  <inkml:trace contextRef="#ctx0" brushRef="#br0" timeOffset="14886.16">21385 8191 261 0,'5'-4'343'0,"-5"2"-13"0,4-1-31 16,-4 3-28-16,0-4-27 0,0 4-24 0,0 0-19 15,0 0-26-15,0 0-6 0,-6 13-22 0,-2-3-11 16,2 0-12-16,-3 5-9 0,1 4-14 0,-3 4-8 16,2 2-3-16,1 0-11 0,0 2-8 0,3-1-11 15,1-1-3-15,4-4-11 0,-1-5-1 0,6 4 8 16,-1-3-13-16,4 0 0 0,1 0-6 0,0 0 6 15,3-2-11-15,0 1 0 0,8 1-6 0,0-1-2 16,3 0 2-16,-6-6-1 0,5 6 1 0,1-4 3 16,-2-4-2-16,-3 3-4 0,-1-3-4 0,-1 1 8 0,2-2 6 15,-2-1-1-15,-4 1-9 0,-1-2-8 0,1 0 10 16,-2-2-6-16,-5 0 1 0,4 0 0 16,-7 2-2-16,2-2 9 0,0 0 13 0,-3 1 14 0,-1 1 2 15,-1 0 21-15,-3-1 3 0,-2 4-2 0,-7-3-4 16,-6 4-1-16,-3 2-11 0,-6-2-1 15,-2 3-4-15,-2-5-11 0,-4 4 1 0,-1-1-10 0,2-2-17 16,5-1-34-16,3-1-47 0,6-2-49 0,5 0-45 16,3-1-55-16,0-2-69 0,7-1-83 15,1-1-960-15,2-4 443 0,2-3 294 0</inkml:trace>
  <inkml:trace contextRef="#ctx0" brushRef="#br0" timeOffset="15416.83">21615 8293 55 0,'0'-13'401'0,"0"1"-23"0,0 1-15 0,0 1 4 16,-2 3-10-16,2 0-21 0,0 2-26 0,-2-2-30 0,2 2-29 15,2 0-29-15,-2 2-17 0,2-2-25 16,-2 5-15-16,4-6-24 0,5 4-13 0,1-2-10 16,4 2-12-16,8-2-14 0,-3 1-6 0,9 0-10 0,-1 2-5 15,1 0-10-15,0-1-10 0,-6 1-1 0,6 1-6 16,-9-1-5-16,-1 2-5 0,-4 0-1 0,-1 1-7 15,0-2 5-15,-3 1-16 0,-1 0-1 0,-1 2-1 16,2 2-4-16,-5-1 3 0,-1 1-6 0,1 1 3 16,0 3-3-16,-1 0 2 0,0 2 4 0,-3 4 2 15,-2 2-3-15,2-1 3 0,-2 1-1 0,-2 1-2 16,2 8 7-16,-3-2-10 0,2-3 6 0,-1 4-4 16,-2 0-1-16,0 0 3 0,2 0-3 15,2-8-2-15,0 2-1 0,1 0 0 0,1-2-3 0,1 0-5 16,1-2-7-16,0-5-21 0,0 1-12 0,4-1-18 15,-1-2 7-15,2-1-4 0,1-3-4 0,1-2-10 16,7-1 8-16,2-4-6 0,0-4 6 0,1-1 3 0,7-6 9 16,1-2 5-16,-3-1 1 0,0-2 4 15,0-4 6-15,-5-1 13 0,-1-1 10 0,-2 7 14 16,-2-4 10-16,-3 5 34 0,-2 1 22 0,-1 1 21 0,-3 7 16 16,-1-3 10-16,-1 5 14 0,0-2-10 0,-3 4-10 15,2 1-16-15,-2 1-14 0,2-1-6 16,-3 3-12-16,0 0-4 0,0 0-9 0,0 0-3 0,-3 20-3 15,2-6-3-15,-3 1-2 0,0 10-5 0,-1 1 0 16,0 2-2-16,-3 4-3 0,-1 0-4 0,0 0-6 16,-1 4-36-16,1-2-57 0,0 2-55 0,-5 7-53 15,3-10-42-15,0-3-64 0,0-1-74 0,5-4-86 16,0-8-959-16,4-6 471 0,2-6 312 0</inkml:trace>
  <inkml:trace contextRef="#ctx0" brushRef="#br0" timeOffset="16098.05">22571 8441 314 0,'5'-8'305'0,"-1"2"-23"15,1 3-26-15,-2-2-23 0,-1 1-21 16,0 3-16-16,-2 1-7 0,0 0 5 0,3 12-8 0,-3-6-6 16,0 6 0-16,-2 4-13 0,-1 1 2 0,1 3-17 15,-1-2-14-15,-1 7-9 0,-1-1-16 16,1 2-12-16,-2 2-8 0,2 1-11 0,-1-2-6 0,1-3-3 15,3-2-7-15,2-3-8 0,-1-2-10 0,3-1-1 16,-2-3-7-16,0-4-4 0,6-1 0 0,-1-1-1 16,-1-2-6-16,8-5 14 0,0 0-17 0,3-8-8 15,2 1 1-15,0-3-2 0,4-9-2 0,2 0-11 16,-5-1 13-16,1-4 0 0,0-2-5 0,-6-2 3 16,1 2-1-16,-4-5 2 0,-5 2 8 0,0 2 14 15,-2 1 17-15,-4-2 17 0,-1 10 10 0,-4-8 4 16,0 8-4-16,-2 2 3 0,-2 3 12 0,4 1 6 15,-1 4-2-15,2 2-5 0,0 0-9 0,3 0-8 16,-2 0-11-16,2 4-4 0,-3-1-12 0,4-1-5 0,0 4-8 16,-1-5-7-16,1 5 0 0,0 0-3 0,6-2-2 15,1 2-3-15,4 4-1 0,2-4-4 0,6 1-2 16,0 0-1-16,9 2 1 0,-6-3-1 0,-2 2-2 16,1-2-2-16,-2-1-2 0,-6 1 0 0,-2 1-1 15,1-1 0-15,-3 1-3 0,1-1-1 0,-2 0-2 16,-2 0 0-16,1 0 0 0,-3 2-6 0,2 2-1 15,-1 0 2-15,-1 0-3 0,2 3 4 0,-3 1 1 16,2 6 5-16,0 3 6 0,-1 0 0 0,-2 0 2 16,-2 2 0-16,3 6 1 0,-1 1-4 0,-2 3 4 15,2-5-3-15,-2 3 0 0,0-3-1 0,1-4 4 0,2-2-7 16,0 3 3-16,1-7 1 0,4 1 3 16,-2-6-1-16,3 1 0 0,6 0-3 0,2-3 4 0,6-4 1 15,5-2-1-15,3-2-2 0,-2-3 1 16,5-4 0-16,-4-2-2 0,6-3 0 0,-4-6 0 0,-4-1-4 15,3-1 0-15,-3-6 3 0,-5 4 3 0,0-3-1 16,-6-3-7-16,0 0 3 0,-8-3 0 0,-2 4 16 16,-5 1-4-16,-6 2 5 0,-1 0 3 0,-9 0-5 15,-9 6-3-15,-5 2 1 0,-5 3-7 0,-4 5-5 16,-14 3 0-16,12 3 2 0,-1 3-25 0,4 3-44 16,-4 3-61-16,4 1-76 0,6 2-69 0,1 6-71 15,3 1-79-15,5 2-93 0,6-5-1168 0,1 3 559 16,1-2 372-16</inkml:trace>
  <inkml:trace contextRef="#ctx0" brushRef="#br0" timeOffset="20663.87">24630 8185 213 0,'5'-8'251'16,"-3"-1"-3"-16,1 2-3 0,-2 3 0 0,0-2-11 15,1 3-12-15,-2-1-16 0,0 4-17 0,0 0-18 16,0 0-16-16,0 0-11 0,-3-4-13 0,3 4-11 0,0 0-3 15,-9 17-10-15,5-6-1 0,-1 3-5 16,-4 5-6-16,4 0-14 0,0 1 0 0,-1 3-13 16,1 0-8-16,2 5 9 0,2-2-18 0,1-8-5 0,2 9-4 15,4-4-5-15,-3-2 3 0,5-3-7 0,2 3-2 16,0-4-3-16,1-3-3 0,1-2 1 16,-1-5-7-16,0 1-3 0,2-3 2 0,1-1 1 0,0-3-10 15,1-2 5-15,2-5-6 0,1 0 5 0,-3-6 0 16,0-2-1-16,0-1-1 0,2-8 0 0,0-3-5 15,-2 0-9-15,-2-2 13 0,-3 2 0 0,-1 0-2 16,-1 0-3-16,-3 8 0 0,0-1 2 0,-5 1 5 16,-3 3 1-16,0-2-3 0,-3 5 0 0,-1 4-5 15,-3-1 0-15,-7 1-5 0,-2 3 2 0,-1 1-4 16,-2 1 0-16,-6 10 2 0,-3-2-4 0,12 0-6 16,1 4-5-16,0-1-8 0,9 1-3 0,0 1-5 15,2-2-3-15,4 1 0 0,3 1 4 0,1-4 1 0,6 1 4 16,2-1 6-16,2 0 4 0,8-2-5 0,-1-1 6 15,9-5 3-15,4 1-1 0,-3-4 10 16,3-1-7-16,3 0 0 0,-1 0 5 0,-2 0 1 16,1-2 3-16,-3 3 5 0,-2 1 5 0,-5 1-1 0,1 2-5 15,-3-2 8-15,-1 5-1 0,-1-1-4 16,0 1 2-16,-5 1 1 0,-3 3-1 0,3 1 2 0,-4 1-2 16,-1 2-1-16,-3 0 6 0,0 6 3 0,-3-3 1 15,0 6-7-15,-4-2 6 0,-4 1-3 0,2 0 4 16,-5 1 11-16,4-2-20 0,-6 0-1 0,2-2 3 15,-2-3-2-15,1 2 2 0,4-1 1 0,-2-6-4 16,4-1 3-16,0 0 1 0,1-4-7 0,1 0 6 16,2-2 1-16,0 0-1 0,0 0-5 0,11-19 2 15,-4 5-4-15,7-8 6 0,2-2 11 0,3 0-6 16,-2 2-4-16,2 2 0 0,2-4 7 0,0 5 8 16,-5 4-1-16,-1 3 2 0,2 2 2 0,-3 2-1 15,-1 2 0-15,-3 2-13 0,4 0 7 0,-1 3 2 16,-1 5 0-16,-1-1 4 0,3 0-2 0,3 6 11 15,-8-1-4-15,1 1-2 0,4 3 0 0,-2 2-6 16,-5 3 6-16,2 2-5 0,-2 0 2 0,0 1 0 16,0 3-20-16,2 0-42 0,0 1-66 0,0-2-67 15,3 7-91-15,-1-5-101 0,-4-6-992 0,-1 1 451 0,2-5 300 16</inkml:trace>
  <inkml:trace contextRef="#ctx0" brushRef="#br0" timeOffset="21233.72">26228 8160 127 0,'0'0'228'0,"-9"-2"-22"0,9 2-20 0,-4 0-13 16,4 0-11-16,0 0-9 0,21-5-5 0,-1 3 4 15,10-2-4-15,6-3-5 0,15 3-1 0,2-2-8 16,0-2-6-16,4 4-8 0,1 0-4 0,0-2-11 16,4 5-5-16,-3-4-10 0,-6 1-6 0,-3 1-9 15,-10 3-8-15,-2-3-4 0,-5-1-8 0,-2 4-5 16,-4 0-2-16,-7 0-9 0,-2 0-15 0,-7 0-30 16,-3 2-33-16,-3-2-30 0,-1 3-26 0,-4 1-34 15,0-4-49-15,-13 10-47 0,-6-2-618 0,-9 2 281 16,-2-3 188-16</inkml:trace>
  <inkml:trace contextRef="#ctx0" brushRef="#br0" timeOffset="22431.71">26682 8186 71 0,'0'0'278'0,"6"-11"-10"0,-6 11-15 16,0 0-14-16,0 0-23 0,0-3-13 0,0 3-18 15,0 0-23-15,0 0-14 0,0 0-17 0,0 0-10 16,0 0 10-16,4 10 8 0,1 3 3 0,0 0 5 15,-1 7-6-15,1 3-2 0,-5 2-15 0,3 6 8 16,-4-1-14-16,1 2-7 0,0 1-8 0,-2 1-16 16,0 0-5-16,-2 3-7 0,1-4-12 0,2 1 2 15,0-2-8-15,-2-2-8 0,3 0-3 0,0-1-9 16,4-2 0-16,-3-8-4 0,3-2-2 0,0-5-2 16,0-1-10-16,2-1 1 0,1-2-4 0,3-3 0 0,1 0-8 15,3-5 3-15,3-5-1 0,3-2-11 16,5-5 15-16,-3-3-19 0,3-4 0 0,-2-3 1 15,-1-4-3-15,0-1-6 0,-2-2 5 0,-1 0 0 16,0-3-1-16,0 7 2 0,-3-3 3 0,0 2 7 16,-5 0-9-16,-4 9 5 0,2 2 9 0,-4 5 11 15,-1-2-1-15,1 3 5 0,-2 3 4 0,-2 1-1 16,-1 2-11-16,0-1 4 0,0 4-6 0,0 0-6 0,0 0 8 16,0 0 0-16,-4 24-4 0,-1-9-2 15,1 2 2-15,-1 8 0 0,-3 0 0 0,5 0-3 0,-4 1 1 16,3-2 0-16,3 1-1 0,2 0 4 0,2-7-7 15,0 4 1-15,-1-3 0 0,6-1 1 0,-1-1-3 16,1-2 5-16,1-2-7 0,0-2 4 0,1-3 8 16,-1-2-13-16,5-2 5 0,-1-4-1 0,6 3 2 15,2-6-1-15,3-4 2 0,3-3-5 0,-6-4 2 16,6 1-8-16,-4-6 6 0,-1-4-2 0,4 2-2 16,-5-5 3-16,1 0-5 0,-3 1 5 0,-2-4 1 15,-2 2-2-15,-2 0 2 0,-3 4-8 0,-1 6 7 16,-3 1 0-16,-4-1 9 0,0 6-2 0,-4-1-4 15,0 3-7-15,-3-3 4 0,2 7 2 0,-4 2-5 0,-3-2-4 16,-3 3 3-16,0 5-2 0,-7 1-5 0,3 2-4 16,-2 5 12-16,0-4 1 0,5 3-15 15,1 1 10-15,4-4 0 0,3 2-3 0,-1 0-7 0,3-1 0 16,3 2 1-16,1-3 0 0,1-1 4 0,3 0 1 16,3-2-9-16,-1 1 6 0,7-3 3 0,-3 1 7 15,3-3-3-15,1 0-9 0,-1-3 11 0,6 1 0 16,0-3 4-16,-2 1-6 0,1 2 5 0,-4-2-3 15,-2 0 8-15,-1 2 1 0,-4 2-6 0,1 0 0 16,-2-3-3-16,-1 3-4 0,2-1 3 0,-7 1-1 16,0 0-6-16,10 4 4 0,-6-2 2 0,-2 3 4 15,-2 0-4-15,3 2 4 0,-8 3 0 0,4 1-11 16,-2-1-24-16,-1 0-14 0,2 0-12 0,-2-1-9 16,1 1 0-16,-2-4-6 0,4-1-2 0,-2 1-5 15,2-3 5-15,-3 1 8 0,4-4 2 0,8 1 13 16,-8-1 3-16,10-6 7 0,-2-2 9 0,3-1 0 0,2 0 5 15,1-3 8-15,0-1 5 0,3 2 18 0,-4-4 5 16,1 7 10-16,0-3 9 0,-1-1 7 16,-2 5 5-16,-1-1 0 0,-1 2-6 0,1 1-3 0,-1 2-4 15,0 0 0-15,0 3-2 0,1 0-3 0,-1 3 5 16,5 0-5-16,-3 3 0 0,-1 3-3 0,1-3 3 16,2 6 0-16,0 2 1 0,-3-2-1 15,-2 1-1-15,1 1-2 0,-3-2 1 0,-1-2-2 0,-1 2 0 16,-3-1-3-16,2-3 1 0,0 0-4 0,-2-1 1 15,0-2 0-15,2-1 1 0,-2 2 0 0,-1-3 1 16,3-2 8-16,-3-1 2 0,0 0-2 0,0 0 3 16,8-10-2-16,-5 1-6 0,0-3-1 0,4-3-2 15,2 0-3-15,1-2 2 0,3-6-1 0,2 3 8 16,-2 6 5-16,1-1 7 0,-2 5-7 0,1 1-1 16,-1 2 0-16,-1 2-1 0,0 1-4 0,-2 0 17 15,0 3-16-15,4 2-13 0,-3 2 5 0,0 2 10 16,-1-3-15-16,-1 6 14 0,-2 1-10 0,-1 1-1 15,1 0-4-15,-3-1-3 0,0 3 6 0,-3 1-5 0,0 0-3 16,-3-2 3-16,2 1 7 0,-3 0-1 0,0-2 2 16,-2 0 1-16,3-1-6 0,-3 0 3 15,5-4 0-15,-1 0-1 0,-1 2 8 0,3-4 4 0,0-3 3 16,-4 2-9-16,4-2 17 0,0 0-14 0,0 0-1 16,9-17-5-16,-4 5-2 0,2-1-1 0,4-2 2 15,5-6-5-15,3 0 4 0,-2 1-4 0,-3 4 1 16,0-3 5-16,-1 6-7 0,4 1 4 0,-4 3-4 15,-1 1-5-15,-2 3 9 0,3 1-8 0,-1 3 5 16,-1 1-3-16,4 3 1 0,2 1-3 0,0 2 0 16,-1 6-2-16,4-3 5 0,0 1 15 0,4 5-17 15,-8-1-1-15,7 2-1 0,-3 2-10 0,-1 3-39 16,-4-7-53-16,0 7-45 0,-8-2-59 0,7 4-76 0,-5 0-97 16,-5-2-800-16,-1-1 395 0,-1-3 262 0</inkml:trace>
  <inkml:trace contextRef="#ctx0" brushRef="#br0" timeOffset="22964.65">28992 8075 327 0,'5'-9'370'0,"1"0"-42"0,0 1-35 0,-4 3-37 15,2 1-28-15,-3 4-21 0,-1 0-17 0,4 9-10 16,-4 0 3-16,0 8-22 0,-1 3-1 0,1 5-9 15,-4 3-8-15,4 2-14 0,-4 3-19 0,4 1 0 16,-5 0-7-16,2 15-4 0,-3-13-18 0,3-2 1 16,-1 3-14-16,-2-2 14 0,5-1-25 0,0-1-4 15,-2-2-5-15,3-5-13 0,0-6-6 0,4-3-13 16,1-1-7-16,1-5-3 0,1-4-6 0,1-1 4 16,3-3-3-16,3-3 3 0,7-5-9 0,-1 0-1 15,7-10 6-15,0-2-6 0,3-1 2 0,-1-3 4 16,1 0 0-16,-3-1-2 0,0 0 6 0,1 2 0 15,-5 2-1-15,1 0 7 0,-8 7 1 0,2-2 3 16,-7 1 1-16,1 6-3 0,-3 0-2 0,-4 1-6 16,1 3 0-16,-1 2-5 0,2 3-1 0,-4 3 17 15,1 4 0-15,0 3 4 0,-3 3-8 0,-1 11 3 16,0-6 2-16,-1 6-1 0,-1 1-3 0,0 1 2 16,0-2-3-16,0 3-3 0,2 1-3 0,0-8 5 0,0-4-9 15,4-2-4-15,-2-3 5 0,3-4 3 0,1 0-4 16,2-3 5-16,-1-5 1 0,1 1-6 15,1-6 5-15,2-2-3 0,2-1 3 0,1-6-2 0,2-1 4 16,3-9-3-16,-5-2 5 0,2-3 2 0,1 0-11 16,2-4-3-16,-6 0-1 0,2-3 3 15,-6 3 0-15,-1-3-3 0,2 0 6 0,-5 2-6 0,-2 3 6 16,-3 3-3-16,0 6-2 0,-4 6 0 0,0 3-10 16,-1 0-13-16,-4 5-18 0,2 2-16 0,-3 7-17 15,-3-1-12-15,-4 8-21 0,-4 7-27 0,5 5-33 16,-2 3-38-16,6 1-40 0,2 5-33 0,1-2-770 15,3 4 350-15,3-1 234 0</inkml:trace>
  <inkml:trace contextRef="#ctx0" brushRef="#br0" timeOffset="23730.45">30083 8456 14 0,'6'-20'276'16,"1"-3"2"-16,-7 5 1 0,5 2 10 0,-7 5-11 0,-1-1-12 15,-2 1-15-15,1 1-21 0,-1 2-15 16,-4 3-8-16,-2-2-14 0,-2 6-18 0,-5 2-25 16,-1 6-8-16,-9 1-23 0,0 4-8 0,2 4-11 0,-2 5-4 15,-1 1-7-15,2 2-14 0,4 2-6 16,1-2-4-16,2-2-9 0,4 4-19 0,5-4-2 0,6-4-13 16,1-2-12-16,5-1 2 0,2-1-10 0,3-4-4 15,4 0-1-15,6-1 0 0,3-1-8 0,7-6 10 16,-5-2-9-16,12-2 7 0,-2-6 0 0,0 1 0 15,-2-5-2-15,3-3 12 0,-3 2-6 0,2-2 2 16,-3 1 9-16,-4-1 0 0,-1 0 28 0,0 0 0 16,-3-2 14-16,-4 3 10 0,-4 3 9 0,-1 2 10 15,-3 3-2-15,0-2 0 0,-3 4-5 0,0 0-8 16,0 0-13-16,-1 4-12 0,-4 0-6 0,0 0-1 16,0 0-1-16,5 7-6 0,-4-2-2 0,-2 3-2 15,-1 3-8-15,-1 0 0 0,-4 0-9 0,2 1-10 16,-2 2-9-16,-2-1-21 0,2-2-21 0,2-3-16 15,1-1-2-15,3-2 2 0,0 2 10 0,1-2 14 16,0-2-1-16,4-1 10 0,3-1 2 0,-7-1 5 16,19-6 11-16,0-3-10 0,4-3 11 0,3-1 6 0,-2 1 4 15,3-5 22-15,-1 5 5 0,-2-2 7 0,1 6 11 16,-5-4 12-16,0 6-2 0,1 3 8 0,-2-2-4 16,1 3-6-16,-3 2-4 0,2 0-4 15,0 4 2-15,-5 4-4 0,3 1 3 0,-2 3-7 0,-2 1 1 16,0 0-4-16,-4 2-5 0,1 2 2 0,-1-2-3 15,-3 4-4-15,1-3 6 0,-1 2-8 0,0-2 0 16,-2 1-5-16,3-4-1 0,-3-2 4 0,-2 2-2 16,-1-6-2-16,4-2 0 0,-5 1 3 0,2 1 0 15,1-3-4-15,1-3 2 0,4-1 10 0,-1 0-13 16,5-1 1-16,1-4-1 0,6-2-2 0,9-6-4 16,-2-1 6-16,1-2-4 0,2-1-2 0,3-3-4 15,1 2 2-15,-5-4 10 0,16-6-13 0,-14 7-4 16,0 3 4-16,-3 4 3 0,-4-2-1 0,-7 8-3 15,-3 3-3-15,-1 1-2 0,-3 3 0 0,-2 2-5 16,-2 3 1-16,0 1 15 0,-1 5 17 0,-4 1 14 16,3 6-10-16,-6-4 2 0,3 4 5 0,0 2 2 15,-1-2-1-15,-2-1 0 0,6 0-2 0,-2 0-4 0,3 1 1 16,4-4 4-16,4 4 0 0,8-1-4 0,7-1-5 16,6-3 1-16,17 0-5 0,8-1-26 15,2-8-54-15,6 0-90 0,24 3-87 16,-26-6-99-16,30-5-115 0,-32 1-1097 0,1-3 518 0,-4-3 344 0</inkml:trace>
  <inkml:trace contextRef="#ctx0" brushRef="#br0" timeOffset="25300">4161 11426 169 0,'-9'-3'234'0,"-2"7"-21"0,-2 0-19 16,-3 4-15-16,-10 6-15 0,-1 1-16 0,-4 0-11 15,-1 2-9-15,0 0-7 0,1 1-8 0,-5 2-3 16,4-6-12-16,0 1-4 0,1-3-7 0,3-5-5 16,8-3 8-16,1-3-2 0,-3 0-7 0,6 1-1 15,-1-4-1-15,5-1-6 0,-2-5-6 0,4 2-8 16,2-9-4-16,-1 1-5 0,8-2-5 0,1-1-6 15,5-1-6-15,0 2-3 0,4 0-5 0,3 1-1 16,-1 3 8-16,2-1-15 0,1 4-3 0,-2 4 0 16,1-2-1-16,3 5-3 0,-1 0-3 0,3 4 2 15,1 0-1-15,-1 6 0 0,9 4 3 0,-7 3 2 16,2 5 3-16,-5 7 6 0,-2 3 4 0,-2 2-1 16,1 2-4-16,-5 1 0 0,0 12 0 0,-5-12-2 15,0 10 4-15,-1-10 5 0,-4 0-11 0,-1 1-4 16,-1-4 2-16,0-3-6 0,2-3 3 0,-3-8-3 15,2-1-1-15,0-4 5 0,0-5-2 0,2 1 0 16,0-4 15-16,0 0-13 0,-1-3 4 0,1-2-7 16,0 0-4-16,0 0 3 0,1-24-4 0,0 5 0 15,3-9 0-15,1-5-2 0,4 0 2 0,5-11-3 16,-2 10 4-16,2 2 3 0,-1 3-3 0,4 3 7 16,0 4-1-16,0 1 0 0,-5 6-1 0,1 3 2 15,-1 5-5-15,2 1 1 0,-3 4-5 0,7 4 1 16,0 1 3-16,-2 7 1 0,1 1 0 0,0 2-2 0,1 6 2 15,-2 3-1-15,-3 2-1 0,1-2 0 16,-1 1 17-16,-7 2-19 0,2 0 4 0,-3 3-4 16,3-4 1-16,-4-4-4 0,-3-1 2 0,3-4-2 15,-4 0-14-15,1-4-5 0,-1 0-4 0,4-2-1 0,-3-4 13 16,-1 0-1-16,0-5 3 0,0 0-4 16,0 0 0-16,0 0 1 0,0-22 1 0,0 5 3 0,0-9-1 15,1 1 4-15,2-7-2 0,-3-1 2 16,5-3-2-16,-2 0 1 0,2 3 2 0,-4 0 1 0,5 2 5 15,2 3 9-15,-5 10-3 0,0 0 3 0,0 7-1 16,1 0-7-16,1 3 1 0,-1 3 1 16,2 1-5-16,0 4 2 0,4 1-3 0,-1 2-2 15,2 6 7-15,0 0-4 0,5 8 2 0,-5-2-5 0,7 7 3 16,-4-1-1-16,4 2 1 0,-5-1-6 0,-3-1-11 16,3-4-7-16,-3-2-7 0,0 0-4 0,2-1-3 15,-3-6-2-15,0 0 3 0,-2-3 7 0,2-1 3 16,-1-4 7-16,0-3 1 0,-1-3 2 0,1-2 1 15,1-7 6-15,-2 2 3 0,4-12 10 0,-5-1-1 16,1-1 6-16,-2-6 4 0,1-1 12 0,-3-3 4 16,0-10 6-16,0-1 0 0,1 13 6 0,-3 2-1 15,3-2 25-15,-4 2-7 0,0 1 6 0,0 2 25 16,0 11 18-16,-3 1 13 0,2 5 8 0,0 4-8 16,1-2-12-16,-3 6-15 0,6 1-13 0,-6 1-11 15,3 3-10-15,0 0-6 0,3 16-1 16,-2 0-4-16,3 4-8 0,-3 10-6 0,4 1 1 0,0 5-7 15,2 15 3-15,-1-2-4 0,-2 0-2 0,5-1 2 16,0-2-5-16,0 1 4 0,0-1-12 0,1-11 1 16,2 9 2-16,-1-11-13 0,3-1-17 0,0-2-25 15,0 2-43-15,2-6-19 0,1-1-38 0,1-2-36 16,-1-3-51-16,-2-6-52 0,-1-1-35 0,4-6-57 16,-10-5-902-16,4-2 422 0,-2-3 284 0</inkml:trace>
  <inkml:trace contextRef="#ctx0" brushRef="#br0" timeOffset="25464.56">4717 11683 94 0,'-6'-10'359'15,"-2"4"-38"-15,3-3-31 0,1 3-34 0,4 0-24 16,1-5-24-16,11-2-23 0,3-1-19 0,11-2-16 16,5-3-17-16,20-4-13 0,0-4-30 0,2 5-38 15,4 0-51-15,-4 4-51 0,4 3-49 0,0 1-51 16,1 4-63-16,-2 5-502 0,2-2 237 0,4 2 160 15</inkml:trace>
  <inkml:trace contextRef="#ctx0" brushRef="#br0" timeOffset="26200.99">6187 11747 193 0,'0'0'371'0,"-2"-7"-31"16,2 7-30-16,0-4-27 0,2-1-30 0,0 3-27 15,2-5-24-15,0-1-16 0,2-1-22 0,5 0-14 16,0-6-18-16,3 1-11 0,0-3-11 0,3-7-13 16,-2 3-8-16,2-2-5 0,-1 1-10 0,0-2 6 15,-2 2-14-15,1 0-2 0,-5-1-5 0,-1 5 1 16,1-7-4-16,1 1-8 0,-5 1 3 0,-1 3-4 15,-1 3 10-15,1-1 10 0,-2 2 6 0,-1 6 10 16,-1 2 14-16,-1 2 3 0,0-2-5 0,3 4-11 16,-3 0-13-16,0 4-9 0,0 0-9 0,0 0-5 15,0 0-3-15,0 18-2 0,3-3-4 0,-1 3-3 16,2 7-2-16,-3 0 2 0,2 8-4 0,-2 0-1 0,3 1-7 16,-2 1 2-16,1-3-9 0,2 1 4 15,-1-1-5-15,1-1-1 0,8-3-3 0,-8-3-2 0,3-5-11 16,5 2-18-16,-3-6-13 0,0-4-10 0,8-2-9 15,-2-4-3-15,2-4 4 0,-1-4 10 0,2-4-7 16,5-6 0-16,-3-5 5 0,2-4 5 0,-4-4 3 16,-1-1-1-16,4-6 5 0,2-14 5 0,-7 15 2 15,4-13 15-15,-6 13-7 0,0 5 11 0,-3-1 6 16,1 3 11-16,-8 7 5 0,3 7 16 0,-3 1-8 16,0 1-4-16,-1 0-9 0,1 4-1 0,-1 3-1 15,2-1 1-15,3 4 1 0,-1-1-2 0,1 5-5 16,1 3 2-16,2 5 1 0,-2 0 0 0,3 3-1 15,-4-1 0-15,-2 8 4 0,2-6-6 0,-3 7 5 16,1 2-5-16,-3-10 2 0,-3 2-2 0,2 0 8 0,-2-2-6 16,-1-1-4-16,0-6 4 0,0 0 0 15,1-3 4-15,-1-2 0 0,0-1 2 0,0-2-2 0,0-2 1 16,0 0-7-16,0 0 2 0,2-19 3 0,-1 8-1 16,4-8-4-16,1-7-2 0,2-3 4 0,1-2 2 15,2-2 7-15,2 0-9 0,2-1-4 0,2 2 0 16,2 3 1-16,-2 0 0 0,5 6-1 15,-2 4 3-15,1 3-6 0,-4 4 0 0,-2 6-2 0,-2-1 6 16,-1 7-2-16,-1 0-1 0,2 4 8 0,1 3 14 16,-4 4 24-16,2 4 8 0,-2-1 2 0,-2 4 2 15,-3 0-2-15,5 6-4 0,-5-1-2 0,-1-2-9 16,4 6 2-16,0-5-1 0,-3 4-5 0,1-1-5 16,2-1 0-16,-1-4-11 0,4-2-27 0,4 3-50 15,5-4-71-15,0 0-81 0,3-2-83 0,2-2-111 16,-2-8-1176-16,5-1 524 0,8-1 352 0</inkml:trace>
  <inkml:trace contextRef="#ctx0" brushRef="#br0" timeOffset="27030.69">8312 11117 199 0,'-3'-7'337'0,"3"-1"-31"0,0 2-25 16,0-2-28-16,0 0-24 0,1 3-21 0,2-3-21 0,0 0-15 15,2-1-22-15,5 3-13 0,0-1-14 16,6 0-16-16,0 5-8 0,2-3-7 0,2 3-1 0,2 3-19 15,6 2-8-15,3 2-3 0,-3 4-8 0,0 2-4 16,-2 6-5-16,2-1-3 0,-4 6 2 0,3 0-5 16,-8 2 4-16,-2 3-1 0,-6 1 0 0,-4 1 2 15,-5 4-6-15,-3 0 0 0,-6 2-1 0,-4 13-9 16,-3-5 3-16,-5 2-1 0,3-12-5 0,1 0-3 16,-2-2-6-16,1-2 1 0,0-5 1 0,-1-2 1 15,6-6-2-15,1-3-3 0,4-3 0 0,1-3 2 16,1-1 4-16,1-1-1 0,1-3 3 0,2-2-9 15,0 0 4-15,0 0-2 0,5-18 0 0,3 3-4 16,2-1-2-16,5-9 1 0,3 2-6 0,1 1 2 16,0 3-3-16,-1 0 0 0,1 2 4 0,-1 5-2 15,-5 2 2-15,5 0-2 0,-4 3-14 0,-2 2 12 16,2 0-2-16,-3 3-2 0,4 2 4 0,-3 1-3 16,6 5 0-16,-3 0 0 0,3 4 5 0,-4 0-3 0,0 0-3 15,0 4 1-15,3-1 18 0,-4 3-18 0,-2 0 1 16,6 5-3-16,-6-7 2 0,1 3 2 0,-1-5 2 15,2-1 1-15,1 1 1 0,1-6-3 16,-2 0 0-16,5-1-1 0,0-4 6 0,1-2-4 0,-1-4-1 16,-1-2 3-16,2-1 2 0,3-10 4 0,-3 1 5 15,-2-1-1-15,0-7 7 0,-3 2 6 0,-2-5-6 16,-5 1 5-16,3-2 2 0,-4-2 10 0,-6 2 0 16,-3 0 1-16,0 1 9 0,-4 2 23 0,-3 3-12 15,-5 3 11-15,2 4-7 0,-5 4-4 0,-4-1-4 16,2 7-4-16,-10 0-9 0,2 5-9 0,0 2 3 15,1 5-9-15,-2 1-3 0,3 7-1 0,2-1-16 16,1 2-19-16,3 3-32 0,8-2-28 0,4 1-25 16,2 1-35-16,6 8-36 0,2 1-38 0,6 0-48 0,4 1-47 15,4-3-77-15,-3-1-791 0,6-2 390 16,-6-10 258-16</inkml:trace>
  <inkml:trace contextRef="#ctx0" brushRef="#br0" timeOffset="27234.27">9496 11158 97 0,'8'-23'335'0,"-3"7"-4"0,-5 7 1 16,3-3-14-16,-2 4-20 0,-1 2-22 0,0 1-42 15,1 2-26-15,-1 3-20 0,0 0-21 0,0 0-13 16,8 17-12-16,-7 0-3 0,0 1-16 0,2 9-10 16,1 0-9-16,-3 5 5 0,3 0-26 0,0 2-14 15,0 0-1-15,-3 13-9 0,-1-11-1 0,5 14-10 16,-4-4-29-16,2-10-47 0,2 11-53 15,-2-14-53-15,-1 1-72 0,5-1-61 0,-5-4-853 0,3 0 374 16,-2-10 248-16</inkml:trace>
  <inkml:trace contextRef="#ctx0" brushRef="#br0" timeOffset="27447.27">9870 11098 133 0,'3'-17'389'0,"-1"4"-26"0,0 2-31 0,0 1-18 15,-2 4-46-15,1 0-29 0,-1 4-25 0,0 2-6 16,0 0-20-16,5 14-3 0,-4-1-6 0,0 5-10 16,1 7-10-16,0-6-11 0,-2 10-1 0,4 0-23 0,-1 3-13 15,0-2-9-15,0 0-14 0,0 2-7 0,0-1-8 16,1 5 3-16,0 1-27 0,1-2-35 16,-1 1-57-16,-3-1-59 0,3-2-72 0,1 0-69 0,1 0-79 15,1-6-835-15,-3 0 385 0,-2-9 258 0</inkml:trace>
  <inkml:trace contextRef="#ctx0" brushRef="#br0" timeOffset="27686.77">10893 11172 159 0,'3'-4'449'0,"-2"-2"-39"0,1 4-32 0,0-2-34 0,0 1-37 16,1 1-33-16,1-3-33 0,4 3-20 0,3-2-20 16,5-1-26-16,4 1-9 0,9 1-23 0,3-2-7 15,1 4-29-15,2-2-35 0,-1 2-37 0,1 0-63 16,-5-1-49-16,2 5-65 0,-14-2-68 0,4 5-76 16,-8-1-739-16,-5 1 341 0,-8 2 228 0</inkml:trace>
  <inkml:trace contextRef="#ctx0" brushRef="#br0" timeOffset="27789.69">11085 11315 278 0,'-17'11'329'0,"3"-2"7"0,5-4-22 16,-5 1-15-16,5-2-20 0,5-1-25 0,-1 1-23 0,1 3-22 16,4-4-18-16,0 1-9 0,4 1-21 0,5 0-14 15,9 0-18-15,9 2-23 0,5-4-49 16,6-3-71-16,14 0-96 0,2-3-112 0,-1-5-830 16,-1 2 350-16,-15-1 234 0</inkml:trace>
  <inkml:trace contextRef="#ctx0" brushRef="#br0" timeOffset="28424.87">13731 10545 249 0,'3'-3'313'0,"0"-3"-20"16,0 4-25-16,-3 2-25 0,0 0-27 0,0 0-15 15,0 0-14-15,-9 14-5 0,-1 0 4 0,-8 9-3 16,-4 2-11-16,-5 3-2 0,-10 8-1 0,-1 3 6 0,-2 3-19 15,2 0-11-15,5 0-9 0,-2-1-9 16,7 3-10-16,-1-1-14 0,5-2-12 0,6-6-4 0,5-2-10 16,2-2-7-16,4 1-5 0,6-2-12 0,3-2 0 15,7-2-7-15,0-7-7 0,3-4-8 0,9 3 0 16,2-3 0-16,4-4-8 0,5-5-1 0,0-2 4 16,0-3-7-16,3-5-3 0,-1-1-1 0,-2-5 2 15,0-1-5-15,-4-3-1 0,-2-3 13 0,-3-1-14 16,-4-3 6-16,-3-1-9 0,-3 0 1 0,-5 2 0 15,-3 3-4-15,-4 0 5 0,-2-1-10 0,-4 0 4 16,-5 4 4-16,-1 0-8 0,-6 3 0 0,-1 1 4 16,-12 3-6-16,-2 3-3 0,0 1 5 0,2 6-16 0,-6 1-23 15,7 3-17-15,8-3-28 0,3 5-30 0,3-1-32 16,1 4-32-16,6-1-28 0,7 2-46 0,2-1-45 16,4 4-874-16,3 0 390 0,5 0 262 15</inkml:trace>
  <inkml:trace contextRef="#ctx0" brushRef="#br0" timeOffset="29319.01">13750 10624 27 0,'0'-10'307'0,"0"0"-8"0,0 3-15 0,0-2-13 16,0 1-21-16,0 6-12 0,-1-4-19 16,0 2-19-16,1 4-16 0,0-5-24 0,0 5-17 15,0 0-15-15,0 0 0 0,-6 15-4 0,3-1 5 0,-2 3-3 16,-3 10 5-16,-4 4-7 0,5 0 2 0,-6 3-12 16,0 12 3-16,-2-2-8 0,3-10-5 15,-3 16-2-15,-3-3-9 0,-4 1-11 0,2-2-6 0,2-3-9 16,3-10-1-16,-1-3-10 0,0 2-6 15,3 0-2-15,3-3-6 0,1-6-5 0,2-6-7 16,4-2 0-16,0-3-6 0,-1-1 5 0,4 0 4 0,0-6-12 16,4 2 1-16,1-4-5 0,6 1 2 0,0-1-2 15,7-3-4-15,5 0 3 0,4-6-3 0,5 2 8 16,1-2-11-16,0-3-1 0,7-1-4 0,-2 1 4 16,-1 1-4-16,0-2-1 0,-1 0-5 0,-3 1 3 15,4 0-1-15,-6-1 0 0,-4-1 6 0,2 0-4 16,-10 5 0-16,-1-4 1 0,0 2 4 0,-4-3-5 15,0 0 2-15,0 1-5 0,-2-4 7 0,-3 2-2 16,-2-2 8-16,1-3-9 0,-3 0-2 0,-1 0 1 16,-3-3-1-16,1 2 7 0,-1-2 0 0,0 0 4 0,-1-4 10 15,-1 3 8-15,-2 4 11 0,2-2 7 0,-3 2 9 16,1 2 5-16,1 1 10 0,-2 5 8 0,3-4 6 16,-4 3 3-16,1 4 0 0,4 3-8 0,-1-3-11 15,-2 4-12-15,3 2-6 0,0 0-8 0,0 0-3 16,-10 17-5-16,5 0 0 0,-3 9-1 0,3 2-3 15,-3 1-3-15,3 2-4 0,0 2-4 0,0 2 0 16,-3 1 0-16,7-3-3 0,-3 3-2 0,-4 9-2 16,7-10 1-16,-1 2-5 0,-1-4 0 0,-2 2-18 15,3 1-28-15,0 1-43 0,4 10-46 0,0-16-51 16,0-1-55-16,2 1-50 0,0-1-52 0,1-5-59 16,3-7-36-16,-4-1-1082 0,2-7 503 0,3-5 336 15</inkml:trace>
  <inkml:trace contextRef="#ctx0" brushRef="#br0" timeOffset="30452.67">14737 10906 228 0,'-4'-28'287'15,"0"-4"-14"-15,-5 4-6 0,-5 3-18 0,5 1 9 0,-4 2-9 16,1 7 3-16,-1 5-21 0,-4-2-12 0,0 2-8 15,-3 5-12-15,0-1-12 0,-2 9-24 0,0-2-10 16,-6 7-1-16,0 4-26 0,1 5-13 0,5 2-11 16,3 1-10-16,3 5-6 0,-2 3-8 0,6 3-9 15,5-2-10-15,1 3-4 0,6 0 0 0,4-1-8 16,2 0-7-16,4-2 0 0,0 1 12 0,3-7-24 16,3 2-5-16,2-1 4 0,0-2-3 0,1-1-4 15,0-2-2-15,2 2 17 0,-1-3-27 0,-7-5 5 16,4 2 5-16,-3-3-12 0,-2 0-3 0,-3-3 9 15,-2 0-2-15,-2 2-2 0,-2-2-5 0,-2 0 3 16,-4-1 0-16,-2 2 2 0,-3 0-4 0,-4-5-2 16,-5 2 4-16,2-1 2 0,-6 1-6 0,2-6 10 0,-4 2-7 15,3-3 4-15,-1-3-1 0,-2 0-3 16,-4-4-1-16,7 0 7 0,2-2-5 0,-1-1 4 16,6-5-6-16,4-1 0 0,0-7 0 0,9-4-8 0,5 1 5 15,3-2 5-15,6-2 8 0,6 0-11 0,5 3-7 16,-1-1 8-16,2 5-7 0,4 1 4 15,1 1-12-15,2 3 10 0,-1 2 3 0,0 3-4 0,-3 0-1 16,1 1 3-16,-1 4 0 0,-2 2 0 0,0 2-3 16,-8 1-1-16,0 3 4 0,0 0-4 0,-5 2-5 15,-1 1 7-15,0 4 13 0,-3-2-20 0,3 6 6 16,-3 3-1-16,-2 2-4 0,-2 1 2 0,-1 3 3 16,-2 4 9-16,0 2-2 0,0-1 3 0,-3 1 0 15,0-1-4-15,-3 0 1 0,6-1 1 0,-3-3-1 16,0-3 3-16,0-2-2 0,4 0 1 0,-1 0 1 15,-1-6-5-15,2 1 1 0,1-2-2 0,0-2 3 16,4-2 4-16,-4-2-4 0,4-3 2 0,5 0 5 16,-5-3-4-16,4 0 2 0,4-6-6 0,-3-2 4 0,1-1-4 15,3-6 4-15,1-3-4 0,-5 0 1 16,0-5 1-16,-5-3 0 0,-2 3 3 0,0-3-2 16,-3-1-6-16,-4 1 5 0,0-2 9 0,0 7 14 0,-4-3 16 15,-2 3 4-15,0 4 4 0,-1 3-1 0,-1 3 13 16,3 5 8-16,-1-2 0 0,3 4 0 0,0 0-6 15,0 0 1-15,3 2-13 0,-3 2-8 0,1-3-4 16,1 2-7-16,-1 0-9 0,2 4 0 0,0 0 1 16,0-5-5-16,0 5 0 0,8-3-4 0,0 1 0 15,6 2-1-15,1-3-5 0,4 2 1 0,12-2-2 0,-3 0 1 16,-1-1-4-16,2 1 0 0,-9 2-2 16,1-2 3-16,0 2-4 0,-1-1 1 0,1 1-5 15,-2 4 1-15,0 0-1 0,-3-1-2 0,5 4 3 16,-7 1-3-16,-2 0 0 0,0 0-4 0,-3 4 2 15,3 0 2-15,-5 3-2 0,-3 4 4 0,0-2-4 16,-1 2 3-16,-3 0 2 0,-3 7-2 0,-1 2 2 16,-1-1 2-16,-1 2-4 0,-3-2 3 0,0 0-1 0,1 0-1 15,-2 0-4-15,0-4-20 0,3-4-15 0,2 2-13 16,4-9-13-16,-4-1-16 0,2-1 8 0,3-2 14 16,0-2 1-16,3-1 8 0,3-3 16 0,-6-1-6 15,16-7-1-15,-1-3 7 0,5-6 5 0,3-2-4 16,3-3 7-16,1-6 7 0,7-7 3 0,-1-2 4 15,1-1 5-15,-1 3 6 0,-8 7 8 0,0 4 12 16,-1 1 14-16,-4 3 6 0,2 2 6 0,-7 7 3 16,1 0-5-16,-6 4-2 0,0 2-4 0,-1 2-5 15,3 0-3-15,-1 4-3 0,-1 0-4 0,-1 2 2 16,5 2 0-16,-6 2-2 0,0 1-2 0,2 4 1 16,-1 2-2-16,0-1-3 0,2 2 0 0,0-1-2 15,-4 6 0-15,5-7 0 0,-5 0-2 0,6-4 2 16,1 2-4-16,-2-5 1 0,4-3 0 0,1 2 0 15,5-6 5-15,-2-3-6 0,-2-1 0 0,0-4 3 16,-1 0 7-16,-2-1-1 0,-2-5-4 0,-2 1 1 0,-2-2 5 16,-2-2-5-16,0-9 3 0,-7 8-4 0,-4 0 2 15,1-1-4-15,-8-6-3 0,-3 3 0 0,-4-2 0 16,-6 0-1-16,0 6-4 0,-6 5-3 0,1 0-5 16,1 1-17-16,-3 3-41 0,3 4-55 0,6 0-65 15,1 0-46-15,-1 3-66 0,5 4-100 16,5 0-102-16,0 2-1060 0,6 0 518 0,-2-3 346 0</inkml:trace>
  <inkml:trace contextRef="#ctx0" brushRef="#br0" timeOffset="30887.04">17217 10819 258 0,'1'-1'353'0,"-1"-5"-17"0,0 6-22 15,2-5-29-15,-1 3-28 0,-1 2-26 0,0 0-32 16,0 0-11-16,0 0-19 0,10 6-15 0,-5 2-7 16,4 0 6-16,1 5-12 0,3 5-8 0,5 4 1 0,1 2 1 15,0 0-11-15,3 3-9 0,-3 2-1 0,4-2-11 16,-1 3-7-16,-3-3-9 0,3 2-10 15,-4 0-14-15,3 0 2 0,-1-1-5 0,-4 3-6 0,2-3-8 16,-4-1-8-16,0 2-48 0,-2-3-54 0,-3 0-50 16,-7 3-60-16,2-3-64 0,-3-8-55 0,-3-2-953 15,-1-4 416-15,1-8 276 0</inkml:trace>
  <inkml:trace contextRef="#ctx0" brushRef="#br0" timeOffset="31114.44">17751 10897 245 0,'5'-15'318'0,"-5"7"-22"0,0-1-18 0,0 6-20 16,-4-1-20-16,0 1-15 0,4 3-11 0,0 0-12 15,-19 9-7-15,7 4-3 0,-5 0-17 0,-3 3-5 16,-1 7-4-16,-1 0-7 0,1 1-10 0,0 3-17 16,-2 0-9-16,4 4-3 0,-5 9-25 0,7-11-9 0,3 2-4 15,1 4-19-15,4-2-31 0,1-2-31 0,6 6-48 16,0-4-39-16,4 1-40 0,3-2-53 0,4 1-62 15,0-8-69-15,0-7-747 0,1-4 353 0,4-3 236 16</inkml:trace>
  <inkml:trace contextRef="#ctx0" brushRef="#br0" timeOffset="31514.51">18471 10867 159 0,'3'-27'257'16,"-6"2"-9"-16,3 0 0 0,-3 7 3 0,-1 1-2 16,-1 0-11-16,-4 3-2 0,1-2-18 0,-2 6-8 15,0 1-7-15,-8 2 0 0,0 1-12 0,-2 2-14 16,-6 4-22-16,-4 0-4 0,1 4-19 0,0 3-9 16,0 4-16-16,2 5-7 0,1-1-5 0,-2 3-13 0,5 1 5 15,-1 2-16-15,2-1-8 0,5 5-7 0,1-2-3 16,3 1-12-16,7-7-11 0,2 1-7 15,5-4 1-15,3-2-15 0,4 3 5 0,5-6 1 0,4 0 1 16,5-2-4-16,6-4-6 0,3-1 2 0,3-4 1 16,-2-2-12-16,3-4 5 0,-3 1 1 0,1-3 8 15,-4 0-4-15,2-1 0 0,-5 1 0 0,-6 2 5 16,-6 2-10-16,1-2 17 0,-4 7 1 0,-2-3-1 16,-3 2-1-16,2-3-1 0,-3 5-6 0,0-3-5 15,-5 3-1-15,6 8 3 0,-3-2 4 0,-1 4 13 16,-2 2-10-16,2 5-1 0,-5 8 16 0,-2 1-16 15,1 1-2-15,-1 2-6 0,-1 0 6 0,-2 1-5 16,2-1-24-16,-1-1-40 0,2 4-46 0,1-4-51 16,0 5-58-16,1-2-67 0,4-3-85 0,-1-3-870 15,2-5 410-15,1 0 276 0</inkml:trace>
  <inkml:trace contextRef="#ctx0" brushRef="#br0" timeOffset="31764.38">19265 10629 239 0,'8'-17'339'0,"-4"7"-9"0,-2 5-19 0,5-3-29 15,-6 4-27-15,2-1-24 0,-1 4-22 0,-2 1-12 16,0 11-4-16,-5-1-9 0,4 9-6 0,-7 9-7 16,3 2 5-16,-4 4-13 0,-2 2-9 0,-2 10-4 15,-2 0-14-15,2 0-12 0,-1 0-9 0,-2-2-8 16,-3 2-12-16,2 0-8 0,-4-3-10 0,-1 2-8 15,4-13-4-15,-5 11-6 0,0-1-19 0,5-13-32 16,-5 0-45-16,3 1-50 0,2 0-40 0,-1-1-56 16,-2-1-70-16,2-7-80 0,4-9-909 0,1-2 414 15,0-8 276-15</inkml:trace>
  <inkml:trace contextRef="#ctx0" brushRef="#br0" timeOffset="31917.48">18915 10819 117 0,'4'-5'360'0,"-1"1"-35"0,-1 1-36 16,2-1-31-16,-2 3-22 0,-2 1-34 0,6 5-13 15,-4 0-28-15,5 5-46 0,0 4-55 0,3 3-47 16,5 8-52-16,2-3-45 0,5 4-62 0,-3 3-540 16,12 8 228-16,1 1 154 0</inkml:trace>
  <inkml:trace contextRef="#ctx0" brushRef="#br0" timeOffset="32054.45">19421 11350 429 0,'7'3'449'0,"-2"3"-25"16,-1-3-22-16,-2 2-11 0,3-5-27 0,0 0-30 15,-5 0-33-15,4 2-23 0,-4-2-35 0,3 3-15 16,-3-3-28-16,0 0-51 0,0 0-74 0,0 0-87 0,7-5-87 16,-4-1-112-16,0 0-121 0,0-2-873 0,1-3 401 15,0-2 268-15</inkml:trace>
  <inkml:trace contextRef="#ctx0" brushRef="#br0" timeOffset="32531.9">20571 10786 42 0,'-10'-5'355'0,"-1"3"-7"15,4-1 4-15,-3 0-5 0,2-1-1 0,3 4 1 16,-1-1-19-16,1 0-22 0,5 1-28 0,-7-5-31 16,5 3-25-16,2 2-24 0,0 0-18 0,0 0-15 15,0 0-20-15,20-1-11 0,1-1-14 0,5 1-7 16,9 1-29-16,2-1-36 0,0 1-54 0,0-3-76 15,-1 0-64-15,-8 3-74 0,-5 0-80 0,-4 2-68 0,-10 2-827 16,-2 0 399-16,-6 1 264 0</inkml:trace>
  <inkml:trace contextRef="#ctx0" brushRef="#br0" timeOffset="32615.78">20544 10947 2776 0,'-15'8'313'0,"5"-2"-94"16,1 1-99-16,1-6-33 0,5 4-21 0,0-2-23 15,3 1-9-15,0-4-6 0,11 4-4 0,1-3-1 16,10 2-2-16,13-3-6 0,18 0-3 0,1-3-18 15,4 2-51-15,-3-2-59 0,0-1-86 0,-3 0-108 16,0-3-720-16,-13 0 342 0,-2-1 230 0</inkml:trace>
  <inkml:trace contextRef="#ctx0" brushRef="#br0" timeOffset="41796.72">21536 10190 45 0,'2'-9'235'15,"0"2"-15"-15,-1-3-20 0,3 2-19 16,-3 1-12-16,2 1-14 0,-2 0-11 0,2 2-12 0,-2 0-9 16,-1 0-13-16,0 4-11 0,3-5-12 0,-3 5-10 15,1-3-6-15,-1 3-8 0,1-5-7 0,-1 5-8 16,0 0-4-16,0 0-8 0,0 0 1 0,0 0-5 15,0 0-3-15,0 0-6 0,0 0-1 0,0 0-2 16,0 0-1-16,0 0-1 0,10 6-3 0,-10-6-7 16,3 3 5-16,-3-3 0 0,0 0 1 0,2 2-3 15,-2-2 2-15,0 0-4 0,0 0 3 0,0 0 0 16,0 0 5-16,0 0 4 0,4 3 1 0,-4-3 6 16,0 0 1-16,0 0 4 0,0 0 1 0,0 0-1 15,0 0-1-15,0 0 2 0,0 0-1 0,0 0-2 16,0 0 2-16,0 0-10 0,0 0 5 0,0 0-4 15,0 0-3-15,0 0-6 0,0 0-2 0,0 0 1 16,0 0-2-16,0 0 3 0,1 7-3 0,-2 0-1 16,-1 4 4-16,-1 2 7 0,0 4-6 0,-3 1 0 15,1 7 4-15,-1 5-1 0,-1-1 1 0,1-1-1 0,-2 0-2 16,1-1 2-16,-1 3-2 0,0-1-3 0,1-2 1 16,-1-1-6-16,0 1 2 0,4 0 1 15,-2-1-4-15,2-6-2 0,0-1 2 0,3-2-2 0,1-1 2 16,-1-3-3-16,1-1 2 0,0 0-4 0,1-3-3 15,-1 1 6-15,0-3-9 0,0-2 7 16,4-2-1-16,-3 2 3 0,2-1-5 0,-2-2-1 0,5 0 2 16,-2 1 0-16,4-2 4 0,1 3-3 0,2-3-3 15,0-1 3-15,2-1 1 0,2 2-3 0,-1-2-1 16,4-3-1-16,1 3 2 0,-3-2-1 0,4 3 3 16,1-2-5-16,-3 0 1 0,1 0 1 0,-2 1 1 15,2-5-1-15,-1 4 1 0,-5-1-3 0,3 0 2 16,-3-1-1-16,-1 1 2 0,-2-1 0 0,-1-2 1 15,-3 2-3-15,3-1 1 0,-4-1 4 0,0 2-3 16,3-5 1-16,-4 0 3 0,-1-1-4 0,0-2 1 16,1-3-2-16,-3-2 3 0,1-1-1 0,0 0 2 15,-2 1 4-15,0 0 1 0,0 4 5 0,0 1 3 0,0 0 14 16,0 3 8-16,0 4 12 0,1-2-6 16,-2 2-5-16,1 2-6 0,0 0-12 0,0 3 4 15,0 0-4-15,0 0 0 0,-4 10-3 0,3 1-1 16,-4 0 1-16,1 6-3 0,4 4 2 0,-4 6-4 15,3-7 2-15,-1 6-8 0,0 3 1 0,2-2 2 0,-2 4 1 16,2 1-3-16,-2-3-4 0,1-2 1 0,1 3-9 16,0 0-18-16,-4-1-24 0,4 0-34 0,-2 1-26 15,-1-2-23-15,3-3-29 0,0-5-43 0,0-8-38 16,3-1-45-16,-3 0-671 0,2-2 318 0,-2-7 212 16</inkml:trace>
  <inkml:trace contextRef="#ctx0" brushRef="#br0" timeOffset="42330.09">22171 10260 154 0,'0'-11'209'0,"2"3"-18"0,1-1-14 0,0 1-20 15,1-2-15-15,-1 1-17 0,3-2-9 0,-1 2-6 0,2 0-6 16,5 0-9-16,1-1-6 0,3 0-9 0,0 3-4 16,3-1-3-16,1-1-6 0,-1 4-10 15,8-2 2-15,-5 6-12 0,1 2 4 0,-3-1-3 16,2 4-7-16,-2-1-6 0,-3 4-2 0,0-1-9 0,-2 2 3 16,-5 2 0-16,-1 5-4 0,-5-1-3 0,0 3-2 15,-4 4 3-15,-4 6-4 0,-4 0 1 16,-2-1-4-16,-3-1 2 0,-1 1-1 0,-2-1-5 0,2-4 0 15,1-4 3-15,1-4-4 0,1 2 2 0,-1-3-4 16,2 0 1-16,0-2-3 0,5-4 1 0,1 0 0 16,0-2-1-16,0 1 1 0,2-4-1 0,-1 3-3 15,2-1 0-15,1-3 0 0,1 4 2 0,2-2-1 16,3 1 1-16,-1-2 4 0,6 2-2 0,0-1 0 16,3 1 3-16,3-3-1 0,-1 5 3 0,3-2 3 15,-1 2 3-15,0-1-3 0,0 2 6 0,-1-2 2 16,-5 1-2-16,0 2 2 0,2-2 5 0,-5 3-2 15,0 0 0-15,0-2-3 0,-3 3 1 0,1-1 6 16,-2 1-1-16,-3 3 6 0,1-2 1 0,-3 2-3 0,-1 0-2 16,-2 3-3-16,-1-2 0 0,-3 3-4 0,-4 0-2 15,0-1 2-15,-1 0-5 0,-2 0 0 16,1-1-7-16,-2 0-19 0,2-4-15 0,-2 0-18 0,4-2-29 16,2-2-25-16,-3-1-22 0,4 1-26 0,3-2-24 15,-2-4-32-15,3 0-631 0,4 0 278 16,-4-7 184-16</inkml:trace>
  <inkml:trace contextRef="#ctx0" brushRef="#br0" timeOffset="42998.82">22998 10260 53 0,'-4'-9'219'0,"0"-1"-17"0,2 4-9 16,-1-1 1-16,-1 1-5 0,0-4-4 0,3 4-12 16,1 2-9-16,-1-3-16 0,1 2-16 0,0 0-13 15,1 1-12-15,3-1-15 0,0 1-7 0,2 0-9 16,3 0-10-16,4 1-4 0,-3 3-10 0,4 0-10 16,3 0 3-16,1 3-7 0,0 0 1 0,0 3-5 0,1-1-1 15,-1 2-2-15,2-2-4 0,-1 4-2 0,-2 2 0 16,1-4-3-16,-3 3-3 0,2 3 1 0,-3-2 0 15,0 1-1-15,-4 4 1 0,-2-1 2 16,-3 2 4-16,-3 2 1 0,-2-1-2 0,-4 1-1 0,-4 5 2 16,-1 3-6-16,-3-5-1 0,2-3-2 0,-3 2 2 15,-1-6-5-15,5 0 0 0,0-3 0 16,-2 1 1-16,3-4-4 0,0-2 0 0,3 2-4 0,1-5 3 16,-1 2-1-16,4-1 2 0,-3-3 0 0,0 0 0 15,4-2 1-15,0 0-1 0,0 0-1 0,0 0-1 16,0 0 0-16,14-7-3 0,-5 0-1 0,4 2-3 15,1-6 6-15,4 2-4 0,0 0 2 0,0 0-6 16,1 1 7-16,0-1-7 0,0 4 1 0,0-2 2 16,3 2-1-16,-4 2-5 0,1 2 4 0,0 2-1 15,-2 2-1-15,2-1-5 0,-1 5 9 0,0 1-2 16,-3-1-1-16,-1 5 0 0,1-1 3 0,0 3-6 16,-2-1 2-16,-1 2 2 0,-1-3 1 0,0 3-1 15,0 0 0-15,0-1-1 0,-5-4 1 0,4 0 3 0,2-2 0 16,-4 0-2-16,2-1 2 0,-4-5-2 15,2 2 6-15,-2-4-2 0,3-1 2 0,1-3-1 16,1-1 6-16,0-3 6 0,2-4 3 0,0-1 1 0,-2-4 2 16,3-5 0-16,2-1 6 0,-5-4-9 0,-1-1-5 15,-5 0 13-15,-1 1-5 0,-4-2 8 0,-1 1 3 16,-7 1-7-16,-2-1-1 0,-7 3 1 0,0 4-6 16,-3 2-2-16,-3 2 0 0,-2 6-6 0,-3 3 0 15,-3 2-4-15,-1 6-1 0,0 3-2 0,-2-1 1 16,2 5-10-16,4 1-11 0,-2 3-12 0,10-2-21 15,3 2-19-15,-1 1-33 0,8 1-28 0,1 2-34 16,1 1-32-16,8 1-43 0,4 2-64 0,5-3-623 16,0 0 307-16,5-2 204 0</inkml:trace>
  <inkml:trace contextRef="#ctx0" brushRef="#br0" timeOffset="43430.68">25261 10258 149 0,'3'-7'311'0,"-2"1"-12"16,1 1-17-16,1-2-19 0,-3 3-22 0,4 1-22 15,-3-1-22-15,0 1-20 0,-1 3-18 0,3-4-18 16,-3 4-17-16,0 0-9 0,0 0-11 0,2 9-9 16,-2-2-7-16,0 1-9 0,-4 2-9 0,3 2-7 15,0 5-8-15,-4 1-1 0,1 0-8 0,-2 1-13 16,1-1-18-16,1 0-35 0,0 2-40 0,-1-4-48 16,1 2-39-16,1-2-40 0,3-5-46 0,0-2-643 0,2-4 292 15,3 0 196-15</inkml:trace>
  <inkml:trace contextRef="#ctx0" brushRef="#br0" timeOffset="43581.8">25492 10288 28 0,'5'-3'309'15,"0"0"-29"-15,-1 0-27 0,-2 2-23 0,-2 1-13 16,0 0-13-16,0 0-17 0,-2 9-17 0,2-4-14 0,-5 2-17 16,3 3-14-16,-2-2-10 0,0 3-14 0,3 1-8 15,-3 3-24-15,1-3-37 0,2 4-62 0,0 1-62 16,3-4-91-16,1 1-618 0,-1 1 267 0,2-1 178 15</inkml:trace>
  <inkml:trace contextRef="#ctx0" brushRef="#br0" timeOffset="44018.47">27989 9972 215 0,'8'-5'380'16,"-3"0"-21"-16,0-1-29 0,-1 3-34 0,-2 0-32 0,2 1-25 15,0-3-22-15,-1 3-28 0,-3 2-22 16,0 0-17-16,0 0-20 0,0 0-16 0,6 7-3 0,-6-4-14 15,0 2-7-15,0 2-5 0,-2 2-4 0,-1 1-17 16,-1 5-7-16,-1-1-5 0,0 3-11 0,0 0-22 16,1 3-43-16,-4 4-49 0,3 2-58 0,-3-6-63 15,3-4-57-15,-4 2-775 0,7-2 342 0,-1-6 228 16</inkml:trace>
  <inkml:trace contextRef="#ctx0" brushRef="#br0" timeOffset="44177.05">28332 9926 381 0,'10'-7'396'16,"-3"-1"-44"-16,1 4-37 0,-3 1-28 0,-1 3-34 16,-4 0-7-16,6 6-7 0,-6-1-16 0,0 7-10 15,0 0-22-15,-6 7-15 0,4 0-16 0,-4 5-3 16,1 3-35-16,0 1-9 0,-1-2-49 0,-2 4-86 16,-2 2-93-16,-2 2-121 0,-4 10-937 0,-6 1 391 15,2-15 262-15</inkml:trace>
  <inkml:trace contextRef="#ctx0" brushRef="#br0" timeOffset="45543.03">5041 14059 183 0,'-2'-3'237'0,"2"3"-26"0,-5-2-25 0,5 2-15 16,0 0-17-16,0 0-17 0,8-7-1 0,0 2-6 15,4 1-8-15,5-1 1 0,2-2 4 0,1 2-9 16,11 0-5-16,1-4-4 0,0 3-7 0,0 1-9 15,4-1-8-15,0 0-2 0,-2 4-14 0,-1-2-3 16,-2 1-5-16,1-2-5 0,1 3-9 0,-5-1-7 16,-6 1-3-16,0 2-1 0,-1 2-11 0,-8-1-33 15,0 2-29-15,-3 0-34 0,-2 0-22 0,-3 1-27 16,-1 4-29-16,-3 0-23 0,-2 1-33 0,-7 1-529 16,-5 4 244-16,-2-3 164 0</inkml:trace>
  <inkml:trace contextRef="#ctx0" brushRef="#br0" timeOffset="45748.47">5264 14072 161 0,'-7'-3'223'0,"-1"0"-7"0,1 1-14 16,0 2-11-16,3-2-22 0,4 2-15 0,-9-3-20 15,9 3-16-15,-5 5 0 0,1-2 3 0,0 4 9 16,-1 5-1-16,3 4-3 0,-5 2 4 0,2 6-17 0,-3 2-8 16,3 4-8-16,-1 0-9 0,1 0-10 0,-2 2-7 15,1 2-11-15,-1 2-4 0,-3 9-1 16,3 2-8-16,-1-1-6 0,4-10-15 0,-3 11-26 15,3-1-37-15,2-11-34 0,1 12-41 0,2-11-23 16,5-4-36-16,1 1-38 0,0-4-599 0,2-1 268 0,2-7 180 16</inkml:trace>
  <inkml:trace contextRef="#ctx0" brushRef="#br0" timeOffset="46746.8">5591 14442 261 0,'3'-5'276'0,"-2"2"-30"16,2 1-24-16,-3 2-25 0,0 0-21 0,0 0-17 0,0 0-18 16,-8 17-11-16,5-8-14 0,1 2-10 15,-1 0-12-15,2 4-12 0,-3 2-7 0,4-3-5 0,0 3-6 16,0 3-7-16,4-5-8 0,-3-3-13 0,4 5-13 16,2-3-10-16,-2-2-14 0,5-3-10 0,-2-1-7 15,1-1-5-15,1-2 6 0,3-3 1 0,-3-2-1 16,1-2 5-16,-2-3 2 0,3-7 1 0,-1-3 1 15,0 1 1-15,0-1 8 0,-3-3-1 0,0 0 4 16,-2-1 15-16,-2-1 6 0,1 3 20 0,-3 3 9 16,-3-2 5-16,1 3 15 0,-3 5 3 0,0-3 4 15,-2 1-11-15,1 5-5 0,-1-2-7 0,-3 2-8 16,0 4-7-16,1 0-6 0,0 1-4 0,0 2-5 16,-3 1-1-16,-2 2-6 0,5 3-11 0,1-3-14 15,-1 6-9-15,3-5-10 0,0-1-13 0,0 1-5 16,3 0 1-16,-2-2 0 0,3-3 8 0,0-1 1 15,0 0 7-15,9 0 1 0,-9 0 6 0,18-11 0 16,-7 0 3-16,6-3 9 16,2-7 7-16,4-2 13 0,-4-6 12 0,-1 0 10 0,0-4 13 0,5-9 10 15,-2-3 11-15,-6 12 18 0,2 1-2 0,-2 0 1 16,-2 3 25-16,-2 0 8 0,-2 4 14 0,-4 8 25 16,-1 6-2-16,0 3-8 0,-1 1-15 0,-2 0-16 15,1 4-18-15,2 1-10 0,-4 2-14 0,0 0 1 16,5 13-11-16,0 3-1 0,1 10-2 0,0 5-1 15,-2 4-10-15,3 11-5 0,0 0 0 0,0 1-1 16,0-2-7-16,0 1-6 0,-1-10 0 0,5 10-7 16,0 0 4-16,1-3-7 0,1-7-2 0,2-6-2 0,1 2-6 15,1-5-15-15,2-4-16 0,2 0-3 16,-2-6-12-16,4-2-19 0,-5-7 4 0,0-3 4 16,1-5 1-16,3-2 5 0,-3-2 4 0,-1-8 4 15,5-4-2-15,0-6 6 0,-4-2 5 0,-5-1 3 0,0-1 0 16,-4-1 6-16,-2-4-6 0,-3 4 4 0,-3 1 1 15,-2 6-3-15,-3 3 5 0,-1 0-6 16,-5 5 0-16,3 0 4 0,-4 4-12 0,-2 1-23 16,-2 3-3-16,-3 2-2 0,0 3-13 0,-1 2-6 15,-3 2-14-15,2 5-14 0,1-2-11 0,2 1-12 0,0 3-13 16,2 0-13-16,3-2-6 0,2 4-5 0,0-3-3 16,4-2 17-16,2-2 9 0,0-2 12 15,2-1 14-15,2 0 11 0,-1-4 17 0,0 0 12 16,4 1 17-16,-4-1 10 0,0 0 12 0,14-7 13 0,-9 5 6 15,-1-1 3-15,1 3 3 0,-5 0-2 16,12-2 1-16,-7 2 1 0,-5 0 1 0,12 2 3 16,-6-2 2-16,4 5-5 0,-4 1 5 0,5 2 1 15,-2 1 2-15,5 1 1 0,-4 1-4 0,4 1 1 0,0 3 6 16,5 6-8-16,-5-8 3 0,2 0 6 0,-5 0-3 16,6-4-1-16,-2-1-4 0,2 0 1 15,-1-4 1-15,-2-2 0 0,-1-4 0 0,6-1 0 16,1-5 5-16,-4-2 6 0,7-6 6 0,-8 3 6 15,6-8 20-15,-3 0 9 0,1-3 8 0,-3-1 8 0,-1-3 6 16,-4 1 3-16,-1-2 2 0,-2 0 4 0,-2 0 10 16,2 0 16-16,-7 2-7 0,2 0 16 0,-3 9 7 15,0 2 37-15,-3 6 4 0,2 2-4 0,1 0-13 16,0 3-21-16,0 0-16 0,0 1-18 0,-4 1-11 16,4 3-13-16,0 0-5 0,0 0-7 0,-1 17-7 15,6-5-15-15,-4 3-37 0,3 4-32 0,0 0-58 16,4 5-28-16,-3 1-35 0,6 1-45 0,1 2-38 15,2-2-51-15,6 1-48 0,-2-4-911 0,1 2 415 16,3-4 278-16</inkml:trace>
  <inkml:trace contextRef="#ctx0" brushRef="#br0" timeOffset="47564.85">7623 14141 277 0,'-10'-16'301'0,"-4"1"-16"0,-12-2-20 0,-2 4-21 15,-8 0-6-15,-1 2-18 0,-18 2-19 0,0 0 8 16,-1 4-11-16,-1-2-4 0,0 2-8 0,5-3-5 16,15 2-4-16,1 0 6 0,5-1-20 0,10 2-8 15,8 0-12-15,-1 3-19 0,5-3-13 0,3 0-8 16,3 1-12-16,7-2-9 0,5-1-14 0,9 0-7 16,10 0-2-16,4 2-8 0,6 4-9 0,-6 0-3 15,8 5-8-15,-2 1-2 0,2 5-2 0,8 6 7 16,2 2-17-16,-18-1-4 0,13 9 3 0,-6 3 0 15,-11-4-7-15,-3-1 3 0,-3 2-10 0,-1 2 3 16,-3-1 5-16,-4 3-11 0,3 2 10 0,-7-4 1 0,-4 1-1 16,-3-2-2-16,0 0-4 0,-6 0-3 0,0-8 7 15,-1 1 1-15,1-4 2 0,-5-2-3 16,-1 2 0-16,4-10 5 0,0-1-3 0,0 1-1 16,-3-5 1-16,2-1 2 0,6 0 0 0,-13-7 1 0,5 0-4 15,3-5 9-15,-9-3-8 0,10-4-2 0,2-8-3 16,-1-2 1-16,4 3 2 0,7-3-5 15,-4 0 4-15,6 4-2 0,-1-1 0 0,-3 8-3 16,6 1-2-16,1 2-2 0,1 4 3 0,1 2-8 0,3 2 2 16,0 4-2-16,2 3 0 0,0 3 1 0,6 4-10 15,-1 2 12-15,0 6 1 0,-1-1 3 0,-3 2-2 16,-2 5-3-16,1 1 7 0,-7-3-10 0,-1 6 1 16,-1-4-26-16,-2 4-18 0,-5-7-15 0,0 3-10 15,-3-4-13-15,1-1-10 0,-4-2-8 0,2-1-2 16,-1-6 11-16,0 0 14 0,1 0 12 0,0-5 8 15,-2 1 6-15,2-3 5 0,0 0 13 0,0 0 6 16,-2-14 12-16,2 3 10 0,0-5 3 0,1-3 10 16,2-4 3-16,1-4 19 0,3-1 2 0,-2 1-7 15,0 0 11-15,3 4 11 0,2-4 4 0,-3 11 4 16,-1 3-2-16,3 1-2 0,1-4-7 0,0 7-13 16,-1 2-1-16,4 2 0 0,-4 1-8 0,4 4 5 15,1 4-3-15,-3-1-6 0,6 7 4 0,-4 1-6 16,1 2 4-16,0 3 2 0,-1-1-8 0,-1 0 8 15,0 0-9-15,-1 1-5 0,0-2-2 0,-1-1-1 16,-3-3-11-16,1-1 4 0,0-2-3 0,-3-2-1 16,0 1 6-16,0-5-1 0,3 0 1 0,-3-2 4 15,3-4 2-15,-1-2 5 0,4 0 0 0,-1-9 10 16,0-1 7-16,-1-5-1 0,5-6 12 0,-3 0 1 16,-2-1 12-16,-1 0 17 0,1-5 2 0,0 0-3 15,-1 2-2-15,-4 2 7 0,-1 1 13 0,4 4 12 16,-5 7 13-16,-2 5 8 0,0 3-2 0,0 3-13 15,1 2-17-15,-1 2-12 0,0 3-2 0,0 0-12 16,0 0-4-16,3 15-1 0,-3 2-5 0,4 0-2 16,-1 10-4-16,-1-1 1 0,-1 5-6 0,2-3 0 15,-7 5-4-15,8-2-3 0,-3 3 0 0,3-3-3 16,-3 1-3-16,4-1-31 0,3-1-57 0,-3-2-49 16,4-3-84-16,0-1-64 0,-4-5-75 0,4 1-84 15,-4-6-1107-15,4-4 510 0,0-3 342 0</inkml:trace>
  <inkml:trace contextRef="#ctx0" brushRef="#br0" timeOffset="48466.04">9366 13927 171 0,'-5'-10'414'0,"2"5"-21"0,1-3-15 0,-2 4-23 15,4-3-14-15,-4 2-26 0,4 0-30 16,0 2-29-16,0 3-25 0,3-8-29 0,1 4-21 0,2 0-15 16,7 2-17-16,3-3-14 0,7 2-19 0,8 3-6 15,2 0-14-15,2 4-10 0,-2 2-11 0,0-2-6 16,0 6-6-16,-3 0-14 0,-5 2-17 0,-6-1-20 16,1 0-22-16,-8 3-17 0,1 3-4 0,-4 0 3 15,-5 2-5-15,0 5-6 0,-8 0-7 0,-1 1 0 16,-3 1-3-16,-6-3 8 0,-4 0 7 0,2-1-13 15,-6-3 7-15,3-2 4 0,1-5 6 0,0 1 0 16,3-4 2-16,-2 3 4 0,4-6 7 0,4 1 5 16,-1-3-2-16,1 1 8 0,4-2 5 0,1 2-7 15,0-3 3-15,-2 0 4 0,6-2-4 0,-4 3 3 16,4-3 4-16,0 0-1 0,0 0 0 0,10 3 8 16,-10-3-9-16,17-3 6 0,-3 1-4 0,3-1-1 15,2 2 0-15,1-3 1 0,1-1 2 0,0 0-1 16,0 3 0-16,-1-4 4 0,2-1 1 0,5 1 3 15,-8-2 2-15,8-1 7 0,-5 1 0 0,-3 0-2 16,5-1 3-16,-3 0-1 0,4 0-3 0,-5 1 2 0,-3-2-1 16,11 1-1-16,-14 2 2 0,-1-1 1 15,0 4-5-15,0 1-2 0,-1-3-1 0,1 2-4 16,-3 1-8-16,-3 2 13 0,2 0-5 0,-4-1 14 16,0 2-25-16,0-3 7 0,-5 3 0 0,9 3-6 0,-9-3 1 15,8 0 2-15,-5 2-1 0,-3-2 1 0,8 1-3 16,-8-1 3-16,4 2 0 0,-4-2-1 0,3 4 2 15,-3-4 5-15,0 0 0 0,3 2-3 16,-3-2 0-16,0 0 13 0,0 0-11 0,0 0-5 0,9 0 3 16,-9 0 0-16,0 0-2 0,0 0 3 0,0 0-5 15,0 0 2-15,5 1 1 0,-5-1-1 16,0 0 4-16,0 0-2 0,0 0-8 0,0 0 0 0,0 0 8 16,0 0-5-16,0 0 6 0,0 0-11 0,0 0 5 15,0 0 0-15,0 0 4 0,0 0-5 0,0 0 1 16,0 0-3-16,0 0-4 0,0 0 8 0,0 0-1 15,4 5-2-15,-4-2 5 0,0-3 0 16,-2 9 3-16,0-2 7 0,1 3 11 0,-2 0-2 0,-3 1-2 16,5-1 1-16,-3 2-4 0,0-2-2 0,2 2-5 15,-1 2 2-15,1-6 3 0,0 6-1 0,1-4-1 16,0 0-4-16,-1-1-2 0,4-3 3 0,-1 1 12 16,2-2-11-16,-1 1 1 0,2-2 2 0,1 0-3 15,0-2 2-15,4 1-2 0,-4-1 0 0,6 0-1 16,1-3-2-16,-3-2 4 0,3 0 9 0,-1-3-4 15,-2-2 8-15,-1 0 9 0,-3-1 8 0,4-6-3 16,-5-2 11-16,0 1 11 0,-2-4-9 0,-2 2 11 16,0-3 1-16,-2 4-5 0,-2-2-2 0,-3 2-5 15,0-2-8-15,-5 4-4 0,-1 1-4 0,2 1-8 16,-2 1 0-16,0 5-6 0,3-1-3 0,-3-1-3 16,-1 7-12-16,4-2-23 0,-1 1-39 0,0 4-57 15,2 1-41-15,-1 3-34 0,3 0-55 0,-1 4-46 16,1 2-48-16,2 3-61 0,3-1-863 0,2 2 420 15,2 1 282-15</inkml:trace>
  <inkml:trace contextRef="#ctx0" brushRef="#br0" timeOffset="48679.43">10489 13944 306 0,'12'-13'309'0,"-1"0"-6"15,-2 6-11-15,0-3-19 0,-1 6-19 0,-3-1-23 16,-2 0-19-16,1 2-19 0,0 2-15 15,-4 1-10-15,8 1 10 0,-3 3 16 0,-4 4 4 0,6 1-8 16,-4 3-15-16,1 5-9 0,3 7-16 0,-5 2-13 16,6 2-10-16,-4 2-17 0,1 0-8 0,0 3-6 15,-4-1-14-15,3 1-10 0,-4-2-32 0,4 3-54 16,-1-6-57-16,-2 1-58 0,-1 2-71 16,0-7-61-16,0-3-68 0,-4-4-915 0,4-5 414 0,4-2 276 15</inkml:trace>
  <inkml:trace contextRef="#ctx0" brushRef="#br0" timeOffset="49031.49">10981 14000 113 0,'9'-13'281'0,"-2"3"-15"0,-1 3-18 0,0 0-20 16,-2 4-21-16,0 1-10 0,-4 2 5 0,0 0 15 16,5 10 12-16,-5 0-8 0,0 2-13 0,-4 4 9 15,3 0-39-15,-3 4-3 0,0 5-13 0,-2 2-14 16,3-1-16-16,0 1-8 0,0 4-12 0,-1-4-10 15,4 3-12-15,-2-4-3 0,-1-5-12 0,4-4-16 16,3-4 5-16,-3-2-1 0,5-1-9 0,0-3 3 16,4-5-8-16,3 1 0 0,2-6-9 0,2-1-4 15,2-4 16-15,0-4-13 0,-1 2 4 0,2-7-3 0,0-2-3 16,-2-5 9-16,-3-1-12 0,-2-1 2 0,-4-3 7 16,-1 2-3-16,-2-3-7 0,-3 0 3 15,-3-1 1-15,-1 3 5 0,-3 5 0 0,-2 3 3 16,-3 2-3-16,0 1-8 0,0 2-5 0,-2 4-3 0,-3 0-2 15,4 5-3-15,-2 2-10 0,2 0 2 16,-2 4-4-16,3 3-12 0,-1 1-20 0,1 0-17 0,0 4-30 16,4 1-14-16,1 4-60 0,-1 3-51 15,5 0-49-15,0 2-54 0,9 2-74 0,-1 4-985 0,1-5 451 16,3-4 302-16</inkml:trace>
  <inkml:trace contextRef="#ctx0" brushRef="#br0" timeOffset="49174.62">11655 13980 146 0,'6'-3'231'16,"0"-1"-24"-16,5 0-20 0,0 0-20 0,-2 0-15 15,4 1-14-15,1 3-20 0,5 0-11 0,-1 0-12 16,2 0-12-16,2 3-42 0,1-1-45 0,5 1-67 16,-9 2-67-16,-5-1-349 0,2 3 163 0,-7 1 108 15</inkml:trace>
  <inkml:trace contextRef="#ctx0" brushRef="#br0" timeOffset="49291.31">11764 14164 137 0,'-15'10'375'0,"1"0"2"16,4-1-11-16,0-2-2 0,2-1-29 0,2 0-19 16,3-1-26-16,2-1-19 0,2 0-17 0,8 4-25 15,4-5-23-15,15 0-20 0,5-2-38 0,7-3-86 16,16-1-111-16,0 2-125 0,-1-7-164 0,0 0-781 16,1-1 373-16,-6 0 248 0</inkml:trace>
  <inkml:trace contextRef="#ctx0" brushRef="#br0" timeOffset="50363.09">14021 13288 197 0,'0'-5'331'0,"0"2"-18"0,-4-2-23 0,4 5-25 15,-4-7-17-15,-1 7-31 0,5 0-16 0,0 0-9 16,-14 8-4-16,5-1 1 0,-5 7-19 0,1 0-13 16,-4 7-8-16,-1 4-14 0,1 0-11 0,2-1-10 15,1 3-9-15,2-1-19 0,2-2-1 0,1 1-11 0,7 1-8 16,0-6-2-16,6-1 0 0,0 2-6 16,6-3-10-16,4 5-9 0,5-1 0 0,3-4-7 15,4 1 1-15,2-2 1 0,2 1-7 0,1-1-8 16,1 1 5-16,4-3-4 0,-5 2-2 0,-1-2-8 15,-2-1 7-15,-1-2-9 0,-3 0 4 0,-5-3-2 0,-2-1-5 16,1-1-4-16,-9 0 2 0,0-2 1 16,-3 0 4-16,-2 2 5 0,0-4 9 0,-4 2 3 0,0 2 10 15,-4-2 18-15,0 0-15 0,-6 2 2 0,0 0-1 16,-8 3-9-16,1-1 2 0,-7 2-4 0,-1 0-5 16,-2-1-1-16,0 0 5 0,2-1-6 0,-4 1-10 15,2-2-29-15,8-3-34 0,0-1-44 0,1-3-42 16,4 2-45-16,1-2-48 0,0-1-64 0,1-5-76 15,4-2-819-15,0-3 396 0,3-2 266 0</inkml:trace>
  <inkml:trace contextRef="#ctx0" brushRef="#br0" timeOffset="50882.22">14098 13482 2582 0,'6'-15'87'0,"-2"5"2"15,-3 3 39-15,-1 0-8 0,4-1-22 0,-4 3-14 16,0 2-9-16,3-3-13 0,-2 3-5 0,-1 3-10 15,0-5-5-15,3 4-2 0,-3 1-5 0,2-6 11 16,-2 6-9-16,11-1 5 0,-3 1 0 0,3-1-2 16,5 2 2-16,2-2-5 0,4 1 2 0,7 0-7 0,0-3-2 15,2 2-7-15,4 0-1 0,-1-2 0 16,-1 1-2-16,-1-1 0 0,-1 1-3 0,-8 0 0 16,5-3 0-16,-9 2-7 0,1-1 8 0,-7 4-12 15,-1-3 5-15,-1 2 8 0,-3 0 7 0,0-1 12 0,-4 1 0 16,-4 1-7-16,10 0 9 0,-10 0-7 15,5 5 12-15,-3 1 10 0,-2 0 16 0,0 7 6 16,-2 2 3-16,-2 3 6 0,-1-1-10 0,0 3-3 0,-3 4-1 16,1 1 0-16,-3 3-10 0,2-4-9 0,0 5-9 15,3-3-3-15,-4 0-2 0,7 2-6 0,0-1-4 16,1-1-1-16,1 0-3 0,1-6-12 16,2-2-11-16,3 0-13 0,3-2-15 0,0-2-16 0,2-2-12 15,2 0-1-15,-1-6-5 0,7-2-6 0,-1 0-1 16,-2-4 12-16,6-7-1 0,2-2 9 0,3-1 3 15,-5-5 8-15,1-3 1 0,1-5-1 0,-2-4 8 16,-3 6 5-16,2-7 0 0,-5 2 7 0,0 2 17 16,-4 0 13-16,-3 5 15 0,0 2 7 0,-4 2 11 15,2 2 26-15,-5 5 20 0,3-2 13 0,-5 2-3 16,4 4-6-16,-4-1-14 0,0 1-11 0,0 4-7 16,0 0-9-16,0 0-5 0,0 0-7 0,-4 13-3 15,2-3-3-15,-2 5-3 0,-1 2-5 0,-2 9-2 16,1-1-2-16,2 2-6 0,-2 4 0 0,2-1-1 15,-1 0-21-15,1 2-32 0,0 0-50 0,0-2-49 16,3 4-53-16,1-4-45 0,0 1-61 0,1-5-63 16,3-6-73-16,0-3-953 0,3-5 461 0,0-5 306 15</inkml:trace>
  <inkml:trace contextRef="#ctx0" brushRef="#br0" timeOffset="51531.81">15252 13580 36 0,'3'-17'349'0,"1"5"-5"16,-4 6-18-16,2 0-26 0,-2-1-23 0,0 3-32 0,0 1-27 16,0 3-5-16,0 0-18 0,0 0-15 15,-3 17-6-15,2-5-5 0,-1 2-8 0,-1 5-10 16,-1 1-6-16,3 5-13 0,-1 1-8 0,2 0-6 16,0 2-14-16,3-1-15 0,-2 1-3 0,1 1-5 0,-1-4-14 15,2 4-1-15,1-4-5 0,-2-4-13 0,0-3 1 16,2-3-10-16,0-3-8 0,0 2-17 15,1-4-6-15,2-3-1 0,1-1 2 0,4-4-2 16,5-4-3-16,0-1 0 0,1-3-2 0,1-6 3 0,3-7 0 16,-3-2 1-16,-1-3 11 0,-4-1-13 0,-1-3 1 15,-3 1 24-15,-2-1-13 0,-4-3 8 0,-3 0 7 16,-2 3 14-16,-2-1 4 0,-2 2 3 0,-3 0 5 16,-1 9 16-16,-1 0 14 0,-2-2 5 0,0 5-7 15,0 2-1-15,-2 0 2 0,8 6-2 0,-1-1-4 16,2 2-11-16,1 2-7 0,2-2-8 0,-2 4-9 15,3-1-8-15,1 3-3 0,0 0-3 0,0 0 2 16,0 0-7-16,14-2-1 0,-4 4-2 0,9 1 1 16,4 1-4-16,9 0-3 0,-1-3 0 0,3 4 0 15,-2-3-3-15,0 0-2 0,-2 1-2 0,-2-1-1 16,-9 1-2-16,-1-1-3 0,-5-2 0 0,-1 2-1 16,-1 1-1-16,-1 2-3 0,-3-2-1 0,1 2 0 15,-3 1 0-15,3 2 4 0,-2 1 3 0,-1 3-3 16,1 4 7-16,-3 2 5 0,1 1 5 0,-4 6-1 0,2 1-2 15,-4 2 4-15,1 0-3 0,-3 3-1 0,4 1 2 16,-2-1-3-16,2-2 1 0,0-3-1 16,2 2-2-16,2-10-2 0,1-1-1 0,4-2 4 15,-4-4-1-15,5-2-1 0,3-2 1 0,0-2-1 0,1-3 0 16,5-2 0-16,1-1-1 0,0-3-1 16,0-4 1-16,-1-2 2 0,-1 0-4 0,3-10 2 15,-1 1-2-15,-6-5-2 0,0-2 1 0,-5 1 0 16,-5-2-1-16,0 1-1 0,-5-3-2 0,-7-3 0 0,-5 0-3 15,-4 1 2-15,-2 0-3 0,0 2-2 16,-8 0-1-16,-2 7-3 0,-2 2-4 0,-1 2-9 16,0 5-17-16,-1 3-31 0,4 1-38 0,1 3-68 0,6 4-68 15,3 0-71-15,1 4-88 0,4 1-111 0,4 0-1091 16,-2-1 534-16,-2 1 356 0</inkml:trace>
  <inkml:trace contextRef="#ctx0" brushRef="#br0" timeOffset="52066">16997 13667 37 0,'-10'-2'304'0,"-3"2"-17"0,2 0-14 16,-2-2-12-16,7 2-15 0,-1-1-14 0,7 1-16 16,-9 1-9-16,9-1-24 0,-4-2-14 0,4 2-13 15,0 0-4-15,0 0-3 0,0 0-8 0,29 1 2 16,-8-2-9-16,13-2 1 0,1 0-14 0,19-2-3 0,1 1-14 15,1-1-8-15,0 3-13 0,0-2-4 0,0-2-7 16,-3 3-3-16,-2-4-16 0,-14 5 1 0,0-3 4 16,-2 2-17-16,-1-2-2 0,-4 1-22 0,-10 1-20 15,-1 0-37-15,-8 1-27 0,-6-3-49 0,-1 2-50 16,-4-1-57-16,0 4-46 0,-11-4-36 0,0-1-775 16,-8-4 360-16,-8-2 240 0</inkml:trace>
  <inkml:trace contextRef="#ctx0" brushRef="#br0" timeOffset="52213.61">17433 13455 76 0,'-23'-16'162'0,"1"-1"14"0,6 7 11 15,0-1 12-15,5 4 10 0,2 0-2 0,-3 0-16 16,7 4-9-16,-4 3-2 0,4 3 7 0,0 6-1 16,-1 2 4-16,-2 3-11 0,4 5 12 0,-1 7 1 15,1 1 3-15,4-1-6 0,-2 1-13 0,4 0-11 16,0 2-6-16,0-2-12 0,3 0-14 0,0 1-17 0,2-1-12 16,-1 2-6-16,-1 0-9 0,0 0-10 0,-1-3-35 15,2 1-71-15,-2 0-77 0,-4-1-87 16,0-6-102-16,0-1-1032 0,0 2 441 0,3-7 296 15</inkml:trace>
  <inkml:trace contextRef="#ctx0" brushRef="#br0" timeOffset="53129.75">18885 13147 250 0,'-2'-7'264'0,"2"2"-1"0,-1 0-4 15,1-2-14-15,-1 0-16 0,1 2-11 0,0 2-10 16,0-4 3-16,0 7-8 0,-3-8-8 0,3 7-4 15,0 1-13-15,0-8-6 0,0 8-8 16,3-5-9-16,-3 5-10 0,0-4-7 0,0 4-7 0,0 0-10 16,0-5-5-16,0 5 0 0,0 0-23 0,-3-4-2 15,3 4-6-15,0 0-3 0,0 0-9 0,0 0-2 16,0 0-2-16,0 0-5 0,0 0 3 0,0 0-17 16,0 0-9-16,0 0-2 0,0 0-9 0,0 0 2 15,0 0-3-15,-4 14-5 0,3-7-1 0,-3 3-3 0,-1 3-4 16,0 3 3-16,1 2 0 0,-1 5-2 15,1 4-6-15,0-1-4 0,-1-1 0 0,0 2 13 16,5-1-8-16,-1 2-2 0,-2-4-1 0,6 1 0 16,-2-5-3-16,1-1 1 0,2 0-1 0,3-2-3 0,-2 0-4 15,4-2-2-15,1-1 4 0,-1-5-12 16,0-1 2-16,4 0-2 0,-3-4-1 0,4 0 1 0,0-3 4 16,-1-2-3-16,1-1 3 0,1-7 23 0,1-1 3 15,-1-2 5-15,-1-3-9 0,0-7-3 0,0-2 3 16,-1 1-5-16,-4-5 0 0,1 2-3 0,-1-1 3 15,-2 2 5-15,-2-1 5 0,0 7 12 0,-3 3 21 16,2 4 28-16,-1 1 10 0,-3 5 1 0,1-2-9 16,0 4-10-16,1 1-11 0,-2 3-10 0,1-3-9 15,-1 3-5-15,0 0-2 0,4 13-2 0,-3-2-1 16,0 4-4-16,2 12 2 0,-2-2-1 0,2 0-3 16,2 1-3-16,-3-1-2 0,2 2-2 0,1 2 1 15,-4 0-2-15,2 0-2 0,0-3-2 0,-5 3-3 16,4 0 3-16,-2 0-13 0,-2-2-33 0,2 0-32 0,0-1-47 15,-1-1-40-15,4-6-64 0,-3-1-46 16,1 2-51-16,0-3-48 0,2-5-60 0,-1-4-1114 16,3 3 511-16,-2-8 342 0</inkml:trace>
  <inkml:trace contextRef="#ctx0" brushRef="#br0" timeOffset="54667.52">19521 13164 183 0,'-3'-7'247'0,"3"0"1"0,0 2 0 0,0 0-9 15,0 2-6-15,0 3-12 0,0-7-16 0,0 7-17 16,-1-3-17-16,1 3-14 0,0 0-15 0,0 0-12 16,0 0-9-16,-12 12-11 0,6-4 0 0,1 1-15 15,-3 0-4-15,5 5-13 0,-4 0-4 0,0 1-9 16,1 2-6-16,3 0-6 0,-3 0-2 0,5 0-9 15,-3 2 4-15,8-2-9 0,-3 0-2 0,7 0-5 16,-1 0 2-16,5-2-5 0,1-1-12 0,10 3 11 16,0-4-6-16,4-1 0 0,-3-1-7 0,4-1 16 15,2-3-5-15,-1 4-5 0,1-5 3 0,-1 3 2 16,-1-4-9-16,-6 0 1 0,4 2 2 0,-7-4-9 0,-6 1 1 16,-1 0 1-16,-2 0 4 0,-2-1 0 0,-2 1 20 15,-2-1 14-15,1 1 31 0,-5 1 25 16,0 2 11-16,-5 1-2 0,-4 0-6 0,-6 1-8 15,-1 0-7-15,-7 5-9 0,-2-2-6 0,-1-1-7 0,-3-1-10 16,-2 2 1-16,3-2-11 0,1-1-7 0,-6 1-4 16,6 0-14-16,2-1-27 0,6-5-30 0,3 0-36 15,6 0-36-15,2-3-34 0,2 0-46 0,-1-1-39 16,7 0-59-16,-2-7-44 0,7-3-26 0,4 1-884 16,5-5 411-16,4-6 274 0</inkml:trace>
  <inkml:trace contextRef="#ctx0" brushRef="#br0" timeOffset="55495.75">19806 13208 116 0,'-1'-10'320'0,"-1"1"-10"0,0-1-17 15,-2 4-3-15,1 0-9 0,2 3 1 0,-1-2-15 16,-1 1-11-16,2-3-18 0,-2 6-22 0,3 1-17 16,-1-4-24-16,1 4-17 0,0 0-17 0,0 0-11 15,6-3-12-15,-6 3-7 0,12 2-10 0,-1-1-7 0,2 0-9 16,9 0-12-16,1 1-5 0,6-2-6 15,-2 0-10-15,4 0-5 0,-2 0 3 0,2 0-9 16,-2 0-6-16,1-3 0 0,-2 6-3 0,-7-3-6 0,1 0-4 16,-5 0-4-16,-1 1-2 0,2 5 11 0,-4-1-13 15,-2 0 8-15,-2 0-13 0,-1 4 0 16,0-1 9-16,-3 2 1 0,0 5 8 0,-2 1 10 0,-1 0 1 16,0 2 2-16,-5 1 5 0,0 8-2 0,-2-2 0 15,-1 0-1-15,1-7-8 0,-1 7 0 0,0 0 0 16,-2-6-6-16,3-1-4 0,-2 8 3 0,1-6-4 15,2-1-3-15,1-1-4 0,-2 0-3 0,4-1-22 16,0 0-25-16,3-3-31 0,-2-2-26 0,1-1-16 16,5-2-3-16,2-2 0 0,-3-2 5 0,3-2 6 15,4-3 5-15,-2-3 9 0,2-2 10 0,2-4 10 16,0-3 16-16,-1-1-3 0,-5-6 19 0,3-5 12 16,-3-2 14-16,-1-1 11 0,-4-3 17 0,0-1 0 15,-3 0 37-15,-1 2 16 0,-1 0 3 0,-2 3-1 16,3 8 19-16,3-1 4 0,-3 2-4 0,0 7 18 15,0-2-6-15,0 5-8 0,2 1-12 0,-2 1-13 16,0 1-12-16,5 0-8 0,-5 4-1 0,12 1-8 16,-3 3-3-16,2 3-3 0,5 3-3 0,0 3-4 0,0 0-5 15,5 6-1-15,-2 1-3 0,-2-1-2 0,0 1-4 16,-1 1-1-16,-2 0-1 0,-2-4-3 0,-1 6-1 16,2-6-4-16,-4-1-3 0,0 1-20 0,0-2-11 15,-3-5-5-15,-1 2-2 0,1-4 3 0,-4-2 4 16,3-2 1-16,-2 0 5 0,-1-1 5 0,1-2 5 15,-3-1-6-15,0 0 5 0,9-9-1 16,-5 4 4-16,1-5 11 0,0 0-9 0,1-4 0 0,2-2 0 16,0 0 2-16,2 0-1 0,-3-1 3 0,2 2-1 15,3 2-4-15,-2 4 0 0,-3 0 10 0,2 1-7 16,-1 1-2-16,4 2-1 0,-3 1-1 0,2 3 1 16,-2 0 0-16,4 5-3 0,0-2 4 0,0 3 3 15,2 6-2-15,0 1 1 0,1-2 2 0,-1 5 0 16,-1-2-4-16,0 1 3 0,0 1 4 0,0-3 0 15,0 2 3-15,0-2-3 0,3-2 1 0,-2-3 2 16,3 0-5-16,-2-3 7 0,-1-2-1 0,-1-2 2 16,5-1 5-16,-2-3 8 0,-1-1 18 0,0-3 1 15,-4 1 5-15,1-5-3 0,-1-2 4 0,-3 0 3 0,-2-4 0 16,1 1 0-16,-7-3 7 0,3-7-3 16,-4 2-1-16,-9-1-6 0,0 0-3 0,-7 0-5 15,-4 1-1-15,-6 0-8 0,0 3-4 0,-5 5 0 0,-2 2-4 16,-4 3-5-16,1 3-9 0,-3 1-17 0,4 3-28 15,6 2-40-15,9 1-65 0,5 2-65 16,4 1-59-16,2 1-76 0,5 0-87 0,0 3-1141 16,3-3 523-16,1-2 350 0</inkml:trace>
  <inkml:trace contextRef="#ctx0" brushRef="#br0" timeOffset="56479.46">22241 12639 98 0,'-4'-10'321'16,"-2"3"-22"-16,-1 0-18 0,0 4-11 0,-1 1-21 0,-6 7-7 15,-2 2-15-15,-6 10-3 0,3 4 11 0,-3 4-20 16,0 5-7-16,5 1-10 0,1 15-9 0,-5 2-12 15,3 3-9-15,5 2-9 0,3 3-11 0,0-1-13 16,2 1-6-16,1-1-11 0,5-1-15 0,2 1-8 16,-3-4-10-16,2-2-11 0,3-3-6 0,1-10-5 15,1-2-8-15,6 12-5 0,0-12-4 0,-1-1-15 16,3 2-32-16,6-6-48 0,1-1-30 0,-3-2-40 16,4 2-38-16,0-10-51 0,-1 0-55 0,4-2-54 15,-5-8-940-15,1-3 419 0,0-5 280 0</inkml:trace>
  <inkml:trace contextRef="#ctx0" brushRef="#br0" timeOffset="57379.48">22621 13204 202 0,'-5'-4'270'0,"-4"0"-17"0,-4 1-10 16,0 0-20-16,-6-1-16 0,1-1-17 0,-1 2-14 16,-4-1-15-16,-4-1-14 0,2 1-7 0,4 1-8 0,0-3-2 15,-6-2-14-15,9 5-4 0,-3-4-3 0,5-1 1 16,-1 1 2-16,8 0-12 0,-1-4-6 0,0-2-13 16,5 3-7-16,3 0-5 0,0-1-11 15,4 1-6-15,3 2-4 0,3-3-4 0,6 2-3 0,3 2-6 16,2 3-6-16,-1 1 0 0,10 3-7 0,0 0 1 15,-2 5 2-15,2 7 0 0,1 3 8 0,-1 2-5 16,-4 5 3-16,2-1 0 0,-5 5 4 0,0 1-1 16,-2-2 21-16,-6 4-16 0,-2 0 0 0,-3 0 0 15,-1 0-8-15,-5 0 0 0,0-2 1 0,-4 2-4 16,0-3-2-16,-3 1 0 0,1-9 2 0,-2-2-5 16,0-2-4-16,2-4 4 0,1-1-3 0,0-1-1 15,0-3-2-15,2 0 1 0,-1-2 3 0,-1-2 0 16,3-1-5-16,0 0 13 0,-9-11 7 0,9-1-5 15,-1-4-1-15,2-8-8 0,3-2-2 0,4-6 1 16,-1 3-4-16,5 0 3 0,3-2-8 0,-1 3-4 16,2 4 1-16,0 1 1 0,-2 7 13 0,-1 3-16 15,2 1-3-15,-2 3-4 0,1 4 3 0,3 2 0 0,2 3 2 16,-1 2-6-16,4 4 10 0,2 3-5 16,3 3 1-16,-2 5-4 0,-6 0 5 0,-1-4-3 15,-1 8-1-15,-4-5 0 0,1 6 6 0,-6-5-5 16,-2 1-5-16,-1 1 19 0,-4 0-19 0,2-2 13 0,-5-3-6 15,1 3-2-15,-1-2-1 0,2-6 1 0,-3-3-5 16,3 1 2-16,-1-3 8 0,-2-1 0 16,3-3 1-16,0 0-4 0,0 0-3 0,0 0 5 0,-10-15-4 15,13 3 3-15,-3-6-4 0,4-4 1 0,-2-6-2 16,3 4-2-16,3-3 2 0,0 1-4 0,4-1 8 16,-5 8-4-16,0 1-5 0,2 2 1 0,1 1 4 15,-1 2-5-15,-2 5 0 0,2 1-1 0,-2 2 1 16,1 2 0-16,2 3-4 0,4 0 6 0,-3 3-8 15,1 4 2-15,1 3 5 0,1-1-5 0,-1 7 4 16,-3 0-2-16,2 1 2 0,-5 2 1 0,4 5-3 16,-5-6 0-16,0 0-13 0,1 2-18 0,-1-3-21 15,1 0-16-15,-4-5-1 0,2-1 14 0,-2-3-7 16,2 2 10-16,-1-5 5 0,0-3 8 0,1 2 2 0,0-6 6 16,-5 2 8-16,13-7-1 0,-7-2 6 0,-1 0 8 15,3-8 7-15,0-1 0 0,1 1 5 16,2-10-4-16,-2 1 10 0,0-3 11 0,0 0 5 15,2-2 8-15,-3 0-3 0,1-1 22 0,0 0 0 0,4 2 6 16,-3 4 14-16,-4 7 10 0,-1 0 11 0,1 5 17 16,-4 4 4-16,2 3-6 0,-1 1-10 0,-2 1-18 15,1 0-13-15,-2 5-5 0,0 0-7 0,0 0 1 16,4 16-8-16,-4 1 1 0,2 1-1 0,-2 7-5 16,2 1-2-16,2 3-4 0,-4 2 1 0,2-1-5 15,1 1-3-15,1 1 1 0,-3-1-3 0,2 1-4 16,1 1-12-16,-1-3-19 0,1 2-35 0,1-5-57 15,0 1-46-15,-2-2-47 0,-2-8-53 0,2 1-50 16,-1-3-52-16,-2 0-58 0,0-7-890 0,0-1 434 16,-4-6 290-16</inkml:trace>
  <inkml:trace contextRef="#ctx0" brushRef="#br0" timeOffset="57530.98">23256 13254 304 0,'-5'-11'292'0,"1"2"-24"0,0 0-28 0,7 0-26 15,2 1-23-15,6 0-19 0,9-1-15 0,6 0-18 16,6 3-12-16,4-4-16 0,4 6-8 0,13-3-12 0,4 2-6 16,1 3-9-16,1 2-14 0,0 2-28 15,-3 2-48-15,-2 1-59 0,-3 0-63 0,0 0-65 16,-18 0-547-16,3 0 250 0,-3 3 166 0</inkml:trace>
  <inkml:trace contextRef="#ctx0" brushRef="#br0" timeOffset="58246.09">24238 13145 319 0,'-2'-6'359'0,"2"0"-3"0,0 3-11 0,-2-1-7 15,0 0-25-15,0 0-21 0,2 4-38 0,-3-2-27 16,3 2-24-16,0 0-14 0,0 0-3 0,-4 14-10 16,4-5-11-16,-2 2-13 0,0 3-11 0,1 3-11 15,1 1-7-15,0 1-17 0,-4 8-8 0,4-1-10 16,0 0-5-16,0 3-7 0,2-5-8 0,-2 4-10 15,3-5 2-15,1-2-8 0,0-1-11 0,1-3-15 16,4-2-10-16,0-1-7 0,0-6-3 0,6 1-2 16,-2-4 2-16,6-2-3 0,-2-1 1 0,3-6-4 15,-3 0 4-15,1-7-4 0,0-1 5 0,1-5 1 16,-2-3-2-16,-3-6-4 0,-2 1 4 0,0 0-2 16,-2-2 0-16,0-1 2 0,-3 4 1 0,-2-2 18 15,0-1 1-15,-4 9 21 0,-1-2 9 0,-1 5 6 0,-3-2-1 16,-1 2-4-16,-3 4-5 0,-3-2-8 0,-6 5-6 15,-2 2-3-15,-4 3-11 0,-7 3 4 16,-2 3-7-16,2 4 3 0,-2 0-5 0,9 3-4 16,4-2-4-16,3 1-22 0,3 1-18 0,4 1-19 0,3-2-14 15,3 0-2-15,2 0 5 0,2-2 1 0,6 2 12 16,0-3 8-16,6-1 1 0,7-3 12 16,0 1-6-16,1-6 0 0,7-1 5 0,0-4 8 0,0 2 1 15,0-2 5-15,-1-2-2 0,1 1 6 0,0-1 3 16,-1 0 9-16,-10 5 8 0,1 0 1 0,-4 1 7 15,0 1 0-15,-1 1-2 0,-1 4 2 0,1 1 6 16,0 1 1-16,2 1 2 0,-6 4 2 0,6 0-2 16,-5 5 3-16,-1-2 0 0,-1 5-4 0,-3 0-3 15,-5 0 4-15,4 2-2 0,-5 0-1 0,-3 1-7 16,-1 6 3-16,-4-2-3 0,2-4-1 0,0-3-4 16,-7 7-7-16,6-10-15 0,3-4-18 0,-2 0-9 15,3-1 3-15,-1-4 8 0,2 0 2 0,1-3 6 16,2 1 1-16,0-3 2 0,0 0 2 0,7-9 1 0,1 1 8 15,2-5-6-15,2-1 0 0,8-10-2 16,-5 2 7-16,3-2-1 0,3-2-3 0,-1 1 3 16,1-2 0-16,2 1 7 0,0 4 1 0,-2 3 5 0,1 0 3 15,-3 9 1-15,-1-2 0 0,1 5 0 16,3 0 2-16,-1 2 0 0,-1 4 3 0,2 4 0 0,-2 2 7 16,1 0-12-16,-1 5 3 0,-3-1-5 0,6 5 2 15,-7-1 0-15,-6 1-4 0,2 1 8 0,-6 3-9 16,2 0 5-16,-4 1-1 0,-3 1-7 0,-2 4-35 15,-2-5-59-15,-1 6-69 0,-2-1-65 0,-4 2-79 16,2-9-82-16,-1-2-1041 0,-5 2 477 0,6-6 316 16</inkml:trace>
  <inkml:trace contextRef="#ctx0" brushRef="#br0" timeOffset="58764.71">25262 12922 297 0,'5'-10'350'0,"-2"2"-32"0,3 3-35 0,-1 2-28 16,-1 3-16-16,-4 0-5 0,13 5-4 0,-3 3-4 15,-3 3-6-15,0 3-6 0,2 3-16 0,-2 0-16 16,2 8-10-16,1-1-9 0,-3 3-12 0,0 0-12 0,-2 1-12 16,-4 1-15-16,3 0-11 0,-4 0-6 0,1-2-7 15,2-1-3-15,-2-4-16 0,-1-3-6 16,0-2-12-16,4-5-8 0,0 0-5 0,-2-4-8 15,1-1 4-15,1-2-2 0,0-3 11 0,2-2-20 0,-6 0 10 16,17-7-10-16,-6 0-6 0,3-1 2 16,0-4-4-16,-3-2 1 0,2-1-2 0,0-2-4 15,1-4 1-15,-5 4 3 0,0-3 2 0,1 6 8 0,-1-1 6 16,-1-2 29-16,-3 5-11 0,-1 3 9 0,2 1 11 16,-3 1-4-16,-2 2-5 0,3 1-14 0,-4 4-4 15,0 0-4-15,0 0-6 0,0 0-2 0,4 18-4 16,-7-5 0-16,2 4 1 0,-2 2-4 0,2 5 0 15,-4 3-3-15,0 1 1 0,5-4-5 0,-4 3-6 16,4-9-15-16,3-1-11 0,-3-2-9 0,1-1-4 16,5-5 0-16,-2 3-1 0,1-4 1 0,3 0 8 15,-3-6 2-15,4 0 6 0,1-2-1 0,1-3 5 16,1-4 4-16,-1 1-4 0,-1-7 3 0,2 1 10 16,-3-5 0-16,5-3 2 0,-1-6 0 0,-4 4 1 15,1-5 4-15,-2 1 1 0,1-1 0 0,-2 0 5 16,1 0-7-16,-3-2-3 0,2 3 2 0,-6 0-2 15,3 9-3-15,-3 2 2 0,-1 1-4 0,-1 4-1 16,1 3-10-16,0 2-40 0,0-2-42 0,0 4-47 16,0 3-38-16,-2-2-29 0,2 2-39 0,-6 9-45 0,1-1-63 15,1 3-1027-15,3-1 460 0,-3 6 306 0</inkml:trace>
  <inkml:trace contextRef="#ctx0" brushRef="#br0" timeOffset="59046.13">26292 12930 306 0,'1'-10'377'0,"1"-1"-2"0,-4 6-20 0,1-1-23 16,-3 1-22-16,-1 3-26 0,5 2-18 0,-15 5-12 16,3 2-8-16,1 5-12 0,-3 2-17 0,-3 8-14 15,-1 4-10-15,3-1-15 0,2 4-11 0,0 1-15 16,-1 2-6-16,3 2-19 0,-3-2-15 0,5 0-12 15,1-2-7-15,3 0-9 0,-2 2-9 0,4-3-5 16,2-3-7-16,1-3-7 0,0-5-20 0,2 0-36 16,2-1-33-16,2-4-53 0,3 0-48 0,2-3-54 15,0-1-66-15,4-1-78 0,3-3-93 0,-4-4-896 16,4-2 441-16,1-4 294 0</inkml:trace>
  <inkml:trace contextRef="#ctx0" brushRef="#br0" timeOffset="59862.87">26515 12789 180 0,'-3'-5'295'0,"2"0"-19"16,-1 1-15-16,2 4-14 0,0-8-18 0,0 6-14 15,0 2-14-15,-1-6-17 0,1 6-13 0,0 0-21 0,0-5-14 16,0 5-15-16,1-3-8 0,-1 3-18 0,0 0-10 15,0 0-8-15,0 0-7 0,0 0-8 0,0 0-9 16,0 0-3-16,0 0-5 0,0 0-4 0,13 7-8 16,-12-6 0-16,-1-1-3 0,3 6-3 0,-3-6-5 15,3 5-2-15,-2-3 2 0,-1-2-10 0,1 3-9 16,-1-3 2-16,0 0 1 0,0 5-3 0,0-5 4 16,3 3 0-16,-3-3 0 0,0 0 0 0,0 0-1 15,0 0 0-15,0 0-1 0,0 0 2 0,0 0-3 16,0 0 2-16,0 0-1 0,0 0-2 0,0 0 2 15,0 0 0-15,0 0-1 0,0-11 2 0,0 11-6 16,0 0 1-16,-2-7 4 0,1 4-6 0,1 3-1 16,1-4 5-16,-1 4-1 0,-1-7-2 0,1 2 1 15,-1 0 1-15,0-2 1 0,-2-1-3 0,0-3 5 16,1 1 15-16,0 0 8 0,-2-3 12 0,2 2 4 0,0 0 16 16,-1-2 2-16,2 5 20 0,-2-4 15 15,1 5 17-15,-1-4-4 0,3 7 2 0,0-1-11 16,0-2-10-16,4 3-9 0,1 1-11 0,0 1-13 15,4 1 2-15,3 2-7 0,2 2-1 0,5 6 2 0,5 4 11 16,0 5 6-16,3 6 2 0,-5 2 4 16,5 2 4-16,-5 1 14 0,2 12 9 0,-10-7 6 15,5 12 6-15,-6-2 0 0,-3 0-4 0,-2 5 5 0,-7-2-6 16,-2-11-7-16,-3 14-5 0,-3-3-4 0,-3 1-8 16,-1-2-6-16,-4 0-9 0,-4-1-6 15,-5-5-3-15,-4 0-4 0,-4 0-3 0,-4-5-2 0,-1-2-4 16,-2-5-7-16,6-6-9 0,-14 2-6 0,14-7-31 15,-15 4-64-15,1-3-75 0,13-10-114 0,-3 3-111 16,4-4-119-16,0-3-1511 0,3-3 665 0,1-3 444 16</inkml:trace>
  <inkml:trace contextRef="#ctx0" brushRef="#br0" timeOffset="60479.55">27616 13043 2391 0,'8'-7'87'0,"-7"3"65"0,0 1-40 0,1 0-19 0,-2-3 11 16,0 0 10-16,1 3 0 0,-1 3 6 0,1-7-10 16,0 3 7-16,1 1-12 0,0 0-5 0,1-1-10 15,2 2-8-15,1-2 9 0,4 0-26 0,6 2-5 16,4-3-4-16,7 3 1 0,1-4-8 0,4 4-4 16,0 2-5-16,3-2-6 0,-1 2-2 0,0 0-7 15,1 3-4-15,-2 4-15 0,-5-3-46 0,-8 1-48 16,-1 4-53-16,-3-1-50 0,-4 4-43 0,-8-1-41 15,0 7-39-15,-8-1-749 0,-7 7 353 0,-5 1 238 16</inkml:trace>
  <inkml:trace contextRef="#ctx0" brushRef="#br0" timeOffset="60591.25">27847 13266 112 0,'-28'17'131'15,"5"-3"29"-15,5-5 22 0,8-3 4 0,-3-1-6 16,4 1-8-16,4-3-12 0,1 0-10 0,3 1-1 16,1-4-12-16,5 6-6 0,3-5-9 0,11 0-14 0,2-1-6 15,12-1-12-15,1 1-10 0,15-2-9 0,-8-3-11 16,14 3-38-16,1-3-59 0,1 0-107 15,-3-4-632-15,1 3 260 0,-3-2 172 0</inkml:trace>
  <inkml:trace contextRef="#ctx0" brushRef="#br0" timeOffset="62280.66">29176 13083 249 0,'3'-4'302'16,"-2"1"-16"-16,0-1-26 0,-1 4-21 0,3-4-24 15,-3 4-19-15,0 0-21 0,0 0-13 0,0 0-5 16,-9 15-18-16,4-5-3 0,0 2-15 0,-4 1-10 0,2 4-7 16,0 0-10-16,2 2-10 0,-3-1-8 0,2 1-11 15,0-2 2-15,4 3-2 0,1-1-13 0,1 0-3 16,0-4-7-16,2 3-3 0,2-1-1 0,5 0-11 15,-1-2 14-15,2 0-8 0,4-1 2 0,-1 2-9 16,3-4 2-16,-2 0-5 0,4 1 3 0,-2-1-5 16,1-2 0-16,1 0-4 0,0 1 4 0,1-2-6 15,-1 0 2-15,-3-1-5 0,-3-1 3 0,3 0 4 16,-3 0-6-16,-2-2 1 0,-1 2-4 0,1-2 6 16,-5 0 0-16,3 0 1 0,-5-1 8 0,2 0 5 15,-3 3 8-15,1-3 2 0,-3 1-4 0,-1 1 11 16,-3 0-7-16,-4 0 3 0,-1 0 0 0,-1 1-14 15,-7 1-1-15,-1 1 3 0,-1-2 3 0,0 0-9 16,-6 1-7-16,5 0-10 0,1-1-34 0,1-1-17 16,0-1-34-16,1 0-27 0,2-2-42 0,4 1-31 15,-2-1-28-15,3-2-33 0,5-2-52 0,-3-2-783 16,6 1 359-16,-1-5 238 0</inkml:trace>
  <inkml:trace contextRef="#ctx0" brushRef="#br0" timeOffset="62746.54">29373 13216 197 0,'-1'-11'300'0,"1"2"-10"0,-2 3-17 0,0-1 1 0,1 0-1 15,1 3-7-15,0-2-9 0,0 4-31 0,1-3-26 16,3 2-19-16,6-1-18 0,0 0-12 0,3 3-18 16,6-2-12-16,0-1-19 0,9 4-8 15,-1-2-5-15,4 1-11 0,-1-4-9 0,1 6-5 0,0-1-8 16,-4 4-4-16,-5-6-5 0,-1 4-8 15,2-2 1-15,-1 2-4 0,-3 1-8 0,0-1 0 0,-1 1 1 16,-5 0-7-16,-3 3-3 0,1 0 7 0,-3 1 6 16,0 2 4-16,-3 2 8 0,-2 1 5 0,-1 4 4 15,-2 1 10-15,-4 4-6 0,1 7 10 0,-5-2-9 16,1 3-6-16,-4-2 0 0,1-1-6 0,3 1-2 16,-4-1-8-16,6-1-3 0,-3 0-3 0,3-8 1 15,1-1-4-15,3-4-3 0,1 0-6 0,1 1 4 16,-1-4-5-16,5 1 2 0,0-4 0 0,6 0-1 15,3-1-1-15,-3-5 2 0,4 0-2 0,1-5-1 16,4-2-4-16,-2-1-1 0,1 0 1 0,-3-2 1 16,7-7-4-16,-4-3-1 0,0 0-1 0,-2-4 3 15,2-2-4-15,-6-3-3 0,3-2-5 0,-4-1 6 16,0 1-2-16,-3-3-1 0,-4 2 2 0,-1 3-3 0,-4-4 4 16,-2 7-5-16,-3 7-2 0,-4-5-2 0,-3 10 7 15,1 2 5-15,-5-1-13 0,1 6-3 16,-5 1-8-16,0 2-12 0,-1 4-19 0,0 3-33 15,3 2-21-15,-1 1-23 0,5 2-24 0,1 5-32 0,-1 3-40 16,-4 2-30-16,12 3-38 0,1-3-34 16,-1 0-848-16,7 2 391 0,0 0 260 0</inkml:trace>
  <inkml:trace contextRef="#ctx0" brushRef="#br0" timeOffset="63229.36">30380 12982 275 0,'1'-5'305'0,"-1"-1"-5"16,3 0-7-16,-2 2-28 0,0-1-22 0,-1 5-26 16,0-5-26-16,0 5-20 0,0 0-13 0,0 0-8 15,3 13-7-15,1-2-5 0,-7 1-6 0,6 6-7 16,-6 1-2-16,3 7-5 0,-1 0-8 0,-2 2-8 15,3-7-11-15,0 6 0 0,-2 0-12 0,-1-1-11 16,3 3 9-16,-1 0-16 0,-2 1-6 0,2-6-6 16,1 3-5-16,0-6 2 0,1-2-15 0,3-2-3 15,4 0-13-15,0-2-2 0,3-1-10 0,2-5-11 16,3-1 2-16,4-5-15 0,3 1 7 0,7-6-3 16,-2-5 7-16,-1-3 0 0,5-2 4 0,-5-2-1 15,0-6-2-15,-4 1-3 0,-1-5 3 0,-2 2 3 16,0-4-5-16,-2 1 5 0,-2-4 8 0,-5 5 7 15,-1-1 9-15,-2 6 10 0,-3 2 24 0,0 2 29 16,-2 2 28-16,-2 5 15 0,3 0 2 0,-3 3-14 16,-1 1-13-16,0-1-14 0,0 3-9 0,0 2-6 0,0 0-10 15,-5 10 1-15,1-3-12 0,-2 8-2 0,-2 3-7 16,3 6-4-16,0 1-5 0,-3-1-1 0,3 3-3 16,-4 4-3-16,4-2 0 0,0 0-7 0,-3 0-13 15,1 0-34-15,-2 2-41 0,2-3-47 0,-2 0-42 16,4-1-43-16,0 0-53 0,-1-1-46 0,2-6-53 15,5-8-1013-15,-1 5 456 0,2-7 304 0</inkml:trace>
  <inkml:trace contextRef="#ctx0" brushRef="#br0" timeOffset="63898.79">31202 13148 273 0,'-2'-8'340'0,"2"1"-20"0,0 2-28 15,0-5-20-15,-4 8-20 0,4 2-12 0,0 0-6 16,-12 16-10-16,5-5 4 0,0-2-25 0,-1 10-14 16,0-1-13-16,-1 5-12 0,-1 2-14 0,1 4-14 15,3-2-9-15,1-1-3 0,-2-1-29 0,2 2-3 16,1-1-8-16,2-2-6 0,1 2-6 0,-1-8-9 16,2 0-7-16,2-1 1 0,-1-5-13 0,1-1-3 15,2-2-2-15,3-2-4 0,0 0-3 0,4-3-5 16,0-3-1-16,0-1-3 0,5-1-22 0,2-7 1 15,2 0 0-15,3-5 2 0,-2-3-1 0,-2-3-4 0,-3-5 3 16,2-1 4-16,-4 0 7 0,-1-7-19 16,-4 2 6-16,-1-3-1 0,-3 1 2 0,-1 1 2 15,-3-2 4-15,-2 2 16 0,-2 0 2 0,2 11 18 0,-1 2 20 16,-1 1 16-16,1 5 5 0,-1 0-2 0,0 2-4 16,3 2-7-16,-2 1-7 0,2 3-9 0,0 1-7 15,-2-1-7-15,2 4-4 0,3-5 0 0,-3 5-8 16,7 0-4-16,-7 0-2 0,16 4 1 0,-3-1-5 15,4 1-4-15,2 1 3 0,3-2-3 0,5 1-1 16,0 1-4-16,-4 0 1 0,6-1-2 0,-7 0 1 16,-1 0-1-16,0 1-1 0,0 2-2 0,-1-2-7 15,-1 3 5-15,3-4 1 0,-4 1-4 0,0 3 6 16,-3-2-6-16,0 4-2 0,-4-4 0 0,-1 3 2 16,1-1 5-16,-2 6 5 0,5 1 8 0,-5 2 2 15,0-1 6-15,3 7 2 0,-6-5-2 0,3-1 0 16,-1 9 4-16,-1-3 5 0,-1-3-2 0,0-2 2 15,-1 2-3-15,0 0-2 0,0-2-5 0,-1 2 5 0,1-6-3 16,3 1 0-16,0-5-3 0,-1 0-2 0,2-1 1 16,4-2 7-16,5-1-3 0,1-2 0 15,2-1-2-15,1-2-5 0,9-2 38 0,-4-2-14 16,-7-2 5-16,6-4-4 0,0-3 1 0,-5-4-7 0,1 0-17 16,-1-1 10-16,-4-5-1 0,-4-2-1 0,2-1-3 15,-6-1 2-15,-1-1-4 0,-7-2-3 0,-4-2-5 16,-4-1-6-16,-4 3-1 0,-7 0-2 0,-6 1-1 15,-6 7-4-15,-13-7-10 0,-6 7 14 0,-5 10-3 16,-1 4-7-16,3 2-13 0,-3 8-38 0,5 5-45 16,12-2-52-16,0 5-62 0,4 0-72 0,2 5-86 15,0 1-90-15,6 4-94 0,3-3-1116 0,-7 0 558 16,2 1 370-16</inkml:trace>
  <inkml:trace contextRef="#ctx0" brushRef="#br0" timeOffset="65215.49">4638 15712 129 0,'-13'-3'357'16,"3"1"-25"-16,4-2-31 0,-1 1-35 0,5 1-31 16,-2-1-23-16,4 3-23 0,10-9-20 0,2 3-12 15,7-3-18-15,9 0-14 0,2-3-10 0,9 2-12 0,11-3-11 16,1 2-5-16,1 0-8 0,1-1-7 16,-1 5-8-16,0 0-7 0,-14 2-3 0,-3 2-12 15,1 1-38-15,-7 0-33 0,-8 2-44 0,-2 4-44 16,-6 1-28-16,-3 1-39 0,-1 3-34 0,-6 0-41 15,-5 3-526-15,0-1 261 0,-9 3 174 0</inkml:trace>
  <inkml:trace contextRef="#ctx0" brushRef="#br0" timeOffset="65434.49">4966 15729 31 0,'-6'-3'256'0,"1"1"-15"0,0-1-16 0,-2 2-15 15,7 1-21-15,-5-4-18 0,5 4-17 0,0 0-14 0,-10 4 5 16,9 0-8-16,0 1-7 0,1 2 8 15,1 4 0-15,0 5-15 0,0 9 4 0,4 3-3 16,-2 4-4-16,-3-3-11 0,1 7-10 0,-2 0-8 16,2 13-10-16,-1-2-5 0,0 1-4 0,0 3-11 15,0-6-6-15,0-9-10 0,2 0-25 0,4 13-55 0,-1-15-23 16,3-2-28-16,2 2-33 0,-1-3-27 0,4-2-32 16,1-3-29-16,-4-2-25 0,3-11-8 15,-3-6-497-15,0-3 247 0,3-4 162 0</inkml:trace>
  <inkml:trace contextRef="#ctx0" brushRef="#br0" timeOffset="66313.74">5213 16319 5 0,'8'-33'130'0,"-1"2"25"0,0 1-1 16,2 3 13-16,-4 1 7 0,0 8-2 0,-1 2 6 15,-2 0-2-15,2 6-9 0,1 0-7 0,-1 0-15 16,-3 5-17-16,2 1-15 0,-1-2-10 0,-2 6-14 16,6-4-6-16,-6 4-4 0,0 0-7 0,0 0-8 15,21 12-6-15,-13-6-4 0,1 1-5 0,2 5-6 16,1-1-5-16,3 1 1 0,-2 0-5 0,2-2-1 15,1 2-4-15,-1-2-3 0,-1 2 1 0,-1-2-8 16,1-5 1-16,-2-1-5 0,-1 0 2 0,0-3-6 16,0 2 5-16,-2-3-4 0,-9 0 2 0,15-10-3 15,-7 2 3-15,-1-2-2 0,-2-1 3 0,1-5 5 16,-3-2-1-16,1-3 5 0,-2 3 18 0,-2-1 6 16,-2 0 4-16,1 2 27 0,-2 0 1 0,0 4 3 15,-1 4 7-15,0-3-6 0,-1 4-11 0,-2-1-7 16,1 5-9-16,-2-1-3 0,-2 2-8 0,-1 5-12 15,11-2-3-15,-23 7-2 0,11-4-4 0,-2 7-4 16,0-1-15-16,4 1-10 0,2-4-15 0,-1 0-8 16,4 1-6-16,0-4 2 0,1-1 5 0,0 2 2 15,4-4 6-15,0 0 2 0,0 0 3 0,0 0 0 16,0 0 3-16,4-19 0 0,1 3 5 0,0 0 4 16,3-2 10-16,2-8 0 0,-1 0 7 0,0 0 5 15,2-4 5-15,-1 0 8 0,-4 1 10 16,7 2 23-16,-6 3 14 0,-2 6 11 0,1 0-3 0,-1 3-5 15,1 2-7-15,-2 4-2 0,-2 0-9 0,1 3-15 16,0 3-8-16,-1 1 3 0,-2 2-1 0,0 0 1 16,20 11 4-16,-8 3 4 0,2 7 8 0,-1 4 7 15,0 4-1-15,-2 1-2 0,2 5-3 0,6 7-7 16,-10-8-2-16,4 10-3 0,1 3-6 16,-1-1-6-16,5-2 1 0,-6-12-3 0,6 11-4 0,-1-10-9 15,2-3 1-15,-2-3-4 0,2-1-8 0,4-2-4 16,0-8-11-16,1-5 0 0,5-2-3 0,-9-6-1 15,0-1 7-15,2-5-7 0,-3-3 4 0,7-9 4 16,-2 1-1-16,-4-5-1 0,1-3-5 0,-2-5 7 16,-1 0 1-16,-2-2 2 0,1 0-2 15,-3-1-1-15,-4 3-1 0,-2 11 5 0,-3 0 9 16,0 5 9-16,-4 2 7 0,1 2 0 0,-1 0-3 0,0 4-2 16,-1-1-8-16,0 4-6 0,0 0-2 0,0 0 0 15,0 0-4-15,-16 9 4 0,8 0-9 0,-2 7 2 16,2 1-1-16,-2 0-11 0,0 0-12 0,1 7-10 15,3-4-7-15,3-2-14 0,-2 2-8 16,3-2-10-16,4 0-22 0,0-1 4 0,2-5-6 16,6 1 11-16,-2-3-4 0,3-4 10 0,1-1 9 0,8-5 8 15,0-2 5-15,-1-5 11 0,1-1 6 0,3-6 4 16,-5 1-1-16,5-7 14 0,-6-2 1 0,0-4 4 16,0 1 6-16,-2-7 11 0,-2 1 10 0,0 0 11 15,-3 0 10-15,-2-1 16 0,1 6 11 16,-2 2 9-16,-1 4 2 0,-2 3 15 0,-2 5 5 15,2 3-3-15,-1-1-2 0,-3 3-8 0,2 4-13 0,-2 3-14 16,0-9-5-16,0 9-4 0,0 0-6 16,0 0-2-16,0 0-3 0,0 24-2 0,0-12-3 15,0 2-27-15,-2 4-38 0,2 1-42 0,0 6-56 16,4-1-52-16,3 6-52 0,-2 0-59 0,0-1-70 16,3-4-61-16,-1 6-949 0,1-7 459 0,1 3 308 15</inkml:trace>
  <inkml:trace contextRef="#ctx0" brushRef="#br0" timeOffset="66507.22">6937 15883 273 0,'6'-8'329'0,"1"0"-21"16,-5 3-24-16,2 1-30 0,0 0-27 0,0 0-16 15,1 4-29-15,-5 0-15 0,0 0-6 0,10 5-8 16,-4 1-7-16,-2-1-16 0,3 4-14 0,1 3-11 15,-2-1 8-15,1 5-28 0,1 2-5 0,1 0-32 16,-1 5-39-16,-1-3-53 0,1-1-61 0,0-2-55 16,-2 0-63-16,0-2-52 0,0-4-583 0,1-6 286 15,0-2 190-15</inkml:trace>
  <inkml:trace contextRef="#ctx0" brushRef="#br0" timeOffset="66632.89">7261 15945 143 0,'8'-8'241'0,"-2"-2"12"0,0 3 11 0,-3 1 1 16,0 0-10-16,0 3-20 0,-1 1-21 0,-1-1-21 15,-1 3-23-15,0 0-10 0,0 0-17 0,-1 11-10 16,1-5-23-16,0 2-12 0,0 1-45 0,0 1-62 16,0 7-82-16,3-7-97 0,4 0-694 0,-3 9 294 15,2-4 196-15</inkml:trace>
  <inkml:trace contextRef="#ctx0" brushRef="#br0" timeOffset="67478.52">9339 15482 54 0,'3'-10'357'16,"-2"-1"-18"-16,2 1-31 0,-3 4-28 0,1-1-26 15,0 1-35-15,3 0-24 0,1 1-17 0,5 0-14 16,0 1-20-16,2 4-15 0,6-4-11 0,2 4-12 16,2 1-17-16,4 6-3 0,0 1-7 0,1 2-9 15,0 4-7-15,0 6-1 0,-4 2-11 0,0 0-5 16,-3 3 1-16,-3 5 20 0,-4-1-6 0,-3 2-4 15,-1 3 0-15,-4 10-12 0,-5-11 1 0,0 1-11 16,-5-2-1-16,-1 0-5 0,3-2-2 0,-5-3-4 16,4-9-3-16,1-2 0 0,0-5-2 0,-2-1-3 15,4-3 4-15,0 0-1 0,1-3 3 0,0 1-7 16,0-5 5-16,0 0-10 0,0 0 3 0,0 0-1 16,10-14-7-16,-4 5 9 0,3-7-4 0,5 0 1 15,0-7 9-15,5 1-6 0,-2 1-12 0,2 2-1 16,-2 4-8-16,1 3 7 0,6-2 6 0,-1 0-3 15,-6 8-3-15,4-1 1 0,-3 3-1 0,0 3 6 16,1 1-12-16,-1 4 2 0,4 2 2 0,-2 3 1 16,-1 1-5-16,-1 0 8 0,-2 3-3 0,0 0 3 15,0 0-4-15,-5 1 1 0,-1 1 8 0,4-1-8 16,-5-2 3-16,-1-3-1 0,-3 0-1 0,4-1 5 16,-4-3-1-16,0-2 3 0,0 2-1 0,2-4-1 15,-1-2 6-15,-6 1 3 0,9-5-3 0,-4 0 21 16,-1-6 7-16,1 2 12 0,-2-7 11 0,-2 1-5 0,-1-4 6 15,0 0 8-15,-1-7-5 0,-3-2 0 16,-1 2-3-16,-3-3-3 0,-1 2-13 0,-1 3 6 16,-3 0 2-16,3 8 6 0,1 0-4 0,-3 5-4 15,-2 0-10-15,4 4-6 0,-6 0-5 0,-1 4-4 16,3 3-1-16,0 3-7 0,-3 4-19 0,6 0-2 0,-2 3-28 16,3 1-22-16,1 5-38 0,4 2-46 0,1 0-41 15,1 10-34-15,7-2-51 0,-1 0-56 16,3 1-54-16,3-3-857 0,1 2 409 0,-2-9 274 15</inkml:trace>
  <inkml:trace contextRef="#ctx0" brushRef="#br0" timeOffset="67663.86">10396 15620 135 0,'10'-25'295'16,"-1"1"4"-16,-1 7-12 0,-2 0-10 0,-2 8-1 15,0-3-8-15,-3 8-9 0,3-1-30 0,-1-3-23 0,-2 4-15 16,-1 4-24-16,0 0 1 0,0 0-12 15,10 16-12-15,-5-6-3 0,-1 6-6 0,2 9-24 16,1-1 2-16,-2 4-9 0,-1 1-12 0,1 4-6 16,-4-1-10-16,0 1-3 0,2 3-42 0,-2-1-63 15,-2-2-60-15,0 1-58 0,-1 0-77 0,1-5-67 0,1 1-882 16,0-2 392-16,0-9 262 0</inkml:trace>
  <inkml:trace contextRef="#ctx0" brushRef="#br0" timeOffset="67880.91">10779 15548 216 0,'2'-12'364'0,"-2"2"-8"0,0 0-26 15,2 5-37-15,-2 2-27 0,0-1-21 16,0 4-1-16,0 0-5 0,0 0-13 0,0 23-4 16,-2-12-18-16,4 9-3 0,-4-1-13 0,2 8-17 15,2-1-14-15,-4 3-13 0,0-1-13 0,2 4-12 0,0-4-12 16,-1 2-10-16,-2 3-13 0,3-3-23 15,-3-1-41-15,1-2-45 0,0 0-66 0,-1-1-54 16,3 4-63-16,-2-4-67 0,-1-5-74 0,3 3-849 16,3-6 400-16,-1 1 266 0</inkml:trace>
  <inkml:trace contextRef="#ctx0" brushRef="#br0" timeOffset="68068.44">11555 15671 2818 0,'10'-9'151'0,"-1"1"-15"0,1-1-33 0,-3 4 3 16,-1-1-14-16,-1 1-18 0,2-1-15 15,3-1-11-15,-3 4-9 0,3-2 10 0,2 1-13 16,1 0 1-16,6 0-10 0,-1 1 4 0,1 1-13 16,2 2-23-16,-6 0-58 0,2 0-58 0,-7 3-70 15,1-2-67-15,-3 2-42 0,-2 2-662 0,-2 0 320 16,-2 1 214-16</inkml:trace>
  <inkml:trace contextRef="#ctx0" brushRef="#br0" timeOffset="68189.11">11688 15768 1 0,'-17'10'262'0,"7"2"15"16,-3-5 6-16,4 1-3 0,2-1-16 0,3-3-19 15,1 0-21-15,-2 3-8 0,2-3-10 0,5 1-6 16,4 3-22-16,1-4-13 0,10 2-13 0,10-2-10 16,9-1-20-16,2-2-43 0,21-2-84 0,-3-5-104 15,3 4-147-15,1-6-720 0,-5 1 326 0,-4-2 216 16</inkml:trace>
  <inkml:trace contextRef="#ctx0" brushRef="#br0" timeOffset="69230.86">14349 15074 59 0,'-2'-12'321'0,"1"2"-7"0,-3 0-16 0,3 2-17 16,-2 1-15-16,3 3-12 0,-1 0-26 0,0-2-20 16,1 6-19-16,-2-2-14 0,2 2-13 0,0 0 1 0,-5 16-4 15,4-3-7-15,-3 5-7 0,0 2-8 16,0 4-11-16,4 3-9 0,-6 2-12 0,6 3-6 15,0-3-16-15,0 2-5 0,0 3-6 0,1-3-3 16,4 3-16-16,-5 0 5 0,4-2-12 0,1-2-6 16,3 0-9-16,0-3-14 0,3-2-26 0,-1-10-15 15,4 2-4-15,-1-4-12 0,5-3 26 0,1-4 2 0,11 0 1 16,-1-5 1-16,-1-5 9 0,3-4-19 16,-3-3 1-16,0-4 12 0,-4-2 4 0,-3-7-2 0,-1 1 5 15,-1-5-2-15,-2 1 1 0,0-2 11 0,-2-2 3 16,0-2 9-16,-3 3 7 0,-2 2 33 15,-2 0 19-15,-2 10 22 0,-3 2 28 0,-1 3 21 16,-1 5 9-16,1-3-4 0,-2 5-14 0,1 1-18 16,-2 2-10-16,1 3-17 0,0 0-10 0,0 0-8 0,-8 13-7 15,3-3-7-15,-3 7-4 0,2 2-9 0,-2 1-6 16,3 8-1-16,0 1-6 0,1 3-3 0,-2 1-3 16,2-1-3-16,0 1-2 0,0 1-6 15,0-1-18-15,3 0-41 0,1 2-36 0,-2-2-49 0,2-1-48 16,2-1-54-16,-2-2-54 0,1-2-72 0,6 0-52 15,-5-8-42-15,2-3-999 0,5 0 480 0,-4-10 322 16</inkml:trace>
  <inkml:trace contextRef="#ctx0" brushRef="#br0" timeOffset="69678.47">15107 15252 245 0,'4'-16'258'0,"1"3"-18"0,0-1-21 0,3 3-17 16,2 3-15-16,0-1-4 0,8 3-2 0,-6 0-16 16,7 1-11-16,-1 3-9 0,5-1-7 0,-1 3-14 0,-2 2-9 15,10 2-13-15,-9 1-8 0,7 1-9 0,-1 5-12 16,-4-1-4-16,-5 1-7 0,1 0-9 0,-5 3-6 16,-1 0-4-16,-5 1-3 0,-4 3-4 15,-2 7-2-15,-8 0 7 0,-6 2-14 0,-2-4 5 16,-3 1-16-16,-4-2 4 0,-1-2-3 0,-1-2 0 0,6-5-1 15,0-3 0-15,4 0 0 0,0-3 2 0,4 0 22 16,3-3 11-16,-1 0 2 0,2-2 5 0,0 1-1 16,1-1-8-16,4-2-6 0,-2 2-10 15,2-2 3-15,0 0-5 0,10 2-3 0,-4 0 3 16,1-2-11-16,4 4-3 0,3-3-3 0,-1 2-1 0,1 2 0 16,0 2-2-16,1 0 2 0,-2 4 2 15,0-4-10-15,-3 0 7 0,2 0 0 0,-1 2 1 16,-2 0 1-16,1 2 0 0,-2-2 7 0,0 0-5 0,-3 1 9 15,-1 1-12-15,0-4 9 0,-3 5-3 16,-1 0 0-16,-1-2 2 0,-3-1-5 0,-1 3 4 16,-2-1-1-16,-4 0 0 0,-1 2-3 0,0-1-7 0,-1-2-25 15,1 3-31-15,-2-2-42 0,0-1-45 16,0 1-49-16,2-3-60 0,2-3-67 0,-2 4-843 0,1-4 383 16,1 0 258-16</inkml:trace>
  <inkml:trace contextRef="#ctx0" brushRef="#br0" timeOffset="70380.78">15714 15327 104 0,'-10'-14'295'0,"2"-2"-13"0,1 2-2 0,1 3-10 16,4-2-25-16,-2 4-21 0,4-1-21 0,4 0-21 15,2 0-17-15,2 2-16 0,4 3-12 0,4-4-11 16,5 4 8-16,-1-1-22 0,8 6-9 0,0 0-6 16,3 5-12-16,0 0 0 0,-3 5-6 0,0 2-8 15,-1 2-2-15,-4 3-3 0,-1 0-1 0,2 4 5 16,-4 3-6-16,-4 1-4 0,-5 4-13 0,-3 0 15 15,-4 2-2-15,-4 1-7 0,0 2-4 0,-8-2 1 16,-5-2-7-16,2 2-1 0,-5-2-7 0,-2 1-2 16,3-4-4-16,0-1-3 0,-1-1 4 0,2-5-6 15,3-6-9-15,2-3 8 0,1-4-4 0,3-1 4 16,1-1-6-16,0 0 1 0,3-3 0 0,1-2 0 16,0 0-5-16,0 0-6 0,21-15 6 0,0-2 0 15,2-2-6-15,4 0 3 0,1-2-3 0,3-3 0 16,-1 3-3-16,0-2-1 0,12-2 2 0,-10 8 1 15,0-1-9-15,-1 4 8 0,-3 4-4 0,-1 0-1 0,-7 5 3 16,-3 0-8-16,-2 3 1 0,-3 2 3 16,-2-1-1-16,1 4 2 0,-2 1-3 0,0 3 11 15,-4 0 4-15,2 2 8 0,-1 2 0 0,-1-1 0 16,-1 3 4-16,-4 3-3 0,0 0-8 0,0 2 2 16,0-1 4-16,0 1 0 0,0-2 38 0,1-1-12 15,-2 0 0-15,2-7-10 0,3 4 0 0,2-5 0 16,3 0-2-16,2-2-6 0,0-1 2 0,2-3-4 15,0-1 2-15,6-4-9 0,-6 1 3 0,3-5 0 16,3-2 2-16,-1-7 2 0,-4 3 2 0,4-7 1 0,-2-1-5 16,-4-3 7-16,-4 1-1 0,2-3-1 15,-6 0-3-15,1-2 0 0,-6 2-3 0,1-3 0 16,-3 3-4-16,-2-1 2 0,0 3-2 0,-1 8-2 16,-6-5-3-16,-1 5-3 0,2 5-1 0,-2 3-2 0,-1-2-4 15,0 4-4-15,1 3-13 0,1 1-19 16,1 2-18-16,0 4-35 0,2-1-55 0,0 4-43 0,0-2-34 15,4 4-36-15,0 2-40 0,3 1-50 16,2-3-1019-16,2 4 455 0,-1 0 302 0</inkml:trace>
  <inkml:trace contextRef="#ctx0" brushRef="#br0" timeOffset="70802.06">17275 15453 3122 0,'-4'-15'130'0,"0"6"-5"0,-3 2 33 0,0-2 9 0,2 0-13 15,1 0-4-15,0 1-7 0,1 1-21 16,2 0-27-16,4-3-10 0,2 4-5 0,3-3-4 0,7 2-7 16,10-8-7-16,3 8-6 0,7-1-7 0,2 2-2 15,14-1-4-15,-1 0-6 0,1 2-9 16,-11 2 4-16,12 2-3 0,4-2-3 0,-6-1-1 15,-9 0-2-15,-1 2-8 0,-4-2-21 0,-2 1-36 0,-1-1-32 16,-5-2-32-16,-6 2-25 0,-7-1-18 0,-2-1-21 16,-5 1-19-16,-3-2-12 0,-1 1-12 0,-4-4-8 15,-4 0 4-15,-5-3 23 0,-1-3 16 0,-4 1 18 16,-3-3 30-16,1 3 35 0,0 1 34 0,-4-4 37 16,4 4 28-16,2 3 24 0,-1 0 26 0,2 3 14 15,2 2 1-15,2 2 2 0,-3 0 1 0,2 8 5 16,1 0 22-16,-5 5 10 0,5 1 26 0,-4 5 12 15,3 3-2-15,-2 3 8 0,-1 4 0 0,2 0-4 16,2 4-9-16,2-1-2 0,0 4-17 0,2 13-1 16,-1-15-9-16,3 4-13 0,-1-3-6 0,-1 3-4 15,3-2-16-15,1 1-11 0,-3-1-39 0,2 0-56 16,4 0-81-16,-4-3-82 0,0 2-91 0,2-2-108 16,-3-5-989-16,3-5 461 0,-4-4 308 0</inkml:trace>
  <inkml:trace contextRef="#ctx0" brushRef="#br0" timeOffset="71512.86">19106 14983 1893 0,'5'-18'12'15,"-4"0"161"-15,-1 1-5 0,0 0-15 0,-5 5 9 16,4-3-1-16,-2 2-16 0,1 4-8 0,-2 0 9 15,1 4-1-15,2-2-8 0,-2 3-13 0,2 1-16 16,0-1-11-16,1 4-10 0,0 0-5 0,0 0-11 16,-7 14 11-16,2-5-14 0,3 9-2 0,-1 1-2 15,-5 5-4-15,6 3-8 0,-6 1 0 0,4 1-10 16,-4-2-3-16,4 3 10 0,-2-1-20 0,5 1 2 16,1-2-12-16,1-2-6 0,3-2-20 0,2-5-12 0,6 4-18 15,1-7-5-15,1-3 4 0,0-2 4 0,4 0 4 16,1-5 6-16,0-3-1 0,3-2 6 15,-3-4 0-15,8-5 1 0,-8-3 8 0,3-5-2 16,-2-2 1-16,2-3 2 0,-4-2 1 0,2-4 5 0,0 1-1 16,-4-2 9-16,2 2 22 0,-4 2 3 0,-2 7 17 15,-6 0 21-15,1 7 26 0,-4 0 17 0,1 3 1 16,-2 2-10-16,1-1-11 0,-2 3-10 0,1 0-6 16,-2 3-14-16,0 0-5 0,6 8-4 0,-6 0 1 15,0 3-6-15,1 5-5 0,-1 10-3 0,-1-8 0 16,1 7-8-16,-2 1-2 0,0 0-1 0,0 4-2 15,0 0-4-15,-4 1-2 0,2 2-16 0,2 3-30 16,-3-3-52-16,1 2-46 0,0-2-49 0,1 0-58 16,1-2-55-16,-2-1-64 0,4-11-58 0,0-4-930 15,4-4 446-15,-3-4 296 0</inkml:trace>
  <inkml:trace contextRef="#ctx0" brushRef="#br0" timeOffset="71894.89">19678 14975 7 0,'4'-13'285'0,"-4"4"-9"16,3-1-14-16,0 3-24 0,-3 1-24 0,0 4-21 15,1-2-20-15,-1 4-17 0,0 0-12 0,0 0-9 16,7 9-6-16,-6-1-6 0,3 3-6 0,0 0-10 16,1 5-9-16,0 2-3 0,5 7-15 0,-6-6-1 15,5 5-7-15,5 1-12 0,-1-3-1 0,-4-4-3 16,6 3-6-16,-1 3-3 0,4-6-2 0,-2 1-1 15,-1-3-6-15,0-4 3 0,8 5-2 0,-8-5-3 16,6 5 0-16,-6-6-3 0,-2 0-1 0,1-3 2 16,-5 1 0-16,0-2-3 0,2 1 2 0,-3-4-5 15,-1 1 7-15,-2 0 0 0,1 1 2 0,-2-4-1 16,0-1 12-16,-2 5 16 0,1-4 13 0,-3 3 12 16,0-5 10-16,-5 7-8 0,-2-3 2 0,-3 1-2 0,-5 3-8 15,-7 0-4-15,-6 1-7 0,1 0-7 0,-3 1-7 16,-1 0-7-16,-2-3-4 0,2-2-4 15,-1 1-5-15,0 2-12 0,1-4-18 0,8 0-26 16,4-2-35-16,1 0-39 0,7 1-21 0,-1-3-44 0,3 0-46 16,4-1-61-16,1-4-58 0,4 0-55 0,3-5-798 15,3-1 391-15,5-3 262 0</inkml:trace>
  <inkml:trace contextRef="#ctx0" brushRef="#br0" timeOffset="72316.21">19918 15066 215 0,'4'-12'264'15,"-4"-1"-8"-15,2 1-3 0,0 6-14 0,-2-5-9 16,1 3-15-16,3 1-12 0,-3 3-25 0,3-1-16 16,1 0-20-16,-1 1-10 0,4 1-11 0,3 1-12 15,2 0-9-15,6 4-11 0,-2-1-5 0,3 0-2 16,-1 7-20-16,-2-1 0 0,2 0 3 0,-1 3-12 16,0 2 2-16,5 4-4 0,-9-3-2 15,9 7-2-15,-4-3 9 0,-3 4-3 0,0 1 5 0,-3-3-7 16,-5 1 2-16,3 4-2 0,-6-5-3 0,3 6-3 15,-3 1-5-15,0 0 1 0,0 0-4 0,-2-6-3 16,-2 0 3-16,2 0 9 0,-1-1-19 16,2-3-2-16,-1-3 2 0,-1-2-3 0,1-1 1 0,1-5-2 15,3 1 0-15,-2-2-7 0,-1-1 10 0,1-5 2 16,-5 2 0-16,18-5 0 0,-9-4 1 0,0 0 0 16,5-5 7-16,-2-1 2 0,-3-2 3 0,5-8-8 15,-4 1-9-15,-2-4 2 0,0 1 7 0,-2-2-12 16,-1-3 1-16,0 1-14 0,-3 1 10 0,-4 1 7 15,-1 2 5-15,-2 2 3 0,-1 7-4 0,-6-5 9 16,1 7-15-16,-5 4-3 0,-3 2 0 0,-9 2-6 16,5 6 0-16,-7 2-4 0,1 3-8 0,9 3-19 15,1 3-16-15,2 2-29 0,3 3-30 0,4 1-25 16,1 2-34-16,5 2-37 0,3 6-51 0,2 0-50 16,7 0-57-16,1 2-838 0,0-5 394 0,1 2 264 15</inkml:trace>
  <inkml:trace contextRef="#ctx0" brushRef="#br0" timeOffset="72679.89">20675 15102 28 0,'8'-15'316'0,"-5"6"4"0,2 0-9 16,-2 2-8-16,-2 2-2 0,2 0-36 0,-2 2-32 0,0 0-21 16,-1 3-14-16,0 0-15 0,0 0-4 15,0 0-14-15,-4 20-6 0,1-10-20 0,-1 7 3 16,-1-1-4-16,0 1-30 0,1 2-12 0,-4 0-8 15,4-1-9-15,-3 8 1 0,3 2-13 0,-1-5-6 16,1 2-11-16,1 2 5 0,1-2-4 0,-1-7-7 16,3-2-12-16,3-3-4 0,1-4-2 0,1-1-4 15,4-1-5-15,2-6 0 0,-1-1 6 0,4-3-6 16,2-4-3-16,-1-4 5 0,0-2-2 0,7-4-11 16,-6-8 6-16,0 2 4 0,-2 1 0 0,0-6 0 0,-2 1 1 15,-2-6-5-15,-4 2 5 0,-2-2-5 0,0 0-4 16,-3 1 13-16,-2 4-1 0,-3 1 2 15,-1 3 15-15,-4 7-1 0,0 2-5 0,-4 3-12 16,-2 5 2-16,-7 3-1 0,3 1-7 0,-3 6-5 0,-4 4-2 16,6 0-22-16,4 5-40 0,-1 2-35 0,2 5-33 15,5-1-28-15,1 9-44 0,6-5-50 16,1 4-44-16,4-2-51 0,-2-3-818 0,8 4 385 16,-3-8 258-16</inkml:trace>
  <inkml:trace contextRef="#ctx0" brushRef="#br0" timeOffset="72947.78">21128 15109 246 0,'11'-5'266'0,"-5"1"-13"0,0 1-16 0,0 1-22 15,-3 2-22-15,3-2-7 0,-6 2-3 0,8 4-5 16,-8 3 2-16,4 1-12 0,-4 5-10 0,0-1 0 16,0 3-12-16,0 2-11 0,0 4-12 0,0-3-17 15,3 7-6-15,-5-6-12 0,2 5 0 0,4 4-8 16,1-5-12-16,1-3-4 0,3 4-6 0,2-9-6 15,-1-1-3-15,8-5-7 0,-1-2-1 0,2-1-4 16,3-4-2-16,-3-4-3 0,3 0-2 0,-2-5-8 16,-1 1 1-16,-2-6-2 0,3 3-3 0,-6-6-5 15,4-4 6-15,-8 1 0 0,6-2 0 0,-5 2-1 16,-2-6 4-16,-2-1-2 0,0-2-24 0,-7 0-29 16,0 0-27-16,0 2-37 0,0-1-43 0,-5 2-62 15,0 4-65-15,0 3-67 0,-7 0-690 0,-3 2 340 16,2 1 228-16</inkml:trace>
  <inkml:trace contextRef="#ctx0" brushRef="#br0" timeOffset="73349.94">23900 15058 221 0,'4'-1'309'0,"2"-4"-20"0,-2 3-22 0,-4 2-17 15,5 0-12-15,-5 0-8 0,0 0-9 0,5 4 7 16,-3 0 2-16,-2 3-9 0,-2-1-9 0,4 3-19 16,-5 2-27-16,2 1 0 0,-3 5-18 0,1 1-8 15,-2-1-19-15,-1 3-21 0,-2-2-5 0,1 5-46 16,-1-3-55-16,-1 3-59 0,1-3-60 0,3 3-64 0,1-2-69 15,3-10-73-15,1 0-709 0,4 1 346 16,1-9 232-16</inkml:trace>
  <inkml:trace contextRef="#ctx0" brushRef="#br0" timeOffset="73516.63">24158 15145 263 0,'8'-10'320'0,"-2"1"8"0,-1 4-8 0,0 0 6 0,-2 1-25 15,1 0-22-15,-3 0-26 0,2 2-32 16,-3 2-25-16,4-2-16 0,-4 2-14 0,0 0-14 0,2 8-14 15,-2-4-13-15,0 3-8 0,-2 3-24 16,-1-1 1-16,-4 3-8 0,1 3-27 0,-5 1-46 0,-3 5-55 16,-3 0-42-16,-7-1-56 0,-2 2-70 15,-2 0-64-15,-13 10-820 0,-2-4 364 0,-6-2 244 0</inkml:trace>
  <inkml:trace contextRef="#ctx0" brushRef="#br0" timeOffset="73830.42">22851 14611 307 0,'-15'-7'288'0,"-2"3"-21"0,-2 4-12 0,0 7-2 15,-6 6-13-15,-3 7-6 0,-6 12 8 0,-1 4 1 16,1 4 1-16,1-1-15 0,-2 7-10 0,3 3-31 16,0-1-19-16,1 1-8 0,6 4-18 0,3-3-17 15,4-2-9-15,2 2-10 0,4 0-8 0,6-1-7 16,2 1-15-16,4-3-7 0,6-1-24 0,7-2-41 16,9 0-33-16,6-4-29 0,6 1-58 0,6-6-69 15,6 0-87-15,4-6-92 0,10-4-772 0,5-7 379 16,32-1 252-16</inkml:trace>
  <inkml:trace contextRef="#ctx0" brushRef="#br0" timeOffset="74412.95">26247 14797 245 0,'7'-10'374'0,"-5"3"-41"16,2 2-33-16,0 1-32 0,1 3-29 0,-5 1-9 16,18 10-13-16,-4 5-2 0,4 5 6 0,1 6-9 15,-2 3-7-15,1 3-4 0,2 9 2 0,1 4 2 16,-4-3-5-16,4 2-12 0,-10-11-12 0,2 1-12 0,0 12-12 16,-4-1-13-16,-5-10-14 0,-3 11-1 0,-2-11-18 15,-3 12-10-15,-4-13-6 0,1 0-5 0,-9-2-15 16,-3 1-6-16,1-2-5 0,-5 1-3 0,-13 3-24 15,2-1-6-15,4-13-5 0,4 0-22 0,-4-3-36 16,3-4-37-16,8-3-46 0,1-1-38 0,2-3-39 16,2-5-45-16,1 2-48 0,5-5-66 0,2-2-1034 15,3-2 464-15,2-1 308 0</inkml:trace>
  <inkml:trace contextRef="#ctx0" brushRef="#br0" timeOffset="74779.49">27284 15175 158 0,'0'0'315'0,"2"-9"-26"0,2 7-28 0,0 0-26 0,1-2-21 16,4 1-14-16,0 1-23 0,1 1-14 0,9-1-15 16,2 2-17-16,-2 0-12 0,3 1-13 0,1 0-9 15,-3 0-13-15,2 4-10 0,-2-2-21 0,-3 1-45 16,-3 1-48-16,-4 0-44 0,-5 0-49 0,-1-2-40 16,-5 6-26-16,-7-2-4 0,-6 6-465 0,-13 4 955 15,-5-3-428-15,-6 1 34 0,-9 3 48 0,12-6 47 16,-15 2 55-16,18-4 49 0,4-3 28 0,8 1 12 15,5-1 5-15,4 0-4 0,2-1 7 0,8 4 0 16,4-5-4-16,6 6-12 0,7-1-11 0,14 2-11 16,4-2-5-16,3 1-19 0,4-2-38 0,13-1-77 15,-2-3-109-15,-1-5-770 0,4 0 306 0,-15 0 204 16</inkml:trace>
  <inkml:trace contextRef="#ctx0" brushRef="#br0" timeOffset="76130.74">28997 14800 27 0,'4'-14'226'0,"1"1"-4"0,-2 1 7 0,-1 0 2 16,2 0-6-16,-4 0 0 0,4 5 0 0,-3-4-8 16,-1 5 3-16,4 0-10 0,-4 0-18 0,0 2-13 15,1-2-20-15,-1 3-19 0,0 3-15 0,0 0-13 16,0 0-14-16,0 0-4 0,4 10-14 0,-4 4 9 15,4 4-7-15,-6 1-5 0,0 7-8 0,2 2-6 16,-1 0-8-16,-3 1 2 0,2 3-11 0,-4-1 0 16,3 0-3-16,1 1-6 0,0-2-1 0,-1-2-9 15,0 2-1-15,6-2-4 0,-3-1 1 0,5-1 3 16,-1-7-14-16,1-1-16 0,6 0-7 0,0-3-4 16,-1 1-10-16,8-5 9 0,-1-3-2 0,3-1-1 15,1-3 2-15,6-1 2 0,-6-3 1 0,7-5-3 16,-7-2 5-16,5-2 1 0,-1-3 4 0,-1-4 0 0,-1 0-14 15,-3-5 9-15,0 0-2 0,0-4 6 0,-1-1 3 16,-1-2 11-16,-4 2 7 0,2-1 14 0,-4 2 8 16,-3 2 34-16,-4 7 21 0,2 7 30 15,-3-1 10-15,-3 3 3 0,0 0-5 0,3 2-13 0,-3 2-13 16,-1 3-14-16,0-3-10 0,0 3-7 0,0 0-6 16,-6 15-4-16,6-2-2 0,-5 3-11 0,-2 1-4 15,6 3-3-15,-4 7-5 0,-1-1-5 0,-2 1-3 16,4 2-3-16,-1-1 4 0,-3 1-9 0,1 3-20 15,-3-1-42-15,2-1-52 0,1 2-54 0,1-1-50 16,2 0-41-16,1 3-57 0,1-4-47 0,1-2-71 16,2-4-894-16,1-6 436 0,1-6 290 0</inkml:trace>
  <inkml:trace contextRef="#ctx0" brushRef="#br0" timeOffset="76679.24">30055 15086 1 0,'2'-6'210'0,"0"-3"-4"15,1 0-10-15,-3 1-1 0,2-4-5 0,0 4-10 16,-2-6-4-16,-2 3-5 0,2-1-4 0,0 0-12 15,-1-3 1-15,-3-1 0 0,0 2-1 0,1-2 17 16,-3-1-15-16,2 0-4 0,-3-1-13 0,1 0 4 16,-2 1 1-16,0 4 8 0,-2-3 16 0,1 1-25 15,-4 2 2-15,2 2-7 0,-2 0-5 0,0 3-15 16,-2 0-3-16,-2 7-14 0,-1 0-8 0,-1 3-1 0,-9 3-16 16,1 2-2-16,2 5-7 0,0 2-7 15,4 3-7-15,-5 2 0 0,5 4-9 0,2 1-6 16,4 3-2-16,-2-1-2 0,4 1-6 0,2 0 0 0,4-2-15 15,1 2-11-15,3-3-12 0,2-8-27 0,7 2-5 16,-1-1-7-16,4-2-7 0,1-3-4 16,5-1-3-16,-2-2 7 0,6-3 4 0,-1-1 7 15,-1-5 2-15,2 0 9 0,2-3 0 0,-2-2 4 0,-2-1 2 16,1-5 10-16,0 0 2 0,4-4 1 0,1-2 10 16,-6-4-7-16,-2 9 7 0,-1-2 8 0,-1 0 13 15,-2 1 9-15,-2 5 9 0,-1-1 9 0,-2 4 0 16,-1-1-11-16,-1 1-4 0,1 1-6 0,-5 4-3 15,7 3-4-15,-3 2 1 0,-2 2 6 0,3 3 3 16,-3 2-7-16,1 5 6 0,0 4-4 0,-1 6 3 16,1-2 5-16,0 1-12 0,-3 0-6 0,-2 5 5 15,2-4-7-15,0 3-37 0,0 3-51 0,-1 0-50 16,-4 0-63-16,2 0-75 0,-2 0-80 0,-1 0-1004 16,2-2 451-16,-4-1 300 0</inkml:trace>
  <inkml:trace contextRef="#ctx0" brushRef="#br0" timeOffset="77378.81">30561 14904 188 0,'-1'-12'285'15,"-2"2"-12"-15,3-2-17 0,3 1-18 0,-2 0-15 16,-1 2-22-16,4 0-11 0,0 4-24 0,1-4-16 0,0 5-15 16,3-1-15-16,1-1-9 0,1 2-12 0,9 2-14 15,-1-1 2-15,3 4-14 0,-1 3-3 0,-1 0-14 16,7 7-5-16,-6-5-2 0,-1 5-7 0,-5-3-7 15,-1 5-6-15,0-1-1 0,-8-1-5 0,0 6-1 16,-1-3 4-16,-5-2-3 0,-3 5-4 0,-5 0-4 16,-8 3 2-16,7-5-4 0,-3 0 5 0,-5-2-7 15,1-1 2-15,-1-1-4 0,0-1-2 0,0-4 3 16,5 1-2-16,3-4 2 0,0 1-2 0,1 0 2 16,4 0 6-16,-2-3-3 0,3 2-2 0,-1-2-4 15,5-1-1-15,-1 4-1 0,1-4 2 0,1 7 3 16,6-5-2-16,2 3 1 0,2 0 1 0,4 2-1 15,5-1 15-15,-4 3-14 0,5-1 3 0,4 1 16 16,-7 0-7-16,1-1-2 0,-2 2 7 0,-2-2 5 16,1 3 3-16,-5-5 11 0,-2 2-5 0,1-1 15 15,0 1-7-15,-3 0 11 0,-2 1-7 0,-1-2 18 16,-2-2 7-16,0 3 1 0,-4 1 8 0,0-1 5 16,-3 1-3-16,-4 0-4 0,-3 3-5 0,0-1-2 15,-6-2-12-15,1 1 4 0,-9 3-18 0,0 1 1 16,0-5-5-16,-3 3-3 0,2 0 0 0,1-2-17 0,-1 2-31 15,7-7-35-15,3 2-47 0,-1-2-39 16,8 2-43-16,0-2-47 0,2 1-46 0,3-2-37 16,1 0-50-16,4-4-900 0,0 0 415 0,0 0 278 15</inkml:trace>
  <inkml:trace contextRef="#ctx0" brushRef="#br0" timeOffset="78045.64">31097 14991 204 0,'1'-11'288'0,"-1"-1"-21"0,0 2-18 0,4-1-1 16,-3 1-16-16,2-2-17 0,1 3-21 0,2 0-18 15,-1 2-19-15,2-1-20 0,5 3-10 0,-3 0-14 16,6 0-12-16,2 1-11 0,2 3-9 15,-1-1-3-15,1 2-11 0,0 3-6 0,-2-1-7 0,2 6-6 16,-2 0-3-16,-1 2 1 0,-1 4-3 0,0-1 3 16,-2 2 2-16,-3 4 8 0,-1-2-8 0,1 8 2 15,-5-2 6-15,1 2-4 0,-2-1 1 0,-4 3 0 16,0-1-4-16,-7-2-1 0,-1-2-1 0,-2 1-4 16,0 4-1-16,-3-2-7 0,0 1-1 0,-3 2 1 15,1-3-5-15,-1-2 1 0,2-1-7 0,2-6-8 16,5-2 3-16,0-6-4 0,3-1 0 0,3-1 21 15,0-1-33-15,1 2 14 0,2-3-3 0,2-2-1 16,1-1-7-16,6-1 3 0,6-1 2 0,4-1-3 16,6-7 1-16,0 1-3 0,6-4-7 0,1-2 11 15,12-9 0-15,0 2-7 0,-13 3-3 0,1 1 5 16,13-2 2-16,-10 5 1 0,-3 0-2 0,0 4-9 16,-4 0-5-16,-2 3 13 0,-6 0 2 0,-4 2-1 15,1 2 5-15,-6 2-1 0,0 1-1 0,-3 1 1 16,0 2 0-16,-2 0 0 0,0 3 20 0,-2 2 8 15,-1 1 8-15,0 2 2 0,-2 5 6 0,2 0 5 16,3 9 1-16,-7-8-6 0,1 1 2 0,0 3-5 16,-2-1-5-16,1-2 28 0,0-1-3 0,2 0-9 15,-1-2-3-15,2-3-2 0,4-1-5 0,-3-2-5 16,4 1 3-16,0-2 0 0,5-1-7 0,-1-4 6 0,7-1 2 16,-1-1-1-16,12-4 8 0,-12 2-3 15,11-5 2-15,-4-2-4 0,0 0 9 0,-8-4 6 16,6-2-4-16,-9 1 9 0,3-8-5 0,0 3 3 15,-4-6 0-15,0-1-9 0,-6-1 3 0,-7-2-2 0,-7 3-2 16,1 0-10-16,-12 4-5 0,0 2-8 0,-7-1 0 16,-4 5-8-16,-4 1-8 0,-4 7-53 15,-13 2-89-15,10 0-136 0,-14 10-165 0,0-8-1619 0,16 6 680 16,-1-3 454-16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12:02.1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10876 6353 174 0,'-3'-5'252'0,"-1"-2"-8"16,1 4-13-16,1-3-9 0,-1 1-16 0,3-1-18 15,0 1-16-15,0-1-9 0,0 0-10 0,3 0-10 16,-1 0-14-16,1 1-12 0,1-2-13 0,2 0-8 15,11-3-10-15,-3 1-9 0,6 1-5 0,0 0-7 16,0 2-7-16,9 1-4 0,-2-1-9 0,-7 5-4 0,2 1-4 16,-1 0-4-16,-4 4-6 0,-4-1-2 15,0 1-7-15,-3 3 5 0,-2 1-4 0,-3 5-10 16,0-3-10-16,-5 10-12 0,-3-2-6 0,-5 7-2 16,-5 0-23-16,-4 2-8 0,2-3-3 0,-4-1-2 0,1-4-10 15,-3 1 1-15,7-6 1 0,2 0 4 0,1-7 11 16,1 1 4-16,1-1 5 0,4-2 8 0,1 2 3 15,0-5 0-15,-1 1 6 0,3 1 4 0,2-4-5 16,-3 4 11-16,3-4-5 0,1 6 9 0,3-3 1 16,5 1 7-16,-4-1 4 0,8 1 6 0,-3 2 8 15,3 0 3-15,5-2 2 0,-5 0-2 0,3 1 4 16,-3 0 0-16,1 0-1 0,-2 2 1 0,-3-2 1 16,-2 2 2-16,3 0 11 0,-2 0 15 0,-4 1 12 15,0 1 6-15,-3 2 0 0,2-1-5 0,-4 1 2 16,-3 6-2-16,-4-5 0 0,0 5-6 0,-4-2-5 15,-4 6-3-15,1-7-4 0,-7 4-5 0,-1 1 0 16,1-2-8-16,2 0-2 0,-4-5-3 0,1 7-17 16,4-9-24-16,2-1-28 0,-1-2-38 0,5-1-42 15,0-1-55-15,6-2-47 0,-5-2-51 0,6-2-619 16,2-3 298-16,3-2 198 0</inkml:trace>
  <inkml:trace contextRef="#ctx0" brushRef="#br0" timeOffset="217.02">11389 6304 308 0,'5'-2'281'0,"1"-1"-26"0,-2-1-30 0,-1 1-23 16,-3 3-21-16,0 0-21 0,0 0-16 0,9 10 7 16,-7-1-7-16,2 4 5 0,-4 4-7 0,3 8-12 15,-3 1-7-15,1 2-14 0,0 4-4 0,2-1-13 16,-6 1-9-16,2 2-9 0,1-2-6 0,-4 2-7 15,0 0-4-15,2 1-5 0,-5 11-29 0,-1-11-39 16,1 0-53-16,2 1-53 0,-3 10-69 0,2-21-70 16,-3 2-627-16,5-8 296 0,0-9 198 0</inkml:trace>
  <inkml:trace contextRef="#ctx0" brushRef="#br0" timeOffset="476.87">11777 5864 3 0,'9'-16'341'0,"-1"6"-28"0,-4 0-32 16,1 2-27-16,-4 2-31 0,3 5-27 0,-3-2-22 15,-1 3-13-15,4 9 3 0,-4 2-7 0,0 13 10 16,0 6-4-16,-4 17 8 0,-1 5-9 0,4 6-11 16,-8-2-3-16,4 4-16 0,-7 22-7 15,5-24-16-15,-2-1-3 0,-2 2-11 0,5-1-10 16,-3-2-12-16,0 0 3 0,0 5-12 0,0-5-7 0,-1 5-6 15,5-5-14-15,-4 0-43 0,1-2-44 0,-1-4-45 16,0-5-46-16,3-10-50 0,0-4-48 0,2-4-57 16,0-10-779-16,2-7 359 0,0-3 238 0</inkml:trace>
  <inkml:trace contextRef="#ctx0" brushRef="#br0" timeOffset="687.43">12029 6338 249 0,'5'-4'269'0,"0"2"-31"0,-1-2-25 16,0 3-24-16,-4 1-13 0,2 9-1 0,-2 0-8 15,0 8 3-15,-1 3-6 0,-1 8-6 0,0 0-10 16,-2 5-13-16,-2 0-13 0,1 13-9 0,-1-13-11 0,-1 4-13 16,2-2-4-16,-5 12-4 0,2-14-12 15,1 14-24-15,0-12-39 0,-3 9-43 0,1 2-58 16,3-12-39-16,-1 0-46 0,4-3-50 0,-4 0-599 15,2-4 275-15,4-10 186 0</inkml:trace>
  <inkml:trace contextRef="#ctx0" brushRef="#br0" timeOffset="1195.41">12333 6414 177 0,'5'-11'270'0,"0"4"-28"0,-1 2-25 0,0-2-21 15,1 5-24-15,-1-1-19 0,1 1-9 0,5 4-18 16,1 1-9-16,-1 1-10 0,1 4-10 0,1 2-12 16,4 2-5-16,-3 4-10 0,1 0-6 0,-5 1-4 15,0 1-7-15,-2 4-1 0,0 5-6 0,-4-1 0 16,-6-6-8-16,-2 4-6 0,-3 3-2 0,-1-3-1 16,-3-1-6-16,-1 0 2 0,-4-4-6 0,4-3 1 15,1-1-2-15,-2-3-1 0,-2-2 4 0,6-2-3 16,1-1 15-16,0-2 18 0,4 0 20 0,-1-1 3 15,2-1 7-15,0-3 3 0,0 2-6 0,4-2-5 16,0 0-11-16,0 0-9 0,0 0-3 0,13-12-12 16,-3 7 0-16,4-4-11 0,4 0-2 0,8-7-9 15,-1 7-6-15,1-4-7 0,-2 2-17 0,2-2-14 16,-1-2-5-16,2 1-6 0,-4-3-7 0,5-1-5 16,0-2 3-16,-2-2 0 0,-1-2 2 0,0-4 4 15,-2-1 7-15,1-10 3 0,-5 7 2 0,4-10 5 0,-9 11 8 16,0 0 10-16,-1 1 13 0,-5 3 10 15,-1 6 28-15,-2 2 11 0,1 4 27 0,-4 1 46 16,1 3 33-16,-2 5 16 0,2-1 8 0,-2 2-16 0,0 0-10 16,0 2-23-16,-2-1-18 0,1 4-22 0,0 0-8 15,0 0-8-15,-5 12-6 0,0 4-2 0,-3 9-8 16,-3 4-6-16,2 5-1 0,-4 9-8 16,0-9-4-16,-1 10-1 0,0 4-6 0,5-13-5 0,-4 9-1 15,3-9-3-15,1 13-5 0,0-13-17 0,-4 13-36 16,3-3-47-16,4-8-59 0,-4 8-52 0,3 3-52 15,2-13-69-15,4-4-67 0,-3 3-1014 0,4-7 463 16,-1-5 308-16</inkml:trace>
  <inkml:trace contextRef="#ctx0" brushRef="#br0" timeOffset="1750.07">13078 6442 20 0,'5'-14'383'0,"-1"2"-18"0,-3 6-43 0,2-3-26 16,-2 4-41-16,2 3-28 0,-1-3-20 0,3 3-24 16,-5 2-17-16,16 1-19 0,-7 5-12 0,3-1-15 0,5 4-13 15,2 1-10-15,-1 3-8 0,1 4-7 0,3 0-13 16,-3 1-3-16,-6-2-9 0,0 0-4 0,-2 7-3 16,1 0-6-16,-6-4-6 0,-2-1-8 15,-2 0 0-15,-2 2 0 0,-2 6-2 0,-3-6-8 16,1-3-3-16,-4 1 4 0,3-1-7 0,-1-2 1 0,1-7-1 15,1-1 3-15,0-1-4 0,2-2 3 0,0 3 1 16,0-5 2-16,-1 1 2 0,3-3-3 0,0 0-6 16,0 0-1-16,0 0 0 0,13-15-6 0,-3 6 2 15,0-3-6-15,2-1 3 0,3-2-3 0,-2 1 4 16,2 0-4-16,8-2 0 0,-7 5 0 0,0 1 0 16,2 2-2-16,-4 3 1 0,-1-1 1 0,1 6-5 15,-4-2 0-15,1 0-1 0,1 4 0 0,-2 0 0 16,1 5 1-16,-1 1 0 0,-1 0 3 0,0 5-4 15,0 1 1-15,-2 3 1 0,0-1 2 0,-1 3 1 0,-3 1 2 16,1-1-4-16,-1 0 4 0,1-2-1 16,1 0 1-16,-1-6-5 0,1 1 6 0,3-1 0 15,0-3-3-15,2 0 3 0,-1-6 0 0,2 2 6 0,-2-4-3 16,4-1 4-16,1-2 1 0,-1-7 9 0,2 1 5 16,1-3-5-16,1-9 11 0,1 0-6 15,1-4 6-15,-1 1-2 0,-1-3-3 0,-2 1-6 16,-6-1 1-16,4-1 12 0,-4 5 3 0,-5 3 6 15,-3 2 1-15,-1 3-7 0,0-2 1 0,-4 5-5 16,-1 1-6-16,0 2-2 0,-4 1-15 0,0 2-28 16,-5 4-27-16,-1 1-13 0,-4 4-30 0,-2 2-31 0,-5 7-37 15,1 0-44-15,1 5-48 0,-2 0-47 0,3 3-810 16,8 2 370-16,2-6 244 0</inkml:trace>
  <inkml:trace contextRef="#ctx0" brushRef="#br0" timeOffset="1961.07">14090 6370 98 0,'14'-21'379'15,"-5"6"-6"-15,-5 0-5 0,1 5-18 0,-1 0-15 16,0 3-22-16,-1 0-23 0,-1 3-33 0,-1 1-27 16,2 0-28-16,-3 3-24 0,0 0-21 0,0 0-16 15,6 8-12-15,-5 11-2 0,1 0-20 0,-2 10-13 16,0 3-10-16,-3 4-5 0,-1 11-7 0,-4-1-9 15,-3 1-31-15,2-1-53 0,-5 3-47 0,0-3-58 0,1 2-66 16,-1 1-80-16,1-3-98 0,2-11-767 0,-2-2 379 16,0-4 252-16</inkml:trace>
  <inkml:trace contextRef="#ctx0" brushRef="#br0" timeOffset="2327.96">14454 6517 121 0,'8'-8'371'16,"-2"2"-23"-16,-2-1-29 0,0 4-34 0,-3-2-27 16,3 3-35-16,-4 2-18 0,0 0-21 0,0 0-12 15,-5 18-16-15,-1-2-11 0,-4 1-13 0,3 7-13 16,-2 3-9-16,0 2-11 0,2 3-13 0,-1-2-9 16,4 1-2-16,3-2-5 0,3-2-13 0,2-7-4 15,3-2-4-15,1-2-3 0,3-2 0 0,2-4-6 16,3-1-8-16,2-4-2 0,1-4 0 0,12-5-3 15,-2-2 2-15,2-6-5 0,-2 0 4 0,-1-6-4 16,0-1 0-16,-1-8-2 0,-1 1 9 0,3-14-12 0,-12 12 4 16,2-3 18-16,-5-3 0 0,1-10 5 0,-7 11 19 15,-3 1 8-15,-2-1-1 0,-3 1 5 16,-3 3 0-16,-3 2-4 0,-3 9-7 0,-8-3-12 0,3 7-6 16,-10-2-3-16,-3 4-9 0,-1 4-3 0,-4 7-4 15,1 1-4-15,2 5-15 0,-2 5-17 0,1 0-26 16,0 3-28-16,7 5-22 0,1 2-32 0,7 4-45 15,2 5-61-15,3-2-56 0,8 1-73 0,2-3-915 16,4 1 421-16,2-9 282 0</inkml:trace>
  <inkml:trace contextRef="#ctx0" brushRef="#br0" timeOffset="2517.23">15127 6443 311 0,'3'-3'374'0,"1"1"-34"0,-3-3-34 0,3 4-33 16,0-3-28-16,1 3-29 0,4-4-19 0,5 3-22 0,-1-2-16 15,6 4-18-15,3 0-13 0,4 0-14 16,-4 2-23-16,5 1-48 0,-6 1-54 0,-1-1-68 16,-1 2-67-16,-1 2-65 0,-9 0-679 0,-1 0 298 0,-7 0 196 15</inkml:trace>
  <inkml:trace contextRef="#ctx0" brushRef="#br0" timeOffset="2647.25">15161 6607 278 0,'-9'7'372'0,"0"-2"14"0,3 0-9 0,-2-2-22 0,4 1-32 16,0-2-36-16,3 1-27 0,1-1-21 0,0-2-25 15,9 7-11-15,2-4-21 0,19-1-14 0,-1 1-13 16,8-3-18-16,18 1-16 0,0-1-33 0,8-4-94 16,-8 4-119-16,-1-5-152 0,-1-2-970 0,-2 2 417 15,-18-1 276-15</inkml:trace>
  <inkml:trace contextRef="#ctx0" brushRef="#br0" timeOffset="3810.46">16503 6011 51 0,'1'-4'236'0,"-2"0"-2"0,-2-1 6 15,3 2-2-15,0 3 0 0,0-5-3 0,0 5-15 16,-5-5-18-16,5 5-19 0,0 0-20 0,0 0-21 15,0 0-10-15,-9 8-11 0,0 6-6 0,-2 0-10 16,-1 14-5-16,-2 0-12 0,-4 1-5 0,2 1-4 16,3 4-13-16,0-1-5 0,2 0-6 0,2 0-2 15,1 2-5-15,2-3-7 0,3-1-3 0,2-2-4 16,1 0-2-16,2-6-2 0,3-2-1 0,2-4-3 16,0 0-2-16,2-5-2 0,4 0 1 0,-1-3-6 0,0-3 2 15,1-3-2-15,0-2 2 0,2-1 1 16,2-3-2-16,2-3-2 0,-1-5 4 0,-4-2-6 15,6-9 9-15,-3 0-6 0,1-7 0 0,-4-5 1 0,3-9 3 16,-3-1-10-16,-5 7 9 0,-2-14 1 0,-3 15 11 16,-3 1 5-16,-2 3 6 0,1-2 15 15,-5 4 10-15,1 2-5 0,-7 2-3 0,0 11-9 16,2 0-8-16,-2 1-8 0,-2 4-1 0,2 1-15 0,-2 6-26 16,-4 1-29-16,2 2-31 0,-4 4-29 0,-2-1-36 15,-3 12-27-15,6-1-35 0,4 0-38 0,5 1-38 16,2 2-42-16,0 9-733 0,3-6 349 0,6-3 232 15</inkml:trace>
  <inkml:trace contextRef="#ctx0" brushRef="#br0" timeOffset="4088.28">16848 5779 183 0,'0'-12'300'0,"2"2"-4"0,-2 0-6 0,0 4-14 16,0-1-17-16,2 2-22 0,-2 0-21 0,0 2-27 16,0 3-19-16,0 0-20 0,0 0-19 0,0 0-11 0,3 15-1 15,-4-1-13-15,2 8-9 0,2 3-5 0,-3 8 2 16,-3-1-5-16,2 2-4 0,6 16-9 16,-6-5-5-16,-2 5 8 0,0 1-23 0,1-1 0 15,-3 0-2-15,-1 1-4 0,-2-1-6 0,-1 1 0 0,1-3-10 16,-1 0-6-16,1-14-19 0,0 1-30 0,-1-1-43 15,-1-5-52-15,2-2-37 0,3-9-25 16,0-1-31-16,2-6-16 0,3-3-21 0,0-6-718 0,2 0 322 16,-2-2 214-16</inkml:trace>
  <inkml:trace contextRef="#ctx0" brushRef="#br0" timeOffset="4398.07">17148 6031 20 0,'4'-10'311'0,"-3"4"-6"0,2 1-15 0,-1-1-18 16,-2 4-20-16,0-2-22 0,0 4-23 0,-5-3-23 16,5 3-20-16,-9 5-16 0,3 2-13 0,-6 1-15 15,3 5-14-15,0 2-7 0,-1 2-11 0,1 7-9 16,1 3-11-16,1-5-4 0,7-1-2 0,0 4-7 16,6 0-5-16,-1 0-5 0,4-1-7 0,-1-6-1 15,7 6-5-15,-2-2 1 0,6-1-4 0,-7-6-2 16,3-1-4-16,-3 1-5 0,-1-2 1 0,-2-4-3 15,-3 0-1-15,2-1 1 0,-2-1-5 0,-2-2 2 0,0 2 13 16,-1-2 0-16,-2-1 14 0,-1 1 11 16,-3 0 7-16,0 0-5 0,-6 1-4 0,-3 0-6 15,1-1-7-15,-7 0 0 0,-1 0-11 0,2 0-18 16,-2-1-25-16,1-1-30 0,0-2-32 0,-1 0-45 0,7-1-49 16,-1 0-69-16,2-1-77 0,1-3-721 0,3 0 347 15,-1-4 230-15</inkml:trace>
  <inkml:trace contextRef="#ctx0" brushRef="#br0" timeOffset="5961.43">17963 5720 11 0,'0'0'268'0,"0"-4"-21"15,0 4-21-15,0 0-16 0,0 0-4 0,-21 12-8 16,10 1-5-16,-9 5-10 0,2 2-10 0,0 7-11 16,-4-5-17-16,-2 4-8 0,4 3-15 0,-2 0-11 15,3 3-11-15,2-3-5 0,-6 13-10 0,12-14-13 16,-1 5-4-16,1-6-5 0,0 3-9 0,5-3-6 15,1-1-4-15,4-7-2 0,1 0-6 0,1-4-3 16,3 0-2-16,-2-3-6 0,5-1-2 0,-2-5 0 16,0 1-3-16,1-5 1 0,2 1-5 0,2-3 2 15,0-4-1-15,2-4-1 0,3 0-2 0,-2-6 3 16,2-1-8-16,1-7 1 0,-5-3 1 0,2 1 0 0,-4 1 4 16,0 4 2-16,-4 0-3 0,-1 2 1 15,-3 1 0-15,-1 2 0 0,-2 0-3 0,-2 4-1 16,-2 1-4-16,-1 0-10 0,-3 3-18 0,-4-1-25 15,-7 2-26-15,3 2-33 0,4 3-39 0,-7 0-34 0,5 7-43 16,5-1-39-16,0 1-635 0,1-2 297 0,6 2 200 16</inkml:trace>
  <inkml:trace contextRef="#ctx0" brushRef="#br0" timeOffset="6828.3">18220 5870 242 0,'4'-5'340'0,"0"1"-12"0,1 0-12 0,-4 1-25 16,3 2-23-16,-4 1-29 0,4-3-22 0,-4 3-26 15,0 0-17-15,0 0-16 0,-12 17-16 0,5-6-13 16,-1-1-8-16,-1 6-17 0,-1 4-14 0,2-3-9 16,-1 6-1-16,0 6-9 0,2-2-7 15,2-1-7-15,3-1-6 0,4 0-11 0,0-5-21 0,3 5-13 16,4-7-8-16,0-3-9 0,0-1-7 0,5-2-3 15,-4-5-3-15,8 1 0 0,-1-6 6 0,1-2 1 16,-2-1-3-16,2-6 5 0,0-3 1 0,3-6 0 16,-2-3 2-16,-1-2 1 0,-2-2 5 0,-2-1 6 15,0-5 6-15,-5 0 14 0,1 2 4 0,-6-1 12 16,0 4 21-16,-1-3 23 0,-3 8 2 0,-3-1 9 16,-1 2 10-16,0 2 16 0,-2 2 10 0,2 2-9 15,-1 2-8-15,-4 0-16 0,4 1-7 0,-3 1-4 0,6 5-11 16,-2-2-11-16,1-1-12 0,0 3-4 15,1 1-7-15,2 2-13 0,0-3-5 0,0 3 0 16,0 0-5-16,0 0-2 0,0 0-3 0,18 5 0 0,-5-3-3 16,1 1 0-16,3 1-2 0,3-1 1 0,-1-2 0 15,3 1-2-15,-2-2 2 0,0 2-5 16,1-2 5-16,-2 0-8 0,-1 0 5 0,0 0 0 0,-5 0-3 16,1 1-4-16,-2 1 2 0,-2 1 0 0,-1-1 0 15,-2 3-1-15,2-1-1 0,-3 1 8 0,2 1-7 16,-3 1 1-16,1 3 0 0,-1-2 1 0,-1 4-4 15,-2-2 4-15,1 7 6 0,-2-1-4 0,-2 1 2 16,0 4 2-16,-1-2-2 0,-2 5 3 0,1-5-1 16,-1-2-9-16,-2 3-20 0,3-4-11 0,1-3-22 15,0-1-11-15,-1-1-8 0,3-5-3 0,0 3 0 16,3-6 15-16,-2 0 2 0,-1-3 6 0,4 2 11 16,-4-2 2-16,13-8 4 0,-5-4 7 0,5-2 5 15,-1-4 6-15,6-5-1 0,-1-2 5 0,3 0 6 16,-1-2 7-16,-2 2 14 0,2-1 18 0,-5 1-2 0,5 3 2 15,-5 1 20-15,-2 4 5 0,-2 3 5 16,-2 4-5-16,-1 2-6 0,0 1-3 0,-2 0-6 16,-1 4-10-16,-1 0-3 0,1 2-3 0,-4 1-5 0,14 2-2 15,-10 3-2-15,5 6 6 0,-1 4-8 0,-1 0 1 16,1 3 0-16,-3 6-1 0,5-1-4 0,-5 3 0 16,2-6-2-16,-2 5 2 0,3-6 0 0,3 5 2 15,-3-7-6-15,1 0 2 0,1-3 1 0,-1 0 0 16,0-3-1-16,2-4 0 0,-2 2 4 0,4-4-4 15,2-4 3-15,2-2 0 0,2 1 0 0,0-3-6 16,-1-8 7-16,9-1-5 0,-1-5 3 0,-1-3 1 16,1-1-1-16,-2-1 5 0,4-5-7 0,-3 0-3 15,1-1 1-15,-3 3-2 0,-5 1 12 0,0 2 9 16,-5 6-5-16,-2 3 7 0,-4 1 8 0,-2 2 14 16,-3 3-1-16,0 2-7 0,-2-2-4 0,-3 3-3 15,-2 1-6-15,-1 1-3 0,-8 2-3 0,-6 1-5 16,1 2-7-16,0 2-23 0,1 3-29 0,-2-1-43 0,2 4-38 15,-1-1-50-15,-3 5-54 0,3 3-55 16,6-4-65-16,-5 6-1068 0,7-8 472 0,3-2 316 16</inkml:trace>
  <inkml:trace contextRef="#ctx0" brushRef="#br0" timeOffset="7195.49">19760 5776 352 0,'1'-4'411'0,"-1"-1"-32"16,3 1-9-16,-3 4-42 0,1-5-31 0,-1 5-26 15,0 0-38-15,0 0-28 0,0 0-10 0,0 0-15 16,-13 19-3-16,7-5-16 0,-3 1-7 0,1 3-21 16,-1 6-18-16,0-5-7 0,-1 7-12 0,2-2-6 15,3 3-9-15,2-1-11 0,3-6-2 0,3-1-10 16,1 1-1-16,1-1-8 0,4-2-1 0,4-1-1 15,1-1-7-15,4-5-4 0,9 0 1 0,-7-6-7 16,10-2 2-16,0-8-1 0,0 1-8 0,-1-3 2 16,-2-7-1-16,-3-2-4 0,2-4 1 0,-6-3-7 15,-1 0 5-15,-1-3-1 0,-4-2-5 0,-3 0-5 16,-5-2 6-16,-2-1-8 0,-6 5-1 0,-5-3 1 16,-3 8-3-16,-5-3-3 0,-5 7-6 0,-3 2-1 15,-5 3-17-15,-4 5-28 0,-4 5-36 0,-2 3-30 16,-2 5-30-16,-12 9-37 0,2 3-45 0,-1 5-36 15,10 4-55-15,-4 2-918 0,-3 1 413 0,3 3 276 0</inkml:trace>
  <inkml:trace contextRef="#ctx0" brushRef="#br0" timeOffset="8662.15">18809 6483 199 0,'-3'-4'338'0,"3"4"-14"0,-2-5-17 0,0 1-15 15,0 1-10-15,2 3-17 0,0 0-10 0,-1-5-26 16,1 5-17-16,-3-2-12 0,3 2-32 0,0 0-20 16,0 0-19-16,0 0-17 0,0 0-13 0,0 0 2 15,-3 9-14-15,3 0-9 0,-2 1-1 0,2 5-4 16,-2 2-1-16,-2 0-11 0,3 1 0 0,-3 0-4 16,1 1 1-16,-2 1 6 0,1 4-17 0,2-5-2 15,-2 5 0-15,0-4-2 0,1-2-5 0,0-1-2 0,1-4-7 16,0-1 2-16,2 0-3 0,-2-1-3 0,2-2-2 15,0-1-2-15,0-2 3 0,3 1-3 16,0-2 1-16,-1 2 2 0,5-2 1 0,-1-2 5 0,9-3 2 16,3 2 1-16,10-2 3 0,7-5 2 15,3 0-2-15,13 1 0 0,2-6-6 0,0-4 2 0,0 2-5 16,-6-1 0-16,3-4-3 0,-12 8-4 0,-2-1 0 16,1-1-3-16,-1 2-6 0,-3-3 0 0,-2 2-5 15,-1 1-22-15,-13 0-28 0,2 1-33 0,-6 4-20 16,-2-2-24-16,-3 2-31 0,-3-3-14 15,-2 1-17-15,-2 0-12 0,-2 0 4 0,-7-1 3 0,-1 0 11 16,-1 0 15-16,-3-3 18 0,-3 1 15 0,0-1 22 16,0 2 29-16,1 1 21 0,-1-2 27 0,3 4 27 15,3-1 34-15,2 2 25 0,2 1 15 0,-1-1 4 16,4 1 1-16,-3 1-8 0,3 0-6 0,-1-1-7 16,4 3-7-16,0 0-6 0,0 0-5 0,0 0 0 15,14 10-3-15,-3-5 6 0,6 2 0 0,0 3 4 0,8 3 8 16,3 2 6-16,-1-2 1 0,-4 3-8 15,0-1-2-15,-1-1-4 0,-7 0-1 0,-1-1 2 16,-3 4 6-16,-3-1-2 0,-1 0 6 0,-5 2-7 16,0-2-5-16,-5 4 2 0,-3 4-4 0,-6 2-3 0,-2 0-5 15,-2 1-2-15,-2 1-1 0,-4-2-7 0,0-3-20 16,3-2-27-16,-1 2-39 0,2-4-38 0,6-7-38 16,-2 0-39-16,1 1-54 0,6-6-54 0,2-3-56 15,-1 0-789-15,0-3 376 0,6-1 252 0</inkml:trace>
  <inkml:trace contextRef="#ctx0" brushRef="#br0" timeOffset="8928.26">20161 6410 75 0,'5'-10'412'0,"-1"5"-24"0,0-2-28 0,-3 3-28 16,4 2-31-16,-2-3-36 0,-2 3-34 0,-1 2-22 15,0 0-18-15,0 0-16 0,5 11-8 0,-5 0-8 16,-1 6-17-16,-3 2-10 0,3 0-10 0,-2 8-13 16,1-1-8-16,-2 1-9 0,-1 2-16 0,1-3-3 15,0-1-9-15,-1 4-3 0,0-3-13 0,1 1-23 16,-3-3-44-16,0 3-38 0,3-8-49 0,-1 6-47 0,-3-1-54 16,2-5-51-16,4-2-29 0,0-6-788 0,-2-1 359 15,3-5 238-15</inkml:trace>
  <inkml:trace contextRef="#ctx0" brushRef="#br0" timeOffset="9471.45">20304 6391 168 0,'7'-12'268'0,"-2"3"-15"16,1-2-23-16,-1 2-20 0,4 1-16 0,-4 2-19 15,3 2-15-15,2-1-16 0,-1 4-13 0,3-1-13 16,-1 2-7-16,3 3-12 0,0-1-6 0,3 5-6 15,-1 1-10-15,1 1-3 0,-3 3-2 0,3-1-8 16,-5 5-2-16,1 0-2 0,-5 1 1 0,0 1 2 16,-1 1 1-16,-5 1-3 0,-2 5-4 0,-2-5-1 15,-5 4-2-15,-2 3-1 0,-3-3-5 0,2-2 1 16,-4 2-7-16,0-2 0 0,-3-3-9 0,7-4 1 16,2-4-5-16,-1-2-3 0,3 1-2 0,0-4 1 15,2 1-3-15,0-2-2 0,4-3 0 0,0-2-1 16,0 0-3-16,0 0 3 0,0 0-2 0,19-9-3 15,-1-2-3-15,5-2-3 0,1-4 2 0,3-3-3 16,-3-1 1-16,3-1 12 0,1 1-17 0,-1-2 0 16,1 3-2-16,-5 1 8 0,-1 3-8 0,-4 3 4 0,-3 1-3 15,-3 6 2-15,-3-2 1 0,-2 3 1 16,1 1-7-16,-2 1 2 0,-2 2-6 0,0-1 2 0,-4 2 0 16,5 6 1-16,-3-1 1 0,0 1-1 0,-2 6 4 15,0-2 1-15,-4 7-5 0,3 0 5 0,-3 2-3 16,1-1 2-16,2 0 3 0,-3 2-4 0,3-2 6 15,1-2-8-15,0 0-2 0,1-6-6 0,2 3-3 16,2-4 5-16,0-2-1 0,3 0 2 0,-2-4 0 16,6 1 2-16,-2-3 0 0,4-3 1 0,-1-2 3 15,1 0-3-15,0-6 3 0,1 0 0 0,-1-4-1 16,5-4 0-16,-6 2-1 0,1-6 3 0,-5 4-4 16,-2-1 4-16,-1-4 0 0,-2 2-3 0,-3 3 2 15,-2-1-3-15,-5 2-2 0,-4 3-10 0,0 0-12 16,-6 3-20-16,-5 2-19 0,-7 2-33 0,0 5-36 15,0 2-43-15,-3 2-60 0,4 2-58 0,6 1-619 16,2 1 305-16,2 0 202 0</inkml:trace>
  <inkml:trace contextRef="#ctx0" brushRef="#br0" timeOffset="9827.45">21233 6338 205 0,'5'-5'372'0,"-2"1"-20"0,-3 1-33 0,0 3-30 16,1-5-27-16,-1 5-32 0,0 0-20 0,0 0-18 0,-10 20-11 15,6-11-20-15,-1 8-9 0,-3 2-18 0,1 6-10 16,-3 0-16-16,3 1-9 0,3 0-9 0,0 1-6 16,0-3-11-16,3 1-5 0,-3-6-7 15,4 0-2-15,2-2-10 0,3-3-10 0,-3-2-2 0,6-3-5 16,-3 0-5-16,5-2-1 0,-5-3 1 0,3-2-6 15,5 0 1-15,-2-4-3 0,6-4 2 0,-3-2-5 16,3-4 4-16,-3 0-2 0,4-7-2 0,-3-3 2 16,-1-2-5-16,-1 0 4 0,-4-3-12 0,0 0 6 15,-2-2-2-15,-3 3 4 0,-4-1 5 0,-4 8-1 16,-2-8-3-16,-3 10-4 0,-1 3-6 0,-5-1 2 16,0 3-6-16,-4 5 1 0,1 0-5 0,-2 3-2 15,-11 3-19-15,11 4-21 0,-7 2-33 0,6 4-33 16,-1 5-41-16,0 3-40 0,8-2-46 0,4 2-54 15,-1 1-782-15,6 0 359 0,3 1 238 0</inkml:trace>
  <inkml:trace contextRef="#ctx0" brushRef="#br0" timeOffset="10160.53">21549 6309 130 0,'5'-9'354'0,"-1"4"-7"16,0 0-2-16,-3-2-13 0,0 4-32 0,2 1-34 15,-3 2-23-15,0-3-24 0,0 3-21 0,0 0-17 0,-9 12-20 16,4 0-15-16,-4 3-12 0,0 2-16 16,-1 5-6-16,-1 4-16 0,1-1-4 0,1 1-10 15,0 0-9-15,4 0-7 0,-1-3-9 0,3-3-5 0,3-2-12 16,4-6-8-16,0 0-5 0,2-1 2 0,2-2-7 16,1-1 1-16,1-4-3 0,2-3-1 0,3-1 1 15,-2-3-3-15,4-4 2 0,0-2 2 0,6-7-2 16,0 0-10-16,-5-4 7 0,1-4-7 0,-2 0 3 15,-2-5-1-15,2 2-2 0,-3-3 2 0,-4 2-4 16,-2 2 13-16,-2 0-2 0,-2 8 8 0,-3 1 5 16,-1 3 2-16,-1 3-5 0,0 2-4 0,-1-3 2 15,0 5-16-15,-1 1-3 0,1 2-13 0,-3 2-17 16,0 0-22-16,-2 2-31 0,-2 4-26 0,-1 0-43 16,2 6-37-16,-6 2-45 0,3 0-43 0,0 4-46 15,1 0-793-15,1 1 369 0,4 0 246 0</inkml:trace>
  <inkml:trace contextRef="#ctx0" brushRef="#br0" timeOffset="10386.12">21974 6336 349 0,'3'-4'347'0,"-2"-2"-9"15,0 1-23-15,1 1-37 0,0-2-32 0,2 2-22 16,1-1-22-16,5-2-25 0,2 3-12 0,6-2-15 15,1 3-16-15,11-1-19 0,0 1-9 0,2 3-14 16,5-4-1-16,-2 1-28 0,-1 1-34 0,1 0-44 16,-1 2-58-16,-3-1-51 0,-4 1-61 0,-6-2-36 15,-3-1-51-15,-6-1-573 0,-5-1 283 16,-3 2 186-16</inkml:trace>
  <inkml:trace contextRef="#ctx0" brushRef="#br0" timeOffset="10543.61">22360 6154 8 0,'-7'-9'255'16,"-4"0"14"-16,5 3 12 0,1 1 5 0,-3 0-12 15,3-1-14-15,4 3-25 0,-3 2-21 0,0-3-24 16,4 4-21-16,-5-3-15 0,5 3-12 0,-9 7-10 16,4-1-6-16,-1 6-4 0,-1 2-5 0,1 1-11 15,-2 2-6-15,3 2-9 0,-1 8-2 0,-2-1-6 16,-2 3-14-16,2 0-4 0,2 3-3 0,-2-1-10 16,0 1 3-16,-1 1-18 0,0-1-42 0,2-1-43 15,-2 0-48-15,3 1-64 0,-1-3-83 0,2-4-94 16,2-8-715-16,3-1 350 0,3-8 234 0</inkml:trace>
  <inkml:trace contextRef="#ctx0" brushRef="#br0" timeOffset="11440.06">22866 6045 194 0,'-19'-9'318'15,"-10"-3"-18"-15,-2 4-20 0,-5-1-22 0,-1 1-7 16,-1 0-9-16,-1 0-10 0,0 0-15 0,2 1-5 16,5 0-3-16,1-5-7 0,13 9-10 0,-1-4-12 15,8 0-11-15,-1 4-4 0,6-2-28 0,1-2-15 16,3 0-14-16,4 1-15 0,3-1-7 0,3-2-16 16,9 3-4-16,0-2-12 0,3 3-8 0,7-2-1 15,1 4-7-15,-1-2-4 0,3 5 3 0,-10 0-9 16,8 3-7-16,-6 2-3 0,5 4 3 0,-2 1-7 15,-7-3 3-15,5 9-6 0,0 0 4 0,-7-4-4 16,-1 5-2-16,2 5 2 0,-1 4-2 0,-4-2 1 16,-2 3 0-16,-1-3-1 0,-5 1-2 0,-1 3 14 15,-1-3-11-15,-2 0-2 0,-4-4 1 0,1 3 12 16,-1-7-11-16,-1-3-7 0,1-1 2 0,2-2 0 0,-3-3-4 16,4-1 19-16,-1-2-9 0,1-1-4 15,0 1 11-15,-1-2-4 0,2-3-1 0,0 0-3 0,0 0 3 16,-1-14-9-16,4 4 7 0,-2-2-3 0,4-8-3 15,4-4-2-15,0-3-1 0,4 2 0 0,2 0-1 16,1 3 0-16,1 4 0 0,-4 2 1 0,1 1-2 16,-1 6-2-16,-3-1 3 0,3 4-1 0,-1 1-7 15,1 2 5-15,-1 0-5 0,2 5 4 16,-1 1-4-16,0 2 5 0,-1-1-3 0,4 6 14 0,-2 2-9 16,-3 2-2-16,3 1 1 0,-5-3 0 0,-1 4 2 15,0 0 0-15,-5 1-1 0,0-2 3 0,-3-3-1 16,-3 0-4-16,2 0 0 0,-3-3-11 0,3 4-18 15,-4-6-6-15,5-1-27 0,-3 0 0 0,3-1 10 16,-1-2 9-16,1 3 10 0,0-6 0 0,0 0 2 16,0 0 8-16,0 0 1 0,0-20-5 0,4 11 6 15,2-8 1-15,3-3 5 0,0-3 0 0,4-2-1 16,-3 1 5-16,3 1 5 0,0 5 2 0,1-2 0 0,-1 4 9 16,-3 2 4-16,-1 1 7 0,0 4 6 15,-2 2-7-15,0 0 1 0,-2 1-9 0,0 4-4 16,1-1 1-16,-1 2-3 0,-5 1 2 0,9 5 1 0,-3-1-1 15,-1 5 2-15,0 1 3 0,1 6 10 0,-3 2-20 16,-1 1 14-16,-2-2-17 0,2 1-14 0,-2 1-10 16,0 1-6-16,2-4-12 0,-2-1-7 0,0-4 3 15,4-1 0-15,-3 1 8 0,3-6 5 0,2 1 4 16,-2-1 4-16,1-1 1 0,3-3 7 0,1 0 4 16,4-3 9-16,-3-3 8 0,3-2 9 15,1-2 8-15,0-3 8 0,-1-5 9 0,2-3 9 0,0-3 10 16,1-4 7-16,0 3 3 0,-2-4 5 0,0 2 0 15,1-2 8-15,-2 0 1 0,4 4 17 0,-3-2 4 16,-6 8 10-16,1 4 18 0,-3 2 15 0,-2 3 3 16,0 1-9-16,-3 3-16 0,3-2-18 0,-1 5-16 15,-2-1-11-15,-1 3-8 0,0 0-5 0,0 0-6 16,-9 17-3-16,4-5-8 0,-4 5-2 0,0 7 0 16,-3-2-7-16,1 5-3 0,-1 3-3 0,3 3 2 15,-1-2-4-15,-3 3-6 0,3 1-24 0,1-2-33 16,0-2-35-16,3 0-49 0,1-1-70 0,-3 0-55 15,3-2-72-15,3-9-90 0,-4 0-1180 0,5-2 530 16,0-7 352-16</inkml:trace>
  <inkml:trace contextRef="#ctx0" brushRef="#br0" timeOffset="11617.69">23445 6031 275 0,'0'-7'327'16,"0"0"-31"-16,0 0-28 0,3 1-30 15,2 2-23-15,0-1-21 0,4 0-17 0,1 1-17 0,5 3-15 16,6-2-16-16,-1 3-12 0,10-1-12 0,0 5-10 16,5-1-4-16,-3 4-32 0,5-3-49 0,-4 1-54 15,-1 6-59-15,-1-5-58 0,-2 2-86 0,-5 4-535 16,-6-7 260-16,-1 2 174 0</inkml:trace>
  <inkml:trace contextRef="#ctx0" brushRef="#br0" timeOffset="12180.2">24048 5993 284 0,'0'-2'304'16,"0"2"-6"-16,4-5-16 0,-4 5-18 0,0-4-25 15,0 4-21-15,0 0-24 0,0 0-19 0,4-2-18 16,-4 2-13-16,0 0-6 0,0 0-9 0,-5 15-13 16,2-6-9-16,-1 4-9 0,-1 3-5 0,0 1-12 15,-4 8-7-15,2-7-6 0,0 3-6 0,-1-2-6 16,3 1-8-16,-2-2-23 0,2-1-24 0,0-1-33 0,2 1-24 15,0-4-11-15,2-1-10 0,1-5 0 16,1 0 10-16,1-4 5 0,0 0 4 0,2-3 12 16,-4 0 2-16,8-6 8 0,-1-5 13 0,-2 0 8 0,4-5 22 15,3-6 26-15,-1-1 20 0,-2-2 15 0,5 1 14 16,-5 1 6-16,3-3 21 0,-2 10 17 0,-2-2 16 16,1 2 24-16,-3 3-5 0,2 1-7 0,-4 3-10 15,-1 4-10-15,1-2-16 0,-1 4-16 0,-1-2-14 16,2 5-7-16,-4 0-12 0,0 0-9 0,14 5-5 15,-6 1-4-15,-2 3-4 0,3 0-6 16,-1 7-4-16,0 0-1 0,-2 1-4 0,-1 1 0 0,1 7-7 16,-2-7 1-16,-4 1-4 0,0 1-4 0,-2-2-6 15,2-6-11-15,-2 0-4 0,2-3 0 0,0-1 2 16,2 0-4-16,-2-4 5 0,-2 1 0 0,4 0 7 16,-2-3 3-16,0-2-6 0,0 0 3 0,0 0-1 15,13-12 0-15,-6 3-1 0,3-6-2 0,3-1 2 16,0 1 1-16,5-9 2 0,0 2-3 0,0-2 5 15,2 2-1-15,0 2 12 0,1 4-12 0,-4 1 2 16,-1 4-5-16,-2 0 2 0,-3 6-3 0,-2 1 0 16,-1 1-9-16,-2 2 0 0,1 2 1 0,-3 2 2 15,5 4 2-15,-3 1-2 0,-2 6 3 0,0 4 7 16,0 2 2-16,-3-1 12 0,-1 9-7 0,-4-1 0 0,3 1-3 16,-4 0-2-16,1 2-2 0,0-1 5 0,-1 2-29 15,0-2-60-15,5 1-83 0,-2-4-107 0,-1 2-118 16,3-10-1210-16,-4-1 531 0,2-6 354 0</inkml:trace>
  <inkml:trace contextRef="#ctx0" brushRef="#br0" timeOffset="12818.6">22900 6593 72 0,'0'0'254'0,"-2"-8"-3"0,4 5-8 15,-2-1-5-15,0 0-1 0,0 4-8 0,0-4-2 16,0 4-8-16,0 0-13 0,-2-6-7 0,2 6-25 0,0 0-17 16,0 0-14-16,0 0-16 0,0 0-9 15,-11 9-2-15,2 1-7 0,-3 6-9 0,-4 4-2 16,-2 2-6-16,-4 2-3 0,0 3-12 0,2 2-6 0,-6 0-3 16,0 14-4-16,6-14-3 0,1 3-12 15,1-1-1-15,3 3-6 0,3-3-1 0,1-2-16 16,3-2 3-16,3 1-3 0,4-5-12 0,1-6 4 15,4 2-11-15,0-6 1 0,2-4-5 0,2 1 2 0,3-3 4 16,-1-2 2-16,4-3-7 0,-1-2 2 0,6-3 12 16,-5-1-14-16,4-4-8 0,0-3 13 15,4-6-8-15,-4-1 5 0,0-6 2 0,-2 3 0 0,-2-3-1 16,-2 7 5-16,-5 0-2 0,-1 0-5 0,-1 2 8 16,-4 3-1-16,-2-5-4 0,-1 5-8 0,1 0 17 15,-4 2-28-15,-3 1-19 0,0 3-26 16,-1 1-24-16,-1 1-33 0,3 2-43 0,-6 2-32 0,7 2-35 15,-2 2-31-15,2 1-44 0,-1-2-725 0,6 3 342 16,-3 0 226-16</inkml:trace>
  <inkml:trace contextRef="#ctx0" brushRef="#br0" timeOffset="14676.89">23253 6748 42 0,'4'-5'331'0,"-1"1"0"15,-1 0-3-15,1 1 0 0,-3 3-29 0,5-4-15 16,-5 4-20-16,3 0-27 0,-3 0-32 0,0 0-16 0,0 0-12 16,0 0-19-16,-17 12-11 0,11-2-21 15,-5 4-3-15,-1-1-17 0,0 3-13 0,-2 6-2 16,1 1-14-16,-1 0-5 0,5 3-6 0,-2-1-5 16,-1 1-9-16,7-2-1 0,3 0-1 0,-2-5-18 0,2-1-12 15,5-1 2-15,0-1-16 0,1-3 2 0,4-4 14 16,1-1-24-16,0-1 16 0,5-1-21 15,3-5-8-15,2 2 12 0,-1-6 3 0,2-4-4 0,2-2 1 16,2-3 3-16,-2-4-3 0,1-3 0 0,-2-5 3 16,-1 0 4-16,-1-2-3 0,-1-1 15 0,-8 1 1 15,3 0 6-15,-4 1 21 0,-4 7 17 0,-1-1 14 16,-4 2 4-16,0 2 7 0,-4 3 18 0,2 1-5 16,-2 0-7-16,-4 2-4 0,3-1-13 0,-3 3-2 15,2-1-13-15,1 3-5 0,0 3-9 0,1-3-3 0,0 1-10 16,0 2-7-16,4 2-4 0,-5-1-2 15,5 1-7-15,0 0-1 0,0 0-1 0,0 0-1 16,0 0 1-16,13 12-4 0,-3-7 3 0,0-2-8 16,6-2 6-16,2 3 4 0,1-2-4 0,-1-1 1 0,2 0-1 15,-1-2-4-15,-1 2 3 0,-4-1-1 16,0 0 0-16,-3-2 2 0,1 2-9 0,0-2 8 16,-6 2 3-16,3 0-9 0,-9 0-1 0,9-3 3 0,-4 3-2 15,-5 0-2-15,9 0-4 0,-9 0-1 0,4 5-2 16,-4-1 3-16,1 1 2 0,-1 4 0 0,0 2 3 15,0-1 3-15,0 5 0 0,-1 1-2 0,-4 4 1 16,0 3 2-16,1-5 4 0,1 5-4 0,2-5-2 16,-3 2 2-16,3 1 3 0,1-1-8 0,1 4 2 15,2-7-11-15,-1 0 6 0,5 0-1 0,-2-4-5 16,1-3 2-16,2-1 3 0,0-2-5 0,2-1 1 16,0-3 5-16,2 0 1 0,-1-4 0 0,2-1 1 15,3-5 3-15,-3-1 0 0,6-6-1 0,-6 2-1 16,6-6 0-16,-1-5 3 0,-3 1 0 0,-2-3 3 15,1 0 5-15,-5-1 11 0,-5 8 3 0,4-9-3 16,-7 10 7-16,-1 1 11 0,-1-1 12 0,-2 5 4 16,1 1 6-16,-1 0 0 0,2 0 1 0,-2 4-5 0,1 0-7 15,-1 2 3-15,2-2-14 0,-2 4-7 16,2 0-1-16,1 3-8 0,-4-4-2 0,4 4-8 16,0-5 1-16,0 5-3 0,0 0-6 0,0 0-2 0,0 0 0 15,0 0 0-15,0 0-2 0,0 0 3 0,0 0 0 16,17 6 1-16,-9-6 0 0,-2 0 1 0,4 0-1 15,-4-1 2-15,5 1 1 0,0-2-3 0,-1-1-2 16,-2 1 3-16,1 2 0 0,-3-2-2 0,0 1 0 16,-1-1 3-16,1 1 0 0,2 0-4 0,-3 0 2 15,1-1-2-15,-2 0-1 0,-4 2 1 0,5-1-7 16,-5 1-3-16,0 0 0 0,9-1 3 0,-9 1-5 16,0 0 2-16,5 6 0 0,-5-4 1 0,1 2 2 15,-1-1-2-15,4 3-1 0,-4-2 5 0,2 1 0 16,0 1-1-16,-2 1 3 0,0 1 1 0,0-2-5 15,0-1 2-15,0 2 2 0,1-3-2 0,3 2 2 16,-4-1 2-16,0-2-1 0,0-3 0 0,0 4 2 16,0-4 2-16,0 4 4 0,0-4-2 0,0 0 0 15,3 4 1-15,-3-4 8 0,0 0-6 0,0 0 8 16,0 0-1-16,1 4 3 0,-1-4 2 0,0 0 5 16,0 0 2-16,0 0 4 0,0 0 1 0,0 0 2 0,0 0-1 15,0 0-2-15,0 3-3 0,0-3-2 16,0 0 0-16,0 0-2 0,0 0 0 0,0 0-4 0,0 0 13 15,0 0-16-15,0 0 1 0,0 0-2 0,0 0 0 16,0 0-3-16,0 0-1 0,0 0-6 0,0 0 4 16,0 0-1-16,0 0-4 0,0 0 2 0,0 0-1 15,0 0-1-15,0 0-3 0,0 0-3 0,0 0 4 16,0 0-2-16,0 0 0 0,0 0-5 0,0 0 3 16,0 0-1-16,0 0-1 0,0 0-2 0,0 0 3 15,0 0 4-15,0 0-3 0,0 0 1 0,0 0-1 16,0 0 5-16,0 0-3 0,0 0 1 0,0 0 0 15,0 0-1-15,0 0-5 0,0 0 5 0,0 0-1 16,0 0 0-16,0 0-3 0,0 0 4 0,0 0-7 16,0 0 4-16,0 0-4 0,0 0 6 0,0 0-4 15,0 0-5-15,0 0 1 0,0 0-3 0,0 0 1 16,0 0 5-16,0 0-4 0,0 0 14 0,0 0-10 16,0 0-2-16,0 0-4 0,0 0 6 0,0 0 0 0,0 0-1 15,0 0 2-15,0 0-4 0,0 0 1 0,0 0-2 16,0 0 1-16,0 0 0 0,0 0 3 15,0 0-5-15,-4 6 5 0,3-2-6 0,1 0 4 16,-3 1 8-16,2 2-6 0,1 2-2 0,0-1 4 16,-2-1 10-16,0 1-11 0,2 3-2 0,0-3 2 0,-1-1-2 15,1 0 0-15,-3 4 3 0,3-1 1 0,0-1 0 16,0-2 0-16,0 0 2 0,4 0-5 0,-4-2 6 16,2 0-3-16,0-1 0 0,2 2 0 0,-3-1 1 15,3 0 1-15,2-1 2 0,1 0 4 0,-2 0-2 16,0-4 2-16,3 1 1 0,1 1-1 0,1-5-2 15,2 0 15-15,0 1-19 0,0-5 5 0,3-2 0 16,-1-4-3-16,1 1 0 0,-3-3 4 0,1-1-4 16,1-4-2-16,-3-4-3 0,-2 6 5 0,-2 0-1 0,-1-3-3 15,-5 3 2-15,1-1 1 0,0 1-2 0,-4 0 3 16,0 1-3-16,-5 1 2 0,0 1-1 16,0 4 1-16,0 1-3 0,-2 2 2 0,1 2 0 15,2 1 4-15,2-2 0 0,1 4-7 0,0-1-4 16,0 2 34-16,1-2-8 0,2 4-1 0,-4-4-1 0,3 1-3 15,1 3-5-15,0 0 1 0,0 0-4 16,0 0 0-16,0 0 0 0,6-4-2 0,-6 4 10 0,0 0-12 16,18 4 5-16,-8-1-12 0,0-3 8 15,4 2-1-15,-1-2 1 0,-1 2-3 0,2-1 2 16,-4-1-4-16,5 2 3 0,-3-1-6 0,2-4 6 0,-3 5-2 16,2-2-3-16,-1 1 11 0,-3 0-6 0,-2-1-6 15,2 1 3-15,-2 1 2 0,0-1-4 0,-1 0-1 16,1-1-3-16,-2 3 1 0,0-1-1 0,0 3-3 15,-1-2 4-15,0 1-2 0,-1 3 3 0,-1 1 1 16,3-3-3-16,-5 7 4 0,2-1-1 0,-2 1-1 16,0 1 2-16,2 4-1 0,-4 2 0 0,4 5 6 15,-6-4-3-15,1-1 12 0,-3 6-15 0,3-6 6 16,1 0-6-16,-2-2 0 0,3 2 4 0,1-3 1 16,-1-4-2-16,2-1 3 0,0 1-7 0,1-5 5 15,4 2-1-15,-3 0 8 0,1-3-1 0,3-1 3 0,0 0 2 16,2 3-1-16,2-7-3 0,-1-1 1 0,3 0 5 15,1-1-2-15,0-7 0 0,0 6 1 0,3-6-4 16,-1-3 1-16,0-1-1 0,-4-3-1 16,5-6-3-16,-3 8 1 0,2-9 6 0,-8 3 0 0,3-6-6 15,-5 2 0-15,-1 3 4 0,-5 1 4 0,0-1 4 16,-5 4-1-16,-7 1-10 0,1-2-2 0,-4 4 10 16,-4 3-14-16,-2 3 0 0,-7 0-15 0,1 2-32 15,-1 3-45-15,1 2-54 0,4 2-71 0,7-1-82 16,-2 3-103-16,1 3-109 0,7-1-1508 0,2 1 674 15,0-2 448-15</inkml:trace>
  <inkml:trace contextRef="#ctx0" brushRef="#br0" timeOffset="20561.64">21973 7856 83 0,'0'0'116'0,"-3"-4"-6"16,3 4 0-16,-1-7-4 0,0 3-4 0,1 4-3 0,0 0-8 15,-1-2 5-15,-2-2-9 0,3 4-3 0,-4-4-8 16,4 4 0-16,-3-4 3 0,0 1-6 0,3 3 2 16,-5-5-1-16,5 5-4 0,-3-4-2 0,1 2-3 15,2 2-6-15,-4-6 1 0,0 6-5 0,-1-3-1 16,5 3-8-16,-5-3-4 0,1 1-1 0,0-1 6 16,4 3-5-16,-5-3-1 0,1 0 1 0,0 1-12 15,-2-1 2-15,2 1-7 0,-1-2 3 0,0 3-3 16,-3-3-2-16,4 3 0 0,-4-3-3 0,8 4 1 15,-11-4-3-15,6 3-3 0,-1 0-2 0,-2-1 3 16,4 2 2-16,-2-3 2 0,1 2-1 0,0 0-3 0,-3-1-1 16,3 1-3-16,5 1 2 0,-12-1-5 15,6-1 1-15,0 1 0 0,1-2-4 0,5 3 2 16,-11-1 0-16,5 0 0 0,-2-1 0 0,3 0-1 0,-4 1-5 16,4-1 1-16,-3 1-1 0,1 0 3 0,-1 1-1 15,0 0-2-15,2-2 1 0,6 2 1 16,-17-1 1-16,11 1-7 0,-2 0 5 0,2-3 1 0,6 3 0 15,-13 0-4-15,4 3 2 0,2-3-1 0,7 0 3 16,-11 0-3-16,4 0 0 0,7 0 2 0,-9-3 0 16,1 2-1-16,8 1 3 0,-8 0-4 0,8 0-1 15,-7 1 1-15,7-1 4 0,0 0-3 0,-10-1-1 16,10 1 2-16,-6 1-1 0,6-1-5 0,0 0 5 16,0 0-1-16,-7 0 0 0,7 0-1 0,-7 0 2 15,7 0 0-15,-5 3 0 0,5-3 1 0,0 0-4 16,-9 0 6-16,9 0-2 0,0 0 4 0,0 0-2 15,-9 0-1-15,9 0-2 0,0 0 3 0,-6 0 1 16,6 0-1-16,-8 1-1 0,8-1 1 0,-3 2 1 0,3-2-1 16,0 0 3-16,-11-2 0 0,11 2-2 0,-4 2-1 15,4-2 0-15,-5 1 1 0,5-1 1 16,-6 1 0-16,6-1-1 0,0 0 2 0,-13 0 0 0,9 2-2 16,4-2 1-16,-9 3-1 0,0-3 3 0,4 2-3 15,5-2 0-15,-10 1-1 0,2 0 1 0,-2-1 1 16,-1 3-3-16,2-3 3 0,0 1 2 0,0 2-6 15,-2-2 1-15,1 1 1 0,0 0-2 0,0 1 3 16,-2-1-1-16,2 1 2 0,1-1-3 0,-3 3 1 16,1-3 3-16,1 2-2 0,-4 0 0 0,2-1-2 15,1 3 2-15,2-2-1 0,-3 1 1 0,1 1 3 16,-1 0 1-16,2 2-3 0,-4 1 4 0,1 0-6 16,2-5 3-16,-3 6 1 0,-1-2-1 0,2 3 4 15,-1-1 2-15,0 0 3 0,-2 0 0 16,6-4 3-16,-3 4-1 0,-2 1 0 0,0 0 4 0,2 0 0 15,0 0 0-15,0 1 0 0,-1-1-7 0,3 0 4 16,-3 1 3-16,3 0-3 0,-2-3 1 0,1 4 3 0,-1-1-2 16,2 0 1-16,-2 0-1 0,0 2 0 15,0-4-3-15,3 3-1 0,-4 0-2 0,5-1 6 16,1-3-1-16,-3 3-7 0,-2 1 14 0,5-2-10 0,-2 1-1 16,3-1-1-16,-4 2-3 0,4-1 10 15,-1 0-7-15,0 0-4 0,2-2 8 0,1 0-10 16,-1 2-3-16,0 2 1 0,1-2 0 0,1 1 0 0,-2 1-3 15,2-2 3-15,-1-1 0 0,3 2-2 0,-1 2 4 16,-1 0-4-16,0 1-2 0,-1-1 4 0,4-3-1 16,-3 1 2-16,3 0-6 0,-3-4 3 0,3 2-1 15,-2 0 4-15,3 1-1 0,0-1-2 0,-1 1-2 16,1-1 1-16,-1-1 0 0,1 1-4 0,-3 0 5 16,3 1-2-16,3-1 0 0,-3 0 0 0,1 1-1 15,0 3 3-15,2-5 1 0,-2 1-4 0,3 0 4 16,0 2 0-16,-2-1-4 0,1-1-4 0,1 0 8 15,-2 2-2-15,3-3-6 0,-1 2 2 0,1-3 4 16,-2 3-8-16,0 0 4 0,3-3 3 0,-2 2-4 16,-2-6 4-16,3 4-2 0,-1-1 1 0,1 1-8 15,0 0 7-15,0-1-7 0,0-1 10 0,2 3 1 16,-2-1-1-16,4-3-4 0,-3 3 1 0,-1-3-1 0,3 0 3 16,-2 4 0-16,2-3 0 0,-1 0-2 0,0 1 0 15,3-1-2-15,-2 3 0 0,1-4 5 0,5 5-4 16,-5-5-5-16,0 2 2 0,1 0 3 15,2 1-2-15,-1 3 4 0,1-6 0 0,-2 2-1 0,-1-3 3 16,4 5-1-16,-3-5-4 0,6 2 2 0,-5 0-1 16,0 1 4-16,-1-3-2 0,-1 0 2 0,3 2-1 15,-1-3-6-15,-2 4 1 0,3-3 5 0,-1-3 0 16,-2 3-1-16,4 2 3 0,-4-2-7 0,1-1 2 16,2 3-1-16,-2 1 4 0,2-3-1 0,-1 0 3 15,0 0-5-15,6 2 4 0,-7-1 2 0,9 2-2 16,-5-2 0-16,-2-1 0 0,2-1-7 0,-1 2 10 15,3-2-3-15,-3 1 4 0,0-2-6 0,-3 1 3 16,3 1 17-16,1-3-12 0,-2 4-8 0,2-1 1 16,1 1 8-16,1-2-2 0,1 2 5 0,2-1 6 15,0 1-12-15,2 0 4 0,-2 0 3 0,3-2-3 16,-3 0-1-16,3 3 0 0,-2-2 0 0,1-2-9 16,-2 2 3-16,0 1-3 0,0-1 7 0,0-1 5 0,-1 2-7 15,0-1 3-15,0-2-5 0,-1 1 2 16,2-1 6-16,-4-1-1 0,3 3 2 0,-1-4-3 0,-3 3-4 15,4-3 16-15,-1 1-14 0,1 2 8 0,0-1-2 16,1-1-4-16,-2 0 1 0,2 1 0 0,0-1 1 16,1 2 0-16,1-3-1 0,1 2-1 0,5 1 1 15,-7-1 0-15,1-1-5 0,0 1 4 0,0-1-11 16,-2 0 8-16,3 0-4 0,-7 1 4 0,7-2 2 16,-8 2-5-16,4-2 3 0,-5-1 0 0,6 4-6 15,-6-4-1-15,4 0 5 0,1 0 2 0,0 1 2 16,1 1-3-16,-1-2-5 0,1 1 11 0,0-1-7 15,1-1-1-15,-1 2-1 0,1-1 0 0,-2 1 0 16,3-1 3-16,-2 0-2 0,0 0-6 0,0-1 9 16,-1 2-5-16,0-1-5 0,0 0 10 0,-5-1-1 15,1 2-6-15,3-1-1 0,1 0 1 0,-5-1-2 16,6 1 6-16,-6-1-2 0,2 1-5 0,-2-2 1 16,1 2 6-16,4-1-1 0,-1 0 1 0,-4 1-4 0,4-4 11 15,-2 3-12-15,2-1 2 0,-1 1 1 0,3-2-1 16,-1 2-4-16,-2-2 6 0,3-2-7 15,-6 3 1-15,5-1 1 0,0-1 6 0,1 1-3 0,-7-1-3 16,4-1 11-16,1 0-10 0,2 1-2 0,-2-1 2 16,1 0-2-16,-4 4-4 0,2-5 8 0,-2 2-2 15,4-1 0-15,0 1 1 0,-1-3 1 0,1 4-5 16,-7 0 2-16,3-1 1 0,-1 1-2 0,0-1 1 16,0-2-2-16,-2 5 3 0,7-4-3 0,-5 1 2 15,3-2 3-15,-3 3-3 0,1-1-1 0,-1-1 2 16,2 2-2-16,-3 0-2 0,-2-1 3 0,5 2 0 15,-2-2 1-15,1 0-3 0,-2 0 2 0,2 1-2 16,-1-2 4-16,3-1-5 0,-4 0 3 0,-1 2 5 0,8-1-4 16,-8 0-2-16,1 1 4 0,5-2-6 0,-6 1 6 15,2-2 9-15,0 2-13 0,-3 0 2 16,2-2-4-16,-1 2 0 0,-2-2 3 0,4 2 2 0,-2-3 4 16,0 3-8-16,0-2 3 0,-2-2-4 0,5 0 8 15,0 0-6-15,-4 1 5 0,-1 0 0 0,3 1-5 16,-2-3 14-16,-1 1-12 0,-1 0-1 0,2 1 10 15,-1-4-7-15,-3 4-6 0,3-3 4 0,-1 0 1 16,-2 0 1-16,1 2 1 0,0-2-1 0,-3-1 1 16,1 2-1-16,2-4 5 0,-2 2-8 0,-1-1 9 15,2-3-5-15,-2 4-2 0,0-3 7 0,-2-1 1 16,2-1-1-16,-3 2-1 0,1-1 3 0,-1 0 4 16,2-1 2-16,-3 0 1 0,1 1-12 0,-1 1 6 15,-1-2 1-15,-2 0 3 0,2 2 3 0,-2-2-1 16,0 1-4-16,0-1 0 0,0 2 1 0,0 1-1 15,-4-3-1-15,3 2 1 0,0-2-4 0,-1 0-1 0,0 1 0 16,0 0 0-16,1 2-1 0,-2-3 0 0,-1 0 1 16,5 1-3-16,-2 2 4 0,-3-2-3 15,5 6-5-15,-6-6 6 0,5 4 0 0,1 1 0 0,-3 0-4 16,1-4 5-16,0 4-5 0,-1-2 1 0,-1 4-2 16,0-3 0-16,2 1 1 0,1 2-4 0,-5-2 3 15,3 0 0-15,-4 2-1 0,6-2 0 0,-1 3-4 16,-4-2 0-16,2 0 4 0,-3 2 4 0,2-2-8 15,0 2 2-15,-1-2-1 0,-2 0 0 16,1 1-1-16,1 0-1 0,-2 1 3 0,1-2-8 0,0 2 5 16,-2 1 3-16,3-2 1 0,-1 3 1 0,0-3-2 15,0 4 0-15,0-4-6 0,1 1 6 0,-2 1-2 16,1 2 5-16,0-3-5 0,0 2 6 0,0-1-5 16,0-1 8-16,0 2-10 0,1 0 4 0,-1 1-2 0,0-1-1 15,-1-1 0-15,1 3 1 0,-2-2 0 16,0 0-2-16,1 1 3 0,-2 0-1 0,1 1 1 15,-1-2-1-15,-2 2-2 0,4-1 1 0,-2 0 0 0,-6-1-1 16,8 1 3-16,-4 1-2 0,1-2 3 0,-1 2-1 16,3 0 0-16,-2 0-3 0,0 0-1 0,2 0 4 15,-6-1-3-15,4 0 1 0,-2 1-1 0,2-3 3 16,-6 2 7-16,5 0-10 0,0 2 0 0,-3-4 2 16,3 5-1-16,-2-5-7 0,-1 1 15 0,-1 3-6 15,4-1-1-15,-1-2 1 0,-3 3 1 0,5 0-3 16,-1 0 1-16,1-1 1 0,-3 0-2 0,-1-2 1 15,3 5 2-15,1-2 5 0,-3 0-7 0,3 0-4 16,-4 1-1-16,2 0 4 0,-3-1 2 0,4 2-1 16,-4-2-1-16,0 1 1 0,-1 1-4 0,1-1 13 15,1-1-8-15,-2 3-3 0,6-3 3 0,-4 3 1 16,3 0 1-16,-4-1-2 0,0 0 8 0,0-1-8 16,5 0-3-16,-1 1 2 0,1 1-3 0,-2 0 1 0,2-1 3 15,-1 0-3-15,4 0 4 0,-4 0 0 16,1 1 0-16,0-1-1 0,1-1-4 0,1 2 10 0,-1 0-5 15,0 0-2-15,0 0 9 0,-1 0-12 0,2 0 9 16,-1 0-8-16,1-3 9 0,1 3-12 0,4 0 5 16,-3 0-3-16,1-1 5 0,-1 1 5 0,0 0-7 15,0 0 1-15,0-1-4 0,-5 1 2 0,5-2-7 16,0 2 8-16,2-1-1 0,-5 0 5 0,3-1-3 16,1 1-2-16,0 1-1 0,1 0 5 0,-1 0-2 15,-4-3 2-15,4 3-2 0,2 0-2 0,-2 0 3 16,0-1-3-16,8 1 3 0,-14 0 8 0,9 0-12 15,-1-1 6-15,-2 1-5 0,1-2 2 0,0 2-2 16,-1 0 1-16,8 0 3 0,-15 0-2 0,10 0-3 16,0-1 9-16,5 1-7 0,-13 0-2 0,13 0 3 15,-13 0 1-15,8 0 3 0,5 0-5 0,-12 0 4 16,8-1-8-16,4 1 6 0,-11 0-1 0,11 0 1 0,0 0 3 16,-9 0-5-16,3 1 4 0,6-1-3 15,-8 0 3-15,8 0-4 0,0 0 1 0,-11-1 1 16,11 1 0-16,-7 0-3 0,2 2 3 0,5-2-1 0,0 0 8 15,-7 0-11-15,7 0 1 0,-8 2 3 0,8-2-2 16,-6 1 2-16,6-1 2 0,-8 0-5 0,8 0 2 16,-8 1 0-16,8-1-2 0,-7 0 2 0,7 0 2 15,-9 0 0-15,9 0-1 0,-9 0-2 0,9 0 2 16,-8 0-1-16,4 3 3 0,4-3-1 0,-10-3 1 16,1 6-3-16,9-3 0 0,-9 0-3 0,9 0 6 15,-9 0-4-15,9 0 2 0,-10 0 5 0,5 0-6 16,5 0 0-16,-12 1-1 0,8-1 0 0,4 0 3 15,-10 2-4-15,10-2 1 0,-10 1-2 0,6-1 5 0,4 0-4 16,-9 1-1-16,9-1 1 0,-10 2 4 16,10-2 0-16,-9 0-4 0,7 2 3 0,2-2 0 15,-8 0 0-15,8 0-1 0,-6 0-3 0,6 0 1 0,-6 3 2 16,6-3 5-16,0 0-4 0,-7 0 3 0,7 0-4 16,-5 0 2-16,5 0-6 0,0 0 6 15,0 0-2-15,0 0 1 0,0 0-2 0,0 0 0 0,-9 0 3 16,9 0-4-16,0 0 1 0,0 0 3 0,0 0-2 15,0 0-1-15,0 0 3 0,0 0 1 16,-7 2 0-16,7-2-4 0,0 0 2 0,0 0-1 0,0 0 0 16,0 0 7-16,0 0-7 0,0 0 3 0,0 0-2 15,0 0 1-15,0 0 7 0,0 0-8 0,0 0-2 16,0 0 2-16,0 0 3 0,0 0-3 0,0 0 0 16,0 0 0-16,0 0 2 0,0 0-2 0,0 0-10 15,0 0-21-15,0 0-30 0,0 0-47 0,0 0-42 16,0 0-46-16,0 0-60 0,0 0-75 0,0 0-73 0,10-10-946 15,-6 6 451-15,0 0 298 0</inkml:trace>
  <inkml:trace contextRef="#ctx0" brushRef="#br0" timeOffset="34178.33">21071 6067 17 0,'0'0'86'0,"0"0"-8"0,0 0-11 0,0 0 0 0,0 0-8 16,0 0-6-16,0 0-4 0,0 0-5 0,0 0-1 15,0 0-2-15,0 0 3 0,0 0-3 16,0 0-7-16,0 0 6 0,1-5 2 0,-1 5-5 0,0 0 1 15,0 0-1-15,0 0-3 0,0 0 0 0,0 0 0 16,0 0-3-16,0 0 3 0,0 0 0 0,0 0 4 16,0 0-4-16,0 0 0 0,0 0 8 15,0 0-3-15,0 0-1 0,0 0 0 0,0 0-3 0,0 0-4 16,0 0-2-16,-5-4-1 0,5 4 0 0,0 0 5 16,0 0 2-16,0 0-2 0,-1-4 1 0,1 4 5 15,0 0-3-15,0 0 4 0,0 0-1 0,-4-1 1 16,4 1-2-16,0 0 1 0,0 0-2 0,0 0 3 15,0 0-3-15,0 0 0 0,0 0 0 0,-1-5-1 16,1 5 1-16,0 0-3 0,0 0-8 0,0 0 8 16,-7-2-1-16,7 2-1 0,0 0-3 0,-3-4-3 15,3 4-1-15,0 0 0 0,0 0-3 0,-7-4-5 16,7 4 0-16,0 0-5 0,-1-2 2 0,1 2 1 0,0 0-7 16,0 0 4-16,-8-2-2 0,8 2-2 15,-4-1 1-15,4 1-2 0,0 0 2 0,0 0 3 16,-9 0 3-16,9 0-1 0,0 0-4 0,-5-2 2 0,5 2 1 15,-5-2 0-15,5 2-1 0,-5-3-3 0,5 3 0 16,-8-1 1-16,8 1 0 0,-5-1-2 0,5 1-1 16,0 0 4-16,-9 0 0 0,9 0-1 0,-5-3 2 15,5 3-3-15,-5-1-2 0,5 1 2 16,-4-3-3-16,4 3 0 0,0 0-4 0,-6-1 7 0,6 1-5 16,0 0 0-16,-8-1-1 0,8 1-1 0,-6-1 1 15,6 1 0-15,-7-2-1 0,7 2-1 0,-5-1 0 16,5 1 1-16,-6-1-3 0,6 1 4 0,-9-1-4 15,9 1 5-15,-10 1-5 0,10-1 0 0,0 0 3 16,-11-1 2-16,11 1-1 0,-6 1 2 0,6-1 2 16,-6-1-2-16,6 1-1 0,-7-2 3 0,7 2-2 15,-10 0-2-15,10 0 5 0,-7 0-5 0,7 0 0 16,-7-3-5-16,7 3 4 0,0 0 1 0,-9 3-2 16,9-3-2-16,0 0 1 0,-9-3 3 0,9 3-2 0,-7-1 0 15,7 1 1-15,-7 0-3 0,7 0 3 16,-9 0 1-16,9 0-5 0,-9 0 1 0,0 0 4 15,9 0-1-15,-6-1-3 0,6 1 0 0,-9 2 2 16,9-2 4-16,-9 0-3 0,9 0 1 0,-8-1 0 0,3-2 0 16,5 3 3-16,-7 0-1 0,7 0-4 15,-8-1 2-15,8 1-1 0,-8 0-2 0,8 0 0 16,-9 0 0-16,9 0 1 0,-10 1-2 0,4-2 1 0,6 1-1 16,-11 1 1-16,11-1-1 0,-11 0 0 0,6 0 1 15,-1 2 3-15,6-2-3 0,-12-2 0 16,7 4 3-16,5-2-3 0,-12 0-2 0,7 0 4 0,-1 1 6 15,6-1-9-15,-9 1-1 0,9-1 2 0,-10 0-1 16,10 0-2-16,-9 3 2 0,2-3 1 0,7 0-1 16,-9 2 2-16,2-1-3 0,-1 0 1 0,3-1 6 15,5 0-5-15,-12 0 0 0,6 1-1 0,-2-1-2 16,3 2 10-16,0-1-8 0,-4-1 0 0,9 0 3 16,-13 1-2-16,8 0 0 0,0 1-1 0,5-2 1 15,-12-2-1-15,8 4 1 0,4-2-1 0,-11 0 2 16,6 1-3-16,-1 0 1 0,6-1 1 0,-10-1-1 15,10 1 4-15,-11 1-2 0,11-1-1 0,-11 0 1 16,6 0-2-16,-2 3 1 0,7-3-1 0,-11 0 0 16,2 1 0-16,0-1 0 0,0 1 0 0,-1 1 1 0,-2-1 0 15,6 1 5-15,-4-1-5 0,-2-1 0 16,3 1-1-16,-3 0 2 0,1-1 1 0,6 0-4 16,-7 2 3-16,4-2 0 0,1 0-1 0,0 0 0 15,-5 2 0-15,6 1 0 0,-2-3-2 0,3 0-1 16,5 0 0-16,-13 1 3 0,7-1-2 0,-1 1 1 15,2 1-1-15,-2 1 1 0,2-1 2 0,-2 1 0 16,1-2-1-16,-2 2-1 0,2-1-1 0,-2 2 1 0,3 0 0 16,-3-1 1-16,0 2 2 0,1-3-2 0,1 0 1 15,0 1-3-15,1 3 3 0,-5 2 0 0,5-7-1 16,-4 5 0-16,3-1-3 0,-1-2 3 0,2 2 0 16,-2-3 1-16,1 5-1 0,1-4 0 0,-2 2 5 15,2 0-5-15,-1 0-1 0,-1 1-1 0,2-1 2 16,-2 1 0-16,4-1-1 0,-4 0 2 0,1 0 5 15,-1 1-5-15,1-1-2 0,0 0-2 0,-2 2 4 16,3-2-1-16,-2 0 0 0,1 2 0 0,-2-2 1 16,3 0 1-16,-4 1 3 0,0 1-2 0,4-1-1 15,0-3 5-15,-3 4-2 0,3 0 0 0,-5-2-1 16,2 4 2-16,-1-4 1 0,4 2-2 0,-5 1-3 16,2 1 1-16,1-2 2 0,-3 2 1 0,2-1-2 15,0 0 0-15,-2 5 0 0,1-5 0 0,0 1 1 16,3-3-2-16,-1 4 0 0,-3-1 0 0,1 0 0 15,3 2 2-15,-3-2 1 0,1 1 2 0,-1 0-2 0,1-1-1 16,1 1-1-16,-1-2 1 0,3 2 2 16,-4-1-2-16,2 0 3 0,0 0-3 0,1 2 0 15,-1-2 3-15,2-1-3 0,-2 1-2 0,3-1 6 0,0 2-5 16,-1-1 2-16,1 1 3 0,1-1-3 16,-2 1-4-16,3 0 3 0,-2-3 2 0,3 1 1 15,-2-1-3-15,1 2-2 0,0 1 2 0,0-3 2 16,2 3 1-16,0 0-4 0,-3-1-2 0,3 0 3 0,1 2-4 15,-1 0 3-15,2-3-1 0,-2 1 0 0,1-1 5 16,2 2-6-16,-2-3 2 0,0 2-2 0,2 2 2 16,-1-5-3-16,2 2 3 0,-2 0 3 0,2 0-7 15,-1-2 3-15,2 3-1 0,-1-2-2 0,0 2 3 16,0-1 0-16,-1 0-1 0,4 3-2 0,-1-3 0 16,-1 2 1-16,0-4 1 0,-1 4 1 0,5-3-1 15,-4 1 3-15,4-1 3 0,0 0-8 0,0 1 5 16,-1-1-3-16,1 0 0 0,1 0 0 0,-1-1 0 15,1 1-1-15,0-2 3 0,1 2 2 0,0-2 0 16,0 0-5-16,-2-1 0 0,2 3 2 0,1-2 2 16,0 0-1-16,-2 0-1 0,2-2-1 0,-1 1 4 15,1-1-1-15,0 3-2 0,0-3-1 0,-1-1 5 16,1 1-4-16,-3 0 1 0,6 0 1 0,-3 1 3 16,2-3 0-16,-3 2-2 0,3 0-3 0,-1-1 5 0,-1-1-1 15,2 2 2-15,2 0 0 0,-2-2-3 16,-1 0 6-16,1 0-8 0,-1 0 0 0,2 1 1 15,2 1-2-15,1-1 0 0,-8 1 1 0,7-1 3 0,-1 2-2 16,-2-2-2-16,4 2-1 0,-4-2-2 0,-1 2 4 16,6-4-2-16,-1 3 2 0,-4 0-1 0,-1-1 1 15,1 0-2-15,3 0 0 0,-6 1 0 0,3-3 3 16,-1 2-1-16,0-2-3 0,-2 0 1 0,2 3 1 16,0-3 5-16,2 0-7 0,-2 1 5 15,1 1 2-15,3-2-4 0,0 1-1 0,1-1-2 16,-4 0 2-16,-1 0 8 0,4 0-5 0,-2 0-3 0,4 1 0 15,-1-1-3-15,-5 0 3 0,6 2-3 0,-6-2 4 16,6 1-4-16,-2 0 3 0,1-1-2 0,-2 0 1 16,-1 0-2-16,-3 0 1 0,3 0-2 0,-2 3 3 15,1-3 2-15,-1 0-4 0,0 2 0 0,1-2 0 16,-1 2 2-16,1-2-1 0,-3 0 3 0,2 0-3 16,0 0 2-16,-2 0 1 0,3 0-4 0,-5 1 2 15,5-1 0-15,-4-1-1 0,2 1 2 0,-1 0-2 16,1 0 2-16,0 0-1 0,-1-2 4 0,1 2-1 15,-1 0-6-15,-1 0 5 0,2 0-7 0,-1-2 5 16,1 2-2-16,-5 0 3 0,2-3 0 0,-1 3-1 16,4 0-1-16,0 0-1 0,-2 0 3 0,2 0-1 0,-2-1 0 15,-3 1 0-15,0-1-4 0,1 1 4 16,1-2 7-16,-3 2-10 0,6-2 4 0,-2 0-1 16,-2 1-1-16,-2 1-4 0,2 0 7 0,3-3 0 0,-3 3-1 15,-2 0 1-15,6-2-3 0,-3 2-1 0,1-2-1 16,0 0 4-16,0-1 1 0,1 1-3 0,-1 2 1 15,1-3 2-15,-2 0 0 0,3 1-1 16,-1 0-2-16,1-1 4 0,-1 0 0 0,2-1-2 16,0 4-1-16,-3-3 4 0,-1 1 3 0,5-1-11 0,-4 2 1 15,-2-2 1-15,3 1 0 0,-2 1 0 0,2 0 3 16,-3 0-3-16,0 0 2 0,0-2 1 0,2 0-5 16,-2 2 2-16,-1-1 3 0,1 0-4 0,3-1 4 15,-1 2-1-15,-3 0 0 0,2-1 1 0,-3 0-5 16,6-1 1-16,-4-2 6 0,3 4-4 0,-2-3-2 15,0 2 4-15,-1-3-3 0,1 4 0 0,0-3 1 16,0-1 2-16,2 2-1 0,-3-2-1 0,1-1 0 16,0 1-1-16,0-2 3 0,1-1-3 0,0 3 1 15,-4-2 3-15,3 0-2 0,0 0-5 0,1-1 9 16,-2 1-5-16,1-3-1 0,0-1 0 0,-4 4-1 16,4-4 4-16,0 2-1 0,-4-2 3 0,4 0 2 15,-4 3 0-15,2-3 0 0,-1 0-4 0,0 0 4 16,-2 0-2-16,0 1 4 0,1-2-4 0,2-1 1 15,-3 1-5-15,2-5 4 0,-1 5 3 0,-3 1-6 16,2-1-1-16,1 0 3 0,-3 1-2 0,0-1 0 16,0 0-1-16,-1 2 2 0,0-2 1 0,-1 0-2 15,2 2 8-15,-1-1-10 0,0-2 1 0,4 3-3 16,-5-2 8-16,3 4-5 0,-3-4 1 0,2 2 1 16,-1 0 3-16,1-1-6 0,-2 1 0 0,0 1-1 15,1-2 2-15,2 2-1 0,-2-2-1 0,-1 3 8 16,1-2-5-16,-1 1-4 0,0-3 2 0,-1 2 5 0,0 0-5 15,-1-1 0-15,1 2 5 0,-2-1 9 0,3-1-2 16,-3 2-1-16,1 0-3 0,0-2-2 0,-3 1 0 16,4 1 3-16,-3-1 8 0,0-1-2 0,1 0-5 15,-1 2 11-15,0 1-6 0,1-1-1 0,-4-3-5 16,4 5 3-16,-4-5-1 0,3 3 0 0,-2 0-4 16,1 0 6-16,-3 2-2 0,7-3 0 15,-7 2-5-15,4-1 2 0,-2 0 1 0,-3 1-6 0,5 0 2 16,-1 0-2-16,-3-2 5 0,3 3-8 0,0-1 2 15,-2-2-1-15,0 3 2 0,3 1 0 0,-1-3 7 16,-4 0-11-16,0 3 4 0,5 1 3 0,-3-4-5 16,0 2-3-16,-2 1-3 0,4 0 5 0,-2 0 3 15,0 2-3-15,-2-1 1 0,3 1 0 0,-2-1 1 16,0-2-2-16,0 2 6 0,-1 0-7 0,0 1 4 16,-1-1-1-16,3 2 0 0,-2-2-3 0,0 1 4 0,-1 0-7 15,1 0 3-15,1 1-4 0,-2-2 6 16,3 3 2-16,-2-2-4 0,-1 1-2 0,0 0 5 15,1-2-2-15,-1 1 0 0,0 1-1 0,0 1-4 0,1 1 4 16,-3-1-2-16,1-3 9 0,0 1-10 0,0 3 1 16,3-1 1-16,-3 0 2 0,-2 1-2 15,4-1 0-15,-2-1-1 0,-1 3-2 0,3-1-1 16,-5-2 4-16,5 3 2 0,-2 0 7 0,-1-2-8 0,3 1 6 16,-5 0-5-16,4 1-3 0,0-1 3 15,-2-1-1-15,2 4 9 0,1-4-12 0,-2 2 3 16,4-1 4-16,-3 1-4 0,1 1 0 0,-2-2 3 0,3 1 2 15,0 0-5-15,-2 0 2 0,0 1-1 0,-3-1-3 16,3 0 5-16,-2 0-1 0,0 0 9 0,1 0-10 16,2 0 2-16,-3 2-4 0,3-4 1 0,0 2 8 15,-3 2-12-15,6-2 2 0,-4 0 5 0,-1 0 4 16,1 0-11-16,0 0 4 0,0 0 1 0,1 1-2 16,-3-1 8-16,3 1-6 0,-2-1 5 0,-1 1-7 15,1 1 1-15,-1 1 5 0,-1-3-2 16,2 1 1-16,-1 3 7 0,3-3-6 0,-2 0-3 0,2-1-2 15,1 2 3-15,0 0-5 0,1-2-2 0,1 1 9 16,-2-1-3-16,1 2 2 0,-1 0 0 0,1 1-5 16,1-1 0-16,-3 0 1 0,0 1 2 0,4-3 0 15,-1 3-1-15,-1-1-1 0,1 0-3 0,-2 3 2 16,3-3 2-16,-3-1 1 0,1 2 0 0,0-1 6 16,2 1-11-16,-3-1 3 0,3 2-4 0,-1-2 3 0,2-1 4 15,-1-1-4-15,1 3 18 0,4-3-20 16,-5 4 6-16,1-3-3 0,4-1 1 0,0 0-1 15,-5 1 2-15,5-1 8 0,0 0-9 0,-5 3-3 16,5-3 6-16,0 0-6 0,0 0 0 0,-6 1 6 0,6-1 8 16,0 0-13-16,0 0-3 0,0 0 7 15,-4 2-4-15,4-2 1 0,0 0-1 0,0 0 2 16,-7 2 1-16,7-2-4 0,0 0 2 0,0 0 2 0,-3 2 0 16,3-2 2-16,0 0 1 0,0 0-2 0,-6 2-5 15,6-2 6-15,0 0-3 0,0 0-1 0,0 0 3 16,0 0-1-16,0 0 2 0,0 0 10 0,0 0-19 15,0 0 4-15,0 0 1 0,0 0 0 0,0 0 6 16,-4 1-3-16,4-1-2 0,0 0-1 0,0 0 0 16,0 0 5-16,0 0-2 0,0 0-2 0,0 0-2 15,0 0 4-15,0 0-5 0,0 0 2 0,0 0 2 16,0 0-3-16,0 0 2 0,0 0 14 0,0 0-17 16,0 0 1-16,0 0 1 0,0 0-3 0,0 0 5 15,0 0 2-15,0 0 6 0,0 0-8 0,0 0-6 16,0 0 5-16,0 0 1 0,0 0-1 0,0 0-3 15,0 0 3-15,0 0 6 0,0 0-11 0,0 0 4 16,0 0 1-16,0 0-4 0,0 0 5 0,0 0-1 16,0 0-3-16,0 0 0 0,0 0 1 0,0 0 1 15,0 0 2-15,0 0 1 0,0 0 4 0,0 0-1 0,0 0-8 16,0 0 1-16,0 0 11 0,0 0-9 16,0 0-6-16,0 0 2 0,0 0 3 0,0 0-6 0,0 0 6 15,0 0 3-15,0 0-6 0,0 0-1 0,0 0 5 16,0 0 3-16,0 0-6 0,0 0-3 0,0 0 5 15,0 0-3-15,0 0 0 0,0 0 1 16,0 0 1-16,0 0 5 0,0 0-5 0,0 0 9 0,0 0-6 16,0 0-1-16,0 0-1 0,0 0 2 0,0 0 0 15,0 0-3-15,0 0 1 0,0 0 1 0,0 0-1 16,0 0 1-16,0 0 2 0,0 0-4 0,0 0 1 16,0 0-2-16,0 0 4 0,0 0-1 0,0 0 8 15,0 0-8-15,0 0 4 0,0 0 2 0,0 0-4 16,0 0-6-16,0 0 2 0,0 0 5 0,0 0-2 15,0 0 0-15,0 0-3 0,0 0 5 0,0 0-6 16,0 0 7-16,0 0-8 0,0 0 4 0,0 0 0 16,0 0 1-16,0 0 2 0,0 0 0 0,0 0-1 15,0 0 0-15,0 0 1 0,0 0-7 0,0 0 4 16,0 0 0-16,0 0-3 0,0 0 5 0,0 0-6 0,0 0 5 16,0 0 4-16,0 0-5 0,0 0-1 0,0 0-3 15,0 0 8-15,0 0-3 0,0 0 1 0,0 0-6 16,0 0 6-16,0 0-2 0,0 0 0 15,0 0 0-15,0 0 3 0,0 0-1 0,0 0 1 0,0 0-8 16,0 0 2-16,0 0 5 0,0 0-6 0,0 0 4 16,0 0-1-16,0 0 4 0,0 0-1 15,0 0-3-15,0 0 0 0,0 0 4 0,0 0-2 0,0 0 3 16,0 0-4-16,0 0 9 0,0 0-10 0,0 0 2 16,0 0 0-16,0 0-2 0,0 0 0 0,0 0-3 15,0 0 2-15,0 0-2 0,0 0 4 0,0 0 1 16,0 0-1-16,0 0-1 0,0 0-2 0,0 0 5 15,0 0-8-15,0 0 4 0,0 0 0 0,0 0 2 16,0 0 2-16,0 0-2 0,0 0 0 0,0 0-4 16,0 0 0-16,0 0 7 0,0 0-3 0,0 0 5 15,0 0-5-15,0 0 3 0,0 0-6 0,0 0-1 16,0 0 7-16,0 0-5 0,0 0-2 0,0 0 5 16,0 0 0-16,0 0 0 0,0 0-5 0,0 0 1 15,0 0 3-15,0 0 0 0,0 0 0 0,0 0 0 16,0 0 0-16,0 0-1 0,0 0 5 0,0 0-1 15,0 0-4-15,0 0 2 0,0 0-1 0,0 0 0 16,0 0-4-16,0 0 12 0,0 0-9 0,0 0 1 0,0 0 2 16,0 0-5-16,0 0 9 0,0 0-6 0,0 0 0 15,0 0 0-15,0 0 1 0,0 0-2 16,0 0 11-16,0 0-6 0,0 0 8 0,0 0-12 16,0 0 0-16,0 0 2 0,0 0-7 0,0 0 9 0,0 0-1 15,0 0-7-15,0 0 0 0,0 0 5 0,0 0-4 16,0 0 4-16,0 0-1 0,0 0 1 0,0 0-2 15,0 0 1-15,0 0 1 0,0 0-3 0,0 0 2 16,0 0 2-16,0 0 3 0,0 0-4 0,0 0 2 16,0 0 0-16,0 0-7 0,0 0 2 0,0 0 0 15,0 0 7-15,0 0-6 0,0 0-3 0,0 0-1 16,0 0 6-16,0 0-20 0,0 0-11 0,0 0-7 16,0 0-16-16,0 0-16 0,0 0-15 0,0 0-19 15,0 0-24-15,0 0-26 0,0 0-32 0,0 0-32 16,0 0-17-16,0 0-37 0,0 0-668 0,17 2 313 15,-17-2 208-15</inkml:trace>
  <inkml:trace contextRef="#ctx0" brushRef="#br0" timeOffset="51325.37">23323 7677 64 0,'0'0'103'0,"0"0"-3"0,1-3-4 0,-1 3-5 15,0 0 2-15,0 0-7 0,0-4-1 0,0 4-2 16,0-5 1-16,0 5 0 0,0 0-1 0,0-4-1 15,0 4 1-15,0-7-5 0,0 7-7 0,-1-3 5 16,1 3-1-16,0 0 3 0,1-6 5 0,-1 6 1 16,0 0 0-16,-1-6 4 0,1 2 1 0,0 4-4 15,0 0 0-15,0 0-7 0,0-6-1 0,0 6-1 16,0 0-2-16,1-4-7 0,-1 4-3 0,0 0-10 16,0-4-3-16,0 4-5 0,0 0-8 0,0 0-4 0,0 0-6 15,0 0-5-15,0 0-1 0,0 0-5 0,0 0-2 16,0 0 1-16,2 13-3 0,1-8 0 15,-1 1-5-15,0 0 3 0,-1 0-1 0,-1 7-1 0,1-5-6 16,2 3 2-16,-1-2 2 0,-2 1-3 0,2 0 1 16,0 0 0-16,-2-2-2 0,1 2 1 0,1-3 2 15,-2 1-3-15,0-2 1 0,1 1-2 16,-1-2-1-16,1 1 3 0,-1-1-2 0,2 0 3 0,-2-1-3 16,2-2 1-16,-2-2-2 0,0 6 1 0,3-3 2 15,-2-1 1-15,-1-2 3 0,6 2 0 16,-6-2 4-16,13-1 0 0,-4 0 4 0,5-1 4 0,0-5-2 15,5 1 4-15,3-2 0 0,2-2-4 0,2-2-2 16,0 3-4-16,0-3 3 0,1 2 2 0,0 1-3 16,-3-3-2-16,-6 3 0 0,8-3-4 0,-2 0 3 0,-6 4-3 15,1-1 0-15,0 1-1 0,-1 1 4 16,1-3-3-16,-5 2 3 0,4 1-8 0,-5-4 3 16,1 5-4-16,-5 0 4 0,4-1 0 0,-4 3-3 0,-3-1-1 15,-1 2 1-15,2-1-2 0,-2 2-5 0,0-1-14 16,-5 3-23-16,4-1-40 0,-4 1-36 15,0 0-44-15,0 0-49 0,-17 12-56 0,-1-3-593 16,-6 5 285-16,-11 0 192 0</inkml:trace>
  <inkml:trace contextRef="#ctx0" brushRef="#br0" timeOffset="52262.37">23141 7741 45 0,'1'-4'133'0,"4"0"-3"16,-3-1-6-16,0 1-2 0,1 0-1 0,-1-1 7 15,0 0-1-15,0 2 2 0,2-1-5 0,-3-1-7 16,1 2-9-16,0-1-4 0,-2 4-15 0,1-5 3 16,2 0-9-16,-2 1-9 0,3 1-1 0,-4 3-5 15,3-4-1-15,-1 1 2 0,-2 3 0 0,5-5-2 16,-5 5-2-16,0-5 1 0,3 2-2 0,-2 1 0 16,-1 2-4-16,0 0-1 0,0 0-3 0,1-5-3 15,-1 5-5-15,0 0 0 0,4-2-6 0,-4 2-2 16,0 0-4-16,0-5-4 0,0 5-2 0,0 0-3 0,3-4-2 15,-3 4-1-15,1-3-5 0,-1 3 2 16,0 0-4-16,0 0 3 0,0 0-6 0,0 0 3 16,0 0-5-16,0 0 2 0,0 0-1 0,0-4-1 15,0 4-5-15,0 0 3 0,0 0 0 0,0 0-1 0,0 0-2 16,0 0-5-16,0 0 0 0,0 0 1 0,0 0-2 16,0 0 1-16,0 0-1 0,0 0-1 15,0 0-4-15,0 0 0 0,0 0 1 0,0 11 1 0,3-6 2 16,-6 0 1-16,6 2-2 0,-2 1-1 0,0 4 3 15,-1 1-2-15,4 0 1 0,-3 2 4 16,-1 2-2-16,0 0 0 0,0 0-3 0,0 2 3 0,0 0 2 16,0 1 2-16,0 5 4 0,0-5-3 0,0-1 1 15,0 1 2-15,0-2 0 0,-1-1 1 0,2 1-2 16,-1-1 2-16,0-1-2 0,0-5-2 0,-1 1 2 16,2-3-1-16,-1 1-9 0,0-3 9 0,0 0 1 15,0-2-4-15,0 0-2 0,0-2 5 0,3 2-1 16,-3-1 2-16,1-1-1 0,4 1 5 0,2-3 3 15,-1 1-2-15,7-2 8 0,6-1 2 0,9-5 7 16,4-1-7-16,4-3 0 0,16-4-1 0,1-1-1 16,1-3 0-16,5 0-1 0,1-4-3 0,2 5 1 15,-1 0-4-15,-1-2 1 0,-5 1-1 0,-6 2-1 0,-12 7-2 16,2-1 2-16,-7 0-5 0,0 1-1 16,-14 1 3-16,1 6-3 0,0-6 6 0,-6 4 6 15,-2-1 11-15,0 2-8 0,-5 2 9 0,1 0 6 16,-1-2-5-16,-1 2 4 0,-5 1 1 0,6-2-4 0,-6 2 1 15,6 0-10-15,-6 0-7 0,0 0 4 0,5-4-7 16,-5 4 0-16,0 0-3 0,0 0-1 0,0 0-1 16,0 0 9-16,0 0-14 0,2 6 7 0,-2-6-21 15,-3 8-14-15,-1-2-23 0,0-3-24 0,0 3-27 16,-1-2-39-16,0 3-41 0,0 2-37 0,0-5-50 16,-3 6-858-16,-2-2 374 0,1-1 250 0</inkml:trace>
  <inkml:trace contextRef="#ctx0" brushRef="#br0" timeOffset="53825.08">19781 12709 86 0,'2'-4'102'16,"-2"4"1"-16,0-5-4 0,0 0-1 0,1 2-1 16,-1-3 2-16,0 3-14 0,3-2-4 0,-2 2 6 15,-1 3-2-15,1-9-4 0,-1 4-1 0,2 4 5 16,-2 1-1-16,0-6 2 0,0 6-1 0,1-7-6 16,-1 7-4-16,0-5-6 0,0 5-5 0,1-3-5 15,-1 3-5-15,1-6-7 0,-1 6-6 0,3-4 1 0,-3 4-4 16,1-4-6-16,-1 4 0 0,3-3-2 0,-3 3-4 15,0 0 1-15,0 0-2 0,0 0-2 0,0 0-7 16,0 0-4-16,0 0-1 0,0 0 0 0,0 0 1 16,0 0 0-16,-3 15 2 0,3-9 1 0,-1 5-2 15,1-4-1-15,-1 7 1 0,-1-4-3 0,1 3 4 16,2 0-5-16,-1-2-1 0,0 1-1 0,2 0 1 16,0 0 0-16,0 0 1 0,0-2-2 0,1 1 0 15,0-2-1-15,0-3 0 0,2 1 0 0,-1-2 3 16,1-1 6-16,2-1-2 0,5-1 5 0,-2-2 5 15,1 0 4-15,7-4 6 0,1-1-2 0,1-4-4 16,6-6 4-16,2 3 0 0,3-5-4 0,-2 0 0 16,4-1 1-16,-5-3 0 0,2-2 0 0,0 0-7 15,2 2-1-15,-2 1-2 0,-1-2-3 0,-2 5 0 16,0 1 0-16,-11 6-4 0,2 0 0 0,-8 5-4 16,1-2 0-16,0 4-7 0,-6-1-8 0,2 2-11 15,-5-1-15-15,3 2-12 0,-5 1-9 0,0 0-5 0,-5 11-15 16,-4-1-15-16,-4 2-26 0,-7 7-19 0,-3 0-21 15,-2 0-26-15,1 2-516 0,-4 0 232 16,0-2 156-16</inkml:trace>
  <inkml:trace contextRef="#ctx0" brushRef="#br0" timeOffset="54691.46">19549 12789 68 0,'0'0'118'0,"0"0"-13"16,0 0-14-16,0-5-11 0,0 5-2 0,0 0-9 16,0 0-4-16,0 0-1 0,0 0 3 0,0 0 2 15,5 14 5-15,-4-4 5 0,1 3 0 0,-1-4 3 16,-1 8-6-16,0 0 0 0,3-2 0 0,-6 4-9 16,3-2 0-16,0 0-4 0,0 1-4 0,0-2-2 0,0 5-7 15,0-3 0-15,3-1-6 0,-2-2-5 0,0-3-4 16,3 0-4-16,-2-1 0 0,1 0-5 15,1-2 0-15,2 0-1 0,-2 1 0 0,3-5 7 16,-3 2 7-16,5-2 0 0,2-1 9 0,1 1 8 0,5-3 3 16,4-3-2-16,0-2 1 0,10-2 0 15,-2-4-2-15,6-1 4 0,11-7-2 0,-9 6 2 16,15-11-5-16,2 2 4 0,-2-4-8 0,1 2 0 0,3-2-3 16,-1-4-4-16,-4 6-1 0,-2-1 0 0,0 1-2 15,-13 7 1-15,-4-2 1 0,-1 3-3 16,-2-2-3-16,-4 3 0 0,-6 4-2 0,-3 0-1 15,2-2 1-15,-8 6-3 0,-1-2 4 0,4 2 1 0,-4 0 10 16,-4 1 0-16,-1-1 3 0,2 2 4 0,-2-1 0 16,1 2-2-16,-2-1-4 0,-2 0 0 0,3 1-6 15,0-1 1-15,-4 3-1 0,4-5-3 0,-3 3-2 16,-1 2-5-16,4-2 5 0,-4 2-10 0,0 0 0 16,0 0-3-16,1-3-4 0,-1 3 0 0,0 0-7 15,0 0-2-15,0 0 0 0,0 0-3 0,-5-7 4 16,5 7-3-16,0 0-5 0,0 0 6 0,-4-2 3 15,4 2-1-15,0 0-6 0,0 0-6 0,-5-3 4 16,5 3-2-16,0 0 3 0,0 0-1 0,0 0 23 16,0 0-26-16,0 0-2 0,-5 0-4 0,5 0 7 15,0 0-5-15,0 0 0 0,0 0-1 0,-3-4 0 16,3 4 7-16,0 0 0 0,0 0-3 0,0 0 0 16,0 0 0-16,0 0 3 0,0 0 2 0,-5-3-9 15,5 3 14-15,0 0-10 0,0 0 0 0,0 0 0 16,0 0-3-16,0 0-1 0,0 0 4 0,0 0-4 15,0 0 4-15,0 0-6 0,0 0 1 0,0 0 7 16,0 0-7-16,0 0 11 0,-5-1-8 0,5 1 3 0,0 0-3 16,0 0 2-16,0 0-4 0,0 0 3 0,0 0-8 15,0 0 5-15,0 0-1 0,0 0-2 0,0 0-4 16,0 0-2-16,0 0 4 0,-9 5-7 16,9-5 1-16,-4 1-8 0,4-1-4 0,0 0-7 0,-5 5-5 15,1-5-12-15,4 0-8 0,-5 7-10 0,1-5-17 16,-1 0-21-16,2 1-28 0,-3-3-27 0,-1 2-36 15,0 2-28-15,-3 0-41 0,-1 1-726 0,0-2 331 16,-3-1 220-16</inkml:trace>
  <inkml:trace contextRef="#ctx0" brushRef="#br0" timeOffset="55583.32">14365 11547 48 0,'0'0'194'0,"0"0"-14"0,0 0-7 0,0 0-11 15,0 0-16-15,0 0-10 0,0 0-10 0,0 0-16 16,0 0-9-16,0 0-13 0,0 0-12 0,0 0-10 15,0 0-16-15,0 0-22 0,0 0-28 0,0 0-40 16,0 0-28-16,0 0-65 0,0 0-348 0,-13 1 159 16,13-1 108-16</inkml:trace>
  <inkml:trace contextRef="#ctx0" brushRef="#br0" timeOffset="57941.48">14141 10365 25 0,'-5'-4'121'0,"1"3"-8"0,1-4-10 0,-4 1-8 15,5 0-4-15,-5 0 2 0,3 0-10 0,2-1 8 16,-6 1-12-16,3 0-8 0,1 1-6 0,-1-2-9 16,0 1-7-16,-3 1 7 0,2-1-9 0,-2 1 3 15,3-1-4-15,-3 1-8 0,0-1-1 0,1 1-5 16,-2 1 8-16,-1-1-1 0,-2 0-3 0,3 0-4 16,-3 3-1-16,0-1-3 0,1 0-3 0,-2 1 0 0,1 1-3 15,-2-1 1-15,-2 1-6 0,-2-1 3 16,0 2-3-16,4 0-1 0,-3 0 2 0,2 0-4 15,-2 1-8-15,2 0 7 0,0 1 2 0,-1-4-10 0,1 4 5 16,0-1 3-16,3 0 0 0,-7 1-1 16,4 1-6-16,1-3 1 0,1 1-5 0,-5 2 3 15,1-1 3-15,3 1 2 0,0-1-3 0,-5 0-1 16,4 1-1-16,-3 2-1 0,1-2 1 0,-2 0-2 0,4 2 6 16,3-2-3-16,-4 3-1 0,0 0-1 0,1-1 1 15,1 1 2-15,-4-2-1 0,9 2-4 16,-4-1 2-16,1-1-1 0,1 3-1 0,-3-3-3 0,4 1 8 15,-2 0-7-15,1 2 5 0,-3 2-3 0,0-2 0 16,1 1 2-16,-1 2 0 0,0-1 2 0,1 2 1 16,-1-2-3-16,1 2 1 0,-2 2 3 0,2-1-5 15,-2 0 0-15,1 1 1 0,0-1 4 0,0 2 0 16,1 0-3-16,3 0-2 0,-2 1-2 0,0 0 0 16,3-2 1-16,-2 2 4 0,1 1-1 0,1-2-1 15,0-1-3-15,4 1 2 0,-4-2 1 0,4 2-1 16,-3 0 3-16,3 1-2 0,-1-2 1 0,0 2-1 15,3 0 3-15,-3 0-1 0,0 0-2 0,2 2 2 16,1 1 1-16,-1-2-2 0,0 0 1 0,4 5-5 0,-4 0 4 16,3-3-3-16,0-2 5 0,1 2-2 0,1-3-3 15,0 1 2-15,3 2-3 0,-4-4 1 16,4 0-1-16,2 1 3 0,-5-3-1 0,6 4 0 0,-2-3-3 16,-1 0 2-16,1-2 1 0,5-1 1 0,-6 2-1 15,4 1-1-15,-2-2-2 0,4 1 4 0,-2-3-3 16,1 4-1-16,0-2 3 0,0 1 0 0,1-2 3 15,2 5-1-15,0-2-2 0,1-1-1 0,1 0 4 16,-1 1-1-16,2 1-4 0,-1 0 4 0,5 1-1 16,0 4 4-16,-3-8-2 0,3 8-2 0,2-4 0 15,-6-4-3-15,3 6-4 0,-3-6 11 0,-2 0-5 16,1 1 0-16,-1-1 0 0,1 1-3 0,-3-3 0 16,7 3 0-16,-8-3 0 0,6 1 4 0,-1 1-2 15,-2-2 2-15,5 0 0 0,-1-2 3 0,-1 4-2 16,1-4 2-16,-2 3-1 0,1-2 0 0,0 1-1 15,0 0 6-15,1-1 0 0,0-2-2 0,-1 0 5 16,5 0 0-16,-2 1 0 0,0-3 1 0,-1 1 0 16,4 1 1-16,-2-1 1 0,2-3 2 0,5 4 2 15,2-2 0-15,-1 4-2 0,-5-5 4 0,4 2-6 16,-4-1 4-16,7-5-4 0,-4 9 2 0,2-6 1 16,-7-1-1-16,-1 1 1 0,9-3 0 0,-8 1-3 0,7-2-3 15,2 1 2-15,-10 0-3 0,10-1 3 16,0 0-2-16,5 0 0 0,-1 0 0 0,-2 0 2 15,0-1-3-15,3 0-1 0,-1-3-2 0,1 1 0 0,-1-4-1 16,4 0 2-16,-3 3-2 0,1-3-1 0,-2 1 1 16,2 2 2-16,1-3-2 0,-1 1 1 0,-3-1 2 15,-1-2-2-15,-3 3-1 0,2-1-1 0,-2 0 4 16,2-1-3-16,-3-1 4 0,4 6 2 0,-3-6 2 16,5 1-3-16,-4 0 5 0,6-1-1 0,0 0-3 15,1-1 3-15,-1 0-1 0,-3 1-2 0,3 1-1 16,-3 0 3-16,-1-2-1 0,1 3-3 0,-1-3 2 15,-1 4 0-15,-3-1 1 0,1-2-1 0,-1 4 1 16,-1-3-1-16,0 1 1 0,0 0 2 0,-4-1-5 16,-1 1 4-16,-2 2-3 0,-1-2-2 0,8 0 0 0,-1-1 1 15,-5 1-3-15,1 0 2 0,4-3-6 16,2 3 4-16,-1-2-3 0,0 1 1 0,1-1 1 16,2 1 1-16,-3-2-3 0,2 3 1 0,2-3-5 0,-3 2 3 15,-2 0-6-15,1-2 7 0,-8 5 2 16,8-5-4-16,-7 0 0 0,8 0-1 0,-10 3-1 15,8-4 2-15,-1 1-3 0,-1-3 0 0,2 4 2 0,-8 0-1 16,8-5 0-16,-1 7-1 0,1-4-6 0,-7 1 8 16,5-1-2-16,-5 1 4 0,4-2 1 0,-2 5-4 15,4-6-1-15,-6 6 2 0,1-3-3 0,5-2-1 16,-6 3-1-16,-1 0 2 0,5-6-1 16,-4 5 6-16,-2 0-5 0,2 0-4 0,-3-1 4 0,-1-2-1 15,0 1 0-15,2-1 0 0,-4-1 6 0,1 0-6 16,-2 0 0-16,10-7 3 0,-3 3-3 0,-5 3 0 15,4-5 1-15,-6 3 0 0,3-5 2 0,-3-1-7 16,-2 6 5-16,-1-2-2 0,-2-1 0 0,1-4-2 16,-3 4 6-16,4-4-2 0,-4 6 0 0,-1-3-5 15,1-2 5-15,-4 3-1 0,2 3-1 0,-2-1 0 16,1 1 5-16,-1-2-7 0,-2 5 7 0,1-2-1 16,-3-4 1-16,0 4-5 0,0 0 6 0,-3-1-3 15,0-2 5-15,-3 0-1 0,1 2 0 0,-2 0-1 16,-6-5-1-16,-3 0 1 0,-1 3 0 0,0-2 2 15,-2 1 1-15,0 2-4 0,-2-1 2 0,-3-2 0 16,3 1 2-16,-3-1-4 0,4 2 4 0,-5-2 3 0,1 0 2 16,-3 2-3-16,1-2-5 0,1 1 9 0,-1 0-1 15,1 2 4-15,0-2-2 0,-3 3-1 0,3-2-1 16,-3 4 3-16,5-1-1 0,-3 0-5 0,0 2 1 16,3 2 3-16,1-1-7 0,-1-1-2 0,2 2-1 15,5 2 4-15,-2 3-4 0,-4-5 5 0,-1 3-5 16,1-4-8-16,-2 8 8 0,0-4-6 0,4-2 3 15,1 6-6-15,3 0 7 0,-3-1-3 0,1-1 2 16,-5-1 1-16,5 4-2 0,-8-3 1 0,9 4 0 16,-7-4 1-16,-1 4-2 0,6-1-3 0,-10 3 3 15,4-3-6-15,0 1 6 0,0 1 0 0,1 0-1 16,-1 0-1-16,1-1 3 0,4 5-1 0,-5-4 2 16,5 1-5-16,1 0 3 0,1 0 1 0,-8 2-5 15,8-1 10-15,-6 0-14 0,5 2 10 0,-5-3-5 0,3 4 1 16,4-2 0-16,-8-2 0 0,1 6-2 0,1 0 3 15,6-2-4-15,-2-1 6 0,5 0-7 16,-6 0 9-16,4 1-1 0,-1-1 1 0,1-1-9 0,-2 3 3 16,3-1 4-16,0 0 1 0,-2-2 0 0,2 3-1 15,-1-1-5-15,1 0 5 0,-4-1-5 0,3 3 4 16,1-1 2-16,-2 0-4 0,1 0 6 0,-1 0 5 16,0 0-12-16,0 3 3 0,-1-5 2 0,1 3-3 15,-2 2-1-15,-6-2 0 0,7 0-2 0,-6 2 5 16,1 1-4-16,-1 1 3 0,0-1 9 0,3 1-9 15,3-3-3-15,-2 0 0 0,-1 4 8 0,-3 0-6 16,9-2 0-16,-3 0 4 0,-6 0-4 0,3 1-1 16,3-1 1-16,2 1-1 0,-3-1 2 0,4 4 0 15,-5-2 2-15,2-1-5 0,-2 3 4 0,5-2-4 16,0 2 8-16,1-2-7 0,-1-1-1 0,0 2 0 16,-1-2 3-16,3 0-1 0,0-1-3 0,-3 1 6 15,1 0-4-15,2 2 1 0,-1-4 2 0,-1 3-2 0,0-3 2 16,1 0 1-16,1 1-1 0,1 0-7 0,-2-1 6 15,7 0 1-15,-3 0 1 0,0-2-4 16,3 0 2-16,-3 1-4 0,4-3 5 0,4 0-2 16,-4-1 2-16,4 2 0 0,-3-1 1 0,2-1-11 0,0 1 9 15,-2 1-7-15,2 0 5 0,0-2-2 0,1 2-12 16,0-2-15-16,1 2-13 0,-2 0-16 0,5-2-12 16,-2 1-6-16,2 2-6 0,2 0-3 0,1 2-5 15,1-2-5-15,5 2-8 0,1 0-9 0,5 6-4 16,5-4-20-16,5 7-9 0,7-3-8 0,0 3-16 15,3-5-23-15,0 3-541 0,0-4 245 0,3 3 162 16</inkml:trace>
  <inkml:trace contextRef="#ctx0" brushRef="#br0" timeOffset="58647.37">15077 10807 71 0,'0'0'81'0,"0"0"0"0,0 0 1 0,0 0 2 15,0 0-6-15,0 0 2 0,-13 7-5 0,13-7 4 16,0 0-2-16,-3 3-2 0,3-3-1 0,0 0 2 15,0 0-1-15,0 0 8 0,0 0-3 0,0 0-3 16,0 0-3-16,0 0-4 0,0 0 1 0,0 0-4 16,0 0-3-16,0 0-5 0,0 0 1 0,0 0-1 15,0 0-5-15,0 0-3 0,0 0 0 0,0 0 4 16,0 0-8-16,0 0 4 0,0 0 0 0,0 0-1 16,0 0-4-16,0 0 3 0,0 0-2 0,0 0-2 15,0 0-3-15,0 0 1 0,0 0-4 0,0 0 5 16,0 0-1-16,0 0-3 0,0 0-4 0,0 0 1 15,0 0-4-15,0 0-1 0,0 0-2 0,0 0 1 0,0 0-5 16,0 0-3-16,0 0-1 0,0 0 2 0,0 0-5 16,0 0-4-16,0 0 0 0,0 0-3 0,0 0 0 15,0 0-1-15,0 0 1 0,0 0-4 0,0 0-1 16,0 0-1-16,0 0-1 0,0 0 1 0,0 0 2 16,0 0-3-16,0 0-2 0,0 0-2 0,0 0 5 15,0 0 0-15,0 0-1 0,0 0-4 0,0 0 1 16,0 0 0-16,0 0 0 0,0 0 2 0,0 0-1 15,0 0-1-15,0 0-1 0,0 0-1 0,0 0 0 16,0 0 1-16,0 0 1 0,0 0 0 0,0 0-1 16,0 0 3-16,0 0-2 0,0 0-2 0,0 0-1 15,0 0-3-15,0 0-3 0,0 0-4 0,-1-10-15 16,1 10-19-16,0 0-34 0,0 0-30 0,-3-2-25 16,3 2-28-16,0 0-28 0,-3-3-46 0,3 3-491 15,-9-2 241-15,1 2 162 0</inkml:trace>
  <inkml:trace contextRef="#ctx0" brushRef="#br0" timeOffset="59421.32">11460 11792 40 0,'0'0'86'0,"0"0"-33"16,0 0-41-16,0 0-77 0,0 0 23 0,0 0 14 15</inkml:trace>
  <inkml:trace contextRef="#ctx0" brushRef="#br0" timeOffset="60341.13">14342 11715 13 0,'0'0'108'0,"0"0"-2"0,-4 3-7 0,4-3 5 16,-2 1-11-16,2-1-2 0,0 0-15 0,-4 3-3 16,4-3-9-16,0 0 3 0,-3 3-5 0,3-3 4 15,-1 4-1-15,1-4-4 0,0 0-2 0,-3 3 3 16,3-3-10-16,0 0-2 0,-2 4-4 0,2-4-2 16,0 0-2-16,0 0-9 0,0 0-4 0,0 0-4 15,0 0 1-15,0 0-7 0,0 0-8 0,0 0-24 16,0 0-26-16,0 0-30 0,0 0-57 0,0 0-341 0,0 0 155 15,5-11 104-15</inkml:trace>
  <inkml:trace contextRef="#ctx0" brushRef="#br0" timeOffset="61765.47">15319 10621 45 0,'0'0'73'0,"0"0"3"16,0 0-15-16,0 0 10 0,0 0-5 0,0 0-1 15,0 0 1-15,0 0-1 0,0 0-5 0,0 0 4 16,0 0 0-16,0 0 3 0,0 0-2 0,0 0 1 16,0 0-4-16,0 0 4 0,-6 2-6 0,6-2-1 15,0 0-6-15,0 0 7 0,0 0-4 0,-6 1-4 16,6-1-2-16,0 0-1 0,0 0-5 0,0 0-5 15,0 0-1-15,0 0-2 0,0 0-3 0,0 0 1 16,0 0-1-16,0 0-6 0,0 0 3 0,0 0-2 16,0 0-5-16,0 0 5 0,0 0 0 0,0 0-5 15,0 0-3-15,0 0 0 0,0 0 2 0,0 0-1 0,0 0-3 16,0 0 2-16,0 0-1 0,0 0-2 0,0 0 0 16,0 0 0-16,0 0-2 0,0 0-2 0,0 0 4 15,0 0-6-15,0 0 2 0,0 0-3 0,0 0 0 16,0 0-3-16,0 0 2 0,0 0-5 0,-7 2 3 15,7-2-2-15,-2 3 5 0,2-3-3 0,0 0 0 16,0 0-2-16,0 0 1 0,0 0 0 0,-3 2-1 16,3-2 2-16,0 0 2 0,0 0-3 0,0 0 2 15,0 0 1-15,0 0 0 0,0 0 1 0,0 0 1 16,-5 3-5-16,5-3 4 0,0 0 0 0,0 0-1 16,-3 2 4-16,3-2-6 0,0 0-3 0,0 0 4 15,0 0-3-15,0 0 0 0,0 0 0 0,0 0 4 16,-1 4-2-16,1-4-1 0,0 0-2 0,0 0-4 0,0 0 5 15,0 0 2-15,0 0-1 0,0 0-2 16,-5 3-1-16,5-3-2 0,0 0 4 0,0 0-4 16,0 0 2-16,0 0-1 0,0 0-1 0,-2 1 1 15,2-1-1-15,0 0-2 0,0 0 3 0,0 0-1 0,-3 3 1 16,3-3-2-16,0 0 0 0,0 0 3 0,0 0-3 16,0 0 2-16,0 0-2 0,0 0-1 0,0 0-1 15,0 0 3-15,0 0-2 0,0 0-1 0,0 0 3 16,0 0 0-16,0 0-2 0,0 0 4 0,0 0-2 15,0 0-1-15,0 0 1 0,0 0 0 0,0 0-3 16,0 0 2-16,0 0 0 0,0 0 0 0,0 0-3 16,0 0-4-16,0 0-3 0,0 0-7 0,0 0-4 15,0 0-8-15,0 0-9 0,0 0-6 0,0 0-10 16,0 0-15-16,0 0-4 0,0 0-11 0,0 0-27 16,0 0-47-16,9 5-460 0,-4-4 206 0,-1 1 138 15</inkml:trace>
  <inkml:trace contextRef="#ctx0" brushRef="#br0" timeOffset="62875.17">18046 11010 158 0,'4'3'159'0,"-4"-3"-9"15,0 0-4-15,0 0 3 0,0 0-10 0,0 0-7 16,0 0-5-16,0 0-9 0,0 0-7 0,0 0-11 16,0 0-4-16,0 0-9 0,0 0-8 0,0 0-8 0,0 0-6 15,0 0-4-15,0 0-5 0,0 0-4 0,0 0-8 16,0 0-2-16,0 0-14 0,0 0 9 16,0 0-5-16,0 0-2 0,0 0-2 0,0 0-5 15,0 4-4-15,0-4 2 0,0 0 2 0,0 0-6 16,0 0 1-16,0 0-4 0,0 0-5 0,0 0 3 15,0 0 0-15,0 0 3 0,0 0-7 0,0 0 0 16,0 0 0-16,0 0-5 0,0 0 0 0,0 0-9 0,6 0-19 16,-6 0-25-16,0 0-33 0,4 2-40 0,-4-2-62 15,0 0-495-15,7 0 226 0,-7 0 152 16</inkml:trace>
  <inkml:trace contextRef="#ctx0" brushRef="#br0" timeOffset="66194.08">22204 11265 61 0,'0'0'87'0,"-2"-2"-12"16,2 2-7-16,0 0-10 0,0 0 3 15,0 0-10-15,0 0-8 0,0 0 4 0,0 0-7 0,0 0 1 16,0 0-1-16,0 0-5 0,-10 1-2 0,10-1-2 16,0 0-3-16,0 0-8 0,0 0 11 15,0 0-6-15,-4 3 1 0,4-3-5 0,0 0-5 0,0 0 1 16,0 0-3-16,0 0 0 0,0 0-4 0,-7 1 10 15,7-1-7-15,0 0 4 0,0 0 1 0,0 0 3 16,0 0 0-16,0 0-6 0,0 4 1 0,0-4 5 16,0 0-2-16,0 0-6 0,0 0 0 0,0 0 3 15,0 0 5-15,0 0-8 0,0 0 2 0,0 0-4 16,0 0 8-16,0 0-1 0,0 0-7 0,0 0-5 16,0 0 4-16,0 0 4 0,0 0 1 0,0 0-6 15,0 0-8-15,0 0 8 0,0 0 1 0,0 0-6 16,0 0-1-16,0 0-5 0,0 0 7 0,0 0 3 15,0 0 4-15,0 0 1 0,0 0-2 0,0 0-1 0,0 0 0 16,0 0 8-16,0 0-7 0,0 0-2 0,0 0 6 16,0 0-3-16,0 0-2 0,0 0 0 0,0 0-5 15,0 0 7-15,0 0-6 0,0 0-10 0,0 0 14 16,0 0-3-16,0 0 4 0,0 0-7 0,-4 1-3 16,4-1 3-16,0 0-3 0,0 0 3 15,0 0 1-15,0 0-1 0,0 0 2 0,0 0 1 0,0 0-3 16,0 0 2-16,0 0 1 0,0 0 5 0,0 0-3 15,0 0 3-15,0 0 0 0,0 0-2 0,0 0 4 16,0 0-6-16,0 0 5 0,0 0-3 0,0 0-2 16,0 0 2-16,0 0-4 0,0 0-2 0,0 0 1 15,0 0 3-15,0 0 2 0,0 0-14 0,0 0 10 16,0 0-6-16,0 0 3 0,0 0 0 0,0 0 1 0,0 0 1 16,0 0 0-16,0 0-1 0,0 0-1 0,0 0-12 15,0 0 10-15,0 0 1 0,0 0 0 16,0 0 2-16,0 0-4 0,0 0 1 0,-1 6-8 0,1-6-20 15,0 0-34-15,0 0-61 0,0 0-419 0,0 0 181 16,0 0 120-16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02:37.7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4536 2781 149 0,'-3'-9'291'15,"3"4"-32"-15,-1-3-29 0,1 6-22 0,0 2-21 16,0 0-14-16,4 18-8 0,-3-1-9 0,4 9-3 16,0 7-12-16,3 13-4 0,1 5-7 0,0-3-9 15,0 5-11-15,0-2-7 0,1 0-12 0,-1 0-11 16,0-2-2-16,0-1-11 0,2-3-5 0,-6-9-5 15,4 14-4-15,0-5-5 0,-5-9-3 0,1-2-3 16,-1-4-3-16,0-1-10 0,1-3-2 0,-2 1-1 16,-2-6-2-16,3-4 3 0,-4-4-5 0,2-4 4 15,-2 1-2-15,0-4 12 0,1 0 11 0,-1-6 8 16,0 0-9-16,0 0-4 0,0 0-1 0,-11-29-4 16,5 3-7-16,1-2-5 0,-2-5 6 0,-3-13-11 15,2-4-1-15,-1-1-5 0,2-4 0 0,-2-4-5 16,1-23-1-16,3 22 1 0,0-21-4 0,3 22 9 15,4 2 4-15,3 5-8 0,1 5 8 0,-3 11 7 16,3-10 14-16,2 14-14 0,0 3-2 0,1 1-6 16,3 2-2-16,0 2-2 0,-2 7 1 0,7-5-6 15,4 4-5-15,-8 6 4 0,0 0 1 0,6 0-2 16,-1 4 0-16,0-2-11 0,0 5 9 0,5-1-3 16,-4 1 0-16,3 5-1 0,-1 2 3 0,-1 1-10 0,1 3 8 15,-2-2-3-15,7 8-1 0,-6-1 2 16,6 4 1-16,-11-2-4 0,1 0-3 0,-1 7 7 15,-1 2 3-15,-8 2-2 0,-3 5 2 0,-2-3-3 16,-8 2 5-16,-5 4-2 0,-3 0 1 0,-8 10 7 16,-2 1-4-16,4-15-1 0,-5 0 0 0,2-2-2 15,-2-2-3-15,7 1 0 0,-8-4-12 0,7-3-13 16,-4-2-17-16,8-4-21 0,-1-1-26 0,1 0-41 16,2-3-38-16,4-2-52 0,5-1-63 0,-3-3-836 15,4-1 374-15,4-1 248 0</inkml:trace>
  <inkml:trace contextRef="#ctx0" brushRef="#br0" timeOffset="684.52">5590 2817 352 0,'0'-7'458'0,"0"2"-38"0,0 0-46 16,-3 1-41-16,3 0-41 0,0 4-27 0,0 0-28 16,0 0-28-16,3 14-15 0,-2 2-14 0,3 9-18 15,6 1-17-15,-6 8-7 0,8 10-10 0,-7-10-11 16,5 12-16-16,3-1-2 0,-3 0-15 0,0 2 0 16,2-3-7-16,-8-10-13 0,2 1-6 0,2-1-4 15,-1-1-1-15,-2-1-9 0,2-3-1 0,-1-4-7 16,-3 0 0-16,-2-9-9 0,0 0 1 0,1-7-1 15,-1 2-7-15,-1-5 5 0,4 1 0 0,-3-3 3 16,-1-4-7-16,0 0 9 0,0 0-8 0,-8-16-3 16,4-2-8-16,-2-8 2 0,1-4-14 0,-1-17 10 15,-1-5-5-15,2 1 10 0,-5-6-11 0,9 4-1 16,-7-4 1-16,8-1 2 0,4 1 3 0,1 7-4 16,4 1 9-16,-2 15 1 0,1 3 3 0,2 2-17 15,2 2 17-15,2 1-8 0,-3 8 9 0,4 4-11 16,4-5-2-16,-3 8 1 0,2 2-9 0,4 4 6 15,-3 1-4-15,3 5 0 0,6-1 0 0,-1 5 1 16,-1 3 1-16,-1 2-12 0,3 4 10 0,-5 3 4 16,-1 3-1-16,-4 0-4 0,-3 9 2 0,-6-3-12 15,-4 4 5-15,-5 0-8 0,-3 2-11 0,-3 2-4 16,-3-1-17-16,-2-2-5 0,-1-2-9 0,-1-3 1 16,3-8 9-16,5-2 4 0,-3-7 5 0,4 0 2 15,0-4 4-15,3 1 5 0,-4-2 0 0,5 1 9 16,0-3-4-16,0-2-4 0,5 3 11 0,0-1 5 0,3-2-3 15,5-2 2-15,1 2 3 0,3-3 0 16,2 3 4-16,2 0 2 0,-1 2-6 0,3 1 7 16,3-1-3-16,-4 4 7 0,6 0-1 0,-7-1 1 15,-1 3 16-15,-2-1-20 0,0 4 4 0,-2-2 1 16,-3 3 6-16,0-2 2 0,-4 4 4 0,-4-2-4 0,0 3 21 16,-2 1-2-16,-3 1 5 0,-4-1-1 15,-2 2 1-15,-6 5-5 0,-3 4-2 0,-6-5-16 16,1 1 16-16,-7 0-3 0,-1-3 1 0,-3 2-5 15,3-6-1-15,-3 2-8 0,2 4-3 0,4-10-49 0,-1 2-25 16,12-5-46-16,5-5-43 0,-4 2-52 0,8-3-57 16,0-4-70-16,5 1-885 0,-4-9 407 0,8 0 270 15</inkml:trace>
  <inkml:trace contextRef="#ctx0" brushRef="#br0" timeOffset="938.17">6731 2800 148 0,'-4'-4'420'15,"-2"1"-11"-15,6-1-46 0,-4 1-30 0,4 3-24 16,-1-5-27-16,1 5-29 0,0-5-25 0,4 3-29 16,3-2-19-16,5 0-8 0,7-3-20 0,10 3-26 15,4-3 5-15,2 0-13 0,2 4-11 0,17-5-1 16,-2 1-38-16,2 2 6 0,-16 0-2 0,16-2-16 15,-16 3-11-15,0-1-20 0,-2 0-31 0,0 2-42 16,-8 3-56-16,-5-2-38 0,-6 2-48 0,-3 2-47 16,-4 1-39-16,-6-1-18 0,2 0-733 0,-9 3 343 15,-5-1 228-15</inkml:trace>
  <inkml:trace contextRef="#ctx0" brushRef="#br0" timeOffset="1116.75">7241 2738 559 0,'-28'2'96'16,"0"0"46"-16,6 1 32 0,4-1 21 0,8-1 2 15,-3-1-15-15,3 2-19 0,4 3-19 0,-1-2 3 16,-1 8-5-16,2 4 9 0,-3 2 2 0,4 9 2 15,1 2-7-15,4 4 9 0,0 2 4 0,3 13 4 16,-1-13-10-16,2 12-8 0,0-15-15 0,1 6-10 16,1 7-7-16,-2 3-16 0,1-10-3 0,-2-1-9 15,0-1-17-15,-3 11-42 0,-2-11-76 0,-3 18-67 16,-4-19-90-16,2-1-128 0,-2-1-862 0,-2 0 399 16,-4-6 266-16</inkml:trace>
  <inkml:trace contextRef="#ctx0" brushRef="#br0" timeOffset="6822.53">13017 2775 172 0,'-4'-6'200'0,"0"-1"-15"0,-1 0-19 16,5 0-14-16,-1-1 0 0,-2 0-10 0,6-3-10 16,-2 1-12-16,4 0-10 0,0-2-3 0,2 3-6 15,2-6-4-15,2 3-5 0,1 0-6 0,0 2-11 16,2-1-7-16,-2 7-10 0,1-4-5 0,3 5 1 15,3 1-11-15,-1 2-4 0,4 4-8 0,-3-3-3 16,8 8 3-16,-9 1-5 0,9 2-2 0,-3 3-1 16,0 3-4-16,-4 2 0 0,1 3 0 0,-10 3-2 15,-1 4-1-15,-4 0-1 0,-3 3 1 0,-1 13-3 16,-11 4 3-16,-9-5-3 0,4 0 4 0,-9 2-5 16,-1-4 1-16,-1-1-4 0,5-12 1 0,-3-1 0 15,-1-1-1-15,2-1 2 0,0-5 3 0,0-1-7 16,-1-2-1-16,7-6 3 0,0-2-2 0,3 0 8 15,1-4-8-15,3 0 2 0,2-4 5 16,0 1 6-16,1 0 1 0,1-1-1 0,1 1 0 0,4-4-5 16,-4 1-2-16,4-1-2 0,0 0 8 0,0 0-10 15,13-9-3-15,-3 2 0 0,6 1-1 0,0-5 0 16,3 3-2-16,11-3 0 0,-1 0-1 0,1 1-2 16,3 1 0-16,1 1 2 0,-1-2 0 0,1 3-2 15,3-5 3-15,-3 5 6 0,-2-3-7 0,3 3 1 16,-5-2 4-16,-2 2-6 0,1-2 0 0,-3 1-1 15,-7-1 5-15,-1 3-3 0,-1-4 1 0,-7 3 5 16,4-6-4-16,-1 1 0 0,-4-2 6 16,0-1-1-16,-1-3 3 0,-5-2 10 0,4-6-3 15,-5-1 1-15,1 0 9 0,2 0 0 0,-2-2 6 0,-2 3 8 16,1 1 19-16,0 6 7 0,-2 0 8 0,0 3 5 16,0 0 2-16,0 4 8 0,0 2-6 0,1 3-2 15,-2 0-9-15,-1 2-10 0,1 1-10 0,1 4-15 16,0-6-4-16,0 6-1 0,0 0-2 15,0 0-12-15,-1 26-1 0,1-9 2 0,0 8 1 16,-1 2-4-16,1 4 3 0,1 1-2 0,-1 2-2 0,1-1-2 16,0 3 1-16,1-1-6 0,-1-3-3 0,3 0-19 15,0-2-14-15,2-1-16 0,3-2-5 0,-1-7-6 16,2-3-9-16,0-3-3 0,2-1 5 0,1-2 5 16,0-5 2-16,4-4-1 0,2-2 9 15,-1-4 4-15,0-4 4 0,5-5 7 0,3-4 10 16,-6-2-9-16,-1-7 7 0,0-4-1 0,-2 3 4 0,0-2 3 15,-6-2 6-15,3 2 14 0,-4-2 1 0,2 1 13 16,-5 5-4-16,-3 8 21 0,0 0 10 0,0 8 23 16,-3-2 4-16,2 5-1 0,-2-2-14 0,-1 4-10 15,0 4-14-15,3-5 3 0,-3 5-7 16,0 0-4-16,-3 20 0 0,2-3-1 0,1 7-2 16,-4 3-15-16,0 2 12 0,3 2-2 0,-3 0 3 0,1 1-8 15,2 4 16-15,-4 9-4 0,4-12-18 16,-3 3-2-16,2 10-13 0,0-11-27 0,2-2-27 0,0 1-33 15,-1 0-39-15,1-3-41 0,1 1-39 0,-1-4-52 16,4 0-51-16,-4-9-767 0,4-3 360 16,-3-4 242-16</inkml:trace>
  <inkml:trace contextRef="#ctx0" brushRef="#br0" timeOffset="7312.29">14375 2914 32 0,'-1'-14'241'0,"-2"2"-14"0,6 0-19 16,-3 0-15-16,0 0-15 0,4-1-10 0,-2 4-8 16,3-4-10-16,0 2-12 0,-1 1-12 0,3-2-10 15,2 3-13-15,-2 1-10 0,7-4-11 0,-2 4-4 16,-2-1-12-16,3 6-8 0,0-2-5 0,-2 0-8 15,11 3 4-15,-8 0-14 0,0 4-4 0,-1-1 1 16,-1 0-5-16,0 5-3 0,-2 0-5 0,-1-2-1 16,-2 5-1-16,-2 0 0 0,-3 4-3 0,-2 3 3 15,-2 1-4-15,-2 1-1 0,-4 6 3 0,-4 0-5 16,-4 2 1-16,2-2 0 0,1-1-1 0,-1-3-2 0,4-4-1 16,2-7 1-16,-1 1-4 0,0 0 4 15,4-4-3-15,1-1-1 0,-1 0-2 0,4 0 5 16,-2-2-4-16,3 2-4 0,3 0 3 0,-2 1-1 15,4-2 10-15,4 1-10 0,4 3 1 0,5 0-2 16,1-3 1-16,2 5 2 0,4-3-3 0,1 6 0 16,3-1 0-16,-2-2-1 0,-1 3 3 0,0-1 0 0,4 1 4 15,-5 0 1-15,-1 0 0 0,-7-5 1 16,0 6 0-16,-3-3-1 0,0 0 3 0,-5 3 4 16,1 0 8-16,-7-1 6 0,-1 1 7 0,-4 4 4 15,-1-2 1-15,-11 6 2 0,-1 0-11 0,-5-1 2 16,-2-1-8-16,-4 1 2 0,2-1-2 0,-3-3-3 0,2-3-11 15,1 1-16-15,5-6-15 0,0-2-19 0,6-3-26 16,0 0-30-16,-1-2-35 0,7-2-51 16,0-5-30-16,2 1-55 0,2-2-539 0,1-5 269 15,5-6 178-15</inkml:trace>
  <inkml:trace contextRef="#ctx0" brushRef="#br0" timeOffset="7785.08">15505 2770 208 0,'-2'-20'231'15,"0"2"-7"-15,-4-1 10 0,-3-5 0 0,0 8-14 16,-7-6-14-16,1 2-1 0,-4-1-13 0,-3 4-4 16,5 9-5-16,-2-6-5 0,1 4-9 0,-7 1-10 15,-1 4-18-15,3 2-8 0,-3 5-13 0,-3 3-14 16,5 5-13-16,-3 2-6 0,0 5-8 0,3 2-20 15,-3 6 4-15,4 0-8 0,4 0-5 0,1 2-1 16,4 0-13-16,3 1-6 0,3-2-15 0,7 0 2 16,1-7-22-16,1-1 5 0,8 0-4 0,1-1-4 15,2-2-1-15,4-1 1 0,5 1-6 0,-3-7 1 16,3-4 4-16,1-1-8 0,6-6 7 0,4 0-3 16,-5-3 7-16,0-5-4 0,-2 2 1 0,-6-1 6 15,-1-3-3-15,0 2 9 0,-4-2 3 0,4-1 8 16,-5 0 11-16,-3 2-5 0,-1 3 11 0,-1-2 17 15,-2 5 17-15,-2 0 3 0,1 1 0 0,0 0-10 16,-2 3-9-16,-2 0-10 0,-1 2-11 0,4-3-6 16,-4 3 2-16,3 8-6 0,-3 1 2 0,0 3-5 15,1 8 4-15,-2 3 2 0,1 5-9 0,-3 0 4 16,2 5-1-16,2 0 0 0,0 1 1 0,1-2-1 16,-2 3-4-16,2 2 8 0,-2-4-10 0,5 1-6 15,0 0-33-15,-1-2-53 0,1 2-41 0,2-5-44 16,-2-1-50-16,1-10-62 0,4-3-50 0,-3-3-797 15,3-3 375-15,4-5 252 0</inkml:trace>
  <inkml:trace contextRef="#ctx0" brushRef="#br0" timeOffset="8127.9">15792 2694 115 0,'-5'-5'332'0,"3"-2"-19"0,-1 5-26 16,-1-3-20-16,2 0-26 0,0 0-23 0,0 3-19 16,2-2-22-16,2 0-24 0,2 0-14 0,5-1-8 15,0 0-20-15,5 0-10 0,4-1-9 0,4-2-12 16,5 3-7-16,1-4-5 0,0 6-7 0,0-2-7 16,1-3-1-16,-2 4-6 0,4-1-10 0,-12-2 4 15,3 4-6-15,-2 0-4 0,-5 2-4 0,-2 0-5 16,-3-2-4-16,1 3 4 0,-3 3-8 0,0-1 2 15,-4-1-1-15,1 4 11 0,-1 4 24 0,-1 1 12 16,-1 8-1-16,-2 0 8 0,-2 9 1 0,-3-1-16 16,1 3 8-16,0 1-4 0,-4 3-4 0,-1-1-15 15,4-1 6-15,-4 17-6 0,3-13 1 0,-2 1-4 16,4-2 1-16,-1 2-5 0,0-2-14 0,1-2-15 16,2 1-37-16,-2-1-35 0,5 0-40 0,-1-3-50 15,3-5-37-15,-2-5-50 0,1-2-60 0,1-5-804 16,1-5 370-16,0-2 248 0</inkml:trace>
  <inkml:trace contextRef="#ctx0" brushRef="#br0" timeOffset="8551.45">16547 2576 277 0,'2'-6'319'16,"-2"1"-23"-16,0-1-30 0,1 2-30 0,-1 1-23 15,0 3-25-15,0-4-18 0,0 4-21 0,0 0-11 16,0 0-15-16,0 15-6 0,0-5-14 0,0 4-8 16,3 1-10-16,-2 0-7 0,1 5-9 0,0-2-8 15,3 2-3-15,-2 4-4 0,3 1-2 0,-2 3-6 16,-2-9-7-16,2 1-2 0,0-2-4 0,2 0 6 16,-2-1-16-16,1-6-5 0,0-1-4 0,0-2-1 15,2 0-1-15,2-1-4 0,0-5 1 0,2-1 2 16,3-2 0-16,4-5-4 0,0-2 9 0,0-3-11 15,4-5 3-15,1-3-1 0,-2-2 2 0,-1-2 4 16,0-3 3-16,0 3 1 0,-3-1 8 0,3 3 9 16,-2-1 20-16,-5 8 4 0,-4 1 6 0,1 6 1 15,-2-2 7-15,-2 6-29 0,-2 1 0 0,3 5 10 16,0 3 19-16,1 6 27 0,-3 5 2 0,3 10 1 16,-1 4 6-16,-3 4-8 0,2 10-6 0,0 1-3 15,-5 1-6-15,3 3-9 0,-4 1-11 16,1-2 2-16,0 1-14 0,1 1-13 0,0-5-45 0,-1-10-79 15,-1 13-68-15,-1-3-67 0,-4-12-78 0,4 0-96 16,-4-4-965-16,1-1 452 0,-1-4 302 0</inkml:trace>
  <inkml:trace contextRef="#ctx0" brushRef="#br0" timeOffset="13522.28">21164 2520 68 0,'0'-6'151'0,"-2"2"12"0,4 0 8 15,-2-1 19-15,0 0 4 0,0-3-12 0,2 1-9 0,1 0 4 16,2-3-7-16,-1 1-11 0,-1 1-6 0,1-1 4 15,-1-1-4-15,5 1-4 0,2-1-13 0,-1 2-10 16,0-2-7-16,4 1-7 0,1 0-14 0,1-1-8 16,2 5-8-16,0-1-9 0,-2 2-6 0,5 0-11 15,1 3-2-15,-2 1-3 0,0 3-9 0,4 2-5 16,-7 2-3-16,4 0-3 0,-2 5 0 0,1 8-34 16,-3 2 5-16,-4 1 2 0,-5 7-4 0,-5 3 4 15,-4 1 3-15,-6 14-3 0,-10-1 3 0,1-4-4 16,-7 3 1-16,-3-3 3 0,0-1-6 0,-1-2-1 15,-2 0 13-15,2-2-18 0,2-10-3 0,4 0 2 16,-6-4-3-16,3-2 4 0,4-2-1 0,6-7 3 16,-2-2-1-16,6-6 2 0,3 5 9 0,-1-5-8 15,3-1 16-15,2 0-18 0,0-1-1 0,3-2 4 16,1-1 1-16,0 0 1 0,16-8-6 0,-2 5 1 16,6-3 0-16,10-5 2 0,6 1-2 0,1 1-3 15,21-10-14-15,-5 6-17 0,1-3-24 0,0 3-29 16,-2-1-36-16,-1 3-27 0,-13 3-48 0,-1 1-34 15,1-1-675-15,-6-2 304 0,-3-1 202 0</inkml:trace>
  <inkml:trace contextRef="#ctx0" brushRef="#br0" timeOffset="13749.74">22018 2451 35 0,'0'-14'304'0,"0"1"-16"0,1 5-12 0,-1 1-23 16,1 2-20-16,-1-2-34 0,2 4-24 0,-2 3-16 15,0 0-18-15,0 0-8 0,0 0-7 0,9 15-4 16,-7 0 0-16,3 4 1 0,-3 2-7 0,1 7-4 16,5 0-8-16,-7 1-11 0,6 5-9 0,-1-3-10 15,-1 1-4-15,-5 2-6 0,1 0-8 0,2 0 0 16,0 2-3-16,-5-2-9 0,2 12-7 0,0 0-24 16,-5-10-30-16,1-2-40 0,3 2-38 0,-3-5-45 15,0 1-59-15,4-1-44 0,0-4-729 0,2-10 324 16,0-5 216-16</inkml:trace>
  <inkml:trace contextRef="#ctx0" brushRef="#br0" timeOffset="14335.16">22540 2539 61 0,'-2'-9'259'0,"-2"-1"-5"16,4 3-10-16,-4-3-8 0,4 1 0 0,-5-1-2 16,5 1-1-16,0-2-15 0,0 4-23 0,-2-7-12 15,4 6-21-15,-1-6-11 0,6 2-18 16,0 4-11-16,5-8-15 0,-2 4-7 0,4 2-11 0,2-1-5 15,-4 5-13-15,5-2-10 0,-1 1-1 0,-4 3-6 16,3 2-6-16,1-2-6 0,-2 4-5 0,2 0-2 16,-2 3-4-16,-1-2-1 0,0 3-11 0,-3-2 4 15,2 3 0-15,-3 3-2 0,-2 1-9 0,-3 1 2 16,0 3 0-16,-4 3 1 0,-4 3-3 16,-2 8-2-16,-6-2-1 0,-1 0 0 0,-2 0 7 0,1-3-13 15,1-4-1-15,3-1-5 0,-1-4 1 0,3-3-2 16,0 0 4-16,2-3-3 0,1 3-1 0,1-3 1 15,1 0-5-15,1-2 5 0,2 2 3 16,1-2 1-16,2 2-1 0,2-2 0 0,2 4-5 16,2-1 6-16,7-1-1 0,-1 0-3 0,3 2 2 0,-4 2-2 15,5-1-1-15,-1 3 6 0,-4-3-6 0,4 2 8 16,-3 0-10-16,2 1 6 0,0-1 1 0,-5 0-3 16,1 1 1-16,0 1-2 0,-4-1 4 0,-3 1-4 15,-1 2 11-15,-1-6 1 0,1 7 6 0,-10 0-3 16,-2 0 5-16,-1 2-2 0,-11 0-5 0,6-4 8 15,-6 5-14-15,-4-1 11 0,0-2-4 0,-4 1 4 16,1-3-4-16,-3 0-6 0,-2 3 9 0,3-5-13 16,3-1-12-16,5-4-29 0,0-1-28 0,2-1-44 15,3 0-41-15,1-2-48 0,5-1-56 0,-3-3-828 16,12 0 361-16,-10-4 242 0</inkml:trace>
  <inkml:trace contextRef="#ctx0" brushRef="#br0" timeOffset="15241.32">23634 2447 11 0,'-5'-5'162'0,"4"1"-3"0,-3-1 6 0,3-2-3 0,-2 1-2 16,2-1-3-16,-3 0-4 0,1 2-4 15,2-2 0-15,-3-1 0 0,0 3-5 0,2 0-6 0,2-3-2 16,-4 3-5-16,4-2-3 0,0 2 1 15,0-3-5-15,-1 1-3 0,1 2-10 0,-3 0 0 0,6-1 0 16,-6 3 3-16,2-2-2 0,1 0 4 0,-2 0-9 16,2 0 3-16,0 5-4 0,-2-9-3 0,2 6 3 15,0-3-2-15,0 1-2 0,-2 1-3 0,2 2-6 16,0-5 0-16,0 7-13 0,-2-5-4 0,1 2-7 16,1 3-2-16,0 0-6 0,-2-6-1 0,2 6-8 15,2-5-2-15,-2 5-4 0,0-3-5 0,0 3-1 16,0 0-11-16,0 0-5 0,0-7-3 0,0 7 0 15,0 0-4-15,0 0 1 0,0 0-5 0,0 0-16 16,0 0 14-16,0 0-5 0,0 0-3 0,0 0 0 16,0 0 0-16,-4 17 7 0,4-10-8 0,0 7 2 15,-4 1 1-15,-2 10 5 0,-2 0-2 0,1 0-7 16,0 4 16-16,-7 2-1 0,5 0-3 0,-1-1 4 16,-5 3-3-16,2-1 2 0,-2 2-3 0,-1-4-2 15,-3 2-1-15,4-1 6 0,-2-3-5 0,-1-1-1 16,4-3-1-16,-3-4 2 0,4 2-8 0,4-6 6 15,1-5-3-15,3 0-2 0,0-1-6 0,1-1 6 16,1-1-2-16,2-2-2 0,4 0 8 0,-1 0-5 16,5 1 4-16,0-3-2 0,7 0-4 0,3 1 3 15,3-4 3-15,3 1-4 0,9-3-1 0,-1 0-1 16,-2 1 0-16,1-4 1 0,-3 1 1 0,3 0-2 16,-2-1-1-16,3 3 2 0,-4-2-1 0,-7-1-1 15,7 1 3-15,-8 0 1 0,1-2-3 0,-1 2 2 16,-2-3 0-16,0 2-1 0,-5-1 4 0,-1 2 2 15,-2-2-5-15,1 0 3 0,-1-2-1 0,0 1 0 16,-2-2 4-16,0-2-5 0,1 0 1 0,0-6 0 16,-2 5-1-16,3-5-1 0,-7-3 1 0,2 1-4 15,3-1 1-15,-1-5 8 0,-1 8-1 0,2-1 2 16,-4 2 14-16,0 3 10 0,0 2 2 0,-1 0 2 0,1 1-2 16,-1 1 4-16,0 5 3 0,-1-3-2 15,0-1-4-15,0 4-5 0,-1 3-9 0,2-5-4 16,-2 5-4-16,0 0-2 0,0 0-3 0,0 0 1 15,-3 22-3-15,2-10 6 0,0 6-5 0,-2 1 4 16,-1 5-4-16,-1 2-2 0,0 0 1 0,1-1-3 16,0 2 1-16,-1 0 1 0,-1 1 0 0,1-1-1 0,-2 2-2 15,3 0-1-15,-2 3-16 0,4 1-34 16,-5-4-29-16,5 1-49 0,-1-2-44 0,-1-2-58 16,4 0-52-16,0-8-50 0,3-3-59 0,-1-3-1096 0,0-3 494 15,3-4 330-15</inkml:trace>
  <inkml:trace contextRef="#ctx0" brushRef="#br0" timeOffset="15784.58">24607 2532 53 0,'3'-19'230'0,"3"-5"-12"0,-5 4-10 16,3-6 8-16,-2 6-13 0,-2 3 0 0,-2-3-2 16,-1 2 7-16,2 2-1 0,-3 0-7 15,-2 1-3-15,-4 3-2 0,1 4 0 0,-4-5 5 16,-1 4-12-16,-2 0-1 0,0 4-2 0,-2 1-19 16,4 2-10-16,-8 4-14 0,5 3-9 0,-2 2-17 0,-7 7 1 15,1 1-16-15,3 3-8 0,-1 3-11 0,6 1-10 16,-5 2-6-16,4 2-4 0,2-1-9 0,5 4-4 15,-2-3-4-15,5 0-4 0,1-1-6 16,3-5-1-16,4-1-6 0,0-1 3 0,3-2-4 0,-1-3-6 16,4-2-4-16,2-1 0 0,1-1 5 0,3-2-10 15,2-4-13-15,-1 2 12 0,-1-3-5 0,8-4 5 16,-1-1 0-16,0-5 1 0,-1 0 5 0,7-5-9 16,-4-3-3-16,4-2 3 0,-7 0-4 0,4-2-1 15,-2 3 2-15,-4 4 2 0,4-6 6 0,-8 7 1 16,2 0 3-16,-5 3 10 0,0 1 3 0,-5 3-4 15,3 1 0-15,-4 1 0 0,2-2-10 0,-1 4-8 16,-4 1-9-16,0 0 11 0,7 6 0 0,-4 1-3 16,2 4 3-16,-1 4-3 0,1 5 3 0,-3 4-2 15,5 1 0-15,-10 5-1 0,3-1 0 0,-2 0 2 16,-1 1-11-16,-1 2 8 0,-1 2 2 0,5 0 0 16,-4 0-18-16,-3 11-36 0,2-10-36 0,1 0-53 15,-3-2-60-15,1-3-61 0,1-3-57 0,2-6-44 16,2-6-64-16,0-4-860 0,2-2 427 0,0-6 286 15</inkml:trace>
  <inkml:trace contextRef="#ctx0" brushRef="#br0" timeOffset="16199.17">25131 2382 90 0,'7'-14'357'0,"-2"4"-5"0,-1 0-7 16,1 3-16-16,-1 1-35 0,-3 2-31 0,3 0-27 15,-1 3-26-15,-3 1-24 0,0 0-12 0,4 8 0 16,-7 4-8-16,3 0-8 0,-1 6-12 0,-2 0-10 16,3 9-10-16,-1 1-21 0,2 0-2 0,-1 1-10 15,0 2-14-15,0 2-9 0,0-2 5 0,0-1-15 16,0-1-5-16,0-3-6 0,0-6-3 0,3-3 4 16,-2-2-19-16,4-3 4 0,2-2-1 0,0 0-6 15,2-4-6-15,4-2 1 0,5-3-7 0,2-5-3 16,8-1-1-16,-2-7 2 0,6 0-6 0,-4-5 4 15,3-4-1-15,-3 0 0 0,-1-5-6 0,9-8-5 16,-4-3 10-16,-8 13-5 0,-3-5 9 0,2 7 0 16,-5 1 24-16,-4 9 21 0,-1 0 13 0,-5 4 2 15,-2 2-7-15,-3 3-13 0,1 1-13 0,-4 2-3 16,0 0 9-16,2 18 27 0,-2 2 19 0,-6 11 14 16,-7 12-4-16,-4 2 10 0,3 5 0 0,-4 1-2 0,-2 5-6 15,-2-2-1-15,-10 23-14 0,13-19-9 16,0-2-7-16,1 2-2 0,3-5-8 0,-1 0-23 15,2-3-26-15,4-4-49 0,1-12-53 0,3-2-59 16,2-4-87-16,-4-3-82 0,-1-8-80 0,4-2-106 16,-2-5-1161-16,0-4 554 0,-3-3 370 0</inkml:trace>
  <inkml:trace contextRef="#ctx0" brushRef="#br0" timeOffset="17238.13">22465 888 151 0,'0'0'250'0,"0"0"3"0,-13-25-1 0,13 25-4 16,0 0-9-16,-9-19-13 0,9 19 1 0,-2-13-12 15,2 13-14-15,0 0-11 0,-3-19-12 0,3 19-20 16,0 0-18-16,5-19-10 0,-5 19-13 16,14-12-11-16,-14 12-9 0,25-10-12 0,-5 5-9 0,-20 5-6 15,38-4-9-15,-38 4-4 0,43 2-11 0,-22 5-3 16,-1-2-9-16,0 3 5 0,-2 1-8 16,2 8-4-16,-6-1-6 0,0 3 2 0,-5-1-5 15,1 8 4-15,0 2-1 0,-4-2-3 0,-5 4 4 16,-2-2-11-16,-3 2 8 0,-1-2-2 0,-3-2-6 0,4-9 2 15,-2 2 0-15,0 0-4 0,-1-6 1 0,3-2-3 16,2 0 1-16,-1-4-3 0,1 5 6 0,2-9-8 16,-2 2 5-16,2-5-5 0,4 8 0 15,-4-8-4-15,11 0 5 0,-11 0 0 0,25-8-8 16,-7 1 2-16,5-5 6 0,5 2-11 0,-2-3 9 16,4 1-10-16,-3 0 7 0,3 2 1 0,0 3-19 15,-3-2 12-15,0 1 7 0,-8 4-7 0,1-1 8 0,1 2-5 16,-1 3 11-16,-2 0-9 0,0 2 1 0,-6-1-4 15,1 6 0-15,-1-2 2 0,-3 2 0 16,4 0 3-16,-3 3-1 0,-5 2 2 0,4-4-17 16,0 3 13-16,0-1 2 0,-1-3 6 0,-3-4-5 15,0 6-1-15,3-4 4 0,-6-2 2 0,6 1 6 16,-3 0-2-16,-5-4 2 0,9 3 12 0,-9-3 5 16,0 0-20-16,19-8 15 0,-11 3 13 0,-1-1 1 15,1-5-11-15,1-4 15 0,-1 0-6 0,-1-2-5 16,-2-3 3-16,3-6-4 0,-7 2-1 0,3-3-8 15,-4 1 11-15,0-1-9 0,-1 2-1 0,-2 7-1 16,-2-1-5-16,-4 3 20 0,-1 1 2 0,-3 2-6 16,-1 3-10-16,0 1 1 0,14 9-9 0,-34-11 2 15,34 11-22-15,-35 0-37 0,35 0-21 0,-37 11-40 16,23-4-50-16,-4 4-44 0,4 0-58 0,4 3-59 16,0 1-931-16,2-3 415 0,6 0 278 0</inkml:trace>
  <inkml:trace contextRef="#ctx0" brushRef="#br0" timeOffset="17447.4">23652 644 280 0,'4'-9'339'0,"-4"9"-18"0,10-17-20 16,-10 17-27-16,0 0-27 0,9-12-25 15,-9 12-19-15,0 0-21 0,0 0-9 0,0 0-6 0,0 0-3 16,8 46-26-16,-6-20-4 0,-2 6-15 0,-1-3-7 15,0 3-9-15,0 3-15 0,-1 2 0 16,1 11-31-16,-3-4 20 0,2-8-23 0,-2 0-39 16,-4 9-48-16,3-9-57 0,4-5-66 0,-6-1-67 0,7-9-76 15,-1 3-720-15,2-7 339 0,3-7 226 16</inkml:trace>
  <inkml:trace contextRef="#ctx0" brushRef="#br0" timeOffset="17802.62">24094 826 1714 0,'22'-19'227'0,"1"2"-62"0,-10 5-22 16,-4 5-25-16,-9 7-34 0,11-10-9 0,-11 10-7 15,0 0 7-15,0 0 3 0,0 0 21 0,0 0 8 16,-2 44 4-16,-7-22 4 0,0 6 0 0,-1-2-2 16,1 5-9-16,2-3 3 0,1 5-14 0,2-5-7 15,2 2-6-15,3-1-4 0,0-4-6 0,3-8-15 16,1 0-3-16,4-2-2 0,1-1-4 0,3-2 6 15,-3-6-11-15,4 0 1 0,4-4 1 0,1-1 1 16,-1-3-1-16,-3-5 1 0,7 1 0 0,-4-6-3 16,1-5-4-16,3-3-7 0,-4-1 2 0,-3-6-4 15,-2-1-8-15,-1-4-8 0,-5-2 5 0,-1-12-1 16,-2 17-8-16,-6-2 0 0,-5 4 1 0,-3 2-7 16,0 8-11-16,-6 3 14 0,-8 2-13 0,-4 3-15 15,-4 5-12-15,-8 4-35 0,-11 7-25 0,0 4-35 16,17 4-22-16,-20 7-34 0,6 4-29 0,2 4-33 15,2 4-53-15,2 4-823 0,6 0 374 0,-1-1 250 16</inkml:trace>
  <inkml:trace contextRef="#ctx0" brushRef="#br0" timeOffset="18099.47">23128 1569 2430 0,'-33'0'105'0,"-5"2"-8"16,-2 3-9-16,0-2-10 0,3 3 1 0,3-2 4 16,3 1 0-16,9-1-9 0,7-1-2 0,4-2-2 0,3 2-6 15,0-1-3-15,7 1 0 0,1-3 11 0,14 5 6 16,15 2 7-16,11-6-6 0,20 4-7 15,34-3-10-15,1-2 1 0,5 0-16 0,0-3 7 16,-2 0-9-16,-3 2 2 0,-1 1-11 0,-26 0-4 16,25-5-2-16,-29 4-6 0,0-3 1 0,-4 5-47 15,-3-2-26-15,-17 1-33 0,-4 0-49 0,-7 1-43 0,-12 4-38 16,-9-1-37-16,-7 1-52 0,-6 2-729 0,-12 4 343 16,-11 2 230-16</inkml:trace>
  <inkml:trace contextRef="#ctx0" brushRef="#br0" timeOffset="18267.78">23282 1886 249 0,'-54'8'295'0,"18"0"-2"16,5-4-14-16,12 0-23 0,5-1-25 0,4 1-35 0,6-1-4 16,8 1-16-16,6-1-14 0,13-3-5 0,30 7-8 15,5-6-9-15,35-1-3 0,-3-1-11 16,2-2-6-16,0-3-7 0,0 4-12 0,-26-6-12 16,28 3-6-16,-33 1-3 0,6 0-5 0,-5-2-15 15,-4-1-16-15,-5 3-61 0,-17 3-63 0,-4-4-65 16,-9 3-85-16,-5 1-100 0,-4-1-671 0,-6-1 333 15,-4 1 224-15</inkml:trace>
  <inkml:trace contextRef="#ctx0" brushRef="#br0" timeOffset="19286.21">13977 1141 220 0,'-4'-5'236'16,"0"0"-5"-16,0 1-10 0,0 0-9 0,3 0-12 15,-1 0-13-15,1-1-21 0,1 0-14 0,3 1-19 16,-1-2-12-16,4-1-13 0,4-1-10 0,1 1-12 16,2 3-7-16,7 1-9 0,-1-1-5 0,2 2-9 15,-2 2-4-15,3 1-8 0,-3 4-5 0,1 0-2 16,-3 3-5-16,2 1 1 0,-2 4-8 0,-4 0 1 15,0 1-5-15,-3 6 3 0,-4-3-6 0,1 12 0 16,-4-5-1-16,1 5-1 0,-6-2-4 0,-1 1 4 16,-1 0-4-16,0 4-5 0,-3-3 7 0,0-1-4 15,0-8-4-15,3 1 4 0,3-4-1 0,-5-3 0 16,5-5-4-16,-1 3-2 0,-1-1-4 0,6-6-1 16,0 0 3-16,3-3-5 0,0 3 3 0,5-7-3 15,-11 2 1-15,36-8-1 0,-9-3 0 0,1 0 2 16,1-2-2-16,1-2 1 0,-1 0 1 15,3 2-3-15,0 5 2 0,-4-5-3 0,4 4 1 16,-5 4-2-16,-6 0 3 0,-1 2 3 0,2 0-5 16,-4 4 1-16,1-1-2 0,1 5 4 0,-7-3-2 0,0 3 4 15,-2 2-4-15,3 3 5 0,-1 2-3 0,0 3 1 16,-5-1 2-16,2 0 0 0,-1-1-1 0,-4-1 2 16,3 2 1-16,-4-3 2 0,2-2 1 15,-1-3-1-15,0 2 3 0,-1-3 0 0,1 0 13 16,1 0 8-16,2-4 16 0,0-1 18 0,-8 0 12 15,15-7 13-15,-6 1-1 0,1-2 4 0,-3-8 1 16,0 6-7-16,2-7 7 0,-4-2-3 0,4-3-13 16,0-2 3-16,-4 4-19 0,-5-6 9 0,1 0-1 0,-1-3-6 15,0 4-6-15,-1 1-13 0,0 4 10 16,-6 6 6-16,0-1 0 0,3 2-1 0,-5 4-10 16,0 0-3-16,-2 4-13 0,-2-1-4 0,-6 4-5 15,1 3-20-15,-3 2-14 0,-5 6-53 0,5 0-14 16,3 3-27-16,-2 6-28 0,-2 3-35 0,8 3-34 15,1 1-29-15,6 1-49 0,3-2-52 0,1-3-741 16,6-5 358-16,3-3 240 0</inkml:trace>
  <inkml:trace contextRef="#ctx0" brushRef="#br0" timeOffset="19484.05">15279 1145 259 0,'15'-14'264'0,"-5"4"-11"0,-1 1-13 0,-1 3-11 15,-3 1-29-15,-1 0-18 0,0 2-17 0,1 2-17 16,-5 1-23-16,0 0-3 0,12 8-7 0,-10-1-3 16,1 8-10-16,1 1-5 0,-4 4-10 0,4 5-5 15,0 3-7-15,-3-1-7 0,-2-1-9 0,2 8-1 16,-1 1-25-16,0 0-39 0,0 11-55 0,3-14-68 16,-2-1-92-16,-2-4-665 0,2-3 294 15,4-7 198-15</inkml:trace>
  <inkml:trace contextRef="#ctx0" brushRef="#br0" timeOffset="19662.57">15801 1127 2605 0,'14'-16'371'0,"-6"7"-139"0,-3 0-99 16,1 1-56-16,-2 4-29 0,0 3-38 0,-4 1 22 0,0 0-15 16,3 12 5-16,-6-3-1 0,3 7 3 15,-4-2 0-15,0 4 0 0,2 10 0 0,-3-3-5 16,2 7 3-16,-2-2-2 0,5 7-13 0,0-1-6 15,-4-2-43-15,3 14-57 0,-6-3-58 0,2-9-75 16,-1-1-837-16,-3-1 357 0,0-5 238 0</inkml:trace>
  <inkml:trace contextRef="#ctx0" brushRef="#br0" timeOffset="19976.3">14284 1896 339 0,'-28'0'323'0,"5"-2"-28"16,4 2-24-16,6-1-24 0,2 1-23 0,4 0-25 0,2-2-24 15,5 2-12-15,0 0-17 0,0 0-6 16,27 5-12-16,3-5-9 0,23 0-5 0,8-2-5 15,37-2-7-15,0-2-14 0,5 3-4 0,4 1-11 16,-4-6-5-16,2 6-7 0,-7 0-8 0,7-2-1 16,-10 1-10-16,-5 3-16 0,-27 2-23 0,-2-1-43 0,-3 0-36 15,-19 2-58-15,-3 1-56 0,-5 1-87 16,-12 0-700-16,-10 2 327 0,-6-2 216 0</inkml:trace>
  <inkml:trace contextRef="#ctx0" brushRef="#br0" timeOffset="20200.71">14573 2157 293 0,'-32'1'307'16,"9"0"-22"-16,8-1-30 0,1 1-24 0,7-1-25 15,6 3-18-15,1-3-14 0,24 0-20 0,10-5-17 16,21 2-8-16,8 0-5 0,35-6-5 0,-4 1-7 16,3 1-5-16,9 0-3 0,-2 2-9 0,-2-7-4 15,-1 9-6-15,-5-7-9 0,-3 4-11 0,-29 1-8 16,-1 0-5-16,-4 2 0 0,-5 1-9 0,-18 1-3 15,0 0-5-15,-7 1 1 0,-9 0-8 0,-8 1-3 16,2-2-9-16,-2 2-15 0,-1-1-30 0,-7 1-33 16,-1 1-49-16,-3-2-84 0,0 0-89 0,-28 5-731 15,1-2 339-15,-10-2 226 0</inkml:trace>
  <inkml:trace contextRef="#ctx0" brushRef="#br0" timeOffset="20971.73">1570 5516 213 0,'-14'0'281'16,"4"0"-14"-16,-2 2-17 0,2-1-15 0,1-1-20 16,4 1-18-16,5-1-21 0,-13 0-20 0,9 1-10 15,4-1-13-15,-2 3-11 0,2-3-7 0,0 0 9 16,20 7 0-16,-3-5 9 0,15 1 6 0,7-3-3 16,21-1-4-16,7-3 2 0,26-3-11 0,-1-3-7 15,-2-2-13-15,0-1 1 0,-23 1-14 0,29-5-3 16,-6 5-12-16,-23 5 9 0,24-8-21 0,-30 8-5 15,-4 2-3-15,-2-2-15 0,-15 2 5 0,-2 1-8 16,-2 2 0-16,-8 1-16 0,1 4-22 0,-10-2-41 16,-2 0-40-16,-5 2-53 0,0-2-51 0,-2 4-56 15,-3 3-61-15,-2 0-890 0,-2-2 399 0,-3 4 264 16</inkml:trace>
  <inkml:trace contextRef="#ctx0" brushRef="#br0" timeOffset="21238.1">3474 4833 39 0,'10'-15'378'16,"-3"4"-14"-16,-2 0-23 0,-4 6-28 0,4 1-31 0,-2-3-37 15,0 2-20-15,-1 3-30 0,0-1-21 0,-2 3-17 16,0 0-20-16,5 8-3 0,-2 5-7 0,2 5 4 15,-1 9-12-15,-1 4-7 0,0 1-7 0,1 2-1 16,1 4-16-16,0-3 0 0,2 10-6 16,-1 0-12-16,0-10-8 0,-2 1-1 0,0 13-8 0,0-15 1 15,0 4-7-15,1 8-10 0,-2-12-3 0,-1 12-31 16,-1-12-45-16,-1 2-53 0,-1 0-63 0,-3-2-67 16,2 0-60-16,-2-1-901 0,-1-2 396 0,0-5 262 15</inkml:trace>
  <inkml:trace contextRef="#ctx0" brushRef="#br0" timeOffset="21848.83">3222 5433 33 0,'-1'-7'439'0,"-2"2"-47"0,2 3-37 0,0-3-48 16,1 5-31-16,5-7-29 0,4 3-20 0,9-3-28 15,1 6-23-15,7-4-15 0,3 1-20 0,4 1-2 16,4 5-22-16,-1-4-11 0,4 4-9 0,11-1-7 0,0 3-14 16,1 1-7-16,2-4-7 0,-2 2-4 15,0 0-5-15,-12-1-4 0,9 1-6 0,6-1-8 16,-4-2 2-16,-11 2-5 0,-3-4-4 0,1 0-3 0,-2-1 0 16,-7 1-2-16,-1-2 2 0,1-2-6 0,-9 5 1 15,0-4 0-15,-5 1-1 0,-3 2 14 0,-3-3 24 16,-3 3 10-16,3-2 7 0,-4 1 4 15,2-4-7-15,-2-1 3 0,-1 3 16 0,-3-1 7 0,-1 0-5 16,0-2-1-16,-1 0-5 0,-2-2-7 0,1 5-1 16,-2-6-7-16,-4 5-2 0,-5-2-13 0,4 1-9 15,-4 7-2-15,0 0-3 0,-3 0-10 0,-12 9-2 16,-1 2-3-16,-2 6-5 0,7 1-7 0,-3 0 1 16,0 4 1-16,4 0-3 0,0 6-4 0,4-1-3 15,5 0-14-15,1 1-6 0,5-5-22 0,3-3-13 16,1-2-9-16,7-1-2 0,0-2 1 0,0-6 3 15,5-1-1-15,1-1 6 0,8-1 7 0,2-5 6 16,0-3 6-16,1-4-3 0,7-1 13 0,0-8 3 0,1 1-1 16,-2-5 7-16,2-2-1 0,-4 1 6 0,-1-4 15 15,1-3 1-15,-2 2 6 0,-4 0 12 16,1 3 8-16,-2 1 9 0,-7 5 5 0,2 4 7 16,-6 1 5-16,1 3 1 0,0-1-7 0,-3 3-7 0,0 2-8 15,-2 1-8-15,1 0-7 0,1 1-4 16,-4 2 0-16,8 7-4 0,-5-1 0 0,2 3 1 15,-1 3-4-15,2 3-2 0,0 4 2 0,1 0 6 0,1 3-11 16,0 3 1-16,-2 5 2 0,0-4-2 0,2 2-11 16,-2 1-41-16,0-2-61 0,0-3-61 0,1 3-63 15,1-1-66-15,-3 1-71 0,-1-8-72 0,0-2-987 16,0-3 475-16,2-4 316 0</inkml:trace>
  <inkml:trace contextRef="#ctx0" brushRef="#br0" timeOffset="22216.22">4817 5386 169 0,'5'-11'405'0,"0"2"-36"0,-1 1-28 15,0 3-37-15,1 1-34 0,-1-1-28 0,2 1-22 16,-1 1-25-16,2 1-18 0,0 3-16 0,6-1-4 16,-3 4-8-16,3 2-17 0,5 2-5 0,-1 1-1 15,-2 1-23-15,4 2-8 0,4 2-4 0,-1 1-13 16,2 0-5-16,-2 3-11 0,-1-1-3 0,-4 3-8 0,-3-5-6 15,-1 2-14-15,-3-3-41 0,0 1-29 16,-2-3-29-16,-3 0-30 0,3-2-34 0,-2-1-21 16,-2-4-12-16,-3 2-1 0,3-4 7 0,0-2-1 15,-4-1-3-15,9-6 13 0,-5 1 1 0,2-2 15 0,1-5 20 16,-1-3 10-16,0-3 18 0,1-7 17 0,6 1 8 16,-7 7 13-16,3-8 28 0,0 8 18 0,-3 1 27 15,-2 3 23-15,-1 4 16 0,1-1 18 0,-3 5 13 16,0 0 5-16,0 0 4 0,-1 3-11 0,0 2 1 15,0 0 12-15,0 0 15 0,-19 18 4 16,5-4 4-16,-4 7 0 0,-2 1 0 16,-2 5-8-16,0-1-15 0,-2-1-12 0,-8 11-7 0,9-9-7 0,-1 1-11 15,1 1-50-15,1-4-71 0,-1 4-82 0,4-4-112 16,2-3-944-16,-1 1 396 0,6-9 264 0</inkml:trace>
  <inkml:trace contextRef="#ctx0" brushRef="#br0" timeOffset="23032.04">6803 5059 242 0,'-3'-9'295'16,"2"3"-9"-16,0-1-20 0,-2 1-18 0,-1 0-15 15,0 1-15-15,-1 2-24 0,1 1-20 0,-2 1-18 16,0 0-13-16,6 1-16 0,-22 7-13 0,9 0-9 16,-5 2-10-16,-5 6 1 0,0 0-17 0,0 4-8 0,-1-2-2 15,2 2-12-15,3 1-7 0,4-6-4 16,1 7-1-16,1-7-19 0,3 0-17 0,2-2-18 15,4 1-14-15,-1-2-6 0,5-2 0 0,5-1 0 0,-1-4 0 16,5-2 3-16,0 1-1 0,6-6 1 16,8 1 0-16,3-7 0 0,-1-1 3 0,1-1 3 15,-1-2 5-15,1-1 5 0,-8 6 1 0,8-4 4 0,-10 2 11 16,-1 3 12-16,-3 0 8 0,-3 2 6 0,-1 2 4 16,-3 1-2-16,0-2-4 0,0 1-8 15,-5 3-3-15,6 0-3 0,-6 0-3 0,7 4-2 0,-3 2 5 16,-1 1-4-16,4 3-1 0,-4 1 1 0,0 0 3 15,2 0-5-15,0 2 0 0,-1-1-4 0,0 0 3 16,4-2 2-16,-2-1-7 0,-1-1 0 0,-1 0 3 16,2 0 5-16,2-3-3 0,-3-2 1 0,4-1 14 15,-4-2 7-15,9-1 11 0,-2 0 5 0,2-7 2 16,-1-1 8-16,1-4-10 0,0 1 2 0,-3-5-7 16,1 1 2-16,2-6 1 0,-4-4-3 0,3-1-11 15,-6-1 9-15,-1-2-7 0,-3 1-2 0,1-1 10 16,-4-3 8-16,-4 1-4 0,1 1 12 0,-4 3 2 15,-4 3 20-15,1 7 25 0,-2 3 1 0,-2 3 8 0,-4 3-4 16,-8-1-5-16,-3 8-13 0,-8 9-10 0,1 2-5 16,-19 16-6-16,-4 5-3 0,-16 14-2 0,25-7-7 15,2 5-3-15,5-1 7 0,4 3-17 16,3-3-8-16,13 2-1 0,4 1-4 0,11-13 9 0,-1 3-11 16,9-3-2-16,4 1-3 0,5-3-3 0,4-3 0 15,6 0 1-15,4-4-5 0,5-1 0 16,7-3-10-16,12 0-24 0,4-3-46 0,4-6-80 0,0-1-79 15,-3-3-79-15,2-4-106 0,2-2-1224 0,2 0 544 16,-5-3 362-16</inkml:trace>
  <inkml:trace contextRef="#ctx0" brushRef="#br0" timeOffset="23670.62">5433 6212 300 0,'-4'-7'305'0,"4"2"-12"0,-1-4-22 15,-2-1-24-15,3-1-10 0,0 1-7 0,0 4-12 16,0-3-11-16,3 1-4 0,-2 2-23 0,2 2-10 16,-1-7-20-16,5 5-16 0,-2-1-14 0,2 0-16 15,4 4-12-15,-2-4-5 0,2 7-14 0,-1 2-3 16,2 2-9-16,6 0-9 0,-3 5-10 0,2 0 0 0,-5 4-10 16,6 7 9-16,-6 2-14 0,-1 2 4 0,-2 3 0 15,-5 0-4-15,-4 7-1 16,-4-1-4-16,-4 2 4 0,-3 0-3 0,-3 9-5 0,-4-1-5 15,4-14 3-15,-3 3-2 0,-1-3 0 0,-1-1 0 0,1-3 0 16,-2-1 0-16,6-9-7 0,1-1 2 0,-1-2-1 16,5-3 0-16,3-2 11 0,-1 1 0 0,2-3 12 15,-1 0-8-15,3-3 7 0,2 0 2 0,-3-1-4 16,4-1-6-16,0 0-6 0,0 0 1 0,0 0 2 16,18-5-2-16,-8 0-9 0,11-3 2 0,4-3-1 15,5 1-7-15,-1 1-6 0,5-1-15 0,2 0-22 16,-1 0-33-16,-2-1-30 0,7 2-40 0,-3-1-44 15,-3 0-47-15,-1 0-31 0,2-2-50 0,-7-1-762 16,0-1 358-16,-11 4 240 0</inkml:trace>
  <inkml:trace contextRef="#ctx0" brushRef="#br0" timeOffset="24017.39">6036 6275 239 0,'0'-4'280'0,"0"4"-21"0,0-7-13 16,0 7-18-16,0-3-25 0,0 3-20 0,0 0-19 0,0 0-10 15,0 0-16-15,0 0-11 0,-14 10-8 16,11-3-6-16,0 2-7 0,0 1 4 0,-1 2-10 0,-1 0-10 16,2 5-8-16,2 2-8 0,-1-2-5 0,4 1-5 15,-1 1-7-15,3 1-3 0,4-3-7 0,-2 1-5 16,7-1-4-16,-3-1-2 0,7 0-1 0,1 1-4 16,1-6-3-16,4 4-4 0,-2-6 3 0,3 5-4 15,-5-6-4-15,0 2 1 0,2-2-4 0,-4 0 3 16,0-1-2-16,1 0-1 0,-8 0-5 0,3-3 4 15,-3 1-5-15,0 0 0 0,-1-2-3 0,-1 2 2 16,-2-1 2-16,0-1-4 0,-4 2 12 0,2-1 10 16,-1 0 7-16,-2 0 7 0,-1 1 13 0,0 1 13 15,-4 1-2-15,0 1 3 0,-4 1 0 0,-2-2-7 16,-4 4-4-16,0 1-9 0,-9 2-7 0,4-4 0 16,-8 5-7-16,-1-5-4 0,4 1-13 0,3-3-35 15,1-2-42-15,-2 1-41 0,3-1-49 0,0-2-59 16,2 0-73-16,2-4-78 0,2-1-781 0,-1-3 379 15,5-1 254-15</inkml:trace>
  <inkml:trace contextRef="#ctx0" brushRef="#br0" timeOffset="24229.36">6166 6299 5 0,'3'-9'395'0,"-2"1"-32"0,2 1-25 0,-3-2-33 15,2 4-25-15,2 2-35 0,0-4-22 0,0 2-20 16,2 2-27-16,3-3-12 0,5 3-15 16,-1 1-25-16,6-1-6 0,-1 1-14 0,4 2-8 0,6 2-8 15,0 1-13-15,4-1-9 0,1 0-10 0,0 4-20 16,3-4-30-16,5 1-57 0,10 3-53 0,-11-1-70 16,12-3-71-16,-14-1-770 0,14 2 339 0,-15-1 226 15</inkml:trace>
  <inkml:trace contextRef="#ctx0" brushRef="#br0" timeOffset="24534.55">7410 5927 97 0,'6'-7'349'0,"-2"2"-16"0,2 0-28 15,-2 3-29-15,0-3-29 0,-3 2-19 0,-1 3-27 16,4-1-23-16,-4 1-16 0,0 0-16 0,5 6 0 15,-2 2-2-15,-3 3 3 0,0 7 9 0,-3 1-1 16,1 7-1-16,-2 4 2 0,1 2-6 0,-5 1-5 0,-2 13-5 16,1 0-2-16,-2 0-3 0,1 0-6 15,1 2-6-15,-7-3-4 0,1 0-6 0,2-9-10 16,-1-2-10-16,1-1-8 0,-4 10-8 0,2-10-7 0,3-2-8 16,-5 0-3-16,2 0-8 0,-1-1-3 0,-4 1-7 15,3 1 1-15,-2-5-12 0,0 1-16 0,1-3-36 16,-5-1-50-16,4 0-68 0,-2-2-62 0,0-2-75 15,-1-1-81-15,7-7-1134 0,-2-3 496 0,2-4 332 16</inkml:trace>
  <inkml:trace contextRef="#ctx0" brushRef="#br0" timeOffset="24750.4">7024 6216 414 0,'-5'-28'503'0,"2"14"-9"16,-1 2-11-16,0 0-19 0,2 2-40 0,0-2-34 0,0 7-33 16,1-2-31-16,-1 4-34 0,-1 0-31 0,1 1-36 15,2 2-21-15,0 0-25 0,0 0-16 16,0 0-17-16,14 12-14 0,-5 1-14 0,7 8-26 0,-4 2-54 16,5 4-73-16,1 5-72 0,6 10-80 0,-1 4-73 15,-6 1-73-15,6 3-119 0,-5-4-993 0,-3 0 483 16,-4-13 320-16</inkml:trace>
  <inkml:trace contextRef="#ctx0" brushRef="#br0" timeOffset="24912.42">7443 6803 69 0,'13'-3'539'0,"-6"-2"30"0,2-2-29 0,-6 0-2 0,2-3 31 16,1 1-1-16,-2-1-29 0,-1-2-16 0,-2 3-23 16,2-4-14-16,-1 3-31 0,1-2-19 0,-1 2-32 15,-2-1-40-15,0-1-34 0,4 2-37 0,-3 1-30 16,2-2-57-16,1 2-206 0,-2 0 0 0,-2 1 0 15,0 3 0-15,4-2 0 0,-1-3-372 0,-1 6-176 16,-2-3-1877-16,0 3 809 0,0-2 538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03:42.3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11892 7103 8 0,'0'0'38'15,"0"-7"-5"-15,-1 2-6 0,1 2-1 0,0 3-3 16,-3-9 4-16,2 4 0 0,-3 1 7 0,3 0 7 16,-3 0-4-16,0-1 2 0,-1 2-2 0,0 1 4 15,-3 0-1-15,2-1 1 0,-2-1-1 0,1 1-12 16,-6 3 7-16,2 0-7 0,0-1 3 0,0 0-1 16,1 2-6-16,-2 0 7 0,2-1 6 0,0 0-2 15,-3 2-1-15,0-1 3 0,0 3 5 0,2-3 4 16,-1 3 3-16,2-4 5 0,-4 1-1 0,5 0 5 15,3 1-4-15,-2-1 1 0,2-1 1 0,-1 2-2 16,2 0-5-16,5-2 3 0,-6 3-7 0,6-3-7 16,-7 0-4-16,7 0 1 0,0 0-4 0,0 0-6 15,-7 1-7-15,7-1-1 0,0 0 8 0,0 0 7 16,16-6 9-16,-2 3 4 0,8-2 2 0,11-4 9 0,6 1 3 16,17-5-2-16,5 2-1 0,2 0-3 15,29-4-1-15,-27 8 0 0,36-9-1 0,-7 5-2 16,5 1 0-16,-1-1-2 0,8-6 2 0,3 7-5 0,7-5 3 15,-2 0-7-15,5 3-3 0,-6 1-2 0,3-1 4 16,2 0-3-16,0 2 4 0,-1-2-4 0,4 2 4 16,-4 3 3-16,-2-1-2 0,-5 1 3 0,2 3-5 15,3-1 0-15,-1 3 2 0,-3-4-5 0,0 1 4 16,-3-4-5-16,-5 3-9 0,-7 2 5 0,-2-1-1 16,-29 1-3-16,29-2-2 0,-30 2-2 0,0-1-2 15,-4 1-5-15,-1 1 4 0,-4-4-5 0,-17 2 3 16,-3 2 13-16,-5 1-10 0,-9 2 8 0,-2-3 3 15,-5 0 13-15,-3 2 0 0,0 0 1 0,-5-1 15 16,2 1 7-16,-2 0-11 0,-2 1 0 0,-4 0-5 16,9 0-8-16,-9 0-8 0,5-3-5 0,-5 3-16 15,0 0-28-15,6 0-27 0,-6 0-39 0,0 0-53 16,0 0-70-16,0 0-74 0,0 0-900 0,-23 9 392 16,7-1 262-16</inkml:trace>
  <inkml:trace contextRef="#ctx0" brushRef="#br0" timeOffset="1630.44">20871 6234 108 0,'-21'0'138'0,"-7"3"-9"0,6-2-10 15,0 4-23-15,4-2 13 0,1-3-9 0,4 3-6 0,0-1-9 16,5 0-5-16,2-1-3 0,-2 0-7 0,4 2-8 15,-2-2-7-15,6-1-9 0,-8 1 0 0,8-1-2 16,0 0 0-16,0 0 0 0,12 4 16 16,-2-2 2-16,7-4 2 0,12 2 4 0,1-1 6 0,9-2 2 15,-2 1-2-15,18-7 0 0,4 4 1 0,2-3-2 16,30-3-2-16,-25 6 2 0,30-7-3 0,5 2 6 16,1 0-2-16,6 0-4 0,3 1-3 0,-5 1-4 15,10 1-4-15,6 1-2 0,-1 1 2 0,3 0-1 16,3 4-7-16,5-3-3 0,-6-1-3 0,7 5-8 15,-1-3 2-15,6 3-2 0,3-2-4 0,-3 1-2 16,3-1-5-16,0 4 2 0,1 1-1 0,4 0-11 16,2-3 4-16,-4 5 12 0,5 0-8 0,-9 0 2 15,7 0 1-15,-1 1-2 0,1 1-3 0,-3-2 1 16,-4 0-1-16,-8 1 2 0,-4-4-8 0,-4 1 10 16,-4-1-3-16,-5 0 2 0,-11 0-7 0,-6 1 8 15,-7-3 0-15,-26 1-3 0,-2-2 5 0,-3-2-1 16,-3 1 2-16,-6 2-3 0,-12 0 6 0,-9-2-2 0,0 4 6 15,-10-4 3-15,-1 1 1 0,-1 0 4 0,-6 1-4 16,-5-1 2-16,1-2-8 0,-3 2 4 0,3-1-6 16,-2 1 0-16,-1 1 7 0,-5 0-24 0,8-3-36 15,-4 2-28-15,-4 1-57 0,0 0-66 0,0 0-66 16,0 0-56-16,-21-4-910 0,2 3 400 0,-13-3 268 16</inkml:trace>
  <inkml:trace contextRef="#ctx0" brushRef="#br0" timeOffset="5631.29">12143 7681 197 0,'-3'-7'261'16,"3"4"-9"-16,0-1-14 0,0-2-12 0,-1 1-15 15,1 1-14-15,-3 1-13 0,3 3-9 0,0-6-13 16,0 6-15-16,-1-4-15 0,1 4-11 0,0 0-14 15,0-4-14-15,0 4-14 0,0 0-10 0,0 0-4 16,0 0-3-16,0 0-5 0,-1 22-4 0,1-5-9 0,-3 11-3 16,-3-2-2-16,-2 7-1 0,3 3-5 15,-7 12-9-15,-3 4-28 0,1 1-36 0,-2-1-46 16,3 0-42-16,-3 1-58 0,7-4-46 0,2-1-645 16,2-1 291-16,0-1 196 0</inkml:trace>
  <inkml:trace contextRef="#ctx0" brushRef="#br0" timeOffset="5821.54">12497 8243 9 0,'9'-9'352'0,"0"3"-17"16,-1-1-24-16,-2 4-26 0,0-2-23 0,-1 0-20 0,-1 4-22 16,1-2-23-16,-5 3-23 0,5-2-13 0,-5 2-19 15,0 0-15-15,0 14-6 0,-5-2-21 0,0 3-7 16,1 3-7-16,-1 6-16 0,-4 5-43 0,0 1-39 15,4 2-50-15,-1 2-53 0,2 2-69 0,2-2-55 16,-1 1-663-16,5-2 302 0,-4-2 200 0</inkml:trace>
  <inkml:trace contextRef="#ctx0" brushRef="#br0" timeOffset="6384.83">13288 7934 174 0,'2'-17'229'16,"-1"-3"-17"-16,1 1-17 0,-1-1-17 0,0 2 8 15,1-1-8-15,-1 1-7 0,0-1 4 0,-2 0-8 16,1 0-8-16,-3 0-10 0,-1-6 12 0,2 8-11 15,-2-1-3-15,-2 7 3 0,2 0 3 0,-2 1 18 16,-2 0-38-16,-1 1-4 0,-4 1-10 0,0 0-14 16,-2 4-8-16,-2 2-17 0,-2 3-6 0,-5 0-8 15,-3 5-7-15,0 7-7 0,0 0-3 0,1 4-7 16,3 0-5-16,-3 2-3 0,7 3-12 0,2 2 3 0,2-2-2 16,7 4-5-16,1-2 0 0,4-5-3 0,6 6-1 15,0-6-4-15,5 8 2 0,6-3-2 16,-1-3-10-16,2 3 11 0,3-2-5 0,4-2 5 0,1 2-9 15,-1-4 1-15,3 0 16 0,1-1-15 0,1 3-6 16,-2-4 0-16,-1 1 3 0,-2-2 1 0,-4-2 12 16,1-1-14-16,-6-1-5 0,1 1 4 0,-4-2-4 15,-2 0 0-15,-2-2 2 0,-3 2 3 0,-2 1 3 16,-2 1-10-16,-4 0 5 0,-4 3 1 0,-2-2-8 16,-5 2 6-16,-2-4 0 0,-4 3 2 0,-5-4 11 15,3 1-12-15,-8-3 3 0,4-4-4 0,-1 1 3 16,1-4 0-16,-3-2-3 0,4-1 9 0,8-5 2 15,-3 2 1-15,3-6-1 0,2-2 4 0,4-1 4 16,3-5-6-16,4 0 4 0,5-8-9 0,2 2 0 0,7-6-4 16,3 2 6-16,8 1-5 0,4-1-2 15,4 2-4-15,12-8 4 0,-2-2-4 0,1 6-9 16,-7 10-16-16,12-4-33 0,-11 7-32 0,0 3-42 16,-4 0-53-16,4 3-50 0,-3 0-51 0,-2 5-851 0,-9 0 381 15,10 1 252-15</inkml:trace>
  <inkml:trace contextRef="#ctx0" brushRef="#br0" timeOffset="6746.18">13616 7778 306 0,'1'-12'306'0,"-1"-1"-10"0,4-3-25 15,1 1-29-15,0-1-19 0,3 0-17 0,1 0-12 16,1 2-6-16,2-1-24 0,-1-1-10 0,2 3-15 15,2 0-16-15,1 5-11 0,-1 0-15 0,3 0-7 16,-2 7-8-16,4 1-17 0,0 1-1 0,-1 2-10 16,-2 2-1-16,1 4-2 0,-3 1-1 0,-1 2-5 15,-1 4 0-15,-3 2-1 0,-2 7-2 0,-4 4-1 16,-4 1 2-16,-4 2-10 0,-5 1-2 0,-9 11 0 16,0 0-3-16,-4-2-5 0,5-10-1 0,-4-1 13 15,3 0-16-15,-6-2-2 0,2 1 1 0,2-3-3 16,-2-2-3-16,2 0-6 0,-1-4 4 0,6 1-4 0,2-8 3 15,0-6-1-15,7-1-3 0,-2 0-4 16,4-2-2-16,3-2 0 0,-4 2 0 0,5-1-3 0,0-4 0 16,8 3-10-16,-1-3-12 0,7-2-25 0,4-2-31 15,9-2-44-15,4 0-54 0,-1-3-45 0,5 0-44 16,-1-2-776-16,2 1 347 0,-1 2 234 0</inkml:trace>
  <inkml:trace contextRef="#ctx0" brushRef="#br0" timeOffset="6908.84">14178 8085 78 0,'5'-1'289'0,"-5"1"-27"0,11 0-24 0,-11 0-24 16,6 1-21-16,-6-1-15 0,5 3-12 0,-2-1-1 15,-2 3 4-15,2-2-10 0,-2 2-12 0,-1 3-4 16,2-1-7-16,-2 3-11 0,2 2-20 0,-2-1-3 16,-2 6-7-16,1 1-10 0,-1 0-13 0,2 2-16 15,-2 1-35-15,-3 3-45 0,0 4-59 0,1 0-66 0,0-4-65 16,-2 5-696-16,1-6 304 0,2-7 202 15</inkml:trace>
  <inkml:trace contextRef="#ctx0" brushRef="#br0" timeOffset="7137.87">14651 7558 317 0,'3'-5'377'0,"-1"0"-35"15,-1-2-37-15,2 6-36 0,-3 1-23 0,0 0-31 16,0 0-17-16,5 13-21 0,-5-3-10 0,0 6-10 16,0 4-9-16,3 6-17 0,-3 2-8 0,1 5-14 15,0-1 2-15,3 0-20 0,-2 3-4 0,1 1-14 16,0 11-19-16,-1-13-38 0,0 0-44 0,-2 2-42 16,2 0-25-16,-2 1-39 0,0-4-58 0,1-4-57 15,-1-3-734-15,3-6 329 0,-2-8 218 0</inkml:trace>
  <inkml:trace contextRef="#ctx0" brushRef="#br0" timeOffset="7532.03">14977 7761 98 0,'0'-26'272'0,"0"1"-1"0,-4 5-2 16,2 2 3-16,-1 0-21 0,-1 3-4 0,-1 4-2 15,4-2-6-15,-2 2-1 0,2 2-21 0,-2 1-15 16,3 0-23-16,0 3-16 0,0-1-24 0,3-1-9 15,-2 3-15-15,4-1-14 0,3-2-7 0,4 2-16 16,2 1-3-16,5-5-10 0,-1 3-3 0,2 1-10 16,11-1-2-16,1 0-6 0,1 1-9 0,0-4 2 15,-1 5 8-15,1-1-14 0,1-2-6 0,-4 3-8 16,0-2 6-16,-4 3-3 0,-4-3-9 0,-4 3 6 16,-4 0-9-16,2 0 3 0,-4 1-3 0,-2 0 4 15,-3 1-6-15,2 0 2 0,-5 1 3 0,-4 0-7 16,7 1 2-16,-7-1-1 0,5 5 9 0,-5 1 11 15,3 3 10-15,-4 5 12 0,-2 6 1 0,-1-1-1 16,-2 15 13-16,-1-4-1 0,-1 3-3 0,-1 1-3 16,0-1-8-16,-4 14-1 0,0-3-3 0,3-9-4 0,-3 10-1 15,4-9-7-15,-5 8 0 0,6-9-17 0,-2 0-30 16,5-2-40-16,-4-1-46 0,4-1-39 16,-4-4-52-16,5 0-52 0,-1-8-52 0,5-1-58 0,0-7-911 15,1-2 422-15,3-4 282 0</inkml:trace>
  <inkml:trace contextRef="#ctx0" brushRef="#br0" timeOffset="7863.5">15768 7663 202 0,'8'-14'326'0,"-2"5"-10"0,-1 2-11 0,0 2-24 16,-1-1-25-16,-3 2-25 0,3 2-29 0,0 0-21 15,-4 2-14-15,0 0-4 0,0 0-3 0,6 11 12 16,-2 0-6-16,-4 5 15 0,4 3-19 0,-4 4-7 15,1 5-6-15,3 0-6 0,-1 3-10 0,2 1-16 16,-4 0-5-16,0 1-6 0,-1 0-15 0,4-4-7 16,-1-4-14-16,2-7-4 0,0-1-5 0,4-2-5 15,5-1 0-15,-1-3-5 0,5-2-3 0,2-7-1 0,1-1-7 16,11-4 8-16,2-6 5 0,-6-3-5 0,3-6 1 16,0-2 10-16,-3-2-11 0,-3-4-6 15,10-9-3-15,-12 6-5 0,-2-4-3 0,0-8-8 0,-7 11 5 16,-5-4-3-16,0-13-2 0,-8 15 1 15,-2-1-7-15,-8 1-2 0,-4 3 0 0,-5 1-8 0,-9-4-4 16,1 9-14-16,-10 6-30 0,-16-4-22 0,-5 8-27 16,-4 5-31-16,-6 11-34 0,-26 5-42 0,0 9-50 15,7 8-48-15,22-7-54 0,-25 14-1025 0,2 8 458 16,2 6 306-16</inkml:trace>
  <inkml:trace contextRef="#ctx0" brushRef="#br0" timeOffset="8397.91">12374 8919 123 0,'-32'8'138'0,"3"0"11"15,-1-1-1-15,2-2 1 0,0-1 0 0,6-1 3 16,1 1 3-16,3 2 0 0,-4-5-8 0,4 3-5 15,5 0-7-15,3-1-10 0,-3-1-5 0,7-2-9 16,0 3-10-16,0-2-2 0,1-1-10 0,5 0-6 16,0 0-7-16,0 0 4 0,14 3 14 0,8-6 1 15,15-1 18-15,23-5 5 0,36-3 12 0,6-2 0 16,12-3 17-16,15-3 4 0,14 2-6 0,8-3 0 16,6 4-14-16,8 0-5 0,1-1 7 0,5 0-8 15,-1 3-9-15,-1 5-7 0,-3-6-8 0,0 2 0 16,-2 8-9-16,-6-6-6 0,-6 2-5 0,-14 0-7 15,-6 4-5-15,-7 1-1 0,-8 2-10 0,-8 1-1 16,-9 1-6-16,-11 1-7 0,-23 1-5 0,-8-1-2 0,-5-1-4 16,-1 4-5-16,-16-3-2 0,-4 0 0 0,-5 3-6 15,-8-1-6-15,-5-2-15 0,-4 1-24 16,-1 1-26-16,-4 0-19 0,-5-2-24 0,0 2-45 0,0-2-32 16,-28 8-48-16,-4-1-42 0,-28 6-51 0,-29 4-58 15,-11 0-972-15,-3 0 446 0,-10-4 300 16</inkml:trace>
  <inkml:trace contextRef="#ctx0" brushRef="#br0" timeOffset="8831.19">12396 9334 1 0,'-36'7'235'0,"4"-1"-18"16,0 0-20-16,3 0-14 0,7-2-15 0,3 1-9 0,5-3 0 16,1-1-3-16,-1 1-1 0,8-2-4 15,-1 3-2-15,1-2-4 0,6-1-10 0,-9 1-7 16,9-1-13-16,0 0-4 0,0 0-3 0,0 0 6 0,34-1 11 16,1-4 6-16,17-4 5 0,39-6 4 0,10-1-4 15,6-2 3-15,13-2 7 0,11-5 2 0,5 8-13 16,11 0-11-16,1-3-13 0,6 1-1 0,-1 9-11 15,1-7-3-15,-1 1-7 0,-2-1-4 0,-2 5-9 16,-2 2-5-16,-4 7-3 0,-1-6 9 0,-13 6-10 16,-5-3-4-16,-11 5-7 0,-7 1-4 0,-9-3-5 15,-32 7-2-15,-4 0-1 0,-5-2-6 0,-2-2-4 16,-16 3-1-16,-4-1-5 0,-6 1-3 0,-9-1-3 16,-6-2-1-16,-3 1 0 0,0-1 4 0,-3 0 8 15,-1 0 3-15,-1 0 4 0,-5 0-2 0,10-1-3 16,-10 1-4-16,0 0-5 0,4-3-27 0,-4 3-44 15,0 0-55-15,-9-7-50 0,5 2-53 16,-2 1-77-16,-2 0-74 0,-4-2-104 0,1-2-975 0,2-1 477 0,-1-6 320 16</inkml:trace>
  <inkml:trace contextRef="#ctx0" brushRef="#br0" timeOffset="9965.08">21162 7665 168 0,'0'-18'399'0,"0"2"-8"0,-2 0-14 0,1 5-15 15,0 3-17-15,0 1-26 0,1 0-30 0,-2 3-28 16,2 0-36-16,0 4-22 0,0-6-31 0,0 6-14 16,0 0-12-16,0 0-17 0,3 24-10 0,-2-5-10 15,-1 8-10-15,1 2-9 0,-1 6-11 0,0-4-2 0,2 4-6 16,-2 1-7-16,2 13-17 0,-2-3-10 0,0 2-37 15,-4-12-28-15,2 10-43 0,-2 3-36 16,-1-3-33-16,3-10-55 0,4 12-38 0,-2-13-60 0,2 1-38 16,-3 13-783-16,2-16 372 0,-1-1 248 0</inkml:trace>
  <inkml:trace contextRef="#ctx0" brushRef="#br0" timeOffset="10131.08">21358 8347 217 0,'12'-12'281'0,"-2"-1"2"16,-2 2 8-16,-2 6-9 0,-1-4-3 0,-1 5-26 15,-3 0-22-15,3 1-23 0,0 0-22 0,-4 3-22 16,5-4-20-16,-5 4-12 0,0 0-16 0,0 0-16 16,0 0-4-16,7 7-13 0,-5-1-8 0,-1 3-4 15,3 3-7-15,-2 5-8 0,0-1-4 0,-2 2-25 16,0 1-38-16,-4 6-42 0,0 3-43 0,3-1-42 16,-3 0-49-16,4-9-58 0,-4 3-742 0,4-3 329 0,-1 0 218 15</inkml:trace>
  <inkml:trace contextRef="#ctx0" brushRef="#br0" timeOffset="10530.1">22192 7685 247 0,'2'-8'334'0,"1"5"-32"0,-2 0-39 15,2 0-25-15,-3 3-31 0,0 0-16 0,0 0-20 16,-4 17-19-16,-1-2-12 0,-3 10-12 0,-5 3-10 16,2 3-11-16,-7 14-6 0,4 3-7 0,-3-1-9 0,-1-1-5 15,0-1-7-15,8 1-6 0,0-12-15 0,2 0-4 16,1 0 3-16,3 0-15 0,1-2 2 16,2 2-7-16,3-3-5 0,2-7-5 0,5 3-4 15,1-11-2-15,1-3 0 0,-2-5-4 0,3-4-2 0,1-2 2 16,6-3-1-16,-1-3 3 0,0-3-2 15,4-4 4-15,-6 0-1 0,5-8 0 0,0-2-6 0,-2-3 6 16,-4-1 2-16,0 0 5 0,-3-2 1 0,-1 0 4 16,-3 1 5-16,-3 6 13 0,-1-5-11 0,-7 7-1 15,-1 2-10-15,3 1 5 0,-7 1-11 0,-2 2 3 16,-6 0-1-16,1 4-8 0,0 2-1 0,-5 2-14 16,-1 2-22-16,1 2-19 0,0 2-34 0,0 3-26 15,1 4-40-15,2-1-46 0,6 5-43 0,-1-1-794 16,6-2 343-16,-1 1 228 0</inkml:trace>
  <inkml:trace contextRef="#ctx0" brushRef="#br0" timeOffset="10746.9">22760 7674 85 0,'12'-17'382'15,"-3"3"-10"-15,-2 3-13 0,-3 1-14 16,0 3-39-16,0 0-28 0,-3 3-32 0,4 0-31 0,-5 4-10 15,0 0-25-15,8 11-19 0,-6-2-12 0,1 6-16 16,1 11-11-16,-3 3-10 0,2 4-13 0,1 2-5 16,-4 11-7-16,-4 3-14 0,1-2-6 0,0-2-14 15,-2 1-37-15,-2 4-29 0,-1-3-33 0,-1-2-47 16,-5 3-51-16,1-3-58 0,8-13-72 0,-5 3-849 16,5 0 375-16,1-6 248 0</inkml:trace>
  <inkml:trace contextRef="#ctx0" brushRef="#br0" timeOffset="10960.09">23082 8124 273 0,'7'-5'314'15,"-2"-1"-24"-15,-1 3-24 0,-1 0-27 0,1-2-22 16,-1 4-26-16,-3 1-12 0,0 0-4 0,1 11-13 16,-2-5-18-16,-3 4-18 0,0-2-5 0,2 5-11 0,-2 3-12 15,0 1-5-15,1 4-11 0,-4 4-12 0,2 1-3 16,1 3-24-16,-4 1-29 0,-1-2-41 0,2 2-54 15,-1 0-63-15,3-6-51 0,-2 2-748 0,2-9 315 16,3-5 208-16</inkml:trace>
  <inkml:trace contextRef="#ctx0" brushRef="#br0" timeOffset="11282.26">23412 7686 250 0,'-9'-18'366'0,"1"4"-33"16,-1 5-7-16,6 3-25 0,1 0-39 0,-2 1-28 0,3-1-29 15,5 1-19-15,-3 1-10 0,8-1-25 0,1 0-17 16,7 1-12-16,6 1-10 0,8-1-17 16,3 2-9-16,4 1-10 0,15-5-7 0,-1 2-1 15,2 3-8-15,-16 0-11 0,3 1 3 0,-4 0-12 0,-4 0-4 16,-2-3-3-16,-10 3 1 0,-2 1-4 15,-6-1-8-15,-2 0 11 0,-3 0-2 0,-2 2-1 16,-6-2-6-16,10 1 7 0,-6 0-6 0,-1 5 7 0,-2 0 20 16,-1 6 8-16,-3-1 9 0,-2 8-1 0,-1-1 0 15,-3 8 7-15,-4-1-18 0,2 1-6 0,-3 3-3 16,0 0-4-16,0 4-1 0,2 1 2 0,-11 8-16 16,7-9-9-16,-4 7-19 0,4-9-52 0,0 2-45 15,-2-1-51-15,2-1-56 0,0-1-56 0,5-4-65 16,-4-2-932-16,8-7 420 0,2-7 278 0</inkml:trace>
  <inkml:trace contextRef="#ctx0" brushRef="#br0" timeOffset="11714.77">24322 7543 406 0,'1'-10'390'0,"2"-2"-21"0,2 4-21 0,-5 1-18 15,1 3-31-15,-1-1-32 0,1 0-31 0,-1 5-31 16,0 0-23-16,0 0-15 0,0 0-13 0,3 12-16 16,-3 0-10-16,1 5-19 0,-2 3-11 0,2 10-1 15,-1 2-11-15,-1 2-13 0,-2-2-2 0,3 5-7 16,-1-5-5-16,-3 2-13 0,2 0-15 0,-1 0-1 16,-1-7-6-16,4 2-35 0,-2-9-13 0,0-3-3 15,4-1-9-15,-2-5-6 0,2 0 1 0,5-3 2 16,0-1 2-16,3-3 6 0,2-4 6 0,7-3 1 15,-1-3 7-15,6-6-2 0,3-6 3 0,0-2 3 16,-3-5 9-16,4 1 4 0,6-14 7 0,-10 6 8 0,9-4 11 16,0-6 13-16,-14 14 9 0,3-1 3 0,0-3 19 15,-3 6 10-15,-5-2 14 0,4 7 28 16,-9 7 16-16,-1 3 14 0,-3 4-2 0,0 0-13 16,0 3-15-16,-3-4-16 0,1 4-13 0,0 1-14 0,-3 3-9 15,0 0-6-15,2 15-7 0,-3-1-1 16,-2 5-6-16,-2 5-4 0,-4 5-4 0,2 6-5 0,-6 11-2 15,-5 1-3-15,0 0-14 0,-8 2-33 0,2-1-43 16,1 0-46-16,-4-4-46 0,7-5-46 0,2-6-43 16,-1-2-53-16,1-4-57 0,3-3-53 0,6-9-1010 15,2-3 472-15,5-3 312 0</inkml:trace>
  <inkml:trace contextRef="#ctx0" brushRef="#br0" timeOffset="12046.55">25074 7706 19 0,'18'-20'322'16,"-9"5"-6"-16,-4 4-15 0,0 3-18 0,-1 2-24 0,1 0-31 16,-3 4-28-16,0-1-20 0,-2 3-9 15,0 0-7-15,-2 16-8 0,-3-5-10 0,2 7-3 16,-6 8-7-16,1 0-15 0,-2 7-8 0,1-2-8 0,-8 13-1 16,7-10-10-16,3 0-16 0,-2 0-3 15,1-6-1-15,4 0-12 0,4-3-18 0,3-6 11 0,4-3-6 16,2 0-5-16,4-5 1 0,1-1-7 0,4-4 4 15,1-3 15-15,3-3-2 0,6-4 6 16,0-4 4-16,3-6-8 0,-1-3-8 0,1-3 5 0,10-11-10 16,-14 6 1-16,9-13-8 0,-7-1 0 0,1 1-5 15,-9 8-5-15,-4-3 0 0,-2 1-3 0,-7-1-8 16,-2 1 4-16,-6 3-7 0,-2 1-7 0,-9 3-36 16,-5 1-53-16,-6 6-37 0,-7 6-26 0,-8 3-18 15,-18 7-38-15,-9 4-45 0,0 0-61 0,-34 16-891 16,9 4 401-16,5 9 266 0</inkml:trace>
  <inkml:trace contextRef="#ctx0" brushRef="#br0" timeOffset="12635.97">20791 8978 127 0,'-34'0'307'16,"0"0"-21"-16,0 4-20 0,-1-3-21 0,6 1-22 0,-2-1-16 15,12 0-19-15,3 0-18 0,5 1-6 0,0-2-8 16,3 2-5-16,-3-4-5 0,4 2-14 15,7 0-10-15,-4 2-11 0,4-2-2 0,0 0-1 0,45 0 7 16,10-2 29-16,12-2-5 0,42 0 9 0,7-5 4 16,11 1-8-16,9-1-4 0,13 0-2 0,11-2-8 15,7 2-12-15,5 1-4 0,4 2-3 0,9-1-4 16,4-2-13-16,-1 4-4 0,-4 2-5 0,-4-2-3 16,4 2-7-16,-7 2-6 0,-11 1-6 0,-6-3-8 15,-3 2 1-15,-7 1-4 0,-13-1-7 0,-5 1-5 16,-16-1-6-16,-7-1-1 0,-11 1-3 0,-33-3-3 15,-1 2 1-15,-4 1-5 0,-2-3-3 0,-7 1 2 16,-14 0-6-16,1 1-1 0,-7-1-4 0,-6 0 2 0,-3 2-3 16,-4 2-1-16,-3-2-3 0,-3 1-5 0,-5-1-20 15,-1 1-32-15,-6 0-33 0,7-1-42 16,-7 1-33-16,0 0-37 0,0 0-36 0,-32 9-38 16,-1-4-62-16,1-2-57 0,-25 8-999 0,-5-7 462 15,-31 7 308-15</inkml:trace>
  <inkml:trace contextRef="#ctx0" brushRef="#br0" timeOffset="13079.97">21121 9203 104 0,'-37'6'288'0,"1"-1"-17"0,4-1-24 15,4 1-18-15,6-1-14 0,4-4-15 0,5 4-17 0,3-4-14 16,3 1-12-16,0-1-16 0,5 3-5 0,2-3-1 16,0 0 17-16,28 3 19 0,11-3-2 0,52-10 16 15,13 5-17-15,13-3 14 0,13-1-6 0,16 0 0 16,13-7-10-16,8 6-8 0,13-1-6 0,9 4-11 15,7-1-13-15,-1 6-12 0,-1-5-3 0,1 4-18 16,-5 1-7-16,-6-1-12 0,-11 3-5 0,-8 3-7 16,-10-2-7-16,-14 0-1 0,-14 3-8 0,-14 2-6 15,-14-2 0-15,-9-1-5 0,-32-1-4 0,-6-1-2 16,-17-1-5-16,1 1 8 0,-6-1-11 0,-7 0 3 0,-4 0 3 16,-2 0 12-16,-4 0 13 0,-7 0 14 15,2 0 9-15,-3-1 0 0,-5 1-2 0,9 0-7 16,-4-1-8-16,-5 1-11 0,2-3-4 0,-2 3-12 15,0 0-31-15,0 0-50 0,0 0-66 0,-10-9-62 16,4 6-64-16,-7 2-61 0,-1 1-70 0,-4-1-89 0,-4-1-1089 16,-6-3 517-16,-2-3 344 0</inkml:trace>
  <inkml:trace contextRef="#ctx0" brushRef="#br0" timeOffset="14998.7">5209 7389 4 0,'3'-15'364'0,"-2"3"-17"0,-1 3-15 16,3 1-27-16,-2 1-22 0,0 2-33 0,2 1-29 16,-3 0-27-16,0 4-26 0,1-3-11 0,-1 3-16 15,0 0-11-15,6 12-5 0,-3 0-4 0,1 3-2 16,3 13-6-16,-1-2 3 0,-3 4-14 0,0-1-3 15,1 4-15-15,0 1-2 0,2 14-6 0,-1-2-5 16,-1-10-7-16,0 13-7 0,-2-2-4 0,-2 1-8 16,3-1-17-16,-4 2-36 0,-1-4-39 0,0-10-40 15,-2 2-41-15,-1 10-50 0,-1-11-52 0,0-4-49 0,-1 3-819 16,-2-5 366-16,-4-5 244 0</inkml:trace>
  <inkml:trace contextRef="#ctx0" brushRef="#br0" timeOffset="15378.64">4823 7954 294 0,'-1'-11'302'0,"0"3"-26"0,-1 1-24 0,2 2-26 0,-2-2-25 16,2 2-22-16,0 1-16 0,1 0-17 0,-1 4-13 16,5-4-15-16,-1 4-10 0,-4 0 0 0,9 0 0 15,0 1 2-15,1 3 5 0,1 0 1 0,1 4-1 16,4 1 2-16,7 8-10 0,0-1-5 0,-3 0-2 15,6 3-7-15,-6 0-16 0,3 4-2 0,-1-1 9 16,2-1-24-16,-2 1-3 0,1-2-7 0,-1 3 0 16,-1-1-12-16,2-1-2 0,-6-1-2 0,5-2-3 15,-7-4-5-15,-4-4 3 0,0 0-4 0,-1-3 2 16,0-2-5-16,-1 0 1 0,-1-1 0 0,-1-2-4 16,0-1 6-16,-1-1 5 0,3-3 1 0,0-2 3 15,5-7 13-15,0-5-5 0,4-4 6 0,1-7-1 16,11-11 4-16,-5-1-6 0,1-2 3 0,-2 3 3 15,-5 9-1-15,0-2 4 0,-1 4-4 0,-3 1-4 16,1 7-3-16,-5 3-4 0,-2 3-7 0,-2 4-1 16,-2 4-5-16,-1-3 2 0,-2 5-18 0,2 0-34 15,-3 0-57-15,-1 4-56 0,0 0-34 0,0 0-56 16,4 12-63-16,-5 1-68 0,-7 4-975 0,-2 7 445 16,-3 2 296-16</inkml:trace>
  <inkml:trace contextRef="#ctx0" brushRef="#br0" timeOffset="17338.72">2762 9494 177 0,'1'-5'214'0,"-1"-1"-11"0,3-3-21 0,-2 0-21 15,2-3-7-15,-2-1-7 0,4-1-2 0,-1-3 0 16,1-2-4-16,-1 0 8 0,-3 1 2 0,6 1 1 16,-6-9-4-16,-1 1-2 0,0-3-9 0,0 9-3 15,0-8-3-15,-4 8-1 0,-1-4-6 0,1 4 2 0,-1 0 0 16,-4 2 0-16,1-3 9 0,2 7 9 16,0 0-8-16,-4 4-7 0,3 1-20 0,-5 1-10 15,1 4-14-15,-2 1-10 0,-1 4-13 0,-5 6 0 16,-5 6-13-16,-3 3 1 0,0 6 0 0,0 5-13 15,-6 8-7-15,4 1-4 0,2 3 9 0,9-11-35 16,3 1-15-16,2 0-21 0,-1-3-18 0,9-2-8 16,0 1-11-16,2-9-9 0,2 2-5 0,1-8-1 15,4 3 6-15,-2-4 6 0,2-4 9 0,0-3 7 0,3-1 7 16,4-4 3-16,-2-3 10 0,7-4 4 0,-2-4 3 16,5-8 1-16,0-4 7 0,0-3 1 15,1 2 1-15,-6-2 1 0,1-1 6 0,-3 3 14 16,2-3 12-16,-6 12 10 0,-2 0 18 0,-1 5 15 0,-2 3 9 15,-2 1 22-15,4 2-27 0,-5-3-7 16,2 4-13-16,0 5-10 0,-2 0 5 0,0 0-7 0,14 20-2 16,-9 5-1-16,3 5-1 0,1 18 9 0,2 7-2 15,-1 1 3-15,2 29-3 0,-3-29-1 16,0 4-1-16,0 1-3 0,6 18-3 0,-5-22-1 0,0 3 4 16,2 0-3-16,2-3-5 0,-5 0 4 0,4 2-3 15,-7-1-2-15,2 0-8 0,1-1 3 0,-4-6 2 16,0-3-10-16,-4-13 9 0,0-1-11 0,1-5-14 15,-2-3-9-15,1-9-7 0,-2-2-9 0,1-4-1 16,0-2 25-16,-2-5-11 0,1 0-7 0,-4-4-13 16,5 0 0-16,-14-14 1 0,5 0-2 0,-6-11 0 15,-3-5 9-15,4-4 2 0,-8-14 0 0,-1 1 7 16,3-1-1-16,3 1 12 0,-1 2 4 0,5 13 4 16,-1 1 8-16,4 2 1 0,0 1 3 0,1 0-3 15,4 6 2-15,4 1 0 0,-2 2-5 0,6-1 0 16,2 1 13-16,0-3-8 0,5-1-2 0,4 1-2 15,-1 6-2-15,5-3-2 0,2 0 9 0,1 1-5 16,4-1 3-16,-2 4 0 0,0-1-2 0,-1-1 3 16,1 0 2-16,-1 1-4 0,-2-4 4 0,-5 1-2 15,2-1 2-15,-2-6-2 0,1 4 1 0,-4-8 1 16,5-1 2-16,-11 0 1 0,2 1-1 0,-4-6 6 16,2 6 16-16,-1-3 14 0,-2 7 14 0,2 2 16 15,-5 2 25-15,0 4 4 0,-1 2 6 0,1 1 2 16,0 5 20-16,-4 2 6 0,4 0-2 0,0 3-16 15,-3 1-11-15,3 0-14 0,0 4-13 0,-1-7-11 16,1 7-13-16,0 0 1 0,0 0-5 0,-6 17-6 16,6 0-7-16,-3 0-2 0,2 14-7 0,1-3 1 15,-4 3-3-15,2-2-4 0,0 1-11 0,2 2-18 16,-1-5-8-16,1 2-18 0,3-10-22 0,-1 1-14 16,2-5-8-16,-3 1-23 0,3-4 16 0,5-4-1 0,-5-2 15 15,1-2 1-15,3-4 7 0,2-1 9 16,0-7 4-16,2-3 5 0,2-6 9 0,2-7-1 15,1-4 7-15,-3-3 3 0,2 0 4 0,-1-2 0 16,-1 6 5-16,-3-1 6 0,1 3 24 0,-6 8-7 16,3-1 9-16,-6 6 1 0,0 3 6 0,4 2 0 15,-5 0-11-15,-1 3-3 0,2 0 11 0,-3 4-15 0,5 0-2 16,-5 0 3-16,8 13-5 0,-3-2 7 16,0 6-1-16,4 7 2 0,-5 3 0 0,1 5 3 15,0-1-4-15,2 5 0 0,-2-2-2 0,-3 0 10 0,5-2-16 16,-1 1-22-16,-1-3-10 0,4-4-16 15,0 0-14-15,-4-8-11 0,3-4-17 0,-2 1-3 16,3-5 2-16,-4-2 6 0,3-1 11 0,-4-6 10 16,2-1 5-16,-6 0 7 0,14-12 6 0,-7 2 7 15,3-9 4-15,1-3 5 0,-2-4 2 0,1-4 8 16,-2 2 12-16,1-1 7 0,-5 2 20 0,1 8 6 16,-4 1 14-16,3 1 13 0,-3 1 5 0,2 3 0 15,-2 6-4-15,-1-3-19 0,0 4 11 0,0 1-11 16,0-2-7-16,0 3-5 0,3 0-2 0,-2 2-5 0,-1 2-2 15,5-2-2-15,-5 2 3 0,12 3-2 0,-2 2 0 16,-5-4-6-16,4 4-1 0,1 0-11 0,0 0-3 16,1-1-4-16,1-1-2 0,-1-1-2 15,0 1 0-15,2-3-2 0,-3 0 4 0,0-3 4 0,3-1 4 16,-3-1 2-16,4-6-6 0,-1-3 8 16,2-2 0-16,2-6 0 0,-3 0 10 0,-5 3-3 0,1-4-2 15,-2 4 11-15,-3 0 9 0,1 0 8 0,0 0 22 16,-5 1 9-16,1 2 14 0,-2 5 17 15,0 2 5-15,-2 1 4 0,2-1-2 0,-1 4-15 0,-2 1-15 16,0 1-8-16,3 3-7 0,0 0-5 0,-17 13-8 16,5 1-6-16,-4 7-7 0,0 4-13 0,-2 1-14 15,4 3-20-15,2 1-5 0,1-1-20 16,3-3-13-16,5 1-21 0,3-2-5 0,1-7-12 0,1 2-1 16,5-4 0-16,2-3 1 0,1-4-1 0,-1-1 10 15,1-2 12-15,3-3 6 0,1 0 9 0,-1-5 3 16,0-1 9-16,-3-5 5 0,6-2 9 0,0-4 6 15,3-3 6-15,-3-4 7 0,0 1 8 0,2-3 7 16,-2 3 10-16,1-1 7 0,-3-1 7 0,0 11 0 16,-5-1 1-16,0 0-3 0,0 5 1 0,2-6-8 15,-4 8 1-15,2 1-9 0,1 3 21 0,-1 2-19 16,-9-1 2-16,19 5-3 0,-6 5-4 0,2 1 7 16,-5 5-6-16,0 0 3 0,6 4 3 0,-7-1-7 15,-3 5 5-15,-2-4-2 0,3 4-4 0,-5-2 7 16,-2-3-3-16,1 0-9 0,2 1-2 0,-6-4-4 15,3-3-1-15,0-1-5 0,0-4 3 0,3-2 16 16,-6 2-4-16,6-4 12 0,-3-1 6 0,0-3-3 16,0 0-5-16,0 0 7 0,0 0-1 0,0-21-4 15,1 4 5-15,3-3 4 0,4-7-7 0,-2 0-7 16,7-4 10-16,-3 1 3 0,4 0 0 0,2 3 2 16,0 0-5-16,1 0 1 0,2 5-1 0,3 3 6 15,-2 3 7-15,-3 4-13 0,-1 3-1 0,6 3-5 16,-3-1 4-16,-2 0-7 0,5 6-2 0,-2 4-5 15,-1-1 5-15,3 4 4 0,-3 1-8 0,-2 3 8 16,1 0-22-16,3 6-26 0,-4 2-49 0,-2 4-45 16,-1 5-56-16,-2-3-77 0,3 1-74 15,-6 0-779-15,2 2 372 0,-5-2 250 0</inkml:trace>
  <inkml:trace contextRef="#ctx0" brushRef="#br0" timeOffset="18079.97">4978 9132 3621 0,'9'-17'146'0,"-5"6"-16"0,-3 0-40 0,4 3-6 15,-1 1-19-15,-3 1-26 0,-1 2-11 0,3 1-11 16,-3 3-3-16,0 0 2 0,0 0-4 0,-3 16-2 16,3 0 8-16,-2 8-6 0,-1 4 1 15,-2 0 0-15,0 3-2 0,5 1 3 0,-1 2-9 0,1 2 6 16,1-2 1-16,4 0-3 0,0-1-4 0,0-1-21 15,5-6-13-15,-3-3-19 0,3-5-6 0,0-5 1 16,2-1 0-16,0-7-1 0,1-1 9 0,1-4 3 16,3-5 4-16,0-4 10 0,-2-4-3 0,5-8 4 15,1-3 4-15,-7 2 6 0,4-9 5 0,-8-1-1 16,-1-2 6-16,4-14 1 0,-6 2 5 0,-1 12 7 16,-4-12 18-16,-1 16 19 0,-1 0 23 0,-2 4 0 15,-2-2 16-15,0 11 26 0,-1 1 2 0,-5 3-10 16,1 1-7-16,-5 2-16 0,-4 1-9 0,1 6-7 15,-2 3-8-15,-10 8-10 0,1 2-2 0,-2 6-4 16,2 3-10-16,0 2-8 0,3 5-18 0,4-1-19 16,-1 0-16-16,7 2-19 0,2 0-18 0,8-8-8 15,-1-2-3-15,6 0-5 0,2-7 6 0,2 3 10 0,5-5 10 16,0-3 7-16,2-1 1 0,6-3 8 0,1-3 6 16,4-5 4-16,4-3 4 0,0-5 3 15,2-2 7-15,-1-1 15 0,1-2 5 0,-4 1 12 16,2 2 7-16,-2 1 22 0,-8 2 0 0,0 1 1 0,0 1 11 15,-3 2-7-15,-2 3-6 0,-2 2-7 0,1-1-1 16,-2 4-6-16,-2 2 0 0,2 2 1 16,2 3 2-16,-2 1 0 0,-1 5 5 0,1 6-5 15,2 0-2-15,-5 7 5 0,3 2-14 0,-4 2 3 0,1-1 0 16,-5 3 0-16,5 2-7 0,-4-5-4 0,-1 1 2 16,3-10-6-16,-3 0-4 0,1-6-5 0,-1 1-1 15,1-7-3-15,3 2 0 0,-4-1 2 0,0-5 6 16,0 1 15-16,0-3-14 0,0 0 2 0,9-7 3 15,-2-5 0-15,3-6 2 0,0-4 0 0,4-6 21 16,-1-3-25-16,3-1 3 0,-2-1 0 0,9-9-3 16,-7 8 3-16,2 3-2 0,2 1 1 0,-2 7 4 15,1-1 0-15,-1 5 0 0,-4 8 0 0,-1 4-3 16,-3 1 4-16,-2 5-5 0,3-2-1 0,1 6 16 16,-3 4 18-16,-2 0 23 0,5 6 18 0,-6 4 11 15,5 9 5-15,-6-1-5 0,0 4-7 0,-4-6-8 16,3 4-9-16,-2-3-2 0,2 1-8 0,0 1-7 15,-1-6-19-15,-1-1-46 0,2 0-68 0,1-2-72 0,1 0-92 16,-2-2-86-16,4-6-110 0,-3-1-1049 0,-1-3 496 16,1-2 332-16</inkml:trace>
  <inkml:trace contextRef="#ctx0" brushRef="#br0" timeOffset="19112.45">6496 8978 188 0,'-1'-10'379'0,"-2"0"1"0,-1 4-10 15,4 1-26-15,-1-2-26 0,-2 3-29 0,2 0-35 16,1 4-28-16,0-2-23 0,0 2-23 0,0 0-17 15,-1 14-11-15,1-1-12 0,1 5-12 0,-1 2-13 16,4 9-10-16,0 0-9 0,0 0-5 0,-2 5-6 16,2 3-14-16,3-2 1 0,-5 0-8 0,6-1-4 0,-4 1-10 15,-2-2-1-15,1 1-5 0,1-4-7 16,-2-4 1-16,-2 2-24 0,1-2-6 0,1-9-20 16,-2-4-10-16,1-4 3 0,-1-3 2 0,3 1 11 0,-2-5-2 15,-1-2 0-15,0 0 4 0,0 0 0 0,-4-25-1 16,1 4 3-16,-3-7 13 0,1-6-15 0,-3-13-2 15,1-2 2-15,-1-4 10 0,0 1 4 0,0-4-8 16,2 0 6-16,1 0 2 0,0-3 8 0,1 0 8 16,-1 5 10-16,2-1 10 0,2 4 15 0,1 15-14 15,0 4 2-15,4 1-2 0,1 9 6 0,-5 3-7 16,5 2-4-16,-5 7-14 0,4 3-2 0,-3-1-1 16,7 4-3-16,-3 2-7 0,0 1-3 0,4-1 0 15,-1 6-1-15,5 1 1 0,-2 3-5 0,3 4 2 16,-1 2-3-16,2 8 5 0,-2 1 0 0,-3 4-1 15,-2 0 1-15,-2 1-1 0,-3 1-3 0,-2 3-5 16,-3 2 6-16,-5 0-12 0,1 3-25 0,-2 8-30 16,2-10-36-16,1 11-32 0,-4 0-31 0,4-11-28 15,-1 0-33-15,4-1-31 0,1-3-38 0,1-4-34 16,1-3-888-16,-1-9 404 0,4 2 268 0</inkml:trace>
  <inkml:trace contextRef="#ctx0" brushRef="#br0" timeOffset="19979.18">6887 9171 151 0,'18'-19'216'0,"-7"2"2"16,1 1 13-16,1 1-4 0,-4 3 5 0,-3 2 2 16,1 1 3-16,-1 1-6 0,-2 2-1 0,-1 0 1 15,0 1-7-15,-3 0-11 0,3 1-17 0,-2 3-10 16,-1 1-13-16,1-6-22 0,-1 6-19 0,0 0-14 16,0 0-14-16,0 0-5 0,-15 10-13 0,5-3-13 15,-2 4-2-15,-2 0-7 0,0 3-8 0,0 0-15 16,2 1-12-16,2-1-17 0,0 0-16 0,4-3-12 15,3-2-16-15,0 1-9 0,2-3-5 0,1 0 7 16,4-1 5-16,-1-1 6 0,3-1 2 0,0-1 2 16,5-1 1-16,0-2-3 0,-1 0 10 0,3-2 1 15,1 1 4-15,-1-4 0 0,-1 3 5 0,0-2 6 16,-2 1 1-16,1 0 8 0,-3 0 10 0,-1 0-3 16,-1-1 10-16,1 3-1 0,-1 0-8 0,-1-2 0 0,0 1-3 15,0 2 3-15,-5 0-7 0,11 0 0 16,-5 0-4-16,0 2-1 0,2-4-2 0,-8 2 2 15,18 3 2-15,-9-1 0 0,5-1-1 0,-4 0 1 0,3 2-7 16,0-5-1-16,1 4 4 0,1 2 2 0,1-4-4 16,3-3 3-16,-1 0 2 0,1 0 11 0,2-2-10 15,-1-2 1-15,7-2-1 0,-2-2-4 0,3-3-1 16,-2 0 5-16,-1-3 2 0,-2-4-4 0,0 3 3 16,-1-2-2-16,0-2 0 0,-3-1 16 0,0 0 12 15,-6 2 22-15,-3 4 6 0,-1 0 16 0,-1 3 8 16,-7 3 4-16,3 1 16 0,0 1 7 0,-2 2 4 15,-2 1-8-15,0 1-10 0,0 1-11 0,0 4-11 16,-5-4-11-16,5 4-7 0,-10 9-7 0,2-1-6 16,3 4-8-16,-5 4 0 0,-2 8-7 0,2 2 0 15,5 5-3-15,0 1-3 0,5 1-3 0,0-1-3 16,1 3 2-16,3 11-4 0,5-14-3 0,0 5-7 16,1-4-6-16,4 1-6 0,-1 0-11 0,9 11-3 0,-8-12 0 15,2-2-6-15,0 2-20 0,3 10-8 0,-4-15-12 16,-2 4 0-16,1-3 4 0,-4 0 6 0,-1 0 4 15,-1-4 17-15,-6 0-10 0,-2-7-1 0,-1 0-3 16,-4-1-3-16,-1 1 12 0,-3-4-8 0,-3-5 2 16,2-1 8-16,-2-3 3 0,-2-4 8 0,-2-1-3 15,-3-3 19-15,0-3-7 0,-1-5 4 0,1-4 1 16,0-2 15-16,2-4 2 0,0 0 16 0,6 3 0 16,3-7 4-16,0 1 2 0,5-3-6 0,3-1-2 15,1 0-1-15,9-2-1 0,2 1-3 0,6-1-4 16,1-1 0-16,11-13-1 0,-1 4-1 0,4 3-1 15,3-1-2-15,2-1 1 0,-1 1-6 0,3 1 7 16,1 0-4-16,-3 1-6 0,-1-2 0 0,-10 11 3 0,-1 1-1 16,0 1 2-16,-5-1 4 0,1 6-1 15,-10 6 0-15,-4 6 11 0,0-1 10 0,-3 4-1 16,-1 1 6-16,-3 3 2 0,-1 1 7 0,0 0 11 0,-22 22 15 16,3-1 2-16,-8 5 4 0,-6 14 3 0,-2 4-10 15,3-1 2-15,3-2-6 0,10-9-8 0,4 0-2 16,2-1-10-16,6 0-1 0,7-4-4 15,3-1-4-15,10-7-1 0,3-2-5 0,9-1-3 0,4-4-12 16,3-6-37-16,1 1-41 0,3-4-69 0,3-1-66 16,-3-3-72-16,-4 0-86 0,0-2-105 0,-5-1-1128 15,-9 1 530-15,-8-2 356 0</inkml:trace>
  <inkml:trace contextRef="#ctx0" brushRef="#br0" timeOffset="20862.83">2637 10891 88 0,'-4'-11'199'0,"4"-1"1"15,-1 4 10-15,-1 1 0 0,0-3 5 0,-3 2 1 16,4 1-1-16,-2 1-1 0,2 2 4 0,0-3-13 16,-2 6 9-16,-1-2-14 0,4 3-19 0,-6-2-19 15,6 2-9-15,-10 6-9 0,-2 7-6 0,-6 8-3 16,-4 6 0-16,-4 15-2 0,-5 4-18 0,0 1-2 16,4 5-7-16,-3-1-9 0,-1-3-1 0,7 5-10 15,-3-2-8-15,6-2-2 0,5 0-12 0,3-1-4 16,2-13-10-16,4 11-9 0,5-14-2 0,2 0-2 0,1-3-2 15,3-2-5-15,5-1-6 0,1-4-3 16,1-7 1-16,3-2-5 0,1-2 0 0,5-5 3 16,-1-3-1-16,8-3 0 0,1-4 4 0,2-7-9 0,-2 0 1 15,-2-6-3-15,1-5 4 0,-4 0-1 0,-1-3-5 16,-3-3 5-16,-6-1-4 0,0 0 2 16,-7 0-1-16,1 2 2 0,-6 1 5 0,-5 6-3 15,-2-4 4-15,-6 10 2 0,2-6-6 0,-3 9-5 16,-2 0 2-16,-2 4-7 0,-5 1-5 0,1 4-2 15,-7 2 0-15,0 4-2 0,3 5-25 0,0-2-18 0,4 2-30 16,7 2-22-16,0 3-26 0,1-2-23 0,3 4-25 16,8 0-19-16,0 2-23 0,11 7-34 0,1-2-28 15,12-1-39-15,-1-1-826 0,3-3 381 0,4-1 252 16</inkml:trace>
  <inkml:trace contextRef="#ctx0" brushRef="#br0" timeOffset="21862.12">3240 11122 206 0,'1'-10'344'0,"-2"0"-20"15,0 4-13-15,-3 0-15 0,-2 1-18 0,-2 3-20 16,-1 0-30-16,-1 6-19 0,-2 1-19 0,-2 5-12 16,-2 3-14-16,-3 6-16 0,3 4-10 0,0 1-12 15,4-1-16-15,0 4-6 0,2 1-16 0,5-1-7 16,4-1-10-16,1 1 2 0,4 0-14 0,3 1 1 15,2-1-9-15,4-3-7 0,6-2 4 0,-2-2-12 16,6-4-11-16,-3-6-13 0,7-1 2 0,1-3-5 16,2-6-6-16,-1-4 1 0,4 0 0 0,-3-6-2 15,-2-2-4-15,-3-6 4 0,1-3-3 0,-2-2 4 16,-2-3 3-16,-3-3-1 0,-4-3 2 0,-2-1 1 16,-1 0 0-16,-7-1 4 0,-3 1-3 0,-2-1 22 15,-2 1 19-15,-2 8 22 0,-5-1 17 0,1 2-10 16,1 8-6-16,-5 1 3 0,1 3-9 0,-1 2-9 15,-4 3-3-15,-1 1-10 0,-5 6-3 0,1 4-7 16,-9 5-5-16,-1 7-2 0,5-1-5 0,0 3 0 16,2 3-1-16,2-3-8 0,3 2-6 0,7-4-8 15,6-1-8-15,-2 0-6 0,3-5-10 0,4 1 0 16,2 1-7-16,-1-1 10 0,5-2-9 0,0-2-3 16,3 0 7-16,-4-1-3 0,5 1 5 0,1-3 6 15,-2-1 5-15,2-3 2 0,0 0 4 0,-2 0-1 16,0 0-4-16,-2-3 7 0,3-1 5 0,0-1 4 15,-4 3 12-15,0-2 22 0,-1 1 15 0,1-1 11 16,-3 3 1-16,1-3 6 0,-3 4-7 0,3-4-2 0,-2 0-8 16,0 0 4-16,-1 4-3 0,3-4-2 15,-3 4-4-15,0 0-3 0,1-4-7 0,-1 4-5 16,3-2-2-16,-3 2-7 0,0 0-3 0,0 0-2 16,0 0-4-16,0 0-5 0,0 0 0 0,0 0-2 0,0 0-2 15,0 0-2-15,0 0-3 0,0 0 5 0,0 0-3 16,0 0-6-16,0 0 3 0,0 0-4 0,-6 9 0 15,5-4 0-15,1-1 1 0,0-4 0 0,1 9 0 16,-2-4-1-16,4-2-1 0,-2 2-3 0,0-1 2 16,2-1-1-16,1 2 4 0,2-1 1 0,2 1-2 15,1-2-2-15,-2 0 1 0,6-1 5 0,-6-2-4 16,4 2 2-16,3-4-1 0,-1-2 3 16,5-1 1-16,-3-1 1 0,3-3 0 0,-1-1 1 0,-2-4 3 15,5-5-2-15,-3-2-7 0,-2-4 7 0,1 0-2 16,-4-7 3-16,1 1-3 0,0-15-1 0,1 1-2 15,-5-2-4-15,-5-1 4 0,-4-3 2 0,1 5 3 16,-2 0 2-16,1 13 10 0,-3 2 10 0,-1 3 14 16,-2 4 18-16,2 7 16 0,3 4 12 0,-7 4-3 15,7-3-8-15,-3 9-12 0,3-4-12 0,-3 4-10 16,4 3-8-16,0 0-4 0,-4 13-2 0,4 14-2 16,0 6-4-16,2 16 0 0,0 6-2 0,2 6-2 15,6 25-1-15,-1-5-1 0,-3-21 2 0,8 25-4 16,-3-27 0-16,4 24-3 0,-1-25 0 0,-4 4-1 15,8 20 2-15,-5-23-5 0,4 22 1 0,-8-24-1 16,0-1-2-16,-3 1-16 0,0-1-15 0,2-6-10 16,-3-3-4-16,2-10 0 0,-4-7 7 0,0 0-1 15,-2-2 3-15,-2-11 8 0,-2 1 5 0,-2-5 4 16,0-2 0-16,0 0 6 0,-3-5 3 0,-3-3 0 16,-1-1 2-16,-1-5 0 0,-4-6-1 0,-6-7-1 15,1-6 0-15,-4-6 2 0,-1-9 0 0,-1-8 0 16,3 1-5-16,4-5-2 0,6 0-4 0,5-1-2 15,1 14-9-15,5-13-11 0,5 18-10 0,6-1-13 16,0 3-23-16,1 3-42 0,6-1-41 0,3 3-54 0,4 2-50 16,3 2-49-16,1 0-49 0,7 4-68 0,0-1-1011 15,1 5 482-15,4-4 322 0</inkml:trace>
  <inkml:trace contextRef="#ctx0" brushRef="#br0" timeOffset="22696.06">4486 11151 146 0,'-3'-6'412'0,"-1"1"-36"0,0 1-42 15,-2-2-27-15,5 2-32 0,-4 0-24 0,1-1-25 0,2 1-21 16,-2-2-27-16,2 0-14 0,-3-2-18 0,3-1-18 16,-1-2-17-16,2 0-5 0,1-4-14 15,1-2-11-15,1 0-10 0,0-10 2 0,6 2-19 16,-2-5-2-16,3-2-15 0,-4 0 6 0,4-3-15 0,0 1 1 15,-4 3-10-15,3-1 1 0,-3 5 0 0,-3 1 0 16,1 6 5-16,-3 3 22 0,0 5 20 16,0 1 13-16,0 3 8 0,-3 1-9 0,2 1 2 15,1 2-26-15,-1 1-10 0,1 3 0 0,0 0-6 0,-9 20 1 16,4 6 2-16,1 3-4 0,-1 3 1 0,1 6-8 16,1 12-4-16,3 0 7 0,0-4-7 0,6 4 0 15,0-1-4-15,3-4 3 0,0-10-7 0,-3 1 0 16,6-1-1-16,-2-6-1 0,4-1-11 0,2-3-1 15,-1-3-25-15,-2-8-16 0,2 1-14 0,3-7-10 16,-3-2-11-16,4-3 4 0,-2-6 2 0,3-6-6 16,3-7 3-16,-1-6 3 0,-3-3 1 0,11-21 2 15,-10 1 13-15,-1-3 4 0,-2-9 15 0,-2 0-6 16,-5-1 5-16,1 1 13 0,-5 4 13 0,-1 2 54 16,-5 16 8-16,-2 4 30 0,-4 3 28 0,1 3 9 15,0 10 23-15,3 3 7 0,-3 0-2 0,2 6-17 16,-1-1-16-16,2 3-18 0,-1 3-13 0,3 1-12 15,-9 12-5-15,0 4-4 0,-1 8-10 0,-2 9-3 16,-5 12-3-16,2 6-7 0,2-4-3 0,2 2-6 16,5-3-5-16,-3 2-9 0,5-3-11 0,4-9-15 15,-1-3-17-15,1 3-14 0,1-6-8 0,-1-3-21 16,3-9-8-16,-2-3 1 0,4-5 5 0,-1 1-4 16,-3-5 14-16,4-5 14 0,2-1 3 0,3-4 2 15,0-3 5-15,7-12 3 0,3-5 6 0,2-4 1 0,8-8 5 16,1-4 8-16,-3 2-7 0,3 0-1 15,-9 10-6-15,2 1 17 0,2 4 2 0,-4 2-4 16,1 3 6-16,-6 7-4 0,0-1 2 0,-1 4 6 16,2 4-7-16,-5 1-2 0,6 5 0 0,-2 2 5 0,2 2-3 15,-3 5-1-15,0-1 3 0,-2 5 4 0,4 4-1 16,-2 1-6-16,-1 2 4 0,-2 3 5 16,-1-3-4-16,1 0-13 0,-3-4-17 0,-4 1-12 15,6-3-6-15,-3-2-9 0,-4-4-3 0,4-1 2 0,-1-5 10 16,-2 0 6-16,2-3 4 0,-2-2-3 0,4-3 10 15,0-1 11-15,-3-6-2 0,2-3 8 0,1-3 16 16,-2-6-11-16,-1-2 5 0,-1 0 0 0,0-6 9 16,-2 2 15-16,-2 4 23 0,0-2 8 0,-2 7 11 15,-2 2 10-15,2 1-1 0,-1 4 9 0,0 5-3 16,-2 0 2-16,3 1-15 0,-1 4-11 0,0-2-3 16,1 5-13-16,0 0-2 0,0 0-9 0,0 0 6 15,-11 20-3-15,9-8-4 0,-2 5-12 0,3 2-15 16,-3 4-40-16,4 2-40 0,0 2-43 0,1 0-39 15,4 1-56-15,-1 1-53 0,3 1-58 0,3-3-62 16,-5-9-861-16,4-1 420 0,-1-5 278 0</inkml:trace>
  <inkml:trace contextRef="#ctx0" brushRef="#br0" timeOffset="23578.93">6009 10498 59 0,'4'-12'388'0,"-1"2"-29"0,-1 5-28 0,-2-2-31 16,1 4-31-16,-1 3-30 0,0 0-9 0,0 0-9 16,-6 17-3-16,-3 0-16 0,3 7-7 0,-2 3-6 15,-2 6-10-15,2 0-7 0,2-1-13 0,1 3-12 0,5 14-10 16,0-16-15-16,1 2-5 0,4 1-12 16,1-3-7-16,5-1-12 0,3-1-7 0,1-6-6 15,8-1-12-15,1-4 0 0,3-4-8 0,7-2-3 16,-2-6-5-16,4-4-8 0,0-8 1 0,4-2-8 15,-2-4-2-15,9-8-5 0,-15 3 1 0,2-2-7 16,-4-5 3-16,11-11 0 0,-18 9-4 0,10-15-6 16,-16 10 3-16,8-13-1 0,-10 9-4 0,-1 0 3 15,-2 1 0-15,0 1-2 0,-6 2 2 0,-2 3 6 0,-4 5 8 16,1 4 3-16,-2 1 14 0,-5 3-7 16,0 6 6-16,-2-3-6 0,-3 3-2 0,-6 3-8 15,-10 5-2-15,-3 7 2 0,-4 6-6 0,-2 4-4 0,-5 8-2 16,-2 3-3-16,6 4-2 0,12-6 2 0,-8 11-6 15,19-9-16-15,-1-2-29 0,7 1-27 0,3-2-29 16,5-7-12-16,1-1-7 0,7-2 6 0,7-6 7 16,1 1 5-16,4-5 9 0,8-2 9 0,-6-4 6 15,10-9 14-15,-2 6-1 0,-2-9 8 0,3 0 4 16,-4-5 5-16,3 0 10 0,-2-2 5 0,0-1 13 16,-1 2 10-16,-2 2 26 0,-12 0 17 0,6-2 23 15,-5 5 14-15,-1 0 9 0,-8 4 1 0,4 1 6 16,0 0 3-16,-8 4-4 0,4 0-4 0,-2 1-11 15,-2 0-12-15,3 0-12 0,-4 3-6 0,0 0-10 16,0 0-14-16,0 0-24 0,-13 21-30 0,9-10-41 16,-6 2-7-16,4 1-37 0,-1-3-19 0,3 3-12 15,3-5-11-15,1 1 10 0,0-3 13 0,0-4 15 16,5 1 12-16,2-1 11 0,-1-3 7 0,8-2 13 16,-1-3 7-16,5-3 5 0,2-4 10 0,5-7 13 15,-1 2 7-15,1-2 5 0,2-3 14 0,4 2 15 16,-3-2 11-16,0 1 17 0,-2 4 10 0,-1 2 5 15,-7 6 6-15,2-1 1 0,-2 3-1 0,2-1-1 16,0 4-8-16,-1 3-3 0,3 2 4 0,-3 1 1 16,-1 4-6-16,4 2 16 0,-3 0-18 0,4 8-2 0,-7-4 0 15,4 6-1-15,-4-1-10 0,1 2 4 16,1 0-4-16,-4 1-3 0,1-6 3 0,-2 0-3 16,7 3 4-16,-3-5 0 0,-3-3-3 0,4-3-2 15,0-3-4-15,2-1 2 0,-1 0 1 0,2-6-3 16,2 1 0-16,-4-6-1 0,7-2 7 0,-2-3 0 0,-2-3-6 15,-1 0 10-15,0-2-10 0,-2-4 14 0,-1 0-10 16,-3-3 1-16,0-1-7 0,-2-2 9 16,-4 0 10-16,0 1 30 0,-5 3 19 0,-3 7 21 15,-1 1 22-15,-1 5 12 0,-2 3-3 0,-3 2-10 0,1 5-10 16,-8 2-13-16,-5 7 10 0,0 2-15 0,-5 8-5 16,2 5-3-16,-1 5-5 0,3 2-7 15,4 2-9-15,3 2 2 0,3-1-11 0,3 1-3 16,8 0-2-16,7-2-10 0,4 1 0 0,11-4-3 0,17 4-6 15,10-7-22-15,9-2-50 0,27 4-60 0,-23-16-69 16,28 7-97-16,-29-3-91 0,26 2-131 0,-29-10-1118 16,-1-2 537-16,-7-1 358 0</inkml:trace>
  <inkml:trace contextRef="#ctx0" brushRef="#br0" timeOffset="24281.37">2004 12976 214 0,'-5'-4'301'0,"3"-2"-22"16,-1 3-29-16,-2 0-25 0,3 1-24 0,2 2-20 16,0 0-9-16,0 0-3 0,-8 17-4 0,8 1 3 15,-4 5-2-15,7 4-3 0,-2 5-8 0,-1 4-14 16,4 10 0-16,-3 0-13 0,2-10-4 0,-1 14-14 15,2-1-13-15,1 0-1 0,-4-3-12 0,1 0-3 16,-2 0-14-16,0-12 4 0,0 1-12 0,0-2-5 16,-2 1-9-16,2-4-2 0,0 0-8 0,2-11 0 15,-2 0-1-15,1-10-4 0,-1 2 1 0,1-5 5 0,-1-1-3 16,1-4 7-16,-1-1-2 0,0 0-4 16,2-15-3-16,-4-6 9 0,1-8-10 0,-3-3-9 15,0-14 3-15,2-5 4 0,-2-7 21 0,-1-2-7 16,0-22-5-16,1 24-1 0,-1-26-1 0,4 5-6 15,-2 24 3-15,2 2-7 0,2-1-11 0,-1 3 6 16,4 5 5-16,0 15 3 0,1 2-14 0,-1 4-1 16,2 4-5-16,-2 7 3 0,0 4-1 0,2-2-4 15,1 3-3-15,4 1-2 0,-1 3-4 0,3-2 7 0,6 4-4 16,4 1-13-16,4 2 12 0,-5 2-12 16,6 4-36-16,-3 0-34 0,4 6-41 0,-3 1-36 15,0 4-40-15,-2 4-40 0,-5 3-45 0,3 0-50 16,-9 6-867-16,-2-1 400 0,-3 2 268 0</inkml:trace>
  <inkml:trace contextRef="#ctx0" brushRef="#br0" timeOffset="26345.38">1975 13401 3103 0,'-9'5'224'0,"3"1"-46"16,-2-2-70-16,3-2-39 0,1 1-23 0,-1 1-21 0,5-2-10 15,0-2-2-15,0 0-3 0,0 0-3 0,22-5-1 16,-4 1 2-16,10-4-1 0,1-1-1 15,4 0 11-15,3 1-14 0,15-4 12 0,-1 2-12 16,-13 2 3-16,17-2-1 0,-3 4 1 0,-13-1-5 16,1 2-7-16,-5-2-13 0,-2 3-17 0,-4 1-17 0,-5 2-9 15,-5-1-6-15,-4 2-2 0,-4-2 3 0,-2 1 9 16,2 0 7-16,-6 1 8 0,1-1 11 0,-5 1 18 16,9 1 12-16,-9-1 7 0,4 2 1 15,-4-2 2-15,0 5 7 0,-3-1 8 0,-3 2 4 0,2 3 9 16,-1 3 1-16,-4 5 2 0,0 0 4 0,4 0 5 15,0 2 17-15,-3 1-27 0,2 4-2 0,3-5 8 16,2 6-5-16,1-4-10 0,0-2-4 0,0 2-2 16,4-3-1-16,2 2-3 0,-1-3 1 15,4 0-3-15,-1-2 0 0,2 1 0 0,3-4 2 0,1 0-6 16,1-4-3-16,2-1 13 0,2-3-4 0,2-4-5 16,0-2 0-16,7-3 4 0,-10 0-2 0,9-7-2 15,-14 1 3-15,4-2-1 0,-6-3-4 0,3-6 5 16,-1-3-9-16,0-4-3 0,-10 0-3 0,-1 0 9 15,-5-2-3-15,1 2 13 0,-7-3 2 0,0 3 18 16,-3-2 6-16,-3 6 12 0,2 4-6 0,-6 1 20 16,6 5-4-16,-10-1 10 0,5 5-12 0,3 0 0 15,-2 5-10-15,2-2-4 0,5 4-4 0,-2 0-5 16,6 0-6-16,-1 1-8 0,5 1-7 0,-3-1-2 16,5 3-2-16,0 0-4 0,0 0 6 0,13-5-10 15,-2 5-1-15,8 0-2 0,4-2 2 0,7 0 0 16,3-1-2-16,0 0 1 0,-1-1-2 0,1 2 5 15,-3 2-7-15,-4-1 1 0,-5 1-7 0,-2 0 3 16,-5 3-2-16,-1 1 1 0,0-1 2 0,-2 0 0 16,2 4-17-16,-3 0 11 0,0 1-2 0,2 3 2 15,-3 5 6-15,-1 0-1 0,-2 3 1 0,-1-1 3 16,5 7-12-16,-5-2 14 0,2 2-2 0,-3-7 0 16,-2 3-3-16,5 2 1 0,-3-5 7 0,0 2-12 15,2-7 3-15,0 3 2 0,-1-4 0 0,-1-1-4 16,1-2 1-16,1-2 0 0,2 0 3 0,-3-2 0 15,0-2-3-15,8 1-3 0,-4-4 1 0,0-3 2 16,5-2-7-16,-2-3 1 0,3-6-15 0,-2-1 14 16,4-7-2-16,-2-5 3 0,0-4-4 0,-4-1 0 15,0-3 1-15,4-8 3 0,-7 8-1 0,-1 1 10 16,0 5-8-16,-5 0 9 0,-2 4 10 0,-2 8 0 16,-1 1 2-16,-1-1 1 0,-2 2-6 0,-2 5-2 15,-4-2-3-15,1 7-4 0,0 1-1 0,-3 1 4 16,-3 6-5-16,-2 1 2 0,0-1-2 0,2 4 0 15,-2 0-21-15,5-2 11 0,0 2-8 0,6-4-7 16,3 2-1-16,-1-3-7 0,1 1 8 0,5-3-16 16,-8 4 6-16,8-4 8 0,0 0 1 0,0 0-3 15,0-14-1-15,5-3 4 0,9-5-1 0,-1-2-2 16,2-4 3-16,1 0 5 0,7-15 7 0,-8 11-5 16,-2 1 5-16,0-2 2 0,-2 3 8 0,-1 0 14 15,-5 7 13-15,3-1 15 0,-3 7 8 0,-4 4 6 16,2 1 10-16,-2 6-5 0,-1 0-8 0,1 0-11 15,1 3-11-15,-2 3-2 0,0 0-1 0,10 12-6 16,-1 4 3-16,-1 1-2 0,1 10 1 0,-3 5 2 16,0 2-4-16,3 1 2 0,-1 0 4 0,6 15-8 15,-4 1-3-15,-2 0 1 0,-4-1-1 0,3-1-4 16,1-2-1-16,-3-14 2 0,-1 5-3 0,4-3 1 16,-2-1-3-16,-1-1-2 0,-1-3-32 0,2-1-27 0,-3-10-25 15,1-3-14-15,2-5 0 0,-2-2 15 16,0-4 11-16,0-2 5 0,-1-1-2 0,-3-2 17 15,13-14 8-15,-3-6 5 0,2-6 16 0,-4-8 0 0,6-12 13 16,-4 0 17-16,1 0 16 0,1 0 14 0,2 0 9 16,-4 11 12-16,-2 2 13 0,2 5-8 15,-1 10-8-15,4-4-6 0,-5 5-7 0,-1 8-9 0,2-1 0 16,1 5-9-16,3 2-4 0,4 5-4 16,-1 4 3-16,10 6-4 0,-3 5 0 0,0 1 0 0,-1 3-7 15,-1 0 11-15,0 5-8 0,-2 1-5 0,-5 0-9 16,0 1 9-16,1 0-1 0,-6-1 5 0,-4 2-7 15,-2 0-5-15,-2-1-6 0,-2-12-4 16,0 2-27-16,-2-1-1 0,0-5-1 0,1-2 1 0,-2 1 4 16,2-7 8-16,2 1 13 0,-3-1 5 0,3-4 2 15,0 0-3-15,0 0 1 0,-5-24-2 0,6 6 5 16,-1-7 3-16,3-4 2 0,-1 0 1 0,4-3 3 16,1 1-4-16,1-3 0 0,1 2 2 15,1-1 4-15,3 5 2 0,0 1 5 0,3 5-3 0,-3 7-4 16,-3 2-2-16,0 4 0 0,-1 2-3 0,5 4 0 15,-1 1 0-15,1 4-4 0,-2 0 3 0,-2 5 0 16,3 4-4-16,0 3 6 0,-3 1-6 0,3 9 4 16,-8-6-7-16,0 2-12 0,1 3-16 0,-3-4-25 15,-1 3-17-15,-1-3-28 0,-1-2-20 0,2-3-14 16,-1-2-8-16,-1-2 2 0,0-3 19 0,0 0 16 16,0-2 26-16,1-5 29 0,-1 0 11 0,0 0 1 15,5-9 12-15,1-1-1 0,-1-5 10 0,4-2 17 16,-3-1 19-16,3-6 11 0,5 1 8 0,0-2 14 15,-4 2-7-15,7 1 25 0,-7 7 4 0,3 2-5 16,-3 1-4-16,-2 4-9 0,2 3-3 0,-1 2-5 16,1 1-3-16,-1 3-6 0,1 1 2 0,1 5-3 15,4 5-1-15,-5 0 0 0,3 5 15 0,0 5-23 16,-2-1 0-16,1 4-2 0,-2-1-4 0,-1 0 4 16,-2-6-7-16,5 4-4 0,-7-4-12 0,3-3-18 15,-2-3-24-15,-2-2-18 0,1 1-5 0,-1-6 9 16,1 0 10-16,-1-1 6 0,0-1 6 0,-4-3 2 15,0 0 7-15,10-10 10 0,-4 0 13 0,-3-2 15 16,5-6 6-16,-2-7 3 0,-1-1 8 0,-1-3 8 16,-2 2-1-16,1-5 2 0,-2 1 15 0,1 0-4 15,-2 4 6-15,-2 2 8 0,1 7 8 0,-2 1 7 16,0 5 15-16,3 0-2 0,-2 3-4 0,-2 0-9 16,-3 2-12-16,3 2-9 0,-1 1-10 0,0 1 1 15,-3 5-12-15,8-2-5 0,-11 10-7 0,2-5-7 16,1 5-17-16,-2 0-23 0,5-1-15 0,-2-2-24 15,5 5-5-15,-1-4-19 0,-1-1 8 0,4 0 5 16,3-4 6-16,-2 4 9 0,-1-7 25 0,0 0-17 16,13-10-12-16,-3 2 16 0,3-5 18 0,-1-3 5 15,4-7 2-15,1-2 11 0,-2-1 14 0,3-3 11 16,-3-1 9-16,3-3 14 0,0-12 5 0,-1 0 4 16,3 2 4-16,-7 8 2 0,0 4 1 0,1 0 10 15,-1 0 9-15,0 8 8 0,-6 7 6 0,-2-1-6 16,4 10-8-16,-5-1-15 0,0 4-8 0,-1 1-6 15,-3 3-6-15,0 0 0 0,17 15 1 0,-7 4 1 16,-2 8-3-16,0 5-6 0,-3 12 3 0,6 8-1 0,-2-2-2 16,-1 2-4-16,-3 6 0 0,1-5-4 0,-1 2-4 15,-2 5 3-15,0-5-5 0,0 0 4 16,6-7-10-16,0-16-1 0,3-1-19 0,-2-7-8 16,7 0-3-16,-4-10-1 0,3-3 0 0,4-4 1 15,-2-3 4-15,12-6 3 0,0-7 2 0,1-2 0 0,1-7 1 16,0-3 3-16,7-9 0 0,-13 5 0 0,-1-5 1 15,5-10 4-15,-3-2-4 0,-3 2 1 0,-2-6-1 16,-3 5 1-16,-5 7-2 0,-2 1 10 16,-3 4-1-16,-3 0 9 0,-2 11 14 0,0 1 5 0,-4 6 0 15,1 1 1-15,-1 3-9 0,0 2-9 0,-1 0 0 16,1 5-4-16,0 0-3 0,-8 10 2 16,-1 6-2-16,3 0-2 0,-3 9 1 0,-1 1-3 15,3-1 1-15,2 5-1 0,1 1-2 0,-1-2 3 16,4 6-6-16,1-4-5 0,0 0-15 0,2 1-22 0,2-5-26 15,1-2-29-15,2-8-27 0,-1 0-25 0,3-5-37 16,-1-4-50-16,2 1-43 0,0-6-50 0,0-1-72 16,1-4-82-16,0-3-972 0,-2-3 486 15,-1-1 324-15</inkml:trace>
  <inkml:trace contextRef="#ctx0" brushRef="#br0" timeOffset="26470.58">4943 12818 111 0,'-56'-14'500'0,"24"3"-24"0,0 5-37 15,11 1-40-15,5-1-38 0,4 5-42 0,4-4-32 16,4 2-31-16,4 3-28 0,13-8-34 0,14 0-56 0,10-2-75 16,24-3-85-16,36-8-67 0,1 0-89 0,10 3-115 15,-6-3-770-15,-5 5 353 0,-4 0 238 0</inkml:trace>
  <inkml:trace contextRef="#ctx0" brushRef="#br0" timeOffset="27179.08">6348 12513 385 0,'8'-9'414'0,"-2"3"-21"0,-2 0-37 16,-1 3-35-16,0-1-39 0,1 3-34 0,-4 1-22 15,0 0-15-15,9 9-14 0,-3 4-9 0,1 4-5 16,2 7-5-16,-3 4-4 0,0 2-5 0,1-1-15 0,-1 3-15 15,-2-1-6-15,1 2-13 0,-4 0-10 0,3 0-13 16,-4 3-7-16,2-3-5 0,-2 2-11 0,-2-2-8 16,1-2 6-16,-3-1-17 0,-2-5 5 15,0-7-14-15,3-1 3 0,-1-6-10 0,1-1 1 0,2-5 0 16,1 2-2-16,-2-7-2 0,2 0-3 0,0 0-5 16,-6-21 3-16,5 1-9 0,-1-9-2 0,-1-4 1 15,0-4-2-15,2-14-4 0,1-6-4 0,1-3 3 16,2 0 0-16,2 2 1 0,4 2 6 0,1 5 6 15,-2 6 7-15,1 11 2 0,1 7 5 0,-4 4 0 16,2 8-5-16,-4 5-6 0,0 4-10 0,-3 0-3 16,8 6-1-16,-9 0-2 0,18 15 1 0,-5 2-1 15,1 6 0-15,5 6-3 0,9 12 0 0,-6-2-2 16,5 2 3-16,-2 5-3 0,-2-2-1 0,4-5 2 16,-9-7-4-16,1-2 1 0,0 4-2 0,-1-5-2 0,3-6-10 15,0 0 0-15,0-11 2 0,-3 0 1 16,-2-4 3-16,3-7 4 0,-1-1-2 0,-1-5 3 15,2-5 2-15,-2-3 0 0,2-6 0 0,0-3 2 0,-4-5 7 16,1-6 0-16,4-10 1 0,-6-2-2 0,-1-3 1 16,-2 0-2-16,-2-1 0 0,0-2-4 15,1-4-3-15,-2 9 1 0,-4-1 2 0,-4 13-4 0,0 7 1 16,0 6 4-16,-1 5-5 0,-2 6 0 0,-1 1-7 16,0 5-12-16,-3 1-20 0,-2 7-19 0,-8 4-40 15,-2 11-53-15,-4 10-52 0,-7 12-52 16,-1 4-50-16,0 4-45 0,8 4-48 0,5 1-1116 0,0-6 503 15,8 4 336-15</inkml:trace>
  <inkml:trace contextRef="#ctx0" brushRef="#br0" timeOffset="27512.7">7290 12697 152 0,'12'-8'332'0,"-3"2"-8"0,-1 0-15 0,-3 1-19 0,-1 4-30 16,2-2-24-16,-6 3-21 0,0 0-2 0,9 4-7 15,-6 4-8-15,-2 1-4 0,-1 6-9 0,0 2-10 16,0 0-15-16,0 3-13 0,0 5-16 0,1 2-15 16,3-3-7-16,-1 1-12 0,-2-5-5 0,3-3-12 15,2-2-4-15,-1-4-9 0,-1-1-3 0,4-1-5 16,-3-7-6-16,2-1-1 0,3-1-2 0,-1-1-2 16,3-3 2-16,-2-5 11 0,3-3 14 0,0-3 4 0,1-6-3 15,-4-2 6-15,-2-3 11 0,-2-2 3 0,-4-2 3 16,-4 1-1-16,-1-2-1 0,-7 1-6 0,-2 3 2 15,-2-1-6-15,-3 3-5 0,0 4-8 16,4 8-3-16,-4 3-13 0,-1 1-7 0,5 5-6 0,-5 1-9 16,4 3-5-16,-1 2-5 0,-2 4-14 0,3 5-22 15,1 1-37-15,3 3-52 0,3 2-53 16,4 2-55-16,3 8-51 0,5 2-47 0,4-1-63 0,6-1-79 16,3 0-1041-16,4-1 496 0,1-4 332 0</inkml:trace>
  <inkml:trace contextRef="#ctx0" brushRef="#br0" timeOffset="27628.39">7779 12889 180 0,'11'0'375'0,"-3"-1"-11"0,0 0-7 0,-3 0-20 16,-1-1-19-16,-4 2-21 0,5-5-22 0,-5 5-20 15,1-3-31-15,-1 3-27 0,0-6-19 0,0 6-36 16,-1-5-46-16,1 5-75 0,-4-4-73 0,3 0-90 16,2-1-115-16,-2 0-798 0,1 0 351 0,0-3 234 15</inkml:trace>
  <inkml:trace contextRef="#ctx0" brushRef="#br0" timeOffset="27895.68">8157 12181 492 0,'7'-9'496'0,"-2"2"-38"0,-1 0-42 15,3 2-48-15,6-2-34 0,2 0-37 0,10 4-25 16,3 3-21-16,5-2-23 0,2 4-15 0,1 5-10 15,0 5-14-15,0 3-4 0,-1 1-6 0,9 11-10 16,-13-7-15-16,-3 4-11 0,-1 2-9 0,6 13-5 16,-10 2-8-16,-6-10-7 0,-8 4-8 0,0 12-8 15,-12 3-10-15,-2-4-10 0,-4 3-6 0,-9-7 18 16,-1 4-9-16,-8-2-17 0,0 0-52 0,-9-3-74 16,0-3-93-16,-3 1-101 0,-7 2-91 0,0-4-104 15,-9-2-1204-15,3-5 551 0,-6 3 368 0</inkml:trace>
  <inkml:trace contextRef="#ctx0" brushRef="#br0" timeOffset="28413.72">3387 14591 140 0,'-40'1'274'0,"6"4"-27"16,-2-3-22-16,3 1-24 0,5 3-20 0,6-1-15 15,2-2-7-15,0 1-11 0,10 0-6 0,0-2-7 16,4 0-12-16,2-1-12 0,4-1-1 0,0 0-1 16,0 0 0-16,50-9 5 0,6 0 9 0,37-15-3 15,21 0 16-15,9-5-1 0,14-5 12 0,13 0 7 16,15 2 12-16,16-9-18 0,9 6-11 0,11-2 0 15,2 2-8-15,12 1-5 0,-4-2-9 0,-3 3-6 16,-7 1-2-16,-3 1-8 0,-9 7-8 0,-9-3 1 0,-17 8-10 16,-7-2 4-16,-12 3-8 0,-7 1-5 15,-15 1-10-15,-12 4-5 0,-9 1-5 0,-37 2-8 16,-5 1-2-16,-2 4-6 0,-21 1-1 0,-4 1-8 16,-14-1-9-16,-5 3-43 0,-3 0-28 0,-5-3-41 0,-5 3-40 15,0 0-40-15,-21 8-47 0,-9-1-43 0,-26 10-54 16,-10-3-66-16,-42 8-953 0,-4 3 446 15,-9-4 296-15</inkml:trace>
  <inkml:trace contextRef="#ctx0" brushRef="#br0" timeOffset="28762.7">3818 14764 367 0,'-34'11'367'0,"1"-3"-36"0,2 4-34 0,11-6-26 16,1 1-31-16,6-3-22 0,4 1-23 0,3 0-17 16,6-1-16-16,0-4 1 0,19 3 4 0,13-6 19 15,25-7 5-15,39-9 1 0,15-5 11 0,16-2-12 16,19-6-5-16,15-4-9 0,8 0-1 0,13-3-5 16,15 4-13-16,6 2-3 0,3 1-11 0,0 1-3 15,4 4-7-15,-4 4-9 0,-5 4-3 0,-12 0-6 16,-10 2-5-16,-12 5-9 0,-6 1 0 0,-19 0-3 15,-18 5-7-15,-13-1-9 0,-15 4-8 0,-37-1 1 16,-4 1-8-16,-20 0-5 0,-4 2-4 0,-3-2-3 16,-10 1 4-16,-8 1 3 0,1 0 10 0,-4 1 4 15,-1-1-8-15,-3-1-5 0,-3 2-14 0,5-2-38 16,-5 2-69-16,0 0-101 0,-16-9-120 0,0 7-109 16,-4 0-131-16,-19-2-1410 0,1-1 644 0,-14-3 428 15</inkml:trace>
  <inkml:trace contextRef="#ctx0" brushRef="#br0" timeOffset="35478.35">13084 11476 228 0,'-5'2'230'0,"1"0"-7"15,-1 1-6-15,0-1-6 0,2-1 3 0,3-1-5 16,0 0-1-16,-7 0-10 0,7 0-1 0,0 0-4 16,0 0-1-16,0 0-10 0,0 0-15 0,-5-8-7 15,6 1-17-15,2-6-8 0,2-2-10 0,-1-2-5 16,5-9-12-16,-3-5-1 0,0-2-2 0,5-13-8 0,0-1 3 15,-1-7-5-15,-1-1-9 0,4-3-3 0,-3-1-4 16,8-23-2-16,-5 26-12 0,-4-5-3 16,9-20-5-16,-8 25-8 0,3-28 1 0,-3 29-13 0,3-3 2 15,-3 2-8-15,2 0-3 0,0 2-2 0,-3 7-9 16,2 13 5-16,-4 4-4 0,1 5-2 16,-4 7 3-16,1 6-10 0,-4 3 6 0,2 1 1 0,-2 2-6 15,0-1-9-15,2 5-1 0,0-1-1 0,-3 3-6 16,0 0 8-16,0 0 4 0,11 8-5 0,-9-3 0 15,2 4-5-15,-2 3 4 0,1-2 1 0,1 7-3 16,1-2-8-16,-4 2-15 0,2-1 10 0,0-3 0 16,-1-1-13-16,-2 0-7 0,4 2 8 0,-4-4-1 15,1 0 1-15,1-3 5 0,0-1-2 0,-2 0 15 16,0-1-9-16,0 0 2 0,1-3 3 0,2 1 6 16,-3-3-5-16,0 5 6 0,0-5 3 0,0 0-2 15,0 0-9-15,0 0 15 0,0 0 1 0,0 0-9 0,0 0 5 16,0 0-1-16,0 0 1 0,0 0 2 0,0 0-4 15,0 0 0-15,0 0-8 0,-12 0 3 16,11 3-4-16,-3 1 6 0,-1 5 5 0,-4 5 4 16,-5 9-8-16,-1 2 4 0,-4 5 1 0,0 0-1 0,-9 15 0 15,-2-2 4-15,2 1 4 0,1-3-11 0,0-2 6 16,4 3-3-16,2-18 2 0,3 4 2 0,1-3 1 16,-2-1-1-16,6-2-4 0,-1-6 0 0,4-3 9 15,2-1-5-15,4-4 1 0,-2 0 4 0,2-4 5 16,0-2 9-16,3 1-4 0,1-3 2 0,0 0-5 15,-5-16 1-15,6 7-6 0,3-9 6 0,1-7-8 16,5-5 5-16,1-3-7 0,8-15-2 0,0 2 7 16,3-3-7-16,2-2 5 0,1-1-5 0,1-3-2 15,11-19 3-15,-11 23-2 0,-2 1-1 0,3 0 2 16,0 2-2-16,-2 10-2 0,-5 8-1 0,-3 7 4 16,-2 3 0-16,-3 10-5 0,-6 1-1 0,2 1-2 15,1 8-2-15,-4 0-2 0,4 5 5 0,1 9-3 0,-2 4 6 16,5 13 2-16,-2 3-1 0,2 12 1 15,1 4-2-15,0-1 2 0,-1-1 2 0,4 1-8 16,-2 0-13-16,7-2-41 0,3 1-46 0,3 0-56 0,4-1-66 16,4-5-86-16,4 1-951 0,0-6 422 0,1-5 280 15</inkml:trace>
  <inkml:trace contextRef="#ctx0" brushRef="#br0" timeOffset="36629.26">22502 10379 32 0,'5'-24'200'0,"0"5"-13"0,-1 7-10 16,-3 2-18-16,2 3-20 0,-2 2-17 0,3 3-7 15,-4 2-5-15,5 9 3 0,-2 6 5 0,-2 10 17 16,-2 8 3-16,-2 3-2 0,-1 13-1 0,-1 2-9 15,-4 3-2-15,-1 2-4 0,1-1-12 0,-1 0-6 0,0 0-6 16,2-5-9-16,-2 0-11 0,0-3-3 0,2-1-3 16,-1-13-11-16,0-2 1 0,-1-1-4 15,0 2-3-15,1-5-5 0,-3-3-2 0,3-7-3 0,3-1 1 16,-2-4 6-16,3-3 18 0,1-4 28 0,0-1 27 16,3-1 1-16,-4-3 3 0,5 0-17 0,-8-10-12 15,3 0-18-15,0-16-1 0,4-2-7 0,-2-5-9 16,7-14-8-16,1-3-8 0,3-3-7 0,2-5 0 15,9-21-8-15,2-1-2 0,0 23 1 0,11-24-9 16,4 3 1-16,0-1-6 0,1-3 0 0,3 4-7 16,1 0-3-16,4 7-4 0,-16 16 1 0,19-17-10 15,-16 26 13-15,-1 4-9 0,-12 13 13 0,0 5-17 16,-2 5 1-16,-5 6 3 0,-4 4-4 0,-4 4-2 0,2 3 1 16,-2 2-2-16,-4 0-4 0,6 12 3 15,-4 1 2-15,-6 13 3 0,-2 10 3 0,-7 14-4 16,-5 2-3-16,1 2 24 0,-3 5-19 0,-9 20 2 0,8-23-4 15,4-4 6-15,1 1 0 0,-1-2 3 0,3-3-3 16,5-2 3-16,5-10-18 0,2 0 18 0,3-2-9 16,4-2-33-16,4 0-43 0,3-6-47 0,1-1-64 15,7-1-88-15,-6-13-1071 0,12 1 450 0,-1-6 300 16</inkml:trace>
  <inkml:trace contextRef="#ctx0" brushRef="#br0" timeOffset="37161.91">22685 9933 38 0,'-9'0'258'0,"-10"6"-12"0,-4 8-13 0,-4 5-12 16,-1 3-12-16,-13 12-16 0,3-2-17 0,0 3-10 16,1 1-9-16,11-10-13 0,-9 7-10 0,8-6-8 0,7 1-11 15,-4-2-8-15,4 0-12 0,4-2-3 0,0-2-6 16,5-8-8-16,3 1-7 0,1-5-7 0,1-2-1 16,4-3-2-16,-2 0 1 0,2 0-1 0,0-3-3 15,2-2-1-15,0 0-2 0,12-11-7 0,2-1-4 16,7-7-2-16,8-3-2 0,13-14-7 0,5 0-3 15,3-6-4-15,19-14-1 0,-22 15-5 0,25-17-4 16,-8 1 1-16,-21 20-4 0,3-2-2 0,-1 8 2 16,1-3 6-16,-4 5-7 0,-13 12-9 0,-2 4 14 15,-13 5-18-15,0 3 4 0,-1 4-3 0,-4 4 4 16,1 6 1-16,-1 9 17 0,-2 10 3 0,-3 18 8 16,-2 6-6-16,-4 4-2 0,5 3 1 0,4 28-3 15,-1-29-16-15,13 23-58 0,-2-24-92 0,21 21-131 16,9-8-922-16,7-1 398 0,-10-26 266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04:26.4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9394 1784 16 0,'4'-6'106'0,"-3"3"11"0,0 0-8 0,2-1 9 15,0-1 0-15,-1 0-7 0,2-1-1 0,-1 0 2 16,2 0 0-16,1-3-4 0,-2 0-3 0,1 0-5 16,-1 3 6-16,0-6-9 0,2 0-1 0,-2 2 0 15,2-4-6-15,-3-1 0 0,-2 1-10 0,-1-6-7 16,-1 8-6-16,-1-5-8 0,-4 0 0 0,1 4-4 16,-6-3-3-16,-1 4-5 0,-1-3-3 0,-1 3-2 15,-2 3 0-15,-3 4-4 0,-2 3-3 0,-7 2-4 16,-2 0 7-16,2 12-9 0,-1 2-6 0,-3 3-1 15,1 1-5-15,-8 13 4 0,9-9-9 0,2 3 1 16,1 1 27-16,4 2-5 0,4-1-4 0,4-4-7 16,5 2-2-16,3-8-8 0,6 3-1 0,2-3-4 15,7 0 0-15,2-1-4 0,4-3 3 0,4 2-6 16,5-2 4-16,5-1-4 0,4 1 3 16,0-1-1-16,4-2 1 0,1-1-2 0,0 1-1 0,1-1-3 15,-2-1 2-15,0 1 1 0,-1-1 3 0,-5 1-5 16,-2 2 4-16,-1-4-4 0,-8 2 3 0,-9-2-4 15,3 3 4-15,0-5-2 0,-8 3 4 0,3 1 0 16,-3-2 17-16,-1 3 4 0,-4-1 10 0,-4 3 6 16,0 5 2-16,-5-3-2 0,-4 8-1 15,-2 0-1-15,-4-1-6 0,0 2-3 0,-4-1-7 16,-2-1 0-16,1-2-2 0,1 1-2 0,0 0-7 0,3-3-8 16,3-5-28-16,2 0-29 0,-1-4-31 0,5-3-36 15,1 0-49-15,5-4-58 0,5-1-54 0,0 0-587 16,-14-11 289-16,11-5 194 0</inkml:trace>
  <inkml:trace contextRef="#ctx0" brushRef="#br0" timeOffset="218.45">9602 1406 93 0,'3'-1'229'16,"-3"1"-18"-16,0 0-24 0,5 14-12 0,-5 1-17 15,-4 13-13-15,2-3-4 0,0 11-9 0,0-4-10 16,-3 14-12-16,3 0-6 0,-1 0-11 0,0-12-8 16,3 2-9-16,3 0-7 0,0 12-7 0,-1-14-7 15,0 12 2-15,1-11-11 0,1 1-1 0,3 10-19 16,0-10-23-16,0-1-29 0,7 9-33 0,-5-10-39 16,3-8-37-16,1-3-53 0,-2 3-452 0,-4-9 214 15,-1-11 142-15</inkml:trace>
  <inkml:trace contextRef="#ctx0" brushRef="#br0" timeOffset="2330.85">9618 1980 115 0,'-7'-9'273'0,"2"1"-21"0,1 2-22 16,2 2-28-16,-2 0-21 0,3-1-23 16,1 2-12-16,0 3-17 0,9-6-11 0,1 2-12 0,1 3-11 15,10-2-10-15,8 0-10 0,1 1-8 0,4-1-4 16,1 2-10-16,2-3-2 0,1 0-7 0,14 2-2 15,-12-1-4-15,15-1-2 0,-16-1-5 0,13-1-4 16,-13 0-1-16,2 3-1 0,-5-2-4 0,-1 1-2 16,-3-4-2-16,-3 3-2 0,-1-2 3 15,-6 1-4-15,-6-2 0 0,-2 5-1 0,-1-2 5 16,-3 1 1-16,-3-2 11 0,-5 2-5 0,2-3-2 0,0 1 2 16,-4 2 5-16,-1-3 5 0,-2 1 17 0,-2 1-10 15,-3 1-1-15,-3 1-10 0,-2 2-3 0,-6 3-3 16,-8 4-2-16,-4 4-6 0,0 5-3 15,0 0-6-15,0 5-2 0,2-1-7 0,2 2-9 16,5-1-5-16,3 1-6 0,5-7-16 0,2 2-9 16,7-5-8-16,3 2-2 0,2-4-2 0,1 2 0 15,3-4-2-15,4 0 4 0,0 0-4 0,1-5 5 16,4 0 6-16,-1-2 6 0,1-2 6 0,4-3 4 0,-4 1 2 16,4-3 5-16,-7 1 3 0,4-1 6 15,-4 1 5-15,1 1 3 0,-1-1 3 0,-3 6 4 16,0-3-3-16,-2 2 4 0,0 1 1 0,-5 0-3 15,11 1 0-15,-5-1 3 0,-3 6 5 0,3-1-2 16,-1 4 3-16,2 1-4 0,-4 0 6 0,2 1-6 16,1 2 5-16,0-1-3 0,1 6 4 0,2-1-3 0,-4 0-1 15,3-8-1-15,-3 4-1 0,4-4-2 16,-4 0-7-16,4-4-4 0,-4-2 3 0,4-1 0 16,-1-2 0-16,-8 0 1 0,20-10 1 0,-11 0 1 15,1-5-2-15,2-4 3 0,-2-6-2 0,-1-1 6 16,-1-3 1-16,-2-4 0 0,2-16-2 0,-2 2 6 15,-1-1-1-15,-2 0 12 0,-1 0 1 0,2 2 12 16,-5-2 9-16,1 2 11 0,-3 16 12 0,3 1 17 16,-1 10-6-16,0 2 19 0,0 5 6 0,1-2-10 15,-2 11 0-15,1-5-22 0,0 4-9 0,1 4-6 16,0 0-6-16,1 15-4 0,-1 2-3 0,1 3-2 16,1 14 1-16,0 0-6 0,3 16 0 0,0-2-4 15,2-1-1-15,2 0-2 0,1-3-9 0,0 4 6 16,-1-14-17-16,1 2 16 0,3-4-5 0,1 2 1 15,4 9-5-15,-3-18-1 0,3 0-8 0,0-3-9 16,-1-7-7-16,1-4-8 0,0-5-4 0,3-1-2 16,0-2-6-16,0-5 5 0,-3-1 5 0,9-6 1 15,-8 0 0-15,3-9 6 0,-3-4-1 0,0 0 2 16,-2-2 2-16,1-3 0 0,-3-1-1 0,-1 0 8 16,-1-1 6-16,-7 0 7 0,-1 4 8 0,0 7 13 15,-2 2 15-15,-3 3 5 0,0 1 1 0,0 3 13 16,0 1 0-16,0 2-13 0,-3 2-3 0,3 0-13 15,0 4-4-15,-7 0-7 0,7 0 5 0,-13 13-4 16,4 2-4-16,-2 2 5 0,0 6-8 0,0 2-3 16,-2-3-15-16,4 4 7 0,4-9-10 0,5 1-10 15,3-1-11-15,-1-5 1 0,5-2 0 0,0-1 1 16,3 1 5-16,-1-5-3 0,2-1-6 0,0-3 13 16,-2-1 8-16,1-3-2 0,3-2 1 0,-3-2 4 15,3-3 14-15,0 1 9 0,-3-5 14 0,0-1 9 16,1 1 1-16,0-2 16 0,-1 2-9 0,-2 0 3 15,-2 4-4-15,1 3-7 0,-2 2 4 0,-1 0-8 16,-1 0-12-16,1 4 3 0,3 0-9 0,-1 1-1 16,-6 0 4-16,18 5 0 0,-9 2-3 0,4 0-5 15,-2 4-3-15,2 2-5 0,-3 4 2 0,-1-4 3 16,0 6-3-16,1-5 4 0,-1 1 6 0,-1 4-17 16,2-5-7-16,-5 3-6 0,2-7-12 0,-3 0-6 15,1 1 4-15,-4-6-2 0,2 3 11 0,1-5-4 16,-4-3 3-16,3 2 5 0,-3-2 2 0,0 0-3 15,8-17-1-15,-6 5-3 0,4-7 13 0,0-10 1 16,3 3 1-16,-3-5-1 0,4 3 5 0,2-1 5 16,-1 4 4-16,-2 8 2 0,0-2 5 0,-2 5 1 15,0-1-7-15,1 4-5 0,2 2-16 0,-3 1 17 16,4 0 2-16,2 3-3 0,-3 5-1 0,4 0-4 16,0 3 8-16,-1 1-7 0,0 3 4 0,0 5 0 15,-1-1-5-15,1 3 2 0,-4 0-3 0,1 1 4 16,-3 2 7-16,-1-2-10 0,-1 1-2 0,-1-1-9 15,-1 1-6-15,0-3-7 0,-1 1 0 0,-1-6-6 16,-1-1 9-16,-1 0 4 0,1-2 5 0,0-5 2 16,-2 6 3-16,2-6 0 0,0 0 1 0,0 0 7 15,-8-11-2-15,6 0-1 0,2 0 9 0,0-8-1 16,0 0-1-16,4-10 3 0,2 0-1 0,-1-1-4 16,6 0 2-16,-1 0 0 0,4 1-1 0,4 5-1 15,1-3-6-15,3 6 5 0,1 4-2 0,-4 2-2 16,1 5 3-16,-2 1-5 0,0 6 1 0,-5-1-15 15,6 3 18-15,-2 6-17 0,-1-2 4 0,2 8 19 16,-5-3-4-16,5 5-2 0,-4 1-2 0,5 6 9 16,-2 1-6-16,-6-4 4 0,3 5-4 0,2 0 2 15,-6-5-4-15,4 5-6 0,-5-6-6 0,1 1-3 16,0-3-14-16,-1-1-2 0,2-1-2 0,-2-5-9 16,2 0 3-16,-2-2 5 0,-3-3 4 0,3 1 4 15,3-6 1-15,-2-1 5 0,0-4 2 0,-2 0 10 16,0-1 2-16,2-3 6 0,-4-5 1 0,0 2 6 15,-3-2 12-15,1-4 3 0,0 3 2 0,-2-8-6 16,0 7 14-16,-4 0 14 0,4 4 2 0,-4 4-2 16,0 0 14-16,1 4 5 0,-2-3 0 0,3 6 5 15,-5-1-7-15,5 5-8 0,-4-4-11 0,4 4-7 16,-10 8-1-16,-3 4-5 0,-4 8-3 0,2 4-1 16,-3 2 2-16,4 3-10 0,1 1-9 0,-1-3-15 15,9 4 2-15,-1-4-12 0,3-4-32 0,0-3 8 16,6-1 7-16,0-2-27 0,3-1 14 0,1-7-10 15,2 0 3-15,3-3 0 0,6-2 2 0,0-3 1 16,4-4 7-16,4-5 3 0,-1-5-1 0,3-3 10 16,0-4 1-16,-4-5 6 0,2-2 6 0,-3 0 9 15,-4-1 21-15,2-2 8 0,-5 3 12 0,1 3 13 16,-7 7 18-16,-2 3 8 0,-5 2 7 0,3 4-8 16,-3 1-8-16,3 2-4 0,-3 1-12 0,-1-1-10 15,-2 5-5-15,7 0 0 0,-7 0-4 0,9 9-3 16,-6 1-2-16,-1 2-21 0,4 3 21 0,-3 3-2 15,-3 2-12-15,4 5 12 0,-5 1-16 0,-2-1-18 16,3 1-14-16,-1-7-16 0,-4 5-9 0,4-6-21 16,1-1-5-16,1 1-3 0,0-8-4 0,1-2 4 15,-2-3 5-15,1-1 6 0,1 1 14 0,-2-5 2 16,0 0 9-16,0 0 6 0,19-17 12 0,-9 2 4 16,2-3 15-16,1-7 8 0,2-1 8 0,-2-1-6 15,6-5 13-15,-1 3 11 0,4-2-2 16,-2 4 7-16,1-2-2 0,1 0-1 0,-1 8-5 0,0-1 0 15,-6 12-2-15,0-4-3 0,-3 8-5 0,-2 2-4 16,4-1-2-16,-1 9 3 0,-2-3-4 0,1 6 0 16,-2 0-3-16,3 6 7 0,-2 2-7 0,0 2 1 15,3 5 7-15,-8-4-5 0,4 6 2 0,-1 0-7 16,-4-6 9-16,2 0-5 0,-1-1-1 0,2 0 0 16,-2-7-10-16,-1 0-5 0,0-3-7 0,1-2 3 15,2-2 2-15,0-3 3 0,1-3 5 0,0-2-2 16,5-8 5-16,0 0 3 0,5-6-10 0,-5-5 29 15,2-2 9-15,-3-3 15 0,-3-3 9 0,-1 0 6 16,-2-2 10-16,1-15 3 0,1 2-10 0,-7 10 7 16,2-9-2-16,0 9 1 0,0-10 1 0,-1 14-15 15,0 2 18-15,1 9 7 0,-3 5 9 0,3 5 2 16,-4 4-5-16,0 3-14 0,1 0-15 0,-2 1-8 16,1 4-7-16,0 0-6 0,0 0-1 0,4 21-4 15,-3-3-3-15,3 14-3 0,-4 0 3 0,0 12-4 16,0 5-1-16,0 0 3 0,-2 2-4 0,2-1-3 15,0-2-2-15,2 0 2 0,2-1 0 0,0-14-4 16,1 4-4-16,0-5-10 0,4-2-27 0,-1 0-42 16,1-4-17-16,2-3-36 0,1-4-28 0,2-4-6 15,0-1-33-15,4-7-43 0,1-2-79 0,1-6-102 16,1-4-845-16,7-8 421 0,-4-1 278 0</inkml:trace>
  <inkml:trace contextRef="#ctx0" brushRef="#br0" timeOffset="2466.29">13032 1659 26 0,'-15'-1'480'0,"1"1"-26"0,2 0-52 16,4-2-40-16,8 2-37 0,-11 2-35 0,11-2-28 15,0 0-20-15,0 0-28 0,36-8-17 16,-3 2-38-16,18-8-49 0,8-1-73 0,6 1-81 0,26-6-108 16,-25 6-134-16,25-3-740 0,-30 0 342 0,25-4 228 15</inkml:trace>
  <inkml:trace contextRef="#ctx0" brushRef="#br0" timeOffset="3400.29">14949 1731 1543 0,'10'-14'53'0,"-1"-2"13"0,-4-1-42 16,-1 1 16-16,2 7 16 0,-3-3 12 0,-2 1-2 16,2 2-2-16,-2 0 2 0,2-1 8 0,-3 4 10 15,0 0 10-15,-2 0 4 0,4 2 3 0,-1 2-4 16,-1 2-5-16,1-5-8 0,-1 5-7 0,0 0-7 16,-4-3-10-16,4 3-1 0,-12 12-6 0,0 1-3 15,2 3-5-15,-11 4-1 0,5 6-5 0,-1-1-3 16,4 1-5-16,-2 0-5 0,5-1-1 0,5 1-1 15,5 2-2-15,2-12-10 0,5 4 2 0,4-6-9 16,3 1-3-16,2-3-8 0,9-1-1 0,6-4-12 16,-2-3-1-16,8-5-4 0,0-3-7 0,0-2 0 15,0-5-2-15,-2-1 0 0,1-3 3 0,10-7 2 16,-13 5 3-16,-4-1 4 0,-1-3-2 0,-1 3 16 16,-9 0-10-16,1 4 15 0,-6 3 10 0,1 0 0 15,-9 2 14-15,0 4 23 0,-2 0 5 0,1 0-11 16,-2 1-4-16,1 1-4 0,-2 0-7 0,-1 3-1 15,0 0-3-15,0 0-5 0,-6 11 4 0,-2-5-7 16,2 5-2-16,-1-1 1 0,-3 1-8 0,6-2-1 16,-1 0-19-16,4-1 6 0,1-3-5 0,0 0-3 15,-3 0 3-15,7 1 5 0,0-6 5 0,1 0-3 16,-5 0 5-16,18-9-1 0,-7-3-1 0,6 0 1 0,1-10 0 16,1 1 1-16,0-6 3 0,-1-1 6 0,-4-4 7 15,4-15 1-15,-4 16 9 0,0-14 1 16,-1 12 13-16,-3-15-2 0,-2 17 13 0,-3-2 7 15,4 6 54-15,-4 0-2 0,-1 10 1 0,-2 5 11 16,0 0-13-16,-1 4-14 0,-1 1-16 0,4 2-9 0,-4 5-3 16,0 0-3-16,2 15-10 0,1 2-10 15,1 12 0-15,1 19-3 0,-3 6-1 0,1 4-3 16,0 26-4-16,0-1 0 0,3 7-5 0,-8-6 1 16,2-1-4-16,0 0 3 0,0 2-14 0,0-2 14 15,-1-22-1-15,5 18-4 0,-4-19-1 0,1-2 3 0,0 4 3 16,-1-3-11-16,3-4 4 0,1-1 0 0,-6-1-2 15,2-18 0-15,0 13-6 0,-3-15 0 16,0-1 2-16,-2-4-3 0,-1-5 4 0,-4 4 3 16,0-8-1-16,0-7-3 0,-4 1 2 0,-1-4-2 15,-7-5 4-15,1-4-3 0,-7-7 4 0,0-4-7 16,1-6 3-16,-2-8-4 0,2-1 2 0,-2-16-6 0,2-5 0 16,8-3-3-16,2-5 1 0,10 0 1 0,5-5 0 15,10 1-3-15,10 0 0 0,4 6-3 16,20-19-8-16,-5 23-6 0,22-17-32 0,8 10-29 15,5 4-52-15,5 9-63 0,4 4-74 0,6 0-92 16,-27 14-1042-16,31-13 467 0,-4 8 310 0</inkml:trace>
  <inkml:trace contextRef="#ctx0" brushRef="#br0" timeOffset="4480.92">17611 1398 75 0,'2'-3'213'0,"2"0"-26"0,0 2-21 15,-4 1-13-15,9 7-12 0,-4 2-8 0,3 7-3 16,-2 5-12-16,4 2-2 0,0 4-3 0,-1 3-8 15,-1-2-13-15,0 4-5 0,-2-3-8 0,2 3-4 16,-1 1-5-16,0-1-14 0,3-3 0 0,-5 1-5 16,0-3-4-16,0 0-2 0,4-4-11 0,-7-6-1 15,0-5 0-15,-1-2-5 0,6-1-1 0,-6-2-1 16,0-3 10-16,3-2 3 0,-4-2 0 0,0 0-1 16,5-11-1-16,-2-8-10 0,-1-8 2 0,2-7-4 15,-1-2 16-15,-2-13-3 0,-5-3 0 0,-2-5 3 16,2 2-3-16,-4-3-2 0,-1 4 5 0,4 1-2 15,-4 1 5-15,4 17 19 0,0 4 2 0,1-1 8 16,-1 8 6-16,6 6-6 0,-2 2-12 0,2 4-4 16,-2 4-12-16,5 1-5 0,1 5-5 0,0 1-8 15,9 4 1-15,-2 4 2 0,4 2-9 0,7 7 1 16,-1 3-4-16,0 1 1 0,-2 1 8 0,-3 1-6 16,-1 4-7-16,-1-3-3 0,-2 6-2 0,-3-3-2 15,-3 2-3-15,-3 0-3 0,-4-1-2 0,-4 0-8 16,-5 1-7-16,-2-6-6 0,-3 2-3 0,-2-2-4 15,-3-5 8-15,-4-1-9 0,5-5 4 0,-2-2 0 16,1-4 5-16,-2-1 3 0,0-3 2 0,4-1 2 16,4 0 6-16,2-1 7 0,0 2 1 0,4-2 8 15,7 1-8-15,-11-1-2 0,11 1-2 0,-2 2-2 16,2-2 2-16,0 0 1 0,19 8 3 0,0-6-7 16,3 2 9-16,7 1-2 0,2-2-1 0,1 1 0 15,4 4 2-15,0-8-2 0,-1 0 0 0,1 3-1 16,1-2-4-16,-2-3 1 0,-3 2-5 0,-3-2-5 15,0-1 8-15,-2-2 2 0,-8-1 4 0,2-2-2 16,-7-2-1-16,4-4-3 0,0-6 1 0,-8 3-1 16,4-7 2-16,-1-2 0 0,-4-3 3 0,2 2 4 15,-2 3 1-15,-5 4 14 0,0 0 6 0,0 4 4 16,0-1 18-16,-1 7-13 0,1 1-1 0,-4 2-1 16,3 0-9-16,-3 4-5 0,2 1-3 0,-2 2 2 15,0 0-3-15,3 16-4 0,-5-4 5 0,5 6-2 16,-3 8-1-16,-1 2 1 0,1 4-2 0,0 0 0 15,-3 0 4-15,-2-1-3 0,0 2 3 0,1 1-5 16,2-4 9-16,-1 1 1 0,1-4-10 0,-1-8 4 16,-1 1-15-16,1-4-7 0,3-4-1 0,-1-2-1 15,0-3 1-15,2-2 3 0,-2-2 2 0,1-3 0 16,0 0 2-16,1-17 0 0,2 0 0 0,-1-1-3 16,2-10 3-16,-1-4 2 0,3-4-6 0,-4-13 0 0,3-3 7 15,2 1 5-15,0 0-9 0,-1 2 6 16,3 3 2-16,1 0-5 0,-1 13 8 0,0 1 30 15,5 3 0-15,0 3-1 0,-4 2-6 0,1 11 1 0,-5 2-11 16,3 0 2-16,2 4 1 0,4-2-11 16,-1 4 4-16,4 3 1 0,1 2-4 0,2 1-8 15,1 2 7-15,6 7-9 0,-2-1-14 0,-2 4-25 16,-5-1-29-16,2 2-36 0,-6 1-41 0,-2-1-47 16,-4 6-57-16,0 3-55 0,-6 1-742 0,-3 2 348 15,-5-8 232-15</inkml:trace>
  <inkml:trace contextRef="#ctx0" brushRef="#br0" timeOffset="4628.03">18446 1531 180 0,'-6'3'302'0,"1"-2"-36"0,1-1-23 0,0 3-31 15,4-3-20-15,-4 2-23 0,4-2-16 0,0 0-12 16,0 0-14-16,19 6-14 0,-3-6-14 0,3 1-7 16,1-1-10-16,7 4-7 0,5 0-14 0,-5 3-23 15,1-2-29-15,-8-1-42 0,1 1-41 0,-4 0-35 16,-6 3-44-16,1 1-27 0,-7 3-1 0,-5 6-427 15,-5 0 202-15,-9 9 136 0</inkml:trace>
  <inkml:trace contextRef="#ctx0" brushRef="#br0" timeOffset="4757.38">18500 1820 87 0,'-54'35'107'16,"3"-9"27"-16,1-2 45 0,16-9 20 0,3 1 13 0,3-1 6 15,13-10-4-15,-2 5-11 0,8-6-16 16,1 2-19-16,7-4-10 0,1 3-9 0,0-5-11 16,26 4-7-16,7-6-21 0,5 0-4 0,20-5-10 15,8-1-12-15,29-6-9 0,-6 2-14 0,-25 4-26 16,-2 1-58-16,-4-2-68 0,-4-1-72 0,-16 4-91 0,-7-2-586 15,-11 0 280-15,-4 1 186 0</inkml:trace>
  <inkml:trace contextRef="#ctx0" brushRef="#br0" timeOffset="5948.69">8088 2959 5 0,'-30'1'163'16,"3"3"-8"-16,0 0-17 0,5 0-8 0,3-1-12 15,6 2-8-15,-1-4 4 0,5 2-9 0,1-2-14 16,2-1-1-16,6 0-17 0,-7 3-5 0,7-3-8 16,1 4 1-16,-1-4-5 0,0 0-2 0,29-3 3 15,-6 3 6-15,9-2 3 0,9-5 6 0,13-3-4 16,6-1-3-16,33-5 1 0,-3 2-3 0,-23 5-7 16,35-6 16-16,2 2-10 0,-2 2-2 0,4 1-6 15,-5-2-6-15,5-3-1 0,0 7-1 0,4-1-6 16,0-4-4-16,7 3 1 0,-4 4-3 0,-1-6-4 15,1 3-3-15,-2 1 0 0,4-3 1 0,4 5-4 16,-8-6 0-16,4 4-4 0,-9-3-2 0,1 3 0 16,1-2-2-16,-4-1 6 0,4 3 6 0,-1-3 3 15,3-2-14-15,1 6 7 0,6-5 5 0,-6 1 9 16,1 5-14-16,2-8 4 0,1 7 0 0,0-5-4 16,1 6-2-16,-2-1-2 0,0 2-3 0,-7 1 2 15,4-5 5-15,2 6-7 0,-6-2-3 0,4-1 3 16,3-1-3-16,-4-1 1 0,1 0-2 0,-5 2 4 15,1-2-5-15,3 0 10 0,0 0-2 0,0-1 2 16,-4 1 4-16,0-4-3 0,-4 5 2 0,-2 2-3 16,2-6 4-16,-1 3-2 0,-4-2 2 0,0 1-6 15,-1-3 4-15,4 4-2 0,-3-1 3 0,-1 1 0 16,-1-1-1-16,-5-3-1 0,2 2 3 0,3-2-6 16,-6 2-1-16,6 0-2 0,-7-4-1 0,-23 5-1 15,28-2 2-15,-25 2-4 0,23-8 5 0,-3-2-1 16,-23 8-2-16,29-4 7 0,-29 4-12 0,28-3 7 15,-27 5-3-15,26-6 1 0,-25 5-1 0,25-5 5 16,-30 6-4-16,2-1-1 0,30-5 3 0,-30 3 3 16,28 0 7-16,-31 3-3 0,4 1 12 0,3-1-17 0,20-4 20 15,-27 5-19-15,7-1 8 0,-3 1-5 16,27-3 5-16,-1-1-2 0,-30 5 7 0,3 2-7 16,28-4 5-16,-28 1-3 0,28-1-9 0,-28 1 4 15,29-2-5-15,-33 3 10 0,3-1-12 0,-2 2 10 16,1-1-4-16,-2 2 9 0,0-2 0 0,-3 1 3 0,-1-1-3 15,1 3-4-15,-5-2 8 0,-14 2-7 16,-1-3 0-16,4 2-1 0,-1 1 2 0,-3-1-2 16,0 2 3-16,1-2-1 0,-2 0-4 0,0 0 3 0,-3 1-8 15,2 0 2-15,-5 0 0 0,4-1-1 0,-4 0 0 16,2 0-3-16,-4 0-1 0,-1 3 2 16,2-3-6-16,-9 2 8 0,-1 1-10 0,-1-1 0 15,1 3-4-15,-6-3 5 0,0 0-6 0,2 2 2 16,-2-3 3-16,-2 4-3 0,-1-1-1 0,-1-1-1 0,4 0 1 15,-4 0-2-15,-1 2-2 0,-1 0 4 0,0 0-5 16,-1-3-1-16,-1 3 5 0,-5 0-3 0,9-2-6 16,-4 1 3-16,-5 1-6 0,9-2-22 15,-9 2-41-15,7-2-60 0,-7 2-67 0,0 0-81 0,5 0-105 16,-5 0-1093-16,0 0 491 0,0 0 328 0</inkml:trace>
  <inkml:trace contextRef="#ctx0" brushRef="#br0" timeOffset="8198.33">15475 3737 48 0,'-2'-3'197'0,"0"-1"-1"16,2 4-2-16,-3-5 0 0,3 1-3 0,-3 0-5 0,3 4-10 16,0-5-15-16,3 2-14 0,-2-3-2 0,0 2-18 15,2 1-15-15,1 0-10 0,2-2-9 0,3 1-7 16,2 1-10-16,2-1-7 0,5 0-10 0,1 1-4 15,3 3-3-15,6 0-4 0,0 0-3 16,3 7-6-16,-2 0-3 0,-1 2-1 0,-1-1-4 0,-1 7 1 16,-4 2-5-16,-1 0 0 0,-8 4-5 0,1 2-1 15,-6 5 3-15,-7 1-3 0,-1 3-5 0,-5 15 5 16,-4-13-4-16,-4 12-2 0,-5-4-2 0,0-6 8 16,4-4-10-16,-5-2-1 0,1 2-1 0,0-5-2 15,-2-1 0-15,3-3 8 0,-3-2-12 0,7-5 4 16,-2-2-3-16,3-2-1 0,2-3-1 0,5-4 0 15,0 1 4-15,1-2-5 0,0-2 0 0,4-2-3 16,0 0 5-16,0 0-3 0,18-14-3 0,0 4 2 16,5-6-2-16,4 0 7 0,0-1-7 0,6 1 2 15,-4 1-5-15,4 2 5 0,2 0-6 0,-4 3 1 16,0 2 2-16,0 4-2 0,0-2 11 0,-2 6-6 16,2 6-3-16,-12-4 1 0,7 8-2 0,-2 4 5 15,-1 0 6-15,1 4-7 0,-5-1-1 0,1 4 0 16,-2 1 4-16,-2 3-2 0,-2 3 8 0,0-5-10 15,-1 1-1-15,-3-5 2 0,-1-2-1 0,0-3-3 16,1-4-2-16,-2-1 4 0,-3 0 0 0,3-1 1 16,-3-6 0-16,2 1 3 0,0-3 3 0,-1-3-1 15,3-3 2-15,3-4 3 0,-1-2 1 0,1-5 3 16,1-5-1-16,-3-4 3 0,1 1 6 0,-2-4 4 16,0-2 5-16,1-2 0 0,-6-1-2 0,5-11-6 15,-5 8 3-15,-3 1 3 0,-1 1 0 0,-4 3 3 16,-1 3 11-16,0 3-4 0,-8 5-3 0,4 4-5 15,-5 1-4-15,-2 3-3 0,-2 7-12 0,-1 2-7 16,-2 4-6-16,-5 6-30 0,-4 4-24 0,6 5-18 16,2 2-26-16,2 4-25 0,5 4-25 0,5 1-24 15,5 0-31-15,5 2-25 0,4 4-627 0,3-5 286 16,3 2 192-16</inkml:trace>
  <inkml:trace contextRef="#ctx0" brushRef="#br0" timeOffset="8400.79">16918 3855 275 0,'10'-17'358'0,"-1"4"-12"15,-2 4-24-15,-5 0-24 0,2 4-35 0,2 1-28 16,-3-1-31-16,-5 1-19 0,2 4-22 0,0 0-13 16,11 10-16-16,-7 0-12 0,2 5-10 0,-5 4-13 15,6 6-6-15,-4 3-9 0,0 4-9 0,1 3-8 16,-3 14 1-16,2-4-5 0,-1 3-15 0,0-12-34 15,-1 10-37-15,-1 1-47 0,4 1-51 0,0-14-56 0,3-1-80 16,0-1-787-16,0-5 348 0,0-8 232 0</inkml:trace>
  <inkml:trace contextRef="#ctx0" brushRef="#br0" timeOffset="8614.66">17378 3789 343 0,'6'-16'380'0,"-4"2"-17"0,-1 2-35 15,0 4-23-15,2 1-39 0,-2 2-26 16,-1 3-34-16,0 2-15 0,0 0-20 0,4 14-16 16,-2 3-7-16,0 2-11 0,-2 11-6 0,1-3-18 0,0 7-12 15,-1 1-6-15,2 14 6 0,-2 0-24 0,0-2-9 16,0 0-3-16,-2 1-6 0,0 6-29 16,-3-6-43-16,1 0-44 0,-5 0-58 0,-5 1-61 15,2 0-62-15,2-13-63 0,-8 8-758 0,-1-1 353 0,0-16 236 16</inkml:trace>
  <inkml:trace contextRef="#ctx0" brushRef="#br0" timeOffset="8946.77">15902 4880 98 0,'-38'2'414'0,"-2"2"-24"16,3-1-32-16,0-1-27 0,2 1-18 0,9-2-22 15,7 0-34-15,6 3-26 0,3-4-25 0,5 1-19 16,5-1-21-16,0 0-11 0,40 0-11 0,0-1-8 16,49-7-3-16,14 0 1 0,14-4 3 0,16-3-9 15,14 6 8-15,9-6-10 0,4 3-8 0,5 3-5 16,2-2-10-16,-1 1-9 0,-5 3-7 0,-4 3-8 16,-12-3-6-16,-16 7-11 0,-9-3-4 0,-17 1-3 15,-11 2-7-15,-34-2-6 0,-3 2-7 0,-17 0 4 16,-5-3-6-16,-2 3-5 0,-11 0 0 0,-7-2 0 15,0 2 2-15,-3 0 2 0,-5 0 4 0,0-2-2 16,-5 2-3-16,8-1-13 0,-8 1-41 0,0 0-75 16,-14-8-56-16,4 3-78 0,-8 0-86 0,1-1-94 15,-2-1-1102-15,0-2 506 0,-4-4 336 0</inkml:trace>
  <inkml:trace contextRef="#ctx0" brushRef="#br0" timeOffset="9814.78">22230 3492 6 0,'-1'-7'341'16,"1"2"-16"-16,-2-2-17 0,1 2-25 0,2 2-23 15,-1-2-33-15,3 1-29 0,-2 2 10 0,5-1-19 16,1 1-18-16,3 2-27 0,4 0-5 0,4 3-17 15,10 4-14-15,-1-1-9 0,5 4-9 0,-4 2-12 16,3 1-4-16,-2 4-11 0,-1 3-4 0,-1 3-3 16,-5 1-8-16,-4 2-4 0,-5 2-4 0,-6 4 9 15,0 6-13-15,-7 8 1 0,-4-12-7 0,-9 15 3 16,-1-6-5-16,-3-10-5 0,-2 10-3 0,-1-15 3 16,1 4-7-16,-1-3 0 0,1-6-4 0,2 0-7 15,5-7 0-15,0-1-3 0,6-5 1 0,-3-2 2 16,4-2 1-16,1-2 1 0,0 0 3 0,3-2 6 15,1-2-15-15,0 0-1 0,9-14-3 0,2 1 1 16,9-6 2-16,5-2-2 0,4 0 3 0,12-8-11 16,4 3 9-16,-12 5-7 0,2 6 3 0,1-1 1 15,-1 3 1-15,1 0-1 0,-4 4-2 0,1 4 1 16,-6 2-2-16,2 3 0 0,-8 0 2 0,6 6 0 16,-7 1-1-16,-4 0 10 0,0 3-6 0,-3 1 0 0,2 3 1 15,-3 2-2-15,-3 0 4 0,-3 1 0 16,3 3-2-16,-1 5 1 0,0-3 3 0,-1-2-3 15,-1-4 2-15,2 2 5 0,5-3-6 0,0-3 1 16,1 0 1-16,2-5-1 0,2-1 1 0,0-2 2 16,1-6 2-16,-2 0-2 0,2-6 0 0,0-1 4 0,8-6 6 15,-5-3 6-15,-2-3-2 0,-1 0-1 16,-1-5 3-16,1-1 13 0,-2-3 1 0,6-11-7 16,-14 10 14-16,1-4-3 0,-6 5-2 0,1-4 3 15,-6-13 19-15,-3 20-7 0,-4 2-1 0,-6 0-3 16,0 3-5-16,-9 6-9 0,0-1-2 0,-6 6-9 15,-2 2 1-15,-2 4-9 0,0 3 7 0,-2 5-9 16,3 1-13-16,4 5-13 0,8-1-25 0,4 3-37 16,1 3-26-16,1 7-35 0,3 5-42 0,6 2-56 15,6-2-65-15,0 1-942 0,2-9 413 0,1 2 276 0</inkml:trace>
  <inkml:trace contextRef="#ctx0" brushRef="#br0" timeOffset="10030.71">23719 3464 2910 0,'33'-41'180'0,"-11"13"6"0,-5 3 26 0,-6 8-12 0,0 3-29 16,-5 5-42-16,2 0-22 0,-4 3-25 0,1 3-27 15,-3 0-2-15,0 0-9 0,-2 3-7 16,9 9-3-16,-8 1-3 0,0 8 0 0,2 1 13 16,-2 11-30-16,-1 0 12 0,0 3 4 0,-1 3-7 0,-3 10-1 15,-2 6 1-15,-2 2-3 0,-1-1-10 0,4 5-47 16,-5-5-53-16,0 3-70 0,3-3-74 15,2-3-80-15,4 0-967 0,2-16 427 0,0-5 286 16</inkml:trace>
  <inkml:trace contextRef="#ctx0" brushRef="#br0" timeOffset="10331.95">24377 3498 241 0,'6'-9'395'0,"-2"3"-43"15,2 0-45-15,-3 4-22 0,-2 2-32 0,-1 0-28 0,-3 10-11 0,-1 3-11 16,-4 5-18-16,-2 9-5 0,-3 3-13 0,1 3-17 16,1 0 4-16,-3 15-25 0,2-2-11 0,7-2-18 15,-4-10 2-15,7 1-13 0,-1-1-8 0,6-2-4 16,2-6-4-16,6-3-5 0,-2-6-25 0,4-3 15 16,1-2 0-16,4-3-5 0,1-9-7 0,5 0-1 15,4-3 15-15,1-8-4 0,4-1 1 16,-8-4-4-16,1-3-5 0,-2-5 4 0,-2-3-5 15,-2-4-9-15,5-11-1 0,-13 8-2 0,2-13 2 0,-6 13-11 16,-7 0-4-16,-2 0-4 0,-3 4-4 0,-8 3-6 16,-5 5-5-16,-7 1-20 0,-7 5-31 0,-5 4-36 15,-19 6-31-15,-5 5-36 0,-5 8-40 0,-27 10-39 16,29-1-53-16,-22 14-51 0,23-4-869 0,2 2 401 16,-21 15 266-16</inkml:trace>
  <inkml:trace contextRef="#ctx0" brushRef="#br0" timeOffset="10746.84">22475 4561 225 0,'-60'0'336'0,"5"4"-28"0,5 1-24 0,11-5-28 16,7 3-22-16,4 1-18 0,9-2-17 0,7-1-19 15,3 1-17-15,2-2-15 0,0 2-18 0,7-2-1 0,4 3 0 16,8 0 6-16,18-1-2 0,28-4 4 0,41-1 4 16,11-2 13-16,13-2 8 0,16-3 9 0,11 0 0 15,11-4-14-15,10 8-11 0,0-8-5 0,4 0-12 16,1 4-7-16,-2 2-11 0,-1 2-10 0,-10-2-5 15,-6 3-12-15,-11-4-3 0,-13 7-8 0,-17-4 0 16,-16 2-4-16,-33 0-1 0,-9-2 2 16,-5 3-2-16,-19 2 5 0,-2-2 10 0,-10 3 6 0,-9-3 6 15,-1 3 19-15,-3-1-3 0,-1 2 11 0,0-2-4 16,-3 1-8-16,-5 0-5 0,7 1-13 0,-7-1-19 16,4 1-13-16,-4-1-54 0,0 0-69 0,0 0-70 15,-30 2-112-15,0 2-101 0,-7 1-108 0,-16 0-1460 16,-5 1 638-16,-3-4 426 0</inkml:trace>
  <inkml:trace contextRef="#ctx0" brushRef="#br0" timeOffset="12796.89">2668 6657 3856 0,'2'-19'184'0,"1"3"-72"0,-3 4-13 16,1 1-29-16,0 5-35 0,-1 0-5 0,-1 1-17 0,1 5-3 16,0 0-3-16,0 0-3 0,0 0 0 0,0 27-2 15,-3-7 5-15,0 6-3 0,-3 3 4 0,1 3-3 16,-2 2 2-16,-2 11-1 0,1 1-4 15,-2-12 6-15,5 12-10 0,-3-13 8 0,2 1-5 16,-1-2 6-16,4-1-7 0,-4-5-9 0,3-5-10 0,3-4-12 16,1-7-10-16,-4-1 6 0,7-1 4 0,-3-1 5 15,1-4 5-15,-1-3-5 0,0 0 8 0,0-20 2 16,4-5 1-16,-3-5 1 0,3-15 0 16,1-5 8-16,0-1-4 0,2-6 5 0,-6 0 4 0,4-25 4 15,-1 26 9-15,0-4 7 0,4-22-1 0,-1 27-2 16,-1 1 7-16,6 2 0 0,-1 5 7 0,-2 15-11 15,3 1 4-15,-3 8-1 0,0 5-4 0,-2 3-3 16,5 4-10-16,-2 3 5 0,7-1-4 0,-5 5 0 16,5 4 2-16,0 1-1 0,-1 6 5 0,4 5-8 15,-1 6 1-15,0 3-3 0,-4 5 2 0,0 6 14 16,-3 1-17-16,-3 2 2 0,-4 13-3 0,0-3-4 16,-2-11-11-16,-6 1-19 0,3-2-11 0,0-2-13 15,-4-3-5-15,4-9-3 0,-1-2-6 0,0-3-3 16,0-6 3-16,1 1 6 0,0-4 13 0,0 1 4 15,0-1 9-15,2-3 3 0,-2-2 4 0,0 0 0 16,0 0 7-16,20-10 5 0,-12 2 4 0,4 3-1 16,-3-2 14-16,2 2-8 0,2 1 2 0,-3 2 0 15,-1-1 1-15,4 2-3 0,-7 2 5 0,5 1 2 16,-1 1 1-16,-4 4 3 0,2 2 5 0,-3 3 5 16,0 6-1-16,-5 7 2 0,-5 3 2 0,1 1 14 15,-8 4-16-15,-1-2-2 0,0 2 14 0,-9 8-17 16,5-9 2-16,-1-4-2 0,3 0 1 0,-3-2-5 15,0 0 0-15,2-6 0 0,0-3-1 0,2-6 2 16,0 1 2-16,5-4 1 0,-1 0 0 0,1-4 13 16,3 0 4-16,1-2 12 0,1 0-3 0,0 0-5 15,4-2 2-15,0 0-8 0,0 0-1 0,-4-7-4 16,4 7-3-16,12-13 12 0,-1 6-17 0,7-1 0 16,6-4-4-16,3 0 3 0,1 0-4 0,4-4-2 15,0 5 6-15,4-2 0 0,1 0-2 0,11-5 4 16,-13 7-4-16,2 1-2 0,-5 1 4 0,0-3 0 15,-3 2 2-15,-4-2-4 0,-5 4 4 0,-5-1-1 16,3-3 0-16,-4 0-3 0,0-1 5 0,-2-3-2 16,-3-2-2-16,-3-1 3 0,2-6-1 0,-3-1 2 15,-5-2 0-15,4 0 3 0,-7 0-2 0,1 1 16 16,-2 8 25-16,0 0 18 0,-4 2 14 0,3 3 22 0,-1 2 4 16,0 4-7-16,-1 0-7 0,1 1-17 15,-1 1-14-15,2 4-5 0,0 3-10 0,-1 4-9 16,-7 5-5-16,3 6-1 0,-3 9-4 0,-1 3-6 15,4 3 0-15,2 3-4 0,4 0-4 0,4 1 2 0,2-1-4 16,4 0-2-16,3-1-3 0,4-4 1 16,4 0 0-16,1-4-10 0,4-4-2 0,5-1 2 0,1-3 0 15,0-8-3-15,3 1 2 0,2-6 2 16,0-3 0-16,3-5-4 0,-4-1 6 0,1-6-5 0,2-4 1 16,-3-2 3-16,0-2-1 0,-3-2-2 0,8-12-1 15,-13 4 7-15,-3-1 2 0,10-11-9 0,-15 9 6 16,-3-1 7-16,3 0-10 0,-4-2-4 0,-1 3 8 15,0 6-2-15,-7 1 6 0,-3 7 3 0,1 5 2 16,0 2 13-16,-1 1 1 0,-2 5-10 0,1 0-6 16,-2 2-6-16,2 3-1 0,0 0 2 0,-15 16-5 15,6 0 3-15,-8 12 2 0,6 2-4 0,0 4-2 16,-2 12-5-16,3 4 7 0,2-1-3 0,4 1-9 16,4 0 0-16,4-3-2 0,0 4-10 0,3-1-8 15,1-1-13-15,1-3-6 0,6-2-16 0,-7-11-14 16,2 2-2-16,0 1-2 0,1-5-2 0,-4 1-3 15,0 0-1-15,0-6 13 0,-4 0-7 0,-3 1 7 16,-2-6 6-16,-1 1 9 0,-5-5 5 0,-1-2 5 16,-4 2 6-16,-3-4 7 0,2-3 5 0,-8-2 7 15,3-5 9-15,-4-3 3 0,-3-5 4 0,-5-2 7 16,2-3 6-16,0-2 0 0,1-2 17 0,1-1-3 16,0-5 4-16,4-1 6 0,10 9 0 0,-2-5 11 15,5 0-3-15,1 0-11 0,5-3 3 0,4-1-12 16,5-5 7-16,4-4-7 0,6 1-1 0,7 1-10 15,9-12-5-15,5 7-22 0,4-6-30 0,4 6-29 16,3 1-37-16,-2 2-65 0,6 1-81 0,5 2-94 16,2 0-752-16,21-12 370 0,-23 14 246 0</inkml:trace>
  <inkml:trace contextRef="#ctx0" brushRef="#br0" timeOffset="13864.48">5382 6474 67 0,'1'-9'331'0,"-1"1"-39"15,0 3-31-15,0 1-30 0,0 4-23 0,0 0-20 16,0 0-21-16,0 0-17 0,4 21-12 0,-4-9-16 15,0 6-9-15,0 0-10 0,-4 7-12 0,3 1-5 16,-2 1-14-16,2 2-4 0,-6 0-5 0,2 2-5 16,4 2-10-16,-5 0 0 0,-1 0-6 0,2-1-2 15,0-1-6-15,-1-5 1 0,0-1-9 0,2-7-8 16,1-5-4-16,2-3-2 0,-1-2 3 0,2-1 7 16,-1-4-1-16,1-3-3 0,0 0 6 0,-6-18-8 15,3 1-3-15,1-12 6 0,-4-3-2 0,3-4-1 16,-4-14 5-16,2-2 5 0,3-3 6 0,-2-2 0 15,5-3 18-15,-2 3 2 0,3 0 11 0,4 8 20 16,-4 15 1-16,3 2 1 0,0 3-9 0,0 3-5 16,-1 11-9-16,-3 6-13 0,3-2-3 0,1 2-9 15,4 4-3-15,2 5-6 0,0 3-1 0,3 4 0 0,0 3-6 16,4 12-4-16,-4 1 3 0,0 5-3 16,-2 3-5-16,-5 4 1 0,1 14-3 0,-9-3-9 15,-4 0-9-15,0-9-24 0,-4 11-12 0,-3-2-14 0,2-12-10 16,1 0-13-16,-9 10-9 0,9-15 3 0,0-3-4 15,-1-9 5-15,2-3 2 0,3-2 10 0,1-3 14 16,0-2 6-16,-1-1 10 0,2-3 8 0,3-3 3 16,-6-1 2-16,6 1 4 0,-3-8 5 0,3 4 0 15,0 4 1-15,2-10 5 0,1 5-1 0,3-1 1 16,2-2 2-16,5-1 1 0,3 1 0 0,1-1 5 16,8-1-1-16,-3 4 1 0,5 1 0 0,1-1 2 15,-8 4 1-15,9-2-1 0,-8 0-3 0,0 3 1 16,-2-2 3-16,1 0-4 0,1 1 5 0,-6-5-1 15,4 4 1-15,-7-2 5 0,3-4 0 0,-1-2-1 16,-4-5 0-16,1 3 2 0,-4-3 1 0,0-1 3 16,-2-1 7-16,1 2 17 0,-1-2 22 0,-1 0 11 15,-1 1 24-15,-3 5 34 0,2 0 14 0,-2 0 12 16,0 4 4-16,0 1-4 0,0 2-9 0,0 0-20 16,0 1-21-16,0 4-9 0,0 0-12 0,0 0-7 0,0 0-9 15,-2 12-8-15,-1 5-2 0,0 2-4 16,0 10-1-16,-3-2 6 0,-1 6-20 0,1-1-2 15,-1 3-5-15,1 12 6 0,-3-1-1 0,5-10-14 16,-2-2-9-16,0 0-18 0,3-5-18 0,0 0-12 0,0-9-24 16,-1-3-16-16,1-5-5 0,3-1 4 0,0-2 12 15,0-4 12-15,0-1 3 0,0-4 10 16,0 0 16-16,0 0-14 0,4-24 8 0,1-3 3 0,-3-1 4 16,2-18 4-16,-3-2 8 0,3 0 12 0,0 1 14 15,-1-3 6-15,1-2 6 0,2-2-4 0,2-1 10 16,-1 3 22-16,1 3 3 0,-1 15 8 15,4 2 7-15,-1 0-9 0,0 7-3 0,-1 2-8 0,4-1 12 16,-3 8-28-16,3 3-3 0,2-1-3 0,2 5-4 16,2 1-2-16,2 4-4 0,-1 0-6 0,9 3 1 15,-7 2-4-15,7 6-5 0,-2 1-21 0,-1 4-31 16,-2 4-31-16,-1 2-34 0,-1 3-44 0,-5 4-45 16,-4 4-52-16,-1-1-76 0,-5 0-903 0,-1 3 412 15,-6-2 276-15</inkml:trace>
  <inkml:trace contextRef="#ctx0" brushRef="#br0" timeOffset="14197.59">5866 6693 190 0,'-5'-2'419'16,"1"-1"-43"-16,4 3-42 0,-4-2-39 0,4 2-27 16,8-4-27-16,1-2-30 0,10 2-16 0,8-1-19 15,3 1-19-15,4 1-14 0,0 0-18 0,-2 4-17 16,0 1-21-16,-1 3-38 0,-3 0-32 0,-4 4-38 15,-5 0-35-15,-5 5-34 0,-2 1-26 0,-2 8-16 16,-10 8-29-16,-2-2-13 0,-9 3-10 0,-3 1 10 16,-11 9 12-16,-3-4 25 0,3-11 25 0,-10 10 34 15,5-12 34-15,3-2 45 0,-2 2 48 0,5-7 29 0,-2-1 35 16,3 0 28-16,8-7 11 0,5-2 10 16,2-4 5-16,0 1-7 0,5-3-14 0,0 1-14 15,3-3-4-15,0 0-15 0,24-3-3 0,3-1-16 16,8-3 1-16,18-4-5 0,2-1-7 0,0 0-9 0,0-2 0 15,0 5-5-15,-4-2-12 0,-16 6 0 0,-1-2-8 16,-3 5 4-16,-2-3-28 0,-6 3-32 0,-5 1-36 16,-4 1-40-16,-1 1-49 0,-6 1-59 15,1-1-51-15,-4 2-50 0,0-1-786 0,-3 2 360 0,-1-4 238 16</inkml:trace>
  <inkml:trace contextRef="#ctx0" brushRef="#br0" timeOffset="19263.74">22018 6342 140 0,'0'0'214'0,"0"0"-1"0,0 0 2 16,0 0-3-16,-9-4-4 0,9 4-5 0,-5-5-6 0,5 5-3 15,-3-5-11-15,2 3-7 0,1 2-13 0,-3-10-12 16,3 4-17-16,-1 0-5 0,1 1-8 0,-1-2-6 16,1-4-12-16,1 1-6 0,2-1-11 0,2-3-9 0,-1 2-3 15,2-2-11-15,4 1 0 0,-1 1-7 16,3-1-2-16,0 0-11 0,5 3-5 0,-2 1-4 16,2 2-6-16,2 1-3 0,-1 2-8 0,4 2 6 15,1 2-6-15,4 2-1 0,-8 2 0 0,8 4-7 16,-2 0 6-16,-4 0-8 0,0 2-4 0,-4 1 9 0,-2 0-3 15,-1 3-4-15,-3 0 3 0,-3 2-2 0,-2 0 0 16,-6 4 8-16,-2-1-5 0,-9 5-5 0,-1 1 0 16,-7-1 1-16,0-2-3 0,-4-1-9 0,-4-1-1 15,4-3-1-15,-1-2 1 0,0-1-1 0,6-6 0 16,2-2 3-16,4-1 4 0,0 0 1 0,4-3 10 16,-2-2 2-16,5 3 13 0,1-3-3 0,-1 2-3 15,5-2 5-15,0 0 9 0,-4 2-14 0,4-2 3 16,0 0-13-16,0 0 0 0,0 0-2 0,22 1 2 15,-12 0-11-15,3 2 0 0,0 0 7 0,5 2 6 16,0 0-10-16,0-1 0 0,3 5 3 0,-2-1 8 16,-1 1-14-16,0 0 4 0,-4 1-2 0,3-1-2 15,-7 3 1-15,4 0 4 0,-6-3-1 0,-4 2 3 16,-2 2-2-16,-2 0 1 0,-5 1 10 0,-3 3-8 16,-7 5-10-16,-2 0 12 0,-3 0-2 0,-6-1-4 15,0 4-20-15,-1-1-24 0,0-3-41 0,-1 3-48 16,-4-5-41-16,1 3-40 0,4-1-36 0,4-5-852 15,4-6 367-15,10-3 244 0</inkml:trace>
  <inkml:trace contextRef="#ctx0" brushRef="#br0" timeOffset="19444.25">22566 6771 59 0,'14'-2'332'15,"-5"0"-33"-15,-3 1-28 0,1 1-25 0,-1 0-24 0,-6 0-24 16,8 0-17-16,-8 0-10 0,2 5-7 0,-2 1-14 15,-2 1-2-15,-2 3-8 0,-2 0-11 0,-2 1-9 16,0 6-12-16,-3-3-9 0,-6 8-9 0,4 0-10 16,-2 3-8-16,1-2-23 0,-4 1-35 0,3-2-44 15,-2 4-59-15,0-1-62 0,5-3-66 0,-2 4-736 16,6-9 319-16,-2-2 210 0</inkml:trace>
  <inkml:trace contextRef="#ctx0" brushRef="#br0" timeOffset="19899.07">23063 6382 267 0,'5'-15'300'0,"2"-2"-25"0,-1 3-20 0,4-1-29 16,0 3-19-16,1 0-18 0,-1 2-14 0,0 3-17 15,5-2-12-15,-2 2-18 0,-3 2-11 0,4 0-12 16,3 0-9-16,2 2-7 0,-1 6-11 0,0-1-5 16,0 1-10-16,1 3-8 0,-2 0-5 0,2 3-5 15,-4 3-1-15,-2 1 3 0,0 3 0 0,-2 0 3 16,-6 2-8-16,3 6 1 0,-7-1-4 0,-5 5-1 16,-2-1 0-16,-3 0-1 0,-6 1-3 0,-2-1 6 15,-6 0-15-15,-1-1 9 0,0 1-12 0,-2-3 4 16,-2-1-7-16,-3 0 0 0,3-4-7 0,0-2 6 0,3-2-5 15,8-2-2-15,-2-4 3 0,1 0-4 16,8-4 5-16,2 1 10 0,0-4 4 0,3 1 11 16,0-1 10-16,1 0 4 0,-1 0-1 0,5-2 1 15,-4 2-15-15,4-2 6 0,0 0 9 0,0 0-21 0,18-7-4 16,-4 5-5-16,2-2 0 0,5-2-5 16,7 0-5-16,3 1 3 0,2-1 0 0,3 2-7 0,4 3 1 15,-3-3 9-15,16-3-33 0,1 3-34 16,-16 0-50-16,3-1-62 0,-2 2-78 0,0-1-81 0,-6 1-890 15,-1-3 402-15,-5 3 268 0</inkml:trace>
  <inkml:trace contextRef="#ctx0" brushRef="#br0" timeOffset="20414.33">24084 6457 123 0,'10'-24'278'0,"-1"2"-18"0,0-3-10 0,0 1-12 16,0 0-5-16,-1-3-1 0,-2 1-18 0,0 2-6 15,0-3 3-15,-4 2-4 0,-2 0-8 0,0 0-15 0,-4 8 0 16,2-2 1-16,-6 5-13 0,0-3-17 0,-2 2-9 16,-4 2-17-16,1 3-10 0,-6 4-14 15,1-1-10-15,-9 7-10 0,1 2-8 0,-6 5-6 0,0 1-12 16,0 6 8-16,-3 5-17 0,3 1 2 0,-6 10-11 15,9-7-6-15,7 1-7 0,1 0 1 0,6 0-4 16,4 1 1-16,2-3-1 0,3 5-5 0,3-8-5 16,3 1-4-16,6 6 4 0,-2-6-3 0,2-1 4 15,3-2-6-15,8 4 7 0,-3 1-3 0,5-5-6 16,-5-3 1-16,5 5 1 0,-3-6-6 0,0-1 7 16,2 2 5-16,3 3-9 0,-3-5-2 0,-3 0 0 15,3 1-4-15,-2-1 2 0,-4-1-4 0,1-1 2 16,-4-2 1-16,-4 1 12 0,1-1-13 0,-1-1-1 15,-5 0 3-15,0 3-5 0,-4-1 6 0,1-1 10 16,-6 0-8-16,-7 2-3 0,-2-4 4 0,-9 4-6 16,-2-3 2-16,-7-2 2 0,3-2 4 0,-3-3-4 15,4 0 8-15,-3-1 6 0,0-3 3 0,6-2 11 16,2 0 13-16,7-2 21 0,4 5 8 0,2-3 2 0,4-1-6 16,2-1-11-16,4-3-1 0,2-1-12 0,4-3-6 15,5-2-5-15,8-4-5 0,8 2-6 0,4 0-8 16,5 0-9-16,15 0-16 0,2 1-21 0,3 4-17 15,-1 6-44-15,-11 1-35 0,11-1-61 0,-14 7-25 16,0 2-58-16,0 1-43 0,-1 2-52 0,-8 1-1032 16,0 0 464-16,-9 2 312 0</inkml:trace>
  <inkml:trace contextRef="#ctx0" brushRef="#br0" timeOffset="20560.34">24336 6748 221 0,'0'8'227'15,"-3"3"-8"-15,3 1-1 0,0-1-11 0,0-1-18 16,0 3-16-16,0-2-14 0,3-1-13 0,-3 5-15 16,0-5-13-16,1 1-11 0,0 2-18 0,-1-4-49 15,2 5-77-15,-1-3-92 0,-1 3-565 0,-3-4 232 16,-2 2 154-16</inkml:trace>
  <inkml:trace contextRef="#ctx0" brushRef="#br0" timeOffset="21233.71">24862 6210 110 0,'0'0'113'16,"0"0"-7"-16,0 0-10 0,0 0 5 0,-2-2-9 16,2 2 0-16,0 0-4 0,0 0-8 0,0 0-4 15,0 0-11-15,0 0-1 0,0 0 1 0,2-5-11 16,-2 5 7-16,0 0-6 0,2-5 6 0,-2 5-5 15,0-5-1-15,0 5-2 0,0 0-5 0,-2-5-7 16,2 5-3-16,0 0-7 0,0 0-4 0,0 0 1 0,0 0-6 16,0 0 2-16,0 0-7 0,0 0-1 15,0 0-7-15,0 0-7 0,0 0-3 0,0 0-2 16,-4-2-15-16,4 2-6 0,0 0-3 0,0 0-6 0,0 0-8 16,-9 7-11-16,9-7-19 0,-7 5-15 0,3-3-18 15,1 1-14-15,0-1-306 0,-3 1 142 0,3-1 94 16</inkml:trace>
  <inkml:trace contextRef="#ctx0" brushRef="#br0" timeOffset="22214.29">24763 6053 223 0,'2'-7'295'0,"-2"2"-13"0,3-2-11 15,-2-1-20-15,0 3-19 0,1 0-21 0,-1 1-21 16,0 1-20-16,-1-2-21 0,0 5-22 16,0 0-10-16,0 0-11 0,0 0-11 0,8 11-7 0,-7-5-4 15,0 7-5-15,-1 1-7 0,0 2-6 0,-2 2-8 16,2 10-4-16,-1-1-3 0,-2-2-7 0,-3 1-2 15,-1-1-7-15,-1 1 0 0,-2 3-1 0,1-2-2 16,-1-1-3-16,-3 1-6 0,3-4-2 0,6-5 5 16,-6-1-9-16,6-1-3 0,-1-2-2 0,1 2-8 15,0-4 0-15,3-2-1 0,1-1-6 0,0-2 2 16,1 1-1-16,7-2-1 0,-1 2 1 0,4-3-4 16,4 2 5-16,7-2 2 0,0-2-7 0,-2-1 4 15,10 1 2-15,-2-1-3 0,0-2 3 0,-7 0 5 0,1 0 2 16,1-1-1-16,-2 0-2 0,0-2 2 0,-4 1 0 15,3-1 1-15,-3-2 0 0,0 1-1 16,-1-3-1-16,2-1 6 0,-4 1 7 0,0-3 20 16,0 0 2-16,-1-2 9 0,-3 0 6 0,4-1 14 0,-3-3 28 15,-2 1-6-15,1-4 5 0,0-2 2 0,-2 1 5 16,1 4 11-16,-2-2 6 0,0 1 1 0,-2 5 6 16,0 0 13-16,-1 1 13 0,-1 0 3 0,1 4 3 15,-2 0-13-15,0 2-12 0,0 0-22 0,-1 1-14 16,-1 0-14-16,0 4-12 0,0 0-11 0,0 0-3 15,0 0-8-15,-4 23-6 0,0-7 0 0,-1 2-6 16,-3 7-2-16,3-1-2 0,0 4-5 0,0 1 0 16,0-2-5-16,-4 0-10 0,4 1-17 0,1 1-17 15,-4-2-39-15,-2 1-45 0,1 0-43 0,4-4-52 16,1 5-26-16,-2-5-46 0,2 3-46 0,0-7-56 16,4-2-46-16,0-1-1083 0,0-6 502 0,5 0 332 15</inkml:trace>
  <inkml:trace contextRef="#ctx0" brushRef="#br0" timeOffset="22713.95">25711 6287 147 0,'4'-19'235'0,"-1"-3"-4"0,1 1 5 16,-4 1-1-16,0 1-16 0,0 0-4 0,-5 0-3 0,1 2 7 15,-1 0-9-15,-1 0-19 0,-3 4-8 0,-1-1-12 16,3 3-14-16,-2 5-11 0,-3-2-20 0,0 1-10 16,1 5-12-16,-9 0-11 0,4 4-11 15,-4 3-5-15,1 3-8 0,-4 6-7 0,4 2-6 0,-1 2-3 16,1 1-14-16,3 2 2 0,1 1-9 0,3 0 3 16,1 1-4-16,5-3 0 0,-1 0-10 15,7 0 2-15,-2 5-4 0,3-2 0 0,3 3-2 0,1-9-3 16,4 3 0-16,-2-1 6 0,2-2-13 0,5 5 2 15,-5-3-2-15,3-2 2 0,2-3-3 0,-3 2-3 16,5-3 1-16,-3 1 8 0,-1 1-7 0,5-2-5 16,-4-2 2-16,-3-2-1 0,-4 0-2 0,2-2 2 15,-4 0-5-15,1-1 5 0,-4 0 2 0,-1 1 1 16,-1-2 0-16,-7 0 1 0,2 1-2 0,-6-2-3 16,-5 0 5-16,-3 0 8 0,1 0 1 0,-8-3 13 0,-2-1 5 15,1-1 0-15,6-1 6 0,3-3 4 16,-3 0 0-16,4 1 19 0,4-4 6 0,3 1-2 15,-1 1-7-15,7-3-10 0,-1-3-1 0,4 0-10 16,6-1-13-16,3-3-8 0,7 1-14 0,6-6-17 0,11 1-29 16,0-2-35-16,14 0-26 0,-9 6-33 15,14-3-38-15,-1 2-38 0,1 2-38 0,2 0-34 16,-1 2-38-16,-14 8-783 0,13-8 369 0,-14 6 246 0</inkml:trace>
  <inkml:trace contextRef="#ctx0" brushRef="#br0" timeOffset="23080.32">26481 6166 201 0,'5'-16'276'15,"-2"4"-6"-15,-2-1-11 0,-2 2 9 0,-2-7-5 16,0 8-11-16,-5-6-9 0,-4 4 0 0,1 2-15 16,-4-2-18-16,-2 2-19 0,-4 4-18 0,-7 0-10 15,-1 2-17-15,0 3-16 0,-1 2-11 0,3 3-14 16,-1 2-13-16,4 3-8 0,5 0-8 0,-4 3-8 15,6 2-13-15,6-1-3 0,0 4-21 0,4-2-6 16,6-2-6-16,-1-3-4 0,5 3-1 0,4-4-3 16,4 3 3-16,4-4-9 0,4 0 4 0,9 1-3 15,3-5 0-15,2 0 2 0,4-3 3 0,-3-2-2 16,0-2 0-16,-3 2 2 0,-11-2-1 0,-1 3 4 16,-6-1-9-16,-3 1-2 0,-1 1 2 0,-4 0 6 15,-1 5 41-15,1 3 37 0,-5 4 31 0,-5 12 18 16,-1 2 11-16,-6 2 2 0,-2 2-5 0,-3 1-13 15,0-1-6-15,-2 13-14 0,6-13-12 0,-4 3-7 16,2 10-12-16,2-12-9 0,3 2-42 0,-3-1-60 16,0-2-77-16,3 0-76 0,-3-1-85 0,-1 1-90 0,1 1-94 15,-3-6-1092-15,-1-1 515 0,-3-4 342 0</inkml:trace>
  <inkml:trace contextRef="#ctx0" brushRef="#br0" timeOffset="25314.79">2122 9024 28 0,'-22'0'285'0,"4"1"-11"0,0 0-9 15,7-1-21-15,0 0-9 0,3 0-19 0,0 1-8 16,3-1-31-16,5 0-17 0,-9 0-18 0,9 0-15 16,0 0-13-16,0 0-8 0,0 0-10 0,0 0-6 15,0 0-2-15,32-1-4 0,-12 0-6 0,9-2-7 16,4 0-3-16,0 1-7 0,8-1-9 0,11-1 12 15,-11 1-17-15,10-1-7 0,-10 1 1 0,-5 1-10 16,1 1-18-16,-2-2-26 0,-5 3-52 0,-8 3-40 16,-3-1-55-16,0 1-41 0,-5-2-39 0,-1 1-667 15,-6 0 301-15,-5-2 202 0</inkml:trace>
  <inkml:trace contextRef="#ctx0" brushRef="#br0" timeOffset="25513.37">2335 8884 9 0,'-20'-17'340'0,"8"5"-14"15,2 0-15-15,-1 4 1 0,2 1-3 0,1-1-14 16,1 3-27-16,1 1-29 0,3 1-31 0,-1-1-31 0,4 4-13 16,0 0-17-16,-4 10-9 0,2-4-17 0,1 7-5 15,2 4-8-15,1 2-12 0,0 8-2 16,4 2-12-16,-4 0-3 0,3 2-12 0,3 3-2 16,-4 0-7-16,5 12 0 0,-4-10-10 0,6 10-4 0,1 1-14 15,-2 1-29-15,0-2-48 0,-4-12-49 16,7 13-43-16,4-2-59 0,-4-11-73 0,2-3-76 0,3-5-725 15,0-1 358-15,0-7 238 0</inkml:trace>
  <inkml:trace contextRef="#ctx0" brushRef="#br0" timeOffset="25964.52">3169 8797 94 0,'7'-3'506'0,"-3"0"-54"0,1 3-49 16,-5 0-41-16,5 6-36 0,-3 1-31 0,0 4-32 16,-2 5-29-16,1 1-22 0,-1 2-21 0,-1 6-15 15,-1 1-22-15,2 3-11 0,-2-3-7 0,1 4-23 16,-2-2-11-16,2 4-11 0,-3-3-11 0,4 2-10 16,-1-1-25-16,0-3-29 0,1-3-34 0,0-7-39 15,0-6-25-15,1 1-8 0,-1-3 4 0,1-2 6 16,1-3 16-16,0-3 1 0,-2-1 8 0,0 0 7 15,1-27 4-15,-1 7 9 0,-1-7 9 0,1-4 19 16,-6-15 13-16,-2 9-1 0,0-15 17 0,2 2-2 16,-3-2 17-16,-2-2 11 0,0 0-1 0,2 0 9 0,2 5 9 15,-1 1 8-15,3 12 4 0,0 1 15 0,1 4-4 16,3 5 3-16,1 6 5 0,-2 1-7 16,4 4-5-16,-4 3-13 0,2 5-7 0,2 0-14 15,-1 2-3-15,2 3-9 0,-3 2-4 0,12 2-2 0,-5 0-5 16,2 6 1-16,2 3-5 0,10 7 0 0,-9-1 0 15,4 4-4-15,-1 4-4 0,-5 1-2 0,-1 1 0 16,-1 3-1-16,-4 0-5 0,-4 6 5 0,1-2 0 16,-6 2-18-16,-8 11-37 0,3-11-44 0,-5 7-55 15,-1-9-50-15,-2 10-56 0,4-15-76 0,4 2-76 16,-2-6-876-16,0-4 426 0,2-9 282 0</inkml:trace>
  <inkml:trace contextRef="#ctx0" brushRef="#br0" timeOffset="26381.08">3613 8555 126 0,'9'-5'330'0,"0"2"-39"0,-3 3-29 16,2 3-27-16,1 1-16 0,1 3-17 0,-1 3-21 16,4 4-9-16,1 7-2 0,-4 5-2 0,0 3-7 0,-1 0 6 15,-2 1-22-15,1 1-11 0,-4 3-17 16,-2 0-5-16,0 2-15 0,1-2-4 0,-3-3 11 15,1 1-31-15,-1-2-7 0,-1-2-10 0,1-4 2 16,-1-7-9-16,-1-7-3 0,2-3-1 0,0 0 2 16,-1-1-1-16,1-2 19 0,-1-3-3 0,1-1-5 0,0 0-8 15,-9-17 8-15,4 1-20 0,-2-1 3 16,1-12 1-16,-4-2-11 0,1-14 6 0,-1 0 1 16,0-3 0-16,2-1 4 0,-5-1 4 0,9 3 12 0,-2 0 2 15,3 11-2-15,2-10 1 0,2 14-2 0,2 2 7 16,1 6-8-16,-1-2 1 0,4 8-13 0,-2 3-12 15,0 5-3-15,2 2-5 0,0 3-4 0,5 0-3 16,1 5-1-16,0 0-3 0,8 6-1 0,-4 5 1 16,6 2-7-16,1 6 9 0,0 2-3 0,-1 4 0 15,-1 3-1-15,-2 1-1 0,1 3-2 0,-1 9-2 16,0 5 5-16,-7 0-3 0,-4-13-22 0,-1 2-42 16,-2 1-49-16,-1-2-60 0,-2 1-51 0,-6-1-61 15,2-1-63-15,-3-2-65 0,0-2-854 0,-4-6 420 16,1-5 280-16</inkml:trace>
  <inkml:trace contextRef="#ctx0" brushRef="#br0" timeOffset="26526.68">3649 8842 246 0,'-8'-7'315'0,"3"0"-33"0,1-2-29 0,3 5-25 15,1 0-18-15,5-8-28 0,0 4-20 0,13-3-16 16,0-1-13-16,9 0-17 0,5-3-10 0,2 1-16 15,16-3-28-15,-1 2-43 0,2-1-66 0,-1 2-63 16,3-2-79-16,-16 4-547 0,17-1 246 0,-16 4 164 16</inkml:trace>
  <inkml:trace contextRef="#ctx0" brushRef="#br0" timeOffset="26749.18">4389 8486 100 0,'0'0'455'16,"-8"-1"-41"-16,6-2-37 0,2 3-38 0,-4-4-23 0,4 4-51 16,0 0-21-16,1-6-24 0,7 4-24 15,4 0-25-15,8-1-17 0,9-3-14 0,8 0-9 16,0 1-14-16,18-2-10 0,1-1-13 0,-1 0-9 0,4-2-28 16,0 5-55-16,-4-4-63 0,-17 5-75 0,-2 3-76 15,1-2-70-15,-10-2-817 0,-9 5 367 16,-6 0 244-16</inkml:trace>
  <inkml:trace contextRef="#ctx0" brushRef="#br0" timeOffset="26895.79">4823 8374 268 0,'-11'-1'425'15,"-2"1"-44"-15,4 0-35 0,-1 5-33 0,1 0-30 16,0 5-29-16,0 4-15 0,-4 1-16 0,3 7-10 16,1 4-16-16,0 1-11 0,4 4-1 0,1-2-26 15,4 0-11-15,0 3-19 0,4 3-14 0,0 0-7 16,2 11-11-16,3-12-39 0,-1 0-63 0,2 12-83 15,-5 0-95-15,-1-9-105 0,-4 10-967 0,0-15 419 16,-5 5 278-16</inkml:trace>
  <inkml:trace contextRef="#ctx0" brushRef="#br0" timeOffset="27396.87">1658 11050 51 0,'-22'6'357'0,"3"-3"-11"16,6 0-16-16,2 2-21 0,5-5-22 0,-1 0-25 0,3 1-33 15,-2 2-28-15,6-3-19 0,-1 2-15 0,1-2-12 16,11 5-17-16,2-5-1 0,10 0-24 16,12 0-7-16,17-3-10 0,4-4-8 0,2 6-13 15,4-8-5-15,2 1-36 0,1 1-62 0,1 1-69 0,-4-1-74 16,4 2-79-16,-7 3-813 0,-4 0 355 15,-14 0 236-15</inkml:trace>
  <inkml:trace contextRef="#ctx0" brushRef="#br0" timeOffset="29212.66">2677 10778 4188 0,'2'-16'177'0,"-1"3"-28"0,-1 2-40 15,-2 2-33-15,2 3-18 0,0-2-3 0,-1 4-16 16,1 0-14-16,-2-2-8 0,2 6-24 0,0 0 18 15,0 0-4-15,0 0 5 0,7 17-4 0,-5-5 9 16,3 2-26-16,-1 3 19 0,0 3-1 0,0 4-3 16,1 2 0-16,1-1-4 0,2-1 7 0,-2 6-9 15,2-5 3-15,1 0 3 0,-4 1 0 16,0 0-6-16,0-8 7 0,3 2-6 0,-4-3 0 16,1-5-4-16,0-1-2 0,-4-1-6 0,3-3 10 0,-4-1-2 15,1-1 10-15,2-1 4 0,-3-1 16 0,0-3-2 16,0 0-2-16,0 0 2 0,0 0 3 0,0 0 3 15,0 0 1-15,-9-10 0 0,4 5 3 0,0 0-1 16,1 1 6-16,-1-1-2 0,2 2-1 0,-1-2 2 16,1-2 8-16,0 4-8 0,-1 1 1 0,3-2-8 15,-3 0-5-15,4 4-1 0,-2-1-4 0,2 1-2 16,-3-6-1-16,3 6 0 0,-2-2-8 0,2 2 0 16,0 0-4-16,0 0 0 0,0 0 2 0,0 0-7 15,0 0 1-15,-4-2 1 0,4 2 1 0,0 0-9 16,0 0 5-16,0 0 2 0,0 0-1 0,0 0 3 15,0 0-3-15,0 0-1 0,0 0 1 0,0 0-2 16,0 0-3-16,0 0 8 0,0 0 0 0,0-7-1 16,0 7 0-16,0 0 1 0,0 0-6 0,0 0 5 15,0 0-6-15,0 0 5 0,0 0 0 0,0 0 0 16,0 0 0-16,0 0-3 0,0 0 5 0,0 0-3 16,0 0-2-16,0 0 0 0,0 0-1 0,0 0 0 15,0 0 3-15,0 0-3 0,0 0-2 0,0 0 1 16,0 0 1-16,0 0 2 0,0 0 1 0,0 0-2 15,0 0 5-15,0 0-3 0,0 0-1 0,0 0-1 16,0 0 1-16,0 0-2 0,0 0-3 0,0 0 2 16,0 0-2-16,0 0-2 0,0-3 7 0,0 3 0 15,0 0-1-15,0 0 2 0,0 0-4 0,0 0-1 16,0 0 4-16,0 0-2 0,0 0 3 0,0 0-1 16,0 0-1-16,0 0 0 0,0 0-4 0,0 0 4 15,0 0 1-15,0 0-1 0,0 0 0 0,0 0-3 16,0 0 1-16,0 0-5 0,0 0 6 0,0 0 2 0,0 0-3 15,0 0 5-15,0 0-3 0,0 0-2 0,0 0 2 16,0 0-6-16,0 0 4 0,0 0 4 16,0 0-1-16,0 0 0 0,0 0 0 0,0 0-1 15,0 0-1-15,0 0 1 0,0 0-8 0,0 0 10 16,0 0-4-16,0 0 4 0,0 0-4 0,0 0 1 16,0 0 1-16,0 0 3 0,0 0-4 0,0 0 1 15,0 0-1-15,0 0-2 0,0 0 2 0,0 0 2 16,0 0-1-16,0 0-2 0,0 0 1 0,0 0 4 15,0 0-4-15,0 0 0 0,0 0-1 0,0 0 2 0,0 0 2 16,0 0-4-16,0 0 3 0,0 0-3 0,0 0 0 16,0 0 1-16,0 0-5 0,0 0 2 15,0 0-3-15,0 0 7 0,0 0-6 0,0 0 0 16,0 0-2-16,0 0 0 0,0 0-4 0,0 0 3 16,0 0-2-16,0 0 6 0,0 0-1 0,0 0 0 0,0 0-1 15,0 0 3-15,0 0-5 0,0 0 7 0,0 0-7 16,0 0 1-16,0 0 3 0,0 0-6 0,0 0 3 15,0 0-1-15,0 0 0 0,0 0 0 16,0 0 4-16,0 0-3 0,0 0 2 0,0 0-1 0,0 0 0 16,0 0 4-16,0 0-3 0,0 0-8 0,0 0 10 15,0 0 0-15,0 0 0 0,4-3 0 0,-4 3 2 16,0 0 2-16,0 0-2 0,0 0-2 0,0 0 4 16,0 0 0-16,0 0-1 0,0 0 0 0,0 0 1 15,0 0-2-15,0 0 2 0,0 0-1 0,0 0 0 16,0 0-2-16,0 0 2 0,0 0 4 0,0 0-8 15,0 0 1-15,0 0 1 0,0 0-1 0,0 0 1 16,0 0-1-16,0 0 2 0,0 0 0 16,0 0-4-16,0 0 5 0,0 0-4 0,0 0 4 0,0 0-1 15,0 0 0-15,0 0-1 0,3-2 2 0,-3 2 0 16,0 0-1-16,0 0-3 0,0 0 2 0,0 0 1 16,0 0 7-16,0 0-9 0,0 0-1 0,0 0-3 15,0 0-1-15,0 0-2 0,0 0-6 0,0 0 4 16,0 0-5-16,0 0-7 0,0 0 0 0,0 0 0 15,0 0 1-15,0 0-1 0,0 0-1 0,0 0 8 16,0 0-5-16,0 0 10 0,0 0-3 0,0 0 0 16,0 0 1-16,0 0 10 0,0 0-3 15,0 0-4-15,0 0 4 0,0 0 1 0,0 0 0 0,0 0 2 16,0 0-2-16,0 0-1 0,0 0 3 0,0 0 1 16,0 0-1-16,0 0 8 0,0 0-19 0,0 0 18 15,0 0 12-15,0 0-14 0,0 0-1 0,0 0-3 16,0 0 2-16,0 0 2 0,0 0-2 0,0 0 4 15,0 0 0-15,0 0 9 0,0 0-14 0,0 0 2 16,0 0 0-16,0 0-1 0,0 0 2 0,0 0-2 16,0 0-12-16,0 0 16 0,0 0-3 0,0 0 1 15,0 0 2-15,0 0-2 0,0 0 8 0,0 0-7 16,0 0 1-16,0 0-5 0,0 0 0 0,0 0 1 16,0 0 2-16,0 0 0 0,0 0 13 0,0 0-19 15,0 0 4-15,0 0-1 0,0 0 5 0,0 0-1 16,0 0-2-16,0 0-1 0,0 0 0 0,0 0-3 15,0 0 1-15,0 0 6 0,0 0-5 0,0 0 3 0,0 0-14 16,0 0 7-16,0 0 5 0,0 0 2 16,0 0 0-16,0 0 2 0,0 0 0 0,0 0 1 15,0 0 0-15,0 0 1 0,0 0-5 0,0 0 1 16,0 0 2-16,0 0 1 0,0 0-3 0,0 0-1 0,0 0-1 16,0 0 6-16,0 0 4 0,0 0-11 0,0 0-1 15,0 0 2-15,0 0 1 0,0 0-14 16,0 0 17-16,0 0-3 0,0 0 4 0,0 0-2 15,0 0-1-15,0 0 1 0,0 0 1 0,0 0 0 16,0 0-2-16,0 0 4 0,0 0-3 0,0 0-4 16,0 0 9-16,0 0-10 0,0 0 8 0,0 0-7 0,0 0 0 15,0 0 5-15,0 0-2 0,0 0 2 16,0 0-1-16,0 0-2 0,0 0-1 0,0 0 2 16,0 0-3-16,0 0 3 0,0 0 1 0,0 0-2 0,0 0-17 15,0 0 19-15,0 0-4 0,0 0 6 0,0 0-2 16,0 0 4-16,0 0-5 0,0 0 2 0,0 0-10 15,0 0 8-15,-1-7 4 0,1 7-2 0,0 0-4 16,0 0 1-16,0 0-11 0,0 0 15 16,0 0 3-16,0 0-1 0,0 0 1 0,0 0 0 0,0 0-4 15,0 0 3-15,0 0-1 0,0 0-2 0,0 0 2 16,0 0-1-16,0 0-8 0,0 0 6 16,0 0-6-16,0 0 2 0,0 0-1 0,0 0 3 15,0 0-5-15,0 0-8 0,0 0 6 0,0 0-3 0,0 0-1 16,0 0 6-16,0 0-1 0,0 0 2 15,0 0-2-15,0 0 4 0,0 0-1 0,0 0-2 0,0 0 5 16,0 0-5-16,0 0-1 0,0 0 1 0,0 0-11 16,0 0-17-16,0 0-26 0,0 0-28 0,0 0-27 15,0 0-27-15,0 0-29 0,0 0-20 0,0 0-25 16,0 0-18-16,0 0-28 0,0 0-13 0,-10 9-29 16,7-6-631-16,3-3 311 0,-9 0 208 0</inkml:trace>
  <inkml:trace contextRef="#ctx0" brushRef="#br0" timeOffset="31904.35">2628 10839 216 0,'-9'-15'303'0,"0"1"-22"0,0-3-22 16,5-3-19-16,-2-6-16 0,6 8-13 0,5-10-16 0,0 5-11 16,7-2-17-16,2 1-7 0,2 4-27 0,5 0-12 15,3 2-12-15,-1 3-14 0,3 1-3 0,3 3-15 16,-2 6-6-16,1 3-8 0,3 5-6 15,-1 4-2-15,1 3-5 0,0 6-3 0,-2 3 0 16,-2 3-7-16,-3 5 4 0,-2 2-4 0,-3 3 0 0,3 9-1 16,-12-7-4-16,-1 0-8 0,-6 3 0 0,-3 8 4 15,-6-7-10-15,-5 8 4 0,-1-11-7 16,-7 9 0-16,3-14 10 0,-2 0-16 0,-4-5-1 0,0 0-1 16,3-6-1-16,-4 1 1 0,1-3 4 0,4-7-6 15,1 1 0-15,1-3-2 0,0 0 0 0,3-6 3 16,0 1-3-16,4-1 2 0,-1-2 3 0,5 0 1 15,5 0-2-15,-12-1-5 0,12 1-4 0,-4-2 1 16,4 2 3-16,0 0-4 0,13-11-4 0,0 5 7 16,5-1 0-16,1-1-5 0,3 2 0 0,7 0 1 15,-1-3-2-15,3 4 1 0,-3-2-2 0,4 1 0 16,-5 2 3-16,2-3-5 0,-7 2 2 0,0-1-3 16,-3 2 3-16,1-5-2 0,-4 1 5 0,-1-1 6 15,-2-1-10-15,-2-4 5 0,1-3-1 0,-7-2 4 16,1-4-1-16,-2-4-3 0,0-1 6 0,-3-1 12 15,-1-1 6-15,-4 0 19 0,2-2 18 0,-2 3 21 16,-2 2 23-16,-2-1 8 0,3 1 5 0,-2 8 19 16,0-1 19-16,3 10 16 0,0-2-1 0,0 8-14 15,3-2-21-15,-3 1-20 0,2 1-20 0,2 4-10 16,0 0-12-16,0 0-10 0,0 15-1 0,2 3-4 16,-1 9-5-16,7 3-7 0,-3-1-1 0,4 1-5 15,-1 4-3-15,-2 2-5 0,2-3-4 0,2 1-5 16,-2-2-5-16,-3 0-16 0,4-2-29 15,1-4-20-15,-1-2-25 0,1-9-36 0,0 2-3 0,-4-8-8 16,1 0 7-16,0-2 11 0,0-3 19 0,0-3 2 16,0-2 14-16,1-6-8 0,1-3 22 0,1-5 3 15,2-8 6-15,-1-5 10 0,-2 0 0 0,0-6 6 16,1-12-2-16,-2 12 19 0,-3-1 17 0,-4 1 9 16,3 0 10-16,1 1 11 0,-1 4 4 0,1 3 15 15,-2 9 5-15,-2 0 2 0,-1 9-3 0,1-1-7 16,2 3-13-16,-2 0-7 0,-1 3-2 0,0 3-5 15,0 0-4-15,13 15 1 0,-3-1-4 0,2 4-1 16,0 6-2-16,-1 0-4 0,3 2 3 0,-2-1 0 16,-1 3-2-16,3-5 1 0,-1 5-5 0,-2-1-12 15,-1-4-23-15,-1-5-26 0,2-1-13 0,-3-1-11 16,0 1-16-16,1-3-11 0,-5-5-4 0,3 1 1 16,0-5 13-16,-2-4 13 0,0 2 8 0,-5-3 16 0,9-7-3 15,0-5 10-15,-4 2 8 0,-1-7 8 16,4-7-1-16,-3-5-7 0,0 3 22 0,-4-3 11 15,-1-6 14-15,0 6 21 0,0 2 0 0,0-1 8 16,-3 4-1-16,0 5 9 0,3 2 11 0,-1 7 6 16,1-4-2-16,0 8-6 0,0-1-24 0,0 4 7 15,-3-2-11-15,3 5-8 0,3-7 2 0,-3 7-9 16,0 0 1-16,0 0-6 0,0 0-8 0,13 14-3 16,-9-7-16-16,1-2-5 0,1 1-14 0,1 4-18 15,0-5 3-15,2 4 6 0,0-5 0 0,-1-3 4 0,3-1 8 16,-1 0 8-16,3 0-2 0,-3-4 4 15,0-4 16-15,5 1-24 0,-3-3 21 0,-1-1 5 16,0 0-8-16,-2 1 28 0,-2 1 9 0,1 0 21 16,-3 1 17-16,-1 1 18 0,0 1-3 0,-3 2-2 15,3 0-5-15,-4 4-11 0,5-6-12 0,-5 6-7 0,0 0 2 16,0 0-11-16,11 10-1 0,-4 4 0 0,-2 5-4 16,4 6 0-16,-1 3 0 0,1-1-7 15,-3 1 10-15,5 2-12 0,0-1 2 0,-1 2 0 16,1 0-4-16,1-3 0 0,-1-1-13 0,3-1 1 0,-2-9-27 15,2 7-17-15,0-10-9 0,0-4-20 0,4 1-8 16,1-2-2-16,1-4 4 0,9-3-4 0,-9-4-7 16,10-7 2-16,-1 1 8 0,-1-4 6 0,3-5 6 15,-3 0 2-15,-3-3 6 0,1-4 7 16,-6 1 8-16,2-4 3 0,-4 1 12 0,0 1-5 0,-3 1 10 16,-2 2 5-16,-3 5 16 0,-5 0 24 0,2 2 14 15,-6 4 16-15,4 0 14 0,-6 4 4 0,0 2-2 16,-2-1-6-16,-2 3-8 0,-3 2-3 0,8 1-18 15,-23 9 12-15,4 0-4 0,-2 8-4 16,-1 3-3-16,0 1-4 0,-1 1-10 0,4 4 9 0,0 0-8 16,-3 0-33-16,9-1 28 0,3 0-20 0,1-8-18 15,5 0-21-15,0-5-12 0,3 1-12 0,1-2-11 16,1-6 1-16,3 2 7 0,1-2 2 16,8-6 1-16,-3-3 4 0,8-4 2 0,5-7 1 0,0-4 9 15,3-4 1-15,-2-3 11 0,0-2 5 0,-6-5 5 16,6-8 10-16,-2-3 12 0,-8-1 36 0,0 0 3 15,-8 9 32-15,1-12-3 0,-2 12 6 0,-1-10 5 16,-4 14 30-16,-1 1 17 0,-1 2 18 0,1 10 25 16,0 0 9-16,0 4-6 0,-2 5-10 0,2 2-16 15,-1 1-22-15,1 5-17 0,1 2-12 0,0 0-9 16,0 0-4-16,-3 21-9 0,3 4-6 0,0 4-11 16,2 7 2-16,0 0-6 0,1 17-2 0,2-1-2 15,-4 2-4-15,2-2-2 0,2 1-5 0,0-8-10 16,-2-11-18-16,2 1-21 0,-1-4-26 0,3-2-16 15,1-5-18-15,0-8-10 0,-1 0-1 0,6-4 7 16,1-5 9-16,-1-2 2 0,6-3 6 0,0-6 2 16,-1-1 5-16,9-8 5 0,0-1 9 0,-4-7 8 15,0 0 4-15,-5-4 2 0,2-2 10 0,-6-3 12 16,4 0-20-16,-6-2 13 0,0-2 0 0,0 3-8 16,-6 4 28-16,3 3 22 0,-4 6 13 0,-5 3 14 15,3 2 16-15,-2 2 6 0,-1 5-6 0,0-1-3 16,0 2-17-16,0 5 1 0,-5-4-8 0,5 4-5 15,0 0-1-15,-26 14-9 0,12 1 2 0,-1 8-2 16,-1-2-3-16,0 6-8 0,1-3 5 0,2 1-7 16,-2 0-13-16,7-2-23 0,4-2-25 0,0-3-25 15,4 1 1-15,2-3-38 0,1-4-4 0,3 0-11 16,5-5 8-16,-1-1-2 0,8-3 6 0,3-2-1 16,0-5 12-16,6-5 9 0,1-6 8 0,-1 1 11 15,-3-3 13-15,-2-3 12 0,0-1 21 0,-3 1 23 16,-4 6 35-16,3-6 19 0,-5-1 9 0,-4 6 30 15,1 1 6-15,-1 6 11 0,-5-3-10 0,-3 6-5 16,4-1-14-16,-2 1-5 0,1 2-15 0,-4 3-6 16,6-3-4-16,-6 3-15 0,0 0 9 0,13 18 0 15,-8-10-6-15,-1 9-6 0,2-2 3 0,-2 2 0 16,0 2-9-16,-3-1 0 0,2 0-14 0,-2-1-19 16,2 2-10-16,-3-2-16 0,2 2-18 0,-2-10-15 15,1 5-10-15,1-5-6 0,-2-2 8 0,1-1 5 16,-1-2 19-16,0-4 1 0,4 3 6 0,-4-3 15 15,0 0 0-15,10-17 15 0,-4 8 15 0,2-9 16 16,2 1 12-16,2-9 6 0,-2-3 8 0,4 0 8 16,0 2 0-16,0-2-1 0,-1-1-5 0,2 4-1 0,-1 2-4 15,3 2-4-15,-3 3 6 0,0 3-7 16,0 5-12-16,-2-3 1 0,-2 9-1 0,0 0-5 16,0-1-4-16,3 4-3 0,-3 1 3 0,-10 1 13 15,21 6-25-15,-6 2 7 0,-7-1 3 0,1 5-1 0,0 1-4 16,2 1 1-16,-5 4 13 0,2-2-28 0,4 8 17 15,0-2 5-15,-4-5-4 0,1 11 0 0,-1-10-14 16,-2-2-9-16,3 1-34 0,8-2-10 16,-7-1-7-16,4-1 0 0,1-4 5 0,-2-4 9 0,8-2 2 15,0-3 9-15,2-3 4 0,3-2 6 0,1-4-1 16,1-6 5-16,-4 1 0 0,0-3 7 16,0-3 6-16,0-4-1 0,-4 0 15 0,0-1-8 15,1 1 14-15,-3-1 12 0,-4 4 25 0,-4 5 30 16,-2-1 16-16,-3 5 11 0,0 2 7 0,0-1 3 0,-2 5 6 15,-3-1-5-15,0 4-14 0,0 3-9 0,-8-4-11 16,8 4-3-16,-18 5-11 0,-1 6-11 16,-3 7 1-16,-1 1-7 0,-2 5-7 0,0-1-3 15,4 5-2-15,1 0-3 0,3 1-3 0,4-2-5 0,0-2-11 16,4-5-17-16,4-6-6 0,1-1-11 0,3-2 2 16,2-5 2-16,-1-1 1 0,0-5 4 0,13 3-9 15,-13-3 11-15,34-14 1 0,-5-3-2 0,-4-4 4 16,11-12-3-16,-3-5 11 0,-1 1-4 15,-5-3 3-15,-2-1 4 0,-6-3 6 0,-2 0-2 0,-2-2 15 16,-3 1 14-16,-5-5 8 0,0 3 8 0,-4 0 14 16,-2 14 15-16,1 1 41 0,0 6 26 0,-2 9 18 15,-2 4-3-15,2 4-18 0,-1 1-19 0,1 1-20 16,-1 5-19-16,1 2-3 0,0 0-7 0,-1 22-7 16,2 3-2-16,-1 8-5 0,1-1-7 0,0 4-11 15,5 14 2-15,-1 0 2 0,5-3-10 0,0 0-2 16,3-2 0-16,3 1-7 0,5-4-14 0,6 1-43 15,1-3-60-15,-5-11-77 0,8-7-83 0,1-4-112 16,2-1-119-16,2-7-1530 0,19 1 671 0,2-8 446 16</inkml:trace>
  <inkml:trace contextRef="#ctx0" brushRef="#br0" timeOffset="32929.9">7465 10488 223 0,'-8'0'218'0,"8"0"-18"15,-6-3-14-15,6 3-16 0,0 0-19 16,-6-1-11-16,6 1-13 0,0 0-22 0,0 0-1 0,0 0-10 16,0 0-8-16,0 0-5 0,0 0-7 0,0 0-3 15,0 0-5-15,0 0-3 0,0 0-1 0,23 2-5 16,-16-2-5-16,2-2 0 0,1-1 1 0,2 0-5 15,1-3-6-15,0 1 3 0,5-3-4 0,-5-1 0 16,6-1 1-16,-6 0 1 0,3 1 4 0,-3-2 1 16,-1-1 3-16,-1-1 4 0,-3 4 18 0,0 0 10 15,-1-1 1-15,-2 1 4 0,1-1-5 0,-3 0 2 16,1 1 1-16,-1 1 1 0,-1 3-1 0,1-1 0 16,-1 2-2-16,-2-2-8 0,2 3-13 0,-2 3-6 15,2-5-10-15,-2 5-6 0,0 0-1 0,0 0-8 0,0 0-8 16,4 19 2-16,-1-6 2 0,-1 3-12 15,1 3 8-15,1 1-8 0,2 5-4 0,-1-1 2 16,1-7-4-16,2 3-1 0,-3-3-4 0,5-3 4 0,2 1-8 16,-2-2 4-16,4-3-1 0,-5-3 0 0,4-3 0 15,1 3 0-15,-1-7-1 0,9-2 0 0,-2-4 3 16,5-4-6-16,-1-4 8 0,1-3-4 0,-4-4 3 16,0-4-4-16,-4-4 2 0,2-5-4 0,-1-10 0 15,-1 0 2-15,-5-4 2 0,1-2-4 0,-5 2 11 16,-3-1 16-16,-2 0-2 0,-2 2 28 0,-2 12 7 15,2 2 11-15,-2 3 10 0,-1 11 37 0,1-1 18 16,0 8 2-16,1 0-8 0,-2 5-20 0,1 0-16 16,2 3-13-16,-2 1-11 0,1 3 0 0,-1 15-15 15,1 4-3-15,-3 14-7 0,1 20-2 0,-1 6-4 16,-1 25-2-16,-1-1-5 0,1 2-2 0,2-3 1 16,1 0-7-16,2-22-4 0,1 26 0 0,5 0 0 15,-2-3 1-15,-3-23-4 0,2 26-4 0,1-30-3 0,-1-1-1 16,4 1-10-16,-1-6-6 0,-1-15-9 15,-1-1-13-15,1-2-1 0,-1-6-12 0,0-10-16 16,-1-5 4-16,-3-1 7 0,2-3 11 0,-2-6 5 0,-1-1 4 16,0 0-1-16,11-25 6 0,-5-1 5 0,-2-8 2 15,2-14-2-15,-5-3 1 0,3-3 1 0,0-28 6 16,-6 30-4-16,0-5 3 0,-6-1 3 0,2 2-1 16,-1 0 2-16,0 4 0 0,-2 5 3 0,0 16-2 15,0 3-2-15,0 5 0 0,2 7 1 0,0 4 3 16,1 3-11-16,1 2-20 0,0 2-39 0,2 1-45 15,-1 4-32-15,4 0-9 0,-5 9-15 0,8 3-26 16,-2 0-32-16,7 6-34 0,6 6-38 0,6-3-43 16,1-1-884-16,3 3 410 0,4-7 274 0</inkml:trace>
  <inkml:trace contextRef="#ctx0" brushRef="#br0" timeOffset="34115.03">8893 10236 81 0,'-2'-21'301'16,"-5"1"-2"-16,1 1-5 0,-3 3-16 0,-4 3-11 0,-1 1-9 16,-3 2-16-16,0 3-15 0,-4 1-20 0,2 6-14 15,-3 3-19-15,-6 2-5 0,0 5-17 0,0 3-13 16,1 4 1-16,4 4-33 0,0 1-10 16,3 3-9-16,4 3-9 0,1-2-4 0,6 1-9 0,3 0-8 15,3-3-15-15,6-3-10 0,0-2-22 0,6-1-9 16,4-4-2-16,0-2 6 0,3-2-21 0,3-3 6 15,2-4-2-15,-3-3 1 0,5-2-2 0,-1-1 4 16,5-5 2-16,-9 1-1 0,2-4 4 0,-2-1-1 16,-1-1 1-16,4-4 5 0,-8 0 0 0,1 3 8 15,-4-3 7-15,3 2 14 0,-7 5 12 0,2-1 18 16,-4 1 9-16,1 1 11 0,-1 3 5 0,-2 1-9 16,2-1 0-16,-1 0-9 0,-2 3-7 0,-1 3-13 15,4-2-4-15,-4 2-6 0,0 0-4 0,0 0 4 0,-1 10-13 16,-2-3-16-16,-1 1-28 0,4 3-28 0,-4-2-21 15,2 2-8-15,-2-3-6 0,3-1-8 16,-2 1-8-16,3-4 4 0,0 0 8 0,0 0 10 16,0-4 11-16,4 2 4 0,-4-2 8 0,10-9 7 0,-3 0 7 15,3-4 5-15,0-3 16 0,2-1 12 0,2 1 15 16,1-6 17-16,-3 7 19 0,-1 1 23 16,-1-1-3-16,-2 6 9 0,1 0 0 0,-2 1 2 0,1-1-6 15,-3 4-8-15,3-1-5 0,2 4-16 0,-1 2 6 16,-2 1 2-16,5 3 0 0,0 1 1 15,3 7-5-15,-2 0 1 0,-3 1-9 0,3 3 1 0,-3 1-1 16,4 4-3-16,-4 2-6 0,-2 0 0 0,-1 5-2 16,0-5-1-16,-6-4-2 0,1-1-10 0,-2 1-13 15,1 0-36-15,1-4-26 0,-2-3-8 0,2-3-2 16,-1-3 9-16,2 0 10 0,-2-3-4 0,-1-3 11 16,0 0 4-16,0 0 4 0,14-16 11 0,-9 4 2 15,3-6 2-15,-1-9 4 0,1-4 4 0,4 1 13 0,-5-2 6 16,4 0 10-16,1 1 22 0,-4 3 0 15,1 2 11-15,0 7 5 0,-3 2-2 0,2 3-3 16,0-1-12-16,-2 7 2 0,-2 1-9 0,1 2-3 16,-1 1-5-16,1 3 0 0,0 1-4 0,-5 0 0 0,13 7-3 15,-7-2-4-15,2 4 0 0,-2 0 8 0,4 6-5 16,-3 1 2-16,-2-1-13 0,1 1-13 16,0-2-27-16,0 2-17 0,-2-4-20 0,-1-2 4 0,3-2-6 15,0 1 5-15,0-3 10 0,-1-1 2 0,3-2 13 16,-3-5 1-16,3 1 10 0,-1-2 4 0,1-4 1 15,1-2 5-15,1-5 4 0,2-3 10 0,-3 0 0 16,5-5 12-16,-1 0 13 0,-6 5 8 0,2 0 8 16,-1-2 17-16,0 4 26 0,-3 3-19 0,0 5 9 15,-1-1-3-15,-3 3-5 0,1-2-13 0,1 3-6 16,-2 0-4-16,-1 4-3 0,0 0 1 0,8 8-8 16,-5-3-1-16,0 5-2 0,4 5-2 0,-4 1-2 15,1 1 4-15,2 0-3 0,-3 0-9 0,4 0-22 0,2 0 2 16,-2-2-34-16,2-1-10 0,-1-3 4 15,2-5 8-15,3 2 3 0,-3-3 1 0,3-3 1 16,0-2 9-16,2-3 1 0,2-2 7 0,-2-3 3 16,4-4-1-16,-2 0 4 0,3-4 7 0,-3-3 6 0,-1-2 0 15,-1 0 4-15,1-3 13 0,-3 0 3 0,-2 2 4 16,-3 3 18-16,1 4 7 0,0-1 15 0,-4-1 10 16,0 8 9-16,-1 4-5 0,-4-1-4 0,4 0-8 15,-3 3-13-15,-1 3-5 0,0 0-9 0,0 0 5 16,3 16-3-16,-2 0 9 0,3 10-2 0,-8 0 1 15,3 8 1-15,-7 12-2 0,4 2-3 0,-1 3-4 16,1 5-3-16,-3-5-3 0,0 2 1 0,2 3-5 16,1-1-2-16,-1-1-3 0,0 2 3 0,1-4-2 15,-1 3-3-15,0 0-6 0,1 1 3 0,-4 0 0 16,2-4-3-16,1-1-2 0,-4-4 6 0,-3-3-4 16,2-11-5-16,-3 0 1 0,-4-4 2 0,-1 1-3 15,-7-6 1-15,0-1-1 0,-3-3 3 0,-3-4-3 0,3-5 0 16,-3-4 5-16,1-6-1 0,2-5-4 0,7-1 0 15,3-5-1-15,-2-10-4 0,3-2-4 0,3-10 3 16,9 0-10-16,1-15-9 0,9 0-4 0,9 0-15 16,4-2-2-16,8 4-14 0,2 2 5 0,5-1-6 15,0 3-11-15,3 3-3 0,1 3-10 0,-10 13-9 16,0-4 2-16,1 5-29 0,-6-1-11 0,-8 9-27 16,0-1-25-16,-9 3-32 0,0 1-51 0,-4-1-47 15,-6 4-949-15,-5-2 418 0,-9 3 280 0</inkml:trace>
  <inkml:trace contextRef="#ctx0" brushRef="#br0" timeOffset="34480.04">7523 10239 177 0,'8'-17'234'0,"-3"0"1"0,-1 5 3 16,1 1-6-16,-4 2 0 0,2 2 3 0,-2 1-8 15,-1 1-8-15,1 0-21 0,-1 5-18 16,0 0-15-16,-11 1-9 0,6 8-4 0,-14 9-13 0,-7 7 3 15,-7 13-14-15,2 4-8 0,-1 5-6 0,-2 0-12 16,3 4-2-16,4-3-10 0,0 0-6 0,4 6-12 16,6-6-6-16,5 0-7 0,6 0-7 0,3-3-5 15,6-9-5-15,7 11-5 0,8 0-1 0,9-4-5 16,3-2-6-16,2-1-13 0,13-4-24 0,10-3-36 16,23 7-36-16,-19-15-45 0,26 2-56 0,-21-12-73 15,32 0-99-15,-6-13-746 0,-26-2 369 0,27-12 244 16</inkml:trace>
  <inkml:trace contextRef="#ctx0" brushRef="#br0" timeOffset="34778.8">10294 9544 215 0,'27'7'325'16,"3"6"-29"-16,1 5-23 0,11 10-20 0,0 1-15 15,-2 10-8-15,2-2 1 0,-1 5-2 0,-4 2-12 16,-1 2-12-16,-2 0 9 0,-4 5-10 0,-2-1-24 0,-4 5-4 16,-4 2-14-16,1-2-15 0,-7 1-13 15,-9 4-12-15,-1-4-13 0,-8 2-12 0,-6-3-14 0,-4-1-41 16,-7-3-43-16,-7 0-58 0,-7 2-46 0,-19 9-53 15,5-18-64-15,0-7-62 0,-33 10-901 0,-4-3 395 16,3-11 264-16</inkml:trace>
  <inkml:trace contextRef="#ctx0" brushRef="#br0" timeOffset="35665.12">14190 10384 216 0,'-36'5'316'0,"2"-5"-26"0,-5 2-26 16,3 3-17-16,-1-1-21 0,4 0-22 0,5-1-14 16,8 0-12-16,6-1-16 0,2-1-14 0,3-1-17 15,0 2-7-15,7 1-13 0,2-3-2 0,14 5 1 16,11 1 11-16,16-5 3 0,26 1-9 0,46-5 4 0,15-5-1 15,19 0 1-15,14-1 2 0,14-2-1 16,13 1-6-16,6 1-2 0,8 4-5 0,-1 1-6 16,-3 1-12-16,-2 1-2 0,-3 3-6 0,-10 2-5 0,-13-1-9 15,-11 4-2-15,-13-4-1 0,-14 0-7 16,-14 0-2-16,-7 1-1 0,-13-3-2 0,-34 0 1 0,-6 0-11 16,-6-2 6-16,-15 2-7 0,-4-2-6 0,-5 2 3 15,-6-1-1-15,-4 1-2 0,-4-2-1 0,-6 2 0 16,-2 0-3-16,2-2 0 0,-2 2 0 0,-6 0-9 15,9 0-19-15,-9 0-55 0,3-3-69 0,-3 3-61 16,0 0-59-16,-22-2-54 0,4 7-66 0,-13 4-74 16,-7 0-897-16,-17 4 444 0,-5-1 296 0</inkml:trace>
  <inkml:trace contextRef="#ctx0" brushRef="#br0" timeOffset="36196.06">14030 12792 265 0,'-29'2'244'16,"8"1"-24"-16,-7 0-22 0,9-2-18 0,5 2-17 15,1-2-10-15,4 0-12 0,3 2-13 0,-2-1 1 16,3 0 4-16,5 3 8 0,0-5 10 0,19 7 3 15,12-2 0-15,21-3 14 0,12 0-7 0,45-2 7 16,11-1 4-16,14-2-7 0,13-2 1 0,11 2-16 16,2 2-1-16,10 1-10 0,0 0-9 0,6-3-10 15,2 7-15-15,-9-1-6 0,-3 0-8 0,-5 3-2 16,-6-2-8-16,-5 0-11 0,-12 1-4 0,-5-2-7 0,-14 6-6 16,-11-4-4-16,-5 1-8 0,-10 0-1 0,-29-3 1 15,4 1-17-15,-6 0 5 0,-3-2 9 16,-4 2-14-16,-13-1-6 0,-6-1-1 0,-3 0-6 0,-12-1-14 15,-3 2-30-15,-5-2-28 0,-1 2-25 0,-7-3-22 16,-5 1-26-16,0-1-35 0,-13 6-43 16,-15-4-53-16,-9 3-42 0,-20-1-62 0,-11-3-811 0,-30 5 392 15,-1-5 264-15</inkml:trace>
  <inkml:trace contextRef="#ctx0" brushRef="#br0" timeOffset="36480.81">14443 13245 212 0,'-67'9'331'16,"6"-2"-18"-16,2 4-22 0,8 0-25 0,18-4-19 15,6-2-30-15,11 0-21 0,8 2-16 0,4-3-6 16,9 0-5-16,17 0 2 0,33 1-9 0,43-3 0 16,20-7 10-16,20-4 1 0,15 2 3 0,16-5-13 15,7 2 2-15,9 0-2 0,7 1-3 0,-4 4-9 16,2 0-17-16,-6 2-5 0,-5 2-8 0,-10 2-12 15,-12 2-13-15,-10-2-5 0,-14 3-1 0,-17-8-15 0,-9 9-6 16,-16-5-6-16,-32 1-6 0,-2 1-3 16,-4-4-3-16,-17 2-9 0,-3 0-3 0,-14-2-1 15,3 1-5-15,-2-2 2 0,-10 2-3 0,2-2-1 0,-6 2-6 16,-1-3-13-16,-1 0-32 0,-4-4-43 0,0 2-74 16,-1-2-67-16,-4-2-80 0,-6-4-87 0,-2-1-1216 15,1-2 529-15,-3-3 352 0</inkml:trace>
  <inkml:trace contextRef="#ctx0" brushRef="#br0" timeOffset="37168.37">23156 10943 64 0,'-17'-4'206'0,"0"-1"1"0,3 0-11 16,1 2-5-16,-5-1-12 0,7 3-11 0,-1-2-11 16,2 3-13-16,3-1-9 0,4-2-5 0,-4 3-13 15,7 0-9-15,0 0-5 0,0 0 3 0,0 0 9 0,30-3 8 16,21-2 0-16,14-4-4 0,44 1 2 15,8-3-8-15,6 0 5 0,7-1-8 0,13-3 4 16,9 1 6-16,8 5-21 0,1-3-7 0,5 3-5 0,9 3-7 16,4 0-7-16,-2 0-3 0,0 2-9 0,-2-8-3 15,1 11-2-15,1-6-4 0,-11 5-4 0,-8 2 0 16,-4-1-7-16,-11 1 10 0,-7-4-13 0,-14 4 1 16,-12 0-5-16,-12 4 3 0,-29-8 1 0,-13 4-5 15,0-1 1-15,-16-3-12 0,-5 4-5 0,-5 0 3 16,-3 0-5-16,-9 0 0 0,-4 0-5 0,-2 1 8 15,-2-2-17-15,-2 1-18 0,-2 0-42 0,-3 2-28 16,-3-2-25-16,1 5-36 0,-9 2-35 0,-11 4-50 0,-8-2-49 16,-9 8-903-16,-14-3 395 0,-7 5 264 15</inkml:trace>
  <inkml:trace contextRef="#ctx0" brushRef="#br0" timeOffset="37681.29">22603 12672 143 0,'-9'-1'234'0,"4"1"-25"0,5 0-22 0,-8 0-16 15,8 0-9-15,0 0-9 0,0 0 17 0,16 6 7 16,11-5 6-16,7 3 0 0,24-4-1 0,4-2 0 15,44-1-5-15,4-3 4 0,13-2-7 0,7 0 7 16,9 0 4-16,12 0-7 0,7-4 13 0,11 7-5 16,14-2-16-16,2 1-18 0,9 2-16 0,-3 4-5 15,11 0-13-15,-5 0-14 0,-7 4-14 0,-6-4-6 0,0 3-5 16,-15-3-13-16,-8-2-4 0,-13 4-6 0,-19-2-6 16,-14 0-3-16,-12 0-6 0,-12 0-10 15,-28-2 5-15,-8 0-5 0,-1 2-1 0,-14 0-8 0,-1-3 2 16,-4 3-3-16,-4-2 2 0,-11 2-7 0,-1-2-1 15,-6 1-15-15,-1 1-25 0,-7 0-23 16,1 0-30-16,-6 0-38 0,0 0-32 0,0 0-24 0,-51 5-22 16,12-2-34-16,-23 5-34 0,-6-2-37 0,-24-2-30 15,-11 3-846-15,-4-3 391 0,3-2 262 0</inkml:trace>
  <inkml:trace contextRef="#ctx0" brushRef="#br0" timeOffset="38046.83">23260 12888 180 0,'-67'6'242'0,"5"-1"-17"0,2 1-22 16,4-3-5-16,17 2-13 0,3 0-8 16,6-1-4-16,0 0-6 0,11 2-8 0,2-5-8 15,6 0-6-15,5-1-3 0,0 5-6 0,6-5 10 16,0 0 13-16,41 3 7 0,18-6 8 0,46-2-1 0,16-3 0 15,20 4-3-15,14-6-10 0,14 3-9 0,14-2 3 16,20 2-13-16,-1 1-16 0,5 2-9 0,4 4-5 16,1 0-8-16,-6 0-8 0,-4 5-7 0,-8-3-6 15,-6 0-6-15,-13 3-3 0,-15 1-6 0,-13-2-4 16,-18 1-1-16,-13-2-9 0,-14 2-5 0,-33-3-1 16,-9 0-5-16,-2 0-6 0,-20-2-1 0,-6 3-4 15,-1-3-3-15,-11 0-4 0,-4 0 4 0,-5 0-1 16,1-3-2-16,-5 3-2 0,-2-1-16 0,-1 0-42 15,-2-3-70-15,-2 4-56 0,-9-5-58 0,-6-2-48 16,-14 2-58-16,-9-1-65 0,-21-4-1031 0,-37-6 473 16,0 1 316-16</inkml:trace>
  <inkml:trace contextRef="#ctx0" brushRef="#br0" timeOffset="39228.61">4112 12659 95 0,'2'-10'374'0,"-2"3"-39"0,3 2-36 0,-2 5-30 15,-1 0-25-15,0 0-29 0,10 17-22 0,-6-3-16 16,0 3-18-16,1 10-13 0,0-2-17 0,1 3-14 16,-3 0-13-16,2 4-6 0,-2-2-11 0,-3-1-7 15,2 3-7-15,-2-1-6 0,0 2-7 0,-1-2-4 16,-3-1-4-16,2-4-5 0,-4-1-3 0,3-6-6 15,-5-3-6-15,7-5-1 0,-3-2 5 0,3-1 4 16,-2-4 15-16,3-1-2 0,-4-1-5 0,4-2-5 16,-9-16-4-16,2 0-3 0,-2-7-9 0,1-6 3 15,-1-3 6-15,-1-14 0 0,2-1-3 0,3 0 10 16,-1-2-1-16,1-5-3 0,2-2 1 0,0-1-2 16,6-4-6-16,-3 5 9 0,5 2 4 0,0 4-5 15,2 3 3-15,0 13 2 0,1 3-2 0,2 3-8 16,-1 2-3-16,0 9-5 0,1 1-3 0,3 1-5 15,4 3 2-15,-1 2-2 0,3 2-4 0,8-1-4 16,-6 6-2-16,8-1 6 0,3 1-4 0,0 1-1 16,1 5-2-16,-1 2-9 0,1-1-22 0,-2 4-25 15,-3 1-31-15,-1 3-30 0,-8 5-39 0,0 2-42 16,-2 3-45-16,-1 0-45 0,-4 5-52 0,-8-1-769 16,-4 1 367-16,-1 0 246 0</inkml:trace>
  <inkml:trace contextRef="#ctx0" brushRef="#br0" timeOffset="39417.11">4177 12827 194 0,'-4'1'310'0,"4"-1"-23"0,0 0-21 0,-6 2-25 16,6-2-24-16,0 0-23 0,0 0-19 15,0 0-17-15,20-12-15 0,-2 5-25 0,1 0-11 16,9-1-12-16,5-1-12 0,2-2-5 0,6 3-6 0,-3-1-7 15,-1 8-9-15,0-4-15 0,0 2-32 0,-1 4-42 16,-8 3-47-16,0 1-54 0,-7 3-35 16,-2 0-49-16,-4 7-541 0,-5 0 253 0,-1 2 168 15</inkml:trace>
  <inkml:trace contextRef="#ctx0" brushRef="#br0" timeOffset="41346.17">4384 13147 38 0,'-10'1'265'0,"2"3"-11"0,0-2-12 0,1-1-14 16,0 0-15-16,7-1-17 0,-5 1-20 0,5-1-15 16,0 0-17-16,0 0-12 0,0 0-13 15,0 0-6-15,15-5-10 0,2 1-2 0,5 1-7 0,4-3-6 16,4 0-11-16,0 3-3 0,1 0-9 0,1 1-6 16,-4-2-1-16,-7 1-7 0,0 3-5 0,0 0-4 15,-3 0-5-15,1 4 2 0,-2-1-8 0,-5-1-7 16,1 1-3-16,1 0 3 0,-5 2-6 15,0-1-1-15,1-1 0 0,-2-1-3 0,-3-1 1 0,2 3 1 16,-5-2-2-16,2 0 4 0,-4-2 15 0,9 1 21 16,-9-1 4-16,0 0-7 0,4-9 6 0,-7 5-6 15,3-3 8-15,0-4 5 0,-1-6-10 0,-2 0 4 16,1-3-8-16,2 1-1 0,1-8-9 0,1 1 5 16,4-3-6-16,0 0 0 0,3 2-4 0,5 1-2 15,0 2-3-15,5 3 8 0,0 2-8 0,-1-1-5 16,-2 7-5-16,8-2-3 0,-6 8-5 0,9-5 3 15,-7 8-7-15,-2 1 8 0,4 2-8 0,-2 1 1 16,-2 0-6-16,2 5 0 0,-3 2 5 0,2 3-2 16,-6-2 1-16,2 4 0 0,-2 4-1 0,0-2-4 15,-5 2 14-15,-2 2-14 0,-2-2-2 0,1 5 4 16,-5-3 0-16,0 1-5 0,-4 0 3 0,3-7 5 16,-3 5 3-16,-1-1-1 0,1-5-6 0,0-1 1 0,0-1 8 15,3-1-1-15,-3-2-1 0,2-1 6 16,-2-4-2-16,4-1 3 0,0 0 4 0,-9-7-10 15,9-1-2-15,-4 1-4 0,4-6 3 0,0-4-10 16,4-2 11-16,-3-10-1 0,7 2-4 0,-2-2-4 16,6 0 0-16,-2 0 2 0,4 4-6 0,-1-3 5 15,3 6-10-15,-4 6 8 0,-2 3-6 0,5-2 15 16,-2 2-13-16,-1 7-4 0,3-4-5 0,-4 6-3 0,2 2 6 16,-1 2 7-16,2 4 0 0,1 1-6 0,2 5 2 15,-3-1 0-15,0 4 1 0,-1 3 11 16,1 5-3-16,-4-3-5 0,5 4 0 0,-4 5 3 15,-1-4 2-15,4 0-5 0,-4 3 3 0,0-6-1 0,0-3 5 16,0-1-17-16,-3-1 6 0,2-4-4 0,-3-3-4 16,3-1 1-16,2-2 3 0,0-2-5 0,-2-3 13 15,3-3-5-15,-1-1 9 0,2-4-8 16,3-1 7-16,0-3 0 0,4-8-3 0,-8 6 7 0,2-3-4 16,0-7-1-16,1 2 22 0,-2-3-23 0,-3-1 1 15,-1 4 3-15,-1 5-1 0,-6-2 3 0,5 3 9 16,-5 5 11-16,2 0 6 0,-4 5 7 0,0-1-5 15,-5 3-7-15,1 3-4 0,4 1-3 0,-23 12 0 16,0 8 0-16,-2 0-4 0,-2 3-4 0,0 3-5 16,2 2 4-16,-9 8-3 0,15-5-11 0,1-4-12 15,0 4-6-15,8-2-9 0,-2 0-14 0,5-2-27 16,2-3-15-16,2-9-5 0,2 2-9 0,2-9 0 16,3 1 7-16,2-5 11 0,3-1 9 0,2-6 6 15,3-1 8-15,5-13 4 0,5-3 18 0,-1-4-5 16,4-4 7-16,-2 2 8 0,9-17 5 0,-6 4 9 15,-4-4 8-15,-1 1 13 0,-1-2 8 0,-7-1 12 16,2-1 1-16,-4-4 20 0,-2 6-2 0,2-4 7 16,-4 14 12-16,-3-3 9 0,1-9 7 0,-4 17 19 15,0 2 19-15,-3 1-17 0,1 10-4 0,-2 1 9 16,1 3 1-16,0 5-10 0,0-1-15 0,0 4-14 0,-1 2-8 16,1 2-5-16,0 0-4 0,-2 18-4 0,4 2-3 15,-4 6-6-15,2 6-3 0,0 14-2 16,2 1-2-16,-1 4-5 0,2-3 0 0,-1 2-4 15,2-2 6-15,0-2-10 0,-1-14 2 0,1 4-7 16,-2-1-1-16,4-2-6 0,-1-4-7 0,2-2-15 0,0-4-13 16,0-6-8-16,2 0 1 0,-2-5 1 15,3-7-1-15,2 2 7 0,2-6 2 0,1-4-2 16,3 1 9-16,-1-6 3 0,8-4 4 0,-3-5 3 0,0 0-3 16,-2-2 6-16,2-5-4 0,-3-2 4 0,0-1 1 15,-1-1 4-15,-1-5-3 0,-2 2 0 0,-2 2 7 16,0 4-4-16,-3-2 14 0,-2 8-8 15,-1 4 10-15,-2 6 8 0,2-3 8 0,-5 7-3 0,0-1-6 16,-1 0-5-16,2 2-6 0,-2 3-3 0,-1 1-2 16,0 0 6-16,2 17-3 0,-2-5 1 0,3 5-3 15,-4 3 3-15,1-2-3 0,0 2 2 0,0 4-4 16,1 1-1-16,0-6-7 0,1 1 10 0,0 6-7 16,2-6-9-16,-2-3-9 0,2-1-27 0,0-6-11 15,0 0-23-15,1-1 22 0,1-3-3 0,2 1 8 16,0-3 6-16,-1-4 0 0,5 0 10 0,-2-2 3 15,0-5 4-15,3-1 0 0,1-4 7 0,-1-2 3 16,-3-1-1-16,7-9 6 0,-2 1-3 0,-2-2 12 16,1 0 1-16,-1 1 20 0,-2 0 5 0,2 2 13 15,-5 3 7-15,0 4 2 0,0 0-3 0,-3 6 6 16,-1 2-4-16,0-3-6 0,0 5 0 0,-1 1-12 16,0 1-7-16,1 3-2 0,-4 0 8 0,0 0-7 15,9 10-3-15,-5-1 3 0,1 1-3 0,-1 7 3 16,2-1-2-16,-2 4-9 0,-3-1-1 0,3 1 8 0,-3-1-3 15,2 2-3-15,-3-3 3 0,0 2-19 16,0-1-8-16,-4 0-12 0,4-2-2 0,0-5-13 16,-1-2-7-16,-2-3 2 0,2 0 18 0,1-1-2 15,0-2 5-15,0-4 3 0,0 0 2 0,0 0 4 0,0 0-1 16,5-14 9-16,0 2 3 0,3-3-5 16,-2-3 2-16,6-7 14 0,-2-2-6 0,3 0 0 15,-3 0 10-15,3-3 6 0,0 3 2 0,-1 0-1 16,4 4 12-16,-3 0 8 0,-1 6-12 0,0 2-2 0,1 2 0 15,-2 5-1-15,-1 1-12 0,3 2-5 0,-3 2 8 16,2 3-9-16,-1 2 12 0,2 1-4 0,4 2 2 16,-3 5 4-16,1 2-7 0,-2 1 5 15,2 0-1-15,-3 2 0 0,-1 3-2 0,7 0 1 0,-8-2-1 16,2 1-1-16,-1-1 0 0,0-2-4 0,0 0 3 16,-1-4-18-16,3 0 24 0,1-5 1 0,-5 0-11 15,5-2 8-15,-1-2-3 0,5 0 8 0,0-4 6 16,-1-1-16-16,0-4 1 0,1 0 3 0,-1-3-4 15,-2 1 6-15,7-9 1 0,-6-1-2 0,-2 6-4 16,2-11-2-16,-1 1 0 0,-3 1 2 0,-1 0 5 16,-3 6 6-16,-2-2 4 0,-2 2 7 0,-4 4 9 15,3 4 13-15,-3-3-2 0,0 6 0 0,-3 0-9 16,2 1-5-16,-4 5-5 0,-3 0-7 0,-2 5 0 16,-6 7 1-16,-3 7-9 0,5 4 2 0,-5 1-2 15,2 4-7-15,1 5 3 0,3-1 0 0,-5 14-1 16,9-11-4-16,-2 12 3 0,2 4-4 0,3 0 1 15,5 0 6-15,2 2-5 0,2 1 1 0,4-1-2 16,-2 1 3-16,2-2 2 0,-2-1-6 0,3 0-1 16,0-2 0-16,-2-3 4 0,0-11-1 0,2 0-3 15,-5-1 3-15,-2-1-3 0,-2-3 5 0,-2-1-5 0,-3-3 2 16,-3-7 1-16,-1-4-4 0,-2 0 3 16,-3-3 6-16,-3-2-4 0,-4-3 1 0,-6-4-1 15,-3-2-1-15,-1-5 6 0,-1-3-5 0,-1-3 4 0,0-7-4 16,0 2-1-16,2-7 2 0,4-2 0 15,-7-11-2-15,16 6 3 0,-2-3-3 0,8 0-2 16,3-2-1-16,7 3 2 0,3 2-2 0,5 2 0 16,4 0-3-16,4 1 2 0,8-1-2 0,6 3 1 0,17-5-3 15,6 0-2-15,-2 2-5 0,7 1-30 0,4 1-62 16,0 4-77-16,-2 2-94 0,3 2-114 0,-2-1-1152 16,-3 2 513-16,-5-2 342 0</inkml:trace>
  <inkml:trace contextRef="#ctx0" brushRef="#br0" timeOffset="42378.69">8494 12297 169 0,'-3'-16'460'15,"-3"5"-35"-15,2 3-53 0,0 0-39 0,1 6-40 16,-2 1-24-16,5 1-39 0,-4 13-20 0,0-2-12 15,3 7-23-15,1 1-18 0,-1 11-13 0,1 3-18 16,0-1 4-16,0 2-20 0,1 12-20 0,-1-10-9 0,0 11-7 16,1 0-3-16,3-13-7 0,0-1-10 0,-1 0-3 15,-2-1 1-15,0-4-41 0,-2 0-31 0,2-8-20 16,-1-5-17-16,3-2-7 0,-2-2 4 0,-1-6 9 16,0-2 10-16,0 1 3 0,0-4 11 0,0 0 0 15,4-21 14-15,-4 1 0 0,0-6 11 0,-1-8 8 16,-2-15 6-16,2-4 13 0,-3 1 0 0,-1-7 12 15,1-2 3-15,0-21 7 0,0 29 18 0,3 0 5 16,-4 2 3-16,6 4 20 0,-2 13 10 0,2 3-11 16,3 1-2-16,-3 11-7 0,3 3-5 0,-3 4-11 15,3 3-8-15,0 3-8 0,1 2-15 0,3 3 4 0,3 2-4 16,2 4-4-16,5 5-2 0,1 6-5 16,0 6-3-16,2 0-1 0,-5 7 4 0,-2 2-5 0,-2 3 2 15,-7 1-5-15,0 12-5 0,-5 2 4 0,-5-2-6 16,-4-14-16-16,-7 12-5 0,-1-1-18 0,2-13-11 15,-2-2-14-15,-4-2-4 0,7 0 2 0,-5-5-1 16,4-8 24-16,-3-2-9 0,5-3 15 0,2-3-6 16,-1-2-1-16,1-1 11 0,3-3 3 0,0-2 19 15,4 0-17-15,4 2 18 0,-1-8-25 0,5 2 8 16,1-3 15-16,4 1-14 0,8-3 0 0,-3 4 2 16,5-5 0-16,9 0 7 0,0 4 0 0,2-4-6 15,0 5 7-15,6-3 2 0,-3 3-3 0,3 1-11 16,-1-2 15-16,-3 1-1 0,1 2-6 0,-3-5 4 0,1 3-6 15,-8-1-8-15,-1 0 7 0,-3-3 3 16,-1 1 7-16,4-7-5 0,-8 3 5 0,3-6-4 16,-1-2 5-16,-5 0-1 0,2-2 4 0,-7 5 9 15,-2-1 26-15,0 1 10 0,-3 3 17 0,2 6 20 0,-3-4 25 16,0 4 18-16,0 1 1 0,0 3-6 0,0 0-14 16,0 1-16-16,-3 2-10 0,3 3-12 15,0 0-1-15,0 0-13 0,-1 21-1 0,1-4-6 0,0 8-5 16,-4 4-2-16,3 0-2 0,0 3-6 0,-1 2-3 15,0 1-3-15,-1 12-1 0,2-11-3 0,1 0 0 16,0-2-5-16,-2 2-2 0,0-3-5 0,1-6-20 16,0 1-20-16,-2-5-11 0,3-3-20 0,0-4-10 15,-2-6-4-15,2-1-1 0,0-2 16 0,-2-2 10 16,2-4 8-16,0-1 12 0,0 0-6 0,0-18 0 16,0 1 5-16,4-11 4 0,-4-3 2 0,-4-4 5 15,3-15-3-15,-2-2 8 0,3-2 4 0,-2 0-1 16,3-4 3-16,-1 0 13 0,3-2 0 0,-1 2 5 15,2 6 10-15,-1-1 11 0,3 5-4 0,0 14 3 16,2 2 0-16,1 6 3 0,-2 1-6 0,0 9-5 16,2 1-5-16,0 2 0 0,0 7 0 0,5-1-6 15,3 2-2-15,2 2-4 0,2 3 3 0,8 3-4 0,1 3 2 16,0 3-9-16,0 1-1 0,0 3-16 0,-1 2-43 16,-2 2-34-16,0 0-45 0,-3 4-46 15,-3 1-30-15,-5 0-45 0,-6 5-41 0,-2 0-45 0,-7 4-1019 16,-5 2 456-16,-3-3 304 0</inkml:trace>
  <inkml:trace contextRef="#ctx0" brushRef="#br0" timeOffset="42580.66">8948 12510 241 0,'-5'1'327'16,"-1"1"-28"-16,1-1-26 0,5-1-31 0,0 0-22 15,0 0-19-15,16-8-17 0,3 6-10 0,11-6-10 16,7 1-12-16,11 0-12 0,9-3-5 0,-1 6-10 15,1-2-11-15,-2 2-9 0,-1 1-12 0,-2 2-5 16,-13 0-14-16,0 2-11 0,-2 0-7 0,-1-1-38 16,-7 5-46-16,-7 3-52 0,-6-1-47 0,-1 5-40 15,-4-1-39-15,-7 1-53 0,-5-1-616 0,-4 8 293 16,-7 5 194-16</inkml:trace>
  <inkml:trace contextRef="#ctx0" brushRef="#br0" timeOffset="42797.07">9136 12911 66 0,'-27'11'302'15,"0"-3"-10"-15,13-1-9 0,0-2-16 0,4-3-22 16,4 1-22-16,0 1-21 0,1-1-19 0,5-3-14 0,0 0-6 16,22 5 1-16,5-4-3 0,9-3 0 0,16-6-7 15,4 2-12-15,7 1-2 0,2 0-5 16,27-4-14-16,-28 1-11 0,0-1-11 0,-3 4-2 0,-2-5-10 16,-4 3-10-16,-19 3-1 0,1-2-13 0,-5 0 11 15,-5 1-2-15,-7 2-4 0,-6 0 12 0,0 3-12 16,-7-3 3-16,-1 3 6 0,-1-1 6 0,1-1-3 15,1 1-6-15,-7 1-12 0,0 0-5 0,0 0-17 16,0 0-38-16,-22-2-54 0,13 2-53 0,-10 2-61 16,0-1-71-16,1 1-96 0,-10-1-1066 0,11-2 465 15,3-2 312-15</inkml:trace>
  <inkml:trace contextRef="#ctx0" brushRef="#br0" timeOffset="46362.88">22042 8513 203 0,'1'-14'241'0,"3"-3"-2"0,-2 3 4 0,0-3-5 0,-2 5 3 16,6-1 18-16,-4 4 14 0,-4-1 3 0,2-2-7 16,2 3-3-16,0 1-7 0,-2 1-11 0,0 1-5 15,0 2-20-15,0 0-17 0,0 4-23 0,0-4-22 16,0 4-22-16,0 0-14 0,0 0-11 0,0 12-2 15,0 1-2-15,-2 4-8 0,0 8-2 0,-3 2-10 16,2 3-5-16,1-3-10 0,-3 5-9 0,4-3-5 16,-2 5-6-16,3-1-2 0,-4 3-8 0,1 10-3 15,-3-11-24-15,3 1-52 0,1-2-47 0,0 1-58 16,-1-1-61-16,3-2-60 0,-1 2-49 0,1-5-73 16,0-9-1038-16,1-2 474 0,2-3 314 0</inkml:trace>
  <inkml:trace contextRef="#ctx0" brushRef="#br0" timeOffset="46529.44">22235 8876 27 0,'11'-16'271'0,"-1"4"0"16,-3 2-2-16,-2 0 2 0,0 3-9 0,-1 1-25 15,1 2-12-15,-1 2-31 0,-3-3-20 0,2 3-20 0,-3 2-9 16,0 0 11-16,10 6 12 0,-5-3-8 0,-1 2-5 16,1 4-5-16,-1 1-10 0,1 1-7 0,0 5-16 15,-1 2-15-15,1-2-3 0,-2 2-22 0,-2 0 4 16,-1-1-11-16,4 2-28 0,-3-1-45 0,2 3-41 15,-2-2-44-15,2 1-58 0,-1-2-60 0,3 0-68 16,-1-1-857-16,0-1 377 0,1-3 252 0</inkml:trace>
  <inkml:trace contextRef="#ctx0" brushRef="#br0" timeOffset="46948.54">23067 8323 329 0,'0'-5'319'0,"0"0"-31"0,-1 0-29 16,1 5-29-16,0 0-20 0,0 0-16 0,0 0-14 16,-17 20-6-16,8-4-10 0,-4 9-10 0,1 4-8 15,-4 3-6-15,-2 13-9 0,-1 0-16 0,1-1-6 16,-1 0-16-16,4 5-6 0,5-16-5 0,3 2-13 15,1-2-6-15,1 0-4 0,2-4-6 0,0 3-7 16,3-8-9-16,2-4-1 0,3-3-7 0,1-3-4 16,1-4-5-16,7 2 2 0,-3-5 3 0,3-2-9 15,0-2-1-15,4-6 2 0,0 3-3 0,0-9-3 16,0 1 6-16,1-4-4 0,-2-2 2 0,1-6 1 0,-2-1 1 16,0-1 7-16,-4-1 11 0,0-1 17 15,-6 1-13-15,1-2 1 0,-4 8 14 0,-3 0-2 16,-3 2-6-16,0 4-5 0,-3 1-6 0,-3-1-4 0,0 3-6 15,-5 2-10-15,-2-1-4 0,-3 2 2 16,-1 4-12-16,2 1-13 0,-1 2-19 0,-2 2-19 16,7-1-24-16,0 1-33 0,3 5-35 0,4-2-28 0,-1 2-44 15,2-1-45-15,4 5-70 0,4-3-726 0,3 0 351 16,0 1 234-16</inkml:trace>
  <inkml:trace contextRef="#ctx0" brushRef="#br0" timeOffset="47363.5">23804 8315 88 0,'4'-12'393'0,"-3"3"-3"0,3 0 6 0,-4-1-18 15,3 4-16-15,-1 1-39 0,-2 2-37 0,1 0-31 16,-1 3-26-16,0 0-31 0,0 0-21 0,0 0-4 16,7 16-17-16,-6 0-7 0,0 9-14 0,2 6-6 15,-2 1-17-15,-1 3-6 0,-1 11-13 0,-3 3-4 16,0-2-11-16,-6-1-7 0,1 2-13 0,0-2-41 0,-7 0-52 16,3-2-41-16,-2 4-30 0,2-2-38 15,-1-2-65-15,5-11-59 0,0-4-78 0,0-4-873 16,3-6 405-16,3-4 272 0</inkml:trace>
  <inkml:trace contextRef="#ctx0" brushRef="#br0" timeOffset="47548.01">23956 8789 30 0,'7'-14'299'16,"-5"4"0"-16,2 3-7 0,-1 0-12 0,-2 2-22 16,0 0-27-16,0 3-22 0,-1 2-14 0,0 0-16 15,0 0-3-15,-6 9-20 0,-2-1-13 0,5 1-6 16,-3 2-20-16,1 0-10 0,0 5-11 0,0-1-9 15,-1 2-11-15,2 2-21 0,1-2-35 0,1 1-50 0,2-1-57 16,-2 2-56-16,5-2-69 0,-2-2-778 16,1-3 330-16,3 1 220 0</inkml:trace>
  <inkml:trace contextRef="#ctx0" brushRef="#br0" timeOffset="47912.04">24430 8365 124 0,'-15'-16'450'15,"5"6"-37"-15,2-1-31 0,1 3-25 0,1 1-33 16,4 2-26-16,-2 0-31 0,1 1-35 0,5 1-20 16,-1-3-24-16,3 2-12 0,4 3-21 0,5-2-17 15,8 1-14-15,8-1-15 0,3 1-7 0,5 2-12 16,17-1-5-16,-14-1-16 0,-1-1 1 0,12-2-4 0,4-1 2 15,-18 2-18-15,-3 1-7 0,-1-3-3 16,-4 1-4-16,-8 2-3 0,-5-2 0 0,-2 4 4 16,-1-2 16-16,-4 1 8 0,-1 1 6 0,-3 1-1 0,1-1-6 15,-6 1-11-15,7 2-3 0,-3 0-4 16,-4-2-3-16,2 7 0 0,-2 3-1 0,-2 2 7 16,-1 6 2-16,-3 6 0 0,2-5-6 0,-3 10 4 0,1 7-9 15,-2-4-3-15,2 4-2 0,-6 10 0 0,7-12 0 16,-5 12-8-16,2 1-1 0,1-13-17 0,0 0-38 15,1-1-52-15,-2 1-25 0,3 1-53 0,-3-4-45 16,0-2-61-16,2-4-79 0,3-7-80 0,1-6-948 16,2-3 460-16,0-2 304 0</inkml:trace>
  <inkml:trace contextRef="#ctx0" brushRef="#br0" timeOffset="48328.56">25306 8264 33 0,'7'-14'424'0,"-3"2"-21"0,-1 2-14 0,-1 2-13 16,0 2-28-16,0 3-35 0,-2-2-34 0,1 1-37 0,-1 4-23 15,0 0-10-15,0 0-13 0,3 13-9 0,-3-2-10 16,1 5-14-16,-2 3-11 0,-3 6-14 16,4 4-9-16,0 0-13 0,0 2-10 0,-4 1-11 0,4 0-11 15,-2-3-7-15,2 0-6 0,0 2 0 0,0-1-11 16,2-2-10-16,-4-1-4 0,2-8-10 0,4-2-7 15,-1-2-5-15,1-5-3 0,5-3-4 0,0 0-2 16,0-3 1-16,6-3-3 0,2-7 3 0,1 0-5 16,6-7-1-16,2-2-2 0,-3-3-4 0,2-4 3 15,-2-5 3-15,0 2-3 0,-1-5 0 0,-3 0 1 16,0-1 1-16,1 0-5 0,-4-1 5 0,-3 3 8 16,0 2 13-16,-3 3 21 0,-2-2 20 0,-1 11 3 15,-2-1 14-15,-1 6 9 0,-1 0 10 0,-1 5-5 0,0 0-13 16,-2-1-12-16,1 3-13 0,-1 3-8 0,0 0-7 15,0 0 0-15,0 14-7 0,-3-2-4 16,-1 5-4-16,1 8-1 0,-3 4-6 0,-4 4 3 16,4 1-5-16,-4 1 0 0,-3 13-27 0,-2-2-41 0,-1-3-49 15,2 3-47-15,5-12-51 0,-5 1-62 0,4-3-67 16,-4-2-77-16,2-4-91 0,7-10-1110 0,1-5 533 16,4-5 354-16</inkml:trace>
  <inkml:trace contextRef="#ctx0" brushRef="#br0" timeOffset="48662.6">26123 8270 305 0,'9'-6'319'0,"-2"2"-36"0,-2 1-28 16,-1 3-9-16,-4 0-11 0,7 6-4 0,-4 5-13 16,-2-2 2-16,-2 9-1 0,-2 3 3 0,1 4-8 15,-3 3-6-15,1 1-22 0,0-1-11 0,-1 5-8 16,1 1-7-16,0-2-12 0,0-2-17 0,3-2-9 0,1-3-6 15,1 0-21-15,3-7-7 0,3-6-5 16,3 2-8-16,1-7-1 0,5 1-6 0,2-3-4 16,0-5-8-16,3-3 15 0,7-4 12 0,2-4 8 0,-3-2 2 15,-2-5-2-15,-2-1-1 0,0-4-4 16,3-1-4-16,-9-4-6 0,-1-4-2 0,-6 1 4 0,0-2-2 16,-6 1 4-16,-4-1-14 0,-1-2-3 0,-8 6-7 15,-8 0-5-15,-2 5-10 0,-5 3-6 0,-22-3-4 16,-6 6-14-16,-6 5-31 0,-6 5-38 0,-34 4-53 15,4 5-37-15,5 3-67 0,24 3-45 0,-26 6-55 16,27 0-69-16,-23 9-66 0,27-4-1059 0,3 5 501 16,-3-4 334-16</inkml:trace>
  <inkml:trace contextRef="#ctx0" brushRef="#br0" timeOffset="50114.3">23586 10055 128 0,'0'-8'257'0,"0"0"-9"0,0 0-7 16,0 3-11-16,-2-2-8 0,2 3-3 15,0-1-10-15,2 0-11 0,-4 1-11 0,2 4-11 16,2-8-14-16,-2 5-12 0,0 3-14 0,2-5-16 16,-2 5-11-16,0 0-11 0,0-3-7 0,0 3-7 0,0 0-18 15,0 0 0-15,0 0 3 0,0-5-16 0,0 5 1 16,0 0 2-16,0 0 0 0,0 0 6 0,0 0 2 16,0 0 7-16,0 0 14 0,0-4 1 0,0 4 5 15,0 0-4-15,0-5 5 0,0 5-3 0,0 0-7 16,0 0 2-16,2-3-5 0,-2 3 5 0,0 0 0 15,2-6-9-15,-2 6 4 0,0 0-2 0,0 0-10 16,0 0-8-16,0 0-10 0,0 0-7 0,0 0-8 16,0 0-1-16,-6 21 3 0,3-7 2 0,1 3-5 15,0 8 4-15,-4 1 1 0,2 1 1 0,-2 2-3 16,2-3-2-16,-1 3 0 0,1 1-2 0,-3-1 0 16,0 0-4-16,1-1-1 0,-1 0-5 0,2-2-3 15,-4-3-3-15,5-5 0 0,-1 2-1 0,0-2 3 0,1-2-1 16,0-5-1-16,0 0 2 0,2-2-4 0,-2-2 1 15,3-2 3-15,0 0 5 0,-1-2-2 0,0 1 3 16,2-4-4-16,0 0-4 0,-8-17-3 0,4 2-3 16,3-4 7-16,0-10-8 0,-1-3-3 0,2-4-1 15,3-9 1-15,1-4-1 0,-3 1-1 0,3 2 2 16,-2 11-4-16,5-13 0 0,-2 18 0 0,-1 0 9 16,1 10 5-16,-1 3 0 0,0 2 7 0,-2 3-7 15,1 1-2-15,-1 4-8 0,1-3-3 0,2 7-3 16,-1 3-3-16,-4 0 2 0,10 3-1 0,-1 3 0 15,5 9-1-15,5 7 5 0,2 2-1 0,0 1-1 16,2 0 1-16,-1 5 0 0,10 9-1 0,1-4 0 16,-7-7 1-16,-3 0 1 0,2 1 0 0,-2-1 0 15,-3-5 1-15,0-3-1 0,-7-5-1 0,2-3 0 16,-5 1 3-16,2-5 0 0,-5 0 3 0,2-3-1 16,-2-1 7-16,0-3-1 0,-2-2-1 0,4-6 1 15,-1-2-1-15,0-1-4 0,1-9 5 0,2-8-4 16,1-5-2-16,-3 1-3 0,2 1 2 0,3-14-2 0,-1-5 2 15,2 4-1-15,-6 12-2 0,-1-1-1 16,1 5 0-16,-3 1 0 0,2 2 1 0,-7 9-2 0,2 4 7 16,-2 4-7-16,-1-2-4 0,0 6-3 0,3-1-8 15,-3 3-11-15,0 3-26 0,0 0-20 0,0 0-30 16,-17 17-42-16,4 0-39 0,0 6-40 0,-2 7-31 16,2 1-30-16,-1 1-47 0,1 11-32 0,8-9-72 15,0-2-881-15,-2 1 440 0,5 0 292 0</inkml:trace>
  <inkml:trace contextRef="#ctx0" brushRef="#br0" timeOffset="50495.81">24430 10131 83 0,'3'-11'353'16,"1"1"0"-16,0 1-9 0,-2 3-9 15,1 2-36-15,-3 0-10 0,2-1-43 0,-2 2-23 16,0 3-17-16,0 0 0 0,-5 10-16 0,1-3-6 0,-3 9-3 16,0 3-16-16,-3 5-5 0,4 2-10 0,-1 0-14 15,2 3-11-15,0 3-6 0,0-3-11 0,4 0-8 16,1 2-8-16,2 2-9 0,3-5-7 16,0-4-8-16,0-6-7 0,3-2-7 0,1-2 0 0,1 1-4 15,1-4-2-15,1-5-3 0,5 0-7 0,-1-5 6 16,5-1 3-16,-2-5 8 0,3-3 7 0,2-5 8 15,4-4 5-15,-2-2-1 0,-3-2-1 0,-3-5-4 16,0-3-2-16,-3-2 5 0,-1-1-3 0,-5 0-4 16,-6-4-3-16,-1 2 1 0,-4-2-9 0,0 3 8 15,-9 2-15-15,-2 0-3 0,-1 8-4 0,-7 3-4 16,-3 6 0-16,-5 0-12 0,-3 8-2 0,0 5-7 16,-3 1-8-16,5 4-29 0,-3 3-39 0,3 4-45 15,10-2-70-15,2 3-49 0,-2 9-48 0,4 1-74 0,1 2-78 16,5-4-1224-16,5 4 551 0,-1-6 366 15</inkml:trace>
  <inkml:trace contextRef="#ctx0" brushRef="#br0" timeOffset="52381.19">22378 11601 111 0,'3'-9'249'0,"1"1"-7"16,-1-1-15-16,0 2-6 0,-2 1-10 0,2-1-2 15,-1 0-4-15,0 2-10 0,0 0-8 0,-1 2-17 16,-1-2-6-16,0 5-13 0,2-7-12 0,-2 7-19 0,1-3-7 15,-1 3-17-15,0 0-12 0,0 0-8 0,1-3-5 16,-1 3-10-16,0 0-4 0,-1 13-9 16,1-8-4-16,0 3-1 0,0-1-4 0,-3 3-6 0,2-1-1 15,0 4-1-15,0-2-6 0,-1 0-1 0,0 6 0 16,-2-2-4-16,-1 3 1 0,1 0-5 16,0 2 3-16,0 0 1 0,-1-1-6 0,3 8 0 0,-5-2-3 15,2-6-2-15,0 5-8 0,1-4 10 0,0-1-3 16,3 1-8-16,0-2 7 0,-2-3-6 0,2 2 7 15,1-2-1-15,0-3 0 0,0-1-4 0,4 2 3 16,1-1-3-16,3 2 2 0,4-4 2 0,0 3-4 16,4-1 1-16,2-3-4 0,3 0 1 0,6-2 2 15,-6-1-3-15,6-4 6 0,-5 0-4 0,-2-1 1 16,3-2 4-16,-2-1-6 0,-1-1-1 0,1-5 6 16,-2 3-2-16,-3-5-2 0,1 0 7 0,2-2-2 15,-1-1 13-15,-4-1 9 0,-1-2 4 0,2 0 9 0,-3 0 15 16,2-9 11-16,-4 3-1 0,-1 4 18 0,0-2 18 15,-4 3 24-15,2 2 10 0,-5 5 10 16,2 0 5-16,-3 2 1 0,1 3-4 0,-1-1-11 16,-1 2-8-16,1 0-27 0,1 1-13 0,-2 3-9 0,0 0-8 15,0 0-7-15,-7 15-7 0,1 0-10 0,-1 2 0 16,2 1-6-16,-5 9-4 0,2 0-5 16,-1 0-3-16,0 2-6 0,-1 4-8 0,1-1-34 0,1-3-42 15,0 3-55-15,1 0-35 0,2 0-64 0,-2 4-47 16,4-2-56-16,-4-1-59 0,7 0-67 0,4-2-1035 15,-4-5 493-15,1-6 328 0</inkml:trace>
  <inkml:trace contextRef="#ctx0" brushRef="#br0" timeOffset="52565.7">23109 12114 315 0,'5'-11'338'0,"-1"-1"-6"0,-3 3-19 0,0 3-11 0,3-1-14 16,-4 3-20-16,0-1-38 0,0 1-28 15,0 4-14-15,0 0-25 0,0 0-13 0,0 0-16 16,-6 17-10-16,2-5-11 0,-1 1-14 0,1 5-7 0,-1 2-17 16,0-1-40-16,0 6-40 0,-4 1-44 0,4 1-60 15,1-1-62-15,1 1-68 0,1-3-825 0,-1-7 356 16,2 4 236-16</inkml:trace>
  <inkml:trace contextRef="#ctx0" brushRef="#br0" timeOffset="53012.01">23655 11869 51 0,'-4'-19'311'0,"-5"-6"-12"15,1 5-19-15,-3-2 1 0,3 7-14 0,-4 1-28 16,1 0-6-16,-2 3-25 0,-1 0-9 0,0 3-16 15,-2 1-19-15,3 5-15 0,-5 1-12 0,0 1-18 16,-2 5-8-16,-1 2-11 0,-1 3-15 0,3 2-5 16,-5 5-6-16,2 1-9 0,4 2-12 0,-1 0-13 0,5 2-21 15,3-5-15-15,3 0-15 0,3-1-5 0,2 0-6 16,3-6-3-16,3 1 4 0,2-4-1 16,3 1 3-16,2-3 2 0,4-1 3 0,4-4 0 0,0 0 3 15,2-4-2-15,3 1 5 0,4-8 6 0,-4 1-1 16,3-3 6-16,-1-1 13 0,-6 3 18 0,-3 0 9 15,1-2 16-15,5-3 14 0,-8 5 20 0,-3 0 17 16,0 4-3-16,-5 0 16 0,1 1-8 0,-2 3-8 16,0-1-14-16,-3 3-10 0,2 0-11 0,-4 1-9 15,4 6-7-15,-1 0-2 0,-3 4-3 0,1 4-1 16,-2 4 0-16,-2 3-3 0,2 5-1 0,-3 3-11 16,-5-1-4-16,4 0-2 0,1 4 0 0,-5 0-3 15,-1-1-3-15,2 1-45 0,-1-1-45 0,0 0-56 0,-1 5-44 16,4-5-53-16,-3 0-57 0,1-3-64 15,-1-4-1006-15,6-5 449 0,-1-6 300 0</inkml:trace>
  <inkml:trace contextRef="#ctx0" brushRef="#br0" timeOffset="53379.84">23909 11872 165 0,'4'-17'336'16,"-2"1"-12"-16,0 7-12 0,0-1-27 0,-2 6-24 15,1-3-33-15,1 3-18 0,-2 2-22 0,0 2-17 16,0 0-12-16,-3 15-6 0,1-3-9 0,-5 5-6 16,3 8-10-16,-3 1-11 0,2 1 8 0,1 2-25 15,0-2-9-15,0 4-3 0,0-1-15 0,-1 1-6 16,4 0-3-16,1-3-16 0,1-2 3 0,2-8 0 16,-1-2-8-16,2-3-5 0,4-3-2 0,0-3 2 15,2-1-3-15,1-1-2 0,2-3 5 0,1-5-3 0,3-3 17 16,2-2 9-16,-3-4-8 0,6-5 17 0,-3-1 2 15,3-3-6-15,-4-6-7 0,2 2-5 16,2-2-5-16,-7-3 2 0,7-13-5 0,-8 10-7 0,3-10-1 16,-7 10 8-16,-2-1-5 0,-3 4-1 0,-3-1 1 15,-8 6 1-15,2 7 0 0,-5 2-12 0,-4 3-5 16,-2 1-4-16,-3 7-5 0,-4 5 1 0,-6 5-5 16,0 4-5-16,0 7-11 0,0 3-33 0,1 7-31 15,7 3-50-15,1 2-41 0,0 16-44 0,3-1-58 16,5-3-62-16,6-7-86 0,3 0-886 0,1-1 433 15,1 11 286-15</inkml:trace>
  <inkml:trace contextRef="#ctx0" brushRef="#br0" timeOffset="53556.87">24453 12194 332 0,'4'-2'351'0,"-4"2"-35"16,0 0-26-16,0 0-27 0,-9 11-29 15,5-4-16-15,1 1-21 0,-4 4-16 0,1 2-21 16,1 1-15-16,-2 1-13 0,2 0-13 0,1 3-17 0,0 0-27 16,1 0-51-16,-1 1-66 0,-5 5-75 0,5-7-95 15,-1 1-712-15,-1 0 308 0,-2-5 206 0</inkml:trace>
  <inkml:trace contextRef="#ctx0" brushRef="#br0" timeOffset="54711.99">25005 11737 72 0,'4'-11'265'0,"0"-5"-3"0,2 2-6 0,-2 1 6 16,3 1-3-16,-1-2-12 0,2 0-21 0,2 0-11 16,-1 4-7-16,0 2-16 0,0 1-5 0,2 1-18 15,-1 1-15-15,2 1-23 0,-1 0-15 0,2 4-3 16,5 1-9-16,-1 5-12 0,-2 3 1 0,-1 1-9 0,1 3-2 15,1 7-8-15,-5 0 2 0,2 3-12 16,-3 3-4-16,-1 1-5 0,-4 2-14 0,-3 2 4 16,-8-1 5-16,-2-2-7 0,-3 3-7 0,-3-1-2 15,-6-1 1-15,-3-1 11 0,-10 8-17 0,3-11-1 0,2-1-4 16,-4 0-3-16,0-6-4 0,2 1-1 16,0-4-4-16,2-1 5 0,10-7-3 0,-1 2 14 0,1-4-19 15,7-2 2-15,0 3 5 0,3-5 0 0,1 2 2 16,3 1 3-16,0-4 0 0,4 0-4 0,0 0 3 15,0 0-11-15,0 0-2 0,0 0-4 0,31-5 2 16,-12 1-3-16,12-1 3 0,1 1-6 0,4 0-10 16,1-3-28-16,1 2-30 0,14-4-31 0,-12 4-37 15,1 0-44-15,-3-2-47 0,-3 1-50 0,17-3-49 16,-20-2-828-16,1 0 385 0,-1 1 256 0</inkml:trace>
  <inkml:trace contextRef="#ctx0" brushRef="#br0" timeOffset="55031.33">25588 11732 276 0,'1'-15'306'0,"-1"3"-10"15,4 3-23-15,-1-2-25 0,-2 5-19 0,3-1-23 0,1 4-24 16,-1 1-19-16,2-3-16 0,1 3-15 0,-7 2-12 16,20 7-12-16,-8-2-7 0,3 7-2 15,0 1-11-15,-1 4-7 0,2 5-5 0,-3 0-4 0,-2 5-5 16,-3-3-9-16,-5 3 5 0,-4-1-9 0,-1 1-3 15,-5-1-5-15,-1-1-1 0,-8-1-3 0,0 0-3 16,-1 0 2-16,-6-4-7 0,1 1 10 16,-5-2-17-16,-4-1-4 0,3-3 0 0,-1-1 2 0,1-3-1 15,1 2 0-15,8-5 13 0,6-4 16 0,3-1 14 16,1-1 14-16,1 2-3 0,2-1-5 0,2-2 0 16,4-1-19-16,0 0 2 0,0 0-6 0,0 0-10 15,0 0 10-15,34-8-18 0,-4 6-6 0,-1-1-11 16,4 3-11-16,3-5-41 0,-1 1-23 0,1-1-33 15,3 0-36-15,12 1-37 0,-1-2-20 0,-10 1-31 0,9-1-27 16,-10 0-44-16,-3 0-814 0,-1-3 368 16,-3 2 244-16</inkml:trace>
  <inkml:trace contextRef="#ctx0" brushRef="#br0" timeOffset="55430.5">26359 11913 80 0,'4'-12'250'0,"2"-2"-12"0,0-1-7 15,-3 1 14-15,1-3-6 0,-2 1-2 0,-2 0 9 16,1-1 1-16,-2 0-21 0,-3 1 17 0,2 1 11 16,-1 3-12-16,-1-1-15 0,-2 4-24 0,-2-1-10 15,1 0-11-15,-2 4-19 0,-4 1-13 0,1-2-19 16,-7 4-13-16,3 2-14 0,-2 4-9 0,1 1-8 16,-1 2-10-16,-5 2-10 0,7 4-1 0,-9 2-9 15,2 5-7-15,2 0-4 0,1 1-4 0,1-1-19 16,4 3 11-16,-3-2-10 0,9-4-14 0,4-2-14 15,2-2 11-15,3-1-10 0,4 0 3 0,8-3-12 16,4 1 7-16,9-2 5 0,2-1-4 0,1-4 0 16,0-2-1-16,2-5 2 0,2-1 3 0,-1 0 0 15,0-4-4-15,1-1 2 0,-2-1 2 0,-2 1 5 0,-1 2 4 16,-9 3 13-16,-4-1 6 0,-1 3 15 16,-7 1 4-16,2 1-7 0,-3 2-5 0,-5 0 2 0,8 5 11 15,-6 7 15-15,-2-2 13 0,-2 7-1 0,1 2-1 16,-2 1-7-16,-1 6-4 0,-5-2-7 0,5 5-3 15,4 0-4-15,-5-4-5 0,4 3-6 16,-3-1-2-16,-1 0-10 0,0 1-32 0,-1 0-47 0,0 5-52 16,-2-5-68-16,-3 2-60 0,-2-1-74 0,-6 0-86 15,-4-4-1225-15,1-3 540 0,-2 0 358 0</inkml:trace>
  <inkml:trace contextRef="#ctx0" brushRef="#br0" timeOffset="56721.17">21810 11615 5 0,'-4'-2'223'0,"-1"-2"-7"0,5 4-3 0,-7-4-9 15,6 3-5-15,1 1-6 0,-5-3-8 16,5 3-7-16,-3-3-4 0,3 3-6 0,0 0-4 0,-4-2-8 16,4 2-2-16,-5-4-5 0,5 4-6 0,0 0-1 15,-10-3-7-15,6 0-9 0,-2 2-15 0,-4-3-10 16,-2-1-3-16,-3-2-19 0,1-2-1 0,-8 0-9 15,5 0-4-15,-11-4-6 0,0-2-4 0,1 2-6 16,-1-5-5-16,-1 0-5 0,2-4-5 0,-1 1 0 16,-3-1-2-16,-6-11-4 0,9 12-4 0,-9-12 3 15,9 6-5-15,-9-8 3 0,1-2-6 0,-1-2 2 16,3 0 1-16,-1 0-10 0,3 0 3 0,0-4-1 16,0 4 3-16,4-3 0 0,-3-2 1 0,5 0-1 0,-1 1-2 15,0 0-3-15,5-3 4 0,-1 4-1 16,3 0-1-16,0-3-4 0,4-1-4 0,3-3 4 15,-1 3-4-15,6-5 3 0,3-2-1 0,-4-2-2 16,6 5 3-16,1-4-1 0,2 0 0 0,2-1-2 16,1 1 6-16,0 1 1 0,-1 0-4 0,2 1 4 15,0 0-1-15,1 1 3 0,-1 0 10 0,0-1-4 16,-3 0 1-16,8-1 5 0,-4 0 0 0,0 0-10 0,1-1-2 16,0 1 4-16,0-1-5 0,2 0 6 0,-2 3-4 15,5-2 2-15,-4 2-2 0,1 2 8 0,2-4-2 16,-3 1-3-16,0 2-1 0,1-3 5 0,1 1-1 15,1-1 1-15,-1 3-1 0,-1-5 1 0,3 4-6 16,-1 3 8-16,1-6 4 0,-2 5 2 0,-1 1 2 16,0 0 1-16,1 2 7 0,-5 12 5 0,2-13-1 15,-5 10 6-15,7-11-9 0,-7 3-1 0,2 8 5 16,2-9-6-16,-4 10-2 0,3-10-2 0,1 13-2 16,-5-16 1-16,4 16-4 0,0-1-5 0,-3-13 4 15,3 14-2-15,-4 1-6 0,3-2-1 0,-1-1-5 16,5 0-1-16,-5-1 2 0,3-8-4 0,-1 10-1 15,0-2 1-15,0 0-3 0,-4 3 1 0,1-16-1 16,-1 14-1-16,0-12 5 0,0 13-6 0,0 0-1 16,-4-1-2-16,3-1 4 0,-3-1-6 0,3 2 3 0,-2-3 4 15,0 5-1-15,-1-1-2 0,-3 0-1 0,2 1 0 16,-4-3-1-16,5 2-1 0,-5 2 1 0,3 1 0 16,0 0-3-16,-3 2 23 0,-1-2-3 0,-1 1-2 15,-1 0-2-15,-1 2-3 0,0-3-1 0,-1 2-4 16,0 1 0-16,-3 3 0 0,3 0 0 0,-4 1-1 15,-1 3 3-15,1 1 0 0,-5 1-5 0,0-1 1 16,-4 3 0-16,3 3-1 0,-5-1 2 0,-2 4-4 16,2 3 1-16,-2 0-2 0,-1 1 2 0,1 2-3 15,-7-1 0-15,5 3-1 0,1-1-1 0,0 4 7 16,1 2-10-16,-1 1 3 0,4-1 0 0,-1 0 0 0,-1 5-1 16,10-5-1-16,-1 4 1 0,1 0 0 15,1-1 0-15,1-2 0 0,0 2 0 0,5-2-3 16,2 1 2-16,1 1-3 0,3-3 3 0,-2 1-1 15,-1 1-1-15,4 0 0 0,-1-1-2 0,3 0 2 16,-1 2 0-16,1-3-2 0,1 2-1 0,0 0 0 16,1-2-1-16,0 2 0 0,2-4-4 0,-4 3-6 15,4-3-13-15,0 0-15 0,-2 5-19 0,2-5-32 0,-1 4-41 16,1-4-41-16,0 0-40 0,0 0-39 0,0 0-46 16,0 0-60-16,0 0-62 0,0 0-968 0,0 0 465 15,0 0 308-15</inkml:trace>
  <inkml:trace contextRef="#ctx0" brushRef="#br0" timeOffset="57130.59">20367 5841 86 0,'1'-5'262'0,"0"-1"-21"15,3 0-15-15,-4 1-17 0,3 0-12 0,-3 2-12 16,1 0-15-16,-1 3-16 0,-4-6-14 0,-1 3-16 0,-3 1-10 16,-3 4-12-16,-1-2-3 0,-5 3-2 15,1 3-6-15,-4-1-1 0,-6 5-3 0,1 0 1 16,0 4-4-16,-3-2 5 0,4 3-7 0,-3 2 1 16,-1 2-1-16,1 3-2 0,2-1-7 0,0 1-10 0,0 1 2 15,-2 0-6-15,4 1-3 0,6-2 1 16,-2-2-10-16,6-4-1 0,-1-3-4 0,5 4-5 0,-1-1 0 15,4-1-3-15,2-4 0 0,1 6-2 0,1-5 7 16,-1 4-9-16,2-2 3 0,1-2 3 0,1 1-3 16,2-1 2-16,-1 0 2 0,4-2 5 0,0 1-3 15,3 0 4-15,1-2 2 0,4 3-5 0,-2-4 9 16,4 1-20-16,2-2-1 0,4 0 6 0,-3 0-5 16,2-2-7-16,4 3-2 0,-3-1-6 0,6-1-26 15,-9 0-54-15,0 2-54 0,-2 3-61 0,-2 0-67 16,-2 3-69-16,-4 2-910 0,-3 0 409 0,-7 1 274 15</inkml:trace>
  <inkml:trace contextRef="#ctx0" brushRef="#br0" timeOffset="58311.58">12766 5884 36 0,'4'-25'275'0,"1"8"-16"0,-1-1-7 0,1 2-16 0,2 0-3 16,-6 3-10-16,5 1-8 0,-2 2-10 0,0 0-5 15,-3 4-6-15,2 1-19 0,-2-1-20 0,2 2-12 16,-2 2-19-16,-1 2-16 0,2-4-15 0,-2 4 0 15,0 0-7-15,9 9-7 0,-6 0-11 0,1 7 2 16,0 5-8-16,-1 1-4 0,0 5-3 0,1 1-7 16,-2 1-5-16,4 0-3 0,0 5-4 0,-1-1 2 15,-1 1-7-15,1 1-1 0,0-2-4 0,3 1 5 16,-2-2-8-16,2-3-6 0,1-3-7 0,2-2-3 16,-2-6-4-16,1-1-6 0,3-7-1 0,-3-1 4 15,8-2-2-15,-5-1 2 0,2-6 1 0,5-2 0 16,-1-4-3-16,-1-2 3 0,6-7 0 0,-1-6-1 15,-1-1 1-15,-4-3 4 0,3 0 8 0,-3-5-4 16,-4 3 0-16,0-2 18 0,-2 1 9 0,-3 0 34 16,2 5 0-16,-6 6 24 0,-1 0 23 0,3 2 12 15,-5 5 6-15,1 1 1 0,-2 2-6 0,2 4-15 16,-2-1-13-16,-1-1-13 0,0 5-13 0,0 0-7 16,0 0-6-16,0 0-11 0,-1 23-3 0,-2-6-4 0,0 8-3 15,0 2-5-15,-1 8-2 0,-2 0-2 0,3 15-6 16,-1-3-4-16,-5-1-19 0,8 2-41 0,-2 0-35 15,2 1-42-15,2-3-39 0,3 0-42 0,1 0-38 16,0-11-41-16,4-1-46 0,1 1-48 0,2-9-1015 16,-2-9 461-16,3-2 306 0</inkml:trace>
  <inkml:trace contextRef="#ctx0" brushRef="#br0" timeOffset="58479.13">13648 6411 48 0,'19'-32'206'0,"-2"3"8"0,-2 0 5 0,-1 6 15 16,-6 6 5-16,0 2-1 0,0 0 5 0,-3 7-14 15,-1-1-5-15,-1 2-11 0,0 0-24 0,-1 4-19 16,1-1-21-16,-3 4-19 0,2-3-8 0,-2 3-13 16,0 0-11-16,3 15-8 0,-4-6-11 0,2 4 0 15,-1 4-16-15,0 2-4 0,-1 8-6 0,1-1-7 16,-3 1-32-16,3-1-47 0,0 3-45 0,0 0-50 16,3-2-44-16,-1-1-57 0,4-1-66 0,-3-7-647 15,-1 2 314-15,2-5 210 0</inkml:trace>
  <inkml:trace contextRef="#ctx0" brushRef="#br0" timeOffset="58979.79">14251 5921 109 0,'-4'-18'290'0,"-1"1"-28"15,-2 0-17-15,-1 1-5 0,-2-1-9 0,1 1-6 16,1-1 0-16,-2 2 3 0,1-1-13 16,1 2-5-16,-1-1-13 0,0 5-13 0,2 1-4 0,0 2-18 15,-2-1-15-15,-1 3-14 0,1 3-12 0,0 3-14 16,-1 3-15-16,-7 1-7 0,0 7-7 0,-6 5-1 16,1 4-17-16,-3 3 4 0,3 3-16 0,0 0-3 15,1 2-7-15,2-1-3 0,4 2 3 0,-2 3-7 16,8-5-18-16,4-1-17 0,0-1-13 0,5-3 6 15,5-6-8-15,0-2-2 0,0-2 3 0,7 0-3 16,1-4 2-16,-2-2 5 0,2-3-3 0,5-1 6 16,0-6-1-16,0 1-1 0,1-5 2 0,0-1 2 15,4-6 2-15,0-3 0 0,-8 2-1 0,6-5 6 16,-2-1 0-16,-1-1 1 0,0 1 8 0,-2 1-1 16,-6 5 12-16,-2 1 20 0,0-1 13 0,-1 5 10 15,-1 3 16-15,-1 1 7 0,-1 1-19 0,-3 1 1 16,1 0-17-16,0 1-10 0,-2 3-10 0,0 0 1 15,10 8-7-15,-10 0 6 0,1 4-6 0,0 4 3 0,1 6-8 16,0 3 3-16,-2 7 1 0,-2 1-6 0,2-2 3 16,0 4-3-16,0 0 4 0,-4 12-4 15,2 0-34-15,4-12-43 0,0-2-44 0,2 1-42 16,-4-3-46-16,4 3-49 0,-4-4-47 0,5-5-54 0,-1-6-871 16,0-3 404-16,2-5 270 0</inkml:trace>
  <inkml:trace contextRef="#ctx0" brushRef="#br0" timeOffset="59344.33">14544 5964 182 0,'1'-11'319'0,"2"2"-23"16,-2 3-24-16,0-1-28 0,1 3-26 0,-1 1-26 16,-1 3-11-16,0 0-12 0,0 0-7 0,-4 12-8 15,3-2-16-15,-6 8-6 0,2 1-12 0,-3 9-8 16,2 2-8-16,-2 4-8 0,3-3-11 0,0 3-7 15,1-3-7-15,0 1-9 0,2-1-2 0,2-2-8 16,5-3-6-16,0-8-4 0,0-1 0 0,0-7-6 16,3 0-1-16,5-4-1 0,0-3-4 0,6-3-2 15,-1-3-5-15,1-2 3 0,6-7-1 0,0-1-2 16,-5-4 15-16,3-3 4 0,-2-2 7 0,-2-3 4 16,-1-4-1-16,-2-3 1 0,0-1 0 0,-1 2 5 15,-2-3 0-15,-3 2 7 0,-1 1 11 0,-3 2 0 0,-3 2-1 16,-1 7 7-16,-2 3 8 0,0 5 3 0,-4 0-8 15,-1 6-14-15,-3-2-8 0,0 6-6 16,-8 2-9-16,-4 3 2 0,-3 6-14 0,-5 7 1 0,3 4-32 16,1 0-35-16,1 8-31 0,4-1-36 0,2 5-43 15,5 2-32-15,2 12-44 0,3 3-61 16,5-14-59-16,2 14-1007 0,2-15 449 0,-1 3 298 16</inkml:trace>
  <inkml:trace contextRef="#ctx0" brushRef="#br0" timeOffset="59511.93">15032 6249 395 0,'5'-3'374'0,"0"3"-36"0,-1-3-37 0,-2 2-26 16,-2 1-25-16,0 0-29 0,4 7-17 0,-2-1-14 16,-2 2-18-16,0 4-17 0,0-2-9 0,3 7-18 15,-3 2-17-15,2 1-7 0,-1 5-17 0,0 1-36 16,1 0-52-16,0 1-66 0,-3-1-82 0,5-1-81 15,-8 0-789-15,3-4 339 0,-2-4 228 0</inkml:trace>
  <inkml:trace contextRef="#ctx0" brushRef="#br0" timeOffset="60079.44">15368 5730 2 0,'0'-16'379'0,"-3"0"-21"0,2-1-33 15,1 2-24-15,0 2-25 0,4 3-25 0,-3-2-23 16,7 1-20-16,-2 0-22 0,2 2-20 0,1 1-19 0,6 4-10 15,2-1-20-15,2 2-12 0,3 4-14 16,-2 4-4-16,7 2-10 0,-3 8-5 0,3 1-7 0,-4 2-11 16,-6 1-7-16,3 3-5 0,-7 4 1 15,1 3-2-15,-8 0-3 0,-3 5-3 0,-3-2 2 0,-3 2-5 16,-2-1 3-16,-10 13-11 0,2-1-4 0,-2-12 6 16,-2 1-5-16,-2 7-2 0,1-10 0 0,-1-4 3 15,1-1-9-15,-1-6 1 0,1-1 1 0,9-7-5 16,1-2 11-16,1 0 3 0,2-4 0 0,2-2 5 15,1-2 2-15,-1 3-4 0,0-1 1 0,3-4-4 16,0 0-5-16,0 0-3 0,15-2 1 0,2-5-1 16,4 2-2-16,9-7-7 0,2 1-18 0,3 0-13 15,-2-3-38-15,17-6-36 0,-5-2-50 0,3 1-62 16,2-4-73-16,3-1-933 0,-4 2 406 0,1-2 270 16</inkml:trace>
  <inkml:trace contextRef="#ctx0" brushRef="#br0" timeOffset="60430.53">16200 5657 3603 0,'-13'-11'96'0,"0"-4"-12"15,1 1 18-15,1 6 8 0,1-1-7 0,1 2-9 16,1 0-4-16,3 2-24 0,1 2-14 0,2-1-9 16,-1 1-11-16,3 3-1 0,0 0-4 0,0 0-4 0,0 0-1 15,21 7-2-15,-8-1 2 0,3 3-5 0,7 6-4 16,0 1 2-16,0 1-1 0,-2 1-8 15,-2 1 6-15,-5 1-3 0,-4-2-5 0,2 4 13 0,-7 3-6 16,-1 1-8-16,-7-1-1 0,-3 3 8 0,-6 0-4 16,-3-1 0-16,-2 3 3 0,-6-1 8 0,-8 8-16 15,7-9 2-15,-6 8 2 0,5-11-2 0,-1-2 5 16,0-3-2-16,8-7-2 0,0-2 4 0,5-1 0 16,3-3 9-16,1-2 5 0,4 1 1 0,-1-2-1 15,0-2-2-15,5 1-3 0,-1-1 0 0,2-2-1 16,0 0-3-16,0 0-3 0,24-2 3 0,-1-2-3 15,9-4-7-15,1 0-7 0,7 2-18 0,11-7-40 16,4-1-42-16,1 6-34 0,2-4-31 0,2-4-37 16,1 3-53-16,-2-1-32 0,-3 2-31 0,-4-3-833 0,-2 3 385 15,0-2 256-15</inkml:trace>
  <inkml:trace contextRef="#ctx0" brushRef="#br0" timeOffset="60783.07">17149 5714 225 0,'0'-19'269'0,"-2"2"1"0,-2-2-7 0,-5 3-9 0,4 0 2 16,-7 2-6-16,2 1-4 0,-7 4-4 16,5-2 1-16,-5 5-18 0,-2-1-9 0,0 5-16 0,0 2-3 15,-3 2-24-15,3 2-18 0,-9 4-11 0,7 1-8 16,-3 3-20-16,-2 3-14 0,3 1-12 16,0 4-6-16,2 0-6 0,4 1-8 0,-1 1-7 0,5 0 1 15,4-5-21-15,2 2-4 0,4-9-16 0,3 4-11 16,4-1-3-16,5-3-11 0,1-1 10 0,6-4-2 15,5 0 0-15,7-2-2 0,4-3-1 0,0-4 4 16,0-1-2-16,0-3-2 0,0-2 2 0,-4 4-7 16,-7-1 5-16,-5 2 3 0,2 0 12 0,-8 0 12 15,-1 3 6-15,-2 0-2 0,-1 1 0 0,-6 1-2 16,9 3 8-16,-3 4 24 0,-2 1 31 0,1 6 9 16,-1 3 11-16,1 7-7 0,-1-4-1 0,0 6-8 15,2 1-2-15,1 4-9 0,-2-1-5 0,0 3-6 16,0 0-7-16,3 0-5 0,-2 2-6 0,0-3-13 0,2 0-41 15,-3-1-62-15,0 1-72 0,-1-1-85 0,-3 1-84 16,-2-2-95-16,-4 2-1349 0,-1-5 580 16,-5-1 388-16</inkml:trace>
  <inkml:trace contextRef="#ctx0" brushRef="#br0" timeOffset="62045.39">13303 7249 17 0,'-1'-9'292'0,"-2"5"-5"0,1-4 0 16,0 1-5-16,1 0-1 0,0 0 0 0,-2 4-32 15,3 0-15-15,0 3-23 0,-1-6-25 0,1 6-26 16,0 0-10-16,0 0-12 0,-4 19-6 0,3-2-14 16,-3 1-13-16,4 10-3 0,-1-1-10 0,0 4-5 15,-2 1-5-15,2 0-9 0,-1 1-13 0,0 2-2 16,-1 11-2-16,1-1-11 0,-1 4-4 0,0-13-32 0,3 11-31 15,-1-10-40-15,0 11-35 0,1-1-50 16,2-11-70-16,1-2-64 0,1-3-816 0,4-7 365 16,-2-7 244-16</inkml:trace>
  <inkml:trace contextRef="#ctx0" brushRef="#br0" timeOffset="62218.99">13782 7594 171 0,'9'-15'367'0,"-4"8"-20"0,2 0-10 0,-4 0-23 15,0 5-39-15,0-2-20 0,-1 2-30 0,-2 2-27 16,0 0-2-16,0 0-13 0,-8 20-13 0,3-3-12 16,-5 7-14-16,2 4-13 0,1-2-10 0,2 3-19 15,-3 4-2-15,4-2-12 0,2-1-19 0,-2 3-43 16,3 2-31-16,-2 1-45 0,4 0-46 0,2-2-57 16,3 0-54-16,3-2-76 0,0-3-778 0,0-4 353 15,-1-7 236-15</inkml:trace>
  <inkml:trace contextRef="#ctx0" brushRef="#br0" timeOffset="62747.06">14402 7415 231 0,'-3'-26'292'16,"1"8"-24"-16,-2-2-15 0,-2 1-5 0,2 0-9 0,-5-4-10 15,1 5-8-15,2 2 25 0,-2-2-27 0,4 2-5 16,-3 1 0-16,-2 3 1 0,2 5-43 16,-2-2-12-16,-1 2-17 0,1 3-17 0,0 1-14 0,-5 3-9 15,3 2-9-15,-3 2-16 0,-2 4-3 0,0 2-11 16,2 3-3-16,-6 6-10 0,4 0-2 0,1 4-10 16,5 1 14-16,-2 0-20 0,4 1-9 0,3 0 5 15,4-4-1-15,1 5-9 0,4 2-1 0,1-3-7 16,2 0 1-16,1 2 5 0,2-1-1 0,5-5-5 15,0 4 2-15,1-3-6 0,1-1 2 0,-1 0-2 16,1-2 0-16,2 2-1 0,-6-7 5 0,5-2-8 16,2 5 4-16,-3-4-3 0,-3-2 2 0,-1 0-3 15,-3-3-5-15,0-1-4 0,-3 0 1 0,-4-1 1 0,1-1 3 16,0-1 4-16,-4 2-6 0,-1-1 6 16,-4 1-11-16,-3 0 12 0,-2-3 18 0,-4-1-14 15,-4 1 8-15,-1-3 4 0,1-2 1 0,-3 0 13 0,2-5 7 16,-9 1 7-16,4-5-5 0,5 4 2 0,-6-8 2 15,4 1 1-15,-1-4-5 0,5-3-2 0,7 4-1 16,0-9-5-16,2 1 1 0,3 0-6 16,9 0-6-16,1 0-6 0,8-3 0 0,2 3 2 0,8 2-12 15,3 0 0-15,2 4-1 0,15-7-7 0,0 3-12 16,-8 8-14-16,15-2-33 0,-1 1-41 0,-10 9-34 16,-3-3-36-16,5 5-34 0,-4-1-46 0,1 3-34 15,1 0-45-15,0 3-59 0,-6 0-784 0,-2 0 390 16,0 6 260-16</inkml:trace>
  <inkml:trace contextRef="#ctx0" brushRef="#br0" timeOffset="63096.48">14799 7406 61 0,'-10'-7'316'0,"1"1"-4"0,0 2 4 0,-1-7-13 0,4 4-24 16,-2-3-15-16,4 2-15 0,0 1-4 15,-1-1-7-15,5 1-29 0,3-3-20 0,-1 0-20 16,6 2-14-16,0 1-20 0,6-4-14 0,1 5-7 15,4 1-15-15,3 1-4 0,0 1-17 0,6 3-7 0,1 0-7 16,-1 3-8-16,-1 1-17 0,-4 1 2 0,-5 4-3 16,8 2-5-16,-10 1-1 0,-3 2-6 0,-2 3-9 15,-2 1 10-15,3 8-5 0,-10-4-6 0,0 7 6 16,-5 0 2-16,-5 0-5 0,-4 3 14 0,1-1-21 16,-4 2-1-16,-8 8 6 0,3-11-3 0,-2-2-9 15,0 2 7-15,-1-5-4 0,4-3-2 0,1-4 1 16,4-3 1-16,5-4 0 0,1-4-2 0,1-1 8 15,3 0-4-15,0-1-6 0,0-1 6 0,2-2 3 16,0 1-7-16,2-3 6 0,0 0-12 0,0 0 5 16,0 0-11-16,16-3 12 0,-3 2 17 0,5-4-21 15,2 0-4-15,8-3-12 0,4-2-29 0,0 2-39 16,0 1-43-16,2 2-50 0,-2-2-61 0,5 1-44 0,2-2-68 16,-5 2-797-16,-1 4 381 0,-4-3 254 15</inkml:trace>
  <inkml:trace contextRef="#ctx0" brushRef="#br0" timeOffset="63254.06">15428 7728 14 0,'7'0'318'0,"-7"0"-26"0,4 4-27 16,-2-3-19-16,-2-1-11 0,-2 6-14 0,0 0-6 15,0-1-11-15,-1 2-13 0,-1 0-8 0,4 2-10 16,0 0-7-16,-2 2-17 0,-1-1-8 0,2 1-7 16,1 2-14-16,0 0-18 0,1 4-5 0,0 0-13 15,1 0-11-15,0 0-36 0,1 3-42 0,-1-3-49 16,0 1-63-16,1-1-76 0,-2 0-89 0,2-6-721 15,-3 1 333-15,0-5 224 0</inkml:trace>
  <inkml:trace contextRef="#ctx0" brushRef="#br0" timeOffset="63485.44">15728 7239 208 0,'6'-10'418'15,"-3"2"-32"-15,2 4-44 0,-3-3-35 0,0 4-41 0,-2 3-22 16,0 0-20-16,7 10-17 0,-4 0-7 0,1 4-15 16,0 7-5-16,4 7-12 0,-2-1-14 0,3 3-17 15,-2 1-7-15,1 3-9 0,0-4-14 16,0 16-9-16,-3-13-6 0,0 3-12 0,1-1-28 0,-3-2-45 16,2 3-45-16,-5-3-52 0,4 1-50 0,-4-1-59 15,1-1-50-15,3-4-72 0,-4-2-771 16,3-5 364-16,-1-11 242 0</inkml:trace>
  <inkml:trace contextRef="#ctx0" brushRef="#br0" timeOffset="63879.9">16155 7425 290 0,'-11'-17'346'0,"2"-1"-9"0,-2 5-4 0,5 4-3 16,0-3-17-16,0 3-13 0,0 2-10 0,4 1-16 15,-1 1-27-15,1 1-28 0,-1 2-19 0,3 2-23 16,-4-7-19-16,4 7-14 0,8-5-14 0,0 5-12 0,4-3-13 16,1 2-14-16,6-1-7 0,-1 1-6 15,5-1-8-15,5 0-10 0,-1 1-5 0,-4-2-3 16,5 1-5-16,1-4-5 0,1 3-11 0,-1-3 3 0,-1 2 0 16,-10 1-4-16,4-2-5 0,-8 3-1 0,0-1-5 15,0 1 1-15,-1-2-3 0,-4 1-4 0,-1 3 9 16,-3-3-1-16,-5 3 2 0,11 0 1 0,-11 0-6 15,8 0 4-15,-8 0-4 0,5 0-1 0,-2 6 5 16,-2-1 4-16,0 1 4 0,-1 4 4 0,1 1 8 16,-2 7 1-16,0 0-2 0,-3 9-2 0,0-1-3 15,2 3-3-15,-2-2-2 0,-1 1-3 0,-2 1 0 16,4 3-5-16,-4 3-4 0,2-3-10 0,0 0-34 16,0 0-37-16,-3 1-44 0,4 1-22 0,2-2-39 15,-5 0-57-15,1-2-60 0,2-1-70 0,1-2-87 16,1-10-892-16,1-5 445 0,1-3 296 0</inkml:trace>
  <inkml:trace contextRef="#ctx0" brushRef="#br0" timeOffset="64214.49">16922 7338 284 0,'6'-9'323'0,"-2"4"-32"15,-1 1-27-15,-1 1-22 0,1 2-17 0,-3 1-2 16,0 12-7-16,-3-1-4 0,2 4 11 15,-2 5-8-15,-2 6-1 0,-1 3-14 0,2-2-16 0,-4 5-3 16,3 1-13-16,4 2-11 0,-3-5-17 0,0 2-13 16,4-1-12-16,0-3-14 0,4 1-5 0,-4-6-7 15,8-6-7-15,1-2-2 0,1-1 1 0,0-6 0 16,3-1 2-16,7-2-2 0,2-5 4 0,5-2-3 16,2-5 5-16,-1-5 8 0,-1-1 3 0,3-2 9 15,-2-3 7-15,-3-3-8 0,-2 0-11 0,2-8-7 16,-4 3-6-16,10-11-8 0,-16 10-3 0,0-4 3 15,-3-1 4-15,-7 0-6 0,-2 0-10 0,-3 0-4 16,-3 1-4-16,-6 3-1 0,-6 0-4 0,2 6-7 0,-6 2-5 16,-4 4-4-16,4 6-9 0,-9 2 9 0,-3 7-34 15,-5 2-41-15,3 4-57 0,-6 6-65 16,4 2-82-16,-12 9-55 0,-2 2-74 0,17-4-90 0,-14 8-1249 16,14-7 572-16,-7 7 380 0</inkml:trace>
  <inkml:trace contextRef="#ctx0" brushRef="#br0" timeOffset="65760.94">14576 9665 98 0,'-4'-17'383'0,"0"0"-4"16,0-3-17-16,-1 4-27 0,4 6 8 0,-3-2-10 0,2 5-18 15,0 2-28-15,1 1-33 0,0 1-33 0,-2 0-20 16,3 3-28-16,0 0-3 0,0 19-7 0,0-2-10 16,0 3-4-16,0 10-11 0,0 0-9 0,0 2-8 15,-4 0-11-15,3-1-11 0,0 6-6 0,-2-6-9 16,-1 15-13-16,0-12 2 0,-2-3-8 0,1 3-12 15,1-2-1-15,-4 0-2 0,6-2-8 0,-5-3-2 16,5-6-4-16,-2-6-5 0,-1-3-8 0,2-2-3 16,2-3-1-16,-1 0 3 0,2-4 1 0,-2-1-3 15,2-2-6-15,0 0-1 0,-5-14-1 0,1 2-3 0,2-14-4 16,-2 0 4-16,0-4-2 0,4 0 4 16,-2-5-2-16,2-14-1 0,0 15-2 0,4-15 0 15,-2 1-3-15,4 0 1 0,2 15-4 0,1-13 3 0,0 18-7 16,1 0 14-16,-6 10 2 0,2 2-10 15,1 3 5-15,-2 1-3 0,0 4-5 0,-1 3-3 16,2 4 4-16,2 2-5 0,2 4 1 0,4 6-4 0,7 6 6 16,-2 4 0-16,3-1 4 0,-1 6-3 0,2-3-1 15,-1 5 3-15,2-1 0 0,-1 2 3 0,-1 0-3 16,0 0 0-16,1-2 3 0,1 1-1 0,1-3 3 16,-4-2-1-16,2-5-3 0,-3-1 1 0,-3-7-1 15,-2 0 3-15,2-5 3 0,-2-4 3 0,-2-1-1 16,1-4-2-16,0-5 2 0,0-2 1 0,-1-3 9 15,6-6 0-15,-6-6 10 0,0 1 8 0,-2-5-2 16,2-2 0-16,1-2 0 0,3-11-7 0,-2-2-5 16,-1 3 1-16,3-5-4 0,-4 5-1 0,-2 9-6 15,-3 3 0-15,-5 6-1 0,3 6-1 0,-1 4 3 16,-4 4-5-16,3 3-7 0,-3 2-8 0,0 3-17 16,-1 2-21-16,0 2-16 0,0 0-31 0,-6 19-37 0,0 0-43 15,-3 3-43-15,-3 7-34 0,2 3-31 0,1-1-55 16,4 2-39-16,-3 0-1099 0,3-2 491 15,5-4 326-15</inkml:trace>
  <inkml:trace contextRef="#ctx0" brushRef="#br0" timeOffset="66083.63">15483 9672 132 0,'8'-7'358'0,"-1"0"-9"0,-2 2-13 15,-2 0-14-15,-1 0-26 0,2 3-28 0,-4 2-31 16,4-2-21-16,-4 2-11 0,0 0 4 0,4 14-14 15,-3-2 9-15,3-1-6 0,-4 7-7 0,0 2-12 16,4 5-13-16,-2-4-9 0,1 5-11 0,2 3-12 16,-1-2-14-16,2 0-9 0,3-3-10 0,4 4-8 15,-3-5-10-15,4 1-8 0,-1-9-3 0,9 3-8 16,-5-5-5-16,2-6-3 0,9-2-5 0,0-3-3 16,-1-4-4-16,2-3-3 0,-2-5-2 0,-4-1-1 0,4-4-1 15,-2-2-5-15,-3-6 3 0,0 2-2 0,-3-4-4 16,-1 2-1-16,-4-6-1 0,-1 0 1 15,-6 2 12-15,-3-3-1 0,-2 4-1 0,-9 0 13 0,-2 2 0 16,-4 7-6-16,-1 5-5 0,-11-3-5 0,-5 7-6 16,-3 4-4-16,-3 4-4 0,-15 7-10 0,2 1-17 15,0 4-42-15,-1 4-58 0,13-3-63 0,-12 7-65 16,5 1-61-16,10-3-68 0,2 0-84 0,-2 4-1086 16,2-3 511-16,5 1 340 0</inkml:trace>
  <inkml:trace contextRef="#ctx0" brushRef="#br0" timeOffset="67494.47">13433 11122 118 0,'-2'-8'298'0,"-2"-1"-23"0,4 2-20 15,-4 2-9-15,0 1-17 0,0 0-19 0,2 3-13 16,2 1-9-16,-13 2-8 0,4 5 0 0,-4 5-14 15,-1 1 0-15,-4 9-9 0,-2 6 4 0,0-2-7 16,0 5-10-16,-4 8-9 0,5-8-14 0,0 10-9 16,-2 4-12-16,6-1-1 0,2 2-6 0,2 0-21 15,4-12 0-15,2 1-10 0,1 12 1 0,3-12-8 0,1 0-5 16,1 1-4-16,3-3-7 0,5-2-3 0,0-4-5 16,1-3-12-16,7-6 5 0,-7-1 1 0,7-8-11 15,-2 2 3-15,4-6-1 0,-2-3-2 0,3 0 4 16,1-6-1-16,-3-1-10 0,-2-6 11 0,1-1-4 15,3-5-3-15,-2-2 3 0,-4-5-7 0,0 0 3 16,-1-2 2-16,-4 1 2 0,-2-1 1 0,-4 1 9 16,-3 5 10-16,-1 2 16 0,-4 2 1 0,1 5 5 15,-5-3-7-15,0 4-12 0,-5 5 1 0,-4 0-4 16,-1 5-8-16,-4 4 0 0,-6 5-9 0,1 1-24 16,2 5-27-16,4 1-36 0,2 2-38 0,6 5-34 15,1-1-45-15,4 2-37 0,4 2-38 0,6-1-55 0,3 2-980 16,1-8 433-16,3 0 288 0</inkml:trace>
  <inkml:trace contextRef="#ctx0" brushRef="#br0" timeOffset="67680.32">13674 11769 277 0,'7'-8'351'0,"-3"2"-5"0,0-1-22 0,0 5-18 0,-3-2-30 15,2 1-24-15,-3 3-32 0,0 0-17 0,0 0-22 16,0 12-17-16,-4-4-9 0,-4 4-16 0,4 2-5 15,-1 1-31-15,-1 1 2 0,2 2-21 0,0 0-2 16,4-1-16-16,-1 1-27 0,1 0-41 0,0 1-41 16,1-1-56-16,2 0-59 0,-1-2-57 0,2-1-64 15,1-1-726-15,0-4 335 0,-1 0 224 0</inkml:trace>
  <inkml:trace contextRef="#ctx0" brushRef="#br0" timeOffset="68044.39">13874 11447 48 0,'-10'-13'373'15,"-4"1"-28"-15,6 2-6 0,-1 3-11 0,4-1-24 0,-2 4-25 16,4 0-29-16,-1-1-27 0,2 1-24 0,0 3-25 16,2 1-14-16,8-4-12 0,2 1-22 15,3 2-15-15,6-2-3 0,8 2-13 0,5 1-8 0,0-5-5 16,2 5-7-16,0-2-11 0,0 1-9 0,3-3-8 15,-2-1-2-15,-1 2-5 0,2-3-3 0,-4 1-1 16,1-1-2-16,-10 5-14 0,-5-3 11 0,-3 1-4 16,-3 3 2-16,-2-1-7 0,-1 1 12 0,-4 0-5 15,1 1 2-15,-2 0 13 0,0 2 10 0,-1 1 23 16,-2 7 12-16,-2-1 15 0,1 7 4 0,-1 1-7 16,-5 8-4-16,2 1-8 0,-5-4-7 0,1 4-6 15,0 2-7-15,3 1-6 0,-3 1-7 0,-1-1-4 16,3 1-5-16,-2 0-17 0,3 1-35 0,-3 0-57 15,2-2-56-15,4-2-52 0,0 1-48 0,-3 0-64 16,5-5-75-16,0 2-81 0,0-9-903 0,1 0 447 16,2-9 298-16</inkml:trace>
  <inkml:trace contextRef="#ctx0" brushRef="#br0" timeOffset="68568.02">14580 11512 323 0,'-3'-12'366'0,"-1"-3"-10"0,-1 2-11 15,4 1-24-15,-2 0-16 0,2 0-38 0,0-1-21 16,2 2-24-16,1 2-20 0,1-1-18 0,5-3-24 16,4 0-9-16,3-3-15 0,2 5-15 0,3 3-15 15,5-3-12-15,-4 3-10 0,-1 2-6 0,7 0-10 16,-8 3-4-16,3 3-10 0,-3 0-2 0,0 3-4 15,0 2-10-15,-1 1 3 0,-1 0-2 0,-1 5 2 16,2-3-4-16,-5 5 3 0,1-1-2 0,-4 5-5 16,-1 0-1-16,0 6 4 0,-5 1 5 0,-3 2 4 15,-2 2 0-15,-4 1-6 0,-5 3 0 0,-2 0 0 0,-3 0-6 16,-4-1-7-16,-7 12 3 0,5-14-4 0,-4 0-1 16,3-1-4-16,-2-1-5 0,1-2 3 15,3-1-2-15,3-3 6 0,2-9-12 0,3 0 4 0,5-5-7 16,0 1 4-16,2-3-3 0,3-2 1 0,-2 1 0 15,2-1-2-15,2-3 0 0,0 0 1 0,0 0-2 16,29-8 1-16,-12 1 1 0,10-7-4 0,0 3-13 16,6-1-7-16,0-4-25 0,2 1-48 0,2 1-26 15,10-8-24-15,1 5-27 0,-1 0-31 0,-14 5-28 16,0-1-17-16,2 4-17 0,-6-2-15 0,1 5-1 16,-10 2 0-16,-3 4 22 0,-3 0 24 0,-4 0 34 15,-2 2 34-15,-2 2 40 0,2 4 39 0,-3 1 37 16,-1 1 25-16,0 6 38 0,-2 1 26 0,-1-1 18 0,-1 0 18 15,2 2 17-15,-4-1 11 0,1 4 13 16,-1-2 0-16,0 1-6 0,2-3-7 0,-2 0-9 16,-2-1-2-16,3 0-17 0,1 0-7 0,1-3-6 0,-1 1-31 15,2 0-55-15,2 1-83 0,-2-5-102 0,0 0-760 16,-2-1 320-16,0-1 216 0</inkml:trace>
  <inkml:trace contextRef="#ctx0" brushRef="#br0" timeOffset="70111.74">15838 11364 109 0,'-1'-7'259'0,"-2"-3"-11"15,6 0-3-15,-2 2-8 0,2-3-21 0,1-3-9 16,-2 2-11-16,5 0-9 0,-1-3-15 0,3 5-7 16,1-2-16-16,4 0-17 0,-2 0-5 0,2 4-13 15,4-1-10-15,-1 4-9 0,0 1-6 0,6 1-5 0,5 3-10 16,-6 2-9-16,4 3-3 0,-6 0-8 0,-1 3-2 16,-1 1-7-16,0 5-2 0,-4-1-6 15,-1 3-4-15,-2 2 1 0,-6 0-7 0,-1 8 0 0,-4-3-2 16,-2 2-6-16,-5 3 1 0,-2-6 0 0,1 4-5 15,-4-2-1-15,-1-3-2 0,-1 0 0 0,2-6 0 16,0-1 0-16,4-5 0 0,-1-1 1 0,5-1-3 16,-2-1 6-16,1 0-1 0,1-4-3 0,4 1 0 15,0-3-1-15,0 0-2 0,0 0 2 0,0 0 2 16,0 0-8-16,13 0-1 0,-13 0 7 0,14-3-8 16,-6 3 2-16,3 0 0 0,0 1-3 0,7 2-8 15,-5 1 9-15,6-1 0 0,-3 3 3 0,1 1 2 16,0 1-3-16,1 0 3 0,-3 3-3 0,-3-4 4 15,-3 4 1-15,0-2 6 0,-3 1 7 0,-3 1 10 16,0 1-4-16,-3 1 0 0,0 1 3 0,-6 4 5 16,0-2 6-16,-7 2-4 0,-1 3-3 0,-4-1-3 0,-5 1-1 15,1-3-7-15,-5 0-5 0,2-1 6 0,-3 0-9 16,2-2 5-16,1-3-17 0,-1 1-16 0,9-3-31 16,6-4-28-16,0 0-35 0,0 0-41 0,2-2-41 15,3 0-37-15,3-4-68 0,3 0-871 0,0 0 387 16,0 0 258-16</inkml:trace>
  <inkml:trace contextRef="#ctx0" brushRef="#br0" timeOffset="70598.44">17021 11431 38 0,'0'-9'287'0,"0"-1"-18"0,-1-1 10 0,-1 0-3 16,-3 0-18-16,1-1-22 0,-3 0-15 0,1-2-22 16,-3 2-2-16,0 1-1 0,0-3-11 0,-1 2-8 15,-3 4-9-15,3-4-8 0,-5 0-15 0,-1 3-4 0,6 4-13 16,-8-2-11-16,-1-1-11 0,0 7-9 16,0 0-14-16,-3 1-5 0,3 1-6 0,-2 4-17 0,0 2 1 15,-4 2-5-15,6 0-14 0,1 3 6 0,0 2-13 16,3-2 1-16,5 1-4 0,3-3-8 0,-1 4-12 15,4-2-1-15,4-2-10 0,0 0-2 0,4-1 1 16,6-2-6-16,1-1 7 0,3-2 2 0,4-1-1 16,1-3 3-16,2 0-2 0,0-3 7 0,1-4-4 15,-2 1 0-15,5-5 4 0,-1 3-3 0,4-6 20 16,-4 4-17-16,-7 2 15 0,1-3 4 0,-3 1 25 16,-2 0 18-16,-1 4 19 0,-4 0 15 0,-1 2 9 15,-1 1-6-15,-2-1-8 0,1 1-8 0,-2 0-15 16,-3 3-10-16,0 0-4 0,0 0-5 0,9 11-1 15,-9 1 4-15,1 2-1 0,-1 5 0 0,-1 6-7 16,-2 4 1-16,1 0-8 0,2-1-2 0,-4 4 1 16,1 1-9-16,2 0-1 0,-1 0-7 0,-1 1 2 0,-1 0-2 15,0 1-2-15,2-2-14 0,-4 3-27 0,4-3-39 16,-3 0-48-16,4-2-51 0,-2-3-44 0,3 1-39 16,0-4-48-16,0-6-55 0,0-2-55 0,0-3-1028 15,4-6 476-15,2 2 316 0</inkml:trace>
  <inkml:trace contextRef="#ctx0" brushRef="#br0" timeOffset="71133.05">17683 11431 64 0,'0'-12'282'0,"0"1"-5"0,0-1-4 0,-3 0-15 16,0-1-16-16,-1-3-3 0,0 5 1 0,-1-3-11 16,0 2-13-16,-1-3-9 0,-2-2-11 0,-1 3-12 0,1-1 3 15,-3 1-12-15,2-3-15 0,1 5 13 0,1-1-17 16,-1 4-3-16,-1-3-12 0,0 5-14 16,4-1-9-16,-4 1-8 0,4 4-7 0,0-1-10 0,1-1-11 15,-5 4-8-15,4 1-10 0,-4 1-12 0,1 4-3 16,-6-1-3-16,5 3-4 0,-5 4 3 0,-1 1-14 15,2 3-5-15,-6 3 6 0,7-1-8 0,0 1-6 16,1-2 0-16,-1 9-6 0,3-1 3 0,1-7-3 16,4-1-1-16,3 0 4 0,-3 2-9 0,4-2 3 15,4 0-5-15,-3-4-4 0,3-2-5 0,1 2 1 16,2-3-2-16,-1-1-5 0,7-3 9 0,0-2 1 16,1 1-1-16,2-4 2 0,3-1 3 0,4-2-15 15,-5 0 16-15,1-2-2 0,3-2-7 0,-4-1 10 0,5-5-2 16,0-2-4-16,1-2 6 0,-3-2 1 15,0-1-2-15,-3 6 8 0,-1-5-2 0,-5 4 13 16,2 1 8-16,-3 1 17 0,0 1 17 0,-3 2 14 0,-4 6 4 16,1-1-5-16,0 2-8 0,0 0-17 0,-1 1-4 15,-4 2-2-15,4 10 12 0,-5 4 6 0,-2 4 12 16,-1 10 2-16,-3 4 4 0,-1 4-3 0,3 11 6 16,-3-11 2-16,2 14-16 0,-2 0-7 0,3-1-6 15,1 2-9-15,2 3-1 0,-1-4-13 0,-1-1-46 16,-2 1-91-16,2-4-114 0,-5 2-98 0,-4 1-117 15,-6-3-1504-15,-1-2 644 0,-4-1 430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05:46.0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12463 2314 129 0,'2'-4'235'0,"-2"4"-26"16,1-3-22-16,-1 3-18 0,0 0-20 0,0 0-5 15,6 14-6-15,-2-8-9 0,-1 5-4 16,2 4-8-16,-1 4 1 0,1-2-8 0,1 7-8 16,-1-5-4-16,3 6 1 0,-1-1-9 0,-3-4-8 0,5 4-7 15,-1-1-6-15,-4-3-6 0,6 2-6 0,-2-5-5 16,-2 3-6-16,-2-3-3 0,0-1-4 0,1-3-2 16,0-1-5-16,-1-3-1 0,0 0-4 0,0-2-3 15,-2-2 3-15,1 0 7 0,-2-2 21 0,-1 1 37 16,0-4 16-16,0 4 7 0,0-4 10 0,0 0-31 15,0 0 12-15,-4-20-37 0,-1 8 4 0,4-7-3 16,-7-7-6-16,3-4-7 0,-1-6-18 16,3-13 14-16,-2-3-8 0,2 2-5 0,2-5-12 15,-3 0 2-15,4-3-4 0,3-2-6 0,-2 3 2 0,4 2-5 16,3-1-3-16,2 6-2 0,-1 1-3 0,3 3 1 16,-1 14-6-16,-2 1-36 0,5 4 3 0,-2 3 4 15,-3 6 0-15,1 2 2 0,2 6-3 0,1-2 5 16,6 3 1-16,-4 2 2 0,5 2-3 15,3 2 7-15,-4 3-3 0,8 3 6 0,-4 0 2 0,0 2-5 16,4 3 2-16,-2 7 2 0,-5 1-10 0,0 4 14 16,-5 3-4-16,-1 2-5 0,-5 3-6 0,-5 3-12 15,-4 0-1-15,-1 1-8 0,-11 14-7 0,3-15-9 16,-2 5-5-16,-5-4-3 0,3 0-4 0,-2-1 2 16,0-4 12-16,2-2-9 0,3-9 11 0,3-2 4 15,1-5 7-15,1 1 7 0,0-5 9 0,2-2 6 16,-1 3 4-16,1-3 6 0,-1-2-3 0,4-1 5 15,0 0-6-15,0 0 0 0,0 0 3 0,0 0 1 16,17 1-2-16,-4-2 3 0,0 2 2 16,6 0-1-16,2 2 4 0,9 3 5 0,0 2-7 15,1 0 5-15,2 1 2 0,-2 0 0 0,-1 4 4 0,-1-1 1 16,-1 2 5-16,-3 1-1 0,-2 2 8 0,-6-1 0 16,-2 3 3-16,-6-2 4 0,1 1 5 0,-7 2 2 15,0 7 2-15,-7 1 3 0,-3-1-1 0,-4 3 5 16,-6-3 0-16,-6 0-1 0,0-1 6 0,-4 1-3 15,-3-6 6-15,-10 11-7 0,9-13-1 16,-2-1-3-16,1-6 0 0,-1 1 3 0,2-5-7 0,2 0-3 16,0-6-3-16,0 2 3 0,10-3-6 0,0-3-33 15,0-1-16-15,2-4-24 0,8-3-32 0,-1 1-33 16,5-3-42-16,1-3-47 0,8-4-55 0,2 1-28 16,11-5-639-16,1 3 309 0,5 1 204 0</inkml:trace>
  <inkml:trace contextRef="#ctx0" brushRef="#br0" timeOffset="1853.6">13794 2437 145 0,'0'-11'271'0,"-1"3"-15"0,-1-4-17 16,-2 2-13-16,-1-6-12 0,1 5-8 0,0 0-7 0,-2-5-22 15,-1 5 2-15,-1-3 1 0,-3-2-5 16,1 0-7-16,3 2-7 0,-1 4 1 0,0 1-8 16,-2-1-8-16,1 4-10 0,0 0-20 0,-5 1-6 15,1 7-18-15,-6 2-9 0,1 4-10 0,-10 6-3 16,0 4-5-16,3 2-14 0,-2 6 0 0,4 3-25 16,1-3-17-16,0 3-14 0,7 2-20 0,2-1-13 0,4-4-11 15,4 1-5-15,5-1-11 0,3-7-4 16,-1 1-3-16,6-2-3 0,-2-7 5 0,6 2 5 15,-2-6 12-15,0-2 1 0,4-5 2 0,4 0 10 16,-1-7 4-16,-1-1 6 0,-2-3 4 0,3 1 1 16,0-3 8-16,-3-2 2 0,6-4 19 0,-7 4 7 15,2 4 5-15,-6 0 10 0,-1 2-9 0,-2 2-2 16,3 2 1-16,-5 1-3 0,0 2-1 0,-3-1-1 16,-1 3-2-16,7 0 2 0,-7 0 0 0,5 8 6 15,-3-2-1-15,1 4-2 0,-2 2-4 0,2 4 6 16,-1 0 0-16,1 3-3 0,1-2-2 0,-1 2 0 15,0-2-2-15,5-5-4 0,-3 0 6 0,1-4-18 16,1 0 3-16,-2-2-4 0,2-1 2 0,-2-3 6 16,3-2-8-16,1-4 4 0,1-5 2 0,2-1-4 15,-1-7 4-15,2-10 0 0,1 0-3 0,-3-4 9 16,1-4-4-16,-3-10 1 0,4-3 0 0,-4 4 2 16,-3-7 3-16,2 1 5 0,-3 1 1 0,-4-1 6 15,2 1 5-15,-6 2 5 0,2 11 15 0,-2 5 13 16,2 1 28-16,-4 0 17 0,4 4 24 0,-2 10 13 15,3 6 2-15,-2 3-14 0,-1 0-17 0,2 2-18 16,-2 3-12-16,3 2-9 0,0 0-11 0,-4 18-2 16,3 2-2-16,2 9-10 0,-2 3-1 0,0 15-4 15,1 0-7-15,1 6 5 0,3 1-7 0,-3-3 0 16,6 4-3-16,4-1-4 0,-2-2-3 0,5-2 0 16,-1-2-8-16,0-12-13 0,1-6-6 0,2 1-19 15,3 0-10-15,-1-5-18 0,4-5-6 0,1-4 0 16,-5-5-3-16,1-4 4 0,0-1 7 0,-2-4 4 15,3-3 6-15,1-1 8 0,-5-5-5 0,2-1 9 16,-5-8 1-16,8-4 0 0,-5-5 1 0,-1-3 5 16,2-3 11-16,-8-5-10 0,5 1 10 0,4-13-8 15,-13 14 4-15,3-3 5 0,-4 1-5 0,-3 4 16 16,-1 2 2-16,0 4 25 0,-4 8 18 0,2 1-1 16,-5-1 1-16,1 7-6 0,-2 3-9 0,-6 5-9 15,2 2 6-15,-8 5-14 0,-7 11 6 0,-2 6 0 16,-11 10-5-16,8 5-2 0,4 2-5 0,-1 1-2 15,3-1 1-15,7-7-6 0,10-1-12 0,5 2-13 16,2-3-7-16,4-6-15 0,2 2-13 0,3-7-6 16,1-3-3-16,4-2 0 0,-2-2-1 0,3-6 6 15,4 0 3-15,2-4 5 0,-2 0 4 0,-4-4 6 16,0-3 7-16,4-7 6 0,-1 2 3 0,-3-6 7 16,7-4 1-16,-5-2 8 0,1 1 12 0,-7 3 2 15,2-4 8-15,-3 5 10 0,0 1 17 16,-3 7 16-16,-1-1 16 0,-3 3 5 0,3 2 2 0,-4-2-5 15,4 4-5-15,-4 3-11 0,1-10-13 0,-1 10-4 16,0 0-5-16,0 0-9 0,0 0-7 0,5 17-3 16,-2-5-26-16,-3 3-26 0,1 3-25 0,2 0-24 15,-1 1-18-15,-2 1-10 0,4-2-16 0,0-6-7 16,1 2-2-16,3-2-3 0,-5-3 10 16,6-2 15-16,-3-2 12 0,0-2 15 0,2-3 6 0,-8 0 11 15,12-7 6-15,-5-1 15 0,3-4 18 0,0-7 10 16,-1 3 14-16,3-9 19 0,-3 0 13 0,-3 1 17 15,7-1 10-15,-7 7 19 0,3-2 2 0,-4 5-1 16,-1 4 4-16,2-1-1 0,1 5-5 0,-6-3-10 16,3 4-9-16,0 1-1 0,-3 1-5 15,7 2 2-15,-8 2-6 0,18 2-12 0,-8 0 1 0,3 3-3 16,-3 0 0-16,3 5-4 0,1 0 1 0,-3 4 0 16,2 1-4-16,-3 0-1 0,-1-1-5 0,0 3-3 15,-3-1-9-15,2-1-6 0,-7-1-8 0,3-3-10 16,-2 2 9-16,0-5-9 0,-2 1 0 15,2-5 2-15,1 3 11 0,-2-4 3 0,-1-3 7 16,0 0 0-16,0 0 0 0,0 0 6 0,0 0 8 0,0-18-6 16,-1 5 6-16,1-4 8 0,1-2 0 0,3-2 4 15,0-6-1-15,1-1 1 0,3 3-5 0,-1-1 4 16,1 8-2-16,1-1 0 0,-1 4-3 0,2-1-1 16,2 3-6-16,-3 4-1 0,1 4-5 15,-1-4 13-15,0 7-12 0,2 1 2 0,-1 1-7 16,2 3 4-16,-1 1-1 0,0 3 4 0,0 4-7 15,2 0 3-15,-3 4-16 0,0-3-12 0,-1 5-5 0,-1-3-22 16,-2-1-26-16,3 3-10 0,-1-1-17 0,-3 0-7 16,0-4 2-16,-1 0-5 0,2-2 10 15,-2-5 14-15,0 1 7 0,1-2 12 0,2-3 7 16,-7 0 18-16,12-7 11 0,-3 2 11 0,3-7 5 16,-1-2 25-16,0-1 15 0,5-7 0 0,-1 3 16 15,-3-7-1-15,3 1 5 0,-2 0 7 0,1 4-1 0,0-1 0 16,-2 5 1-16,-1 2 4 0,1 0 0 0,-5 6-4 15,2 0-5-15,3 1 6 0,-6 1-15 16,6 2-2-16,-3 3-4 0,1-2-5 0,-4 4 3 16,4 0-6-16,-2 2 2 0,1 0-8 0,0 3 9 15,0-3-7-15,-3 4-3 0,3-2 0 0,0 1 0 0,-1-1-1 16,-2 4 5-16,-1-4-6 0,-1 1-4 16,0-2-1-16,-1 2 0 0,-1-1 2 0,2-1-5 15,-4-3 3-15,3 5 3 0,-3-5 1 0,0 6 1 16,0-6 3-16,0 0 2 0,0 0 4 0,-15 3 5 15,15-3 16-15,-16-2-9 0,16 2 7 0,-21-1 4 16,7 4 6-16,2-2 2 0,-1 1 10 0,0 0-10 16,-1 4-3-16,-1 2-7 0,-2 2 7 0,3 2-3 15,0 4 0-15,2 1-6 0,-2 4 1 0,4 2-10 16,1 0-1-16,4 6-2 0,2 2 2 0,6-4-4 16,0 2-1-16,3-2 1 0,3-3-7 0,2 2-4 15,5-3 3-15,-1-4 14 0,-2-4-15 0,6-5-4 16,0 1 5-16,8-5-4 0,0 0-2 0,1-6 4 15,5-3-1-15,-2-4-3 0,1-5 0 0,3 0-3 0,-2-4 3 16,-2-4-7-16,-1-1 8 0,-4-2-8 16,0-1 6-16,1-3-5 0,-5 1 9 0,-2 0-4 15,-3-3-8-15,-1-1 1 0,-3-4 6 0,-4 5-5 16,-1 0 4-16,-2-2 11 0,-1 7 16 0,-3 6 5 16,-1-1 30-16,-2 9 13 0,-1 2 3 0,0 2-5 0,-1 1-11 15,-3 4-6-15,6 1-1 0,-22 20 4 16,4 0-7-16,-1 8 2 0,0 0 0 0,-5 12-3 15,2 3-4-15,5-10-1 0,7 3-8 0,0-5-2 16,2 1-10-16,6-1 1 0,0-2-2 0,5 0-6 16,2-4-11-16,5-6-25 0,3-5-35 0,10 3-54 15,0-2-57-15,7-8-67 0,-1-4-74 0,7-3-102 16,-1-4-1166-16,14-2 522 0,2-6 348 0</inkml:trace>
  <inkml:trace contextRef="#ctx0" brushRef="#br0" timeOffset="2550.31">17002 1889 98 0,'4'-8'164'0,"0"-2"14"15,1 1 1-15,-1-1 7 0,-2-1-9 0,2-1 1 16,0 0-11-16,-1-1-5 0,-2 1 4 0,2-3-5 16,-3 2-2-16,0 2-2 0,0-1 7 0,0 2 6 0,-2-2 8 15,1 3-9-15,-5 0-6 0,0 0-17 16,-2 2-3-16,-1 3-11 0,-3-1-13 0,-3 5-9 15,-6 2-10-15,-11 8-3 0,-1 2-10 0,0 2-5 16,-11 11-7-16,0 1-12 0,3 3-9 0,1 0-13 16,12-5 11-16,5-2-5 0,0 3-9 0,5-2-7 15,3-1-4-15,7-5 12 0,2 3-16 0,4-3-7 16,5 2-1-16,4-1 1 0,3-2 2 0,8 3-4 16,5 2 3-16,6-1-12 0,4-5 7 0,3 1-5 15,20-1 3-15,-2-3 0 0,2 4 0 0,-1-5-2 16,-1 0 1-16,-3 0-1 0,-13-1 1 0,-3-3-3 15,-2-2-3-15,-2 2 5 0,-11-3-3 0,-5 1-11 16,-2-4 12-16,-3 1-2 0,-1 1-3 0,0 1 12 16,-5-1-12-16,-1-1 8 0,-1 1 13 0,-2-3 5 15,-6 7 5-15,-7 2 0 0,-1-1-6 0,-10 9-3 16,-7-1 3-16,-1 1-9 0,-4 0 6 0,-10 4-6 16,2 0 3-16,8-4-7 0,2-1-11 0,4-2-23 15,3-1-22-15,4-1-38 0,4-5-43 0,6-1-42 16,4-1-45-16,2-4-40 0,4-1-56 0,3 0-59 15,0 0-776-15,9-21 380 0,1 4 254 0</inkml:trace>
  <inkml:trace contextRef="#ctx0" brushRef="#br0" timeOffset="3569.62">17442 1658 194 0,'10'-16'335'15,"-3"6"-28"-15,-2 1-30 0,2 1-21 0,-3 5-32 16,1-2-24-16,-4 4-20 0,-1 1-13 0,6 7-3 15,-4-2-1-15,2 7 9 0,1 5-3 0,0 9 1 16,-4-1-12-16,-1 3-5 0,2 1-8 0,0 2-9 16,-2 3-9-16,0-4-9 0,0 1-13 0,-2 1-7 15,-1 3-6-15,1 0-13 0,-3-1-5 0,-2 1-8 16,2 2-9-16,1-3-1 0,-1 0-6 0,1-7-3 16,-1-2-11-16,1-7 2 0,2-6-6 0,-2 0 0 15,3-4-3-15,-1 1 2 0,1-7-6 0,1-2 1 16,0 0-6-16,0 0 0 0,0 0-2 0,5-29-1 15,0 12-7-15,5-9 2 0,1-1-4 0,2-4 2 16,3 0-5-16,1 3 5 0,-1-5-10 0,5 6 0 16,-3 2 1-16,2-1-4 0,-1 7 0 0,-2-2 3 15,-2 8-4-15,2 3 2 0,3 1-6 0,-4 7 8 16,-2 0-5-16,1 6-3 0,3 0 3 0,-3 7 0 16,10 6 0-16,-13-3-4 0,8 6 9 0,-4 4-3 15,0 1-8-15,-1-3 14 0,-4 6 0 0,2-2-1 16,-3 4-1-16,-2-3-1 0,3-1 0 0,-3-2 2 15,1-1 3-15,-2-5-5 0,3-2 3 0,-3-5 1 16,2-4 2-16,1 1-3 0,3 0-3 0,-2-7 1 16,8 1 6-16,-3-4-6 0,-2-1 4 0,2-6-4 15,0 1 2-15,2-6-5 0,1-4 5 0,0-3 0 16,-2 0-3-16,1-2-3 0,0-3-3 0,-5-1-2 16,1-4-3-16,1 2 5 0,-2-2-6 0,-2 0 2 15,0 1 1-15,-4 1 4 0,-2 2-7 0,-2 10 8 16,-1 0 9-16,-2 5 9 0,-1 3 8 0,0 1-4 15,-2 3-6-15,-3 3 4 0,0 2-1 0,-2 5 0 16,-2 2 4-16,-3 8-12 0,-1 6-1 0,-5 1 4 16,2 5 4-16,3 2-7 0,5 1 5 0,-2-1-8 0,6-1 4 15,3 3 7-15,2-2-4 0,4-4-7 16,6 1 5-16,0-4-6 0,2-6-8 0,3 0 7 16,1-4-4-16,3-3-6 0,6 3 5 0,2-7-3 15,0-5-9-15,1 0 2 0,-1-3 6 0,1-6-4 16,0-1 6-16,-1-4-2 0,-3 2-2 0,1-7 5 0,-11 5-8 15,5-8 7-15,-2-1 3 0,0-1-2 0,-4-1-1 16,1-1-15-16,-5-3 14 0,-1 3 3 16,-2-1-1-16,0 2 3 0,-7-3-4 0,1 10 2 15,0 0 6-15,-1 3 12 0,-3 3-3 0,-2 1 2 0,-2 3-2 16,-1 1-5-16,-5 5 2 0,3 4 1 16,-7 4-7-16,1 4 6 0,-5 7-4 0,-1 3-1 15,4 4 2-15,3 3-1 0,0 4-2 0,2 0 1 16,5 2-4-16,3-3 1 0,2 2 3 0,4 2-3 15,4-3-15-15,2-2-1 0,3-2-13 0,4-5 1 0,-3-6-13 16,6-2-15-16,1-5-3 0,9 2-9 16,5-6 4-16,1-7-2 0,2-1 15 0,3-9-3 15,-2-2 5-15,0-3 11 0,-1-1 1 0,9-13 7 16,-16 7-1-16,1-3 10 0,-4 0 6 0,3-15 5 16,-4 0 17-16,-1-1 10 0,-4-1-1 0,-7-2 20 0,3-1 14 15,-5-2-4-15,-6 0 16 0,-1-2 11 16,2 5-3-16,-4-3 0 0,-2 4 25 0,0 14 8 0,0 1 33 15,1 11 21-15,-1 2 8 0,0 3-3 16,4 3-13-16,-4 2-20 0,-1 2-18 0,2 4-15 16,1 3-10-16,0 0-13 0,0 0-5 0,-5 23-5 0,4-5-5 15,-1 11-8-15,-2 4-9 0,6 3-1 0,-4 14 0 16,4 2-4-16,-1-2-4 0,2 1-3 16,0-2-2-16,1 1 3 0,1-4-7 0,-3 2 1 15,0-13-5-15,-2 0-3 0,5 2-3 0,-1-3-13 0,4 0-19 16,-2-1-33-16,-1-4-31 0,4-3-35 0,-5-8-33 15,6-2-35-15,3-3-22 0,1-5-35 0,-4 0-32 16,6-5-46-16,2-5-48 0,10-10-66 0,-8 7-1026 16,3-10 486-16,-2-9 326 0</inkml:trace>
  <inkml:trace contextRef="#ctx0" brushRef="#br0" timeOffset="3729.2">18863 1812 126 0,'-31'-6'478'0,"11"2"-20"0,6 3-59 0,1-1-42 15,6 0-36-15,5 2-31 0,2 0-36 16,0 0-21-16,19 5-16 0,4-5-21 0,10 2-23 0,25-4-17 16,-2 1-30-16,7-3-45 0,2-1-64 0,-1 0-56 15,2 0-55-15,-11 4-54 0,0 2-68 0,0 2-89 16,-21-3-723-16,-3 1 344 0,-13 0 228 16</inkml:trace>
  <inkml:trace contextRef="#ctx0" brushRef="#br0" timeOffset="5033.02">11924 3447 107 0,'-11'0'171'0,"3"-1"1"0,-4 2-1 0,6-1-10 16,-1 0-3-16,7 0-7 0,-11 0-6 16,11 0-10-16,-7 0-12 0,7 0-7 0,-7-1-11 15,7 1-10-15,0 0-8 0,0 0-5 0,-7 1-10 16,7-1-2-16,0 0 2 0,0 0 2 0,20 4 4 15,-11-1-1-15,5-3 2 0,-1 1 3 0,3 0-5 0,5-1 0 16,2 3-4-16,8-6-4 0,0 3-5 0,3-1-6 16,5-3 1-16,-3 1-2 0,18-2-2 15,-4 1-5-15,1 0-1 0,2 2-2 0,1-1 0 16,1 0 3-16,2-1-7 0,-2 1 5 0,8-1 2 16,-2 1-3-16,6-1-4 0,21-2-1 0,-23 2-7 0,0 3 1 15,4-1 0-15,-2-2-13 0,26 3 5 0,-30-6-4 16,1 4 0-16,-2 0-2 0,1-1 4 15,1-3-5-15,-2 4-4 0,1 1 3 0,2-3-1 0,-5 1-4 16,-4 1 6-16,3 2-4 0,-4 0 2 0,-5-2-5 16,1 0 1-16,-13 2 0 0,1-1 2 0,-2 1-5 15,14-3-10-15,-15 3 7 0,2 0 6 0,0-1 0 16,1 0 1-16,-4 0-2 0,4 1 6 16,14-4-1-16,-13 1 2 0,12 2 2 0,-1 0-11 15,0-1 8-15,2 3-6 0,-16-4-1 0,16 1-12 0,-15 0 30 16,1 0-6-16,16 1-22 0,-16-3 3 0,14 4 2 15,-14-3-2-15,13 0 8 0,-12 1-6 0,11-2 1 16,-13 3-1-16,1-1-4 0,-2-1 16 0,19 0-11 16,-20 0-7-16,16-1 0 0,-1-1 0 15,0 0-1-15,3-1 1 0,-16 4 1 0,16-3 12 0,0 1-16 16,-1 0-17-16,1 1 11 0,1-1 5 0,-1 1 10 16,-2 2-6-16,-12-2 0 0,-1-1 3 0,16 1 1 15,0 0 1-15,0 0-2 0,-3 1-7 16,-13 1-2-16,14-1 2 0,-13 0 0 0,-3 0 5 0,1 0-4 15,1-1 7-15,-2 3-9 0,1-5 6 0,-1 2 0 16,4-1-5-16,8-2 1 0,2 5 1 0,-13-3 2 16,0 1-1-16,15-3 4 0,-1 2-6 0,-11 1 4 15,9 2 4-15,2-5-9 0,-3 5 4 0,3 2 2 16,-11-2 2-16,10-2-2 0,-11 3-7 0,10-5 10 16,-12 5-8-16,14-3 4 0,-13 4-1 0,0-1 0 15,18-2 0-15,-17 0 5 0,14-2 0 0,-5 2 1 16,3-3 4-16,2 1-4 0,-2 4 0 0,3-3 5 15,5 0 1-15,-2-2-7 0,4 3 17 0,-3 1-12 16,4-2 1-16,-2-1 7 0,4 5 2 0,-6-6-2 16,6 1 1-16,-1 1-4 0,0 4 7 0,-2-3-4 15,2-1-1-15,3 1 3 0,-3-4 3 0,26-2-2 16,-28 4 1-16,-1 3-3 0,4 0 1 0,-2-1 0 16,1 0 4-16,2 1-3 0,-5 2-1 0,3 1 4 15,-2-1-7-15,-4 0 3 0,5 6-4 0,-4-4 13 16,2-2-20-16,-1 3 8 0,-6-5 7 0,0 6-8 15,-1-4 4-15,-2 0 0 0,-15 3-3 0,4-2-2 16,-6 5 0-16,-3-5-2 0,1 0 6 0,-4 2-4 16,-6-3 0-16,-2-3 1 0,2 2 4 0,-3 1-5 15,2-3-3-15,-5 2 5 0,2-1-4 0,0 1-11 16,0-3 4-16,0 4 6 0,-7-2-4 0,3-1 0 16,0 1-4-16,-1-4-22 0,-3 2-32 0,-1 2-48 15,-2-2-87-15,-6 0-76 0,-1 4-90 0,-13-7-62 16,-15 2-1017-16,-8-1 476 0,-24 0 318 0</inkml:trace>
  <inkml:trace contextRef="#ctx0" brushRef="#br0" timeOffset="7369.05">12021 3377 19 0,'-13'1'42'0,"-4"1"4"0,4 0 2 0,-1 0 0 16,0 2-6-16,1-1 3 0,-5-1 0 0,4 0 12 16,5-1 1-16,-5 1 7 0,5 0 15 0,0 1-8 15,1-2 5-15,2 0-2 0,0-1-3 0,-1 1-1 16,7-1 0-16,0 0 0 0,-7 2-3 0,3-1 3 15,4-1-8-15,0 0 3 0,0 0 3 0,-9 0-2 16,9 0 1-16,0 0-3 0,0 0 2 0,0 0-7 16,0 0-5-16,0 0 1 0,0 0-5 0,0 0 1 15,0 0-2-15,0 0-4 0,0 0-1 0,0 0 2 16,0 0-4-16,-9 0-4 0,9 0-2 0,0 0-4 16,0 0-3-16,0 0 0 0,0 0-5 0,0 0-3 15,0 0-1-15,-7 1-2 0,7-1-5 0,-5 3 1 16,3-3-1-16,2 0-2 0,-8 3-2 0,8-3 4 15,-7 2-9-15,4 0 4 0,3-2-2 0,0 0 1 16,0 0 3-16,0 0 2 0,-6 1 4 0,6-1 0 16,0 0 1-16,0 0 3 0,0 0 0 0,-6 1 3 15,6-1-1-15,0 0 0 0,0 0-4 0,0 0 0 16,0 0-4-16,0 0 2 0,0 0-2 0,0 0 1 0,0 0 6 16,21 1 5-16,-10-1 4 0,1-1 6 15,0 2 4-15,1-3-3 0,5-1-1 0,4 2 0 16,-2-3 4-16,14 4-6 0,-2-4 2 0,4 0-3 15,3-2 2-15,12 0-4 0,0-3 0 0,4 4-1 16,-2-4 0-16,-1 2-2 0,3-1-9 0,1 2 0 0,-3-1 2 16,2-2-3-16,-2 4-4 0,-13 0 1 15,16 1-2-15,0-2-1 0,-1 2 1 0,0 0-1 16,0 0 3-16,0-1-6 0,-4 1 1 0,-10 1 1 16,11 3-4-16,-13-2 1 0,-1 0 4 0,-1-1-2 15,-1 1-1-15,5-1-5 0,-4 3 1 0,-1-2 1 0,2 2 1 16,-2-3-4-16,-7 2 16 0,7 0-14 0,-3 1-1 15,-1-3 4-15,-2 2-4 0,4-2 3 16,-6 3 4-16,4-3-5 0,0 3 2 0,-3-2-3 16,2 0-3-16,-5 0 5 0,-5-1-1 0,1 0-2 0,6 3 2 15,-7-2-2-15,-1 0 5 0,2 2 0 0,-2-1-5 16,1-1 0-16,0 0 0 0,1 0-1 0,-3 2 0 16,0-6 8-16,3 5-3 0,5-1-1 15,-6 0-1-15,0 1 0 0,7-3 2 0,-5 3-6 16,-2-2 4-16,8 0-1 0,-6 1 3 0,4 0-1 0,1-1-2 15,0-2 5-15,0 3-7 0,-2-1-5 0,-3 0 5 16,5 1-2-16,1-2 1 0,1-1 1 0,-10 4 0 16,1-1 5-16,2-1-4 0,5 1 4 15,-1-2 0-15,-4 4 1 0,-3-3-5 0,11 0 1 16,-6 1 3-16,5-1-3 0,-1-1-5 0,-1 2 6 0,0-1 4 16,0-1 0-16,1 5-5 0,0-5-2 0,0-1 6 15,1 4-6-15,2-2 2 0,-3 2-1 0,0-3 3 16,-2 1-3-16,3 3-2 0,-1-4 2 15,-1 3 11-15,0 0-22 0,-1-2 11 0,1-1-1 0,2 0-5 16,-1 3 4-16,-6 0 1 0,4-1-2 0,0 1 0 16,-5-3 1-16,-1 4 1 0,9-2 3 0,0-1 12 15,-3 0-12-15,2 1-2 0,-2-2-5 0,4 1 3 16,-3-1 1-16,1 0 0 0,1 3-4 16,-3-4 5-16,3 1 1 0,-3 1-2 0,4 2 1 0,-3-3-5 15,1 3 8-15,2-1-2 0,-9-3 0 0,10 4-4 16,1-4 4-16,-5 2 0 0,4-3-3 0,0 3-4 15,-1 2 1-15,1-3-1 0,-2 0 3 0,2 0-1 16,1-1 0-16,2 0-1 0,-2 2 0 0,-1-2 0 16,1 1 0-16,-1 1 3 0,0-4 2 0,3 2-1 15,-6 0-13-15,4 0 9 0,-2 3 1 0,4-1 0 16,-5-1-2-16,2-1 4 0,1 2-1 0,-2-1 1 16,-3 1-6-16,4-1-1 0,1-1 4 0,-4 5 1 15,1-2 1-15,-3 2-1 0,0-3 2 0,-4 1-9 16,5-1 5-16,0 1 11 0,-1 1-10 0,2 0-2 15,0 1-9-15,2-3 9 0,1 3 7 0,3-1 1 16,-3 2-7-16,2-1 5 0,-1-1-1 0,-1 0 6 16,3 2 5-16,-1-1-27 0,-2-1 5 0,-3 0 10 15,2 2-6-15,-4-2 6 0,1-1 1 0,2 4 0 16,-1-2 1-16,-1 1-4 0,-8-2-3 0,1-1 9 16,-2 2-6-16,4 0 2 0,-3 0-1 0,1-3 1 15,2 6-3-15,0-3 8 0,-1 0-4 0,3 0 1 16,4 0-1-16,-1 0-1 0,-7 0 4 0,7 0-4 15,2 3 9-15,-5-4-6 0,6 3 4 0,-2-6-9 16,1 6 4-16,2-2 2 0,-2 1 14 0,2 1-16 16,-2-2 0-16,-1-1 1 0,0 1-5 0,-1 1 4 15,3-2-3-15,-1 1 4 0,0 0-2 0,2 0-12 16,0 1 11-16,-2-2-1 0,0 0 9 0,2 0-5 16,0 2-2-16,-4-1 1 0,4 0 12 0,-2 0-8 15,0 2-6-15,1-3 4 0,2 1-6 0,-3-1 0 16,0 2-3-16,5-1 3 0,-2 1-4 0,0-1 9 15,0 2-5-15,1-4-4 0,-1 4 6 0,1-2 1 0,-3 2 1 16,-3-2-5-16,0 0 2 0,-1 0-3 16,-6 0 3-16,0-1 3 0,-3 2 7 0,5-1-8 15,-4 0-17-15,-1-1 19 0,4 1-5 0,0 0 4 16,-2-1-8-16,1 1 6 0,-1-2 2 0,1 2-4 16,0 0 1-16,2 0-2 0,5-2-3 0,-6 2 5 15,-2 0 0-15,1-1-2 0,0 1 0 0,-1-2 0 16,1 2 6-16,0 0-6 0,-2 0 1 0,0 2 12 15,-1-4-12-15,0 4-1 0,-3-1-2 0,-2 0 0 16,4-1-15-16,-4 0 17 0,6 0 3 0,-4 1 8 0,3 1-11 16,-1-2-2-16,4 0 8 0,-3 0-3 15,-3-2-2-15,7 4 0 0,-4-4-7 0,5 2 8 16,-1 2 5-16,-3-2-7 0,3-2-15 0,-2 1 5 16,2-1 13-16,-2 2 0 0,3-2 0 0,0 2 2 15,4-3-5-15,1 1 9 0,-6 2-11 0,5 0 5 0,-7 0 2 16,8 0 1-16,-8-2-14 0,0 0 11 0,-1 1 2 15,-1-1-1-15,5 2-3 0,5 0-3 16,-7-2 5-16,-2 1-3 0,1 1 2 0,1-2-14 16,-1 1 20-16,-1 1-6 0,-2-1 2 0,-2 2 0 0,-3-2 1 15,2 1 8-15,-1-1-6 0,-1-1 6 0,0 1-1 16,1-1 3-16,-1 2 3 0,-1 0 2 0,0 0-10 16,-3 2 7-16,-1-2-5 0,-1 0 4 0,-6 0-1 15,10-2 2-15,-10 2-9 0,7-1 10 16,-7 1-3-16,0 0 1 0,8 0-6 0,-8 0-7 0,0 0 14 15,5 1-5-15,-5-1-4 0,0 0-4 0,0 0 11 16,0 0-20-16,0 0 16 0,9-1-9 0,-9 1 4 16,0 0-2-16,0 0 3 0,0 0-6 15,0 0-3-15,0 0-7 0,0 0-33 0,0 0-38 0,0 0-40 16,3 6-51-16,-3-6-57 0,-2 8-67 0,2-8-62 16,-6 5-828-16,0-1 394 0,-7-1 264 0</inkml:trace>
  <inkml:trace contextRef="#ctx0" brushRef="#br0" timeOffset="10449.83">1625 4272 291 0,'-3'-2'260'0,"3"2"-28"0,0 0-22 16,0 0-22-16,0 0-21 0,0 0-15 0,4 22-14 0,-1-10-12 15,1 5-10-15,-2 9-14 0,1-2-8 0,1 5-5 16,-2-4-8-16,-2 4-4 0,3 2-4 0,-2 2-7 15,2-4-6-15,-1 2-3 0,-2 0-10 0,0-3 0 16,-2-1-1-16,2-2-9 0,0 1 0 0,-3-7-7 16,0-2-1-16,2-5-2 0,1-1-1 0,-2-2 0 15,2-1 13-15,2-4 23 0,-4 1 23 0,2-5 24 16,0 2-8-16,0-2-10 0,0 0-10 0,-3-22-3 16,3 3-16-16,-3-10-4 0,3-5-7 0,4-14-6 15,0-3 1-15,0 0-1 0,3-1 1 0,0-5-17 16,-1 1 2-16,-1-2-2 0,13-22-2 0,-6 24-6 15,-3-1 5-15,5 1-6 0,-1 2-4 0,2 4 11 16,0 5-1-16,1 13-5 0,-2 4-2 0,1 4 4 16,-1 1-5-16,-4 8-16 0,0 3 4 0,-3 4 1 15,3 1-2-15,0 5 0 0,2 3-6 0,3 3 2 16,3 3 8-16,0 5-18 0,5 8 9 0,-3 5-2 16,1 0 8-16,-2 9-2 0,4 8 3 0,-3 3 4 15,2 3-6-15,-6 1 0 0,1-3 6 0,-5 3-2 16,2-2-2-16,-9-13-3 0,8 13 3 0,-8-9 1 15,5 13-2-15,-3-1 3 0,-6-15-2 0,3 1-7 16,-3-1 7-16,5-4-7 0,-4-1 7 0,-1-5-1 16,1-4 4-16,1-4-8 0,-3-4 8 0,0-3-8 15,3-2 3-15,-3-2 0 0,0 0 6 0,-3-4 9 16,6 1-9-16,-3-3 11 0,0 0-15 0,0 0-1 16,-3-18-3-16,2 8 7 0,-1-7-8 0,-1-2-3 15,-2-8 2-15,1-1 5 0,-4-3-4 0,3 0 1 16,0-2 1-16,-3 2 0 0,3 1-4 0,0 2 4 15,-4 5 4-15,0 6-1 0,4 0 16 0,-3 6 18 16,3 4 12-16,0-2-6 0,0 1 2 0,-1 5-7 16,0-2-1-16,0 5-11 0,-4 0-5 0,-2 8 0 15,-1 1-8-15,-8 10-1 0,0 4-1 0,1 0-4 16,-1 7 2-16,1 1-1 0,2 1-1 0,-1-3 0 16,4 0 2-16,2 2-12 0,1-3 6 0,5 0-10 15,2-2-4-15,2-6-14 0,3 0-19 0,1-2-13 16,3-1-6-16,5-6-3 0,-4 0 0 0,8-1 9 15,1-2 3-15,3-6 2 0,2 0 6 0,1-4 13 16,7-6-10-16,1-3 3 0,-1-5-5 0,0-2 13 16,-2-4 3-16,14-10 2 0,-15 5 5 0,-2-3 2 15,8-10 2-15,-5-1 6 0,-9 10 5 0,2 1-5 16,-2-3 6-16,0 1 3 0,-3 1 0 0,2 2 15 16,-2 5 17-16,-4 7-20 0,1 0-3 0,-6 8 1 15,0-1 0-15,1 4-4 0,-2-1-7 0,3 2-1 16,-1 3 8-16,0-1-7 0,2 3 0 0,3 3-3 0,0 0 6 15,2 1 2-15,5 2-7 0,-1 3 2 16,2 0 4-16,-2 3 1 0,7 3-3 0,-1 1 3 16,-3 1-4-16,0-5 6 0,3 5-1 0,-5-5-7 15,3 4-5-15,-3-3 4 0,-3 0-18 0,1-1-10 0,-2-1-4 16,0-1 9-16,1 3-4 0,-5-4 0 0,2-1-3 16,-6 0 3-16,0-2 2 0,-1-1 7 15,0 0-1-15,0-2 3 0,-3 4 1 0,0-2 3 16,-2 2 8-16,0-2 7 0,-6 3-2 0,2 0 1 15,-4 1 9-15,-3 2-2 0,-1 0 4 0,-2-2 2 0,0 3 1 16,0 0 11-16,1-2-11 0,-1 1-6 0,2-1 9 16,-4-1-7-16,2 3 13 0,0-3-5 15,-2 2-5-15,2-1 2 0,3-2 0 0,-3 1-2 16,7-2-2-16,-1-1 0 0,3-3 1 0,0 0-1 16,2 1-1-16,1-3-1 0,3-1 3 0,-6 3 0 0,6-3-9 15,0 0 19-15,0 0 0 0,0 0-24 0,16-5 2 16,-5-1 0-16,5-2 13 0,11-3-23 15,0 0 12-15,1-2-7 0,0-3 9 0,4-2-11 16,-1-1 1-16,-2-3 23 0,3 4-8 0,-4-5-2 16,2-3-4-16,-5 2 4 0,-2-4-1 0,0 0 0 0,-2 3 2 15,-2-1-6-15,-1 2 1 0,-2-1 3 0,-3-3-3 16,1 6 8-16,-8 3 4 0,2 0-14 0,1 2 28 16,-5 5 12-16,-3 1 22 0,3 2 13 15,-4 1-6-15,4-2-6 0,-4 5 1 0,1 0-27 0,-1 1 5 16,0 4-7-16,0-7-7 0,0 7-8 0,4-3-4 15,-4 3 0-15,0 0-1 0,12 2-4 0,-5 1-12 16,2 2 14-16,3 0-4 0,4 5 0 16,-2 0-2-16,5 1 2 0,3 4-1 0,-7-4-2 0,3 2-2 15,-4 2-4-15,7 3-19 0,-8-2-8 0,-2 2 10 16,-2-2-7-16,-1 2-13 0,-3 5 3 0,-1 3 4 16,-3-1-26-16,-7 1-4 0,-2 0 17 0,0-8-2 15,-6 5 10-15,1-2 2 0,0-5-13 0,0-1 26 16,1 0-9-16,-5-1 8 0,-3 2 2 0,-3-4 3 15,5-2 6-15,1-2 3 0,2 1 7 0,4-6-9 16,2 2 26-16,0-3 4 0,1 0 0 0,3 1-3 16,1-1-6-16,-1-2-2 0,5 0-2 0,-5 2-5 15,5-2-5-15,0 0 2 0,0 0-3 0,22-5 4 16,-6 0-2-16,2-1-3 0,4 1 6 0,6-6-6 16,0 3-7-16,4-2-3 0,0 0-3 0,-4-3-2 15,3-1 4-15,-3 2 3 0,-1-4 3 0,-2-1-13 16,0-1 28-16,-2-1-18 0,-6-2-7 0,1 1 14 15,0 1-1-15,-5-3 1 0,0 5 3 0,-3 0-2 16,-1 1 3-16,-1-1 4 0,-1 3 6 0,-3 3 7 16,-3 1 10-16,-1 5 8 0,2-3 5 0,-2 2 0 15,0 3 1-15,-2-1-20 0,0 1 13 0,2 3-4 16,0 0-11-16,-18 8-1 0,9 0 1 0,-5 3 5 16,1 11-13-16,-5 1 1 0,4 1-3 0,5 4 0 15,-6 1 2-15,6-2-7 0,1 3 3 0,2-4-12 16,3-1-11-16,3-5-7 0,3-2-9 0,3 0-15 15,2-1-16-15,2-2 2 0,3-3-11 0,1-1-5 16,5-5 0-16,-3-4 1 0,4-1 4 0,2-2 4 16,3-6 8-16,1-3 8 0,3-7 2 0,-6-2 5 15,4-3 6-15,-4-2 6 0,-1-3 7 0,1-2 6 16,-4-3 8-16,-1-12 10 0,-5 11 5 0,-1-13 17 16,-2 12 12-16,0-16 18 0,-4 0 7 0,-2 0 3 15,0-2 3-15,-2 3-11 0,0 1 20 0,-2 2 12 16,-2 11 9-16,2 6 22 0,0 1 25 0,0 10 11 15,-1 1-2-15,1 6-4 0,0 0-13 0,-1 6-15 16,-1-2-15-16,2 1-21 0,0 3-9 0,0 3-11 16,0 0-6-16,0 0-6 0,3 20-3 0,-2-3-8 15,1 12 0-15,1 2-3 0,-3 5-4 0,1 13 0 16,3-1-6-16,1-1-1 0,-1-11 0 0,1 10-3 16,2 2-2-16,-1-15 1 0,-1 14-4 0,0-14-1 15,4 13 2-15,0-12-6 0,3 15-3 0,-6-20-21 16,2 3-22-16,2-3-29 0,-1-3-34 0,0-3-35 15,8 0-36-15,-7-9-31 0,1 0-31 0,-2-6-31 16,3-4-29-16,2-3-45 0,4-3-50 0,2-3-1000 16,4-6 462-16,-6-1 308 0</inkml:trace>
  <inkml:trace contextRef="#ctx0" brushRef="#br0" timeOffset="10597.96">3900 4275 3618 0,'-35'-5'205'0,"0"-1"-35"0,2 2-44 0,5 1-33 15,7 2-30-15,8 0-15 0,1 1-6 0,2 0-23 16,6 0-3-16,4 0-11 0,0 0 5 0,0 0-1 0,23-2-4 16,6 1-15-16,6-3-14 0,17-5-36 15,3 4-54-15,0-3-67 0,2-1-95 0,0 4-980 16,-3-6 420-16,-3 2 278 0</inkml:trace>
  <inkml:trace contextRef="#ctx0" brushRef="#br0" timeOffset="11266.88">1096 5245 112 0,'-13'0'267'15,"-1"0"-26"-15,5 0-23 0,1 0-18 0,1 0-23 16,7 0-21-16,-9 1-15 0,9-1-12 0,0 0-13 15,0 0-7-15,0 0-10 0,0 0 5 0,28 0 0 0,4 1 9 16,5-6 5-16,22 3 4 0,7-6 7 16,42-6-9-16,1-2-4 0,4 4 4 0,7-6 2 0,7 4-5 15,0-3-2-15,6 4-22 0,0-2-2 16,5 1-6-16,2-5-12 0,-3 7-4 0,5-2-3 16,-9-3-4-16,4 2 5 0,-7-3 7 0,1 2-6 0,-9-1-9 15,-6 5-7-15,-3-1-4 0,-15 2-4 0,-3-1-7 16,-30 2 2-16,-1 3-5 0,1 1-3 0,-5-4-2 15,-4 2-4-15,-15 4-1 0,-4-2-2 0,-1 1-1 16,-4 1-4-16,-9 1-5 0,-4-1-4 0,-2 3 8 16,-7 1-4-16,-1 0-3 0,-3-2-6 0,1 2-18 15,-7 0-25-15,8-1-29 0,-8 1-36 16,0 0-46-16,0 0-56 0,-32 8-53 0,3-1-74 16,-18 7-824-16,-8-1 386 0,-4 0 256 0</inkml:trace>
  <inkml:trace contextRef="#ctx0" brushRef="#br0" timeOffset="11766.04">1327 5458 196 0,'-6'0'193'0,"-1"1"-18"0,1 0-12 0,2 1-14 15,4-2-3-15,-5 2-12 0,5-2-6 0,0 0-8 16,-5 1-5-16,5-1-4 0,0 0-5 0,0 0-5 15,0 0 3-15,0 0 9 0,18 9 9 0,1-8 6 16,16-2 4-16,18-3 20 0,12-4-7 0,42-1-5 16,5-10 1-16,5 6-2 0,9-4-14 0,5-1 8 15,11 3-10-15,4-5 0 0,-2 3-19 0,2-5 0 16,-4 2-11-16,3 7 0 0,-4-2-4 0,-7 1-5 16,-4 2-8-16,-3 3 2 0,-7-1-4 0,-10 0-6 15,-8 0-7-15,-5 5-5 0,-34 0 0 0,-8 3-5 16,5-1-7-16,-5 0-3 0,-18 1-5 0,0 0-1 15,-4 2-4-15,-7 0-7 0,-7 2 0 0,-4-4 11 16,-2 2-6-16,-4 0 10 0,-9 0 14 0,14 0 6 16,-9 0 13-16,-5 0 1 0,8 0-1 0,-8 0-7 15,0 0-5-15,6-3-3 0,-6 3-10 0,0 0-3 16,0 0-13-16,0 0-24 0,0 0-47 0,0 0-33 16,0 0-76-16,0 0-54 0,-10-7-50 0,10 7-61 0,-10-3-60 15,2 1-55-15,-2-1-868 0,5 1 433 16,-3-3 288-16</inkml:trace>
  <inkml:trace contextRef="#ctx0" brushRef="#br0" timeOffset="38837.17">16183 5000 26 0,'0'-7'168'0,"0"5"4"0,0-4-4 15,2 0-9-15,0 1-13 0,-2 0-13 0,0-3-4 16,1 1-14-16,2 2-7 0,0-4-8 0,1 1 1 0,2 0-5 15,-4 0-10-15,2 0-1 0,1 0-11 0,-1 2-6 16,1-4-8-16,4 3-5 0,-3-2-4 0,2 3-3 16,2-4-4-16,3 3-9 0,-1 0 1 15,4-1-2-15,0 2-8 0,0 1 0 0,3 0-2 0,-2 2-6 16,1 1 1-16,-1 2 6 0,0 3-10 0,-4 2-3 16,2-1-2-16,2 8-3 0,-3-3 3 15,-2 4 4-15,-2 3-10 0,-4 0 0 0,-2 4 7 0,-4 8-5 16,-4 1 4-16,-7 0 0 0,-6 5 1 0,-2-3-3 15,-8 6-2-15,-2 3-1 0,8-13-6 0,0 1-3 16,-4-2-1-16,0 0-1 0,3-2 1 0,0-2 1 16,3-3 4-16,9-8-5 0,-4 0 3 0,4-1 1 15,3-1-4-15,1-5 3 0,0 1 2 0,3-1-1 16,-1-2-6-16,4-2 5 0,0 0 1 0,0 0-4 16,0 0 5-16,19 5 2 0,-1-10 3 0,4 1-3 15,7-2-1-15,5-1 2 0,0-3 5 0,7 1-3 16,-3 2 0-16,13-6 2 0,-2-3 1 0,-11 10-3 15,-1-5 1-15,2-1-2 0,-4 4 0 0,1-1 4 16,-3 0-5-16,3 1-3 0,-4-2 6 0,-3 3-3 16,-1-2 0-16,-7 3-2 0,-2 0 2 0,-2 1-4 15,-4 2 4-15,-2 0 1 0,-4 1-3 0,0 2-1 16,1-1 0-16,-3-1 0 0,-5 2-3 0,6 0-1 16,-6 0 1-16,7 5 0 0,-4 0 19 0,-1 0-6 15,-1 0 1-15,0 4 2 0,1 1-6 0,1-2 3 16,-1 8 4-16,2 0-3 0,0-5-5 0,-1 5 2 15,6 0 3-15,0-3-2 0,-1-2 0 0,4 3-1 16,-2-4 0-16,5-2 3 0,0-2-5 0,4-1 2 16,-6-2 1-16,6-3 0 0,-2 0 1 0,1-3 5 15,-1-2 14-15,0-2-5 0,0-3 4 0,1 1 6 16,-3-5 8-16,1 1 0 0,-5-1 0 0,0-3-1 16,2-7-4-16,-7 6-6 0,1-3 3 0,-6 2-1 0,-1 0 0 15,-4-7 6-15,0 8 9 0,-3 0-9 16,-2 2 1-16,-5 0-7 0,-1 3-2 0,-2 3-5 15,0 0-3-15,0 1-5 0,0 6-2 0,2 0-16 16,2 1-18-16,-1 2-21 0,2 5-23 0,2 1-22 0,1 3-28 16,3 3-46-16,-1 5-42 0,10-3-38 15,-2 3-655-15,4 2 297 0,7-2 198 0</inkml:trace>
  <inkml:trace contextRef="#ctx0" brushRef="#br0" timeOffset="39082.32">17797 4870 2 0,'4'-15'353'0,"1"1"-19"0,-5 4-15 0,3 0-26 16,-2 5-20-16,-1-2-34 0,0 2-26 0,0 2-25 16,1-1-19-16,-1 4-16 0,0 0-15 0,5 10-19 15,-3 1-5-15,0 4-17 0,5 2-7 0,-1 8-12 16,3 3-7-16,-3 2-3 0,-2 4-7 0,1-1-3 15,-3 2-6-15,5 0-10 0,-3-1-7 16,1 3-30-16,1 8-27 0,-4-10-36 0,2 1-39 0,-2 0-45 16,0-3-52-16,0-3-38 0,2-1-709 0,-3-5 315 15,0-8 208-15</inkml:trace>
  <inkml:trace contextRef="#ctx0" brushRef="#br0" timeOffset="39314.55">18391 4825 260 0,'9'-16'350'0,"4"2"-23"0,-8 5-27 0,0 3-17 15,-1 1-38-15,0 0-34 0,-3 3-25 0,2 0-3 16,-3 2-21-16,4 9-7 0,-1 4 10 0,-3 3-2 0,4 4-13 16,-4 9-5-16,0-1-13 0,0 2-15 15,0 0-5-15,0 3-12 0,4-1-10 0,-4 2-6 16,0-1-6-16,0-2-13 0,3 6-10 0,-2-6-39 15,-1 0-37-15,1-2-41 0,-2 5-53 0,0-2-47 16,-3 2-51-16,0-7-57 0,-6 2-827 0,3-4 365 0,-3 0 244 16</inkml:trace>
  <inkml:trace contextRef="#ctx0" brushRef="#br0" timeOffset="39651.14">16666 5657 222 0,'-57'0'335'16,"3"2"-31"-16,3-1-34 0,14-1-26 0,1 3-23 16,7 0-21-16,11 0-17 0,3-2-16 0,4 0-17 15,4 1-19-15,-1-2-7 0,8 2-15 0,0-2-4 16,24 6-2-16,12-4 5 0,24 2-1 0,35-1-1 15,8-8 0-15,5 1-2 0,13 1 9 0,9-2-9 16,7-2-4-16,2 0-12 0,-1-3-8 0,3 7-14 16,-4-4-1-16,-5 2-2 0,-4 0-9 0,-6 3-10 0,-9-1 0 15,-9-4 4-15,-12 7-19 0,-32 0 3 16,-3 0-14-16,-6-2 5 0,-11 4-16 0,-7 1-23 16,-2-1-35-16,-12 0-44 0,-7 0-40 0,-5-1-23 0,-2 4-20 15,-6 0-23-15,-8 4-41 0,-9-1-44 0,-30 7-719 16,-8-4 335-16,-10 1 222 0</inkml:trace>
  <inkml:trace contextRef="#ctx0" brushRef="#br0" timeOffset="39893.58">17156 5883 146 0,'-108'12'208'0,"15"-2"10"0,35-2 1 0,6 0-10 16,18 0-16-16,4-1-14 0,11 0-21 0,6-4-15 16,3 0-14-16,5 4-10 0,9-2-2 0,9 0-1 15,16 6-6-15,22-5-6 0,15 3-1 0,37-3 2 16,5-6-5-16,9 2-3 0,0-2-8 0,5-1-6 15,-1-1-4-15,6-2-1 0,-6 3-2 0,0 0-9 16,-2 0-9-16,-9-2-2 0,-13 6-6 0,-5-3-7 16,-36-2-5-16,1 2-3 0,-3 2-2 0,-18-4-6 15,-4 2-2-15,-5 0-1 0,-9 0-1 0,-5 2-4 16,-4-4-1-16,-1 1-2 0,-5 2-8 0,-3-1-10 16,0 0-26-16,0 0-39 0,0 0-48 0,0 0-80 15,0 0-87-15,-23 2-729 0,9-4 337 0,-4-3 226 16</inkml:trace>
  <inkml:trace contextRef="#ctx0" brushRef="#br0" timeOffset="41100.44">24869 4630 117 0,'-7'-5'173'16,"-3"0"-1"-16,1-2 0 0,1-2-4 0,2 4 9 0,1-1 6 16,2 2-8-16,-1-1-15 0,2-2-16 0,2 1-13 15,0-4-9-15,5 1-15 0,3 2-6 0,2-3-13 16,7 3-5-16,1 0-6 0,8-3-6 0,2 3-6 15,2 4-7-15,2 1-4 0,-2 2-4 16,4 2-7-16,0 4-4 0,-1 3-2 0,2 1 0 0,-6 0-5 16,2 4-3-16,-3 1-3 0,-5 4 0 0,-1-1-1 15,-4 5-1-15,-6 3 4 0,-6 3-4 0,-4 1 1 16,-4 2 1-16,-5 4-1 0,-4-2 0 0,-7 9-4 16,2-9 1-16,-11 7 0 0,7-10-3 0,0-1-3 15,-1-3-1-15,-2 0-1 0,5-3-4 0,3-5 1 16,1-3 0-16,2 0-3 0,5-8 4 0,-1 2-5 15,2-3-1-15,3 0 3 0,-1-4-4 0,4 0 1 16,0-3 1-16,0 0 0 0,13 0 1 0,-1-6-3 16,6-5-1-16,7-4 0 0,6-2 1 0,-2 0 0 15,3-2-2-15,0-2 0 0,1 3-3 0,2-1 0 16,-1 1 1-16,-2 2 1 0,1 3-1 0,1 2 0 16,-6 5-1-16,1 0 4 0,-6 6-6 0,-5 0 0 15,1 0 0-15,-2 6 4 0,1 0-7 0,-3 1-1 0,2 5 9 16,-3 3-5-16,-4-1 1 0,0 1 1 15,-1 2 0-15,1 0-2 0,1 7 2 0,-4-7 2 16,1 2-2-16,0 1 2 0,-1-4 0 0,2-1 5 16,1-3-4-16,2 0 0 0,-3-2 0 0,1-5 1 0,3 0 3 15,-2-1-1-15,2-1 5 0,1-8 2 0,4 2 5 16,0-4 9-16,-3-3 2 0,2-2 10 16,5-5 1-16,-10 0-3 0,5-4-5 0,-2-4 1 15,-4-1 6-15,1-3-4 0,-3-1-2 0,0 1-2 0,-2-2-10 16,0 2 5-16,-3 5 6 0,-4 4-6 0,-4 3-2 15,0-1 2-15,-3 3-8 0,-1 5 2 0,-5 0-13 16,-5 3-5-16,-2 4-4 0,1 3-13 0,-8 1-17 16,0 6-23-16,2 5-26 0,-1 2-30 0,4 1-38 15,3 6-36-15,1 0-38 0,8 3-47 0,-2 1-701 16,4 1 323-16,3-9 216 0</inkml:trace>
  <inkml:trace contextRef="#ctx0" brushRef="#br0" timeOffset="41314.18">26338 4604 14 0,'17'-24'336'0,"-1"4"-6"15,-7 6-12-15,-2 3-19 0,-1 4-35 0,0 0-26 16,-2 2-32-16,0 2-20 0,1 2-19 0,-5 1-20 16,0 0-11-16,9 11-15 0,-3 2 0 0,-2 6-15 0,2 5-11 15,-3 8-5-15,0-1-14 0,-2 2 0 16,-1 15-12-16,0 0-5 0,-1 0-17 0,-2 0-34 0,0-4-44 15,0-10-47-15,-1 12-53 0,4-10-56 0,1-2-43 16,-1 0-704-16,4-5 313 0,-4-11 208 0</inkml:trace>
  <inkml:trace contextRef="#ctx0" brushRef="#br0" timeOffset="41649.44">26978 4640 90 0,'4'-5'339'0,"-1"4"-33"0,-3 1-31 0,0 0-30 0,0 0-19 16,2 13-27-16,-4-3-1 0,-1 6-22 0,-2 2-14 15,0 9-5-15,0 0-14 0,0 1-10 0,2 0-11 16,1 5-3-16,3-2-19 0,0 0-11 0,2-2-5 16,2-1-6-16,2-3-11 0,0-6-5 0,2-3-3 15,0 0-5-15,5-6-1 0,-4-1 0 0,9-4 0 16,-5-1-3-16,5-3 10 0,0-1 5 0,2-5 2 15,7-4 5-15,-4-4 5 0,1-3-3 0,-2-2-3 16,-4-5-6-16,3-4-2 0,-6-2-6 0,0-3-6 16,-1-1-3-16,-4-13-5 0,-4 13-10 0,-5-4 9 15,-3 5-11-15,-4-2-9 0,-4 1-8 0,-8 6 1 16,-2 6-9-16,-6 1-14 0,-10 5-18 0,-2 5-24 0,-18 3-29 16,3 14-29-16,-7 6-32 0,0 9-35 0,-1 4-42 15,5 3-54-15,0 7-46 0,-16 18-776 0,26-13 365 16,4 2 242-16</inkml:trace>
  <inkml:trace contextRef="#ctx0" brushRef="#br0" timeOffset="42066.5">25133 5627 241 0,'-52'2'282'16,"15"-2"-24"-16,1 3-26 0,3 0-22 0,6-2-18 16,6 2-17-16,9-1-8 0,0-2-5 0,5 1-18 15,1-1-12-15,1 1-10 0,5-1-12 0,0 0-4 16,0 0-3-16,32 3-2 0,4-3 0 0,23-2 0 15,7-5 2-15,35-3 1 0,14 0 3 16,-2 1 1-16,3-4 2 0,9 1-6 0,8 0-5 16,5-2 0-16,-4-1-11 0,4 3-12 0,-2-2 3 0,-4 0-8 15,1 4-5-15,-3-3-7 0,-6 6-9 0,-8-3-2 16,-6-2-8-16,-4 4-3 0,-10 4-1 0,-29 0-5 16,-3 0-3-16,-1 2 3 0,-7-1-9 0,-19 2-3 15,-4 1-15-15,-6-3-15 0,-7 6-26 0,-3-3-27 16,-4 0-27-16,-4 0-23 0,-3 2-29 0,-6 1-19 15,0 2-33-15,-7 2-44 0,-9 2-51 0,-10 1-782 16,-6 2 358-16,-17 1 238 0</inkml:trace>
  <inkml:trace contextRef="#ctx0" brushRef="#br0" timeOffset="42448.28">25202 5903 7 0,'-61'0'335'0,"2"1"-29"0,9 3-22 0,12-4-25 0,2 2-22 16,5 0-22-16,9-1-13 0,6 0-18 0,2 0-3 16,3 1-12-16,3-2-17 0,1 0-18 0,7 0-10 15,-5 3-9-15,5-3-10 0,21 4 0 0,17-1-4 16,24-3-4-16,38 4-3 0,8-6-5 0,11 2-2 15,16-4 8-15,8 0-4 0,15-3-8 0,6 1-2 16,6 6-7-16,-1-8 8 0,5-4-3 0,1 7-10 0,-8-4-2 16,-6 5-4-16,-4-4-4 0,-14 5-10 15,-6-4-1-15,-12 7-3 0,-12-3-3 0,-16 1 4 16,-35 0-15-16,1 0-1 0,-13 2-5 0,-13 2 1 0,-4-4-8 16,-3 4 3-16,-9-4-3 0,0 2 1 0,-7-1 5 15,-1 0 8-15,-7 2 8 0,4-1 4 0,-3-1-4 16,-1 1-1-16,-6 0-1 0,8-1-5 0,-8 1-4 15,7 0-7-15,-7 0-5 0,0 0-21 0,0 0-44 16,2 5-55-16,-2-5-69 0,-14 7-85 0,5-2-112 16,-9 0-1047-16,0 0 472 0,-13-2 314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14:01.7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1912 6921 46 0,'-1'-4'142'0,"1"-1"-4"0,-4 0-10 15,3 2-10-15,-2-2-12 0,2 1 0 0,-3-1-6 16,2 0-8-16,-2 2-7 0,0-4-2 0,-1 4 2 15,0-1 5-15,1 1-7 0,-5-4-8 0,2 4 7 16,0 0 13-16,-2-3-4 0,-4 3-8 0,2 1-6 16,-3-1-6-16,-2 3-7 0,-4-1 2 0,-1 2-9 15,0 3-2-15,-9 4-4 0,1 2-3 0,2 3-6 16,-1 4 0-16,-4 0-4 0,2 3 0 0,0 1-3 16,2 1-2-16,1 2-5 0,5-1 12 0,1 7-2 15,3-3 0-15,4 2-7 0,4 2-6 0,-1 1 0 16,6 1-2-16,1-1-3 0,4 0-1 0,3-1-2 15,1-2-2-15,2 0 1 0,4-3 1 0,3 4-1 16,6-5-4-16,1 0-1 0,5-5 1 0,2-2-2 16,1 0 0-16,4-5 0 0,1-1-1 0,3-3-2 15,1-1 0-15,1-6 2 0,2 1-3 0,-3-1 0 16,-1-5 2-16,-2 1-6 0,-1-4 3 0,-2-2-5 16,-4 0 4-16,-1-4-4 0,-2-2-1 0,-6 3 2 15,1-6 1-15,-6 0-2 0,0-6 0 0,-1-4 0 16,-4-2-1-16,-2 0 2 0,-2-3 1 0,0 2 0 15,-3 0 3-15,-1 4 6 0,0 7 20 0,-1 1 6 16,1 3 11-16,-2 2 11 0,-1 4 6 0,2 0-2 16,-1 3 2-16,1 2-16 0,1-1-12 0,0 5-4 15,0 0-9-15,0 0 1 0,0 0 8 0,1 15-7 16,-1-3-7-16,0 5-6 0,3 8 5 0,-2 1 0 16,1 0-11-16,0 2 1 0,-1-2 0 0,4 0 0 15,-1 2-4-15,0-8 6 0,1 5-9 0,-1-7-4 16,0-1-4-16,2 0-3 0,1-6-5 0,-1 0-2 15,3-3-1-15,-4-1-5 0,4 0 7 0,0 0-7 16,0-4 3-16,0-2 1 0,-3-2 3 0,2-4 1 16,3-4 1-16,2-1 2 0,-3-4 2 0,3-4 1 0,-1-3-1 15,1-3 3-15,-2-2-1 0,-2 3 2 16,-4 4 8-16,5-1-8 0,-3 4 11 0,-2 0 1 16,-3 6 11-16,2 2-2 0,-3 3-1 0,2-2-1 15,0 2-6-15,-2 0 3 0,0 1-9 0,4 1 0 16,-5 3-2-16,0 0 5 0,0 0 2 0,9 10-4 15,-8-3-4-15,6 1 2 0,-2 1-1 0,0 3 0 16,4 0 2-16,-3 2-1 0,6 1 5 0,-2-2 1 16,-1 2-4-16,7-6-1 0,-3 3-1 0,0-3 3 15,1-4-4-15,-2-1 3 0,2 0-6 0,-3-3 0 16,4 0 2-16,2-3-1 0,-3-2 1 0,3-1 2 0,2-7-6 16,-6 0 6-16,6-6-1 0,-4-4-2 15,1-3 1-15,-6 3 2 0,3-4 3 0,-7 7 7 16,-1-6 4-16,-2 6 7 0,-2-2-2 0,-2 3 2 15,-3 0 15-15,-1-2 9 0,-4 6 3 0,0-2 0 16,-4 3 3-16,3 3 3 0,0 0 3 0,-2 4-8 16,1 2-5-16,3-3-1 0,-1 2-6 0,4 4-9 15,-3-3-9-15,6 3 1 0,-2 0-1 16,4 1-8-16,0 0-4 0,0 0 5 0,0 0-5 0,0 0-3 16,0 0 2-16,23 2-1 0,-13 1-4 0,11-2 3 15,-2-1-3-15,0 0-1 0,3 0 1 0,-2-1-2 0,-2 1-1 16,0-1 4-16,-5 1-5 0,1 0 10 0,-3 0-14 15,-1 1 8-15,3 0-8 0,-4 0 2 16,3 6-2-16,-1-2 7 0,-3 0-5 0,1 2 0 16,0 0 1-16,-3 1 1 0,3 2-2 0,-2 1-3 15,3 4 6-15,-4-5-2 0,0 7 2 0,2 2-2 16,0-3 5-16,-2 2-1 0,1-2 11 0,-1 2-11 0,4-1 0 16,-5-6-2-16,3 4 2 0,2-2 1 0,-1-2 2 15,0-2-3-15,-3-1 1 0,7-1-8 16,-4-2 4-16,0 1-9 0,0-4-3 0,0 0 4 15,0-3-9-15,3-1-3 0,-5-2 10 0,5-4-3 0,-5-1-2 16,5-6 17-16,-3-2-9 0,-4-1 6 0,-1-7 2 16,-2 6-4-16,1-9-3 0,-1 2 4 15,-5 8-2-15,-1-2 11 0,0 2 31 0,-1 1-2 0,-2 1 6 16,1 6-2-16,-4-4-12 0,1 1 2 16,1 4-8-16,1 1 1 0,0 3-4 0,3-1-5 0,-1 2 3 15,4-1-7-15,-3 1-5 0,4 4-13 0,0 0-5 16,0 0-1-16,0 0 1 0,0 0-5 15,0 0-9-15,13 14 3 0,-4-9-1 0,2 0-7 16,5-1-1-16,3 0-5 0,0 2-2 0,1-2 0 16,2-3 5-16,-2 0 0 0,1-1 8 0,-2-2 0 0,0-1 4 15,-6 2 6-15,0 1 0 0,1-2 1 0,-4-2 2 16,-1 3 0-16,0-2 8 0,-4 2 2 0,2-1 5 16,-7 2 6-16,0 0 8 0,0 0 1 15,13 1 3-15,-13-1 1 0,0 0-5 0,0 0-4 16,0 0 1-16,7 3-8 0,-8 4 5 0,1-2-3 0,-2 3 6 15,1 1-7-15,1 8 7 0,-3-5-5 0,3 5-3 16,-1 3 6-16,2-2-7 0,2-1-3 0,1 1-5 16,2-1-4-16,2 0-8 0,2-3-7 0,-1 1-9 15,3-1-10-15,-1-4-15 0,-2-3-6 16,4 3-1-16,-2-5-7 0,2 0 7 0,1-2 4 0,-1-2 10 16,1-2 2-16,-1-3 6 0,-2-3 3 0,5 0 5 15,-3-5 8-15,-1 0 7 0,-4-3 8 16,0-1 15-16,-2-1 11 0,0 1 18 0,-2-2 13 15,-4 1 5-15,1 4 18 0,-2-6 4 0,0 5 3 16,-2 1 12-16,-1 4 18 0,1-1 10 0,0 1-7 0,1 1-13 16,-2 6-10-16,-1-2-18 0,5 4-8 0,0 0-1 15,-17 8-13-15,9 0-3 0,2 2-9 0,-1 6-11 16,2 1-18-16,-1 1-23 0,4 7-13 0,2-1-21 16,0 3-20-16,1-9-15 0,3 1-8 0,1-1-10 15,1 0-7-15,2-1 2 0,0-1 0 0,3-3-2 16,-2-5 6-16,1-1 9 0,3-2 10 0,-3 0 10 15,0-4 7-15,3-1 9 0,-4-4 14 0,1 0 15 16,0-5 26-16,2-3 17 0,-2 2 25 0,-1-2 25 16,-1-4 16-16,0 2 4 0,-1-1 12 15,-1 3 1-15,1-4 5 0,-2 5 1 0,-1 4-11 0,0 2 4 16,1-1-23-16,-4 1-7 0,4 1-12 0,-1 2-6 16,-4 2 3-16,0 0-8 0,22 5-1 0,-13 1-6 15,-2 3 1-15,3 3-8 0,1 1-1 0,-2 1-5 16,-1 3-5-16,0 0-13 0,-3 0-14 15,1 2-13-15,0-2-14 0,-5 0-16 0,2-1-13 0,3 0-10 16,-6-4-4-16,4-3 1 0,-3 0 3 0,3-3 13 16,-4-2 13-16,4 2 11 0,-4-6 14 0,4 4 10 15,-4-4 16-15,0 0 3 0,5-16 20 0,-1 7 8 16,-2-10 18-16,2-2 3 0,0-2 3 0,1-3 13 16,-1-5-2-16,4-1 3 0,-4 1 7 0,3-3-3 15,2 3-3-15,-1 0-3 0,4 1 2 0,-1-1-2 16,-1 8-8-16,1 5-2 0,-2 1-12 0,-1 4-1 15,0 4 7-15,1-1-17 0,-2 3-10 0,4 4-9 16,-1-1 8-16,0 6-3 0,-10-2-5 0,23 7-4 16,-14 0 3-16,0 1-8 0,0 1 5 0,1 5 4 15,-1 1-8-15,0 2 10 0,-4 0-7 0,4 1-9 16,-1 0-10-16,-2 0-10 0,2-1-10 0,-3-1-5 16,1-2-2-16,-1-3-5 0,0-2-5 0,2 0 5 15,-3-4 5-15,0-1 4 0,-1 2 6 0,1-5 3 16,-4-1 5-16,13-8 4 0,-5 1 2 0,-2-3 10 15,3-4 3-15,5-9 11 0,-4 0 14 0,0-2 7 16,-2-1 0-16,-1-4 3 0,-1-4 15 0,-1 1-8 16,0-2 14-16,0 1-3 0,-2 1 1 0,-1-3 5 15,2 6 7-15,-1 0-3 0,1 6 4 16,-4 4 4-16,1 8 4 0,-1 2-2 0,0 2-5 0,0 1-4 16,0 3-13-16,0-1-7 0,0 5-11 0,0 0-8 15,0 0 0-15,0 0-4 0,0 0 1 0,5 21-2 16,-5-4 2-16,4 9-3 0,-3 1-3 0,7 6 1 15,-4 1-2-15,2-4 4 0,3 5-7 0,-1-1 0 16,1 1-3-16,-2-2-21 0,5 0-19 16,-2-4-35-16,0 1-23 0,4-3-13 0,2-1-22 15,1-4-26-15,-2-1-40 0,2-2-39 0,-4-6-50 0,1-1-44 16,-5-7-798-16,-1 2 375 0,-2-5 250 0</inkml:trace>
  <inkml:trace contextRef="#ctx0" brushRef="#br0" timeOffset="134.63">4091 7010 33 0,'-1'-6'278'0,"1"-2"-32"15,2 0-28-15,6-1-28 0,9-3-26 0,4 1-21 16,6-1-25-16,1 1-27 0,6 0-38 0,0 5-50 16,3-3-60-16,0 4-72 0,-2 0-322 0,3-3 151 15,0 2 100-15</inkml:trace>
  <inkml:trace contextRef="#ctx0" brushRef="#br0" timeOffset="2011.73">4997 6740 131 0,'4'3'302'0,"-3"-1"-32"0,2 2-25 15,-2-1-25-15,-1 4-23 0,0 3-21 0,0-1-16 16,0 3-18-16,0 3-14 0,0 2-10 0,0 3-14 15,3 5-10-15,-2-5-8 0,0 4-7 0,0 1-7 16,-1-5-9-16,0 3-15 0,0-3-20 0,0-4-19 16,-1 1-7-16,1-7-10 0,-1 0-4 0,2-3 5 15,-2 0 3-15,1-2 4 0,1-2 6 0,-1-3-1 16,0 0 1-16,0 0-1 0,-5-21-4 0,5 3 2 16,0-6 4-16,-1-8 0 0,2 1 13 0,-1-5 5 15,3-1 3-15,2-9 9 0,-4 11-5 0,3 0 17 16,-2 1 8-16,5 3 7 0,0 2-8 0,2 2 4 15,0 1 1-15,1 9-4 0,-2 2-1 0,0 0-11 0,1 6-7 16,-2 2-3-16,2 2-7 0,4 2 8 16,-3 3-15-16,3 3-2 0,5 3-4 0,-1 7-1 15,6 4 0-15,-3 3-1 0,2 6 1 0,-5-2-5 0,0 8 0 16,-2 1 2-16,2 9 1 0,-3 4-4 0,-5-15 10 16,-2 3-10-16,-1-1 1 0,-3-1-1 0,-1 0-2 15,2-2 1-15,-4-3-1 0,0-7-2 16,1-3 7-16,-1-2-17 0,3-3 0 0,-2-2 2 0,-1-3 2 15,0-2 5-15,3 0 3 0,-1-1 2 0,-2-4-5 16,0 0 3-16,0 0-5 0,4-11 2 0,-4-2 0 16,4-6-1-16,-3 1 6 0,3-10-6 0,-4 2 0 15,4-2-1-15,0-2 2 0,-4 0 2 0,0 3 2 16,0 1 11-16,-4 7 5 0,1 2 21 0,-1 0 24 16,2 5 6-16,-2-2-1 0,-2 3 1 0,-2 2-6 15,2 1-4-15,-2 4-6 0,-1 1-8 0,-2 1-10 16,-2 2-6-16,-5 5-2 0,-2 2-3 0,2 5-16 15,-8 5 18-15,3 2-13 0,4 4-10 0,1-1-9 16,2 0-15-16,5-4-13 0,2 6-12 0,4-6-2 16,1-1-13-16,4-1-15 0,0-3-10 0,1 3-4 15,3-6 1-15,1-1 5 0,3 0 2 0,-1-4 7 16,4 1 7-16,-2-5 6 0,-3-1 7 0,7 0 6 16,0-6 5-16,2-5 5 0,-2-2 7 0,9-5 9 15,-8 2 11-15,4-4 12 0,0 1 15 0,1-5 10 16,-2 4 2-16,-1 0 8 0,0 2 12 0,-4 3-8 0,-3 1 8 15,1 5-3-15,-1-2-7 0,0 4-9 0,0 0 0 16,0-2-4-16,3 3-5 0,-1 4-5 16,1-1 0-16,-1 1-4 0,2 2 1 0,0 0-4 0,-2 2 2 15,2 2-5-15,0-3-3 0,1 6 0 0,1 1 2 16,-4-3 0-16,1 3-7 0,-3 0 2 0,1 2 0 16,-2 0 3-16,1 2-6 0,-3 1 8 0,-1-4-19 15,-1 3-7-15,0-1 0 0,0 0-4 0,-3 1 0 16,2-2 1-16,-3 0 1 0,0-1 1 0,-3-1-1 15,3-3 7-15,-1 0 3 0,-3 1 15 0,0-1-15 16,0 0-2-16,-1-1 4 0,0-1 5 0,-1-1 0 16,-2 1 0-16,3-1-3 0,-4-2 1 0,1 2 7 15,2-1-7-15,-2 0 6 0,3-1 8 0,-2 1 3 16,7-1-3-16,-9 0 0 0,3 2-1 0,6-2-1 16,-6 3-3-16,6-3-2 0,-8 0 1 0,8 0-2 15,-5 1-2-15,5-1 0 0,0 0 0 0,0 0 1 16,0 0-10-16,-7 1 6 0,7-1 1 0,0 0 1 15,0 0 3-15,-2 3-9 0,2-3 10 0,0 0-3 16,0 0 0-16,0 0 1 0,0 0 0 0,0 0-4 16,0 0-2-16,0 0 5 0,0 0 1 0,0 0 2 15,0 0 1-15,0 0-3 0,21-4 5 0,-14 1 2 16,5 0-1-16,-1 0 3 0,2-4-5 0,0 3 5 0,6-1-6 16,-1-5 6-16,0 0 5 0,5-4-9 0,-1 5 11 15,-4-3 1-15,5-4-2 0,-7 4 0 16,0-3 6-16,-3 2-1 0,3-3-3 0,-6 2 0 15,3-2 3-15,-3 2-1 0,0 1 4 0,-2-2 9 0,-3 6 0 16,-1-1 7-16,1 1-19 0,-1 1-2 16,-1 3 4-16,0-1-6 0,0 2 19 0,-3 0-23 15,1 1-3-15,2 0 1 0,-3 3-10 0,2-5 21 0,1 3-24 16,-3 2 5-16,5-1 0 0,-5 1-3 0,9-2-9 16,1 5 13-16,-4-2-5 0,2 4 1 0,2 1-3 15,0-3 3-15,0 3 15 0,1 4-14 0,-1-4-6 16,-1 4 12-16,3 2-11 0,-5 3 2 0,1-4-2 15,-3 4-1-15,-1 2 2 0,2 0-6 0,-6-1 10 16,0 1-4-16,-5 0 7 0,-2-2-3 0,0 3 0 16,-1-2 2-16,-2-3-4 0,1 0 5 0,-2 2-4 15,1-4 0-15,1-3 1 0,1 1 4 0,3-3-8 16,-1-1 11-16,2 0 7 0,0-3-12 0,1 2-1 16,1 1-1-16,2-5 0 0,-3 2 3 0,3-2-6 15,-1 3 6-15,1-3-4 0,0 0-5 0,0 0-1 16,14-9 10-16,-4 4-6 0,6-2 2 0,-1-1 0 15,0-1 0-15,3-3 1 0,-4 2-5 0,9-6-3 16,-9 3 4-16,9-4-2 0,-1-2-2 0,-1-3-2 16,1 2 14-16,1-1-21 0,-2 1 4 0,2 1 0 15,-8 3-3-15,-1 1 4 0,-1 1 5 0,-3 1-4 16,0 4 2-16,-2 0 4 0,-3 0 7 0,3 2-2 16,-4 4 3-16,-3-2 5 0,3 1-2 0,-3 2-2 15,-1 2-5-15,0 0-6 0,0 0 4 0,0 0-1 16,0 0 1-16,-11 14 5 0,0 0-2 0,1 2 10 0,-3 1-16 15,3 0 3-15,-6 6 2 0,3 1-1 0,4 1-3 16,1-6 1-16,2 0 2 0,3 1-8 16,-1-1-2-16,2-2-11 0,0 0-13 0,5-5-7 0,0-2-6 15,3-1-3-15,-1-1-8 0,5-2-4 0,-2-1 1 16,4-4-4-16,0-1 0 0,5-6-1 0,2-4 5 16,4-3 8-16,-1-7 1 0,2-1 9 0,-4-4 9 15,2-1 1-15,-4-4 17 0,-1-3 8 0,-2 0 15 16,4-12 5-16,-6 12 5 0,-3-2 8 0,3-10 6 15,-8 13 16-15,3-4 40 0,-2 6-11 0,-2 2 18 16,1 3 21-16,-5 9 16 0,4 2 17 0,-4 4-10 16,3 3-12-16,-2 0-15 0,-1 2-18 0,0 2-18 15,0 0-8-15,0 3-5 0,0 0-8 0,0 0-3 16,0 16-7-16,0-3-6 0,-1 4 0 0,-2 7-2 16,3 5-6-16,0 1 0 0,-4-1-8 0,4 4-22 15,-1-1-25-15,2-5-33 0,2 2-20 0,-2 1-18 16,-1-2-18-16,4-2-10 0,0-9-13 0,1 0-10 15,1-1-8-15,2-5 2 0,-3-4 6 0,5 2 8 0,2-7 16 16,-3 1 14-16,3-5 11 0,1-1 13 16,1-7 15-16,1-1 18 0,1-1 16 0,3-5 19 15,0-4 15-15,-1 1 16 0,1-2 19 0,-3 1 15 16,3 0-5-16,-6 5 6 0,6-3-3 0,-4 5 10 16,-1 1-3-16,0 1 2 0,0 2-8 0,-5 4-4 15,3 0-7-15,-1 2 1 0,-1 1-2 0,3 3-3 16,0 0-5-16,0 3 1 0,-2-1-5 0,2 5-1 0,-2 1 7 15,2 1-6-15,-1 4-5 0,-1-1 2 0,0 1-7 16,-3 0 1-16,-1-1 3 0,0 2-3 16,0 1-1-16,-3 2-3 0,-1-1 3 0,-1 2-10 0,-2-1 10 15,-4 2 1-15,0-2 0 0,0 0-17 0,-3-5-17 16,-1 4-38-16,-7-3-54 0,-1-2-64 0,-3-5-69 16,-10-2-874-16,-2 0 375 0,-3-9 248 0</inkml:trace>
  <inkml:trace contextRef="#ctx0" brushRef="#br0" timeOffset="2114.96">6409 6704 156 0,'-2'-8'334'16,"2"3"-35"-16,3-4-29 0,3-1-34 0,7 0-28 15,6-2-31-15,7 0-47 0,5-2-53 0,19 0-76 16,-13 2-93-16,-3 1-508 0,5 4 200 0,-6-2 134 16</inkml:trace>
  <inkml:trace contextRef="#ctx0" brushRef="#br0" timeOffset="3353.39">1435 7958 38 0,'-13'3'128'16,"-1"-2"-5"-16,2 0-18 0,2 0 3 0,-3-1-1 16,2 3-4-16,-1-3 7 0,5 1 1 0,0-1-1 15,1 2-5-15,6-2 0 0,-9 0-6 0,9 0-9 16,-9 0-7-16,9 0-8 0,0 0-7 0,-5 2-8 15,5-2-6-15,0 0-9 0,0 0-5 0,-4 2-5 16,4-2-1-16,0 0-3 0,0 0-2 0,0 0-5 16,0 0 2-16,18 5-3 0,-12-3-2 0,1-1 0 15,2 2 2-15,6-3-3 0,4 1 3 0,3-1-1 16,8 0 1-16,2 0 2 0,4-4 1 0,5 3 0 16,9-2-3-16,2-1-2 0,2 2 6 0,-1-1-1 15,-1-3 2-15,1 3-1 0,1-3 1 0,1 3-3 16,-4-3-2-16,1 3 3 0,-12 1-2 0,11-5 1 15,7-1 0-15,-3 1-1 0,2 3 0 0,-7-2 1 16,4-3-2-16,-15 5 2 0,14-4-1 16,-1 3 1-16,-2 2 0 0,0-2-4 0,-11 1 3 15,15-1-3-15,-3 0 1 0,-1 1-4 0,-11 0 2 0,0-3-1 16,12 5 4-16,-11-1-2 0,-2 2 2 0,1-3-1 16,1 0-3-16,-3 2-3 0,-1 2-1 0,4-2 1 15,-6 2-2-15,-1-5 0 0,1 5-1 0,-4-1 1 16,2 1 0-16,3-3-4 0,-3 3 2 0,2 0 4 15,-1-1 1-15,6-1 0 0,-4 0 1 0,5 0-1 16,12-3 1-16,-14 1 1 0,15-1 0 0,1 1 0 16,-4 0 0-16,-12 0-1 0,12 1-1 0,1-1-2 15,0-5 6-15,-10 6-5 0,14-2-1 0,-4 0 0 16,4 1-1-16,-3 1-2 0,-13 0 9 0,16 1-9 16,-17-2-2-16,16 0-1 0,-2 1 0 0,1 2 1 15,-1-6-1-15,-1 4 2 0,0-1-2 0,-1-3 1 16,2 3-1-16,3 0 0 0,-6-1 2 0,5-2-1 15,-3 5 3-15,2-5 1 0,-2 2-8 0,-11 2 2 16,11 1-5-16,0-5 1 0,-14 5 0 0,3 0-1 16,-1-3 5-16,-1 5-2 0,0-3 2 0,-1 1-1 15,4 0-5-15,-4 2 3 0,-1-4 1 0,2-1-2 16,0 4 1-16,-2 0-2 0,0-2 1 0,2 2 3 16,2-1-1-16,-1 2 0 0,1-1-1 0,11-1 5 15,-10 1-2-15,11-2-4 0,0 3 14 0,0-4-7 16,2 1-1-16,-3 0 5 0,2 1-7 0,1 0 0 15,1-3 10-15,1-1 5 0,-1 5-14 0,0-2 2 16,-1-1-1-16,0 2-2 0,0-3 1 0,1 3-2 16,2 1 1-16,0-3 0 0,-4-1-3 0,4 0 1 15,-2 2 1-15,0 3 2 0,-2-2-5 0,0-3 1 16,-2 3 3-16,-14-1 8 0,5 3-11 0,-6-1 0 16,1-2 19-16,3-1-20 0,-6 0 1 0,1 3 0 15,-3 0 13-15,-4-2-9 0,-8 2 4 0,2-1 5 16,-3 0 4-16,-5-1 9 0,-1 2 2 0,0-2 6 15,0 3 5-15,-5-2-4 0,-8 2-5 0,13-2 0 16,-6 0 1-16,-7 2-5 0,10-4-5 0,-10 4 0 16,0 0-56-16,11-3-74 0,-11 3-85 0,0 0-121 15,0 0-1009-15,0 0 439 0,-48-15 294 0</inkml:trace>
  <inkml:trace contextRef="#ctx0" brushRef="#br0" timeOffset="5249.82">4813 8424 45 0,'4'-6'125'16,"-2"1"-5"-16,1-1-3 0,0-1-9 0,-1-3-4 0,1 5-2 15,-2-2 17-15,0 2 5 0,-1-3 4 0,0 4-6 16,0-1-11-16,-1-2 0 0,1 3 3 0,-1-1 6 15,-2 0 3-15,-1 0-12 0,0 0-9 0,1 2-8 16,-4-1-5-16,1 1-8 0,-1 3-7 0,0 0-7 16,-6 0-8-16,-1 5-4 0,-4 3-3 0,0 1 0 15,-7 3-4-15,-1 7-5 0,3 3 3 0,-1 1-2 16,-1 3-2-16,-5 10 2 0,-1 3-7 0,3-1-3 16,9-8-8-16,-5 11 2 0,7-10-10 0,-3 12-1 15,7-11-2-15,1 0-3 0,5 1-1 0,-1-7 0 16,4 3 3-16,4-2-3 0,-1-7-3 0,5-1 3 15,1 5-4-15,4-6 0 0,3 0 0 0,6 1 3 16,5-3-2-16,3-2-1 0,2 0 3 0,0-6-5 16,4-3 5-16,5-2-4 0,0-1 0 0,2-4 2 15,0-1-5-15,2-2 4 0,-5-2-2 0,5-5-1 16,-4 2 0-16,-3-4 2 0,1-2-1 0,-6 2 3 16,2-3-4-16,-4-2-2 0,-3 0 4 0,-1-2-1 15,-4-2-2-15,-1-2-1 0,-3 2 3 0,-1 0 0 16,-6 7-3-16,0-1 6 0,-3 3 3 0,-4 2 0 0,-1 2 12 15,3 0 20-15,-1-1 5 0,-4 5-3 0,-1 1-3 16,2-2-4-16,-4 5-5 0,-3-1-8 16,3 3 0-16,-6 2-5 0,-5 2 3 0,1 5-8 15,-2 0 2-15,-6 7-2 0,2 0-3 0,0 1-5 0,7-4-5 16,0 0-6-16,4 1-12 0,-3 1-12 0,5 0-6 16,3-4 0-16,0-1-14 0,5-1 2 0,5 0 3 15,0-1 2-15,2 0 1 0,-1-4 2 16,3 0 1-16,5-2 0 0,5-2 6 0,-1-1 0 0,4-2 6 15,-3 0 3-15,1-2 2 0,2-2 3 0,-4-1 1 16,0 0 1-16,0 0 0 0,-4 1 7 0,1 2 0 16,-6-2 4-16,1 3 3 0,-3 0 5 15,0 2-2-15,-1 0 0 0,-3-2 2 0,-3 4-1 0,6-2-3 16,-6 2-2-16,5-3 0 0,-5 3-2 0,0 0-1 16,0 0 1-16,7 6 0 0,-7 1 1 0,0-2 4 15,1 2-2-15,-1 1-2 0,-1 1-3 16,2-1-20-16,-1 1-11 0,0-3-12 0,3 2-5 0,1-3 0 15,0 1-3-15,1-1 6 0,0-1 2 0,3-3 3 16,3 0-4-16,1-2 11 0,0-2 2 0,5-6-2 16,1-2 7-16,-3-1 5 0,6-7 2 0,-1-1 8 15,-3-1 11-15,2-2 3 0,-2 4 11 0,-2-2 10 16,-1 5 5-16,-3 3-3 0,0-2 10 0,-4 4 5 16,1 3-3-16,0 1-4 0,-2 2-2 0,1-3-4 15,0 5-2-15,2 2-5 0,-4 2 1 0,7 0-5 16,-2 7 1-16,0 0-1 0,4 0-2 0,-1 5 2 15,-4-1-5-15,1 5 3 0,-5-1 1 0,-1 1-1 16,0 0-3-16,0 2-1 0,-4 0 4 0,-2 1-3 16,0-3-1-16,-2 1 1 0,-2-2-1 0,-3-1 0 15,1-2-5-15,-2 0 1 0,0-3 2 0,-2-3 0 0,3 0-1 16,-5 1 0-16,4-6 4 0,0 2 1 16,-2-1 6-16,5 0 4 0,0-1 5 0,1-2 1 15,6 0 1-15,-10-2 0 0,10 2-3 0,-8-1-6 0,8 1 1 16,0 0-1-16,0 0-6 0,0 0-5 0,0 0 3 15,0 0-2-15,21-7-1 0,-9 5-1 16,7 1-4-16,-1 0 2 0,5 1-5 0,-1-3 0 16,6-2-2-16,3 0-5 0,-1-3-1 0,0 1-3 0,-1-2 1 15,-5-3 1-15,3-2-3 0,0-3 3 0,-4-4-1 16,3 0 7-16,-5-6 0 0,0-6-1 0,-1 4 2 16,-4-3 3-16,-4-2 0 0,-1 0 13 0,0-1 4 15,-6 1 17-15,-1 3 23 0,-4 1 12 0,1 4 25 16,-1-1 4-16,-1 10 11 0,-3 6 15 0,1 0 15 15,1 2-9-15,-3 2-6 0,2 0-13 0,2 1-18 16,-3 2-9-16,3 3-15 0,1 1-8 0,-13 11-7 16,6-1-1-16,-2 8-1 0,-4 9-3 0,1 0-6 15,5 3-12-15,0 2-2 0,2 0 5 0,-1-1-9 16,5 5-13-16,-1 0-6 0,2-1-18 0,3-6-16 16,2 2-14-16,0-4-11 0,-1-3-8 0,1-4-3 15,3-4 6-15,0-3 2 0,-2-3 8 0,0-1 4 16,-1-1 4-16,2-4 4 0,0-2 8 0,-2-4 2 15,4-3 2-15,5-2 7 0,-2-5 4 0,2-2 1 16,4-7 2-16,0-1 10 0,-4 1 6 0,3-5 7 16,-1 2 12-16,0 3 4 0,-4 5-7 0,2 0-1 15,-4 3 1-15,-1 3 5 0,0 3-5 0,1-2-8 16,-1 4-2-16,-1 0 0 0,2 3-2 0,-2 3 1 16,1 0 0-16,2 5-1 0,-3 3 1 0,5 2 1 15,-3 7 0-15,5 3 4 0,-2 2-4 0,-4 0 8 16,0 4-8-16,1 2 18 0,2-3-13 0,-2-1-9 15,4 2 7-15,0-1 0 0,1-4-1 0,2-1 0 16,-2-7 6-16,6 2-12 0,-1 0 3 0,7-4 5 16,2-1 17-16,-2-4-19 0,8 0-2 0,-1-5-16 0,20-1-17 15,-5-4-41-15,4-5-41 0,2-1-70 16,4-1-73-16,-2-6-104 0,1-3-787 0,-2-5 380 16,-6-4 254-16</inkml:trace>
  <inkml:trace contextRef="#ctx0" brushRef="#br0" timeOffset="6796.25">15118 8136 116 0,'-2'-5'186'0,"4"-1"-3"0,-4 1-6 15,2-1-3-15,0 2-12 0,0-3 1 0,0 2-2 0,0 2-8 16,-2-2-2-16,2 5-9 0,-2-6-14 0,2 6-12 16,-1-5-11-16,1 5-12 0,0 0-12 15,0 0-8-15,0 0-9 0,0 0-3 0,3 17-2 0,-1-6-5 16,2 4-5-16,-3 4-4 0,3 8-3 0,-4-1-4 16,0 0-4-16,0 2-2 0,0 3 0 15,0 3-5-15,0 2-2 0,-2 10-13 0,4-10-26 0,-4-2-40 16,2 14-40-16,-2-14-53 0,6-2-39 0,0-1-629 15,1-4 271-15,-2-6 182 0</inkml:trace>
  <inkml:trace contextRef="#ctx0" brushRef="#br0" timeOffset="6987.84">15460 8420 149 0,'4'-8'305'0,"1"3"-16"0,-3-2-27 0,1 2-24 16,0 0-23-16,-1 3-23 0,-2-1-19 0,1 0-22 15,-1 3-15-15,0 0-12 0,0 0-13 0,0 0-10 16,6 13-10-16,-5-4-6 0,0 2-10 0,-1 9-5 0,0-2-7 16,-1 7-7-16,-2 3-19 0,1 1-29 0,0-1-36 15,0 2-42-15,1-1-44 0,-1 1-35 16,4-1-44-16,-4-3-600 0,2-7 265 0,2-1 176 0</inkml:trace>
  <inkml:trace contextRef="#ctx0" brushRef="#br0" timeOffset="7494.92">15905 8165 194 0,'-3'-9'256'16,"2"-1"-22"-16,-2-1-13 0,2 0-21 0,2 0-18 15,-1 1-16-15,1 3 0 0,1-3-19 0,0 5-13 16,4-2-12-16,1-1-14 0,2 3-11 0,4-3-11 0,2 1-8 16,3 1-9-16,2 2-3 0,10-3-9 0,-11 6-6 15,3 1-5-15,1 0-5 0,-5 1-6 16,2 5-4-16,-2-2-3 0,-5-1-2 0,-1 4-3 16,-2 2-1-16,-3 0-7 0,-3 3 3 0,-1-1-5 0,-5 6-2 15,1 0-1-15,-5 2-5 0,-6 3-4 0,-3 0-4 16,-1-1-5-16,1-8-4 0,2 0 5 0,-2 0 0 15,1-2-1-15,4-2-3 0,2-2 2 0,2-4 0 16,-1 1 6-16,2 1 0 0,0-2 0 0,0 0-4 16,1 1 1-16,4-1 1 0,0-3 0 0,-4 2 0 15,4-2 3-15,7 6-2 0,-5-3 1 0,11 0-2 16,-1 2 3-16,-1-1 2 0,2 1 0 0,0-2 0 16,4-1 2-16,-1 5 2 0,-2-2-1 0,-1-2 2 15,-2 1 3-15,-1-1 0 0,1 1-1 0,-4 1 1 16,-2-3 4-16,0 4 0 0,-1 1 6 0,0 2 3 15,-4-1 1-15,-4 2 2 0,0 2-3 0,-5-2-4 16,-8 12 2-16,-4-3-7 0,2 0 4 0,-4 1-1 0,-1-2-5 16,2 0-1-16,3-1-7 0,1-3-15 0,5-6-23 15,-1 3-19-15,5-1-26 0,0-3-34 16,0-2-28-16,8 0-21 0,-3-2-16 0,3 1-594 16,1-4 258-16,0 0 172 0</inkml:trace>
  <inkml:trace contextRef="#ctx0" brushRef="#br0" timeOffset="7995.01">16793 8066 65 0,'4'-24'220'16,"-3"5"-7"-16,-1-1-10 0,-1 2-8 0,-3-2 4 15,0 4-3-15,-4-2-3 0,3 3 3 0,-4-1-3 16,3 7-11-16,-4-4-17 0,2 5-12 0,-5-1-16 15,0 5-18-15,-2 0-10 0,2 3-10 0,-6 2-9 16,-4 2-9-16,-5 4-6 0,2 7-15 0,-1 3 3 16,1 0-9-16,0 4-8 0,2 0-4 0,3 0-3 0,6 3-3 15,1 1-7-15,3-2 0 0,4-4-3 0,5-1-5 16,-1 1-2-16,4-1-2 0,3 1-2 16,1-2 1-16,3 1 1 0,2-2-4 0,3-2-1 15,2 1-6-15,-2-1 3 0,5-2-2 0,-1 0-2 0,0-1 0 16,9 2 3-16,-9-5-5 0,7 4 5 0,-4-2-4 15,-3-1 3-15,7 2-1 0,-6-2-2 16,-1-2-2-16,1 0 0 0,-4 0-5 0,-4 0 6 0,0-1-2 16,-2 1-2-16,-2 0-1 0,0 1 1 0,-4 0 4 15,-2-1 3-15,1 0-4 0,-4 1 0 0,-3 2 2 16,-3 0 0-16,0-3 2 0,-7 3-3 0,2-3-1 16,-7 1 3-16,3-1 2 0,-1-5-2 0,0 5 0 15,0-9 7-15,0 4 7 0,-2-5 2 0,6-2 3 16,-2-1 11-16,6 0-12 0,-1-3-4 0,2-5-3 15,4-1 4-15,-1-1-6 0,7 0 0 0,4-5-5 16,2-4 7-16,6 2-10 0,3-1-6 0,3 5-2 16,1-1-3-16,2 2 0 0,4 4-10 0,-3-1-14 15,2 3-19-15,3 3-33 0,-6 2-38 0,-3 7-48 16,2-2-55-16,0 2-52 0,-2 1-741 0,0 2 337 16,0 1 226-16</inkml:trace>
  <inkml:trace contextRef="#ctx0" brushRef="#br0" timeOffset="8197.93">17171 8357 58 0,'0'0'319'0,"0"0"-22"16,10 0-18-16,-10 0-25 0,4 1-19 0,-4-1-24 16,0 0-23-16,0 0-24 0,7 0-14 0,-7 0-15 15,2 7-14-15,-2-3-16 0,1 1-9 0,-1 4-7 16,0 3-9-16,3 3-10 0,-3 2-8 0,0 0-15 15,0 4-29-15,0 4-37 0,0 0-35 0,1-4-35 16,-1-2-41-16,4 0-52 0,-2-1-654 0,2-2 280 16,0-4 184-16</inkml:trace>
  <inkml:trace contextRef="#ctx0" brushRef="#br0" timeOffset="8595.2">17659 7974 65 0,'-3'-9'308'0,"3"-2"-23"0,-1 4-23 0,-1 2-26 15,-2-2-24-15,1 5-20 0,3 2-18 0,-7 1-19 0,7-1-12 16,-12 11-13-16,1 2-9 0,2 3-11 0,-3 8-14 16,1 2-7-16,2 1-9 0,0 0-6 0,-3 3-11 15,6 2-3-15,-2 1-4 0,0 2-8 0,1-3-3 16,3 0-1-16,0-1-8 0,3 3-2 0,1-3-5 15,0-4-3-15,5-2-1 0,-1 1-8 0,1-7-2 16,4-3-2-16,0 0-1 0,0-5-5 16,1-4 2-16,-1 1-1 0,3-3 1 0,0-4-1 0,1-2-4 15,0-1 4-15,-2-3-5 0,1-2 2 0,3-5 2 16,-2 2 1-16,2-5-3 0,-2-6 2 0,-1 4-2 16,-3 2 2-16,-2-2-1 0,-3 2 0 0,0 2 6 15,-3 2 1-15,4-1-3 0,-6 2 0 0,-4-1-4 16,1 4 2-16,-5 1-6 0,0-1-1 0,-2 2-4 15,-1 2-5-15,-1 3-13 0,-1 1-15 0,1 1-28 16,1 1-29-16,0 2-28 0,0 1-34 0,3 1-42 16,2 2-54-16,1 0-577 0,1 3 276 0,0-4 184 15</inkml:trace>
  <inkml:trace contextRef="#ctx0" brushRef="#br0" timeOffset="9042.06">18104 7983 212 0,'-3'-9'330'0,"1"3"-14"0,0-1-30 16,1 3-29-16,1-1-32 0,-1 2-21 0,1 3-29 16,0 0-10-16,0 0-13 0,-5 9-10 0,3 2-10 15,2 1-13-15,0 5-10 0,2 3-14 0,-1 4-5 16,3 1-11-16,-2 1-7 0,2-1-8 0,-1-7-9 15,-1 3-4-15,5 4-4 0,-3 1-9 0,-2-8 4 16,3 1-8-16,0-1-3 0,3-1 2 0,-2-3-7 16,3 0-8-16,0-4 1 0,1 0-8 0,2-6 3 15,-2 4 6-15,8-4-9 0,-5-4-2 0,6-2-2 16,-1-3 2-16,0-1-3 0,0-1 1 0,-2-6 0 0,7-1-1 16,-1-6 1-16,-1 0-3 0,-1-3 2 0,-1 0-2 15,-2-6-1-15,-2 4 2 0,-3-1 2 0,0 2 2 16,0-2-4-16,-4 8 26 0,-3 2 16 0,-3-2 16 15,3 9 20-15,-2-3-3 0,-3 6 14 16,1 0 1-16,0 0-19 0,2 2-5 0,-4 0-16 16,1 4-8-16,0 0 0 0,0 0-5 0,0 0-6 0,1 20-2 15,-4-10-9-15,2 7 6 0,-1 3-5 0,-2 6-2 16,-1 1-13-16,2 2 4 0,-1 0 4 0,0 2-5 16,2 2-9-16,-1 0-22 0,1-1-35 0,-1 2-32 15,-1-1-41-15,3-1-40 0,-4-2-46 0,3-1-44 16,2-11-39-16,2-1-56 0,-2-2-749 0,6-6 367 15,-1-4 244-15</inkml:trace>
  <inkml:trace contextRef="#ctx0" brushRef="#br0" timeOffset="9379.26">18746 8120 235 0,'3'-12'263'0,"-2"0"-2"0,1 4-7 0,-1 2-20 15,0-1-21-15,-1 3-21 0,1 0-23 0,-1 4-17 16,0 0-12-16,0 0-11 0,0 0-12 0,0 0-3 15,0 23-9-15,2-12-3 0,-2 5-12 0,1 3-1 16,2 5-12-16,-2-5-8 0,3 10-3 0,-2-3-6 16,2-6-4-16,2 3-7 0,2 1-6 0,1-7-3 15,0 0 1-15,-1-3-3 0,5 0-4 0,3-3 2 16,-2-7-2-16,5 0 3 0,-2-3 1 0,5-5 4 16,-2 0 2-16,6-7 16 0,-2-2-13 0,2-1 0 15,-1-5-3-15,-1 0-2 0,-1-4 1 0,-2 0-6 16,-1-1-9-16,-2-2 3 0,-4-2 14 0,-4 0-21 15,1-2 8-15,-6 3 10 0,-4 0-4 0,-1 1 7 16,-4 7 4-16,-1 1-3 0,-6 3-2 0,-2 0-3 16,-4 5-7-16,-1 2-3 0,-10 2-3 0,1 5-2 15,-1 3-5-15,0 5-11 0,1 2-21 0,3 2-44 0,1 4-49 16,8-2-54-16,0 3-81 0,4 1-71 0,2-1-931 16,5-1 413-16,3-3 276 0</inkml:trace>
  <inkml:trace contextRef="#ctx0" brushRef="#br0" timeOffset="10128.9">23877 7503 162 0,'1'-4'289'0,"-1"0"-21"0,3-1-19 16,-2 0-17-16,-1 2-25 0,0 3-20 0,0-4-22 15,0 4-18-15,0 0-13 0,0 0-14 0,0 0-7 16,5 12-4-16,-5 0-4 0,2 5-6 0,-1 3 9 15,-1 8-6-15,1 1-10 0,-1-2-10 0,3 0-4 16,-2 1-10-16,2 2-5 0,-1 2-4 0,-2-3-9 16,4 3-1-16,-2-1-6 0,1 0-2 0,-2 3-8 15,-1-2-2-15,1 2-3 0,-1-1-11 0,-1-2-31 16,0 0-38-16,1-3-42 0,-3 1-44 0,1-1-45 16,2-3-53-16,-1-6-703 0,1-4 313 0,-3-3 210 0</inkml:trace>
  <inkml:trace contextRef="#ctx0" brushRef="#br0" timeOffset="10665.79">24309 7703 41 0,'0'-8'200'0,"1"2"-10"16,-2-5-10-16,1 4-15 0,0-3-9 0,1-1-4 16,-1 4 2-16,0-3 7 0,0 5-6 0,0-2-17 15,3 0-11-15,-2 1-13 0,2 0-10 0,3-1-7 16,-2 1-9-16,6-1-10 0,0 0-8 0,2 2-4 16,7 0-5-16,0 1-5 0,-1 1-2 0,2 2-9 15,0 1-4-15,-2 1-3 0,3-1-3 0,-2 5-3 16,1-1-7-16,-4 2-5 0,2 0 1 0,-1 4-2 15,-3 0-4-15,0 2 1 0,-3 2-3 0,-6 1-3 16,2 2 4-16,-10 3-1 0,1-2-4 0,-7 9 2 0,0-4 0 16,-4 3-5-16,-2-2 0 0,-3-2 1 0,1-3 1 15,6-3-3-15,-1-5-1 0,2 3-3 16,1-6 4-16,4-2-5 0,0-1-4 0,2-1 5 0,-1 2-2 16,3-1-1-16,-2 1 3 0,3 1 1 15,3-3-1-15,-2 3-2 0,6 0 2 0,-1-2-4 16,2 1 2-16,2 3 3 0,-2-1 0 0,2 1-9 0,0-2 8 15,-1 0-1-15,0 2-2 0,-1-3 1 0,-2 1-2 16,-1 1 2-16,2-2 7 0,-5 2 5 0,2 2 3 16,-3-3 3-16,-2 2 7 0,-1 2 3 0,-5-2 2 15,-1 3 2-15,-4 1-5 0,-4-1 1 0,1 0-5 16,-2 0-4-16,-6 2 2 0,-1 0-1 0,7-5-10 16,-2 1-14-16,3-2-24 0,-2 0-30 0,1-1-32 15,2 0-48-15,1 0-44 0,5-4-43 0,-1-2-638 16,3-1 288-16,7 0 192 0</inkml:trace>
  <inkml:trace contextRef="#ctx0" brushRef="#br0" timeOffset="11696.95">25169 7720 73 0,'0'0'161'0,"0"0"-4"15,0 0-2-15,0 0-22 0,9-5-2 0,-4 1-5 16,-4 1-4-16,3 1-6 0,0-4 0 0,0 1-1 16,0 1 0-16,0-1-10 0,-2-4-4 0,7 2-4 15,-4-2-3-15,1 0-4 0,0 0-3 0,1 0-5 16,1-2-3-16,-3 1-4 0,-1-3 1 0,1 2-7 0,0-1-1 15,3-4-4-15,-5 0-5 0,1 0 0 0,-2 7 15 16,-1-5 4-16,0 3-5 0,0-2-8 16,-3 2-6-16,-1-2-7 0,1 5 3 0,-3-1-5 15,-2 1-4-15,0 3-7 0,-4 0-3 0,-3 2-2 0,-2 3-1 16,-3 0-4-16,-8 5-5 0,-3 2 3 0,2 5-4 16,0 0-6-16,2 5 4 0,-2-1-6 15,7 2-4-15,-2 2-2 0,5 2 2 0,1 1-7 16,11-5 4-16,-1 0-4 0,1 7-2 0,6-6 2 0,4 0 3 15,1 0-5-15,5 6-1 0,-2-8-1 0,5 5 8 16,2-1-9-16,2-1 3 0,1-2-1 0,1 2 7 16,2 0-7-16,-1-3-2 0,1 0 3 0,2-1-3 15,-1 0 3-15,-5-2-2 0,-1-2 2 0,0 0 3 16,-2-1-5-16,-4-1-3 0,-2-2 1 0,2 0-2 16,-5 1 4-16,0-1-2 0,-1 1 1 0,-3 0 1 15,-2 1-2-15,-2 0 1 0,-2-1-1 0,-5 0 1 16,-2 3 2-16,0-1 2 0,-4-1-5 0,2-2 4 15,-2-2 0-15,-1 0 0 0,3-2-1 0,1-3 5 16,-5 2-1-16,4-3 1 0,2 0 1 0,0-3 9 16,-1 0-11-16,4-4 3 0,0-1 7 0,3-4-11 15,0-4-4-15,4-2 0 0,4-2 4 0,4-9-1 16,3 2-2-16,4-2 1 0,3 1 1 0,5-1-1 0,0 4-2 16,6-2 0-16,0 4 1 0,12-9-4 15,-9 11 2-15,1 2-1 0,-2 0 4 0,-1 4 1 16,-1 3-10-16,-3 1-9 0,-3 5-28 0,-8 2-28 15,6 0-31-15,-3 4-36 0,-3 4-46 0,-3 0-43 16,1 2-65-16,-6 5-594 0,-3 1 297 0,-2 3 196 16</inkml:trace>
  <inkml:trace contextRef="#ctx0" brushRef="#br0" timeOffset="12119.78">24214 8439 228 0,'0'-6'261'15,"0"6"-30"-15,0 0-22 0,0 0-21 0,-16 6-19 16,8-1-17-16,2 2-19 0,-4 2-10 0,2 1-15 16,0 5-7-16,0-1-12 0,1 2-23 0,2 4-17 15,2-2-27-15,4 3-28 0,-1-3-30 0,4 3-30 16,6 2-38-16,2 2-38 0,0-1-451 0,0-7 199 16,1-2 130-16</inkml:trace>
  <inkml:trace contextRef="#ctx0" brushRef="#br0" timeOffset="12438.14">25665 8170 87 0,'6'-2'252'0,"-6"2"-28"0,0 0-24 16,0 0-17-16,4 7-21 0,-4-3-13 0,0 2-14 16,-1 0-18-16,-1 0-5 0,1 5-10 0,0 0-9 15,-2-1-12-15,0 1-7 0,0 0-3 0,2 5-10 16,-1-1-5-16,1 2-20 0,0-5-35 0,1 7-42 15,-1-2-42-15,1 0-45 0,1 0-520 0,-1-6 216 16,0-3 144-16</inkml:trace>
  <inkml:trace contextRef="#ctx0" brushRef="#br0" timeOffset="12928.01">26200 7481 197 0,'0'-6'199'16,"0"3"-15"-16,0-1-11 0,0 4-9 0,-2-5-14 15,2 5-15-15,-2-5-12 0,2 5-14 0,0 0-3 16,0 0-2-16,-9 12 1 0,3-4-4 0,-2 6-2 15,-3 1 0-15,-4 13 6 0,0-2 0 0,0 5-8 16,-2 2 1-16,1-1-6 0,-3 13-7 0,-2-2-7 0,6-13-5 16,2 2-6-16,0 0-10 0,-1-1 5 0,4-1-5 15,-1 1-8-15,4-2-4 0,0 0 0 16,5-4-6-16,-2 0-3 0,4-7-5 0,2-1 1 16,0-1-5-16,2-5-5 0,1-1 3 0,2-1-4 0,1 0 1 15,4-5-2-15,-2-1-1 0,3 1-2 0,1-4 1 16,0-4-1-16,4 0-3 0,1-3-1 0,-1-3-2 15,-1-2 1-15,4-5 0 0,0 0-2 0,-6-3 3 16,2-1-9-16,-6 3 9 0,-3-1-8 0,-2 2 3 16,2 0 2-16,-5 2-2 0,-1 2-2 15,-4 2-5-15,0 0-2 0,-3 1 5 0,-4 2-4 16,0 1 0-16,-4 0 2 0,-4 2-6 0,-2 3 0 0,-1-1-3 16,0 6-15-16,2-3-10 0,1 2-11 0,2 2-22 15,6 0-28-15,-1 3-22 0,1 0-25 0,1 1-18 16,4 3-32-16,3-1-21 0,1 1-28 0,1-1-538 15,6-1 259-15,0 1 172 0</inkml:trace>
  <inkml:trace contextRef="#ctx0" brushRef="#br0" timeOffset="13398.08">26527 7654 126 0,'-1'-15'309'0,"-2"1"-24"0,1 3-12 0,-2 0-5 0,0 0 1 16,3 2-12-16,-2 5-12 0,2-1-24 16,0 1-26-16,-2-1-19 0,2 1-23 0,1 4-19 15,0 0-13-15,0 0-12 0,-4 11-7 0,4-1-14 0,-1 0-3 16,1 6-9-16,-3 1-15 0,3 3-1 0,-1-2-7 16,1 1-3-16,1 7-5 0,1-7-7 15,0 0-2-15,-2 0-6 0,7-1-4 0,-1 1-2 0,1-2-11 16,1 3-6-16,1-6-13 0,0 1-4 0,4-4-1 15,-1 1-1-15,-1-4-5 0,0-3 0 0,2-1 5 16,1-4 3-16,-1 0-1 0,2-1 2 0,2-6 5 16,1 1-2-16,-3-6 0 0,3 0 4 0,1-6-2 15,1-1 3-15,-1-1 0 0,-5-1 5 0,1-3-1 16,-3 2 9-16,1 1 4 0,-5 3 6 0,1 0 6 16,0 1 13-16,-4 2 25 0,0 3 20 0,-1 2 7 15,-3 0 0-15,3 5-5 0,-4-1-8 0,3 0-8 16,-3 2-10-16,1 2-13 0,-1 2-8 0,0 0-2 15,0 0-11-15,0 0 4 0,0 11-5 0,0-3-2 16,0 5-2-16,-1 3-4 0,-2 2 0 0,2 0 1 16,-2 2-3-16,-2 3-1 0,4 5 2 0,-3-2-4 15,-1 1-4-15,0-1 0 0,-1 3-22 0,-1 1-15 16,3-2-41-16,-1-1-35 0,-1 2-35 0,0-1-45 0,-1 0-39 16,3 0-23-16,-1-3-47 0,4-6-44 15,-2-2-798-15,3-6 379 0,4-5 250 0</inkml:trace>
  <inkml:trace contextRef="#ctx0" brushRef="#br0" timeOffset="13744.14">27222 7756 252 0,'4'-10'290'0,"-1"3"-8"0,-1 0-12 16,1 2-21-16,0-2-21 0,-2 5-21 0,1-5-21 15,0 4-23-15,-2 3-15 0,0 0-11 0,0 0-9 16,0 0-8-16,-4 19-8 0,1-9-12 0,-1 6-7 15,-1-1-9-15,0 5-3 0,1 4-12 0,-1 3-8 16,0-3-5-16,5 4-2 0,0-2-4 0,0 0-7 16,1-1-4-16,3-4-4 0,2-4-5 0,2-3 0 15,1 1 1-15,3-4-4 0,-1-4 0 0,3-2-1 16,4 1-3-16,-4-5-3 0,5-1 0 0,3-4-1 16,0-1 3-16,-3-2-5 0,7-7 0 0,-4-1-3 15,0-3 0-15,1-2 3 0,-4 1 5 16,-2-4 4-16,-2 1 1 0,-6-2 1 0,-1-2 2 0,-2 1 14 15,-3 6 4-15,-6-6-4 0,-3 5 2 0,1 2-2 16,-7 3-7-16,-5-4 6 0,2 7-1 0,-4 3-13 16,-1 3-7-16,-6-1 1 0,5 5-13 0,-2 4-21 0,3 3-31 15,0 3-33-15,2-2-44 0,1 7-50 0,2 1-56 16,4 1-62-16,4 0-889 0,0 0 392 16,5 1 260-16</inkml:trace>
  <inkml:trace contextRef="#ctx0" brushRef="#br0" timeOffset="14596.88">28757 6866 55 0,'3'-5'223'0,"0"0"-6"0,-3 1-6 0,2 1-10 0,0 0-21 16,-2 3-10-16,1-5-20 0,-1 5-14 0,4-3-15 15,-4 3-19-15,0 0-4 0,0 0-1 16,-5 21 0-16,-2 3 0 0,0 4 0 0,-3 5 2 0,-5 11-1 15,3 5 9-15,-6 4-1 0,3 1-2 0,0-3-4 16,-1 4 1-16,1-3-8 0,2-2-1 16,0 1-3-16,3-1-2 0,-1 1-10 0,4-2-3 0,2 1-6 15,5-1 0-15,0 2-15 0,5 2 2 0,0-2 3 16,4 4 3-16,-1-1-8 0,7-3-6 0,8-3-2 16,-3 0-1-16,4-4-10 0,0-3-1 0,5 0-4 15,-4-14 1-15,7 10-9 0,2-1 4 0,-3-11-6 16,7 8 2-16,2-2-1 0,-8-14-4 0,2 2 1 15,-6-1-7-15,3-2-22 0,-3-3-16 0,-1-2-24 16,-8-1-26-16,-2-6-35 0,-1 4-38 0,-5-5-47 16,1-3-59-16,-3 0-882 0,-4 0 379 0,-1-6 254 15</inkml:trace>
  <inkml:trace contextRef="#ctx0" brushRef="#br0" timeOffset="15780.87">29432 7351 78 0,'7'-11'144'0,"-1"2"4"0,-1-1 0 0,1 0 3 15,-1 2 13-15,-2 0 9 0,-1 0 0 0,-1-1-2 16,-1 3-7-16,4-1-2 0,-4 2 1 0,0-2-2 16,0 3-8-16,-1-4-14 0,-3 6-8 0,0-1-13 15,-4 2-13-15,-3 2-10 0,-8-1-8 0,-8 8-10 16,-3 1-8-16,0 3-6 0,0 0-6 0,-5 2-6 15,4 1-7-15,3 0-5 0,4 0-4 0,1 2-6 16,3 1 3-16,7-3-6 0,0 1-1 0,4-3-6 16,4 1-1-16,2 2-1 0,2 0-4 0,4-3-1 15,2 3 1-15,5 0-1 0,3-1-6 0,6 3 5 16,4-1-2-16,6 0 0 0,-2-1-5 0,3-3 3 16,0-2 0-16,2-2-3 0,-1-2-3 0,-2 2 8 15,-7-4-5-15,-3 2-1 0,0-4 0 0,-6 1-2 16,-2 0 3-16,1-2-1 0,-3 2-1 0,0-3 0 15,-4 1 3-15,0-1-5 0,-2 0 5 0,-3-1-2 16,2 5 0-16,-2-1 6 0,0-4-1 0,-9 8 0 16,-5-4-2-16,-1 6-1 0,-11 2 1 0,0-3 0 0,-5 2-1 15,3 0 7-15,0 4-7 0,1-5-9 16,4 2-13-16,5-5-15 0,1 0-15 0,5 3-19 0,1-3-23 16,6 1-21-16,-4 1-23 0,7-1-3 0,2-3-1 15,2 3-32-15,7-4-26 0,1-2-22 0,8 8-551 16,0-8 256-16,10 2 170 0</inkml:trace>
  <inkml:trace contextRef="#ctx0" brushRef="#br0" timeOffset="16844">29958 7596 230 0,'3'-17'228'15,"-3"1"-16"-15,-3 5 5 0,2-1 16 0,-3-1-1 16,0 2-2-16,-2 2-1 0,1-2-12 0,-3 1-13 15,3 2-12-15,-3 2-20 0,-1 0-17 0,3 1-21 16,-2 2-7-16,-4 3-17 0,-3 0-14 0,0 6-6 16,-3 0-9-16,2 2-8 0,-1 3-10 0,0 2-7 15,5 1-6-15,-2 9-4 0,2-6-1 0,4 2-20 16,2 0-11-16,2 0-16 0,7 0-3 0,2 0-7 16,-1-3-7-16,2 3-5 0,1-3-5 0,-1-6-2 15,7 5 2-15,-1-5-1 0,0-1 3 0,-2-2 4 16,0-2 1-16,2-2 1 0,-1-1 7 0,-2-2-2 15,3-2 5-15,-1-5 0 0,2-1 2 0,-1-3 1 16,-1-1 2-16,3-3 4 0,-5-3 4 0,0 2 12 16,1 2 4-16,-3-1 5 0,-2-2 18 0,0 2 14 15,-1 4 16-15,-3 1 8 0,2 0-4 0,-2 5-6 0,1-2-9 16,1 2-3-16,-2 0-16 0,-1 1-12 0,0 4-6 16,3-3 1-16,-3 3-13 0,0 0-3 0,0 0-12 15,0 0-9-15,5 8-4 0,-4-1-5 16,0 0-6-16,1 0-9 0,2 3-1 0,-1-3-10 0,3-2 5 15,0-1 1-15,-1 3 5 0,1-2 3 0,2-3 8 16,2-1 2-16,4-2 1 0,0-1 2 16,-1 0 3-16,4-3 4 0,-6 3 2 0,2-5 7 15,1 2 2-15,-4 0 7 0,4-2 3 0,-2 2 4 0,-2-2-2 16,3 2 2-16,-4 2 1 0,1-1-3 0,-1 1 3 16,-1 1-4-16,1 2-1 0,-2 0-2 0,2 2 2 15,-1 1-6-15,-2-1 4 0,6 3-4 0,-5 0 3 16,-1 2-1-16,1-2 3 0,-3 2-1 0,2 1-3 15,-2-2 6-15,0 3-6 0,-3 2 4 0,-1 0-2 16,2-4 4-16,-2 0-7 0,0 1 1 0,0-2 2 16,0-2 1-16,0-1 0 0,0 1 5 0,2 0-2 15,-2-4 4-15,0 4-4 0,0-4-1 0,0 0 1 16,4-12-4-16,-3 2 0 0,3-1 0 0,1 1-4 16,4-5 8-16,-1-2-2 0,-2 2-3 0,3-3-4 15,0 1 2-15,0 4 9 0,0 1-3 0,0 0 0 0,-1 6 3 16,-2-2-9-16,-1 2 2 0,3 4-1 15,-2-3 2-15,3 3-6 0,-1 2 5 0,1 0-4 16,1 2-4-16,0 3-1 0,2 0 4 0,-1 1 1 0,-4 2 1 16,1 0-2-16,0 3 0 0,-1-1 1 15,-1 0 2-15,-1 2-3 0,-2-2 0 0,0 3-6 16,1-1-6-16,-4-1-7 0,3 0-10 0,-3-4-13 16,1 2-4-16,-1-3-7 0,0 0 6 0,0-1 5 0,1-2 5 15,2 2 4-15,-3-5 4 0,0 0 1 0,0 0 3 16,0 0 0-16,10-13 5 0,-7 7 3 0,3-5 0 15,-1 0 0-15,4-7 3 0,0 2 4 16,1-2-1-16,5-3 1 0,-8 4 1 0,2 2 6 0,-1 4 1 16,0 1 0-16,-3 2-1 0,1-2 2 0,-1 6-5 15,0-2-1-15,-1 3 1 0,4 1 3 0,-1 2 2 16,1 0-4-16,-2 0 0 0,3 3 4 0,1 2-3 16,2 0 2-16,-5 2-2 0,5 2 9 0,-3-1-5 15,-1 4-1-15,-2-4 0 0,4 1 3 0,-2-1 1 16,0 1-5-16,-1-1 4 0,0 1-2 0,-3-5 0 15,1 0 2-15,-1 0 4 0,1-1-2 0,1-2 3 16,-1 0-4-16,3-2 5 0,-2-3 1 0,2 1 0 16,2-1 0-16,-1-3-1 0,1-1 0 0,4-3 4 15,-1-3-3-15,-1 0-1 0,-1 0 0 0,-2-1-6 16,5-2 7-16,-4 3-1 0,3-1 11 0,-4 1 12 16,-4 4 9-16,3-1 4 0,-4 2-3 0,2 0-2 15,-2 5-9-15,-3-2 1 0,3 0-8 0,-3 3-7 16,-1 3 3-16,0 0-8 0,0 0 1 0,0 0-5 15,-7 16-11-15,-1-4-26 0,2 1-21 0,-2 4-29 16,-1 0-35-16,-1 6-44 0,0 2-47 0,4 2-40 16,-1 2-637-16,1 1 295 0,2-2 196 0</inkml:trace>
  <inkml:trace contextRef="#ctx0" brushRef="#br0" timeOffset="18694.59">31273 7568 22 0,'4'-11'228'0,"2"-2"-20"16,2-2-20-16,0 2-15 0,-2-3-10 0,4 0-10 0,-1-1 8 16,0 0-11-16,1-1-6 0,-1 1-10 0,3-7-5 15,-1 7-3-15,-2-10-11 0,0 4-9 0,0-1-6 16,-3 6-2-16,-2-8 3 0,0-1-5 15,1 8-10-15,-5-1 15 0,3 3 4 0,-3 5 20 0,0 0-6 16,-3 2 4-16,3 3-10 0,0 2-16 0,0-1-19 16,0 2-8-16,0 4-9 0,0 0-5 0,0 0-10 15,-19 12 1-15,10 3-8 0,0 2 1 0,-3 6-10 16,3 3 0-16,-2 3-2 0,5 2-4 0,-2 2-11 16,3-1 8-16,3 3-1 0,3 1-7 0,3-2-4 15,-2 14 7-15,5-15-2 0,-2-1-1 0,2 1-1 16,1 1 0-16,2-2-8 0,-1 2-1 0,0-2-2 15,0-1-6-15,0-2-7 0,-2-4-5 0,-1-1 0 16,-5-4-4-16,1-2-5 0,0 2 6 0,-6-6-11 16,0-2-4-16,3 0-4 0,-3-3 3 0,-5 1 2 15,0-5 4-15,4 0 0 0,-4-3 6 0,0 1 3 16,-3-3 2-16,1-1 2 0,-1-3 3 0,3 1-2 16,-2-1-1-16,-1-3 11 0,4 0-2 0,0 0 4 15,1-2 2-15,-2 2-1 0,5-1 1 0,0-1 0 16,0 0 2-16,3 0-2 0,1-2 1 0,0 2 0 15,1-1 2-15,4 3-3 0,-1-2 0 0,3-3-3 16,0 3 4-16,2-2-2 0,3-1 0 0,0 3 1 16,3-7-3-16,0 4 2 0,-1-2-1 0,6-6 3 15,1 3-5-15,-5-4 11 0,-2 9-5 0,-2-4 1 0,7-5-4 16,-9 4 13-16,7-5-18 0,0 1 9 0,0-3-3 16,-4 10 5-16,-4-3 7 0,0 3 1 15,0-1 14-15,-3 4 13 0,-2 2 15 0,1 0 1 16,2 2 9-16,-5 2-5 0,1 0-6 0,-1 2-13 0,0-1-11 15,0 1-5-15,-2 3-10 0,0 0 7 0,0 0 0 16,0 0-3-16,0 11-3 0,0-2-5 0,-4 0 6 16,4 4-6-16,0 3 3 0,-2 0-2 0,4-1-2 15,0 2-1-15,0-3 2 0,3 2 0 0,-3-2 2 16,4-3-4-16,0-1-3 0,-2 2 3 0,1-4-3 16,4-1-1-16,1 1 6 0,-1-3-6 0,3-1 2 15,-1 1 5-15,2-5 2 0,0 0-6 0,1-5 1 16,0 3-2-16,3-5 2 0,-1-2-2 0,2-2 1 15,1 0 1-15,1-6-4 0,1-1 0 0,-8 3 5 16,6-7-6-16,-2 4 4 0,-3-4-6 0,-5 5 1 16,0 0 0-16,-3-1 0 0,-1 4 5 0,-1 0-5 15,-1 4 3-15,-2 1 2 0,2-3 0 0,-3 6-8 16,0 3-2-16,1-3-4 0,-1 4 2 0,0 2 2 16,0 0-4-16,0 0 6 0,-13 12-1 0,8 1-3 15,-3 2 1-15,-1 2 2 0,0 10-3 0,0-1 4 16,2 6-3-16,0-5 1 0,6 4 1 0,1 1 2 0,-1 1 0 15,2-2-2-15,0 2-5 0,3-4-7 16,-1 2-14-16,3-2 2 0,-1-3-4 0,3 0-15 16,-2 1-9-16,-2-7-2 0,1-2-3 0,-2 1 7 0,-1-4 2 15,-2-2 5-15,2-4 6 0,-2-2 3 0,0 0 6 16,0-2 4-16,1-1 5 0,-2 1 3 0,1-5 15 16,-7 1-11-16,7-1-2 0,-14-3 11 0,9-2 4 15,-4-3 1-15,-4 2 3 0,3-5 10 0,-4 0 4 16,5 4 3-16,1-3 4 0,-1-2 2 0,1 4 2 15,3-2-2-15,-1-1 1 0,2 3-9 0,1-2 2 16,1-1-2-16,2 2 0 0,0-1 1 0,0 2-4 16,3-3-4-16,3 0 0 0,1 4-3 0,4-1-4 15,-2-2-3-15,5-2 9 0,2 1-3 0,0 0 1 16,1-1-4-16,1 1-9 0,2-4 7 0,1-6 1 16,-1 4 2-16,-6 4-4 0,6-5 2 0,-1-2 3 0,0 1-7 15,-7 3-1-15,5 2 3 0,-7 2-4 0,3-1 4 16,-3 0 1-16,-3 0 1 0,-1 5 5 15,0 1 15-15,-1-2 12 0,-1 4-1 0,-1 2-8 0,-2-1-4 16,2 0-1-16,-3 4-8 0,2-4-3 0,-2 4-1 16,0 0-7-16,0 0 4 0,0 0 2 15,-1 13-4-15,0-6 2 0,-2 3-1 0,2 0-3 16,0 1 17-16,-1 4-18 0,0-6 18 0,-1 9-19 0,3-2-6 16,0-3-6-16,1-1-5 0,2-2-2 0,-2-3-2 15,2 4-2-15,1-7 7 0,1 3 0 0,0-3 0 16,3 0 6-16,-2-3 0 0,2 0 4 0,4-2-3 15,-3-2 7-15,3-1-2 0,3-9 1 0,-1 2 1 16,0-3 1-16,-3-1-1 0,-2 0 0 0,8-6 6 16,-8-2 4-16,0 6 14 0,0 1 10 0,0 0 10 15,-5 4 13-15,0 1 10 0,2 2 8 0,-3-1-11 16,-1 4-4-16,1-1-13 0,-2 3 0 0,2 1-8 16,-2-2-4-16,-1 5-5 0,3-2-10 0,-3 2 2 15,0 0-4-15,5 9-7 0,-4-4 5 0,2 3-1 16,0 1-3-16,1 3 2 0,-1 4 1 0,-2-4-1 15,0 6 9-15,2-1-18 0,1 1 0 0,-4-7-7 16,4 4-7-16,-2 2-10 0,1-8 17 0,-1-1-14 16,2 1-12-16,1-1 9 0,-4-3 4 0,1-3 2 0,1 3 4 15,1-5 5-15,-4 0 2 0,11-5-8 16,-3 0 10-16,-1-2-10 0,1-4 6 0,-1 2 1 16,3-5 4-16,-3-5-4 0,-1 1-2 0,1-1 2 15,-3 1 4-15,0-1 1 0,0 3 4 0,-2-2-3 0,0 7 4 16,-1-1-4-16,-1 2 10 0,3-1-16 15,-2 1 7-15,-1 4 1 0,3 1 0 0,-2-2-5 16,-1 3-4-16,1 1-1 0,-1 3 8 0,3-4-3 0,-2-2-3 16,-1 6 0-16,3-4-1 0,-3 4-4 0,5 0-7 15,0-1 16-15,-5 1-4 0,10-2 0 16,-2 2-7-16,1 0 8 0,-9 0 2 0,13 0-6 16,-7 0 7-16,-1 2 0 0,-5-2 3 0,10-2-6 0,-5 4 3 15,-5-2-3-15,0 0-5 0,8 0-4 0,-8 0 18 16,4 1-13-16,-4-1-5 0,5 5 7 0,-2 1 0 15,-2-3-2-15,1 4 4 0,1 4 0 0,-2-1-7 16,-1-1 7-16,2 8-3 0,-1-1 2 0,-1-1 6 16,2-1 0-16,0 2-3 0,3 0 2 0,-1 3 2 15,0-4 3-15,4-2 1 0,-1-1-5 0,-1 0 6 16,3 4-1-16,1-9-3 0,-1 4 4 0,0-4-3 16,5-1 5-16,0 2 4 0,0-4-4 0,-1-2 3 15,-13-2-7-15,0 0 1 0,0 0 0 0,53-6-1 16,-53 6 4-16,26-17-6 0,-10 8 4 0,0-2-2 15,-4-5-2-15,2-1-5 0,1-2 3 0,1-1 4 16,-4-4-3-16,2 1 40 0,-2 0-10 0,-6 6 0 16,1 0 1-16,-1 0 11 0,-6 17 20 0,4-24 4 15,-4 24 4-15,0-20-13 0,0 20-8 0,0 0-10 0,-9-14-3 16,9 14-7-16,0 0 1 0,0 0-1 0,0 0 5 16,-64 38-12-16,45-17-1 0,0 0 6 15,5 1-14-15,-2 0 4 0,6-5-3 0,-3 8 7 16,7-10-12-16,1 4 4 0,2-3-7 0,5 2-19 0,-2 0-30 15,6-2-45-15,2 4-60 0,2-3-56 0,-1 0-81 16,2-2-82-16,-3-2-1009 0,0 3 457 0,-1-7 306 16</inkml:trace>
  <inkml:trace contextRef="#ctx0" brushRef="#br0" timeOffset="19945.96">29607 8446 201 0,'0'-5'238'0,"1"-3"-20"16,-1-1-14-16,-1 2-5 0,0 0-5 0,-1 1-7 0,0-1 5 15,-1 2-8-15,1 0-11 0,-2 0-13 16,0 1-16-16,-1 0-18 0,0 3-15 0,5 1-7 16,-14 0-10-16,2 5-16 0,2-1-1 0,0 2-8 0,-4 6-6 15,1 1-7-15,1 0-5 0,1 2-7 0,2 0-3 16,1 1-6-16,-2-1-3 0,6 4 7 0,2-2-9 16,2-2-1-16,2 2 0 0,2-3-2 0,6 3-5 15,-1-2-5-15,4-1-8 0,1-1-8 0,3-4-7 16,1 1-11-16,3-4-3 0,-1 2 0 0,8-4-3 15,-7-3-2-15,7-2 3 0,0 0-1 0,-5-4-5 16,7-3-5-16,-6 1-4 0,-2-2 3 0,2-3 2 16,0-1 1-16,-9 2 4 0,0-2 7 0,-4 1 6 15,-2 2 7-15,0 0 14 0,-4-6 13 0,-1 4 8 16,-3 1 9-16,-1 2-9 0,-1-2-4 0,-3 1-1 16,0 3 0-16,-2-1-1 0,-3 2-5 0,0 1-3 15,-1-1-2-15,-3 6-3 0,3 0 0 0,-3 0 0 16,3 6-3-16,0-4-5 0,0 2-11 0,2 1-12 15,0 2-9-15,3-3-8 0,1 0 0 0,1 3-4 0,1 0 3 16,1-2 0-16,4 2-3 0,0-3-2 16,2-1 8-16,3 0-1 0,1 1 5 0,4-4 4 15,0-1 2-15,4-5 5 0,-5 3 3 0,6-6 2 16,-1-3 4-16,-1-2 2 0,-2-1 9 0,9-3 13 16,-4-7-1-16,-3 4 10 0,-2-1 16 0,-3 7 12 15,1-2 10-15,-2 0 11 0,-2 2 14 0,-3 6 18 16,-1-1 13-16,1 0 6 0,-3 5-6 0,2-1-18 0,0 3-14 15,-3-1-19-15,-1 4-6 0,0 0-7 16,0 0-5-16,4 8 7 0,-7 2-16 0,3 7 3 16,-1 4-6-16,-2 6-2 0,-3 3-6 0,2 2 6 15,-2 2-8-15,1 1 2 0,-4 14-5 0,1-4-5 0,2-10 1 16,1 1 4-16,-2 12-6 0,2-14-3 0,3 2 4 16,-2-2 0-16,4-1-10 0,0-3 7 0,4-3-1 15,-2-7-1-15,3-2-3 0,0-2 9 16,-1-6-11-16,1 1 0 0,3-4 1 0,-3-2 3 0,2-3 3 15,0 1-8-15,6-6-1 0,-3-5 6 0,6 2 0 16,0-7 1-16,-2-1-5 0,0-5 3 0,0-3-6 16,4-2 10-16,-9 0-3 0,0-4-3 0,-4 2 0 15,0 0-4-15,-2-1-3 0,-3 8 1 0,0-1-1 16,-4 0 1-16,-1 2 5 0,-4 1-2 0,0 2-8 16,1 1 5-16,-3 2-8 0,-1 3-6 0,3 2-8 15,-1 1-19-15,1 1-21 0,0 3-21 0,0 1-27 16,1 2-31-16,2 1-26 0,-1 3-27 0,1 2-37 15,4 0-34-15,2 1-49 0,0 1-646 0,2 4 320 16,2-4 214-16</inkml:trace>
  <inkml:trace contextRef="#ctx0" brushRef="#br0" timeOffset="20563.02">30421 8422 131 0,'2'-15'322'0,"0"3"-25"0,-2 2-27 16,1 0-19-16,0 3-22 0,1 0-21 0,-1 0-22 0,2 2-17 15,0 3-17-15,2 0-21 0,0 2-12 0,-5 0-16 16,21 1-10-16,-5 4-6 0,5 2-12 0,-1 3-9 16,3 0-2-16,3 2-10 0,-6 5-4 0,-4-5-5 15,2 8-6-15,-6-6-5 0,1 1-5 0,-3 2-1 16,-3-1-4-16,0-1-3 0,-4 6 2 0,-2-1 2 15,-3 4-5-15,-2-6-3 0,-1 1-1 0,-3 0-1 16,-5 5 1-16,-2-3-1 0,5-3-1 0,-2-1-2 16,2-3 0-16,-2-1-3 0,2 1 1 0,4-7-3 15,-1 3-1-15,2-5 2 0,1 0 1 0,3-1-1 16,-4-2-2-16,4 4 0 0,1-4 1 0,0-2-1 16,6 2-1-16,-6-2 1 0,17-4 0 0,-6 1-1 15,7-6-2-15,0-4 4 0,5 0-2 0,0 0-5 16,1-2 4-16,1 1-16 0,-9 4 3 0,2-1 1 15,1 0-2-15,-2 1-1 0,-2 0 6 0,1 4-3 0,-4-2 3 16,-1 4-1-16,-1-1 0 0,-1 0 1 16,-3 3-3-16,1-1 1 0,-1 2-2 0,-2 1-4 15,-4 0 6-15,10 1-4 0,-6 3 1 0,0 2 1 16,-2 1 5-16,2 2-3 0,-3 2 7 0,3 5-2 16,-2-1-2-16,4 0 4 0,-4-1-5 0,1 0 2 0,1-1 6 15,0-4-3-15,3 2 0 0,-1-5 11 16,2 2-9-16,-4-1 1 0,3-5-3 0,0 0 5 15,5 0-4-15,-1-2 4 0,1-2 2 0,-1-2-1 16,3-2 3-16,2-3-2 0,-1 2-4 0,0-4 1 0,-2-4 8 16,2 2 5-16,-2-3-3 0,1-7 4 15,-5 5-1-15,0 0 5 0,-2 1 3 0,-2 1 12 0,-2-1 5 16,-1 0-8-16,-4 2 2 0,0 3-6 0,-2 2 10 16,0 0-19-16,-2 3-2 0,-1-2-5 0,-3 6-8 15,-4-1-9-15,3 0-19 0,-2 4-23 16,0 1-37-16,-5 3-30 0,4 2-18 0,-1 3-33 0,2 6-32 15,4-3-36-15,0 3-50 0,2 2-588 0,1-1 289 16,1 1 194-16</inkml:trace>
  <inkml:trace contextRef="#ctx0" brushRef="#br0" timeOffset="20961.22">31408 8528 147 0,'4'-5'271'16,"-4"0"-19"-16,4 1-24 0,-4 1-23 0,0-1-25 16,0 4-17-16,0 0-19 0,0 0-11 0,0 0-14 15,-4 9-8-15,-3 3-12 0,-3 2-6 0,3 2-8 16,-1 3-6-16,-4 5-9 0,3-1-4 0,0 2-8 16,-1 1-8-16,3-8-2 0,2-1-7 0,2-1-2 15,2 0-6-15,0-5 0 0,1 1-6 0,1-1 1 16,2-2-3-16,1 0 0 0,1-6-1 0,4 3 0 15,0-3-2-15,2-3-2 0,2-2 5 0,2 2 1 16,0-7 1-16,2-1 5 0,5-8 0 0,-7 3-4 16,-1-1 2-16,8-6 0 0,-7-1-4 0,4-2-2 15,-4-1 1-15,2-3-3 0,-4 2-3 0,0-1 2 0,-3 3 0 16,-1 4 7-16,-4 1 4 0,0 0-1 0,0 2-3 16,-1 7 0-16,-4 0-7 0,0 0-7 15,0 1-7-15,-4 3-5 0,3 1-16 0,-5 3-13 0,6 1-19 16,-15 2-21-16,6 6-26 0,-3 0-19 0,-1 3-21 15,-7 14-26-15,8-9-45 0,-2 4-35 0,3 4-570 16,6-8 269-16,3-1 180 0</inkml:trace>
  <inkml:trace contextRef="#ctx0" brushRef="#br0" timeOffset="21345.51">31848 8554 150 0,'9'-16'201'0,"0"-1"-3"15,-3 4 1-15,-2 2 12 0,0-4 15 0,0 3-3 16,-3 2 4-16,-1 3-5 0,5-2-16 0,-7 1-1 16,-1 2-32-16,3 1-21 0,-4 0-20 0,2 0-8 15,-6 4-12-15,0 1-13 0,-3 3-14 0,-6 2-2 16,0 4-14-16,-8 4-7 0,2 2-6 0,-1 0-3 16,0 3-7-16,-1 1 0 0,1-1-5 0,2 0-5 15,11-4-8-15,-1-1 0 0,3-3-8 0,3-1-2 16,2 1-1-16,4-2-3 0,0 1-2 0,4-5 2 15,2 2-1-15,3-1-8 0,0-3 1 0,5-3 8 16,3 1-8-16,1-4 3 0,-1 0 0 0,2-4-4 16,-2-1 2-16,7-4-2 0,-7 4 7 0,0-4 0 15,-2 4 7-15,-6 2 20 0,1 0 19 0,-1-3 23 16,-1 4-8-16,0 0 9 0,-2 3 5 0,-5-2-7 16,5 0-8-16,-3 2-9 0,-3 3-9 0,4-1-7 15,-4 1-11-15,0 0-9 0,0 0 0 0,8 4-10 0,-11 3 7 16,2 3-8-16,1 0 5 0,0 2-2 15,-1 0-1-15,-2 5-32 0,2 3-21 0,-2-2-40 16,0 7-24-16,1 1-33 0,1-1-50 0,-2 0-47 16,2-7-52-16,2 0-64 0,-1-1-808 0,4-5 383 0,1-3 258 15</inkml:trace>
  <inkml:trace contextRef="#ctx0" brushRef="#br0" timeOffset="21614.9">32464 8238 332 0,'6'-6'318'0,"-2"2"-32"0,-1 1-34 0,-1-1-30 0,2 2-19 16,-4 2-18-16,0 0-17 0,0 0 0 0,7 12 10 16,-7-3 4-16,2 11-4 0,-2-1 4 0,2 9-14 15,-2 5 5-15,0 1-9 0,3 0-7 16,-2 17 2-16,-2-6-18 0,1-9-13 0,-5-2-15 0,5 1-10 15,-2 1-5-15,-1 0-12 0,-3-2-7 0,-1 2-4 16,1-5-12-16,-4 2-4 0,-1 0-5 0,-2-4-2 16,-3 3-1-16,-6-5-27 0,-4 1-38 0,-1-6-51 15,-4 2-50-15,-12 5-56 0,-5-5-62 0,1-2-71 16,-4-3-84-16,-3-7-783 0,0 0 391 0,-3-8 260 16</inkml:trace>
  <inkml:trace contextRef="#ctx0" brushRef="#br0" timeOffset="26845.89">1828 11093 90 0,'0'0'252'0,"0"0"-28"0,0 0-21 0,0 0-19 15,0 0-21-15,3 14-15 0,-5-3-15 0,2 7-10 16,-1-1-16-16,0 2-12 0,-2 2-5 0,2-2-12 16,0 4-7-16,-3 4-6 0,3-3-6 0,-2 1-5 15,2-6-8-15,-2 1 0 0,2-1-6 16,-4 2-5-16,2-1-3 0,1-3-1 0,-2-1-3 15,3-4 0-15,-1 1-6 0,0-6-1 0,2 1 1 0,-2-2 8 16,2-3 18-16,0 1 12 0,0-4 2 0,0 0-8 16,0 0-8-16,-3-18-2 0,3 5-6 0,-2-5-2 15,1-3-2-15,-2-8-5 0,2-1-2 0,0-2 7 16,1-5 0-16,2-11 0 0,0-2-2 0,0 1 2 16,2-5-5-16,1 4 0 0,3 0 12 0,2 4-7 15,-1 13 3-15,-2-3 3 0,3 5-4 0,0 2-2 16,-1 4 0-16,-3 7-6 0,3 3-3 0,-2-2-1 15,-1 11-8-15,-1-2-5 0,0 4-3 0,4 4-2 16,-1 0 2-16,1 3 2 0,1 6 0 0,4 1-2 16,-1 6 2-16,6 6-5 0,-2 1 3 0,-3 4 6 15,0 1-11-15,0 2 3 0,-3 2-1 0,2 0-1 16,-3 1 2-16,2 2-1 0,-1 11 1 0,-3-16 1 16,-2 4-2-16,2-4 1 0,-3 1-2 0,0 0 1 15,-1-2 0-15,0-3 0 0,1 0 0 0,-5-8 0 16,5-1-3-16,-5 0 2 0,4-2-2 0,-4-5 0 15,0-1-5-15,1-2 8 0,-1 0 0 0,0-1-2 16,0-2 2-16,3 0 3 0,-3-4-10 0,0 0 2 16,0 0-6-16,0 0-8 0,-10-13 0 0,6 5-2 15,0-4-8-15,0 0 5 0,-1-5 0 0,-3 0-4 16,-1-4 2-16,3-4-1 0,-3 6 6 0,3 1-2 16,-6-4 5-16,4 5 4 0,1 1-3 0,-2 3 2 15,3 2 1-15,-2 1 14 0,3 3 5 0,-1 1 3 16,0 1-4-16,4 1-2 0,-3 2-9 15,-1 2 4-15,6 0-2 0,-15 7 4 0,7 3-2 0,-3 2-3 16,1 5 3-16,-3 0-5 0,4-1 6 0,-5 7-6 16,6-4-8-16,3-2-6 0,0 1-6 0,-1-1-19 15,4-1-14-15,0-3-2 0,4 1-5 0,2-5-5 16,0 0 1-16,1 2 0 0,3-5 1 0,2-1-3 16,0-2-2-16,2-3 6 0,2 0-3 0,-1-3 8 15,6-2 7-15,-3-4 1 0,2 0 3 0,-2-4 7 16,4-4 5-16,0-2 3 0,1-2 3 0,-3-1 6 15,-3-1-1-15,-1 0 1 0,-1 0 9 0,1 0 10 16,-1 2 3-16,0 3 7 0,-4 2 3 0,0 2 1 16,1 0-2-16,-5 4 1 0,3 3-2 0,-2 0 0 15,3 0-5-15,-3 2 2 0,2 3 0 0,-2 1-2 16,7 1 8-16,-4-2-6 0,1 4-2 0,3 0 2 16,-3 1 1-16,-1 0-1 0,5 1-1 0,-5 2 8 15,0-2-9-15,0 1 0 0,0 0 3 0,-1 2-3 16,-4-2 1-16,2-2 1 0,-2 2 2 0,0-1-3 15,-2-2 1-15,1 1 2 0,1-2 0 0,-4-1 1 16,3 3 0-16,-3-3 10 0,0 0-7 0,0 0-2 16,0 0 2-16,0 0 0 0,2-8 10 0,-2 8-6 15,-4-10-8-15,0 4-1 0,1 0 11 0,0 0 10 16,-1-3 5-16,0 4 5 0,-2-2 9 0,3 2 10 16,-2 0-2-16,1 2 5 0,0 1 1 0,3-2-6 15,1 4-5-15,-9-3-12 0,9 3-2 0,-10 3-2 16,2 3-1-16,-1 2-7 0,-1 4 0 0,-3 0-3 15,-3 5-3-15,1 3-4 0,5 2 3 0,-3-6-6 16,6 1-9-16,-1 3-11 0,1-3-9 0,3 0-5 16,1-4-7-16,2-1-4 0,3 1-4 0,1-1-7 15,0-2-1-15,0 0 1 0,6-1 3 0,-2 0 1 16,2-4 5-16,3-2-3 0,-1 0 0 0,0-2 2 16,3-1 4-16,-1-1 4 0,5-2 3 0,-4-4 2 15,4-3 4-15,-1 1 9 0,-1-1-4 0,3-3 1 16,-4 4 2-16,2-4 0 0,-3 1 2 0,1 0 5 15,2 0 9-15,-3 1-8 0,0-1 5 0,4 3 2 16,-8 1-1-16,3 2 3 0,0 2 0 0,-3-3-2 16,-1 3 3-16,0 0 1 0,0 2-1 0,-3 0-1 0,3 0 1 15,-2 1-1-15,-1 1 1 0,0 0-4 16,-6 0 3-16,12 0 1 0,-12 0 0 0,8 0 5 16,-5 3-1-16,1-2 0 0,-1 1-7 0,-3-2-2 15,5 5 1-15,-1-5 1 0,-4 0 0 0,3 1 2 16,-3-1 1-16,0 0 0 0,0 0 2 0,0 0 1 0,6 2 7 15,-6-2 8-15,0 0 4 0,0 0 5 16,0 0 0-16,0 0-2 0,0 0 0 0,0 0-1 16,0 0 2-16,-9-8 0 0,9 8 6 0,-9-3 7 15,6 1 5-15,-2 1 4 0,0-2 6 0,0 2 1 16,5 1-3-16,-14 0-5 0,6 1-2 0,-1 2-5 0,-2 1-5 16,-2 3-3-16,4-1-5 0,-5 6-3 15,1 0-2-15,-1 1-5 0,4 0-3 0,-3 3 2 16,7 1-6-16,-2 0-1 0,3 1-3 0,5-2-2 15,1 1 1-15,3 0-2 0,1-3-3 0,4 2-10 16,4-3-4-16,0-1-8 0,5-1-13 0,1 0 0 0,0-5-6 16,10 1-5-16,-1-2 6 0,3-5-4 0,-3-2 5 15,3-5 1-15,-3 0 6 0,0 0-1 16,-6-1 6-16,2-7 6 0,-2 2-2 0,-1-7 1 16,0 1 3-16,-2-2 3 0,-1-1 10 0,-4 1 17 15,-1-2 14-15,-7 3 10 0,2 3 15 0,-3-1 5 0,2 0 15 16,-4 1 5-16,1 0 15 0,-1 7 18 15,-1 0 5-15,-1 4 4 0,-1-1-21 0,2 3-11 0,-1-1 2 16,-1 3-28-16,0 2 5 0,0 0-3 16,0 0-6-16,0 0-13 0,0 0-4 0,0 22-3 15,0-8 1-15,0 2-6 0,3 0 7 0,-2 4-15 0,1-2 1 16,5 7-8-16,-7-4 0 0,6-3-3 0,1 6-5 16,0-7 1-16,0 1-1 0,3-2-6 15,-3-1-5-15,5-2-7 0,-1-2 9 0,0-4-11 16,0 0-3-16,2-2-9 0,-3-1 2 0,4-4 7 15,-1 0 0-15,0-2 4 0,-2-3 1 0,1-2 4 16,2-5 1-16,-5 0-3 0,1-5 4 0,-1 0-7 16,-3-1 0-16,1-8 4 0,-3-4-6 0,-2 3 0 0,0-2 3 15,-4-3-2-15,-2 2 3 0,1 1 4 16,-5 0 3-16,0 3 6 0,-2 2 10 0,1 7 2 16,-1 1 0-16,-3 5 3 0,-1 0-5 0,-4 3 1 0,-1 3-7 15,-2 5-1-15,-8 5-2 0,0 5-5 16,-2 4 1-16,3 6-2 0,1 2-17 0,0 1 18 0,7 1-1 15,4 1-6-15,3 4-13 0,6-6 16 16,4 3-9-16,6-1-20 0,1-4-8 0,6-5-6 16,0-1-7-16,8 5-6 0,4-4-6 0,1 0-6 0,-4-9-4 15,12 1 6-15,-3-5 1 0,0-3-4 0,-1 0 11 16,-5-3 2-16,-1-4 11 0,6-1 4 0,-9-2 4 16,1 1 6-16,-3-3 4 0,0-1 9 15,-2-3 4-15,0 2 7 0,-4-2 17 0,2-4 17 16,-4 5-3-16,-2 1 7 0,0-1 31 0,-2 3 11 0,0 2 12 15,-2 1 1-15,1 1 0 0,-2 4 5 0,-1-1-24 16,2 3 3-16,-1-1-15 0,-1 3-8 0,0 0-1 16,0 0-6-16,0 0-8 0,-1 14-3 15,-1-3 1-15,1 5-6 0,1 1-11 0,1 0-14 16,2 3-16-16,2-2-22 0,-1 2-20 0,2 4-15 0,4-9-9 16,1 1-5-16,-1-2-8 0,4-2-2 15,-5-2-9-15,8-3 7 0,-6 0 0 0,1-3 10 16,2-1 8-16,-3-2 11 0,2-2 8 0,-3-2 2 0,0-2 8 15,2-7 7-15,-4 4 15 0,1-8 3 16,-1-2 11-16,0-1 11 0,-1-5 21 0,-1 1 0 0,-1-2 23 16,0-2 20-16,-5 9 10 0,1 0 4 0,2 3 11 15,-3 1 14-15,1 4 8 0,-1-1-9 0,0 3-10 16,0 3-29-16,0-2 22 0,0 4-31 0,4 0-2 16,-4 3-3-16,4-2-1 0,-4 2-6 0,9 7-1 15,-3 1-7-15,-1 0-5 0,3 3-7 0,-3 0-7 16,4 6-23-16,0-4-15 0,-4 3-17 0,4 0-10 15,-1 0-12-15,-2-4-14 0,-1-3-3 0,0 3-7 16,0-2 2-16,1-2 6 0,-4-2 7 0,3-2 10 16,-1 1 11-16,-3-3 9 0,-1-2 6 15,0 0 9-15,0 0 15 0,13-9 3 0,-10 1 12 0,1-1 30 16,0-7-4-16,0-2 7 0,2 1-1 0,0-7 24 16,-2 5-3-16,0-6 0 0,4-1-6 0,0 1-4 15,-3 3 3-15,0 4-8 0,2 1-10 0,0 1 7 16,1 2-7-16,-4 5-5 0,2-3-1 15,3 4-5-15,-1 2-2 0,-3 3-3 0,4 0-2 0,4 3-1 16,-6 0 0-16,3 3-4 0,0 1 0 0,-1 2-1 16,0 2 1-16,2 5 2 0,-2 2 0 0,-1-1-11 15,-2 2-7-15,-1 0-11 0,3 5 1 0,-3-4-17 16,0 0-3-16,-1 0-15 0,-1-1-13 0,-2-3-11 16,3-2 8-16,-1 2-3 0,2-5 5 0,-2-1 3 15,-2-2 10-15,3 0 9 0,-4-5 6 0,4 4 7 16,-4-4 3-16,0 0 14 0,9-11 13 0,-6 1 14 15,2-2 3-15,-2-5 25 0,0 0 3 0,0-9-4 16,-1-2 9-16,-2 2 6 0,1-5-2 0,2-1 2 16,-2-1 4-16,4-2-2 0,3-14 2 0,-2 4 4 15,-2-1 9-15,0 10 3 0,0 1 6 16,1 3 12-16,-5-1 2 0,5 7 11 0,-5 6 2 0,-2 3 23 16,4 5 5-16,-2 2-1 0,-2 3-14 0,-1 0-12 15,3 3-16-15,0 4-14 0,0-6-8 0,0 6-8 16,0 0-5-16,-5 16-6 0,1-1-3 0,0 3-2 15,0 11-14-15,-1 1 5 0,0 5-3 0,1 11-1 16,3-9-3-16,0 9-4 0,1-9-2 0,1-4-9 16,8 3-15-16,-3-4-16 0,6 1-18 0,2-3-26 15,-1-1-19-15,2-6-15 0,-1 2-15 0,3-5-6 16,-4-6-4-16,-1-2 11 0,0-4 6 0,-1-2 14 16,1-3 9-16,1-2 14 0,-2-2 4 0,0-4 10 15,1-4 12-15,2-3 6 0,-4-3 11 0,2 0 22 16,2-9 9-16,-4-3 14 0,3 2-9 0,-4-3 8 15,1-1 13-15,-1 0 5 0,1 4 0 0,-1-3 12 16,-1 5 1-16,1 7-21 0,-2 1 10 0,-1 4-3 16,-1 1-7-16,-1 0 3 0,-1 5-13 0,2 0 2 15,1 3-3-15,0 0-4 0,-6 2-5 0,15 5-5 16,-7 0 4-16,2 4 1 0,-1-1-3 0,5 3 5 16,-1 4-5-16,0-1 2 0,-3 3 5 0,6 7-5 15,-3-4-8-15,-4-3 10 0,3 0-4 0,-3 2 9 16,1 5-16-16,-1-8 6 0,-1 1 4 0,-1 3 1 15,0-4-3-15,-1 1-2 0,-1-1 4 0,-1-3-18 16,-1-2-35-16,-2-1-12 0,-1 2-25 0,-3-3-28 16,-2-4-56-16,-4 2-60 0,-2-4-78 0,-8-2-898 15,-2-2 402-15,-8-3 266 0</inkml:trace>
  <inkml:trace contextRef="#ctx0" brushRef="#br0" timeOffset="26976.64">3769 10885 175 0,'-2'-5'306'0,"3"2"-34"0,5-6-29 16,11 2-23-16,13-4-19 0,9 0-25 0,17-4-16 16,8-2-21-16,-3 3-29 0,3 0-51 0,1 2-68 15,2-1-86-15,-1 2-558 0,-2-2 217 0,-1 1 146 16</inkml:trace>
  <inkml:trace contextRef="#ctx0" brushRef="#br0" timeOffset="28047.89">5567 10840 273 0,'-2'-4'273'0,"2"4"-28"15,-2-4-29-15,2 4-24 0,0 0-18 0,0 0-15 16,0 0-18-16,-2 11-12 0,0-3-14 0,1 4-11 15,1 2-11-15,0 1-8 0,-2 2-7 0,0 3-10 16,2-1-6-16,-1 7-6 0,0-7-5 0,2 6-6 16,-1-8-1-16,0 10-7 0,1-9-4 0,1 0-2 15,0-2-4-15,-2-3-1 0,0-1-7 0,3 0-8 16,-2-2-6-16,2-3-8 0,-1-2 6 0,-2 1 3 16,0-6 2-16,5 0-3 0,-5 0 1 0,5-16-2 15,-4 4 3-15,2-8 1 0,1-8 8 0,-4 0 2 16,1-6 2-16,-6-14 1 0,2 2 5 0,2-1 12 15,-4-3 1-15,5 1-2 0,-4-1 6 0,3 2 9 16,-3 13 0-16,2-11 5 0,2 12-2 0,-2 2 6 16,4 2 3-16,-1 5-2 0,-1 5-9 0,0 3-1 15,1 5-4-15,-1 4-8 0,2 1-11 0,0-1 0 16,3 4-4-16,-2 1-6 0,4 3-1 0,2 3 0 16,4 1-2-16,0 6-1 0,2 3-4 0,-2 3-3 15,2 6 10-15,-2 4-8 0,0 1-1 0,-2 2 1 16,-4 4-10-16,-3 1-6 0,-1-1-8 0,-3 1-7 15,-1-2-8-15,-3 2-6 0,-1-4-7 0,-1 0-4 16,-3-2-4-16,0-3-8 0,2-6-3 0,1-2 6 16,0-5 4-16,-2-5 6 0,3 3 6 0,1-5 6 15,-1 0 3-15,-1-5 1 0,-2 0 4 0,8 0 6 16,-9-3-1-16,4-1 1 0,1-1 5 0,-1 0 6 16,0-2-9-16,2 0 4 0,2 0 1 0,1 2 6 0,0-2-3 15,0 2 3-15,4-3-2 0,-3 5 0 0,3-1-1 16,5-1 4-16,-4 0 0 0,5 5-2 0,3-1 5 15,0 1-6-15,1 1 7 0,-1 2-3 16,6 3-1-16,0-1 2 0,0 0 4 0,-1 2 0 16,1-2-3-16,0 2 2 0,-1-1 0 0,0 0 1 0,1 0 1 15,-3-2-2-15,-3 2-2 0,-1-5 4 0,0 0 0 16,-1 1 0-16,-1-4 0 0,-2 1 1 0,2 0 4 16,-2-5-4-16,1 0 4 0,-1-2 7 0,-2-1 5 15,0-2 2-15,1-1 12 0,-3-3-2 0,-1-3 3 16,0 0 12-16,-3-1 0 0,0 2 14 0,0 0 10 15,-5 3 1-15,1-2 3 0,0 3 1 0,-2 5-6 16,1-1-10-16,-3 7 2 0,-1-2-16 0,0 2-10 16,-2 3-1-16,-1 5-3 0,-4 2-2 0,0 2 0 15,-4 10-9-15,3 1 1 0,2 1-3 0,2 3-15 16,3 1-12-16,2 5-20 0,3-1-25 0,2 3-18 16,6-2-33-16,2 1-40 0,3 0-25 0,2-2-40 15,4-3-41-15,3-2-53 0,-2-4-622 0,2-6 308 16,-1-5 206-16</inkml:trace>
  <inkml:trace contextRef="#ctx0" brushRef="#br0" timeOffset="29897.97">6303 10749 232 0,'-5'-11'310'15,"1"2"-14"-15,-1 2-13 0,1-2-15 0,-2 6-25 16,-1-1-22-16,1-1-22 0,1 5-20 0,5 0-14 15,-17 9-16-15,7-1-9 0,1 4-22 0,-2 5-12 16,0 3-8-16,1 3-11 0,2 2-10 0,5 3-3 0,0 0-10 16,3-2-7-16,1 0-6 0,4 1-5 0,4-2-1 15,3-1-6-15,1-2-5 0,3-1 0 16,6-3-7-16,-4-5-4 0,5 2 3 0,-1-7-15 16,5 1-5-16,1-7-7 0,2 1-2 0,0-8 1 0,-1 2-1 15,-1-6 0-15,-6 2 1 0,4-6 1 0,-1-1 0 16,-3-4 3-16,-1-4-3 0,-3 0 1 15,0-1 4-15,-4-4-7 0,-1-1 9 0,-3 1-3 16,3-4-2-16,-8 2 6 0,0-1 0 0,-1 11 19 0,-1-7 21 16,-3 8 3-16,-3 1 14 0,2 1 26 0,-3 4-5 15,0 3-5-15,-1-2-14 0,-3 6-4 0,-1 1-9 16,-3 4-13-16,-9 4-1 0,1 4 0 0,-6 7-7 16,3 3-3-16,0 2-5 0,2 2 0 0,0 2-6 15,8 1-9-15,4-2-13 0,4 2-13 0,5-6-20 16,0 2-5-16,4-1-10 0,1-3-7 0,4-3-5 15,5 1-7-15,-1-3 2 0,6-4 1 0,3-2 2 16,0-1 4-16,4-5 1 0,2-4 6 0,-6 0 2 16,5-6 8-16,-4-3 7 0,0 1 7 0,0-5 0 15,-6-3 5-15,-1-1 5 0,0-2 6 0,-4 0 6 16,0-4 5-16,-2 4 13 0,-2-2 13 0,-2 2 4 16,-2 6 20-16,1-1 11 0,-1 1 14 0,-3 4 11 15,3 1 24-15,-4 3-3 0,1 1-5 0,1 4-13 16,-2-3-15-16,0 2-11 0,2 3 4 0,-2 2-20 15,0 0-2-15,0 0-10 0,1 14 2 0,2-4-4 16,0 6-4-16,-1 4 3 0,2 1-5 0,2 2-2 16,3 5-1-16,-1-1-6 0,0 0-1 0,2-2-2 15,-1 0-4-15,1 0-1 0,-1-7-19 0,5-2-8 16,-2-1-1-16,3-1-10 0,-1-2-1 0,1-3-4 16,-2-4 14-16,1 0-9 0,0-5 7 0,0 0 7 15,-4-5 6-15,2-2-8 0,-1-1 4 0,1-6 7 16,-2-1 4-16,3-9-7 0,-5 5 5 0,-2-11 3 15,3-3 1-15,-4 0-2 0,-2-1 13 0,-1-1 18 16,-1 1-10-16,1 1 7 0,-4-1 25 0,2 5 1 16,-3 7 18-16,0 5 13 0,2 1 20 0,-2 3 7 0,2 3-9 15,-2 5-11-15,2-2-15 0,0 5-13 0,0-1-5 16,1 3-8-16,0 0-4 0,0 0 0 0,0 17-7 16,1-3-4-16,0 2-6 0,3 5-1 0,-3-2-1 15,3 9-3-15,0-2 1 0,1 3-2 0,-1-2-3 16,2 1-1-16,-2-1-7 0,1-1-13 0,1-1-13 15,0-8-17-15,-1 0-21 0,0-3-7 0,1-4-1 16,1-1 4-16,-2-1 6 0,0-3 7 0,1 0 6 16,2-3 6-16,-2-3 5 0,1-5 4 0,0 1 4 15,2-4 0-15,1-4 2 0,-2-6 5 0,1-5 3 16,-3 7-1-16,2-8-1 0,-8-2 5 0,4-4 6 16,-4 8 0-16,0 3 2 0,-1 1 6 0,1 1 9 15,-3 0 10-15,2 6 6 0,-2 1-9 0,2-3 6 16,1 5-1-16,0 1 5 0,-3 2-3 0,2 0-6 15,1 1-1-15,0 2-7 0,0 3-6 0,0 0 1 16,0-8-4-16,0 8-3 0,0-3-2 0,0 3 3 16,0 0-2-16,0 0-4 0,0 0 2 0,0 0 4 0,0 0-1 15,4 11-2-15,-4-11 1 0,0 0-1 16,0 0 2-16,1 5-3 0,-1-5 4 0,0 0-1 16,3 2 0-16,-3-2-4 0,0 0 5 0,0 0 2 15,0 0-6-15,0 0 1 0,0 0 4 0,0 0-12 16,0 0 5-16,4 5 2 0,-4-5 0 0,0 0 3 0,0 5-7 15,1-4 2-15,-1-1 3 0,1 6 0 0,2-1-1 16,-2 2-1-16,2-1 2 0,-2 3 0 16,3-1-2-16,2 2 4 0,-2 0-5 0,1-1 0 0,-1 3 2 15,1-3 0-15,-1 1 3 0,3 0-1 0,-1 3-3 16,0-3 4-16,1 3 0 0,-1-4-2 0,1 4 1 16,1-1 1-16,-1-3 0 0,2-1-1 0,1 0 4 15,0-2-5-15,-1 1-2 0,1-1-1 0,-3-2 4 16,2 0 1-16,-1 0-4 0,0-2 3 15,-2-1 3-15,4-1 4 0,-2-3-6 0,0 1 3 0,1-1 0 16,-4-2 3-16,5-3-3 0,-2 1 1 0,0-5-3 16,1-2 2-16,-3-3-3 0,-1 1 5 0,-1 0 0 15,0-3-6-15,-2 1 4 0,1 0 1 0,-3-1-6 16,3 1 1-16,-2 1-1 0,0 3 4 0,0 1 1 16,-1 1 0-16,3 4-1 0,-2-2-4 0,-1 2-1 15,4 3-2-15,0 0-3 0,2-2-1 0,1 5 4 16,3-5 2-16,0 2-3 0,3 2 2 0,6 1 4 15,-1-2-7-15,1 0 4 0,4 2 0 0,5 2-2 16,-5-2 1-16,6 0-2 0,-1 1 4 0,-7 0 0 0,-1 0 0 16,0-1-2-16,-5 2 1 0,0 0-1 15,-6-1 1-15,0 1 1 0,-1-1 6 0,-2 1 3 16,-1 0-7-16,-5 0 3 0,11 0-2 0,-11 0 4 0,2 1 3 16,-2-1 1-16,0 0-2 0,0 0 0 15,0 0-3-15,-6 8-2 0,-6-3 0 0,-6 4-1 16,-6 4 0-16,-3 3 1 0,2 1-1 0,-1 4-2 0,1 1-1 15,-1 1-1-15,3 3 14 0,4-1-15 16,1 0 0-16,6-2 2 0,2-2-4 0,5-2-12 0,1-3-13 16,3 1-6-16,1-5-5 0,1 0-9 15,3 0-7-15,1-3 7 0,4 0-10 0,0-1-9 0,0-4 0 16,5-1 32-16,-1-2-30 0,0-2 9 0,1-3 8 16,3-3 7-16,-1-3 1 0,0-2 5 0,-3-2 5 15,8-8 0-15,-8 8 4 0,3-9 3 16,-3 0 5-16,2 1 3 0,-4-2 0 0,-4 6 8 0,6-6 0 15,-7 9 8-15,2 0 2 0,-4 4 12 0,0 0 11 16,-3 2 6-16,3 4 0 0,0 1-2 0,-3-2-4 16,0 2-14-16,-1 4 2 0,0 0-5 0,0 0 1 15,0 0 1-15,0 18-4 0,0-5 6 0,-1 4-7 16,0 0 2-16,-3 1 12 0,4 3-16 0,0-2-3 16,5 5-5-16,-1 1-13 0,-3-6-21 0,4-1-1 15,2-2-5-15,-1-6-8 0,3-1 10 0,-1 2 3 16,2-5-4-16,0-2 5 0,1-4-1 0,7-1 9 15,-1-2 1-15,2-6 3 0,-3-1 7 0,5-9 5 16,2-1 0-16,-5-4-2 0,4-2 6 0,-1-1 6 16,-2-2 8-16,-2 0-5 0,-1-5 1 0,-2 2 9 0,7-13 4 15,-4-1 2-15,-2-1-4 0,-2-2 1 0,-1 2-2 16,-1 0 9-16,-3 11 9 0,-2 0 3 16,-2 5 30-16,1 2 12 0,-5 4 16 0,3 8 28 15,-6 6 13-15,3 1-4 0,-1 4-18 0,-4 6-12 0,5 0-7 16,-13 8-11-16,-1 7-2 0,-4 14-3 15,-10 8-6-15,2 8-4 0,4 3-9 0,1-2-2 16,7 0-4-16,4 3-5 0,6-13-4 0,0 11-3 16,6-12-3-16,5-2-4 0,-1 2 6 0,8-3-10 0,2 0-7 15,9-3-14-15,-1-4-19 0,5-1-39 0,4-4-54 16,0-6-52-16,6 2-41 0,12-3-45 0,2-3-74 16,-3-3-113-16,-8-4-1055 0,-3-3 497 0,-2 0 330 15</inkml:trace>
  <inkml:trace contextRef="#ctx0" brushRef="#br0" timeOffset="31309.98">8608 10790 70 0,'4'0'149'0,"-4"0"7"0,0 0 3 16,10-6 3-16,-2 3-3 0,1-2-9 0,1 0-7 0,-1-4-5 15,5-4-9-15,-1 3-4 0,1-2-11 0,-3-4-8 16,1 0-5-16,1 2-5 0,2-7 5 0,-2 4-6 16,2-7-6-16,-1 2-8 0,-1-1-4 0,-1-2-6 15,-1 0-8-15,-2 1-1 0,0-3-1 0,-3 1 10 16,2 0 3-16,-7 0 12 0,3 8 22 0,-3 1 15 15,-1 5 16-15,-1 0 4 0,0 2-5 0,-3 1-13 16,-3 3-4-16,0 5 3 0,-2 1-27 0,-4 4-13 16,-6 5 1-16,-4 8-9 0,-2 4-9 0,1 3-2 15,1 4-8-15,2 1 0 0,3 2-8 0,0 1-6 16,9-1 9-16,-1 3-11 0,3-2-10 0,6-1-3 16,5 0 3-16,1-2-8 0,4-4-2 0,4 1 3 15,5-3 12-15,1-2-24 0,8-4 2 0,2-3-9 16,6-4-20-16,5-3-36 0,13 0-48 0,-2-4-51 0,4-1-49 15,1-2-69-15,3-6-73 0,-8-2-921 16,1-2 420-16,-12 4 282 0</inkml:trace>
  <inkml:trace contextRef="#ctx0" brushRef="#br0" timeOffset="32351.86">4154 11780 184 0,'-2'-2'247'0,"2"2"-20"0,-1-5-15 16,1 5-19-16,-1-5-20 0,1 5-21 0,0 0-14 15,0 0-7-15,0 0 0 0,-1 15-2 0,1-6-9 16,-3 7-3-16,3 2 4 0,-1 2-12 0,-3 6 3 16,4 3-4-16,0-2-7 0,-1-2-13 0,1 1-7 15,-4 0-2-15,4-6-8 0,-1 6-2 0,-2-3-9 0,6-3-4 16,-6 7-8-16,3-7-2 0,-1 7-4 15,2-1-3-15,-2-1-7 0,-2 1-4 0,3-7-12 16,0-2-23-16,0 3-39 0,0-1-25 0,4-2-39 16,0-1-39-16,-2-4-45 0,1-2-27 0,5-3-667 0,-5-3 296 15,0-2 198-15</inkml:trace>
  <inkml:trace contextRef="#ctx0" brushRef="#br0" timeOffset="32796.94">4379 11882 111 0,'0'-7'193'0,"1"1"-2"0,0-1-6 0,1 0-11 0,-1 2-15 16,2-2-9-16,-1 1-10 0,0 2-20 0,1-3-9 15,-1 3-11-15,2 1-11 0,2-2-10 0,-1 1-9 16,2 3-3-16,1 0-10 0,2-2-4 0,0 6-4 15,2-1-2-15,1 2-6 0,-1 2-5 0,5 0-2 16,-3 5-5-16,0 2 0 0,4 0 2 0,-5 1-6 16,-1 1-5-16,0 0 3 0,-3 2 3 0,-5 0 6 15,2 1 2-15,-5 9-3 0,-2-8 3 0,-6 7 4 16,-1 2-2-16,-2-2-5 0,-4-1 0 0,-3 1-1 16,-1-2-6-16,0 0 0 0,0-4 0 0,4 2-3 15,-2-11 2-15,4 0 6 0,1-5 7 0,0 0 9 16,4 1 16-16,-2-1 10 0,3 0 5 15,2-4 3-15,0 3-2 0,0-3-5 0,1 1-4 0,3-3-9 16,0 0-8-16,-2 2-9 0,2-2 3 0,0 0-10 16,17-7-3-16,-4 2-5 0,7-1 3 0,9-5-6 15,1 2-2-15,3 1 5 0,0-3-25 0,3 3-21 16,1-1-23-16,-1 1-27 0,-1 1-25 0,1 1-26 16,-1-3-39-16,2 5-34 0,-4-2-28 0,-1-1-30 15,-3 5-647-15,-10-1 298 0,3-2 200 0</inkml:trace>
  <inkml:trace contextRef="#ctx0" brushRef="#br0" timeOffset="34278.99">5221 11901 124 0,'-3'-12'198'0,"1"0"6"0,-1 3-6 15,-2-4-2-15,-1 5 1 0,-2 0-19 0,-1 2 2 16,-1-1-6-16,1 3-13 0,-4 2-5 0,-1 2-25 15,1 1-7-15,-7 4-14 0,3 5-8 0,-9 4-12 0,4 3-11 16,-4 1-7-16,3 3-9 0,1 3-4 16,2 0-6-16,-2 1-4 0,8 1-8 0,4 0-4 0,0-1-9 15,6-4-14-15,1-4-14 0,4 1-6 16,2-1-9-16,0-5-3 0,3 1-2 0,4-2-3 16,-1-4 0-16,4 1-1 0,1-3 4 0,5-3 3 0,-1-3 1 15,1-3-1-15,-2-6 3 0,8 2 2 0,-6-3 3 16,2-8 4-16,-1-1 0 0,0-3 2 0,-5-2 6 15,0-4 2-15,-2 0 4 0,1-6 5 16,-5 3 9-16,0-3 3 0,4 1 3 0,-7 0 12 0,2-1 11 16,-3 0-3-16,-1 3 17 0,3 4 8 0,-4 1 25 15,1 10 4-15,-3-3 16 0,0 11 4 0,1-2-1 16,-2 5-15-16,0-1-11 0,0 0-21 0,0 4-6 16,0 3-4-16,0 0-6 0,0 0-14 0,0 14-9 15,0-3-1-15,-2 5 6 0,2 6-4 0,0 2-10 16,0 5-1-16,2 2 2 0,-1 1-5 0,2 2-2 15,0-2-4-15,3-1 4 0,0 1-8 16,1-1 3-16,0-1-1 0,2-2-3 0,2-1-1 0,2-1 12 16,0-3-21-16,-2-9 1 0,7 7 0 0,-4-7-7 15,4-3-2-15,-4-2 0 0,4-2-3 0,3-3 1 16,-2-4-8-16,0 0 6 0,-2-4-3 0,0-3 3 16,1 1 3-16,0-5 0 0,-4 0-4 0,4-3 0 15,-5-2-1-15,5-4-1 0,-3-3-2 0,-2 2-2 16,-4-3 8-16,1 0-10 0,-4 5 8 0,0 1 3 15,-5 0 6-15,1 3-7 0,-2 3 5 0,0 1 21 16,-2 0 6-16,-2 0-3 0,0 5-1 0,-2 0-2 16,-4-1-16-16,-2 5 9 0,-2 3 0 0,-3 2-7 15,-3 6 18-15,-3 3-18 0,0 1 0 0,1 3-7 16,3 3 9-16,6-4-12 0,1 1-3 0,3 1-14 16,1 1-16-16,4-3-13 0,1 2 4 0,3-3-20 15,3-1-2-15,1-2-1 0,2-2 15 0,2-1-3 16,2-3 5-16,0 1 3 0,2-4 7 0,1-1 4 15,-2-2 4-15,3-3 3 0,-1 0 5 0,2-4 5 16,-1-1 2-16,-1-3 3 0,1-2 1 0,-1-1 3 16,5-4 6-16,-9 1 5 0,1 0 7 0,-1 1 4 15,-1 2 8-15,-3 1 13 0,2 2 14 0,-1 1 5 0,-1 2 13 16,-3 1-3-16,1 3-1 0,1-1-12 16,-2 3-8-16,0-1-5 0,-2 4-4 0,1-4-2 0,-1 4-5 15,0 0-3-15,0 0-7 0,0 0 8 0,0 17-1 16,0-9-10-16,0 4-6 0,1-2-9 0,0 2-14 15,2 0-6-15,-1 0-12 0,2-1-11 16,-1-1-3-16,2-2-2 0,-1 1 4 0,4-4 6 0,0 1 4 16,0-6 6-16,1 4 2 0,5-4 6 15,-5-4 3-15,1 1 3 0,3-2 1 0,-4-2 1 16,1-2 3-16,4-2 6 0,-2-1 2 0,-1-2 1 0,2-1 4 16,-4 1-4-16,1-3 20 0,0 3 2 15,-4 3 8-15,0 1 6 0,0-1 23 0,-2 4-8 0,-1 0-4 16,-1 2 0-16,1 1-9 0,-1-1-11 0,0 3 0 15,-2 2-5-15,0 0 7 0,0 0-7 0,4 8-1 16,-4 0-2-16,1 0 1 0,-1 5-1 16,1 0-2-16,0-1-4 0,3 2-5 0,1 5-7 0,0-4-10 15,-1 1-14-15,3-5-5 0,-1-1 2 0,2-1 1 16,-2-3-1-16,0-2 2 0,2 2 4 0,3-3 5 16,1-3 2-16,-3-1 2 0,5-3 0 0,-1 0 4 15,2-4 0-15,-2-2 3 0,1-1 2 0,-1-3-4 16,1 0 7-16,0-2 0 0,0-6 5 0,3-2 1 15,-2 1-2-15,0 1 12 0,-6 6 2 0,4-2 0 16,-7 2 10-16,2 5 11 0,-4 1 5 0,0 2 1 16,1 2 10-16,-4 1-21 0,4 2-5 0,-5 0 0 15,0 3-5-15,0 0 2 0,9 11-9 0,-5 1 6 16,0 5-2-16,0 2-1 0,2 9 2 0,-1 2-4 16,2 1 17-16,-2 0-18 0,0 2 2 0,1 0-7 15,0 1 0-15,1 0 1 0,-1 2 0 0,1-2-5 16,3 1 3-16,-4 0 1 0,2-1 4 0,-2 0-6 15,2-3 15-15,-3 1-19 0,-1-5-14 0,1 1-4 16,-2-9-3-16,-1-3-5 0,-2-5 2 0,2 0 4 16,0-2 0-16,-2-2 12 0,0-4-1 0,0-3-1 0,0 0 5 15,0 0 1-15,0 0 1 0,-19-16 2 16,11 7 9-16,-3-8-1 0,-3-5-3 0,0 0 26 16,1-1 3-16,0-2 6 0,3 0 1 0,1 0 5 15,-1 1 4-15,2 0 6 0,4-1-5 0,0 6-6 0,3 0 2 16,5 0-5-16,0-6-23 0,0 6 14 0,6-4-1 15,-1 5-13-15,4-9 3 0,4 5-3 0,1 0 7 16,4-1-12-16,1 2-7 0,1 0 7 16,-2 1-5-16,0-3 6 0,-2 3-8 0,3-1 4 0,-1-1-6 15,-2 3-1-15,-2 1-2 0,-4 4 3 0,-2-1 7 16,-1 3 0-16,-4 1-7 0,-1 3 2 0,-1-3 5 16,0 5-6-16,-1 1 2 0,1 0-13 15,-4 0 7-15,2 1-7 0,-3 4-1 0,5-3-9 0,-5 3 9 16,0 0 2-16,12 7 5 0,-5 0-10 0,1 3 24 15,6 2-14-15,4 8-5 0,1-3 6 0,3 2 0 16,0 2 0-16,-3-1 1 0,0 0 3 0,-1 1-9 16,0-1 5-16,-7-4-3 0,-1-1 3 0,3 1-4 15,-4-1 3-15,-1-1-1 0,-3-3 9 0,0 1-9 16,-4 2 2-16,-1-4-1 0,-1 2 1 0,-8 5-37 16,-5-3-27-16,-9 5-38 0,-6 1-41 0,-6-4-52 15,-16 6-45-15,-4-5-55 0,-4 3-55 0,-30 2-701 16,-1-3 351-16,-2 1 234 0</inkml:trace>
  <inkml:trace contextRef="#ctx0" brushRef="#br0" timeOffset="34775.98">3820 11734 27 0,'0'0'217'0,"-16"5"-8"0,7 2-10 0,-3 3-12 15,-1 7-2-15,-3 8-5 0,-2 3-3 0,2 4-3 16,-7 14-2-16,3-2-12 0,-3 1-8 0,5 1-12 15,0 0-10-15,3-2-14 0,2 6-14 0,7-15-5 16,-1 15-13-16,4-17-5 0,3 17-7 16,2-15-6-16,5-2-9 0,0 5-4 0,8 7-8 0,7-5-8 15,0-8-11-15,10 3-26 0,-1-9-23 0,12 4-36 16,2-3-40-16,8-6-53 0,9-9-57 0,2-1-658 16,1-9 289-16,27-7 192 0</inkml:trace>
  <inkml:trace contextRef="#ctx0" brushRef="#br0" timeOffset="35261.86">6597 11197 259 0,'6'-3'259'0,"1"1"-27"0,4-1-20 0,3 1-21 15,3 5-16-15,6 4-14 0,5 4-2 0,5 6 0 0,2 1-1 16,7 12-3-16,1 3-3 0,1 2-2 0,-2 7-8 15,-2 2 0-15,-2 0-8 0,-2 2-4 0,-2 0-5 16,-7-2-2-16,-4 1-10 0,-4 3-5 0,-1-4-8 16,-6 1-7-16,-6 0-3 0,-6 2-3 0,-4-10-13 15,-11 10-4-15,-6 6-6 0,-7-6-16 0,-22 24 9 16,13-23 2-16,-19 20-43 0,-4-2-58 0,0-4-75 16,-3-1-105-16,20-18-119 0,-25 11-818 0,-8-6 387 15,24-19 256-15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15:49.5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2274 12724 54 0,'0'-4'145'16,"0"4"-10"-16,3-5 7 0,-2 4-6 0,-1 1-16 0,-1-7 7 15,1 7-4-15,0-7 2 0,-2 2 5 0,2 5-6 16,-2-5-6-16,-1 0-12 0,-1 0 1 0,3 2-3 16,-4-1-2-16,0 2-1 0,1-1-9 0,-2 0-7 15,-2 3-9-15,-2 1 0 0,0 4-7 0,-3-1 12 16,-3 4-4-16,1 2-8 0,-3 1-7 0,-1 0 2 16,2 3-10-16,-3 3-3 0,7-5-4 0,-2 2-5 15,2 1-2-15,-1-1-7 0,4 0-1 0,1 1-6 16,0-2-3-16,1 1-1 0,4-4-4 0,2 2-3 15,1-2-4-15,1 0 6 0,2-1-3 0,2 1-2 16,2 1-7-16,3 1 8 0,0-4-6 0,0 1 4 16,6-2-6-16,1 4 1 0,3-5-1 0,-1 5 1 15,0-4 0-15,1-2-3 0,-5 2 1 16,4 0-2-16,-1 0 1 0,-1-1 0 0,-3-1 2 0,-2 1-5 16,4-3 1-16,-4 4 3 0,2-2 0 0,-2 0 9 15,-2 2-10-15,0-2-2 0,-2-1 4 0,-4 1-2 16,1-2 2-16,0 2 3 0,1 0 10 0,-4-1 4 15,-1 3 2-15,-1-1 2 0,-3 2 12 0,-1 0 7 16,-2 1-9-16,0 0 2 0,-2 0-8 0,-5 5-3 16,-1-6-3-16,0 6 0 0,0-4-2 0,0-1-2 15,1 0 0-15,-1-1-8 0,3 0 5 0,1-3-6 16,-1 0 1-16,7-1-12 0,-3-1-17 0,2 1-27 16,1-2-33-16,1-1-30 0,4-1-26 0,0 0-13 15,0 0-21-15,0 0-16 0,0 0-14 0,32-7-15 16,-13-1-17-16,2 1-535 0,7 0 254 0,1-3 170 15</inkml:trace>
  <inkml:trace contextRef="#ctx0" brushRef="#br0" timeOffset="995.78">2711 12977 16 0,'-1'-6'223'0,"-2"-2"-4"16,-1 3-4-16,1-4-13 0,-3 3-5 0,-1 2-4 15,-5-3-12-15,3 1-7 0,0 2-10 0,-2-1-11 16,-2 3-10-16,3-2-8 0,-3 2-12 0,3 4-12 16,-3 0-13-16,3 1-11 0,-3 2-10 0,0 4-7 15,0 3-6-15,-2 4-8 0,5-1-5 0,0 1-5 16,2 2-3-16,2 1-12 0,2-1-6 0,3 0-13 16,1 0-9-16,1-1-10 0,1 0-1 0,6-1-8 15,-3-3-12-15,1-2-5 0,1-3 6 0,1 1 1 16,-1-4 6-16,2-2-1 0,0 1 3 0,-1-3 1 15,1-2 3-15,1-3 0 0,0 1 6 0,3-4-2 0,-4 0 6 16,0-5-2-16,0 0 0 0,4-1 4 0,-7 1 4 16,-2 0 2-16,4 3 12 0,-3-1 9 15,-2 3 9-15,1-1-4 0,0 3 2 0,-1-2 0 16,1 2-3-16,-3-1-3 0,1 3-6 0,0-1-5 16,-2 4-1-16,2-4-1 0,-2 4-3 0,0 0-3 15,12 1 5-15,-12-1-5 0,9 4 1 0,-5-1-2 16,1-1 2-16,1-1-5 0,0 1 1 0,0 2-2 15,-1 0 2-15,1-3-4 0,2 2 2 0,-2 0-6 16,-1-2-3-16,0-1 3 0,3-2-1 0,-2 0 0 16,-1-1 1-16,3-3 1 0,0 0 1 0,-3-4 4 15,8-3-1-15,-7 2-1 0,1-5 1 0,-1-1 4 16,-5-1-3-16,3-1 2 0,-3-3-1 0,-1 3 4 16,-1 0-3-16,-3-10 10 0,-1 4 5 0,0 0 19 15,0 5 4-15,1 3 12 0,-4 0 14 0,6 4 13 0,-6 1 3 16,4 3 9-16,2 2-9 0,-1 2 1 15,-1 0-17-15,3 0-16 0,-2 3-3 0,3 2-3 16,0 0-7-16,-1 12-5 0,1 2-5 0,0 2-2 16,4 9-4-16,-3 2 2 0,6 0-5 0,-2 2-2 15,0-1 11-15,5 2-19 0,-1-1 2 0,0-3-9 0,1 0-6 16,0-1 3-16,-3-7-6 0,4-2-8 0,-3-1-4 16,0 0 0-16,-2-9 1 0,3 5-6 15,-1-2-5-15,-1-4 1 0,0-1 1 0,4-4 3 16,-3 0-1-16,0 0 2 0,4-5-1 0,-4-2 2 15,2-3 4-15,4-2 5 0,-2-5-3 0,-2-5 1 0,3-1 4 16,-4 6 2-16,2-10-1 0,-3 3 7 0,1-1 3 16,-1 1-10-16,-2 6 6 0,-4 3-3 15,1-1 3-15,-2 5 0 0,1 1 2 0,-2 2 9 0,2 2-1 16,-2 0 2-16,1 1-1 0,-1 4-2 16,0 1-8-16,0-5 4 0,0 5-1 0,0 0-3 0,0 0 2 15,2 13-3-15,-2-7 1 0,2 2 7 0,0 3-4 16,1 4-1-16,1-3 0 0,4 0 3 0,-1 2-3 15,-1-5-5-15,0 0-5 0,3 0 6 16,-1-2-5-16,-1 1-3 0,2-3 1 0,3-3-1 0,-2-2 2 16,3 2-2-16,-3-4 1 0,4 0-3 0,0-1 5 15,0-6-5-15,3 0 7 0,-4-2-5 0,0-3 5 16,2 0-1-16,-4-1 3 0,-1 0-4 0,-1-2 1 16,-1 0 7-16,-2 0 2 0,1 0 7 15,-3 1 4-15,-1 6 7 0,0 1 5 0,0 1-7 0,-1 0 1 16,1 4-4-16,-1-1-3 0,2 1-4 0,1 3 1 15,-1-1 0-15,-4 2 0 0,14 4-4 0,-4 3 3 16,2 1 5-16,-1 3 0 0,6 2-9 0,-3 2-3 16,0-1 4-16,-1 3-2 0,2-2 6 0,-3-1 0 15,0 1 1-15,-1-1-2 0,-2 1 2 0,-1-1 8 16,-1-4-6-16,-3 0-2 0,-2 2 2 0,1 0 0 16,-4-2 4-16,-3 9-5 0,-1-3-2 0,-4 1 5 15,-4 6-16-15,0-8-25 0,-6 3-22 16,-4 2-38-16,0 0-45 0,-4 1-54 0,-4-2-57 0,1 0-63 15,-18-1-722-15,11-4 343 0,-15 6 228 0</inkml:trace>
  <inkml:trace contextRef="#ctx0" brushRef="#br0" timeOffset="1772.93">1718 13566 143 0,'-9'0'172'0,"4"2"-3"15,5-2 0-15,-9 0-9 0,9 0-7 0,-8-2-10 16,8 2-13-16,0 0-10 0,-7 2-12 0,7-2-11 0,0 0-10 16,0 0-7-16,0 0-9 0,0 0-4 0,0 0-4 15,0 0 3-15,0 0 5 0,20 0 0 0,-7 0 1 16,10-2-5-16,9 2 5 0,4-4 0 0,3 0-1 16,16 0 0-16,3-3-1 0,-2-1-7 15,4 3 0-15,4-2-2 0,32 1-3 16,-31-2-9-16,32-4 3 0,-5 2-8 0,3-2-2 0,-6 2-4 0,-24 2-2 15,26-6-1-15,-28 1-3 0,-2 1-1 0,3 3-1 16,-1-3-5-16,-2 0-3 0,-4 1 2 0,-3 1-2 16,-2 0 0-16,-17 3 4 0,1 0-2 0,-6 1-4 15,1 1 5-15,-9 1 2 0,-4 1-1 0,1 0 2 16,-3 1 13-16,-4-2 6 0,-2 3 13 0,-1 0 0 16,-1-2 7-16,-8 3-7 0,10 0 10 0,-10 0-6 15,0 0-5-15,13-3-1 0,-13 3-4 0,5 0-3 16,-5 0-8-16,0 0-4 0,0 0-1 0,5-3-28 15,-5 3-41-15,0 0-51 0,0 0-35 0,-20 6-49 16,4-2-43-16,-3 4-55 0,-6 1-28 0,-7 4-782 16,-3 1 358-16,-12 1 238 0</inkml:trace>
  <inkml:trace contextRef="#ctx0" brushRef="#br0" timeOffset="2539.07">2256 13871 94 0,'0'0'184'15,"0"0"6"-15,0 0-5 0,0 0 1 0,0 0-2 0,-6-5-4 16,6 5-4-16,0 0 0 0,0 0-17 0,-4-3-7 15,4 3-10-15,0 0-14 0,1-6-13 0,-1 6-12 16,2-7-4-16,0 1-6 0,1-1-9 0,-2 2-5 16,5-4-12-16,2 1-4 0,-2 0-8 15,5 0-2-15,3-2-6 0,-2 0-2 0,5-1-4 0,-3 4-6 16,4-4 0-16,-1 7-1 0,-1-5-5 0,4 2-4 16,0 0-4-16,-2 2 6 0,0 1-6 15,-4 2-3-15,-2 1-4 0,2-1 0 0,-2 2-2 16,-2 2 1-16,3 0-3 0,-8 3-1 0,3 0 1 0,-3 5 1 15,-4 3-4-15,3 5-3 0,-8 7 1 16,0 2 1-16,-2-1-2 0,-3-2-1 0,-2-1-1 0,4-5-5 16,-4 8-2-16,0-8-3 0,1-1 1 0,1-3 1 15,1 0 1-15,-2-1-1 0,4-4 2 0,-1-1 3 16,1 0-2-16,2-3-2 0,1 1 5 16,-1-1-5-16,1-3-2 0,1 1-2 0,2-3-1 15,-3 4 2-15,3-4 4 0,4 5 0 0,1-3 5 0,2-1-3 16,4-1-1-16,0 1 0 0,7 2-1 0,1-2 2 15,-1 1-1-15,1-2 1 0,-1 1 6 0,3 1-3 16,-5 0 2-16,-3 0-9 0,-1 2 8 0,-1-1-2 16,2 0 4-16,0 0-1 0,-3 1 3 15,0 1-1-15,-1 0-2 0,-4 0 2 0,0 1 3 0,-1 2-1 16,-3 1 1-16,-1-1 2 0,0 2 3 0,-2 2 6 16,-3 0-5-16,-3 2-2 0,-3-1 7 0,0 0-2 15,-1 0-3-15,-3 2-6 0,3-3 4 0,-5 0 0 16,3-3-3-16,0 1-1 0,1-3 2 15,-2 1-6-15,3-3 3 0,1 0-1 0,2-1-2 0,3-2-15 16,0 1-20-16,2-1-21 0,4-2-35 0,0 0-45 16,-8-5-43-16,9-1-42 0,5-1-37 0,1-4-621 15,0-3 291-15,5 0 196 0</inkml:trace>
  <inkml:trace contextRef="#ctx0" brushRef="#br0" timeOffset="2998.22">2898 13718 50 0,'0'0'206'0,"-2"-5"-17"0,2 5-19 15,-1-4-15-15,1 4-18 0,0 0-12 0,0 0-17 16,0 0-7-16,0 0 1 0,0 0 5 0,1 16-2 15,-1-7 1-15,-1 7-8 0,0 1-1 0,-3 7 0 16,1 2-3-16,0 1-2 0,-1 0-8 16,1 2-4-16,1 0-5 0,0 0-2 0,0 0-4 0,-2 2-9 15,3-2-5-15,-3-4-4 0,4 4-7 0,-1-5-3 16,2-4-5-16,-1 1-2 0,4-3-4 16,-2 0-2-16,3-2-1 0,-1 1-5 0,0-6-3 15,1-2-2-15,-1-1 0 0,1-1 0 0,1 1 0 16,-1-2-1-16,-1-3 2 0,3-1-5 0,-2 0 4 0,0-2-1 15,-5 0-1-15,10-1 3 0,-5-2-4 0,-1-2 4 16,0-4 0-16,0-1-1 0,1 0 8 0,0-2-5 16,-4 0 5-16,1-1 4 0,-2 1 4 15,0 1 10-15,-2 1-4 0,1 2 0 0,1 1-8 16,-7-2-2-16,4 4-6 0,-1 0 1 0,-4 1-7 0,3 0-1 16,-5 2-2-16,0 0-2 0,-1 2-3 15,0 0-2-15,1 0-3 0,2 2-8 0,-1-1-20 0,3 0-20 16,2 2-28-16,4-3-29 0,-9 2-39 0,8 1-34 15,1-3-28-15,1 5-25 0,-1-5-30 16,6 3-546-16,0-3 267 0,-6 0 178 0</inkml:trace>
  <inkml:trace contextRef="#ctx0" brushRef="#br0" timeOffset="3439.63">3162 13815 94 0,'-8'-3'182'16,"8"3"-19"-16,0 0-22 0,0 0-13 0,0 0-14 15,-15 11 0-15,10-4-11 0,0 3-8 16,0 1-7-16,1-1-12 0,-1 1-7 0,3 0-6 0,1-1-4 16,1 3-8-16,3-2-8 0,-2-2-3 0,0 1 0 15,2 0-6-15,1 1 3 0,1-2-3 16,-1-2-1-16,2 2-2 0,-1-4-5 0,4 3 4 0,0 1 4 15,-1-4 1-15,2 2 1 0,-1-2-5 16,1 2-5-16,0-5 4 0,2 5 4 0,-3-2 0 16,1 0 7-16,-1-1-2 0,4 2 2 0,0 3 3 0,-4-6-4 15,2 2 0-15,-1 1-5 0,-1-1 4 0,-1-1-1 16,1 0-3-16,-2 3 6 0,1-2 2 0,1 1 0 16,-4-2-2-16,0 0 1 0,-1 0-9 15,0 0 2-15,-1-1 1 0,-1 3 7 0,1-1 6 0,-1 1 1 16,-2 1 0-16,-2 0 5 0,0 0-5 0,1 1-5 15,-4 0-1-15,-1 1-1 0,-1-1-4 0,-2 0-4 16,2 0-2-16,-2-1-2 0,-3 2-5 0,-1-1 0 16,2 2-5-16,-1-6-2 0,2 3-1 0,-1 0-11 15,-2-4-18-15,4 2-14 0,1-2-30 16,-2-1-29-16,2 0-35 0,8-2-40 0,-13 0-57 0,7-5-49 16,1 1-603-16,1-6 288 0,3-1 194 0</inkml:trace>
  <inkml:trace contextRef="#ctx0" brushRef="#br0" timeOffset="3653.8">3192 13862 98 0,'0'0'217'0,"-2"-5"-21"0,2 5-18 0,0 0-20 15,0 0-8-15,0 0-17 0,0 0-10 0,0 0-11 16,0 0-9-16,8-3-6 0,-8 3-2 0,14 0 7 0,-14 0-10 15,14 0-6-15,-5 0-9 0,0 0-7 0,1 0-9 16,3-3-2-16,-3 1-5 0,0-1-9 0,3 1-21 16,-1-2-35-16,-2 1-57 0,8-6-66 0,-7 4-573 15,7-2 237-15,-1-1 156 0</inkml:trace>
  <inkml:trace contextRef="#ctx0" brushRef="#br0" timeOffset="4328.46">3668 13268 132 0,'0'0'194'0,"-4"-2"-11"0,4 2-16 0,0 0-8 16,-1-3-17-16,1 3-19 0,0 0-5 0,0 0-13 15,0 0-10-15,0 0-4 0,0 0-2 0,17 9-5 16,-6-8 7-16,-2 6-5 0,3-3 0 0,5 5-2 15,-1 0-5-15,3 1-5 0,5 4-4 0,-6-2-8 0,9-2-1 16,-4 3-8-16,1-2 0 0,-7 1-12 16,2-2-1-16,1 0-3 0,-2-2-2 0,2 1-3 15,-4 0-4-15,3 1 0 0,0 0-5 0,-2-4-4 16,-3 0-9-16,-4 1-19 0,-1 0-28 0,0-2-22 16,-1 2-24-16,-3-4-28 0,-1 2-27 0,1-2-38 15,3 1-36-15,-7-2-439 0,-1-2 217 0,0 0 146 16</inkml:trace>
  <inkml:trace contextRef="#ctx0" brushRef="#br0" timeOffset="4588.22">4072 13181 154 0,'-3'-2'200'0,"3"2"-21"0,0 0-14 0,-9 4-8 0,4 0-7 16,-1 5-2-16,-2 0 2 0,3 3-4 0,-3 4-4 15,1 0-6-15,2 1-8 0,-7 9-11 16,2-2-7-16,2 3-10 0,-1-3-3 0,2 3-4 16,0 0-13-16,-2-1-7 0,3-2-6 0,0 1-10 0,-1-1-2 15,1-7-7-15,1 2 3 0,1 1-11 0,0-1-3 16,-1-2-7-16,1 0-15 0,0-2-29 0,1-1-34 16,0-4-41-16,2 0-36 0,2-4-51 15,-1 2-48-15,0-1-527 0,0-5 251 0,0-2 166 16</inkml:trace>
  <inkml:trace contextRef="#ctx0" brushRef="#br0" timeOffset="4873.46">4358 13046 104 0,'4'-3'241'16,"-4"3"-29"-16,4 0-18 0,-4 0-22 0,2 6-16 16,0 0-13-16,-1 2-12 0,3 1-11 0,-2 3-5 15,0 1-3-15,0 6-11 0,1-5-6 0,3 6-3 16,-2 1-5-16,1 2-8 0,-1-4-6 0,2 5-9 16,-2 2-4-16,1-9-9 0,-1 10-3 0,-1-1-2 15,-1-1-6-15,1-6-3 0,-3 5-5 0,1-4 1 16,-1 9-11-16,-1-12-16 0,-1 7-32 0,2-5-21 15,-2-4-29-15,2 2-30 0,1-5-34 0,-1 0-31 16,0-2-529-16,0-2 232 0,0 0 156 0</inkml:trace>
  <inkml:trace contextRef="#ctx0" brushRef="#br0" timeOffset="5324.3">4659 13135 19 0,'2'-5'246'0,"-2"0"-18"0,1-2-16 16,0 3-24-16,-1 0-10 0,2-1-16 0,-1 1-13 16,2-1-15-16,-1 0-12 0,2 1-15 0,1-1-8 0,2-2-8 15,1 0-7-15,4 2-2 0,-6 2-10 16,7-2-6-16,-3 5-5 0,2-1-4 0,2-2-6 15,-1 3 1-15,-2 3-2 0,2 1-4 0,1-2-6 16,5 4 0-16,-1 0-3 0,-1 1-5 0,-3 3 0 16,-1 0-2-16,1 2-4 0,-5 3 2 0,-2 1-3 0,-2-2 3 15,0 3-1-15,-5 3 5 0,-2 4-9 0,-7 1 1 16,-4 6-2-16,-1-4 2 0,-3 1-6 16,-3-2 1-16,0 0-3 0,2-1 2 0,-4-2-2 15,3-1-2-15,1-3 2 0,4-6-5 0,2-2 2 0,2-3-1 16,5 1 2-16,-4-3-5 0,4-1-1 15,1-1 0-15,-1 0 0 0,5 0 3 0,-3 0-3 16,3-4-1-16,8 2 1 0,0 0 2 0,2-2-2 16,8-2-2-16,1 0 2 0,9-5 0 0,4 2-1 15,-2-3-3-15,1-1 0 0,4 0 9 0,-2 0-14 0,-2 0-9 16,2-1-21-16,-5 1-32 0,-7 2-51 0,-3 2-42 16,-2-3-72-16,-7 0-681 0,-4 4 303 15,-3 1 202-15</inkml:trace>
  <inkml:trace contextRef="#ctx0" brushRef="#br0" timeOffset="6540.25">2061 12528 136 0,'0'0'157'0,"-4"-6"-12"0,4 6-16 0,-5-3-14 15,5 3-13-15,-13 2-8 0,13-2-7 0,-18 5-11 16,3-1-5-16,-4 3 0 0,1 1-7 0,-8 1-6 15,7 1-1-15,-9 0-6 0,2 0-3 0,-1 2 0 16,1-3-2-16,0 2 6 0,-2-2-7 0,1 3 6 16,3-5-4-16,3 3-5 0,-3-3-3 0,1 0 2 15,4 1-2-15,-2-1 1 0,4 0-3 0,4-2-2 16,-1 0-4-16,4-1-3 0,-2 1-2 0,1-2-4 16,4-1-1-16,2 0-7 0,1 1-1 0,-1-1-3 15,0 1 3-15,1-1-4 0,3 2 9 0,-3 0-8 16,4 1-3-16,-1 2 3 0,-2 0 1 0,2 0-2 15,2 5 5-15,-2-1 2 0,2 4 3 0,-1 2 0 16,-1 0 1-16,1 1 0 0,-4 1-2 0,4 8 5 16,0-1-1-16,-1 2 0 0,-2 0 1 0,3 5 3 15,0-1-3-15,-1 0 8 0,2 2-6 0,-2-1-1 16,-3 1-1-16,4 1 2 0,0-1-4 0,0 1 0 16,0 1-3-16,4 1 4 0,-4-3-3 0,1 0-2 15,2 2-2-15,-2-2 4 0,3-3-4 0,-3 1 0 16,4-2-1-16,3 3 0 0,-4-2-1 0,2-2-1 15,-2 0-1-15,4 0 3 0,-3 3-3 0,1-3 2 16,0 4-2-16,-2-3 0 0,2 3 1 0,0-2-3 0,-1 1 0 16,1 0-1-16,-3-3 3 0,3 5-19 15,-1-7-5-15,2 4 4 0,0-3 0 0,0-1 3 16,-1 1 3-16,2 0-3 0,1 0 1 0,-3-2 0 16,1 1 1-16,-1-2 2 0,-2 0 0 0,3 4-2 15,-3-3 0-15,0 1 5 0,0-2-2 0,0 1 0 16,-3 3 1-16,0-2-3 0,2 1 2 0,-3-3 2 15,0 2 2-15,0-1-4 0,0-2 1 0,0 2 1 16,-3-8-2-16,2 1 2 0,1-1 0 0,-1-2-1 16,2 1-1-16,-2-3 2 0,2 1-5 0,-1-3 1 15,0 0 3-15,0 0 0 0,0 1 0 0,1-1-2 16,2-1 3-16,-2 1-5 0,2 0 4 0,3-1-3 16,-2 0 10-16,1 2-8 0,0-2-1 0,2 1 2 15,4 1 1-15,-6-4-1 0,6 0 4 0,-1 2 0 16,0-4 3-16,4 3-5 0,-1-4 4 0,2 3-5 15,4-5 1-15,-2 3 1 0,2-4 3 0,4 0 0 16,3-1-5-16,-3 0 4 0,5-2-3 0,0 0 5 16,3-3-20-16,-1-4-32 0,0 3-34 0,2-2-44 15,2-1-55-15,16-5-68 0,-12-1-523 0,13-2 257 16,-1-4 170-16</inkml:trace>
  <inkml:trace contextRef="#ctx0" brushRef="#br0" timeOffset="7738.64">5209 12416 141 0,'0'0'157'0,"0"0"-6"16,0 0-14-16,0 0-4 0,0 0-8 15,0 0-5-15,0 0-6 0,0-2-9 0,0 2-15 16,0 0-9-16,7-2-2 0,-1 0-11 0,2 0-7 0,2-1-2 15,3 1-5-15,4 0-4 0,-1-2-3 0,3 2-3 16,-1 0-4-16,1-3-2 0,0 3-5 0,-1-1-1 16,1 2-2-16,1-1-2 0,0-1-2 0,0 2-3 15,0 1 0-15,0-1-1 0,-1-3-3 0,-2 4-1 16,1 0 2-16,-7-2-1 0,3 2-4 0,-5 2-2 16,0-2 5-16,0 0-5 0,-4 0-4 0,0 2 3 15,2 0 6-15,-2 1 3 0,-1 1-3 0,2-1 8 16,-2 4 3-16,0 1 2 0,0 2 5 0,-2 1 5 15,1 6 4-15,-2 0-2 0,3 3 1 0,-3 6 0 16,0 1 1-16,2 6 0 0,1-3 1 0,-3 4 7 16,-1 0-3-16,1-1-2 0,2 1-5 0,-2-1-2 15,-1 1-4-15,0 1-3 0,0 1-1 0,4-2-4 16,-4 0 0-16,4-1-5 0,-2 2 2 0,1-3-6 16,1 1 2-16,1-2-4 0,1 3-3 0,-3 0 0 15,2-2-2-15,0 0-1 0,0 1-1 0,4-2 1 16,-3 0-5-16,0 0 5 0,-1-1-3 0,1-2 0 15,2 2 0-15,-2-1 1 0,-2-4 1 0,1 4-2 16,-1-3 3-16,2 3-2 0,-2-2-3 0,1-3 1 0,0 3 1 16,-1-3 1-16,0 0-5 0,0-4 5 15,-2 4 1-15,2-5 2 0,0 3-6 0,0-5 0 16,-2 9-1-16,1-6 0 0,1 4 1 0,-3-2 3 16,-1-5-3-16,4 7 0 0,-3-4-2 0,4-1 1 0,-2 0-1 15,-2 0-2-15,-1 0 1 0,5-1-1 16,-2 0-16-16,1 0 9 0,1 2-2 0,0-3 2 0,4 6-1 15,-5-6-2-15,-1-1 1 0,0 2 6 16,1-4-1-16,-2-1-1 0,2-2-4 0,-1 3 4 0,1-3 1 16,-1 1-2-16,0-2 6 0,1 2-6 0,-2-3 3 15,1 1 4-15,0 1-7 0,-2-5 0 0,1 6 0 16,0-4 17-16,-1-1-16 0,0 3 4 0,1-3-4 16,-1 3 4-16,1-3-3 0,-2 0 1 0,-2-2 0 15,4 4-2-15,-1-4 3 0,1 1-1 0,-4 0 0 16,4-1 2-16,-4 0 0 0,2 1 0 0,-3-2 2 15,2 3 5-15,-2-2 1 0,-1 2-3 0,0 0 1 16,0 0 3-16,1 1 2 0,-3-3 2 0,-1 2 1 16,2-2 3-16,-3 1-4 0,3 5 14 0,-3-6 4 15,1 0-6-15,-2 2 3 0,-3 2-3 0,-2 1 8 16,0-2 4-16,-4 2-13 0,0-1 6 0,-9 3-8 16,1 0 5-16,0 2 3 0,-2-2-7 0,-1 0 0 15,-1 0-2-15,-1-2-5 0,2 0-6 0,-3 1-35 16,-1-1-44-16,-2 1-70 0,-17 3-104 0,-2-1-999 15,1 4 414-15,-11-4 276 0</inkml:trace>
  <inkml:trace contextRef="#ctx0" brushRef="#br0" timeOffset="49821.03">6509 12758 21 0,'0'0'56'0,"-8"0"2"0,8 0-3 16,0 0 0-16,-5 1-10 0,5-1 8 0,0 0 1 0,-8 0-6 16,8 0 7-16,0 0 2 0,0 0-2 0,-5 1 8 15,5-1-4-15,0 0-5 0,0 0-5 0,0 0-2 16,-9 2-2-16,9-2-6 0,0 0 3 0,0 0-12 15,0 0-3-15,0 0-3 0,0 0-7 0,0 0 3 16,0 0 0-16,0 0 2 0,0 0-10 0,0 0 7 16,0 0-3-16,0 0 9 0,0 0-3 0,30-3 3 15,-19 2-3-15,2 1-2 0,9-3 6 0,6 1-5 16,0 0-3-16,1 0 5 0,-3-1-2 0,2 0-2 16,-5 1-1-16,-1 0-4 0,1-1-2 0,-3 0 5 15,1 1-3-15,-2 1 5 0,-1-3-7 0,-1 2 1 16,0-1 9-16,-3 2 1 0,-1 0 0 0,-4-1 3 15,0 0 4-15,-4 2 5 0,3-1 10 0,-2 1 8 16,-6 0 6-16,9 0 3 0,-9 0 8 0,5-3 1 16,-5 3 0-16,0 0-1 0,0 0-5 0,0 0-12 15,9 1-2-15,-9-1-6 0,0 0-5 0,0 0-5 16,0 3-9-16,0 2 0 0,-4 1 5 0,3 2-3 16,-3 2 0-16,-1 1 1 0,-4 6 1 0,0 2-2 15,1-4-6-15,2 4 0 0,-3-1-1 0,1 0-1 0,2 0 0 16,0-1-2-16,-2 0-3 0,2 0-3 0,-1 3 2 15,-1-4-1-15,2 0-1 0,-1 2-1 16,0-4 0-16,2 1-2 0,-2 0-1 0,1-1-1 16,0 3 0-16,1-5-4 0,0 5-2 0,-1-3-15 0,1 1-12 15,2-1-24-15,-1-2-24 0,2-2-19 0,0 0-31 16,2 2-29-16,1-3-12 0,0-1-24 0,3 2-516 16,-2-3 235-16,3-2 158 0</inkml:trace>
  <inkml:trace contextRef="#ctx0" brushRef="#br0" timeOffset="50158.42">7273 13075 160 0,'0'0'157'0,"0"0"-13"0,0 0-14 0,0 0-12 15,0 0-15-15,0 0-3 0,0 0-2 0,-6 16-10 16,2-8-8-16,1 2-6 0,1-1-6 0,-2 3-6 15,1-2-7-15,-1 0-3 0,0 4-8 0,0-2-2 16,-3 3-4-16,1-1-9 0,0 3-3 0,-1-2-16 16,-1-1-15-16,2 3-28 0,1-5-34 0,1-3-24 15,0 0-36-15,0 2-326 0,4-4 151 0,-1 0 102 16</inkml:trace>
  <inkml:trace contextRef="#ctx0" brushRef="#br0" timeOffset="50703.6">7545 12661 11 0,'-4'-1'151'0,"4"1"-12"0,0 0-10 0,0 0-7 16,-9 8-4-16,5-3 9 0,-1 5-8 0,0 1-6 15,-4 4-5-15,0 0-6 0,2 2-7 0,-2 1-7 0,-1 6-3 16,1-1-4-16,1-4-9 0,-1-1-4 0,1 6-6 15,2 2-5-15,1-8-7 0,0 1-2 16,2 1-8-16,1 1-5 0,2-3 1 0,1 0-5 16,0 1-1-16,4-2-6 0,-2-6-3 0,1 1-1 0,2-2-1 15,-1 1-1-15,4-4 1 0,-1 0-5 0,1-2 1 16,0-1-2-16,-2-4-4 0,1 1 1 0,0-1 3 16,2-2-6-16,0-3 1 0,-4-2 1 0,4 2-3 15,-2-4 1-15,0-2 0 0,-3 0-1 0,-1 0-1 16,1 0 3-16,-1 0-5 0,-3-2 1 0,3 5 1 15,-4-2-2-15,0 0 0 0,-4 3-3 0,3 0 3 16,-4 0-6-16,1 2 4 0,-1 2-3 0,-3-4 3 16,-1 6-7-16,3 1 0 0,-2-3-3 0,-3 3-7 15,-1 2-6-15,5-2-12 0,-1 1-17 0,0 0-15 16,2 2-25-16,1-1-28 0,1 3-16 0,1-2-33 16,2 4-390-16,1-7 186 0,-1 7 124 0</inkml:trace>
  <inkml:trace contextRef="#ctx0" brushRef="#br0" timeOffset="51086.62">7779 12759 163 0,'0'0'177'0,"0"0"-16"0,0 0-17 0,0 0-15 16,0 0-17-16,0 0 1 0,-3 17-8 0,2-4-5 15,1-4-14-15,-1 4-7 0,1 6-4 0,-3-2-10 16,6 0-4-16,-3 0-3 0,1 0-10 0,3 0-4 16,-3 1-3-16,3-8-5 0,0 8-3 0,-2-6-3 15,2-1-3-15,0 0-1 0,0-4-5 0,1 0 3 16,2-2-2-16,-1-4-1 0,-1 3 0 0,0-4 6 16,-5 0-7-16,16-5-1 0,-9-3-1 0,2-1 2 15,0 0-1-15,1-6 3 0,-3 0-2 0,-1-4 1 16,-1 1-2-16,0 0 2 0,-3-3 4 0,-1 3-1 15,1-3 3-15,-4 1 2 0,-1 1 12 0,2 2 1 0,-3 2 3 16,0 2 2-16,-2 2-1 0,1 2-5 16,-3 2-6-16,-1 3-5 0,3 2-3 0,-3 2-7 15,-4 0-3-15,4 3-1 0,0 4-2 0,-1 1-9 16,-3 3-18-16,4 4-11 0,4 4-23 0,0-2-25 0,1 2-38 16,4 4-12-16,-1 3-34 0,3-1-45 15,1-7-477-15,6 6 226 0,-3-6 150 0</inkml:trace>
  <inkml:trace contextRef="#ctx0" brushRef="#br0" timeOffset="51587.4">8207 12721 75 0,'0'-4'212'0,"0"4"-16"0,0 0-24 0,-1-5-14 0,1 5-14 16,0 0-18-16,0 0-9 0,0 0-11 0,0 0-5 15,-7 18-4-15,4-7-5 0,1 1-10 0,2 3-1 16,-1 4-4-16,1-1-11 0,0 0-2 0,-3 1-9 16,3 0-4-16,3 4-5 0,-2-2-5 0,-1-4-5 15,2 2 1-15,0-2-7 0,3-2-2 0,-1-1-1 16,-3-1-1-16,4-1-2 0,-1-4-4 0,1 1 0 16,2-5-1-16,-3 1-1 0,2 0-3 0,0-7 3 15,-6 2 0-15,13-7-2 0,-4 2 2 0,0-5-2 16,0-2 1-16,1-1-3 0,0-4 0 0,-3 0 0 15,0-2 0-15,0-1 3 0,-3-7-1 0,-2 2-2 16,-2 0 1-16,-3-1-3 0,-3 0 1 0,-1 0-1 16,-1 8 4-16,-1 2 2 0,1 3 4 0,-1 3-4 15,-2 1-1-15,1 4-4 0,-2 3-3 0,1 1-2 16,-1 2-3-16,2 3 0 0,-4 4-5 0,1 4-11 16,0 3-19-16,4 3-23 0,0 7-28 0,4 4-34 15,2-1-36-15,3 1-48 0,0 3-538 0,7-3 245 16,-6 4 164-16</inkml:trace>
  <inkml:trace contextRef="#ctx0" brushRef="#br0" timeOffset="51790.16">8565 12951 148 0,'1'-2'211'0,"-1"2"-17"0,0 0-21 0,0 0-17 0,0 0-18 15,0 0-18-15,0 0-6 0,-8 14-9 0,6-4-12 16,-5 1-9-16,5 5-5 0,-3-1-8 16,1 2-10-16,0 1-10 0,2 0-31 0,-1 1-20 15,0 3-34-15,2-3-44 0,1-2-43 0,-2 2-408 16,0-7 177-16,1-1 116 0</inkml:trace>
  <inkml:trace contextRef="#ctx0" brushRef="#br0" timeOffset="52787.07">8713 12694 48 0,'0'0'196'0,"0"0"-15"16,0 0-18-16,0 0-13 0,0 0-16 0,-4 15-11 0,3-7-8 15,0 5 0-15,1 0-9 0,-3 2-15 0,3 2-5 16,0 0-6-16,0 1-8 0,0 2-4 0,3-3-8 15,-1 1-7-15,-1 0-3 0,2-1-7 16,1-1-2-16,-2 0-2 0,2-5-6 0,3 1-2 0,-2-3-2 16,0 2-1-16,1-4-4 0,1 1 2 0,-1-1-9 15,0-4 2-15,2-3 0 0,2 0-3 0,-1 0 0 16,0-3-2-16,2-2 3 0,-3-5-5 0,1 3 0 16,-1-3-4-16,1 0 1 0,-2-4-2 0,1-2 4 15,-3-4-6-15,-2 3 6 0,2-1-5 0,-5-2 2 16,0 3 9-16,-4-2 5 0,0 1 2 0,-2-1 10 15,-2 4 16-15,-2 1 7 0,-1 2 4 0,-1-2 11 16,3 6 0-16,0-1 0 0,-1 2 5 0,0 2-1 16,3-2-5-16,2 4-8 0,1 0-9 0,0-1-5 15,2 0 3-15,2 4-17 0,-6-4-6 0,6 4-3 16,0 0 0-16,0 0 0 0,0 0-2 0,0 0-3 16,0 0-8-16,18 3 4 0,-11-3-2 0,2 1 0 15,5-1-4-15,-3 1 0 0,-1-1 0 0,1 0-3 16,-1 0-2-16,3 0-3 0,-4 2 6 0,-1-2-1 15,-3 1-4-15,5-2 3 0,-5 2-4 0,-5-1-1 16,12 0 2-16,-6 1-4 0,-1 0-2 0,-1 1 1 16,1 2 0-16,-1 0 1 0,2 1-2 0,1 0 2 15,-3 2 0-15,1 2-1 0,0 1 3 0,-3 0 0 16,2 2 1-16,0 0-3 0,1 2 3 0,-1 1 1 16,0-5-1-16,-2 3-1 0,3 3-1 0,1-2 2 15,-4-4-2-15,2 2 0 0,2-2 3 0,-1 0-1 16,-1 1-1-16,3-4 0 0,-1 1-1 0,3 0 2 15,0-2 0-15,-4-3 1 0,4 2-1 0,1-2 1 16,-2-3 1-16,-3 0 0 0,4-1 0 0,0-2-3 16,-4-1 1-16,4-3 1 0,-1-2-2 0,1 0 1 15,-4-3-1-15,-1 2 0 0,-1-6-6 0,0-2 5 16,-3 0 0-16,0-2 1 0,-3 1-1 0,-3-1 2 16,2 2 0-16,-7-5 0 0,3 6 3 0,2 0-1 0,-2 1 7 15,-1 1 9-15,4 5 2 0,-3 0 8 0,3 0-5 16,1 4 7-16,0 1-9 0,3-2-2 0,-4 3-2 15,5 0-4-15,-2 0-5 0,2 4 2 16,2-5-6-16,3 2 1 0,0 3-1 0,7-2-4 0,-2 0 3 16,3 1 3-16,2 0-4 0,6 0 1 0,-5 1-3 15,-2 0 4-15,4-2-7 0,-6 2 5 0,1 0 1 16,0 3-3-16,-1-3 1 0,1 1-2 16,-2 0-3-16,3 1 3 0,-5 0-5 0,0 3 3 0,4 2-2 15,-3-4 0-15,-1 4 0 0,4 0 4 0,-3 1-3 16,-1 3-4-16,2-1-1 0,-3-1 3 0,3 4 2 15,-1 0 0-15,-1 1 1 0,0 1-2 0,-2-4 4 16,3 4-2-16,-2-5 1 0,1 4-2 16,1-3 3-16,-1 2-1 0,0-4 2 0,1 1-3 0,2-4 5 15,-2 1 0-15,4-2 10 0,3-1-13 0,-3-4 0 16,4 2 7-16,0-4-10 0,2 0 17 0,-3-5-10 16,0-1-1-16,2 0 0 0,-2-4-5 0,0-1 8 15,1-7-1-15,-3 6-3 0,-5-2 4 0,1 0 16 16,-5-4-19-16,3-3 4 0,-8 3 1 0,-1-6-3 15,-5 9 0-15,-4-2-5 0,-1 2 0 0,-12 0 2 16,-2 4-8-16,-4 1 1 0,-7 4-20 0,-3 2-34 16,-17 0-41-16,3 9-49 0,-3 0-65 0,4 2-66 15,-3 4-860-15,4-1 380 0,9-1 252 0</inkml:trace>
  <inkml:trace contextRef="#ctx0" brushRef="#br0" timeOffset="53856.06">6612 13517 24 0,'-12'0'128'0,"3"1"-5"0,1 1-5 16,1-2-5-16,0 0-11 0,7 0-3 0,-9 1-10 15,9-1-10-15,0 0-6 0,-9 0-7 0,9 0-6 16,-4 1-6-16,4-1-4 0,0 0-6 0,0 0-2 15,0 0-3-15,0 0 4 0,0 0 4 0,0 0 0 16,0 0 1-16,21-4 4 0,-9 2 4 0,5-1-2 16,2 0-1-16,3 0 4 0,7-1 1 0,-1-1-5 15,4-2-3-15,1 0 0 0,2 4-2 0,2-2 0 0,4 1 0 16,10-3-2-16,0 1-9 0,-1-2 0 16,-10 7-3-16,11-5-3 0,-13 4-2 0,3-3-2 15,13 1 2-15,-15 1-4 0,16 0-6 0,0-3 9 16,0 1-2-16,-6-1 3 0,3 0-6 15,-15 2-4-15,4 0 3 0,10-3-5 0,-10 5 2 0,10-5 0 16,-11 5 0-16,11-4 0 0,-14 4-1 0,4-2 0 16,10-1 3-16,-10 4-2 0,-4-1 2 0,3 1-3 15,-1-3-4-15,-2 1 3 0,17-1-3 0,-19 2 4 0,1 1-4 16,-1-1-2-16,-1 0 0 0,1-3 0 0,-6 4-2 16,2-1 3-16,0 0 0 0,-2-1 2 15,0 3-1-15,2-4 0 0,-3-1 2 0,3 3 0 16,-3-1-1-16,4 0-1 0,0 0-1 0,-3 1 0 0,3-4-2 15,-4 5 1-15,3-2-2 0,1 1-4 16,-1-5 3-16,2 5-1 0,-2-1-1 0,3 3 0 0,3-4 1 16,-1 0-4-16,1 0 1 0,1 2 3 0,0-3-2 15,2 4-3-15,0-5 2 0,-1 6 3 0,0-3-4 16,-2-1-1-16,1 3 2 0,2-2-4 0,-2-1-1 16,3-2 2-16,-3 2 3 0,16 0-4 0,-16 0 0 15,3-1 1-15,-1 1 1 0,12 0-1 0,-15-1 1 16,2 0-5-16,13 1 10 0,-15 1-9 0,2-1 0 15,-4 0 2-15,0 0-2 0,-1 4 3 0,-1-3-1 16,1 0 2-16,-2-1 0 0,-2 4-3 0,0-4 3 16,0 3-3-16,-2-4 5 0,2 2-4 0,-10-1 1 15,-2 2-3-15,3 0 1 0,-5 1 3 0,2-4-1 16,-4 2 3-16,-2 2-1 0,-1 0-1 0,0-4 1 16,0 3 1-16,-5 2 0 0,2-2 0 0,-4 1-2 15,2-1-2-15,-6 2-13 0,1-3-34 0,-1 3-47 16,0 0-52-16,-28 5-67 0,-1 1-711 0,-10 1 307 15,-18 0 206-15</inkml:trace>
  <inkml:trace contextRef="#ctx0" brushRef="#br0" timeOffset="54857.46">7585 13747 22 0,'-7'0'118'0,"7"0"-5"0,0 0 1 0,0 0-6 15,-6 3 0-15,6-3 3 0,0 0-10 0,0 0 1 16,-8-3-1-16,8 3 10 0,-4-3 6 0,4 3 0 16,-2-4 1-16,2 4-3 0,-3-5-2 0,3 0-8 0,0 5-15 15,3-9-6-15,-2 4-4 0,-1-2-7 0,1-1-3 16,2 3-3-16,1-4-8 0,0 0-4 0,3 3 4 15,1-5-15-15,1 1-2 0,1 2 0 16,-1 0-3-16,3 0-3 0,3-2-4 0,-4 5-3 0,5-5-2 16,-1 5-1-16,-1 1-3 0,2-2-2 0,-4 2-4 15,6 1-1-15,-4 2-3 0,-1-1 0 0,0 2-1 16,1 2-3-16,-4-1 0 0,-3 2-1 0,3 3 0 16,-4 2 0-16,-1-1-5 0,-2 3 6 0,-3 2-1 15,-2 1-1-15,-4 3-4 0,-3 2 2 0,-5 4 0 16,1-1 0-16,2-7-1 0,-5 3 1 0,2-2 3 15,0-3-4-15,3 0 1 0,-3 1 1 0,5-4-2 16,0-1-3-16,1-3 7 0,3-1-5 0,0 0-1 16,1 0 1-16,0 0-1 0,2-1 0 0,-3-1 0 15,5-2-2-15,-3 5 1 0,3-5-2 0,-1 3 1 16,1-3-2-16,0 0 4 0,9 4-3 0,-3-1 2 16,1-1 1-16,3 5-3 0,2-2 1 0,1-1-1 15,5 1 0-15,-1-1 0 0,-2 1 1 0,2 3-1 16,-3-5 1-16,-1 2 1 0,-2 1 0 0,-2 0-2 15,0-1 6-15,2 2-5 0,-3-1 0 0,-3-2 7 16,0 1-6-16,1 1 0 0,-4-3 4 0,2 2-2 16,-3-1 2-16,0 2 10 0,-1-1 3 0,-2 1-7 15,-4 2-3-15,-1 1 4 0,-1-4-2 0,-1 5 3 16,-2-3-1-16,-3 3-3 0,-1-3 0 0,-1 3-1 16,-2-3-1-16,6-2 1 0,-5 4-1 0,0-6-3 15,2 1-13-15,3 0-16 0,0-1-16 0,2 0-22 16,2-2-17-16,1 0-33 0,1 0-33 0,6-1-33 0,0 0-61 15,-8-3-523-15,8 3 253 0,7-10 170 0</inkml:trace>
  <inkml:trace contextRef="#ctx0" brushRef="#br0" timeOffset="55889.01">8220 13580 64 0,'0'0'113'0,"0"0"-14"0,0 0 1 0,0 0-4 16,0 0-14-16,0-3-9 0,0 3-2 0,0 0-6 15,0 0-1-15,0 0 7 0,0 0-15 0,0 0 6 16,0 0 6-16,-8 8-5 0,8-8 8 0,-5 4-11 16,4 1-12-16,-3-2 10 0,4-3-4 0,-3 4 3 0,2-1 0 15,1 2-7-15,-4-3-1 0,3 1-8 0,1-3 0 16,-4 5-3-16,4-1-4 0,0-4-1 16,-4 3-2-16,4-3-2 0,0 0 1 0,0 3 0 15,0-3-4-15,0 0 2 0,0 0 4 0,0 0 2 0,0 0 3 16,0 0 2-16,0 0-5 0,0 0-4 0,0 0-2 15,0 0 1-15,0 0-7 0,0 0-2 16,4-12 0-16,-3 7 1 0,2 2-1 0,-2-2 0 16,-1 1 2-16,2 1-1 0,0-1-4 0,-2-2-3 0,0 6 0 15,0-7 0-15,1 4-4 0,2-2 2 0,-3 5 0 16,0-4-2-16,0 4 4 0,0 0 4 0,0-4 1 16,0 4 0-16,0 0-1 0,0 0-3 15,0-5-2-15,0 5-2 0,0 0-1 0,0 0 3 0,0 0-1 16,0 0 8-16,-4 12-5 0,0-4 9 0,0 1 5 15,-1 3-4-15,-5 4 2 0,4-1 1 0,-1 0 1 16,0 4-1-16,-1-2-1 0,2 2 1 0,-2 9 7 16,0-5-5-16,1 6-1 0,2-3-2 0,1-1 1 15,-2-2 1-15,4 2-6 0,1 1 1 0,-2-6-1 16,3-3-2-16,-1 1-3 0,3 1 2 0,1 0-5 16,1-2 4-16,1-3-7 0,0 3-1 0,3-5 2 15,-2 1-3-15,2-1 1 0,1-3 0 0,0-1 1 16,2-4 1-16,-2 4-7 0,1-3 5 0,-1-3-3 15,0-2 1-15,5 2 0 0,-6-2 0 0,-3-2 1 16,4 0 10-16,0-4-12 0,0-1 1 0,-1 0-1 16,-2-2-5-16,0 0 6 0,-1-2 2 0,-2 1 5 15,1 1-7-15,-3-3 5 0,2 3-3 0,-5-2 5 16,1 2 3-16,0 0 3 0,-3 3 0 0,3 1 1 16,-6-2-4-16,1 2-5 0,-3 3-2 0,0-3-5 15,0 1 1-15,-2 3 1 0,-1-1-2 0,3 1-4 16,-4 2 5-16,7-1-12 0,-2 0-12 0,-1 2-13 15,9-2-28-15,-10 1-23 0,6 1-26 0,0 0-19 16,3 1-21-16,1-3-24 0,0 5-33 0,0-5-44 16,7 5-623-16,-4-4 290 0,5-1 194 0</inkml:trace>
  <inkml:trace contextRef="#ctx0" brushRef="#br0" timeOffset="56339.84">8493 13641 180 0,'-2'-5'171'0,"2"5"-13"0,0 0-17 15,-8-1-12-15,8 1-10 0,0 0-13 0,-6 6-10 16,2-1-11-16,0-1-6 0,0 3-6 16,3-3-11-16,-3 2-8 0,3 2-3 0,1-1-1 15,-3 2-8-15,6-1-3 0,-2 1-1 0,-1-1-5 0,4-3 1 16,0 4-1-16,2 0-7 0,-2 2-2 0,5-6-1 15,-3 2 0-15,3 0 0 0,-1 1-2 0,5-1 3 16,-3 0-2-16,1 0-2 0,6 0 2 0,-5-1-4 16,4 3 0-16,3-4 3 0,-5 3-1 0,4-2-1 15,-1 1 1-15,-2-2-3 0,-2 1-2 0,1 0 0 16,-4-1-3-16,-1-1 2 0,3 0 4 0,-5 3-1 16,2-5-3-16,-4 3 4 0,3-2 3 0,-3 4-1 15,0-5-1-15,-1 2 5 0,0 2 2 0,-1-2-3 16,-1-2 12-16,1 1 3 0,-3 2 9 0,-2 0 8 15,2-5 3-15,-3 8 1 0,0-3-1 0,-2 1 2 16,-4 1-6-16,0-3-8 0,-1 4-4 0,-1-2-3 16,-1-1-1-16,0-1-7 0,-4 6-4 0,0-4-1 15,0 0 1-15,-1-1-7 0,-2 0-2 0,2 0-3 16,-1 2 0-16,3-5-6 0,4 2-12 0,-1-1-16 16,-1 0-17-16,3 0-24 0,2-1-12 0,3 0-20 15,-1-2-19-15,6 0-31 0,-8-7-44 0,8 2-31 16,0 0-540-16,3-7 253 0,-1 3 168 0</inkml:trace>
  <inkml:trace contextRef="#ctx0" brushRef="#br0" timeOffset="56507.23">8613 13646 15 0,'0'0'177'0,"-1"-3"-16"0,1 3-14 15,0 0-17-15,0 0-4 0,0 0-18 0,0 0-10 16,0 0-9-16,0 0-1 0,14 8-7 15,-6-2-10-15,6-5-3 0,6 3-11 0,0-1-4 16,9-1-26-16,4 1-59 0,3-5-70 0,-2 0-352 0,3-2 150 16,2-3 102-16</inkml:trace>
  <inkml:trace contextRef="#ctx0" brushRef="#br0" timeOffset="57204.13">9797 12955 40 0,'0'0'211'0,"-3"-4"-6"16,3 4-14-16,0 0-16 0,0 0-12 0,-5-1-18 15,5 1-15-15,0 0-16 0,0 0-10 0,0 0-14 16,0 0-1-16,0 0-6 0,14 8-7 0,-9-5 8 16,3 4-2-16,2 2 1 0,2 3 4 0,1-3-9 0,2 2-5 15,-2 3-8-15,2-1-9 0,0-1 0 16,6 6-2-16,-5-5-2 0,6 5-9 0,1-1-3 15,2-1-3-15,-2 2-3 0,2-1 0 0,-4 0-4 0,2-3-7 16,-5-2-1-16,-1 0-2 0,2 0-2 16,-5-1 2-16,3 0 0 0,-3-2-5 0,-3 0 0 15,-2-1-3-15,-1-3-10 0,1 4-17 0,-2-5-30 0,-3 4-29 16,1-3-29-16,-2-1-46 0,0 2-35 0,-2-3-617 16,-1-3 267-16,0 0 178 0</inkml:trace>
  <inkml:trace contextRef="#ctx0" brushRef="#br0" timeOffset="57476.4">10186 12904 128 0,'0'0'216'0,"0"0"-23"0,-1-3-18 16,1 3-12-16,0 0-5 0,0 0-9 0,-10 10 1 15,5-1-2-15,-3 0-4 0,-1 4-6 0,4 4-9 16,-3 1-7-16,-2 5-7 0,0-4-8 0,1 8-3 16,-1-2-8-16,-2 1-8 0,-1 3-2 0,-2-3 3 15,4 1-18-15,-1 2-4 0,-2-4-7 0,3 1-3 0,2-2-9 16,0 0-2-16,1-5-5 0,-1-2-2 16,4 1-8-16,-1 0 1 0,-1-1-4 0,2 0-5 15,1-2-7-15,-1 0-40 0,-1-3-37 0,2 0-51 0,1-3-42 16,3 1-52-16,-1-3-62 0,2-1-544 15,2-4 272-15,-3-2 180 0</inkml:trace>
  <inkml:trace contextRef="#ctx0" brushRef="#br0" timeOffset="57803.7">10512 12780 124 0,'3'-4'194'0,"-3"4"-22"15,6-1-16-15,-6 1-10 0,0 0-4 0,5 8 12 16,-2-2-7-16,-1 2 3 0,2 5 1 0,-4 2-6 16,3 0-4-16,-1 4-11 0,0 4-7 0,0 3-10 15,0-1-11-15,0 1-8 0,-2 0-6 0,4 1-8 16,-4-1-8-16,0-6-8 0,-2 5-4 0,0 1-9 15,2 0-3-15,0 0-4 0,-4-3-3 0,2-2-7 16,-1-4 1-16,1 3-7 0,0-1-15 0,-2 0-31 16,3-1-38-16,-2 1-42 0,2-3-49 0,-1-3-59 15,4-2-633-15,-4-3 279 0,4-2 186 0</inkml:trace>
  <inkml:trace contextRef="#ctx0" brushRef="#br0" timeOffset="58337.21">10758 12879 68 0,'2'-10'239'15,"1"2"-23"-15,0-1-21 0,0-1-21 0,2 1-11 16,4-1-8-16,0 1-6 0,0 1-8 0,-3 2-12 15,6-2-10-15,-2 3-16 0,3-2-5 0,1 2-9 16,3 0-10-16,0 1-6 0,-4 0-8 0,5 2-9 16,-5 1-2-16,1 2-5 0,-3 1-6 0,1 2-3 15,-1 0-1-15,1 1-1 0,-3 2-4 0,-2 0 3 16,1 4-1-16,0-1-3 0,2 1 2 0,-5 5-4 16,-1-1 6-16,-3 2 3 0,2 1 6 0,-7 6 1 15,0-5 3-15,-6 9-7 0,-1-2-1 0,-2 2-3 16,-4-1-1-16,-2-1-5 0,2 0-4 0,1-4-2 15,-4 2 2-15,0-6-6 0,1 1 0 0,6-4 0 16,-2-4 1-16,2 0-3 0,4-2-2 0,-1-1 1 16,5-2-1-16,-2-1-1 0,4-1 0 0,0 0-3 15,-1 0-1-15,4-4-1 0,0 3-3 0,0-3 3 16,0 0 2-16,18 0 4 0,1 0-5 0,8-7 0 16,5 3 0-16,5-2-2 0,0-1 4 0,5-1-5 15,8 1-2-15,-13 0 1 0,3-1 0 0,-1 2 1 0,12-1-2 16,-11 1 0-16,-4 1-5 0,-1-2 2 15,-2 2-1-15,-6 0 1 0,-6 2 1 0,2-3 0 16,-4 4 2-16,-6 1-1 0,0-2 7 0,-3 2-6 16,-1 0 7-16,-5-1-8 0,1 1 5 0,3-1-1 0,-5 0-5 15,-3 2 6-15,8-2 5 0,-8 2-11 0,5 0-3 16,-5 0 1-16,0 0-2 0,6-1-11 0,-6 1-18 16,0 0-26-16,5 3-45 0,-5-3-52 15,5 5-68-15,0-1-82 0,-3-3-721 0,3 1 340 0,2-2 226 16</inkml:trace>
  <inkml:trace contextRef="#ctx0" brushRef="#br0" timeOffset="64805.26">14972 12355 105 0,'1'-9'155'16,"3"-3"-8"-16,2 0-9 0,1 2-4 0,-1 1-2 15,4-3-12-15,3 2-1 0,-3 1-8 0,-1 1-6 16,7-3-9-16,-7 5-5 0,7-3-10 0,-6 4-5 16,1 2-6-16,0-2-6 0,-1 2-5 0,3 2 0 15,0 1-6-15,0 2-8 0,-2 2 0 0,2 2-3 16,-3-1 0-16,2 4-3 0,-2 3-1 0,0 0 3 15,-1 3 1-15,-4 3 3 0,-5 0 7 0,-2 8-5 16,-5 2-1-16,-3 0 0 0,-3 4-2 0,-6 0-1 16,-3 9-4-16,-1-10-7 0,-3 8 2 0,-5-2-3 15,9-10-3-15,2 1-2 0,-1-2-4 0,1-3-2 16,-1 0-3-16,5-6 0 0,-2 2-2 0,5-5-1 16,0 1 0-16,3-8 4 0,1 4-7 0,1-5 3 15,3 0 2-15,-1-2 4 0,3-1-1 0,2 0 1 0,-3-1-3 16,4-2 2-16,0 0-2 0,0 0 0 15,9 3 5-15,-9-3-3 0,23-6-1 0,-4-1 0 16,-1 1 0-16,9-2 2 0,0 0-4 0,4 0-3 16,-2 2 0-16,0-4-1 0,0 5 2 0,2-1 0 0,3 0-11 15,-5 4-20-15,2 2-39 0,-8 0-40 0,4 0-48 16,1 1-48-16,-10 2-60 0,-2-2-586 0,-3 3 280 16,-2-1 186-16</inkml:trace>
  <inkml:trace contextRef="#ctx0" brushRef="#br0" timeOffset="64997.23">15523 12739 53 0,'2'-2'209'0,"-2"2"-20"0,0 0-20 0,5-3-20 16,-5 3-10-16,0 0-4 0,7 7-9 0,-5-2 2 16,1-1-12-16,-2 1-6 0,0 6-6 0,3-2-13 15,-4 3-9-15,0-1-6 0,1 2-9 0,-2 3-6 16,1 1-5-16,0-2-7 0,0 2-10 0,0 0-25 15,0 1-31-15,0-2-36 0,1 1-49 0,2 0-49 16,-2-3-462-16,-1-5 203 0,2-1 138 0</inkml:trace>
  <inkml:trace contextRef="#ctx0" brushRef="#br0" timeOffset="65469.76">15833 12310 106 0,'1'-9'299'16,"-1"1"-20"-16,0-2-21 0,0 6-24 15,0-2-22-15,0 3-28 0,0-1-16 0,0 4-18 16,0 0-13-16,0 0-7 0,3 13-7 0,-3-4-8 0,0 8-11 16,1 0-8-16,-1 2-11 0,0 1-7 0,0 4-10 15,0 3-4-15,-4 0-6 0,4 0-5 0,-1 0-4 16,1 2-8-16,-1-4-4 0,1 2-1 0,0-8-2 15,0 1-5-15,1 0-4 0,0-2-4 0,-1-1-9 16,4-5-6-16,0 0-13 0,0-4-9 0,1 1-6 16,0-4 3-16,3 0-2 0,-2-3-1 0,3-1 2 15,1-2 5-15,0-3 0 0,1 1 0 0,-1-7 4 16,3-2 5-16,0-5-3 0,1-4-1 0,-2-3 1 16,-3-1 3-16,4 1 1 0,-4-2 2 0,0 1 6 15,1 1 11-15,-6 5 11 0,-3 2 4 0,3-3 29 16,0 2 9-16,0 3-1 0,-3 3 7 0,-1 4 10 15,0 1 3-15,4 2-10 0,-3-2-8 0,-1 2-3 16,3 3-17-16,-3 2-3 0,0 0-1 0,0 0-8 16,0 19 0-16,1-7-8 0,0 0 2 0,-1 7-2 15,0 2-8-15,4 1 1 0,-4 7 1 0,0-2-6 16,0 2-1-16,-4-2 0 0,4 5-5 0,0-3 4 16,-1 2-9-16,1-2-23 0,-1-1-23 0,-2-3-33 15,3 2-36-15,-1-3-34 0,-3-3-40 0,8-5-38 0,1 0-47 16,0-4-779-16,-1-4 348 0,1-3 234 15</inkml:trace>
  <inkml:trace contextRef="#ctx0" brushRef="#br0" timeOffset="65973.02">16564 12329 165 0,'-4'-12'209'0,"-1"0"-1"0,1 3-3 16,0-1-14-16,1 0-19 0,-4 0-8 0,-2 3-13 15,3-1-10-15,-2 2-5 0,2 2-12 0,-2 0-12 16,-2 2-11-16,1 2-8 0,-5 0-11 0,2 2-4 16,-2 5-11-16,-1 1-8 0,2 2-6 0,-3 0-5 15,3 4-3-15,-1 1-5 0,1 1-4 0,-4 4-3 16,5 2-4-16,3-4-3 0,0 0-4 0,4-1-6 15,-1 1-3-15,5-2-6 0,1 0-8 0,1-3-5 16,2 1-3-16,4-2-2 0,-1-3-4 0,4-1-1 16,-1 0-1-16,1-4 6 0,3 1-1 0,-1-5 1 15,1 0 2-15,2 0 2 0,-1-5 0 0,2 0 2 16,2-6-2-16,-5 1 3 0,2-5 0 0,3-4 13 0,-4 4-1 16,-1-3 6-16,-3 2 5 0,3-1 19 0,-3 3 12 15,-1-1 13-15,-3 4 20 0,0 1 9 16,-1 2 0-16,0-1-4 0,0-2-5 0,-1 7-9 15,-2-1-14-15,1 0-4 0,-2 3-10 0,-1 2-1 0,0 0-4 16,0 0-5-16,8 12-2 0,-7 0-6 0,2 2-1 16,-3 4 0-16,0 9-2 0,1-1-5 0,-2 3-1 15,1 2-1-15,-3 5-2 0,1-1 1 0,-1 11-3 16,-1-13-4-16,3 3-11 0,-2-1-30 0,3-2-38 16,-2 2-37-16,2 1-41 0,0-5-30 0,2-4-43 15,2-7-40-15,0-2-713 0,1-3 325 0,2-5 216 16</inkml:trace>
  <inkml:trace contextRef="#ctx0" brushRef="#br0" timeOffset="66124.11">16869 12818 75 0,'15'-13'185'0,"-2"2"20"0,-2 4 13 15,-5 0 5-15,-2 2-6 0,2 2-11 0,-2-2-12 16,-1 3-13-16,-3 2-16 0,5-2-7 0,-5 2-2 16,0 0-2-16,5 9-11 0,-6-2-3 0,2 3-6 15,-1-1-15-15,0 3-13 0,-1 0-8 0,-2 0-2 16,2 4-19-16,1 1-4 0,-3 2-15 0,3 0-35 15,-2 6-54-15,-5-6-73 0,1 8-85 0,2-1-93 16,-1-2-652-16,-3-6 312 0,3-2 208 0</inkml:trace>
  <inkml:trace contextRef="#ctx0" brushRef="#br0" timeOffset="67805.08">17386 12219 82 0,'0'0'87'0,"0"0"-7"0,0 0-5 0,0 0-1 16,0 0-14-16,0 0 14 0,0 0-10 0,0 0 1 0,0 0-4 16,0 0-8-16,0 0 2 0,0 0-4 0,0 0-6 15,0 0 0-15,0 0-3 0,0 0-2 16,0 0-7-16,0 0 1 0,0 0 1 0,0 0-4 0,0 0-1 15,0 0-7-15,0 0 0 0,0 0-2 0,0 0 5 16,0 0-9-16,0 0 4 0,0 0-1 0,0 0 1 16,0 0 0-16,0 0-4 0,0 0 4 0,0 0-4 15,0 0 3-15,0 0 0 0,0 0 0 0,0 0-2 16,0 0 3-16,0 0-4 0,0 0-1 0,0 0-9 16,0 0 9-16,0 0 0 0,0 0 1 0,0 0 0 15,0 0-1-15,0 0 0 0,0 0-1 0,0 0-1 16,0 0 1-16,0 0 1 0,0 0-4 0,0 0 2 15,0 0 0-15,0 0-1 0,0 0 2 0,0 0-2 16,0 0 4-16,0 0-3 0,0 0 1 0,0 0-2 16,0 0 1-16,0 0-3 0,0 0 3 0,0 0-2 15,0 0 0-15,0 0-2 0,0 0-1 0,0 0-1 16,0 0 0-16,0 0 2 0,0 0-1 0,0 0-3 0,0 0 1 16,0 0 3-16,0 0 0 0,0 0 2 15,0 0-3-15,0 0-3 0,0 0 3 0,0 0-2 16,0 0-1-16,0 0 0 0,0 0 0 0,0 0-2 0,0 0 1 15,0 0 3-15,0 0 0 0,0 0-5 0,0 0 1 16,0 0 2-16,0 0-2 0,0 0-1 16,0 0 0-16,0 0 0 0,0 0 2 0,0 0-6 0,0 0 4 15,0 0 3-15,0 0-3 0,0 0 3 0,0 0-4 16,0 0 3-16,0 0-1 0,0 0 0 0,0 0-3 16,0 0-6-16,0 0 7 0,0 0 1 0,0 0-3 15,0 0 1-15,0 0 0 0,0 0-3 0,0 0 5 16,0 0-3-16,0 0-3 0,0 0-1 0,0 0 2 15,0 0 2-15,0 0-1 0,0 0 1 0,0 0-2 16,0 0-2-16,0 0 3 0,0 0-4 0,5 6 6 16,-5-6-2-16,0 0 0 0,0 0-6 0,4 2 3 15,-4-2 4-15,2 3 1 0,-2-3 0 0,3 3-1 0,-3-3 1 16,4 2-2-16,-4-2-2 0,2 2 2 0,0 1 1 16,-2-3 2-16,0 0-2 0,0 0 3 15,0 0-3-15,4 4 8 0,-4-4 1 0,0 0 2 0,0 0 3 16,0 0-1-16,11-7 5 0,-10 5 5 0,3-1 2 15,-4 3 4-15,2-6 6 0,1 2 8 0,1 0-3 16,-1 0-4-16,1-1-1 0,0-1 1 0,-1 0 4 16,-1 0-2-16,1-4-4 0,-2 1 0 0,1-1 3 15,-1 2 8-15,0-3 2 0,-1 2-1 0,0-2-4 16,-1 3 1-16,0 1 4 0,-1 0 7 0,1 0-4 16,-2 1-7-16,1 3-2 0,-1-2-7 0,-1 1-3 15,-2 1-5-15,0 2-4 0,6 1 2 0,-16 2-6 16,4 2 4-16,-3 3-4 0,-2 1-5 0,0 3 2 15,-5 2-1-15,5 0-2 0,-3 7-1 0,1-2-1 0,2 3-1 16,5-5-2-16,-2 6 5 0,3-4-8 16,4 1 4-16,0-3 1 0,2 3-8 0,4 2 6 15,1-4-6-15,4-1 4 0,1 0-1 0,1 3-1 16,4-2 0-16,1 2 1 0,0-2 0 0,6 2 0 0,2 1 2 16,-2-1-1-16,3 0-4 0,-1-2 0 0,-1-5 1 15,4 5 0-15,-7-3-3 0,2-1 2 16,-2-1 1-16,0 0 0 0,0-2 1 0,-2 2-2 0,-4-5-5 15,0 3 5-15,-1-3-3 0,-3 3 1 0,0-1 0 16,-5-1 1-16,0 1-3 0,-5-1 5 0,-2 2-2 16,-2 1 5-16,-4 0 3 0,-5-2-5 0,-1 0 6 15,-4 3-3-15,-3-3 0 0,-2-2 0 0,8-1-1 16,-7-3 1-16,-2-2-2 0,9 0 4 0,-4-2-2 16,5 0-2-16,0-2-1 0,1 1 2 0,1-6 1 15,2-1-4-15,2-3 5 0,3 3-6 0,2-6 4 16,3-2-3-16,1 0-2 0,8-1 3 0,4-8-2 15,6 3 1-15,1-2-2 0,8 4 0 0,4-1 2 16,2 1-3-16,3 0-1 0,13-3 0 0,-9 7-9 16,10-5-7-16,-10 8-23 0,-3 0-31 0,1-2-35 15,1 3-54-15,-6 0-51 0,7 3-85 0,-9-2-621 16,-7 3 306-16,1 1 204 0</inkml:trace>
  <inkml:trace contextRef="#ctx0" brushRef="#br0" timeOffset="68271.86">18063 12035 169 0,'1'-4'233'15,"2"0"-12"-15,-3-1-13 0,0 5-19 0,0-1-16 16,0 1-11-16,0 0-7 0,0 0-10 0,-21 11-4 15,11-1-2-15,-3 2-6 0,-7 6-4 0,1 2-6 16,-2 2-9-16,0 1-5 0,1 2-7 0,1 2-4 16,4 2-2-16,-3 1-4 0,-1 2-11 0,1 0-5 15,3 2-5-15,-2 8-1 0,8-10-10 0,-1 2-6 16,3-1-3-16,1-1-7 0,5-1-3 0,-2 0-9 16,3-4 1-16,4-1-7 0,2 0 1 0,1-9-2 15,3-1-3-15,-1-2 0 0,5-2-2 0,0-2-5 16,3-2 3-16,-1-4-6 0,3 1 2 0,2-2 0 15,-2-3 0-15,0-3 2 0,0-2 4 0,-1-2-9 16,4-1-3-16,-4-3-2 0,-3-2 0 0,6-4 5 16,-8 3-2-16,-1-3-3 0,-2-3-5 0,2-4 3 15,-3 5 0-15,-5 2 3 0,1-3-2 0,-5 1-3 16,-1 2 3-16,-5 3-5 0,-2-1-1 0,-3 1 3 0,-5 1-3 16,-1 5-10-16,-3-3 10 0,-8 7-1 0,-2-1-5 15,0 2 6-15,10 3-2 0,-3 0-7 0,6 0-9 16,2 2-17-16,5 1-18 0,-1-1-19 0,4 3-20 15,3-2-29-15,2 5-23 0,3-4-33 0,3 2-48 16,4 2-745-16,2-3 323 0,1 3 216 0</inkml:trace>
  <inkml:trace contextRef="#ctx0" brushRef="#br0" timeOffset="68741.61">18534 12194 83 0,'-3'-9'237'0,"-1"-4"-7"0,3 5-9 16,1-2-21-16,0-3-20 0,2 4-17 0,4-2-10 16,1 0-16-16,2 1-13 0,0 1-11 0,5-2-13 0,5 2-10 15,-2 2-5-15,4-1-11 0,-3 3-6 0,5-2-9 16,-1 2-7-16,-2 2-6 0,2-1 2 0,0 2-9 15,-3 1-5-15,0 2-3 0,-5 0-2 16,-1 3-4-16,-3 0-2 0,4-1-1 0,-5 2-4 0,0 2-2 16,-1 0-2-16,-6 1 1 0,1 3-5 0,-6 1 7 15,-2 4-2-15,-5 6-2 0,-4 2 4 16,-3-3-8-16,-1 1 3 0,1 0-4 0,0-1-4 0,-1-1 6 16,4-4-4-16,3-3 1 0,3-1 0 0,4-5-2 15,-4 5 0-15,8-7 2 0,0 5-1 0,3-3 0 16,3 2 0-16,3 0 0 0,4 0 1 0,5 0-2 15,2 1 0-15,-3-1-5 0,7 2 4 0,0 1 1 16,3-1-1-16,-1-1-1 0,-2 3 5 0,-3-7-1 16,-4 6 2-16,-1-2-1 0,-1 0 3 0,-1 2-3 0,-5-5 4 15,0 4 10-15,-4-1 16 0,-1 1 12 16,-4-2 18-16,-4 3 8 0,-1-2-1 0,-6 3 3 16,-2 0-3-16,-4-1-5 0,-6 2-2 0,-2 1-7 15,-2-2-4-15,-4-2-7 0,0 0-2 0,6-2-8 0,-4 1-1 16,2-2-22-16,7-2-39 0,3 0-48 0,1 1-58 15,4-1-71-15,3-3-80 0,2 0-800 16,0 0 359-16,4-3 240 0</inkml:trace>
  <inkml:trace contextRef="#ctx0" brushRef="#br0" timeOffset="71909.89">23854 12116 78 0,'1'-4'189'16,"-1"0"-6"-16,3 0-6 0,-3 4-22 0,1-3-11 0,-1 3-15 16,0 0-12-16,0 0-8 0,5 8 6 0,-5 2 2 15,4 0-3-15,-4 4-1 0,3 3-12 16,-2 10-9-16,3 2 0 0,-4 0-8 0,1-1-5 0,-2 3-6 15,2 0-10-15,-2 0-8 0,-3 1-3 0,3 1-6 16,-2 0-6-16,2 1-4 0,-3 1-13 0,0-1-32 16,3-1-38-16,-2-2-40 0,3-2-29 0,0-3-36 15,0-7-52-15,0-3-451 0,0-4 219 0,3-2 146 16</inkml:trace>
  <inkml:trace contextRef="#ctx0" brushRef="#br0" timeOffset="72092.8">24034 12570 98 0,'5'-9'195'0,"-1"1"-6"16,1 2-13-16,-2 2-9 0,-2-2-15 0,3 4-17 0,-4 2-11 16,5-3-6-16,-5 3-4 0,0 0-3 15,5 10-1-15,-4-2-9 0,3 3-8 0,-1 0-9 16,-3 5-6-16,-3 1-6 0,3 3-9 0,-1-2-7 16,-2 2-3-16,3 0-11 0,-1-1-22 0,1 0-24 0,-4 1-43 15,4-3-44-15,3 2-36 0,-6-2-60 16,3 0-446-16,-1-5 211 0,2 0 142 0</inkml:trace>
  <inkml:trace contextRef="#ctx0" brushRef="#br0" timeOffset="72636.84">24772 12172 180 0,'-3'-10'189'16,"-1"2"-9"-16,0-5-14 0,2 1-6 0,-6 2-11 16,3-2 0-16,0 2-6 0,-3-2-12 0,3 3 6 15,-4 1-6-15,4-1-8 0,-3 1-10 0,-1 3-10 16,-5-2-7-16,1 4-8 0,0 1-9 0,0 3-10 15,-5 3-9-15,1 0-5 0,-1 1-5 0,3 6-5 16,-3 1-5-16,-5 3-3 0,5 4-4 0,-1 2-3 16,5 1-5-16,-4 2-2 0,5-2 0 0,3 3-5 15,2 0-13-15,3 0-4 0,3-6-16 0,2 1-5 16,2-3-9-16,1-1-3 0,1-4 2 0,2-2-1 16,-1 0 1-16,5-1 0 0,3-4 3 0,-4 0 10 15,5-2-5-15,-1-1 3 0,1-4 1 0,4-3 1 16,-1 0 3-16,-1-4 4 0,2-2 0 0,6-6 2 15,-1 0 2-15,-3-2 4 0,-1 0 5 0,1-2 7 0,-6 2 17 16,-1 3 12-16,1 4 5 0,-5-3 24 16,-4 6 16-16,5-1 8 0,-6 0 1 0,1 4 0 0,-1 2-2 15,1-3-9-15,-2 1-9 0,-1 3-5 0,1 3-15 16,-3 0-4-16,0 0-4 0,0 0-3 0,2 12-9 16,-3-4 1-16,1 9-4 0,-1 1-1 0,-2 7-2 15,0 0 0-15,3 2-2 0,-4-2-6 0,1 5 0 16,2-1-2-16,-3 2 0 0,0 0 1 0,3 0-9 15,-2 3-21-15,1-2-26 0,2-1-35 0,-2 1-40 16,1-3-47-16,1 0-48 0,3-9-48 0,1-3-726 16,-2-2 328-16,5-4 218 0</inkml:trace>
  <inkml:trace contextRef="#ctx0" brushRef="#br0" timeOffset="73222.35">25313 12209 191 0,'-5'-18'212'0,"-2"-1"-7"16,2 2 14-16,-1 3-13 0,-3-2-16 15,0-1-8-15,-1 2-17 0,0 2-1 0,0 1-1 16,0 3-2-16,1 1-8 0,-4 0-16 0,3 1-16 15,-3 1-11-15,-1 1-12 0,1 2-10 0,-1 3-9 0,-4 3-4 16,-2 3-4-16,-1 2-15 0,4-1-6 0,0 3-5 16,0 2-3-16,0 2-6 0,1 5-5 15,3-3 2-15,3 3-8 0,1-4-2 0,0 4 2 16,5 3-5-16,0-3-3 0,4 0 2 0,0 1-4 0,0-3-4 16,4-1 0-16,3 4 0 0,0-3-1 0,-2 0 0 15,7-1 0-15,-2-1-1 0,0 0-3 0,0 0 2 16,2 1 1-16,-1-4-2 0,2 3-3 0,0-1 2 15,0-1-1-15,1 1-2 0,-3-3-2 0,3 2 4 16,-5-3 1-16,3 1-4 0,-6-2 1 0,4 0-2 16,-2 0 0-16,-3 1-3 0,3-2 2 0,-2 2 0 15,-2-1 2-15,0-1-2 0,-3-2 1 0,2 1-1 16,-3 2 2-16,-3-5 2 0,-1 5 1 0,-6-1-2 16,1-3 1-16,-6 3 1 0,-2-2-1 0,-1 1 3 15,-5-4 3-15,4-2-3 0,-4 0 8 0,1-2 4 0,1 0 0 16,-1-4 7-16,4 0 13 0,0-2 7 15,3-5 1-15,1 1-6 0,2-3-2 0,7-3-5 16,0 0-4-16,5-1-7 0,2-7-4 0,6 3 3 16,1-4-2-16,9 5-3 0,0-2-3 0,6 4 2 15,-1 1-7-15,4 2-1 0,1 3-2 0,-3 0-10 16,4 4-15-16,-2 2-23 0,-7 2-23 0,3 4-25 0,-3 0-33 16,-3 2-32-16,-3 0-39 0,3 7-26 0,1 0-41 15,-2-1-725-15,-1 2 330 0,-3-3 218 0</inkml:trace>
  <inkml:trace contextRef="#ctx0" brushRef="#br0" timeOffset="73378.19">25458 12538 90 0,'-2'7'205'0,"0"0"-13"0,-1 0-8 16,0 1-6-16,1 0-11 0,0 3-15 0,-1-1-11 15,-1-1-13-15,2 6-9 0,-1-8-9 0,-1 7-3 16,0-4-19-16,4 0-12 0,-2 5-3 0,1-5-15 15,-1 2-34-15,1-1-39 0,-1 0-46 0,0-1-63 16,2-1-59-16,-5 0-388 0,5-4 191 0,-2-3 126 16</inkml:trace>
  <inkml:trace contextRef="#ctx0" brushRef="#br0" timeOffset="76920.5">26286 12078 61 0,'-3'-4'189'0,"2"-1"-3"0,0 1-16 15,-1-1-7-15,0 1 1 0,2 4-8 0,-3-5 5 16,3 5-15-16,-2-5-9 0,2 5-16 0,-3-3-13 15,3 3-6-15,0 0-5 0,0 0-6 0,-9 12 14 16,8-2 3-16,-3 2-5 0,-1-2 1 0,-4 6 0 16,1 2-6-16,3 7-5 0,-4 1-5 0,-1 0-3 15,5 1-1-15,-3-1-3 0,3-1-6 0,1 4-5 16,-2-2-10-16,2 0-3 0,2-1-3 0,0-3-7 16,2-5-2-16,0 2-6 0,4-2-3 0,-2-2 0 15,2 2-5-15,2-2-1 0,1-2-3 0,2 0-5 0,0-6 4 16,0 2 4-16,1-5-11 0,4-1 7 0,-1-2-9 15,6-2 1-15,-2-1-2 0,3-3-3 16,1-2 4-16,2-7-1 0,1-1 2 0,-1-3-1 0,0-3 6 16,-1 0-11-16,-2-1 8 0,-2-3-7 0,-1 0 0 15,-1-1 3-15,-3-2 0 0,-1-3-13 0,-5 1 13 16,0-1-1-16,-2 2-5 0,-4 3 2 0,-1-1 2 16,-2 9 2-16,-2-3 21 0,-4 4-28 0,-2-1 1 15,-2 5 2-15,-1 1-7 0,-2 2 2 0,0 2-2 16,-3 2 9-16,-1 1-3 0,-2 3-4 0,2 1-1 15,0 3-11-15,0-1-8 0,5 1-21 0,4 1-22 16,-1 2-24-16,3 2-16 0,-1 2-21 0,5 1-26 16,0 0-25-16,1 4-31 0,5-1-29 0,0 3-32 15,1 0-704-15,2-1 322 0,5-2 214 0</inkml:trace>
  <inkml:trace contextRef="#ctx0" brushRef="#br0" timeOffset="77386.37">26899 12044 192 0,'3'-9'281'0,"-3"1"-11"0,2 2-16 16,-2-1-13-16,0 1-10 0,0 2-12 0,0 4-20 15,3-8-18-15,-3 5-24 0,0 3-14 0,0 0-17 16,0 0-11-16,0 0-10 0,0 0-11 0,0 20-2 15,0-8-6-15,0 4-5 0,0 3-12 16,-3-1 1-16,3 7-10 0,0-6-1 0,0 9-5 0,0 1-9 16,-1-2-1-16,1 2-4 0,0-2-6 0,0 0-1 15,1 2 1-15,3-4-6 0,-4-4-6 0,5-2 1 16,0 0-2-16,0-4 1 0,2 0-8 0,1-4 1 16,0 0 1-16,3-5-1 0,-1 2-4 0,3-4 8 15,-1-4-8-15,2 0-5 0,-2-4 8 0,6-4-3 16,-3-3-8-16,4-1 8 0,-1-8-7 0,-1 0 5 15,2-2-2-15,-6-2-2 0,1-2 2 0,1 0 1 16,-2 0 0-16,2 1 9 0,-6 2 19 0,-1 7 14 16,1-1 6-16,-4 1 27 0,-1 7 15 0,-2 0-2 15,1 4 3-15,-2-2-26 0,1 4-8 0,-2 3-9 0,0 0 0 16,0 15-6-16,-4-1-4 0,0 10-4 16,-3 2-4-16,1 2 1 0,-2 3-4 0,2-2-3 15,1 4-9-15,0 4 0 0,1-3 4 0,1 0-4 0,-2 2-3 16,1-4-3-16,2 2-23 0,-1-1-45 0,1-1-54 15,-2-3-49-15,-4 2-57 0,-2-6-68 0,2 1-79 16,-1-9-961-16,-6-2 439 0,2-3 294 0</inkml:trace>
  <inkml:trace contextRef="#ctx0" brushRef="#br0" timeOffset="78486.1">25703 12037 40 0,'5'-3'143'0,"2"-2"-9"0,0-2-1 0,3 4-12 0,-3-3-2 16,3 1-7-16,-3 1-3 0,1-3-10 0,1 1-12 15,-1 1-13-15,-3-2 12 0,1 3-2 0,1-1 2 16,-2-1-6-16,-1 0-8 0,1 1 2 0,1 0 10 16,-2 0 11-16,-4 0-2 0,4 2-1 0,0-2-9 15,-3 0-9-15,2 2-7 0,-2-1-2 0,-1-1 4 16,3 1 4-16,-3 4 4 0,2-5 3 0,-2 5-5 15,0-6-1-15,0 6-7 0,0 0-7 0,-4-2-5 16,4 2-4-16,0 0-8 0,-10 1-2 0,10-1-7 16,-13 4 0-16,7-2-7 0,-2 1 2 0,-1 2-5 15,3 0-5-15,-2 1 1 0,-1-2-1 0,1 5-2 0,0-3-4 16,-1 3 2-16,0-2-2 0,5 1-2 16,-4 0-1-16,2 2-1 0,3-2-1 0,-2 1 0 0,0-1-2 15,0 1-1-15,-1-1 0 0,0 1 2 0,3-2-4 16,0-2 1-16,0 0 1 0,2 0-3 0,-1 0 4 15,-1 0-3-15,3 1 1 0,-1-4-1 0,1 4 0 16,1-3 4-16,-1-3-5 0,1 5 0 0,2-1 0 16,1-2 2-16,1 2-3 0,0-1 4 0,0 0-2 15,3 1 0-15,-3-2-1 0,1 2 1 0,1-3-2 16,-1 1-2-16,0 0 4 0,1 1 1 0,-1-2-2 16,1 2-2-16,0-3 2 0,-2 3-1 0,-1-2-2 15,1 1 2-15,1 0 1 0,0 0-4 0,0-1 4 16,-1 0 1-16,-5-1 4 0,9 3-3 0,-5-3-2 15,4 0-1-15,-8 0 2 0,11 0 0 0,-7 0 5 16,-4 0-2-16,12 0 5 0,-12 0-1 0,10-2 2 16,-10 2-1-16,7-1 2 0,-3 0 3 0,2 0 1 0,-6 1 2 15,8-2 7-15,-5 0 2 0,1-1 0 16,0 0-2-16,-4 3-1 0,5-4-5 0,-1 2 0 16,-1-2-3-16,0 2-4 0,0-2 4 0,0 1 2 15,0 0 6-15,-2 0-1 0,0-1-3 0,-1 4 0 0,4-7-2 16,-2 2 2-16,0 2 1 0,-2-2 2 0,1 0 4 15,1 1-7-15,-2-1 0 0,1 0 2 16,-1-2 1-16,0 3-5 0,0-4 2 0,0 4 5 0,0-2 7 16,0-1 2-16,0 6 6 0,1-6-6 0,-2 1 1 15,1 6 5-15,0-5-6 0,0 5 1 0,0-7-4 16,-1 4 3-16,1 3-4 0,0 0-8 0,-3-4-6 16,3 4-12-16,0 0 12 0,0 0-6 0,-4 12-3 15,2-3-1-15,-3 6 6 0,-2 2 0 0,1 9 10 16,1 0-11-16,-2 5 8 0,1 2-3 0,-7 12 9 15,5 2-7-15,1-11 10 0,-2 9 0 0,1-10-8 16,2 1 4-16,-2-1-3 0,2 0 1 0,2-1-5 16,0 0 1-16,0-3-3 0,0-2-1 0,3-3-1 15,1 2-5-15,0-10 0 0,0 0 7 0,0-3-5 16,0-3-2-16,1 1 1 0,2-2-5 0,-2-2-19 16,2-1-32-16,1-1-40 0,-2-2-51 0,3-3-42 0,3 1-62 15,1-2-77-15,1-2-82 0,4-4-844 0,2-2 414 16,1-1 278-16</inkml:trace>
  <inkml:trace contextRef="#ctx0" brushRef="#br0" timeOffset="81954.2">28656 11122 95 0,'3'-5'139'0,"-3"5"-17"0,2-4-8 0,-2 4-7 16,0-3-7-16,0 3-7 0,3-5-10 0,-2 2-6 15,-1 3-4-15,3-4 3 0,-3 4-8 0,2-2 2 16,1-1 2-16,-3 3-6 0,0 0-2 0,1-4-2 16,-1 4-3-16,0 0-3 0,0 0-4 0,1-5-1 15,-1 5-4-15,1-3-1 0,-1 3-2 0,0 0 0 16,4-3-2-16,-4 3-3 0,0 0-1 0,0 0 1 15,0-6-2-15,0 6-4 0,0 0 5 0,0 0-2 16,0 0 1-16,0 0 0 0,0 0-4 0,0 0 0 16,0 0-2-16,0 0-5 0,0 0-1 0,0 0-2 0,-15 1-5 15,15-1-3-15,-10 3 2 0,5 1 1 0,-7 2 1 16,-1 1 0-16,3 1 4 0,-4 3 8 16,0 2-5-16,-4 1 1 0,2 5-1 0,-4 2 2 15,3 2-1-15,1 1 1 0,1 0 1 0,3-1-2 0,1 5 3 16,-2-3-2-16,4 2 0 0,4 1-2 0,0-2-1 15,1 1 0-15,0-1-2 0,2-1-2 16,2-6-3-16,0 0 4 0,1 1-5 0,0-1-3 16,7-4 0-16,-3 1 0 0,0-4 2 0,3-2-5 0,0 0 3 15,0-3-2-15,3 0 3 0,-1-4 0 0,3 1 4 16,-2-3 4-16,3-1-1 0,-2 0-1 0,-1-5 3 16,3 2-1-16,-1-3 0 0,-2-5 2 15,2-2 0-15,-4 2-2 0,4-2-1 0,-4 0 6 0,-1-4-4 16,-2 8-2-16,-2-4 3 0,-2-3-1 0,0 3 5 15,-2 6-6-15,0-5 0 0,-4 0 2 0,-4 4-6 16,3-1-4-16,1 1-2 0,-5 3 2 0,0-2-3 16,-1 6 0-16,-1-2-6 0,-1 3-1 0,-1 2 7 15,2 0-10-15,-2 2-4 0,3 3-13 0,1 0-16 16,0 3-15-16,-1 2-11 0,5 1-30 0,-2 2-16 16,4 2-22-16,1-2-26 0,4 7-28 0,2-5-20 15,4 0-40-15,0 2-610 0,1-4 283 0,2 0 190 16</inkml:trace>
  <inkml:trace contextRef="#ctx0" brushRef="#br0" timeOffset="82283.89">28863 11708 22 0,'0'0'198'0,"0"0"-16"0,0 0-18 0,0 0-12 15,0 0-11-15,0 0 4 0,1 9-6 0,-1-1 0 0,-1-3-14 16,1 2-9-16,0 2-11 0,-1 1-5 0,1 2-7 15,-3 0-14-15,2-1-5 0,-2 1-6 0,2 1-8 16,-4 2-5-16,5 1-2 0,0-5-8 0,-1 6-8 16,-2-3-26-16,3-2-28 0,0 0-39 0,-1-1-43 15,2-2-47-15,-1-1-517 0,0-1 221 0,0-3 148 16</inkml:trace>
  <inkml:trace contextRef="#ctx0" brushRef="#br0" timeOffset="82905.75">29166 11175 182 0,'-3'-3'232'0,"2"-1"-2"15,1 4-10-15,-3-6-14 0,0 2-18 0,3 4-19 16,0 0-15-16,-5-1-18 0,5 1-5 0,-9 8-6 16,1 1-6-16,2 0-6 0,-6 8-4 0,2 0-5 0,-3-1 2 15,3 6-17-15,-2 0-4 0,1 2-4 0,2-1-10 16,1-5-4-16,3 8-4 0,-4 2-8 16,4-2-4-16,3-2-3 0,0-5-3 0,1 7-7 15,2-8-2-15,1-1 0 0,4-1-5 0,-3-5-4 0,5 3-1 16,0-5-1-16,1 0-2 0,0-4-1 0,5 1-1 15,-2-4 0-15,2-2-2 0,-2 0-4 0,5-5 1 16,-2-2-3-16,2-4-2 0,-3-1 1 0,1-3-2 16,3-4-1-16,-2-1 3 0,-1-3-4 0,-4 1-3 15,2-3 2-15,-4 0-2 0,4-3 2 0,-7 3-4 16,1 0 2-16,-3 1-2 0,-3 5-4 0,-2 1 0 16,-2 0 2-16,-2 3 3 0,-3-1-3 0,3 7-6 15,-5 0 1-15,-2 1 1 0,2 4 0 0,-4 1-3 16,1 2-4-16,-1 1-7 0,1 2-20 0,1 1-16 15,-1 2-18-15,1 3-21 0,2-1-30 0,1 2-26 16,4 0-27-16,1 2-32 0,3 0-32 0,1 1-580 16,1-2 273-16,2-3 182 0</inkml:trace>
  <inkml:trace contextRef="#ctx0" brushRef="#br0" timeOffset="83286.67">29525 11148 82 0,'1'-4'238'0,"3"-1"-9"0,-1 2-9 0,-1 2-14 16,-2 1-19-16,2-7-15 0,-2 7-21 15,0 0-14-15,0 0-15 0,0 0-11 0,0 0-11 16,-15 12-7-16,9-6-11 0,0 3-12 0,-1 0-4 16,2 1-7-16,1 1-5 0,-1 0-6 0,4-1-3 0,0 2-5 15,1 1-5-15,1-1-2 0,4 2 0 16,-1 1-9-16,5-1 0 0,0 1 4 0,2-4-8 15,2 2 0-15,4-2-2 0,-2 0-2 0,4 3 2 16,5-3-1-16,0 1-4 0,-5-3-1 0,-2 1-1 0,4-3-4 16,-1 1 3-16,2-1-2 0,-5 0 2 0,1 0-3 15,-8-2-2-15,0-1-2 0,0 1 4 16,-3-3-6-16,-2 1 1 0,0-1 6 0,-2 2 6 0,-2-3 11 16,0 2 2-16,-1-3 9 0,-5 8 11 0,0-4 2 15,-5 3 0-15,-6 3 2 0,0-5-5 0,-5 1-7 16,-7 3-1-16,-3 0 2 0,2-1-16 0,-4-3 7 15,3 6-10-15,0-3 3 0,-1-3-9 0,4 1-10 16,9-3-17-16,-1 0-16 0,6 1-22 0,-1-3-23 16,5 0-26-16,2-1-34 0,7 0-26 0,-8-6-48 15,8 3-33-15,3-4-588 0,4 0 276 0,2-8 184 16</inkml:trace>
  <inkml:trace contextRef="#ctx0" brushRef="#br0" timeOffset="83677.92">29773 11114 88 0,'8'-7'182'0,"-5"3"-11"0,5-1-10 0,-2 3-12 15,1-1-11-15,1 3-11 0,-2-3-12 0,-6 3-10 16,14 6-8-16,-5-4-6 0,1 5-9 0,-2-2 0 16,1 4-6-16,2 4 1 0,-1 1-7 0,-2 1-2 15,1-1-3-15,-1 4-10 0,-1-1-5 0,1 2 1 16,0-2-1-16,-2 1-4 0,3 7-4 0,-5-7-3 0,2 1-6 15,1 6-1-15,0 0-1 0,-3-8 0 0,3 0-8 16,-2-8 5-16,0 4-3 0,0-5-6 16,0 0 3-16,-1-3 8 0,1-2 14 0,0-2 17 15,2 2 11-15,-1-3-8 0,3-2 12 0,-1 0-3 0,-1-3-2 16,3-2-3-16,-1-2-2 0,0-1-11 0,3-3 0 16,-3-2-5-16,-2-1-4 0,1-1-3 15,-2 0-1-15,-2-4-2 0,1 2-8 0,-1-7-13 16,-4 0 9-16,-1 0-16 0,-3 6 3 0,-4-6-2 0,2 11 0 15,-3 0-2-15,-2 2-5 0,-5 3 1 0,0-1-3 16,-2 9-1-16,-4 0-6 0,3 4 3 0,-2 3 3 16,-4 7-14-16,8-2-3 0,-3 8-23 0,2 2-24 15,3 6-23-15,3 0-30 0,3 4-25 0,5 1-35 16,4-1-38-16,0 4-48 0,2-1-586 0,4 0 282 16,2-3 188-16</inkml:trace>
  <inkml:trace contextRef="#ctx0" brushRef="#br0" timeOffset="83864.44">30234 11514 209 0,'4'-3'220'0,"-1"0"-10"15,-1 2-19-15,-2 1-16 0,0 0-14 0,8-3-18 16,-8 3-9-16,0 0-15 0,0 0-6 0,-5 10-11 16,4-6-9-16,-2 4-12 0,0 1-4 0,0 2-7 15,-3-2-10-15,1 0-6 0,-2 6-3 0,2-5-8 16,-2 2-21-16,-2 2-27 0,3 1-32 0,-2 1-43 15,3-5-41-15,1-1-46 0,0-1-473 0,2 0 214 16,-1-4 142-16</inkml:trace>
  <inkml:trace contextRef="#ctx0" brushRef="#br0" timeOffset="84985.87">30501 11142 212 0,'-2'-3'220'16,"0"0"-8"-16,2 3-20 0,-2-5-18 0,2 5-20 0,-5-3-14 16,5 3-13-16,0 0-2 0,-10 11-3 0,4-3-1 15,0 2-6-15,-3 4-5 0,-1-2-11 0,3 2-6 16,-2 3-4-16,1 0-11 0,1-1-3 0,0 2-5 15,1-3-5-15,-1 3-3 0,-1-1-6 0,4 3-7 16,-1-5-4-16,1 2-1 0,0 1-8 0,1-6 2 16,0 1-4-16,3-1-3 0,0-2-7 0,3-2 4 15,0 3-4-15,5-4-2 0,-4-3-1 0,1 2-2 16,4-2 1-16,5-4-5 0,-2-1 0 0,0 1-1 16,1-3 1-16,4-3-5 0,-3-2 1 0,0-2 0 15,-1 0-2-15,3-2-3 0,-5 0 0 0,1-2 8 16,-3-2-9-16,-1 3 1 0,-3-7-4 0,0 3 1 15,-1 1-3-15,0-1-2 0,-4 0 5 0,0 1 7 16,-3 0 7-16,-1 3 0 0,-1 3 20 0,0-1-9 16,1-3 2-16,-3 6-1 0,4 1 10 0,-1 1 7 15,1 1-1-15,1-1 8 0,2 2-25 0,-4 1 1 16,4-1 3-16,0 4-11 0,-3-4-1 0,3 4-6 16,0-6-1-16,0 6 0 0,0 0-5 0,7-2 6 15,-7 2-4-15,12 0-3 0,-1-1 0 0,-2 1 1 16,1-1 0-16,3 2-5 0,0-2 4 0,1 0-1 0,3 1 0 15,-5 0-4-15,0 0 7 0,1-2-10 16,-3 5 2-16,-2-2 2 0,-1-1-6 0,1 0 1 16,0 1 3-16,-1 0 4 0,-4 0-7 0,4 3-5 15,-3 0 3-15,-1 1-2 0,1-1-1 0,-2 4 5 0,-2 0 3 16,0 4 2-16,0-3 2 0,0 4-1 0,0 2-4 16,-4 2 6-16,4-1 1 0,-5 1-2 15,1-1 0-15,1 0-5 0,0 2 8 0,1 0 0 16,0-1-2-16,-2-2 3 0,2 2-9 0,-1-3 4 15,2 2 4-15,0-3 2 0,1-4-12 0,0 3 21 0,0-3-18 16,-2 0 2-16,4-4-5 0,-2 1 2 16,0-2 0-16,1 0 3 0,0-1-3 0,-1-3 17 15,0 0-11-15,0 0-9 0,9-8 4 0,-5 2 13 0,2-4-14 16,-2-1 2-16,-1-3-5 0,3-1 6 0,-1-2-7 16,-1-1 3-16,1 0 2 0,2-8-4 0,0 8 1 15,-3-8 16-15,5 8-18 0,1 0-1 0,-1-4 0 16,0 5 4-16,3 2-2 0,-3 2-7 0,-2 3 5 15,2 0 3-15,0 2-4 0,0 4-4 0,0-3 5 16,-1 4-4-16,-2 0 1 0,1 3 14 0,0 3-11 16,5 0-1-16,-5 4-5 0,2-2 5 0,-2 4-3 15,4 5 4-15,-6-3 2 0,3 5 3 0,-3 1 0 16,1 0-3-16,-2 2 2 0,1 0-1 0,-1 5 1 16,1-6 16-16,-1 2-16 0,0-3 2 0,5 0-6 15,-5-5 9-15,1 0-3 0,4 2 1 0,1-2 2 16,-2-5 3-16,2-1 13 0,3-2-13 0,-3-3 4 15,2 3 11-15,3-5 1 0,2-2 2 0,0-1-2 16,2-3-9-16,-2 0 11 0,0-5-4 0,8-1 2 16,-8 1 1-16,3-6-12 0,-2 1-1 0,-1-5 2 0,-3 1-3 15,-3-3-3-15,-3 1 2 0,0-1-4 16,-7 5 3-16,-2-1-7 0,0 0 5 0,-6 1-6 16,-3 3 2-16,-8-4 0 0,1 8-8 0,-8-1-11 15,-2 5-16-15,-4 2-25 0,-3 4-35 0,-3 4-35 0,0 1-44 16,0 4-45-16,-2-1-42 0,3 6-46 15,-2 1-688-15,1 2 331 0,1-3 220 0</inkml:trace>
  <inkml:trace contextRef="#ctx0" brushRef="#br0" timeOffset="85669.06">28787 11877 17 0,'-17'2'151'16,"-2"-1"-8"-16,2 4-9 0,2-3-4 0,-4 0 3 16,2 2-5-16,-1 0-4 0,4-3-6 0,1 4-11 15,-5-1-3-15,4 0 2 0,0-1-10 0,3 1-8 16,-1-1-6-16,3-1-1 0,-3 0-4 0,5 1-7 16,3-1-1-16,-2 0-2 0,1-1-3 0,5-1-2 15,-8 2-4-15,8-2-2 0,-2 1-1 0,2-1 1 0,0 0 8 16,17 1 4-16,6-2 0 0,9 0 1 15,22-2 3-15,7-5 2 0,31-1 5 0,8-1 4 16,4 1 2-16,9-1-1 0,6 3-6 0,5 0-2 16,1-2-3-16,5 4-5 0,1-2 2 0,-1 2-7 0,7-1 0 15,-7 3-5-15,-8 2-10 0,-6-2 3 0,-9 1-7 16,2-3-1-16,-13 5-1 0,-30-1 3 16,2-1-22-16,-4 0-6 0,2 2-1 0,-12-1 7 0,-3 0-8 15,-16-2 4-15,-5 3 1 0,-7-2 4 0,-2 0-9 16,-3 2-8-16,-4-2 13 0,-3 1-1 0,-2 0-6 15,1 1 6-15,-3-3 3 0,-7 3-6 16,6-1 3-16,-6 1-20 0,0 0-14 0,0 0-30 0,-23 8-33 16,-3 0-40-16,-10 3-36 0,-16 4-57 0,-1 3-37 15,-1-2-51-15,-7 0-729 0,1-2 342 0,-3 0 230 16</inkml:trace>
  <inkml:trace contextRef="#ctx0" brushRef="#br0" timeOffset="86237.98">29308 12351 30 0,'-5'-3'198'0,"-2"1"-2"0,2-2-1 0,1 1-4 16,2-1-8-16,-1 0-13 0,-2-2-19 0,9 1-10 15,0-3-11-15,-2 1-17 0,10 1-12 0,-1 0 1 0,9-1-5 16,0-3-6-16,8 4-5 0,1-2-5 16,3 1 1-16,-1 2-6 0,-2 3-7 0,1 1-2 15,-2-1-6-15,-7 4-11 0,-1-2-3 0,-1 1-5 16,-7 4-4-16,-1-1-6 0,0 3-2 0,-3-4 0 0,-3 5-3 15,-5 3-1-15,0-1-4 0,-5 4-1 16,-6 1 4-16,-6 8-5 0,2-3-3 0,-4-1-3 16,0 1-3-16,-1-2 5 0,4-4-7 0,0 1-1 15,1-3-4-15,2-1 9 0,-1 1-8 0,6-3-1 16,2-2-1-16,0 2 1 0,-1-4-7 0,6 2 5 0,1 0 2 16,0-2-1-16,5 2 1 0,1 0-4 0,2 1-1 15,4-3 2-15,3 4 1 0,-1-3-1 16,5 1-2-16,-1-1 5 0,1 2-1 0,-1-4-3 15,-1 3 2-15,1 2-1 0,-5-5-2 0,-1-2 5 0,-1 2 4 16,-2 2-11-16,-1-4 3 0,-3 1 2 16,2-1 1-16,-5 1 3 0,2 1 2 0,-1 1 5 15,-6 0 5-15,2 2 2 0,-7-2 1 0,-1 2-2 0,-3 2 0 16,-4-1-3-16,-2 0-6 0,0 2 3 0,-6 1 0 16,5-4 0-16,-3 1-5 0,4-1-1 0,-1-1 3 15,5 0-18-15,0 0-17 0,5-2-26 0,-2-2-24 16,3 1-29-16,2-2-30 0,1 0-32 0,5-1-45 15,0 0-657-15,0 0 288 0,11-11 194 0</inkml:trace>
  <inkml:trace contextRef="#ctx0" brushRef="#br0" timeOffset="86653.93">30127 12208 129 0,'6'-7'176'0,"3"0"-8"0,-4 4-10 15,-1-1-12-15,-1 2-14 0,-2 1-5 0,-1 1-2 16,0 0 5-16,5 7 12 0,-7-1 1 0,-1 3 1 16,-1 3 11-16,-5 6-9 0,-4 5-12 0,-2 1-5 15,2 1-9-15,-1 1 5 0,-4-1-20 0,4 1-8 16,0-1-10-16,0-1-5 0,1 2-9 0,1 3-7 16,1-3-5-16,4 1-11 0,-2-3 8 0,6-4-11 15,1-1-8-15,-1-2-2 0,6 0-4 0,-2-5-3 16,2 0-3-16,3 0-2 0,-1-4-3 0,3 1-5 15,-3-4 4-15,6-4 0 0,0 3 1 0,-1-4-7 16,1-2 2-16,3-1 0 0,-3-6-1 0,3-1-2 16,-5 3-4-16,1-5 3 0,-3 2 4 0,1-2 1 15,-3 0 9-15,-1 3-4 0,0 1 16 0,-2-1 8 16,1-1-1-16,-6 3-9 0,1 1-6 0,-4 1-3 0,-3-2-5 16,-2 3 13-16,-3-2-19 0,-1 2-2 15,-2 1 0-15,2 1-3 0,0 0-3 0,2 2-6 16,0 0-20-16,2 0-20 0,0 1-32 0,4 0-17 15,2 2-32-15,-2 1-29 0,5-1-30 0,-1 3-31 16,4-3-38-16,-1-3-32 0,8 3-627 0,0-3 303 16,3 0 200-16</inkml:trace>
  <inkml:trace contextRef="#ctx0" brushRef="#br0" timeOffset="86986.63">30331 12315 110 0,'4'-10'222'0,"0"4"-10"15,1 0-5-15,-4 1-7 0,-1 3-13 0,4-3-15 0,-4 0-16 16,0 5-22-16,4-3-14 0,-4 3-10 0,0 0-12 16,0 0-7-16,0 0-9 0,-5 14-9 0,2-8-6 15,3 5-5-15,-1-5-9 0,1 6-3 0,0 0-6 16,1 0-5-16,3 0 1 0,1-1-3 0,-1 5-5 16,5-3-6-16,1 3-3 0,-1-4 0 0,0 1-2 15,5 2-3-15,-5-7 1 0,3 5 1 0,2-1-6 16,-1-1 3-16,-3-1-2 0,0 0-1 0,0-2-1 15,0 1-1-15,1-2-2 0,-2-1 15 0,-2 1-8 16,0 2-5-16,-1-6-2 0,-3 2 2 0,1 2 3 16,-1-3 1-16,1 0-1 0,-4 2 9 0,0-3 9 15,0 4 3-15,0-2 7 0,0-1 2 0,-4 4 0 16,-1-2 6-16,-4 1-2 0,0 1 0 0,-3-3-5 16,-1 3 1-16,-4-3-9 0,0 1-4 0,1 0 0 15,0 0-3-15,0 0-6 0,-2-1-29 0,5 0-28 16,4-1-33-16,-5-1-40 0,4 0-45 0,1-1-40 15,0 0-50-15,0 0-685 0,2-6 309 0,1 2 206 16</inkml:trace>
  <inkml:trace contextRef="#ctx0" brushRef="#br0" timeOffset="87148.19">30417 12315 110 0,'6'-10'210'0,"2"-2"-13"16,3 5-21-16,0-3-19 0,0 3-10 0,1 2-13 15,7-4-6-15,-1 5-13 0,2 0-13 0,-2 1-10 16,10 0-4-16,4 5-9 0,0-1-25 0,-1 0-28 16,1 1-39-16,-2-1-61 0,-3 1-65 0,-4 0-392 0,0 0 177 15,-4 1 118-15</inkml:trace>
  <inkml:trace contextRef="#ctx0" brushRef="#br0" timeOffset="87488.34">31462 11966 256 0,'5'-6'282'0,"-5"1"-16"0,0 0-26 15,0 2-17-15,3-2-24 0,-1 3-22 0,-2 2-16 16,7-2-14-16,2 2-8 0,2 3-8 16,1-1-12-16,7 5-7 0,0-2-13 0,7 5-7 0,-7 0-7 15,6 2-14-15,-7-2 0 0,9 1-8 0,-3 3-2 16,2-1-8-16,-8-2-3 0,1-3-5 0,5 6-6 16,-6-5-5-16,1 0-4 0,-1 2-2 0,-4-3 1 15,4 1-7-15,-5 0-24 0,-3-2-23 0,0 0-34 16,-1-1-38-16,-1 2-36 0,0-4-33 0,-3-1-22 15,-3 1-24-15,0-4-13 0,-2 0-514 0,0 0 245 16,0 0 166-16</inkml:trace>
  <inkml:trace contextRef="#ctx0" brushRef="#br0" timeOffset="87704.76">31908 11862 29 0,'-4'-10'224'0,"2"4"-1"0,-2-3-12 15,0 3-11-15,0 1-14 0,-2 4-12 16,-2-1-11-16,8 2 0 0,-14 6-10 0,1 1-4 15,1 3-11-15,0-1-10 0,-1 5-8 0,0 3-7 0,1-2-4 16,-2 7-9-16,-2-1-10 0,2 1-2 0,-1 0-14 16,5-5-4-16,-4 8-8 0,2-1-7 0,-2 0-3 15,0 0-4-15,1-1-5 0,2 0-17 0,-2 1-29 16,-1 2-38-16,6-6-37 0,3-3-41 0,1-1-49 16,1-1-41-16,3-2-650 0,1-4 287 0,1-4 190 15</inkml:trace>
  <inkml:trace contextRef="#ctx0" brushRef="#br0" timeOffset="87952.26">32156 11725 59 0,'3'-3'245'0,"-1"0"-24"0,-2 3-19 0,0 0-12 16,0 0 2-16,0 0-7 0,-4 12-4 0,3-3-7 15,0 7-10-15,-2 0 3 0,2 2-16 0,-3 0-8 16,3 8-16-16,0-6-13 0,-2 5-4 0,0-1-12 16,1-5-11-16,-1 0-11 0,-2 2-3 0,0-2-9 15,3 1-7-15,-5 4-4 0,3-5-5 0,-1 0-14 16,1 0-19-16,-2-1-34 0,2-1-42 0,0 3-41 16,3-2-46-16,-1-1-41 0,2-5-40 0,-2 0-599 15,6-4 276-15,-3 2 184 0</inkml:trace>
  <inkml:trace contextRef="#ctx0" brushRef="#br0" timeOffset="88320.31">32350 11846 29 0,'4'-12'273'15,"1"-1"-15"-15,-2 4-7 0,-2 0-12 0,3-1-17 16,0 2-15-16,1 3-16 0,-1-1-20 0,-1 1-11 15,3 1-21-15,-1 2-13 0,0-2-8 0,2 4-16 0,1-1-12 16,0 4-7-16,1 0-9 0,1 1-7 0,-2 1-7 16,-1 0-5-16,1 3-4 0,0 2-6 0,-1 3 1 15,-3-1-1-15,-2 1 6 0,1 5 5 16,-3-1 2-16,2 0-3 0,-4 2 8 0,-3-1-1 0,-2 7-4 16,-1-2 7-16,0-5-1 0,-3 6 1 0,-2-1 3 15,0 0 0-15,-1-2-4 0,-4 0-1 0,-1 0 4 16,2-2-8-16,2-2-3 0,0 1 6 0,1-7-5 15,4-1 1-15,-1 2-1 0,1-6 4 0,4-2-5 16,3 0 1-16,-1-1-3 0,-1 1 5 0,5-4-8 16,-6 3 2-16,6-1-2 0,0-2 5 0,7 5-13 15,6-7 0-15,6-1-5 0,16 1-6 0,5-1-3 16,16-4-2-16,8-1-2 0,26-1-10 0,6 1-61 16,0-1-94-16,-4 1-162 0,6-5-1246 0,-2-2 516 15,1-12 344-15</inkml:trace>
  <inkml:trace contextRef="#ctx0" brushRef="#br0" timeOffset="93235.65">2551 15712 157 0,'0'0'156'0,"-6"-3"-2"0,6 3-4 16,-8 6-4-16,-4 0 0 0,-4 2-16 0,-2 1-3 16,-2 2-12-16,-3 2-8 0,-5 0-6 0,-3 0-5 0,4 1-7 15,-1-1 0-15,-1-1-6 0,1-3-6 16,-2 0-1-16,2-4-6 0,0 3-3 0,9-4 1 15,-3-1 5-15,0-2 11 0,3 0-12 0,5-1 31 16,-4-2-4-16,5-2-3 0,2-3-10 0,0 1-6 16,2-2-10-16,2-3-8 0,3-6-5 0,2-1-5 0,3-1-6 15,5-6-4-15,-2 6-5 0,4-5-3 0,1-2-2 16,1 8-4-16,0 2-1 0,3 0-2 16,1 3-7-16,-4 0 1 0,4 3-4 0,-2 3-2 15,6 2-4-15,-5 2 2 0,6 3-3 0,-5 4 4 16,5 5-1-16,-1 2 0 0,5 10 7 0,0 1-2 15,-3 9 3-15,-2 0 2 0,5 13 1 0,-5 0-2 16,-1 4 13-16,-6-16-11 0,-2 13-3 0,-5 2-3 16,4-1-2-16,-7-10 6 0,6 10-3 0,-7-12-2 15,4 1-1-15,-5-2-4 0,1 0 1 0,0-4-3 16,-1-2 1-16,1-8-1 0,-5-1-2 0,4-6-1 16,-2-3 4-16,3-1-10 0,-1-3 14 0,-1-1 39 15,0-2-12-15,2-2 0 0,0 0-10 0,-9-7-19 16,5-5 15-16,0-5 4 0,3-10-12 0,-4-1 1 15,6-5-24-15,3-2 26 0,0-13-4 0,-3 12 2 16,8-9-3-16,0 11-2 0,4 3-3 0,-3 2 3 16,3 6-5-16,1 0 5 0,-4 6-5 0,3 3 4 15,0 1-15-15,0 4-1 0,-1 4-2 0,7 1 2 16,-5 1 7-16,8 6-4 0,-4 1-4 0,4 5 12 16,2 4-14-16,-1 4 7 0,-3 2 4 0,0 1-11 15,-1 4 7-15,-6 2 1 0,3-2-6 0,-3 3 7 16,-4 2 1-16,-4-1-1 0,4 0-6 0,-8-2 4 15,3 0 1-15,-3-6-1 0,-2-2-2 0,1-7-1 16,0 1 3-16,0-2 4 0,0-2-1 0,0-1-7 16,-3-5 16-16,2 1 0 0,1-3-5 0,0 0 4 15,0 0-3-15,-10-10-1 0,10-1-6 0,-5-4 0 16,1-5 1-16,4 1 6 0,0-8-8 0,0-2 2 16,0 3 2-16,4-4-9 0,-3 4 8 0,3 7-5 15,2-1-1-15,-1 5 0 0,-1 4 1 0,0 1-4 16,-1 2 1-16,-1 1-6 0,2 3 6 0,0 2-6 15,2 1 1-15,-6 1 0 0,16 3 1 0,-5 1 8 16,-2 6-7-16,4 0 6 0,2 3-1 0,-3 2 1 16,-1-1 3-16,-2 2 4 0,3-1-10 0,-2 1 1 15,-1-1 4-15,-2 1-3 0,0 0 5 0,0-1-11 16,-1-3 5-16,0-3-6 0,-3-3 3 0,-1 0 1 16,2-2 2-16,0 0-11 0,-4-3 17 0,0-1 2 15,0 0-2-15,10-7-12 0,-6-3 21 0,-2-3-10 16,5-5 4-16,-2-1 6 0,0-8-7 0,0 0 1 15,-1 0 0-15,4-2 5 0,-2 3-11 0,1-1 3 16,-1 3 2-16,-2 7 1 0,-1 4 4 0,0 1-2 16,1 3 4-16,-2 2-3 0,0 2-15 0,-1 0 1 15,2 2 7-15,-3 3-2 0,0 0 4 0,14 10-4 16,-8 0 2-16,3 3-1 0,1 3-4 16,0 2-18-16,-2 0 28 0,2 7-9 0,-1-4 2 15,1 4 4-15,-3-7-1 0,0 7-6 0,-1-8 19 16,0 2-9-16,0-2-4 0,1-4-4 0,-1-1 4 0,-2-6 5 15,1 2-6-15,-1-1 4 0,1-4-4 0,-1 0 14 16,-4-3-7-16,0 0 13 0,11-8 1 16,-4-1-1-16,-2-4 4 0,3-3-4 0,-3-3-3 0,1-7 10 15,2 0-4-15,-3 0-8 0,-1-1 4 16,0 0-4-16,-2-1 4 0,2 4-9 0,-6 6 2 16,0 1-2-16,2 5 1 0,0 2-16 0,0 2-18 0,-2 2-51 15,0 1-47-15,2 5-39 0,0 0-26 0,-13 12-34 16,7 0-41-16,-5 2-51 0,2 6-834 0,-2-3 382 15,6 1 254-15</inkml:trace>
  <inkml:trace contextRef="#ctx0" brushRef="#br0" timeOffset="95342.46">3338 16075 112 0,'0'-3'291'0,"0"3"-23"15,-1-6-27-15,1 2-24 0,0 4-25 0,-2-4-22 16,2 4-14-16,0 0-17 0,0 0-14 0,0 0-14 16,7 15-9-16,-2-8-9 0,4 0-11 0,-1 3-8 15,2-2-4-15,4 3-7 0,0-3-7 0,3 1-5 16,-2-2-5-16,3 1-3 0,-5-6-7 0,6-2-2 16,-1 0-2-16,0 0-4 0,0-5 0 0,-2 0-2 15,0-2-4-15,-3-2-1 0,-2-3 0 0,3-2 1 16,-5-1-4-16,0-1 2 0,-3-2-1 0,-1 1-4 15,-1 0 4-15,-1-3 15 0,-1 4 20 0,1-1 33 16,-3 2 6-16,0 5 12 0,0-1 20 0,-4 2 7 16,3 3-7-16,-3 0-17 0,0 2-11 0,-5 1-10 15,3 1-14-15,-7 5-8 0,0 2-5 0,-3 3-5 16,-1 5-10-16,-2 3-2 0,1 5-12 0,4 0-10 16,0 4-20-16,9-6-17 0,-3 7-29 0,7-7-18 15,2 0-17-15,3 6-16 0,2-8-13 0,7 5-5 16,0-8-8-16,0-4 1 0,5-3 0 0,1-2 2 15,-1-3 16-15,2-4 9 0,-2 0 8 16,1-4 10-16,4-8 11 0,-5 3 12 0,5-4 19 0,-1-6 23 16,-5 3 22-16,2-1 18 0,-8 4 29 0,1 0 21 15,-2 3 3-15,1-2 10 0,-6 4 7 0,0 3-5 16,1 0-7-16,-3 2-20 0,1 0-6 0,0 3-4 16,2-1-6-16,-6 3-6 0,12 0-25 0,-12 0 16 15,15 10-4-15,-7-2-2 0,1 0-2 0,0 7-5 16,-3 0 8-16,2 4-11 0,-3 0-3 0,3 3 4 15,-3-1-2-15,1 2-12 0,-3-4-9 0,1 1-13 16,-4-3-5-16,1-5-14 0,-1 2-4 0,2-6-5 16,-2-1 1-16,0 0 16 0,2-5 0 0,0-1 2 15,-2-1 2-15,0 0 10 0,5-10 2 0,-3 1 15 16,0-3 0-16,3-8 11 0,-1-5 0 0,4-2-5 16,-2 0 5-16,3-2 5 0,-1-1 16 15,1 3-2-15,2 1 3 0,-1 2-4 0,2-1-8 0,-3 11-1 16,1-1 0-16,-3 4 0 0,-1 3-4 0,-1 2-9 15,4 2 3-15,-3 1-5 0,6 2 0 0,-2 2-1 16,2 2-1-16,-2 2-6 0,0 2 12 0,2 1-12 16,-2 6-2-16,2 0 0 0,0 1 0 15,-3 1-1-15,1 4-12 0,-5-6-13 0,3 2-7 16,-4-4-18-16,0-2-3 0,2 1-10 0,-3-6 4 0,0 1 7 16,1-2 11-16,-4-4 5 0,4 2 3 0,-4-2 3 15,7-7 4-15,-4-1 11 0,2-3 10 0,3-6 14 16,-4-1 3-16,2-10 18 0,-2-4 12 0,1 4 19 15,0-5-3-15,-1-3 6 0,4-14 7 16,-3 4-6-16,-1 0 2 0,0 11 0 0,2 1-13 16,-1 2 5-16,3 2 13 0,-7 5 13 0,3 9 1 15,0 4-12-15,-2 1-4 0,1 3-16 0,-2 3-7 0,2 2-3 16,-3 3-8-16,0 0-2 0,10 21-3 0,-2-4-2 16,0 12 0-16,0 4-8 0,0 3 1 0,-3 12 1 15,0 3-2-15,5-4-5 0,-7 3-5 16,1-2-6-16,-2-1 9 0,1-9-9 0,-2 8-17 15,2-14-36-15,-1 0-15 0,1-2-20 0,2-1-25 16,-1-12-18-16,0-1 3 0,2-5 10 0,-1-4 13 0,2 1 9 16,0-5 12-16,-1-3 6 0,4-7 15 0,3-4 1 15,0-4 11-15,4-6 6 0,-3-6 15 0,2 1 15 16,-1-1 12-16,-1-2 9 0,-4-1 4 16,4-2 17-16,-3 5 8 0,-2-1 24 0,0 4 5 15,0 7 10-15,-5 5-3 0,0-1 0 0,-3 4-2 16,2 2-11-16,-2 2-6 0,0 0-12 0,-1 5-4 0,2-4-2 15,-2 4-14-15,0 0-2 0,6 19 5 16,-3-2-3-16,2 2-7 0,-3 4 3 0,2 5-1 16,-1-1-3-16,0 2 0 0,1 2-10 0,0-2-16 15,5 0-22-15,-4-1-21 0,0 0-18 0,3-5-13 16,-3-6 1-16,4 1-7 0,0-2 13 0,0-3-3 16,-1-3 16-16,2-5 8 0,-1 0 5 0,0-5 5 15,3-5-3-15,-1 2 14 0,3-7 8 0,-3-4 5 16,1-3-8-16,0-5 32 0,0-2 12 0,-3 0 8 15,2-3 5-15,-5-2 2 0,-3-5-4 0,0 5 9 16,-2-2 14-16,-1-1 10 0,0 3-4 0,-1 2 26 16,1 8 11-16,-6 2 17 0,3 0 3 0,-3 6-2 15,-1 1-2-15,2 3-7 0,0 0-14 0,1 2-7 16,-1 4-14-16,5 1-3 0,-13 7-11 0,6 2-8 16,-2 5-4-16,0 2 2 0,-1 9-12 0,3-7 1 15,2 7-2-15,4 2-7 0,1-2 2 0,1 4-5 16,4-6-1-16,5 4-8 0,6-3-6 0,-5-8-5 15,4-1-5-15,2-2-5 0,7-2 1 0,2-1-4 16,-3-5 3-16,5-4-6 0,0-4-1 0,0 0 8 16,2-6-2-16,-1-3 2 0,-2-1 0 0,1-3 4 15,-5-4 1-15,-1 1 4 0,0-3-1 0,-5-2 0 16,-2-3 5-16,-3 0-1 0,-1 1 3 0,-4-1 0 16,-1 1 4-16,-3 6 9 0,1 3 9 0,-4 1 14 15,-3-2 4-15,-1 6 9 0,-2 0-3 0,0 1-8 16,-1 3-9-16,-2 1-4 0,-1 1-5 0,0 4-2 15,-3 2-3-15,-1 1-1 0,-4 3-6 0,3 2-2 16,2 3-8-16,0-2-26 0,7 3-14 0,0-1-13 16,3 2-6-16,4-2-12 0,-1 1-9 0,8-2-7 15,2 1-6-15,8-5 0 0,4 4-5 0,0-4 6 16,7-4-1-16,0 0 13 0,-2 0 4 0,1-7 3 16,-1 2 16-16,-4 0 7 0,-5-3 7 0,5 3 15 15,-7 0-6-15,3-3 13 0,-8 3 18 0,-1 1 12 16,-3 2 1-16,-2-1 8 0,0 2-3 0,-5 1-6 15,9-4 0-15,-9 4-5 0,0 0 4 0,9 8-1 16,-5-4 0-16,-3 3 2 0,3 3-2 0,-3 7 5 16,3-1-9-16,-4 1-20 0,0 0 21 0,-2 3 3 15,5 6-3-15,-1-8-11 0,-2 1 18 0,3 0-10 16,0-2-12-16,1 0-12 0,-1-6-17 0,1 0-4 16,5-3 3-16,0 1 1 0,0-5 2 0,1-3 1 15,3-1 11-15,4-3-3 0,-3-2 2 0,10-8 7 16,-9 2 4-16,2-1 1 0,2-8-2 0,-5 6-5 15,3-11 12-15,1 0 11 0,-2-1-6 0,1 0 7 16,-6 1 4-16,2 2 8 0,-4 8 11 0,1 1 5 16,-3 3 5-16,-2 2-4 0,-4 4-3 0,3-2-3 15,-4 7-13-15,5-5-4 0,-5 5 4 0,0 0-2 16,0 0 3-16,7 15-4 0,-7-4-2 0,0 2 0 16,-3 2-3-16,3 2 7 0,0 0-21 0,-1 0 16 15,2 0-1-15,2 0-10 0,0-3 5 0,1 2-25 16,2-6-10-16,1 0-5 0,-1-2-1 15,6-4-6-15,-1-1-14 0,7 1-3 0,1-4 1 0,9-7 9 16,1 1 1-16,1-4 6 0,0-3 9 0,-1-2-3 16,-1-2 5-16,-1-2 7 0,-3-5 5 0,-2 2 4 15,1-2 12-15,-7 1 6 0,0 0 21 0,-1 0 15 16,-3 8 8-16,-7 3 11 0,5-1 11 0,-5 4 4 16,-2 2 0-16,1 2 1 0,-2-1-13 15,-1 3-9-15,-1 3-4 0,3-4-3 0,-3 4-4 0,0 0-24 16,4 19 14-16,-2-3 0 0,1 5-6 0,3 8-1 15,-1 3-3-15,1 5 2 0,4 8 0 0,-1 3 2 16,-2 1-5-16,0 3 3 0,2 2-4 16,2 2-1-16,-2-3-1 0,0 0 3 0,1 1 0 0,1 1-8 15,-4 0 1-15,3-3 3 0,2-1 0 16,-6-1-10-16,3-4 6 0,-5-9 0 0,0 0-7 0,-3-2 8 16,-5 1 9-16,-1-4 9 0,-1 3 10 0,-7-2 5 15,-10 8 16-15,-5-4 15 0,-9-4 5 0,-3-4 4 16,10-9-4-16,-5-1-4 0,-2-3-1 15,5-1-4-15,-2-8-4 0,0 1-2 0,2-4-8 16,3-4-2-16,1-4-2 0,10-1-1 0,0-4-7 0,0-4-3 16,4-11-6-16,5-7-5 0,2-1-3 0,9-16-7 15,8 2-6-15,7-1-1 0,6-2-4 0,9-1-6 16,5 1-6-16,24-13-9 0,-16 18-11 16,23-11-5-16,-26 18-20 0,8-1-17 0,1 7-37 15,0-1-36-15,-5 3-47 0,5 5-64 0,-16 7-65 16,-3 0-69-16,-2 1-1210 0,-7-1 531 0,-10 4 354 0</inkml:trace>
  <inkml:trace contextRef="#ctx0" brushRef="#br0" timeOffset="96019.17">3920 15816 146 0,'-7'-3'225'16,"1"2"-6"-16,-5 0-9 0,3 1-5 0,3-2 0 0,5 2-9 16,-9-3-9-16,1 3-15 0,8 0-13 15,-5-1-17-15,5 1-13 0,0 0-13 0,-5-3-14 16,5 3-8-16,0 0-6 0,0 0-2 0,36 0-2 15,-17-3-7-15,13-2 0 0,5 1 1 0,17-4-6 0,-1 2 2 16,1 0-3-16,4-1-7 0,-4 2 0 0,-14 0-8 16,-2 1-6-16,1 0 2 0,-5 0 1 15,-2 1-2-15,-4 2-6 0,-6 0 0 0,-4-1 0 16,-3 1 0-16,-3 0 6 0,-1 0 8 0,-3-1-4 16,0 2 4-16,-6 0 7 0,-2 0 5 0,10 0 0 0,-10 0-18 15,7-2 10-15,-7 2-3 0,7 0-4 0,-7 0-8 16,0 0-10-16,0 0-11 0,6-1-44 0,-6 1-67 15,0 0-56-15,0 0-70 0,-12 11-71 16,5-5-996-16,-9 1 425 0,-3 1 284 0</inkml:trace>
  <inkml:trace contextRef="#ctx0" brushRef="#br0" timeOffset="98370.45">7577 14959 216 0,'-9'-2'273'0,"4"-2"-19"0,-4 3-22 0,-4 1-13 16,3 2-11-16,-7 3-14 0,1 6-11 15,-5 7-6-15,0 2-8 0,-1 9-5 0,-6 12-1 0,-3 3-6 16,3 6-10-16,1 3-6 0,-5 26-3 0,11-24-1 16,-4 22-27-16,9-21-2 0,1-3-9 0,5 2-13 15,8-3 30-15,-5 3-8 0,5-6-10 0,2-3-9 16,4 2-14-16,-3-15-6 0,5 1-7 0,2-1-1 16,2-2-7-16,2 0-5 0,2 2-9 0,2-3 4 15,2 0-20-15,5-2 9 0,-3-1-14 0,5-3-32 16,-1-2-39-16,3-2-48 0,0-3-53 0,1-3-51 15,-1 0-59-15,2-4-56 0,-7-8-819 0,-2 3 380 16,1-4 252-16</inkml:trace>
  <inkml:trace contextRef="#ctx0" brushRef="#br0" timeOffset="99403.98">7923 15341 140 0,'0'0'151'0,"0"0"6"0,-13 6-1 0,7 1 2 16,0-1-3-16,-2 0-5 0,-1 3-10 0,-5 2-8 16,0-2 7-16,0 4-9 0,0-5-1 0,-4 2-6 15,0 0 0-15,3-3 8 0,-2-1 4 0,-1-1-8 16,4-4 4-16,3 3 5 0,-3-4-13 0,0 0-9 15,2-1 0-15,1-3 3 0,0-2-7 0,5-1-17 16,-3-1-11-16,4-3-10 0,3-2-7 0,3-3 0 16,0 3-11-16,4-5 2 0,3-1-2 0,-1 2-20 15,7-4-1-15,-3 7-8 0,-2-1 1 0,3 2-6 16,1 3 0-16,-2 2-9 0,5 1 2 0,3 5-3 16,-1 2-4-16,1 0-5 0,-2 6 5 0,10 4 0 15,-8 1-2-15,-1 8-2 0,1 4 3 0,-3 4 3 16,1 2 7-16,-5 0-4 0,-3 6 5 0,0 9-6 15,-6-6-2-15,1-4 5 0,-2 12-6 0,-2-11 1 16,0-3-1-16,0 1 2 0,-2-1-3 0,1-2 2 16,-3-4 2-16,0-8-2 0,3-1-4 0,-3-8 1 15,4 3 1-15,-4-3 8 0,3-4 3 0,0 0 4 16,-2-5-4-16,3 0 0 0,0 0 2 0,-11-6-7 16,8-7-4-16,-1-5 0 0,-1-8 1 0,3-3-9 0,0-4 3 15,1-1 7-15,2-1-8 0,1-1 6 16,1 3-6-16,1-1-4 0,4 1 0 0,0 6-4 15,-3 7 11-15,1 2-4 0,-1 4-2 0,0 3 7 16,4 2-6-16,-1 1-2 0,1 2 1 0,0 2 10 16,2 1-16-16,1 3 5 0,2 4 1 0,0 4-1 15,2 2 8-15,-4 2 8 0,0 5-21 0,-1 0 7 16,2 8-8-16,-4-2-2 0,-2 3 12 0,0-1-2 16,-5 2 0-16,0-1 0 0,-1-6 0 0,-1 0 3 15,0-1-3-15,-1-7-2 0,-1 0 1 0,1 0-2 16,1-6 6-16,0 2-3 0,0-3 8 0,-1-1 6 15,0-1-2-15,1-3 1 0,0 0-2 0,0 0-5 16,-7-16-2-16,6 3-4 0,0-1 1 0,-1-6-4 16,4-8 3-16,-1 3 4 0,0-4-2 0,2 0 2 15,1 2-1-15,1-1 17 0,2 2-23 0,-1 8-7 16,1-1 6-16,2 3 1 0,-4 2-1 0,3 3-9 0,-2 1 4 16,2 3 4-16,-2 2 4 0,2-1-12 15,2 5 8-15,-2 1 1 0,1 4-7 0,1 3 6 16,-2 1-1-16,1 6 3 0,-2 3 3 0,1 1-4 15,-3 7-2-15,2 0-4 0,-5 4-25 0,-2-3-28 16,3 1-38-16,-2 2-34 0,-2-1-40 0,-2 1-39 0,3-2-51 16,-1-7-59-16,-3-3-666 0,4-1 330 0,-1-6 220 15</inkml:trace>
  <inkml:trace contextRef="#ctx0" brushRef="#br0" timeOffset="100620.75">8418 15383 107 0,'0'-5'188'16,"4"0"-19"-16,-3 2-22 0,-1 3-7 0,0 0 7 15,9 13-4-15,-5-5-2 0,-2 3-6 0,5 4-6 0,-2 5-8 16,0 6-5-16,-1 2-12 0,-2-4-11 0,2 3-2 16,0 1-19-16,-1-1-5 0,-1 1-5 15,2-3-5-15,0-6-8 0,-3 2-5 0,7-6-6 16,-5-4-11-16,3 2-7 0,0-5-7 0,1-1 2 15,0-4-2-15,-1-1-2 0,2-4-2 0,2-2-3 0,2-3-2 16,-1-5 1-16,1-3 0 0,1-7-3 0,-3-3 6 16,3 0-7-16,-2 0 3 0,-2 0 7 15,1-3-4-15,-1 5 6 0,-2 6 26 0,-2 0 1 16,1 5 7-16,-1-2 3 0,-1 4 3 0,-1 2-1 16,-2 3-4-16,-1 0-6 0,3 3-8 0,-3 2 0 0,0 0-2 15,0 0-2-15,2 17 4 0,1-5-3 0,-6 5 1 16,3 2-3-16,0 7-2 0,-1 2-4 0,0-2-2 15,1 1 0-15,1 0-1 0,0-1-2 16,3-2 2-16,2-3-6 0,1-5-2 0,-1 1-2 16,-1-7 3-16,3 1-4 0,2-4-2 0,-2-1 4 0,2-2 0 15,1-4-2-15,0 0-1 0,-1-5-2 0,5-4 1 16,-2-3-3-16,-2-3 2 0,6-5 0 0,-6-3 2 16,0-3-3-16,-1-2-2 0,0-1 1 15,-1-3 1-15,-1 3 0 0,-3-3 1 0,0 0 2 16,-5 5 3-16,0 0 17 0,0 8 4 0,-1 2 15 0,-3 4 14 15,-1 4-9-15,-3-3-6 0,-1 4-4 0,-2 5-10 16,-9 0-2-16,-5 8-5 0,-6 3-4 16,3 5 4-16,1 4-1 0,1-2-6 0,0 4-5 15,8 0-6-15,3-4 3 0,3 0-5 0,7 1 7 16,-1 0-19-16,6-1 8 0,1-3-19 0,4-1 5 0,-1-2-4 16,6-2 0-16,8-1 1 0,-5-2 3 0,6-4-1 15,3-5 1-15,0 0 4 0,4-5 1 0,2 4 3 16,-2-6-1-16,-1 1 0 0,-5 1 4 15,-1 0-2-15,-1 0 0 0,-2 3 6 0,-3 1 1 16,0 1 0-16,-4 2 2 0,2-1-2 0,-4 2-2 0,0 2 1 16,1 0-2-16,0 2 14 0,-2 2-12 0,1 1 14 15,-1 5 6-15,-1-2-14 0,1 5 4 0,-2 0-2 16,0 4 5-16,0 3 7 0,-4-3-16 0,1 1 3 16,-1 0-7-16,-1 0 7 0,-2-2-3 15,2 1 0-15,1-5-5 0,-2 2 4 0,-1-4 4 0,2-3 3 16,1-2-12-16,-2 0 14 0,2-1-2 0,0-4 4 15,0 0-13-15,0 0 2 0,2-18 1 0,-2 5-3 16,1-4 2-16,2-9-2 0,0 0 6 16,3 0-2-16,-3-3-3 0,3 1-2 0,1 1-1 0,-1 2 3 15,1 6 2-15,-2 1-2 0,0 1 10 0,4 2-8 16,-4 6-4-16,2 1-3 0,-5 3-3 0,6 3 4 16,-8 2-4-16,15 5 2 0,-5 1 0 0,2 0 1 15,1 5 1-15,-3 1 1 0,0 5-1 0,0 1 8 16,-5 0-11-16,3 1 7 0,-3 4 1 15,-2-3-2-15,-1-1 2 0,-2 0-3 0,0 1-1 0,0 0 5 16,-2-1-4-16,0-3-4 0,0-2-6 0,-2-3-6 16,3-4-1-16,1 0 24 0,0-3-16 0,0 2 4 15,-3-5-1-15,3-1-3 0,0 0 7 0,-5-9-9 16,5 0 6-16,-1-6 9 0,0-2-8 0,2-1-3 16,-2-8-4-16,3-1 0 0,-2-1 1 0,1-1 8 15,2 1-9-15,1-1 4 0,3 1 4 0,-1 0 1 16,-1 3-7-16,1 8 1 0,-1-1 13 0,-1 7-9 15,4 0-9-15,-2 2 9 0,-1 2-5 0,3 5 2 16,2 0-3-16,-4 2-4 0,5 2 6 0,0 3 0 16,1 5 1-16,1 2-1 0,-2 5 9 0,1 0-8 15,1 5 3-15,2 0 6 0,-5 1 1 0,3-1-7 16,-3 1 0-16,0-6-1 0,-1 0 3 0,-1-1 2 16,2 1-1-16,-1-7 0 0,-3-2-2 0,1 0 12 15,-1-3-11-15,-2-3 11 0,3-2-11 0,1 0 5 16,1-3 2-16,1-4-1 0,-2-2-2 0,5-4 6 15,-2-3 5-15,0-2-7 0,1-5 19 0,0-5-9 16,-2 0-7-16,-1-3 12 0,1 0-13 0,-1 0 8 16,-2-2-2-16,-1 4 12 0,-1 6-5 0,-4 5 13 15,2 1 1-15,-2 5-4 0,0 3-2 0,-1-2-2 16,0 5-8-16,-1 1-6 0,1 2-4 0,0 3-10 16,0 0 14-16,-5 10-2 0,0-1 10 0,0 11-17 15,0-3 1-15,0 9-18 0,-1 6-24 0,0 0-34 16,0 2-36-16,-1 13-39 0,1-13-48 0,-2 15-51 15,1-3-48-15,-1 0-865 0,3-11 384 0,-4 0 258 16</inkml:trace>
  <inkml:trace contextRef="#ctx0" brushRef="#br0" timeOffset="102655.69">8856 16388 189 0,'-4'-1'251'0,"4"1"-33"0,0-10-17 16,0 5-21-16,4-5-17 0,4 2-12 0,1-7-12 0,2 3-9 15,5 0-14-15,0-8 1 0,3-1-7 0,2 4-5 16,-1-2-10-16,-2 1 1 0,-1-2-3 0,-2-1 1 15,3 2-1-15,-6-5-5 0,0 0-8 0,1 2 5 16,-9 4 5-16,1 0 7 0,1-2-2 0,1 3 12 16,-6 0 1-16,4 0-5 0,-2 6-3 15,-2 1-6-15,-1 2-5 0,0 1-6 0,0 2-14 16,3 0-8-16,-3 5-16 0,2-5 1 0,-2 5-4 16,0 0-7-16,21 11-8 0,-11-4-1 0,4 4 2 0,-1 1-6 15,1 1 1-15,4 8-1 0,-2 1-8 16,-3-7 3-16,4 6-11 0,-5 1-3 0,1-2-25 0,-8 0-2 15,3-2-4-15,-4-1-9 0,-3 0-7 16,-1-2-7-16,0-3 3 0,-1-1 0 0,-2 0 0 16,-5-2 10-16,3-1 0 0,-5 1 6 0,1-2 3 15,0-3 0-15,-1 1 8 0,-4-3-1 0,4 2 16 0,-3-3-7 16,7-1 11-16,-3 2 0 0,9-2 7 0,-10 2 0 16,10-2-7-16,-8 0 6 0,8 0 0 15,0 0-4-15,0 0-6 0,0 0 5 0,0 0-1 16,0 0-2-16,0 0-4 0,23-7 1 0,-13 5-5 15,8-4 1-15,-3 1-2 0,3-1 1 0,-2 1 4 16,4-5-1-16,-5-2-4 0,2 0 3 0,2-5 2 0,-1-3-1 16,0-4 3-16,-4 2 1 0,-1-1-1 15,-2-4 11-15,-1 0 0 0,-2-2-3 0,-3 0 6 16,2-3 14-16,-2 3 1 0,0 0 3 0,-3 0 14 16,2 0 21-16,-4 10 6 0,1 0 4 0,-1 5 9 15,0 3 17-15,0 1 2 0,-1 3-9 0,2 1-17 16,-2 1-11-16,1 5-6 0,0 0-8 0,0 0-3 0,0 0-7 15,5 31 9-15,-1-12-16 0,1 5-3 16,3 8-7-16,-2-1 3 0,3 1-3 0,0 2 0 16,1 2-1-16,3 10-2 0,-4-14-1 0,4 2-3 15,-3-1 0-15,4-4-1 0,-1 0-13 0,-2-5-12 16,3-2-17-16,-2-7-8 0,2 0-20 0,0-6-5 16,-4 0 3-16,4-4-3 0,-1-5 8 0,1 0 0 0,-1-2 11 15,2-7-6-15,2 1 7 0,-3-7 4 16,3-4 7-16,-6 2 3 0,2-9 3 0,-2-1 4 15,-2 0 0-15,0-1 3 0,-2 3 3 0,-5 0 4 16,0 7 0-16,-1 2 6 0,-2-1-2 0,-1 6 10 16,1-1-7-16,-3 0-2 0,-1 7-4 0,-1 2 2 15,-6-2 7-15,2 5-8 0,-3 5-2 0,-2 0-2 16,-2 6-8-16,3-2-10 0,1 5-12 0,-1 3-14 16,4-1-21-16,1 0-12 0,0 1-17 0,7-1-19 15,-1 0-8-15,3-2 4 0,0-5 5 0,1 1 5 16,3-5 10-16,0 3 12 0,2-7 14 0,2 2 5 15,-8-3 9-15,13-3 15 0,-2-4 2 0,-3 2 6 16,1-1 12-16,5-2 10 0,-3-5 8 0,0 5 15 16,1-3 14-16,-3 1 7 0,0 3 8 0,2-3 16 15,-5 3 10-15,0 3 6 0,2-3 0 0,-3 4 5 16,-2 0-13-16,0 0-5 0,-3 3-6 0,4-4-6 16,-4 4-6-16,0 0 1 0,0 0-5 0,0 0-5 15,0 0 2-15,13 7-3 0,-10-4-1 0,-3-3-4 16,3 6-5-16,-3-6-11 0,3 5 0 0,-3-5-1 15,6 3 0-15,-6-3 1 0,0 0 2 0,15-5 0 16,-12-2 0-16,6-1 0 0,-1-5 1 0,1-3 4 16,1-2-1-16,-5 1 15 0,3-7-7 0,1-1 13 15,-3-3 0-15,-2 0 5 0,5-3 16 0,-4-3 14 16,2 5 4-16,-2 1 11 0,0 1 18 0,-1 3-3 16,-2 7 6-16,-1 0 19 0,1 5 7 0,-2 4 4 15,-2 1-16-15,4 3-9 0,-2 4-11 0,0 0-17 16,0 0-3-16,0 0-6 0,1 18-6 0,-2 1-5 15,-1 9 2-15,1 1-11 0,1 2-4 0,1 3 2 16,-1 14 0-16,2-16-6 0,-2 0-7 0,1 4-3 16,3-3-1-16,-2 1 3 0,4-2-13 0,-2-3-17 15,7-2-17-15,-1-1-19 0,0-12-20 0,2 1-10 16,1-5-1-16,3-1 7 0,-3-6 7 0,0-4 4 16,0-1 7-16,4-5 3 0,0-3 9 0,2-7 2 15,-6 3 2-15,6-8 6 0,-2-2 4 0,-1-3-1 16,-3 2 6-16,-1-1 12 0,-3-2 11 0,1-1 15 15,-3 4 9-15,-1 1 10 0,-4 6 12 0,1 5 22 16,-2-2 22-16,0 5 19 0,-1 5-2 16,2-2-11-16,-2 3-15 0,0 1-15 0,0 3-8 0,0 0-8 15,0 0-3-15,0 0-8 0,-15 19-3 0,4-5-8 16,5 3-4-16,-2 0-8 0,1 10-21 0,1-10-25 16,1 0-26-16,3-2-18 0,0 3-18 0,4-2-26 15,-1-2-2-15,1-4 1 0,3-1 11 0,2-2 11 16,-2-4 5-16,1-1 12 0,2-2 5 0,-8 0 8 15,23-7 7-15,-12-1 1 0,6-4 11 0,-3-2 9 16,0 0 12-16,4-8 18 0,-1 1 4 0,-6 5 40 16,2 2-5-16,-1-2 9 0,1 0 19 0,-6 7 9 15,-1 0-5-15,3 1-7 0,-5-1-11 0,1 4-7 16,-1 2 0-16,-1 2-10 0,-3 1 0 0,11 0-10 16,-11 0 2-16,11 6-4 0,-3 5 0 0,-1-3-4 15,-1 2-1-15,0 6 1 0,-2 1 0 0,0-2-9 16,-4 2 6-16,3 0-6 0,-3 0-1 0,0 0 3 15,-3-1-7-15,0-5-12 0,2 3-10 0,1-5-25 16,-4-1 9-16,3-3-3 0,1 2 4 0,-1-4 16 16,1-3-8-16,0 0 10 0,0 0-5 0,0 0 4 15,0 0 0-15,2-22 2 0,2 10 3 0,-3-7 3 16,2 2 2-16,3-10-2 0,2 1-1 0,1 7 11 16,0-4 1-16,0 3 7 0,1 4 9 0,-5-1-1 15,3 8 0-15,-3-1-2 0,-1 5 4 0,6-5-10 16,-4 6-3-16,1 4-3 0,3-1 1 0,-10 1-3 15,18 5 0-15,-9-1 1 0,1 5 1 0,-2 2 1 16,-2-1-2-16,-1 2-1 0,1 5 1 0,-3-2-7 16,-3-3-11-16,4 4-11 0,-4-4-12 0,1 3-23 15,-2-3-16-15,1-2-13 0,-3 0-7 0,2-4-2 16,1 2 14-16,0-3 11 0,0-5 10 0,0 0 3 16,-1 3 11-16,1-3-2 0,0 0 12 15,0 0 1-15,0-20 0 0,1 8 10 0,-1 1 10 16,5-8 12-16,-3 3 4 0,0-4 5 0,1 1 10 0,3 0 3 15,-3 0 11-15,1 2 7 0,1 2 7 0,-3 4 0 16,3-1-2-16,-1 2-2 0,0 3-4 16,2 1-15-16,2 3 1 0,-3 0 3 0,-5 3-3 15,14 1-11-15,-6 4 12 0,2 1-12 0,-2 2 1 0,-2 1 3 16,2 0-2-16,2 5 11 0,-5-1-15 16,-1-2-9-16,1-1 0 0,-1 1-4 0,1-1-2 0,-1-4-6 15,0 0 4-15,0-1 2 0,-1 0-4 0,1-3 3 16,-4-2 4-16,0 0 4 0,15-7 1 0,-8 1-4 15,-1-4 11-15,3-3 1 0,-1-2 6 16,0-3 10-16,-2-9 14 0,2 1 9 0,-1-2 2 16,-3-1 6-16,1-1-2 0,0-4-1 0,-1 2 9 15,0 3 15-15,0 0 17 0,-2 3 0 0,0 1 5 0,0 7 5 16,-2 4 3-16,0 3-3 0,0 4-10 0,-2 1-8 16,2 6-10-16,0-7-15 0,0 7-7 15,0 0-3-15,0 0-5 0,3 20-6 0,0-5-4 16,-2 4-2-16,5 8-2 0,0-1 1 0,-6 3-3 15,4 1-6-15,-2 1-3 0,2 2 0 0,-3 1-9 16,2-1-30-16,-2-1-60 0,3 0-70 0,-4-3-79 0,-1 2-72 16,-3-4-67-16,4-3-91 0,-8-6-1068 0,6-2 510 15,-5-5 338-15</inkml:trace>
  <inkml:trace contextRef="#ctx0" brushRef="#br0" timeOffset="102806.28">10855 15787 317 0,'-12'-14'319'0,"7"2"-19"15,-3 2-19-15,6-3-21 0,-2 8-18 0,-1-4-23 16,5 2-20-16,-3-1-18 0,6 3-20 0,2 1-20 16,1-4-8-16,2 3-16 0,5 1-11 0,6 0-9 15,3 2-14-15,6-4-15 0,0 4-40 0,1-1-65 16,-7 3-67-16,-1 0-90 0,0-1-65 0,-3-2-627 16,0 2 294-16,-9-1 198 0</inkml:trace>
  <inkml:trace contextRef="#ctx0" brushRef="#br0" timeOffset="103035.02">11298 15117 9 0,'8'-26'295'0,"2"9"-7"15,-2 2-16-15,2 2-21 0,0 4-16 0,2 4-6 16,-1 4-3-16,7 4-1 0,0 5 4 0,5 7-7 16,1 4-12-16,0 5 0 0,3 2-11 0,3 13-3 15,-2 3-2-15,-5 1-9 0,0 4-3 0,-5 1-8 16,-7 2-2-16,-1 0-20 0,-2 3-11 0,-7 1-12 15,-2-1-12-15,-3 3-13 0,-8-2-10 0,1-2-3 16,-7-3-9-16,0 0-13 0,-2-3-38 0,-3-3-63 16,4-11-70-16,-7 9-83 0,2-12-101 0,7-5-116 15,-4 2-1000-15,0-3 466 0,4-12 312 0</inkml:trace>
  <inkml:trace contextRef="#ctx0" brushRef="#br0" timeOffset="104901.94">14581 15066 71 0,'1'-12'238'0,"1"0"-3"0,1 1 11 0,1 2-5 16,-3 1-10-16,-1 2-10 0,0 2-18 15,0-2-21-15,0 6-20 0,0-4-19 0,0 4-14 0,0 0-13 16,0 0-12-16,2 15-4 0,-2-2-10 0,-4 6-6 15,-1 6-8-15,2 2 0 0,2 2-16 0,-3 1-5 16,4 0-7-16,-1 4-2 0,-1 0-3 16,2-1-3-16,2 2-8 0,2 1-2 0,-2-2-1 0,3-1 18 15,0-3-5-15,-1-2-10 0,4-3-18 0,-2-6-12 16,4-5-4-16,1 1-9 0,-2-8-2 0,2 3 1 16,3-5 0-16,1-3 4 0,3-3 1 0,0-4-4 15,0 0 3-15,8-8 2 0,-8 1-2 0,4-7 5 16,-3-3 0-16,0-4-1 0,-4 0 2 15,2-2-1-15,-5 0 4 0,2-2 2 0,-1 0 8 0,-5 4 11 16,2 0 17-16,-1 2 7 0,-1 6 13 0,-3 1 16 16,-3 4 15-16,2 1 21 0,0 4 9 0,-4-2-1 15,1 5-15-15,-1 1-5 0,3 0-20 0,-3 4-8 16,0 0-18-16,0 0 6 0,-4 17-4 0,3-1 1 16,-3 3-7-16,-5 6-7 0,4 3-4 0,-3 4-2 15,3 0-7-15,-1 4 8 0,-2 10-10 0,0 1-5 16,3-12 0-16,0 13-4 0,2-14-5 0,2 2-22 15,1 10-37-15,-3-12-39 0,6 0-40 0,-2-1-56 16,3-2-36-16,0 0-31 0,4-5-56 0,-3-9-45 16,0 0-783-16,1-6 376 0,1-2 252 0</inkml:trace>
  <inkml:trace contextRef="#ctx0" brushRef="#br0" timeOffset="105705.18">15229 15155 110 0,'-3'-4'180'0,"3"0"8"15,0 4 8-15,0-6-8 0,-1-1-4 0,1 2-10 16,0-2 8-16,0 1 9 0,-3-1-1 0,3 2-6 15,0-2-14-15,3-2-10 0,-3 3-6 0,0-5-4 16,1 2-5-16,2 1-4 0,2-2-20 0,-1 3-7 16,2-4-12-16,5-1-12 0,1 2-3 0,3 0-17 15,3 1-8-15,1 3 3 0,3 1-5 0,2-4-7 16,-2 6-5-16,1 3-11 0,-2 0 3 0,0 4-10 16,0 4-1-16,-3 0 0 0,-1 1-12 0,-4 5 6 15,-1 1-5-15,-2 7-5 0,-5-2 2 0,-4 5 4 16,-2 0-1-16,-5 1-11 0,-3-1 7 0,-6 2-2 15,3-4-2-15,-3 4 3 0,-1-4-4 0,1-2 1 16,0 0 3-16,3-8-5 0,2-1-1 0,2-2-3 16,2-3 3-16,-2-2-1 0,3 2 2 0,4-4 4 15,-3 0-4-15,0-2-2 0,4-1 3 0,0 4-18 16,0-4 11-16,0 0 0 0,9 3 1 0,-1-2 2 16,3-2-5-16,1 2 10 0,6-2-12 0,-2 1 1 15,3 0-1-15,2 1 0 0,-2 1 0 0,0 2 0 16,2 2-2-16,-2-1 0 0,0-1 3 0,-6 1 3 15,-2 2 1-15,2-2-4 0,-5 2 5 0,1 0 0 16,-4 4 10-16,0-1 2 0,-5 1 7 0,-1 1 3 16,-1 1-4-16,-5 3 3 0,-1 1-2 0,-7 7 0 15,-6-5 3-15,3 4-6 0,-3 0-2 0,-4 1-8 16,1-1-1-16,0 2-25 0,1-4-56 0,2-2-42 16,2 1-46-16,9-6-58 0,2-4-66 0,3-1-56 15,-4-2-750-15,8-2 364 0,1 0 242 0</inkml:trace>
  <inkml:trace contextRef="#ctx0" brushRef="#br0" timeOffset="105888.38">15833 15499 1975 0,'9'-4'218'0,"-1"2"-67"0,-1 2-55 0,0-1-61 16,-7 1-6-16,6 2 6 0,-6 3 13 0,0 3 2 15,0-2-2-15,-2 7 3 0,-1-2 2 0,-3 6 1 16,-2 0-5-16,3 0-3 0,-3 3-3 0,2 2-1 15,-3 4-9-15,-3-3-3 0,7-4-3 0,0 7-20 16,0-7-34-16,1-1-52 0,3 2-51 0,1-3-64 16,1 0-704-16,-1-3 300 0,2-7 200 0</inkml:trace>
  <inkml:trace contextRef="#ctx0" brushRef="#br0" timeOffset="106352.17">15901 14970 171 0,'-9'-5'262'16,"3"2"-8"-16,-1 0-12 0,3 2-5 0,-1-3-24 0,5 4-18 15,-4-4-21-15,4 4-19 0,-2-3-9 0,2 3-23 16,0 0-9-16,9-2-10 0,0 2-9 0,3-2-7 16,6 2-8-16,10-1-1 0,1 0-4 15,1 0-2-15,1-1-3 0,0 2-7 0,-2-1-5 16,2 0-6-16,-1 1-3 0,-2 0-9 0,-1 0 1 0,1 1-2 16,-10 0-5-16,0 1 2 0,1 1-6 0,-6-1-1 15,-1 0-4-15,-1 3-3 0,-1 0 5 0,-1 0 3 16,0 1-1-16,-1 2 6 0,-3 0 8 15,-1 3 15-15,0 2 0 0,-2-1 9 0,-2 5 1 0,0 3 25 16,-2 6-6-16,-1-9-8 0,-3 9-4 0,-1-2-10 16,-2 1 0-16,2-1-7 0,-1 3-14 0,0-1 4 15,1 1 0-15,-3 2-7 0,3-4-2 0,-2 4-4 16,-1-3-11-16,5-2 7 0,0 2-5 0,-2-1-14 16,2-1-38-16,1-3-40 0,-1-3-45 0,4-1-51 15,1 2-39-15,1-2-51 0,4-5-45 0,2-2-917 16,-1-2 406-16,-1-4 268 0</inkml:trace>
  <inkml:trace contextRef="#ctx0" brushRef="#br0" timeOffset="106886.13">17048 15125 202 0,'1'-13'226'16,"2"1"-14"-16,-2-1 4 0,3-3-11 0,-4-1-16 15,-2 3-15-15,2-4 6 0,0 0-8 0,-3-1-11 16,0 0-18-16,2 0 25 0,-8-7-8 0,4 7-15 16,0 0-6-16,-4-6-4 0,-1 3-6 0,1 3 7 15,-1 2 7-15,-3 3 2 0,-5-6 3 0,3 8 1 16,2 0 2-16,-5 7-8 0,0 1-12 0,-1 4-3 15,-4 4-6-15,-5 1-13 0,0 7-3 0,-1 0-14 16,-1 8-8-16,3 1-7 0,-1 5-5 0,-4 10-9 16,9-7-5-16,1 2-6 0,-3 8-6 0,9-9-3 15,4 2-9-15,4 0 0 0,2-2-2 0,4 0-7 16,4-4-4-16,2 1-2 0,2-10-6 0,4-1-4 16,2-3-14-16,2 2-9 0,2-4-17 0,3-1-11 15,7-4-12-15,2 0-18 0,-1-5-1 0,5-2 4 16,-4-6 9-16,-1-1 2 0,0-4 5 0,-2-1 11 15,-1-4-4-15,-2-1 8 0,0-1 1 0,0-5 5 0,-7 2 5 16,-1 0 8-16,-4 5 14 0,-1-2-4 16,-1 5-2-16,-6-1 12 0,4 5 15 0,-3 0 14 15,0 3 7-15,0 0-3 0,-2 3-5 0,0-2-3 0,2 3-2 16,-3 3-4-16,0 0-1 0,1 10-1 0,0 0-10 16,-1 7 6-16,-1 3-3 0,0 6 1 0,1 1-18 15,-3 1 16-15,-1 3-1 0,3 2 0 16,0 15 1-16,-2-14-2 0,1 0 3 0,-1 14-9 15,-2-2-28-15,1-12-44 0,2 2-54 0,-1 10-61 0,2-12-77 16,5-5-85-16,-8-2-947 0,8-3 430 0,1-7 288 16</inkml:trace>
  <inkml:trace contextRef="#ctx0" brushRef="#br0" timeOffset="107068.18">17410 15521 2930 0,'4'3'270'15,"0"-1"-112"-15,-4-2-69 0,0 4-33 0,0-4-15 16,-6 10 2-16,2-2 13 0,1 2-4 0,-2 1 2 0,1 0-3 16,0 4-5-16,-1 1-4 0,1 3-3 0,-1 1-3 15,0-1-2-15,1 10 2 0,-1-5-6 0,1 1-4 16,3 3-30-16,-6-3-49 0,5 4-68 0,-7-1-84 16,5-3-96-16,-4 1-834 0,2-3 377 15,-1-4 254-15</inkml:trace>
  <inkml:trace contextRef="#ctx0" brushRef="#br0" timeOffset="107635.12">17705 14887 73 0,'-2'-12'292'0,"-2"5"7"15,4-3-12-15,0 5-20 0,-2-1-11 0,1 2-33 16,1 4-21-16,-1-2-18 0,1 2-17 0,0 0-6 0,-8 11-8 15,4-1-10-15,-2 7-7 0,5 2-15 0,-3 6-5 16,0 2-6-16,-1 2-15 0,2 0-6 16,2 0-7-16,-2 0-8 0,2 2-11 0,1-2-5 0,1 3-3 15,1-3-4-15,0 0-7 0,1-2-4 0,2 0 12 16,4-2-20-16,1-8-3 0,0-2-5 0,2 0-1 16,3-3-9-16,3-4-6 0,0-4-6 0,1-1-10 15,2-2 1-15,-1-5-2 0,0 0-1 0,6-6 3 16,-3-2-4-16,0-5 5 0,-3-6-10 0,1-1 10 15,-2 0-1-15,-4-2 3 0,1-5 0 0,-6 1 1 16,0 0 1-16,-1 3 18 0,-1 1 0 0,-4 1 20 16,1 8 14-16,-4 0 25 0,-2 5 33 0,2 2 21 15,-2 2 3-15,-2 1-11 0,6 3-17 0,-6 1-14 16,3 3-10-16,0 0-4 0,-10 9-8 0,6 3-9 16,-1 3-4-16,-4 6-3 0,3 1-7 0,1 3-3 15,-2 4-7-15,5 0 0 0,-2 0-11 0,1 3 6 16,-1 2-5-16,1 0 3 0,0-2-6 0,3 2-19 15,0 0-39-15,3-1-34 0,0-4-54 0,5 0-44 16,-3 0-51-16,-1-7-55 0,3-4-52 0,3-5-47 16,-4-6-924-16,11 1 431 0,1-7 290 0</inkml:trace>
  <inkml:trace contextRef="#ctx0" brushRef="#br0" timeOffset="108003.06">18276 14879 162 0,'-15'-9'324'0,"0"0"-19"0,3 2-12 0,2 1-23 15,5 1-16-15,1 3-28 0,-1-2-30 0,2 3-18 0,3 1-4 16,0 0-28-16,0 0-13 0,17 0-14 0,-2 5-12 16,8-3-10-16,9 2-6 0,4-1-10 15,-2 1-9-15,6-4-6 0,-2 1-8 0,1 1-6 16,-2-2 8-16,-3-2-17 0,-3 0-6 0,-8-1 2 15,2-1-7-15,-5-1 7 0,-6 5 15 0,-4-4 22 16,-2 3 16-16,1 1 19 0,-3-2 1 0,-1 1 8 16,-5 1-7-16,9 0-9 0,-9 0-13 0,6-1-10 0,-6 1-8 15,3 5-2-15,-6 1-4 0,3 4-7 0,-2 1-6 16,-3 8 3-16,-4 5-3 0,4-1-6 0,0 4-2 16,-2 0-6-16,2 1 0 0,-4 1-4 0,4 1-6 15,-3 1 2-15,-3 0-4 0,6 0-4 0,-2 0-3 16,6 4-10-16,-8-3-33 0,0 3-49 0,4-2-56 15,1-4-53-15,-1-1-53 0,1-2-66 0,2-9-64 16,0-1-1006-16,4-7 457 0,0-2 304 0</inkml:trace>
  <inkml:trace contextRef="#ctx0" brushRef="#br0" timeOffset="108435">18949 14843 129 0,'1'-13'340'0,"0"2"-23"0,0 1-14 16,-1 4-24-16,2 0-23 0,-1 1-27 0,0 3-21 16,-1 2-8-16,0 0-4 0,5 13-3 0,-2 2-3 15,-1 1-17-15,2 9-1 0,-1 2-4 0,-1 2-14 16,1-1-1-16,1 4-24 0,-2-2-5 0,7 1-3 16,-6 2-19-16,2-2-5 0,1 2-14 0,-1-3 3 15,2 2-14-15,2-2-10 0,-2 0 0 0,1-3-8 16,2-4-4-16,-2-3-10 0,1-8 5 0,-3-2-9 15,3 0-8-15,4-5 9 0,-4-1-2 0,5-4-8 16,-1-1 4-16,3-3-6 0,2-5 0 0,1-2-4 16,8-5 3-16,-6-8-4 0,1 2-2 0,-1-5-4 15,2-1-1-15,5-10 4 0,-12 5 0 0,0 2 10 16,-3-3 16-16,-3 0 7 0,-1 3 12 0,0 6 43 16,-1 9 25-16,-6 4 19 0,2 1-4 0,-1 2-10 0,-2 2-15 15,-1 2-20-15,2 4-5 0,-2 1-15 0,0 0-2 16,0 21-2-16,-2-3-8 0,2 7-5 15,-3 3 1-15,2 1-5 0,0 1-5 0,-2 1-9 16,3 0-3-16,3 2 1 0,2 3-3 0,-4-3-5 0,2 13-3 16,3-14-13-16,-4 0-16 0,3-2-44 0,-1 0-56 15,-1 2-71-15,2-7-102 0,-3 0-91 16,0-5-100-16,-2-3-1452 0,1-3 637 0,3-4 426 16</inkml:trace>
  <inkml:trace contextRef="#ctx0" brushRef="#br0" timeOffset="110019.9">23496 14872 57 0,'3'-13'233'0,"-1"2"5"0,1 0-2 16,-2 3 2-16,2 3-5 0,-1-3-14 0,-2 4-17 15,3 0-22-15,-3 0-17 0,0 4-17 0,2-4-18 16,-2 4-16-16,0 0-4 0,3 12-3 0,-2-2-3 15,2 4-9-15,-2 4-3 0,-1 5-6 0,-1 7-5 16,-1-4-9-16,2 3-6 0,-2 0-6 0,2 2-8 16,1-2-2-16,-1 2-6 0,1-1 1 0,2-4-7 15,0 5-2-15,1-2-7 0,1-1-5 0,2 0-6 16,2-2-16-16,0-9-14 0,1-1-12 0,3-2-1 16,1 2-5-16,0-9-4 0,-1 0-4 0,-2-3 1 15,9-4-1-15,-2-1 9 0,-3-2 0 0,4-5 3 16,-1-1 4-16,2-6 6 0,-4-1-1 0,-1-5 0 15,0-1 4-15,0-2-2 0,-2-2 5 0,0 0 6 16,-1-1 9-16,-1-1 6 0,-3 5 19 0,-3 3 20 16,0 2 5-16,0 1 9 0,-2 2 12 0,-2 4 14 15,-1 0 10-15,0 2 4 0,0 3-7 0,0-1-9 16,0 5-15-16,0 2-11 0,0 0-4 0,0 0-2 16,-1 17-4-16,-2-5-2 0,3 5-9 0,-2 3-2 15,-1 6-8-15,1 2 6 0,-2 2 4 0,1 3-24 16,2 0 13-16,1 13-22 0,1-13-37 0,-1 2-47 15,0 1-46-15,-1 11-52 0,2-12-63 0,3-2-66 0,-4 0-843 16,4-6 382-16,1-7 256 0</inkml:trace>
  <inkml:trace contextRef="#ctx0" brushRef="#br0" timeOffset="110370.32">24236 15034 99 0,'0'-11'337'0,"0"3"-25"16,0 2-26-16,-2 2-31 0,-1 2-22 0,3 2-13 16,0 0-20-16,-15 9-14 0,3-1-12 0,2 4-10 15,-4 5-16-15,-1 3-17 0,0 2-7 0,1-1-12 16,4 4-11-16,0-1-11 0,5 2-8 0,1-1-9 16,0 0-6-16,4-7-6 0,3-1-6 0,2-1-6 0,0 1-4 15,8-3-6-15,-3-6-11 0,5 2 0 0,1-4 1 16,0-2-1-16,2-4 2 0,1-4-4 0,-1-2-2 15,0-5-4-15,0-1 1 0,1-6-4 0,-6 1 1 16,1-8-3-16,1-1 2 0,-4-3-5 0,-2-1-4 16,-2-2 3-16,-3 0-2 0,-1-2-3 0,-3 3 3 15,-3 0 9-15,-2 6-3 0,-4 0 0 0,0 11 6 16,-1-1-9-16,-7 5-4 0,-1 5 6 0,-1 2-8 16,-9 6 13-16,1 3-18 0,-1 6 2 0,3 7-6 15,3 3-12-15,0 1-19 0,6 5-25 0,3 4-36 16,1 2-29-16,3 0-39 0,4 16-46 0,9-17-42 15,1 4-44-15,8 6-666 0,-3-11 319 0,5-5 214 16</inkml:trace>
  <inkml:trace contextRef="#ctx0" brushRef="#br0" timeOffset="110546.03">24597 15337 132 0,'8'-6'296'15,"-3"0"-1"-15,-1 4-13 0,-1-2-9 0,-1 1-28 16,2-1-18-16,-4 4-14 0,0 0-9 0,0 0-15 15,0 0-14-15,-7 14-22 0,5-7-8 0,-2 4-15 16,1 2-10-16,-4 5-12 0,4 0-4 0,0 1-15 16,-2 2-12-16,1 1-3 0,0 4-27 0,0-7-48 15,3 8-42-15,-4-4-52 0,4 2-73 0,1-6-73 16,-2 7-769-16,1-9 336 0,0-2 224 0</inkml:trace>
  <inkml:trace contextRef="#ctx0" brushRef="#br0" timeOffset="110933.56">24963 15030 43 0,'2'-11'321'0,"-2"0"-31"0,2 3-29 0,-2 2-27 16,4 0-23-16,0 2-21 0,2 0-18 0,2 3-17 15,3 1-18-15,2 3-6 0,6 1-17 0,-1 3-9 16,1 3-11-16,7 3-9 0,-10 0-10 16,1 0-4-16,-4 3-8 0,-2 1-10 0,-2 0 0 0,-5 3-3 15,-1 0-7-15,-6 9 0 0,-1-3-2 0,-5 0-4 16,-5 2 0-16,-4 1 2 0,-1-3-1 0,-4 1-5 16,-2-5 4-16,3-2-1 0,-1-2 0 15,5-6 4-15,5 1 10 0,3-5 0 0,1 1 4 0,4-5-1 16,0 1-1-16,-2-1-2 0,6-1-5 0,-4 1-6 15,5-4 0-15,0 0-2 0,0 0-2 0,17-2-6 16,-2-3 0-16,7-1-5 0,6-2-6 0,3-3-19 16,1 1-38-16,-1-1-31 0,4-1-53 0,-2 1-42 15,3-1-52-15,0-2-40 0,-3 0-777 0,0 0 344 16,0 3 230-16</inkml:trace>
  <inkml:trace contextRef="#ctx0" brushRef="#br0" timeOffset="111387.5">25722 14985 259 0,'0'-19'253'0,"-4"0"0"15,2 2 11-15,-1 2-9 0,-3-4 1 0,2 3-14 16,-7 0 4-16,3 2-13 0,0 3-6 0,2 1 3 16,-4 2-26-16,-2 1-6 0,2 0-28 0,-3 1-14 15,0 2-12-15,2 4-20 0,-6 3-5 0,-2 1-16 16,-3 6-7-16,2 5-8 0,-2 2-11 0,-1 5-9 15,3 0-5-15,1 3-11 0,4-2-3 0,0 2-3 16,5 0 9-16,5-5-19 0,0 1-5 16,2 4 7-16,3-6-10 0,4 0-15 0,6 4 9 0,-3-4-2 15,7 2-8-15,0-4 5 0,0-2-16 0,8 2 2 16,-5-5-1-16,1 0 3 0,5 0-1 0,1-2 3 16,-4-2-1-16,0-3-6 0,-1 4 2 0,-2-2 10 15,1 0-16-15,-7-2 3 0,1 0-4 0,-6-3 14 16,1 0-11-16,-2 0-3 0,-1 1 2 0,-2 1 6 0,-3 1-5 15,-4 0 8-15,-4 2-5 0,-2-1 2 0,-6 3-9 16,0-3 9-16,-10 4-3 0,0-5 3 16,3-2-1-16,-3 3 7 0,6-6 8 0,3-1 3 0,-4 0 2 15,3 1 8-15,5-7 7 0,0 5 3 0,2-1 6 16,3-6-4-16,3 2-6 0,1-3-2 0,1-1-6 16,1 0 8-16,6-5-15 0,2-2-4 0,5 0 2 15,6-3-9-15,4-2 3 0,4 3-2 0,3-1-2 16,4 0-5-16,-1 4-5 0,2 0-15 0,0 5-22 15,3-1-21-15,-3 3-38 0,0 1-47 0,0 2-40 16,-3 2-36-16,-1 3-46 0,0 2-54 0,-6 3-997 16,-3 1 439-16,0 3 294 0</inkml:trace>
  <inkml:trace contextRef="#ctx0" brushRef="#br0" timeOffset="111607.38">26122 15302 166 0,'0'0'362'0,"0"0"-26"0,0 0-13 0,0 0-27 16,0 0-22-16,7-6-21 0,-7 6-21 0,0 0-18 15,0 0 4-15,-7 9-15 0,5-2-11 0,-2 4-16 16,1-1-14-16,-1 6-17 0,1 1-6 0,-1 0-21 16,-1 3-14-16,-2 3-6 0,4 2-10 0,-1-6-6 15,-3 6-17-15,5 3-30 0,-5-3-55 0,5 1-43 16,-1-7-55-16,-2 4-70 0,4-3-67 0,1-4-60 15,-3-5-793-15,6 0 370 0,-2-4 246 0</inkml:trace>
  <inkml:trace contextRef="#ctx0" brushRef="#br0" timeOffset="112027.28">26499 14867 44 0,'3'-12'317'0,"-2"5"-22"0,0 2-34 0,1-1-25 16,-2 6-15-16,-2-3-9 0,2 3-13 0,0 0-1 15,-5 16 4-15,3-4-8 0,-1-1-11 0,-2 8-11 0,0 9-4 16,2-3-16-16,-3 2-14 0,-2 4-4 0,-1-3-15 16,3 2-12-16,-6 0-2 0,3 0-17 0,-1 1-8 15,-1 3-5-15,0-4-11 0,3-1 1 16,1 2-6-16,-2-2-6 0,5-1-5 0,2 0-3 0,4-11 3 15,3 0-15-15,1-7-4 0,3 0-4 0,7-1-8 16,-3-4 9-16,4-4-4 0,-2 1 2 16,3-5-5-16,-2-2 1 0,2-2-1 0,0-5 8 15,-2-1-14-15,5-3-8 0,-5-6 12 0,1 0-4 0,-4-2 2 16,3 0-5-16,-5 2 0 0,-3 5 7 0,-2-2 1 16,-2 2-3-16,-3 1-3 0,-1 4 8 0,-4 1-12 15,-1-1 2-15,-7 0 9 0,1 4-14 0,-7 0-3 16,-1 3-3-16,3 2 1 0,-2 2 2 0,-1 0-14 15,1 3-40-15,5 2-33 0,1 2-35 0,1 0-40 16,-1 8-42-16,2-1-44 0,5-1-53 0,5 1-894 16,-1 4 397-16,2-5 266 0</inkml:trace>
  <inkml:trace contextRef="#ctx0" brushRef="#br0" timeOffset="112401.29">26886 15092 65 0,'5'-16'312'0,"-1"6"3"16,0-2 6-16,-1 0 0 0,-2 4 0 0,0 1-5 16,-1 2-18-16,0 2-27 0,0-3-34 0,0 6-24 15,0-4-19-15,0 4-22 0,0 0-7 0,-5 11-15 16,0 0-14-16,0-1-7 0,-3 6-20 0,-1 0-9 16,2 2-11-16,0 0-13 0,-2 6-2 0,4-6-10 15,0 6-5-15,-1 2-8 0,2-2 2 0,2-7 0 16,2-4-17-16,2-2 0 0,2-1-3 0,2 0-1 0,1-2-8 15,5-2 4-15,-3-2-4 0,2 0-8 16,1-4 5-16,2 0-5 0,-1-6 15 0,-1 1-17 16,3-4 5-16,-2 0-1 0,0-5-3 0,0-3-6 15,2-3 3-15,-1-1-4 0,-3-5 2 0,2 0 0 0,-2-3-2 16,-2 0-4-16,-2-2 3 0,0-3-6 16,-3 5 4-16,-3-2-7 0,-1 4 4 0,-1-2-1 15,-3 11-1-15,-6-7-2 0,1 10 1 0,0 2-5 16,-3 4-8-16,0 3-1 0,-1 2-20 0,-1 3-29 0,1 2-27 15,-1 3-25-15,-1 2-27 0,1 5-29 0,2 4-39 16,3 2-36-16,-1 2-41 0,5 6-48 16,1-6-785-16,0 1 373 0,3-3 250 0</inkml:trace>
  <inkml:trace contextRef="#ctx0" brushRef="#br0" timeOffset="112836.45">27326 14783 296 0,'5'-19'305'0,"5"3"-19"0,-6 4 1 16,0-1-6-16,-3 3-5 0,3 4-7 0,-1 1-37 15,-1-2 3-15,-2 3-44 0,4 2-25 0,-4 2-16 16,0 0-18-16,6 8 0 0,-3 0-16 0,-2 6-8 16,2-2-10-16,1 6-12 0,-2 7-3 0,-1-6-8 15,2 9-9-15,-2-4 0 0,1 4-5 0,0 0-11 16,1-1-4-16,-2-1 0 0,4 2-7 0,-4-2-5 15,2-2 3-15,2-4-4 0,-1-2-8 16,2-1 4-16,3-2-1 0,0-1-8 0,-1-4-3 0,2-3 1 16,7-2 3-16,0 0 0 0,-4-4-2 0,6-2-3 15,-1-4 1-15,4-1 11 0,4-5-17 0,-2-2-2 16,-4-4 2-16,2-3 2 0,-2 0-3 0,-2-5 3 16,0 0-1-16,-1-1 4 0,-2 1 8 0,-1-1 16 15,0 4 13-15,-5 6 20 0,-1 2 20 0,-2 4 17 16,-3 3-7-16,-1 0-10 0,1 4-12 0,-2 1-7 0,-1 2-6 15,0 0-3-15,-4 16-1 0,-1-2-2 16,-1 5 0-16,-2 5-6 0,-1 3 1 0,-1 0-5 16,1 1-5-16,0 0-3 0,4 3-4 0,-5-1-3 15,2 2-5-15,0-3 0 0,5 2-4 0,-3-1-2 0,4 1-2 16,0-1 0-16,0-3-5 0,0 2-18 16,4-10-32-16,-2 7-51 0,0-7-68 0,2-1-69 15,-2-2-58-15,-2 1-77 0,2-7-73 0,0 1-1133 16,0-1 520-16,-2-3 346 0</inkml:trace>
  <inkml:trace contextRef="#ctx0" brushRef="#br0" timeOffset="114783.17">3535 16949 166 0,'3'-8'216'16,"-3"4"-2"-16,1-1-11 0,-1-3-14 0,1 6-18 0,-1 2-16 16,0-4-15-16,2 1-12 0,-2 3-16 15,0 0-4-15,0 0-4 0,6 9-5 0,-2-4-2 16,1 5-3-16,0 1-7 0,-1 1 11 0,4 4-12 16,-2 3 1-16,2 5-5 0,-2 0-1 0,3 4-6 15,-1 0-1-15,-2 1-6 0,1 5-6 0,-4-1 2 16,2-1-3-16,0 0 1 0,2 1-13 0,-6 1-4 15,3-2 0-15,0-3-7 0,2 2-3 0,-2-6-4 0,-4 2-2 16,0-6-1-16,0-2-2 0,0-4-4 16,-3-1-6-16,3 1 1 0,0-10 4 0,3 4 3 15,-6-5 4-15,6 0 12 0,-3 0 16 0,0 1 24 16,0-5-18-16,0 0-4 0,0 0 7 0,0 0-18 16,-10-17-4-16,6 5-7 0,-1-5-2 0,-2-2-3 15,1-8-6-15,-3-2 1 0,2-4-9 0,1-2 1 16,-1-13-2-16,-1 2 3 0,2-4-2 0,2 1-8 15,0-1 5-15,3 1-3 0,-1 1-3 0,2 14-3 16,2 4 5-16,0-3-1 0,1 5-5 0,-1 10-1 16,4-2 0-16,0 6 0 0,-2 2-7 0,2 5 9 15,1-1-4-15,2 3-8 0,3 2 9 0,-3-3-7 16,5 6 2-16,-14 0-5 0,22 5 2 0,-9-1-3 16,-3 3 0-16,-1 1 7 0,4 0-4 0,-3 4 5 15,2 4 2-15,-2 3-4 0,-4-1 1 0,0 1 1 16,-2-2 5-16,-4 2-4 0,0 10 6 0,-4-2-4 15,-1 2 4-15,-2-2-5 0,0 1-5 0,-3-1 1 16,0 0-24-16,1-1-28 0,-1 1-29 0,2-10-30 16,4 2-34-16,-1-4-46 0,1-4-34 0,4-1-45 15,-1-4-31-15,1 0-674 0,-4-3 326 0,4-3 216 16</inkml:trace>
  <inkml:trace contextRef="#ctx0" brushRef="#br0" timeOffset="115034.32">3916 16672 121 0,'0'-5'214'0,"3"1"-18"0,-3 4-18 16,0 0-19-16,0 0-1 0,6 16-2 0,2 0-3 16,-3 3 7-16,-1 5-5 0,2 7-4 0,-1 3-6 15,4 12-14-15,-1-11-9 0,2 14-10 0,5-2-8 16,-5 2-11-16,2-4-10 0,-1 4-8 0,-5 2 1 15,0-2-17-15,0 2-4 0,0 1-6 0,-4-4-9 16,3 1-26-16,0-15-34 0,-1 1-42 0,4 12-45 16,-3-13-55-16,1-6-50 0,2-1-588 0,-3-10 268 15,-1-7 176-15</inkml:trace>
  <inkml:trace contextRef="#ctx0" brushRef="#br0" timeOffset="115468.62">4219 17074 174 0,'0'-5'208'0,"0"1"-21"0,2 1-19 0,-2 3-17 16,0 0 2-16,0 0 4 0,11 21 6 0,-2-5-9 15,-3 2 1-15,3 7-11 0,1 2-10 16,0 2-7-16,-1 2-7 0,0 1 2 0,3 1-18 16,-3 2-5-16,-3-2-9 0,4 1-9 0,-2 0-7 0,-3 2-7 15,3-4-9-15,-2 0-3 0,-2-1-6 0,0-2-3 16,0 0-6-16,-3-3-2 0,-1-10-4 0,0-5 1 15,3-1-3-15,-3-2 9 0,0-2-1 16,-3-4-4-16,3-2-4 0,-4-12-2 0,3 0-4 16,-4-6-2-16,-4-8 2 0,1-8-7 0,3-1 2 15,-5-14-1-15,-3-2 0 0,4-4-1 0,-5 0-2 16,5-2-1-16,1 3 4 0,-1 0 3 0,3 6 5 0,2 14 5 16,0 2 13-16,3 1 4 0,-1 2-7 15,0 4 11-15,1 0-22 0,4 11-3 0,-3-2-4 16,3 4-8-16,1 4-2 0,0 1-2 0,2 2-1 15,2 0-7-15,1 4-1 0,5 0 4 0,-14 1-1 16,22 5-2-16,-12 3-4 0,2-2 4 0,-2 9 2 16,0 2 0-16,-1 1-8 0,0 0 0 0,0 6 8 15,-4 1-4-15,-3 2 4 0,-2 2-4 0,-2 1 3 16,-1 0-2-16,-4 1-4 0,-1-1 2 0,2 1-11 16,1 0-25-16,-3-3-25 0,-2-2-32 0,2 0-35 15,7-9-44-15,-2-5-36 0,-1 1-31 0,3 0-35 16,2-5-703-16,-2-3 325 0,5-1 218 0</inkml:trace>
  <inkml:trace contextRef="#ctx0" brushRef="#br0" timeOffset="116154.01">4703 16801 204 0,'-8'-14'221'0,"1"4"-3"0,4 0-7 0,2 4-12 16,-3 1-16-16,2 0-19 0,2 5-19 0,-4-6-19 15,4 6-15-15,0 0-8 0,0 0-10 0,0 0 1 16,0 0 4-16,-1 32 9 0,1-5 8 0,0 2 7 15,0 16 3-15,-3-8-3 0,2 13 3 0,-1 1-8 16,0 0-3-16,2 0-6 0,-2-1-3 0,1-1-9 16,2-3-6-16,1-10-9 0,-2-2-6 0,2 1-4 15,1 1-9-15,0 0-4 0,0-5-10 0,1 0 11 16,3-4-17-16,0 0-7 0,-2-8 6 0,-1 1-9 16,4-2-6-16,-3-1 6 0,0-8-6 0,-1 0-4 15,-2-2-2-15,1-1-4 0,-2-2 9 0,3 0-2 16,-4-4-1-16,4 3-6 0,-4-3 0 0,0 0 9 15,8-11-5-15,-6 5-5 0,2-1-1 0,0 2-2 16,-3-2 2-16,2-1 2 0,-3 1 3 0,0-1-8 16,1 3 1-16,-1 1 6 0,0-4-3 0,0 3 11 15,0 0-2-15,0 5-12 0,-4-12-7 0,3 3 3 16,-2 5-1-16,2-1 2 0,1 5 5 0,0-10-6 16,0 10 3-16,-4-5 4 0,4 5 2 0,-1-6-3 15,1 6-3-15,-4-8-2 0,4 8 7 0,0-4-5 16,0 4-2-16,0 0 8 0,-4-4-1 0,4 4-1 15,0 0-7-15,-1-6 4 0,1 6-2 0,0 0-1 16,-4-3 5-16,4 3 3 0,-4-4-10 0,4 4 1 16,0 0-1-16,0 0 9 0,-1-5-2 0,1 5 3 15,0 0 0-15,-4-6 4 0,4 6-1 16,-4-7-6-16,3 3-3 0,1 4 0 0,-5-5 4 0,1 1-4 16,4 4 9-16,-4-8-12 0,4 8 0 15,-4-3 3-15,4 3-1 0,0 0-2 0,-3-3 0 0,3 3-6 16,0 0 1-16,0 0 0 0,0 0-5 0,0 0 8 15,-3-5-10-15,3 5-10 0,0 0-37 0,0 0-41 16,0 0-52-16,0 0-30 0,0 0-47 16,0 0-42-16,-4 10-74 0,4-10-954 0,0 8 429 15,-5-3 288-15</inkml:trace>
  <inkml:trace contextRef="#ctx0" brushRef="#br0" timeOffset="116436.26">4603 16895 1971 0,'-3'-16'116'0,"-4"0"94"16,1 7-32-16,3-1-39 0,-3 1-26 0,5 3-19 16,-2 0-19-16,-1 1-9 0,2 2-6 0,-2-1 1 15,4-1-13-15,0 5-6 0,0-6-8 0,0 6-1 16,0 0-4-16,4-6-6 0,2 3 4 0,3-1-7 15,3 3 3-15,2-1-3 0,4-1 0 0,3-1-6 16,6-1 2-16,1-2-4 0,-1 3 0 0,-4 3-1 16,-1-3 3-16,6 1-8 0,-8 3-16 0,2 0-30 15,-4 4-43-15,0 0-46 0,-3 4-40 0,0 0-39 16,-3 5-55-16,-6 5-600 0,-1 1 289 0,-2 0 190 16</inkml:trace>
  <inkml:trace contextRef="#ctx0" brushRef="#br0" timeOffset="116615.2">4779 17316 111 0,'-3'1'238'0,"3"3"-16"0,0-4-25 0,0 0-8 16,0 0-15-16,18-5-5 0,-4-4-14 0,6-1-6 16,3-3-11-16,7-1-14 0,3-2-12 15,-1-1-9-15,0 4-13 0,0 0-7 0,-1 3-9 16,-1 0-4-16,-2 3-27 0,-7 4-32 0,-2 2-42 0,0 0-50 15,-2 5-48-15,-3 1-58 0,-5 5-489 0,-4-1 226 16,1 6 150-16</inkml:trace>
  <inkml:trace contextRef="#ctx0" brushRef="#br0" timeOffset="116809.75">4983 17670 308 0,'-5'2'300'0,"5"-2"-23"15,-8-2-16-15,8 2-31 0,0 0-18 0,0-8-21 16,0 8-14-16,13-10-18 0,5 3-12 0,-4-5-17 16,6 4-8-16,7-5-15 0,-1 2-8 0,3 0-12 15,-2 0-9-15,0 5-18 0,1-2-34 0,-1 1-38 16,0 0-48-16,-1-3-46 0,1 5-47 0,-5-1-41 16,-3 3-622-16,3-2 272 0,-4-2 182 0</inkml:trace>
  <inkml:trace contextRef="#ctx0" brushRef="#br0" timeOffset="116977.01">5535 17334 175 0,'0'-3'230'0,"-2"-2"-5"0,2 5-17 0,-4-4-19 15,4 4-12-15,-9 1-15 0,2 4-12 0,-3 1-5 16,-3 5-21-16,-2 1-8 0,-3 5-13 0,-5 8-8 16,0 0-11-16,-1 0-11 0,3 4-7 0,-2-5-18 15,2 5-24-15,0 1-38 0,2-1-33 0,1 0-53 16,5 0-50-16,2-3-55 0,-3-1-421 0,6-9 208 15,3-4 140-15</inkml:trace>
  <inkml:trace contextRef="#ctx0" brushRef="#br0" timeOffset="117650.22">5274 17330 329 0,'-2'-14'344'0,"2"5"-16"0,-2-1-17 0,2 4-26 16,-1 0-30-16,1 6-30 0,0-8-25 15,0 8-19-15,0 0-20 0,0 0-13 0,0 0-18 16,16 15-12-16,-7-3-7 0,2 5-2 0,-1 0-25 16,7 8-2-16,-3 1-6 0,1 1-11 0,-1 3-6 15,4-1-3-15,-5-2-5 0,1 2-6 0,0 2 0 16,-1-1-6-16,1 1-5 0,0-2-3 0,0 0-3 16,-2-4-4-16,-2-7 1 0,-1-2-2 0,-2-2-5 15,1-5 2-15,0 1-8 0,-2-3 4 0,-1-3-2 16,0 0 0-16,1-1 1 0,-6-3-6 0,0 0 4 15,16-13 0-15,-11 2-4 0,-1-2-6 0,0-4 17 16,1-1-1-16,-5 1 13 0,5 0 7 0,-1-1 0 16,-3 1 11-16,0 0 11 0,-1 5 19 0,0 0-1 15,-1 2-4-15,0 1 4 0,1-1 1 0,0 5-4 16,0 0-13-16,-3 1-12 0,3 4 0 0,0 0-11 16,0 0-4-16,0 0-8 0,0 0-1 0,0 0 1 15,4 25-3-15,1-3-2 0,2 6-3 0,-6 1-2 16,9 2-3-16,-6 0-4 0,4 0 0 0,-3 1-1 15,3 0-2-15,-5-1 0 0,1 1 1 0,5-2 10 16,-1 0-5-16,-3-3-2 0,2-2 2 0,4-2-4 16,-5-4-4-16,-1-7 6 0,0-3-6 15,-1 1 1-15,-1-4 3 0,3 0 1 0,-3-2 2 0,-1-4-1 16,-2 0-6-16,5-10 0 0,-1-1 2 0,2-15-4 16,2-2 2-16,-4-3 1 0,3-14-1 0,-5-1 1 15,8-9 1-15,-1 2-2 0,4 0 1 0,-2 7 5 16,1 11 4-16,3-8 1 0,-2 13-1 15,3 3 1-15,-1-1-2 0,-2 6-2 0,4 0 3 0,-2 8-3 16,1 0-6-16,-3 4 0 0,3 1-1 0,0 1-1 16,-1 3-1-16,-5 1-2 0,4 3-4 15,-1 1 7-15,1 1-4 0,-2 3 1 0,-3 1 1 0,2 4-1 16,-3-1 6-16,-3 2 9 0,0 7 6 0,-4 0-2 16,-4 2 4-16,-4 5 0 0,-3 0-3 15,-5-2-2-15,-1 4 0 0,-3-3-4 0,-3 1 4 16,3 0-6-16,-1-5-2 0,-1 1-20 0,6-6-27 15,1 1-28-15,-4-6-40 0,8 0-30 0,2-3-41 16,2-1-41-16,1-1-38 0,-2-4-53 0,7 0-71 16,0 0-1070-16,-10-10 483 0,14-4 320 0</inkml:trace>
  <inkml:trace contextRef="#ctx0" brushRef="#br0" timeOffset="118017.95">6892 16554 2503 0,'-9'-26'87'0,"-5"2"76"16,5 7-4-16,-2 3-11 0,-1 6-26 0,3 0-27 15,3 6-25-15,-6-1-13 0,1 9 4 0,-2 5 8 16,-4 11 15-16,0 5 13 0,4 6 10 0,0 14 10 16,-2 3-23-16,3 3 12 0,2 2 3 0,1 1 0 15,6 1-6-15,-2 1-17 0,4 22 1 0,-2-26 0 16,3-3-8-16,3 3-10 0,2-5-4 0,-1-1-6 16,1 2-5-16,4-15-7 0,-3-1-6 0,5 0-6 15,-2-1-5-15,1-3 2 0,-1-4-11 0,1-1-19 16,0-7-37-16,2-4-49 0,-1-1-65 0,2 2-98 15,-3-11-69-15,8 1-111 0,-5-5-905 0,9-2 444 16,-1-3 296-16</inkml:trace>
  <inkml:trace contextRef="#ctx0" brushRef="#br0" timeOffset="119184.76">7324 17399 30 0,'0'0'213'15,"0"0"-12"-15,0 0-12 0,0 0-19 0,0 5-6 16,0-5-19-16,0 0-4 0,0 0-11 0,0 0-8 15,0 0-4-15,0 0 1 0,4 2 0 0,-4-2-4 16,0 0 7-16,19-8 2 0,-10 0 5 0,5-3-3 16,-5-1-6-16,9-2 3 0,1-6-11 0,0 1 1 15,4-3-9-15,-4-3-10 0,2-1-4 0,-1 0-3 16,0-1-3-16,0-2-6 0,-6 0 6 0,5-2-6 16,-5 1-5-16,-1-3-5 0,-4 1 9 0,1 6-1 15,-4 2 9-15,-3 7 11 0,-2 0 4 0,-1 7 3 16,-1-2-9-16,0 2-7 0,-1 5-13 0,0 0-7 15,2 5-9-15,0 0-10 0,-9-4-6 0,9 4-7 16,0 0-5-16,-8 15 1 0,8 1-7 0,0 2 2 16,6 9-7-16,1 1-2 0,-1-2 1 0,5 4-1 15,3-2 0-15,2 1-9 0,2 3 0 16,0-4 7-16,5 0-12 0,0-5-1 0,0-2-8 0,-5 0 5 16,5-3-3-16,-10-3 0 0,1-2-3 0,-5-4 2 15,-1-1 1-15,-1-1-1 0,-2 1 1 0,-2-1 3 16,-1-3 4-16,-2 3-5 0,-1 0-1 0,-5 1 7 15,-3-1-4-15,-4 1-3 0,-3 1-1 0,-3 2 5 16,-6 2 1-16,-2-4-4 0,-1 2-3 0,1-1-12 16,7-2-15-16,-1 0-22 0,1-3-25 0,3 2-21 15,2-2-27-15,5-4-33 0,1 1-38 16,1 1-34-16,8 3-3 0,0-3-27 0,8-1-28 0,-2 3-786 16,7-1 358-16,5-1 240 0</inkml:trace>
  <inkml:trace contextRef="#ctx0" brushRef="#br0" timeOffset="120267.69">8298 17151 197 0,'-3'-16'295'0,"1"5"3"0,-1-2 16 16,-2 3-16-16,0 0-14 0,-4 4-8 0,3-2-11 15,-6 5-17-15,-2 2-16 0,-4 1-29 0,-5 1-10 16,-4 10-13-16,-1-1-19 0,-2 6-24 0,0 3-5 15,5 2-19-15,0-3-8 0,2 6-15 0,4-2-7 16,1 0-10-16,4 2 1 0,9-7-15 0,1 1-8 16,2 0-17-16,2-1-10 0,3-5-14 0,3 0-8 15,6-2-6-15,1-2-9 0,6-2-4 0,-2-1 2 16,11-5-6-16,-5-2 5 0,5-6 0 0,-2-1 2 16,-1 0 2-16,-6-2 1 0,-1-3 15 0,4-1-16 15,-7 3 5-15,-2 0 7 0,0-1-3 0,-5 4 12 16,-2 0 6-16,2 4 16 0,-1-3 8 0,-3 1 11 15,0 5 9-15,-1-1-3 0,-3 3 1 0,2-5-13 16,-2 5 2-16,0 0-13 0,0 0-4 0,0 0 12 16,0 0-17-16,0 0 1 0,-8 23-7 0,3-14-11 15,-1 3-16-15,1 0-30 0,1 3-17 0,3-4-23 16,-2-1-12-16,1 0-13 0,2 0-4 0,1-5-1 16,-1 3 13-16,1-3 4 0,-1-1 17 0,0-4 0 15,8-2 14-15,-8 2 4 0,9-10 9 0,-4 2 2 16,4-1 16-16,-1-8-1 0,0 0 15 0,3 2 8 15,-2-2 18-15,1 3 6 0,0-2 13 0,-1 0 1 16,1 4 11-16,-4 2-14 0,1 3 4 0,1 0-3 16,-1 2-6-16,3 1-3 0,2-1 2 0,-3 3 1 15,5 3-1-15,0 2-6 0,4 4 2 0,-2 1 2 16,-3 1 2-16,-1 3-8 0,1 0 1 0,-2 3-3 16,-2 0 0-16,1-2 0 0,-2 4 1 0,-3-2-1 15,0 2 0-15,-3-2-2 0,-1-1 1 0,0-4 1 16,-1 2-4-16,0-2 4 0,0 0-2 15,0-7 5-15,0 1 2 0,2-2-8 0,-2-2 8 0,0 0-10 16,0 0 6-16,0 0-3 0,0-19 1 0,2 7-8 16,0-5 3-16,2-1 1 0,3-1 0 0,-1-1 9 15,4 3 19-15,-3-1 9 0,3 1 2 0,-1 1-19 16,-3 5 8-16,3-3-12 0,0 5 4 0,1 3-10 16,3 2-2-16,-4-2 3 0,4 4 0 0,-3 2-2 15,3 3 10-15,1 1-25 0,-4 1 16 0,4 5-5 16,-6 0-6-16,1 4 9 0,-3 0-2 0,0 0 1 15,-3 3-4-15,-3-1-3 0,1 3 2 0,-3 0 2 16,-2-4 0-16,0-1-2 0,0 1-1 0,1-3-5 16,-1-2 10-16,1-2-9 0,1-3 0 15,-2 3 3-15,2-5 2 0,0 2 5 0,2-5 2 0,-6 0-8 16,6 0-6-16,-4-8 7 0,5-1-8 0,-1-3 4 16,5 0 7-16,-1-6-12 0,4-8 2 0,-2 1 2 15,3-1 1-15,2 0-6 0,2 1-1 16,-4 9-1-16,0-1 4 0,5-5 4 0,-3 8-8 0,0 5 4 15,-1-3 0-15,0 3-3 0,2 4-2 0,-2 1 10 16,4-1-10-16,-5 2 2 0,4 3 0 16,-2 3-7-16,1-2 10 0,2 4 5 0,-3 1-7 15,2-2 11-15,-1 6-15 0,-1-3 2 0,3 1 7 0,0 4-4 16,-1 3-3-16,0-4 5 0,-7-1 3 0,3 1-1 16,0-3-2-16,0 2 0 0,1-2-8 15,-1-1 15-15,4 1-2 0,-3-4 2 0,-2-4-4 16,2 0 2-16,3 0-1 0,-4-4 1 0,2-2-1 15,1 1 7-15,-1-2 5 0,0-7-15 0,-1 0 0 16,-3-1 0-16,5-3 6 0,-6 0-1 0,-2 0-3 0,1-8 2 16,-4 6-2-16,2 2 15 0,-6 2 24 15,2 3 18-15,1 3 13 0,-5-1 9 0,2 4-1 16,2 2-5-16,-5-1-9 0,0 3-8 0,6 3-8 16,-16-1-9-16,16 1-3 0,-24 10 0 0,7-2-6 15,3 6-3-15,-7 1-6 0,8 2-1 0,-1-3-2 16,2 2-6-16,-2 7-4 0,5-4-26 0,0 3-34 0,3 3-54 15,1-1-59-15,1 4-63 0,1-3-79 0,2 1-79 16,0 0-1155-16,1-1 513 0,1-5 340 16</inkml:trace>
  <inkml:trace contextRef="#ctx0" brushRef="#br0" timeOffset="121969.67">9652 17237 2467 0,'8'-10'151'16,"2"1"-56"-16,-4 1 2 0,-2 1-8 0,1-2-11 16,-2 3 7-16,2-3-33 0,-1 2-6 0,1-3-10 15,0 0 1-15,-1 2-1 0,1-2-2 0,0-1-1 16,0-1 1-16,4 0-5 0,-1-2 0 0,0 1-1 16,2-3-4-16,-1 1-1 0,-2 0 3 0,3-7 1 15,-3-4-4-15,2 2 7 0,-5 4-2 0,-2-7 9 16,0 3 14-16,-2 4 9 0,-2 2 12 0,0 1 7 15,-2 5 3-15,1 0-1 0,0 2 4 0,-5 0-5 16,6 0-2-16,-5 6-4 0,4 0-2 0,3 4-22 16,-10 1-4-16,10-1-5 0,-14 14-11 0,9 1 1 15,-4 9 2-15,5 5-7 0,-1 3-4 16,0 14 9-16,4-8-14 0,-2 11 5 0,6 2-4 0,-2-4 1 16,4 4-5-16,3-4 0 0,-3 1-7 0,-1-2 2 15,1-12 5-15,5 1-4 0,-5 0-2 16,3 11-3-16,-4-11 1 0,1-2 1 0,0 1-3 0,4-3 2 15,-5 1 3-15,2-4-1 0,-3-3-7 0,-2-7 0 16,0-2 0-16,-1-3 7 0,0-4 0 0,2-2-1 16,-4 0 3-16,0-4-6 0,-2 1 6 15,-1-4-9-15,5 0 10 0,-13-5 3 0,4 1-7 16,-1-8 1-16,-3-3 0 0,-1 4 0 0,1-4-3 16,0 1 4-16,3-3-14 0,0 2 10 0,1-1-2 0,3 2 4 15,0-2 7-15,5 0-13 0,-1 3-1 0,5-1-5 16,1-2 7-16,4 0-2 0,2 1 8 0,8-7-12 15,-4 8 1-15,8-3 3 0,-7 2-1 16,7-3-2-16,-2-3 4 0,1 2-1 0,-7 5 0 16,8-6 3-16,-1 0-1 0,-4-1 4 0,2 1-4 15,-9 4-3-15,8-4 3 0,-9 3 5 0,0 1-6 0,0 1 1 16,0 1-2-16,-4 2 1 0,2-1 2 0,-2 3 8 16,-3 1-3-16,1 4 7 0,-2 0 10 0,3 2-4 15,-3-2 3-15,-1 5-2 0,0 0-6 16,0 0-3-16,0 0-2 0,0 0 3 0,0 0-6 15,0 20-4-15,0-9 3 0,-2 5-1 0,3 2 0 16,-2 0 0-16,1-1-5 0,1 3 8 0,1-3-6 0,1-1 0 16,2 1 0-16,2-3 4 0,0-3 2 15,2-2-3-15,-1-1 1 0,3-3-2 0,1-1 0 16,-2-1 5-16,4-1-5 0,0-4 0 0,-3-1 6 16,1-3-7-16,6-2 4 0,-4-1-1 0,0-1-1 15,0-5 1-15,-2 1-5 0,-1-3 2 0,-1-8 1 16,-1 1-1-16,-2 7-3 0,-1-2 4 0,-2 1 1 0,0 1-3 15,-3 1-3-15,0 6 5 0,-1-2-6 16,0 4 1-16,-1-1 4 0,0 5-12 0,-2 2-1 16,3 2 0-16,0 0 0 0,0 0 0 0,0 0 1 15,-11 11-2-15,6 5 2 0,1 4 0 0,0 7 4 16,1 0 2-16,2-1 0 0,-3 6-4 0,6-1-1 16,0 1 8-16,2-3-7 0,1 3-2 0,3-2 0 15,-1 2 7-15,0 0 2 0,-2-4-1 0,1 1-14 16,-1 0 10-16,-1-2-4 0,-1-8-6 0,-1 0-5 15,0 2 4-15,-2-4-4 0,0-5 5 0,-2-1 1 16,1-1 4-16,-2-4 3 0,0-2 0 0,-4-1 5 16,2-2 2-16,-5-3-4 0,1-3 4 0,-2 0 1 15,-5-7 1-15,2 1-3 0,0-1-3 0,0-1 6 16,1 0 0-16,-1-1-3 0,1-1-3 0,3 1 11 16,0-2-1-16,2 2-3 0,1-2 0 0,4 4-1 15,-3-4 4-15,6 6-6 0,2-4 2 0,2-3-1 16,4 4 2-16,2-1-2 0,-3-2 1 0,9 0 0 15,-1 2-14-15,7-3 13 0,1 0-5 0,-1 0 4 16,2-1 1-16,-2-2-2 0,2 2-6 0,-4-2 3 16,0-3 1-16,0 3-2 0,0 1 3 0,-3 0 0 15,-4 2 5-15,-3 2-5 0,3-1 3 0,-6 5-2 16,-1 0 2-16,-1 1 4 0,0-1 7 0,-1 3 12 16,-2 0 15-16,1 2 6 0,-2 2 5 0,2 0 3 15,-2-1-4-15,-1 5-10 0,0 0-2 0,2-7-7 16,-2 7-1-16,0 0-6 0,0 0-2 0,-11 19-3 15,6-10-3-15,-1 1 2 0,-1 5-3 0,2 2-2 16,-4 0-2-16,7 1-2 0,-1 2 1 0,-1-1-8 16,4-1-12-16,0-1-18 0,0 0-14 0,4-5-17 15,-1 0-13-15,-1-1 3 0,6-4 15 0,-2-4-13 16,1-1 19-16,3-1 5 0,2-4 0 0,0-1 6 16,2-9 6-16,-1 2 4 0,1-1 4 0,-4-3 5 15,4-7-2-15,1-1 3 0,-3 7 6 0,-2-1 8 16,-2 1 3-16,-2 0 14 0,2-2 11 0,1 3 7 15,-7 6 4-15,5-1 0 0,-3 2 6 0,-2-3 2 16,2 5-7-16,-1 2 2 0,-2-1-8 0,-1 5-9 16,3-5-3-16,-3 5-1 0,0 0-1 0,0 0-7 15,12 7 7-15,-8 0-3 0,0-1 0 0,0 5 0 16,1-1-5-16,1 5-2 0,-2-3 3 0,4 2-3 16,-2-1 1-16,-1 3 2 0,1-4-4 0,1-4 0 15,-2 3-2-15,-1-3-5 0,2-1-1 0,-2-1 0 16,1-2-1-16,-1-2 1 0,-4-2 3 0,12 1-2 15,-12-1 3-15,10-7-1 0,-1-1 4 16,-3-1 1-16,-1-2-3 0,0-4-9 0,4-1 7 16,-4-2 4-16,1 0 1 0,-4 1-2 0,-1-3 2 0,2 1 6 15,-2 7 8-15,-1-4 10 0,0 5 9 0,0-1 1 16,0 0-1-16,3 0-3 0,-3 5-4 0,0 0 0 16,0 2-10-16,0 5-8 0,1-10-2 0,-1 10-3 15,0 0-3-15,0 0 2 0,0 0 5 0,5 22-8 16,0-12 1-16,-1 2 2 0,-3 2 0 0,3 1-2 15,0-1-3-15,1 3 0 0,-1-2-2 16,0-1 2-16,5 1-3 0,-5-3-2 0,1 0-5 0,1-3-5 16,-2 1 1-16,7-2 4 0,-3-2-2 0,1-2-1 15,0-1 6-15,-3-3 3 0,-6 0 1 0,17-3 1 16,-8 0-7-16,0-2 6 0,1-1-1 0,4-1 3 16,-1-3-4-16,-4-3 2 0,6 2 1 0,-3-2-1 15,-1-2 2-15,1-2 3 0,-3 1-2 16,2-1-2-16,-4-1 3 0,-1 1 6 0,0 0 3 15,-2 5 6-15,0 3 10 0,-3-1 19 0,-1 4 10 0,0 0 2 16,0 6 0-16,-7-8-8 0,-1 7-3 0,8 1-7 16,-23 1-3-16,5 4-4 0,-1 4-2 15,0-1-2-15,-3 7-7 0,4-5 2 0,5-1-4 16,-4 4-3-16,5 0 0 0,2 2-1 0,-2 2-11 16,5-2-28-16,0 2-28 0,3 1-46 0,1 2-57 15,5-3-66-15,1 1-62 0,-1-2-53 0,1 1-59 0,3-2-70 16,-1-6-1143-16,2-2 535 0,1 1 358 15</inkml:trace>
  <inkml:trace contextRef="#ctx0" brushRef="#br0" timeOffset="122667.19">11270 16929 164 0,'5'-7'323'0,"0"2"-2"15,-5-2-21-15,4 3-11 0,-4 4-18 0,1-8-30 16,-1 8-27-16,0 0-9 0,0 0-13 0,0 0-4 15,0 0-13-15,0 0-15 0,-10 22-16 0,10-13 2 16,-4 3-34-16,3 3-2 0,1-1-13 0,0 3-5 16,4-5-11-16,-3 5-4 0,4-3-12 0,0-3-6 15,-1 1-20-15,5 2-8 0,-1-4-22 0,1 0-6 16,0-6-9-16,0 0-2 0,-2 0-4 0,3-3 7 16,2-5 1-16,-2-1-3 0,-1-1 8 0,0-5-2 15,4-6-5-15,-7 3 7 0,-1-6 6 0,3 1 3 16,-5 0 3-16,2-8 15 0,-2 10 21 0,-3 0 14 15,-1-1 2-15,-1 2 17 0,-2 4 12 0,1 0 3 16,-2 0 2-16,0 2-9 0,1 1-5 0,-1 3-3 16,2-1-10-16,-1 2-9 0,1 1-8 0,-1 2-8 15,4 2-9-15,-6-5 0 0,6 5-3 0,0 0-6 16,-4 11-4-16,3-5-7 0,1-6-11 0,1 14-9 16,1-9-4-16,2 2 0 0,1-2-6 0,4-3-3 15,-2 5-3-15,4-4-2 0,3 0 3 0,-1 0 3 16,2-4 6-16,2-1-3 0,1-1 2 0,0-3-1 15,0-2 2-15,-3 0 1 0,0-3 4 0,-1-2 4 16,-1 4 9-16,-4-3-2 0,-2 3 6 16,-2 1 15-16,1-1 21 0,-2 2 19 0,-3 2 17 0,2 0 8 15,-1 1-4-15,-2 0-6 0,0 4-14 16,0 0-6-16,0 0-7 0,0 0-6 0,-9 12-3 16,2-2 0-16,-2 6-3 0,-4 4-5 0,0 4-1 0,2 1-4 15,-1 4-1-15,2 2-5 0,0 0-1 0,1 2-6 16,-4 1 1-16,4 1-2 0,-6 11-2 0,4 1-5 15,1-2 3-15,1-13-3 0,5 4-2 16,3-3 1-16,-3-4-4 0,4 0 2 0,-1-4-2 16,2-5-1-16,3-4 1 0,-3-2-4 0,3-6 3 15,1 1 1-15,-1-5 2 0,1-1 1 0,0-2-1 16,3-2 0-16,-4-3-3 0,5-2 0 0,-3-4-1 0,-2-3 2 16,0-4-4-16,1 0 1 0,-2-8-2 15,-3 1 1-15,-4-2-2 0,-1 2-2 0,-2 4 7 16,2 3-8-16,-5 0 0 0,1 4-2 0,0 0-1 15,-5 1-6-15,2 5-8 0,3-1-12 0,-1 3-22 16,5 1-31-16,-4-3-37 0,3 4-53 0,3 0-54 16,-3 1-40-16,6 2-17 0,0 0-32 0,0 0-31 0,0 0-44 15,-3 11-1055-15,3-11 483 0,6 8 320 16</inkml:trace>
  <inkml:trace contextRef="#ctx0" brushRef="#br0" timeOffset="123185.91">11585 16912 160 0,'7'-17'263'0,"-4"8"-19"0,2-1-24 0,1 0-21 15,3 1-17-15,-3 3-14 0,5 2-8 0,-1 2-8 16,0 3-8-16,-10-1-10 0,24 5-4 0,-7 4-6 16,-2-1-8-16,-2 1-7 0,4 4-14 0,-3-1-6 15,-2 4-11-15,-1-1-4 0,-1 1-7 0,-4 0-6 16,2-2-6-16,-3 2-1 0,0 1-4 0,-2 1-3 15,-3-3-10-15,-1 2 2 0,-1 0-7 0,1-2-1 16,0-3-5-16,-1-1 7 0,1-4-13 0,1-1 2 16,3 1-2-16,-3-7-2 0,5 5-4 15,-5-5 2-15,10-1-3 0,1-3 1 0,0-4 1 0,5-3-2 16,-3-1-3-16,1-3-2 0,0-2-3 0,5-1 1 16,-2-2 3-16,-3 6 0 0,-2 1 0 0,-6 3 9 15,3 2 7-15,-3 1 10 0,-2 2 7 0,-1 1 6 16,-3 4-8-16,6-5-2 0,-6 5-3 0,5-7-3 15,-5 7-4-15,0 0-1 0,0 0 1 0,0 0 3 16,0 0-1-16,-4 22 1 0,3-12-1 0,-3-1-6 16,0 3 1-16,2-1-8 0,-2 0 1 0,3 1-1 15,1 0-1-15,0 0 1 0,1-1-2 0,2-2-4 16,-1 1 4-16,1-6-2 0,2 0 0 16,0 1 3-16,2-4-4 0,-7-1 1 0,13-1-3 0,-13 1 12 15,12-6-2-15,-5-1 5 0,-1-3-8 16,-3-1 3-16,1-3 5 0,0-2-5 0,0-1-5 15,-1 0 8-15,0-7-5 0,-2-1-1 0,-2-1-4 0,-4 9-2 16,3 1 5-16,-1-1-5 0,-5 6-3 16,-1-3-2-16,2 5 0 0,0 3-15 0,0-2-5 0,0 4-22 15,-4 0-48-15,1 3-41 0,10 1-41 16,-23 7-52-16,11-2-41 0,7 2-41 0,-4 6-850 16,0 1 384-16,8-2 256 0</inkml:trace>
  <inkml:trace contextRef="#ctx0" brushRef="#br0" timeOffset="123867.85">12286 16878 202 0,'0'-6'316'0,"0"6"-9"0,2-6-13 0,-2 6-33 16,0-7-26-16,0 7-23 0,0 0-18 0,0 0-13 15,0 0-17-15,0 0-7 0,-15 19-19 0,13-8-9 16,-2 1-16-16,1 6-9 0,1-1-11 0,-1 1-11 15,2 0-6-15,2-2-6 0,2 0-5 0,0-4-6 16,3-1-11-16,0 0 5 0,4-4-9 0,0-1-2 16,-1-1-4-16,4-5-3 0,-3 0 3 0,-10 0-1 15,26-8 2-15,-16 3 6 0,4-7 0 0,-5 3 10 16,1-7-4-16,-1 2 4 0,-2-5-2 0,-1-5-4 16,1-2 10-16,-4 1-25 0,0 6 16 0,-3 2-5 15,-3-3-6-15,1 1 14 0,-2 1-13 0,-1 2-6 16,-2 4-5-16,1 4-3 0,-3-1-6 0,0 2-2 15,0 4-6-15,3-2-4 0,-3 4-5 0,9 1-19 16,0 0-25-16,-18 8-18 0,10 0-14 0,3 2-23 16,4 2-19-16,-2 4-12 0,3 2-18 0,3 1-31 15,1 0-24-15,-2-4-31 0,10 0-8 0,-3 2 11 16,1-6 17-16,5 0 25 0,-3-5 21 0,0 2 11 16,0-4 18-16,2-1 20 0,-1-3 22 15,0-3 23-15,3 2 28 0,-3-6 22 0,4-2 27 16,-2 3 26-16,-1-6 10 0,-5 1 5 0,5-1 22 15,-4-2 11-15,2 1 25 0,-6 3 21 0,-1-1 11 0,2 0-6 16,-3 0 8-16,-2 1 11 0,-2-2 14 0,-1 3-7 16,-2-1-8-16,-2 0-2 0,4 1-6 0,-4 4-9 15,-3-3-25-15,2 4-7 0,-1 2-8 16,7 2-14-16,-19-1-13 0,19 1-3 0,-18 3-6 16,13 1-8-16,-4 1-6 0,4 1-8 0,1-1 5 15,4-5-9-15,0 13-12 0,1-8 12 16,3 0-5-16,4 2-3 0,0-2-5 0,2 2-2 0,-4-2-10 0,2-2 4 15,-2 2 0-15,2-3-1 0,-3 2-3 16,-5-4 0-16,9 7 3 0,-4-4 0 0,0 0-3 16,-5-3-1-16,4 5 5 0,-4-5 10 0,7 9-2 15,-6-4 11-15,0 0 9 0,-1-5 7 0,0 15-2 16,0-5-3-16,-1 0 1 0,1 1 0 0,-3 0-6 16,2 1-3-16,0 1 0 0,-2-1-9 0,2-2 1 15,-2 7 1-15,3-4-6 0,-2 3-17 0,3-1-35 16,-5 0-42-16,3 1-54 0,-3-4-47 0,4 0-54 15,-4-3-34-15,8-2-44 0,-4-3-34 0,4 1-837 16,-4-5 392-16,0 0 264 0</inkml:trace>
  <inkml:trace contextRef="#ctx0" brushRef="#br0" timeOffset="124134.17">12925 16411 133 0,'10'-6'283'15,"0"2"-7"-15,4 5-2 0,-1 2 1 0,-2 4 10 16,5 4-9-16,3 7 17 0,-5 3-7 0,-1 4 8 16,-4 1 1-16,1 3 2 0,0 1-19 0,-5 0-4 15,0 5-11-15,-2-2-18 0,0 13-13 0,-3-1-16 16,0 2-19-16,1 4 0 0,-6 0-11 0,0 0-14 16,-2-5-19-16,-3 0-13 0,2-10-15 15,-2 10-13-15,-1-12-9 0,-3 12-15 0,-3-13-9 16,4-2-35-16,-2 1-55 0,-2-3-64 0,-2 0-83 0,4-4-86 15,-7-4-98-15,12-9-105 0,-7 3-1251 0,8-6 566 16,0-3 376-16</inkml:trace>
  <inkml:trace contextRef="#ctx0" brushRef="#br0" timeOffset="125917.09">17111 16602 72 0,'-4'-12'346'0,"-1"3"-7"0,0 0-22 0,-3 3-25 0,-1-1-24 16,-1 2-16-16,-1 5-14 0,-5 0-23 0,2 2-20 0,-2 3-18 15,-2 5-18-15,-5 3-16 0,6 1-11 16,-2 4-9-16,0 2-21 0,3 0-4 0,10-2-16 16,-3 1-1-16,4 6-12 0,1-7-6 0,4 8-11 15,4-1 7-15,-3-6-16 0,7 5-3 0,3 0-3 16,5-5-4-16,-5-2 3 0,11 3-9 0,2-3-4 15,2-3 5-15,-2 3-7 0,5-5-1 0,2 2-5 16,1-4-4-16,-1 0 8 0,1 0-2 16,-2-2-2-16,0-3-3 0,-2 2-3 0,-1 0 1 0,-7-3 0 15,-2 2-4-15,-4-1-1 0,-1-3 0 0,-7 0 2 16,2 0-2-16,-3 1-6 0,3 1 10 0,-3-1 8 16,-1-1 5-16,-3 1 36 0,-2 5-10 0,-2-3 9 15,-2 0 5-15,-6 8 26 0,-5-3-9 0,-7 5-2 16,-1-2-11-16,-2 2-7 0,-1-3-14 0,-2 4 3 15,0 1-4-15,-1-5-4 0,2 2-17 0,0-1-17 16,-1 0-13-16,3-1-31 0,6-4-34 0,2 1-45 16,-1-2-43-16,2 1-38 0,4-5-47 0,-4-3-69 15,6 2-60-15,1-4-844 0,1-4 406 0,0-2 272 16</inkml:trace>
  <inkml:trace contextRef="#ctx0" brushRef="#br0" timeOffset="126085.7">17015 16791 2175 0,'5'-25'170'0,"-1"-1"41"0,0 9-3 16,-3 0-52-16,2 4-16 0,-1 3-27 0,-2-1-22 16,3 1-23-16,2 1-10 0,1 0-7 0,3 2-12 15,0-1 0-15,-1 3-1 0,5 1-20 0,7 3 12 16,-1-1-6-16,8 5 1 0,1 1 1 0,2 4-9 16,-2 0-41-16,1 2-27 0,-1 2-44 0,0 1-48 15,-1 2-60-15,0 0-59 0,-3 2-711 0,2-1 323 16,-3 3 218-16</inkml:trace>
  <inkml:trace contextRef="#ctx0" brushRef="#br0" timeOffset="126450.91">17742 16813 59 0,'-1'-12'379'0,"-2"0"-18"0,-2 0-20 0,1 2-17 16,4-1-26-16,0 0-24 0,4 2-21 0,0 0-20 15,0 1-24-15,6 2-22 0,0 0-14 16,3 3-18-16,5-2-6 0,1 2-15 0,0 4-28 16,3 1-4-16,-2 3-33 0,0 2 11 0,-1 1-10 15,-3 2-1-15,1 2-6 0,-3 2-9 0,-5 3-1 0,-4 0 0 16,-1 2-7-16,-4 13-4 0,-5-3-1 0,-3 0-1 16,-4-3-9-16,-4 6-1 0,-4-3 0 0,-3-2-2 15,-2 0-6-15,-2-1-1 0,1-1 3 0,-4-3 1 16,4 3-1-16,0-7-2 0,0 0 11 15,3-5 4-15,9-4 11 0,4-2 11 0,0-2 6 16,2 0 0-16,2-2 2 0,2-1-8 0,1 0-8 0,3-2 0 16,0 0-5-16,0 0-7 0,0 0-2 15,27-11-3-15,-9 5-9 0,3-1 1 16,13-4-8-16,3 0-25 0,-2 1-37 0,16-6-32 0,-14 4-45 16,13-6-54-16,-1 4-64 0,-1-4-52 0,-2-2-71 15,-12 5-1011-15,11-5 457 0,-8 6 306 0</inkml:trace>
  <inkml:trace contextRef="#ctx0" brushRef="#br0" timeOffset="126900.59">18528 16714 2696 0,'-9'-15'109'0,"-4"3"-6"0,1-1 79 0,1 1-16 16,2 3-21-16,1 0-4 0,0-1-11 0,5 3-13 15,-2 0-15-15,4 3-9 0,-2-2-4 0,7-1-9 16,-1 3-13-16,6 0-12 0,2 3 4 0,4-4-12 15,7 4-8-15,-1 2 1 0,6 3-1 0,-1 2-7 16,1 1 1-16,-8-1-13 0,-1 1 5 0,-4 3-5 16,2-2-8-16,-9 3 3 0,1-1 1 0,-4 0-5 15,-3 1 2-15,-4 0 4 0,-2 3-8 0,-5-2 1 16,-4 1 0-16,0 1-1 0,-3-1-18 0,-2-2 22 16,5-1-7-16,-4-1 2 0,7-4-19 0,4 2 17 15,0-1-3-15,2-4 0 0,-1 4-1 0,4-2 5 16,2-4-8-16,-1 9 5 0,1-9-1 0,9 12-1 15,1-7-21-15,-1 2 23 0,4-1-2 0,8 2 4 16,-3 1 0-16,0 0-7 0,1 1 8 0,7 1-8 16,-3 4-1-16,-5-8 5 0,-3 3-4 0,2 2 4 15,-4-2 3-15,-3-1 13 0,1-1-2 0,-6 1 4 16,4-1 8-16,-2 1 17 0,-4 1 17 0,0 0 12 16,-3 0 4-16,-6 0 3 0,2 1-3 0,-9 1-3 15,-2 3-3-15,-5 3-8 0,-2 2-13 16,-7-2 4-16,1 1-7 0,-1-3-8 0,2 2 0 15,-2-2-3-15,6 2-12 0,4-6-29 0,3 0-49 0,3-4-24 16,7-4-27-16,0 1-26 0,3-4-42 0,3-1-53 16,0 0-51-16,0 0-72 0,14-21-46 0,-3 4-959 15,10-2 450-15,-1-5 302 0</inkml:trace>
  <inkml:trace contextRef="#ctx0" brushRef="#br0" timeOffset="127087.63">18910 16769 2089 0,'23'-24'245'0,"-6"5"-7"16,-7 7-59-16,-1 3-46 0,-3 3-45 0,-1 3-12 15,-1 3 15-15,-4 0 32 0,8 9 13 16,-7 4 40-16,2 3 3 0,-1 3 12 0,-2 10 3 0,0 0-10 16,0 7 3-16,0-2-14 0,2 0-10 0,-1 0-12 15,-1 1-14-15,-3-1-11 0,3 10-21 0,0-10-11 16,2 14 0-16,-1-14-6 0,0 0-17 16,4 12-52-16,-1-13-73 0,-3-2-84 0,3-1-110 15,1 3-137-15,-1-6-1250 0,5 1 545 0,-2-11 362 0</inkml:trace>
  <inkml:trace contextRef="#ctx0" brushRef="#br0" timeOffset="128036.24">25433 16245 141 0,'0'-4'274'0,"3"0"-11"0,-2-1 7 0,1-1-2 15,-2 3-1-15,0 3-6 0,-3-7-2 0,2 4-13 16,-1-1-16-16,2 4-12 0,-6-3-22 0,6 3-18 16,0 0 6-16,-19 7-21 0,7 0-8 0,-3 0-15 15,-2 4-11-15,0 1-17 0,-4 4-1 0,1 1-3 16,0 5-13-16,0 2-13 0,3-3-1 0,-2 1-10 16,3-1 23-16,3 1-20 0,5-4-3 0,3 1 0 0,1-1-4 15,3 1-9-15,2 0-6 0,3-1-3 16,1-1-5-16,8-1-4 0,7 1-3 0,3 1-12 15,7-4 5-15,-1 0-1 0,3 0-5 0,1-2-2 16,2 1 2-16,-1-4-4 0,-5 3-4 0,1-2 1 16,-2 0-3-16,-1-2 5 0,-9-2-8 0,1-1-9 15,-6 1 3-15,-4-2-1 0,0-1 2 0,-3-1 2 16,0 2-14-16,0-1 11 0,-4-1 10 0,1 3 13 16,-3-3 11-16,0 3 11 0,-3-1 12 0,-2 1 2 0,-6 1 6 15,-1-1 4-15,-3 4-3 0,-3-4-11 16,-9 4-12-16,-5-1 7 0,5 1-6 0,-5-2-8 0,0 1-1 15,-1-2-7-15,1 3-10 0,0-2 2 0,4 2-16 16,1-3-29-16,4-2-37 0,4 4-46 16,3-6-51-16,3 1-49 0,1-1-65 0,1-2-71 0,3 0-91 15,-1-5-1142-15,4 1 524 0,4-3 348 0</inkml:trace>
  <inkml:trace contextRef="#ctx0" brushRef="#br0" timeOffset="128216.14">25368 16387 2939 0,'12'-15'158'0,"-3"1"-29"0,1 0 3 0,-6 3-5 0,1 0-17 16,0 4-23-16,0-1-20 0,3 1-11 0,-3 2-8 15,4-1-7-15,1 3-4 0,3 0-6 16,5 1 1-16,0 2-5 0,-1 2-5 0,3-2-3 0,0 5 5 16,3 0-13-16,4 2-23 0,-8-2-41 0,4 2-48 15,-3 0-55-15,-2 3-48 0,2-2-64 0,-4 0-833 16,-2 0 367-16,-1 0 244 0</inkml:trace>
  <inkml:trace contextRef="#ctx0" brushRef="#br0" timeOffset="128650.1">25851 16467 22 0,'4'-5'284'0,"-1"-2"-9"0,0 1-6 0,1 1-7 16,0-1-4-16,1 1-13 0,3-2-13 0,-2 2-4 16,3-1-16-16,0 0-8 0,5 2-12 0,-3 1-18 15,2 0-6-15,4-2-14 0,2 4-9 16,-1 0-3-16,1 2-16 0,2 1-4 0,-3 3-4 0,0 0-16 16,1 2 4-16,-5 2-11 0,1-2-7 0,-2 5-21 15,-3 0 15-15,2 5-11 0,-5-3-5 0,-3 3-1 16,-1 1-4-16,-3 1-3 0,-3-2-3 15,-5 7 1-15,-3 1-3 0,-4-1-4 0,-6-1-2 16,-3 0-3-16,-3 0 2 0,-4-3-2 0,-2 0-6 0,1-1-2 16,-1-1-11-16,2-2 11 0,2-2-3 0,6-1 4 15,5-6 4-15,8 0 1 0,-3 0 3 0,4-4-3 16,4 1 3-16,-1-2-2 0,-1-1 4 0,6 1-3 16,1-2-6-16,-4 3-2 0,4-3-2 0,0 0-7 15,0 0-4-15,28-3 3 0,-6 3-3 0,7-3-3 16,-1-1-9-16,4 0-23 0,2 1-20 0,0-2-42 15,3-3-54-15,-1 3-35 0,4-1-43 0,10-5-44 16,-10 2-48-16,20 0-55 0,2-6-61 0,-4 0-903 16,1 2 439-16,1 1 292 0</inkml:trace>
  <inkml:trace contextRef="#ctx0" brushRef="#br0" timeOffset="129151.86">26714 16506 101 0,'-13'-11'318'16,"3"3"-17"-16,-2 0 0 0,6-1 4 0,-2 4 3 15,3-5 0-15,1 4-16 0,0 0-14 0,3-1-23 16,0 2-15-16,1-2-26 0,1 2-23 0,4 0-16 16,4-2-23-16,1 4-12 0,3-1-14 0,8-1-13 15,-3 2-9-15,3 1-11 0,0-1-12 0,8 3-6 16,-1 0-5-16,0 0-10 0,-10 3-7 0,4-1-3 15,-3 1-8-15,-2 3-1 0,1-2-8 0,-7 2-5 16,0 1-11-16,-1-2 14 0,-5 1-7 0,-1 4 1 16,-3-1-7-16,-1 1 2 0,-4 1-3 0,-5 3-1 15,-4-1-1-15,-3 2-4 0,-7-1 2 0,-4 1-3 16,-3-1-2-16,2-2 1 0,3-2 2 0,7-3-3 16,0-1-1-16,5 0 4 0,2-2-6 0,0 0-2 15,4 0-5-15,0 0 1 0,1 0-1 0,2-2 2 16,2 1 0-16,2 1 13 0,1 1-10 0,4 0-3 15,6 1 5-15,0 2 0 0,8-2 1 0,-1 2-4 16,1 0 2-16,6 1 3 0,-4-1 3 0,3 1-3 16,-2-1 5-16,-4-1 1 0,1 1 4 0,-1-1 7 15,-3 1 1-15,-2-2 0 0,1 4 7 0,-3-4 10 16,0-2-5-16,-5 1-2 0,-1-3 1 0,2 3 5 16,-4-3 5-16,1 5 9 0,-2-2 5 0,0-1-3 15,-2-4 3-15,-6 9-5 0,0-4 0 0,-2 3-3 0,-4 0-6 16,-3 1-1-16,0-1-5 0,-2 2-5 15,-1-1-3-15,0 1-7 0,-1 1-16 0,1 2-44 16,0-2-55-16,4-1-72 0,0-1-71 0,3-5-56 16,2 4-59-16,1-4-50 0,4-1-55 0,0-1-944 15,4-2 467-15,0 0 310 0</inkml:trace>
  <inkml:trace contextRef="#ctx0" brushRef="#br0" timeOffset="129366.49">27331 16495 169 0,'14'-11'360'0,"-4"4"-33"16,-3 0-17-16,2 6-7 0,-3 1 0 0,0 1 15 16,2 8 1-16,1-1 3 0,-1 6 2 15,-2 3-10-15,1 2-15 0,-2 6-3 0,0 3-13 16,-2 1-34-16,3-2-14 0,-3 2-22 0,4 0-21 16,-7 1-20-16,3 2-15 0,-5 2-13 0,2 3-15 0,-2 9-11 15,-2-11-12-15,-1 0-25 0,-2-1-57 16,-2-2-61-16,3 1-75 0,-3 2-93 0,-3-2-130 15,-3-1-117-15,1 0-1190 0,-8-4 546 0,2-1 366 16</inkml:trace>
  <inkml:trace contextRef="#ctx0" brushRef="#br0" timeOffset="132223.09">4095 17957 43 0,'-8'-5'63'0,"8"5"-17"0,0 0 10 0,0 0-5 16,0 0-14-16,0 0-1 0,0 0-8 0,0 0 3 15,0 0-9-15,0 0 1 0,0 0-12 0,0 0-13 16,0 0-16-16,0 0-22 0,0 0-89 0,0 0 43 15,0 0 28-15</inkml:trace>
  <inkml:trace contextRef="#ctx0" brushRef="#br0" timeOffset="135283.95">3738 18010 114 0,'3'-8'120'16,"0"0"7"-16,-2 1 6 0,-1 0-14 0,3 0 0 15,-5 1-1-15,2-1-6 0,2-2 3 0,0 3-18 16,-1-3-7-16,-2-1-14 0,1 3 9 0,0 1 16 16,-2 0 11-16,2-2-1 0,-2 3 5 0,2 5-13 15,-2-8-9-15,-1 1-8 0,2 3-2 16,1 4-5-16,-4-6 0 0,4 6-7 0,-5-5-7 0,1 2-8 15,4 3-7-15,-5-5-4 0,5 5 0 16,-9 0-10-16,9 0-4 0,0 0-1 0,-14 2-3 16,9 1-1-16,-4 1-6 0,0 0-3 0,0 1 2 15,-4 0 3-15,3 6-15 0,1-6 4 0,-2 6-2 16,-4-2-2-16,4 6 2 0,-2-2-4 0,2-1-2 16,-1 1 8-16,2 1-8 0,1 1-4 0,0-1 5 15,3 0-1-15,0-2-3 0,1 3-1 0,3-3 2 16,2-12-7-16,-3 24 3 0,3-24 1 0,1 21-1 15,-1-21 2-15,11 18-2 0,-3-8 5 0,-8-10-2 16,28 19 0-16,-11-11-1 0,9 1-2 0,2 1-1 16,0 1 2-16,-1-6 4 0,3 5 0 0,-4-3-5 15,-4 0 1-15,5-1 1 0,-7-2 4 16,-3 3-5-16,-17-7 1 0,28 10 1 0,-28-10-2 16,19 13-2-16,-19-13 5 0,9 11-1 0,-9-11 4 15,4 23-2-15,-4-23 4 0,-5 21-1 0,-3-4 3 16,-7 4 4-16,-2-1-1 0,-2-1-1 0,-4 3 0 15,2-3 22-15,0-1-1 0,-2-2-5 0,7-4 3 16,0 0-1-16,-2-4 2 0,4 4-2 0,14-12-2 16,-26 9 5-16,26-9-1 0,-24 7-3 0,24-7-1 15,-17 5-1-15,17-5-6 0,0 0 2 0,0 0-5 16,0 0-4-16,0 0-4 0,-24 5 5 0,24-5-1 16,0 0-2-16,0 0-4 0,0 0-1 0,0 0-6 15,0 0 7-15,0 0 0 0,73-21-5 0,-51 18 2 16,6-4-1-16,0 2-1 0,-2-4 1 15,0 1 0-15,-5 2 4 0,-1 1-5 0,7-1 3 16,-4 2-4-16,-23 4 6 0,32-10-3 0,-16 7-1 16,-16 3 2-16,29-16-5 0,-17 13 6 0,-12 3 2 0,22-12-4 15,-12 3 3-15,-10 9-4 0,17-16 0 16,-5 2 5-16,-12 14-11 0,11-26 9 0,-4 10 2 16,-1 2-9-16,-3-3 3 0,2 1 0 0,-3-1 9 15,-2 17 1-15,4-22 15 0,-4 22 14 0,3-20 3 16,-3 20 7-16,2-12 0 0,-2 12-14 0,0 0-8 15,0 0 0-15,0 0-1 0,0 0-4 0,0 0-7 16,0 0 0-16,0 0-2 0,0 0-7 0,0 0 10 16,14 58-6-16,-5-33 3 0,-5-6-5 0,1 1-2 15,4 5 1-15,1 0-12 0,2-2-6 0,-2-7-20 16,4 6-9-16,-1-8-5 0,-1-3-7 0,1-1-3 16,3 1 2-16,-16-11 2 0,29 7 5 15,-29-7 4-15,37 0 4 0,-37 0 3 0,36-12 5 16,-18 0 4-16,1-7 6 0,-5 5-2 0,4-8 2 15,-3 1 1-15,-3-3 6 0,0 2 2 0,-3-4-1 16,0 4 3-16,-3 4 3 0,1 1 12 0,-2 2 5 16,-5 15-1-16,5-23 11 0,-2 12 4 0,-3 11-9 15,0 0-5-15,5-17 1 0,-5 17-2 0,0 0-10 16,0 0-4-16,0 0 10 0,0 0-2 0,0 0 4 16,0 0-10-16,0 0 3 0,0 0 0 0,0 0-2 15,10 55-2-15,-9-42-8 0,2 4-10 0,-2 0-8 16,-1-17-12-16,8 24-2 0,-4-15-9 15,-4-9-7-15,14 17 7 0,-14-17 1 0,13 12 17 16,-13-12-3-16,0 0 3 0,0 0 5 0,0 0 5 16,51-21 3-16,-37 9-5 0,0-2 7 0,1-8 7 15,-3 0 3-15,-1-2-4 0,-3-3 5 0,1 2 10 16,-3-1 7-16,-1 6 11 0,1-5 9 0,-3 9 3 16,-1-3 6-16,0 4 21 0,0 5 15 0,0 4-2 15,-2-2-2-15,0 8-23 0,3-9 4 0,-3 9-13 16,0 0-4-16,0 0-8 0,0 0-1 0,0 0 1 15,20 45 0-15,-11-17 0 0,1 0-1 0,-1 8-1 16,0-4 1-16,5 16 7 0,-5-2-14 16,0 0-3-16,4 3 7 0,-3 0-5 0,-1-4-4 0,0-10 3 15,-1 1-4-15,-1-2-7 0,0 1 3 16,3-1 5-16,-1 2 8 0,-3-7-10 0,3-1-9 16,-4-2 9-16,-1-8-8 0,-1-4 3 0,-3-14 4 15,5 20-3-15,-5-20 3 0,4 11 4 0,-4-11-7 16,0 0-1-16,0 0 6 0,0 0-3 0,0 0-6 15,-4-53 2-15,0 24-2 0,0-3 1 0,1-3 5 16,-3-12-6-16,1-2 1 0,4 3-7 0,-6 2 1 16,6 11 12-16,0 2 1 0,0 4 6 0,-2 8-3 15,2 2-4-15,-1 1 5 0,2 16-7 0,0-21-4 16,0 21 1-16,0 0 0 0,2-17-4 0,-2 17-3 16,0 0-20-16,0 0 18 0,0 0-1 15,0 0 4-15,0 0-5 0,0 0 10 0,0 0-4 16,0 0-6-16,0 0 6 0,51 44-5 0,-45-29 1 15,-2 0 1-15,1-1-2 0,0 1 13 0,-2 1-14 16,-3-16 6-16,5 24-7 0,0-12-5 0,-5-12 9 16,6 23 1-16,-6-23-14 0,8 20 3 0,-8-20-8 15,5 15 1-15,-5-15 1 0,10 11 3 0,-10-11 0 16,0 0-1-16,24 7 0 0,-24-7 6 0,0 0 2 16,0 0-3-16,51-15 1 0,-36 3 1 0,-1 1 5 15,0-4-7-15,4-8-3 0,-3-3 13 0,-5 0-1 16,-2-3-6-16,3 0 10 0,-3 1 3 0,0-3 1 15,-3 0-4-15,0 3 0 0,-2 0-8 16,-1 3 20-16,2 6 3 0,-4 2 6 0,0 7 12 16,0 2 9-16,0 0 0 0,1 3-3 0,-1 5-11 15,0-9-9-15,0 9-5 0,0 0 0 0,0 0-2 16,0 0-7-16,0 0 8 0,8 51-9 0,-5-24 3 16,-1 3 4-16,6 1-4 0,-2 6-2 0,3 9-1 15,-1 0 0-15,-3-13 4 0,2 2-8 0,0 1 0 16,2-2 2-16,0 0-5 0,0-5 4 0,-3 2 8 15,3-4-9-15,-2 0 4 0,-1-8-5 0,0-1 0 16,-1-7-4-16,-5-11 1 0,8 19-9 0,-8-19 13 16,0 0-5-16,11 9 11 0,-11-9-8 15,0 0 2-15,0 0 3 0,35-47 2 0,-25 20 2 16,2-1-4-16,-1-6 4 0,1 2-8 0,-1-3 1 16,1-1 0-16,-1 2-4 0,2 3 13 0,0 5-9 15,1 0 0-15,-4 8 0 0,0 5-4 0,3-2-4 16,0 3 0-16,-4 3 13 0,-9 9-14 0,23-9-1 15,-23 9-3-15,0 0 10 0,0 0-6 0,46 9-1 16,-46-9 3-16,14 21-3 0,-4-5 3 0,-5 3 5 16,-1 0-5-16,0-1 8 0,-4 1-8 0,-4 0 5 15,-1 0-11-15,-4-1 15 0,-1 0-5 0,-2-4 1 16,-2 2 0-16,0-1 1 0,0-3 4 0,0-3 0 16,-2 0-1-16,0-1 1 0,16-8-1 0,-28 12 0 15,28-12-2-15,-23 6-3 0,23-6 9 0,0 0 7 16,-24 6-17-16,24-6 3 0,0 0-6 0,0 0 3 15,0 0-1-15,0 0 3 0,0 0-3 0,0 0-24 16,0 0 26-16,0 0 1 0,0 0-4 0,0 0-5 16,66-24-15-16,-44 20 19 0,-3-5-12 15,10 1 13-15,1-3-1 0,-3 1-6 0,-2 1 7 16,-2-5-2-16,-4 3-1 0,2-5-1 0,-3-3 3 16,0-3 4-16,-3 2 0 0,-4-3 3 0,1-1 2 15,-7-2-9-15,-1-2 5 0,1-1 4 0,-4 0-10 16,-1-1 8-16,-2 2-1 0,2-2-1 0,-8 1 8 15,4 5 7-15,0 5 11 0,3 2 8 0,-1 5 16 16,-1 0 16-16,-1 3 1 0,1 5-3 0,3 4-10 16,-6-9-6-16,6 9-10 0,0 0-5 0,0 0-3 15,0 0-2-15,-14 38-4 0,10-12-8 0,0 4 3 16,1 2-2-16,3 2 0 0,5-1 5 0,-1 13-11 16,1-10-2-16,0-1 5 0,4-3-2 0,1-2-4 15,3 0-1-15,-2-4-3 0,3-2-5 16,-3-5-5-16,4 2-12 0,-2-7-3 0,1-4-10 15,1-1 0-15,-15-9 8 0,30 7-1 0,-30-7 2 16,38-2 4-16,-38 2 0 0,39-17 2 0,-13 0 1 16,-13 3 5-16,7-7 3 0,-3-4-4 0,-2-1 7 15,-2-2 4-15,-4 0-4 0,1 3 0 0,-3 0 2 16,-2 8 7-16,-1-2-4 0,-2 7 7 0,-2 12 8 16,3-24 10-16,-3 24 6 0,0-12 0 0,0 12-6 15,0 0-3-15,0 0-7 0,0 0-4 0,0 0-6 16,0 0 4-16,0 0-5 0,0 0-6 0,0 0 5 15,0 0 10-15,0 0-10 0,8 55 1 16,-6-35-3-16,2-1-3 0,-1 1 4 0,3-1 0 16,0 0 3-16,2-2-7 0,-2 0-3 0,2-3 2 15,2 1-1-15,3-3-2 0,-13-12 11 0,26 14-8 16,-6-11 4-16,-20-3-3 0,38 2 7 0,-38-2-6 16,49-11 1-16,-23-1-1 0,-3 0-2 0,-1-5 2 15,-3 0 6-15,-1-4-3 0,-6-2 0 0,-1 0 4 16,1-1-7-16,-6-1 2 0,-2 8 8 0,5 0-9 15,-8 0 3-15,-1 17 1 0,4-24-4 0,-4 24 10 16,0-17 13-16,0 17-2 0,0 0-4 0,0-17 1 16,0 17-12-16,0 0 0 0,0 0-4 0,0 0 4 15,0 0-5-15,0 0 0 0,-58 44-3 0,43-23-3 16,2 3 3-16,-1 0 0 0,5 1 5 0,2-2-5 16,0 0-2-16,3-3 4 0,4-3-4 0,3 0-2 15,-2 0-4-15,4-1-27 0,3-2-5 0,-8-14-8 16,14 20-5-16,-2-15 1 0,-12-5 0 0,29 7-1 15,-29-7 20-15,40-3-9 0,-16-4 10 0,-2-1-2 16,4-4 2-16,-4-4 5 0,1 0-3 16,-4-8 24-16,-2 3-15 0,1 0 6 0,-7-2 2 15,-2 6 6-15,0-7-1 0,-1 5-1 0,1 5 2 16,-3-1-2-16,-6 15 14 0,7-21-2 0,-7 21 5 16,3-13-4-16,-3 13-6 0,0 0 0 0,7-12 0 15,-7 12-4-15,0 0-1 0,0 0 3 0,0 0 5 16,0 0-2-16,0 0-5 0,0 0 10 0,40 33-1 15,-34-22-2-15,2 6 5 0,-8-17 2 16,7 28-5-16,-3-11 1 0,0-1-5 0,0 0 4 16,-1 2 2-16,-3-18 0 0,3 21 11 0,-3-21-14 0,1 14 6 15,-1-14 1-15,0 0 18 0,0 0 26 0,3 15 14 16,-3-15 5-16,0 0-8 0,0 0-2 16,0 0-7-16,0 0-6 0,0 0-4 0,0 0-2 15,-9-56-9-15,9 41 3 0,0-10-8 0,2 7-4 16,1-9-4-16,6 2-3 0,3 0 0 0,2 0-5 15,2 3-4-15,3 3-3 0,2-2-21 0,-7 6-27 16,1 5-39-16,2-1-34 0,2 3-57 0,-19 8-43 16,36-5-49-16,-36 5-55 0,37 3-58 0,-37-3-1041 15,39 14 472-15,-21-6 316 0</inkml:trace>
  <inkml:trace contextRef="#ctx0" brushRef="#br0" timeOffset="137492.16">7541 18323 13 0,'0'0'116'0,"0"0"-2"16,0 0-5-16,0 0-14 0,0 0 4 0,0 0-10 15,0 0 5-15,19-15 1 0,-19 15 0 16,0 0 2-16,0 0-4 0,0 0-3 0,0 0 0 0,8-14-3 16,-8 14-6-16,0 0-3 0,0 0 5 0,3-15-1 15,-3 15-3-15,0 0-3 0,0 0 8 0,-7-24 13 16,7 24 4-16,0 0-13 0,-13-22-2 0,13 22 5 16,-16-13-8-16,16 13 2 0,-21-11 5 0,4 6-8 15,17 5-5-15,-40-5-7 0,12 8 6 16,28-3-2-16,-54 14-5 0,30 0 4 0,-2 0-5 15,4 4-9-15,2 1-8 0,0 1 3 0,8-3-6 16,-2 6-6-16,7-3-3 0,1 2-4 0,2 5-7 16,6-7 1-16,2 4-1 0,2-8 0 0,1 1-10 15,4 0-5-15,-1-1-1 0,5-5 7 0,2 1-4 16,2-4-1-16,3-2-3 0,7-5-1 0,-3 0 7 16,-26-1-7-16,56-12-2 0,-32 0 3 0,2-3 2 15,-4-3-1-15,-3-2-6 0,0-6 3 16,-2 1 1-16,-3-3-5 0,-4-2 6 0,0-3-3 15,-2-1-3-15,-2-14 1 0,-2 2-5 0,-3-5 10 16,2 5-4-16,-4-5 12 0,-2 0-6 0,-2 3 9 16,1 12 4-16,-1-11 10 0,1 18 14 0,-1 0 7 15,0 13 19-15,1-2 8 0,4 6 5 0,-5 4-16 16,5 1-12-16,0 7-4 0,0 0-10 0,0 0 8 16,0 0-15-16,0 0-8 0,1 27 0 0,3-2-5 15,3 4-1-15,0 2-8 0,1 3 2 0,1 2 1 16,0-1 1-16,3 10-4 0,-3-9-8 0,2-2 0 15,-1 0-1-15,1 0 1 0,3-3 1 0,-3-1-13 16,0-1-3-16,3-3 16 0,-1-3-4 16,1-2 1-16,-4-4 1 0,2-5-1 0,-1 1-7 15,-11-13-2-15,17 14 2 0,-17-14 2 0,18 4-1 16,-18-4 9-16,0 0-4 0,0 0-5 0,0 0 11 16,43-21-9-16,-31 7-1 0,-1-1 0 0,-2 0 3 15,1-2-4-15,-3-2 1 0,-1 2 5 0,-1 0-18 16,-1 0 21-16,-4 17-7 0,5-18-1 0,-5 18-3 15,3-17 2-15,-3 17-1 0,0 0-3 0,0 0-7 16,0 0-8-16,0 0 7 0,0 0 7 0,0 0 2 0,0 0-2 16,0 0-7-16,0 0 6 0,-45 51 0 15,40-35 0-15,-1 2-3 0,2 0-9 0,1 2-1 16,3-2-10-16,0-18-2 0,4 29-3 0,4-14 2 16,-3-1-7-16,6 1 0 0,-11-15 1 0,18 16-3 15,-4-12 3-15,-14-4 17 0,32 5-2 0,-32-5-9 16,0 0 15-16,46-14 0 0,-28 3-19 0,-1-1 21 15,2-6 1-15,-4-3 1 0,0-3-5 0,-3 0 10 16,2 0-3-16,-8-3 4 0,2 3 2 0,-4-1-3 16,1-1 14-16,-5 7 4 0,0 2 2 15,0 0 0-15,1 7 14 0,-1 0 6 0,0 5 2 0,-1-4-6 16,1 9-1-16,0-6-11 0,0 6-1 16,0 0-3-16,0 0 3 0,0 0 0 0,0 0 1 15,-4 62-2-15,3-35 3 0,0 1-1 0,-1 3-5 16,1 1-4-16,-4 0 0 0,5 1 4 0,-1-1-4 15,-1 2 0-15,1-1 0 0,0 1-2 0,2-2 1 16,-2-3-1-16,1 0-4 0,2-1 1 0,0-10 6 16,-1 2-9-16,2-5 3 0,-3-15-10 0,2 23-3 15,-2-23-5-15,1 14-3 0,-1-14 0 0,0 0 11 16,0 0 2-16,0 0-4 0,0 0 5 0,0 0-2 16,0 0-6-16,0 0 0 0,9-68 12 15,-9 39-5-15,0-3 13 0,2-2-8 0,0-1-6 16,-1 2 4-16,2 1 8 0,2 2-8 0,-2 7-6 15,-1 5 8-15,2-1 3 0,0 5-6 0,-4 14 4 16,7-17-5-16,-7 17-1 0,0 0 4 0,8-17-6 16,-8 17-5-16,0 0 5 0,0 0-1 0,0 0 0 15,0 0 3-15,0 0 5 0,0 0 0 0,39 31-6 16,-33-16 7-16,0 2 1 0,1-1-18 0,-3 4 28 16,-2 5-13-16,2 0 7 0,-4-4-17 0,4-3-38 15,-5 2-21-15,3-1-33 0,-1 1-31 0,-1-2-32 16,3-2-31-16,-3-16-21 0,6 22-27 0,-1-13-8 15,-5-9-18-15,15 13-35 0,-15-13-638 0,0 0 313 16,0 0 210-16</inkml:trace>
  <inkml:trace contextRef="#ctx0" brushRef="#br0" timeOffset="138366.22">8441 18354 40 0,'1'-24'162'0,"-1"24"7"0,0-19-2 15,0 19-10-15,3-14-8 0,-3 14-19 16,0 0-17-16,0 0-7 0,0 0 7 0,0 0 12 15,0 0-5-15,0 0-3 0,0 0 5 0,0 0-6 16,0 0 1-16,11 57-7 0,-7-41-4 0,-4 5-11 16,5-2-5-16,-1-3-11 0,1 0 1 0,-1-4-7 15,-4-12-7-15,14 22-4 0,-8-11-7 0,-6-11-5 16,16 17-4-16,-16-17-2 0,21 10-4 0,-21-10-2 16,26 2 2-16,-26-2-2 0,0 0-5 0,51-17 10 15,-37 10 3-15,4-4-2 0,-1-7 4 0,-3 2-5 16,-4-1 3-16,-1 0 1 0,4-9 1 15,-7 2-3-15,2 1 2 0,-6-4-8 0,0 1 8 0,-2 6-11 16,-2 1 12-16,1 2 8 0,-3-1 4 16,-2 3 7-16,-2 4-11 0,-2 1-8 0,-3 1-12 15,-6 1 4-15,19 8-20 0,-41-2 11 0,41 2-3 16,-64 11 0-16,35-3-4 0,-2 5-9 0,6 1-3 16,4-4-5-16,7 4 11 0,0-1-7 0,2-1 4 15,12-12-17-15,-10 19 0 0,10-19 8 0,0 15-9 16,0-15 1-16,0 0-1 0,18 19 0 0,-18-19 0 15,32 4 8-15,-32-4-6 0,53-4 3 0,-27-1 2 16,4-2-5-16,-4 0-3 0,1 0 2 0,-6 1-1 16,-2-1 6-16,0 0 0 0,-19 7-3 0,31-6 1 15,-31 6-5-15,22-7 0 0,-22 7 2 0,0 0 5 16,29 1-7-16,-29-1-2 0,0 0 2 16,29 17 1-16,-20-8 4 0,-9-9 1 0,18 23-1 15,-9-7-3-15,0-2 1 0,0 3-1 0,-4 2 6 16,4-1-4-16,0 4-1 0,-4-3 0 0,0-1 6 15,2 0-4-15,0 0-2 0,0-4 1 0,-7-14 2 16,6 19-12-16,-6-19 10 0,9 15-3 0,-9-15 6 16,0 0-1-16,20 7 1 0,-20-7-2 0,0 0 5 15,0 0-1-15,40-29 4 0,-26 14-5 0,-2 1-3 16,2-12-1-16,-3 0 10 0,2-1-9 0,-2 2 2 16,-2-3-2-16,-1 5 2 0,1 7 4 15,-4 0-4-15,0 4 2 0,-5 12 5 0,5-16 2 16,-5 16-4-16,0 0 3 0,7-18-11 0,-7 18 3 15,0 0 3-15,0 0-4 0,0 0 3 0,0 0-2 16,0 0 0-16,0 0-3 0,0 0-9 0,0 0 19 16,24 39-9-16,-24-39-1 0,13 20 6 0,-9-9-5 15,-4-11 4-15,10 22-3 0,-5-13 1 0,-5-9-3 16,15 16 0-16,-15-16 8 0,17 8-2 0,-17-8 1 16,20 4 3-16,-20-4-7 0,0 0 2 0,37-13 7 15,-23 4 0-15,3-3-10 0,-3-3 4 0,-5-1 20 16,1-2-7-16,3-5 10 0,-4 0-5 0,-4-3-7 15,2 7 26-15,-4 1 9 0,-3 1 15 0,4 4 16 16,0 1 10-16,-4 4 11 0,0 3 5 0,0 5-12 16,-1-12-11-16,-2 9-12 0,3 3-9 0,0 0-6 15,0 0-6-15,0 0-6 0,0 0-5 0,0 0 0 16,-10 46-8-16,9-30-5 0,-2 0 0 0,3 1-4 16,4 0-1-16,-4 2-5 0,3-2-19 15,0 0-43-15,4-2-57 0,-1 1-56 0,1 0-70 16,-1-4-59-16,4 2-67 0,-4 2-102 0,-6-16-990 15,11 14 482-15,-11-14 320 0</inkml:trace>
  <inkml:trace contextRef="#ctx0" brushRef="#br0" timeOffset="138492.89">9346 18240 181 0,'0'0'394'0,"-7"-28"-32"0,7 28-41 16,0-14-26-16,0 14-21 0,9-15-21 0,1 7-13 15,6-1-18-15,8-1-22 0,2-2-17 0,9 0-14 16,1 2-18-16,13-4-35 0,2 1-59 0,-14 6-91 15,15-5-123-15,-1-1-137 0,3-1-685 0,0 2 327 16,-1-2 218-16</inkml:trace>
  <inkml:trace contextRef="#ctx0" brushRef="#br0" timeOffset="139200.35">11054 17820 279 0,'-4'-5'284'0,"3"0"-12"0,-3 0-10 15,4 1-14-15,-4 1-17 0,4 3-20 0,-5-3-20 0,5 3-15 16,0 0-3-16,-5 10 3 0,5 2 2 0,-1 7 1 15,-7 7-9-15,4 6-13 0,-1 0-8 0,-1 2-6 16,-1 0-10-16,1-3-10 0,-2 3-15 16,4-1-8-16,-3-1 1 0,0-2-18 0,1 3-10 15,3-1-5-15,0-1-5 0,-3 1-10 0,-4-1-13 16,5 0-27-16,3 1-44 0,4-6-47 0,2-1-19 16,-3-8-63-16,4 0-57 0,3-5-56 0,-8-12-64 15,14 12-745-15,-14-12 360 0,0 0 242 0</inkml:trace>
  <inkml:trace contextRef="#ctx0" brushRef="#br0" timeOffset="139417.76">11359 17879 263 0,'17'-28'275'0,"-5"4"6"0,0 8-2 0,-3 2-7 16,-5 3-23-16,1 3-16 0,-1 4-15 0,0 1-11 16,-4 3-7-16,0 0 29 0,10 20-3 0,-5-1-4 15,-4 6-7-15,2 4-6 0,-3 3-9 0,0 3-17 16,-4 2-19-16,-1 9-10 0,-1-11-20 0,1-1-9 15,0 1-10-15,-3 0-12 0,3-1-11 0,-2 2-13 16,0-2-17-16,2-4-44 0,-2 2-54 0,6-3-60 16,-3-1-80-16,-1-3-91 0,6-8-97 15,-3 0-992-15,2-17 452 0,-3 17 300 0</inkml:trace>
  <inkml:trace contextRef="#ctx0" brushRef="#br0" timeOffset="142266.78">16503 17445 161 0,'0'-5'193'0,"-3"2"1"15,3 3-4-15,0 0 1 0,0-4-10 0,0 4-8 16,0-5-15-16,0 5-11 0,0 0-19 0,0 0-9 16,0 0-3-16,0 0 19 0,0 16-5 0,0-4 7 15,0 3 2-15,4 4 3 0,-3 10 0 0,2 0-8 16,-6 5-9-16,3 0-13 0,-1 13-9 0,1-2-5 16,-4-9-14-16,4 0-2 0,-1-3-16 0,-3 2 0 15,4 2-7-15,-4-1 25 0,7 1-14 16,-2-4-2-16,3 1-15 0,-3 3-19 0,-1-6-37 0,5 2-35 15,3-5-41-15,2 0-48 0,3-3-54 0,-4-7-61 16,4-3-79-16,-3-7-688 0,5 1 337 16,-15-9 224-16</inkml:trace>
  <inkml:trace contextRef="#ctx0" brushRef="#br0" timeOffset="142621.88">16890 17592 275 0,'-4'-2'296'0,"-4"-1"-24"0,8 3-28 15,-10-4-22-15,10 4-28 0,-9 0-19 0,9 0-14 16,0 0-30-16,0 0 2 0,0 0-15 0,0 0-11 16,0 0-10-16,15 12-8 0,2-10-7 0,13 3-6 15,-2-3-9-15,5 0-5 0,1-2-6 0,3 0-5 16,-1-2-4-16,1-3-7 0,-1 0 1 0,5 1-8 15,-9-3-1-15,-2 1-5 0,-3 2-3 16,-6 1 0-16,-5-2-10 0,-4 1 20 0,-1 1 11 16,-3 1 12-16,0 2 26 0,-2-4 13 0,-2 1-1 0,-4 3 6 15,10-1-10-15,-10 1-9 0,0 0-17 0,0 0 4 16,-12 18-6-16,0-4-7 0,-7 10-5 0,-2 3-7 16,-7 14-4-16,-1-2-11 0,2 2-4 0,3 4 3 15,1-1-7-15,2 5 8 0,2-3-11 16,5-2-28-16,4-9-32 0,1 12-32 0,1-2-34 15,3 1-41-15,0-14-40 0,5 2-48 0,0-6-65 16,6-1-799-16,2-7 367 0,1-5 244 0</inkml:trace>
  <inkml:trace contextRef="#ctx0" brushRef="#br0" timeOffset="142813.04">17521 18134 3 0,'4'-7'268'0,"1"2"-17"0,0 2-22 15,-1-1-20-15,-4 4-19 0,5-3-14 0,-5 3-5 16,0 0-6-16,0 0-4 0,0 0-5 0,0 0-15 0,5 35-12 16,-5-35-12-16,-4 31-15 0,3-14-8 0,0 1-4 15,1 7-26-15,-3-5 1 0,3-1-31 0,0 1-44 16,3 6-44-16,-2-5-45 0,4-2-67 0,-1 4-664 16,-3-2 278-16,7-4 184 0</inkml:trace>
  <inkml:trace contextRef="#ctx0" brushRef="#br0" timeOffset="143341.42">17990 17716 112 0,'-5'-8'265'0,"1"-3"-14"0,3 1-9 15,-2 0-6-15,2 0-20 0,1-1-7 16,0 3-10-16,4-1-18 0,1 1-15 0,1 1-14 15,6-1-13-15,3 1-11 0,2 0-16 0,2 4 0 16,0 0-13-16,3 4-6 0,7 1-12 0,-2 3-7 16,-1 4-2-16,-6-1-11 0,3 5-4 0,-1 5-6 15,-1 4 1-15,-8 2-4 0,-4 1-3 0,-4-1-5 16,-5 5 2-16,-7 3-10 0,-4-1 8 0,-4 0-3 16,-5 11-4-16,-2-11-5 0,-6 6 0 0,2-7-13 15,2-3 12-15,-2-1-5 0,-2 1-1 0,3-5-2 16,-1-2 1-16,-2-4 10 0,11-6 10 0,2 0 15 15,2-5 11-15,13-5 22 0,-21 12 5 0,21-12 1 16,0 0-9-16,-19 5-11 0,19-5-6 0,0 0-9 16,0 0-11-16,0 0 5 0,16-17-6 0,0 9-9 15,5 1-5-15,6-4-3 0,1 0-9 0,5 1-19 16,1-1-23-16,3 1-23 0,2-1-39 0,-3-2-37 16,0 3-48-16,0 1-43 0,-4-4-35 0,-2 1-43 15,-3 0-60-15,-8 3-769 0,-1 1 374 16,1-3 248-16</inkml:trace>
  <inkml:trace contextRef="#ctx0" brushRef="#br0" timeOffset="143706.97">18582 17752 127 0,'0'-7'219'0,"0"7"-7"0,1-5-2 16,-1 5-21-16,3-8-17 0,-3 8-15 0,0 0-11 15,0 0-11-15,0 0 1 0,0 0 10 0,0 0-5 16,0 0-10-16,6 17-5 0,-6-4-2 0,4 3-1 15,0-1-6-15,-1 1-9 0,0 2-6 0,-2-1-9 16,3 0-12-16,5 7-16 0,-3-5 14 0,-1 1-12 16,7 1-2-16,-3-3-9 0,1-1-2 0,6 4-6 15,-4-6-6-15,1 1 0 0,2-3-3 0,0 1-6 16,1-2-3-16,-1-2-4 0,3 2-3 0,-1-3 0 16,0 1-1-16,-1-3 2 0,-16-7-4 0,28 11 2 15,-14-6-12-15,-14-5 9 0,21 7-4 0,-21-7 6 16,0 0-3-16,22 9 1 0,-22-9 10 0,0 0 1 15,0 0 15-15,0 0 3 0,9 10 23 0,-9-10-7 16,0 0 10-16,0 0-2 0,-35 20-16 0,18-11 2 16,-11 0-10-16,0 1-8 0,-5-3-10 0,2 5 6 15,-2-4-2-15,4 0 3 0,-1 2-15 16,3-2-5-16,7-2-14 0,3 0-24 16,17-6-32-16,-27 6-36 0,27-6-37 0,0 0-37 0,-20 7-50 15,20-7-45-15,0 0-80 0,0 0-806 0,0 0 382 16,0 0 254-16</inkml:trace>
  <inkml:trace contextRef="#ctx0" brushRef="#br0" timeOffset="144184.5">18778 17835 2049 0,'-6'-11'95'0,"-4"-3"62"0,0 1-48 16,-2-1-10-16,3 5 5 0,1-2 3 0,2 4 2 15,-1-2-2-15,3 4-19 0,4 5-1 0,-5-10-5 16,5 10-9-16,1-9-11 0,-1 9-6 0,10-8 2 15,1 4-12-15,2 1-3 0,9-1-2 0,7-2-5 16,0 6 4-16,2-1-8 0,0 2-8 0,1 0 6 16,-3 1-8-16,0 1-1 0,-10-1-3 15,1 3-1-15,1 0-3 0,-2-1-2 0,-4 3 3 16,-1 3 6-16,0-1 5 0,-2 4-14 0,-1 1 29 16,-2-1 7-16,-2 1 8 0,-2 4 5 0,-1 1 5 15,-1 2 3-15,-1 4 5 0,-2 3-5 0,0-1-2 16,-5 0-3-16,3 2-13 0,-1-3 4 0,1 0-10 15,5-1-10-15,-3-4 8 0,2-3-6 0,2-1-1 16,2 0-3-16,3-1-1 0,2-3 3 0,4-5-6 16,3-2 8-16,2 1-3 0,11-6 4 0,-31-1-1 15,60-3-3-15,-28-4 6 0,-1-1 9 0,-2-1-4 16,-1-5-7-16,2-3 2 0,-1-2-6 0,-5-2 5 16,-1-3-8-16,-1-4 1 0,-5 1 0 0,-2-2-8 15,-4 0 0-15,-4-1-1 0,-5-1-13 0,-3 0 8 16,-8-2 0-16,-1 3-2 0,-3 3-1 0,-7 1-5 15,-6 2 1-15,0 2-1 0,-7 3-2 0,0 5-4 16,-4 1-1-16,-12 4-2 0,10 5-4 0,2 2 3 16,2 2-5-16,2 3-8 0,11 0-32 15,2 4-26-15,5 0-27 0,4 2-42 0,4 3-30 16,3 3-35-16,3 0-48 0,3 4-59 0,8-5-74 16,-3 6-952-16,7 2 446 0,-1-8 298 0</inkml:trace>
  <inkml:trace contextRef="#ctx0" brushRef="#br0" timeOffset="145349.56">24317 17606 98 0,'2'-7'283'0,"2"-1"-23"0,-4 4-12 0,4-4-14 16,0 4-12-16,-3 2-13 0,0-1-22 0,-1 3-7 15,0 0-4-15,0 0 2 0,0 0-1 16,0 21-8-16,0-5-1 0,3 0-11 0,-1 11 8 0,2 0-18 15,-1-1-9-15,-1 1-10 0,3 4-34 0,1-2 12 16,1-1-11-16,-2 2-5 0,0 4-14 0,-1-2-41 16,-2 2-1-16,-1-2-2 0,1 2-3 0,-2-2-14 15,-2 1-10-15,2-3-34 0,-1 0-14 0,6-1-39 16,1-3-56-16,5-1-39 0,1-1-51 0,1-9-41 16,-2-1-788-16,8-4 353 0,-2-2 234 15</inkml:trace>
  <inkml:trace contextRef="#ctx0" brushRef="#br0" timeOffset="145699.88">25065 17757 2477 0,'-12'-16'101'16,"-5"-2"-16"-16,-2-2 46 0,3 7-43 0,-8 0-9 15,1 1 12-15,4 4 2 0,2 1-10 0,7 2 8 16,0 2-1-16,2 0 3 0,-1 2-14 0,9 1-8 15,-10-5-7-15,10 5-9 0,0 0-3 0,0 0-4 16,0 0 0-16,0 0-7 0,41 12-1 0,-13-9-4 16,4 2-5-16,4-1-3 0,2-1-3 0,17-2-4 15,-18 3 5-15,2-2-4 0,-1-4-2 0,-5 0 0 16,0 1-9-16,-3 0 2 0,-10 1-9 0,-2-1-8 16,-8 2 25-16,4-2-23 0,-14 1 24 0,13 1-5 15,-13-1 8-15,0 0 0 0,13 4 18 16,-12 4 7-16,-1-8 7 0,-4 16 10 0,-3-1-5 15,-2 1-4-15,1 1-4 0,-6 7-7 0,1-4 0 0,-1 7-17 16,-2-1 7-16,-1 1 1 0,3-1-9 0,0 2 0 16,2 2-1-16,-1 2-8 0,2-1-32 0,2-2-34 15,3-2-40-15,3 4-35 0,-4 0-45 0,4-3-29 16,2 0-49-16,6-2-45 0,0-8-64 16,0-2-830-16,4-3 395 0,-1-3 262 0</inkml:trace>
  <inkml:trace contextRef="#ctx0" brushRef="#br0" timeOffset="146099.71">25681 17752 135 0,'-1'-11'267'0,"1"0"-5"0,0 1-17 0,1 1-17 15,3-3-8-15,-3 4-13 0,2 2-17 0,0 1-20 0,3-1-18 16,2 1-13-16,2 1-15 0,2 1-10 0,1 1-21 16,6-1 4-16,-2 6-6 0,2 2-13 0,-1 0 0 15,4 4-4-15,-4-1-10 0,-1 2-15 16,-2 4 12-16,-4 0-4 0,0 5-3 0,-1-1 10 16,-3 6-1-16,-4 1-4 0,-3 0-11 0,-6 3 11 15,-2 2 2-15,-2-3-9 0,-3 0-1 0,-5 2 4 16,-1 0-1-16,-3-3-16 0,-1-1 10 0,0-3 2 15,3-4-12-15,-1-2 4 0,6-5-5 0,7-3 13 16,8-8-4-16,-14 12-7 0,14-12 13 0,0 0 1 16,-11 12 0-16,11-12-8 0,0 0-3 0,0 0-2 15,0 0-4-15,0 0-4 0,39-5-1 0,-12 1-6 16,1-3-4-16,4-2-25 0,4 0-28 0,-2-3-41 16,4 2-36-16,13-7-48 0,-2 0-49 0,0-2-51 15,0 0-71-15,-14 1-829 0,6-7 387 0,1 0 256 16</inkml:trace>
  <inkml:trace contextRef="#ctx0" brushRef="#br0" timeOffset="146463.79">26462 17661 44 0,'-4'-6'266'0,"4"6"-12"0,-5-7-13 16,0 4-11-16,5 3-12 0,0 0-10 0,0 0-5 15,-17 0-12-15,17 0-12 0,-14 8-11 0,9 0-6 16,0 1-8-16,-1 2-11 0,-4 2-8 0,3 1-13 15,3 3-11-15,-3 0-6 0,3 2-7 0,0-2 1 16,0 0-21-16,6-1-5 0,1 0-3 0,0 1-8 16,2 0-3-16,1-3-5 0,3 2-1 0,1 0-5 15,-1-2-9-15,4-1-1 0,3 1-4 0,0 0-3 16,1 0-2-16,-1-3 3 0,9 4-6 0,-6-4 3 16,-1-1 1-16,0 0-10 0,-2-3 3 0,1 0 3 15,1 2 1-15,-7-3-7 0,3-3-3 0,-6 2 1 16,-2-2-9-16,-2 0 15 0,5 0 0 0,-5-1 2 15,-4-2 14-15,6 2 1 0,-6-2 16 0,-4 8 9 16,4-8 1-16,-11 7 2 0,-2-3-9 16,-5 3-1-16,18-7 0 0,-53 13-6 0,23-8-5 0,-2 2-9 15,0 0 2-15,-6 0-5 0,4-1-10 16,4-2 3-16,-2 4 0 0,11-4-14 0,3 1-23 16,18-5-35-16,-31 10-34 0,31-10-45 0,-18 5-37 15,18-5-44-15,0 0-35 0,0 0-36 0,0 0-70 16,0 0-896-16,0 0 414 0,0 0 276 0</inkml:trace>
  <inkml:trace contextRef="#ctx0" brushRef="#br0" timeOffset="146948.99">26517 17774 216 0,'-6'-11'299'15,"1"2"11"-15,1 0-15 0,1 1-19 0,1-1-14 16,2 9-23-16,-2-12-8 0,4 4-32 0,-2 8-23 15,9-7-23-15,0 0-9 0,6 4-11 0,5 1-9 16,8-1-16-16,-7 3-4 0,10-1-11 0,1 3-3 16,1-2-9-16,-3 4-9 0,1-1-6 15,-3 1 1-15,0 1-3 0,-9-2-6 0,-1-1 1 16,1 5-6-16,-1-2-1 0,-6 2-2 0,-3-1-2 16,2 2-8-16,-4 0 20 0,2 2 3 0,-4 2-2 0,-4 0 17 15,4 5 6-15,-5 0-1 0,0 1 2 0,-5 8 3 16,1-1 2-16,-2 2-3 0,-2 0-2 0,-1 0-6 15,0-3-4-15,0 4-6 0,4-2-12 16,1 2 3-16,0-9-12 0,4-1 1 0,0-1 1 16,4-2-5-16,-4-15 5 0,13 27 1 0,-4-13-3 15,8-2 2-15,3-3-3 0,5-1-1 0,7-4-5 16,0 0-2-16,4-4 7 0,0-1-5 0,15-5 2 16,-11 1 4-16,10-8 0 0,-13 3 1 0,0-5-2 15,-4-1 1-15,-1-2-1 0,-4-3-1 0,-2-3-2 16,-3-3 1-16,-7 0-2 0,-4-2-1 0,-5 0-3 15,-5-2-9-15,-4-1 2 0,-7-1-5 0,-7 3-1 16,-7 0-4-16,-17-7-1 0,-7 3-1 0,-7 7-2 16,-5 8-1-16,1 4-6 0,-1 4-3 0,1 4-20 15,6 6-35-15,12 3-46 0,2 4-56 0,6 3-55 16,1-2-51-16,7 5-66 0,1 5-52 0,10-2-82 16,3 2-1177-16,0 1 545 0,1-1 362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18:19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1377 2360 98 0,'-10'0'117'0,"2"-1"6"0,2 1-8 16,-3-1-1-16,9 1-6 0,-10-2-1 0,10 2-7 15,-8 0-7-15,8 0-7 0,-9 0-11 0,9 0 0 0,0 0-11 16,0 0-5-16,0 0-7 0,-3 4 4 0,3-4 5 16,0 0-1-16,11 5 1 0,-8-3-4 0,5-1-1 15,1 0 3-15,6-2 1 0,3 2 0 16,10-5 0-16,1-1-5 0,1 0 0 0,5 1-2 15,-3-3-5-15,6 1-3 0,2-1 6 0,12 0-16 16,-14-3-3-16,1 3-1 0,13 0-6 0,-14 3-2 0,-2-2-6 16,1 4-13-16,-5-1-30 0,-4 5-28 15,-6-2-45-15,-3 1-31 0,-7 2-24 0,0 3-14 16,-5-2-439-16,-3 7 203 0,-4-2 134 0</inkml:trace>
  <inkml:trace contextRef="#ctx0" brushRef="#br0" timeOffset="216.88">1686 2407 239 0,'-9'-3'244'0,"4"1"-10"0,0-2-13 0,-1 3-19 15,0-2-19-15,2 1-18 0,4 2-20 0,-7-1-17 16,7 1-13-16,0 0-13 0,0 0-9 0,-8 7-10 16,8 1 1-16,0 2-8 0,0 0-5 0,0 7-4 15,0 4-8-15,3 4-5 0,-3 0-1 0,0 2-6 16,1 3-8-16,3 1 0 0,-3 1-3 0,-1-1-7 15,3 2-24-15,2 4-23 0,1-5-34 0,2-1-30 16,1 3-27-16,1-1-43 0,0-6-34 0,6 5-552 16,-5-5 246-16,5-3 164 0</inkml:trace>
  <inkml:trace contextRef="#ctx0" brushRef="#br0" timeOffset="1284.36">2104 2641 148 0,'1'-5'263'0,"-1"3"-24"0,0 2-26 0,0 0-21 16,0 0-17-16,-3 12-17 0,1 0-12 0,1-1-14 15,-3 7-11-15,-1 1-13 0,1 7-6 0,-1-1-10 16,1 0-12-16,3 3-5 0,1-3-14 0,4 2 0 16,0-1-6-16,3 0-4 0,1 1-5 0,1-3-2 15,5 0-8-15,-1-3-7 0,-2-6-12 0,2-2-11 16,1-4-1-16,1-1-5 0,-1-5 0 0,6-3-4 15,1-1-1-15,-3-6 3 0,3 1 2 0,2-8-6 16,1-6-1-16,-6 2 1 0,0-2 5 0,-5-8-10 16,3 3 8-16,-6-6-7 0,-3 5 5 0,-2-4-1 15,-3 1 0-15,-2 2 9 0,-2-1 6 0,-3 3 10 16,-4 3 27-16,5 5 21 0,-2 1-7 0,-2 6 2 16,-1 0-8-16,0 1-8 0,-5 1-6 0,4 4-3 15,-2 2-4-15,-3 2-3 0,2 2-5 0,-1 2-8 16,0 3 0-16,-1 1-4 0,3 4-8 15,1-5-15-15,3 3 2 0,3 0-10 0,-3-1-11 0,4 1-3 16,4-3-2-16,2 2 6 0,0-5 1 0,3 0 7 16,2 0-1-16,0-4 1 0,5-1 4 0,1-5 3 15,-1 1 3-15,4-9-1 0,0 2 8 0,1-7 0 16,2-2 9-16,-1-4 8 0,-5-1 11 0,-4-4 9 16,4-1 6-16,-4 2 4 0,-3-3 7 0,-2 2 11 15,-1-2 10-15,1 0 15 0,-2 4 2 0,-4 0 7 16,1 9 20-16,1 2 23 0,0 4 22 0,-1 1-7 15,-1 1 2-15,-1 5-21 0,2 2-22 0,1 1-18 16,0 3-10-16,0 0-5 0,0 0-7 0,1 20-4 16,2-1-14-16,-1 9-4 0,-1 2-4 0,3 3-5 15,-1 15 0-15,0 3-5 0,4-3-4 0,-2 0-1 16,6 3-1-16,0-5-7 0,-4-11 0 0,7 12-5 16,3-3 0-16,3-2 1 0,-2-13-11 0,0 0-12 15,5 2-12-15,4-7-10 0,-2-2-13 0,5-5-9 16,-1-4-10-16,1-4 13 0,2-4 7 0,-2-5 0 15,1-5 2-15,-3 1 1 0,0-8 4 0,-2-1 4 16,-4-5 16-16,-3-1-8 0,-3-1-3 0,0-4-2 16,-5-2 2-16,-1-2 1 0,2 2 0 0,-7-1 9 15,0-2-3-15,-5 2-10 0,-1 6 10 0,-3 1-3 16,-4 4-5-16,-1-1 6 0,-1 5 2 0,1 4-6 16,-5 3-7-16,1 1 6 0,-3 1-9 15,-4 6-1-15,1 0-9 0,-1 6-8 0,2-2-13 0,-1 4-7 16,2 0-3-16,2-4-4 0,6 3-11 0,1-3-1 15,2 1 1-15,1-1 4 0,1-1 4 0,0-3 7 16,3 1 9-16,-2 0 2 0,3 0 9 16,0-4 4-16,0 0 8 0,0 0 11 0,0 0-2 15,0 0 0-15,0 0 4 0,0 0 7 0,9-11 8 0,-6 8-3 16,-3 3 0-16,2-1 5 0,-2 1 0 0,3-4-2 16,-3 4 0-16,0 0 0 0,0 0-1 15,0 0 1-15,0 0 5 0,9 5-2 0,-7 2 4 16,2 2 0-16,4-1-2 0,-3 4 9 0,4 1-9 0,0 1 6 15,3 2-1-15,0-3 1 0,5 8 7 16,-3-8-10-16,0-1 2 0,2-2-1 0,1-2 1 16,2-3 9-16,0-3-8 0,2 1 1 0,-2-6 0 15,-1 1-3-15,1-6 1 0,-1 2 7 0,0-3-3 0,-1-2 8 16,2-7 2-16,-7 3 11 0,-1-2 5 0,5-6 2 16,-7 0 1-16,2-4-6 0,-4-2 4 0,-2-3 2 15,-1 2-1-15,0-4-2 0,-3 2 4 16,-1-5 10-16,-1 4 3 0,-2-1 4 0,2 8 17 15,-4 2 19-15,2 7 16 0,2 6 25 0,-1 2 2 16,-3-1-10-16,3 3-16 0,1 5-15 0,1 2-8 16,0 0-1-16,-9 11-13 0,5 6-1 0,-1 6-9 0,0 8-5 15,-1 1-8-15,6 2 0 0,1 1-6 0,0 0-4 16,5-1-2-16,2 14-19 0,0-14-31 16,5-3-35-16,-2 1-39 0,16 11-39 0,-13-14-48 15,5-1-57-15,4-1-57 0,-2-4-74 0,2-3-848 0,0-2 404 16,1-7 272-16</inkml:trace>
  <inkml:trace contextRef="#ctx0" brushRef="#br0" timeOffset="1984.62">3954 2355 112 0,'-2'-9'275'0,"-3"-6"-10"0,0 6-10 16,-1 1-2-16,-1 3-3 0,3 1-16 0,-2 4-19 16,-2-3-13-16,8 3-10 0,-22 5-11 0,12 1-10 15,-3 6-10-15,0 2-1 0,-2 10-13 0,1 2 0 16,1 5-11-16,2-1-18 0,2 4-8 0,4-3-13 16,-1 2-4-16,3 2-16 0,4-2 5 0,4-3-12 15,3 1-12-15,2-4-7 0,1 1 1 0,5-3-11 16,4-2 8-16,3-5-10 0,-1-2-8 0,1 0-10 15,-1-9-10-15,3 2-11 0,2-3-14 0,1-3-5 16,0-3-12-16,2-3-1 0,-2-5 3 0,-1-2-12 16,-3-3 4-16,-1-4 6 0,1-3 2 0,-5-5 6 15,3 1-1-15,-8-9 4 0,4 3-3 0,-5-20 7 16,-3 16 2-16,-5-2 22 0,-2 2 14 0,2 3 24 16,-5 1 2-16,0 4 19 0,0 4 19 0,-3 4 11 15,2 7 25-15,1 1-2 0,-1 3-10 0,-2 0-16 16,3 3-14-16,0 4-11 0,0 0-9 0,0 0-4 15,0 0-4-15,0 21-6 0,4-3-6 0,-3 7 1 16,2 2-3-16,1 5 1 0,0 1-9 0,-3-2 2 16,3 1-2-16,1 2 0 0,-4-2-5 0,3 0-4 15,-3 0-1-15,3-1-2 0,-1-4 0 0,-2 1-5 16,-1-7 1-16,1-4-4 0,2-6-6 0,-2-1-2 16,-1-1-13-16,4-1 6 0,-4-2 1 0,2-4-4 15,-2-2 12-15,4 5-3 0,-4-5 6 0,0 0 0 16,0 0-2-16,8-24-1 0,-3 4 1 0,-1-4 1 15,-3-8 6-15,2-3-10 0,1-1 0 0,0-11 0 16,0-4 1-16,1 15-6 0,-1-8 4 0,0 11 2 16,3 1 1-16,3 3-4 0,0 0-1 0,-1 11 0 15,0 4-3-15,0 2-5 0,1 3 3 0,0 0 1 16,-1 3-2-16,4 4-3 0,2 2 6 0,-2 4 0 16,5 4 0-16,-1 1 1 0,-2 3 1 0,7 8 2 15,-6 2 0-15,0 4 0 0,-1-4 3 0,-5 5-1 16,3-1-2-16,-1 0 3 0,0 2 0 0,-5-2-1 15,-1 4 4-15,0-2-5 0,2-1-21 0,-3 1-48 16,-4 0-47-16,6-2-54 0,-6-7-42 0,-1 1-54 16,-1-2-58-16,1-1-55 0,-4-1-965 0,0-4 447 15,-1-5 298-15</inkml:trace>
  <inkml:trace contextRef="#ctx0" brushRef="#br0" timeOffset="2183.92">4430 2694 88 0,'-8'-5'349'0,"1"3"-33"0,1-1-36 16,1 0-32-16,4 2-24 0,1 1-24 0,0 0-21 16,8-7-10-16,3 6-22 0,2 1-8 0,5-4-18 15,2 3-7-15,8-1-11 0,-6 1-6 0,1 0-8 16,-2 1-8-16,7-3-4 0,-8 2 0 0,7-2-17 16,-7 2-2-16,-2 1-4 0,-4-2-3 15,-1 2-5-15,1 0-4 0,-5-2-8 0,1 2-6 0,-10 0-9 16,14 0-25-16,-14 0-38 0,8 0-40 15,-8 0-60-15,0 0-59 0,8 2-59 0,-8-2-655 0,0 0 307 16,0 0 202-16</inkml:trace>
  <inkml:trace contextRef="#ctx0" brushRef="#br0" timeOffset="4216.52">12563 1189 124 0,'0'0'205'16,"0"0"4"-16,-1-4 24 0,1 4-11 0,0 0-10 15,0 0-7-15,0 0-11 0,-3-5-14 0,3 5-7 16,0 0-16-16,0 0-8 0,3-3-26 0,-3 3 1 16,1-4-7-16,-1 4-10 0,0 0-21 0,1-6-1 15,-1 6-11-15,7-3-6 0,-6 2-13 0,7-2-3 16,-2 0-3-16,6-1-8 0,1 0-8 0,2 3 0 16,1-2-2-16,5 2-5 0,-1 0 1 0,0 1-9 15,1 0-1-15,-2 1-6 0,-2 0 0 0,3 3 4 16,-2 3-7-16,1 0 0 0,-2 4 2 0,-4-2-2 15,1 3-2-15,-4 3 4 0,-2 1-6 0,-4 1 5 16,-3 3-2-16,-1 5-7 0,-4 0 7 0,-4 6 4 16,1 1-3-16,-9 2 3 0,1 0 0 0,1-4 1 15,-1-4-2-15,-2 0-2 0,4-2-3 0,-1-7 5 16,4-4-4-16,2-4 0 0,4-2 2 0,-2 0 3 16,2-2-1-16,3 1 3 0,-2-2-3 0,2 1 5 15,-1-4 0-15,2-1 1 0,0 0-16 0,0 0 15 16,0 0-5-16,20-7-1 0,-10 0 2 0,8-5 0 15,0-1-4-15,8-3 2 0,0 2-4 0,0-3-3 16,2-2 0-16,-2 6-1 0,2-1 6 0,-4-3-9 16,-2 9 8-16,-2 1-9 0,-4 0 4 0,0 0-4 15,-3 5 3-15,-2-1-9 0,1 3 6 0,-2 3-1 16,3-1 2-16,-3 4 3 0,-1 2-9 0,1-3 5 16,-2 4 0-16,-2 0 2 0,3 5 9 0,0 1-11 15,-4-4 3-15,3 4-2 0,-1-2 2 0,0-2-2 16,-2-1 7-16,3-1-6 0,-3-1 2 0,0 1-2 15,4-1 5-15,0-1 3 0,-4-3 0 0,-1-2 4 16,5 2-9-16,-2-4 2 0,1-1 2 16,3-1-2-16,-1-3 3 0,1 2 9 0,-2-6 17 0,1 2-2 15,-2-5-1-15,0-1 5 0,0-3 12 0,-2-1-12 16,-2-2-2-16,1 0 22 0,-3-7-13 0,-2-3-4 16,0 3 3-16,-4 2-3 0,2-2-25 0,-1 9 24 15,-1 6 13-15,2 0-11 0,-3 0-2 0,-3 2-12 16,-1 1-10-16,-1 2-33 0,-4 4 2 0,-4 2-24 15,0 1-25-15,-1 5-33 0,2 3-42 0,-2 4-38 16,-2 5-42-16,6 3-52 0,5 5-56 0,-3-2-729 16,8-5 353-16,1 6 234 0</inkml:trace>
  <inkml:trace contextRef="#ctx0" brushRef="#br0" timeOffset="4453.01">13608 1330 2473 0,'11'-16'199'0,"-4"3"-29"0,-3 1 33 0,0 1-7 16,-3 2-38-16,3 3-32 0,-4-1-38 0,0 3-21 15,1 0-11-15,-1 1-19 0,0 3-7 0,0 0-2 16,0 0-2-16,0 0 0 0,9 14-5 0,-6-2-1 0,-2 5-8 16,3 2 2-16,1 4 6 0,-1 6-3 0,-3 0 5 15,3 4-34-15,1-1-17 0,-1 2-34 16,1-4-40-16,-5 1-33 0,3 0-50 0,0-3-92 15,-3-1-790-15,2-8 356 0,-1-8 238 0</inkml:trace>
  <inkml:trace contextRef="#ctx0" brushRef="#br0" timeOffset="4649.63">13958 1290 2084 0,'11'-27'161'15,"-5"9"107"-15,2 1-54 0,-4 5-44 0,-2 4-49 16,-1 0-36-16,2 2-26 0,-2 1-14 0,1 5-10 15,-2 0-7-15,0 0-1 0,0 0 7 0,9 10 3 16,-7 0 1-16,2 9-1 0,0 0-6 0,2 3 2 16,3 10-1-16,0-6-4 0,-1 3 0 0,2 7-2 15,-4-4-2-15,3 4-5 0,-1-2-22 0,-3 0-49 16,0 0-38-16,-2 0-51 0,-2 0-65 0,-1-2-80 16,0-1-676-16,-4-5 320 0,-1-7 214 0</inkml:trace>
  <inkml:trace contextRef="#ctx0" brushRef="#br0" timeOffset="5966.8">21550 974 85 0,'0'0'252'16,"4"-7"-21"-16,-3 5-16 0,-1 2-16 0,3-4-19 16,1 2-13-16,-4 2-13 0,8-3-18 0,-1 2-12 15,3-2-13-15,3 3-9 0,0 0-9 0,-2 0-11 16,3 4-8-16,-1 0-4 0,1 3-11 0,0 0-3 15,4 3-8-15,-9-1-4 0,0 4-8 0,1 1 1 16,-1 1-2-16,-1 1 0 0,-6 2 0 0,-2 1-2 16,0-1-4-16,-2 2-2 0,-6 3-3 0,2-2-1 15,-7 3-2-15,0-4-1 0,-1 1-1 0,4-4-3 16,-2-2 8-16,2-1-15 0,1 1 5 0,0-3-2 16,4-6-1-16,-4 4-5 0,5-6 5 0,3 0-2 15,-3 3-2-15,2-5 2 0,2-2 0 0,-2 6-3 16,2-6 5-16,0 0-6 0,13 3 1 15,-3-3 5-15,7-4-5 0,2 2 1 0,3-3-3 0,1-4 3 16,0 6-5-16,4-5 3 0,1 2-4 0,-1 1 1 16,-2-2-4-16,-5 7 4 0,0-5-3 0,-5 5 5 15,3-1-4-15,1 2 0 0,-6-3-5 0,-4 4 4 16,2 0-2-16,-2-2 0 0,-3 3-6 0,-1 1 4 16,2-1 0-16,-3 2 3 0,0-3-1 0,-1 3 4 15,0 2-6-15,1-2 5 0,-1 5-1 0,-2-3-1 16,5 3 5-16,-3-2-3 0,3 1 2 15,0 0 2-15,1-1 1 0,1 0-3 0,-1-2 4 16,1 0-4-16,-1-2 8 0,5-2 9 0,-3 1 9 16,3-4 13-16,-1 1 9 0,2-2 9 0,-4 0 3 0,1-1 14 15,2-5 10-15,-4 3 0 0,3-5-7 0,-5 0 17 16,1-5-16-16,-2-1-1 0,1-2 2 0,-3 0-9 16,-1-1-6-16,-2-7-15 0,-1 3 20 15,-2 3-11-15,-3 2-2 0,-2 1-15 0,-2 3 14 16,-4-1-5-16,5 4-9 0,-1-2-10 0,-3 6 0 15,-5 2-8-15,4 5-15 0,0 0-17 0,-4 0-41 16,5 5-33-16,-2 0-37 0,0 7-30 0,1 2-43 0,1-1-41 16,8-1-52-16,-4 2-60 0,3 4-725 0,0-3 357 15,8-2 238-15</inkml:trace>
  <inkml:trace contextRef="#ctx0" brushRef="#br0" timeOffset="6186.48">22513 1067 202 0,'8'-8'335'0,"-4"3"-19"0,0 1-30 0,0 0-31 15,-3 2-32-15,0-1-24 0,-1 3-19 0,0 0-17 16,0 0-15-16,5 15-6 0,-7-3-23 0,-2 5 5 16,0 0-17-16,0 9-18 0,-1 2 3 0,0-2-6 15,-1 4-13-15,-2-2-9 0,0 3-9 0,3-1-28 16,-2 2-53-16,-3 1-52 0,2-4-60 0,4-3-68 15,-1 1-741-15,1-10 317 0,-1 0 210 16</inkml:trace>
  <inkml:trace contextRef="#ctx0" brushRef="#br0" timeOffset="6485.26">22919 1212 115 0,'2'-2'262'15,"2"0"-24"-15,-4 2-14 0,0 0-13 0,0 0-7 0,-8 18-10 16,5-10-20-16,-3 3 0 0,-2 3-11 0,2 3-7 16,0 1-14-16,1-2-12 0,-3 7-12 15,5-4-8-15,0 0-12 0,4-2-5 0,1 0-12 16,4-1-2-16,0-6-9 0,1 0 2 0,2-3-7 0,6 5-17 16,2-8 11-16,4 1-3 0,-2-5-3 15,2 3 15-15,-1-10-2 0,-6 5-5 0,3-6-5 0,2-2 6 16,-4 0-18-16,1-3 7 0,-6-2 0 15,-2-3-2-15,-1 2-2 0,-4-5-10 0,-6-3-18 16,-4-3 13-16,-9 2-10 0,-4 1-25 0,-6 0-22 16,-13-5-42-16,-10 7-30 0,-7 7-42 0,-9 1-47 15,-30 1-53-15,-2 6-64 0,-8 5-696 0,-3-2 333 16,-5 3 222-16</inkml:trace>
  <inkml:trace contextRef="#ctx0" brushRef="#br0" timeOffset="7601.97">12479 1963 78 0,'-7'-1'106'0,"0"0"3"0,-1-1-5 0,3 0-2 16,5 2-7-16,-8-1-8 0,8 1 3 0,-6 0-14 15,6 0-3-15,0 0 0 0,0 0-8 0,-9 0-3 16,9 0-3-16,0 0 0 0,0 0 1 0,0 0-19 15,0 0-3-15,0 0-2 0,0 0-2 0,-8 0 2 16,8 0 1-16,0 0 7 0,0 0 8 0,0 0 7 16,25 7 12-16,-8-7 15 0,10 1 2 0,9-2 2 15,15-3 11-15,9-1-13 0,31-1 7 0,-2-3-5 16,6 0-4-16,3-1-5 0,-2 0-3 0,0 2-7 16,5 0-9-16,-4-2-2 0,-1 5-7 0,-5-5 1 15,1 8 1-15,-30-2-12 0,3 0-4 0,3 0-8 16,-5 4 0-16,-3-3-2 0,-4 3-6 0,-16 3 8 15,-7-3-10-15,0 4-9 0,-2-3-21 0,-13-1-26 16,1 4-32-16,-9 1-28 0,-1 1-23 0,-6 3-29 16,-3-3-42-16,-3 2-39 0,-10 4-558 0,-11 5 262 15,-4-5 174-15</inkml:trace>
  <inkml:trace contextRef="#ctx0" brushRef="#br0" timeOffset="7872.85">12774 2210 295 0,'-22'3'263'0,"6"-1"-25"0,4-2-21 15,4 3-28-15,5-1-17 0,3-2-15 0,0 0-10 16,29 0-4-16,4 0-12 0,22-3 6 0,36-9-10 16,2 0-4-16,6 0 7 0,3 2-3 0,5-1-4 15,2 1-10-15,1-3 1 0,2 5-11 0,-2-2-4 16,-4 0-20-16,-5 3-9 0,-8-3-11 0,-26 7 2 15,27-5-15-15,-34 8 5 0,2-4-12 0,-9 2 4 16,-12 0-10-16,10-2-8 0,-14 2-30 0,-6 0-29 16,0 0-43-16,-3 2-49 0,-9 0-57 0,0 0-69 15,-6 0-741-15,2-3 331 0,-6 1 220 0</inkml:trace>
  <inkml:trace contextRef="#ctx0" brushRef="#br0" timeOffset="8602.12">20565 1744 90 0,'-6'2'208'0,"6"-2"7"16,-7 0-11-16,7 0-15 0,-4 5-12 0,4-5-21 15,0 0-8-15,13 1-16 0,6-2-9 0,17 1-5 16,19-3-3-16,10 1 3 0,35-3-8 0,-7-2-6 16,12 4 3-16,-2 2-9 0,7-6-2 0,5 7-7 0,-1 1-13 15,1-1-6-15,-1 0-1 0,-6 2-15 16,0-2-2-16,-4 0-2 0,-4-2-3 0,-5 4-7 16,-2-1-8-16,-30 2 3 0,-1-6-5 0,0 5-2 15,-5-2-7-15,-2-2 0 0,-18 4-3 0,-4-2-1 16,-3 1-3-16,-9 0 0 0,1-1-8 0,-12 0-17 0,2 0-23 15,-3 3-20-15,-7-3-15 0,1 1-19 16,-3-1-42-16,-18 5-56 0,-4-1-61 0,-11 0-577 16,-18 0 274-16,-8 0 184 0</inkml:trace>
  <inkml:trace contextRef="#ctx0" brushRef="#br0" timeOffset="8835.62">20672 1978 209 0,'-20'1'308'0,"8"0"-33"16,7 0-25-16,5 1-26 0,0-2-26 0,49 2-15 0,17 0-24 16,40-2-15-16,5-2-11 0,9 2-18 0,7 0-4 15,-2 5-12-15,8-3-6 0,1 4-3 16,-7 1-18-16,2 0-7 0,-12 0-3 0,-3 1-8 16,-4 4-4-16,-4-5-2 0,-14 2-13 0,-28-4 3 15,-3 0-4-15,-2 2-6 0,-20-2-1 0,-4 0-8 0,2-3 2 16,-9 0-4-16,-11-2 0 0,-2 1-4 0,-2 1 4 15,-8-2-5-15,4 3-3 0,-4-3-6 0,-5 0-23 16,0 0-41-16,0 0-48 0,0 0-79 0,-38 0-76 16,6-3-600-16,-19 1 288 0,-7-4 192 15</inkml:trace>
  <inkml:trace contextRef="#ctx0" brushRef="#br0" timeOffset="11252.26">11850 2437 315 0,'0'-4'292'0,"0"-3"-32"0,0 4-28 16,0 3-25-16,1-3-24 0,-1 3-18 0,0 0-39 16,4 12-3-16,-3-4-24 0,-1 5-4 0,0 3-12 15,2 4-7-15,-2 5-7 0,-2 5-7 16,2-3-6-16,-1 2-7 0,2-2-1 0,1 5-3 16,0-6-8-16,-2 0-9 0,4 1-16 0,0-1-12 15,1-1-13-15,-1-5-24 0,1-2-5 0,4 2-14 0,0-7-2 16,0 0 7-16,1-3 1 0,-1-3 3 0,3-2 6 15,-1-1-4-15,4-4 15 0,-1 1 3 0,-1-3 1 16,5-5 12-16,-1 0 8 0,-2-3 7 16,0-1 14-16,-1-4 9 0,-2-1 8 0,0-2 4 0,0 2 12 15,0-8 5-15,-6 0 11 0,4-2 8 0,-3 9 16 16,-1 4 23-16,-6 0 26 0,4 1 27 0,-1 3 6 16,-2 2 1-16,1 0-7 0,-2 2-19 0,0 1-15 15,3 1-14-15,-3 3-21 0,0 0-11 0,0 0-6 16,0 0-6-16,-3 12-12 0,1 2-6 15,2 3-1-15,-4 0-10 0,3 9-2 0,-2-1-2 0,2 2-3 16,-3 1-2-16,4 2-4 0,0 0-13 0,-1 2-22 16,2 1-54-16,-1-2-39 0,-1 1-37 15,2-1-46-15,-1-1-49 0,5-2-52 0,-1 1-61 16,2-3-746-16,2-2 363 0,-3-5 242 0</inkml:trace>
  <inkml:trace contextRef="#ctx0" brushRef="#br0" timeOffset="11621.96">12489 2588 2691 0,'-4'-10'141'0,"3"5"-99"15,-2 2 5-15,3-2 0 0,-3 1-13 16,3 4-4-16,-2-6-15 0,2 2-2 0,0 4 3 15,-2-5-9-15,2 5 1 0,0 0-6 0,4-2 2 0,2 2-1 16,0-2-1-16,6 1 3 0,5-1-1 0,4 0 2 16,-2 1 0-16,11-1 1 0,-1 0-4 15,0 0 0-15,1-1 5 0,-8 3-9 0,-1-1 6 16,1 0-4-16,-7-2 2 0,3 3 7 0,-5-2 1 16,0 2 0-16,-7 0 0 0,2-1 1 0,-3 1 3 0,-5 0 2 15,10 1 0-15,-10-1-3 0,7 2 4 0,-4 1 0 16,-1-1 11-16,-1 5 21 0,-1-2-4 0,0 5-2 15,-1 1 7-15,-1 5-4 0,-1 1-2 16,0 4-5-16,-1-1-2 0,-2 6-3 0,-1 1-1 16,1 4-3-16,0 1 0 0,-2 2-4 0,-2-3-2 15,-2 17-2-15,3-4-41 0,-2-9-43 0,3 0-57 0,-3 11-65 16,3-11-62-16,4 0-65 0,-4-3-679 0,7-1 329 16,-1-2 220-16</inkml:trace>
  <inkml:trace contextRef="#ctx0" brushRef="#br0" timeOffset="11815.49">13109 3071 64 0,'4'-1'366'16,"-1"0"-36"-16,-3 1-35 0,4-5-30 16,-4 5-30-16,5-1-25 0,-5 1-15 0,2 9-25 15,-1-4-15-15,1 5-13 0,-2-1-18 0,0 5-12 16,0 3-13-16,2 0-7 0,-2 2-18 0,2 5-38 0,-2-4-62 15,0 4-69-15,3 4-78 0,1-3-79 0,-2-5-554 16,2-1 268-16,-1-1 180 0</inkml:trace>
  <inkml:trace contextRef="#ctx0" brushRef="#br0" timeOffset="12332.77">13716 2715 199 0,'-8'-23'234'0,"2"4"2"16,-2 1 4-16,-5-6-18 0,3 0-4 0,0 4-8 15,-2 3-1-15,2-1-4 0,0 3-7 0,-2 3-4 16,-2-3-7-16,3 3-8 0,-1 6-14 0,-2-2-22 15,3 5-19-15,-7 1-4 0,-1 3-13 0,-1 3-12 0,-5 6-12 16,-2 4-10-16,4 3-3 0,-4 2-8 16,5 1-6-16,1 4-4 0,0 2-5 0,5-1-12 15,-1 1 0-15,4 3-5 0,2-3-6 0,6-3 3 0,1 5-3 16,3-1-5-16,3-8-11 0,5-2-13 0,3 1 1 16,-1-2-1-16,4-4 8 0,3-4-4 15,2-2 3-15,3-1-4 0,0-2 1 0,0-2 6 16,-1-2-4-16,2-6 2 0,-2 0 5 0,0 0-5 15,-1-3 1-15,-3-1-1 0,5-5 3 0,-6 2 3 0,-1-1-4 16,1 1 17-16,-4-3 9 0,0 4 14 0,-1-1 18 16,-5 4 7-16,2 0 7 0,-2 0 2 0,-1 4 13 15,-2 1-15-15,1 0-6 0,2 1-17 16,-4 2-7-16,-1 2-11 0,4-4-4 0,-4 4-3 0,0 0-1 16,5 6-6-16,-1 2-5 0,0 2 1 0,0 3 3 15,-3 2-5-15,4 4 3 0,3 5-3 0,-3 2-2 16,-1 0 0-16,1 4-2 0,-4 1-15 0,3 2-33 15,-4-4-37-15,0 1-43 0,4 1-36 0,-3 0-45 16,-1 0-47-16,4 0-57 0,-2-4-53 0,-2 1-884 16,3-9 414-16,0-1 274 0</inkml:trace>
  <inkml:trace contextRef="#ctx0" brushRef="#br0" timeOffset="12817.15">14140 2588 84 0,'0'-1'257'0,"0"1"-7"0,0 0-5 16,-4-6-17-16,4 6-15 0,0 0-15 0,0-5-25 15,0 5-17-15,0 0-20 0,0 0-10 16,0 0-15-16,-4 14-2 0,2-2-10 0,1 0-7 16,-2 5-6-16,-1 0-4 0,-1 2-7 0,1 8-2 0,0-7 3 15,4 4-4-15,0 5-15 0,-1-3-4 0,2-1-4 16,-1-1-5-16,0 2-5 0,4-6-1 0,-1-1-1 16,1-2-6-16,1-3-4 0,5 1 3 0,-4-5-6 15,3 0 13-15,0-2-15 0,4-1 2 16,-2-6 1-16,1 2 5 0,2-6 7 0,4-1 2 0,1-1 7 15,0-3 6-15,4-5 6 0,-6 0 4 0,3-6 8 16,-3 0-8-16,-1-1 3 0,6-3-3 0,-8 0-2 16,0-5-2-16,-2 2-8 0,-3-4 0 15,0 2 0-15,-4 0-6 0,-4-2-5 0,-2 4-5 0,2 6 11 16,-5 2-1-16,-5 0-1 0,-1 4-2 0,1 8-15 16,-7-4-2-16,-4 5 0 0,-8 2-7 0,-1 4 0 15,-2 6-8-15,-1 3-17 0,0 3-24 0,3 5-35 16,-1 2-40-16,4 5-35 0,0 1-43 0,3 4-54 15,5 3-67-15,-1 9-912 0,3-9 406 16,5 11 272-16</inkml:trace>
  <inkml:trace contextRef="#ctx0" brushRef="#br0" timeOffset="13012.74">14592 2975 70 0,'0'0'383'0,"8"0"-36"16,-8 0-34-16,3 2-36 0,-3-2-29 0,0 0-26 16,0 7-20-16,-2-2-23 0,1 0-15 0,0 4-18 15,-3 2-10-15,4 2-12 0,-3 3-4 0,3 0-23 16,-1 2-20-16,1 1-36 0,0 7-48 0,-1 0-55 16,-1-1-78-16,2-5-78 0,-3 8-689 0,-2-3 303 15,1-8 200-15</inkml:trace>
  <inkml:trace contextRef="#ctx0" brushRef="#br0" timeOffset="13535.11">14959 2457 350 0,'1'-11'376'16,"3"2"-24"-16,-4-2-25 0,0 5-27 0,0 0-32 15,3 1-30-15,-3 2-34 0,1 0-21 0,-1 3-16 16,0 0-21-16,0 0-13 0,3 17-8 0,-2-2-7 16,0 2-10-16,-1 11-10 0,3-2-5 0,-2 3 2 15,-1 1-3-15,3-3-26 0,-3 6-3 0,3-3-12 16,-3 0 0-16,3 1-19 0,-3-2 12 0,1 1-16 15,3-2-6-15,-4-4 12 0,0-4-15 0,4-1-10 16,-3-3-4-16,6-1-1 0,-1-5-12 0,0 0 4 16,5-3 5-16,-1-5-13 0,2 1 12 0,3-3-5 15,2-4 3-15,4-4-5 0,3-4 4 0,-1-3 4 16,4-4 7-16,-3-1-10 0,-7-4 1 0,3 3 7 16,1-4 30-16,-3-3-20 0,0 0 2 0,-4 4 24 15,-3-2 12-15,1 2 9 0,-5 7 12 0,-1 2 21 16,-3 3 24-16,2 3 15 0,-3-1-1 0,1 7-6 15,0-6-12-15,-2 6-20 0,2 0-12 0,-3 3-14 16,0 0-8-16,0 0-7 0,0 0-7 0,-4 17-1 16,1-6-6-16,2 5-7 0,-1 4-3 0,0 4 1 15,-2 0-1-15,3 1-3 0,-4 5-3 0,1-5-7 16,3 5-26-16,-1-2-33 0,-2 0-42 0,1 1-31 16,0 1-62-16,-3 1-45 0,2-5-35 0,-1 2-31 15,-1-4-58-15,3-6-43 0,-2-5-943 0,4-3 445 16,0-3 294-16</inkml:trace>
  <inkml:trace contextRef="#ctx0" brushRef="#br0" timeOffset="13949.5">15571 2539 307 0,'4'-3'318'0,"-3"-1"-17"0,2 2-28 15,-3 2-31-15,1-4-19 0,-1 4-24 0,0-4-24 16,0 4-14-16,0 0-25 0,0 0-8 0,0 0-12 16,0 0-9-16,-4 17-7 0,3-5-14 0,1-3-6 15,0 2-8-15,1 3-9 0,-1-1-7 0,3-3-4 16,-1 7-3-16,2-5-6 0,1 4-4 0,0-2-2 16,3 1-4-16,-3-3 0 0,3-1-3 0,-2 0-3 15,2 0 4-15,1 2-6 0,-4-3-3 0,8 4 1 16,-3-2-4-16,-2-1 1 0,0-4-4 0,2 2 1 15,-3 1-6-15,1-3 2 0,2 0 3 0,-1 1-4 16,-2-1 2-16,1 2-9 0,-3-5 8 0,-1 3-7 16,0-4 4-16,0 3-3 0,1-1 0 0,-4 0-3 15,2 1 7-15,-3-3-4 0,1 1 8 0,-1 1 5 16,-1 1 4-16,-3-2 2 0,-5 4 0 0,1 0-7 16,-4-1 5-16,-4 4-17 0,-3-1 7 0,0-4 1 15,0 0-8-15,0 0-19 0,1 0-26 0,-3 4-31 16,2-8-32-16,5 1-39 0,1 1-41 0,3-4-55 15,2-2-71-15,-2 0-663 0,3-3 324 0,0-2 214 16</inkml:trace>
  <inkml:trace contextRef="#ctx0" brushRef="#br0" timeOffset="14415.88">15650 2542 8 0,'-3'-5'331'0,"-1"0"0"16,1 0-10-16,1 3-16 0,-1-4-17 0,3 2-14 16,0 4-27-16,0-5-22 0,3 3-23 0,-1-4-11 15,2 2-33-15,7 2-21 0,1-3-13 0,8 1-9 16,-2-2-15-16,11 4-8 0,-1 0-9 0,1 1-9 16,-1 1-11-16,-6 0-3 0,-3 4-8 0,10-4-3 15,-9 1-5-15,-1-2-7 0,-5 2-3 0,0 2-7 16,4-1-2-16,-7-1-2 0,-1 0-2 0,-2 0-3 15,-1 2 0-15,0-4 2 0,-2 2-4 0,-1 1-2 16,-4-2 2-16,5 0 10 0,-5 0 11 0,0 0 11 16,8 2 10-16,-8-2 8 0,0 0 11 0,0 0 9 15,6 0 2-15,-6 0-1 0,0 0-1 0,0 0-4 16,0 0-5-16,8-2-2 0,-8 2-4 0,0 0-5 16,0 0-2-16,0 0-3 0,0 0-2 0,8-1-5 15,-8 1-5-15,0 0-2 0,2-4-6 0,-2 1-6 16,0 3-3-16,8-2-3 0,-8 2-3 0,1-4-3 15,3 1-2-15,-4 3-2 0,4-5-4 0,-4 5-2 16,0 0 3-16,1-3-2 0,-1 3-1 0,0 0-5 16,0 0 0-16,1-5 0 0,-1 5-2 0,0 0 3 15,0 0-1-15,0 0-2 0,0 0-1 0,3-1-2 16,-3 1 2-16,0 0-4 0,0 0 1 0,0 0 1 16,0 0-6-16,0 0-5 0,0 0-30 0,0 0-46 15,0 0-45-15,0 0-70 0,0 0-36 0,0 0-39 16,-9 11-48-16,5-5-61 0,4 3-1018 0,-5 0 467 15,1-1 312-15</inkml:trace>
  <inkml:trace contextRef="#ctx0" brushRef="#br0" timeOffset="14984.49">16406 2685 35 0,'3'-5'309'16,"2"0"-23"-16,-1-1-21 0,1-3-20 0,-1 4 1 16,1-4-9-16,-1 1-4 0,3-3-5 0,-4 1-16 15,1-2-5-15,0 0-3 0,0 4-1 0,-3-6-17 16,-1-3-16-16,0 2-18 0,0 3 0 0,-4-5 13 16,-1 3-6-16,-2-1-3 0,-1 5-5 0,-1 1 3 15,0 0-15-15,-5-2-2 0,3 7-10 0,0-1-13 16,-1 0-11-16,-1 3-14 0,-5 2-11 0,-3 5-3 15,2 1-13-15,-1 0-8 0,3 6-4 0,2 0-6 16,-2 2-5-16,7 3-4 0,-3-1-4 0,5 4-2 16,4-3-3-16,2 3 1 0,4 4-4 0,4 1-4 15,0-7 0-15,5 7-1 0,5-3 0 0,1-1-9 16,3 3 4-16,-1-4 0 0,3-1-3 0,2-2 0 16,-3 1-4-16,2-1-2 0,-7-6-2 0,3 1-1 15,-2 3-1-15,-2-6-2 0,1 3 2 0,-5-4 0 16,-3 1-2-16,0-1-1 0,-3-4-6 0,-4 4 1 0,-1-1-1 15,-1-2 5-15,-4 3-2 0,-7-4 5 16,-3 1 4-16,-6 0-3 0,-7 0 0 0,-4-1 2 16,-1 4 2-16,-1-8 1 0,-1-1-5 0,-1-1 7 15,4 0 8-15,4-6 7 0,0 3 7 0,10-3 7 16,-7-4-6-16,6 3 1 0,7-4-2 0,1 2-6 0,7-2-3 16,1-3-3-16,7-1 0 0,1 1-4 0,9-1-6 15,5-3-1-15,4 3-2 0,4 3 1 16,5 0-2-16,1-1-1 0,4 5 0 0,12-2-2 15,-13 3-5-15,2 3-8 0,-1-3-25 0,-1 3-34 16,-3 0-52-16,2 1-64 0,-3-2-63 0,-11 2-74 0,6 0-106 16,-7-2-1109-16,-7 4 512 0,0-3 344 0</inkml:trace>
  <inkml:trace contextRef="#ctx0" brushRef="#br0" timeOffset="16416.03">20451 2743 119 0,'-1'-5'237'0,"-2"2"11"16,0-4 2-16,1 0-4 0,1 4-10 16,-2-2-7-16,2-1 7 0,-1 3-25 0,-1 0-14 0,3 3-20 15,-1-5-15-15,1 5-22 0,-3-2-13 0,3 2-17 16,0 0 3-16,0 0-21 0,0 10-10 0,1-3-3 16,2 3-2-16,0 7-7 0,-1 2-6 15,1-1-6-15,-2 8-8 0,2 0-3 0,0 6 2 16,-3-7-8-16,3 1-5 0,-1 5-4 0,2-1 2 0,-1-3-6 15,3 1-1-15,1-1-15 0,3-1-12 0,-1 0-25 16,4-4-17-16,-1-5-11 0,1-2-4 0,1-4 3 16,2 0 0-16,1-4 4 0,1-1 5 0,3-5 6 15,-3 2 3-15,0-7 7 0,1-3 0 0,0-3-1 16,-3 1 8-16,7-5 5 0,-2-5 2 0,-2 1 1 16,-4-5 5-16,0 0 6 0,-3-1 9 0,1-2 19 15,-4-1 2-15,1 1 16 0,-1 2 11 0,-4 6 12 16,-1-1 25-16,-1 2 24 0,-1 7 22 15,0-1 15-15,-1 4 8 0,0-1-7 0,-1 2-11 16,-1 2-19-16,1-1-17 0,0 2-14 0,0 3-6 0,0 0-11 16,0 0-6-16,-4 12-7 0,0-1-14 0,2-1 5 15,-1 9-6-15,-3 3-2 0,-1 5-9 0,1-1-1 16,-2 3-7-16,4-1-25 0,-2 1-35 0,-2 2-26 16,3-1-57-16,0 2-48 0,3-1-36 15,0-2-36-15,1 3-47 0,2-3-53 0,3 2-49 0,-4-6-807 16,0-6 397-16,1-2 266 0</inkml:trace>
  <inkml:trace contextRef="#ctx0" brushRef="#br0" timeOffset="17132.71">21004 2743 239 0,'-1'-5'249'0,"1"-1"-31"0,1-1-18 0,2 2-23 15,2-5-16-15,-1 3-17 0,2-2-12 0,3 1-13 16,0 2-13-16,4-1-10 0,-3 1-8 0,8-1-10 16,-1 2-8-16,-4 1-8 0,2 4-8 0,-4 0-1 15,3 4-2-15,-1-3-11 0,-6 3-1 0,3 0-5 16,-4 5-6-16,-1 0-2 0,-1 1-1 0,-4 2-2 15,-2 4-1-15,-5-1-3 0,1 0-2 0,-6 1 0 16,1-2-2-16,-3 0-3 0,1 1-3 0,-1-4 0 16,3-4 2-16,3 2-2 0,1-3 1 0,3 0 0 15,-2-1 1-15,4-2-7 0,-1 1-2 16,1 0 2-16,2-4-2 0,0 0 1 0,5 5-1 0,1-4 3 16,2 0-1-16,1 1 9 0,8 1 2 0,0 1 6 15,-3-1-1-15,4 1 0 0,1-1 11 0,0 2 0 16,-2 2 0-16,-2 0 2 0,2 3 7 0,-2-3 4 15,-3 1-1-15,-2 4 11 0,4 1 6 0,-6-2 9 16,-2 3-1-16,-2-2-5 0,-2 5 7 0,-2 0 6 16,-6 1-20-16,1 1-1 0,-7 6-5 0,-1-1-9 15,-7-1-1-15,1 1-4 0,-3 1-30 0,3-2-53 16,-3 0-49-16,1 2-56 0,1-3-66 0,3-2-60 16,5-5-724-16,5-4 334 0,0-4 222 0</inkml:trace>
  <inkml:trace contextRef="#ctx0" brushRef="#br0" timeOffset="17316.56">21476 3165 77 0,'6'-2'331'0,"-2"-1"-24"0,1 2-26 16,-5 1-26-16,8 0-23 0,-5-3-26 0,-3 3-23 16,0 0-13-16,6 6-11 0,-5 0-5 0,-2-1-11 15,1 5-10-15,-4 1-12 0,2 2-16 0,-1 2-5 16,-1 2-8-16,0 4-14 0,-1-1-29 0,1-2-42 15,2 9-55-15,-3-3-64 0,2 4-63 0,2-10-67 16,-2 0-628-16,2 1 290 0,1-3 194 0</inkml:trace>
  <inkml:trace contextRef="#ctx0" brushRef="#br0" timeOffset="17851.43">22079 2776 126 0,'-4'-23'288'0,"0"5"-5"0,-1-3-12 16,1 3 1-16,-1 2 6 0,-3 0-8 0,0 3-9 16,-4 0-18-16,5 2-26 0,-1 1-12 0,-1 2-23 15,-4 2-23-15,0 3-19 0,-6 1-14 0,0 3-15 16,-1 5-3-16,-10 2-3 0,2 4-21 0,1 2-13 15,-1 2-5-15,4 4-15 0,0-1 2 0,2 3-5 16,3 0-6-16,2-3-4 0,8 0-5 0,-1-3-3 16,6 2 4-16,3-1-8 0,1 0-1 0,5-1 2 15,0 1 6-15,8-3-12 0,-3 0-7 0,8 0 16 16,-3-1-17-16,8 4-4 0,2-3 16 0,-9-4-22 16,5-2 4-16,-1 3 2 0,8-2 1 0,-1 0-3 15,-1 0-1-15,-6-2-1 0,2 0-4 0,-4-2 8 16,0 4 4-16,-7-6-2 0,-1 4-14 0,-1-2-3 15,0 2 5-15,-5-2-1 0,2 0-1 0,-4 3 7 16,-2-2-3-16,-2 0 3 0,-4 5 0 0,-2-1-4 16,-6 2 1-16,-6 4 9 0,-3-1-5 0,-3-5 6 15,2 0-1-15,-4-5-2 0,-2 1 6 0,10-2 5 16,-3-3 24-16,3 0 6 0,-1-2 6 0,1-1 12 16,3-3-3-16,4 1-4 0,2-2-2 0,1 0-4 15,-2-2-7-15,6-1-2 0,-1-2-7 0,6-5-3 16,2-2-3-16,8-4-12 0,2-3-4 0,5-1-6 15,7 3-13-15,4-3-14 0,-1-2-29 0,14-2-26 16,1 1-27-16,-6 11-30 0,-2-3-29 0,3 4-30 16,-4 3-36-16,-2 2-45 0,1 3-38 0,-3 1-47 15,-10 5-780-15,1 0 378 0,-2 1 252 0</inkml:trace>
  <inkml:trace contextRef="#ctx0" brushRef="#br0" timeOffset="18365.93">22634 2784 135 0,'7'-15'256'16,"1"1"-2"-16,-1-3-31 0,-1 0-3 0,-2 0 11 16,-1 0-1-16,1-1 4 0,-4 2-11 0,3-3-4 15,-4 2-13-15,-1 1-8 0,-3 3-9 0,1 1-21 16,-3 5-17-16,-2-5-14 0,-5 4-2 0,-4 5-28 15,-4-1-14-15,-7 6-4 0,-2-2-16 0,-1 7-6 16,0 5-11-16,2-2 3 0,1 5-11 0,3 2-2 16,1-1-5-16,2 1-17 0,4 1 3 0,8-2 6 15,4 1-13-15,-2-3-5 0,8 4 8 0,1-1-2 16,3 0-7-16,4-1 5 0,2-1-7 0,0 0 2 16,5-2-4-16,0 0-1 0,0 2 0 0,8 2 1 15,-2-2-1-15,-3-1-2 0,-2-3 3 0,2 0-6 16,2 1-3-16,2 3 3 0,-6-6 4 0,2 4-2 15,0-4-4-15,-8-2 2 0,3 2-2 0,-2-1 0 16,-5 1 0-16,2-4-2 0,-2 3 2 0,-3 3-2 16,-2 2 4-16,-2-4-8 0,-3 5 8 0,-6 0 11 15,0-2-14-15,-2 0 14 0,-6-2-5 0,-3-2-14 16,-2 2 5-16,2-5-3 0,-5 2 4 0,6-2-1 16,1-2 6-16,0-4 9 0,1-1 8 0,2 0 13 15,2 2 0-15,2-4 9 0,2 0-2 0,0-3-2 16,6-2-9-16,0-1-6 0,-1-6 3 0,4-1-2 15,6-1-5-15,1-1 8 0,10-3-14 0,2 0-9 16,5 0 1-16,1 0-11 0,7 4-1 0,-2 0-19 16,0 4-22-16,1 2-32 0,-1-2-18 0,-1 6-41 15,-7 4-41-15,1 1-44 0,-2 0-50 0,0 2-45 16,-6 5-871-16,1-3 396 0,-5 4 262 0</inkml:trace>
  <inkml:trace contextRef="#ctx0" brushRef="#br0" timeOffset="18588.4">22967 3021 59 0,'5'0'324'0,"-2"2"-32"0,-3-2-20 16,2 4-35-16,-2-4-14 0,4 3-21 0,-1-1-24 16,-2 1-7-16,2 2-8 0,-3 3-1 0,-3 1-10 15,3 1-5-15,0 2-16 0,-1 1-8 0,-2 4-9 16,-2-1-13-16,4 3-7 0,-2 0-13 0,-2 5-4 15,0 3-5-15,0 1-12 0,1 0-24 0,-4-2-24 16,2-2-42-16,2 3-56 0,-6-2-54 0,6-5-63 16,0-3-60-16,-1 1-658 0,1-6 307 0,3-3 204 15</inkml:trace>
  <inkml:trace contextRef="#ctx0" brushRef="#br0" timeOffset="19058.97">23440 2602 15 0,'4'-3'315'0,"-3"-3"-25"0,3 4-25 0,-4-1-27 15,0 3-22-15,6 0-24 0,-6 0-15 0,0 0-17 16,0 0-10-16,-1 10 0 0,0-3-10 0,-3 1 0 15,0 8-5-15,-2-1-10 0,-1 4-6 0,-2 3-11 16,-1 3-5-16,0 0-10 0,1-3 1 0,-4 5-15 16,-1-1-4-16,3 6-9 0,0-3-7 0,1 5 1 15,-1-2-9-15,2-2-9 0,2-1 4 0,0-2-7 16,0-1-2-16,5 1-4 0,1-10-6 0,2 0 1 16,0-5-1-16,3-2-4 0,3 2-3 0,0-5 4 15,2-2-6-15,4-1 4 0,-1-2-4 0,1-1-2 16,5-5-2-16,0 1-1 0,-3-6 2 0,3 1-1 15,-1-4-3-15,-2 1 4 0,1-2-6 0,1-11-1 16,-2 2-3-16,-4 6 6 0,1-9 0 0,-6 1 3 16,-2 7-5-16,-1 1 8 0,-3 0-7 0,-4-1-1 15,0 5 6-15,-4 3-4 0,-6-4-6 0,-5 4-5 16,-8-3 3-16,-4 7 0 0,-1 2-2 0,2 2 4 16,0-1-23-16,9 4-22 0,0-1-32 0,2 4-35 15,1 1-43-15,6 0-42 0,2 2-35 0,3 2-52 16,3-1-781-16,1 1 354 0,3 2 234 0</inkml:trace>
  <inkml:trace contextRef="#ctx0" brushRef="#br0" timeOffset="19836">23772 2731 2446 0,'4'-17'170'0,"1"-3"-100"0,-3 3-27 16,-4 0 10-16,7 0 22 0,-4 1-10 0,2 5-6 16,2 0-12-16,-1-2-7 0,1 6-4 0,0-5-2 15,5 4-2-15,2 0-3 0,3 2-3 0,-2 1 4 16,0 3-5-16,6 0-25 0,1 4 10 0,0 2-3 16,0 2-4-16,1 1-1 0,-5 3 4 0,3 2 0 15,-4-2 1-15,-3 4 6 0,1 3 13 0,-4-2-9 16,-3 2 0-16,2 2 4 0,-4 0 7 0,-7 1 1 15,3 1-3-15,-6 1 1 0,-7 5 6 0,0-3-10 16,-4-1 1-16,-3 1-7 0,-5 1 4 0,-1-3-7 16,-2 1 1-16,1-2 1 0,2-3-1 0,-2 0 1 15,9-6-3-15,1-2-2 0,7-2 0 0,1-1 1 16,0-3-3-16,4 1 1 0,-1-2-2 0,3 1 3 16,1-1 1-16,2-3 2 0,0 0-3 0,0 0-1 15,0 0-4-15,0 0 3 0,21-6 0 0,-3 0-5 16,4 0-1-16,7-1-1 0,1-3-3 0,3 1-18 15,-1-1-21-15,1-2-8 0,-1 3-21 0,1 2-9 16,-1 0-18-16,0-1-2 0,-1 1-12 0,0 2-11 16,-1 1-3-16,-3-1-6 0,1 2 6 0,-5 0 3 15,4-3 3-15,0 1 14 0,1 0 7 0,-4-2 1 16,3 3 16-16,-1-6 4 0,0 1 14 0,-7 3 2 16,1-2 11-16,-4 1 10 0,2-1 13 0,-1 0 14 15,-3-1 22-15,3 0 10 0,-3-1 25 0,1-2 4 16,-4-2 16-16,2 3 6 0,-3-5 18 0,-1 4 18 15,1-5 23-15,-2 2 1 0,-4 1 6 0,1 3 26 16,-5 2 16-16,4-3 2 0,-8 3-6 0,0 0-12 16,-1 1-9-16,0-2-15 0,-3 3-13 0,-4-1-10 15,-1 4-14-15,-4 0-7 0,-4 2-13 0,0 3-9 16,-6 1-7-16,-1 4-8 0,0 5-5 0,3 1-9 16,0 0-1-16,0 3-5 0,9-1-4 0,-5 3-2 15,5-3-10-15,5 1-7 0,3-2-7 0,3-2-11 16,2 2-4-16,6-4 0 0,1 2 2 0,4-2 0 15,7-2 3-15,2-2-2 0,2 0-1 0,2-1-3 16,-1-3 4-16,1-1 1 0,-2-1 3 0,2 0-1 16,-7-2 2-16,0 2-1 0,-4 1 3 0,-1-2-3 0,-2 2 4 15,-2 0 3-15,-5 0-18 0,11 0-5 16,-6 5 8-16,-3 1 18 0,-1 5 12 0,0 0 7 16,2 7 0-16,-5 2 9 0,-1 6-2 0,0 4-5 15,3-1-2-15,-3 1 0 0,2 1-4 0,0 1 3 16,1-3-3-16,0 3-5 0,-2-2-10 0,1-2-43 15,2 0-48-15,1 0-57 0,-5 1-56 0,2-3-59 16,-4-1-87-16,2 0-72 0,-3-5-835 0,1-1 417 16,-4-5 276-16</inkml:trace>
  <inkml:trace contextRef="#ctx0" brushRef="#br0" timeOffset="22986.16">12802 2014 42 0,'0'0'105'15,"0"0"-7"-15,-4-2 2 0,4 2-3 0,0 0-2 16,-6-3-6-16,6 3-8 0,0 0-2 0,-1-4-10 15,1 4-5-15,-4-2-6 0,4 2-8 0,-3-2-10 16,3 2-1-16,0 0 3 0,-9-3-2 0,9 3 9 16,0 0-7-16,-8-1 11 0,8 1 0 0,-7-2 1 15,7 2-1-15,0 0-2 0,-5-2-3 0,5 2 2 16,-8 0-8-16,8 0 3 0,0 0-7 0,-8 0-8 16,8 0 1-16,-8-1-7 0,8 1 1 0,0 0-3 15,-11-1-5-15,11 1 0 0,-7 1-3 0,1 0 1 16,0 1 2-16,6-2-2 0,-11 0 2 0,5 1-5 15,6-1 2-15,-16 0 1 0,3 0 1 0,4 0 0 16,-4 1 1-16,3-1 2 0,-4 3 1 0,0-3 3 16,0 1 4-16,1-1 1 0,-6-1 0 0,5 1-3 15,-8 1 3-15,3 0-3 0,-1 0-3 0,-7-1 3 16,5 2-1-16,-6-2-2 0,-1 3 3 0,-2-3 1 16,0 1-4-16,-2 2 6 0,-1-2 3 0,0 3 3 15,0-2-6-15,-2 0 1 0,-3 2-2 0,3 0 2 16,0-2 1-16,3 1 1 0,-2 1-3 0,-1 0 0 15,3 0-2-15,1 1 2 0,0-1-6 0,3-1 1 16,-3 2 1-16,5-1-2 0,0 1 8 0,-1 0-11 16,1-1-1-16,4-1-1 0,-3 2 2 0,5-2 2 15,-6 4 1-15,-1-4-4 0,0 2 1 0,1 6 0 16,-1-5-3-16,-4 5 4 0,1-8-3 0,1 11 1 16,0-3-5-16,1 0 3 0,2-4 2 0,-1 5 0 15,-3 0 0-15,2 0-3 0,4-2 3 0,1 5-3 16,4-4 1-16,-3 4-3 0,0 0 1 0,4 0 0 15,-5 1-4-15,3 1 4 0,1 3 1 0,-1-1 1 16,1 0-4-16,2 1 2 0,-3 6 1 0,4-4-4 16,0 2 0-16,2 1 2 0,-1-1-1 0,6 0 0 15,-4 2 0-15,2-1-2 0,1 0 1 16,-1-1 0-16,3-1 0 0,1 1 13 0,1-1-12 0,1-4-2 16,1 8-1-16,1-8-2 0,1 1-1 0,0 5 1 15,3-6 2-15,0-1 0 0,2 3-5 0,0-1 7 16,1 5-1-16,3 1 2 0,2 0-7 0,-1-2 2 15,3 1 0-15,0 0 1 0,4 0-2 0,-4 0-1 16,4-1 0-16,0 1-4 0,6 0 3 0,0-1 13 16,3 4-10-16,0-4-2 0,1 2 0 0,3-6-3 15,0 1 5-15,1 1-5 0,4 0 3 0,-1-4-1 16,1 0 0-16,1-3 0 0,1 2 8 0,3-4-11 16,-1-1-4-16,3 1 5 0,9 1 11 0,-12-5-7 15,14 5-3-15,-3-2 0 0,-10-4 0 0,3 1 5 16,10 4-2-16,-12-6-8 0,10 2 9 0,-10-2-4 15,0-1 0-15,-3 1-1 0,3-1 3 16,0-1-2-16,-2 1-4 0,2-2 6 0,0-2-3 16,1 3-4-16,0-2 5 0,-3-1 1 0,4 1 0 0,-2-1-1 15,13 3-1-15,-12-5 10 0,1 0-14 0,0 0 1 16,0 3 2-16,13-2-1 0,-14 1 0 0,13-3 3 16,-11 1-4-16,-2 1 2 0,1-1-2 0,-3 2 3 15,2 0-4-15,1-2 2 0,0 0-1 0,-2 1 4 16,2-1-7-16,11 1 4 0,-13 1 2 0,14-1 1 15,-17-1 0-15,5 2-3 0,-3-1 3 0,4 0 0 16,-3-1-2-16,2 2-2 0,12 0 5 0,-2-2-6 16,1 1 5-16,-14 1 3 0,3-2-5 0,-1 0 6 15,13 0 1-15,-12 0-7 0,9 0 4 0,-7 2-2 16,-2-1 2-16,-2-1-1 0,13 0-2 0,-11 0 4 16,-2 3-4-16,-1-6 1 0,0 6-2 0,-1-3 3 15,1 1-2-15,-1-2 2 0,-3 2-2 0,0-2 0 16,2 2 3-16,-1-2-4 0,2-2 6 0,-4 2 0 15,4 1 4-15,-2 0-3 0,0-2-1 0,1 0-2 16,1 1 14-16,0-3-8 0,0 3 1 0,1-2-9 16,2 0 0-16,-2 2-1 0,3-3 8 0,1 2-5 15,-4-3 2-15,1 2 5 0,2 0-10 0,-2 1 8 16,-2-1-3-16,0 0 2 0,-2 0 13 0,2 0-13 16,-3 1-6-16,3-2 8 0,1-2 2 0,-1 2 1 15,-1 2 3-15,-2-3-7 0,2 2 0 0,2-2 2 16,-1-2-3-16,3 4 5 0,0-2 2 0,-2-4-7 15,2 5 0-15,-1-1 3 0,0 0-4 0,1 1-3 16,-2-4 6-16,0 2-5 0,0 1 0 0,-3-1-1 16,2-2 4-16,-1 2-4 0,-5 0-3 0,0 1 13 15,2-1-7-15,0 1-3 0,0-1 8 0,1-1-14 16,-4 0 10-16,3 2 2 0,1-5 5 16,-2 4-9-16,1-2 8 0,1-2-1 0,0-2 2 0,2 4-4 15,-1-2 1-15,1-3-4 0,-2 1-12 0,2-1 13 16,-1-2 2-16,2 0-4 0,-2 1-3 15,1-1 3-15,-2-2-5 0,0 2 4 0,2 0-4 0,-2-2 1 16,-1 3 3-16,-3-3-7 0,3 2 3 0,0 0 0 16,0 1 0-16,0-1-4 0,-1 1 0 0,-4 0 2 15,1-2 2-15,-1 0-2 0,-3 1 2 0,-3-1-1 16,-4 1-5-16,-3 2 3 0,4-6-1 0,-4 5 11 16,-2-1 13-16,-2 1 4 0,0-3 2 0,-1 0-4 15,-2 0-8-15,0-1 14 0,-1 1-6 0,-3-1-2 16,-3-2-6-16,-1 2 2 0,-3-7-2 0,-5 0-6 15,3 7 1-15,-6-8-4 0,-2 2 1 0,-4-2-6 16,-1 2 3-16,-6-2-5 0,0 4 3 0,0-5-3 16,-4 3 1-16,0 0-3 0,0 0 5 0,-11-6-5 15,7 9-5-15,2 1 3 0,-11-9-5 0,9 9 9 16,-12-6-1-16,13 7-1 0,-14-3-3 0,2-1 0 16,8 7 0-16,-9-5 2 0,7 9 2 0,-11-8 7 15,-1 3-16-15,0 1 3 0,-2 3 2 0,2-1-1 16,-2 4 1-16,-1-1 11 0,1 0-15 0,-3 0 4 15,0 3 2-15,1-1-7 0,-2 4 8 0,1-3-2 16,-2 1 0-16,3 1 1 0,4-3-5 0,8 6 9 16,-9-2-8-16,11 1 4 0,-11 0-1 0,13-1-7 15,-12 2 4-15,11 1-4 0,-1-2 3 0,3 0-5 16,-3 0 2-16,-2 4 3 0,2-3 2 0,1 2 5 16,-15 0-3-16,3-1 0 0,-4 2-1 0,3 0-1 15,-1 0-7-15,0-1 8 0,-1 0-2 0,1 3-1 16,0-2 0-16,-1 2 1 0,2 0-5 0,1 1 16 15,11-3-10-15,0 2 2 0,-12 0 1 0,12-1-5 16,-11 2 8-16,16-3-12 0,0 2 19 0,-1 0-11 16,-1 3 0-16,2-1-1 0,1-3 0 0,0 3 3 15,2-1 2-15,0-1-1 0,1 2-2 0,-1-1 3 16,2-1 1-16,0 1 0 0,1-3-9 0,2 0 0 16,-1 0 7-16,-3 4 1 0,3-3-1 0,0 2 2 15,-1-2-5-15,-5 4-1 0,6-2 6 0,-4 1 0 16,3-1 2-16,3 0-9 0,-2-1 11 0,6 1 0 15,5 3-9-15,1-2 1 0,1-3 5 0,2 0-8 16,3 2 14-16,0-1-14 0,2 0 2 0,2-1-1 0,-2 1-13 16,3 0-31-16,5-2-29 0,-6 2-41 15,6-2-51-15,-7 3-62 0,7-3-66 0,-1 5-68 16,1-5-784-16,0 0 383 0,0 0 256 0</inkml:trace>
  <inkml:trace contextRef="#ctx0" brushRef="#br0" timeOffset="24764.86">21912 2131 78 0,'-7'-10'174'0,"1"2"-11"0,-3-3-12 16,1 1-28-16,-1 2 5 0,-6-3-1 0,3 3-7 15,-3-1-7-15,0-1 0 0,-2 5-5 16,-1-5-3-16,-2 6-1 0,-7-4-13 0,7 3-6 16,-10 0-5-16,2 1-7 0,0 2-5 0,-4-1-5 0,0 1-4 15,-2 2 5-15,-2 0-10 0,0 2 2 0,-2-1 1 16,-13 1-1-16,-2 2 1 0,2-2-3 0,10 2 0 16,-14 0-1-16,5 1 2 15,-2 2-2-15,1-2 0 0,2 3 0 0,10-2 2 0,-12-1-5 16,11 5-2-16,3-4-8 0,-4-1 5 0,7 2-6 0,0-1 1 15,1 5-1-15,-1-5-10 0,3 8 6 0,0-4-5 16,1 0 2-16,0 4-3 0,5-2-4 0,-2 8 4 16,0-3 1-16,0 2-2 0,0 3-5 15,8 0 3-15,-1-1-4 0,-2 1-6 0,2 0 5 16,2 2-2-16,-1-1 1 0,-2 2-2 0,3-2-2 0,4 3 5 16,-4-2-7-16,-1 0-3 0,5 0 0 0,-4-2-2 15,5 4-3-15,-2-6 1 0,2-3 1 0,-1 7-1 16,1-1-3-16,3 0 5 0,0-6-1 15,1 7-2-15,4-5-3 0,-4-1 3 0,0 4-2 0,3-1-1 16,-1 2 3-16,2-5 1 0,-1 2-4 16,5 4 3-16,-2-4-2 0,3 6-4 0,0 1-6 0,0-2 8 15,3 0 6-15,3 0-4 0,0-6 1 0,7 5-3 16,2-4 2-16,3 3 2 0,3-2-3 16,4 0 3-16,3-2-2 0,4-2 3 0,12 8 7 0,-11-11-10 15,13 7-2-15,-9-8 4 0,14 6-1 16,-1-2 1-16,-1-1-1 0,3 1-1 0,-3-5 0 0,4 2 2 15,1 0-2-15,-3-3 0 0,1 1-1 0,2 1 0 16,0-4-2-16,-2 2 2 0,3-2 4 0,-4 1-3 16,3-2-4-16,-6-3 1 0,3 5 0 15,2-2 2-15,-2-2 1 0,-1 4-1 0,2-4 7 16,-2 0-9-16,0 0-2 0,1 4 1 0,0-3 0 0,0 2 2 16,0-2-2-16,-12-1 1 0,12 1 2 0,-13 3-3 15,13-3 3-15,-11-3-6 0,-4 4 9 0,2-1-1 16,3-1 1-16,10 3 1 0,-14-2-4 0,0-2-2 15,3 1 3-15,0-3-3 0,0 3-1 16,11-1 6-16,-14-1-3 0,0 1 5 0,3 0-1 0,0-3 0 16,-1 2 2-16,12 7 1 0,-11-7-9 0,-2 2 8 15,1-1 0-15,13-1-4 0,-15 0 5 0,4-3 4 16,-3 4 7-16,1-1-9 0,0-2 1 0,-2-1-10 16,4 3 1-16,-4 1 3 0,14-4 2 0,-11 1-1 15,-2 0 1-15,12-2 5 0,-9 3 0 0,10-3-6 16,-11 0 3-16,-1-3-2 0,14 1 5 0,-14-2-8 15,12-1 5-15,-1 1-4 0,-9 0 1 0,10-3-1 16,-11 5-2-16,11-5-1 0,0-1 1 0,3 1 3 16,-4-3-2-16,3-1 3 0,2 3-2 15,0-2-6-15,-2-1 5 0,2-1-3 0,-3-2-3 16,0 2-2-16,1 0 7 0,-2 1-9 0,-13 3 2 0,13-5 5 16,-1-1-6-16,-17 4 7 0,4 1-9 0,1 0 9 15,2 1 0-15,-4-3 3 0,3 0-4 16,-2 0 3-16,1 0 2 0,-2-3-5 0,-2 0 0 0,1 1-2 15,13-5 3-15,-12 3-5 0,-2-1 0 0,1 0 4 16,-2-2 5-16,-2 1 0 0,0-1-6 0,-2-1-2 16,0-1 0-16,-2-1 2 0,-4-1 2 0,0 0-7 15,-4-1 5-15,3 0 0 0,-5-2 3 0,-1 0 2 16,-3-3-5-16,-1 2 11 0,-2 2-4 16,-4-2 2-16,-1 1-4 0,2 5 4 0,-4-6 6 15,0 0-9-15,-2 1 1 0,-3-2-4 0,-2 9-3 0,-1-7 10 16,-1 0 2-16,-2-3 0 0,0 3-13 0,-3-1 15 15,3 9-8-15,-2-10 7 0,-3-2-13 0,0 1 7 16,0 2 0-16,-2 0-7 0,2 0 0 0,-6 1 2 16,-1 1 0-16,0 2 14 0,-2 1-7 15,1 1-11-15,-4-4-1 0,-1 0-5 0,-5 2 2 0,-1 4-1 16,-8-10 2-16,-5 2 0 0,-1 2 0 0,10 7-3 16,-14-3 3-16,3 1-1 0,-3-1-2 0,1 4 3 15,-2 1-2-15,0 2 1 0,3-3 3 0,-3 2-2 16,-2 2 0-16,3 2 15 0,-2-1-14 0,0 1-5 15,-1-2 3-15,3 3-5 0,1 1 5 0,-5 0 5 16,3 3-1-16,0-3-8 0,-2 1 2 0,-2 1 5 16,3 0 0-16,-11-1 0 0,4 0 0 0,-1 1 2 15,-1-1 3-15,-7 0-5 0,3 2 2 0,-27-4-4 16,26 9 11-16,-28-3 10 0,29 0-12 0,-25 3 9 16,23-1-13-16,1 2 11 0,1 2 7 0,-24-6-8 15,29 6 6-15,-2-1-7 0,0-2 1 0,7 3-2 16,0-3 8-16,3 3-4 0,14-3 0 0,1 0 0 15,-4 0 5-15,6 1-10 0,3-1-3 0,4-1 9 16,0-2-6-16,13 3 1 0,-1 0 4 0,5 0-4 16,1 0 8-16,0 3-19 0,3-6-22 0,7 3-43 15,-9 0-50-15,3 0-55 0,6 0-70 0,-9 0-81 16,9 0-68-16,-12 0-795 0,2 0 395 0,-8-4 262 16</inkml:trace>
  <inkml:trace contextRef="#ctx0" brushRef="#br0" timeOffset="26084.07">1151 5004 41 0,'-3'-7'305'0,"1"1"-25"15,0 3-22-15,0-2-26 0,-1 0-28 0,3 5-29 16,0 0-19-16,0 0-13 0,0 0-14 0,-3 14-13 15,4-2-10-15,-1 1-8 0,3 4-4 16,-1 8-4-16,-1-1 2 0,0-4-15 0,-1 6-1 0,3 4-8 16,-2 0 0-16,1 1-5 0,-1 2-4 0,1-1-3 15,0-3-10-15,-1 3-1 0,0-5-5 0,-1 0-3 16,2-1-5-16,-2-6-1 0,0-1-2 0,1 0 0 16,-1-4-6-16,-1-6-4 0,2 2 2 15,-1-5 2-15,1 1 2 0,-1-2 7 0,0 0 21 0,0-2 16 16,0-3 7-16,0 0-7 0,0 0-2 0,-2-17-11 15,0 2-5-15,0-4-2 0,-1-7 1 0,-1-4-4 16,3-4-16-16,-2-11 14 0,-1-4-10 0,1 2-5 16,2-2 15-16,1-1-18 0,0-1-3 15,0 1-9-15,4-6 4 0,-2 6-5 0,3-1 0 16,1 2-4-16,2 6 2 0,-3 9-5 0,4 5-2 16,0 1 1-16,-1 2-5 0,1 0 5 0,0 14-9 0,-2-5 2 15,1 8 0-15,2-4 0 0,0 4 2 16,3 0 11-16,0 3-12 0,4 0-3 0,-2 1-8 0,4 2-25 15,-2 3-24-15,0 0-34 0,0 3-25 16,0 3-40-16,-3 6-28 0,1-2-29 0,-3 5-31 16,0 8-40-16,-4 6-680 0,-1-1 322 0,-4 1 216 15</inkml:trace>
  <inkml:trace contextRef="#ctx0" brushRef="#br0" timeOffset="26682">1208 5192 223 0,'0'0'265'0,"-10"-7"-29"15,10 7-26-15,0 0-21 0,6-8-20 0,0 7-19 16,0-3-13-16,4-1-14 0,8-2-15 16,0 1-8-16,4-1-9 0,2 1-10 0,4-1-7 15,0-3-9-15,4 4-3 0,0 0-8 0,0 1-1 16,-4 1-8-16,4-2-7 0,-1 1 0 0,-4 4-7 0,-4-2-1 15,-4 0-4-15,-1-2-3 0,-1 3-1 16,-4-2-3-16,-1 0 3 0,-1 0-4 0,-3-1 8 16,1 0-4-16,-5 0 8 0,2 0 17 0,-2 0 20 15,0 0 12-15,-3 1 17 0,-1 1 12 0,3-2-1 16,-3 1-1-16,0 4-5 0,0-3 1 0,0 3-21 16,0 0-7-16,0 0-8 0,0-7-9 0,0 7 2 0,0 0-8 15,0 0-16-15,-3 13 0 0,2-5-4 16,-2 1-7-16,2 2 3 0,0 4-2 0,-2 4-7 15,3-2 4-15,0 2-5 0,3 1 1 0,-2-2-7 16,4 8 2-16,-2 2 1 0,1-4 2 0,1 2-9 16,0 2-19-16,0-11-5 0,0 1-27 0,0-3-13 15,5 0-8-15,0-3-2 0,-1-5-6 0,2 1 5 0,3-4 9 16,-1 0 0-16,0-5 6 0,6-3 4 16,-2-4 2-16,0-4 8 0,3-6 8 0,2-3-1 15,-4-3 6-15,0-5 3 0,1 2 3 0,-1-4 8 16,-3 0 7-16,-2-1 7 0,-1 0 12 0,2 1 13 15,-4-1 2-15,0 5 17 0,-1 2-7 0,0 2 2 16,0 7-3-16,-1 2-2 0,-5 3-6 0,4 2-3 16,-1 1-3-16,3 3-7 0,0 3 0 0,0 0-1 15,5-1-5-15,-2 6-1 0,-2 1-2 0,4 1 3 16,-3 2-1-16,5 6-2 0,-6-1-2 0,0 5 2 16,0 0 4-16,-1-2-7 0,-2 4 3 0,-3 2 0 15,-4 4 0-15,-3 3-2 0,-1-2-15 0,-6 6-22 16,-1-3-33-16,-1 1-33 0,-2 0-44 0,-4-1-43 15,-1 3-43-15,2-5-56 0,2-3-691 0,2-2 324 16,4-10 216-16</inkml:trace>
  <inkml:trace contextRef="#ctx0" brushRef="#br0" timeOffset="27505.9">2454 4838 126 0,'3'-7'298'0,"-1"1"-26"16,0 2-31-16,0 2-25 0,-2 2-24 0,0 0-17 16,0 0-13-16,0 0-3 0,-4 17-3 0,0-5-11 15,-2 7-6-15,-4 5-13 0,1 1-13 0,0 4-5 16,2 0-5-16,-1 1-12 0,0 0-4 0,3-1-12 16,1 0-6-16,0 0-5 0,7-4-8 0,-3 2-8 15,4-1 0-15,1-6-6 0,2 3 0 0,5-6-5 16,1-2-6-16,1-3-3 0,4-3-6 0,1-1-2 15,0-4 0-15,4-3 0 0,6-5-4 0,2-3-2 16,0-2-3-16,-3-5 1 0,0 2 1 0,-3-4-3 16,1-1 1-16,-3-1-1 0,-4-4-7 0,-1 0 7 15,-1-4-5-15,-3 1-1 0,-1-3 1 0,-2 1 3 16,-2 0 8-16,-4 0-11 0,-1 11 15 0,0-6 16 16,-4 4 8-16,-2 5 9 0,0 3 14 0,1-2 12 15,-2 7-4-15,2-2-9 0,-2 3-17 0,1 0 12 16,2 4-19-16,0 0-12 0,0 0 0 0,-23 13-2 15,15-1-3-15,-2 7 0 0,1-2-8 0,0 11 0 16,0-4-1-16,5 4-2 0,5-1-2 0,2 0 2 16,7 2-10-16,2-6 3 0,3 2 2 0,3-2-7 15,4-3-4-15,1 0-1 0,2-4-24 0,2-4-7 16,3-2 6-16,0-4-6 0,2 0-11 0,4-4-10 16,0-4-1-16,1-3 1 0,1 0 1 0,-2-3-2 15,1-3 5-15,-4-3 2 0,-1 1 8 0,-4-1 0 16,-1-1 5-16,-4-4 4 0,-3-1 3 0,2-1 1 15,-9-2 0-15,1 1 10 0,-4-3-1 0,-2 7 2 16,-4-1 7-16,-3 0 17 0,-1 2 20 0,-4 2 5 16,2 4 1-16,-5 1-4 0,-2-1-1 0,-5 7 10 15,-4 0-17-15,-1 4-1 0,-13 3-5 0,1 7 0 16,0 0-4-16,-4 4-7 0,3 6 7 0,0 0-1 16,3 1-5-16,3 1-4 0,6 3-12 0,3-1-15 15,6-1-9-15,4-6-12 0,5 3-13 0,2-5-13 16,2-3-6-16,5 0 3 0,3-4 0 0,4 1 4 15,2-4 3-15,5-5 5 0,-1 0 9 0,2-5 2 16,6-2 7-16,-2-3 3 0,1-4 6 0,-4-1 4 16,0-3 6-16,-2 0 8 0,-4-3 8 0,2-3 18 15,-9-1 7-15,2-4 8 0,-1 2 11 16,-3-5 18-16,-3 0 13 0,-1 1 6 0,1 1 10 0,0 0 18 16,-5 5 26-16,0 7 14 0,0 6 3 0,0 2 4 15,0 1 0-15,0 1-16 0,0 4-16 0,0-1-17 16,0 5-13-16,0 0-11 0,0 0-11 0,0 0-1 15,-5 18-5-15,5-3-8 0,-4 4 1 0,3 8-7 16,1 0-3-16,-1 1-3 0,1 1-4 0,1 1-7 16,0 0-8-16,4 2-39 0,-1-3-39 0,4 3-55 15,-3-3-53-15,0 2-58 0,4 0-66 0,0-4-71 16,4 1-900-16,-3-2 421 0,1-4 282 0</inkml:trace>
  <inkml:trace contextRef="#ctx0" brushRef="#br0" timeOffset="29481.85">4016 4801 333 0,'2'-5'356'0,"1"4"-38"0,-1-2-33 0,-2 3-35 16,0 0-23-16,2 15-25 0,-2-3-16 0,-4 4-20 15,1 4-12-15,1-2-16 0,2 9-15 0,-5-2-12 16,2 3-9-16,-1 0-7 0,3 1-9 0,-4 1-8 15,2-2-9-15,-2-1-6 0,1-1-2 0,1 3-11 16,-1-5-8-16,0 1-1 0,3-8-3 0,-2-1-14 16,2-6-4-16,1-2-2 0,0-4-2 0,0 3 5 15,1-5 1-15,-1-2-6 0,0 0 3 0,0 0-1 16,5-17 0-16,0 2 8 0,0-3 2 0,2-10 8 16,-4-2 3-16,3-4 1 0,0-12 19 15,1 0 10-15,-7 0 6 0,1 9 2 0,1-13-1 0,5 4 2 16,-1-3 17-16,0 4-9 0,-3 11 1 0,3 0 0 0,5 5-4 15,-5 3-5-15,0 6-13 0,2 6-6 16,-4 1-10-16,1 4-10 0,0 3-9 0,-1 3-4 16,1 2 0-16,7 2-7 0,-2 5 9 0,4 5-9 15,4 7-7-15,0 7 6 0,1-1-5 0,0 8-1 0,4 9-1 16,-4-9 1-16,1 13-1 0,-3 3-15 0,1-3 12 16,-9-10 0-16,4 9-3 0,-4-11 1 15,-3 0 0-15,1-4-5 0,0 2-10 0,0-3-6 16,-2-1-10-16,-1-9-19 0,-1-2-7 0,1-3 0 0,0-4-3 15,-2-2-1-15,1 0 13 0,0-3-1 16,-2 0 19-16,1 0-2 0,-2-4 7 0,0 0 3 0,0 0-1 16,12-12-3-16,-5 3 7 0,-3-3 2 0,2-5-9 15,-3 0 9-15,0 1 5 0,1-10 4 0,-3 1 1 16,0 0-8-16,-2 5 21 0,0-4 17 0,-2 7 13 16,1 0 7-16,-1 5 4 0,-2 0 5 0,1 3-3 15,-2-1 0-15,1 4-5 0,-2 0-7 16,0 3-7-16,-3 1-5 0,-2 2-4 0,-7 2-5 0,2 3 1 15,1 2-8-15,-1 2 2 0,-1 3-5 0,3 4-1 16,-2-4-5-16,8 0-6 0,-2 0-12 0,4 0-8 16,3-1 0-16,2 0-34 0,1 1-12 0,2-2-10 15,1-1-5-15,5 2-4 0,2-5 6 0,0 3 5 16,4-6 4-16,0 0 11 0,-1-2 4 0,2-1 9 16,-1-1 1-16,1-2 14 0,0-4 0 0,1 0 5 15,-1-5 25-15,-1 0 6 0,0-3 26 0,-4-3-15 16,4-5 11-16,-1 0 16 0,-1 0 10 0,1-1 7 15,-4 7-4-15,1-2-1 0,1 1-2 0,-2 2-7 16,1 1-4-16,-3 0-5 0,3 8 1 0,-4-4-2 16,2 5-7-16,-1-3-4 0,2 4-7 0,1-2-3 15,-3 4-2-15,3 1-3 0,4 2 0 0,-2 2-2 0,1 1 2 16,2 2-2-16,1 2-5 0,3 2-2 16,-8-3 1-16,8 5 3 0,-5 1-3 0,1-1-2 15,-1 1-2-15,-2 1-5 0,-3-7-5 0,1 6-8 16,-1-3 1-16,-2 2 4 0,-1-2-6 0,0 3-11 0,-1-2-2 15,-4-2 3-15,4 3 2 0,-4-4 15 0,0 3-13 16,0-3 10-16,-4 5 1 0,-1-5-1 16,0 0 2-16,-4 3 7 0,-3-4-5 0,2 1 10 15,-5 0 2-15,-2 0 4 0,-3-1-2 0,1 1 4 16,2 2-3-16,-1-4 4 0,3 2 1 0,2-5 0 0,-1 2 7 16,4 3-14-16,-3-6 1 0,4 3 1 0,4 1-3 15,-4 0-1-15,4-2 5 0,1 0-2 16,0-3 2-16,4 0-2 0,-5 4 2 0,2-2-5 0,3-2 6 15,0 0-6-15,0 0 2 0,0 0 6 0,0 0-2 16,0 0 0-16,17-6-1 0,-3 3 0 16,2-7 2-16,4 3-2 0,7-7-2 0,0 2 6 15,-4 0-2-15,4-1-2 0,-2 0 4 0,-2-2-2 0,5 0-5 16,0-2-2-16,-1 2 5 0,-4 1-2 0,4 1 0 16,-2-2 1-16,-2 0 1 0,-6 2 0 0,1 1-1 15,1 2 2-15,-6-1 1 0,1 3 6 0,0-4-8 16,-5 4 5-16,-1 0 8 0,1 2 0 0,-4-5 0 15,0 8 0-15,1-3 13 0,-1 1 3 0,0 1 7 16,-2 0-2-16,-1-1-3 0,1 2 2 0,-2 1-1 16,-1 2-6-16,4-5 2 0,-4 5-6 0,4-2-2 15,-4 2-6-15,3-5-3 0,-3 5-1 0,2-3-7 16,-2 3-4-16,0 0 1 0,9 0-4 0,-3 0 2 16,-6 0 1-16,15 0-2 0,-3-1 6 0,-3 2-14 15,2-1 6-15,-3 3 1 0,4-2-7 0,-3 3 7 16,1 0-4-16,-1 1 4 0,0 2-5 0,-4-2 3 15,3 0-3-15,-2 5-1 0,-2-4 5 0,0 5-4 16,-3 0 4-16,-1 5 1 0,-2-6 1 0,-5 2 1 16,-2 2 1-16,-2 2-10 0,-2-2 11 0,-1-1-2 0,-4 6 1 15,1-6 0-15,3 2-2 0,-4-1 3 0,2 3-3 16,-1-4 3-16,4-2-1 0,3-4-1 16,1 0-3-16,3 1 1 0,1-1-5 0,0-5 3 15,1 3-8-15,0 0 8 0,4-3-3 0,0-2 3 0,3 5-2 16,4-3 1-16,1-4 1 0,6 2-1 15,4-2-6-15,3-1 6 0,0-2-12 0,7-2 1 16,0 0 3-16,2-3-2 0,-2-1 1 0,0-1-4 16,-1-3 0-16,1 3 1 0,-3-7-3 0,1 4 0 0,-3-7 8 15,0 0-1-15,-4 3 0 0,-1-1-12 0,-2-1 18 16,-5 5-1-16,-2 1 14 0,-2 1-7 16,-2 5 18-16,-1-3 9 0,-1 8 13 0,-2-4 9 15,0 3-5-15,1 1-5 0,-4-1-7 0,2 5-3 0,0 0-7 16,-9 0-2-16,3 6-1 0,-5 0-5 0,-2 8-1 15,-2 1-1-15,-5 5 1 0,5 2-4 0,-4 0-1 16,6 2-2-16,-2-2-2 0,3 3 1 16,7-8-14-16,0 2-8 0,2 1-16 0,5 5-15 0,-1-8-28 15,4-1-11-15,4-2-21 0,-4-4-14 0,4 2-1 16,1-5 7-16,2 0 13 0,7-1 5 0,-1-5 11 16,-1-2 7-16,3-4 13 0,-1-2 2 0,5-6 12 15,-6 1 1-15,3-7 10 0,-2-2 11 0,0-1 17 16,-6-5 30-16,2-2 6 0,-7-3 18 0,-2-1 16 15,3-3 11-15,-5-11 8 0,0 11 18 0,-3-12-8 16,2 2 2-16,-3 1 8 0,0 10 7 0,-3 0 10 16,3 3-6-16,0-3 0 0,0 6 0 0,0 5 22 15,3 5 8-15,-2 7-10 0,-1 0-9 0,0 6-16 16,0-1-16-16,0 2-11 0,0 1-14 0,0 4-8 16,0 0-7-16,0 0-2 0,9 16-4 0,-3 1-4 15,6 5-6-15,-7 6 1 0,4 2 0 0,-2 4-6 16,1-2-11-16,0 4 7 0,-3-2 5 0,4 12-8 15,-4-10 1-15,-1-1-9 0,0 12 6 0,-3-13-1 16,-1-4-2-16,1-2 3 0,2 1-3 0,-2-3 0 16,2-6-2-16,-1-4-1 0,2-5 0 0,1-2-2 15,-2-1-2-15,0-3-4 0,3 0 11 0,0 1 0 16,4-4-4-16,3-3 3 0,6-2-3 0,-1-3 0 16,8-5-4-16,-1 0 1 0,-2-2 1 0,-1-1-3 15,0-6-6-15,-3 0 3 0,0-1-12 0,0 2-15 0,0-3-7 16,-6 0-15-16,5-4-9 0,-4 6-9 0,3-4-1 15,-7 11 4-15,-5 3 7 0,3 2 3 0,-3 1-5 16,-2 2-20-16,0 0-17 0,0 1-5 16,-1 2 6-16,-2 2 10 0,0 0 7 0,4 13 12 0,-4-3 4 15,0-1 10-15,3 4 10 0,-1 3-3 0,1 1 1 16,1 1 10-16,1 0-1 0,-2 2 7 0,3-2 1 16,-3 0 5-16,4-1 2 0,-2 0 0 15,1-1 4-15,1 2-2 0,-3-7 5 0,-1 1 0 0,1 1 2 16,0-3 2-16,0 0-1 0,0-1 6 0,-2-2-2 15,-2-1 1-15,2 1 3 0,0 0-5 0,-2-2 3 16,0-1 4-16,-4 1 3 0,-1 0-3 0,0-2-23 16,-6-1-50-16,-1 0-76 0,-7 1-61 0,-4-6-105 15,-5-1-109-15,-4-5-883 0,0-2 435 0,-4-3 292 16</inkml:trace>
  <inkml:trace contextRef="#ctx0" brushRef="#br0" timeOffset="29615.43">5437 4720 396 0,'4'-6'392'16,"6"0"-37"-16,6 0-41 0,12-1-36 0,8 0-37 16,1 0-52-16,17 0-54 0,-3 4-76 0,1-1-100 15,-13 1-129-15,-5 0-546 0,-3 3 238 0,-8 0 160 16</inkml:trace>
  <inkml:trace contextRef="#ctx0" brushRef="#br0" timeOffset="30673.17">860 5985 121 0,'-8'-4'161'0,"0"1"-2"0,0 3 1 0,1-3-2 16,0 1-5-16,1-2-6 0,2 3-10 0,-1-1-10 16,5 2-9-16,-10-2-8 0,10 2-12 15,-7 0-11-15,7 0-10 0,0 0-4 0,-2-3-10 16,2 3-6-16,0 0-8 0,0 0 0 0,0 0-7 16,0 0-6-16,0 0-5 0,0 0 4 0,0 0-6 15,0 0 2-15,0 0 3 0,0 0 0 0,0 0 9 16,19 5 4-16,-10-3 1 0,0-1 6 0,9 0 2 15,0-1 0-15,4-1-4 0,7 1 9 0,5 1 2 16,4-5 0-16,1 2 2 0,14-3-2 0,-2-3 1 16,1 3-2-16,4 1 0 0,-2-6 3 0,6 4-9 0,0-3 14 15,5 1-8-15,-1-1-3 0,29 0-7 16,-2 0-3-16,-30 1 4 0,30-2-6 0,-28 3-8 16,-1 3 3-16,3-1 10 0,-2 2-3 0,29-1-9 15,-34-1-4-15,-1 1-3 0,3 2-6 0,1-1 1 16,0 0-12-16,0 2 10 0,-1-3-5 0,0 1 17 0,0 1-16 15,-1 1 1-15,1-2 1 0,-5 1 14 0,6-3-18 16,-3 1 4-16,1 1 4 0,-1 1 1 16,4-3 2-16,-5 0-3 0,2 2 3 0,-2 4 8 15,2-4-2-15,-4 1-13 0,0 2-1 0,0-3-6 16,-4 1-9-16,-15 1 16 0,6-3-4 0,-4 2 8 16,16 0-8-16,-17 1 0 0,13-2-5 0,-12 1 5 0,2-1-2 15,16-1 2-15,-19 2 5 0,17 0 3 16,-3-1 6-16,0-2-9 0,4 3 5 0,0-2-3 15,-3 0 0-15,4 0 3 0,-3 0-3 0,6-1 0 16,-6 1 0-16,2 0 0 0,7 1-3 0,-4-2 3 0,5 1-2 16,1 0 5-16,-1 1 1 0,-2 0-5 15,4 0 1-15,26-1 0 0,-30 1 0 0,3-1-1 16,-4 2 3-16,5-1-3 0,-3 3 0 0,-1-3 4 16,3 0 1-16,-3 0-1 0,3 0 2 0,-5-2 0 0,0 4 3 15,1-1 0-15,-4-2 1 0,4-1-1 16,-1 2-1-16,-2-2-1 0,-2 1-3 0,0 0-1 0,1-3 1 15,-2 3-7-15,-3 1 0 0,4-1-3 16,-4-2-1-16,-14 2 0 0,0 2 1 0,0-1-5 16,3-1-1-16,-7 1 2 0,-2 2-5 0,-1-1 0 0,-1 0-4 15,0 0 0-15,-11 2 0 0,1-3 0 0,-2 3 1 16,2-1-4-16,-7 0-1 0,-2 1 3 16,-4-2-2-16,-6 2 0 0,12-1-6 0,-12 1-11 15,0 0-31-15,0 0-39 0,0 0-51 0,0 0-60 0,0 0-85 16,-39 4-75-16,2-3-78 0,-20 4-1128 0,-33 2 520 15,-6 1 348-15</inkml:trace>
  <inkml:trace contextRef="#ctx0" brushRef="#br0" timeOffset="32256.78">976 6269 28 0,'-23'4'129'0,"4"-2"-3"0,-1 1-7 0,0-3-3 15,6 3 4-15,-4-3-18 0,4 2-12 16,-1-2-9-16,15 0-10 0,0 0-3 0,-39 4-5 15,39-4 0-15,0 0 5 0,0 0-3 0,-29 3 1 16,29-3-1-16,0 0-1 0,0 0-1 0,0 0-2 16,0 0 1-16,0 0-5 0,-26 3 0 0,26-3-1 0,0 0-2 15,0 0 4-15,0 0-2 0,0 0 1 0,0 0 1 16,-5 2-4-16,5-2-6 0,0 0-1 16,0 0-4-16,2-2-3 0,-2 2 0 0,0 0-2 15,0 0 0-15,0 0 4 0,0 0 1 0,26-2 5 16,-12 1 6-16,4 0-1 0,4-5 4 0,5 4-6 15,1-1-2-15,4 0 5 0,0-4-3 0,4 2-3 16,2 1 10-16,-1-2-8 0,15-1-1 0,-11 0-1 16,9 0 5-16,3 0 1 0,-4-1-7 0,5 1-3 15,1 1 1-15,0 2 0 0,-3-3-4 0,3 5 1 16,0-5-6-16,1 1 5 0,2 2 0 0,2-1-12 0,-1 0 4 16,-2 2 7-16,-2-1-13 0,4 1-1 15,-4-1-4-15,0 2 5 0,0-1-8 0,1 1 7 16,-2-1-7-16,-3-1 4 0,3 1 5 0,-15 1-10 15,14-1 0-15,-1 2 10 0,-1-3-13 0,-11-1 0 16,11 3 7-16,-13 0-7 0,0 1-1 0,2 1 2 0,1-2-5 16,-3-1 9-16,1-2-1 0,-1 1-5 0,-4 4 5 15,2-3 1-15,3 1 5 0,-2-1-5 16,-4-1 2-16,5-1 14 0,-5 5-11 0,3-3-3 16,-5 3 1-16,1-2 2 0,0 2 0 0,1-1 1 15,-1 2 4-15,4-7-1 0,-3 2-1 0,4 2-8 0,-1 2 5 16,0-1 1-16,-2-3 2 0,2 2-6 15,2-1-2-15,-3 2 2 0,-2 0-2 16,-1 1 0-16,1-3-4 0,0 2 2 0,-2 1 0 0,1-4 1 16,-3 2-3-16,2 1-2 0,-4 1-4 0,2-1 2 0,-8 1 11 15,4-3-2-15,-2 3-7 0,7-2-12 0,-1 2 13 16,-1 0 1-16,-6-3 2 0,7 2-1 0,-1-2-1 16,4 3 0-16,-4-1 4 0,3-1 2 0,-2 1 9 15,2 0-8-15,-3-2-20 0,0 2 13 0,-1-2-2 16,1 2 1-16,-3 0-3 0,3-2 3 0,-2 2 1 15,-4 0-1-15,0 0-3 0,6-1 2 0,-5 2-3 16,5 0-2-16,4-3-1 0,-5 2-1 0,1-2 5 16,0 2-2-16,-7 0-4 0,0 0 3 0,1-3 4 15,1 3-7-15,-4-1 4 0,11 0-4 16,-1 0 3-16,-6 1 0 0,5-1 1 0,-1 1 1 0,1 0-5 16,0 0 3-16,3-1 1 0,-2 1-5 0,2 1 2 15,1-2-1-15,-3-2 0 0,2 4 0 0,2-3-2 16,-1-1 0-16,-1 3 1 0,1-1-1 0,-2 0 1 15,4-1 0-15,-4 2 1 0,1-3-4 0,1 2 1 16,-4 0 1-16,0 1-2 0,3 1 4 0,-1-3-3 16,-7 2 1-16,8-3 2 0,-3 0-5 0,3 2 5 15,-2 2 2-15,1-3-4 0,-2 3 1 0,5-2-1 16,-4 2-8-16,3-2 14 0,0 1-5 0,-2-2 5 16,-1 3 0-16,-2-4-1 0,2 4 0 0,2 0 1 15,2-3-8-15,-1 2 4 0,-1 0 1 0,-1-1 2 16,0 1-1-16,0 2 1 0,0-2-6 0,-2 0 8 15,5 1 2-15,-15-3-1 0,14 1 0 0,-5-1 1 16,0 2 6-16,-7-1-7 0,1 2 5 0,2-1-6 16,-3 0 1-16,3-1-1 0,-1 0-2 0,-1 2 1 15,1 0-1-15,6-3 0 0,-8 3 0 0,1-2 1 16,-2 2-7-16,1 0 5 0,0-2 4 0,-10 2-2 16,9-1 2-16,-2 1 3 0,-3 0 1 0,-1 0 1 15,1 0 0-15,-3-1-4 0,0 0 8 0,3 1-4 16,-3-2 4-16,1 2 3 0,-2-1 1 0,0-1-2 15,-10 2-2-15,15-1 0 0,-15 1-3 0,12 1-1 16,-12-1 0-16,10 0 0 0,-10 0-1 0,9-1 0 16,-9 1-1-16,7-1-1 0,-7 1-1 0,16 0 3 15,-16 0 2-15,14 0-1 0,0 0-2 0,-14 0 1 16,18-3 0-16,-18 3-4 0,14 0-1 0,-10 0 0 16,-4 0-2-16,0 0 0 0,19 0-3 0,-19 0 2 15,0 0-2-15,15 0-1 0,-15 0-1 0,8-1 1 16,-8 1 0-16,0 0-3 0,15 1 4 0,-15-1-3 15,0 0-3-15,0 0 4 0,13-1 1 0,-13 1 1 16,0 0 1-16,0 0 3 0,8 1 1 0,-8-1-1 16,0 0 1-16,0 0 1 0,0 0-3 0,0 0 2 15,0 0-2-15,0 0-1 0,0 0-2 0,0 0-35 16,0 0-58-16,0 0-98 0,0 0-123 0,0 0-147 16,0 0-1431-16,0 0 630 0,-33-5 418 0</inkml:trace>
  <inkml:trace contextRef="#ctx0" brushRef="#br0" timeOffset="37835.85">3151 6778 163 0,'-3'-7'267'0,"-1"2"-9"0,3 0-13 0,-3-2-18 0,3 5-18 16,0-2-20-16,1 4-21 0,-3-3-19 0,3 3-17 16,-1-5-17-16,1 5-12 0,0 0-7 0,0 0-7 15,4 20 4-15,0-2 1 0,-2 2-11 16,2 3-7-16,-2 8-3 0,2 1-8 0,0 0-6 0,0 2-2 15,1 2-4-15,-5-1-8 0,1 0-3 0,2 0-5 16,1 1-3-16,-1-2-4 0,0-2-2 0,-3-1 1 16,0 1-2-16,1-5-3 0,-2-3-6 0,0-6 3 15,-2-1-4-15,1-6-2 0,-2-2 0 0,4-1 4 16,-1-4 2-16,1 3 2 0,-3-6 2 0,3-1-2 16,0 0-3-16,-9-11-6 0,5 1 0 0,-4-4 0 15,-2-10 2-15,4-3-4 0,-3-2 5 0,4-3 2 16,0-3 1-16,-3-16-3 0,6 1 1 0,-4-4 0 15,5 5 3-15,1-2 7 0,-1 4-1 16,2 14 8-16,-1 0 4 0,1 8 13 0,1 6 3 0,0 2-3 16,-2 8 1-16,3 1-15 0,-3 1-12 0,1 0-5 15,0 4 1-15,3 3-9 0,-4 0-1 0,17 6 1 16,-7 3 3-16,7 4-6 0,2 8 2 0,3 4 0 0,-1 2 0 16,2 2-6-16,3 11 3 0,-4-7 4 15,2 9-6-15,-5-13 1 0,0 0-2 0,0 2-2 16,2-2 5-16,-2-1 0 0,0-3-5 0,-2 0-5 15,2-4-4-15,-6-9-2 0,1 1-2 0,-5-4 0 0,0-2-1 16,1-1 7-16,-5-2-2 0,3-1 5 0,-2-3 9 16,0-4 16-16,-1-5 4 0,1 0 7 0,-1-5 6 15,0-13 3-15,0 3 9 0,-3-6 16 16,2 0-15-16,-2-5-3 0,3 2 2 0,-4-14-10 0,-1 1-2 16,0 12-3-16,0 3-2 0,1 0-7 0,-1 4-1 15,0 8-5-15,-1 5 0 0,1 3-27 16,0 2-48-16,-1 1-58 0,-1 3-49 0,1 3-42 0,1 2-29 15,0 0-26-15,-11 23-35 0,3 0-37 0,-1 4-829 16,1 0 384-16,1 3 258 0</inkml:trace>
  <inkml:trace contextRef="#ctx0" brushRef="#br0" timeOffset="38681.57">3695 7132 29 0,'0'0'332'16,"0"0"-31"-16,9 0-34 0,-9 0-31 0,0 0-24 16,6 0-21-16,-6 0-22 0,6 2-16 0,-4 1-9 15,2 1-17-15,1 1-17 0,0-1-13 0,3 2-5 16,-2 1-13-16,3 2-5 0,1-3-7 0,1 0-7 16,4 0-6-16,0-1-6 0,3 0-4 0,1-4-5 15,0-1-4-15,3-1-5 0,-3-4-5 0,2 0 9 16,-3-1-13-16,-3-1 1 0,4-4-3 0,-5 1 6 15,0-2-7-15,-2-4 1 0,-1-1-2 0,-1-8 1 0,-1 0 11 16,2 1 3-16,-5-3 15 0,-5 1 15 0,3-4 7 16,-4 5 19-16,0-1 9 0,-5 10 18 15,1-1 13-15,0 6 20 0,-2 1-5 0,1 2-10 0,1 3-13 16,0 1-17-16,-4 1-14 0,1 6-6 0,-3-1-15 16,-2 10-9-16,-4 9-1 0,-1 2-7 15,0 3-7-15,6 2-6 0,-3 0-12 0,3 0-7 16,5 0-20-16,1 1-12 0,0-3-13 0,10-1-22 0,0 1-12 15,-1-8-6-15,5-2-6 0,4 0-5 0,-4-5-1 16,5 1-8-16,4-2 20 0,-2-6-8 0,3 2 1 16,0-6 13-16,2-3 4 0,-2-2 8 0,4-7 2 15,-5 0 5-15,0 1 8 0,4-7 4 0,-6-2 4 16,1-1 13-16,-3-1 4 0,1-2 5 0,-2 1 27 16,0 0-12-16,0 0 23 0,-6 8 20 0,2-1 13 15,-5 4 11-15,1 1 13 0,-1 1-2 16,-1 4-1-16,-1 2-8 0,-1 0-14 0,2-1-10 0,-3 2-7 15,0 3-10-15,0 0-4 0,0 0-1 0,5 14-5 16,-5-2 1-16,0 5-5 0,0 2-5 0,0 8-17 16,0-1-18-16,0 0-26 0,1-1-15 0,7 0-22 15,-4-6-12-15,1-1-14 0,0-3-4 0,4 0 6 16,1-2 0-16,-2-4 8 0,1-2 10 0,5 0 9 16,-3-6 7-16,2-1 6 0,-1-4 7 0,-1-1 8 15,6-3 6-15,-3-4 5 0,0-3 10 0,-1 1 16 16,3-9 9-16,-3 2 13 0,1-3 9 0,-4 0-1 15,2-2 11-15,2 3 1 0,-5-1 20 0,0 10 11 16,-3-3 9-16,0 6-2 0,0 3-5 0,-2 1-10 16,-2 2-9-16,1 0-8 0,-2 3-4 0,3-1-2 15,-4 3 0-15,0 0-5 0,10 7-6 0,-6-2 4 16,2 4-9-16,1 2-3 0,1 3 8 0,0 0-9 16,4 1 0-16,0-1-2 0,0-2 0 0,3 2 4 15,-2-3 1-15,6-4-5 0,-1 1-13 0,0-4 11 16,4-3 1-16,0-1 5 0,4 0-1 0,-4-4-3 15,6-3 0-15,-6 1-2 0,1-4 0 0,-3 4 1 0,-2-6 6 16,-1 4 5-16,-2-4 13 0,-1 1-3 16,-2-4 14-16,-2 1 3 0,-2-1 8 0,-2-2-2 0,-2 0-7 15,-2 0-3-15,1 1-3 0,-6 3-4 0,2 1-8 16,-1 3 0-16,-1-2-9 0,0 5-24 0,0 2-24 16,0-3-57-16,0 3-49 0,0 2-44 0,-1 2-37 15,4 0-35-15,0 0-32 0,-13 5-29 0,10-1-32 16,1 1-801-16,1 2 380 0,-2-2 256 0</inkml:trace>
  <inkml:trace contextRef="#ctx0" brushRef="#br0" timeOffset="40098.83">11625 5837 221 0,'-2'-4'283'16,"-1"-1"-22"-16,-2 2-15 0,-3-1-21 0,1 2-19 16,0 2-17-16,-3 0-17 0,-1 0-6 0,-1 4-15 15,-1 1-10-15,-2 3-1 0,-3 3-7 0,-4 4-5 16,2 5-2-16,-7 3-13 0,4 4-4 0,-8 12-8 16,2 2-5-16,4 0-6 0,3 0-5 0,5-8-10 0,3 0-7 15,-1 2-3-15,6-1-12 0,1 1-4 16,4-1 4-16,2-1-12 0,4-2-4 0,2-1-3 15,1-4-7-15,3-1 5 0,2-3-18 0,0-5 3 16,2-4-6-16,0 0 2 0,0-1-3 0,0-6 1 0,0 0 6 16,0-2-2-16,-2-2-5 0,2-1 3 15,-1-2-2-15,0-1-2 0,0-2-1 0,-1-3 3 16,1-1 3-16,1-6 1 0,-6-1 8 0,6 1 2 0,-7-3 9 16,0 1 1-16,-1-3 8 0,-3 1-8 0,-1 1 16 15,-1 5 7-15,-2-4-4 0,1 6-4 16,-2-1 2-16,0 4-7 0,-2 0-8 0,-2 4-10 0,-1-2-8 15,0 4-20-15,-1 1-27 0,-3 2-37 0,-1 2-32 16,0 6-29-16,0-3-29 0,1 5-38 0,4 1-34 16,4-2-31-16,4 1-27 0,3-1-805 0,4 3 364 15,0-3 242-15</inkml:trace>
  <inkml:trace contextRef="#ctx0" brushRef="#br0" timeOffset="40436.51">11972 6097 320 0,'6'-9'345'0,"-2"3"-19"0,0 1-19 16,-1 0-27-16,-1 3-27 0,-1-1-24 0,-1 3-31 15,0 0-16-15,0 0-16 0,-12 15-16 0,1 0-16 16,2 4-10-16,-4 5-10 0,-1-2-9 0,1 4-8 16,2-1-4-16,-1 1-17 0,3 1-11 0,3-1-4 15,1-1-4-15,2 2-6 0,6-1-6 0,0-9-12 16,0 0-12-16,6-3-4 0,0-2-3 0,4-2 3 0,4-3 2 15,-4-4-9-15,3-1 0 0,4-2-1 0,-2-4 2 16,1-2 1-16,2-5-2 0,-6-2-1 16,8-4 5-16,-6-2 2 0,2-3 0 0,-5-2-2 0,3-2 5 15,-4-1 12-15,-2-1-5 0,-6 0 8 0,-1 0 9 16,0-1-3-16,-4 1 5 0,-4 2 16 0,-1 9-6 16,-3 0-8-16,-6 2 4 0,1 6-20 0,-3 1-3 15,-8 8-10-15,-4 0-15 0,-2 7-28 0,-1 3-15 16,0 5-28-16,1 6-30 0,-2 3-32 0,9 2-46 15,0 3-36-15,5 1-45 0,9 4-47 0,4-2-780 16,1 1 360-16,7 1 242 0</inkml:trace>
  <inkml:trace contextRef="#ctx0" brushRef="#br0" timeOffset="40628.05">12430 6348 351 0,'5'-3'369'0,"-3"-1"-25"0,0 1-36 0,-2 3-30 16,1-2-23-16,-1 2-29 0,0 0-18 0,0 0-25 16,-12 14-18-16,7-4-19 0,-4 5-15 0,1 1-3 15,-2 1-17-15,2 2-20 0,-1 3-35 0,5-2-40 16,-3 4-57-16,3 0-62 0,-1 2-61 0,6-6-70 0,-5-2-708 16,4-2 314-16,3-6 210 0</inkml:trace>
  <inkml:trace contextRef="#ctx0" brushRef="#br0" timeOffset="40998.99">12764 6045 267 0,'0'-9'358'0,"0"1"-35"0,0 1-33 0,-4 5-32 16,1-2-21-16,3 4-25 0,0 0-23 0,-14 9-15 15,4 5-11-15,1 2-10 0,0 7-10 0,0 6-13 16,-1-2-8-16,2 6-16 0,3 0-2 0,1-1-14 15,4 1-13-15,-1 0-4 0,4-3-7 0,-1-2-9 16,3-1-3-16,2-8-4 0,1-2-6 0,2-2-8 16,-1 0 0-16,2-6 0 0,1-4 0 0,4 0-7 15,-2-5 2-15,8-2-3 0,-4-3-1 0,1-3-7 16,4-6 4-16,-1-3 7 0,-3-1 14 0,1-1 6 16,-7-5 10-16,0 0-15 0,-2-3-4 0,-2-4 3 15,0-1-8-15,-1 1 5 0,-3-5-7 0,-5 2 3 0,1 2-1 16,-5-2-4-16,2 5 4 0,-6 0 2 15,-1 6 6-15,0 5-17 0,-2 2-6 0,-2 3-5 16,-7 6-3-16,-1 2-13 0,-8 4-12 0,-2 2-21 16,2 6-30-16,-1 5-22 0,6 3-30 0,-1 3-29 15,8 5-39-15,2 4-29 0,6-1-44 0,5 4-51 0,4 3-825 16,6-6 377-16,-1-1 252 0</inkml:trace>
  <inkml:trace contextRef="#ctx0" brushRef="#br0" timeOffset="41350.56">13243 5995 81 0,'5'-12'363'0,"3"4"-19"0,-6 2-19 15,1 0-24-15,-2 2-22 0,-1-2-30 0,0 4-25 16,0 2-23-16,0 0-20 0,0 0-15 0,-9 15-11 16,-1 1-15-16,2 2-9 0,-1 6-19 0,2 5-7 15,-1 0-3-15,3 0-9 0,-2 2-16 0,5-2-4 16,-1 3-8-16,2-3-9 0,1 0-6 0,4-3-4 15,-3-1-16-15,3-6-4 0,1-4-3 0,4-2-3 16,0-2-6-16,0-4 0 0,4-2 3 0,1-3-6 16,-1-2 4-16,6-5-2 0,1-2-2 0,-2-2 2 15,5-5 4-15,-9-1-4 0,9-4 3 0,-5-5-9 16,-1-3 5-16,-2 1 6 0,-5-5-7 0,1 2 2 16,-1-4 11-16,-4 1-10 0,2-2 3 0,-7 5 10 15,0 3 7-15,1 1 1 0,-2 9-4 0,-4 3-7 16,-4 3-3-16,3-3-6 0,-3 7-8 0,-6-1-3 0,-4 4-9 15,-1 3-25-15,-4 5-15 0,5 3-26 0,-9 7-19 16,3 3-36-16,4 3-38 0,3 5-42 16,2-1-32-16,6 2-44 0,4 3-795 0,1-4 359 15,4-1 240-15</inkml:trace>
  <inkml:trace contextRef="#ctx0" brushRef="#br0" timeOffset="41681.83">13707 6007 52 0,'10'-16'323'0,"-1"0"11"0,-1 2-2 0,-3 4 5 16,0 3 7-16,-3 1-33 0,1 0-19 0,-2 3-35 16,1 1-26-16,-2 2-31 0,2-2-14 0,-2 2-11 15,0 0-19-15,-2 19-17 0,0-7-7 0,2 7-10 16,-1-2-14-16,1 8-11 0,-1 4-5 0,3 1-9 16,3 0-5-16,-1 1-14 0,5 1-1 0,1-1-7 15,1-4-6-15,5-3-4 0,2 0-5 0,1-4-4 16,4-5-1-16,-5-5-1 0,3-4-4 0,2-1 3 15,-3-3-5-15,8-3-4 0,0-4 4 0,-1-1 0 16,-3-5-1-16,-6-1-3 0,4-5 5 0,0-1 9 16,-3-6 8-16,-1 2 4 0,-6-4 1 0,0 0 13 15,-3-3 10-15,-3-1-3 0,-4-1-4 0,-7-1-5 16,-4 3-2-16,-6 0-7 0,-4 3-7 0,-5 3-8 0,0 4-8 16,-7 2-1-16,-2 5-6 0,2 5-6 0,1 1-9 15,-1 5-25-15,2 3-39 0,-1 4-56 16,11 0-49-16,-7 6-50 0,9 1-67 0,1 1-76 15,4 3-91-15,1-3-986 0,5-1 476 0,3-3 318 0</inkml:trace>
  <inkml:trace contextRef="#ctx0" brushRef="#br0" timeOffset="42382.58">19626 5777 224 0,'0'-12'275'0,"0"1"-11"0,0 0 9 0,0 4 0 16,-3 0-1-16,2-1-11 0,-2 4-13 0,2-2-8 16,-1 2-12-16,0 1-16 0,-2 1-26 0,4 2-14 15,0 0-12-15,-23 10-1 0,3 7-11 0,-7 4 1 16,-11 13-14-16,-1 5-10 0,0-1-5 0,-1 4-15 15,1 1 7-15,0 3-24 0,2 0-7 0,5-2-5 16,3 2-12-16,5-3-4 0,6-11-8 0,6 1 1 16,2-3-15-16,4 6 3 0,3-6-8 0,3-4-5 15,8 0-7-15,-1-6-6 0,4-3-3 0,3-2-8 16,2-3-2-16,10 0 1 0,-2-2-1 0,9-6 2 16,-3-2 1-16,-1-4-9 0,2-3 6 0,-2-5 1 15,0-1 2-15,2-5 3 0,-3-2-3 0,-4-1-5 16,1-2 6-16,-3-4-3 0,-3-3 5 0,-4 2-1 15,-2-1-2-15,-6 3 4 0,-1 4 0 0,-6 0-3 0,-2 2 1 16,-3 3 7-16,-3 1-11 0,-4 2-7 16,-2 4 0-16,-5 3-10 0,-12 1-20 0,0 4-34 15,3 5-38-15,-4 2-30 0,3 2-28 0,2 3-39 0,3 2-49 16,10-1-48-16,5 2-43 0,-3-1-822 0,10 1 389 16,2 0 258-16</inkml:trace>
  <inkml:trace contextRef="#ctx0" brushRef="#br0" timeOffset="42733.83">20108 5978 278 0,'6'-8'366'0,"-2"2"-30"0,-2 2-21 0,2-3-21 16,-4 3-34-16,0 4-29 0,0 0-17 0,0 0-19 15,-18 7-18-15,9 1-11 0,-5 6-22 0,-1 1-13 16,-1 9-7-16,0 0-16 0,2 2-3 0,2 3-19 15,2 0-10-15,6 0 0 0,-1 1-14 0,5-2-12 16,4-3-12-16,0-4-17 0,5-4-8 0,1-2-1 16,3-2-2-16,2-4 2 0,2 0-2 0,2-4-1 15,0-3 5-15,0-3-3 0,-1-2 3 0,0-5-2 16,0-1 5-16,-3-3 1 0,6-8 6 0,-3-4 4 16,-2 2 14-16,-2-4 3 0,0-6 2 0,-2 3 2 15,-6-3-1-15,2-1 0 0,-2-2-5 0,-5 4 8 16,2 1 3-16,-6 2-5 0,-4 4-4 0,-1 7-14 15,-3 1-1-15,-2 4-4 0,-5 4-5 0,-2 6-5 0,-10 2-3 16,1 8-26-16,-3 5-32 0,1 6-36 0,-11 13-30 16,6 0-50-16,7 6-49 0,3 3-55 15,7 3-53-15,10-8-853 0,1 10 391 0,8 0 260 16</inkml:trace>
  <inkml:trace contextRef="#ctx0" brushRef="#br0" timeOffset="42911.41">20608 6260 228 0,'3'-6'378'0,"-3"1"-30"15,0 3-30-15,0 2-22 0,0 0-31 0,-12 0-29 16,12 0-17-16,-14 12-16 0,8-5-27 0,-6 8-21 16,2 1-13-16,1 2-10 0,0 5-5 0,-1 4-36 15,5 0-41-15,-1 2-54 0,0 2-70 0,3-1-67 16,1-1-86-16,-1-2-747 0,3-2 326 0,3-7 216 15</inkml:trace>
  <inkml:trace contextRef="#ctx0" brushRef="#br0" timeOffset="43281.75">20927 5942 53 0,'-3'-17'373'16,"2"5"-30"-16,-2 2-26 0,2 3-27 0,-2 2-31 0,1 2-25 15,2 3-18-15,0 0-20 0,-19 15-14 0,10-1-2 16,1 3-19-16,-3 10-10 0,-1 0-17 16,4 4-2-16,3 0-25 0,-1 3-7 0,5 2-9 0,2-2-8 15,0 0 1-15,4-2-19 0,2-1-7 0,2-2 2 16,1-5-12-16,5-2-5 0,-3-7-2 0,3-3-7 16,0-2 1-16,2-3-2 0,3-5-6 15,0-3-1-15,1 0 2 0,-2-6-3 0,-1-3-8 0,5-5 8 16,0-2-2-16,-5-2 25 0,0-5-3 0,-4-1-6 15,0-7 1-15,-4 2-2 0,-1-2 3 0,5-2 12 16,-6-14-19-16,-3 13-6 0,-1 0-6 0,-4-1 6 16,-4 3-6-16,-4-1 2 0,-1 5-5 0,-6 4-5 15,-8 3-6-15,-1 7-5 0,-4-2 3 0,-4 10-3 16,-3 2 0-16,-2 3-19 0,5 11-31 0,0-3-25 16,6 10-31-16,4 1-34 0,3 6-38 0,2 0-58 15,8 4-54-15,8 1-52 0,2 2-790 0,6 0 377 16,4-2 250-16</inkml:trace>
  <inkml:trace contextRef="#ctx0" brushRef="#br0" timeOffset="43631.51">21463 5847 2 0,'0'-19'378'0,"0"7"0"0,-4 2-17 0,3 0-16 0,1 5-30 15,-4-2-17-15,3 2-22 0,-2 2-37 16,3 3-26-16,0 0-18 0,-14 8-20 0,9 4-17 15,-4 3-12-15,-1 2-13 0,1 8-12 0,0 3-13 0,0-1-10 16,6 4-11-16,-1 0-8 0,1 3-4 0,2 0-4 16,1-1-17-16,1-1-17 0,4-2-19 15,5-3-24-15,-1-4-3 0,0-6-6 0,5-1 2 0,0-3 3 16,4-5-5-16,0 1-2 0,1-8 8 0,2-1 3 16,-3-3-3-16,3-4 10 0,5-3-5 15,-11-2 7-15,8-5 2 0,-5-6 2 0,-4 2 1 0,0-5 9 16,-1-3 0-16,-4 0 5 0,1-3-7 0,-5 3 1 15,2-2-5-15,-5-1-2 0,-2 3 0 0,-2 3 3 16,-5 6-2-16,1 2-1 0,-7 2-7 0,0 2-1 16,-2 4-5-16,-3 1-8 0,-5 4-7 0,1 5-15 15,1 3-40-15,-5 4-36 0,7 2-38 0,3 1-49 16,0 5-51-16,6 1-53 0,-2 3-791 0,7 6 364 16,4-7 242-16</inkml:trace>
  <inkml:trace contextRef="#ctx0" brushRef="#br0" timeOffset="43966.24">22051 5753 358 0,'6'-10'401'0,"-2"3"-17"0,0 0-32 16,-3 3-40-16,3 0-33 0,-3 3-16 16,-1 1-37-16,0 0-22 0,0 12-10 0,-5-1-11 0,4 6-13 15,-3 4-11-15,-5 4-13 0,4 4-13 0,3 2-5 16,-1 3-11-16,2-2-6 0,5 6-20 15,2 11-8-15,2-3-7 0,-1-12-7 0,4-2 0 0,3-4-7 16,2-1-9-16,6-5-5 0,1-5-4 0,1-4 2 16,1-4-3-16,1-2-1 0,-4-3 5 0,6-7 4 15,0-3 7-15,-1 3 11 0,4-9 7 0,-4-2 8 16,-2-3 19-16,1-2-12 0,-3-5 0 0,-2-3-3 16,0 2-4-16,-4-6 5 0,-6 0-4 0,-2 0-4 15,-7-2-7-15,-3-2-3 0,-5 2-11 0,-7-2-3 16,-5 4-9-16,-12-8-7 0,-4 1-11 0,-5 8-10 15,-10 3-22-15,1 5-25 0,-3 10-29 0,-7 3-42 16,-1 4-51-16,3 5-55 0,2 8-68 0,-2 3-62 16,1 4-78-16,-4 0-1186 0,2 6 534 0,-2 1 354 15</inkml:trace>
  <inkml:trace contextRef="#ctx0" brushRef="#br0" timeOffset="45619.26">3060 8439 39 0,'-1'-15'255'15,"1"-4"-13"-15,0 1-7 0,-3 0 7 0,2 0-17 16,-2 2-1-16,0 1 10 0,-1 3 4 0,-3 2-17 16,2-2-13-16,1 2-3 0,3 4 3 0,-4 0-8 15,0 0-9-15,0 1-31 0,1 3-15 0,-3-1-13 16,1 2-22-16,-3 5-5 0,0 2-13 0,-4 5-16 16,-6 7-3-16,0 2-7 0,1 4-4 0,-1 4-15 15,2 4-1-15,-4 10-5 0,4-9-1 0,3 13-11 16,4-12 0-16,-3-2-1 0,5 1 0 0,3 2-5 0,4-2-1 15,-2-3-5-15,3 0-13 0,0-3 7 16,8-3-28-16,0 2-17 0,-2-9-5 0,4-1 2 16,2-2-6-16,2-2 1 0,0-2-5 0,1-3-4 15,3-4 3-15,4-4 6 0,7-1 5 0,-2-5 9 16,2-3-11-16,2-4 7 0,-3-1 0 0,3-5 8 0,-5-1 2 16,-1-1-1-16,-3-1 10 0,-1-1-2 0,-3-1 1 15,-1 0 3-15,-4-3 2 0,-3 1 2 16,-6 0 3-16,-3 0 1 0,3 1 2 0,-4 1 8 0,-4 4 6 15,0 2 7-15,-2 2-1 0,1 5 2 0,-3-3-7 16,0 5 1-16,-2 1 14 0,1 0-12 0,-2 3-9 16,-2 3-6-16,3 0-2 0,-1 4-1 0,1 1 5 15,3 1 8-15,-2 3-12 0,0 0-2 16,1 4 0-16,2 0-1 0,1 2 3 0,1 2-8 0,1 1 6 16,3-3 0-16,3 2-9 0,2 1 6 0,1 1-3 15,2-1-4-15,5-4 0 0,-2 1-3 0,4-3 0 16,1-3 1-16,2-2 3 0,1-1 3 15,0-3 1-15,0-4-1 0,3 0 4 0,-2-6 2 0,1 2 2 16,-1-8-2-16,3-2 12 0,-5-3 2 0,1 0 10 16,-1-4 15-16,-1 2 3 0,2-6 13 0,-4 3-5 15,1-3 25-15,-6-3 17 0,0 4-2 0,2-1 13 16,-3-3 1-16,-3 1 7 0,-1-1 3 0,-1 6 7 16,1 1 11-16,-2 7-4 0,-2 3 5 0,-1 4 0 15,1 2-9-15,-1 1-10 0,0 4-21 0,0-1-15 16,2 3-12-16,-2 2-5 0,0 0 0 0,6 15-13 15,-4 4-2-15,0 6-5 0,0 7-4 0,1 3-3 16,2 17 0-16,0 0-7 0,1 6-11 0,2-1-19 16,-2 2-35-16,6 1-33 0,2-4-35 0,9 0-35 15,-4-1-25-15,7-3-15 0,3-6-19 0,2-3-15 16,2-7-26-16,3-4-14 0,-7-13 1 0,3-4 3 16,9-6 17-16,-1-6 23 0,8-5 14 0,-7-3 24 15,6-11 20-15,1-6 10 0,-7-6 17 0,1-3 19 16,-7-8 14-16,-4-1 10 0,-3-2 16 0,-6-6 23 15,0 1 9-15,-3-1 31 0,-8-1 13 0,-4 14 31 16,-1-12 19-16,-3 14 21 0,-3 1 39 0,-3 3 9 16,-3 4 18-16,1 4 24 0,-3 4 14 0,-1 5-6 15,4 2-16-15,-8 3-19 0,3 3-16 0,-9 4-16 16,-8 8-11-16,-2 5-12 0,1 5-6 0,-8 17-12 16,-1-1-9-16,1 6-11 0,4 1-11 0,1-1-18 0,8 4-16 15,8-12-18-15,3 1-13 0,7-2-16 16,3-1-15-16,-1-1-1 0,8-10-5 0,0-2-1 15,3-4 3-15,3-4 7 0,5-2 5 0,6-5 6 16,7-7 5-16,-1-2 1 0,1-8 8 0,2-4 5 0,1-4 14 16,5-12-6-16,-5-3 11 0,-5-5 10 15,0 0 12-15,-3-2 10 0,-5-3 26 0,-2 2 8 16,-4-3 8-16,-3 0 16 0,-4 0 23 0,-5 1 14 16,1 2 12-16,-4 13 17 0,0 4 22 0,1 5 43 15,-2 7 12-15,0 7 2 0,2 1-25 0,-1 1-29 0,-1 5-23 16,1 3-17-16,2 0-13 0,-11 21-12 0,4 5-7 15,-3 6-18-15,-2 17-4 0,3 3-7 16,1 1-6-16,5 3-11 0,4 4 0 0,5-1-8 16,1-4-9-16,13 27-23 0,-3-31-37 0,3 0-50 0,4-1-58 15,5-7-63-15,7-4-64 0,0 1-62 0,7-4-75 16,2-10-107-16,-10-8-1197 0,2-6 567 0,17-4 376 16</inkml:trace>
  <inkml:trace contextRef="#ctx0" brushRef="#br0" timeOffset="46399.87">10589 7352 125 0,'-13'2'129'16,"4"1"10"-16,4-3-6 0,-3 3 8 0,4-3-1 0,-2 1-7 15,6-1-10-15,-7 5-2 0,3-2 12 0,1 2 10 16,-1 4 2-16,0 2 14 0,-1 6 0 15,0 1 5-15,4 9 1 0,-4 0-6 0,2 0 0 0,1 4-7 16,-1 5-4-16,3-5-6 0,1 6-9 0,1-8-4 16,-1 7-12-16,3-4-3 0,-2 4-18 0,1-1-15 15,0 0-6-15,0 13 0 0,0-15 4 0,-2 3-25 16,0-1-9-16,3 12-22 0,-3-13-33 0,1-1-41 16,2 0-44-16,-2 2-50 0,2-2-59 0,5-2-56 15,-1-1-830-15,-1 1 364 0,2-6 242 0</inkml:trace>
  <inkml:trace contextRef="#ctx0" brushRef="#br0" timeOffset="46847.95">11077 8097 41 0,'0'-4'372'0,"0"-1"-31"0,0 0-37 15,0 5-26-15,-1-5-35 0,1 5-27 0,1-3-21 16,-1 3-20-16,0 0-19 0,0 0-11 0,0 0-20 15,0 21-10-15,0-9-12 0,0 0-10 16,3 4-5-16,-3 4-10 0,0-3-14 0,1 1-26 0,0 9-36 16,-1-2-50-16,-2-6-61 0,2 5-52 0,0-4-69 15,0 1-646-15,0-2 292 0,0 0 196 0</inkml:trace>
  <inkml:trace contextRef="#ctx0" brushRef="#br0" timeOffset="47500.85">11150 7495 7 0,'-3'-10'361'16,"-1"3"-25"-16,2-1-34 0,-1 2-30 0,2-2-22 15,1 1-27-15,1 2-20 0,1-2-23 0,1 2-23 16,3 0-12-16,4 1-14 0,-1 1-12 0,1 3-18 15,5 0-5-15,3 0-9 0,1 7-10 0,3-2-8 16,1 7-3-16,3 2-12 0,-3 6 1 0,-4-1-5 16,-4 5-6-16,0 5 1 0,-6-1-1 0,-2 2-4 15,-5 5-3-15,-2-1-1 0,-3 0 3 0,-8 16-10 16,1-16-6-16,-5 14 2 0,0-14 11 0,-1-3-12 16,-3 1-3-16,2-3 1 0,1-5-7 0,3-3 4 15,0-7-2-15,6-2 7 0,1-3-1 0,1-1-2 0,1-4 3 16,3 1 3-16,-4-1-8 0,3 1 4 15,0-2 1-15,2-3-10 0,0 3 6 0,0-3-5 0,0 0 1 16,25-7-1-16,-5-1-4 0,8-2-11 0,0-2-19 16,3-3-30-16,2 1-24 0,0-2-39 0,3 0-47 15,-3 0-48-15,16-8-64 0,-20 6-810 16,15-4 359-16,-15 5 242 0</inkml:trace>
  <inkml:trace contextRef="#ctx0" brushRef="#br0" timeOffset="47938.59">11841 7483 48 0,'-8'-10'371'16,"2"1"-22"-16,-1-1-24 0,1 2-21 0,3-1-30 16,-1 1-20-16,1 2-34 0,2 0-7 0,1 0-21 15,0 1-24-15,4-2-19 0,3-2-15 0,1 5-13 16,6 1-11-16,5-3-11 0,-1 3-9 0,5 0-12 15,-1 3-3-15,-3 0-15 0,4 3-7 0,-4 0-14 16,0 5 8-16,-2-3 1 0,-2 5-12 0,-6-2-3 0,0 1-10 16,-2 3-6-16,-4 4 6 0,-1 2-1 0,-5 0-1 15,-5 5-12-15,-2 4 11 0,-4-2-6 16,-1 1-1-16,-4-4 0 0,-3 2-3 0,3-3 4 0,2-8-7 16,3-1 1-16,0 0 5 0,6-4-3 0,2 1-3 15,-3-5 3-15,4 0-1 0,1 0-3 0,2 1 0 16,-1-2-1-16,0-1-4 0,3-2 7 0,3 7-8 15,0-4 13-15,3-1-10 0,-1 0-5 0,5 1 0 16,-1 1 2-16,3 0-2 0,-1-1 3 0,2 1-5 16,1 0 7-16,-2 1 3 0,1 0 2 0,-1 2 4 15,-2-3-3-15,0 2-1 0,1 1 17 0,-4 0-19 16,1 3 4-16,-2-1 4 0,0 0 4 0,-4 1-2 16,-1 7-1-16,-2 0-4 0,-1 1-2 0,-5 1 3 15,-4 5-5-15,-3 2 2 0,-2-2-4 0,-2 1-47 0,1 2-51 16,0 1-60-16,-1 0-70 0,3-2-71 15,-2 1-902-15,3-1 400 0,6-3 264 0</inkml:trace>
  <inkml:trace contextRef="#ctx0" brushRef="#br0" timeOffset="48124.12">12359 8122 157 0,'1'-2'400'0,"-1"2"-35"0,4-2-30 0,-4 2-28 15,0 0-30-15,0 0-37 0,0 0-10 0,0 0-20 16,-4 11-23-16,0-5-16 0,0-1-22 0,2 4-2 16,-1 0-22-16,-1 3-12 0,-1 0-7 0,3 3-10 15,-2 2-29-15,-3-2-36 0,5 3-51 0,-2 2-55 16,-2-2-60-16,3 0-63 0,-1 4-72 0,1-3-735 16,1 0 335-16,-2-4 222 0</inkml:trace>
  <inkml:trace contextRef="#ctx0" brushRef="#br0" timeOffset="48748.79">12978 7210 108 0,'0'-4'319'16,"-2"0"-13"-16,2 4-12 0,0-7-22 0,0 7-9 16,0-5-27-16,0 5-17 0,-3-1-23 0,3 1-17 15,0 0-17-15,0 0-18 0,-3 13 5 0,1-4-6 16,-3 9-3-16,1 6-7 0,-5 2 2 0,0 2 0 16,3 3-11-16,0 2 8 0,-3 3-1 0,-4 10 7 15,3 1-21-15,-2 1-5 0,3-1-7 0,-1-2-12 16,-1 4-9-16,2-14-10 0,1 9-4 0,0 3-4 15,1-14-8-15,1 1-5 0,3-3-2 0,-1-1-5 0,1-3-7 16,6-7-8-16,-2-3 1 0,4-2-3 16,2-2-8-16,0-4-1 0,1-2-1 0,1-1 10 15,2-2-9-15,2-4-2 0,-1 0 2 0,5-3-5 0,1-4-1 16,-1-3 1-16,2-2-3 0,-6 1 2 0,2-5-5 16,2-5 3-16,-2 0-4 0,-3-3 2 15,-7 6-4-15,0-1 0 0,-1 2-2 0,-2-2 7 0,0 4-7 16,-4 2 0-16,0 0 6 0,-3 4-7 0,1-1-5 15,-4 2 2-15,3-1-7 0,-5 4 3 0,-3-1-6 16,0 5-14-16,-1-2-21 0,4 1-26 0,-4 2-30 16,4 2-24-16,-1 1-22 0,1 1-33 0,3-1-36 15,1 1-42-15,3 3-30 0,1-3-38 0,1 1-880 16,1 1 402-16,3 0 268 0</inkml:trace>
  <inkml:trace contextRef="#ctx0" brushRef="#br0" timeOffset="49232.23">13330 7374 78 0,'0'0'309'0,"0"0"3"16,-4-6-7-16,4 6-9 0,-3-2-1 0,3 2-16 16,0 0 1-16,-2-5-14 0,2 5-12 0,0 0-35 15,0 0-12-15,0 0-24 0,0 0-20 0,0 0-17 16,8-4-22-16,-1 3-8 0,7-1-9 0,3 1-9 15,3 1-15-15,8-1-5 0,3 0-4 0,0-1-9 16,-3 0-1-16,0 2-8 0,-5 0-7 0,-2 0-6 16,5 0-8-16,-4 2 1 0,-4 0-4 0,0-2-6 15,-5 1-13-15,-2-1 3 0,2 1 4 0,-3 0-6 0,-2 1-3 16,-2-1 0-16,-1 2-4 0,0 3 8 0,0-1-6 16,-2 1 0-16,-1 2 6 0,-2 1 10 0,0 8-4 15,-3 0-3-15,-4 1-1 0,0 10 3 0,-4 0 12 16,0-1-11-16,1 2-2 0,-2 3-6 0,-2-4 10 15,5 3-8-15,0-2 2 0,-5 0-1 0,5 0-5 16,0-1-22-16,0 0-36 0,3-3-40 0,0-1-36 16,0-4-35-16,3 5-46 0,-2-5-51 0,3-3-55 15,0 0-78-15,3-5-781 0,0-1 391 0,4-4 258 16</inkml:trace>
  <inkml:trace contextRef="#ctx0" brushRef="#br0" timeOffset="49620.9">14316 7282 204 0,'3'-9'361'0,"-2"3"-27"0,-1 1-27 0,3 1-28 16,-3-1-33-16,0 5-23 0,0 0-15 0,0 0 9 15,-8 17 13-15,-1-4-21 0,0 6-11 0,0 7-13 16,-5 0 1-16,5 6-12 0,-2 2-8 0,-1 10-11 15,-1-1-13-15,8 6-9 0,-4-15-11 0,0 11-13 16,4-13-12-16,0 4-11 0,3-2-6 0,0 2-7 16,0-5-7-16,1 5-7 0,1-3-3 0,5-4-8 15,-2-3-8-15,1-7 0 0,5-2-3 0,-1-1-2 16,3-5-2-16,2-2 5 0,-1-3-8 0,0-4-2 16,10-2-7-16,-4-1 3 0,4-4 2 0,-3-3-1 15,5-5-8-15,1 0 8 0,-9 1-3 0,2-8 2 16,-5 7 1-16,-3-3 11 0,0 0 7 0,-5 0 5 15,-1 3 13-15,-3-2 4 0,-2 3-4 0,-3 1-4 16,-8 1-12-16,-3 2 0 0,-11 1-8 0,-2 3-4 16,-2 4-4-16,-2 1-13 0,7 4-30 0,3 0-49 0,5 0-71 15,2 1-77-15,0 1-72 0,3 2-80 0,3-1-94 16,4 4-1041-16,-1-7 498 0,3 0 334 16</inkml:trace>
  <inkml:trace contextRef="#ctx0" brushRef="#br0" timeOffset="50282.61">18761 7458 144 0,'-7'-9'360'0,"1"-1"-19"0,0 3-2 16,2 0-23-16,-1 2-37 0,2 2-16 0,-1-1-30 16,1 2-35-16,3 2-12 0,0 0-24 0,0 0-5 15,-7 13-4-15,3-1-5 0,0 4-15 0,0 0 2 16,2 11-11-16,-1-1 0 0,-1 6-11 0,3-2-4 15,0 3-12-15,-2 1-5 0,2 2-6 0,0-2-7 16,-2 0-13-16,0 2-4 0,-4 10-6 0,6 0-8 16,-7-11-38-16,4 0-35 0,0-1-46 0,-2 3-45 0,2 7-42 15,3-10-52-15,1 0-53 0,0-4-54 16,1 1-834-16,3-6 383 0,1-6 256 0</inkml:trace>
  <inkml:trace contextRef="#ctx0" brushRef="#br0" timeOffset="50436.2">19159 8000 275 0,'5'-4'389'15,"-1"-1"-38"-15,3 3-31 0,-5-1-31 0,2-1-33 16,-1 2-25-16,-3 2-20 0,0 0-11 0,0 0-11 16,1 16-17-16,-2-6-14 0,-2-1-15 0,-1 4-21 15,2 3-5-15,-5-2-10 0,3 6-8 0,-2 4-7 16,2-4-21-16,-1 4-46 0,1-5-53 0,0 10-55 15,-1-3-71-15,3-1-65 0,1 2-85 0,1-9-707 16,-2 0 337-16,2-6 226 0</inkml:trace>
  <inkml:trace contextRef="#ctx0" brushRef="#br0" timeOffset="50801.19">19412 7540 319 0,'3'-16'325'0,"-3"5"-25"0,1 0-31 15,0-1-24-15,3 5-28 0,-1 2-21 0,1-2-16 16,0 3-26-16,3 1-16 0,3 0-10 0,3 5-13 16,6 0-13-16,-1 3-8 0,0 3-8 0,1 0-11 15,3 8-8-15,-2 1 1 0,-2 3-12 0,-4 1-3 16,-2 5-8-16,-5 1 0 0,-3 0-3 0,-4 4-2 15,-6 4-6-15,-7-4-1 0,-4 13-2 0,-3-3-5 16,-8-1 2-16,1 1 0 0,4-12 0 0,0 0-3 16,-2-1-5-16,0-3 6 0,2 0-4 0,3-6 0 0,1 1 4 15,8-10 11-15,4-2-4 0,-1-3 4 16,3 1 10-16,1-3-3 0,3-1 3 0,0 0-11 16,1-2-4-16,0 0-2 0,18-2-1 0,-1-3-1 0,9-4-3 15,6 1-5-15,4-4-5 0,11-5-16 0,3 0-27 16,1-4-36-16,-4 0-50 0,1-1-66 0,1 0-71 15,-4-2-927-15,-1 1 394 0,-14 2 260 0</inkml:trace>
  <inkml:trace contextRef="#ctx0" brushRef="#br0" timeOffset="51264.76">20013 7495 19 0,'-4'-10'357'0,"0"3"-22"0,3-1-18 15,-3 2-36-15,4-4-22 0,0 2-23 0,4 3-27 16,1-4-18-16,0 4-18 0,5 0-22 0,2 0-13 16,7 3-16-16,-2-2-13 0,2 1-16 0,0 6-3 15,1-2-9-15,2 4-11 0,-4 1-4 0,1 0-10 0,-5 4-2 16,-5-3-10-16,3 8-1 0,-6-2-11 0,-1 3 6 15,-7 1-7-15,-6 11-9 0,-4-2 4 0,-3 3 2 16,-3-3-9-16,-1 1-1 0,-4-2 1 0,5-3-6 16,-1-2-3-16,6-5 2 0,2-7-2 0,3 1-1 15,2-2 0-15,-1-2-2 0,3-1-3 0,0-1 1 16,2 2-2-16,4-2 6 0,2 2-6 0,3-1 5 16,2-1-2-16,2 1 5 0,7 0-2 0,1 2 2 15,-1-1 3-15,1 1 1 0,2-1 9 0,-3 1-4 16,0-1 5-16,-3 2 0 0,-1-1 8 0,-2-1 1 15,-3 0 8-15,2 3-1 0,-3-3 6 0,-2 5 1 16,-1-4 7-16,0 5 17 0,-2-4 0 0,-2 4 0 16,-5 1-3-16,-1 4-3 0,-4-1-4 0,-5 7-6 0,-4-1-5 15,-1-3-10-15,0 3-9 0,-4-2-24 16,1 0-61-16,0 0-66 0,2 3-70 0,2-4-74 16,5-2-86-16,-1 1-958 0,5-2 437 0,2-6 290 0</inkml:trace>
  <inkml:trace contextRef="#ctx0" brushRef="#br0" timeOffset="51446.26">20593 8071 163 0,'0'0'391'0,"0"0"-36"0,0 4-42 0,0-4-9 16,-4 6-23-16,-1-2-19 0,0 3-17 0,-4-1-8 15,-2 3-16-15,4 2-19 0,-6 1-24 0,3 4-14 16,2-2-3-16,-2 4-25 0,1-1-11 0,0 1-14 15,2 6-53-15,0-4-60 0,-2 6-57 0,3-1-67 16,-2 2-82-16,4-1-78 0,1-8-790 0,-2 1 358 16,1-6 240-16</inkml:trace>
  <inkml:trace contextRef="#ctx0" brushRef="#br0" timeOffset="51850.39">21016 7481 81 0,'1'-7'387'0,"2"0"-39"0,-1 1-38 15,-2 0-28-15,0 4-32 0,0 2-25 0,0 0-19 16,0 0-8-16,-6 12-21 0,1 5-3 0,-3 7-9 16,0 5-6-16,1 1-9 0,-1 5-13 0,-1 11-14 15,-3-1-13-15,4 4-8 0,-1-3 2 0,1 1-19 16,-2-1-8-16,4-9-5 0,-1 9 14 0,2-11-34 15,-4-3 0-15,5 3-8 0,1-6-1 0,3-10-4 16,1 5-6-16,1-9 1 0,4-5-9 0,0 2 3 16,1-7 3-16,1 2-12 0,4-3 9 0,-2-3-4 0,1-2-12 15,2-3 15-15,3-3-7 0,0-3 2 16,-2-2 12-16,0-4 2 0,-1 1-2 0,2-7-1 16,-2 0-3-16,0-2 7 0,-2 2 0 0,-6 2-1 0,1 3 8 15,-4-1-1-15,1 2-4 0,-2-1-1 0,-2 5-6 16,0 2-5-16,-3 1-4 0,-3 0-5 0,-1 1-6 15,-3 3-7-15,1 0-9 0,-3 2-35 0,0 2-25 16,3 1-35-16,-3 0-47 0,3 0-51 0,1 4-56 16,0-2-52-16,5 3-50 0,3-2-858 0,1 1 405 15,0-4 268-15</inkml:trace>
  <inkml:trace contextRef="#ctx0" brushRef="#br0" timeOffset="52197.86">21467 7578 232 0,'-4'-13'384'16,"-1"4"-18"-16,1-3-12 0,4 4-13 0,-1 0-13 15,-2 4-5-15,2-1-31 0,1-1-26 16,0 3-35-16,0 3-22 0,4-8-22 0,0 6-18 0,2-2-21 16,7 3-16-16,1-4-10 0,5 5-16 0,8-1-11 15,3 0-10-15,0-1-3 0,-2 1-9 16,4 0-10-16,-4 0-5 0,-5 1-5 0,-1-1-7 0,-3 0-2 15,3-1-5-15,-8 2-3 0,-3-1 2 0,-2 1 1 16,0 0-1-16,-2 1 0 0,-7-1 4 0,9 0-16 16,-5 4 2-16,-2-2-2 0,3 1 1 0,-5 4 0 15,5 0 13-15,-5 2 0 0,0 7 4 0,-2 10 5 16,-3 0-4-16,-2 2 1 0,1 0-4 0,-2 2-4 16,-2 1-3-16,2 5-3 0,-5-2-2 0,1 10 1 0,1-11-4 15,0 2-7-15,-2-2-22 0,3 2-44 16,-1-3-57-16,0-2-52 0,2 2-36 0,-1-3-39 15,1-1-36-15,0 0-67 0,4-4-100 0,0-9-886 0,1-4 441 16,4-5 292-16</inkml:trace>
  <inkml:trace contextRef="#ctx0" brushRef="#br0" timeOffset="52548.36">22331 7502 148 0,'6'-10'387'0,"-1"1"-31"0,-1 1-38 0,0 3-27 16,-1 0-29-16,-1 1-29 0,-2 4-24 0,0 0-3 16,0 0 9-16,-5 21 12 0,1-3 4 0,-1 6-12 15,-4 8 1-15,0-2-20 0,0 2-18 0,0 2-14 16,2 14-11-16,-1-2-12 0,4-11-9 0,-4 13-19 16,3 1-6-16,-3-2-9 0,4 0-11 0,0-13-8 0,3 2-6 15,-1-8-7-15,4-2-8 0,0-7-9 16,3-2 0-16,1-5-4 0,2 0-1 0,1-5-1 15,3 0-7-15,-1-3 2 0,-2-1 0 0,10-3 6 0,-1-4 4 16,0-1 8-16,-1-5 0 0,1 1 5 0,-5-1 3 16,2-3 4-16,-4 1 17 0,-1-1 9 15,-5 2-3-15,-2-1 0 0,-4-1-12 0,-4-1-8 0,-2 3-11 16,-8-1-7-16,-3 2 7 0,-8 0-20 0,-3 2-5 16,1 7-11-16,-3-1-13 0,3 3-33 0,5 3-57 15,3 1-69-15,2 0-73 0,0 5-73 0,0-3-82 16,8 1-104-16,-7 0-1284 0,7-1 588 0,-3-2 390 15</inkml:trace>
  <inkml:trace contextRef="#ctx0" brushRef="#br0" timeOffset="54254.6">25092 7822 50 0,'16'-4'51'0,"5"-1"5"0,-3-1-2 0,0-1 33 16,-4-3 22-16,3 2 21 0,-7 0 30 0,3-5 13 16,-2-2 16-16,-2 1 9 0,0-3 5 0,-1 0 4 0,0-3 12 15,0 3-11-15,-3-4-16 0,1 3-5 16,-1-5-19-16,1-3-4 0,-1 2 7 0,0-3 2 15,-1 8-6-15,-4-6-7 0,0 5 7 0,0-6 6 0,-4 9 2 16,-2-2 6-16,2 4 6 0,-6-4-11 0,-2 8-19 16,-4-4-3-16,-7 2-18 0,-5 1-15 0,-7 6-10 15,-2 4-9-15,-16 6-14 0,-2 2-9 0,1 10-7 16,-2 1-4-16,5 7-7 0,6-3-10 0,14 3-6 16,3 2-6-16,6-1-3 0,3 4-4 0,6 3-1 15,7 15-2-15,2 0-4 0,8-12-1 0,7 12-7 16,11-4-10-16,2 0 4 0,6-2-6 0,3-1-9 15,4 1-8-15,4-5-6 0,6 2-12 0,1-3-6 16,-2-3-6-16,-3 0-7 0,-1-2 1 0,-11-8-5 16,-2-1-1-16,-1 0 2 0,-3 0 7 0,-4-1-10 15,-5-5 1-15,-5-2 6 0,-2 2 5 0,-2-1 2 16,-4-4 7-16,-3 2-1 0,-7 0 7 0,0 0 7 16,-7-2-8-16,-9 5 16 0,-4-4 1 0,-6 5 4 15,1-5-1-15,-4-3 4 0,3-3 2 0,-4-2 6 16,5-4 15-16,2-2-11 0,2 1 15 0,3-6 1 15,3 2 5-15,2-2 0 0,3-2-2 0,3-4-3 0,5 2 5 16,0-1-18-16,7-5 5 0,4-2-5 0,5-4-6 16,6 0 0-16,4-1-2 0,9-1 3 0,11-8-2 15,-9 10-3-15,12-9 0 0,0 1 0 0,4 3-3 16,-4 0 2-16,-8 4-2 0,7-4 2 0,-8 6 2 16,-4 1-1-16,4 0 4 0,-2-5-1 0,-1 2 2 15,-4 2-4-15,2-2-2 0,-4 5 8 16,-2-4 6-16,1 3 8 0,-5-3 11 0,-1 5 12 0,-4 3 9 15,-1 1 21-15,-4 5 6 0,-2 2 14 0,1 0-2 16,-1-1-7-16,2 2-1 0,-4 2-2 0,1 0-9 16,-3 1-7-16,3 0-13 0,-3 0-10 0,0 4-3 15,0 0-9-15,0 0 3 0,0 0-11 0,0 0-1 16,-3 20-3-16,0-5-4 0,-4 2 2 0,2 2 0 16,-2 0-11-16,5-1-11 0,-4 0-14 0,3 2-13 15,1 1-5-15,-1-4-18 0,4 0-13 0,3 0-13 16,-4-4-12-16,3-4-9 0,3 2 10 0,1-4 13 15,0 0 5-15,6-2 7 0,-3-4 15 0,3-1 4 0,-3-4 5 16,2-2 8-16,3-2 4 0,1-6 6 0,-1 0 4 16,2-4 12-16,2-6 11 0,-4 0 9 0,2-2 13 15,-4 0 16-15,0-3 13 0,0 1 7 16,1 4 8-16,-5 7 24 0,0 0 19 0,-4 1 5 0,0 7-10 16,-1-1 9-16,-3 2-4 0,2 4-22 0,-2-2-21 15,-1 4-11-15,0 2-9 0,0 0-5 0,0 0-2 16,8 10-3-16,-7 5-7 0,4 6 10 0,-1 4-14 15,-4 5-2-15,5 0 1 0,-1 0-6 0,0 1-1 16,-3 3-5-16,-2-1-12 0,1-4-27 0,0 3-17 16,3-1-19-16,-2-4-32 0,0 1-28 0,-1-8-33 15,3-4-20-15,-2 0 0 0,3-4-9 0,-2-3 14 16,1-1 15-16,-2-3 18 0,3-1 15 0,-2-4 22 16,-2 0 7-16,11-5 13 0,-2-3 6 0,-2-5 11 15,4-4 4-15,-2-5 25 0,6 0-9 0,-2-6 9 0,-1 1 10 16,-1-1 23-16,1 2-11 0,-3 2 39 15,0 7-3-15,-4 0 17 0,4 1 7 0,-5 6 9 16,0-1-7-16,0-1-3 0,-2 6-9 0,2 0 2 0,-1-1-15 16,1 3-3-16,-1 1-5 0,1 2-1 0,-4 1-9 15,9 1 0-15,-1-1 2 0,-3 4-7 16,5-1-20-16,-1 2-17 0,0 0-19 0,1 0-1 0,1 2-23 16,-1-2 1-16,0-1 0 0,-1 0 3 0,1 0 6 15,2-3 6-15,-1 1 11 0,0-5 5 0,1 3 4 16,-3-4 8-16,1-2-8 0,3-1 16 0,0-5 9 15,-2 3 14-15,-2-4 26 0,3 0 10 0,-3-2 4 16,-3-2 13-16,2 3 14 0,-2-1 16 0,-1 3 8 16,0-1 9-16,1-1-1 0,-6 3-1 0,3-1 0 15,-3 6-3-15,2-2-11 0,-2 1-7 0,0 4-13 16,-2 0-9-16,-1-1-9 0,3 4-4 0,0 0-4 16,-21 10-7-16,7 2-3 0,0 2-23 0,-3 6-17 15,1 2-23-15,3 0-19 0,0 0-32 0,4 3-32 16,4-6-8-16,1-1-12 0,2 2-3 0,2-5-6 15,2 1 7-15,0-4 5 0,3 0 10 0,-1-4 11 16,3-1 14-16,-2 0 10 0,4-5 6 0,0 1 16 0,3-3 8 16,-1-3 19-16,1 1 6 0,4-8 17 15,0 3 27-15,2-5 10 0,0 4 24 0,-1-4 18 16,0 2 14-16,-2-2 10 0,2 0 6 0,-2 3-1 16,-6 2-1-16,1 1-14 0,-1 2-4 0,-2 3-3 0,-1-4-10 15,0 2-8-15,2 4-5 0,-8-1-10 0,14 7 1 16,-6-3-2-16,1 0-5 0,-1 6-1 0,-2-2-1 15,1 4-2-15,-3-2-8 0,2 6 5 0,-3 0-2 16,0 0-1-16,-2 0-14 0,-1-2 1 0,0-3-18 16,0 2-18-16,-1-3-1 0,1-2-2 0,0-1-2 15,0 1 5-15,0-3 15 0,0 0 3 0,0-5 14 16,0 4 11-16,0-4 10 0,0 0 2 0,0 0-6 16,0 0 1-16,6-17 20 0,-2 8 1 0,0-4 0 15,2-1-6-15,2-3-1 0,0 0-2 0,3-3 8 16,1-3-4-16,4 3 5 0,0-4-5 0,4 5-3 15,-2-2-8-15,0 2 4 0,-3 6-9 0,3 2-3 16,0 1-7-16,-1 3 8 0,0 2 4 0,0 1-10 16,-3 1-5-16,0 3 0 0,0 0-3 0,-1 3-2 0,2 4-16 15,-2-2-27-15,2 5-38 0,-7-2-54 0,1 3-34 16,0 2-48-16,-3-1-40 0,-2 4-58 16,3 1-48-16,-3 0-940 0,-2 1 435 0,1-1 290 0</inkml:trace>
  <inkml:trace contextRef="#ctx0" brushRef="#br0" timeOffset="54982.45">27234 7702 162 0,'-1'-13'367'0,"-5"1"-15"0,1 2-16 16,0-1-14-16,-1 2-20 0,2 5-15 0,2-3-19 15,-1 2-21-15,2-1-15 0,-2 6-38 0,3 0-31 16,-4-5-14-16,4 5-14 0,0 0-21 0,0 0-14 15,0 0-12-15,7 11-39 0,-3-6-22 0,3 4-19 16,6-2-16-16,-4-2-11 0,7 3-8 0,1-2-1 16,2-3 2-16,-2 0 0 0,-3-3 3 0,0 0 4 15,5-6 1-15,-1 2 5 0,-1-2 8 0,0-3 5 16,-1 0 14-16,-1-2 18 0,-1-1 29 0,-2 0 22 16,-1 0 15-16,0-2 28 0,-3 5 30 0,0 1 17 15,-3-1 6-15,-1 1 5 0,0 0-2 0,-3 4-8 16,3 1-16-16,-4-3-17 0,5 3-21 0,-5 3-12 0,1-2-15 15,-1 2-7-15,0 0-10 0,0 0-11 16,-6 19-2-16,2-7-7 0,-1 0-4 0,1 5-19 0,0 3-25 16,-1-1-26-16,-5 5-27 0,8-5-24 0,0-1-34 15,-2 0-22-15,4 0-21 0,0-3-4 0,4-3-18 16,0-3 4-16,-1 1 11 0,2-5 18 0,2 1 12 16,2-2 13-16,0-2 13 0,5-5 9 0,-1 0 11 15,6-5 7-15,2-1 10 0,-1-5 19 0,5-2 22 16,-3-2 14-16,4-1 19 0,-3 0 32 0,0 1 21 15,-8 4 16-15,2 5 14 0,-2-2 16 0,1-1-10 16,-1 4 3-16,-5 3-9 0,-2-1-11 0,2 0-6 16,-2 5-11-16,-1 1-10 0,2 0-3 0,-1 1 0 15,0 6-10-15,-2 3-2 0,3-2-12 0,-1 2 4 16,1 4-3-16,-3 1-5 0,2 0 3 0,-3 1-9 16,-1 2 1-16,-2 1-3 0,3-2-8 0,-1 0-17 15,-2-2-13-15,1-1-12 0,-3-2-5 0,5-3 6 0,-5-2-2 16,4 0 6-16,-4-2 5 0,1-1 3 0,2-2 6 15,-2 1 1-15,-1-3 13 0,9 0-2 0,-9 0 3 16,13-10 2-16,-4 0 6 0,1-2-1 0,12-5 19 16,-10 2-6-16,5-6 13 0,4 1-1 0,-3-4-8 15,3 0 3-15,-3 6 3 0,1-2-1 0,-1 7-3 16,-5 1-6-16,5 0-4 0,-8 5-2 0,3 0-4 16,-4 1-3-16,0 4-8 0,-1 0 1 0,-3 2 0 15,4 2-1-15,-3 3 1 0,0 3 9 0,1 1-3 16,-1 0 0-16,0 5 3 0,0 3-4 0,0 1-2 15,1-1 3-15,-1-1 0 0,3 9-1 0,-4-7-1 16,5 7 1-16,2-1-4 0,-3-6-29 0,2-1-31 16,-1-1-40-16,3-1-43 0,2-3-42 0,2-2-54 0,-2 2-59 15,2-5-77-15,-3-5-1172 0,3 1 514 0,-5-6 344 16</inkml:trace>
  <inkml:trace contextRef="#ctx0" brushRef="#br0" timeOffset="55898.55">28760 7292 119 0,'0'-7'374'0,"0"1"-34"0,0 0-30 16,3-2-25-16,-1 3-18 0,-1-2-14 15,0 2-2-15,0-3-38 0,3 4-22 0,0 0-17 16,1 0-15-16,1 0-12 0,6 1-20 0,1 3-11 16,6 1-13-16,-1 1-4 0,10 2-6 0,0 4-15 15,-1 1-13-15,-3 2-2 0,1 3-1 0,-3-1-12 0,0 4-5 16,0 0-1-16,-9-1 4 0,-2 3-8 16,1 1-10-16,-4 7-4 0,-7-1-1 0,0-2-3 15,-1 1 2-15,-6 1-3 0,-2 1 0 0,-2 4-6 0,-4 0 5 16,1-4-4-16,-5 2-2 0,3-4 3 0,-2-5-3 15,2 2 13-15,3-6-18 0,5-5-3 0,0-1 0 16,-2-3 2-16,6-2-4 0,-1 0-2 0,0 0 8 16,3-2-1-16,1-3 0 0,0 0-4 0,0 0-1 15,19-6 5-15,-5-1-13 0,4-4 9 0,7-3-6 16,2-2 6-16,1-1-3 0,3 3 4 0,2-7 10 16,1 3-16-16,2 1-2 0,0 4-1 0,-3 0 3 15,-1 2-3-15,-2 4 5 0,-2 0-4 0,-8 4-3 16,0 2-1-16,-1 0 5 0,-5 2-4 0,0 0-2 15,-3 3 6-15,-1 2-7 0,-1 1 12 0,0 5-2 16,-2 2-11-16,-1 0 12 0,-5 3-7 0,3 1 5 16,-3 0-7-16,2-1 7 0,-2 0 1 0,2-1-3 15,-2-3 5-15,3-4-9 0,0 1 4 0,0-3 4 16,1-1 3-16,-3 0 4 0,5-1 0 0,-5-3 10 16,2 0 6-16,3-2 12 0,-7 0 7 0,17-4 7 0,-6-3 19 15,-1 1 12-15,-1-2 4 0,0-5 3 16,0-2-7-16,5-7-8 0,-3 0-5 0,-1-3 0 0,-1-1-4 15,-1-2-7-15,-5 4-1 0,3-5-16 0,0 0-1 16,-2 1-5-16,-3 3-4 0,3 5-5 0,-8 1-5 16,-1 2-10-16,-3 0-22 0,-1 5-28 0,1 2-28 15,-7 2-34-15,-1 0-10 0,-2 8-33 0,2 0-28 16,-1 5-28-16,0 2-41 0,2 2-35 0,5 1-31 16,1 2-34-16,1 4-896 0,8 1 412 0,0 1 276 15</inkml:trace>
  <inkml:trace contextRef="#ctx0" brushRef="#br0" timeOffset="56299.56">30187 7467 47 0,'1'-9'319'0,"-1"0"-25"0,-1-1-8 0,-3 0 5 0,3 3 0 16,-3-2-15-16,0 3-14 0,0 1-14 0,-1-1-20 15,-2 1-17-15,-1 3-19 0,0 2-24 16,-2 1-10-16,-3 2-18 0,0 3-15 0,-2 2-8 0,2 5-14 16,-7 6-6-16,2 0-11 0,0 1-10 0,10-2-12 15,-7 10-9-15,4 1 5 0,2 0-9 0,0 0-9 16,5-1-3-16,1 1 4 0,3-8-8 0,3 2 1 16,1-6-8-16,3 0 1 0,0-2-7 0,-1-3-3 15,3-3 9-15,5 2-2 0,-2-5-6 0,4-2 11 16,0 0-12-16,3-4-4 0,1 0 6 0,-2-4 8 15,1-2 11-15,-1-2 11 0,1-3 7 0,4-6 9 16,-6 0 2-16,3-3-3 0,-4-1-4 0,-1-5 4 16,-1-1 2-16,-2 0-1 0,-3 0-6 0,-2-4-8 15,-3-1-5-15,0-1-4 0,-2 1-5 0,-8 3-2 0,-3 1-6 16,-2 3-3-16,-3 1-6 0,-1 11-7 16,-1-1-7-16,-3 4-24 0,-8 5-32 0,0 2-48 15,5 4-38-15,2 4-32 0,3 4-39 0,-6 6-34 16,5 4-37-16,6-2-45 0,3 6-42 0,1 3-926 0,7 0 431 15,3 4 286-15</inkml:trace>
  <inkml:trace contextRef="#ctx0" brushRef="#br0" timeOffset="56697.59">30772 7402 267 0,'4'-20'329'0,"-3"-1"1"0,-1 3 8 0,-4 0 12 15,-1 4-2-15,0-1-12 0,0 4-22 0,-3 0-15 16,1 2-37-16,-5 2-28 0,0 5-23 0,-8-1-23 16,0 3-18-16,-7 5-17 0,-1 4-14 0,1 3-12 15,-1 3-18-15,1-1-11 0,4 3-12 0,1 3-21 16,1 1-26-16,2-4-22 0,7 0-26 0,4 0-19 16,0-1-6-16,5 0-3 0,4 0-2 15,2-6 0-15,2 1 6 0,2-1-4 0,3-2 11 0,1-2-2 16,6-2 2-16,0 0 4 0,1-3 3 0,5-2 4 15,-4-6 7-15,8 2 4 0,-1-5 3 0,-2-2 14 16,3 0 11-16,-3-2 18 0,-1 1 2 0,-1-3 21 16,-5 4 10-16,-4 3 15 0,-1 3 15 0,-3-2 10 15,0 3 2-15,-4 2-3 0,3-1-12 0,-3 0-13 16,0 0-14-16,-2 4-13 0,-3 0-7 0,0 0-6 16,6 12-4-16,-3-5-2 0,0 6-5 0,-1 1-1 0,-1 5-3 15,-4 0-2-15,2 6-7 0,-4 2-1 16,1 3-18-16,-1 0-44 0,1 2-68 0,0-2-60 15,-1 2-68-15,0 2-63 0,1 0-67 0,3-3-75 0,1 1-989 16,0-5 476-16,0-9 318 0</inkml:trace>
  <inkml:trace contextRef="#ctx0" brushRef="#br0" timeOffset="57335.53">31304 7325 301 0,'4'-10'399'16,"1"1"-36"-16,-2 3-48 0,0 2-40 0,-2 0-23 16,-1 4-32-16,0 0-20 0,0 0 3 0,7 13-24 15,-3-2-16-15,-3 6-14 0,2 2-9 0,0 6-11 16,0 1-11-16,1 0-20 0,1 0-3 0,-4 2-9 16,3-1-11-16,-2 2-7 0,0-1 1 0,0 0-10 15,-2-2-4-15,0-2-5 0,-2-5-8 0,0-1-6 16,1 0 3-16,1-7-6 0,-1 1-7 0,2-3 5 15,-1-2-3-15,1-2 3 0,-1 0 6 0,0-4-1 16,0-1-5-16,0 0 3 0,0 0-11 0,9-14 1 16,-3 3 28-16,2-6 9 0,-1-1-7 0,3-8 12 15,-2-2-11-15,-1 0 8 0,1-3-3 0,1-3-4 16,-3-2-5-16,3 2 3 0,-5 2 3 0,4-3 8 16,-7 1 13-16,8 2-13 0,-8 5-1 0,2 1 3 15,1 9 6-15,-2 0 0 0,-2 4-2 0,4 4-8 16,-4 0-9-16,0 5-9 0,4-3-10 0,-3 3-9 0,2 1-2 15,6 3-2-15,-9 0 1 0,18 6-7 16,-6-1 0-16,0 1-3 0,3 5-2 0,3 1-3 16,-1 0 1-16,-1 2-1 0,-2 1-2 0,-1-1-5 0,2 2-6 15,-6-3-5-15,3 5-10 0,-3-4 3 0,-3 0-7 16,-6 1-2-16,0-4-9 0,0 1 6 0,-4-1 4 16,2-1-3-16,-6 2 5 0,4-2 2 0,-1-1 1 15,0 0 2-15,1 0 3 0,-2-2 0 0,2-1 1 16,0 1-3-16,0-2 3 0,1 1 3 0,1 0-2 15,-2-1 2-15,3 2-1 0,-1 1 5 0,0-3-4 16,0 4 3-16,2 1 8 0,2 1-9 0,-2-2 5 16,4 0 3-16,0 2 1 0,-3 0-3 0,3-3 3 15,1 2-7-15,-1-2-2 0,5 2 6 0,-4 2 7 16,0-3-3-16,-1-3 0 0,1 6 2 0,-1-8-4 16,1 3 4-16,-4-1-3 0,3-2-1 0,-4 4 2 15,0-2 2-15,0-1-1 0,-1 2 5 0,-2 3-4 0,-4-2 2 16,-2 1-5-16,-7-1 6 0,-3 2-4 0,-6-1-15 15,-3 2-42-15,0-5-35 0,7-1-50 0,-1-3-42 16,1-2-31-16,0 1-24 0,7-2-38 16,0 0-41-16,1-5-58 0,3-1-872 0,-1-5 416 0,4-2 276 15</inkml:trace>
  <inkml:trace contextRef="#ctx0" brushRef="#br0" timeOffset="57582.79">32042 6982 32 0,'9'-12'399'0,"2"5"-21"0,-4 1-40 0,-1 2-27 16,2 1-29-16,-4-1-23 0,0 2-25 0,-4 2-25 15,5 0-4-15,-5 0-14 0,9 13 9 0,-8-3-1 16,4 7-7-16,-2 3-18 0,1 10-8 0,1 0-8 16,-5 2-14-16,0 1-8 0,-1-1-19 0,-1 2-13 15,0 3-6-15,-2-4-10 0,-1 2-3 0,-2-2-11 16,0 2-5-16,-3-1-6 0,-1 0-16 0,-7 9-23 15,1 2-42-15,2-16-33 0,-1 1-58 0,-1-2-50 16,1 1-37-16,-4 3-30 0,-1-1-32 0,0-5-58 16,3-1-899-16,8-11 405 0,4-4 270 0</inkml:trace>
  <inkml:trace contextRef="#ctx0" brushRef="#br0" timeOffset="57947.58">32574 7286 146 0,'1'-12'408'0,"1"0"-42"0,-2 3 6 0,-2 2-18 15,2 0-14-15,0 3-17 0,0-2-34 0,0 1-24 16,0 5-32-16,-4-2-21 0,4 2-23 0,-10 7-18 0,1 0-20 16,3 2-16-16,-6 4-11 0,2 2-13 15,5 0-12-15,0 1-10 0,-3 3-8 0,4-2-7 0,4 0-8 16,-1 0-1-16,2 2-12 0,-2 1-3 0,4-1-8 15,-3-2-1-15,3 1-8 0,1 1 8 16,1-2-6-16,-1-4-11 0,0 6 8 0,0-2 7 16,-2-1 7-16,5 1-6 0,-5-6 2 0,1 0 0 0,-2-1 3 15,-1 2 2-15,0-1 18 0,0-1 21 0,-1 0 17 16,-3-2 3-16,0 1 7 0,0 0 11 0,-3-2 3 16,-5 3 3-16,-2-2-5 0,-11 4-14 15,-2-2-1-15,-4-1-15 0,2-2-4 0,-6 1-9 0,2-2-9 16,-4-4-14-16,1 4-25 0,1-4-43 0,-3 3-50 15,-2-8-61-15,1 2-92 0,-11-4-87 0,-3 1-80 16,3-3-110-16,-9-2-1305 0,6-1 598 0,-4-2 398 16</inkml:trace>
  <inkml:trace contextRef="#ctx0" brushRef="#br0" timeOffset="59781.12">10167 8721 129 0,'-19'4'123'0,"8"1"-4"16,0-1-5-16,2-2-5 0,4 1-2 0,0-2 0 16,-1 1 3-16,1-1 1 0,0 2-5 0,1-2-3 15,4-1-4-15,-5 2-6 0,5-2-11 0,0 0 1 0,-6 2-5 16,6-2 0-16,0 0-6 0,0 0-4 16,0 0 4-16,0 0-4 0,0 0 4 0,-6 2-4 15,6-2 0-15,0 0-1 0,0 0 2 0,0 0 0 16,0 0 9-16,0 0 7 0,14 3 5 0,-4-1 0 0,3-2 0 15,6-2-2-15,12 2-1 0,1-3 0 16,6 1 3-16,17 0-7 0,0 0 0 0,10-3-3 16,26 1 3-16,1-5-3 0,0 4-2 0,6-2 10 0,6 0 1 15,11-1-12-15,6-1-4 0,6 3 3 0,-2-3 1 16,9-1-8-16,7 6 9 0,-2-8-6 16,8 4-4-16,-1-1-7 0,3 1-5 0,3-4 0 0,0 3-4 15,2-1-6-15,-1-1-1 0,-1 0-2 0,-1 2-1 16,-10 1 4-16,-5-6-1 0,-3 7-1 0,-4-3-5 15,-11 0-1-15,-7 7 1 0,-11-3-2 0,-8-2 3 16,-31 3 0-16,-4-2 3 0,2 1-3 0,-23 3 3 16,1-5 0-16,-5 3 7 0,-5 1 1 0,-7 2 4 15,-2-4-4-15,0 1-3 0,-4 1-4 0,-4 2-4 16,3 1-4-16,-7-1-4 0,1-1-12 0,-2 2-37 16,-5 1-59-16,0-3-79 0,0 3-71 0,-17 1-64 15,-10 5-71-15,-6 1-105 0,-26 0-953 0,-6 4 473 0,-38 2 314 16</inkml:trace>
  <inkml:trace contextRef="#ctx0" brushRef="#br0" timeOffset="60263.83">10180 9348 266 0,'0'-10'372'0,"3"-1"0"0,-6 5-19 0,3-1-26 15,3 1-31-15,-1 1-32 0,-2 1-29 0,0 0-29 16,0 4-18-16,0 0-21 0,0 0-15 0,0 0-17 15,13 19-8-15,-8-4-16 0,0 3-10 0,-2 10-6 16,-2 2-14-16,3 2-2 0,-8 3 3 0,0 1-24 16,2 13-24-16,-5-2-42 0,3-12-34 0,-1 13-48 15,1-3-42-15,3-8-47 0,1 0-48 0,5-3-48 16,0 2-775-16,-1-2 350 0,4-1 234 0</inkml:trace>
  <inkml:trace contextRef="#ctx0" brushRef="#br0" timeOffset="60424.4">10792 9658 166 0,'5'-5'349'0,"-1"2"-39"0,1-1-29 16,-4 1-30-16,-1 3-26 0,0 0-22 0,0 0-19 16,-1 13-22-16,-3-2-14 0,-4 4-19 0,1 2-11 15,-2 0-27-15,-1 7-30 0,-3 2-36 0,5-3-28 16,1 5-34-16,1-1-45 0,2 2-45 0,2-4-61 15,0 1-568-15,4-5 252 0,2-1 168 0</inkml:trace>
  <inkml:trace contextRef="#ctx0" brushRef="#br0" timeOffset="60916.09">11403 9387 15 0,'-8'-26'349'0,"-1"1"-9"16,-1 3-11-16,-4-2-19 0,4 7-12 0,-1 1-14 0,-2 2-13 15,0 2-18-15,-4 3-23 0,3 2-17 0,-4 1-17 16,0 3-24-16,-1 3-17 0,-1 3-13 0,0 3-18 16,-5 6-10-16,1 3-13 0,2 2-7 0,4 2-10 15,-1 5-6-15,6 1-17 0,-1 4-6 0,6-3-7 16,6 7-2-16,2-5-1 0,5 1-9 0,0 0-2 15,8 0-1-15,0-3-3 0,1 0-4 0,4-3-8 16,1 1-3-16,1-2 4 0,2-3-6 0,2 0 9 16,-1-2-18-16,0-1-9 0,3-1 8 0,-3 1-1 15,1-3 0-15,-6-5-12 0,-3 4-5 0,-3-7-3 0,-3 5 2 16,-2-1-6-16,-2 1 5 0,-2 2 0 16,-3-2 4-16,-4 2 4 0,-2-2-3 0,-7 4 9 15,0 1-8-15,-5-4 0 0,-6 4-5 0,1-1 12 0,1-8 2 16,-6 0 3-16,7-1 3 0,-8-2 3 0,4-3 0 15,2-3 3-15,2-2 3 0,0-1 15 16,-4-4 5-16,6 3-4 0,5-8 0 0,-5-2 4 16,7 0-5-16,6-1-3 0,1-7-5 0,5-2-6 0,5 1-3 15,6-6 1-15,5 3 12 0,4 0-18 0,15-9-5 16,1 6-6-16,4 0-12 0,5 1-25 0,1 4-25 16,-5 3-28-16,-8 9-34 0,-2-1-41 0,-2 6-62 15,-2 1-51-15,0-4-59 0,-8 8-798 0,3 1 380 16,-4-1 254-16</inkml:trace>
  <inkml:trace contextRef="#ctx0" brushRef="#br0" timeOffset="61365.71">11689 9382 227 0,'0'-10'347'0,"0"-1"-17"0,0 3-18 15,1-4-31-15,2 2-26 0,1 0-26 0,2-1-25 0,6 0-19 16,1-1-14-16,2 1-18 0,1 0-16 16,4 3-8-16,5-5-9 0,1 8-14 0,-6 1-12 0,8 0-7 15,0 3 3-15,2 1-22 0,-3 1-5 0,-6 0-7 16,-3 5-8-16,1-2-4 0,-2 3-11 0,-4 5 4 16,-4 1-8-16,-5-1 1 0,0 5 1 0,-5-1-8 15,-8 9 4-15,-3-1-10 0,-5 2 2 0,-5 0 0 16,-2 1-11-16,1-2 3 0,-4 2-6 0,0-5 5 15,3-1-1-15,2-3 6 0,4-6-10 0,3 1 5 16,2-8-4-16,3 3-1 0,1-4 0 0,3-2 4 16,1 1 0-16,0 1 3 0,1 0-2 0,2-2-6 15,2-2-4-15,0 0 0 0,0 0 12 0,18 2-9 16,-6 0 1-16,5-2 1 0,2-2 7 0,2 4-21 16,-3-1 12-16,5-1 18 0,-1 0-11 0,5 2 3 15,-1 3 2-15,-5-3 3 0,-1 0 6 0,1 2 2 16,-4 0-4-16,-5 1 9 0,1 2 14 0,-4-1-14 15,1 3 1-15,-5 1-5 0,0 0 3 0,-2 3-3 0,-3 2-3 16,-4 4 3-16,-4-1-2 0,-3 5-3 0,-4 2-13 16,-2 2-31-16,-2-3-52 0,-3 2-53 0,-1 6-72 15,3-3-68-15,2 0-78 0,0 0-858 0,1-4 401 16,2-4 266-16</inkml:trace>
  <inkml:trace contextRef="#ctx0" brushRef="#br0" timeOffset="61544.22">12328 9811 29 0,'5'-5'407'0,"-5"2"-41"15,-1-1-18-15,1 4-29 0,-3-7-29 0,3 7-29 16,0 0-37-16,-5-1-11 0,5 1-24 0,-8 8-16 16,3-4-17-16,0 2-15 0,0 2-10 0,0 2-19 15,1 5-8-15,0 0-20 0,0 2-33 0,1 2-50 16,-2 7-66-16,2 0-79 0,-1 4-76 0,3-11-838 0,2 9 354 15,-1-10 234-15</inkml:trace>
  <inkml:trace contextRef="#ctx0" brushRef="#br0" timeOffset="61953.17">12863 9008 42 0,'0'0'400'16,"-4"-1"-46"-16,4 1-40 0,-10 6-25 0,4 3-30 15,0 5-28-15,-2 3-21 0,-1-1-15 16,3 14-12-16,-1-1-9 0,2 5-15 0,-4-2-5 0,8 14-12 16,-3-10-9-16,0 12-16 0,4-2-13 0,3-1-11 15,-2 2-3-15,2-15-11 0,3 2-6 0,-5-1-12 16,7-4-10-16,1 2 0 0,0-6-9 0,1-3-6 15,-1-5-7-15,3-5 0 0,-2-2-5 0,1-3-6 16,7 0 2-16,-6-4 2 0,2-3 1 0,0 0 0 16,-3-2-4-16,3-4-2 0,3 0-5 0,-7-3 7 15,0-3-2-15,4 0 2 0,-6-4 1 0,1 1-1 16,-4-2 11-16,-2-2 5 0,-2 2-10 0,-2-3 2 16,-2 2-9-16,-2-2-1 0,-4 6 0 0,1-1-4 15,-7 1-1-15,2 4-3 0,-5 0-3 0,-2 3 9 16,1-1-16-16,-4 4 2 0,-4 3-7 0,7 1-16 15,-1 1-21-15,4-1-30 0,5 1-29 0,4 2-33 0,-1 1-34 16,5 0-33-16,4 0-35 0,4-1-56 0,0 2-811 16,10 1 368-16,-1-3 246 0</inkml:trace>
  <inkml:trace contextRef="#ctx0" brushRef="#br0" timeOffset="62337.14">13399 9047 55 0,'-19'-8'385'16,"2"3"-12"-16,4 0-15 0,-1 0-17 0,4 0-15 16,2 0-23-16,2 3-18 0,1 0-31 0,0-1-15 0,3-1-36 15,2 4-23-15,10-3-16 0,3-2-26 16,14 0-3-16,5 0-13 0,19 1-10 0,1-2-20 0,1 1-5 15,1 3-3-15,-2-1-11 0,2-1-15 0,0-1 1 16,-15 3-3-16,-1 2-7 0,-2 0-5 0,-4 0-3 16,-2 0-7-16,-12 2-2 0,-1 0-14 0,-4 1 4 15,-1 0-4-15,-2 1-11 0,-4 4 24 0,-1 1 10 16,0 3 11-16,-3 4 12 0,-9 1 4 16,2 9 9-16,-5 0 8 0,-2 6 1 0,-3-2-6 0,-4 2-5 15,-1 10-5-15,-6 1-5 0,-1-1-6 0,0-1-3 16,3 3-5-16,2-4-4 0,4-6-4 0,3 0-6 15,-1-3-10-15,-1 2-17 0,4-3-29 0,3-1-48 16,-2 1-56-16,3-7-46 0,3 2-41 0,2-7-53 16,4-5-69-16,0-2-64 0,0-5-1036 0,4-1 478 15,5-3 318-15</inkml:trace>
  <inkml:trace contextRef="#ctx0" brushRef="#br0" timeOffset="62749.34">14527 8846 349 0,'5'-4'351'0,"-5"-2"-27"0,3 3-25 0,-2 1-37 15,-1 2-25-15,0 0-24 0,0 0-2 0,0 0 3 16,-9 22-6-16,4-4 0 0,-4 7-11 0,-1 5 1 15,1 2-23-15,-4 15-12 0,4-1-8 0,-3 2-8 16,-1 3 1-16,4-2-8 0,-5-1-17 0,2-1-3 16,2-2-10-16,2-9-9 0,-2 8-10 0,4-11-8 15,-1-2-9-15,4 0-5 0,-4-2-1 0,3-3-17 0,3-5-1 16,1-4-6-16,2-2-4 0,2-1-4 16,2-6-1-16,5 1-2 0,-2-8 1 0,5 1-8 15,5-5 5-15,3-1-5 0,5-6-3 0,-3 0 0 0,-1-3 1 16,-4 1-2-16,3-6 0 0,-6 0-3 0,-2-6 12 15,-6 10 9-15,-1-3-3 0,-7-2-1 0,0 2 0 16,-6 2-7-16,-4 0-3 0,-5 1 0 0,-8-3-6 16,-5 2-2-16,-2 7-8 0,-1 0 2 0,-3 3-7 15,4 2-21-15,2-2-37 0,7 4-58 0,3-2-52 0,5 3-69 16,3 0-83-16,4 0-84 0,-2 0-1139 16,4-3 512-16,0 2 342 0</inkml:trace>
  <inkml:trace contextRef="#ctx0" brushRef="#br0" timeOffset="63464.43">18210 8811 141 0,'-52'3'337'0,"14"-2"-19"0,3-1-23 0,4 0-23 15,8 0-20-15,4 0-22 0,7 1-18 0,-1-1-26 16,7 2-19-16,1-1-12 0,5 4-15 0,0-5-9 16,19 7 9-16,12-5 10 0,22 0 12 0,38-2 4 15,6-4 0-15,6-2-7 0,18-4 4 0,8-3 1 16,13 2-5-16,14 1-5 0,1-7-14 0,10 4-11 15,12-2-5-15,10 3-11 0,4 0-5 0,4 2-10 0,3 0 0 16,0-1-13-16,-1 1-8 0,-7 4-12 16,-8-1-3-16,-12 0-5 0,-9 3-2 0,-15-2-4 15,-18-3-4-15,-11 5-6 0,-13-4 4 0,-42 6-1 0,4-5 4 16,-11 2 3-16,-8-3 3 0,-15 4 2 0,-3-1 12 16,-4-2 6-16,-6 2 4 0,-2 2 2 15,-7-3 6-15,1 2-1 0,-3 0-1 0,1-1-5 0,-5 2-6 16,2-2-2-16,-2 3-6 0,-3-3-11 0,1 3-14 15,-2-3-30-15,-2 1-61 0,0 4-73 0,-12-4-80 16,-1 3-55-16,-17 2-52 0,-7 3-69 0,-19 5-73 16,-41 5-1291-16,9 1 580 0,-12 0 388 0</inkml:trace>
  <inkml:trace contextRef="#ctx0" brushRef="#br0" timeOffset="63867.17">18634 9221 210 0,'-5'-11'348'0,"-3"4"-12"0,7-2-19 16,1 4-26-16,-1 0-33 0,-2 0-33 0,3 5-17 16,-1-3-26-16,1 3-18 0,0 0-12 0,0 0-15 15,1 17-4-15,3-6-11 0,2 5-10 0,2 3-3 16,-3 7-11-16,-1 1-12 0,1 5-6 0,-2 0-8 15,-2 2-1-15,4 13-9 0,-6 0-3 0,1-11-20 16,-4 13-36-16,0 1-37 0,3-16-45 0,2 10-49 16,-2-10-53-16,-2 0-53 0,6-4-62 0,2 2-678 15,-1-5 324-15,1-3 216 0</inkml:trace>
  <inkml:trace contextRef="#ctx0" brushRef="#br0" timeOffset="64032.73">19189 9593 66 0,'7'-3'378'0,"1"0"-41"16,-4 1-30-16,2 0-34 0,-3 1-30 0,-3 1-23 15,0 0-23-15,10 8-19 0,-9 1-18 0,4 2-15 16,-5 1-15-16,2 7-16 0,-4 0-5 0,4 6-13 16,0 1-13-16,-2-1-20 0,0 1-38 0,0 1-41 15,1-1-52-15,-1 1-56 0,3 0-57 0,0 1-51 16,3-3-603-16,-5-6 279 0,5-1 184 0</inkml:trace>
  <inkml:trace contextRef="#ctx0" brushRef="#br0" timeOffset="64514.96">19940 9326 116 0,'1'-29'302'0,"-2"0"-5"15,-3 3-4-15,0 6-15 0,-4 1-3 0,1 2-18 16,-5 3-8-16,1-3-14 0,-4 7-25 0,-3 1-14 16,1 1-16-16,-3 4-13 0,-2 3-18 0,-6 2-15 15,6 6-12-15,-5 0-16 0,3 8 5 0,-1 3-26 16,5 3-1-16,-1 2-11 0,4 4-14 0,4-1 0 16,2 3-9-16,4-2-11 0,5 5 9 0,3-3-13 15,4 1-1-15,4-2-6 0,1 0-10 0,3-3 9 16,5 1-2-16,0-4-3 0,-3-1-7 0,10 1 0 15,-3-2 5-15,3-5-7 0,-1 4-6 0,0-2 20 16,-1-4-17-16,-5-2-3 0,0-1-5 0,-4-3 2 16,-2 1-5-16,-3-1-4 0,-3 2 4 0,-1-4 1 15,-4 4 2-15,-7 1 0 0,-2-2-3 0,-3 4 1 0,-8-1 5 16,-5 2-8-16,-3-1 4 0,1 2 3 0,-7-9-3 16,2 3 0-16,-5-3 4 0,2-1 0 15,5-1-1-15,-5-2 5 0,1-4 4 0,6 0 5 0,-1-2 15 16,5 0-16-16,5-2 15 0,4-3 12 0,1 1-13 15,3-3-8-15,4-5-7 0,5 2-2 0,3-2 5 16,11-7-9-16,2 2-2 0,9-2 2 0,6 2-2 16,3-2-7-16,13-2-5 0,1-2-18 0,3 5-23 15,1 1-18-15,3 1-16 0,2 0-48 0,-5 2-39 16,-1 2-55-16,-14 5-65 0,0-2-78 0,-3 3-781 16,-1 0 383-16,-8-1 254 0</inkml:trace>
  <inkml:trace contextRef="#ctx0" brushRef="#br0" timeOffset="64932.62">20233 9193 99 0,'3'-7'298'0,"-1"-4"-5"0,-1 1-11 0,2 0-18 16,0 2-22-16,1-3-17 0,3 6-20 0,-1-6-23 15,-1 6-19-15,4 0-13 0,1-2-8 0,11 3-17 16,-3 2-8-16,2-1-14 0,3 6-6 0,0-3-2 15,8 4-10-15,-11 1-9 0,2 3-11 0,4-1-1 16,-7 3-10-16,-7 2-6 0,-3-2-3 0,2 3-3 16,-8-2-9-16,1 8 4 0,-9 6-10 0,-8 1 7 15,-1 0-9-15,-6 0 0 0,-2-1-3 0,-3-1-6 16,-1-1 5-16,-1-1-2 0,0-5-11 0,4-1 7 16,11-6 0-16,0-3-4 0,3 2 14 0,0-6-5 15,3 0-1-15,2 3-6 0,0-4 4 0,2 1-5 16,2-3-3-16,0 0-2 0,8 5-3 0,0-5 4 15,1 2 1-15,5-1-1 0,4-1 9 0,4 0-4 16,-2 2-2-16,-2-2 13 0,3 2-2 0,-3 0-2 16,-1 1 11-16,-1-3-8 0,-5 3 5 0,2-1 16 15,0 0 0-15,-3 3 5 0,-2-3 2 0,-1 1-6 16,-2 0 1-16,1 2-4 0,-3 1 4 0,0 0 5 0,-3 2 1 16,-4 1-7-16,0 2 5 0,-5 3-10 0,-5 3-1 15,-4 3-4-15,-2-3-4 0,-3 3-8 0,-4 1-22 16,-1 0-49-16,1-1-50 0,4 2-51 0,0-2-62 15,-2 2-67-15,4-1-77 0,3-1-913 0,0 1 422 16,7-5 282-16</inkml:trace>
  <inkml:trace contextRef="#ctx0" brushRef="#br0" timeOffset="65132.35">20739 9711 230 0,'6'-4'403'0,"-1"2"-31"0,-2-1-18 15,1 0-21-15,-2 1-22 0,-2 2-28 0,5-3-32 16,-5 3-19-16,0 0-27 0,0 0-17 0,2 12-17 16,-4-4-13-16,-2 0-2 0,3 1-14 0,-1 4-31 15,-2 0-5-15,0 2-13 0,-2 2-10 0,0 2-19 0,1 0-62 16,-1 1-52-16,-3 4-49 0,1 0-66 0,-3 0-58 16,4 1-76-16,0-6-839 0,0-1 380 0,0-5 252 15</inkml:trace>
  <inkml:trace contextRef="#ctx0" brushRef="#br0" timeOffset="65532.44">21247 9111 382 0,'3'-12'367'0,"-3"5"-24"0,1 0-33 0,-1 0-32 16,0 2-21-16,0 3-41 0,0 2-21 0,0 0-13 15,0 0-13-15,-4 22-3 0,3-5-13 0,-2 8 0 16,2 2-14-16,1 3-6 0,-4 3-2 0,-1 2-8 16,0 10-15-16,1-8-14 0,-1 8-1 0,1-11-13 15,-1 2 12-15,3 1-28 0,-3-1-6 0,0-2 1 0,3-3-10 16,2 2-3-16,-5-3-10 0,6-6 0 0,-1-9-8 16,4-1-16-16,0-2 11 0,-1-3 6 15,4-1-4-15,0-3-2 0,3 0 2 0,1-3-3 0,1-4 6 16,-3-1-3-16,2-1-2 0,1-3 6 0,4-3-1 15,-4-2-2-15,-1 0 6 0,1-1 3 0,-4-1-2 16,-1-1 1-16,1-1 5 0,-7 5-1 0,-1-3 9 16,0 2-10-16,-4-1-4 0,1 4-5 0,-3-3-1 15,-3 3-9-15,-7 0-2 0,-1 1-3 0,-6 5-8 16,3 1-8-16,-7-1-16 0,-2 3-25 0,9 0-28 16,1 3-28-16,6-1-36 0,-1 1-39 0,4 2-45 15,1-1-35-15,3 1-51 0,3-1-59 0,5 0-835 16,3 0 400-16,1-1 266 0</inkml:trace>
  <inkml:trace contextRef="#ctx0" brushRef="#br0" timeOffset="65899.06">21734 9107 3 0,'-5'-10'388'16,"-3"2"-31"-16,2 1-19 0,0 0-8 0,2 1-20 15,0 2-28-15,1 2-35 0,1-2-11 0,2 4-37 16,-3-6-16-16,3 6-25 0,0 0-11 0,8-2-2 16,-2 2-31-16,6-2 0 0,7 4-14 0,1-2-14 15,8 0 10-15,4 2-24 0,0-2-16 0,3 0-2 16,-3-2 1-16,-1 0-6 0,0 1 6 0,-1-1-16 16,-1-1-2-16,-10 1-3 0,-1 2 9 0,-5-2-8 15,-3 2 1-15,-1 2 1 0,0-2-7 0,-4 0-2 16,-1 2 0-16,0 1 12 0,-3 0 11 0,3 7 12 0,-4-1 3 15,-1 4 12-15,-3 5 4 0,-5 8 0 0,-4-1 1 16,-1 2-3-16,0 2-9 0,-3 0-2 16,2 4-8-16,-7 9-5 0,-1 1-5 0,2-2-3 0,4-9-3 15,1-1-7-15,-7 12-5 0,7-12-14 0,1-1-39 16,2-1-36-16,4 0-43 0,-4-4-49 0,4 1-42 16,5-11-41-16,3 1-52 0,-1-6-18 0,5-2-26 15,5-4-39-15,1-3-840 0,9-2 402 0,0-3 268 16</inkml:trace>
  <inkml:trace contextRef="#ctx0" brushRef="#br0" timeOffset="66249.17">22639 9019 51 0,'4'-9'371'16,"-1"-1"-27"-16,0 4-26 0,0 2-27 0,-3 0-16 15,0 4-22-15,0 0-8 0,-13 8-11 0,5 1 11 0,-3 7-23 16,-1 1-11-16,-3 7-17 0,2 5-12 0,-1 3-3 15,1 1-7-15,0 14-16 0,3-13-3 0,0 14-12 16,-3 0-8-16,4-4-13 0,2-9-13 0,1 0-11 16,1 2-7-16,-1-4-9 0,4-1-5 0,0 2-10 15,0-5-4-15,2-3-10 0,2-8 1 0,1-2-7 16,-1-4-6-16,5-2 4 0,-2-3-6 0,2-1-4 16,1-4 6-16,3 0-8 0,1-4 0 0,1 0 2 15,-2-4-2-15,2 1-1 0,1-4 1 0,-2 0 3 16,-3 0 0-16,0-2 5 0,-6-1-3 0,1 2-6 15,-4-3-3-15,-2-1-1 0,-6 1-4 0,-5 2-8 16,-5 0-6-16,-10 3-8 0,-4 0-16 0,-8 1-38 16,-17 5-51-16,2-1-44 0,-4 6-53 0,-1-1-59 15,-5 3-68-15,5-2-73 0,-4 1-1045 0,2-1 481 16,-1 3 322-16</inkml:trace>
  <inkml:trace contextRef="#ctx0" brushRef="#br0" timeOffset="67233.34">503 12214 9 0,'0'0'282'0,"0"0"4"0,0 0-4 0,0 0-11 15,0 0-9-15,-47 1-7 0,47-1-25 0,0 0-10 16,0 0-17-16,0 0-20 0,0 0-20 0,0 0-20 15,-22 3-9-15,22-3-15 0,0 0-6 0,0 0-1 16,0 0-3-16,0 0 1 0,46 25-3 0,-15-20-3 16,3 1 5-16,21 0-7 0,5-2 5 0,3-4-18 15,26-2-1-15,-26 0-2 0,2-3-14 0,-1 2 0 16,0-2-5-16,-4-1-1 0,-3 0-1 0,-3 1-6 16,-17 1-8-16,-2-3 1 0,0 4-1 0,-4 1 3 15,-2-3-6-15,-7 1 0 0,-5 0-5 0,-4 4 3 16,-3 0 1-16,1 0 12 0,-6-3 11 0,2 2-2 15,-7 1 8-15,6 0 2 0,-2-1-4 0,-4 1-10 16,0 0-4-16,10 0-4 0,-10 0-8 0,0 0-18 16,0 0-40-16,0 0-65 0,0 0-70 0,0 0-74 15,0 0-58-15,0 0-79 0,0 0-67 0,0 0-1010 16,0 0 477-16,0 0 320 0</inkml:trace>
  <inkml:trace contextRef="#ctx0" brushRef="#br0" timeOffset="70763.31">2817 11991 208 0,'-1'-8'284'0,"-2"1"-16"0,2 0-24 0,1 0-24 16,-1 4-23-16,-3-1-20 0,4 4-8 0,0 0-30 16,0 0-7-16,0 0-8 0,6 21-9 0,-2-4-8 15,0 0-8-15,1 0-5 0,-2 3-15 0,3 5 4 16,-2 1-16-16,-3 2-6 0,2 0-6 0,0 0-4 16,0-7-3-16,1 6-10 0,-4 0-2 0,0-2 5 15,4 1-11-15,-4-8-6 0,0-2 2 0,0-3-2 16,1 0 1-16,0-6-4 0,-1-2 3 0,2 0 13 15,-4-4-12-15,2-1-1 0,0 0-4 0,0 0 2 0,-6-21-4 16,5-5-5-16,-5-3 2 0,3-1 8 16,0-3 9-16,-2-4 6 0,-1-13 5 0,-2-1-4 15,3 1 11-15,-5-4-6 0,2-1-8 0,0-2 4 16,-1 0 5-16,4 1 1 0,4 5 9 0,-2 3 4 16,6 14-6-16,-2 2 16 0,3 6-11 0,-3 6-8 15,3 3-6-15,0 7 4 0,1 1-19 0,0 2-7 16,8 3-6-16,-4 4-2 0,10 7 2 0,2-1-3 15,2 11-2-15,1 3 6 0,0 6-3 0,1 2-3 16,-4 1 6-16,10 14-6 0,-8 2-11 0,-5 1 10 0,1-1 5 16,-10 0-5-16,0 1-1 0,-4 1-1 0,-5 3-15 15,-3-4-21-15,-3 0-21 0,-4-2-4 0,1-10-6 16,-5-3-9-16,1 1-1 0,3 0-5 16,-4-6 9-16,-3 0 1 0,7-9 5 0,-3-2 8 0,4-1 6 15,-4-7 5-15,6-2 11 0,0-2 9 0,-4-2 2 16,4 0 4-16,0-1 16 0,7 0 4 15,-14-4 9-15,7 3-5 0,2-3 1 0,0 1 6 0,1-1-1 16,2 1-4-16,-1 0-8 0,3 3 0 0,-4-3 0 16,4 3-1-16,7-4 2 0,-2 0-2 0,5 3-4 15,4-2 0-15,4-1 3 0,2 4 1 0,8-1-7 16,-6 1 8-16,9-1-4 0,1 0 1 0,4-1 1 16,-1-3-1-16,2 2 1 0,-1 2 1 15,0-3-5-15,-4 0 3 0,-2 0 5 0,-10-2-5 0,1 2 4 16,0 0-3-16,-2-5 1 0,-5 2 6 0,2-1-3 15,-3-1-6-15,-2 1 7 0,-1-5-2 0,0-1 5 16,-5-1-4-16,2-1-2 0,-3-2 9 16,-3 3 4-16,-1-3 8 0,0 1 17 0,-5-1 17 0,2 2 10 15,-2 4 8-15,0 2-3 0,-3-1-7 0,2 4-3 16,-3 0-6-16,-3 2-11 0,2 3 10 0,-3 4-29 16,-4 3-3-16,-1 5 3 0,-5 5 11 0,0 3-18 15,0 5-5-15,5 2-4 0,0 3-2 0,1-2-12 16,7 3-13-16,1-3-23 0,5 5-22 0,4-8-5 15,4-2-8-15,-3-1-15 0,7-2-12 0,6-1-3 16,-1-5 0-16,5-2-2 0,0-3 3 0,2-3 4 16,0-4 1-16,9-7 9 0,-1-3 8 0,0-5 11 15,-1-4 8-15,1-2 12 0,-1-6 3 0,-4 0 7 16,5-11 2-16,-3-2 13 0,-9 6 18 0,4-9 14 16,-4-3 15-16,-5 13 22 0,-1-14 3 0,-5-3 14 15,-1 4 11-15,-1 11 21 0,-6 0 20 0,2 1 0 16,1 5 30-16,-3 9 29 0,2 1 16 0,-3 2-7 15,3 8-15-15,1 0-17 0,-3 2-20 0,2 3-21 16,1 2-13-16,0 2-10 0,1 13-9 0,2 5-6 16,-2 11-10-16,3 6-1 0,-3 15-7 0,2 3-2 15,-3 1-7-15,1 3-5 0,-1-1 1 0,0 2-9 16,5-2-8-16,-1 0-14 0,1-1-28 0,-2-2-21 16,2-2-39-16,0-4-26 0,0-14-24 0,4 1-23 15,-1-5-18-15,1 0-11 0,1-3 1 0,-4-9-7 16,1-5 6-16,-1-3 11 0,-2-1 18 0,2-8 19 15,1 0 14-15,-2-7 15 0,1-8 15 0,5-11 27 16,-4-2 19-16,1-4 22 0,-2-5 16 0,-1-11 21 16,0 0 16-16,-4-1 14 0,1-2 21 0,-4 3 8 15,2 0 5-15,-1 10 7 0,1 3 9 0,0 2 2 16,0 3 15-16,0 5 2 0,0 8-5 0,1 3-9 16,1 4-4-16,0 1-21 0,0-1-7 0,0 5-15 15,-1 3-10-15,3-3 0 0,4 5-2 0,-8 0-7 16,17 5-3-16,-6 0-6 0,-1 7-4 0,2-2 3 15,1 2 1-15,-2 4-5 0,-2 1-1 0,0 1-2 0,-1-1-1 16,-2 7 0-16,-1 2-1 0,-4 2 1 0,1-1-5 16,-4 1 2-16,1 0-5 0,-5 0-24 0,-3 2-19 15,0-1-31-15,2-2-40 0,1 0-33 16,-1-8-34-16,0-1-35 0,2-1-44 0,1-2-42 0,4-4-36 16,0 1-904-16,-1-7 411 0,2-4 274 0</inkml:trace>
  <inkml:trace contextRef="#ctx0" brushRef="#br0" timeOffset="72029.55">4628 11901 272 0,'4'-3'288'0,"-2"1"-29"16,-2 2-24-16,4-3-28 0,-4 3-22 0,0 0-18 15,0 0-13-15,0 0-10 0,5 8-12 0,-5-4-15 16,-1 4-9-16,2-3-14 0,0 5-5 0,1 0-9 16,-1 0-12-16,2 0-6 0,-1 0-2 0,2 1-9 15,-1 1-7-15,0-2-3 0,1-1 2 0,-1 0-7 16,-1-3 2-16,2 1-8 0,0 2 1 0,-1-4 5 16,0 0 2-16,0-1 2 0,-2 0 4 0,2 0 4 15,-3-4 10-15,2 5 19 0,2-5 15 16,-4 0 18-16,1 4 13 0,-1-4 6 0,0 0 7 0,0 0 8 15,2 4 3-15,-2-4-1 0,0 0-5 0,0 0-5 16,0 0-7-16,0 0-8 0,0 0-10 0,0 0 0 16,0 0-6-16,0 0-4 0,0 0-5 0,0 0 1 15,0 0-9-15,0 0-4 0,0 0-10 0,0 0-3 16,0 0-10-16,-17-2-8 0,17 2-4 0,-8 4-5 16,5-2-5-16,-1 3-4 0,0-2-3 0,0 1-5 15,-1 1-1-15,-1 2-4 0,-1 3 0 0,1-4-6 16,-1 3-6-16,0 0 0 0,2 1-3 0,1 2-4 15,0 0 3-15,1 5 7 0,1-2-9 0,-1 3 0 16,3-3 0-16,0 2 0 0,3-5-1 0,-1 2 2 16,2-3-2-16,1-1 0 0,0-1-1 0,2 2 9 15,3-6-9-15,-1 3 3 0,1-3-3 0,4-2 0 16,3-3 0-16,-2-1-1 0,16-3-3 0,-11-4-3 16,1 1-1-16,6-5 1 0,-3-2-6 0,-1 0 5 15,-6 1 3-15,5-3-2 0,-9 0 3 0,0 1 0 16,0-9 1-16,-3 1-5 0,-1-2 3 0,-5-2-3 15,-2 1 1-15,1-3 1 0,-6 0 9 0,-2 0-8 16,0 3 2-16,-3 0-1 0,-2 3 1 0,1 6-1 16,-1 2 10-16,-3 1 3 0,2 2 6 0,-2 4-8 15,2 2-1-15,-1 1-10 0,-3 2 2 0,-2 6 0 0,-2 1-3 16,0 3 0-16,2 6-1 0,-5 3 0 0,7 4 1 16,2-3-1-16,3 8-9 0,4-6-18 15,1 2-14-15,3-3-18 0,2 0-18 0,4-1-8 16,5-2-16-16,-3-3-12 0,3-2 0 0,4-3-4 0,1 0 3 15,4-4 5-15,0-2 12 0,2-5 12 0,0 0 6 16,4-9 8-16,0 0 12 0,-2-6 7 0,-2-1 5 16,-3-2 8-16,-3-5 16 0,1-1 22 15,-1-4 12-15,-3-2 15 0,-5-12 10 0,7-2 7 16,-8 13 7-16,-1-13 17 0,-3 0-1 0,-1 2 8 0,3 11 10 16,-6 1 11-16,2 4 21 0,-2 4 20 0,3 1 8 15,-2 8 2-15,-1 5-4 0,2 1-9 0,-3 3-19 16,4 3-18-16,-2 1-13 0,-1 2-11 15,3 2-3-15,0 0-12 0,3 22-4 0,-1 5-5 0,3 4-1 16,-1 6-3-16,1 11-7 0,4 3-1 0,4 0-5 16,-4 1-1-16,5-3-3 0,1 2-14 0,1-2-20 15,3-4-32-15,-8-10-35 0,6-2-33 16,7 9-42-16,-6-14-35 0,5-3-21 0,1-1-32 0,0-7-30 16,3-5-18-16,0-2 10 0,3-7 16 0,-1-3 27 15,0-6 13-15,2-3 23 0,-2-4 16 0,-3-4 15 16,1-1 21-16,-3-2 12 0,0-4 10 0,-1-5 14 15,-4-3 5-15,3-11 18 0,-1 1 20 0,-10 9 21 16,2-2 26-16,-7 3 24 0,4 0 33 0,-4 5 32 16,-3 0 25-16,-3 10 31 0,2 2 23 0,-6 2-1 15,4 2 3-15,-4 2-5 0,3 2-19 0,-7 4-3 16,1 2-16-16,7 1-16 0,-22 7-2 0,1 4-12 16,1 5-8-16,1 3-18 0,0 3 10 0,2 1-10 15,5 3-4-15,1 0-8 0,1 1-12 0,3 0-9 16,3-2-30-16,3-6-20 0,4 0-2 0,-1-2-3 15,1-5-14-15,2-4-7 0,4 1 0 0,1-4 5 0,3-3 2 16,6-6 6-16,1-3 0 0,6-8 7 16,2-4 1-16,-3-4 5 0,0-5 9 0,8-12 8 15,-7 0 7-15,1-4 18 0,-2-3 20 0,-8-2 31 16,-2 2 20-16,-3-1 5 0,-2 1 19 0,-1 0 20 16,-8 12 17-16,3 2 16 0,-4 4 27 0,0 2 22 0,-1 11 8 15,-2 0 1-15,2 7-8 0,-2 2-31 16,3 1-24-16,0 2-19 0,0 4-14 0,0 0-12 15,0 0-14-15,0 26-7 0,0-6-10 0,4 9-1 16,0 7-12-16,5 11-2 0,1 1-7 0,-1 3-3 0,3-5 4 16,-4 2-32-16,5-1-27 0,-2 2-28 15,2-3-40-15,-5-10-47 0,0-1-51 0,2-2-61 16,-1-1-55-16,0 0-18 0,-5-5-50 0,-2 2-62 16,0-10-61-16,-4 2-1077 0,-4-3 519 0,-2-2 346 0</inkml:trace>
  <inkml:trace contextRef="#ctx0" brushRef="#br0" timeOffset="72414.31">4377 11471 307 0,'-19'-7'411'0,"-1"3"-26"0,-2 1-27 15,-9 3-23-15,3 4-20 0,2 7-18 0,2 4-8 16,-3 5-15-16,6 7-13 0,-6 12-12 0,4 6-16 16,4 4-15-16,-2 2-17 0,11 0-18 0,1 1-19 15,8 3-16-15,6-1-12 0,4-1-11 0,0-2-14 16,10 1-9-16,4 3-10 0,-1-2-7 0,6-3-10 16,3-1-15-16,5 0-36 0,2-5-51 0,4-4-53 15,4 0-65-15,-1-5-56 0,4-6-62 0,0-2-58 0,6-5-49 16,-5-10-975-16,4-2 449 0,-2-8 298 15</inkml:trace>
  <inkml:trace contextRef="#ctx0" brushRef="#br0" timeOffset="72680.89">6145 11217 420 0,'10'-5'497'0,"-4"4"-56"0,3 4-42 0,3 2-42 16,3 7-39-16,5 8-27 0,3 2-28 0,2 6-31 16,4 8-20-16,4 3-22 0,-1 3-17 0,3 2-16 15,-1 1-12-15,-2 0-17 0,4-3-10 0,-1 4-9 16,-1-1-10-16,2 0-10 0,-2-4-9 0,-8 0-6 16,-6-7-10-16,-2-4-3 0,-5 0-9 0,0 1-12 0,-7-3-18 15,0 0-26-15,-7 1-23 0,-4-3-28 16,-5 2-41-16,-3-4-54 0,-6-1-82 0,-3 2-90 15,-7-3-80-15,-2-6-847 0,-2-1 417 0,-4-3 278 16</inkml:trace>
  <inkml:trace contextRef="#ctx0" brushRef="#br0" timeOffset="74230.7">11270 11465 293 0,'0'-7'303'0,"-1"2"-18"0,-2-6-18 15,6 4-19-15,-3-3-15 0,1 2-7 0,-1 1-26 0,5-2-16 16,-1 4-19-16,0-1-16 0,-2 0-18 0,6-2-15 15,0 4-5-15,0 0-17 0,0 3-11 0,3 1-7 16,0 0-8-16,-1 0-6 0,2 2-9 0,0 4-6 16,-3-1 2-16,-1 1-5 0,2 5-6 0,-3 2-3 15,-4 3-8-15,0 1 1 0,-6 2 1 0,2-1-7 16,-5 6-3-16,-2-5-2 0,1 6-1 0,-4 0 3 16,1-2-6-16,1-5-2 0,0-3-2 0,3-3 0 15,-2-1-1-15,3-3 4 0,0 0-2 0,2-3 0 16,2 1-4-16,-2-2-8 0,2-3 15 0,1-1-9 15,3 5 2-15,-3-5-2 0,6 3-2 0,2-2-1 16,2-1 1-16,0 3-2 0,1-2 6 0,1 2 5 16,1 0-3-16,6-1 0 0,-3 6 2 0,0-3 0 15,3 2 2-15,-2 0-2 0,-2 0 8 0,-2 0 3 16,-4 0-3-16,2 1 0 0,-3 0 1 0,0 3 8 0,-3-1 13 16,1 1-6-16,-4 0 15 0,-2 3-12 0,-5 3 16 15,0-2-4-15,-5 2 2 0,-1 0-4 16,-7 5-4-16,-2-1-6 0,-2-3-1 0,-5 0-4 0,1 2-1 15,0-3-1-15,-1 4-4 0,-1-4-3 0,4 0-14 16,-1-3-25-16,6-5-37 0,4 2-26 0,3-5-23 16,1-1-31-16,3 1-32 0,0-5-33 0,5 0-51 15,3-1-58-15,0 0-819 0,11-15 376 0,0 1 250 16</inkml:trace>
  <inkml:trace contextRef="#ctx0" brushRef="#br0" timeOffset="74597.53">12078 11355 298 0,'2'-4'354'0,"-2"0"-27"0,0 4-41 0,0 0-28 16,0 0-14-16,0 0-20 0,-27 10-8 0,18 0-5 0,-3 3-7 16,-3 8-6-16,2 5-12 0,0 5-10 15,1 2 9-15,-1-1-34 0,3 3-11 0,-2 13-6 16,1 0-18-16,6-13-11 0,-3 15-13 0,6 0-11 0,-2-17 1 15,4 3-17-15,5-2 3 0,-1-4-10 0,4 0-2 16,1-1-13-16,2-2-5 0,4-5-17 0,2-1-1 16,-4-9-6-16,6-3 3 0,0-3-1 0,2-2-1 15,0-6 11-15,-1-1-8 0,0-5-11 0,-1 2 10 16,5-9-5-16,-1 1 2 0,-4-5 5 0,-1 0 0 16,-1-4 8-16,-5 2 5 0,-1-3 5 0,-5 6 11 15,2-1 0-15,-8 0 10 0,0 5-1 0,-5 2-7 16,0-4-10-16,-4 7 3 0,-8 0-11 0,1 4-2 15,-13 2-7-15,-1 8-3 0,-2 2-10 0,-2 2-23 0,2 3-35 16,2 2-40-16,4 2-43 0,0 2-37 16,4 0-39-16,2 2-56 0,4-1-49 0,6-3-55 15,5-1-896-15,1 5 421 0,3-3 280 0</inkml:trace>
  <inkml:trace contextRef="#ctx0" brushRef="#br0" timeOffset="74803.94">12455 11885 211 0,'2'-6'411'0,"3"-1"-25"15,-4 4-37-15,-1 1-25 0,0 2-39 0,0 0-22 0,0 0-29 16,0 0-16-16,0 0-13 0,-3 14-15 0,5-3-14 16,-6 0-21-16,3 1-12 0,1 5-2 0,0-1-23 15,0 9-13-15,0-5-14 0,0 1-9 0,3-1-33 16,0 4-75-16,1-5-51 0,-4 1-57 0,1-1-74 15,2 1-69-15,-3-3-861 0,-1 1 378 0,2-9 254 16</inkml:trace>
  <inkml:trace contextRef="#ctx0" brushRef="#br0" timeOffset="75182.05">12918 11439 338 0,'-5'-10'369'0,"2"0"-36"0,-3 3-27 16,2 2-28-16,1-1-30 0,0 6-25 0,-2-1-20 16,5 1-15-16,-11 10-17 0,5 2-15 0,4 5-7 15,-2 0-15-15,3 7-15 0,1 3-15 0,4 1-8 16,-2-1-3-16,5 0-12 0,4-1-4 0,2 1-15 16,3-2-1-16,-2-4-7 0,8 3-4 0,-3-4 1 15,4-4-7-15,2 1 4 0,-1 0-13 0,1-6 7 16,-1 1-16-16,1-1-8 0,-5-4 6 0,-2 1-10 15,0-3 4-15,0 0-5 0,-8 0-1 0,3-1 1 16,-3 0 1-16,-3-3-5 0,-2-1 10 0,0 3-9 16,-1 1 15-16,1-3 4 0,-5-1-2 0,1 5 14 15,-1-5 12-15,-5 8 19 0,-4 0-13 0,0-3-5 16,-9 7 2-16,-6 0-9 0,-7-1-1 0,-3 2-5 16,-3 2-8-16,-13-1-5 0,1 7-1 0,16-7-18 15,-1-3-20-15,-1-2-29 0,9 0-66 0,7-4-56 16,2-1-63-16,5-1-73 0,2-1-92 0,1-2-850 15,5-2 414-15,3-1 274 0</inkml:trace>
  <inkml:trace contextRef="#ctx0" brushRef="#br0" timeOffset="75630.8">13115 11383 244 0,'5'-16'375'0,"-2"3"-13"16,1 5-19-16,-1-3-27 0,1 1-36 15,0 3-26-15,3-3-27 0,2 5-19 0,3-1-18 0,1 1-13 16,6 2-19-16,2 0-14 0,-1 3-8 0,11 0-20 16,-3 3-9-16,3-2-8 0,-1 4 5 0,2 1-25 15,0 1-7-15,-4 0-12 0,2 2-6 0,-4 2-4 16,-7 0-7-16,0 0 5 0,2 7-15 0,-2 0 1 16,-10-1 0-16,2 0 0 0,-4 10 5 0,2-1 3 15,-5 5-5-15,-3 1-2 0,-2-2 6 0,-2 1-3 16,0 4-6-16,1-1-1 0,-4-2 0 0,3 0-4 15,2-1-4-15,1-5-5 0,0-6-2 0,1 0 3 16,3-4-4-16,3-4 5 0,0-2-2 0,5-1 1 16,-1-3-4-16,6 0 1 0,1-5-1 0,0-1 0 15,2-2 1-15,2-3 3 0,7-7 14 0,-3-1-4 16,-2-3 4-16,-1-5 6 0,0 1 1 0,0-2 4 16,-6-3 0-16,1-1 0 0,-3-1-4 0,3-5 8 15,-5 1 6-15,-3-2-7 0,0 1-5 0,-5-2-2 0,-2-4-1 16,-2 4-1-16,-5-1 0 0,-1 4-3 0,-4 1-8 15,-5-3-6-15,-1 5 1 0,-3 3-5 0,-4 4-2 16,-1 3-2-16,-1 2-4 0,-3 5-1 0,-4 5-8 16,2 0-13-16,-2 4-27 0,1 3-26 15,0 3-54-15,5 4-31 0,3 1-37 0,8 3-37 0,-4 2-38 16,9 2-54-16,5 4-52 0,-1 6-994 0,8 1 455 16,3-2 302-16</inkml:trace>
  <inkml:trace contextRef="#ctx0" brushRef="#br0" timeOffset="76180.24">14625 11381 95 0,'17'-12'176'0,"-2"3"-5"15,4-4-12-15,-3 3 3 0,0-1-8 0,1 0 7 16,1 1-10-16,-5-2 13 0,0 1 0 0,-3-2-3 16,0-1-4-16,0 2 3 0,-3 0 5 0,-2-1 5 15,-4 3-9-15,0-2-1 0,-1-2 1 0,-2 3-4 16,-3-2-7-16,-4 2-7 0,-4 0 4 0,0 0-1 16,-3 3 12-16,-5 1-21 0,-5 2-4 0,-2 3-9 0,-1 4-8 15,0 3-7-15,-5 3-7 0,0 2-11 16,7 6-7-16,-4 2-6 0,7 0-9 0,-1 4 0 15,6 5-15-15,2-3-4 0,3 2-7 0,4 0-1 0,4-1-6 16,9 6-2-16,1-2-8 0,7-1 4 16,3 1-3-16,4-1 0 0,9 0-4 0,-3-2-1 0,15 8 0 15,-10-8-5-15,11 3-1 0,-10-7 0 0,2 0-3 16,0-1-2-16,0-3 1 0,-1 0-5 0,-4-1 0 16,-4-2 2-16,1-1-4 0,-9-4 0 0,-3 2-1 15,-6-5 1-15,2 1-1 0,-4-2-5 0,-3 0 10 16,-2 0 6-16,-4 0 1 0,-7 4 0 0,-5-3-4 15,-8 1 5-15,-4-1-3 0,-2-3-6 0,-4-2 6 16,-1-2 0-16,0-1 8 0,-3-7-2 0,1 1 0 16,2-4 0-16,0-1 5 0,7-1 11 0,0-2 7 15,4-2 5-15,5-2-4 0,2-3-3 0,6-2-6 16,6-1-4-16,6 6-10 0,9-8 4 0,6 4-5 0,2 0-3 16,9 1-3-16,5 4-9 0,19-7-14 0,-1 1-21 15,5 7-41-15,4 1-68 0,1-3-45 16,1 6-45-16,-1 3-76 0,-2-2-74 0,1-2-1190 0,-6 3 523 15,-1-1 348-15</inkml:trace>
  <inkml:trace contextRef="#ctx0" brushRef="#br0" timeOffset="77379.64">19575 11172 8 0,'0'-7'293'0,"1"-3"-14"0,0 0-21 16,0 0-23-16,3-2-17 0,1-1-17 0,1 0-10 0,5-1-15 15,-1-2-8-15,4 1-17 0,2 6-11 0,5-6-9 16,-3 2-13-16,7 3-11 0,0 0-11 0,-3 4-9 16,6-1-13-16,-9 4-5 0,1 2-4 0,-2 1-9 15,-5 1-4-15,0 4-4 0,0 0-7 0,-2 1-6 16,-6 4-4-16,4 0 2 0,-9 5-4 0,0 5-4 16,-4-2-2-16,-8 7-7 0,-1-3-3 0,-5 2-7 15,1-1-8-15,-3 0-8 0,2-2-8 0,0-1 0 16,4-6-5-16,4-1-5 0,1-2 2 0,0-3 3 15,5-1-5-15,-1-2 12 0,4 0-2 0,-3-1 4 16,4 0 3-16,0 0-1 0,0-4 6 0,1 4 1 0,3-1-1 16,0-1 8-16,1 0-1 0,1 0 10 0,3 2 9 15,-1 0 7-15,1-1 6 0,4 2 12 16,-3 0 11-16,3 1-2 0,-3 0 3 0,2-2 1 0,-1 4-19 16,-2 0 25-16,0-3-18 0,0 3 0 0,-2 2 1 15,-1-3-2-15,-1 3 0 0,1 1 1 0,-5 1-7 16,-1-2 8-16,-1 3-2 0,-3 2 3 0,-5-3-4 15,0 5 12-15,-3 0-28 0,-1-2 3 0,-6 3-1 16,1 2-4-16,-3-3 2 0,0 0-9 0,-1-3-2 16,5-1-7-16,-1-2-17 0,3 0-29 0,1-1-32 15,1-1-30-15,3-2-34 0,0 0-36 0,3-3-34 16,3-1-33-16,3 0-27 0,1-3-809 0,0 0 357 16,0 0 238-16</inkml:trace>
  <inkml:trace contextRef="#ctx0" brushRef="#br0" timeOffset="77803.35">20423 11057 174 0,'-4'-7'293'16,"4"1"-22"-16,-1 1-23 0,0-1-22 0,-3 3-22 15,0 1-21-15,4 2-20 0,-4-3-11 0,4 3-4 16,-10 5-8-16,6 0-5 0,-1 7 0 0,-4 5 2 16,-1 5-13-16,-7 4-7 0,7 1-8 0,-3 2-1 15,2 3-11-15,-3 2-2 0,-3 9 4 0,-1 1-18 16,5-10-6-16,1 11-8 0,-1-1-2 0,4-9-3 16,4 0-11-16,2-3-4 0,2 1-13 0,2-4-1 0,2 0 1 15,2-2-6-15,4-4-1 0,0-7-5 16,-2-6-3-16,5 2 1 0,-1-6-3 0,7 2 5 15,-4-8-2-15,-1 0 7 0,6-3-9 0,-2-1-4 16,-3-1-2-16,3-3 15 0,-1-1 7 0,-3-5-5 16,6-6 7-16,-9 6 9 0,1-4 3 0,-2 2 20 15,-4-3-18-15,1 0 1 0,-5 1-3 0,-1-1-3 0,-1 1-5 16,-1 6-4-16,-1 1-7 0,-3 1-3 0,-5 1-5 16,-4 6-3-16,-2 0-1 0,-7 5-15 0,-3 2-10 15,-1 5-29-15,1 3-31 0,2 0-30 0,3 5-29 16,4 3-39-16,2 2-39 0,4 1-35 0,7-3-48 15,2 5-63-15,5 1-728 0,1-2 359 0,3-5 240 16</inkml:trace>
  <inkml:trace contextRef="#ctx0" brushRef="#br0" timeOffset="78010.12">20824 11642 367 0,'7'-7'361'0,"-3"0"-7"0,-2 1-9 0,2-1-24 15,-3 5-25-15,2-3-23 0,-2 3-41 0,-1 2-18 0,0 0-19 16,0 0-20-16,0 0-14 0,0 0-20 0,-4 19-13 16,-1-9-14-16,5 2-1 0,-1 5-12 0,-3 0-14 15,0 0-8-15,4 2-24 0,-4 0-38 0,4 1-46 16,-5 4-38-16,4-4-43 0,-3 3-44 0,0 0-56 16,4-7-61-16,-2 1-825 0,-1-7 364 15,3-1 244-15</inkml:trace>
  <inkml:trace contextRef="#ctx0" brushRef="#br0" timeOffset="78413.85">21132 11226 98 0,'-1'-9'307'15,"0"2"-22"-15,1 1-28 0,-2-1-24 0,1 6-24 16,1 1-22-16,0 0-19 0,0 0-14 0,0 0-13 15,-10 10-13-15,7-2-8 0,1 4-9 0,4 0-9 16,-4 5-9-16,4 0-8 0,0 0-7 0,1 0-10 0,3 1-4 16,-1 2-10-16,0-2-2 0,5 0-5 0,-1-2-8 15,1 0 3-15,9 4-2 0,1-4 2 16,1 4 0-16,5-8-7 0,-6 5-3 0,6-5-1 0,-10-1-3 16,5-1-5-16,-2-1 3 0,-1 0 4 15,2 1-1-15,-6-5-1 0,0 0 2 0,-2-1-4 0,-2-1 0 16,-1 2 2-16,-1-1-3 0,-3-2 4 0,0 1-3 15,-4 1 2-15,3 0 8 0,-4 0 7 0,0-1 6 16,-4 2 6-16,-1 1-6 0,-4 0 9 0,-9 1 6 16,-6 2-14-16,-4 0-1 0,-3 2-15 0,-6 0 3 15,0 0-3-15,0-2-5 0,-14 4-9 0,15-4 5 16,2-1-16-16,0-1-4 0,5-1-28 0,2 2-30 16,8-3-30-16,2-1-24 0,6-1-27 0,-1 0-22 15,7-3-25-15,0-1-22 0,5 1-19 0,0-7-32 16,4-2-31-16,5-2-606 0,0-3 297 0,10-8 198 15</inkml:trace>
  <inkml:trace contextRef="#ctx0" brushRef="#br0" timeOffset="78813.47">21312 11235 28 0,'9'-18'231'0,"2"1"2"0,-4 3-2 16,-2 3-9-16,2 1-15 0,0 1-14 0,0 1-15 0,-2 3-10 15,3 1-15-15,-2-1-12 0,2 2-6 0,-1 2-3 16,2 2-6-16,5 0-4 0,-1 3-3 0,-3 2-7 15,8 3-11-15,-1 1-4 0,-3 2-4 0,1 2-5 16,2 7-4-16,-2 0 2 0,-1 1-5 0,-2 0-3 16,0 2-7-16,-3 0 0 0,4 2-15 0,-4-5 9 15,0 7-17-15,0-2 9 0,-1 0-7 0,3 0-8 16,-3 1-2-16,-1 1-4 0,1-2-9 0,-3-9 5 16,3 0 1-16,1-2-5 0,0-1-3 0,-3-4 3 15,2-2 1-15,2-2 0 0,4-1 2 0,0-2 6 16,-2-3 19-16,9-3-5 0,-5-1 8 0,4-3 0 15,-2-3 6-15,5-2 8 0,-1-5-3 0,-2-3-2 16,-2 1-1-16,-4-4-4 0,2 2-9 0,0-7-1 16,-4 0-9-16,-2 2-4 0,-2-3-5 0,-1 1 0 0,-2-3-3 15,-3 1-5-15,-5 1-4 0,-2 1-2 16,-3 1-5-16,-6 3-5 0,-2 0-5 0,-5 6-6 16,-2 5-9-16,-1 2-8 0,2 6-12 0,-6 1-21 0,-1 5-28 15,6 3-29-15,1 2-32 0,0 8-29 0,2 2-31 16,2 6-38-16,8 1-44 0,6 2-41 15,1 1-900-15,7 0 406 0,5 2 272 0</inkml:trace>
  <inkml:trace contextRef="#ctx0" brushRef="#br0" timeOffset="79298.21">22629 11168 256 0,'5'-26'302'0,"-4"-2"-12"0,-1 3 0 16,-1 0-15-16,-2 7 1 0,-3 1-17 0,-1-1-5 16,2 2-1-16,-4 2-11 0,-2 2-21 0,-3 0-17 15,-3 3-20-15,-1 1-9 0,-3 7-20 0,-2 0-10 16,3 2-16-16,-3 3-24 0,-5 5 2 0,4 3-3 16,1 3-16-16,4 2-11 0,1 2-9 0,1 3-8 15,6 1-3-15,1 1-8 0,7-5-4 0,-3 5-4 0,6 0 0 16,2-3-6-16,3-1-4 0,4 2-3 15,5 2-5-15,-1-2 7 0,1-1-10 0,4 1-4 16,1-4 3-16,-1 1 2 0,3 0-6 0,1-2 2 0,-2-1-4 16,-2-5 1-16,-2 3-1 0,2-2-1 0,5 5 3 15,-9-5-6-15,0 2-2 0,2-1-4 0,-4-1 2 16,1-4 1-16,-5 1-6 0,-1-1 7 0,-2 1-7 16,1 2 7-16,-4-3 1 0,-2 0-1 0,-1-1 3 15,-4 1 0-15,-5 3 6 0,-2-1 1 0,-3-1-2 16,-15 2 7-16,3-4 11 0,-2-2 7 0,-4-3 5 15,0-1 6-15,-2-2 5 0,5-2 6 0,-2-1 2 16,5-2 4-16,6 4 5 0,3-4 14 0,8 0 0 16,-4-3-10-16,7-1-10 0,3-7-8 0,1-2-8 15,8 2 3-15,6-8-12 0,6 1-12 0,6-3-16 16,14-7-17-16,3 4-15 0,6 2-12 0,-1 3-4 16,3 2-7-16,-13 8-9 0,-1 2-23 0,17-4-20 15,-19 6-33-15,4 2-30 0,-6 1-41 0,-1 2-41 0,-9 5-45 16,1-2-54-16,1 2-52 0,-11 1-1016 0,3 0 467 15,-4 2 314-15</inkml:trace>
  <inkml:trace contextRef="#ctx0" brushRef="#br0" timeOffset="81513.39">2940 13384 21 0,'-3'-12'373'0,"1"1"-22"0,-2 1-27 0,0 3-25 16,3 2-33-16,0-1-29 0,1 6-28 0,-2-2-23 16,2 2-11-16,2 15-7 0,0-3-5 0,3 8-4 15,-2 6-4-15,0 3-15 0,1 0-9 16,-1 5-14-16,-1-1-13 0,1 0-14 0,-2 2 0 15,1 11-11-15,0-12 0 0,-2 1-15 0,0 0-5 0,-1 1 1 16,0-3-2-16,-1-2-14 0,-3 0-5 0,1-4-1 16,0-3-12-16,1-7-20 0,1-3-7 0,1-3-16 15,0-4 7-15,1-1 4 0,-3-1 4 0,3-2 1 16,0-3-1-16,0 0 3 0,0 0 0 0,-6-21-2 16,2 3 1-16,-1-8-1 0,2-4-2 15,-2-4 5-15,3-1-1 0,-1-14 0 0,-1 0 5 16,1-1 1-16,0 2 0 0,2-1-8 0,3-1 15 0,2 1-6 15,-1 15 2-15,3 0-4 0,0 2 3 0,3 5-11 16,0 1 23-16,0 9-19 0,0 1 0 0,2 10 1 16,1-3-9-16,1 6 13 0,5 1-9 0,0 4-3 15,2 7 2-15,6 2 1 0,-1 6 7 0,1 6-9 16,-6-1-3-16,2 3 15 0,-2 4 8 0,-7-1-20 16,1 2 3-16,-2 1 5 0,-7-2-1 0,-4 3-6 15,-2-1 3-15,-3-1 4 0,-1 1-8 0,-8 0-2 16,0-4 5-16,1 1-3 0,-8-5-4 0,1 1 1 15,1-4-4-15,-2-1 10 0,-2 0-10 16,-1-4 3-16,8-4 3 0,-3-3 13 0,0-3-12 0,3 4-3 16,2-6 6-16,4-1 2 0,-2 1 4 0,4-2 3 15,2 0-4-15,1 1 3 0,4-2-9 0,-5 2-3 16,5-2-1-16,0 0 2 0,0 0 5 0,0 0-3 16,0 0-2-16,18 1-9 0,-4-1 10 0,-4-1 0 0,4 1 1 15,7 0 3-15,-1 0-3 0,3-2 4 16,3 0 0-16,2 0-3 0,1-2 1 0,-1 3 1 15,-5-2 1-15,-1-2-1 0,0 0 2 0,-3-2 1 16,0 2-2-16,-3 1 1 0,-3-1 0 0,-1-2-4 16,-2-1 3-16,0 1 4 0,-1-3 2 0,-2 1-2 0,3-5 1 15,-4 2 0-15,-2-2 2 0,0 1 1 16,-1 0 15-16,-1 1 1 0,0 0 9 0,-2 3 11 16,-2 1 14-16,1 2-12 0,0-1 4 0,-1 3-7 15,1 0-5-15,1 2-9 0,0 2-4 0,0 0-10 0,-13 5 4 16,6 1-1-16,-2 6-9 0,-2 4-2 15,-1 6-14-15,2 6-25 0,2-4-23 0,0 1-23 16,7-7-8-16,1 3-31 0,3-1-15 0,4 4-17 16,-3-6-13-16,1-1-6 0,4-5 0 0,0-4 9 0,2-1 12 15,1-2 9-15,2-4 17 0,0-1 11 0,0-4 11 16,2-4 11-16,0-4 15 0,2-7 7 0,-4 4 25 16,3-11 11-16,-3 1 18 0,-1-4 22 15,-2 0 14-15,-3-2 11 0,1 0 10 0,-5-3 13 16,2 0 12-16,-2 2 0 0,-3-1 22 0,-1 3 13 0,2 1 9 15,-2 10 16-15,2 2 6 0,-2 3 3 0,0 4-2 16,1 0-19-16,-2 5-10 0,1-2-23 0,0 5-7 16,0 2-9-16,0 0-4 0,4 17-12 0,-1 3-8 15,1-2-1-15,3 11-2 0,0 3-7 0,-4 2 2 16,3 15-7-16,-1-2 5 0,-1-1-6 0,-2 1-3 16,0-1-8-16,-2-10 2 0,4 0-7 15,0 10-10-15,-4-10-8 0,1 10 3 0,-2 0-10 16,-1-12 15-16,1-4-13 0,0-3-23 0,1 1-18 0,0-10-2 15,-3 0 5-15,2-5 0 0,1-2 2 0,0-3 14 16,0-1 5-16,0-4 23 0,0-1 1 0,0-2 1 16,0 0 14-16,-6-10-3 0,4-2-5 0,0-5 9 15,2-9-2-15,-1-6 7 0,1-1-2 0,1-2 3 16,3-15 1-16,2 3-7 0,2 0 18 0,-1 15-10 16,1-1 6-16,1 4-1 0,0 3 2 0,-4 9 2 15,1-1 1-15,-2 7-2 0,0 0 5 0,1 3-18 16,-1 0 2-16,1 3-7 0,0-1-1 0,-1 4-3 15,3 2-2-15,0-1 0 0,-7 1 0 0,12 5-1 16,-5 0 0-16,1 3 0 0,1 1-1 0,-1 0 3 16,-3 2-9-16,5 3 9 0,-2 0-1 0,-3 2 0 15,1 1-3-15,-1 1-21 0,3 1-38 0,-4 1-47 0,0-3-52 16,1 9-49-16,-4-6-64 0,3-2-54 16,0 9-72-16,-3-9-805 0,0-2 398 0,1-5 268 15</inkml:trace>
  <inkml:trace contextRef="#ctx0" brushRef="#br0" timeOffset="82096.99">4537 13462 3438 0,'14'-15'78'15,"-5"1"-50"-15,-2 8-14 0,-3 0 3 0,-1 1-25 16,-3 5 0-16,0 0 5 0,0 0-5 0,0 17 5 15,0-5 0-15,3 5 8 0,-6 10 3 0,3-8 2 0,0 7 1 16,0 3 15-16,0 2-14 0,3-3-3 0,-2-1 3 16,1 3 2-16,0 0-4 0,0-1-3 0,1 0-2 15,1-3 16-15,-4-6-16 0,1 0 1 16,-1-3 2-16,1-4-6 0,-1-3 5 0,0 0 3 0,2-5 2 16,-1 0 19-16,-1-1-15 0,0-4 1 0,0 0-6 15,0 0 13-15,0-25-11 0,0 7-2 0,0-7 5 16,-3-2 3-16,1-4 5 0,-2-3 6 15,1-2 3-15,-3-10 4 0,2-3 4 0,0-3 1 0,-2 3 22 16,2 0 11-16,-1 3 6 0,1 11 12 0,3 3 0 16,-2 4 16-16,2 3 3 0,1 7 5 0,0 6-10 15,0 2-9-15,0 2-21 0,1 3-10 0,3 2-11 16,-4 3-4-16,12 9 1 0,-1 2-11 0,7 12-3 16,-1 2-1-16,2 2-8 0,0 4 1 0,3-2-3 15,3 12-5-15,-8-9-1 0,2-3-2 0,0 1-1 16,-1 3-2-16,0-7-4 0,-5 3 2 0,2-2-7 15,-1-5-7-15,-2-5-11 0,-1-1 0 0,-1-3-9 16,-2-3-1-16,-2-2 4 0,3 0 4 0,-2-8 6 16,-1 0 3-16,6 0 3 0,-1-8 3 0,-3 0 4 15,3-6 3-15,2-7 8 0,1-3 1 0,-5-2 0 16,0-3-2-16,0-5 1 0,1 2-5 0,-1-3-3 16,-1-12 2-16,2 0-1 0,-4 14-4 0,1 0-2 15,-3-1 2-15,2 1-4 0,-2 3 4 0,-2 13-8 0,2 0 2 16,-3 8-1-16,2 0-3 0,-3 1-13 15,0 5-21-15,0 2-14 0,0 1-14 0,-3 12-18 16,1 2-28-16,-2 11-36 0,-3 6-43 0,-1 4-47 16,-1 13-47-16,-5-2-48 0,10-8-47 0,-5 7-909 0,8-9 430 15,-2-5 286-15</inkml:trace>
  <inkml:trace contextRef="#ctx0" brushRef="#br0" timeOffset="82917.64">5209 13634 225 0,'4'-8'337'0,"-1"0"-20"0,-2 2-15 16,0 3-20-16,-1 0-24 0,0-3-25 0,3 6-25 15,-3 0-22-15,1-6-24 0,-1 6-17 0,0 0-12 16,8 0-16-16,-8 0-13 0,10 6 6 0,-5-6-22 16,4 4-10-16,0 1-11 0,2 0-7 0,0-2-14 15,0 2-7-15,2-1-12 0,-3-3-5 0,3-1 5 16,-2 0-9-16,2-1 3 0,0-3-1 0,1-6-3 15,-1 4 8-15,1-5-6 0,-3-4-8 0,2-1 1 16,-1-6-4-16,-2 5 20 0,-1-9-13 0,-4 6 5 16,3 3 15-16,-3-1 25 0,-3 1 23 0,-1 3 25 15,1 2 14-15,-2 6 5 0,0-2-4 0,-2 3-9 16,1 1-6-16,0 1-14 0,-3 0-11 0,4 3-5 16,-16 10-11-16,3 2-4 0,-6 8-4 0,-2 1-9 15,2 3-4-15,-4 1-2 0,5 4-9 0,1-1 0 16,2-1-8-16,4 5 2 0,4-3-8 0,1 0-8 15,5-4-21-15,1-7-25 0,2 2-16 0,4-3-18 16,5-1-17-16,-2-6-10 0,2-3-4 0,7 1 2 16,2-4 1-16,2-4-4 0,9-4 9 0,-3-4 9 0,4-1 6 15,-4-6 7-15,-1-2 12 0,1-4 5 16,-1 1 7-16,-3-3 15 0,3-2-6 0,-4 1 12 16,-1-1 12-16,1-1 18 0,-4 6 19 0,-4-1 26 15,-1 8 16-15,-3 0 21 0,-6 4 2 0,2 0 6 0,-3 4-4 16,-1 0-6-16,0 1-12 0,0-1-11 15,-2 5-11-15,-1 0-3 0,0 0-4 0,5 9-7 16,-2-4 0-16,-2 5-2 0,2 0-9 0,-3 2-1 16,2 2 0-16,2-2-5 0,0 8-3 0,0-3 2 0,-3 0-10 15,3 4-22-15,0-4-19 0,-3 0-23 0,3 0-24 16,-4-5-16-16,4 0-9 0,-2-6-7 0,6 4 4 16,-3-6 15-16,-1-2 14 0,8 0 1 0,-1-4 15 15,0 0 3-15,6-7 9 0,-2-2 5 0,2-1 6 16,-2-3 7-16,6-4 17 0,-1-3-7 0,-2-1 20 15,0 1 19-15,-4-2 10 0,3 2 7 0,-7 7 24 16,0-1 4-16,-1 1 7 0,-3 7 5 0,1-1 5 16,-5 4-1-16,1-1-11 0,1 5-18 0,-3-4-3 15,-1 5-4-15,0 0-3 0,0 0-2 0,9 14-1 16,-6-6-5-16,0 4 0 0,0 0-5 0,1 2-1 16,0 1-3-16,1 2 0 0,0 0-5 0,1 0 0 15,1 0-3-15,0 2 0 0,2-3-4 0,0 0 3 16,1-2-2-16,3-4 2 0,0 2-4 0,2-5 1 15,2-2-2-15,2-5 3 0,-1 0-5 0,4-3 0 16,-2-2 5-16,2-1-3 0,-3-2 1 0,5-6-1 16,-6 4 0-16,-2-4 1 0,0 1 0 0,-3-4-2 15,-3 0 5-15,0 0-6 0,-2-1-2 0,0 0 1 16,-3-1-2-16,-4 0 4 0,-1 1-7 0,-1-2-3 16,-3 4-10-16,0 3-14 0,0 3-51 0,-2-3-55 15,-2 1-72-15,-2 7-83 0,-2-2-89 0,-4 0-1091 16,4 4 490-16,-3-1 324 0</inkml:trace>
  <inkml:trace contextRef="#ctx0" brushRef="#br0" timeOffset="84380.92">10763 12905 259 0,'-5'-9'298'0,"2"0"-1"0,-1 3-14 16,4 1-11-16,-2-1-25 0,-1 3-21 0,2 0-27 15,1 3-19-15,0 0-15 0,0 0-18 0,0 0 0 16,1 23-12-16,-1-6-6 0,3 1-16 0,-5 11-12 15,2 5-5-15,0 3-9 0,-1 9-8 0,1-9 8 16,-3 13-20-16,2-2-20 0,-1 0-28 0,0 1-31 16,0-1-52-16,0-2-59 0,1 2-47 0,5-16-64 15,1 2-57-15,2-3-639 0,-3 1 310 0,1-8 208 16</inkml:trace>
  <inkml:trace contextRef="#ctx0" brushRef="#br0" timeOffset="84543.65">11046 13338 68 0,'4'-12'374'0,"-1"2"-23"0,-3 3-15 0,1 0-23 16,-1 3-28-16,0 1-24 0,0 3-29 0,0 0-23 15,0 0-14-15,0 0-19 0,-13 14-11 16,4 1-16-16,3 2-18 0,0 0-12 0,-4 8-9 16,3 1-14-16,-1-2-7 0,3 2-23 0,1-1-34 0,2 2-39 15,-1-4-44-15,3-3-42 0,1 6-46 0,3 1-56 16,0-8-45-16,0-2-772 0,1 0 338 15,-1 0 224-15</inkml:trace>
  <inkml:trace contextRef="#ctx0" brushRef="#br0" timeOffset="86449.33">10961 13264 77 0,'-7'7'180'0,"1"2"8"0,-4 6-11 0,0 2-20 15,-6 4-2-15,3 4-16 0,2-3-12 0,-2 2-9 16,3 2-14-16,2-4-11 0,-2 5-11 0,6-8-9 15,-1 0-5-15,1 1-6 0,3-3-8 0,-2 0-3 16,7-1-5-16,-4-3-9 0,4-1-3 0,0-5-2 16,0 0-3-16,1-4-2 0,1 0-8 0,3-4 3 0,3-3-1 15,0-4-3-15,0-2-1 0,1-4 1 0,5-9 6 16,-4 2-2-16,-3-3 21 0,1-5 8 0,0-2 12 16,-3-2-2-16,-3-1 11 0,0 0 15 15,-2-1 10-15,-2-13 1 0,2 14 4 0,-7 1 5 0,2 3 19 16,-5 3 9-16,2 1 29 0,-1 9 19 0,1 6 0 15,-5-3-15-15,0 6-18 0,-1 4-17 16,-7 4-13-16,-2 8-8 0,-2 6-18 0,-5 10-4 0,4 3-12 16,-6 14-4-16,0 0-6 0,5 5-9 0,5 0-5 15,1-1-5-15,8-11-4 0,1 13-8 0,8-11-5 16,-2-2 1-16,5-2-7 0,2-2-12 0,3-2-8 16,3-1-10-16,1-11-12 0,0-3-1 0,6-2-1 15,0-3-1-15,14-5-1 0,-5-2 1 0,5-5-1 16,-1-5 5-16,-2-4-3 0,0-3 8 0,0-6-3 15,-4-3 19-15,-1-1-8 0,-2-4 0 0,4-13 0 0,-9-1 2 16,-1-3 6-16,-5 1-1 0,-2-1-1 16,-5-4 9-16,-4 4 1 0,-2 2 8 0,-4 8 1 15,-1 3 6-15,-5 1-1 0,-3 4-3 0,-3 3 2 0,0 6-1 16,-5 3-12-16,-4 9 1 0,7 4-3 0,-11 7-1 16,-1 1 0-16,3 6-5 0,0 5-1 15,2 4 0-15,5 5-5 0,0 0-4 0,3 3-21 0,6 6-13 16,5-1-33-16,2 2-25 0,5 12-23 0,1-9-23 15,1-2-33-15,8 9-28 0,0-10-38 0,4-2-16 16,14 8-36-16,-4-15-39 0,1 0-803 0,3-4 379 16,0-2 252-16</inkml:trace>
  <inkml:trace contextRef="#ctx0" brushRef="#br0" timeOffset="86814.22">11887 13029 352 0,'0'-13'351'0,"0"4"-12"0,0 2-17 0,0 0-22 16,0 2-27-16,0-1-31 0,0 4-19 0,0 2-21 16,0 0-17-16,1 13 1 0,3-2-8 0,-3 7-3 15,2 6-11-15,2 5-10 0,-1 1-13 0,0 0-14 16,-3 2-12-16,3 1-8 0,1 1-9 0,0 0-8 16,-1-2-8-16,-4 2-9 0,0 2-17 0,3-5 5 15,-6 3-4-15,2 0-16 0,-2-2-11 0,-1-3-61 16,3-1-59-16,1-1-42 0,-5 0-51 15,5-8-48-15,4 0-56 0,-2-2-60 0,2-6-794 0,0-2 379 16,1-4 254-16</inkml:trace>
  <inkml:trace contextRef="#ctx0" brushRef="#br0" timeOffset="87262.65">12548 13053 268 0,'-4'-17'298'16,"4"-2"-3"-16,-4 2-20 0,-1 2-9 0,-1 1-9 15,-2-1-19-15,0 3-8 0,1 2-1 0,-2 1 1 16,-1 1-20-16,-5-1-13 0,1 4-17 0,-1-2-17 16,-5 5-16-16,-7 2-16 0,-1 4-14 15,-4 3 6-15,-3 3-29 0,2 4-5 0,-2 3-10 0,-8 8-6 16,1 4-7-16,6 4-4 0,8-8-8 0,4 4-13 15,2 0 4-15,4 0-9 0,3 2-10 0,6-4-7 16,5-1-18-16,1-1-20 0,6-7-11 0,5-5-4 16,3 0 17-16,4-2-2 0,6-8 6 0,8 1 0 15,2-4 0-15,1-4 1 0,1-4 5 0,0-2-5 16,-1-4 3-16,-1-2 8 0,2-2-5 0,-6-1 0 16,1-3 5-16,2 1 3 0,-6-2 1 0,-1 0 19 15,-3 1 13-15,-2-2 11 0,-6 10 24 0,-2 1 12 16,-3 3 11-16,-1 1 4 0,0 4 5 0,-3 0-17 15,-1 0-1-15,2 3-21 0,-4 2-6 0,5-1-7 16,-5 1-6-16,-5 16-3 0,3 0-3 0,-2 11-6 16,-3 2 0-16,-1 2-2 0,2 3-4 0,-3 12-10 15,2 0-34-15,0-12-44 0,4 13-55 0,0-12-50 16,0 2-45-16,1 9-48 0,2-13-54 0,5-4-63 16,-4 1-941-16,3-1 440 0,4-5 292 0</inkml:trace>
  <inkml:trace contextRef="#ctx0" brushRef="#br0" timeOffset="87418.23">12883 13572 213 0,'5'-1'291'0,"-5"1"-15"0,0 0-12 15,0 0-10-15,3 6-9 0,-3-3-9 0,-2 4-12 16,-2 1-17-16,-1 3-17 0,1-1-11 0,-1 0-22 16,0 5-15-16,-2-1-18 0,3-2-11 0,-2 3-5 15,3 3-17-15,0-2-44 0,-1 1-55 0,-1 0-70 16,0 0-76-16,2 0-83 0,-3 1-725 0,2-2 320 15,-1 0 214-15</inkml:trace>
  <inkml:trace contextRef="#ctx0" brushRef="#br0" timeOffset="88181.69">13297 12755 225 0,'-4'-7'289'0,"2"-3"-21"15,1 1-21-15,4 0-27 0,1 1-22 0,3 0-18 0,2 1-19 16,8 0-14-16,-1 1-16 0,2 4-8 0,5 0-9 16,8 2-13-16,1 3-8 0,0 2-10 15,-3 2-8-15,2 2-7 0,-3 2-9 0,0 2-3 0,-5 0-6 16,-1 4-4-16,-11-3-7 0,0 3-4 0,-2-1-2 15,-4 1-3-15,-4 1-4 0,-2 1-3 0,-4-2-3 16,-3 0-3-16,-1-1 2 0,-4 0-3 0,-1 5-2 16,1-6-2-16,-2-1 3 0,6-7 4 0,1 3 10 15,-2-5 21-15,4-2 18 0,3 3 24 0,-1-3-8 16,0 0-6-16,2-1-3 0,2-2 3 0,-4 2-27 16,4-2 0-16,0 0-8 0,9 4-5 0,-3-1-1 15,2-2-14-15,2 1-1 0,-1 1 1 0,2 0 4 16,1 1-3-16,1 3-3 0,0-1-2 0,2 0-1 15,-6 2 1-15,3-1-3 0,-3-1-4 0,-3 2 3 16,2 1 7-16,-2-1-1 0,-1 2 4 0,-2 1 0 16,-2-1 1-16,-1 2 10 0,-4 0 6 0,-1 3-7 15,-5 0 7-15,-3-1-13 0,-5 6-3 0,4-6 3 0,-9 3-8 16,1 0 1-16,1 0 0 0,-5 3-8 0,-2-4-7 16,4 1-20-16,-2-2-37 0,2-2-26 0,7-4-37 15,1 0-33-15,4-2-46 0,-2-2-46 16,6-4-54-16,5-1-64 0,3 0-723 0,-6-8 361 0,9-3 238 15</inkml:trace>
  <inkml:trace contextRef="#ctx0" brushRef="#br0" timeOffset="88579.98">13883 12746 129 0,'8'-8'341'0,"-4"0"-18"0,-2 4-14 16,2-2-27-16,-4 2-30 0,4 2-25 0,-4 2-24 15,0 0-11-15,0 0-1 0,4 15-13 0,-7-5-12 16,3 6-14-16,-2 1-8 0,-1 3-20 0,3 6-6 16,-1 0-9-16,-2 0-16 0,1 0-8 0,-1 4-6 15,-2 2-9-15,5-2-2 0,-1-3-10 0,-2 4 0 16,3-2-14-16,-1-3-18 0,2-5-24 0,-1-4-20 16,4-1-11-16,2-5-4 0,2-1 2 0,1-3 1 15,4-1 3-15,0-4 2 0,7-3 3 0,-1-5 3 0,0-2 4 16,6-6 0-16,0-1 5 0,-2-5 1 15,4-2 0-15,-8-4 5 0,4-2 0 0,-2 0 10 16,-1-2 4-16,-2-2 15 0,0 4 22 0,0 0 17 0,-7 2 11 16,3 4 22-16,-5 7 17 0,-4-1 16 15,1 4 5-15,1 4 7 0,-6 2-3 0,3-1-20 16,0 3-16-16,-3 2-10 0,-1 2-9 0,0 0-10 0,0 0-8 16,0 17-5-16,-1-6-8 0,1 7-3 0,-3 1-5 15,2 8-1-15,0-2-6 0,-2 5-3 16,2 1 3-16,-3 2-8 0,4 1-10 0,-1 0-31 15,-1 1-39-15,2-4-56 0,2 3-52 0,-2-1-43 0,5 0-37 16,-4-4-46-16,8 2-53 0,-1-8-53 0,-3-6-905 16,-1-1 431-16,6-6 288 0</inkml:trace>
  <inkml:trace contextRef="#ctx0" brushRef="#br0" timeOffset="88996.38">14977 12719 295 0,'6'-29'306'0,"-6"2"-16"0,0 8 3 16,0 2-5-16,-6 2-5 0,1 3-14 0,-3 3-18 15,2 0-12-15,-6 3-12 0,2 2-7 0,-2 4-18 16,-3 3-23-16,1 3-12 0,-6 4-13 0,3 4-15 16,0 7-9-16,1 2-14 0,4 3-11 0,1-1-10 15,2 1-7-15,4 3-14 0,1-1-4 0,4 2-4 0,0 1-12 16,4-3-3-16,4 1-5 0,-1-1-4 0,3-1-3 15,2 2-5-15,4 0 2 0,-3-4-6 16,4 2-2-16,-2-1-5 0,4-4-2 0,-1 1 1 16,0-3-3-16,0-1-4 0,-6-4-3 0,0-2 1 0,-1 0-1 15,-1-1 0-15,-5-2 8 0,2-2-13 0,-4-1 3 16,-3 0-2-16,-1 3 0 0,-3-4-1 0,-7 0 2 16,-1 1 0-16,-8-3 2 0,-10 0 5 0,0 0 1 15,-2-4 12-15,0-2-1 0,-3-1 0 0,-1-4 4 16,3 0 1-16,1-5 3 0,3 1 2 0,3-2 12 15,5-2 3-15,5 0-7 0,0-6-3 0,8 4-7 16,3 2-4-16,7-12-6 0,6 1-3 0,10 4-7 16,6-2-2-16,14-5-19 0,7 4-21 0,4-1-23 15,3 2-51-15,7 2-43 0,1-1-43 0,26-9-51 16,-24 13-50-16,34-8-73 0,-5-1-1089 0,-3 5 483 16,-24 8 322-16</inkml:trace>
  <inkml:trace contextRef="#ctx0" brushRef="#br0" timeOffset="89579.97">19986 12552 320 0,'4'-16'337'0,"-4"-1"-22"0,0 7 5 16,1-1 8-16,-1 2-5 0,0 2-5 0,0 0-43 16,0 3-26-16,0-1-20 0,0 5-28 0,0 0-17 15,0 0-21-15,0 0-11 0,6 21-7 0,-4-3-6 16,-1 7-12-16,-1 5-9 0,3-1-11 0,-2 4-6 16,2 0-8-16,-2 0-8 0,-2 1-8 0,-1-1-10 0,1 16-6 15,-3-15-4-15,-1 2-4 0,0 10-8 0,-3 0-8 16,-1 0-31-16,4-10-43 0,-1-1-44 0,1 0-44 15,1 1-41-15,1-3-54 0,3 1-52 0,4-6-65 16,0 0-929-16,-4-10 422 0,6-7 282 0</inkml:trace>
  <inkml:trace contextRef="#ctx0" brushRef="#br0" timeOffset="90014.28">20644 12661 203 0,'3'-24'271'0,"-2"4"-13"16,0 1 1-16,-2-5-6 0,1 5-11 0,-3 4 3 15,0-2-11-15,0 3-5 0,-1 1-13 0,-1 4-11 16,-4-3-5-16,4 7-20 0,-4-5-3 0,-5 8-27 16,1-1-14-16,-6 3-10 0,1 5-16 0,-9 3-4 15,-2 1-12-15,1 5-8 0,-4 3-9 0,1 1-4 16,3 3-12-16,3-2-4 0,0 6-5 0,3-1-5 0,2 2-6 15,1-2-4-15,7 3-5 0,3-5-4 16,6-3-4-16,3-2-29 0,3 0-7 0,4-7 1 16,6 2-2-16,3-3 9 0,16-1-6 0,-4-3 4 0,4-5 0 15,0-2 1-15,3-3 0 0,-2-5-1 0,0 0 3 16,0-2 3-16,-1-5 3 0,0-1 1 0,3 0-5 16,-6-1 7-16,-2-1 5 0,-3 1 23 15,-1 2 12-15,-10 6 17 0,2 0 22 0,-6 2 13 0,0 1 12 16,-4 4-3-16,0 1-11 0,-1-2-13 0,0 3-13 15,0 2-6-15,-4 0-11 0,1 9 3 0,-1 1-8 16,0 9-2-16,0 6-5 0,-3 3-6 0,1 1-6 16,-6 1 1-16,3 4-2 0,-3 0 0 0,-3 12-7 15,4-12-18-15,-4 16-35 0,1-7-42 0,4 4-58 16,1-13-51-16,1 3-48 0,2-2-54 0,2 1-57 16,3-4-58-16,0-5-947 0,4-3 449 0,-2-6 298 15</inkml:trace>
  <inkml:trace contextRef="#ctx0" brushRef="#br0" timeOffset="90201.83">21049 13084 91 0,'5'-12'314'0,"-2"1"7"15,-2 3-6-15,3-1-4 0,-4 3-12 0,1 0-25 16,-1 3-28-16,0 0-19 0,0 3-27 0,0 0-20 0,0 0-5 16,0 0-17-16,-5 13-9 0,4-2-15 0,-2 1-9 15,0 1-14-15,0 4-8 0,-1 2-9 16,4 0-16-16,-4-1-2 0,3 3-6 0,-3 3-16 15,3-4-36-15,-2 4-45 0,2-3-35 0,-3-2-56 0,3 1-56 16,-2-3-60-16,3 1-54 0,-2-2-786 16,4-4 358-16,-2-2 238 0</inkml:trace>
  <inkml:trace contextRef="#ctx0" brushRef="#br0" timeOffset="90679.84">21290 12616 77 0,'-2'-16'362'15,"0"4"-23"-15,-1 3-19 0,3-3-36 0,0 2-31 16,4 3-24-16,1 1-28 0,8-1-16 0,2 2-21 16,4 1-14-16,3 3-13 0,7 1-14 0,1 1-13 15,0 1-11-15,1 4-11 0,0 1-9 0,-2-2-8 16,-3 6-8-16,-6-4-5 0,-1 3-4 0,-3 0-7 15,-2 2-7-15,-3-1-2 0,-2 2-5 0,-4 2-5 16,-5-5 3-16,-1 6-5 0,-7 1-2 0,-1-2-4 16,-1 2-1-16,-6-3 0 0,-2 4-6 0,2-4 2 15,2-4-3-15,2-3 2 0,3 2 6 0,2-2-12 16,1-4 1-16,-1 1-4 0,4-1-5 0,0 1 4 16,2 0-3-16,1-2 2 0,0 5 1 0,2-3 1 15,1 1 0-15,1 0-6 0,1 0 4 0,1 2 1 0,2-1-1 16,0 3-6-16,-1-3 10 0,5 5 1 0,0-3 5 15,-1 1 0-15,-2 1 1 0,-2-2-2 16,2 2 10-16,0-1 3 0,-4 0 1 0,4 1 2 0,-5-4 5 16,0 3 12-16,-3 2 1 0,3-6 8 0,-4 3 8 15,-4-1 2-15,3 2-3 0,-7-1 4 0,1 2 3 16,-5 1-9-16,-3-1-2 0,-4 2-9 0,-6 3-1 16,-3-2-5-16,-1-2-6 0,-3 4-1 0,1-2-7 15,2-3-17-15,3 2-49 0,6-6-39 0,4 5-47 16,2-7-46-16,3 0-50 0,4 0-48 0,0-1-51 15,3-3-917-15,4 0 412 0,0 0 274 0</inkml:trace>
  <inkml:trace contextRef="#ctx0" brushRef="#br0" timeOffset="91112.33">21912 12570 213 0,'5'-6'351'0,"-4"2"-21"15,4-2-30-15,-2 2-31 0,-2 4-26 0,-1 0-19 16,0 0-3-16,3 11-11 0,-3-2-6 0,0 3-11 16,0 5-17-16,0 1-19 0,-3 4-8 0,3 4 0 15,0-1-28-15,0 1-11 0,-1-1-11 0,-2 1-3 0,3-1-15 16,2 1-7-16,-4 0-6 0,2-8-6 16,2 1-12-16,-1-1-5 0,0-1-11 0,3-4-10 15,0-1-9-15,-2-4-5 0,6 1 9 0,0-4-14 16,2-2 1-16,0 2 8 0,3-5-6 0,7-6 6 0,-4 1-3 15,2-5-3-15,1-1-1 0,3-6 9 0,0-4-8 16,0-2 1-16,-5-3 20 0,1 1-9 0,-1-4 13 16,-2 3 25-16,-3-2 4 0,1 1 26 0,-4 3 11 15,-2 6 16-15,1 1 12 0,-3 1 10 0,-2 5 5 16,0 5-12-16,-1 2-12 0,0-1-18 0,-2 4-9 16,0 1-12-16,0 0-6 0,2 14-7 0,-3 0-5 15,-2 6-4-15,3 5-7 0,-5 2-1 0,4 2-4 16,-2-1-4-16,2 5-6 0,-2-1-2 0,1-3-2 15,-3 5-1-15,2 0-5 0,1 12-4 0,-3-11-19 16,1-2-30-16,0 1-37 0,-3 0-44 0,5-3-59 0,-3 1-53 16,1-3-47-16,0 2-29 0,3-2-42 15,1-9-78-15,-1-4-1097 0,2-5 506 0,4-3 336 16</inkml:trace>
  <inkml:trace contextRef="#ctx0" brushRef="#br0" timeOffset="91563.28">22953 12593 315 0,'0'-17'345'16,"0"5"-15"-16,-5 1-12 0,1 1-12 0,-1 2-24 16,-4 1-21-16,0 4-23 0,-4 1-12 0,-4 5-21 15,0 1-22-15,-2 4-18 0,1 4-11 0,1 0-13 0,-3 7-9 16,-2 3-20-16,5 0-7 0,1 2-18 0,-1-1-1 15,3 2-9-15,0-3-12 0,1 3-6 0,4-2-8 16,2-3-3-16,2-1-3 0,1 5-7 0,0-4 5 16,4-3-9-16,0 3-3 0,4-2-5 0,1 2-2 15,3-3 3-15,2 5-8 0,1-6-2 0,2 1 0 16,2-3-3-16,0 1 2 0,1 0-1 16,-2-3-9-16,0 0 7 0,3-2 0 0,-7-2-6 0,0 0 2 15,-2-3-2-15,-2-1 2 0,-2 0-6 0,2 0 3 16,-3-1 1-16,2-1 0 0,-2 1 2 0,-3-3-3 15,0 0 5-15,-13 6-4 0,2-5-3 0,-9-1 4 16,0 2 1-16,-11-2 5 0,0-3 10 0,-2-1 8 16,-1-1 5-16,-1-3 5 0,6 0 19 0,2 0 5 15,0-3 9-15,9 3 15 0,4-1-5 0,2-3-7 16,5 1-10-16,3-3-11 0,2-3-1 0,6 2-7 16,7-6-5-16,10-3-6 0,5 3-6 0,15-6-9 15,8 0-9-15,1 2-19 0,6-1-27 0,4 2-29 0,26-10-47 16,-24 12-49-16,1 1-53 0,-3 1-41 15,-5 3-59-15,-2-1-82 0,-18 7-1027 0,-2-2 473 16,-5 2 314-16</inkml:trace>
  <inkml:trace contextRef="#ctx0" brushRef="#br0" timeOffset="92384.66">9583 14347 205 0,'-38'-4'234'0,"6"2"-9"0,4-1-15 0,5 0-7 16,4 3 2-16,0-1-12 0,7 1-13 0,2-1-13 15,2 1-8-15,2 0-19 0,1 0-17 0,5 0-8 16,-6 1-13-16,6-1-9 0,0 0-5 0,0 0-2 16,16 8 2-16,3-5 4 0,9-1 2 0,8 1 1 15,19-1-6-15,4 0 1 0,6-2-7 0,32-4 1 16,5 4 8-16,3-3 5 0,5-4 7 0,10 0-17 15,6 3-4-15,10-5 3 0,3 5-4 0,7-4-6 16,11-4 13-16,9 3-9 0,8 0 4 0,0 3-10 16,6-3-7-16,5-1 2 0,3 1-1 0,8 1 4 15,-6 5-12-15,-1-6 5 0,1 6 0 0,0 1 4 16,0 4-11-16,-6-4 7 0,-4 4 2 0,3-1-1 16,-16 1-8-16,-9 0-6 0,-9 1 0 0,-6-1 0 15,-19 1-2-15,-8-3 1 0,-12-3-3 0,-12 3-1 16,-36 0-1-16,-2-2 3 0,-17-1 1 0,-1 3 3 15,-7-2 7-15,-6 0 3 0,-4-1 3 0,-2 1-2 16,-6 1 3-16,-2-3-12 0,-2 4-5 0,-2-3-5 16,0 0-7-16,-5 3-24 0,-4-6-41 0,4 6-60 15,-22-5-60-15,-6 1-69 0,-10 5-72 0,-25 2-75 0,-24 2-73 16,-10-3-1176-16,5 5 538 0,-9 1 358 0</inkml:trace>
  <inkml:trace contextRef="#ctx0" brushRef="#br0" timeOffset="94582.58">9969 11217 214 0,'5'-8'209'0,"-1"-4"-16"16,-1 8 2-16,-1-3 4 0,1-1 7 0,-2 2-7 16,-1-1-10-16,0 0-11 0,0 2-18 0,-4 0-13 0,-1 1-15 15,0 0-17-15,-5 0-8 0,-2 4-13 16,-7 0-7-16,1 0-8 0,-5 3-8 0,-6 1-8 0,-1-1-3 15,1 4-7-15,0-2-2 0,-2 1-7 0,0 2-3 16,3-1-3-16,-1-1-4 0,1 1-5 0,6-2 2 16,-5 4-3-16,8-3-6 0,0-1-4 0,2 3-2 15,3-4-2-15,-3 0-1 0,6 1-5 0,2 0 3 16,0 2-2-16,3-2-1 0,-2 3 0 0,3 1-3 16,0 0-2-16,1 2 4 0,0 1-2 0,1 3 1 15,1 2-1-15,2 0 3 0,1 2 1 0,-1 9 1 16,3 2 7-16,-2 2 1 0,2 3 11 0,-1-1-8 15,1 14 10-15,1 1-6 0,-3-1 1 0,-1 3 6 16,5 2 1-16,-7 3 3 0,0-3-3 0,1 5 4 16,0-1-7-16,-3-2-5 0,0 2 0 0,-1 2 4 0,-1 24 0 15,-2-26-1-15,-1 3-5 0,-5 20 6 16,5-22-1-16,-1-4-7 0,3 1-2 0,-3-2 3 16,1-6 0-16,4 1-8 0,4-12 0 0,-2 1 1 0,6-2 2 15,1-1-4-15,2 1-1 0,8-2 0 16,-1-4-1-16,6 0 0 0,-1-5-2 0,6 1-2 15,4-6 5-15,4 1-5 0,3-4-6 0,13-1-35 0,3-5-39 16,3-1-50-16,1-2-42 0,5-1-65 0,4-5-91 16,25-2-783-16,-23-4 368 0,-5-3 246 0</inkml:trace>
  <inkml:trace contextRef="#ctx0" brushRef="#br0" timeOffset="95363.25">15567 10890 61 0,'-5'-15'316'15,"-5"3"-28"-15,4 2-17 0,-1 0-16 16,2 2-13-16,0 0-20 0,1 3-13 0,4 0-28 16,0-1-11-16,0 2-19 0,3 0-17 0,3 1-10 0,2-1-13 15,5 2-15-15,7-2-13 0,0 4-1 0,11-2-4 16,-2 0-12-16,2 4-5 0,0 3-2 0,-2 0-15 16,-1 4 5-16,-1 1-4 0,0 4-2 0,-4 3-1 15,0 0 3-15,-1 8 0 0,0 2 5 0,4 11-1 16,-3 2 4-16,-2 2-1 0,-1 2-1 0,-1 1 3 15,3 2-11-15,-4 2-3 0,-1 1 6 0,-5 1 7 16,4 6-3-16,0 23 0 0,-4-23 10 0,-3-1-13 16,5 24 0-16,-3-20-6 0,-2-2 3 0,8 22 5 15,-7-24 3-15,0-1-8 0,4 2 11 0,-6 0-6 16,1 1-1-16,1 0-7 0,-5 0 3 0,3-3 3 16,-4 1-2-16,0-3-6 0,-3-1-2 0,-1-3-4 15,0 0-5-15,-1-14 17 0,-3 10-14 0,-4-11 0 0,2 2-5 16,-7-2-4-16,-4 10 8 0,2-11-6 0,-6 11 6 15,2-14 0-15,-10 8 10 0,6-10-10 0,-2 1-3 16,-14 6-3-16,2-2 0 0,-3-1-4 0,0-1-3 16,-1-8-28-16,-4 5-46 0,13-11-40 0,-2-2-55 15,-1-1-44-15,4-2-58 0,1-7-59 0,8-1-81 16,4-4-937-16,0-4 443 0,7-2 296 0</inkml:trace>
  <inkml:trace contextRef="#ctx0" brushRef="#br0" timeOffset="96178.52">18827 10815 211 0,'7'-13'222'0,"-3"1"-3"0,3-4-2 15,-6 6-21-15,0-2-14 0,-1 1-13 0,0-1-13 0,-2 1-11 16,-2 3-7-16,-3-1-8 0,0 2-4 0,-2 5-8 16,-5-4-3-16,-3 3-10 0,-4 3-8 15,-7 2-5-15,-3-1-3 0,-1 5-6 0,0 1-5 0,1 4-4 16,-1-3-7-16,2 6-7 0,-1 0-2 0,0 1-3 15,2 0-8-15,2 5 2 0,3-2-2 0,2 2-8 16,0-1-3-16,3 3-3 0,3-1-3 0,4-5-3 16,-1 6 1-16,6-4 3 0,-3 6-11 0,2 1 3 15,4 3 1-15,0 1-6 0,3-2-1 0,0 1-2 16,1 3-2-16,1 0 4 0,1 2 2 0,4 2 3 16,0 11-1-16,0 0-1 0,-1 3 3 0,-1 3 2 15,0 1 6-15,3 1-6 0,-4 1 6 0,1 2-4 16,-2 3-3-16,1 23 0 0,-2-26 5 0,-3-1-10 0,-2 24 2 15,2-20-4-15,-2-1 0 0,-1 28 14 16,1-29-6-16,-4 26-1 0,4-26-2 0,-1 0-1 16,-1 3 0-16,-3 19 8 0,2-22-6 0,1-8 6 0,1 4-6 15,4-1 2-15,-2-2-5 0,5-5-4 0,0 2-2 16,2-12 1-16,3 0-1 0,5 8 0 0,0-8 1 16,4-5-9-16,3 1 4 0,3-5 2 0,6 0-10 15,13 2-8-15,1-3-30 0,4-4-40 0,7-3-33 16,4-6-59-16,6-1-72 0,30-7-75 0,3-1-877 15,1-5 398-15,-3-4 264 0</inkml:trace>
  <inkml:trace contextRef="#ctx0" brushRef="#br0" timeOffset="96879.56">23004 10768 242 0,'4'-12'264'0,"-1"-1"-12"0,2 2-20 15,0 3-21-15,0-2-23 0,1 2-15 16,2 0-21-16,0 2-12 0,2 0-16 0,-1 2-10 0,0 3-12 15,2 1-5-15,1 2 0 0,-1 4-2 0,7 0-10 16,-2 2-1-16,7 7 0 0,-2 0 7 0,5 6 4 16,-4 1-9-16,-1 2 2 0,2 3-3 0,-1 1-9 15,-3 2 11-15,4 14 7 0,0 1-18 0,-7 0 4 16,1 3-3-16,-1 0-1 0,-5 1-2 0,1-1-7 16,-3 3 3-16,0 1 2 0,-3 1-3 0,0 4 2 15,-2-2-1-15,4 3-5 0,-2-4-3 0,-3 4-5 16,2-3 1-16,-1 4-4 0,1-7-6 0,-2 1-3 0,0-4-3 15,0-3-2-15,-6-10-10 0,3-1 6 16,0-1-7-16,-1 2 2 0,1 0-1 0,0-2-4 16,-2 2-11-16,0-3-18 0,1-1-46 0,-2 0-42 0,-2 1-48 15,-1-3-64-15,-3 2-79 0,-4-2-72 0,-6-3-909 16,0 4 421-16,-14 6 280 0</inkml:trace>
  <inkml:trace contextRef="#ctx0" brushRef="#br0" timeOffset="97545.91">18446 13801 19 0,'-29'4'203'16,"-2"-1"-5"-16,0-1-9 0,2 1-4 0,7 1-6 0,-6 0-4 15,4-2-12-15,6 2-10 0,-1-2-8 0,6-2-6 16,-1 3-13-16,5-1-13 0,1 3-11 0,2-2-5 15,1 2-1-15,5-1-3 0,3 2 5 0,8 0-1 16,8-1 7-16,18 2 2 0,17 1 8 0,11-6 6 16,45 0-6-16,2-2 18 0,14-3-21 0,9-3 3 15,15 6-4-15,2-3-5 0,19-4-14 0,5 5 17 16,13-3-4-16,6-2-3 0,1 4 1 0,9 1 5 16,3 4-6-16,1-3-5 0,-6 1-6 0,-5-4 1 15,-4 4 1-15,-6 1-11 0,-7-1-1 0,-13 4-6 16,-11-5 7-16,-12-3-5 0,-10 2 4 0,-11-2-3 15,-15-2-2-15,-14 6 2 0,-34 0-3 0,-1-5 1 16,-5 1-7-16,-19 4 0 0,1-5 4 0,-5 0-6 0,-11 2 2 16,-1-1-4-16,-1 1 0 0,-5 3 15 15,-5-2-20-15,-2 0-5 0,-1-1-6 0,-1-2-10 16,-5 3-25-16,0 2-44 0,-11-7-52 0,-8 0-65 0,-12-1-60 16,-5 3-52-16,-21 0-65 0,-9-3-64 15,0 1-85-15,-31-3-1018 0,5-1 496 0,2 1 332 0</inkml:trace>
  <inkml:trace contextRef="#ctx0" brushRef="#br0" timeOffset="98587.78">1185 15475 28 0,'-6'1'224'0,"6"-1"-23"0,-9 0-22 16,9 0-20-16,-5 1-16 0,5-1-8 0,0 0-13 0,15 4-4 16,-2-4-11-16,7 1-7 0,11-1-6 0,4-2-4 15,17-1-5-15,-12 1-4 0,18-3-10 0,4 1-3 16,-2-1-7-16,-1-1-7 0,-2 2-5 16,-2 4-3-16,-15-2-4 0,-5 4-5 0,-1 1-11 15,-5-2-22-15,-11 3-28 0,0 1-50 0,-7 0-20 16,-2 2-46-16,-1 0-29 0,-7 4-440 0,-2 2 203 15,-4-4 136-15</inkml:trace>
  <inkml:trace contextRef="#ctx0" brushRef="#br0" timeOffset="98764.84">1520 15470 228 0,'-5'-4'231'0,"0"1"-26"15,1 1-21-15,-1-1-21 0,5 3-17 0,-5 0-11 16,5 0-4-16,0 8 3 0,0 1-8 0,4 0-5 15,-3 7-5-15,4 5-6 0,0 8-4 0,3 0-9 16,-3 1-6-16,-1 4-9 0,-2 2-9 0,-2 11-6 16,4-11-10-16,-4 12-1 0,0 1-7 0,3-2-7 15,-2-1-24-15,-1 2-27 0,0-3-32 0,6 1-28 16,-3-10-46-16,5-3-43 0,-2 1-39 0,3-1-530 16,-1-3 243-16,1-6 160 0</inkml:trace>
  <inkml:trace contextRef="#ctx0" brushRef="#br0" timeOffset="99814.31">1952 15758 197 0,'0'-5'323'0,"3"1"-34"0,-2 2-29 16,-1 2-23-16,0 0-26 0,4 11-19 0,-4-2-7 15,-4 2-8-15,4 6-16 0,0 1-16 0,0 2-11 16,0 5-7-16,4 1-14 0,-2 2-12 0,2-2-8 15,5-1-6-15,-3 2-19 0,2-7 4 0,5 6-8 16,0-1-4-16,2-1-7 0,0-3-7 0,3 1-3 16,-4-10-7-16,8 3-8 0,-5-4-9 0,2-3-11 15,-1-3-3-15,1-2-6 0,-1-6 4 0,0 1-3 16,-3-8 8-16,0 1-5 0,-1-5 0 16,-2-2 3-16,1-8-1 0,-4-2-2 0,-1 2-2 15,-2-1 4-15,-1-4 4 0,-4 6 1 0,-2 2 10 0,-2 2 23 16,1 2 10-16,-2 1 10 0,-3 0-8 0,2 7-4 15,-1 0 2-15,-1 1-2 0,1 4-17 16,-4 3 1-16,-2 1-2 0,1 2-6 0,-2 4-7 16,-1 1-4-16,-3 4-4 0,2 1-9 0,1 1-9 15,5 2-14-15,0-1-16 0,3-4-10 0,2 0-9 0,-1-1-8 16,2-2 4-16,3 1 6 0,3-6 3 0,-2 1 6 16,-1-3 6-16,5 0 4 0,-5 0 3 0,14-7 9 15,-6-6-1-15,2 1 12 0,7-10 3 16,-7 1 7-16,4-3 5 0,-5-4 7 0,1-2 5 15,0-4 3-15,-2 2 16 0,-1-2 10 0,-4 0 23 16,3 2 5-16,0 3 14 0,-4 0 3 0,2 3 13 0,-3 9 2 16,1 0 9-16,-2 5 8 0,0 2-9 0,0 3-11 15,0 1-17-15,0 0-12 0,0 6-10 16,0 0-10-16,0 0-1 0,0 0-3 0,10 29-3 16,0-3-4-16,0 1-5 0,2 5-1 0,7 12-3 15,-10 2-4-15,5 0-13 0,-1-2 12 0,-3-9-8 0,4-1 0 16,-1 11 2-16,6-1-2 0,-5-17-6 15,4 5-3-15,4-6-4 0,-2 1-8 0,2-4-11 16,1-2-10-16,0-2-1 0,-5-10-9 0,1 1 2 16,-1-6 0-16,2-3 3 0,1-3 7 0,-2-1 2 15,0-8 4-15,-1 0-2 0,3-8 9 0,-4-2-13 16,0-2 9-16,-6-4 3 0,1 1 0 0,-3 0 2 16,-4-3 3-16,-1 4-3 0,-3 6 2 0,-1 0 0 15,-4 2-7-15,-2 2 11 0,1-2-6 0,-3 8-5 16,-1 4 2-16,-4-2-2 0,2 7-12 0,-7 0-11 15,-1 3-2-15,0 3-9 0,1 4-11 0,-5 2 0 16,1 4-17-16,7-1-7 0,1-1-21 0,2 2-6 16,5-2-6-16,-1 1-5 0,4-3 5 0,4 0 7 15,0 0-1-15,0-6 5 0,0 2 7 0,4-3 15 16,0 0 7-16,0-3 8 0,3-2 12 0,0 0 3 16,-7 0 7-16,15-7 9 0,-5 5 9 0,-2-2 11 15,2-3 6-15,-1 3 5 0,-1 0 1 0,1 1 0 16,-3-1 0-16,3 3 3 0,-3-1-2 0,1 2 1 15,2-3 3-15,-1 6-1 0,2-1 2 0,1 0 0 16,-1 4-3-16,3-2 2 0,-4 6-1 0,9-3 2 16,-4 4-2-16,0-1 10 0,0 1-9 0,0 1-2 15,3-1 0-15,-2 0 7 0,-1-4-6 0,0-3 0 16,2 0 5-16,-3-1-5 0,4-4 3 0,1-2 3 16,1-4-2-16,-1-1 2 0,5-8 1 0,-6 3 2 15,-5-4 0-15,9-4 21 0,-8-5 6 0,0-1 2 16,-1 0 11-16,-4-3 10 0,0 1-2 0,-2-6 9 15,-1-2-2-15,-4-9 3 0,1 13-13 0,-4-4 18 16,1 3 11-16,-2 2 6 0,-1 6 20 0,-3 0 13 16,2 10 17-16,2 5 7 0,-1 0-10 0,1 5-16 15,0-1-9-15,3 2-15 0,0 5-14 0,0 0-12 16,0 0-9-16,-19 15-7 0,14 1-3 0,0 4-6 16,-2 9-5-16,4 3 0 0,-1 2-8 0,5 13-7 15,5 0-17-15,-1-1-25 0,1-10-43 0,6 10-35 16,7-3-49-16,3 3-66 0,0-2-54 15,4-4-62-15,0 0-78 0,-8-11-986 0,8 0 462 0,-1 0 308 16</inkml:trace>
  <inkml:trace contextRef="#ctx0" brushRef="#br0" timeOffset="100214.87">3782 15475 4298 0,'9'-17'252'0,"-3"6"-109"16,-1 2-120-16,4 1-5 0,-6 4 0 0,-1 7-10 16,-2-3-6-16,8 9-1 0,-5 7-17 0,3 0 19 15,-1 8-1-15,0 5 1 0,-1 0 0 16,-1-1 11-16,0 4-30 0,0 0 17 0,2 4-2 0,-1 0-2 16,0 1 5-16,-2-3-2 0,2-1 12 0,1 4-8 15,2-3-1-15,-2-5 0 0,-1-2-2 0,-3-2 2 16,2-10 0-16,-1-2 0 0,-1-1 1 0,-1-7 6 15,4 2-3-15,-4-4 29 0,3-1-1 0,-3-2-4 16,0 0-7-16,1-21 8 0,-1 0-14 0,2-5 1 16,-2-7 1-16,0-1-3 0,-2-15-3 0,-2-3 8 15,3-3-7-15,-2 3 3 0,-3-4 6 0,6 2-2 16,0-2-8-16,0 1 17 0,3 3-5 0,4 8 1 16,-3 9 2-16,0 9-1 0,1 0 2 0,0 7-19 15,-1 4 4-15,5 3-3 0,-3 2 1 0,3 3-6 16,2-1 6-16,1 1-9 0,7 2-2 0,-1 4-3 15,1 1-19-15,1 4-35 0,0 1-49 0,7 7-59 16,-9-1-43-16,1 6-46 0,-1 5-58 0,-5 0-57 16,-3 12-946-16,-5-9 437 0,-5 5 292 0</inkml:trace>
  <inkml:trace contextRef="#ctx0" brushRef="#br0" timeOffset="100355.49">3875 15702 3327 0,'-13'-2'114'16,"3"-3"-21"-16,5 2-38 0,-4-1-17 0,1-1-19 15,5 3-6-15,-3 0-8 0,5-1 2 0,1 3-7 16,4-7 3-16,5 1-2 0,2 5-2 0,10-3 1 16,7-2 2-16,3 2-7 0,3 0-23 0,2 4-54 15,0 1-95-15,2 4-96 0,-2 1-764 0,-4 1 345 16,-4 7 230-16</inkml:trace>
  <inkml:trace contextRef="#ctx0" brushRef="#br0" timeOffset="100536.01">4316 15819 42 0,'0'-8'390'0,"0"-3"-35"16,0 4-44-16,0 1-41 0,-1 1-65 0,1-1-78 15,1 3-62-15,-1 3-30 0,0 0-47 0,0 0-59 16,13 8-71-16,-12-2-383 0,7 2 175 0,-2-1 116 0</inkml:trace>
  <inkml:trace contextRef="#ctx0" brushRef="#br0" timeOffset="100985.88">4767 15566 3984 0,'9'-16'107'16,"0"3"50"-16,-4 3-39 0,-2 2-41 0,-2 1-30 15,1 4-10-15,0-2-18 0,-1 3-5 0,-1 2 1 16,0 0-4-16,8 10 6 0,-6 1-11 0,1-1 30 0,1 7-24 16,-2 3 5-16,1 1 9 0,1 3-8 15,-1 5 3-15,0 0-8 0,-2 0 7 0,2 1-4 0,-3 0-1 16,0-1-2-16,0-1-3 0,1-2 0 16,-3-6 0-16,0-2 9 0,2-2-8 0,-1-4 2 0,1-3 0 15,-1-3 2-15,2-1 9 0,-1 1 24 0,1-6 14 16,-1 0-4-16,0 0-8 0,2-14-2 15,-1-3-4-15,0-3-2 0,0-7 9 0,-1-5-4 16,2-15-1-16,5 1-5 0,-3 2 2 0,-4-4 2 0,4-1 2 16,1 4 2-16,-1-1 0 0,1 13 0 0,3 2-3 15,-2 5-2-15,0 1 0 0,0 7 0 0,-2 1-5 16,-2 8-3-16,2-2-10 0,-3 5-6 0,2 3-4 16,-1-2-3-16,2 3-3 0,-4 2 4 0,14 7-7 15,-2 0 2-15,3 6-2 0,4 6-1 0,-3 7-1 16,0 1-1-16,3 1 0 0,-3 2 4 0,0 1-4 15,3 15 3-15,-7-14 1 0,-2 2-1 0,0 12-1 16,-1-10-6-16,0 9-17 0,-5-13-26 0,-1 3-52 16,0-2-44-16,-3-2-77 0,0-1-61 0,-1 0-55 15,-4-4-53-15,1-5-33 0,-1-7-1006 16,-2-1 474-16,-3-5 316 0</inkml:trace>
  <inkml:trace contextRef="#ctx0" brushRef="#br0" timeOffset="101124.51">4834 15857 188 0,'-15'-24'250'0,"3"7"8"15,-1 1 8-15,6 3-12 0,-1-2-18 0,3 6-18 16,2 4-24-16,-1-3-17 0,7 1-22 0,-2 1-15 16,8-2-13-16,4 1-13 0,6 0-15 0,10-3-3 15,4 3-17-15,4-1-23 0,17-2-40 0,0 3-56 16,1 0-62-16,1 2-61 0,4 0-54 0,-6 3-584 16,2 4 267-16,-5 1 178 0</inkml:trace>
  <inkml:trace contextRef="#ctx0" brushRef="#br0" timeOffset="101234.21">5554 15719 248 0,'5'2'321'15,"1"1"28"-15,1-1 25 0,-7-2 8 0,5 1-4 16,-5-1-10-16,0 0-29 0,0 0-28 0,0 0-29 16,0 0-39-16,4-6-25 0,-4 6-55 0,0-5-87 15,0 1-119-15,4-3-140 0,1 2-166 0,3-5-810 16,7-2 385-16,7-6 258 0</inkml:trace>
  <inkml:trace contextRef="#ctx0" brushRef="#br0" timeOffset="102746">10677 14875 199 0,'4'-11'335'0,"-3"2"-6"16,0 1-16-16,-1 2-23 0,2 1-28 0,-1 1-25 15,-1 4-26-15,1-6-24 0,-1 6-19 0,0 0-13 16,0 0-5-16,-1 21-6 0,0-5-18 0,-1 3-6 15,1 6-7-15,-1 1-13 0,-1 3-9 0,3 0-12 16,-1 0-2-16,-1 2-7 0,0 1-10 0,1 0 3 16,-3 0-13-16,0 2-8 0,4 1-33 0,-3-3-45 15,2 3-51-15,0 11-54 0,-3-12-65 0,8 1-55 16,-3-3-822-16,0-3 361 0,2-1 240 0</inkml:trace>
  <inkml:trace contextRef="#ctx0" brushRef="#br0" timeOffset="102961.8">11053 15296 354 0,'4'-5'356'15,"-2"1"-18"-15,1 0-32 0,-2 0-2 0,-1 1-43 16,0 3-15-16,0 0-6 0,0 0-15 0,-5 12-9 16,0 0-13-16,-3 2-17 0,3 4-11 0,-5 7-13 0,3-6-21 15,2 8-11-15,-4 0-17 0,0 1-8 16,3 0-5-16,3-1-18 0,-3 3-27 0,5-3-42 15,-2 0-58-15,1 1-48 0,0-1-34 0,6-2-59 16,-4-7-72-16,4 2-63 0,-1-6-774 0,3-2 365 16,-1-3 244-16</inkml:trace>
  <inkml:trace contextRef="#ctx0" brushRef="#br0" timeOffset="103345.27">11445 15025 2151 0,'5'-16'149'0,"0"0"-33"0,0-1 8 15,-1 6 17-15,-3-1-18 0,2 2-21 0,1 0-15 0,-2 1-19 16,1 4-12-16,2-2-7 0,-1 2-6 16,2 2-6-16,2 1-3 0,0 1-5 0,2 2-1 0,10 1 0 15,-3 5 5-15,1 2-6 0,7 7-2 16,-8-5-3-16,4 7-4 0,-2 1 0 0,-3 5 3 15,-2-2-3-15,-6 2 8 0,-4 5 1 0,2-4 3 0,-8 2 6 16,-1 1-5-16,-5 2 2 0,-6 1 6 0,-1-1 2 16,-3 0 5-16,-8 11-3 0,6-12 5 15,-3-4 0-15,3-2 10 0,-3 0 10 0,0-7-3 16,1 1 12-16,8-6 5 0,2-3 14 0,2-2 16 0,1 2 3 16,1-5 3-16,5 1-2 0,-2 0-8 0,2-2-10 15,-1 2-8-15,4-4-12 0,0 0-7 0,0 0-7 16,0 0-10-16,0 0-5 0,24-14-7 0,-3 6-15 15,3-2-18-15,6-1-43 0,-1-1-28 0,4 0-49 16,3-4-64-16,10-7-40 0,-13 11-47 0,3-4-53 16,14-6-67-16,-14 4-964 0,8-4 448 0,-11 4 300 15</inkml:trace>
  <inkml:trace contextRef="#ctx0" brushRef="#br0" timeOffset="103678.45">12053 14912 100 0,'-11'-14'386'0,"-2"0"-26"16,1 2-30-16,2 3-20 0,-1 1-15 0,3-1-5 16,-1 2-17-16,3 4-20 0,2-1-15 0,1 1-26 15,1-1-21-15,2 4-20 0,0-6-16 0,0 6-16 16,14-3-12-16,-1 2-15 0,6-2-12 0,9 3-7 16,5-3-12-16,-1 2-14 0,1 0 0 0,3 1-6 15,0-2-6-15,-2-3-9 0,0 8 0 0,-4-6-4 16,-3 3-5-16,-5 0-7 0,-4-3-1 0,-5 3 3 15,-2 0-22-15,0 0 4 0,0 3 1 0,-5 0-5 16,2 2 5-16,-3-1-6 0,0 5 4 0,-2 3-6 16,-2 3 8-16,-1 7 9 0,-3 4-13 0,-2 4 27 15,-5 1 2-15,2 0 2 0,-1 4 0 0,-5-1-4 16,3-1-1-16,-2 1 2 0,0-3-8 0,4 4-1 16,0-2-12-16,-2 1 10 0,3 2-4 0,3-2 5 0,-3 1-12 15,2-2-28-15,0 1-62 0,3-2-78 16,-3 0-86-16,0 2-111 0,-1-2-1154 0,3-4 500 15,-5-3 334-15</inkml:trace>
  <inkml:trace contextRef="#ctx0" brushRef="#br0" timeOffset="103878.95">12728 15491 46 0,'5'1'401'0,"-5"-1"-38"0,0 0-35 15,0 5-21-15,-2 0-19 0,-1 1-25 16,-1-2-28-16,0 7-18 0,-1 2-15 0,1-4-21 16,-1 8-13-16,2-3-17 0,-1 3-14 0,2 3-12 0,0-1-24 15,-1 8-7-15,5 0-32 0,-2-1-54 0,2-1-45 16,-3 0-79-16,-2 0-95 0,6-3-93 0,-2-4-699 16,-1-2 333-16,0-1 224 0</inkml:trace>
  <inkml:trace contextRef="#ctx0" brushRef="#br0" timeOffset="104397.85">13426 15088 36 0,'1'-30'291'0,"0"2"-15"0,-1-1-24 0,3-1-12 15,-6 4-12-15,3-3-12 0,-1 3-4 0,-3 6-1 16,-1 3-4-16,1-3-11 0,-1 3-13 0,-4 2 8 16,-4 1-24-16,0 3-10 0,2 4-18 0,-6 1 1 15,-2 1-11-15,-4 5-15 0,3 4-11 0,-11 3-1 16,3 4-6-16,-3 4-8 0,3 6-11 0,1-1 7 16,3 6-25-16,1 2-2 0,5-2-3 0,3 3-20 15,7 0 8-15,2-2-3 0,5 2-3 0,3-1-10 16,6 0 5-16,2-5 0 0,3 2-7 0,4-1 2 15,0-1-7-15,6 0 5 0,-6-2-9 0,7-1-5 16,-1 1-3-16,-2-3 12 0,-1 0-5 0,0 0-4 16,1-1 3-16,-7-4-15 0,0 0 11 0,0 2 4 15,-4-5-11-15,4 2 5 0,-7-3-4 0,-1 1-2 16,-2 0-1-16,-4-1 0 0,0 0 3 0,-2 2 0 16,-4-1 2-16,-4 2-10 0,-4 0 10 0,-3-4-2 15,-2 1-1-15,-6-3 3 0,3 0 5 0,-5-1-5 16,0-3-4-16,-1-2-1 0,5-2 7 0,-2-5 12 0,3 0-6 15,5-3 9-15,0 0 0 0,5-5 1 16,2 1-5-16,1-4-2 0,5-1 1 0,3 5-4 16,5-12-3-16,1 2-1 0,5 2-4 0,4-3 5 15,10 3-9-15,0 0 2 0,5 1-11 0,1 1-7 0,3-1-20 16,16-2-29-16,0 1-35 0,0 3-31 0,-13 6-34 16,15-4-37-16,1 2-46 0,-1 5-39 0,0-1-60 15,-13 3-790-15,-1 2 378 0,-1-1 252 16</inkml:trace>
  <inkml:trace contextRef="#ctx0" brushRef="#br0" timeOffset="105078.84">13814 14967 37 0,'-9'-17'333'0,"-2"0"-14"15,-1-5-25-15,3 3-10 0,3 4-12 0,-2 2-2 16,4 3 5-16,2-1-14 0,-1 2-8 0,2 1-38 16,2 1-16-16,1 2-32 0,4-2-10 0,0 0-17 15,7 4-14-15,1 3-15 0,3-2-8 0,3 4-12 16,-1 2-9-16,3 2-14 0,0 2-9 0,2 3-10 16,-1 4 6-16,-5-3-9 0,-3 3-7 0,4 4-5 15,-8-2-1-15,5 4-9 0,-7-3 0 0,-4 7 7 16,-2 0-9-16,0 1-2 0,-3-3 2 0,-6 5-1 15,-1-1-9-15,-5 2 7 0,-6-3-2 0,-3-1 0 16,-1 5-11-16,-2-4 5 0,-2 0-4 0,-1 1 8 16,3-2-12-16,3-4 10 0,1-1-7 0,5-7-3 15,4-4 6-15,4 0-5 0,0-4 8 0,2 0 9 16,0 0-13-16,3-3-8 0,2-2 5 0,1 3 3 16,-1-3-3-16,18-3 8 0,-1-2-8 0,11-4 0 15,1-1-4-15,4-3 16 0,4 0-14 0,8-8-2 16,-2-3 3-16,-7 7-2 0,9-8-5 0,1 3 1 15,-14 5-6-15,-2 0 5 0,6 0 15 0,-3 2-13 16,2 1-6-16,-4 5 7 0,-5 0-4 0,1 1 2 16,-9 3-2-16,-4 4-7 0,-2 1 8 0,0 1-2 15,-1 3 0-15,-1 0 10 0,-2 3-1 0,-1 1-1 16,-2 2 23-16,2 2-3 0,-2 3 10 0,1 3-9 16,-3-1 4-16,-2 3 3 0,0 4-13 0,2 1 7 0,-3-5-3 15,1-1 0-15,2 8-2 0,-1-9-1 16,1-3 4-16,2-5-1 0,9 2 2 0,-2-1-1 15,5-4-3-15,5-2 0 0,10 0-3 0,0-4 0 0,1-4 0 16,3 0 0-16,-1-5-2 0,-1 2 1 0,-2-6 4 16,-2 2 2-16,-5-6 3 0,-1-1 1 0,-3-2 3 15,-1 1 9-15,-2-3 2 0,-9-2-1 16,-1-3 3-16,-4 2-7 0,-7 5 4 0,-3-7-6 16,-6 2-3-16,-6 0-8 0,-6 4-1 0,-7 2 0 0,-3 3-5 15,-3 3-3-15,0 2-2 0,-2 5 0 0,6 1 2 16,3 1-15-16,2 3-38 0,11 3-53 15,4-2-70-15,0 6-54 0,3-1-76 0,2 2-90 0,1 1-1162 16,3 1 515-16,1-3 344 0</inkml:trace>
  <inkml:trace contextRef="#ctx0" brushRef="#br0" timeOffset="106211.98">19219 14693 69 0,'-1'-4'147'0,"1"1"11"16,0-3 8-16,0 2 10 0,-1 0 7 0,1 4 3 15,-1-5-7-15,1 5-2 0,0-3-8 0,0 3-8 16,0 0-13-16,0 0-6 0,0-5-16 0,0 5-5 16,0 0-14-16,0 0 0 0,0 0-2 0,0 0-1 15,-2 16 4-15,0-6 0 0,2 0 0 0,2 6-1 16,-2 0-6-16,2 9 0 0,-2-6-7 0,2 7-18 16,-1 3-4-16,3 0-10 0,-2 2-8 0,0-1 0 15,-2 1-10-15,6 1 1 0,-4-3-6 0,0 5 1 16,2-1 12-16,-5 1-35 0,2 0-43 15,0-1-45-15,-1 3-56 0,0-1-61 0,0-2-57 0,4-2-58 16,-3-1-716-16,3-5 341 0,-2-5 226 0</inkml:trace>
  <inkml:trace contextRef="#ctx0" brushRef="#br0" timeOffset="106388.51">19586 15204 141 0,'4'-6'339'0,"0"2"-23"0,1 0-23 0,-1 1-25 15,-3-1-26-15,-1 4-19 0,0 0-4 0,0 0-9 0,0 0 0 16,0 0-16-16,-5 21-11 0,0-12-14 16,0 8-14-16,-2 0-9 0,0 1-14 0,-1 8-15 15,-1-2-15-15,3 4-11 0,-1 0 8 0,2 3-28 16,0-3-37-16,-1 0-48 0,3 1-52 0,-1 0-58 0,0 0-48 16,4-4-75-16,0 0-40 0,3-7-729 0,-2 1 340 15,3-4 224-15</inkml:trace>
  <inkml:trace contextRef="#ctx0" brushRef="#br0" timeOffset="106761.83">20180 14795 225 0,'3'-9'302'15,"1"-3"-24"-15,-2 2-25 0,2 0-28 0,1 5-22 0,0-2-22 16,5 7-17-16,1 0-11 0,0 0-17 0,2 7-9 16,-1-2-17-16,4 5-5 0,0 2-10 0,5 7-9 15,-6 1-10-15,2 1-6 0,-7 5-5 0,2-1-11 16,-7 3-3-16,-5-1-7 0,-4 5-3 0,-4-2-1 16,-6-2-1-16,0 6-4 0,-5-5 8 0,-2-2-9 15,-1 2-3-15,-4-4-1 0,1 0 3 0,-1-2 1 16,3-2 4-16,1-1 2 0,7-6 13 15,2-5 3-15,3 0 12 0,1-4 18 0,3-2 11 0,0 3 7 16,1-4-3-16,3 0-10 0,2-2 2 0,0 0-18 16,0 0-7-16,0 0-8 0,19-10-9 0,0 1-7 15,4-3-11-15,4 2-24 0,6-2-60 0,0-2-38 16,3-1-44-16,10-2-56 0,4-4-70 0,0 1-64 16,-3-7-839-16,2 5 386 0,-1-4 260 0</inkml:trace>
  <inkml:trace contextRef="#ctx0" brushRef="#br0" timeOffset="107077.99">20782 14787 14 0,'-18'-13'362'16,"4"-2"-18"-16,0 1-11 0,-1 2-3 0,3 1-12 0,3 1 10 16,2 2-16-16,0-1-9 0,2 0-28 0,0 5-22 15,4-2-23-15,-2-1-21 0,5 4-25 0,1-1-18 16,3 1-17-16,6-2-16 0,5 3-16 15,5 0-10-15,6-1-10 0,5 3-9 0,0 0-7 0,-1 4-11 16,3-3-3-16,-3 2-11 0,3 1-4 0,-5 1-4 16,-10-3-6-16,2 3-11 0,-3 0-3 0,-5 2-3 15,-1-3 1-15,-4 2-4 0,-2 3 1 16,0 0-6-16,-3 2-3 0,-2 4 0 0,-3 0 7 0,-1 4-7 16,-6 7-7-16,-3 3 5 0,-1 0-1 0,-5 3-3 15,-1 0 3-15,-6 11-11 0,0-2-36 0,7-12-35 16,-3 1-50-16,-1 1-51 0,-3 11-47 0,6-12-62 15,0-2-53-15,2 0-66 0,0-1-840 0,5-5 414 16,4-6 274-16</inkml:trace>
  <inkml:trace contextRef="#ctx0" brushRef="#br0" timeOffset="107260.85">21206 15255 272 0,'5'-3'361'16,"1"1"-20"-16,-3-1-13 0,1 1-12 0,-4 2-10 15,5-3-26-15,-5 3-35 0,3-1-14 0,-3 1-23 16,0 0-7-16,6 4-20 0,-6 3-13 0,3-2-16 16,-6 1-14-16,3 1-14 0,3 3-9 0,-3 1-12 15,0 6-9-15,1 0-12 0,-1 2-19 0,1 6-49 16,-1-4-53-16,0-2-35 0,-1 6-63 0,0 2-55 16,-2-2-66-16,-2-7-48 0,1 2-801 0,3-4 369 15,1-4 246-15</inkml:trace>
  <inkml:trace contextRef="#ctx0" brushRef="#br0" timeOffset="107763.8">21914 14807 135 0,'3'-33'270'0,"-7"1"-1"0,0 1 3 16,0 3 3-16,-6 2 5 0,1 2-12 15,-4 2-16-15,2 6-11 0,-2 2-16 0,-1 1 2 0,1 0-15 16,-5 6-5-16,2 0-29 0,-1 5-14 0,0 2-18 16,-3 4-8-16,1 5-15 0,-4 7-15 15,-3 0 3-15,0 7-14 0,3 0-9 0,0 6-5 0,-2 12-10 16,7-10-2-16,5 2-15 0,2 0-3 0,5 0-5 16,1-1-5-16,3 0 2 0,5-1-11 0,1-3-1 15,2-1 0-15,3 1-9 0,4-5 2 0,1 0-4 16,-1-6-4-16,1 4-5 0,0-5 6 15,-1 0-2-15,0-3 0 0,0 0-5 0,0-1-4 0,-3-2 7 16,-2-2-7-16,0-1-3 0,-2 0 3 0,-1 0-5 16,0-1 3-16,-1-2-7 0,-1 1 5 0,-1-1 3 15,0 0-2-15,-4 1 3 0,1-1-2 0,-4 1-2 16,-3 0 2-16,-3 0-1 0,-5 0 2 0,-3-1 2 16,-2-2-2-16,1 1-5 0,-3-6 12 0,2 3 4 15,-6-1 5-15,8-3 7 0,-2-2 9 0,2 0-1 16,2 0-4-16,2-2 1 0,2 0-1 0,6 0-3 15,0-2-4-15,2 0-3 0,1-3-5 0,6-1 2 16,0-1-4-16,3-1-3 0,4 1-5 0,8-7-1 16,2 4-1-16,1-4-14 0,4 5-13 0,2-3-29 15,5 1-45-15,2-2-26 0,13-2-23 0,5 2-21 16,2 1-35-16,0 3-37 0,4-2-40 0,0 3-42 16,-3-1-57-16,-1 6-822 0,-2 1 399 0,-15 5 266 15</inkml:trace>
  <inkml:trace contextRef="#ctx0" brushRef="#br0" timeOffset="108396.65">22137 14679 240 0,'-3'-15'244'0,"-1"2"-4"15,4-2-11-15,3 3-4 0,1 1-13 0,1 0-13 0,4 1-12 16,0 2-16-16,7-1-11 0,1 3-17 0,3-2-4 16,8 5-9-16,0 3-14 0,3 3 8 15,1 3-15-15,0 0-7 0,-3 4 3 0,-1 2-3 16,1 2-5-16,-6 3 13 0,0 2-17 0,-2 2-3 16,-4 2 2-16,-3 1-13 0,-5 0 5 0,0 2-4 0,-3-2 2 15,-2 3-10-15,-5-4-2 0,-3 4-5 0,-1 0 7 16,-4 1-16-16,-3-2-5 0,-3 3-5 15,1-3-1-15,-4 0-7 0,-3 0 9 0,1-3-15 0,0-1-5 16,4-2 0-16,5-4-4 0,2-3-2 0,4-4-1 16,0 1 3-16,2 0-7 0,3-8 5 0,4 3-3 15,3 0-3-15,5-5 1 0,8 0-3 0,10-1 0 16,3-5 1-16,3 1-2 0,3-8-1 0,9-3-1 16,3-1-4-16,-1-3-1 0,0-2-1 0,2-3 1 15,-2 3-5-15,-3-2 1 0,-11 12-4 0,-4-4 6 16,4 4-3-16,-4 3 0 0,-3 0-4 0,-8 4 2 15,-4 2 14-15,-5 0-21 0,0 1 4 0,-4 4 10 16,0-2-8-16,1 6-8 0,-4 0 15 0,2 5 2 16,0-1 9-16,-3 6 2 0,0-1-12 0,-3 1 11 15,3 4 1-15,1-1 1 0,0 1-1 0,-2-3 0 0,1 0 0 16,1-3 0-16,-1-2 3 0,2 4-3 16,4-6 2-16,3-2 4 0,5 2-3 0,-1-3 0 15,3 0 0-15,7-3 0 0,2 0 0 0,-1-4-5 16,-10 0 6-16,5-5 0 0,-1 2 1 0,5-8 1 0,-8 5 0 15,-1-5 7-15,-3 0 1 0,0-4-4 16,-2 2 0-16,-3-5 1 0,-1-6-10 0,-3 0-5 16,-6-3 5-16,-4 3-15 0,-5-3-22 0,-5 2-16 15,-9 4-41-15,-7 2-49 0,-17-2-35 0,-8 4-27 0,-8 2-47 16,-29 4-46-16,3 2-41 0,-6 7-42 0,-6 3-886 16,1-1 415-16,-3 1 278 0</inkml:trace>
  <inkml:trace contextRef="#ctx0" brushRef="#br0" timeOffset="109261.89">9316 16011 84 0,'-14'-1'190'0,"5"-2"-3"0,0-1-2 15,0 4-1-15,3-1-4 0,-2-1-8 0,3 2-9 16,5 0-13-16,-9 0-12 0,9 0-14 0,-5-2-14 16,5 2-15-16,0 0-8 0,0 0-2 0,0 0-13 15,0 0-2-15,0 0 2 0,18 13 1 0,1-9-4 16,9 0 8-16,8 1 28 0,20-3-4 0,9 1-5 15,35-3-9-15,-1 0 3 0,4-2 3 0,4 0-6 16,12-4 1-16,3-1-7 0,10 2-2 0,5-2-6 16,6 0 2-16,-1 0 15 0,-4-1-27 0,8 1 0 15,4-2-8-15,0 2 1 0,2 2-4 0,-1 0-1 16,-8-2 10-16,3 1-10 0,2 4 5 0,-5-3-10 16,-7 0 1-16,-5 2-10 0,-4-1-2 0,-10 2 8 15,-6-4-5-15,-3 4 0 0,-6-2-1 0,-10 0-3 16,-28 3 0-16,-1-2-3 0,-6-1-1 0,-1 0 0 15,-5 0 4-15,-14 0 2 0,2 0-3 0,-7-1 1 16,-3 1-2-16,-6 3-1 0,-3-5 2 0,-2 1 1 0,-4 5-1 16,-1-5-2-16,-1 4-2 0,-3-3-4 0,0 2-5 15,-3 0 2-15,0-1-9 0,-2 3-20 16,-4 0-38-16,0 0-42 0,0 0-57 0,0 0-52 16,-48 5-52-16,12 1-72 0,-14 0-65 0,-10 2-851 15,-4 0 412-15,-30 3 274 0</inkml:trace>
  <inkml:trace contextRef="#ctx0" brushRef="#br0" timeOffset="109772.85">9481 16306 99 0,'-9'1'193'0,"-1"-1"-15"0,2 3-7 0,3-3-10 16,-1 1-14-16,6-1-9 0,-7 4-15 0,3-4-5 16,4 0-1-16,4 6 9 0,1-2 2 0,11 0 3 0,12-2-3 15,9 1 8-15,19-4-5 0,37-1-5 0,7-4 1 16,5-4-1-16,15-3 3 0,11 1-5 16,18-5 6-16,4-2-4 0,8 2-11 0,4 3-13 15,11 0 1-15,5 1-3 0,-1 4-12 0,0-1 3 16,0-2-5-16,-2-3-23 0,-1 5 3 0,-12 3-1 0,-8 2-6 15,-6-4-1-15,-13 2-3 0,-11 5 2 0,-13-3-10 16,-10 0 3-16,-12 3 3 0,-34-1-3 0,-4 1 1 16,-14 0-4-16,-4-1 1 0,-4 3-3 0,-8-1-1 15,-5-1 1-15,-2 2-8 0,-4-1 6 16,-4 0-11-16,-2-1 1 0,2 2-4 0,-4 0 1 0,-5 0-13 16,9-1-32-16,-9 1-52 0,8 0-69 0,-8 0-77 15,0 0-103-15,0 0-1077 0,11-2 465 0,-11 2 310 16</inkml:trace>
  <inkml:trace contextRef="#ctx0" brushRef="#br0" timeOffset="110596.53">18827 15795 8 0,'-56'7'183'16,"18"-4"-7"-16,4 2-24 0,13-3-3 0,1-1-13 16,6 2-10-16,5-3-9 0,5 4-3 0,4-1 3 15,0-3 2-15,16 3-9 0,7-1-2 0,9-1-5 16,19 1-4-16,10-2 20 0,39-3 1 0,-3-1-4 16,4-4-6-16,6 3 8 0,7-2 0 0,2-3 17 15,7 0-9-15,10 1-1 0,4-1 7 0,-3 3 5 16,6-2-12-16,0 1 1 0,4-1-26 0,2 1 16 15,6 1-4-15,-3-1-8 0,-2 4 1 0,-4-3-15 16,7-1-6-16,-4-2-4 0,3 7 1 0,-7-1-9 16,-3-3-9-16,-6 3 2 0,-8 0 5 0,-1 0-10 15,-4 0-3-15,-11 1-5 0,-3-1 1 0,-13-1-7 16,-29 5-4-16,3-5 3 0,-7 2 0 0,-3-2 3 16,-2 5-2-16,-4-3-14 0,-12 1 6 0,-6 0 1 15,-3-2-5-15,1 2-3 0,-12-2-1 0,-1 4-1 16,-1-3-2-16,-7 2-3 0,-1 2-2 0,0-2-5 15,-4-2-2-15,-5 3-1 0,6 0-29 0,-6 0-13 0,0 0-43 16,0 0-57-16,-38 3-66 0,6-2-58 16,-9 5-70-16,-11 1-70 0,-11-3-946 0,-2 0 446 15,-29-1 298-15</inkml:trace>
  <inkml:trace contextRef="#ctx0" brushRef="#br0" timeOffset="111095.28">18837 16019 276 0,'-23'0'261'16,"-6"3"-12"-16,8-3-17 0,10 0-8 0,2 0-12 0,3-1-14 16,6 1-5-16,0 0-4 0,0 0 2 0,44-4-1 15,16 2 7-15,47-6-1 0,7 1-12 16,14 1 1-16,18-7-3 0,11 4-2 0,16 3-2 15,7-3-5-15,9 6-9 0,1-2-7 0,16 5-10 0,-8 0-10 16,-1 0-11-16,-4 3-7 0,-3 0-11 16,-5-3-10-16,-7 5-7 0,-12-2-11 0,-19-1 3 0,-13 5 0 15,-11-2-5-15,-8-11 4 0,-9 8-1 0,-17-2 3 16,-30-1 1-16,0-2-7 0,-8 3-2 16,-11-3-7-16,-4 0 6 0,-5 2-4 0,1-1-1 0,-5-4-4 15,-6 2-3-15,-3 2-7 0,-5-1-15 0,0 1 3 16,-2-1-1-16,0 1-11 0,-6 1-24 15,2-2-48-15,-2 3-67 0,-4-4-95 0,-1 4-103 16,-9-5-88-16,-1 0-102 0,-17-3-1154 0,-6 2 551 0,-21-5 366 16</inkml:trace>
  <inkml:trace contextRef="#ctx0" brushRef="#br0" timeOffset="112380.53">797 17312 17 0,'0'0'252'16,"0"0"-17"-16,0 0-18 0,-29-10-17 0,29 10-13 16,0 0-20-16,0 0-18 0,0 0-16 0,-18-3-12 15,18 3-5-15,0 0-11 0,0 0-3 0,0 0 2 16,26 5-1-16,-5-5-5 0,16 0 3 0,14 1 12 16,4-4-9-16,5 2 3 0,3-3 1 0,2-1-6 15,28-3-8-15,-25 1 3 0,25 0-12 0,0-2-8 16,-1 4-5-16,-30-3-8 0,31-1 0 0,-30 4-10 15,-2-2-1-15,-4 0-5 0,2 2-7 0,-6 0 0 16,-18 2-3-16,-1-1-8 0,-5 3 4 16,-7 0-30-16,-4 0-37 0,-7 2-27 0,3 3-32 15,-7-2-21-15,-4 3-36 0,-3 3-46 0,-3 3-62 16,-9 3-723-16,-11 7 326 0,-5 0 218 0</inkml:trace>
  <inkml:trace contextRef="#ctx0" brushRef="#br0" timeOffset="112680.68">1465 17330 1787 0,'-1'-13'67'0,"-5"-2"88"15,-1 4-37-15,2-2-9 0,0 5-14 0,0-6 2 16,0 4 8-16,-2 1-6 0,3 1 8 0,1 3 11 15,1 0 2-15,-3 1-2 0,5 4-1 0,-4-8-7 16,4 8-18-16,-3-5-14 0,3 5-12 0,0 0-9 16,0 0-1-16,0 0-5 0,2 22-4 0,-1-5-3 15,1 9 1-15,-4 1 9 0,4 4-13 0,-1 1-5 16,0 1-2-16,-1 2 1 0,-2 14-5 0,-3 0 3 16,1 1-6-16,0 1-4 0,0-1 2 0,-2 3 4 15,-1-2-10-15,2-2-10 0,-2-1-36 0,0 2-46 16,2-5-35-16,5-9-25 0,0-1-40 0,2 0-55 15,6-2-71-15,-4-7-773 0,6-1 358 0,0-10 238 16</inkml:trace>
  <inkml:trace contextRef="#ctx0" brushRef="#br0" timeOffset="113727.39">1860 17587 126 0,'0'-12'380'0,"0"7"-29"0,0-3-40 0,0 8-31 16,0 0-30-16,-2-9-20 0,2 9-24 0,0 0-14 16,0 0-7-16,-16 29-13 0,9-15-17 0,0 11-17 0,-2 1-12 15,4 1-12-15,0 3-5 0,5 3-10 0,0-1-9 16,0-3-12-16,4 4-11 0,2-2-1 0,1 2-5 16,3-3-11-16,1-4-1 0,5-3-4 15,4 0-5-15,-1-2-6 0,4-6-1 0,4-2-8 16,0-2-10-16,2-6-18 0,2-5-3 0,-2-3-8 15,2-7 3-15,1 1 2 0,-4-6 0 0,-2-4-10 16,-3-1 2-16,-2-1 11 0,0-1 1 0,-6-5-9 16,-3 1 8-16,-1-3 8 0,-2 0-4 0,-1-2 5 15,-4 4 11-15,-2-2-3 0,-4 3 15 16,-1 9 5-16,-1 1 19 0,-2 4-8 0,-4-1 1 0,1 4-9 16,-3 2-5-16,-1 4-6 0,-3 2-5 0,-3 2-6 15,-3 2 2-15,4 2-2 0,-1 6-12 0,-7 2-12 16,10 0-8-16,0 2-5 0,3-2-18 15,3-3-8-15,3 5-6 0,3-6-4 0,1 0 2 16,3-3-3-16,3 3 1 0,-3-9 12 0,11 7 9 16,-1-6 1-16,-10-1 5 0,27-8 5 0,-13-2 3 15,4 1 3-15,3-8 3 0,-2-5 17 0,0-2 12 16,0-2 8-16,-1-3 19 0,-4 0 3 0,1-4 11 16,-3-1 8-16,-1-1 2 0,4-11 15 0,-5-1 0 15,-4 12 17-15,-2 1 14 0,-3 0-5 0,-1 0 11 16,-1 4 5-16,1 12 9 0,0 1 16 0,0 5 3 15,0 2-10-15,0 2-13 0,-4 1-19 0,4 7-14 16,0 0-13-16,0 0-5 0,0 0-11 0,0 0-11 16,-4 42 5-16,4-12-7 0,-2 7-3 0,2 10-9 15,-1-13 1-15,1 15-5 0,7 3-4 16,-3-6-9-16,-2 2 3 0,6 1-1 0,1-4-2 16,1-11 5-16,2-4-8 0,3 1-2 0,4 2-6 15,2-5-3-15,-1-2-13 0,1-2-7 0,4-3-14 16,3-3-10-16,3-2-8 0,1-8-3 0,3 0 2 15,-1-7-3-15,3-6 6 0,-1-1 7 0,1-4 3 16,-4-3-3-16,-1-4 4 0,-1 0 4 0,-3-1 3 16,-4-4-7-16,-1-2 20 0,-2-1-5 0,-4-2 9 15,-1 4-2-15,-6 4 9 0,-4 0-1 0,1 7 3 16,-3-3 5-16,-4 5 1 0,-3 0-15 0,-1 3 15 16,4 7-9-16,-14-6 0 0,-4 5-4 15,-10 6 8-15,0 2-9 0,-4 8 1 0,-1 2-5 16,4 1 0-16,2 2-9 0,0-1-16 0,8 2-8 15,3-4-15-15,7-1-9 0,3-2-5 0,0-2-8 16,4 0 2-16,2-2-1 0,2-1 6 0,0-4 6 16,8 2 9-16,-2-2 7 0,6-2 2 0,-1-3 9 15,-13 0 3-15,33-9 3 0,-15 3 5 0,3 0 2 16,-6-2 6-16,-1 0 6 0,-1 2-6 0,2-2 7 16,-4 1 10-16,1 2 2 0,-2 2 3 0,-2-1 0 15,-2-1 3-15,-6 5-7 0,10-6 4 0,-10 6 1 16,0 0-3-16,0 0 3 0,0 0-5 0,0 0 5 15,22 11-4-15,-18-6-1 0,-1 5 5 0,0 1 0 16,0 1 4-16,1 4-5 0,2 0-1 16,-2-4 1-16,0-1-3 0,-2 2-5 0,5-1 1 15,-2-3 2-15,4 2 0 0,-4-5-2 0,4-2 3 16,0 0 0-16,1-1 4 0,-10-3-3 0,21-3 5 16,-21 3 2-16,24-7 0 0,-12 2 7 0,1-1 3 15,-2-2 8-15,0 0-5 0,-2-1 18 0,3-4 0 16,-5 1-13-16,0 3 13 0,0-1 2 0,1 0 0 15,-2-2-2-15,-1 2-16 0,-1-1 11 16,0 4 5-16,-3 1-6 0,-1 6-5 0,4-11-9 0,-4 11-36 16,4-6-34-16,-4 6-54 0,0 0-64 0,0-9-74 15,0 9-69-15,0 0-855 0,0 0 392 16,0 0 260-16</inkml:trace>
  <inkml:trace contextRef="#ctx0" brushRef="#br0" timeOffset="114328.49">3198 17844 206 0,'-4'-4'269'16,"0"0"-9"-16,0-1-11 0,3-4-24 16,1 2-10-16,1-5-12 0,2 1-4 0,0-3 0 0,0-3-8 15,0-2-8-15,7-5-23 0,-5 0 8 0,0-1-14 16,-1 4-10-16,5-4-4 0,0-3-3 15,-4 1 1-15,3-1-5 0,-3 0 0 0,-1-3-7 16,0-1-1-16,-2 3-2 0,-3-4-8 0,-4 1 12 16,1 2-6-16,-1 4 33 0,1 2-4 0,-1 7 2 0,1 0-6 15,0 8-6-15,-1 1-18 0,0 4-10 0,0 2-16 16,5 2-14-16,0 0-6 0,-27 19-11 16,10 2-7-16,2 8-6 0,1 1-4 0,1 3-4 15,-2 8-13-15,5 8 1 0,3-14-2 0,1 10-5 16,3 1-2-16,6 1-11 0,3 0-32 0,6-3-25 15,-3-8-33-15,11 5-41 0,7 0-48 0,-4-10-46 16,0-2-60-16,12 4-60 0,-9-11-77 0,1-1-1069 16,6-5 493-16,1-4 328 0</inkml:trace>
  <inkml:trace contextRef="#ctx0" brushRef="#br0" timeOffset="115028.74">3993 17498 97 0,'-4'-5'321'0,"1"0"-31"0,3 5-32 0,-7-5-22 16,7 5-17-16,0 0-19 0,-23 12-12 0,14-5-9 15,-5 8-16-15,1-1-12 0,-1 8-13 0,1 0-16 16,3-5-12-16,3 7-8 0,0 3-10 0,4-8-6 16,6 6-8-16,2-6-9 0,4 4-10 0,0-5-16 15,2-2-14-15,2 0-27 0,0-3-16 0,7-7-24 16,-1 2-12-16,9-2-7 0,-7-5 2 0,11-3 2 15,-4-6-1-15,3 0 7 0,-4-6 5 0,-2-4 2 16,-5-5 10-16,0 1 5 0,-4-5-1 0,-3 1 12 16,-1-1 5-16,-3 0 10 0,-3-2 12 0,-3 3 23 15,-3 5 24-15,-2-4 25 0,0 7 2 0,-1 1 11 16,-2 6 3-16,1-1 5 0,-5 4-6 0,2 1-10 16,-1-2-12-16,-2 6-13 0,-2 2-2 0,1 1-9 15,-3 3-7-15,-3 0-5 0,2 7-6 16,3-4-5-16,-2 4-6 0,4 1 0 0,1 0-14 15,1-3-16-15,7 1 3 0,1-3-2 0,1 1-3 16,4-2 4-16,3-3 1 0,-8-2 0 0,27 2 1 16,-8-4-3-16,-2-5 1 0,4 1 7 0,5-7 2 15,-4-1-4-15,2-2 9 0,-1-3 7 0,0-1 28 16,-5-4 0-16,1 1 24 0,-4-3 2 0,-1-2 19 16,-2 3 5-16,-2-6 9 0,-2 5 4 0,-4 0 15 15,-2 8 9-15,1 1 22 0,-2 7 15 0,0-1 0 16,-1 5-19-16,0-1-17 0,0 7-18 0,2-8-20 15,-2 8-14-15,0 0-11 0,0 0-5 0,2 25-3 16,0 0-7-16,2 6-9 0,-4 3-6 0,4 16-1 16,0-1 2-16,0 2-7 0,0 2-2 0,2 2-3 15,2 1-4-15,-2 26-1 0,-2-25 2 0,1-1-6 16,2-1-4-16,0 2 1 0,3-2-2 0,0-4-2 16,2-2-2-16,0-3-2 0,-6-13-1 15,2-2 0-15,3-2-1 0,-3-3-3 0,1-7 2 16,0-3 0-16,-2-1-1 0,-7-15 3 0,12 15 2 15,-12-15 2-15,11 8 2 0,-11-8 2 0,0 0-6 16,0 0 5-16,0 0-4 0,31-40 1 0,-23 15-4 16,-4-3 1-16,-2-1 1 0,-4-2-12 0,-3-1-7 15,-4-1-8-15,-4 1-14 0,0 0-11 0,-3 2-20 16,-1 3-25-16,-2-1-37 0,1 6-14 0,9 4-33 16,-3 6-38-16,2-2-54 0,3 7-76 0,4 2-106 15,0 2-1187-15,3 3 545 0,0 0 362 0</inkml:trace>
  <inkml:trace contextRef="#ctx0" brushRef="#br0" timeOffset="115932.08">5499 17483 2834 0,'2'-12'221'0,"-1"-1"-38"0,-1 0-19 0,-1 3-33 0,-1 0-15 16,2 5-27-16,0-2-15 0,0 5-29 15,0-3-5-15,0 5-9 0,0 0 3 0,0 0-2 16,5 17 0-16,-2-10 4 0,1 12 4 0,-2-2-1 15,6 7 2-15,-4 1-2 0,1 4 8 0,0 1-11 0,-1 3-1 16,2 1 4-16,-2-3-2 0,-1 0-13 0,1-1-3 16,-1 0 0-16,1-1-6 0,-2-3 8 0,0-7-7 15,-1 0-3-15,3 0 3 0,-1-2-8 0,-1-5 0 16,2-2-2-16,-3 0 4 0,2-3-3 16,-3-2-2-16,1-3 4 0,-1-2 1 0,0 0 10 15,8-14 2-15,-8 3 1 0,1-15 4 0,-2-5 21 16,1-1 5-16,-4-12 3 0,0-1 14 0,-1-4 2 15,-3-1 1-15,2 0 4 0,-3 0-4 0,1 0 13 16,1 4-4-16,-2-3 5 0,5 14-9 0,0 0-5 16,4 1-5-16,3 3-1 0,-1-1-4 0,2 8-7 15,5 7-5-15,-1-2-7 0,5 4-6 0,3 3-6 16,2 0-4-16,4 7-1 0,6 0-5 0,0 5 1 16,5 2-5-16,-2 4-3 0,2 1 0 0,0 7-1 15,4 1-5-15,-6 2 2 0,-4 5-3 0,-2 0-3 16,-2 3-4-16,-2 3 1 0,-8 0-13 0,-4 1-2 15,-4-1-8-15,-5 3-2 0,-7 0-8 0,-2-2-3 16,-5 0-13-16,-5-4 0 0,1-1 3 0,0-2 3 16,-3-5-1-16,-2 3 4 0,10-10 8 0,-4 0 2 15,8-4 5-15,0-2 2 0,0-1 4 0,3 1 10 16,2-2-7-16,-1 1-1 0,5-3-1 0,0 0 2 16,0 0-1-16,0 0 4 0,23 0 3 0,-5-3 6 15,5 2-10-15,9 2 4 0,1-1 0 0,-1 0 2 16,1 1-6-16,-1 2 4 0,5-1 1 15,-5 6-1-15,-3-2 1 0,-2 1-2 0,-7 1 5 16,-3 1 5-16,-2 4 0 0,1-1 9 0,-7 0 3 16,-2-2 6-16,0 1 9 0,-7 2 3 0,-4 3 3 0,-2 1 2 15,-7 5 1-15,-6 0-3 0,-6 0 3 0,-4 0-7 16,0 2 0-16,-13 4-6 0,-2 1 0 0,-2-1-3 16,1-2-4-16,-3 1-2 0,3-4 3 15,11-5-8-15,5-1-18 0,3 0-27 0,7-6-42 16,1-1-38-16,5 1-56 0,13-11-61 0,-19 12-45 15,19-12-53-15,0 0-64 0,0 0-1071 0,0 0 489 16,0 2 324-16</inkml:trace>
  <inkml:trace contextRef="#ctx0" brushRef="#br0" timeOffset="116213.88">6183 16991 2404 0,'6'-51'46'0,"-1"2"106"0,-2 18 14 15,-2 8 10-15,-1 6-11 0,2 3-5 0,0 4-31 16,-2 1-36-16,0 3-17 0,0 6-11 0,0 0-11 16,0 0 4-16,0 0 13 0,0 0 25 0,23 25 23 15,-14 6-2-15,1 1 15 0,3 17-3 0,2 0-12 0,-2 3-4 16,0 2-6-16,1 2-8 0,-6 1-5 0,3-2-5 16,-2 1-7-16,-2-2-5 0,-1-1-9 15,-1-5-4-15,0 2-10 0,-1 1-2 0,-4 0-3 16,0-4-8-16,1 1-8 0,-1-1-17 0,-2-12-27 15,-2 11-24-15,0-12-45 0,2-3-51 0,-1-2-39 16,0 0-42-16,1-10-41 0,1-1-51 0,1-1-26 16,0-5-46-16,-3-3-845 0,6-2 407 0,-1-4 272 15</inkml:trace>
  <inkml:trace contextRef="#ctx0" brushRef="#br0" timeOffset="116595.91">7047 17232 183 0,'-11'-8'356'15,"-6"7"-3"-15,-13-2-24 0,1 3-19 0,1 4-19 16,-7 4-17-16,7 1-15 0,-2 4-14 0,1 1-23 16,5 2-14-16,0 2-21 0,5-1-8 0,3 4-20 15,6-4-12-15,1 7-16 0,5-4-13 16,8 7 1-16,4 1-15 0,7-4-4 0,7-1-7 0,6 1-6 15,15 7 1-15,2-2-1 0,5-4 0 0,-4-6-5 16,1 3-14-16,0 4-3 0,-13-8-4 0,0-4-2 16,1 0-2-16,-3 3-2 0,-4-3-4 15,-4-1-2-15,-7-2-5 0,-3-1-3 0,-4-2-4 16,-1-1 22-16,-3 1 16 0,-6-2 17 0,-3 4 5 16,-4 0 0-16,-8-1-4 0,-10 5-5 0,-4 1-5 15,-5-2-7-15,-20 3-4 0,-1-1-9 0,-4-2-5 0,3-2-5 16,1-1-8-16,0-3-4 0,18-1-17 0,1-1-28 15,7-1-37-15,10-2-48 0,2-2-54 16,8 0-63-16,0 0-77 0,9 0-94 0,-9-3-111 16,13-4-1136-16,1-2 542 0,8-4 360 0</inkml:trace>
  <inkml:trace contextRef="#ctx0" brushRef="#br0" timeOffset="118761.89">9909 17045 144 0,'-4'-12'306'0,"0"0"-10"0,1-3-17 16,-1 8-12-16,1-1-11 0,1 4-18 0,0 0-24 16,1-1-24-16,0 2-20 0,1 3-16 0,0 0-17 15,0 0-14-15,-5 12-12 0,4 2-5 0,-1 4-11 16,1 6 26-16,-3 3-10 0,3 4-14 0,0 3-8 0,1 0-5 16,-4 12-9-16,2-13-25 0,2 3 11 15,3-3-8-15,1-2-6 0,2 3-9 0,2-5-13 16,1 0-20-16,-2-3-16 0,6-3-19 0,-4-7-22 0,-2-6-5 15,3-1 0-15,1 1 4 0,1-5 6 16,3-3 7-16,-1-2 3 0,4-1 3 0,-1-7 3 16,2 0-22-16,2-6 6 0,6-3 6 0,-9-4 2 15,1 0 8-15,-2-5 3 0,2 4 6 0,-7-8 8 16,3 4 14-16,-6-4 5 0,0 4 11 0,-2-3 13 16,0 4 23-16,-7 6 4 0,1 3 18 0,-1 0 13 15,0 8 5-15,0-1 4 0,0 3 2 0,2 1-11 16,-2 5-8-16,-2-6-12 0,2 6-10 0,0 0-3 15,-9 17-1-15,3-2-4 0,-3 9-6 0,4 4-4 16,-3-3 5-16,3 4-10 0,0 2 2 0,1 3-10 16,0 12-6-16,3-10 1 0,0-1-1 0,-2 0 3 15,6-1-32-15,-2 16-30 0,8-5-35 0,-3-11-34 16,1 2-42-16,-1-5-48 0,7 1-44 0,1-4-55 16,-1-3-857-16,-1-7 386 0,0-6 256 0</inkml:trace>
  <inkml:trace contextRef="#ctx0" brushRef="#br0" timeOffset="119199.23">10890 17263 25 0,'0'-19'255'15,"0"-1"5"-15,-1 2-18 0,0 1 1 0,-5 0 3 0,3 6-2 16,-2-6-21-16,1 2-9 0,-1 6-7 15,-4-5-19-15,0 3-1 0,3 5-14 0,-2-2-12 16,-1 4-17-16,-4 0-9 0,3 3-24 0,-8 3-5 0,0 1-10 16,-4 7-6-16,2-2-25 0,-2 8 5 15,-2 2-6-15,0 2-7 0,1 0-9 0,5 4-7 16,0-2 0-16,2 2-6 0,5 0-11 0,2 0-12 16,3-4-10-16,2-6-16 0,4-1-4 0,2-2 0 15,1-1 1-15,2-2 5 0,4-4-2 0,5-1 1 16,-1 0-1-16,1-4 6 0,5-3-1 0,8-3 4 15,2-4-3-15,-4-1 3 0,0-3 5 16,-3 0-2-16,1-3 7 0,0-2 9 0,-5 3 16 0,-3 3 17 16,-2-1 18-16,1 3 23 0,-5 5 14 0,-1-1 17 15,-2 2 6-15,-2 1 4 0,0 2-11 0,-4 3-12 16,0 0-10-16,1-7-18 0,-1 7-9 0,0 0-3 16,0 0-4-16,8 21-9 0,-10-6-5 0,0 5-4 15,-3 6-3-15,1 7-1 0,-2-1-8 0,-1 1-1 16,2 2-6-16,0 11-20 0,1-12-36 0,3 1-44 15,-3 0-47-15,3 14-49 0,1-3-53 0,2-12-58 16,2 0-52-16,1-5-59 0,-1-1-893 0,4-10 428 16,2-5 286-16</inkml:trace>
  <inkml:trace contextRef="#ctx0" brushRef="#br0" timeOffset="119411.31">11169 17601 224 0,'6'-11'292'0,"-2"-1"8"0,0 4 4 0,0-1-6 16,-2 4-16-16,0 1-24 0,-2 4-25 0,4-8-25 15,-4 8-13-15,0 0-22 0,0 0-8 16,0 0-6-16,0 0-6 0,0 0-16 0,-4 24-6 16,1-15-13-16,-1 4-23 0,3 4-1 0,1 0-6 15,-5 2-18-15,1 6-1 0,3 1-14 0,1-1-24 16,-3-4-41-16,2 6-42 0,-2 1-54 0,3 1-59 16,2-1-53-16,0 2-71 0,0-1-809 0,3-4 366 15,1-8 244-15</inkml:trace>
  <inkml:trace contextRef="#ctx0" brushRef="#br0" timeOffset="119644.69">11602 17085 270 0,'2'-12'396'0,"-1"4"-42"0,-1 3-39 16,1 2-39-16,-1 3-9 0,0 0-24 0,0 0-13 15,15 20-14-15,-7-7-10 0,-1 13-17 0,1-2-10 16,1 4-20-16,-1-1-10 0,1 2-18 0,-1 3-8 16,3-1-16-16,-2-1-14 0,0 4-3 0,-1-1-13 15,-6 2-6-15,2-3-19 0,3 0-32 0,-5-2-44 16,2 1-40-16,0 0-46 0,-7 2-53 0,2-2-40 16,2-5-89-16,-6-7-827 0,5-1 373 0,-1-1 248 15</inkml:trace>
  <inkml:trace contextRef="#ctx0" brushRef="#br0" timeOffset="120245.88">12526 17189 203 0,'5'-8'223'0,"-1"-2"-10"0,-3 2-5 0,3-1-4 16,0-1 11-16,-3 0-9 0,3-1 3 0,0-4-14 16,-3 3-5-16,-1-3-11 0,0-1-12 0,0-1-14 15,-5 0-1-15,0 2-1 0,1-2-16 0,-4 2 4 16,-3-1-3-16,-1 2-2 0,-3 1-6 0,-3 4-8 15,-9-1-3-15,1 6-15 0,-5 4-4 0,-1 1 4 16,0 7-15-16,-4 2-9 0,-12 7-1 0,17-1-9 16,2 6-7-16,2 2-8 0,4 3-6 0,1-1-7 15,4 5-2-15,5-1-4 0,8 2 1 0,3-3-5 16,6 3-5-16,3-1-1 0,7-3-2 0,3-2-2 16,1 0-6-16,4 1-6 0,4-3 9 0,3-3-2 15,0 1-1-15,4-1-5 0,-5-1 3 0,0-1-1 16,-1-1-1-16,-1 0-3 0,-2-2 1 0,-7-4 1 15,-3-1-2-15,-5 0-4 0,0-2-5 0,-2 2 4 16,-3-1 2-16,-4-1-9 0,-3-1 11 0,-2 1-1 16,-4-3-1-16,-2 3-4 0,-6-1 1 0,-3 0 7 15,-8 0-3-15,1-3 5 0,-3-2-4 0,-2-3-4 16,1-4 4-16,-3-2 4 0,4-4-2 0,0-2 3 16,2 0 1-16,1-2 11 0,6-4 6 0,2 0 7 15,4-4-7-15,5-2-1 0,3-1-5 0,7-4-1 16,2 2 0-16,7-4-4 0,5 2-2 0,3 5-4 15,2 0-7-15,4 5 4 0,-3 1 0 0,7 1-1 16,1 5-4-16,-8 4 3 0,8 1-7 0,-7 2-9 16,2 6-20-16,-5 2-29 0,1 1-35 0,-2 1-46 15,2 4-45-15,-6 1-55 0,4 3-65 16,-5-1-74-16,0 0-930 0,-3 5 436 0,-3 0 290 16</inkml:trace>
  <inkml:trace contextRef="#ctx0" brushRef="#br0" timeOffset="120435.45">12607 17544 2139 0,'4'2'222'0,"0"0"-87"0,-1 1-44 15,-3-3-26-15,0 0 1 0,5 5 11 0,-6 0 8 16,1 2 8-16,-1-1 5 0,1 3 9 0,-3 2 7 16,2 3-7-16,-1-3-7 0,-2 6-3 0,1-1-13 15,-1 4-3-15,2-2-16 0,-1 5-1 0,-1-3-10 0,0 8-20 16,4-9-34-16,-5 6-45 0,0 0-61 15,0 1-55-15,1-2-61 0,3 2-104 0,-2-8-714 16,3 0 346-16,-1-7 232 0</inkml:trace>
  <inkml:trace contextRef="#ctx0" brushRef="#br0" timeOffset="120995.39">13063 17120 119 0,'-4'-12'342'0,"4"7"-12"0,-1-7-18 0,-2 4-16 16,3-2-20-16,1 2-16 0,1 1-37 0,-1 1-5 16,3 2-23-16,2 0-13 0,3 3-16 0,4-1-29 15,1 5 15-15,4 1-8 0,2 3-14 0,7 3-13 16,0 4-10-16,-3 1-3 0,-3 2-15 15,-1 2-4-15,-3 2-15 0,-5 0-21 0,-1 4 14 0,-3 1 3 16,-4 4-3-16,-2-1-19 0,-8 2-4 0,-2 1-1 16,-1-3 0-16,-9 3-3 0,0-1-7 0,-4 1-2 15,3-4-16-15,-9-1 13 0,1-5 4 0,0 2-4 16,-3-3 1-16,3-3-5 0,3-6 4 0,-2 3-6 16,9-3 21-16,6-5 17 0,2-1 5 0,1-2 7 15,2-1 4-15,2 1-4 0,0-3-6 0,4-1-4 16,0 0-9-16,0 0-4 0,0 0-5 0,22-12-6 15,-3 4-4-15,4 0-3 0,7-6-1 0,2 7-11 16,-1-4-28-16,1-1-33 0,4-2-38 0,4 2-37 16,7-7-43-16,3 0-36 0,-14 6-39 15,12-5-40-15,3 2-59 0,-2 0-993 0,-2-1 445 16,-10 5 294-16</inkml:trace>
  <inkml:trace contextRef="#ctx0" brushRef="#br0" timeOffset="121663.54">13803 17006 48 0,'-10'-5'334'15,"-1"0"4"-15,1-1-4 0,1 0-12 0,3 2-29 16,1 2 10-16,2-2-23 0,0 2-21 0,3 2-28 0,0-6-23 16,6 2-22-16,5-2-28 0,7 3-12 0,10-2-15 15,4 5-13-15,0-4-9 0,1 4-8 16,4-3-11-16,0 6-12 0,2-3-8 0,-4 0-11 16,1 5-3-16,-4-5-2 0,-1 7-7 0,-2-7-21 15,1 5 22-15,-9-3-15 0,-3 1-20 0,0 1 16 0,-4-2-7 16,-5 0-1-16,0 4 2 0,-4-2 4 0,4 2-5 15,-4 1 9-15,-2 1 9 0,-1 5 10 0,-2 2 7 16,-5 2 11-16,0 2-4 0,-4-1-5 16,0 10 2-16,0-2-5 0,-3 2-6 0,-1 3-3 15,-1-2-3-15,2-2-2 0,-1 2-4 0,-1 0-7 0,1 0-1 16,-1 0-3-16,2 0-9 0,-1-2-27 0,4 1-36 16,1-3-39-16,0-3-47 0,1 4-41 0,3-9-74 15,2 11-32-15,-2-11-32 0,1 1-61 0,3-1-891 16,0-7 420-16,4 1 282 0</inkml:trace>
  <inkml:trace contextRef="#ctx0" brushRef="#br0" timeOffset="122194.96">14849 17173 30 0,'9'-17'207'0,"0"3"-8"0,-4-4-8 0,-1 5 4 16,2-3-1-16,-4 7-2 0,0-8-14 0,3 4 1 15,-4 2 9-15,-1 2-10 0,3-3-3 0,-6 2-15 16,2 2-13-16,-2-1-14 0,0 3 3 0,0 2-3 16,3 4-6-16,-11-12-19 0,6 11-8 0,5 1-10 15,-17 0-3-15,7 0-9 0,-7 5 8 0,1 3-21 16,-3 2 2-16,-4 5-5 0,2 2-5 0,-1-1-8 15,2 8-2-15,5-3 2 0,-1 4-16 16,5-2-3-16,-3 3-2 0,4 0 0 0,-1-1 0 16,5 1-5-16,0 1 2 0,3-1-5 0,0-1-2 0,3-6 3 15,4-1-5-15,-1 0-3 0,2 7 1 0,0-5-7 16,1-4 2-16,2 1 3 0,0-2-5 0,3 2 5 16,2-1-7-16,0-1 0 0,0-3 2 0,-2 2 4 15,3-2-7-15,-5 0 8 0,1-2-6 0,-6-2 0 16,1-1-5-16,-5-1 5 0,0 0-1 15,-4 0 0-15,-1-1-1 0,-4-2 11 0,-1-2-14 0,-4-2-1 16,-8 1 1-16,3-3-1 0,-9-4-1 0,9 2 7 16,-2-2 1-16,-4-7 11 0,7 4 20 0,3-4-14 15,2-1 13-15,-1 1 5 0,6-1-3 0,0-2 1 16,8-2-3-16,4 2-8 0,4-1-2 0,2-3-11 16,7 7 8-16,7-5 4 0,5 2-17 15,2 3-4-15,4 1 5 0,-1 1-14 0,3 3-29 16,-1 3-35-16,-1-2-40 0,-14 5-36 0,-2 0-48 0,-4 0-62 15,-2 3-58-15,-5 0-913 0,-8 0 407 0,0 0 272 16</inkml:trace>
  <inkml:trace contextRef="#ctx0" brushRef="#br0" timeOffset="125278.3">9293 17287 50 0,'-4'-4'237'0,"3"0"-26"16,1 4-17-16,0 0-8 0,-4 13-5 0,0 2 4 15,0 9-2-15,0 5-3 0,1 2-33 0,-3 19 0 16,3-15-10-16,-1 16 0 0,0 1-12 0,-6 5-2 15,8-2-15-15,-4 0-3 0,-1-3-14 0,3 1-3 16,1-5 22-16,-2-10-10 0,5 6-9 0,-6-10-12 16,5-2-6-16,-1-1-8 0,1-2-5 0,-4-2-4 15,2-8-6-15,-1 1-3 0,2-8-11 0,2-12 3 16,-4 19-5-16,4-19-1 0,0 0 4 0,-1 16 13 16,1-16 3-16,0 0-11 0,0 0 4 15,0 0-9-15,0 0-1 0,-15-25-2 0,9 7-6 16,1-8 0-16,-1-6-5 0,-3 0 3 0,0-18-25 15,5 4 19-15,-1-2-5 0,-4-1-1 0,7-4-10 16,-2-2 9-16,-1 2 1 0,2-1-20 0,2 0 18 16,-2-1-2-16,6 0-2 0,-2-3-3 0,3-1-6 0,-3 0 6 15,3 4 1-15,1 0-2 0,7 4-3 0,-6-2-3 16,3 2 5-16,2 7-8 0,-3 10 7 16,4 0-1-16,-4 5 1 0,1-2-8 0,2 3 6 15,-3 3 6-15,0 0-12 0,5 1 4 0,-8 6 7 16,4 1 0-16,0 0-2 0,-2 2 1 0,5-2-2 15,-7 3-8-15,0 2 13 0,2 2-8 0,-2 0 0 16,-1 1-2-16,2 3-1 0,-2 1 7 0,-4 5-6 16,8-10 2-16,-2 4 2 0,-6 6-5 0,10-7-1 15,-10 7 3-15,12-5 3 0,-7 2-3 0,-5 3-1 16,20-3 4-16,-11 2-7 0,3-3 4 0,2 3 6 16,7-2-6-16,0 3-1 0,11-4 1 0,1 1 5 15,4 1-2-15,14-3-17 0,1 0 21 0,-13 0-3 16,15 0-3-16,-1 0 7 0,1 0-4 0,-1-2-3 15,7 1 9-15,2 0-11 0,-7 0 3 0,4 0-3 16,-3 3 0-16,2-2 11 0,-1-1-8 0,2 3 3 16,-3 0-3-16,-2-3 0 0,-2 6-1 0,-1-3 0 15,2 1 6-15,2 0-3 0,2-2 1 16,-1 0 0-16,6-1-5 0,-2 1 1 0,2 0 3 16,4 0 1-16,-2-1 1 0,25-2-3 0,-28 5 0 15,2-3-1-15,3 0-2 0,-3 0 2 0,-1 4-2 16,4-3 3-16,23 0-4 0,-26 1 8 0,1-2-1 15,-3 3-6-15,2 0 1 0,-2-1 5 0,-1-1-5 16,-3 0-3-16,4 0 0 0,-8 2 4 0,0-1 4 16,-1 0-18-16,-11 1 17 0,13 2 1 0,-3-2-2 15,1 1-2-15,-2-1-4 0,-12-3 3 0,15 3 6 16,-13 0-4-16,14-1 2 0,-13 1-6 0,10-1 3 16,2 0 3-16,-15 0 2 0,1 2-4 0,1-2 4 15,0-1 1-15,-1 1-9 0,0 1 5 0,13 0-8 16,-15-1 0-16,0 3 5 0,2-3 0 0,-3 1 2 15,17 0-1-15,-15 0 5 0,14-1-5 0,-17 3 2 16,5-1-5-16,-1 2 0 0,14 1 6 0,-15-2-7 16,2 1 6-16,12-1 1 0,-1-1-2 15,-10 1 1-15,-1-2 1 0,12 2-10 0,1 2 11 16,-14-2-16-16,12-2 16 0,-11 1-1 0,12 0-15 16,1-2 16-16,-15 3 3 0,2-2-5 0,-2 2 2 15,2-2-2-15,-1 2-6 0,1 0 7 0,-2-1 1 16,0 1-3-16,2-3 4 0,-3 2-3 0,1 0-1 15,0-1 5-15,-1 0-3 0,-3 0-6 0,3-3 7 0,-2 1-5 16,-1 3 6-16,-2-4-8 0,0 0 5 16,-4 0 1-16,4 0-4 0,0-1 4 0,1 0 2 15,-3 0-17-15,4 1 18 0,-2-1-2 0,0 1-4 16,0-1 6-16,-1 2-7 0,-2-3-5 0,1 3 8 16,-4-1 1-16,1-2 0 0,-5 4 0 0,-3-2-1 15,0 3 2-15,-1-1-3 0,1 0 2 0,-7 2 0 16,2-2-5-16,-14 3 6 0,21 0-7 0,-12-2 2 15,-9 2 1-15,13-1 0 0,-13 1-3 0,0 0 3 16,18 3 0-16,-18-3-8 0,9 3 6 0,-9-3 2 16,10 7-4-16,-6-2 4 0,0 0 0 15,-3 5-2-15,3 3 3 0,-4 2-7 0,0 2-7 0,-1 10 17 16,-6-3-6-16,3 8 4 0,-3-1 0 0,-2 3 4 16,0 9-3-16,-2-6-7 0,0 9 11 0,2-10-7 15,-6 12 3-15,2-1-4 0,-1-1-4 0,1-1 2 16,1 1-10-16,-4 0 10 0,6 2-6 15,1-14 13-15,-1 12 4 0,2-12-6 0,3 0-2 16,-4 3 3-16,4 8-1 0,1-10-2 0,-1-2-15 16,1 2 16-16,-1-4 2 0,0 2-4 0,0-4 2 15,1-1 2-15,-1 2 0 0,1-10-7 0,0 6 6 16,3-6-2-16,-3 8 2 0,4-10 2 0,-5 6-6 0,5-5 3 16,-4 0-13-16,4 0 14 0,-1 2-1 15,1-2 2-15,-2 8 3 0,2-8-4 0,-2 1-2 16,2 1 7-16,0 2-9 0,0-3-2 0,-2 0 11 15,-1 5-6-15,-1-5-2 0,2 5-10 0,0-1 10 16,2-5 3-16,-1 10-1 0,-4-6 3 0,5 3-3 16,-5-1 2-16,4-7-1 0,-2 8 4 0,-1-6-2 15,4 1 0-15,-4-1 2 0,2 0 0 0,-5 0-1 16,5-4-14-16,-6 2 15 0,4-3 5 0,-1 2-5 16,0 0 3-16,5-17 1 0,-8 23-4 0,5-11 0 15,3-12-4-15,-7 20 3 0,7-20-5 0,-6 19 11 16,6-19-3-16,-4 12-1 0,4-12-8 0,0 0 2 15,-5 19 6-15,5-19-11 0,0 0 10 0,-5 14-9 16,5-14 12-16,0 0-6 0,0 0 1 0,-6 16 4 16,6-16-4-16,0 0 5 0,0 0-4 0,0 0-6 15,-8 14 5-15,8-14 5 0,0 0 2 0,0 0-3 16,-17 6-5-16,17-6-2 0,0 0-3 0,-24 5 1 16,24-5 3-16,0 0 6 0,0 0-6 0,-50-4 2 15,50 4-2-15,-36-1-1 0,36 1-7 0,-44 0 5 16,13 2-2-16,-1-3 8 0,-4 0 4 0,3-1-4 15,-5 4-11-15,0-4 12 0,-2 0-6 0,-10 2-6 16,10 2 6-16,-11 0-3 0,0-4 4 0,14 5-2 16,-4 1-5-16,-13-2 4 0,-1-1 2 15,3 1-5-15,-3 1 7 0,-1 0 2 0,-4 1-5 16,-1 1-11-16,-2 0 14 0,-4-2-5 0,-22-3 4 16,26 3-3-16,2 0 1 0,1 2 4 0,-4 0 2 15,-27-3-17-15,34 2 14 0,-2 0-5 0,-5 0 5 16,-1 1-4-16,-26-2 4 0,33 1-6 0,-5-4-1 0,2 4 5 15,-1-2 4-15,-2 1-3 0,4-2-6 16,3 2 7-16,-2 1 6 0,2 1-3 0,-1 0-4 16,-3-1 1-16,3 2-5 0,-2-4 11 0,0 3-10 15,0-1 7-15,0 0-3 0,2 0 3 0,1-1-3 16,-2-3-3-16,4 3 8 0,0 1 4 0,16-4 0 16,-11 3 6-16,10-3-5 0,-1 0-4 0,4 2-2 15,4-2 5-15,0 2-5 0,-2-2-1 0,2 0 5 16,0 0 3-16,1 0-4 0,4 2-4 0,-3-1 0 15,31-1 2-15,-55 0-2 0,27 0 0 0,-1 1-3 16,1-1 4-16,28 0 1 0,-51 3-10 0,20-3 8 16,4-3 1-16,-3 2-5 0,30 1-2 0,-58 1-2 15,31-2 5-15,-3 2-8 0,1-1 4 0,0 1 1 16,29-1 1-16,-58 4 4 0,28-6-1 0,3-1 1 16,27 3-12-16,-44-1 11 0,44 1-3 0,-51 4 5 15,28-4-1-15,23 0 2 0,-49 2-6 0,49-2 4 16,-41-4 6-16,41 4-7 0,-38 0 5 0,18-1 4 15,20 1-12-15,-41 0 13 0,41 0-6 16,-40 1 6-16,40-1-1 0,-42-1 2 0,42 1-5 0,-39-1 5 16,17 0-7-16,22 1 5 0,-42 0 2 0,42 0-1 15,-41-2 1-15,41 2-14 0,-45-2 13 0,26 2 3 16,19 0-2-16,-50 2-20 0,28-4 13 0,22 2 4 16,-42 2 2-16,14-4-1 0,28 2 2 15,-50 2-4-15,30-2 8 0,20 0 2 0,-50 2 0 16,21 0-1-16,7-1-1 0,22-1 7 0,-50 5-15 15,30-4 8-15,20-1-5 0,-44 3 2 0,22-1 1 16,22-2-3-16,-39 4 1 0,20-3-1 0,19-1 1 16,-39 5-1-16,20-4 3 0,19-1 4 0,-37 3-8 15,37-3 5-15,-37 7-5 0,19-3 3 0,18-4-4 16,-38 7 0-16,19-3 3 0,19-4-3 0,-37 6 0 16,17-3 3-16,20-3-9 0,-30 8 3 0,12-4 1 15,18-4 1-15,-32 5 0 0,32-5-1 0,-24 7 3 16,24-7-3-16,-26 5 10 0,26-5-9 0,-25 7 2 15,25-7 2-15,-25 3 0 0,25-3 0 0,-24 4-1 16,24-4 1-16,-25 6 0 0,25-6 5 0,0 0-3 16,-29 6-1-16,29-6-1 0,-24 5 1 0,24-5 1 15,-19 4-5-15,19-4 11 0,-27 7-7 0,27-7-2 16,-23 4 0-16,23-4-1 0,-28 6 1 0,28-6 2 16,-24 6-2-16,24-6 2 0,-34 9-3 0,20-5-3 15,14-4 8-15,-29 4-1 0,29-4-6 16,-27 5 6-16,27-5 1 0,-33 7-5 0,33-7 2 15,-27 5 0-15,27-5 2 0,-24 4-4 0,24-4 0 16,-26 1-1-16,26-1-1 0,0 0 5 0,-34 3 0 16,34-3 5-16,0 0 1 0,-26 1-6 0,26-1 1 15,0 0 5-15,0 0 1 0,0 0-3 0,0 0 9 16,-33 0-4-16,33 0-3 0,0 0 2 0,0 0-7 16,0 0 2-16,0 0 2 0,0 0-3 0,0 0 2 15,0 0-2-15,0 0-2 0,0 0 3 0,-19-11-6 16,19 11-8-16,0 0 5 0,0 0-3 0,5-22 1 15,-5 22-1-15,5-21-3 0,-5 21 4 0,13-29-5 16,-7 11 5-16,5-7-3 0,1 0 0 0,0-1-3 16,-1-6 1-16,3-1-3 0,7-12 7 0,-2 1-7 15,1 0 3-15,-3 1-3 0,2-3 0 0,0 5 0 16,-2-5-2-16,1-3 5 0,-3 3 1 0,2 1-2 16,-3 1-1-16,-2 14 3 0,-2-3-1 15,-1 4 0-15,-2 2-1 0,-1 3 2 0,-2 7 0 16,1 1 2-16,-2 5 7 0,-2 0-7 0,2 1-1 15,-3 3 3-15,1-1-1 0,-1 8-1 0,2-8-2 16,-2 8-2-16,2-9 2 0,-2 9-4 0,0 0-1 16,0-9-1-16,0 9 0 0,0 0 2 0,0 0 0 15,0 0-9-15,0 0-29 0,0 0-49 0,-12 24-61 16,11-15-59-16,1-1-62 0,1 4-71 0,3-2-81 16,4 0-1259-16,0 0 559 0,3-2 374 0</inkml:trace>
  <inkml:trace contextRef="#ctx0" brushRef="#br0" timeOffset="126697.93">19126 16929 104 0,'0'-10'233'0,"0"1"4"0,0 0-2 0,0 2-2 16,0 3 0-16,0-2-11 0,0 3-17 0,0 3-15 16,0-5-20-16,0 5-17 0,0 0-17 0,0 0-12 15,0 0-7-15,0 0-4 0,-2 19 0 0,2 1 0 16,-3 4-11-16,-1 3-6 0,3 3-5 0,-4 1-6 15,0 3 36-15,-2-1-17 0,1 5-9 0,1 10-12 16,2-13-5-16,-1-1-8 0,3 1-4 0,1-2-8 16,1-2-4-16,2 0-12 0,1-4-1 0,2-3-11 15,2 0-2-15,1-7-14 0,-3-4-14 0,6 1-2 16,-3-5 0-16,2-3-5 0,-1-1 4 0,8-6 0 16,0-1-15-16,3-1 20 0,-2-7 0 0,5-2-4 15,3-6 4-15,-7 2-2 0,3-6 9 0,-2-4-11 16,-1 0 5-16,-3-4 0 0,6-11 6 0,-5 9-5 15,-1 2 10-15,-2 1-22 0,-4-2 38 0,3 6 6 16,-6 1 10-16,-2 7 0 0,-2 2 15 0,1 2 15 16,-4 7 11-16,3 2-18 0,0-4 4 0,-4 3-4 15,0 5-14-15,0 0-5 0,0 0-2 0,0 0-1 16,0 0-11-16,-9 36-1 0,0-11-4 0,0 0 0 16,2 3-6-16,0 3-1 0,0 4-8 0,0-2 6 15,-2 1-5-15,3 3-4 0,-2-6-26 0,1 16-40 16,3-14-41-16,-2 3-36 0,4 0-46 0,1-1-44 15,-1 0-43-15,2-3-60 0,2-5-66 0,-2-8-803 16,0-2 398-16,2-5 264 0</inkml:trace>
  <inkml:trace contextRef="#ctx0" brushRef="#br0" timeOffset="127112.54">19913 17030 2003 0,'4'-16'117'0,"1"1"-5"0,-5 3-22 16,4 3-11-16,-6-2-17 0,0 2-4 0,-2 4-11 15,0 0-4-15,-1-2-5 0,5 7 8 0,0 0 7 16,-15 5 6-16,4 5 1 0,2-3 5 0,-5 5-2 16,2 3-1-16,-1 0 4 0,0 7-11 0,2-1-7 15,1 4-2-15,6-7-9 0,1 2-3 0,1-1 0 16,3 0-4-16,0 1-5 0,3-3 1 15,3 2-4-15,3-1-3 0,4 3 2 0,-1-7-5 0,1 2-2 16,2 0-1-16,6-4-1 0,1 5 4 0,-8-8-1 16,6-1-9-16,-1 1 6 0,-2-4-2 15,1 2-1-15,0-2-6 0,0 0 8 0,-6 0-2 16,3-3 6-16,-4 3-1 0,0-2 3 0,-1 0-2 16,-3-1-2-16,-3 0 1 0,0 0 2 0,-1 2 3 15,-4-4 16-15,4 8 6 0,-5-3 6 0,1-5 2 0,-10 12-19 16,3-3 15-16,-3 2-5 0,-7 0 3 0,-2 1-29 15,-4 1 20-15,-5 0-9 0,0-1-17 0,-3 2 13 16,3 0-5-16,1-3-33 0,3 1-33 16,2-3-49-16,6 0-46 0,-2-2-52 0,8-2-68 15,-3-1-891-15,3-4 386 0,1-6 256 0</inkml:trace>
  <inkml:trace contextRef="#ctx0" brushRef="#br0" timeOffset="127272.11">20017 16894 2486 0,'21'-26'100'0,"-1"0"25"0,-8 12-15 0,1-1-37 16,-5 6-27-16,2 0-19 0,-1 3 3 0,1-1-9 15,-1 2-6-15,0 2-1 0,1 2 8 0,2 2-3 16,-3 2 0-16,6 7-10 0,-1-1 6 0,-1 6-4 16,0 4-10-16,-1 7-47 0,-5 1-58 0,1 8-67 15,-6-2-90-15,-3 15-594 0,-3-14 285 0,-6 10 190 16</inkml:trace>
  <inkml:trace contextRef="#ctx0" brushRef="#br0" timeOffset="127510.98">20487 17497 2457 0,'10'1'234'0,"0"-1"-59"0,-5 4-72 15,-1-1-48-15,0-1-17 0,-1 3 4 0,1-2 7 16,-2 2 17-16,-2 2 4 0,0 5 7 0,0 0 6 15,-4-1-4-15,2 5-5 0,-1 2-6 0,1 3-3 16,-4 5-6-16,4 0-6 0,-4-1 3 0,4 4-8 16,-3 0-13-16,0 0-23 0,-3 3-29 0,4-4-75 15,-4 1-40-15,3 0-52 0,-2-2-44 0,3 0-43 16,0 0-755-16,3-8 342 0,-4 0 228 0</inkml:trace>
  <inkml:trace contextRef="#ctx0" brushRef="#br0" timeOffset="127846.92">21011 16920 218 0,'1'-8'347'0,"-1"-1"-20"0,0 1-25 16,0 4-34-16,0-1-28 0,1 3-24 0,-1 2-10 0,0 0-12 15,0 0 3-15,4 18-1 0,-4-1-2 16,-1 8-1-16,1 4-16 0,-3 2-6 0,2 3-8 16,-3 2-18-16,3 10-8 0,-3 2-16 0,0-4-8 15,0-8-19-15,3-1-3 0,-5 12-9 0,2-12-2 16,-4 1-10-16,7-4-10 0,-3-1-6 0,-4 0-3 0,7-2-8 15,-8 3-32-15,4-1-36 0,1-2-38 16,1 0-52-16,-1-2-58 0,0-8-47 0,3 6-60 16,1-9-68-16,-4-1-831 0,4-1 393 0,1-8 262 15</inkml:trace>
  <inkml:trace contextRef="#ctx0" brushRef="#br0" timeOffset="128494.82">21669 16974 34 0,'1'-8'256'0,"-1"3"-14"15,-1 0-7-15,1 0-6 0,-3 2-18 0,3 3-19 0,0-4-13 16,0 4-13-16,0 0-6 0,-15 14-2 0,4 1-5 16,-1 8-3-16,-5 2 0 0,5 6-6 0,-4 4 1 15,-4 12-6-15,2-1 2 0,1 1-7 16,2-1-2-16,-3 0-4 0,5-2-19 0,2 1-5 0,3-13-11 15,3 0 5-15,1 1-7 0,-1 11-18 0,5-11 1 16,1-4-18-16,3 2-9 0,5-3-5 0,0-1-5 16,0-1 0-16,4-5-2 0,-1-4 0 0,1-7 1 15,3-2-4-15,0-1 4 0,3-5-22 0,1-4 9 16,0-1 2-16,-2-1 0 0,5-11-5 16,-4 7 5-16,-2-6 3 0,3-3-14 0,-6 3 3 15,2-7 1-15,-7 4-1 0,1 1-4 0,-4-2 1 0,-2-2-5 16,-5 3-2-16,-1 2 4 0,-1-2 4 0,-4 3-7 15,-3-1-1-15,-4 4-11 0,-4 1 3 0,-5 3 4 16,-4 6-3-16,-1 1-21 0,-6 0-12 0,2 7-41 16,3 1-48-16,-1 4-49 0,2 1-55 15,5 1-68-15,2 6-71 0,7 1-808 0,6-3 391 16,1 0 262-16</inkml:trace>
  <inkml:trace contextRef="#ctx0" brushRef="#br0" timeOffset="128681.32">21845 17658 2646 0,'7'-3'176'0,"-5"-1"-31"0,2 1-55 15,-4 3-33-15,0 0-16 0,0 0 2 0,0 0 2 16,0 0 14-16,-18 15-8 0,11-1 3 0,0-4 0 16,3 4 1-16,-3 1-9 0,0 4 2 0,1 0-11 15,3 7 4-15,-2-1-6 0,1 1-5 0,-1 1-15 0,1 2-34 16,-2-3-46-16,1 3-16 0,0-4-60 15,0 4-56-15,3-10-84 0,-4 6-715 0,5-7 332 16,-2-6 222-16</inkml:trace>
  <inkml:trace contextRef="#ctx0" brushRef="#br0" timeOffset="129194.72">22139 17183 2023 0,'14'-34'102'0,"-7"3"62"16,2 3-37-16,-5 10-38 0,0-2 38 0,0 2 6 15,-1 2-11-15,-2 2-30 0,4 5-2 0,0-2 10 16,-2 2-9-16,0 2-4 0,-3 7-8 0,6-10-12 16,-6 10-7-16,0 0-4 0,0 0 0 0,9 17 8 15,-7 0 0-15,1 4 0 0,0 6-4 16,-3 6 0-16,1 2-6 0,-4 12 7 0,-2 0-12 15,0-12-8-15,0 1 0 0,0 0 0 0,0 0-4 16,-3-4-10-16,4 2 3 0,0-3-4 0,-1-4 0 0,3 4-5 16,-1-7-4-16,3-4 0 0,0-1-11 0,2-5-15 15,2 3-18-15,-1-5 7 0,0-2 0 16,3-3-6-16,3-1 12 0,1-4-2 0,0-3 3 16,7-5 3-16,2-2-5 0,-2-1 3 0,3-7 5 15,3-2 2-15,-4-3-1 0,3-2 9 0,-1-5-11 16,-1-2 7-16,5-12-10 0,-5 11 13 0,4-16-4 0,-2 5 16 15,-7 8 2-15,4 4-8 0,-6 0 24 0,1 3 3 16,-4 2 12-16,-3 8 10 0,-1 6 20 16,-2 1-1-16,0 1-7 0,-3 1-8 0,0 6-9 15,-1 2-8-15,0 0-6 0,0 0 3 0,0 0-4 16,0 26-13-16,-1-9 5 0,0 3 8 0,-2 8-9 16,3-1-2-16,-1 5-4 0,-2-1-3 0,2 1 1 15,-4 1-3-15,1 2 1 0,0-3 1 0,2 0-7 16,-1-2-24-16,-2 4-36 0,1-5-43 0,0 2-45 15,4 3-53-15,-2-7-52 0,-2 2-48 0,5-9-75 16,-2-3-923-16,1 0 429 0,0-6 286 0</inkml:trace>
  <inkml:trace contextRef="#ctx0" brushRef="#br0" timeOffset="129677.65">22988 17055 2330 0,'-3'-29'18'0,"3"2"130"16,-1-2-29-16,-2 10 14 0,-2 0-18 0,1 4 26 15,3 1-16-15,-3 4-19 0,4 3-18 0,-2 0-16 16,2 7-2-16,-3-6-15 0,3 6 1 0,0 0 4 16,0 0 4-16,0 35-1 0,-1-16-2 15,1 10 3-15,-3 2-3 0,3 1-10 0,-4-1 1 0,3 2-6 16,-1 0-8-16,0 2 1 0,1-2-3 0,-3 1 0 15,0-4-6-15,-4 4 1 0,1-5-6 0,3 0 0 16,2-2-4-16,-2-3-6 0,1-4-3 0,-1-3-4 16,4-3-13-16,0-4-7 0,-1 1-1 0,2-5 17 15,6 3-13-15,-1-7-1 0,5-1-4 16,1-1 5-16,6-3-7 0,0-4 1 0,6-5 2 0,2-5-1 16,-2 0 1-16,-2-5-2 0,2-2 14 0,0-4-19 15,3-9 12-15,-5 8 5 0,-2 0 1 0,2 0 2 16,-1 0-7-16,-4 0 5 0,0 6 9 0,-8 0 3 15,0 6 15-15,0 1 18 0,-4 5 18 0,3 4-3 16,-8 0-6-16,2 4-13 0,1 1 0 16,-3 2-6-16,0 0-9 0,0 0 2 0,0 19-3 0,-4-4 0 15,1 6-2-15,-3 4-3 0,0 4-3 0,1 2 5 16,-2 3 6-16,1 0-2 0,-1 0-12 0,-2 0 1 16,-3 9-5-16,5-11-1 0,2 2-17 0,-4 2-35 15,0-5-35-15,3-2-34 0,-3 5-35 16,1-1-34-16,3-3-36 0,1-1-44 0,0-5-34 15,3-7-43-15,2-5-708 0,3-3 348 0,4 2 234 16</inkml:trace>
  <inkml:trace contextRef="#ctx0" brushRef="#br0" timeOffset="130077.93">23946 17179 18 0,'-3'-17'273'0,"1"-1"-12"0,-4-1-6 0,-1 5-1 16,2 3-6-16,-4-2-9 0,-1 3-12 0,-3 2-11 15,-1 0-16-15,-4 0-11 0,-1 3-17 0,-3 2-15 16,-5 3-14-16,-1 5-11 0,7-2-17 0,-7 4-7 16,2 2-15-16,-1-1-3 0,5 5-22 0,-2 3 2 15,1 1-9-15,10-3-5 0,-1 1-15 0,7 2-5 16,1 0-15-16,4-5 0 0,6 1-14 0,7 0-3 15,3 0-6-15,4-6 2 0,14 5-6 0,5-7 7 16,-1-4-1-16,2-1 5 0,1-1-7 0,1-2 3 16,-1-1-6-16,-1-4 5 0,-4 3-1 0,-6-2 4 15,-2 0 3-15,-8 4 17 0,-9 2-5 0,0 1 7 16,-9 0 0-16,14 1-3 0,-14-1 11 0,5 13 16 16,-3-4 17-16,-4 7-14 0,-3 4 10 0,1 3-11 15,-1 3-4-15,2-1-2 0,-4 3-5 16,3 3-4-16,0 0-2 0,0 2 0 0,1 0-10 0,-2-4-24 15,-2 5-44-15,1 17-48 0,-2-17-56 0,-10 12-54 16,-1-3-69-16,2-12-77 0,-5-3-772 0,-17 5 374 16,-2-5 248-16</inkml:trace>
  <inkml:trace contextRef="#ctx0" brushRef="#br0" timeOffset="134337.51">18292 16936 180 0,'2'-9'219'0,"-1"2"-14"0,2 4-17 0,-2-3-22 15,1 3-15-15,-2 3-9 0,0 0 1 0,9 14 11 16,-7 0-6-16,-1 4-2 0,2 10 2 16,0 2 30-16,-1 3-11 0,-6 3-9 0,2 18-6 15,-1-3 0-15,2 0-10 0,-2 2-10 0,2-4-8 16,0 1-6-16,1-2-15 0,-3-2 9 0,2-11-15 16,1 20-9-16,-3-3-8 0,2-5-6 0,-2 0-5 15,-2-12-44-15,2 11-1 0,-3-11 0 0,1-1-6 0,-1 1 4 16,-1-5 15-16,0 1-1 0,3-5-14 15,-1-2 12-15,1-7-4 0,0-4-5 0,4-2 7 16,0-3-3-16,-1-1-9 0,0-2 10 0,1 0 8 16,-3-3-2-16,3-2 5 0,-4 3-5 0,4-3-8 15,-7-8 2-15,3-1-4 0,-1-2-2 0,-2-3-1 16,2-7-2-16,-4-5-4 0,0-4 0 0,4 0-3 16,-3-3-2-16,2-3 0 0,-3-15-5 0,5-3 5 15,-1 2-9-15,0 2-6 0,2-2-4 0,1-1 6 16,4-2-7-16,0 3-3 0,-2-6-3 0,2 3 0 15,2 3-5-15,0-3 2 0,3 0 1 0,0 4 3 16,-1 1 3-16,2 4-3 0,1-1 8 0,-5 13 0 16,6 0 3-16,-2 3-20 0,-3 1 18 0,0 4-4 15,3 0 15-15,-2 1-19 0,2 7 5 0,-3 0 2 16,0-1 0-16,4 5 4 0,-3-1 3 0,1 0-6 16,-1 3 1-16,1 2-1 0,0 1-6 0,1-1 5 15,-2 0 9-15,2 5-5 0,1-3 0 0,-1 2 4 16,-1 0-1-16,2-2-1 0,1 3-1 0,1-3-1 15,-2 1-4-15,3 2 14 0,-3-4-29 0,4 6 18 16,-3-4-1-16,3 0 4 0,0 4 1 0,-3-5-8 16,5 4 6-16,1-3 6 0,2 2-12 0,-6 0 5 15,5 0 2-15,-4 1-6 0,5-1 7 16,0 0 4-16,2 2-10 0,-1-2 2 0,0 1 4 16,6 1-2-16,-4-1 3 0,6 1-4 0,-1 1-1 15,2-1 8-15,-1-1-5 0,-6 1-3 0,10 0 6 16,-3-1 2-16,3 0-6 0,-2 1 0 0,3 1-4 15,0-1 3-15,1 0 1 0,2-1-5 0,-2 1 0 16,4-1 9-16,-4 0-1 0,0 1 4 0,1 0-6 16,3 0-1-16,-4 1-11 0,-1-1 12 0,5 3-12 15,0-4 12-15,0 1-1 0,-1 1 6 0,-3-3-8 16,3 3 3-16,0 1 6 0,-1-2-5 0,-1-1 7 16,-5 3-9-16,3-1 6 0,-14 0-2 0,14 0-11 15,-3 1 9-15,0-1-4 0,0 2 5 0,0-4-3 16,-1 3 5-16,3-2-10 0,-3-1 10 0,3 0-5 15,-2 1 0-15,2 0 3 0,2 1 1 0,-1-3-1 16,0 3-10-16,-1 0 11 0,-1-1-4 0,4 3-2 16,-2-3-1-16,-2 1 5 0,3 2-4 0,-2 0 1 15,0 0-6-15,-2 0 12 0,-1 0-5 16,2-2 7-16,-1 2-7 0,3 2 2 0,-3-4-1 16,2 2 1-16,2 0-2 0,-1-2-2 0,0-1-1 0,-1 2 2 15,-1 0 2-15,1 1-6 0,-3-1 9 0,1 1 1 16,-3-2-8-16,2 1 1 0,-5 0-1 0,4 1 1 15,-7 0 11-15,1 1-10 0,1-2 4 0,-2 1-5 16,-2 0 0-16,4 0 6 0,-4 1-2 16,0 0-1-16,2-2 2 0,0 2-4 0,-2 1 2 15,0-4-1-15,-4 2 5 0,5 0-4 0,-2-2 1 16,2 2-4-16,3 0 1 0,-4 0 0 0,2 0-5 16,7 0 7-16,-5 0-3 0,-2-3 0 0,3 3 6 15,4 0-1-15,1-1-3 0,-5 1 1 0,-1 0 0 0,0-1 2 16,-1 1-2-16,9 1-4 0,-10 0 5 15,7 2 2-15,-7-3-3 0,1 0 4 0,-2 0-4 16,4 1-1-16,-1 0-2 0,-4-1 3 0,10 2-9 16,-6-2 10-16,6 1 0 0,-7 0-3 0,1-1 3 15,6 0-15-15,2 1 17 0,-4-2-18 0,-5 5 20 16,7-7-18-16,1 3 12 0,-9 3 10 0,9-3-7 16,-1 2-1-16,-6-2 1 0,6 2-3 0,0-2 3 15,1 3 2-15,-2-1-1 0,0 1-7 0,-4-1 6 16,-4 0-4-16,12 1-4 0,-3-2 11 0,-7 2-6 15,8-2-1-15,-9 0 1 0,8 0 2 16,-5 1-3-16,0-1 2 0,3 1-5 0,-3-2 6 0,6 2-5 16,-7-1 8-16,0 2-4 0,8-2-1 0,-4 1-1 15,2-1 2-15,-5 0-5 0,0 0 10 0,-1 1-6 16,0 0-2-16,-1-1 7 0,6 1 1 0,-7 0-7 16,1 3-15-16,-2-4 19 0,2 1-8 15,-2 0 10-15,1-1-2 0,-2 1 0 0,0 1-8 16,4-1 7-16,-6 0 2 0,2 2-3 0,0-3 3 15,1 1-5-15,2-2 7 0,-2 2-10 0,0 1 3 16,0-2 3-16,2 0-6 0,-1 0 13 0,1 1-10 16,7 0 1-16,-8 0-1 0,3-1 4 0,5-1 0 0,-6 2-2 15,-3 0 0-15,4-1-4 0,-1 1 4 16,-2-1-1-16,2 0 1 0,-3 2 1 0,1-1 4 16,-1 1-1-16,0-3-1 0,1 4-7 0,-2-3 4 15,1 2-4-15,-6-2 7 0,5 2-6 0,-1-3 2 16,0 1-1-16,1 0 1 0,1 2 4 0,-1-3-1 15,0 3-2-15,-1-2-1 0,-2 0 0 0,3 3 3 16,-5-4-6-16,3 4 1 0,1-4 5 0,4 3-1 16,-4-2 1-16,0 2-1 0,2 1 4 0,-1-2-6 15,1 0-1-15,0 0 2 0,-2 2 5 0,2-2-9 16,-1 0 2-16,1 1-2 0,3-1 6 0,-5 0 1 16,2-1-4-16,-1 1 3 0,0 1-6 0,1-1 3 15,1 0 6-15,-1-2-5 0,-1 3 1 0,-2-2-8 16,4 2 9-16,-1-1-9 0,-5-1 5 0,4 1 3 15,-4 0 0-15,4 0-1 0,-4 0 1 0,-1 0-4 16,1-1 2-16,-2 0 1 0,0 2 4 0,-12-3-2 16,23 1-5-16,-13 0 2 0,2 1-4 15,-12-2 8-15,23 1-3 0,-13 1 7 0,-10-2-9 16,18 0-3-16,-18 0 12 0,19 0-9 0,-19 0 6 16,13 0-22-16,-13 0 24 0,12 2-16 0,-12-2 12 15,0 0 0-15,19 0 3 0,-19 0-1 0,13-2-3 0,-13 2 5 16,0 0-6-16,17 0 3 0,-17 0-6 0,13-2 8 15,-13 2-7-15,0 0 4 0,19-1-2 0,-19 1-2 16,13 0-1-16,-13 0 4 0,11-2-1 0,-11 2 1 16,0 0-4-16,17-1 0 0,-17 1 3 15,0 0 2-15,19-1 2 0,-19 1-6 0,0 0 2 16,16-3-9-16,-16 3 8 0,11-1 1 0,-11 1-21 16,0 0 20-16,16-4-1 0,-16 4 7 0,11-2-20 15,-11 2 19-15,8-3-2 0,-8 3-3 0,9-4 2 16,-9 4-12-16,7-4 13 0,-7 4-3 0,0 0 10 15,13-4-8-15,-13 4-13 0,0 0 14 0,0 0-5 16,8-4 7-16,-8 4-14 0,0 0 5 0,0 0 8 16,0 0-8-16,0 0 8 0,0 0-3 0,12 11-3 15,-12-11 2-15,4 10-1 0,-2-2 2 0,0 1-4 16,-2 3 0-16,1 0 5 0,-2 1-7 0,0 7-2 16,-2-2 8-16,-1 2-3 0,-3 8 8 0,2 0-4 15,-2-2-4-15,0 5 0 0,-2 1 3 0,0 1-2 16,-1 11-2-16,-3 0 0 0,5-8 8 0,-5 9-3 15,3-11-7-15,1-1 10 0,0 2-2 0,-3-1-6 16,5-2 8-16,-1-1-7 0,3-2-3 0,1 0 5 16,-2 0-6-16,-2-2 6 0,3-1 5 0,0-1 2 15,0 0-6-15,0-7-3 0,2-1 11 16,0 10-9-16,1-8-2 0,0-1 4 0,0 2 0 0,0 5-4 16,1-6 3-16,-1 6-2 0,1 1-1 0,0-1-2 15,-2-6 5-15,3 1 0 0,-1 6-3 0,0-7-1 16,2 8 3-16,-2-9-6 0,-1 2 7 0,2-1-3 15,0-1-2-15,0 8 6 0,-1-6-3 0,-3-2-5 16,1 10 0-16,1-5 11 0,-2 2-7 0,3 0 7 16,1-7-5-16,0 0 3 0,0-1-3 0,0 2 5 15,-1-2 0-15,-2 1 2 0,3-18-7 16,0 28 0-16,2-16 8 0,-2-12-4 0,0 22 1 16,0-22-6-16,-2 20-2 0,2-20 3 0,-2 17 2 0,2-17-3 15,0 16 7-15,0-16-6 0,0 0 7 0,-2 17-9 16,2-17-6-16,0 0 11 0,0 0 4 0,-2 17 0 15,2-17-2-15,0 0-9 0,0 0 8 0,0 0-1 16,0 0 0-16,-2 19 4 0,2-19-5 16,0 0-5-16,0 0 9 0,0 0-15 0,-17 9 17 15,17-9 1-15,0 0-6 0,-26 3 6 0,26-3-4 16,0 0-2-16,-37 4 0 0,37-4-3 0,-36 0 7 0,36 0 5 16,-42 0-4-16,14-1-1 0,1-2-12 0,27 3 6 15,-56 0-4-15,25-2 5 0,3 2 1 0,-4-3 1 16,3 2-4-16,-3-1 0 0,-1 1-2 15,-1 1 8-15,0-1-13 0,-2-1 9 0,2 2-2 16,0 2 1-16,-1-2-7 0,-4-2 10 0,-1 2-6 16,1-2 0-16,-1 2 4 0,2 0-9 0,1 0 7 15,1-3 0-15,-5 6 5 0,-10-1-11 0,-4 1 7 16,-1-3-4-16,6 0 6 0,-5-1 0 0,16 1-7 16,-14-2 1-16,15 4-5 0,-3-2 6 0,4 0 4 15,-15-2-5-15,2 4 4 0,9-1-4 0,1-1-6 16,-11-1 12-16,0 1 2 0,10 0-2 0,-9-4-8 15,8 3 3-15,4-1 6 0,1 2-6 0,0-2 9 16,-3 4-2-16,4-4 0 0,3 2-1 0,0 0 2 16,0 0-1-16,-4 0 4 0,-3 2-4 0,4-4 2 15,-1 4 5-15,3-2-2 0,0 0-3 0,1 0 4 16,-1 0-8-16,3 0 2 0,1-2-6 0,30 2 11 16,-56 2-1-16,35 1-9 0,-7-3 7 0,-2 0-3 15,2 2-2-15,28-2 2 0,-55 0 3 0,27 0 1 16,28 0-2-16,-50 3-1 0,21-2-2 0,-2 0 4 15,4 1 3-15,-1-2 2 0,28 0 0 0,-51 2-2 16,22-2-4-16,1 1 3 0,28-1 1 0,-59 0-4 16,31 0 7-16,-3 0-8 0,-1 0 6 0,4 2 3 15,0 1-17-15,28-3 11 0,-60 0 14 0,24 0-13 16,0 0 2-16,4-3 3 0,2 3 0 0,-4 3-1 16,0-2-3-16,1-1-2 0,-1 3 4 0,1-3-6 15,-4 1 4-15,3 0-3 0,1-1-3 0,-2 1 3 16,-1-1 2-16,5 0-1 0,-2 2 2 0,0-2-3 15,2 3 3-15,1-3-1 0,-1-2 1 0,0 2 1 16,2 2-3-16,-2-2-3 0,31 0 7 16,-62 0-4-16,29 0 0 0,2 2 1 0,-2-4-3 0,-1 2 2 15,5 0-1-15,29 0 3 0,-57 0-5 0,27 0 1 16,1 0 0-16,29 0-1 0,-50 0-2 0,19 0 6 16,31 0-3-16,-50 3 3 0,22-3-4 0,2 3 0 15,26-3 0-15,-43 3 4 0,19-3-5 16,-3 3 3-16,27-3-1 0,-41 2-12 0,41-2 12 15,-47 0 2-15,26 1 2 0,21-1-9 0,-40 2 8 16,19 0-3-16,21-2-3 0,-42 3 4 0,42-3-2 16,-36 4-1-16,13-3 2 0,23-1 0 0,-39 2-1 0,17 1-4 15,22-3 3-15,-45 1 4 0,18-1-6 16,27 0 3-16,-38 0-1 0,38 0-11 0,-41 3 16 16,22-2-11-16,19-1 4 0,-37 1 2 0,37-1 0 15,-33 1 2-15,33-1-3 0,-32 0 5 0,32 0-2 16,-35 2 3-16,35-2-4 0,-26 0-1 0,26 0-5 15,-34 3 9-15,34-3 1 0,-32 2-2 0,32-2-12 16,-27 2 12-16,27-2 0 0,-28 2-15 0,28-2 15 16,-24 5 0-16,24-5-1 0,0 0 0 0,-37 3-2 15,37-3 2-15,-24 2 0 0,24-2-9 0,0 0 6 16,-32 3 3-16,32-3-3 0,-25 3 2 0,25-3-2 16,0 0 0-16,-34 2 0 0,34-2 1 0,0 0-5 15,-36 2 7-15,36-2 0 0,-23 2 4 0,23-2-2 16,0 0-2-16,-28 3 2 0,28-3 1 0,0 0-1 15,-28 1 1-15,28-1 3 0,0 0-5 16,-31 4-2-16,31-4 2 0,0 0 1 0,-28 3 4 0,28-3-7 16,0 0 2-16,0 0-4 0,0 0 6 0,-29 4-3 15,29-4 0-15,0 0 1 0,0 0 1 0,0 0 0 16,0 0-6-16,-24 2 10 0,24-2-4 0,0 0-3 16,0 0 2-16,0 0 3 0,0 0-4 0,0 0 0 15,0 0 1-15,-27 3-2 0,27-3 3 0,0 0-1 16,0 0-1-16,0 0-2 0,-26 5 4 0,26-5-2 15,0 0-1-15,0 0 4 0,-24 1-2 16,24-1 1-16,0 0 2 0,-31 3-7 0,31-3 5 16,0 0-2-16,-33 3 4 0,33-3-2 0,-31 0 2 15,31 0 1-15,-32 4-2 0,32-4 3 0,-29 5-2 0,29-5 2 16,-29 3 1-16,29-3 2 0,-26 4-3 0,26-4-1 16,-27 1 5-16,27-1-3 0,-32 5-1 0,32-5 0 15,-27 2 2-15,27-2 0 0,0 0-3 16,-38 2 4-16,38-2-1 0,-24 0-2 0,24 0 5 15,0 0-7-15,-34 3 5 0,34-3-2 0,0 0-6 16,-33 3 6-16,33-3-6 0,-23 1 6 0,23-1-5 16,0 0 3-16,-30 1-2 0,30-1-1 0,0 0 2 15,-30 2-3-15,30-2 1 0,0 0-2 0,-28 3 4 16,28-3-1-16,0 0-3 0,0 0-1 0,-31 4 0 16,31-4 2-16,0 0-5 0,-20 5 4 0,20-5-6 15,0 0 4-15,0 0 1 0,-24 4 1 0,24-4 2 16,0 0-2-16,0 0-3 0,0 0 5 0,0 0 1 15,0 0 2-15,0 0-3 0,0 0 2 0,0 0-1 16,-26 3 2-16,26-3-2 0,0 0 4 0,0 0-2 16,0 0-4-16,0 0 5 0,0 0-4 0,0 0 0 15,0 0 6-15,0 0-1 0,0 0 0 0,0 0 0 16,0 0 3-16,0 0-6 0,0 0-1 0,0 0 1 16,0 0-3-16,0 0-1 0,0 0 3 0,-1-26-2 15,1 26-4-15,0 0 1 0,0 0 1 0,5-20-4 16,-5 20 3-16,0 0 0 0,8-24-5 0,-8 24 1 15,5-19 3-15,-5 19 3 0,5-21-6 0,-1 10 0 16,-4 11 2-16,10-26-1 0,-8 9 0 0,2 2 3 16,-1-2-4-16,0-2-2 0,-2 0 1 0,1-6 4 15,1 0 0-15,-2-2-6 0,2 0 3 16,-1-1-1-16,1-3 2 0,-2 2-1 0,0 0-6 16,-1 1 5-16,2 1 1 0,0 3-1 0,-1 2 1 15,2 2-1-15,0 2 2 0,-2 0-4 0,0 3 3 0,0 2 0 16,1 4-3-16,-1 1 2 0,0 0-1 0,1 3 2 15,-1-3-1-15,-1 8-4 0,2-6-11 0,-2 6-34 16,0-8-52-16,0 8-70 0,0 0-82 16,0 0-126-16,0 0-191 0,27 9-1170 0,-17-6 579 15,-10-3 388-15</inkml:trace>
  <inkml:trace contextRef="#ctx0" brushRef="#br0" timeOffset="142762.64">25560 16837 139 0,'1'-7'196'0,"1"1"5"16,0 2-3-16,-1-1-12 0,2 2-19 0,-3 3-16 16,1-6-14-16,-1 6-14 0,0 0-3 0,6 11 10 15,-2-3 0-15,0 4-1 0,0 6 8 0,-3 10-15 16,3 6 4-16,0-2-8 0,-3 4-3 0,-1 12-10 15,0-4-6-15,0-9-2 0,-2 15-16 0,-1-17-3 16,7 1-7-16,-3 4-9 0,-2-4-3 0,1 1-5 16,-1-2-7-16,-2 1-9 0,-1-2 2 0,3-1-4 15,-7 0-9-15,2-1-21 0,2 1-26 0,-1-2-44 16,0 0-35-16,1-2-36 0,0-2-53 0,0-7-28 16,-1-2-49-16,4 0-581 0,-3-7 282 0,0-1 188 15</inkml:trace>
  <inkml:trace contextRef="#ctx0" brushRef="#br0" timeOffset="143778.01">25478 17212 192 0,'-4'-5'239'0,"-2"0"-13"16,2 1-10-16,-1 0-13 0,2 0-11 0,1 0-19 15,-2 2-15-15,4 2-16 0,0 0-11 0,0 0-7 16,0 0-5-16,18 5-5 0,1-4-3 0,10 0-8 16,7 2-8-16,4-2-6 0,14-3-8 0,4 2-2 15,2 1-9-15,3-5-6 0,-3 3-4 0,1-5-8 16,-2 4-1-16,-4-3-9 0,-15 2-1 0,-2-1-4 16,13-2-1-16,-18 1-6 0,2-1 0 15,-3 3-5-15,-4-1-1 0,-9 0 3 0,-6 1 12 0,-1-1 1 16,-1 4 16-16,-5-2 5 0,1 0 12 0,-7 2 4 15,11-5-3-15,-6 5-3 0,-5 0-5 0,0 0-4 16,0 0-10-16,0 0-5 0,0 0-5 0,0 0-8 16,0 0-6-16,-14 19-3 0,1-8-3 0,3 3 6 15,-1 1-7-15,-1 2 0 0,0 6-3 0,0 2-10 16,-1 1 13-16,0 1-8 0,2 2 2 16,-2-3-2-16,3 1-1 0,2 0-1 0,2-1-8 0,-2 0 5 15,3-3 0-15,1-2-5 0,3 3 4 0,2-4-1 16,2-3-2-16,2 2-9 0,0-4-4 0,5-1-5 15,-1 0-12-15,3-3 0 0,4-4-9 0,2 2-10 16,0-3 7-16,4-2 0 0,5-3 2 0,3-4 0 16,-12-1 5-16,13-6 1 0,-4 0-1 0,-3-3 4 15,-5 1 4-15,3-8 6 0,-3-1-1 0,1-2-1 16,-3 0 5-16,-2-1 3 0,-2-2-2 0,-3 1 5 16,-1-2 3-16,-5 8 17 0,1 0 2 0,-2 2 7 15,-2 0 5-15,-1 5 16 0,-4 0 1 16,3 0-4-16,-3 4-1 0,-4-1-14 0,1 4 15 0,-3 2-18 15,-1 3-6-15,-8 0 16 0,3 5-3 0,-5 0-18 16,2 4-8-16,5 1 8 0,0 3-13 0,1-1-9 16,7-2-11-16,-1 4-9 0,1 1-11 0,2-3-17 15,7 0-13-15,1 0-3 0,2 0-8 0,-1-3-9 16,3-1 3-16,3 1-5 0,7-4 4 0,-1 0 7 16,1-4 6-16,-1-1 5 0,1-3 14 0,2-3 3 15,-1-5 8-15,-3 1 4 0,7-7 12 0,-1-2 11 16,-5-8 5-16,0 1 17 0,-1-6 14 0,4-11 12 15,-4 1 10-15,0-3 14 0,-5 10 3 0,2-10 6 16,2-4 13-16,-9 16 21 0,5-2-2 0,1 3 15 16,-1 2-2-16,-3 4 10 0,-3 8 14 0,-1 2 5 15,1 7-10-15,-2 0-17 0,-2 2-11 0,3 5-10 16,-4 2-15-16,0 0 5 0,5 12-8 0,-4 5-10 16,4 12-1-16,-5 4 2 0,3 13-7 0,-3 1-3 15,-1-2-7-15,1 8-8 0,-2-1 4 0,1-4-5 16,-3 2 4-16,4-2-13 0,0-12-3 0,-1-2 1 15,2 1 4-15,-1 1-6 0,4-5-8 0,1-1-1 16,-1-1-6-16,4-6-13 0,3-5-1 0,2-2-9 16,0 0 0-16,1-2 0 0,1-4-4 15,3-1 8-15,2-6-2 0,9-3 1 0,-3-4-1 16,4-4 6-16,2-2-1 0,-4-3 6 0,-1-4-1 0,3-2-1 16,-5-5 8-16,4-1-7 0,-5-1 4 0,-1 0-7 15,0 0 12-15,-7 3-1 0,-2-1 5 0,-8 7 6 16,1-1 14-16,-5 7 3 0,-2 2-2 0,-1 1 0 15,-6 2-6-15,-2 3-3 0,-5 2 2 0,-15 2-3 16,1 7-2-16,-3 1-1 0,6 7-1 0,2-1-2 16,0 4 2-16,1 1-2 0,7 3-4 0,-2-2-4 15,4 0 2-15,7-2 1 0,1 1 0 0,2 4-3 16,3-4-12-16,4 6-25 0,4-2-33 0,-2-5-51 16,6-2-59-16,0-1-45 0,6 5-45 15,-1-2-74-15,-3-4-59 0,0-1-890 0,-1-4 431 16,-2 0 286-16</inkml:trace>
  <inkml:trace contextRef="#ctx0" brushRef="#br0" timeOffset="143955.54">26662 17217 64 0,'-3'-10'302'0,"3"4"-36"15,1 0-52-15,12 0-45 0,14-2-35 0,10 1-36 16,19-1-33-16,10 5-34 0,30-1-56 0,-4 1-44 16,-28 6-348-16,1 1 139 0,4 1 92 0</inkml:trace>
  <inkml:trace contextRef="#ctx0" brushRef="#br0" timeOffset="144163.41">28358 17266 2016 0,'-1'-20'14'15,"-5"3"-9"-15,1-1-5 0,-3 2-6 0,0 2-2 16,-1 1 3-16,-4 1 5 0,3 3-2 0,-1 0-1 16,-2 4-4-16,2-1 4 0,-2 3-8 0,-1 2-25 15,-2 1-40-15,4 1-37 0,-1 2-54 0,-4 7-367 16,-3-1 178-16,-1-1 120 0</inkml:trace>
  <inkml:trace contextRef="#ctx0" brushRef="#br0" timeOffset="144843.82">28001 17343 182 0,'-3'-7'206'0,"2"2"1"0,-4 4-2 15,-2-4-8-15,-2 2-1 0,3 2-15 0,-11 2-14 16,-2 3-13-16,-6 4-7 0,-3 3-18 0,-1 2-11 16,-4 1-17-16,0 3 4 0,-3 2-22 0,6 1 25 15,0 3-12-15,3 0-12 0,2 0-8 0,5-2-8 16,4 2-17-16,6 2-18 0,3-9-16 0,3 3-15 16,-2-4-19-16,10-2-13 0,0 0-5 0,1-3-6 15,3 0-1-15,2-3-5 0,2-3 1 0,8 0 5 16,1-7-3-16,6 1 11 0,-4-5-1 0,4-2 8 15,-4-2 3-15,3-3-1 0,-5-1 15 0,1-2 1 16,-1 0 16-16,-1-3 17 0,-6 6 18 0,-1-2 11 16,-2-1 5-16,1 2 25 0,-2-1 9 0,-1 1 5 15,-3 3 9-15,-2 0 23 0,1 4 5 0,-1-2-4 16,0 3-3-16,-3 0-14 0,-1 2-7 0,0 5-12 16,4-5-14-16,-4 1-15 0,0 4-5 0,4-3-11 15,-4 3 4-15,0 0-15 0,0 0 1 0,6 12-12 16,-3-7-27-16,-1 2 14 0,5-2-14 0,-3-2-4 15,2 2 2-15,2-3-1 0,-1 0-1 0,4-2 1 16,1-2 0-16,-3-3 6 0,3 0-6 0,6-4 3 16,-3-1-5-16,0-5 4 0,2-4 2 0,2-5 10 15,-2-2-9-15,-4-2-2 0,4-4 8 0,-4 1-8 16,0-2 8-16,0-1-8 0,-2 0 1 0,1 3 12 16,-6 2 5-16,-1 2 7 0,-3 7-22 0,0 3 15 15,-1 6 15-15,1 0-15 0,-2 2 0 0,0 7 1 16,0 2-3-16,0 0-3 0,-11 17-13 0,1 6-29 15,-4 7-42-15,4 4-53 0,-3 14-57 0,3 6-57 16,-2-4-70-16,2 5-876 0,5-6 395 0,3-1 262 16</inkml:trace>
  <inkml:trace contextRef="#ctx0" brushRef="#br0" timeOffset="145545.2">28988 17180 105 0,'-2'-16'373'0,"-3"4"-34"0,-3 4-36 0,-2 1-10 15,-7 3-25-15,-1 3-18 0,1 4-29 0,-3 2-17 16,1 6-17-16,-4 6-16 0,1 3-16 0,1 3-17 16,2 3-16-16,4 3-2 0,0-1-10 0,6 1-19 15,3 0-13-15,2 1-7 0,6-1-23 0,1 0-24 16,3-5-29-16,1-7-28 0,3 0-11 0,2-3-6 15,2-4-5-15,2-1 8 0,-2-4 1 0,4-4 7 16,1-1 5-16,-1-5 4 0,3-3 4 0,-2-4 3 16,4-5 8-16,-4-6 0 0,1 0 11 0,-4-6 14 15,9-12 6-15,-3-2-4 0,-7-2 24 0,3-1 6 16,-2 1 3-16,-5-1 7 0,-6 12-2 0,3-13 9 16,-2 12-2-16,-2 2 11 0,-4 3 6 0,0 3-8 15,-1 6 11-15,-2 1 3 0,1 6-12 0,-2 2-6 16,0 2-11-16,-1 2-11 0,0 2 4 0,-3 3-10 15,8 3 0-15,-11 0-10 0,11 0 15 0,0 0-14 16,-12 9-13-16,7-3 1 0,4-2-5 0,1-4 8 16,5 16-9-16,-3-7-3 0,2 0 5 15,5-1 0-15,0-3 5 0,5-1-9 0,-2 1 2 0,8-2-12 16,-1-6 12-16,1-2 8 0,0 0-9 0,0-2-1 16,6-5 6-16,-2-2 3 0,-1-3-3 0,0 2 5 15,3-4 5-15,-7-1 10 0,3 0 6 0,-6-1 21 16,-2 5-2-16,-5 1 16 0,-2 5 17 0,0 0 6 15,2 1 3-15,-5 0-9 0,-1 5-10 16,-1 2-11-16,-2 2-7 0,0 0-11 0,9 12 0 0,-13 5 2 16,-1 12-4-16,-2 5-4 0,-4 17 1 0,-3 5 0 15,-2 24-7-15,0-24-2 0,0 25-4 0,0-23-5 16,2 0-1-16,0 2-4 0,-4 23-1 0,11-29-3 16,4 1 3-16,-3-3-4 0,3-4-3 0,-1 5-1 15,8-7-6-15,-1-12 2 0,3-1-1 0,4-6-3 16,-3-2 0-16,-1-7 1 0,3-2-2 0,-4-5-5 15,3-4 10-15,0-2 1 0,-3-2-1 0,2-3 0 16,3-5-1-16,3-5 1 0,3-2-3 0,-5-5-1 16,3-7 6-16,-4-3-5 0,3-2 3 0,-8-2-7 15,4-2 5-15,-9 2-3 0,0-2-1 0,0-1 0 16,-5 0 0-16,-4 5-9 0,0-3-14 0,-5 4 4 16,0 1-13-16,-4 8-14 0,-2-2-18 0,-6 5-29 15,8 3-29-15,2 5-44 0,-2-1-48 0,1 4-53 16,3 4-54-16,4 1-71 0,-1 3-1097 0,4 2 496 15,1 2 330-15</inkml:trace>
  <inkml:trace contextRef="#ctx0" brushRef="#br0" timeOffset="146226.88">30313 17051 273 0,'8'-11'346'0,"-3"4"-44"16,-3 0-29-16,1 3-28 0,0 3-25 0,-3 1-18 16,0 0-16-16,0 0-18 0,1 19-4 0,-2-7-15 15,-2 5-15-15,3 3 0 0,4 9-25 0,-4 0-10 16,0 2-6-16,0-2-9 0,0 1-13 0,2 1-5 16,-2-3-3-16,0-1-4 0,0-2-11 0,0 0 29 15,2-7-13-15,-4-3-12 0,2 3 4 0,0-8-29 16,0 0 5-16,-2 0-16 0,2-5-3 0,0 2 5 15,0-6 2-15,0-1-6 0,0 0-2 16,0 0 5-16,0 0-1 0,9-18-11 0,-4 2 10 0,0-5-1 16,4-6 6-16,-5-6 5 0,5-2 5 0,0-9 9 15,-4-5 0-15,0 14 13 0,-2-14-4 0,-2 0 14 16,-1 3-6-16,5 0 11 0,-2 10 1 16,-2 2 4-16,3 0 6 0,-2 3-4 0,4 4 4 0,-4 2-8 15,3 4-4-15,-2 11-6 0,3-2-6 16,-1 1-13-16,3 4-4 0,1 1-3 0,5 2-2 0,-3 4-7 15,10 3 2-15,-1-2-5 0,6 10 0 0,-2 2-5 16,3-3 0-16,-4 5-7 0,-1 3-3 0,-6 3 1 16,-2 0 0-16,-2 4-1 0,-7 2-8 0,-8 0 1 15,-2 3 3-15,-6-1-8 0,-8 0 4 0,-4 1-10 16,-3-4-2-16,4 0-7 0,-5-4-5 0,3 0 5 16,1-5 5-16,0-2-2 0,7-8 3 0,4 0 3 15,3-2 2-15,1 0-2 0,2-1 0 0,3 0-7 16,0-3 0-16,4 4 6 0,3-2-4 0,5 1 6 15,8 3 2-15,3-1 0 0,9 2 2 16,1 3-3-16,4-4 7 0,1 4-1 0,-2-1 2 0,3 0-6 16,-3 3 5-16,1-3 4 0,-2 2-1 0,0-1-1 15,-6 1 1-15,-8-3 8 0,0 0-4 0,-4 0 7 16,-4-1-4-16,-1-1 12 0,-3 0 1 0,-2-2 13 16,-3 1 7-16,-2 2 5 0,-3 0 6 0,-3 4-1 15,-4-7-4-15,-8 6-2 0,-8 2 2 16,-3-2-5-16,0 2-2 0,-6-4-2 0,-15 4-2 0,1-1-3 15,14-4-7-15,-2 1-6 0,5 0 1 0,3-1-29 16,3 1-34-16,7-5-44 0,3 2-48 0,8 0-53 16,-3-5-47-16,5 2-33 0,1-1-21 15,6-2-75-15,0 0-1009 0,0 0 456 0,7-14 306 16</inkml:trace>
  <inkml:trace contextRef="#ctx0" brushRef="#br0" timeOffset="146482.19">31152 16637 281 0,'27'-48'286'0,"-6"18"-11"16,-3 3-1-16,0 3 8 0,-6 7 0 0,0 0 4 15,0 5-7-15,-4 2-7 0,-2 6-19 0,-1-5-21 0,0 6-26 16,0 3-24-16,-5 0-7 0,13 12-6 0,-5 5-10 16,1 6 3-16,-4 9-5 0,2 2-10 0,-3 15-3 15,-3 3-13-15,-2 2-6 0,-6 4-8 0,5-1-6 16,0 25-11-16,-5-23-9 0,5 0-7 15,-7 23-10-15,-3-26-4 0,3-3-11 0,-2 2-3 16,-4-4-8-16,-2-4-11 0,-1-4-27 0,-1 4-27 0,6-15-35 16,-3-2-35-16,1 1-49 0,0-7-58 15,2 3-47-15,-1-1-56 0,3-11-58 0,1-1-1058 16,-3-1 471-16,5-6 314 0</inkml:trace>
  <inkml:trace contextRef="#ctx0" brushRef="#br0" timeOffset="146861.6">31912 16949 2352 0,'14'-22'106'0,"-9"5"-19"0,0 0-10 0,-3 5 15 16,-5 0-14-16,-1 0-1 0,-2 4 10 0,-4-1 9 15,-6-1 5-15,1 3 13 0,-6 0 2 0,1 2 1 16,-9 0-8-16,1 3-11 0,-2 3-10 0,1 7-3 15,1 1-13-15,2 4-4 0,4 4-9 0,-1 5-5 16,8 4-3-16,2 3-5 0,4 0 3 0,0 3-8 16,6 1-5-16,5 1-11 0,7 0 11 0,3 0-7 15,3 0-11-15,15 5 20 0,2 0-19 0,5-3-4 16,-7-12 11-16,12 9-12 0,0-6-13 0,-1 0 9 16,-9-8-1-16,-1-3-1 0,-6 2 5 0,-2-3-8 15,-6-4 7-15,-3 0-1 0,-3 1 7 0,-1-5 11 16,-2-2 13-16,-8 5 16 0,-3-3 20 0,-4-2-1 15,-8 6-1-15,-12-1 3 0,-6 0-9 0,-17 1-6 16,0 0-7-16,-4-6-8 0,-1 3-2 0,-1-3-3 16,1-1-15-16,-3 5-44 0,19-2-54 0,-14-5-89 15,1 8-95-15,1 0-118 0,-2-2-1161 16,13-4 510-16,-14-2 340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28:33.12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15621 15991 85 0,'-4'-5'182'0,"4"0"-13"16,0 2-9-16,0 3-13 0,0-7-15 0,0 7-19 15,0-5-8-15,0 5-13 0,0 0-9 0,0 0-9 16,0 0-9-16,0 0 6 0,13 11-2 0,-8-2 3 16,3 5-7-16,2 5-2 0,-1 5-3 0,-1 3-5 15,-1-3-6-15,1-2 0 0,0 10-1 0,-2-3-24 16,0-3-3-16,3-2-2 0,-4 1-4 0,2-7-5 16,-2-2 7-16,1-2-6 0,2 1-5 0,-3-5 2 15,1-2 1-15,0-2 4 0,0-4 5 0,2 2 10 16,3-5 5-16,-2-4 4 0,10-5 4 0,3-7 4 15,-2-4-4-15,5-4-1 0,-2-1-4 16,6-11-1-16,-1-4 0 0,0-2-1 0,0-3 1 0,-1 2-1 16,4-2-7-16,-2 1-2 0,-3 0-1 0,-1 2-2 15,-5 9-4-15,1-6 2 0,-5 11-7 0,0 3 0 16,-3 3-2-16,-3 5 1 0,3 4-1 0,-9 7-5 16,0 0-7-16,-2 2-17 0,1 1-14 0,-2 1-18 15,-1 3-25-15,0 0-22 0,0 0-14 0,-19 22-22 16,1-1-12-16,-4 5-24 0,0 6-22 0,-14 8-420 15,-5-2 203-15,1 1 136 0</inkml:trace>
  <inkml:trace contextRef="#ctx0" brushRef="#br0" timeOffset="465.61">15351 16223 66 0,'-1'-5'172'0,"-3"2"-25"0,1 3-15 0,3 0-8 15,0 0-12-15,-2 10 1 0,4 5-15 0,2 4-7 16,0 11-13-16,1 1-6 0,3 17-2 0,0-1-8 15,-2 3-8-15,7 1 0 0,-5-5-10 0,-2-13 2 16,8 16-2-16,-5-18-10 0,2 0 1 0,0-1-11 16,3-1 0-16,0-5 5 0,1 2-5 0,0-4-1 15,0-8 4-15,4 4 6 0,-3-6-1 16,1-5 10-16,2-1 8 0,9-5 5 0,-1-6 2 0,4-6 1 16,3-2 3-16,12-13-2 0,4-2 8 0,4-7-10 15,16-18 8-15,-1 1-3 0,-1-1 0 0,-4-6-8 16,-20 19 0-16,23-22 1 0,-24 20-1 0,2 2-3 15,-3 1-2-15,0 2 0 0,-2 6-3 0,-13 9-2 16,-3 0-3-16,2 0-7 0,-8 3-1 0,-3 4-2 16,-2 6-7-16,-6 1 0 0,1 4 0 0,-4 0-2 15,0-1-6-15,-1 2-4 0,1 0-6 0,0 3-19 16,-1-2-26-16,-3 2-31 0,0 0-38 0,0 0-42 16,0 0-47-16,11 5-46 0,-11-5-579 0,1 9 274 15,1-4 184-15</inkml:trace>
  <inkml:trace contextRef="#ctx0" brushRef="#br0" timeOffset="1717.71">24282 15990 10 0,'0'-7'156'0,"0"5"-6"16,0-6-3-16,0 4-5 0,0-2-13 0,0 4-8 16,0 2-13-16,0-7-13 0,0 7-13 0,0 0-9 15,0 0-4-15,0 0 6 0,14 15-6 0,-5-1-3 16,1 13-2-16,1 1 0 0,0 9-1 0,1 8-4 15,3 4-3-15,-2-2-7 0,-6-15 15 0,9 15-5 16,-3-1-5-16,-2-14-4 0,-1 1-3 0,2 0-4 16,-1-2-5-16,3-1-2 0,0-5-4 0,-5-1-3 15,0-7-2-15,1-2 3 0,3-1-3 0,-1-2 0 16,4-4 7-16,-5-4 8 0,1-4 2 0,6 0 10 16,4-7 3-16,5-6-1 0,-2-5 3 0,6-7-3 15,2-11-2-15,2-3-4 0,-6-6-3 0,3-3 2 16,1-1-5-16,-1-4 0 0,13-17-2 0,-17 19-1 15,4-4-3-15,-6 1-6 0,4 3-3 0,-4 1-6 16,-2 3 3-16,-1 4-5 0,-10 11 3 0,-2 8-10 16,1-1 0-16,-8 11-3 0,-2 3-5 0,2 2-8 15,-4 0-16-15,3 4-13 0,-6 1-34 0,3 4-28 16,-6 0-23-16,-5 5-16 0,0 5-21 0,-4 2-19 16,-6 10-30-16,-7 2-9 0,-6 9-531 0,-2 1 246 15,6-10 166-15</inkml:trace>
  <inkml:trace contextRef="#ctx0" brushRef="#br0" timeOffset="2221.03">23882 16310 155 0,'0'0'145'16,"0"0"-14"-16,0 0-10 0,0 0-9 0,12 10-7 15,-8 2-2-15,2 7 1 0,5 10-8 0,-3 2-1 16,9 16 2-16,-3 0-6 0,2 2-9 0,2-1-10 15,-3-1-1-15,2 0-1 0,2-2-9 0,-2 1-2 16,-2-13-1-16,-2-1-6 0,5-1-4 0,1-4-14 16,-5 0-8-16,4 1 0 0,0-5 5 0,2-4 3 15,1 1 4-15,-3-9 5 0,2-4 5 0,0-1 7 16,4-5-1-16,5-3 9 0,4-9 10 0,14-9-10 16,-2-8 3-16,9-7-5 0,24-20-1 0,-8 0 1 15,4-8-6-15,3-2 0 0,-3-5-2 0,5-6 7 16,-2 0-1-16,-2 1-3 0,-2 2 1 0,3 1-2 15,-9 4 6-15,1 8-4 0,-18 19 3 0,16-13-3 16,-19 20-1-16,-3 1-6 0,-16 9 1 0,-1 3-11 16,-4 3-5-16,-10 6 1 0,-2 5-5 0,-3 1-1 15,-4 1-11-15,1 3-14 0,-1-2-46 0,-4 4-62 16,0 0-76-16,0 0-92 0,0 0-799 0,2 16 356 16,-2-16 238-16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20:50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1610 1180 119 0,'0'-13'127'0,"0"6"-5"0,0-5 13 0,0 5 5 16,1-3 12-16,-1 1-4 0,1 2 15 0,-1 1 0 15,-1 2-2-15,2-1-6 0,-2 1-12 0,1 4-18 16,0-6-11-16,0 6-18 0,0 0-6 0,0 0-12 16,0 0 5-16,-3 29-4 0,5-4-7 0,-5 5 2 15,3 1-9-15,-3 2-5 0,3 14-4 0,2-2-3 16,0 6-2-16,1 2 0 0,-1-4-9 0,1 6-2 15,-2-2 0-15,3 0-8 0,2-4 1 0,3 4-5 16,0-8 1-16,4-10-1 0,-3-2-5 16,12 10-2-16,-5-14-1 0,3 1 0 0,3-4-1 15,2-4-3-15,3-1-5 0,-2-7-2 0,5-2 0 16,-2-5-13-16,2-5 1 0,0-2 2 0,-3-5-3 0,1-4 1 16,-2 0 0-16,1-8 0 0,-1-3 2 15,-4-2-2-15,-1-8 2 0,5-10 1 0,-4-4 0 16,2 1 0-16,-2-3 1 0,-2-3-2 0,-4 3 3 15,-2 3 2-15,-1 8 8 0,-3 4 9 0,-2 0 4 16,-3 5 25-16,-2 13 22 0,0-1 7 0,-4 2 4 16,0 9-20-16,4-6-1 0,-4 9-15 0,1-6 1 15,-1 6-7-15,0 0-2 0,8 20 2 0,-3 4-12 16,0 5 6-16,0 3-6 0,3 15 0 0,-3-11-1 16,8 9 0-16,-7-11-6 0,11 10-6 0,-2-11 1 15,1-1-2-15,6 7-2 0,-2-9-2 0,-1-2 2 16,5-2-3-16,-4-6-7 0,6 1-11 0,-2-4-11 15,-1-5-7-15,3-5-1 0,2-1 1 0,1-6-2 16,-2-3 0-16,4-4 4 0,-3-2-1 0,0-6 0 16,-1-3 4-16,0-1-1 0,-5-3-1 15,-2-4 5-15,-2 2 0 0,-4-3 2 0,0-4 13 0,-4 0-8 16,-1 1 0-16,-1-1 0 0,-2 2 5 0,-2 5 2 16,-4 4 1-16,1 4 7 0,-1 4 5 0,-1-2-3 15,-3 6-1-15,-2-1-2 0,-2 3 5 16,-3 3-11-16,-6 3-2 0,-1 4-1 0,-2 2 10 15,-3 6-11-15,0 3 4 0,2 1-5 0,5 5 5 16,3-4-13-16,-1 3-7 0,6-1-6 0,4-3-18 16,3 3-10-16,1-3-16 0,1-1-9 0,3-2 1 0,1-4-1 15,3 1 6-15,1-2 6 0,0-2 6 16,1-3 8-16,1 0 4 0,1-2 7 0,-12-1 3 16,26-1 7-16,-15-2 2 0,3 0 2 0,-2 3 4 15,-1-4 3-15,1 3 0 0,-2 1 3 0,-10 0 2 16,15 0 1-16,-15 0 1 0,13 1 4 0,-13-1 4 15,10 4-1-15,-10-4 9 0,9 7-5 0,-5-3 0 16,4 0 3-16,-6 0-1 0,6 1-2 0,-2 3 3 16,1-3 0-16,-1 0 0 0,1-1-3 0,-7-4 4 15,10 5 2-15,-10-5-2 0,12-1 4 16,-12 1 0-16,16-12 1 0,-5 1-3 0,3-5-2 16,-4-9 4-16,2-2-4 0,-3-2 2 0,1-2-3 0,-2-15 3 15,2 0 3-15,-5 10-5 0,0-16 11 0,-3 2 0 16,0 4 4-16,-2-3 11 0,-5-1 6 0,1 16 11 15,-2-12 6-15,2 14 14 0,0 3 11 0,0 5 21 16,0 7 22-16,3 3 9 0,-3 4-11 0,2 3-16 16,0 1-11-16,2 6-8 0,0 0-14 15,0 0-6-15,0 0-4 0,-1 34-6 0,4-7-6 16,1 7 4-16,7 12-13 0,3 2 3 0,-1 6-3 16,0-6 0-16,3 4-2 0,2-2-2 0,-2-2-5 15,0 3 0-15,3-4-4 0,1-2 1 0,-5-13 2 16,8 11-8-16,-8-14 4 0,3-5-4 0,-1 3-14 15,-1-9-5-15,1-5-2 0,-3-1-16 0,4-5-1 0,0-2-7 16,-2-5-4-16,2-3-2 0,-2-6-2 16,3 0 5-16,2-11 0 0,-5-2 4 0,2-3-3 15,-5-4 0-15,-2-4 3 0,-1-3 5 0,-2 2 2 16,1-2-3-16,-8 2 9 0,-1 0 7 0,-1 5 7 16,-2 2 14-16,-1 8 0 0,2 1 7 0,-6 5 3 15,-1 1-8-15,3 3 5 0,-3 1 0 0,5-1-3 16,-4 6-1-16,2 1-3 0,0-1-7 0,6 3 1 15,0 0-5-15,-12-1 0 0,12 1 1 0,0 0-6 16,-6 11-2-16,6-11-5 0,2 12-9 0,-2-12-2 16,8 12-2-16,0-5 8 0,-2-5-9 0,5 3 3 15,2-2 2-15,0-3-6 0,5 0 8 0,-4-2 1 16,-1 1 5-16,6-4-2 0,-4-2 6 0,-2 4-5 16,0-4 5-16,-1 5 0 0,-4-1 6 0,-1 1 1 15,-7 2 1-15,11-3-4 0,-11 3-2 0,0 0 2 16,14 5 5-16,-9 5 15 0,-1 0 0 15,1 0-1-15,4 10 5 0,-6 5-1 0,3 2-4 16,-2 2 1-16,-3-3-3 0,7 5 3 0,-4-1 0 16,2-1-4-16,1-2-8 0,-1 2-34 0,3-4-64 15,1-7-91-15,-1-2-102 0,-5-5-809 0,1-4 364 16,4-2 244-16</inkml:trace>
  <inkml:trace contextRef="#ctx0" brushRef="#br0" timeOffset="126.17">3844 1067 3498 0,'-19'-29'56'0,"2"4"-5"16,2 5-5-16,2 4-48 0,5 6 7 0,0 0-28 15,3 5-56-15,0 3-60 0,2 0-45 0,3 2-93 16,0 0-707-16,0 0 328 0,-9 13 218 0</inkml:trace>
  <inkml:trace contextRef="#ctx0" brushRef="#br0" timeOffset="1681.01">4266 1973 10 0,'0'7'156'16,"0"1"-21"-16,1-4-15 0,2 2-9 0,-1-1-13 15,5-1-3-15,-2-2-10 0,5-1-7 0,-1-1-13 16,4-2 1-16,1-8-8 0,4 2 10 0,5-11-6 16,-1-1 0-16,-3-4-8 0,0-2 5 0,-1-1 2 15,-1-6-3-15,-1 3 3 0,2-18 12 0,-4 16 1 0,0-14-12 16,-6-2-3-16,2 4-6 0,-5-2 0 16,-1-5-1-16,-1 6 7 0,-7 8 32 0,-4-9 4 15,-1 11 0-15,0 3 9 0,0-2 12 0,0 6 5 16,-5 2-6-16,5 9-1 0,0 1-5 0,0 6-11 15,3 2-6-15,1 3-17 0,0 4-2 0,5 1-11 16,-13 10-5-16,7 6-5 0,-2 14-5 0,0 1-6 16,2 15-5-16,2-8 2 0,3 18 0 15,5-3-4-15,1 5-5 0,4-5 4 0,1 2-4 0,5-3-4 16,-1-1-2-16,5-5 2 0,3-6-5 0,-4-10-6 16,1-3 2-16,3 1-5 0,1-6-12 0,2-3-3 15,0-5-8-15,-6-6 1 0,0-1-17 0,4-2 13 16,-5-7-1-16,5-3-4 0,-4-3 3 0,7-6-3 15,-7-5 7-15,3 0-5 0,-1-7 5 0,-3-4 1 16,0 3-2-16,-5-1-1 0,2 1 2 16,-5 2-3-16,-1 9 21 0,-1-1 3 0,-5 8 8 15,-1-2-2-15,2 7-15 0,-4-1 12 0,1 0-6 0,-1 5 1 16,4-4 3-16,-4 4-9 0,0 0 8 0,1 13-4 16,2-2-5-16,-3 3 9 0,4 3-7 0,-3 9 4 15,4-6 2-15,0 4-3 0,-1-4-4 0,1-2-1 16,3 0-15-16,1-4-5 0,1-2-3 15,-1-2-4-15,4-3 3 0,-3-5-2 0,3-1 3 16,2-3 1-16,-3-4 4 0,5-3-6 0,2-9 7 16,-2-5 1-16,1-1 6 0,-5-7 6 0,-3 1-9 15,3-3 16-15,-5-2 1 0,2-14-17 0,-4-1 14 0,-2 0 3 16,-4-2-1-16,0 4 11 0,-5-2 0 0,0 1 10 16,0 3 2-16,1 12 9 0,0 4 7 0,-4 0 6 15,3 5 5-15,0 8 5 0,1 7-9 16,2 1-14-16,-2 2 5 0,1 7-4 0,3 0-8 15,-6 16-4-15,3 7 1 0,2 8-1 0,-2 17 2 16,6-3-6-16,-3 12 2 0,5 4-4 0,12 20 6 16,-11-27-9-16,7 4 5 0,-1-5 3 0,4 5-3 0,1-7-3 15,3-3-5-15,2-7 7 0,-8-9-1 16,5-3-11-16,-1-2-5 0,0-4-7 0,5-3-12 16,-8-10-6-16,3 2-1 0,-5-8 1 0,5-3 0 15,0-1 10-15,-2-6-6 0,1-5 5 0,1-9-2 16,1-1 6-16,-5-6 1 0,1-4 0 0,-4-4 0 15,5-15-6-15,-7 4 7 0,0-4-3 0,-5 15-1 16,6-13 12-16,-10 19 3 0,4-3 16 0,-3 8-1 16,-1 5 14-16,0 7-20 0,3 4 17 0,-3-1-13 15,0 4-2-15,0 5 4 0,0 0-3 0,0 0-7 16,5 19 10-16,3-4-1 0,-3 10-6 0,1 0 1 16,3 4-2-16,-1 2 0 0,2 0 0 0,-1 2 0 15,4-4 7-15,2 2-7 0,5-6-14 0,1 1 10 16,-5-6-3-16,10-3-7 0,-8-5-7 0,0-3-3 15,2-2 8-15,1-3-7 0,-2-3 6 0,-1-2-1 16,2-3-8-16,-2-4 2 0,-1-2 11 0,6-8-11 16,-5-3 10-16,0-3-7 0,-2-3 5 0,-3-2-2 15,2-1 6-15,-6-3-8 0,0 2 8 0,5-13 2 16,-5 10-1-16,-1 0-2 0,-3 1 5 0,0 7-3 16,-1 7 19-16,-4 0 10 0,0 10 4 0,1 0-3 15,-1 3-24-15,-1-1 20 0,-1 3-11 16,2 4-17-16,0 0 10 0,0 0 8 0,-20 16-5 15,10 7-1-15,-5 2 1 0,3 7 1 0,-2-6 2 16,9 3-4-16,-3 0-19 0,4-2-6 0,7 1-9 16,2-8-2-16,3 5-12 0,3-6-13 0,-2-4-15 0,7-3-8 15,0 0-8-15,2-4 2 0,8 0-1 0,2-7 3 16,-1-6 4-16,2-3 8 0,-1-4 2 0,3-5 4 16,-2 0 9-16,-2-4 0 0,1-4 13 15,5-13 7-15,-2 1 6 0,-7 11 11 0,-2-1 9 16,-3-2 15-16,2 4 10 0,-3 2 13 0,-3 8 10 15,4-2-19-15,-5 5 13 0,-4 6-1 0,2 0-3 16,-1 4-3-16,3 2 5 0,-5 7 5 0,4-1 3 16,1 7-7-16,0 9 10 0,0 0 6 0,-1 1-3 15,-4 4-2-15,4-1-6 0,-7 3-15 0,2-1 12 16,-3 3 3-16,-1-2-9 0,-2 3-9 0,-2-2 0 16,1 1 2-16,-1-2-14 0,-2 0-25 0,-3-10-48 15,-1 7-67-15,-1-9-93 0,-2 0-112 0,-2-2-758 16,-6-9 364-16,-2-2 244 0</inkml:trace>
  <inkml:trace contextRef="#ctx0" brushRef="#br0" timeOffset="1820.63">5356 1308 1860 0,'13'-10'129'16,"-4"5"-86"-16,6-4-63 0,3 2-64 0,13-3-54 15,3-1-64-15,5 3-328 0,13 0 176 0,-1-2 118 16</inkml:trace>
  <inkml:trace contextRef="#ctx0" brushRef="#br0" timeOffset="2681.27">1703 2677 157 0,'-9'-2'169'0,"1"2"-10"0,2-2-15 0,-2 1-12 15,3-1-18-15,5 2-12 0,-6-2-13 0,6 2-13 16,-6-1-4-16,6 1-9 0,0 0-6 0,0 0-1 16,0 0-8-16,0 0-2 0,0 0-1 15,13 8-3-15,-1-3-1 0,8-4 3 0,11 5-7 0,6-1-4 16,14-8 3-16,4 3 11 0,5-3-7 15,4-2 5-15,31-1 3 0,0-4 0 0,4-1 8 0,8-4 0 16,12 2 4-16,4-5 2 0,-1 1-9 16,10-1 2-16,5 1-1 0,-3-4-7 0,2 3-2 15,4-1-1-15,0 5-5 0,-8-6 0 0,2 5-4 0,-9-1 3 16,3 2-6-16,-3-4-1 0,-2 6 2 0,-4 0-1 16,-4-7 3-16,-1 5 3 0,-3 4 11 0,0 0-7 15,1 0 8-15,-7 3-3 0,-2-5-6 0,-1 5-1 16,-9 1-4-16,-27 0-2 0,25 4-2 15,-27-2 3-15,-3 4-7 0,2-2-1 0,-8 2-3 16,1-4-3-16,-1 1 3 0,-17 3-10 0,2 0 1 0,-3-2 1 16,3-1-1-16,-6 3-2 0,-1 0-1 0,-1-3-2 15,-3 3-1-15,0-2-1 0,-10 0 0 16,-1 0 7-16,0 2-10 0,-5-3-4 0,1 3 1 16,-4-3-9-16,-4 1-14 0,1 2-22 0,-1 0-31 15,-6 0-34-15,0 0-53 0,0 0-62 0,0 0-55 16,-26 3-600-16,-8 4 292 0,-17-2 196 0</inkml:trace>
  <inkml:trace contextRef="#ctx0" brushRef="#br0" timeOffset="3257.07">1608 3100 152 0,'-6'-1'160'0,"1"-2"-13"0,-1 1-11 0,3 0-13 16,3 2-15-16,0 0-10 0,-10 0-9 0,10 0-8 15,0 0-11-15,0 0 0 0,0 0-6 0,0 0 0 16,29 1 7-16,0 0-2 0,7-2-3 0,23-3 7 15,6-1-1-15,35-5 1 0,1-3 2 0,5-3 0 16,10 2 7-16,7-8-1 0,6 7-6 0,10-4-3 16,0 3-5-16,7-5 1 0,4 0 0 0,7 2-1 15,5-1-3-15,6 6 0 0,-5-6-5 0,-2 6 1 16,-4-1 2-16,-2 3-4 0,-4 0-2 0,-7 1 0 16,-2 0 6-16,-16 2 0 0,-6 2-9 15,-6 2 1-15,-8-3-3 0,-6-1 1 0,-31 9-3 0,21-8-8 16,-33 6-1-16,-2 1 1 0,-14 1-1 15,-3-2 1-15,-6 0-4 0,-3 1-13 0,-7 1 5 0,-8 0-6 16,0 0 2-16,-6 0-1 0,0 0-3 0,-3 0 5 16,-5 0-3-16,10 0 2 0,-10 0 0 0,7-1-6 15,-7 1-5-15,3-1-26 0,-3 1-46 0,0 0-66 16,0 0-85-16,0 0-102 0,0 0-751 0,0 0 354 16,0 0 236-16</inkml:trace>
  <inkml:trace contextRef="#ctx0" brushRef="#br0" timeOffset="5016.47">19063 1823 5 0,'0'-6'221'0,"3"0"-28"15,-2-1-13-15,7 2-23 0,1-3-17 0,1 1-6 16,3 0-16-16,4 0-11 0,3 2-8 0,0 3-6 0,2-1-12 16,6 1-3-16,-5 7-9 0,5-3-7 0,-1 8-2 15,0 1-1-15,-1 4-8 0,-2-2-7 16,-1 6 1-16,1 3-7 0,-5 0 3 0,-1 2-9 15,-5 2 0-15,2 1-4 0,-6 0-2 0,-6 2 1 16,-3 2-4-16,-4 0 6 0,-5 0-9 0,-5 3 3 16,-5 9-2-16,-2-13 1 0,-7 11 0 0,4-12-6 15,-9 5 5-15,5-7-4 0,-11 4 1 0,9-11-4 16,0 1 2-16,-2 1-3 0,2-7-2 0,-2 2 8 16,2-3 1-16,3-1 8 0,7-5 6 0,3 0 4 15,5-3 1-15,5 0 16 0,-2 0-11 0,4-3 0 16,-1 1 6-16,3-3 0 0,3 0-5 0,0 0-5 15,0 0-6-15,0 0 0 0,32-7-6 0,-4 3 6 16,3-1-3-16,6 0-3 0,1-2-1 0,15-1-6 16,-1-2 7-16,2 7-11 0,1-3-3 0,0 2 0 15,-2-3-1-15,1 6-19 0,2-2-26 0,-5 0-37 16,-12 1-48-16,-1 0-45 0,0 2-62 0,-2 0-685 16,-3-3 303-16,-5 0 202 0</inkml:trace>
  <inkml:trace contextRef="#ctx0" brushRef="#br0" timeOffset="5429.88">20110 2104 67 0,'4'-3'225'15,"-2"0"-19"-15,-2-3-26 0,4 3-22 0,-4 3-13 16,0 0-19-16,0 0-11 0,0 0-8 0,0 12-12 15,1-4-1-15,-1 4 0 0,0 2 0 0,-1 4-9 16,2 8-3-16,-1-2 6 0,3 4-11 0,-3-3-4 16,1 1-5-16,3-1-7 0,0-1-1 0,3 0-5 15,1-6-4-15,0 0-5 0,2-3 7 0,3 0-13 16,-3-1 9-16,4-6 1 0,-1 4 9 0,5-5 5 16,-5-5 3-16,4 1 4 0,-4-3 5 0,8-3 5 15,-4-3-7-15,0 0 3 0,0-5-5 0,-2 2-3 16,1-3 3-16,-5-4-6 0,1 1-7 0,-6-10-3 15,3 0-8-15,-3 3-6 0,-4-7-1 0,-4 5-3 16,0-6-7-16,-2 5-1 0,-6-3-13 0,-2 4 3 16,-2 4-3-16,-4-2 4 0,-3 5-11 0,-2 0 6 15,-2 4-14-15,-2 3-1 0,-1 3-13 0,7 4-6 16,-2 3-20-16,5 3-28 0,-3 1-20 0,4 4-19 16,1 2-33-16,2 2-38 0,3 4-38 0,4-1-39 15,1 9-692-15,3-4 315 0,3-1 210 0</inkml:trace>
  <inkml:trace contextRef="#ctx0" brushRef="#br0" timeOffset="5697.71">20516 1795 190 0,'-4'-10'226'0,"3"5"-9"0,0-1-18 16,1 1-16-16,-1 0-24 0,1 5-16 0,-2-4-10 16,2 4-20-16,0 0-10 0,0 0-7 0,7 20-3 15,-1-6-3-15,-2 5-8 0,2 6-3 0,3 1-7 16,-2 3-6-16,-1 2-3 0,-1 1-4 0,3 0-8 16,-3 1-3-16,-3-2-6 0,2 6-1 0,0-2-6 15,-1 1 3-15,-3 10-4 0,0-13-6 0,-3-1-4 16,2 0-14-16,-2-1-25 0,-1-2-32 0,-3-1-46 15,3-3-65-15,-4-3-67 0,3-3-502 0,0-7 243 16,3-2 160-16</inkml:trace>
  <inkml:trace contextRef="#ctx0" brushRef="#br0" timeOffset="6064.83">20864 1971 62 0,'4'-3'231'0,"-1"-1"-24"0,-1 3-23 0,-2 1-17 16,0 0-16-16,6 16-10 0,-6-5-15 0,0 4-6 16,0 5-4-16,-1-1-3 0,-3 6-7 0,4 0-9 15,-1 4-4-15,-3 3-9 0,6-2-7 0,-2-1-5 16,2-1-4-16,-1 0-8 0,7-1 0 0,0-10-4 16,4 0 0-16,1-2 1 0,4-3 9 0,2-5 1 15,2-2 3-15,1 0 7 0,-3-4 19 0,6-2-11 16,0-6 11-16,1-1-4 0,-3-6-2 0,-1 2-5 15,1-8 0-15,-2 1-13 0,-1-3-4 0,-7-4-6 16,3-3-9-16,-5-1 1 0,-2 1-6 0,-2-1-3 16,-6 2-10-16,-2-3-8 0,-6 3-2 0,-2 0-1 15,-5 6-3-15,-2 1-12 0,-5 6-9 0,-8 1-22 16,-3 3-5-16,-19 4-23 0,-2 7-26 0,-6 3-15 16,-1 5-27-16,3 5-10 0,-2 5-19 0,4 4-21 15,-1 2-16-15,5 5-27 0,6 3-17 0,2 4-608 16,-1 2 278-16,6-4 186 0</inkml:trace>
  <inkml:trace contextRef="#ctx0" brushRef="#br0" timeOffset="6433.85">19057 2620 178 0,'-55'-1'210'0,"21"-1"-8"0,5 2-4 16,9 0-8-16,6 0-14 0,0 0-16 0,8 0-10 16,-1 0-18-16,7 0-6 0,0 0-8 0,0 0 1 15,40 9 0-15,-4-6 2 0,26-1 0 0,34 1 3 16,2 4 5-16,15-5-19 0,-1 1-3 0,5-1-6 15,5 5-11-15,2 1-5 0,0-6-10 0,-1 10-4 16,-3-5-11-16,-4 3-4 0,-6-5-6 0,-4 5-3 16,-4 1-7-16,-10-3-3 0,-30-4-9 0,0 2-1 15,-3 1-2-15,0 0 0 0,-8-1-2 16,-13 0-1-16,-3 0-6 0,-6-2-4 0,-3-2-8 16,-7 4-17-16,-6-2-18 0,-2-2-11 0,-6 2-20 0,-1 0-25 15,-4-4-29-15,-11 8-39 0,-7-2-52 0,-10 5-36 16,-9-5-667-16,-22-1 304 0,-9 2 202 0</inkml:trace>
  <inkml:trace contextRef="#ctx0" brushRef="#br0" timeOffset="6714.15">19030 2890 240 0,'-19'-2'280'16,"6"2"-26"-16,2 0-23 0,4 0-26 0,7 0-17 15,0 0-18-15,0 0-15 0,54 0-14 0,5 4-6 16,34 1-4-16,8-3-3 0,6-2 8 0,1 6-16 16,9-3 0-16,6-1-9 0,5 2-7 0,-1 2-12 15,0-1-11-15,-3 2-9 0,-9 0-2 0,-5 0-8 16,-4 3-3-16,-10-3-8 0,-32-2-6 0,-2 0-3 16,-3-1-5-16,-7 1-4 0,-13 0-5 0,-2-3 3 15,-8 1-2-15,2-1-4 0,-12 0-12 0,-5-4 10 16,-2 6-4-16,-6-4-4 0,-6 0 0 0,15 1-7 15,-15-1-21-15,0 0-47 0,11-5-64 0,-11 5-59 16,0 0-91-16,-9-10-741 0,-1 3 337 0,-1 0 226 16</inkml:trace>
  <inkml:trace contextRef="#ctx0" brushRef="#br0" timeOffset="8048.22">24890 2022 8 0,'-4'-1'217'15,"1"-3"-23"-15,1 0-19 0,2 0-14 0,4 0-18 16,1-1-13-16,3 0-12 0,7 0-4 0,-1 2-9 15,8-1-6-15,1 2-3 0,4 1-14 0,1 0-7 16,2 2 0-16,0 3-7 0,-6 2-6 0,6 0-9 16,-10 1-2-16,6 4-3 0,-8-1-8 0,5 4-3 15,-4 4 1-15,-4 3-3 0,-8-4-9 0,-1 9 4 16,-2 1-3-16,-7 1-6 0,1-1 2 0,-7 2-4 16,-1-1-1-16,-2 3-5 0,-3-2 5 0,1-2-5 15,-3 0-1-15,-1 1 2 0,0-6-1 0,-1 2 0 16,1-1-1-16,4-9-2 0,-3 5-1 0,5-7 3 15,3 0-5-15,2-4-2 0,-3-1 0 0,4 0-1 16,2-2-1-16,1-3 5 0,2 2-1 0,1-4 3 16,-2 4 5-16,2-4-1 0,0 0-4 0,0 0 1 15,16-10-2-15,-2 0-1 0,4-2 0 0,6-2-3 16,3-2 1-16,3 0 4 0,-5 0-8 0,5 1 5 16,-5 0-2-16,-1 6 0 0,2-2 1 0,-9 4 0 15,2 1 4-15,-6 5-9 0,-2-1 1 0,3 0-1 16,-4 1 3-16,4 4-1 0,-5-1 2 0,0 3 0 15,-1 2 0-15,1-1 1 0,-1 5-3 0,-1-3 4 16,2 6-6-16,-3-2 5 0,2 3-1 0,1-1-4 16,0 2 6-16,-1 0-4 0,1-2 1 0,0-1 3 15,0-1-6-15,0-3 5 0,-2 0-4 0,3-4 5 16,-2 3-2-16,2-3 3 0,4-3 5 0,-1-1 2 16,0-1 11-16,4-3 3 0,0 1 6 0,-1-8 7 15,2 2 4-15,-6-6 2 0,2 2 16 0,-1-3-4 16,-2-2-6-16,3-5-3 0,-5-2-4 0,0-2-2 15,-1 2 0-15,-4-3-5 0,0 3-9 0,-3-4 2 16,-1 10-4-16,-4 1 0 0,-1 0-6 0,-3 0-4 16,-3 3 7-16,-2-1-20 0,-3 5 2 0,-1 3 1 15,-3 1-6-15,1 2 0 0,-1 4-16 0,1 4-21 16,-1-1-18-16,-7 7-30 0,9 0-35 0,2 2-33 16,1 2-36-16,2 2-43 0,0 5-40 0,5-4-586 15,4 0 285-15,0 0 190 0</inkml:trace>
  <inkml:trace contextRef="#ctx0" brushRef="#br0" timeOffset="8249.73">26011 2038 212 0,'5'-9'277'0,"0"1"-24"15,2 4-24-15,-4-3-31 0,0 4-20 0,-2 1-18 16,-1 2-10-16,0 0-20 0,4 9-14 0,-4 3-9 15,1 0-14-15,-2 8-7 0,0 6-6 0,-2 5-8 16,-1-1-6-16,4 2-5 0,-3 4-5 0,-1-2-9 16,1 2-2-16,-1-2-36 0,4 0-33 0,-1 0-41 15,1 0-44-15,0-4-50 0,1-5-54 0,-1-6-472 16,4-3 227-16,3-8 154 0</inkml:trace>
  <inkml:trace contextRef="#ctx0" brushRef="#br0" timeOffset="8465.78">26296 2164 35 0,'18'-44'234'0,"-8"16"4"16,-1 3 2-16,0 9 23 0,-5-1-1 0,-2 7-11 16,1 3-21-16,0-2-30 0,-1 2-21 15,-2 4-23-15,0 3-15 0,0 0-9 0,0 0-19 0,1 19-10 16,1-2-2-16,-2 7-22 0,-2 7-1 0,2 1-11 16,2 4 1-16,2 12-10 0,-4-2-3 0,2 3-5 15,-1-3-2-15,2 2-12 0,-5-2-32 0,0 2-35 16,-2-13-53-16,-1 12-55 0,0-14-65 15,1 0-49-15,-4-2-651 0,1-1 302 0,-2-6 200 0</inkml:trace>
  <inkml:trace contextRef="#ctx0" brushRef="#br0" timeOffset="8797.29">24706 2876 10 0,'-23'-3'305'16,"5"1"-17"-16,8 2-24 0,-1-1-22 0,4-1-12 16,5 0-30-16,2 2-22 0,9-6-14 0,12 0-7 15,11-4 0-15,27-3-12 0,32-5 29 0,7 3 3 16,7 1 1-16,6 1-17 0,2 2-21 0,8 1-2 15,-1 1-25-15,7 6-4 0,-3-3-5 0,0 1-19 0,-7-1 2 16,-4 6-6-16,-1-6-17 0,-13 1-8 16,-9 1 2-16,-28 2-13 0,-2-3-3 0,-3 3-19 15,-5-1-6-15,-13 1-9 0,-3 2-7 0,-7-3-4 16,2 3-17-16,-13 3-23 0,-6-6-24 0,0 3-29 0,-6 0-15 16,-1 3-11-16,-5-3-8 0,-1 5-25 0,-5 2-51 15,-5 0-41-15,-15 2-41 0,-10 1-617 16,-13 2 301-16,-6 1 202 0</inkml:trace>
  <inkml:trace contextRef="#ctx0" brushRef="#br0" timeOffset="9164.07">24600 3087 168 0,'-33'0'296'0,"6"0"-28"16,9-3-26-16,3 3-23 0,7-3-24 0,3 2-15 0,5 1-22 15,0 0-7-15,0 0-4 0,50-4-3 0,1-3 5 16,40-4 3-16,7 2-2 0,12-2-6 0,10-2-5 16,7 3-11-16,9-4-6 0,1 2-5 0,5 3-4 15,-1 0-14-15,3 2-13 0,-5-1-6 0,-2 6-14 16,-8-4 7-16,-10 1-10 0,-9 3-3 0,-10-2-8 15,-33 1-13-15,-3-2 18 0,-8 2-18 0,-17 3-9 16,-5-2-3-16,-2 0 15 0,-4 0-20 0,-10 1 3 16,-8-1 6-16,1 2-7 0,-5-3 9 15,3 3 5-15,-4 0 1 0,-5 0-5 0,9-2-3 0,-9 2-5 16,5-2-2-16,-5 2-7 0,0 0-11 0,0 0-45 16,0 0-81-16,0 0-71 0,-22 4-79 0,3-1-107 15,-13-3-807-15,0 0 396 0,-4-3 262 0</inkml:trace>
  <inkml:trace contextRef="#ctx0" brushRef="#br0" timeOffset="16463.47">857 5141 55 0,'0'0'223'0,"4"9"-26"0,-3-4-19 16,7 7-19-16,-5 2-15 0,0 4-13 0,1 1-11 15,1 0-14-15,2 5-9 0,-3 3-12 0,-1-3-6 16,1 0-5-16,1 4-8 0,-4-1-6 0,2-2-7 15,-1-5-5-15,-2-1-2 0,2 1 1 0,-2-3-9 16,0-5-4-16,-2 0 11 0,2-5-34 0,0 1 16 16,0-1 20-16,-2-4 10 0,2-2-9 0,0-1-2 15,0 0-2-15,-9-14-5 0,2-1 1 0,0-12-5 16,1-1 0-16,-1-4-2 0,2 1 3 0,0-6-3 16,-4-11 1-16,5 0 0 0,0-1 1 0,3-4-6 15,-3 2 5-15,3 0 1 0,2-2 3 0,2 2-2 16,-1 0 1-16,6 4 6 0,-3 12-3 0,4 2 4 15,0 4-2-15,3 5-10 0,-1 0-5 0,-2 10-2 16,-1 1-2-16,0 4-1 0,3 5-6 0,-1 1-2 16,3 3 1-16,3 3-3 0,2 7-4 0,-1-2 1 15,6 11 0-15,0 4 1 0,-3 2-3 0,-3 2-1 16,2 2 7-16,-2 4-5 0,4 7-1 0,-4-7-3 16,-2 0 1-16,3 11 1 0,-8-10-6 0,2-2 9 15,-2-1-9-15,-1 5 5 0,4 9 0 16,-7-14 0-16,2 0 1 0,-4 1-2 0,0-4-5 0,-3 3-7 15,3-5-28-15,-3 3-28 0,-1-3-32 0,0 0-44 16,-4-9-38-16,3 0-46 0,-3 1-664 0,-5-4 296 16,-1 0 198-16</inkml:trace>
  <inkml:trace contextRef="#ctx0" brushRef="#br0" timeOffset="16682.59">857 5271 287 0,'4'-5'262'0,"-4"0"-17"16,6-2-31-16,-2 2-23 0,5-2-20 0,4 1-16 15,5-2-18-15,-1 1-15 0,0 2-10 0,2 0-8 16,3-2-14-16,6 5-7 0,3-2-12 0,-3-2-2 16,4 4-10-16,-3-3-5 0,3 5-6 0,0 0-6 15,-2-1-19-15,-1 2-26 0,-1-1-56 16,-6 2-62-16,-1 1-67 0,-5 3-536 0,-4-1 242 0,0-2 160 15</inkml:trace>
  <inkml:trace contextRef="#ctx0" brushRef="#br0" timeOffset="17316.5">1708 4969 132 0,'0'-6'181'0,"0"6"7"0,0 0-1 16,-4-4-5-16,4 4-10 0,-5 0-3 0,5 0-1 16,0 0-15-16,-13 4-10 0,7 4-13 0,-2-3-2 15,-1 10-3-15,-5-2-10 0,0 7-2 0,0 4-8 16,1-3-3-16,-2 2-7 0,5 5-6 0,1-6-6 15,0 6-6-15,0-8-13 0,4 6-3 0,1 3-2 16,3-3-6-16,-1-1-8 0,5-4-4 0,5 3-3 16,-4-4-1-16,4-1-4 0,1-3-5 0,7 5-5 15,3-2-11-15,3-2-35 0,3-3-48 0,-2-2-58 16,4-4-68-16,5 1-69 0,0-7-617 0,-1-4 295 16,-2-2 196-16</inkml:trace>
  <inkml:trace contextRef="#ctx0" brushRef="#br0" timeOffset="18947.39">2153 4991 142 0,'-12'-7'303'0,"2"-1"-12"0,1 6-15 16,-4-1-21-16,3 3-21 0,-3 3-18 0,1 2-24 15,0 2-7-15,-3 5-17 0,2 4-12 0,-5 4-9 16,3 3-15-16,-1 0-15 0,6 6-6 0,1 0-18 0,4 0-3 15,0 0-9-15,9 4-9 0,-2 0-8 16,5-2-4-16,-1 0-5 0,4-4-7 0,4 0-4 16,-1-3-6-16,4-5-1 0,-4-2-8 0,4-5-1 15,0-2-12-15,2 0-7 0,-1-4-2 16,1-3-8-16,3-3-1 0,1-3-2 0,-3-5 2 0,6-1-3 0,-2-5 3 16,0-2 2-16,-1-6 3 0,-1 1-5 0,-4-4 3 15,-5-2 0-15,5-3 4 0,-8 0 3 0,3 1 7 16,-3 4 9-16,-1-1 1 0,0-1 12 15,-4 7 3-15,-1 3 9 0,-2 7 23 0,1-3 40 0,-3 3 2 16,0 4-12-16,3 1-10 0,-2-1-13 0,-1 1-10 16,0 5-4-16,0 0-19 0,0 0-7 15,0 0 1-15,1 20-4 0,0-3-4 0,-2 2-3 16,0 2-5-16,2 8-14 0,3-2 12 0,-1 7 4 16,1-2-5-16,0-3-2 0,1 0-4 0,4-3-1 0,2-2-8 15,-8-4-12-15,5-2-3 0,1-2-16 0,-1-4 0 16,3 2-13-16,-3-6-8 0,2 1-3 15,3-3-1-15,-3-2 2 0,4-4-6 0,-2-3 4 16,1-2 2-16,-2 0 10 0,12-13 2 0,-5-2 2 0,0-1 5 16,-5-1 8-16,-1-3 7 0,-1-2-3 0,-2 1-3 15,-4-3 3-15,1 2 19 0,-4-1-9 0,0 1-1 16,-4 2 7-16,1 6 17 0,-1 2 10 0,-5 0 14 16,5 9 16-16,-3-5 6 0,0 5-8 15,-3 1-5-15,-2 2-10 0,-1 1-13 0,-1 6 6 0,-6 0 0 16,-1 3-9-16,1 5 1 0,-8 2-1 0,3 3-7 15,5 2-4-15,-3 4-1 0,3-3-7 0,6 4-10 16,4-5-12-16,1 1-29 0,3-1-13 16,1-1-6-16,5-3-2 0,3-3-9 0,2 1-7 0,2-3-12 15,2-3-6-15,3-1-3 0,2-3 4 0,6-1 8 16,-3-5 9-16,9-3 8 0,-2-1 9 0,-6-1 6 16,5-6 13-16,1 0 11 0,0-1 4 0,-8-1 19 15,1 1 12-15,-1-3 19 0,-4 6 11 0,-1 4 26 16,-8-2 20-16,5 4 14 0,-3 2 9 0,-5 1 2 15,2-1-4-15,0 2-19 0,-3 2 1 0,4-1-10 16,-5 3-12-16,0 0-8 0,0 0-5 0,0 0-3 16,0 10-2-16,0 0-9 0,0 2 4 0,-5 5-5 15,4 2 1-15,-4 5-5 0,5 3-3 0,-3-1-2 16,3-4-6-16,0 0 2 0,3-1-14 0,-2-3-19 16,4 1-19-16,4-2-16 0,-5-6-16 0,3 0-13 15,3-2-11-15,-2-1-11 0,3-3 2 0,3-4 10 16,-3-1 9-16,2-4 5 0,3-1 9 0,-1-5 11 15,2-2 16-15,-1-1 11 0,0-7 17 0,1 0 24 16,-3-1 28-16,-5 5 20 0,-1 0 18 0,1 1 20 16,-4-1 12-16,0 6 0 0,-1-1 5 0,-2 2 7 15,0 2 5-15,-2 2-6 0,0 1-11 0,0 4-10 16,1-7-14-16,-1 7-10 0,0-6-9 0,0 6-9 16,2-4-12-16,-2 4-2 0,0 0-2 0,0 0-8 15,0 0 0-15,3 20-6 0,-2-8-7 0,0-2-24 16,1 2-27-16,0 4-23 0,1 0-12 0,-2-1-20 15,2-6-9-15,-1 2-7 0,1-4 1 0,-1 0 2 16,1-2 8-16,0-1 8 0,-3-4 10 0,11-2 8 16,-11 2 9-16,14-14 4 0,-1-1 6 0,0-2 15 15,3-7 9-15,-3 5 14 0,-3-5 21 0,3 9 22 16,0-8 22-16,-7 6 1 0,7-1 20 0,-5 4-1 16,-2 7 0-16,-2-3-3 0,2 6-8 0,-2-3-9 15,0 3-7-15,0 2-18 0,3-1 7 0,-7 3 0 16,18 5-3-16,-7 0-9 0,0 2-5 0,0 7 5 15,1-2 0-15,1 3-6 0,-3 4-4 0,4 4-26 16,-6 2 30-16,-1 3-7 0,-1 0-17 0,-3-4-16 16,0 3-20-16,-3 0-19 0,0-10-13 0,0 1-13 15,0-7-10-15,-3 1-1 0,2-3 10 0,1-1 15 0,0-3 15 16,1-1 26-16,-1-4 6 0,0 0 2 16,0 0-1-16,0 0 5 0,-1-19 16 0,1 2 9 15,0-2 7-15,0-10-1 0,4 0 11 0,-4 0-10 16,6-2 14-16,-2 2 6 0,1-2-5 0,0 2 3 0,3 1 2 15,1 0 5-15,-4 3 11 0,3 9-22 16,-2-1 1-16,3 7-1 0,-4 0-3 0,2 1-3 16,-2 3 3-16,0 2-13 0,1 1-3 0,2 3-6 15,-3 0 2-15,5 3-4 0,2 4 5 0,-3 0 1 16,3 5-1-16,2 3-4 0,-3-1 3 0,-1 2 6 0,0 2-11 16,-1-3 2-16,-2 2-1 0,1-2-8 0,0-4-17 15,-3-1-1-15,3-3-1 0,-2 0 0 16,-1-1-7-16,3-2 12 0,0-4 2 0,-8 0 3 15,20-9 7-15,-8 3 6 0,3-7 2 0,3-5-1 0,0-4 12 16,-1-2 4-16,0-2 10 0,-2-3-7 0,-2-1 35 16,-5-4 3-16,7-14 13 0,-6 14-7 15,5-12 4-15,-6 11 10 0,1 3 17 0,-4 3 6 0,-1 2-1 16,2 0 6-16,-3 10 10 0,-2 7 4 16,-1-1-9-16,0 5-11 0,0-1-17 0,4 2-18 0,-4 4-5 15,0 1-5-15,0 0-4 0,-4 12-7 0,4-2-5 16,-4 16 0-16,-2 2-7 0,2 4 0 15,-1 4-2-15,-3 13-3 0,3-3 0 0,-1 2-7 16,2-11-30-16,0-1-21 0,4 0-23 0,-1-4-32 0,2 1-23 16,3-3-19-16,5-2-26 0,-4-10-22 0,4 1-11 15,0-4 8-15,1-6 2 0,2-2 10 16,-2-2 23-16,4-5 18 0,5-5 5 0,-1-2 21 16,-2-2 24-16,6-5 40 0,0-6 22 0,-2 0 8 15,1-2 17-15,-3-2 19 0,1-1 8 0,-5 0 16 0,3 3 17 16,-2-3 3-16,-2 9 9 0,-2 0-1 0,0 4-9 15,-1 3-4-15,-3 2-8 0,2 1-7 0,0 2-8 16,1 1-29-16,2 2 28 0,2 2-5 0,-4 2 0 16,8 1-8-16,-4 6 2 0,3 0-5 0,-2 2 0 15,-1 3-3-15,-1-1 3 0,1 2-7 0,-3 0-3 16,0 2 1-16,0-1-2 0,-3 1-1 0,0-1-3 16,-2 2 0-16,0 0 3 0,-3 1-4 0,1-2 0 15,-2 1-11-15,-2 0-54 0,-1-4-34 0,0 1-40 16,-6-6-36-16,2 1-51 0,-2-5-90 0,-4 1-88 15,-4-6-889-15,-3-5 428 0,-2-2 286 0</inkml:trace>
  <inkml:trace contextRef="#ctx0" brushRef="#br0" timeOffset="19080.68">3829 4947 354 0,'-2'-2'571'0,"-1"-3"-64"0,4-2-52 15,7 2-50-15,7-3-39 0,16-5-39 0,6 2-34 16,21-5-32-16,4 1-29 0,25-9-49 0,-24 8-88 15,26-8-141-15,-30 7-158 0,-3 1-1063 0,-1-6 423 16,0 0 280-16</inkml:trace>
  <inkml:trace contextRef="#ctx0" brushRef="#br0" timeOffset="20033.18">5249 4991 223 0,'-1'-7'268'0,"-2"-2"-3"0,3 3-12 16,-1 0-13-16,-1 2-21 0,2-1-18 16,-1 2-22-16,1 3-22 0,-1-5-19 0,1 5-18 15,0 0-12-15,0 0-9 0,0 0-6 0,0 0 2 16,4 17-20-16,0-6-2 0,-2 1-10 0,3 6-4 0,-1-2-2 16,1 3 4-16,1-1-15 0,-2 3-5 0,1 3-4 15,-1-5-6-15,0 5-2 0,-1-4-3 0,1-1-2 16,-3-4-2-16,3 2 3 0,-3-5-5 15,0-2-3-15,0-1 0 0,1 1 6 0,-2-5-3 16,1 0 3-16,0-1 13 0,-1-4 11 0,0 0-3 0,0 0-9 16,0 0 8-16,-10-25-10 0,5 7-6 0,-3-9 0 15,2-1 5-15,-2-3 0 0,-1-4-3 16,-1-14 2-16,1 0-5 0,-1-1-1 0,5 0 2 0,-3 3 1 16,3-1 12-16,1 12 8 0,3 4-2 0,2 0 3 15,2 4-7-15,-2 1 2 0,3 10-6 16,-3 5-8-16,3 1 0 0,2 3-8 0,1-2 9 0,-1 5-21 15,6 4 3-15,-2-2-5 0,3 6 3 0,0 1-6 16,3 3 5-16,-1 4-1 0,3 0 13 0,-4 3-25 16,3 8 8-16,-3 2 1 0,-4 1-3 0,-1 3 4 15,0 1 2-15,-2 2-5 0,-4 3-9 0,1 1-9 16,-4-1-31-16,0 13-30 0,0-12-34 0,-1-1-35 16,-2-1-36-16,6 1-25 0,-2 0-37 0,3-1-31 15,0-3-799-15,4-5 356 0,-2-6 240 0</inkml:trace>
  <inkml:trace contextRef="#ctx0" brushRef="#br0" timeOffset="21963.74">6099 4962 299 0,'3'-16'300'0,"-1"6"-19"15,-4-1-10-15,2 2-2 0,-2 1 8 0,-2 1-4 16,0 1-36-16,2 1 16 0,-6 1-40 0,2 2-21 15,-6 2-14-15,-2 1-17 0,-4 6-20 0,-9 5-17 16,-3 3-12-16,0 3-10 0,0 4 4 0,1 0-26 16,3 2-13-16,-1 0-6 0,4-3-14 0,6-1-15 15,8-4-15-15,3 0-23 0,2-5 1 0,4 1-6 16,3-1-1-16,4-2-6 0,2-1 3 0,0-3-1 0,9-3 1 16,0-3 1-16,1-1-3 0,4-5 3 15,4-2 4-15,-4-4-1 0,3-1 4 0,-4 2 2 16,1-5 4-16,-6 5 7 0,-3-2 2 0,0 1 12 15,0 1 0-15,-5 2 16 0,-1 4 7 0,-3 1 4 0,0-1 7 16,0 4-12-16,-1-1-2 0,-1-1-1 0,-3 4-6 16,2-5-4-16,-1 3-12 0,-1 2-3 0,0 0 3 15,0 0 0-15,0 0-2 0,7 13-2 0,-6-4-2 16,-1 0-6-16,-1 3 9 0,2-2-3 0,-1 2 1 16,1 0-8-16,3-2-15 0,0 0-6 0,1-1-12 15,0 1 1-15,0-6 2 0,3 5 2 0,1-5 0 16,0-3 1-16,1 0 5 0,3-2-1 15,-2-3 8-15,6-4 3 0,-3-1 4 0,4-3-5 0,-5-5 2 16,3-2-6-16,1-3 8 0,0-2 4 0,-3 2 6 16,0-3-4-16,-4 8-1 0,-1 1 15 0,0 2 9 15,-4 5 8-15,-1 3-5 0,0 0 7 0,-1 1-2 16,-1 0-10-16,0 4-9 0,-2 1 1 0,3-4-9 16,-3 4 4-16,0 0 1 0,1 12-9 0,-2-1 10 15,2 2-12-15,-1 4 11 0,1 3-8 0,3-2 2 16,0 2-9-16,1-2-15 0,2 2-10 0,0-1-12 15,2-3-4-15,1-2-7 0,2 0-4 0,3-4 6 16,-2-3 0-16,6 0 1 0,-2-5-1 0,2-2 7 16,3-5 2-16,4-4 7 0,-6 2 1 0,4-7 4 15,0-3 4-15,-1-3 6 0,-5-3-2 0,4 0 5 16,-4-6 8-16,0 0 3 0,-2-2 2 0,0 1 15 16,-4-1 6-16,0 0 14 0,-4 2 1 0,-1 2 4 15,-1 7 15-15,0 4 11 0,-2 6 3 0,-2-2 6 16,-1 2-1-16,1 3-6 0,-1 2-15 0,-1 2-10 0,0 3-7 15,0 0 6-15,0 0-11 0,1 17-4 16,-2 1 1-16,0 9-4 0,1 6 5 0,0 13-3 16,0 1-6-16,1 4-3 0,3-1 2 0,-3 1-6 15,4 2 2-15,0-2-1 0,4 7-2 0,-4-3 1 0,3-1 6 16,3-4-4-16,-2 4-6 0,3-3 8 0,-2 1-6 16,2-8-4-16,-6-8-12 0,4-1-5 15,-1-2-13-15,-5-2-16 0,3-4-1 0,-1 1 4 0,-5-2-1 16,-1-7-3-16,-1-2 5 0,-4 2 1 0,1-4 2 15,-6 0 1-15,-2-1 6 0,1-2 1 0,-6-3 2 16,-3-1-5-16,0-2 6 0,1-2 3 0,-4-3 6 16,-5-2 0-16,8-3-1 0,-7-2 5 0,0-4 5 15,0 0 3-15,0-3 5 0,4-2 5 0,2-2-1 16,7 4 1-16,-3-7-3 0,8 3 3 0,3-9-4 16,2 0-4-16,8-1 5 0,2-2-1 0,7-2 1 15,2-1-8-15,13-7 4 0,4 1-3 0,3-1-5 16,2-4-1-16,2 1 0 0,4 0-7 0,0-1-3 15,-1 3 0-15,-1-2-1 0,2 2 3 0,-2 2 1 16,-5-3 5-16,-4 3-3 0,-9 13 2 0,-1-3 3 16,-4 1 1-16,-3 3 3 0,-1-2 7 0,-6 9 10 15,1 0 7-15,-7 2 2 0,-1 3 11 0,-2 0 12 16,-1 3-9-16,-4-1 5 0,-1 4-12 0,-5 1-5 16,-5 4-4-16,-10 5-7 0,-4 4 2 0,-3 4 0 15,3 5-2-15,0 1 0 0,3 1-5 0,5-1-11 0,5 2-18 16,7-6-17-16,2 0 10 0,5-2-21 15,4-3 8-15,4 0 3 0,5-2 0 0,1 0 4 16,8-2 2-16,0-5 2 0,1 1 6 0,8-2-2 16,1-1 6-16,-8-3-2 0,2 1 14 0,6-4-10 15,-9 2 7-15,-1 2-2 0,3 1 3 0,-10-1-1 16,3-1 2-16,-1 3 1 0,-1 2 5 0,-2-3-1 16,-3 3 2-16,0 0 2 0,-2 0-2 0,2 0-4 15,-1 3 4-15,-1-2-1 0,1 2 3 0,-2 2-2 0,2 0 3 16,-1 3 0-16,-1-3 3 0,1 6-3 0,3-5-2 15,-3 3 0-15,4-3 6 0,-1-2-6 16,-3 0 2-16,0-1 1 0,4 2 1 0,-3-5-2 0,2 0 1 16,4-5 4-16,-1 0-2 0,6-5 0 0,-2-2 10 15,2-8-10-15,-1-2-1 0,3-2 1 16,-7-4-1-16,-1-3 0 0,3 2 3 0,-2-6-2 0,-7-1 5 16,6-12 10-16,-3 2 9 0,0-2 8 0,-4 11 9 15,-3 2 18-15,4 1 16 0,-5 3 13 0,1 3 8 16,2 9 25-16,-3 2 23 0,0 7 1 0,-3 0-8 15,3 4-22-15,-1 0-13 0,1 2-15 0,0 4-10 16,0 0-8-16,0 0-7 0,0 31-9 0,0-4-2 16,0 9-3-16,1 11-10 0,-1-2 4 0,-1 5-5 15,1-1-4-15,0 2 0 0,4-1-3 0,1-2-4 16,4-1-3-16,-9-12-4 0,5 2-2 0,3-3-15 16,-3-5-22-16,1 0-20 0,1-1-27 0,-1-10-13 15,2-1-11-15,-1-2-13 0,0-8-1 0,0 1 12 16,4-4 5-16,-4-4 0 0,2-4 8 0,1-2 4 15,2-4 6-15,0-4 9 0,4-8 10 0,-6-2-2 0,3-2 8 16,-4-3 5-16,1-2 5 0,0-1 4 16,-2 0 8-16,-3 3 7 0,2 2 14 0,-3 4 18 15,-2 2-6-15,-2 5 20 0,0 6 16 0,0-1 19 16,0 1-4-16,0 3-2 0,0 1-3 0,0 2-15 0,0-1-7 16,0 5-10-16,-1-5-6 0,1 5-9 15,0 0-8-15,0 0-9 0,0 0-20 0,0 0-21 16,-4 12-3-16,7-8-6 0,-2 0-6 0,4-1 5 15,-1 1 6-15,1-4 6 0,-5 0 4 0,13 0 6 0,-6-3-1 16,2-2 7-16,1-2 3 0,2-2 3 0,1-4 10 16,1-8 4-16,0-1 4 0,-1-5 3 0,1 0 16 15,-2-1 8-15,1-2 1 0,-3-1 15 16,-1-3 21-16,4 5-7 0,-4-2 13 0,-1 3 18 0,-3 3-2 16,1 6 26-16,1 2-4 0,-5 2-1 0,2 4 5 15,-1 3-9-15,-2 2-11 0,1 2-16 16,-2 0-12-16,0 4-7 0,0 0-6 0,0 0-4 0,8 21-7 15,-6-2 0-15,2 7 0 0,-1 8-5 0,3 16 5 16,0 2-7-16,-3 1-3 0,4 2 0 0,-4 2-3 16,0-2-4-16,1 1 1 0,1-5-1 0,0-17-2 15,3 0-3-15,1-4-1 0,4-5-4 0,-1-3-1 16,2-8 2-16,-1-2-1 0,5-3 0 0,1-3-2 16,-1-5 1-16,9-2 0 0,4-5 1 0,-2-4-2 15,0-5-4-15,2-3-1 0,-3 2 1 0,3-11-6 0,5-5 1 16,-4-2-5-16,1-2 4 0,-5-5 1 15,-8 12 2-15,5-11-3 0,-10 10 2 0,-1-1-4 16,-1 6 6-16,-4 0 4 0,-3 8 8 0,-3 6 10 16,-1 1 6-16,-3 3-5 0,-3 2-5 0,0 3-2 15,-7 4-2-15,-2 6 0 0,-6 6 3 0,-7 8 2 16,2 6 1-16,-4 14-4 0,-3-1 4 0,7 4-3 16,1 0-2-16,4-1 0 0,7-11-2 0,6 1 2 15,2 2-2-15,4-5 1 0,8-1-5 0,2-4 2 0,4-4-6 16,4 0-20-16,6-2-15 0,2-4-29 0,3-6-36 15,6-2-43-15,3-4-62 0,17 0-48 16,0-8-55-16,-2-1-70 0,1-5-72 0,-1-2-1008 16,-4 2 485-16,-13-4 322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22:53.7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1382 6268 109 0,'0'0'147'0,"0"0"-4"0,-2-4-5 0,2 4-3 15,0 0-8-15,0 0-3 0,-2-3-11 0,2 3-9 16,0 0-8-16,0 0-10 0,0 0-9 0,0 0-14 16,0 0-7-16,0 0-6 0,0 0-3 0,0 0 0 15,7 17 11-15,-6-4 4 0,4 0 2 0,0 7 4 16,0 4-8-16,-1 3-3 0,1-3 1 0,3 4-8 16,-2-3 0-16,-1 4-6 0,-1-5-6 0,-1 3-2 15,-1-4 1-15,1 2-1 0,1-6-4 0,2 6 2 16,-2-8-6-16,1 3-2 0,-4-3-2 0,3 0 3 15,-1-2-3-15,-2 0-6 0,4-1-2 0,-5-4-1 16,4-2 1-16,-3 2-4 0,-1-3 0 0,3-2 4 16,-6 0 6-16,6-3 9 0,-2 3 12 0,-1-5 19 15,0 0 13-15,0 5 1 0,0-5-5 0,0 0-6 16,0 0-6-16,-8-19-8 0,2 2-6 0,1-8-3 16,1-2-5-16,-1-3-3 0,1-3-4 0,-6-13-2 15,6 0-3-15,0-4-5 0,0-1-2 0,-2 0-4 16,3 0 0-16,2 3-1 0,-4 10 0 0,1-9-2 15,4 14 3-15,0 3-3 0,3-1-3 0,-2 2-2 16,0 2 0-16,2 8-1 0,-3 0-3 0,2 2 3 16,4 3-4-16,-3 3-1 0,0 2 1 0,0 2-7 15,-1 0 2-15,2 3-3 0,1-1 1 0,0-1 3 16,4 4 6-16,-4 1-9 0,4 2-1 0,0 1 0 16,0 2 4-16,4 1-5 0,-3 0 4 0,-1 1 0 15,1 3 3-15,-2 0-3 0,0 1 3 0,-3 2-5 16,5 3 6-16,-5-1 0 0,0 2 0 0,-2-3 3 15,-1 7-3-15,-1-2-3 0,-1 2 12 0,0 5-10 16,-2 0 4-16,-1 0-2 0,-3 0-1 0,2-6 5 16,-3 8-2-16,-1-8-6 0,1 0 0 0,-3 4-17 0,0-9-24 15,5 5-24-15,-3-5-34 0,3 2-34 16,-5-1-34-16,6-5-30 0,-1 1-45 0,0 1-620 16,-3 2 289-16,-2 0 192 0</inkml:trace>
  <inkml:trace contextRef="#ctx0" brushRef="#br0" timeOffset="970.83">1413 6774 49 0,'1'3'178'0,"-1"-3"-17"0,1 2-16 0,-1-2-19 0,4 4-8 16,-4-4-9-16,7 3-8 0,-4 0-16 0,1-2 0 16,1 3-20-16,2 0-4 0,0-2-8 0,1 3-2 15,2-2-2-15,3 0 0 0,-4-1-11 16,0 2-2-16,4-4 4 0,0 0-9 0,-2 3 0 0,4-3-4 16,-2-3-6-16,0 3 1 0,-1-2 4 0,0-1-8 15,-2-1 4-15,2-1 7 0,-3-2 3 0,-1-1 0 16,1-1-4-16,2-3 2 0,-2-1 0 0,-3-2 5 15,3-3 1-15,-1 0 7 0,-3-1 11 16,-1 0-2-16,1 2 30 0,-1 0 0 0,1 1 11 0,-4 4 3 16,3 1 11-16,-4-1 2 0,1 2 4 0,2 3 0 15,-3-1 5-15,-3 3-5 0,3 0-6 0,0 1-9 16,0 4-20-16,-1-5-12 0,1 5-12 0,0 0 15 16,0 0-32-16,0 0-1 0,0 0-1 0,0 0-5 15,1 23-3-15,2-11-1 0,-2 4 1 0,2 1-2 16,-2 3-8-16,2-3 2 0,-1 0-6 0,2 1 4 15,0-2-4-15,2 0-4 0,-2-6-2 0,1 6-4 16,2-5-2-16,-2-2-6 0,2-1-4 0,-2 0-3 16,0-1-5-16,1-3-1 0,-1-1 2 0,-1-1 3 15,1 0 1-15,-5-2 10 0,0 0-5 0,14-7 9 16,-8-3-12-16,2-2 5 0,1-4-3 0,-2-2 4 16,1 3 1-16,2-3 5 0,-6 1-1 0,0 0 2 15,1 0 5-15,-1 2 4 0,-3 4 10 16,0 0 5-16,2 2 19 0,-3 1-5 0,1 2 4 0,-1-1 5 15,0 3-7-15,0-2-7 0,-1 3-8 0,1 3-3 16,0-7-5-16,0 7-4 0,0 0-5 0,0 0 0 16,0 0-2-16,0 0 0 0,0 0-1 0,0 19 1 15,0-9-8-15,0 2-5 0,0 4-9 0,0-3-18 16,1 3-19-16,-1-6-17 0,5 5-6 0,-1-4-1 16,-3 0-5-16,3-2-2 0,0 1-6 0,0-1 0 15,1-3 1-15,-1 1 3 0,1-3 12 0,-1-2 6 16,0 1 5-16,2-2 8 0,-6-1 5 0,9-4 10 15,-5 1 0-15,2-4 10 0,-2 1-1 0,4-2 16 16,-3-3 4-16,-1 1 11 0,-2-1 4 0,5-2 3 16,-4 1 0-16,3-3 1 0,-3 4 3 0,3 0 5 15,-3-1-1-15,1 5 1 0,2-2-6 0,-2 3-1 16,0 2-1-16,1-1 0 0,2 2-6 0,3 0 1 16,1 0 1-16,-1 3-4 0,2 1 3 0,1 4-1 15,1-1-2-15,0 2 1 0,0-1 1 0,0 7-2 16,3-5 2-16,-3 5-2 0,4-1 0 0,-8 0 1 15,0-1-2-15,2 0 3 0,-5 2-2 0,0-3 0 16,-2 3 0-16,1-1 1 0,1 2 0 0,-6-3-1 16,0 0 1-16,-1 0 0 0,-2-3 1 0,0 0 0 15,0 0 5-15,-3-2-1 0,1 1 22 0,1-1 19 16,0-1 7-16,-3-4-5 0,0 0-9 0,6 0 5 16,-15-3 1-16,7-2-11 0,-1-2 4 0,1 0-2 15,-1-3 0-15,-1-4-8 0,5 5 0 0,0-4-5 16,1-5-9-16,3 0 9 0,5 1-11 0,-3-2-6 15,7 1 3-15,-2 1-7 0,6 1-1 0,-1-2-6 16,1 2-16-16,0 0-13 0,4 3-27 0,-2 1-30 16,2 3-34-16,2 2-45 0,-5 2-42 0,6 1-27 0,-1 3-44 15,1 2-683-15,-2 2 322 0,-3 2 212 16</inkml:trace>
  <inkml:trace contextRef="#ctx0" brushRef="#br0" timeOffset="2441.59">2712 6427 283 0,'-3'-7'277'0,"-3"-2"-12"0,3 3-2 16,-4-3-8-16,2 5-13 0,-1-1-10 0,-1 0-20 0,1 2-15 15,-1 0-20-15,0 3-18 0,-2 0-18 0,2 3-13 16,-2 2-14-16,-1 3-11 0,0 5-11 15,0 4-10-15,-4 6-10 0,6 2-5 0,-1 0-7 0,0 1-8 16,4 2-2-16,4-3-9 0,1 3-4 0,4-3-2 16,-3-4-5-16,0-2-2 0,8 5-4 15,-1-7-1-15,-2-2-7 0,7 0-4 0,-1 1-6 16,-1 0-7-16,3-7 0 0,-1 0-5 0,3-1-1 16,0-1-6-16,-5-5 1 0,2 1 2 0,0-3 3 0,1-3 0 15,0 1 2-15,1-8 2 0,2 0-1 0,-3-2 4 16,-1-5 0-16,2-6 4 0,-2-3-1 0,0-3 4 15,-4-1 0-15,0-2 2 0,-3-4 1 16,0-10 7-16,-1-2 6 0,-6 14 7 0,2-2 9 16,-2-1 5-16,-1 2 8 0,0 2-5 0,0 2 34 0,-2 13 27 15,2 0 3-15,-1 5 23 0,2 4-5 0,-1 1-17 16,4 1-14-16,-5 2-11 0,2 0-15 16,1 1-12-16,0 4-10 0,-4-3-2 0,4 3-10 0,0 0-3 15,0 17 0-15,2-1-4 0,0 5-3 0,0 3-3 16,1 5-3-16,0 2-3 0,-1-2 2 0,-1 4-2 15,4 0-6-15,-2-4 2 0,-2 0-5 0,2 0 2 16,-3-3-10-16,1-6 0 0,0-1-4 0,1 3-3 16,-1-5 1-16,-1-1-3 0,1-3-7 0,-1-1-2 15,0-3-9-15,-1-1-6 0,2-2 3 0,-1 0 6 16,0-2 2-16,3-1 6 0,-3 1 6 0,0-4-2 16,0 0 3-16,0 0-4 0,0 0-1 0,0-14 2 15,2 2 1-15,1-5 5 0,-2 0 0 0,4-1-2 16,-2 0 2-16,-1-1-3 0,3 0-1 0,-2 2-2 15,2 0 4-15,-1 1 2 0,1 6-3 0,0-1 0 16,0 2 3-16,-4 1-1 0,3 3 0 0,1-4-5 16,-1 4 13-16,2 0-7 0,1 3-6 0,-4 0-1 15,3 1-1-15,-6 1 7 0,13 3-23 0,-6 1 20 16,0 1-1-16,3 1 0 0,-2 4 7 0,3 2-4 16,-2 1 1-16,-1 0 1 0,5 1 1 0,-4 2 1 15,1-1 10-15,0 0-27 0,0 0 15 0,-1 4-7 0,0-10-3 16,1 4-8-16,3-1-10 0,-4-3 5 15,0-1-9-15,0 0-4 0,1-2 3 0,-1 2 1 16,-2-4 11-16,0 1-5 0,6-2 3 0,-7-1-2 16,2-2 11-16,5-1-3 0,-4-3 2 0,-3-1 2 15,2 0 2-15,2-4 1 0,2-3 0 0,-3-1 3 16,1-3 6-16,-4 1 6 0,1-2-3 0,-2-1-8 0,1-2 18 16,-4 0-12-16,2 1 2 0,-4 2 4 15,-1-2 2-15,-2 1 1 0,1 6 16 0,-2-2 2 16,2 4 7-16,-2-2 3 0,-1 3 1 0,0 0-7 0,-1 2 1 15,0 3-7-15,0 2-3 0,6 2-4 0,-14 2-3 16,5 5-4-16,-5 3 5 0,1 5-5 16,-5 7-1-16,5 0 1 0,-1 2-4 0,3-3-1 15,5-2-5-15,3-2 4 0,0 0-6 0,1-1-5 16,3 0 2-16,3-4-6 0,-2 0-9 0,1-2-10 0,1-2-5 16,2 0-6-16,0 0 1 0,1-3 0 15,-1-1 4-15,-1-1 5 0,0-1 3 0,3-1 5 16,2-2 22-16,2-1-21 0,-3-5 3 0,1 2 2 15,0-3-4-15,-1-3 4 0,4 1 7 0,-5 1-1 16,-1-1 7-16,0 2 3 0,0-3-2 0,0 3 5 0,-4 3 4 16,1 1 4-16,-1-1-5 0,-1 1-2 15,1 0 1-15,0 2 8 0,-3 2-18 0,3-4 0 0,-3 4 2 16,0 0 0-16,0 0 2 0,9 1-1 16,-9-1 3-16,8 7-2 0,-3-4 1 0,-1 2-7 0,2-2-11 15,-1 1-12-15,-1 0 0 0,0 2-15 0,0-3-9 16,1-1-4-16,-1 3-2 0,1-1 5 0,-5-4 2 15,6 3 11-15,1-3 2 0,-5 2 6 16,-2-2 6-16,13-5 6 0,-8 1 2 0,3-4 3 0,-3-2 3 16,3-1 6-16,2-3 4 0,-2 1 11 0,-5 1 1 15,0-5 14-15,3 2-2 0,1 3 4 0,-4 1 4 16,0-2 0-16,1 4-5 0,0-1 1 0,0 5-2 16,-2-2-5-16,2 0-1 0,5 1-2 0,-3 3-2 15,2 2-3-15,0 0-3 0,1 1 9 0,2 2-3 16,-2 3-2-16,2-1-6 0,1 2 3 0,-3 1-2 15,1 1 2-15,3 4 1 0,-3-2-4 0,-1-1 3 16,3 4 0-16,-1-1-5 0,-2 0 1 0,0 0 3 16,-2-3-1-16,0 1 1 0,2-2-1 0,-1 0-1 15,0 0-1-15,-2-3 4 0,0 0 1 0,-1-2 0 16,2 0 0-16,1 0 1 0,0-2 5 0,0-1-6 16,1-1-3-16,4-3 4 0,-3-4 1 0,0 2 2 15,4-8-2-15,-1 3-3 0,1-6 9 0,0-4-8 16,0-1-1-16,-2-3 0 0,-3 3 1 0,2-5-1 15,-2 2 1-15,1 0 3 0,-1 3 6 0,-4 3 3 16,0 3 18-16,-2 4 18 0,0 4 25 0,-2-1-8 16,-1 5-7-16,0-1-7 0,0 5-1 0,0-6-15 15,0 6-11-15,0 0 7 0,-8 15 6 0,2 3 6 16,-4 4-17-16,-2 6 12 0,2-1-9 0,0 3-2 16,2-1 2-16,3 0 0 0,1-5-11 0,4 4 1 15,0-10-6-15,4-1 2 0,1 0-4 0,3-1-1 16,3-2-6-16,4-3-8 0,12-1-29 0,-6-2-29 15,9-4-38-15,2-4-36 0,4-3-64 0,0-1-57 16,21-8-93-16,-7 0-864 0,6-3 404 0,-3 0 268 16</inkml:trace>
  <inkml:trace contextRef="#ctx0" brushRef="#br0" timeOffset="3601.07">1236 7156 6 0,'-5'-2'131'0,"5"2"-8"15,-5-2-7-15,5 2-4 0,0 0-3 0,0 0-21 16,0 0-4-16,0 0-8 0,0 0 0 15,0 0-15-15,0 0-2 0,0 0-2 0,0 0 1 0,0 0 2 16,0 0 2-16,0 0 3 0,0 0-3 0,26 1 0 16,-15-2 10-16,1-1-4 0,1 1 1 0,6 1-5 15,-4 0-2-15,7-3 0 0,0 3 1 0,8-1-3 16,-2-2-3-16,3 2-8 0,1 1 3 0,-1-3-8 16,-2 2-3-16,2 1-2 0,2-3-2 0,-2 1 1 15,0-1-5-15,4 2 3 0,0-2 1 0,0 1 3 16,0-1-3-16,-1 0 4 0,2 1 0 0,1 2-2 15,-1-4-1-15,3 1-2 0,-1 1 1 0,0-1-4 16,-1 0-1-16,4-1-1 0,9 1-2 0,-11 0 0 16,12-1-3-16,2 1 2 0,-16 2 5 0,17-4-5 15,-2 2 6-15,0 0 0 0,2 1 2 0,0-3 3 16,1-2-1-16,-2 3-7 0,-12 3 0 0,14-3-5 16,-1 3 1-16,-15-3-4 0,15 1 1 0,-4 1 2 15,6-2 0-15,0 4 5 0,3-6-5 0,0 1 2 16,1 0-2-16,-1-2 2 0,1 4 5 0,1-5-2 15,-2 4-5-15,2-3 10 0,-2 0-5 0,0 3-1 16,1-4-1-16,0 0-2 0,-1 0 17 0,-6 3-2 16,4-1 0-16,0-1-11 0,1 3 0 0,-5-1-2 15,2-3-2-15,-6 1 2 0,2 2 4 0,-17 1-6 0,0 2 5 16,-2-1-6-16,-2 0 3 0,-2 0-5 16,-5 1 3-16,-2-1 9 0,-2 0 0 0,-1 2-4 15,-5 0 0-15,2-3 5 0,-2 1-5 0,-2 2 1 16,2 0-4-16,-3 1 1 0,-1-2 0 0,-9 2-3 15,18-3-4-15,-13 2 1 0,-5 1 1 0,13-2-7 16,-13 2-2-16,0 0-7 0,0 0-12 0,0 0-50 16,11 0-52-16,-11 0-65 0,0 0-77 0,0 0-75 15,-42 13-961-15,7-3 427 0,-14 4 286 0</inkml:trace>
  <inkml:trace contextRef="#ctx0" brushRef="#br0" timeOffset="4457.39">2215 7625 164 0,'0'0'203'0,"-4"-2"-5"16,2 0 5-16,2 2-2 0,-4-4-1 0,4 4-7 15,0-4-10-15,0 4-16 0,-3-7-7 0,5 3-11 0,-1-2-9 16,-1 2-23-16,0-1-6 0,0 1-6 0,0 0-13 16,4 2-9-16,-3-5-9 0,3 4-6 15,0-4-7-15,2 0-8 0,2-1-3 0,1 3-9 16,1-2-1-16,0 1-3 0,3 0-9 0,-3 3-1 0,4-2-2 16,-1 2 0-16,1 0-7 0,-1 0-2 15,-4 1 1-15,2 2-2 0,-3 0-6 0,1 1 2 0,1 0-4 16,-3 2 4-16,-2 0-5 0,0 3 0 15,0 2-2-15,-1 3 6 0,-5-1-7 0,-2 10-1 0,-3-2 4 16,-3 7-4-16,-4-1 1 0,0 1-1 16,-1-2-3-16,0-1 0 0,-4-4 0 0,5-3 1 0,2-1-3 15,-2 0 0-15,4-2 1 0,1-2-2 16,1-2 4-16,0-2-3 0,4-2 0 0,-3 0-5 0,4 1 4 16,-1-2-1-16,1 0 0 0,2 0-2 0,0-3-3 15,-3 6 4-15,4-2 0 0,-1-4 3 0,7 4-2 16,-2 0 2-16,3-4 1 0,3 2 3 0,1 2-2 15,0-2 0-15,8 0 4 0,0 2 3 0,-2 0 1 16,2-1-2-16,2 0 4 0,-5 4 0 0,-3-4-3 16,0 2 0-16,0-1 0 0,-4-1 3 0,-1 2 0 15,2-1-6-15,-3 1 5 0,1 2 2 0,-5-2 5 16,0 0-2-16,-1 2 1 0,-1 2 2 0,-1 2-3 16,-1-2 2-16,-3 2 0 0,-1 0 2 0,-2 0-3 15,-3 2 1-15,2-3 1 0,-7 2-2 0,2 0 3 16,-4 1-8-16,-1-1 0 0,-1-3 0 0,0 3-2 15,-5 0 3-15,4-5-3 0,1-1-2 0,2-1-14 16,4-2-14-16,1 0-18 0,3-2-31 0,0 1-50 16,2-4-61-16,0-1-51 0,2-2-740 0,2-4 324 15,4 1 216-15</inkml:trace>
  <inkml:trace contextRef="#ctx0" brushRef="#br0" timeOffset="4933.64">2908 7439 152 0,'0'-3'253'0,"1"-1"-24"0,-1 4-23 0,0 0-20 0,0-5-21 15,0 5-14-15,0 0-16 0,0 0-19 16,0 0-11-16,0 0-4 0,0 0 0 0,-5 12 0 15,1-2-2-15,-2 6-8 0,-2 7-7 0,3-4-5 0,-3 7-4 16,2 6-2-16,1-2-1 0,-2 0-6 0,1 2-6 16,3 1-6-16,-3-1 1 0,1 0-6 0,3 0-4 15,-1-1-1-15,3-1-6 0,-1 0 0 0,1-4-6 16,1 0-1-16,2-6-4 0,-1-4-5 0,3 0 1 16,0-1-5-16,-1-3 6 0,0 0-8 0,2-4 8 15,1 0-1-15,-2 0-10 0,2-3 2 0,-1-2-1 16,-1 1-1-16,1-2 2 0,3-2 6 0,-3-1-9 15,1-3 4-15,-1 0-5 0,4-3 3 16,-1 0 8-16,-1-4-8 0,-1-5-3 0,0 2 0 0,-2-1-2 16,-4 3 2-16,2-1 4 0,-3 2 3 0,0 1 6 15,0 1 1-15,0 1-5 0,-4 3 10 0,2-2-15 16,-1 2-7-16,-4 1 0 0,0 0-3 0,-1 0 1 16,-2 4-2-16,-1-1-8 0,0 2-6 0,1 1-10 15,1-1-11-15,0 1-17 0,3 1-17 0,-2 1-23 16,2 0-26-16,2 4-19 0,-1-3-30 0,4 2-20 15,2-5-18-15,-1 4-26 0,5-2-565 0,-1-1 264 16,5-1 176-16</inkml:trace>
  <inkml:trace contextRef="#ctx0" brushRef="#br0" timeOffset="5351.55">3272 7582 164 0,'-1'-3'224'0,"1"3"-26"0,0 0-21 16,0 0-17-16,-13-1-17 0,13 1-12 0,0 0-9 16,-17 5-9-16,12 2-9 0,-2-2-2 0,0 0-8 15,1 3-8-15,-5-1-10 0,5 1-3 0,1 2-6 16,-3-3-4-16,5 5-9 0,0-2-8 0,-1 0-2 16,4 3-3-16,3-3-3 0,1 3-3 0,2-1-6 15,-1 0-2-15,3 1 1 0,2-4-2 0,-1 1 1 16,1 1-3-16,7-2-1 0,-7 0 2 0,7 0 4 15,-3 0-2-15,2-1 2 0,-4 0-3 0,3-2-1 16,-1 2 5-16,1 0 6 0,-3-1-2 0,2-3 1 16,-2 1-1-16,-1 0-9 0,-1 2 1 0,-1-2 16 15,3 0-10-15,-5 2-1 0,1-4-2 0,-3 2-2 16,-1 0 1-16,0-1 1 0,1 0 4 0,0 0-1 16,-1 1 3-16,0-1-4 0,-3 0 11 0,2 0-8 15,-2 2-2-15,-5-2 1 0,4 2 2 0,-4 0-3 16,2 0-4-16,-6 0 2 0,-1 3 0 0,0-3-9 15,0-1 0-15,-5 5-1 0,-3-2-3 0,3-2-3 0,4-2-15 16,-4 0-15-16,-1-1-21 0,-3-3-28 16,2-1-42-16,1 1-42 0,4-4-54 0,-5-6-42 15,4-1-700-15,-1-5 315 0,4 0 210 0</inkml:trace>
  <inkml:trace contextRef="#ctx0" brushRef="#br0" timeOffset="5493.14">3249 7557 19 0,'0'0'242'0,"8"0"-24"0,-8 0-23 0,9 1-20 0,-3 2-14 16,0 1-17-16,1-1-12 0,5 1-12 0,1-3-11 15,8 3-19-15,7-2-11 0,0 1-4 16,4-3-45-16,1 1-60 0,3-2-84 0,1-2-435 0,-4-3 183 16,-1 0 122-16</inkml:trace>
  <inkml:trace contextRef="#ctx0" brushRef="#br0" timeOffset="6217.75">4748 6895 162 0,'0'-7'268'0,"0"7"-14"16,1-3-21-16,-1 3-15 0,0 0-22 0,4-2-18 0,-4 2-16 15,0 0-19-15,0 0-16 0,0-5-8 0,0 5-14 16,0 0-15-16,0 0-9 0,0 0-4 16,9 0-1-16,-4 5 5 0,4-3-5 0,4 3 3 15,1 2-2-15,5-1-2 0,0 2-7 0,7 2-1 0,-1 1-5 16,2-2-3-16,0 3-4 0,4 0-5 0,-3 1-4 16,0-2-6-16,0 0-5 0,-1-1 0 15,2 0 0-15,-4-2 1 0,1 2-8 0,-4-3-1 0,0 0-4 16,-3-2-5-16,0 4-11 0,-1-3-17 0,-1 3-26 15,-6-2-26-15,1-2-37 0,-1-2-33 0,-2 1-31 16,-3-1-35-16,0 1-41 0,-4-3-638 0,-2-1 293 16,0 0 194-16</inkml:trace>
  <inkml:trace contextRef="#ctx0" brushRef="#br0" timeOffset="6450.12">5177 6754 92 0,'0'0'245'0,"-2"-4"-27"16,2 4-19-16,0 0-22 0,0 0-5 0,0 0-10 16,-12 12-6-16,8-7 0 0,1 5-7 0,-3 1 0 15,-2 4 2-15,-1-1 4 0,2 10 2 0,-2 0-4 16,-4 0-10-16,4-1-11 0,0 1-13 0,-2 1-10 16,5-2-9-16,-3 3-13 0,0-1-11 0,1-1-4 0,0 1-9 15,2 1-1-15,-2-2-12 0,2-1 1 0,3-3-11 16,-3-2-26-16,2 2-26 0,3-3-31 15,0 0-31-15,-2-1-35 0,3-3-38 0,0-1-48 0,5-3-54 16,2-1-679-16,-1-4 310 0,2-2 206 0</inkml:trace>
  <inkml:trace contextRef="#ctx0" brushRef="#br0" timeOffset="6734.48">5613 6532 129 0,'4'-5'358'0,"-3"0"-32"15,3 3-39-15,-3-3-29 0,3 3-21 0,-4 2-33 16,0-4-15-16,0 4-26 0,0 0-18 0,8 8-12 16,-7-3-15-16,-1 5-7 0,1 2-11 0,3 3-7 15,0 3-5-15,-4 2-10 0,5 5-6 0,-1-1-5 16,0 4-8-16,1-2-3 0,0 2-5 0,-1 1-9 15,0 2 2-15,2-2-6 0,-2 0-4 0,0-3-3 16,1 3-3-16,0-3-6 0,1 0-9 0,-2-7-17 16,1 5-26-16,-1-4-29 0,1-2-38 0,0 0-30 0,4-4-39 15,-1-3-32-15,1-2-54 0,-3-5-629 0,5 0 293 16,1-4 196-16</inkml:trace>
  <inkml:trace contextRef="#ctx0" brushRef="#br0" timeOffset="7134.4">5963 6589 274 0,'0'0'265'0,"0"0"-17"16,-2-6-23-16,2 6-20 0,0 0-18 0,0-3-15 15,0 3-16-15,0 0-15 0,0 0-15 0,0 0-13 16,0 0-10-16,0 0-8 0,0 0-12 0,7-2-2 15,-7 2-9-15,12 0-5 0,-1 0-3 0,3-1-5 16,4-3-4-16,1 4-4 0,3-2-5 0,-5 1 2 16,6-1-10-16,-6 1-4 0,0-2-2 0,1 3-1 15,-5-1-2-15,0-1-3 0,-4 2 0 0,-3-2-3 16,0 2-5-16,2 2 2 0,-8-2-2 0,8 0-4 16,-8 0-2-16,6 0-2 0,-6 0 0 0,4 3 11 15,-1 1 5-15,-1 2 14 0,3 2 6 0,-5 3-6 16,1 0-2-16,-1 6 5 0,0 0-4 0,-1-1-1 0,1 5-2 15,-4-3 1-15,3 2-8 0,-1-2 0 0,-1 8-5 16,3-6 0-16,-3 3-2 0,3 4-2 16,-1-8-3-16,1 0-3 0,1 0-16 0,-1-1-18 15,3 0-25-15,-3-2-37 0,0 1-39 0,1-5-36 0,1-2-33 16,0-1-23-16,3-4-13 0,0 0-21 0,-1-4-606 16,1-1 285-16,-5 0 188 0</inkml:trace>
  <inkml:trace contextRef="#ctx0" brushRef="#br0" timeOffset="7549.83">6468 6571 222 0,'1'-4'236'0,"-1"4"-19"0,3-3-16 16,-3 3-22-16,0 0-13 0,0 0-16 0,0 0-18 15,0 0-11-15,0 0-3 0,0 0-8 0,0 0-8 16,-8 14-10-16,4-9-8 0,3 1 1 0,-3 2-8 15,1 2-7-15,1-1-8 0,0-1-4 0,2 2-8 16,0 1-6-16,2-2-2 0,3 2 2 0,-1-1-6 16,-2 1-4-16,5-1-6 0,-2 0 0 0,5 4-1 15,2-2-2-15,-3-4-1 0,1 2 0 0,3 2-5 16,3-3 2-16,1 3-2 0,1-5-2 0,0 2 1 16,0 0-2-16,-3 0 1 0,4 1-1 0,-5-3-3 0,4 3 4 15,-4-2-5-15,0 1 1 0,-5-2-2 16,5 2 7-16,-6-2-4 0,2-1-2 0,0 1-1 15,-3-1 2-15,0 1-1 0,-2-1 9 0,1-1 3 16,-3 1 4-16,1 0 0 0,0-1-3 0,-1 1-2 0,0-2 0 16,-1 1-1-16,-1-1 3 0,0 1 2 15,-1 0 0-15,-1-1 8 0,1 3-8 0,-3-3 0 16,1-2-3-16,-2 3-2 0,1 0-2 0,2-3 2 0,-3 4 3 16,-1-4-12-16,3 0-9 0,2-2-22 0,-7 3-38 15,7-3-53-15,-10 0-53 0,10 0-66 0,-10-7-806 16,5 0 346-16,-3-4 228 0</inkml:trace>
  <inkml:trace contextRef="#ctx0" brushRef="#br0" timeOffset="7700.43">6579 6590 59 0,'9'-2'357'0,"1"-1"-36"0,3 1-31 15,6-3-29-15,9 4-27 0,3-5-22 0,7 0-21 16,11-1-22-16,5 2-17 0,-1-4-11 0,2 1-19 15,-1 1-9-15,-1-2-24 0,-3 2-41 0,-13 1-57 16,-1-1-84-16,3 0-87 0,-7 0-647 0,-3-1 277 16,-2 0 182-16</inkml:trace>
  <inkml:trace contextRef="#ctx0" brushRef="#br0" timeOffset="9233.5">1258 5714 93 0,'4'-7'164'0,"-4"3"-4"0,0-1-3 0,0 5-7 15,-5-7-24-15,2 2-9 0,1 1-12 0,-2 0-5 16,-2 3-8-16,-1-2-5 0,-2 0-7 0,-1-2-11 15,0 5-9-15,-4 0 1 0,2 0-7 16,-6 0-1-16,6 4-8 0,-8-1-7 0,2 2 1 0,-2-2-4 16,4 3-6-16,-5-1-2 0,3 1 0 0,0 0-16 15,2 1-4-15,-1-2 3 0,6 0-2 0,-2 0 3 16,1 3-5-16,2-1-3 0,1-3 3 0,1-1-1 16,3 2 0-16,-1 1 1 0,2-2-5 0,-1 3 2 15,1 0-2-15,1 2 2 0,0-2-1 0,-1 4-3 16,4-2 2-16,-1 2 6 0,-2 0 1 0,3 6 3 15,0-2-3-15,0 2 6 0,0 2 0 0,3 5 2 16,-2-4 6-16,-1 8 2 0,-1-1 1 0,2 0 0 16,-1 2 4-16,0 1-2 0,0 0-2 0,3 2 0 15,-2-1-3-15,-1 0 0 0,1-1 3 0,1 1-1 16,1 0-3-16,0 1 2 0,-2 2-1 0,0-4 3 16,0 2 0-16,-1-2 0 0,2 1 1 0,-2-2-3 15,2 3 1-15,0-3 4 0,1-1-5 0,0-1-3 16,-2 2 5-16,2-2-3 0,1 2 0 0,2 0-4 15,-3 0 5-15,0-2-6 0,1 2-3 16,0-1 5-16,0-3-7 0,0 6 5 0,1-2 2 0,0 0 1 16,-1 0 1-16,-3-2 0 0,0 0 2 0,2 4 6 15,-2-1-1-15,2 0 2 0,-2 1 5 16,0-4-1-16,1 3-2 0,-1 3-4 0,0-5 1 0,1-1-1 16,-4 1 2-16,4-2-5 0,0-6-1 15,-2 6-1-15,0-6 1 0,0 5 1 0,2-4-4 16,0-3 2-16,-2 8-1 0,2 0 0 0,1 1-4 0,-2-1 0 15,0-8-4-15,2 2 4 0,-2 1-4 0,2 5 4 16,-2-1-5-16,3 3-6 0,-1-3 5 16,-2 1 2-16,5 2-2 0,-6-3-3 0,4 1-3 15,-4 1-1-15,1-2 3 0,3 0 3 0,-3 1-5 0,2-3 0 16,-3 0-2-16,0 0 8 0,1 2-5 16,3 2-2-16,-5-7-2 0,2 7 2 0,0-2-4 0,2 0 3 15,-3-4-3-15,0 2 3 0,1-4-5 0,2 1 3 16,-3 8-1-16,0-2 1 0,1 0-1 0,-1-1 4 15,4 0 0-15,-3 1-2 0,0-2-3 16,2-3 0-16,1 3 3 0,-3 1-2 0,2-5 1 16,-1-4-2-16,1 1 3 0,-2 0-1 0,2 1 0 15,-2 1 2-15,2-5-1 0,0 3-2 0,0-5 0 0,1 3-4 16,-3-3 2-16,3 5 2 0,-3-5 0 0,2 0 1 16,-2 3-5-16,3 1 4 0,-3-4 1 15,2 1-4-15,-2-3 2 0,3 1 3 0,-2-1-2 16,-1 0 0-16,2-1 3 0,-3 1-8 0,3-2 5 15,0 2-1-15,0-1 0 0,0-2 0 0,0 0-2 16,3 3-2-16,1-3 7 0,1 0-2 0,2 1 6 0,7-4-13 16,-1 3-2-16,7-4-20 0,8 0-23 0,5-3-37 15,1-3-40-15,14-2-55 0,3-8-71 16,-5 1-773-16,4-1 343 0,-1-8 228 0</inkml:trace>
  <inkml:trace contextRef="#ctx0" brushRef="#br0" timeOffset="11182.79">7127 5553 109 0,'5'-3'134'0,"3"1"-20"15,2 1-7-15,2-4-7 0,-2 3-16 0,4-2-2 16,-1 1-5-16,1 1-12 0,3-4-3 0,-4 5-4 16,3-4 3-16,-3 2-12 0,-2 1-8 0,-1 1-4 15,0-1-1-15,-2 1-1 0,0 1-8 0,1-2-7 16,-3 2-2-16,-1 2-2 0,3-1 4 0,-4 1-1 16,0 1 4-16,-2-1-4 0,3 1 6 0,-1 4 6 15,0 1 6-15,-3 1-1 0,2 3-3 0,1 2 2 16,-3 6-1-16,2-3 1 0,-2 2 5 0,0 5-2 15,-2 3 2-15,0-1-5 0,-2 2 4 0,2-1-2 16,-2 2-3-16,-1-3-3 0,3 1-5 0,0-2 4 0,-2 1-3 16,-1-1-3-16,2 2 2 0,-1 0-1 15,2-1 0-15,0 2 6 0,-2 0-3 0,-1 1 2 16,3 2 13-16,1 1-4 0,-4 2-2 0,4-4 2 0,-1 4-1 16,-2-2-5-16,2-3-1 0,1 5-2 15,-3-2 1-15,2-2 1 0,1 1-2 0,-1-2 0 16,1-1-3-16,0-1 1 0,1 0-3 0,-2-1 0 0,2 1-2 15,-1-1 0-15,0-1 1 0,0 0-3 0,0 0 6 16,-1 4-6-16,2 0 1 0,-1 0 8 16,1-2-5-16,2-3-1 0,-3 1-3 0,1 0-2 0,-2 1-3 15,1-5 1-15,0 4-3 0,0 1 1 0,0-2 5 16,0 4 8-16,1-10-5 0,-1 9-3 0,4 0 1 16,-4-4-4-16,0 2 3 0,0-6-2 0,3-2 0 15,-2 10-4-15,-1-8 2 0,0 1-1 0,0-3 3 16,1 4-2-16,2-2 1 0,-2 1 0 0,-2 4 2 15,2 1-1-15,-1-4 1 0,0 3-3 0,0-5-1 16,0 5 3-16,3-4-3 0,-3-3 0 0,0 3-1 16,0 6 2-16,1-1-3 0,0-1-2 0,-1-4 0 15,0-2 0-15,3 2-2 0,-3 6-2 0,5-6 4 16,-5-4 0-16,1 3-4 0,2 6 1 0,-2-6 2 16,-1-1-7-16,0 0-1 0,1 1 3 0,-1-1-1 0,0 2-3 15,-1-1 3-15,2 0 3 0,-2-1-6 16,1 0-1-16,0 0 4 0,-1-2 0 0,-2 1-4 15,3 0 3-15,0 2-2 0,0-4 2 0,0 1 2 16,-1-1-4-16,1 1 2 0,-3-4-2 0,1 4-2 0,2-5 2 16,0 0 1-16,-3 6-1 0,3-6 0 0,0 2 2 15,0-1-1-15,-1 4-1 0,2-5-1 0,-2 1 2 16,2-2 0-16,-1 2-2 0,0-2 3 16,0 0-6-16,0-1 2 0,-1 0 2 0,2 2 2 0,-1-2-5 15,3-2 2-15,-3-2 1 0,0 2 3 0,0-2-1 16,0 1-3-16,-3-1 1 0,3 2 3 0,0 4 0 15,-1-2-3-15,1-2-1 0,-1 2-3 0,1 0 3 16,0-2 1-16,-3 1-2 0,3-2 0 0,0 2-2 16,0-4 5-16,-1 0-5 0,-2 2 2 0,6 0 3 15,-6-2 2-15,3 1-3 0,-1 1-1 0,1-2 1 16,0 0-1-16,0-4 1 0,-1 5-3 0,1 2 1 16,0-4 0-16,-3 1 1 0,3 2 1 0,0-2 2 15,-1 0-1-15,1 1 3 0,-3-1-3 0,3 0-1 16,-1-1 0-16,1-3-2 0,0 5 2 0,-3-1 0 15,3-4-1-15,-1 3-1 0,1-3 2 0,0 0 2 16,0 4 0-16,0-4 7 0,0 0-1 0,0 0 0 16,0 0 2-16,0 0-2 0,-1 5 5 0,1-5 4 15,0 0 6-15,0 0 0 0,0 0 8 0,0 0-1 16,0 0-5-16,0 0-4 0,0 0 3 0,0 0-1 16,0 0-2-16,0 0 2 0,-11-2-3 0,11 2 1 15,0 0 1-15,-13-3 6 0,7 2 0 0,0 0 6 0,6 1 8 16,-14-2-2-16,5 1-10 0,-2-1 0 15,0-1 3-15,0 1 9 0,-2-2-5 0,-1 2-4 0,-2 2-2 16,-4-1 1-16,1 1 1 0,0 0 1 16,-9 0-5-16,-1 3 6 0,2-1-8 0,0 1 8 0,-1 1-10 15,1 1 5-15,5-4 7 0,3 3-2 0,1 1 6 16,3-2 4-16,2 0-4 0,-1 0 3 0,1 0-11 16,4-1-4-16,0 0-3 0,2 1-2 0,0-3-1 15,2 1 2-15,0 0-8 0,5-1-3 0,-6 3-6 16,2-2-9-16,4-1-23 0,0 0-41 0,0 0-38 15,0 0-68-15,0 0-74 0,0 0-99 16,-7-6-1124-16,7 6 489 0,4-11 326 0</inkml:trace>
  <inkml:trace contextRef="#ctx0" brushRef="#br0" timeOffset="16406.08">8553 5666 2 0,'2'-3'99'0,"-2"3"7"15,0-4 12-15,0 4-2 0,-2-6 5 0,2 6 2 16,0 0 2-16,2-5-1 0,-2 5 4 0,-2-4-2 16,2 4-1-16,0 0-5 0,-2-3-2 0,2 3-8 15,0 0-5-15,0 0-10 0,0 0-8 0,0 0-5 16,0 0-15-16,0 0-6 0,0 0-7 0,0 0-5 16,0 0-1-16,-10 7-1 0,7-1 4 0,-2 3-3 0,1 2 3 15,-2 5-1-15,-3-2 4 0,1 6 0 0,-1 2 4 16,-1 4-2-16,1-2-5 0,0 0-3 15,1 1-6-15,-2 1-5 0,5 0 1 0,0 3-1 16,1-2 2-16,-4 1-1 0,7 2-5 0,-2-3-5 0,1 0-4 16,1 2 3-16,2-5-7 0,-1-4-2 15,0 4 0-15,2-5-3 0,1-2-1 0,2-2 6 16,-2-3-10-16,2-1 0 0,0-1 1 0,-1-2-1 0,-3-1 4 16,4-2-5-16,-1 2 0 0,1-3 1 0,-1-3 2 15,4-1-4-15,-8 0 7 0,14-3-1 0,-5-6 1 16,-2 3 2-16,3-5-5 0,-1-1 1 0,-1-3-2 15,0 0 1-15,-1-4 1 0,-1 2 0 0,-3-2 6 16,1 0-3-16,-2 2 10 0,-1 4 14 0,0 3 1 16,-1-2 4-16,-1 1-8 0,0 0-4 0,-2 5-5 15,0-1-5-15,-2 2-1 0,1 0-6 0,-3 2-5 16,2 1-4-16,-3 0-12 0,-1 2-12 0,-2 2-15 16,2 3-20-16,-3 1-18 0,2 1-27 0,1 1-27 15,0 2-34-15,0-1-35 0,5 1-32 0,3 0-35 16,0 2-638-16,2-4 298 0,0 4 200 0</inkml:trace>
  <inkml:trace contextRef="#ctx0" brushRef="#br0" timeOffset="17049.91">8883 5823 67 0,'-5'-5'226'0,"1"1"-4"0,3 0 4 0,-3-2 2 15,0 1-6-15,3 2-8 0,-3-2-12 0,1-2-10 16,2 2-8-16,1 1-25 0,0-4-15 0,0 3-11 15,0 0-13-15,4-2-16 0,-3 0-8 0,3 2-14 16,1 0-6-16,-1-2-8 0,5 2-9 0,-4 3-4 16,4-2-10-16,-1 1-7 0,1 0 0 0,0 3-7 15,0 2-5-15,2 1 0 0,-2 2-2 0,1 0 1 16,2 1-8-16,-2 2-1 0,-1 2-3 0,1 5 1 16,-2-1 1-16,-2 5-5 0,-2-2-1 0,-1 2 2 0,-3 8-3 15,-4 2 2-15,-4 0-2 0,-1 0 3 0,-4 0-1 16,0 3-1-16,-3-3-2 0,1 0 7 15,-3-1-9-15,1-5 1 0,6-6-2 0,-2 0 0 16,3-3 2-16,-2-3 2 0,4 0 1 0,3-4-1 0,-1-1 1 16,1-2 5-16,1 0 17 0,0-1-1 15,2 2-1-15,-1-3 3 0,3-2-3 0,0 4 3 16,0-4-10-16,0 0 1 0,0 0-6 0,0 0 0 0,18-9 0 16,-8 4-3-16,8-2-6 0,1-1-17 0,8-1-19 15,-1-3-19-15,-1 5-35 0,1-3-29 0,-6 5-34 16,-1-2-36-16,1 1-32 0,1-2-18 0,-2 3-20 15,2-2-613-15,-7 5 288 0,-3-1 192 0</inkml:trace>
  <inkml:trace contextRef="#ctx0" brushRef="#br0" timeOffset="17207.77">9223 6079 108 0,'0'0'131'0,"0"0"-3"0,0 0 10 0,0 0 3 16,1 12-6-16,-1-7-1 0,-1-2 7 0,1 4 2 15,-1 0-4-15,1 0-8 0,-2 0-6 0,1 2-14 16,0 2-3-16,1-1-9 0,-2 0-9 0,1 2-6 15,2 0-9-15,-1 0-7 0,2 0-8 0,-2 0-5 16,-2-1-21-16,5 0-34 0,-2 3-41 0,1 3-50 16,1-5-59-16,1 0-550 0,0-2 234 0,-3-3 156 15</inkml:trace>
  <inkml:trace contextRef="#ctx0" brushRef="#br0" timeOffset="17615.75">9380 5741 78 0,'-3'-5'283'0,"3"5"-25"0,-2-2-22 16,2 2-24-16,0 0-24 0,-1-4-16 0,1 4-16 15,0 0-16-15,0 0-14 0,7-4-10 0,-1 3-14 16,5 0-10-16,0 1-7 0,2-3-7 0,8 2-8 16,0-3-7-16,7 4-6 0,2-2-7 0,-2-1-6 15,-7 3-4-15,7-2-2 0,-7 2-5 0,-5-2-3 16,3 2 2-16,-8 0-12 0,2 0 3 0,-1 2-7 16,-5-2-1-16,2 2-5 0,-4-1 3 0,3 3-1 15,-3 0-5-15,1 1 0 0,-2 0 3 0,0 3 5 16,0 4 5-16,-3-2 2 0,3 7-1 0,-5-1 2 0,-2 4-4 15,2-3 2-15,-4 7-1 0,1 1-5 0,-4-5-1 16,3 6 0-16,1-4-3 0,-2 6 1 16,2-4-12-16,-1 1-12 0,0 0-29 0,-1 1-33 15,-1-5-40-15,3-3-51 0,2-4-57 0,-1-1-615 0,3-4 279 16,-2-2 186-16</inkml:trace>
  <inkml:trace contextRef="#ctx0" brushRef="#br0" timeOffset="17827.78">9992 5646 98 0,'4'-3'318'16,"0"1"-33"-16,0 0-29 0,-4 2-27 0,2-5-27 16,-2 5-20-16,0 0-19 0,0 0-12 0,7 12-11 15,-6-6-11-15,0 5-5 0,2 1-15 0,-2 5-10 16,3 0-1-16,-2 3-15 0,5 5-10 0,-1 0-6 15,-3 4-5-15,2-1-8 0,0 0-9 0,1 1-36 16,-2 2-44-16,0-4-48 0,0 3-56 0,0-1-54 16,1-3-649-16,-1 0 280 0,-3-9 188 0</inkml:trace>
  <inkml:trace contextRef="#ctx0" brushRef="#br0" timeOffset="18015.83">10249 6003 82 0,'0'0'210'0,"8"4"-13"16,-7 0-8-16,1 1-12 0,0 3-2 0,0 1 5 0,0 0-9 16,-1 2-12-16,0 0-13 0,-1 1-16 15,0 4-9-15,0 1-11 0,2 2-8 0,-2-2-13 16,1 2-10-16,-4 1-37 0,1-1-59 0,-2 0-64 16,2 2-82-16,-1-4-537 0,-1 1 234 0,-1-4 154 0</inkml:trace>
  <inkml:trace contextRef="#ctx0" brushRef="#br0" timeOffset="18901.43">10492 5742 50 0,'0'0'139'0,"0"0"-3"0,0 0-4 0,0 0-7 16,0 0-4-16,0 0-5 0,0 0-7 0,0 0-1 15,0 0-10-15,0 0-5 0,0 0-8 0,0 0-3 16,0 0-6-16,0 0-3 0,0 0-6 0,1 4-4 16,-1-4-7-16,0 0 0 0,0 0-4 0,0 0-1 0,0 0-8 15,0 0 3-15,0 0-1 0,0 0-4 16,0 0 2-16,0 0-1 0,0 0 3 0,0 0 3 16,0 0-1-16,0 0 7 0,0 0 1 0,0 0 3 0,0 0 4 15,0 0 3-15,0 0 0 0,0 0 6 0,0 0 1 16,0 0 4-16,0 0 3 0,0 0-1 0,0 0 4 15,0 0-3-15,0 0 0 0,5-8 0 0,-5 8-15 16,1-5-4-16,-1 5-4 0,2-7-8 0,-1 5 2 16,-1-2-2-16,0 4-5 0,3-8-3 0,-2 5-5 15,0-2-1-15,2 0-9 0,-2 1 1 0,2 1-2 16,-1-2-5-16,3 0 0 0,-2 3-5 0,0-3 3 16,1 1-9-16,0 2 0 0,1-1-5 0,1 0 1 15,4 0-1-15,-3 2 2 0,5-1-2 0,-2-1-3 16,0 3-4-16,2 2 3 0,-1 1 1 0,2 1-3 15,0-1 2-15,-3 2 0 0,2 4-3 0,-1 2 4 16,1-2-1-16,-2 3 1 0,1 2 1 0,-2 2 5 16,-2 1-6-16,0 1 6 0,-3 1-4 0,-1-1 1 15,-1 3 5-15,-3-2-10 0,-3 6 9 0,-3 0-10 16,-1 0 6-16,-2 4 3 0,-6-4-4 0,1 1 22 16,-4-2-21-16,-2 0-1 0,2-2-1 0,0 0 4 15,1-3-2-15,4-6-3 0,-1-1 2 0,5-3 1 0,-1-1-2 16,3-1 8-16,1-2 0 0,1 0-2 0,-1-1-6 15,3-1 3-15,2-1 2 0,2-2 0 0,-5 3-1 16,2-2 1-16,3-1 1 0,0 0 0 16,0 0 4-16,0 0-4 0,0 0-4 0,0 0 4 0,14 1 9 15,-4-3-12-15,3-1-1 0,0-1 1 0,6 1 4 16,0-3 3-16,-1 2-12 0,1 2-7 0,-2-5-13 16,2 2-32-16,0-2-28 0,-3 0-49 0,0 0-44 15,1-1-57-15,2-4-64 0,-5 6-776 0,1-8 357 16,-2 4 238-16</inkml:trace>
  <inkml:trace contextRef="#ctx0" brushRef="#br0" timeOffset="22499.53">11913 5673 33 0,'1'-4'176'0,"3"1"9"0,-4 3 3 0,1-3 3 16,-1 3-2-16,0 0-4 0,0 0-3 0,0-4-11 0,0 4-10 15,0 0-13-15,0 0-12 0,0 0-5 0,0 0-20 16,0 0-12-16,0 0-12 0,0 0-10 16,0 0-3-16,-9 11-5 0,5-1 0 0,-1 1-2 15,-3 5 0-15,-3 1-6 0,2 0-1 0,0 5 1 0,-4 1-9 16,6-5-5-16,0 2 0 0,1-1-4 0,2-3-7 15,-2 3 4-15,3-2-3 0,2 0-7 16,2 0-2-16,2 0 1 0,2-3-4 0,-3-4-5 0,5 2 0 16,0-1 2-16,-1-4-1 0,2 2 0 0,1-4 0 15,3-2 0-15,2 0 6 0,-4-3 6 0,3 0 1 16,6-1 3-16,-1-7-1 0,-1 1 1 0,2 0 6 16,-4-4 1-16,2-2-4 0,-2 1 9 0,3-8 3 15,-6 3 16-15,0-7 0 0,-4 0-7 0,-3 1 6 16,-1 3 0-16,-4 1 7 0,0 1 11 0,-4-1-10 15,-2 0-8-15,-1 2-9 0,-2 0-8 0,-3 4-2 16,0 0-7-16,-2 3-4 0,1 0-6 0,-1 5-10 16,1 0-5-16,0 3-19 0,0-1-38 0,-3 3-37 15,2 1-30-15,1 4-31 0,2 1-36 0,-5 4-32 0,0 3-32 16,4 3-38-16,-2-1-45 0,-1 6-783 16,1-6 367-16,-5 6 246 0</inkml:trace>
  <inkml:trace contextRef="#ctx0" brushRef="#br0" timeOffset="23932.52">11129 5827 189 0,'0'0'208'0,"0"0"0"0,0 0-5 16,0 0-6-16,0 0 5 0,-5-8-7 0,5 8-5 15,0 0-5-15,3-6-12 0,-3 6-9 0,-3-5-13 16,3 5-4-16,3-7 2 0,-3 2-6 0,0 2-13 16,0 3-8-16,-3-11-6 0,3 6-10 0,-1-1-6 15,0-1-5-15,0 1-11 0,-2-2-11 0,0 0-10 16,1 2-2-16,1 0 2 0,-1 0-12 0,0 2-2 15,0-1-9-15,0 1 3 0,0 0 0 0,2 4-11 16,-1-4-2-16,1 4-2 0,-1-5-5 0,1 5-4 16,0 0 1-16,-1-6-9 0,1 6-4 0,0 0-2 15,6-2 4-15,-1 0-3 0,3 1-2 0,3-1 4 0,2 0 2 16,8 1-5-16,-3 0-1 0,10-2-5 0,1 3 2 16,-6-3 4-16,0 2 0 0,4 0-4 15,-8-1 3-15,1 1-5 0,0-1 2 0,-1 0 5 16,1 2-7-16,-4 0 1 0,1-3 0 0,-5 3-3 0,-2 0 5 15,-2-2-7-15,-3 2 2 0,3 0 2 16,-8 0-4-16,7 0-3 0,-7 0 0 0,4 5-2 16,-4 0 8-16,-1 6 6 0,-7 5 14 0,3 2 12 0,-5 7 9 15,-4-1 7-15,-2 3-1 0,1 0 2 0,1 2 0 16,1-1-7-16,-3 4 4 0,4-1-11 0,-3-1-1 16,3 0-2-16,2 2-1 0,1-1-3 15,3 1-1-15,1-1-2 0,-3-2-15 0,3 0-29 0,4-3-45 16,-2 2-27-16,1-2-50 0,-1 0-57 0,-1-8-50 15,0-1-53-15,4-3-908 0,-5-2 403 0,0-3 270 16</inkml:trace>
  <inkml:trace contextRef="#ctx0" brushRef="#br0" timeOffset="24800.97">8464 6595 109 0,'-5'0'135'16,"-3"0"-2"-16,8 0-10 0,-6 2-7 0,6-2-8 0,0 0-2 16,-8 0-12-16,8 0-10 0,0 0-5 15,0 0-2-15,0 0-8 0,0 0 0 0,0 0-3 16,18 2-1-16,-8-3 1 0,3-2 6 0,10 3 0 0,-1-2 2 15,11-1-1-15,1 0 1 0,17-2 2 16,-11 1-1-16,16-1-7 0,-1 0 3 0,0 1 0 16,3-1 0-16,-1 1-3 0,2 2-5 0,0-2-5 0,2-1 0 15,-1 2-4-15,-1-1-1 0,1-1-9 0,1 2 4 16,-2-4-6-16,0 5 4 0,-3-1-4 0,0-1-6 16,2 2 2-16,-6-1 0 0,4-1-2 0,-1 0-2 15,-15 2-1-15,20-1-3 0,-5-1 0 0,1-1 0 16,0 2-5-16,3 1-1 0,-5-1-1 0,2-1 3 15,8 4-1-15,-9-3 5 0,1 1-4 0,0 0 3 16,-3 1-4-16,-2-1-3 0,0-1 1 0,-11 1 2 16,11 0-6-16,-12 2 5 0,15-5 0 0,-16 2-4 15,2-1 1-15,-2 2 1 0,2 0 1 0,-3-3 3 16,5 2 3-16,12 0-1 0,-3-2 6 0,0-2-1 16,3 3 1-16,-2-2 9 0,2 2-4 0,-1-1-3 0,6 1 4 15,-3 0-2-15,-1 0-8 0,3-1 8 0,0 0-9 16,-4 3 9-16,3-2-5 0,-5 3-4 15,-15-2 9-15,4 1-6 0,0 0 3 0,-3-2-4 0,-2 2 3 16,-3 0-2-16,-1 0 5 0,-5-1-8 0,-4 3 2 16,-1-1-1-16,-3-2 2 0,-1 3 2 15,-2-1-3-15,-2 1-2 0,-1 0-7 0,-1-1 1 16,-5 1-3-16,1-2 2 0,-3 2-4 0,4-1-4 0,-9 1-19 16,9 0-16-16,-9 0-50 0,0 0-37 0,0 0-53 15,0 0-60-15,-27 8-65 0,-1-3-72 0,-10 3-827 16,-25 0 395-16,-28 1 264 0</inkml:trace>
  <inkml:trace contextRef="#ctx0" brushRef="#br0" timeOffset="25517.86">9468 6907 16 0,'-5'-1'169'0,"1"-2"7"16,4 3 6-16,-10-4 11 0,6 2 8 0,0 0-7 0,1-3-4 15,0 2-8-15,2 0-19 0,-2-1-13 0,3-3-12 16,-1 2-7-16,2-2-8 0,2 1-14 16,-1 0-8-16,6-4-12 0,0 3-6 0,6-5-7 0,1 4-8 15,0 0-6-15,3 0-9 0,9-2-4 0,-1 3-6 16,0-1-2-16,-5 4-6 0,-3 1-1 0,2 1-5 16,-2 0-2-16,-6 2-4 0,-1 1-1 0,-2 3-4 15,0 1 0-15,-4-1 0 0,-1 6-3 0,-3 1-1 16,-2 1-1-16,-3 3-3 0,-4 4 1 0,-3-4-1 15,-4 11-4-15,-4-4 2 0,0 1-3 0,0-5-3 16,0 0-4-16,0 1-2 0,6-5 4 0,2-4-1 16,-1 0 2-16,2-2-4 0,4 2 0 0,-2-4-2 15,4 2 1-15,-1-4 0 0,0 1 1 0,4-1 0 16,-2 1-2-16,2 0 1 0,2 1 0 0,2 0 1 16,-2 0-1-16,8 3 2 0,-3-1-1 0,3-1 1 0,5 0 3 15,-1 5 5-15,4-5 4 0,-3 3 0 0,0-5-5 16,0 2 4-16,-4 0-3 0,1-1 5 15,-3-1-6-15,0 0 4 0,-2 1-1 0,-1-1 1 16,-1 1-1-16,-1-1 1 0,-1-1 3 0,-2 4 2 0,0-2-1 16,-1 2 1-16,-2 0 6 0,-3 2-1 15,-5 3-5-15,-1-1 1 0,-2 0-1 0,0 0-3 0,-3 2-3 16,1-4 3-16,-3 2-10 0,-4 0-21 0,3-2-20 16,5 1-32-16,-3-5-44 0,6 1-39 0,-1-2-37 15,4-2-49-15,-3-3-653 0,5-3 298 0,0 0 200 16</inkml:trace>
  <inkml:trace contextRef="#ctx0" brushRef="#br0" timeOffset="25950.39">10127 6770 236 0,'6'-1'245'0,"-4"-1"-31"0,-2 2-22 15,8-2-19-15,-8 2-17 0,0 0-16 0,5 5-9 16,-4-1-2-16,-2 1 0 0,1 5 4 0,0 4-5 16,-5 0-10-16,2 5-4 0,-2 5-4 0,-3 3-6 0,1 0-12 15,-3 0-7-15,2 2-2 0,0-3-14 16,-2 0-2-16,2 3-8 0,3-2-4 0,-1-2-4 0,1 4-4 16,2-9-6-16,1-1-3 0,2 0-3 0,1-2-7 15,3 0-1-15,0-5 2 0,-2 1-2 0,3-5-6 16,2 2 1-16,-2-3-5 0,0-2 3 0,3-1-1 15,-1-1-2-15,2-2 0 0,2-2-3 0,1-2 1 16,-3-1-7-16,4 2 7 0,-4-5 3 0,1-1-4 16,-1-1-1-16,-1-3 1 0,-2 4 8 0,1-1 2 15,-5 0 8-15,2 1 6 0,-4 3-3 0,4-2-7 16,-4 1 0-16,-4 1 5 0,0 0-13 0,-1 0-4 16,-3 1-2-16,-2 1-1 0,-4 2-7 0,1 1 2 15,-2 0 6-15,2 1-16 0,-1 0-19 0,1 1-14 16,1-2-22-16,4 2-25 0,-1 1-29 0,2 0-29 15,1 3-16-15,1-2-17 0,4-2-29 0,1-2-36 0,0 0-643 16,10 5 293-16,-4-7 196 0</inkml:trace>
  <inkml:trace contextRef="#ctx0" brushRef="#br0" timeOffset="26317.02">10469 6931 191 0,'2'-2'200'0,"-2"2"-20"0,4-2-17 0,-4 2-17 16,0 0-10-16,0 0-15 0,0 0-5 0,0 0-9 16,0 0-9-16,-11 12-5 0,4-7-6 0,4 1-8 15,-1 0-11-15,1 1-4 0,-1 0-6 0,3 1-2 16,1 1-5-16,0 0-2 0,0 0-1 0,4 2-3 16,-2-2-5-16,4 1 5 0,1 2 6 0,2-3 0 15,1 4-6-15,3-1 3 0,0-2 0 0,3 5 7 0,0-6 2 16,-1 1-2-16,-1-1-3 0,4 2-4 15,-4-3 7-15,-1 0-4 0,1 1-5 0,-1 0 4 16,-2-1-4-16,-2-3-4 0,0 3-1 0,0-4 1 0,-3 2-4 16,0 1 1-16,-1-3 3 0,-1 2-4 0,0-1-1 15,-1-1-1-15,-2 1 1 0,2 2 3 16,-2-2 3-16,-1 2-3 0,-1 0 10 0,-2 1-11 0,-2-1 3 16,-4 1-3-16,2-2-5 0,-4 1 0 0,-3 1-3 15,-2 1 1-15,-2-5-5 0,-4 3-1 0,3-3-9 16,-3 0-20-16,-6-3-38 0,-2-1-43 0,0 0-39 15,3-1-57-15,7-4-64 0,-2-1-76 0,-2-7-644 16,-2-3 322-16,7-6 214 0</inkml:trace>
  <inkml:trace contextRef="#ctx0" brushRef="#br0" timeOffset="26444.66">10402 6957 68 0,'17'-7'243'15,"2"0"-21"-15,0 0-28 0,0 3-18 0,10 0-18 16,1 0-13-16,-2-1-12 0,4 1-13 0,-1-1-11 15,2 2-13-15,2-1-10 0,-1 0-13 0,1 0-32 16,-1 4-76-16,3-5-97 0,-5 2-435 0,-1-2 189 16,-3-4 126-16</inkml:trace>
  <inkml:trace contextRef="#ctx0" brushRef="#br0" timeOffset="27234.44">12779 6143 79 0,'-1'-3'216'16,"-2"-1"-8"-16,2 1-5 0,1 3-3 0,-3-5-11 16,3 5-11-16,-4-3-14 0,4 3-11 0,0 0-18 15,0 0-13-15,0 0-12 0,-1-3-10 0,1 3-11 16,0 0-8-16,0 0-7 0,0 0-5 0,0 0-9 16,21 6-4-16,-15-1 0 0,7 2 0 0,-3-2-3 15,4 4-4-15,2 1-4 0,-1 0 0 0,0 0-6 16,2 2 2-16,1-3-8 0,6 3 0 0,-5 0-2 15,3 3-2-15,-3-5-5 0,0 0-2 0,-2 3-1 16,-2-3 0-16,3 1-2 0,0 1-6 0,-3-1-12 16,1 4-21-16,-2-3-31 0,-2-1-40 0,-3 0-38 0,-1-2-46 15,0 0-43-15,-5-2-593 0,0-3 269 0,-2 0 182 16</inkml:trace>
  <inkml:trace contextRef="#ctx0" brushRef="#br0" timeOffset="27484.47">13123 6041 73 0,'0'0'312'0,"0"0"-33"0,1-3-27 0,-1 3-27 16,0 0-24-16,0 0-19 0,0 0-12 0,0 0-11 16,-6 11 4-16,-1-1 2 0,2 2-18 0,-5 5 0 15,0 3-9-15,-4 0-3 0,-2 4-6 0,2 1-11 16,-2-2-22-16,0 2 4 0,0-1-9 0,-2 2-8 15,5 1-13-15,-2-2-4 0,-1 1-9 0,2-2-6 16,2 0 0-16,-1 2-5 0,-1-3-10 0,2-2-9 16,2 3-26-16,0-8-31 0,1-1-28 0,1 1-35 15,1-2-43-15,4-3-37 0,2-4-51 0,1 1-25 0,1-2-688 16,5-4 313-16,-2-2 208 0</inkml:trace>
  <inkml:trace contextRef="#ctx0" brushRef="#br0" timeOffset="27881.92">13516 5808 227 0,'2'-5'252'0,"-1"1"-13"0,-1 4-17 0,1-3-16 16,-1 3-17-16,0-4-17 0,0 4-18 0,0 0-16 16,0 0-16-16,0 0-8 0,0 0-8 0,0 0-1 15,2 17 1-15,-2-7-6 0,0 2-3 0,3 4-3 16,-3 1-7-16,1 0-2 0,2 1-9 0,-2 8-5 0,1-7-1 15,-2 1-8-15,0-1-6 0,4 7-1 0,-4-7-5 16,0 7-6-16,1-4-5 0,1 1 1 16,-2 0-7-16,0 0-5 0,0 3 0 0,-1-6-23 15,0-3-26-15,1 0-31 0,-1 1-28 0,1-7-32 0,1-1-36 16,1-1-23-16,1-4-16 0,2-1-39 0,-2-4-599 16,-3 0 275-16,14-5 182 0</inkml:trace>
  <inkml:trace contextRef="#ctx0" brushRef="#br0" timeOffset="28266">13723 5850 100 0,'2'-5'286'0,"-2"5"-26"16,1-4-20-16,-1 4-19 0,1-3-21 0,-1 3-15 15,0 0-13-15,0 0-11 0,2-5-8 0,-2 5-14 16,2-2-14-16,-2 2-18 0,4-3-9 0,-4 3-11 15,11-1-10-15,-3-1-5 0,2 0-7 0,4 0-5 16,-1 1-9-16,6-1-2 0,0 0-6 0,-2 0-4 16,-3 1-4-16,-1-2-1 0,5 1-7 0,-4-2-2 15,-3 2 0-15,3 2-2 0,-1-3-2 0,1 1-5 16,-2 1 0-16,-3 1 0 0,1 0-4 0,-4-2 0 16,-1 1-3-16,-5 1-1 0,9-1-1 0,-9 1-7 15,9 2 4-15,-5 0 2 0,-1 1 3 0,-1 4 3 0,0 0 4 16,0 3 5-16,-2 0 1 0,0 2 5 15,0 0-6-15,-2 5 0 0,0 0 2 0,-2 1 2 16,1 0-4-16,1 8-3 0,-4-1 0 0,0-1 1 16,0-6-4-16,1 7 0 0,-1 0 2 0,-1 1-2 15,0-2-2-15,1-4-7 0,0-1-20 0,2-3-30 16,-2 0-36-16,1-4-36 0,1 1-44 0,2-4-47 0,0-2-23 16,2-1-14-16,0-1-605 0,2-2 283 0,-2-3 188 15</inkml:trace>
  <inkml:trace contextRef="#ctx0" brushRef="#br0" timeOffset="28682.6">14186 5818 148 0,'0'0'195'15,"0"0"-19"-15,0 0-17 0,0 0-12 0,0 0-5 16,0 0-11-16,-6 13-8 0,3-7-7 0,0-1-6 15,1 1-11-15,-1 3-4 0,1-1-15 0,-1 1-5 16,2 0-5-16,1-1-9 0,-1 1-3 0,2 1-6 16,1 0-3-16,0-3-4 0,0 2-4 0,3 1 2 15,-1 0-6-15,3-2 3 0,2 1-7 0,1-2 7 0,-1 1-9 16,3 1 1-16,1 1-1 0,5-2-1 16,-5 1-3-16,2 0-1 0,2-1 3 0,-2 1-4 15,2-2 0-15,-4-1-2 0,-2-2 4 0,1 4-1 16,-2-4-1-16,-2 1 0 0,1 3 3 0,-2-4-2 0,2 3-1 15,-5-2 0-15,0-2 3 0,1 2 1 0,-1 1-1 16,-2-3 3-16,3 2 1 0,-1-2 0 16,-4 2 0-16,0-1 9 0,0 1 11 0,0 0 10 0,-2 0 0 15,-1 0 11-15,-2 2-11 0,1-2-3 0,-1 0-5 16,-3 2-2-16,-2-2-3 0,0 0-10 0,-2 2-5 16,0-2 3-16,-2 2-8 0,0-2 1 0,1-1-5 15,1-1-11-15,-7-1-20 0,9 0-22 0,-3-1-33 16,0-1-36-16,2-3-46 0,1 1-51 0,3-5-50 15,-1-1-778-15,1-6 340 0,4-2 228 0</inkml:trace>
  <inkml:trace contextRef="#ctx0" brushRef="#br0" timeOffset="28911.98">14368 5767 129 0,'7'-3'256'0,"-7"3"-33"0,6-1-19 0,-6 1-22 15,9 0-14-15,-9 0-4 0,11-1-10 0,-2 2-4 16,1-1 2-16,0 0-3 0,3 0-5 0,-2 0-8 0,3 1-11 16,-3-2-8-16,0 2-2 0,3-1-11 15,-1-1-8-15,1 1-6 0,-1 0-7 0,-3 0-11 16,4 0-6-16,-6-1 0 0,1 1-11 0,0 0-6 0,-3 0-1 16,-6 0-9-16,9 0-2 0,-4-2-10 15,-5 2-18-15,8 0-31 0,-8 0-48 0,0 0-54 16,0 0-67-16,0 0-80 0,0 0-640 0,0 0 303 15,0 0 204-15</inkml:trace>
  <inkml:trace contextRef="#ctx0" brushRef="#br0" timeOffset="30370.54">10888 7997 222 0,'0'0'208'0,"0"0"-19"16,0 0-19-16,0 0-16 0,0 0-16 0,0 0-9 0,5-11-9 16,1 6-5-16,2-2-1 0,5-2-1 15,0-2-3-15,-1 0 2 0,5 0-10 0,0-3 4 16,-1 2-7-16,7-5-1 0,-1 0-3 0,-3 1 2 0,2-1 2 16,0-3-5-16,-3 1-2 0,-1 5-3 0,0-6-6 15,2 0-4-15,-3-2 0 0,0 0-7 0,-5 6-1 16,8-7-4-16,-7 0 1 0,-1 11 0 0,-2-2 8 15,-4 3 14-15,3 3 0 0,-4 2 4 0,-2 0-19 16,1 1-4-16,-2 0-7 0,3 0-12 16,-1 2-2-16,-3 3-11 0,2-4-11 0,-2 4-5 0,0 0-4 15,7 0 2-15,-7 0-2 0,7 11 8 0,-2-6-10 16,0 3-8-16,3 1 1 0,1 0 1 0,1 3-4 16,-2-2 2-16,2 1-7 0,2 3 4 0,-5-3 1 15,4 2 0-15,1 2 2 0,-7-8-2 0,3 3-6 16,-3-1 7-16,0-2-8 0,-1 0 1 0,-1 0 2 15,-1-1 2-15,-1-2-2 0,-2 3 0 0,-1-2 10 16,-4 3-8-16,-2 0 2 0,-4-1-6 0,-4 0 6 16,-2 1 17-16,-9 0-18 0,0 0-2 0,0-2-2 15,-1-2 5-15,6 1-17 0,-5 0-25 0,6-1-41 16,-9 0-43-16,2 0-58 0,0 0-63 0,0 1-84 0,0-5-846 16,-4 0 390-16,-3-1 260 0</inkml:trace>
  <inkml:trace contextRef="#ctx0" brushRef="#br0" timeOffset="32196.66">8498 8070 58 0,'0'0'219'0,"0"-6"11"16,0 6 1-16,-2-6-6 0,2 6-6 0,0 0-6 15,-2-2-13-15,2 2-19 0,0 0-13 0,-2-3-18 16,2 3-15-16,0 0-16 0,0 0-13 0,-10 12-11 16,2-2-4-16,2 3-3 0,-3 3-5 0,-4 9-3 15,-1-1-8-15,-3 4-2 0,1 2-8 0,-3-1 4 16,4 3-9-16,0-1-11 0,-3 13 0 0,7-12-7 16,-1 1 1-16,2 1-5 0,1-2 5 0,3 1-14 15,-1-2 0-15,5-2-3 0,2-2-3 0,0-3-2 16,2-4 1-16,2-3 0 0,0-2-7 0,4 1 2 0,-1-8 0 15,3 1-3-15,-1-2-3 0,1 0 0 16,1-4-1-16,-2-2 0 0,1-1-2 0,0-1 4 16,1-2-2-16,0-4 1 0,-1 0-3 0,0-5 1 15,2-2-1-15,-3-2 0 0,-3 0 0 0,2-1 0 0,-3 0 0 16,-1-1 0-16,-3-3-4 0,3 2-1 0,-8 2-1 16,3 0 9-16,-3 1-2 0,0 0-2 0,2 3 10 15,-1 3-8-15,-2-2-4 0,0 4-2 0,-4-1 6 16,4 2-27-16,1 0 8 0,-4 2-19 0,3 0-19 15,0 3-15-15,0 0-24 0,-3-1-28 0,5 2-33 16,3 1-36-16,0 0-39 0,-7 0-32 0,7 0-609 16,0 0 289-16,0 0 192 0</inkml:trace>
  <inkml:trace contextRef="#ctx0" brushRef="#br0" timeOffset="32767.19">8801 8190 8 0,'0'-4'215'0,"0"4"-16"0,-2-7-8 0,2 5-7 16,0 2-4-16,2-7-2 0,-2 2-1 0,0 5-8 0,0-5-11 15,0 5-15-15,1-4-16 0,1-1-11 0,-1 2-16 16,2-1-7-16,1 1-10 0,-2 1-8 16,3-2-7-16,0 1-9 0,-1 1-4 0,1 0-8 0,0-1-5 15,3 0-4-15,-2 1-4 0,-2 1-5 0,4 1-4 16,-8 0-2-16,10 0-6 0,-1 1 2 0,-4 3-4 16,0-2 1-16,3 3-3 0,-3 0-4 0,0 0-2 15,-2 5 0-15,-2 0-1 0,0 2 3 0,-2 0-5 16,-3 2 1-16,-1 0 2 0,0 2-1 0,-3 0 0 15,2-1 1-15,-3 1-1 0,0-2 1 0,1-3-2 16,3-2-2-16,0 1 1 0,-3-2 0 0,6-1-4 0,-2-2 1 16,0-1 1-16,2-1 4 0,0-1-3 15,1 2-9-15,1-4 10 0,-3 5-3 0,2-2-2 16,1-3 0-16,0 0 1 0,0 0 3 0,4 9-1 16,-3-5 1-16,3 0-3 0,1 1 3 0,-1 2-3 15,1-4 1-15,1 1 1 0,1 3-1 0,-1 0 2 16,1 0 4-16,-2 0 6 0,1-1 0 0,1 2 0 15,-5 1 4-15,2-1 6 0,0 0 2 0,0 0 0 0,-3 0 0 16,3-1 1-16,-3 3 0 0,-1-1 0 0,-5 0-2 16,5 4-1-16,-5-1-3 0,1 0 2 15,-2 1-4-15,-2 1-2 0,-2 1-4 0,2-1-21 16,-1-4-31-16,0 4-38 0,4-2-41 0,-3-5-41 0,5 1-46 16,0-2-30-16,3-3-615 0,-3 2 283 0,3-5 190 15</inkml:trace>
  <inkml:trace contextRef="#ctx0" brushRef="#br0" timeOffset="32927.75">9067 8533 42 0,'2'-2'214'0,"5"2"-10"15,-7 0-17-15,0 0-9 0,6 4-12 0,-6-4-3 16,3 5-8-16,-2-2 0 0,3 1 0 0,-4 2-1 16,0-2-8-16,0 2-10 0,0 0-15 0,0 1-12 15,0 1-7-15,0-1-12 0,0 1-8 0,-1 2-9 16,1 1-6-16,-4 1-24 0,1 3-43 0,2 2-52 15,0-3-62-15,-2 0-65 0,2-3-620 0,-2 0 265 16,2 1 178-16</inkml:trace>
  <inkml:trace contextRef="#ctx0" brushRef="#br0" timeOffset="33550.14">9466 8242 128 0,'0'0'186'0,"0"0"-2"0,0-7-2 15,2 5 2-15,-2 2-1 0,1-4-7 0,-1 4-6 16,3-4-10-16,-3 0-15 0,1 1-10 0,2-1-14 16,0 1-9-16,0-1-13 0,2-1-9 0,0 0-4 15,3 3-12-15,-3-2-1 0,8 0-8 0,-4-1-7 16,1 2-5-16,4 1-9 0,6-2 1 0,-4 1-7 0,6 1-1 16,-6 2-5-16,5 0-4 0,-3 2-1 0,2 0-6 15,-2 0-6-15,-5 2 6 0,-3 3-4 0,0-2-4 16,2 2-2-16,-3 2 1 0,-3-2-2 0,-2 4-2 15,0-1 1-15,-3 6-1 0,-1-4-1 0,0 3 3 16,-5 2-3-16,-4-1-1 0,0 2-1 0,-1 3 3 16,-2-6-5-16,2-1 2 0,2-5 3 0,2 0-5 15,-3 0 3-15,4-2-2 0,-1-1-3 0,2 0 4 16,1-3-3-16,-1 2-1 0,2-1 0 0,2-4-1 16,-5 3 0-16,4 0-1 0,1-3-1 0,1 6-1 15,0-3 6-15,-1-3-3 0,6 8 1 0,-2-7-1 16,3 4 0-16,-1 0 0 0,-1-1 0 0,4 0 1 15,-4 3 0-15,4-2 1 0,0 2-1 0,0-3 1 16,-4 3 0-16,0-2 2 0,2-2-4 0,-2 5 4 16,0-4 2-16,-4-1-1 0,4 4 0 0,-2-3 5 0,-2 0 2 15,2 3 4-15,-3-3 4 0,-3 2 1 0,2 0 0 16,-2 1 1-16,-2-1 0 0,0 2-6 16,-4-1 1-16,0-1 1 0,0 2-5 0,-9 1-1 0,8-1 3 15,-4-4-5-15,1 3-5 0,1 1-21 0,1-6-21 16,1 3-27-16,2 0-32 0,2-3-39 0,0 1-40 15,0-2-70-15,6-1-640 0,-11-4 295 0,8 1 196 16</inkml:trace>
  <inkml:trace contextRef="#ctx0" brushRef="#br0" timeOffset="34149.19">9978 8251 205 0,'0'-6'220'0,"0"3"-9"0,0 3-4 16,0-5 2-16,3 1-8 0,-3 4-5 15,1-5-17-15,0 2-14 0,-1 3-19 0,0-7-19 0,4 3-4 16,0 1-16-16,-3-1-10 0,6 0-8 0,0-2-12 15,2 4-5-15,1-2-9 0,2 0-7 16,-3-1-4-16,0 2-3 0,0 2-9 0,0-3 1 0,2 0-3 16,1 2-4-16,-1-1-7 0,-1 2-1 0,3 1 0 15,-3 0-5-15,2 0-5 0,-2 1 4 0,-1-1-5 16,0 3-4-16,-3 1 1 0,2-1-3 0,0 3 1 16,-2 2 0-16,-3-1 1 0,-2 3-3 0,3 0-2 15,-4 2 0-15,-8 0 4 0,3 5-1 0,-3-2 3 16,-1 2-3-16,-2 5 0 0,-2-5-2 0,-3 2-3 15,3-3 6-15,0-1-3 0,0-3-1 0,4-4 1 16,-1 1-2-16,2-2 1 0,1-1-6 0,1-1 3 16,0-1 0-16,4 2-2 0,-2-2 2 0,1-2-1 0,3 1-1 15,0-3-1-15,0 9 4 0,0-6 1 16,3 0-3-16,1 2 2 0,1-1 0 0,4 0 1 16,-4 1 0-16,4-1 1 0,2 0 1 0,1 2 0 0,-1 0 5 15,1-2-2-15,1 2 2 0,-1-2 4 0,1 1 1 16,-4 2 5-16,4-2 0 0,-7-2-3 0,3 3 6 15,1 0 0-15,-6-2-2 0,3 2 6 0,-2-2 0 16,-1 2 3-16,-2-1 6 0,-1 2 2 0,-1-1 0 16,-1 4-1-16,-4 0-5 0,0 0-8 0,-3 3 5 15,-2 2-6-15,-3 0 2 0,-3 6-1 0,3-6-15 16,-4-1-7-16,3 2-30 0,1-4-39 0,-2 3-55 16,1-1-55-16,1 0-71 0,4-4-88 0,4-4-689 15,1 0 341-15,2-4 226 0</inkml:trace>
  <inkml:trace contextRef="#ctx0" brushRef="#br0" timeOffset="34328.26">10558 8649 306 0,'5'0'372'0,"0"0"-37"16,-5 0-34-16,8 0-29 0,-8 0-29 0,9 3-24 0,-9-1-19 15,1 3-9-15,-1 0-13 0,-1-3-5 0,-2 6-11 16,2 0-16-16,-4 2-14 0,0 2-16 0,-4 3-4 15,5 0-16-15,-4 2-13 0,1 2-20 0,-1 0-37 16,0 6-53-16,-2-1-62 0,1 1-67 0,2-2-72 16,0-5-848-16,0-3 358 0,2 1 240 0</inkml:trace>
  <inkml:trace contextRef="#ctx0" brushRef="#br0" timeOffset="34665.82">10690 8251 294 0,'2'-11'338'0,"0"3"-26"0,-1 1-20 0,0 2-23 16,1-1-16-16,-2 0-21 0,1 5-19 0,1-3-28 15,-2 4-14-15,1-6-15 0,-1 6-22 0,0 0-13 16,0 0-6-16,0 0-13 0,4 11-6 0,0-3-16 16,-1 2 10-16,-1 4-18 0,1 0-5 0,1 4-6 15,0 6 2-15,-2-5-14 0,2 1-5 0,-2 6-5 16,0 1 1-16,-4-2-6 0,2 1-3 0,0 0-7 16,-1 3-15-16,1-5-30 0,-1 1-29 0,-3 3-42 15,3-2-43-15,0-3-48 0,-1-1-47 0,2-6-47 16,0-3-723-16,2-1 334 0,-4-5 222 0</inkml:trace>
  <inkml:trace contextRef="#ctx0" brushRef="#br0" timeOffset="35098.94">10905 8320 105 0,'0'-10'334'0,"0"3"-21"0,1 3-10 16,-1-2-25-16,-1 2-22 0,1 4-22 0,0-6-32 15,0 6-14-15,-2-3-23 0,2 3-13 0,0 0-16 16,0 0-1-16,0 0-13 0,-2 17-8 0,2-7-19 16,0 1-4-16,1 3-9 0,2 3-5 0,-2-1-8 15,0-2-7-15,0 4-8 0,2-1 0 0,1 2 2 16,-2-1-17-16,1-1-2 0,1 0-12 0,-2-3-8 16,2 0-8-16,-1-3-17 0,2-2-11 0,-3 0-11 0,5-3 4 15,0 3 0-15,-3-5 2 0,1-1 4 0,2 0 1 16,2-3 3-16,2-3 1 0,-2-1 1 15,2-1 0-15,-1-4 8 0,0 1-2 0,1-4 0 0,-2-3 2 16,0 1-5-16,0-1 16 0,0 1 6 0,-4 5 12 16,-1-8 10-16,4 2 13 0,-3 5 1 0,-3 0 15 15,2 1 5-15,-1 4 32 0,-2-1-15 0,0 1-7 16,1 1-9-16,-1 1-10 0,-1 3-8 0,2-5-6 16,-2 5-11-16,0 0 3 0,0 0-1 0,2 11-7 15,-1-4-2-15,0 2-8 0,1 1-6 0,-2 3 9 16,2 3 0-16,-1 1-1 0,2 4-9 0,-1 0 5 15,0-2-10-15,-1 0-21 0,3 5-27 0,-3-4-25 16,0 0-26-16,-2 3-26 0,1-2-45 0,0-3-30 16,3 1-34-16,-2-4-23 0,-1-3-38 0,1-3-754 15,0 1 347-15,1-7 232 0</inkml:trace>
  <inkml:trace contextRef="#ctx0" brushRef="#br0" timeOffset="35482.14">11306 8407 64 0,'3'-11'304'0,"-1"2"-11"16,-1 3-17-16,-1 3-28 0,0-1-23 0,0 0-21 15,0 4-20-15,3-5-25 0,-3 5-13 0,0 0-16 16,0 0-11-16,0 0-12 0,0 0-10 0,1 18-6 16,0-8-10-16,2 2-8 0,-1 3-6 0,2 1-6 15,0-1-6-15,0-1-5 0,1-1-4 0,1 4-4 16,-2-6-5-16,1-2-7 0,0 1-3 0,1 1-5 15,0-2-3-15,-1-4-2 0,3 2-4 0,-3-4-1 16,3-1-6-16,2 0 3 0,1-2-4 0,1-2 3 16,-1-3 0-16,-1 0-4 0,4-7 4 0,-1-2-5 15,1 1 4-15,-1-3 3 0,-4 1 2 0,0-4 3 16,-1 2 10-16,-2 0 18 0,-1 2 13 0,0 3 15 16,-1 2 22-16,0 1 22 0,-2 0 5 0,1 3-7 15,-2-1-7-15,1 4-17 0,-1-2-10 0,-1 5-12 0,0 0-11 16,0 0-7-16,0 0-5 0,-1 21 4 0,1-8-2 15,-2 4-6-15,1 3-2 0,4 4-15 0,-3 3 7 16,1 4-6-16,3-4 0 0,-3 2-16 0,3-5-43 16,1 5-36-16,4 1-54 0,-1-1-54 0,-3-1-73 15,1-4-91-15,-2 1-923 0,0-6 422 0,-6 0 282 16</inkml:trace>
  <inkml:trace contextRef="#ctx0" brushRef="#br0" timeOffset="36186.35">8212 9353 3 0,'-10'0'165'16,"-2"0"-5"-16,5 1-6 0,-1 1-19 0,2-2-1 15,1 0-15-15,-1 2 0 0,6-2-10 0,-6 1-7 16,6-1-7-16,0 0-5 0,-8 1-8 0,8-1-5 16,0 0 0-16,2 5 9 0,-2-5 11 0,12 3 2 15,0 0 1-15,8-2 3 0,3-1 4 0,13 0 2 16,4 0 3-16,19-1 2 0,34-5-1 0,3 2-1 16,2-1 1-16,17-3-6 0,-5-1-6 0,10-1-1 15,9 0-3-15,4-1-15 0,6 3-1 0,7-4-2 16,0 5-4-16,-3-5 11 0,5 4-18 0,-2 1 5 0,3 0-12 15,-2 3-4-15,-5-1 3 0,1-3-9 0,-5 4 2 16,-6-7 2-16,-1 7-1 0,-2 2 3 16,-10-4-3-16,-9 2 1 0,-6 3-1 0,-12-1 1 0,-26-1-8 15,-3-1-4-15,-6-1 3 0,-2 4 1 0,-18-3-1 16,-1 2 5-16,-7 0 2 0,-7-2 1 0,-4 2 10 16,-5 0 6-16,0 1 1 0,-4 1-3 0,-2-1-4 15,-2 1-3-15,0 1-4 0,-5-1-4 0,8-2-7 16,-8 2-9-16,7 1-30 0,-7-1-45 0,0 0-62 15,0 0-76-15,0 0-66 0,-22-3-79 0,0 7-81 16,-10 4-1001-16,-8-3 467 0,-20 0 312 0</inkml:trace>
  <inkml:trace contextRef="#ctx0" brushRef="#br0" timeOffset="36848.58">9200 9704 14 0,'0'-5'248'0,"2"0"-17"16,1-1-24-16,1 0-19 0,3-3-20 0,1 3-14 15,4-2-9-15,2-2-10 0,1 0-6 0,4 4-5 16,4-3-10-16,3 4-14 0,2 0-3 0,0-2-8 16,1 4-8-16,0 1-8 0,-8 2-11 0,-4 1-8 15,-2 0-4-15,-2 2-1 0,-2 1-8 0,-3 4-4 16,0-2-2-16,-3 5-2 0,-5-1-5 0,-4 0-3 16,0 2-2-16,-5 2 2 0,0 1-5 0,-5-1-2 15,0 1-2-15,-1-1-1 0,-9 3 0 0,10-5-2 16,-3 0-3-16,3-4 3 0,0-2-4 0,5 0 0 15,1-1 1-15,0 0 1 0,1-1 0 0,3-1-1 16,-1 0-1-16,1-2-4 0,3 2 1 0,1-3-1 16,0 7-1-16,1-4 3 0,3 1-2 0,0 0 4 15,1 0 0-15,6 0 0 0,0 0 5 0,3 1 0 16,-4-1 1-16,3 0 1 0,-1 1 4 0,0 0 2 16,1-2 1-16,-2 2-1 0,-3-2 5 0,-2 1-4 15,3 0 0-15,-1 1 1 0,-3-3 0 0,-1 1-1 0,-3 1-2 16,3 0 1-16,-5 3 2 0,-2 3-1 0,-2-3 5 15,0 5-7-15,-5 2-4 0,-4-2-2 0,-1 3 0 16,-1-5-7-16,2 3-10 0,-3 0-27 0,2-1-27 16,1 0-36-16,1-3-30 0,3-1-40 0,4-3-36 15,2-2-53-15,-1-1-610 0,2 0 287 0,3-2 192 16</inkml:trace>
  <inkml:trace contextRef="#ctx0" brushRef="#br0" timeOffset="37216.6">9936 9586 36 0,'7'-1'262'15,"-4"1"-23"-15,-3 0-17 0,8 5-13 0,-7 0-9 16,-1 4-4-16,0 2-2 0,-4 5-15 0,3 1-7 16,-6 0-12-16,0 7-8 0,1-2-11 0,-3 6 5 15,2-1-18-15,-3-2-2 0,-2 2-12 0,6-2-10 0,-1 0-8 16,1 1-10-16,4 1-16 0,1-3-2 0,1 1-3 15,1-6-7-15,3-2-6 0,0 0-5 0,3-2-6 16,1-5-3-16,-1-1-4 0,6-2-1 0,0-2-1 16,3 0-4-16,1-3-2 0,4-2-1 0,-2-4-3 15,0 1 0-15,1-9-2 0,0 4-2 0,-3-2-2 16,-2-3-2-16,1-3 0 0,-3 3 3 0,-2-3-6 16,-2 0-1-16,-1 1 1 0,1-1-3 0,-8 4-3 15,0 2 10-15,-1 2-5 0,-1-2-4 0,-5 4-1 16,-2-4-3-16,-1 4-2 0,-6 2 4 0,-2 0-6 15,-2 1-2-15,2 2-12 0,2 0-12 0,2 2-22 16,-1-1-20-16,3 1-32 0,2-1-26 0,0 3-34 16,3-1-28-16,-1 4-21 0,7-4-52 0,0 2-666 0,0-4 311 15,4 4 206-15</inkml:trace>
  <inkml:trace contextRef="#ctx0" brushRef="#br0" timeOffset="37582.53">10396 9687 46 0,'5'-4'282'0,"-4"1"-19"0,3-1-18 16,-4 4-21-16,0-5-23 0,0 5-18 0,0 0-20 15,0 0-18-15,0 0-15 0,0 0-10 0,0 0-13 16,-15 10-10-16,11-4-14 0,0 0-1 0,-1 0-11 16,1 4-7-16,0-3-6 0,3 3-4 0,1-1-3 15,5 0-5-15,-4 1-4 0,6-2-2 0,-2 2-1 16,4 0-9-16,6 0-2 0,3 1-3 0,1-1 1 15,8 0-2-15,0 2-2 0,-5-5-1 0,2 0 1 16,4 0-2-16,-6-2 1 0,-2 2 1 0,0-3-1 16,-1 2 3-16,-2-3-2 0,-4 1-2 0,-1-1 1 15,-1-1 2-15,-4 2 4 0,0 0 4 0,1 0-3 0,-2-2 5 16,-2 1-2-16,-1 0 5 0,-1-1 6 16,2 3 2-16,-2-1 12 0,-4-1 10 0,0 5 3 15,-2-1 2-15,-3-1-4 0,-3 3 2 0,-4 4-9 0,-2-3-6 16,-1 1-6-16,-4-2-3 0,-4 4-3 15,-2 0-5-15,1-3-15 0,0 0 5 0,5 2-25 16,1-7-25-16,1 0-29 0,-1 1-38 0,1-5-61 0,5 1-71 16,3-5-68-16,-2-4-847 0,4-1 379 0,1-3 254 15</inkml:trace>
  <inkml:trace contextRef="#ctx0" brushRef="#br0" timeOffset="37705.72">10514 9702 84 0,'13'-12'297'0,"-3"4"-30"0,1-1-27 0,0 3-22 15,8-3-19-15,6-3-23 0,3 3-18 0,4 0-12 16,4 0-18-16,3 0-20 0,10-3-50 0,2 0-79 16,0-1-98-16,-1 1-528 0,-12 3 215 0,-5-1 144 15</inkml:trace>
  <inkml:trace contextRef="#ctx0" brushRef="#br0" timeOffset="38177.99">12474 8880 121 0,'0'0'357'0,"-4"-1"-33"0,4 1-26 16,0 0-28-16,0 0-30 0,0 0-29 0,0 0-22 15,0 0-18-15,0 0-15 0,0 0-14 0,15 5-15 16,-5-1-11-16,3 0-12 0,6 0-10 0,2 1-8 16,8 2-10-16,1 0 1 0,0 1-12 0,1 1-6 15,0 1-9-15,-2-3-7 0,-2 2-9 0,-3-1-25 16,-2 1-36-16,-6-2-51 0,0-1-40 0,-6 1-48 15,2 0-45-15,-2-2-59 0,-5-2-581 0,-1 1 285 16,-2-2 188-16</inkml:trace>
  <inkml:trace contextRef="#ctx0" brushRef="#br0" timeOffset="38398.4">12849 8808 328 0,'-1'-9'313'0,"-4"4"-24"0,4-2-18 0,-4 5-17 16,2-2-20-16,-1 1-18 0,4 3-26 0,-10 0-6 15,1 3-16-15,3 1-11 0,-6 5-6 0,2 0-3 16,-6 3-4-16,1 4-13 0,-6 1-15 0,5 2-10 16,-5 2-10-16,4-1-8 0,0 2-9 0,2 0-9 15,1 4-6-15,1-1-4 0,3 2-6 0,2-1-19 16,-1 0-36-16,4 2-40 0,5-2-46 0,-1 2-54 16,-3-3-36-16,4-6-48 0,9-4-66 0,-5-3-704 15,2-3 331-15,5-4 222 0</inkml:trace>
  <inkml:trace contextRef="#ctx0" brushRef="#br0" timeOffset="38681.16">13246 8564 10 0,'2'-6'365'15,"3"2"-31"-15,-5-2-27 0,4 3-37 0,-2 0-25 16,-2 3-25-16,0 0-20 0,0 0-19 0,6 8-9 16,-4-1-18-16,1 3-7 0,-2 3-4 0,3 4-11 15,-1 0-5-15,1 6-9 0,2 4-14 0,-3-3-6 16,3 0-9-16,-3 2-6 0,1 0-13 0,-1-1-4 16,2 1-10-16,-3 2-3 0,1-2-10 0,-2-1-21 15,2 1-33-15,-1-6-40 0,0-2-40 0,-1 2-42 16,0 0-45-16,1-2-39 0,-1-7-45 0,0 0-694 15,3-3 318-15,-1-1 214 0</inkml:trace>
  <inkml:trace contextRef="#ctx0" brushRef="#br0" timeOffset="39016.76">13507 8620 214 0,'-1'-5'326'0,"0"0"-24"0,0 1-18 15,1-1-25-15,-3 2-16 0,3 3-31 0,0-6-24 16,0 6-14-16,3-3-20 0,-3 3-17 0,6-4-12 16,-1 3-12-16,6-2-9 0,2 1-12 0,6 2-10 15,1-3-9-15,9 1-7 0,-6 0-7 0,8-1-3 16,-3-2-4-16,0 2-9 0,-5 0-4 0,4 2-2 16,-8-1-3-16,0 1-5 0,-1 0-1 0,-7 0-7 15,1 2-3-15,-3-1-1 0,-3-1 3 0,2 2-1 16,-8-1-7-16,9 2-1 0,-4 1 0 0,-2 1 12 15,-2 3 8-15,3 3 6 0,-8 1 7 0,3 0 6 16,-3 6-2-16,-1 2-3 0,-2 1-2 0,2-1-13 16,-5 5 5-16,1 1-7 0,0-2 0 0,1 1-1 0,-2 1-9 15,3-2 8-15,0 2-14 0,-2-6-11 16,4 6-26-16,-1-8-44 0,1 8-42 0,1-9-52 16,0 1-50-16,4-6-47 0,0-1-853 0,0 0 371 0,2-3 246 15</inkml:trace>
  <inkml:trace contextRef="#ctx0" brushRef="#br0" timeOffset="39432">14132 8574 52 0,'1'-3'288'0,"-1"3"-28"0,2-4-26 15,-2 4-19-15,0 0-24 0,0 0-18 0,0 0-16 16,0 0-13-16,-6 13-15 0,3-7-8 0,-1 2-10 15,3 4-10-15,-3-3-8 0,4 0-6 0,-1 3-8 16,-2-1-8-16,3 1-4 0,3 0-8 0,-2 0-4 16,3 0-4-16,-3 0-5 0,6 1-2 0,-1-3-6 0,1 1-1 15,4 4-2-15,0-3 0 0,2-2-4 16,-1 1-4-16,2-1 2 0,-5 2-5 0,3-7-3 16,2 4 3-16,-3-2 6 0,1 1 0 0,1-2 0 0,0 1-2 15,1 0 4-15,-4-2-1 0,3 1 2 0,-4-2-3 16,0 2-6-16,1-1 1 0,-4-2-1 0,1 2 3 15,-2 0 4-15,0-1-9 0,-1-1 0 0,0 1 0 16,-2 0 3-16,1 0-3 0,-1 0 6 0,1 0-4 16,-3 1 0-16,-3-1 4 0,2 1-2 0,-1 2 4 15,-4-3-1-15,1 1 0 0,-3 0-4 0,-2 2-6 16,0 0 4-16,-4-1-3 0,3-2 0 0,-2-1-4 16,3 3 0-16,-2-2-1 0,-2 0-2 0,5-3-8 15,-2 3-19-15,3-4-21 0,-1 3-28 0,3-3-45 16,-4-2-50-16,4 1-55 0,1-4-67 0,0-4-766 15,3 1 348-15,0-4 234 0</inkml:trace>
  <inkml:trace contextRef="#ctx0" brushRef="#br0" timeOffset="39704.53">14182 8547 236 0,'-4'-4'305'0,"3"1"-30"16,-2-1-33-16,3 4-25 0,0 0-17 0,0 0-20 15,13-3-22-15,-1 3-10 0,-1 0-19 0,10 2-8 16,-3-6-9-16,12 8-7 0,1-3-10 0,1 1-3 16,0 0-4-16,-4-2-6 0,1 3-2 0,-7-3-7 15,6 0-4-15,-9 2-4 0,-1-1-5 0,0-1-11 16,-6 1 8-16,-2 0 7 0,-3-1 3 0,0 2 5 16,-2-2 20-16,-5 0 10 0,10 2 9 0,-10-2 4 15,7-2 13-15,-7 2-11 0,0 0-6 0,0 0-12 16,0 0-9-16,6-2-11 0,-6 2-11 0,0 0-8 15,0 0-25-15,0 0-43 0,0 0-42 0,0 0-34 16,0 0-45-16,0 0-47 0,0 0-51 0,0 0-48 16,0 0-51-16,-19 4-799 0,12-3 375 0,0 0 250 15</inkml:trace>
  <inkml:trace contextRef="#ctx0" brushRef="#br0" timeOffset="44065.93">21103 1791 150 0,'-1'-6'200'0,"1"1"-4"0,-2 0-3 0,2 2-5 16,0 3-5-16,-2-7-18 0,2 7-17 0,-2-2-18 16,2 2-13-16,0 0-8 0,0 0-13 0,-2 18-5 15,1-2 1-15,-5 13 5 0,3 2-10 0,-5 2-1 16,-1 13-8-16,4 2-4 0,-3 2-3 0,-2-2-2 16,1 8-3-16,0 2-4 0,-1-10-6 0,1 8-4 15,1-8-3-15,3 1-4 0,-5-13-7 0,6 0-3 16,-1-4-6-16,-3-6 1 0,6-5-1 0,-1-4-4 15,3-6-2-15,-5 1 1 0,5-2 0 0,-4-3 11 16,4-4 21-16,0 3 14 0,0-6 5 0,0 0-10 16,0 0-4-16,0 0-9 0,4-26-3 0,-2 8-7 15,2-8-2-15,2-1-9 0,0-3-1 0,-1-2-3 16,3-16-7-16,-1 4 0 0,-1-5 2 0,1 0-8 16,1-1 2-16,1-1-2 0,-3 5-2 0,-2 9-2 15,5-10-8-15,0 13 3 0,-5 4 9 0,0 1-8 16,-3 8 15-16,0 4 12 0,2 5-8 0,-2 2 5 15,-1 3-12-15,0 2-10 0,0 3 4 0,0 2-6 16,-4 13 0-16,2 3 1 0,-5 7-5 0,0 9 2 16,-2 0 1-16,-2 2 1 0,-4 14 2 0,4 7 4 15,-1-8-1-15,5 0-1 0,0-10 6 0,-1-5-13 16,3-1 3-16,0-2 1 0,0-3-1 0,4-8 0 16,0 1-1-16,1-7 3 0,-2-2-5 0,2 0 0 15,-2-5 6-15,2 2 16 0,0-2-5 0,2-5 13 16,-2 0-2-16,0 0-12 0,5-12 9 0,4-3 4 15,-4-2-10-15,4-9-5 0,-1-3-3 0,3-5-1 16,2-15 1-16,1 3-9 0,2-1 2 0,-3-2 2 16,-1 2-5-16,0-1-2 0,2 3 1 0,1-2-3 15,-3 13-3-15,-2 3 10 0,-4 4 15 0,3 3-1 16,-4 8 17-16,-2 5-6 0,-1-1-1 0,0 5-4 16,-1 6-13-16,-1 1-3 0,0 0-1 0,-3 16 0 15,1 10 4-15,-7 6 0 0,1 14 1 0,-5 4 1 16,0-5-2-16,2 3 1 0,-4 0 0 0,2 5 1 15,0-4-6-15,2-4 8 0,2-13-3 0,1 0 3 16,2-6-9-16,2-7-1 0,0 0 3 0,0-5 3 16,3-3-3-16,1-1-1 0,0-3 2 0,0 0 8 15,0-4-7-15,0-3 9 0,0 0-1 0,15-13 4 16,-3-4-8-16,2-7-1 0,1-2-3 0,9-17 2 16,-2-2-4-16,-1-3 8 0,6 4-10 0,-6-8-3 15,1 1-1-15,2 0 3 0,3-3-6 0,-4 1-2 16,4 1 1-16,-10 7-2 0,-5 14 17 0,-1 7 19 15,-6 5 17-15,-1 6 7 0,-2 4-6 0,2 1-13 16,-3 4-2-16,-1 4-10 0,0 0-1 0,-13 29 4 16,1 2 8-16,-10 17-6 0,-6-1 10 0,-3 6-3 15,4-1 0-15,-3 3-4 0,-6 18 0 0,13-21 1 16,-1-1-4-16,2-1-1 0,0 1-3 0,8-6 3 16,1-11-6-16,3 11-2 0,2-12-1 0,2 1-4 15,2-1 0-15,3-3-1 0,1-1-8 0,-3-7-19 16,7-4-30-16,-3-1-33 0,2-4-43 0,3-3-50 15,-2-2-46-15,1-1-53 0,2-2-80 0,3-3-90 16,-1-4-1093-16,5-6 509 0,-1-4 338 0</inkml:trace>
  <inkml:trace contextRef="#ctx0" brushRef="#br0" timeOffset="45499.19">26459 2147 109 0,'-1'-4'194'16,"1"-1"-13"-16,0 5-6 0,-1-3 8 0,1 3-10 15,-4-7-8-15,4 3-14 0,0 4-10 0,0-4-8 16,0 4-8-16,5-7-8 0,-5 3 1 0,0 4 9 16,1-3 12-16,-1 3 14 0,3-3 11 0,-3 3 8 15,0 0 15-15,0 0 2 0,1-4-5 0,-1 4-2 16,0 0-11-16,0-7-19 0,0 7-16 0,0-6 0 16,0 6 1-16,0-5-9 0,0 5 4 0,0-6-8 0,0 6-7 15,0-5-4-15,-4 3-5 0,4 2-10 0,0-5-5 16,0 5-4-16,0-6-5 0,0 6-9 15,0-6-3-15,0 6-6 0,0 0-7 0,0-3-7 16,0 3-7-16,0 0 1 0,0 0-17 0,0 0 10 16,0 0-2-16,-1-5-4 0,1 5-3 0,0 0-3 15,0-5 1-15,0 5-2 0,0 0-6 0,0 0-1 16,0 0-2-16,0 0 0 0,0 0-12 0,0 0 2 16,0 0-2-16,0 0-4 0,0 0-2 0,0 0 0 15,0 0 0-15,-14 17 0 0,10-5 1 0,-5 2-9 0,-1 4 8 16,3 1 2-16,-4 6-1 0,-3-1 0 0,3 3 5 15,2-3-6-15,-3 5 5 0,3 0 4 16,-1 2-4-16,3-4-1 0,1 2 0 0,1-3 1 16,0 1 2-16,3-3-3 0,-4 3 1 0,4-8 1 15,-1 0-1-15,6-1 2 0,-3 0-2 0,4-2 0 0,0 0 1 16,-1-4-2-16,1-4 2 0,3 4-3 16,-1-4 8-16,4-4-6 0,1 1 9 0,2-2-2 0,4-4-2 15,2-1 3-15,-1-3-2 0,1-3 2 16,4-2-1-16,0-4-6 0,-1-3 3 0,-1-3 3 0,0-1-3 15,-3-1 1-15,3-4 1 0,-5-1-5 0,0-4-3 16,-5 1 4-16,0-1-2 0,1-4-5 16,-5 0 7-16,1 2-4 0,-4 3 1 0,0 1 3 0,-7 1 3 15,-2 3-1-15,-1 6 6 0,2 2-3 0,-4 9 9 16,-2-7-3-16,0 6-3 0,1 5-2 0,-6 0-2 16,-3 5-4-16,-4 6-5 0,-3 5 5 0,-1 8-4 15,-5 2-1-15,2 16-2 0,-2-1 5 0,15-4 4 16,-5 10-3-16,-5-3 2 0,11-6-1 0,4-1-3 15,-1-1 0-15,3 4-2 0,4-5 4 0,0 0 0 16,1-2 1-16,7-1-1 0,-3-2 1 0,4-7-8 16,0-1 10-16,1-2-1 0,-3-6 0 0,6 2 2 15,5-2-1-15,0 0 0 0,-1-4 3 0,4-3-1 16,5-2-10-16,6-3 12 0,0-4 2 0,-1-4-4 16,2-2 1-16,-1-2-1 0,1-3-4 0,2-4-1 15,-3-4-5-15,10-10 8 0,-5 0-4 0,-10 6 2 16,-1-2-4-16,4-11 3 0,-10 8-4 0,3-9-2 15,-3-3 0-15,-9 12 1 0,-4 2-2 0,-2-1-2 16,-6 3 0-16,-6 5-1 0,-4 2-5 0,-6 1 1 16,-4 7-3-16,-2 1 1 0,-4 6-5 0,0 3-7 15,-5 5-25-15,4 3-28 0,-1 2-47 0,5 3-64 16,1 1-78-16,5 4-65 0,0 5-91 0,4 0-1274 16,6-4 565-16,1 1 376 0</inkml:trace>
  <inkml:trace contextRef="#ctx0" brushRef="#br0" timeOffset="47289.6">14900 5985 222 0,'0'0'285'0,"0"0"-17"16,0 0-22-16,0 0-21 0,0 5-21 0,0-5-21 15,0 0-16-15,0 0-19 0,0 0-9 16,0 0-11-16,0 0-9 0,0 0-11 0,4 2-16 0,-4-2-3 16,0 0-8-16,13 1 1 0,1-1 0 0,-1 2 0 15,15-4-6-15,3 2 1 0,2 2-3 0,1-4-1 16,21 4-10-16,0-2-1 0,4 0-1 0,0 0-6 16,2 0-7-16,6 0-4 0,27-2-5 0,-30 2 0 15,4-1-3-15,24-3 0 0,-31 3-8 0,4-1-2 16,0-2-2-16,-1 1 2 0,-5 3-3 0,-2-3-5 15,-3-2 4-15,-3 5-5 0,-11 0-4 0,-4-1-9 16,-4-2 10-16,-2 1 0 0,-7 2-3 0,-3-1-3 16,1-1-2-16,-3 2 1 0,-5 0 2 0,-4 0 0 15,-2 0-2-15,1 0 5 0,0 0 0 0,-8 0-4 16,6-1 12-16,-6 1-8 0,9-1 4 0,-9 1-3 16,4-3-3-16,-4 3-1 0,0 0-10 0,0 0-24 0,0 0-28 15,0 0-26-15,0 0-40 0,-19 4-44 0,10-4-29 16,-4 0-48-16,0 0-34 0,-2 1-721 0,-2-3 331 15,-2-1 222-15</inkml:trace>
  <inkml:trace contextRef="#ctx0" brushRef="#br0" timeOffset="47582.31">16163 5793 8 0,'-1'-5'336'15,"-2"-2"-22"-15,0 3-18 0,2 1-23 0,0 0-26 16,1 3-26-16,-1-6-30 0,1 6-15 0,0 0-20 15,0 0-19-15,0 0-3 0,0 0-13 0,24 12-5 16,-14-7-9-16,7 6-4 0,-1 2-2 0,7 4-3 16,0 1-6-16,0 0-5 0,2 4-9 0,-2-3-6 15,0 2-6-15,-3 1-4 0,-1-4-3 0,-1 4-8 0,0-1-5 16,-3 4-3-16,-2-4-2 0,0 1-4 16,-4 2-2-16,-4-6-1 0,-4 0-4 0,-1 2 5 15,-1-3-6-15,-3 0 2 0,-6 6-3 0,-4-1-1 16,-3-4-8-16,-1 4-3 0,0-2-32 0,-5-4-42 0,0 1-49 15,0-3-63-15,-2-2-82 0,7-2-98 0,-1-3-718 16,-2-3 356-16,2-4 238 0</inkml:trace>
  <inkml:trace contextRef="#ctx0" brushRef="#br0" timeOffset="49933.07">17884 5533 83 0,'-3'-3'224'15,"3"3"-5"-15,0 0-3 0,-3-5-9 0,0 1-8 16,2 1-12-16,-1-1-5 0,1 1-4 0,0-2-8 16,1 5-8-16,0-8-19 0,1 3-12 0,0-2-11 15,1 0-15-15,2 4-9 0,1-3-8 0,0-1-14 16,4 1-5-16,0-1-3 0,2-1-9 0,4 4-6 0,4-4 1 16,1 3-6-16,0 1-6 0,2 2 0 0,6-3-4 15,-6 4-3-15,-2 2-4 0,0 4-4 16,-3-3-4-16,0 2-4 0,-6 2-4 0,1 1 2 15,-2 1-1-15,-5 4-1 0,3 4 0 0,-8 2 2 0,-4 0-1 16,-4 7-4-16,-3-1 0 0,-2 3 3 0,-6-1-5 16,1-1 2-16,-1 1-4 0,-4-3 6 15,4-2-6-15,-3 0-2 0,8-8 1 0,-1 0-1 0,1 0 2 16,3-4-2-16,2-3 0 0,3 3-1 0,-1-4 6 16,1-4-7-16,3 5 1 0,-1-3-2 0,1 1-4 15,3-4 4-15,0 3-4 0,3 0 2 0,-1 0 1 16,3-1 1-16,8 1-2 0,-4 1-1 0,4-1 0 15,1-1 2-15,3 2 0 0,-1 1 2 0,3 0-1 16,-5-2 1-16,-2 1 1 0,2-1 0 0,-4 2 1 16,3-1 2-16,-4 1 5 0,-3-2-5 0,3 4-2 15,-5-4 4-15,0 4 2 0,-3-2 6 0,0 2 1 16,-1 0 2-16,-2 0-2 0,-4 3 0 0,-1-1-3 16,-3 2-3-16,-4 3 4 0,1 0 5 0,-7 2-10 15,3-3 2-15,-3 4-22 0,-3 0-16 0,2-2-34 16,3-3-38-16,-1 2-40 0,6-1-45 0,-3-6-50 15,4 2-51-15,-1-6-639 0,5-1 307 0,1-2 206 16</inkml:trace>
  <inkml:trace contextRef="#ctx0" brushRef="#br0" timeOffset="50282.15">18366 5678 196 0,'6'-3'271'15,"-1"2"-29"-15,0 0-29 0,-5 1-18 16,0 0-15-16,9 5-2 0,-10 2-9 0,1 0-7 0,-3 5-13 16,2 0-10-16,-3 2 0 0,-1 3-15 0,4-1-11 15,-3 0-9-15,2 2-11 0,-2 1-10 0,2 0-6 16,2 0-4-16,0-2-5 0,3 3-9 0,0-6-7 16,3 5-2-16,0-11-4 0,3 6 1 0,-1-7-10 15,1 1-7-15,2-1 0 0,1-2 3 0,2-1-4 16,3-4-6-16,2-4 5 0,-1-1-4 0,0-2-2 15,1-5 0-15,-5 2 3 0,6-8 5 0,-7 5 17 16,2-4 25-16,-4-4-5 0,1-2 7 0,-3 0-11 16,-4-5-1-16,-2 4 3 0,-6 5 5 0,-2-8-1 15,0 10-8-15,-4 0-4 0,-4 3-11 0,2 0-7 16,-6 6-8-16,-2 1-3 0,0 6-3 0,-9 5-10 16,-2 7-6-16,1 0-27 0,1 5-24 0,-1 5-29 15,2 4-33-15,4 6-38 0,3-2-46 0,-2 13-50 16,13-10-53-16,0 2-830 0,4 1 373 0,5 1 250 0</inkml:trace>
  <inkml:trace contextRef="#ctx0" brushRef="#br0" timeOffset="50497.58">18806 6053 340 0,'6'-3'387'0,"-2"1"-28"0,-1-1-16 0,1 1-27 16,-4 2-28-16,8-1-28 0,-8 1-32 0,0 0-18 0,0 0-13 15,1 7-28-15,-1-2-27 0,-4 4-5 0,3 0-17 16,-3 7-7-16,0 1-10 0,-1 0-15 0,5 1-29 16,-2-1-48-16,0 4-56 0,1 5-67 0,-2 1-66 15,1 0-73-15,2-8-845 0,-2-1 366 0,0-2 244 16</inkml:trace>
  <inkml:trace contextRef="#ctx0" brushRef="#br0" timeOffset="50866.1">19101 5691 164 0,'0'-8'391'0,"0"3"-38"0,-2 1-31 0,2 0-32 16,0 4-31-16,0 0-31 0,0 0-24 0,-14 10-18 15,9 1-16-15,-4 5-17 0,0-2-18 0,4 6-6 0,-1-1-19 16,-2 5-9-16,4 5-6 0,2-1-11 15,0-2 0-15,4-1-17 0,0-4-4 0,3 4-8 16,2-7-10-16,0 1 2 0,5-6-10 0,2 2-5 0,-1-1-7 16,3-6-4-16,0 0-3 0,1-3-4 15,1-2-2-15,2-3 1 0,-1-5 3 0,-3 2-2 16,2-6-1-16,0-1 1 0,-3-2 0 0,5-5-1 16,-5 1-5-16,-5-2 2 0,4-6 0 0,-2 0-2 0,-3 0 5 15,-2-3-4-15,0 2-7 0,-6-3 4 0,-2 1 6 16,-4 1-3-16,-1 1 0 0,-2 7 9 0,0 1-11 15,-4 1-3-15,-3 3 0 0,-8-2-5 16,5 5 3-16,-4 5-4 0,0 3-5 0,1 2-9 0,-2 1-20 16,3 2-26-16,2 5-28 0,1 1-36 0,3 5-38 15,1 0-32-15,7 2-45 0,2 1-56 0,4 0-665 16,1 1 320-16,3-2 214 0</inkml:trace>
  <inkml:trace contextRef="#ctx0" brushRef="#br0" timeOffset="51270.59">19676 5457 57 0,'-4'-14'359'0,"-1"4"-18"16,3 3-17-16,0 2-15 0,-1-2-35 0,2 4-28 15,-2-1-25-15,0 1-27 0,3 3-19 0,0 0-12 16,-8 9-8-16,1 2-19 0,2 6 7 0,-5 0-19 0,3 9-12 15,-3 3-2-15,3 3-13 0,-1 1-8 0,1 13-13 16,-1-10-2-16,-2 8-7 0,1-7-3 16,0 8-7-16,2-10-4 0,-3-2-6 0,8 1 8 15,-2-2-17-15,1-1 0 0,3 0-5 0,0-3-2 0,4-7-4 16,1-4 3-16,4 0-4 0,-1-1-4 0,2-4 3 16,3-6 1-16,-2 3-4 0,0-6-2 15,6 0-3-15,-4-3 1 0,5-3 1 0,-1-5 0 16,-1-1-3-16,2-3-2 0,1-3 9 0,-2 1-5 0,-3-6-1 15,0 3 10-15,-1-6 1 0,-8 5 4 0,4-1 0 16,-8-1-3-16,2 1 5 0,-3 1 7 0,-4 2-3 16,-1 4-1-16,-3 0-5 0,-2 5-6 0,-2 0 5 15,-2 2-12-15,1 2-4 0,-6 4-5 0,0 3-3 16,-5 6-4-16,6-3-5 0,0 5-22 0,4 3-29 16,-2 4-47-16,3 3-32 0,1 2-41 0,5 2-46 15,1-1-60-15,9 1-66 0,2-1-900 0,5-1 415 16,2-5 276-16</inkml:trace>
  <inkml:trace contextRef="#ctx0" brushRef="#br0" timeOffset="51438.77">20130 6070 134 0,'3'2'303'0,"-3"3"-21"0,0 0-17 0,-3 6-20 15,2-5-20-15,-4 6-21 0,1-1-18 0,-2 3-16 16,0 2-18-16,0-2-15 0,3-1-15 15,-1 3-15-15,0-1-43 0,1 2-67 0,-1 0-82 16,3 0-115-16,-4-3-570 0,1 0 256 0,0-3 172 0</inkml:trace>
  <inkml:trace contextRef="#ctx0" brushRef="#br0" timeOffset="52948.16">20322 5453 174 0,'3'-7'277'15,"-1"2"1"-15,-2 0 1 0,3-3-4 0,1 1 11 16,-2 2-20-16,-2-2-9 0,4-2-15 0,-4 4-9 16,0-3-10-16,1 3-6 0,3 1-8 0,-4-3-18 0,0 2-9 15,1 2-17-15,2-2-16 0,-2 1-20 0,2 2-5 16,-3 2-12-16,2-4-18 0,2 2-4 0,-4 2-12 15,0-5-7-15,0 5-6 0,0 0-8 16,0 0-5-16,0 0-8 0,0 0-9 0,4-5-1 0,-4 5-1 16,0 0-4-16,1-2-5 0,-1 2-2 0,0 0-1 15,0 0-4-15,0 0 0 0,0 0 1 0,0 0-3 16,0 0 1-16,0 0-2 0,0 0-7 0,0 0 7 16,0 0-6-16,0 0 1 0,0 0 11 0,0 0-16 15,0 0 0-15,0 0 1 0,0 0-2 0,0 0 1 16,0 0-6-16,0 0 1 0,0 0 1 0,0 0 0 15,4-2-6-15,-4 2 4 0,0 0-3 0,0 0-4 16,0 0 8-16,0 0-3 0,0 0-4 0,0 0 1 16,-13 7 4-16,13-7 0 0,-5 5 2 0,5-5 1 15,-5 5-3-15,1-2 1 0,0-2 1 0,1 3-4 16,1 2 3-16,-3-6 0 0,0 5-12 0,1 0 13 16,1-3-2-16,1 4-2 0,-2-1 5 0,2-1 3 0,-1-2-3 15,1 4 3-15,-1-1-4 0,2-1 0 0,-2 0-1 16,0-1-2-16,3 2 4 0,0-5-4 0,-2 6-2 15,4-2-2-15,-2-4 1 0,0 9 3 0,0-9 1 16,4 3-7-16,-2 1 8 0,-2-4-1 0,2 3 1 16,-2-3 1-16,8 0 0 0,-8 0 0 0,5 2 5 15,-5-2-2-15,0 0 3 0,0 0 3 0,9-7-2 16,-4 5-1-16,-4-3 2 0,3-3 1 0,0 1 3 16,3-3 4-16,-1 1 4 0,-2-1 11 0,2-1 2 15,-5 1 6-15,3-5 0 0,0 2 0 0,-3-3 0 16,3 6 1-16,-4 0 2 0,3-2 3 0,-3 3-3 15,0 2-3-15,0-1-2 0,1 1 0 0,-1 2-1 16,0 3-5-16,0-2-4 0,0 4-8 0,3-6 1 0,-3 6-5 16,2-5-5-16,-2 5 1 0,5-1-3 0,-5 1 0 15,13 1-1-15,0-1 2 0,1 3-5 16,8-3 3-16,-2 1 0 0,8 2-2 0,2-3-5 16,0 3 28-16,-2-3-4 0,2 0-1 0,-2 1-4 0,-1-1 1 15,1-1-4-15,-9-1 0 0,1 2-2 0,0 0 0 16,-4-1-7-16,-2-2 5 0,-1 2 1 0,-2 1-1 15,1-3 1-15,-7 3-3 0,3 0 1 0,-8 0 2 16,10 0 2-16,-10 0 3 0,5-1-5 0,-5 1 1 16,7 1-5-16,-7-1-2 0,1 3-3 0,-2 5 1 15,-3 1 0-15,-3 7 2 0,-3 2 3 0,1 6 1 16,-1 0-4-16,-3 0 2 0,4 0-2 0,-4 5 3 16,3-2-4-16,1 2 1 0,0 1 2 0,-1-1-1 15,-1 2 0-15,2-2 0 0,-1 2-2 0,0-2-8 16,3-2-17-16,0-1-30 0,-1 1-37 0,2-3-52 15,5-5-43-15,-1-2-46 0,2 1-37 0,0-5-45 16,1-2-45-16,3-2-45 0,2-2-1009 0,4-2 471 16,2-3 312-16</inkml:trace>
  <inkml:trace contextRef="#ctx0" brushRef="#br0" timeOffset="53332.65">21020 5404 77 0,'-4'-4'294'16,"1"-1"-9"-16,2 1-8 0,1 0-15 0,-1 0-17 0,1 4-23 15,0-5-15-15,1 2-26 0,-1 3-13 0,0-5-10 16,4 3-24-16,-3-2-12 0,8 3-9 0,0-5-13 16,3 2-11-16,2 0-9 0,1-1-7 0,4 0-7 15,0 0-8-15,-3-2-2 0,0 2-5 0,2 0 4 16,-6-2 4-16,-1 4 13 0,0-1 9 0,-3 1 8 15,0-1 16-15,-3 1 12 0,0 1 7 0,-1 2 9 16,1-3-1-16,-5 3 2 0,9-2-9 0,-9 2-7 16,4-1-11-16,-4 1-16 0,0 0-11 0,0 0-11 15,0 0-7-15,1 6-7 0,-2 0 7 0,-2 4-14 16,1 1-6-16,-6 6-4 0,3 1-5 0,-4 7-2 16,1-1-3-16,3 2 1 0,-3 3-7 0,1-2 1 15,3 0 0-15,-4 2 7 0,3 0-12 0,-1 0-2 16,4 0 0-16,0 0-7 0,0-2 1 0,0-1-16 15,2 1-22-15,-2-6-48 0,2-2-49 0,0-1-39 0,1 1-44 16,-2-2-47-16,1-2-59 0,1-3-72 16,-1 0-962-16,1-2 450 0,1-3 298 0</inkml:trace>
  <inkml:trace contextRef="#ctx0" brushRef="#br0" timeOffset="53864.65">21592 5322 295 0,'-2'-13'332'0,"0"1"-5"15,1 0-12-15,0-2-7 0,1 4-27 0,1-2-18 16,0 1-29-16,3-2-26 0,3 4-23 0,-2 0-16 0,4 1-15 16,6-1-21-16,3 3-12 0,7-2-12 15,-3 4-11-15,6 0-9 0,-1 3-13 0,0 2-4 16,-3 3-8-16,-3 0-10 0,-1 1-8 0,-1 0 2 0,3 3-4 16,-8 1-12-16,-4-3-1 0,-1 3-6 15,2 1-2-15,-6 0-1 0,0 4-1 0,-3 3-1 16,-3-3-2-16,-2 5 2 0,-5-1-6 0,0-2 1 15,-5 6 4-15,-5-2-5 0,7-6-1 0,-2-2-2 0,0-2-3 16,4 0 3-16,0-4-4 0,3 2-3 0,1-3-4 16,1 2-1-16,1 1 7 0,0 1-1 0,1 0 0 15,2 0-3-15,4 2 3 0,1 4-4 16,3-1 2-16,2 3 1 0,0 0 1 0,-3-1-3 0,4 1 3 16,3 5-2-16,-5-4 11 0,-4 1 5 0,3-1 14 15,-2-1-3-15,-2 1 11 0,-1-1 2 0,-1 0 2 16,1-1 7-16,-6 1-3 0,3-6-4 0,-2 4 3 15,-5 1-6-15,-3-2-1 0,0 0-3 0,-7-1 1 16,-2 4-10-16,-8-2-5 0,-2-1-35 0,2-2-57 16,-6 1-60-16,-3-6-61 0,-1 4-72 0,-4-8-78 15,3 0-1007-15,-13-5 450 0,2-1 298 0</inkml:trace>
  <inkml:trace contextRef="#ctx0" brushRef="#br0" timeOffset="55014.62">21003 5503 152 0,'-4'5'148'16,"4"-5"1"-16,0 0 1 0,0 0-6 0,0 0 2 0,0 5-4 16,0-5-1-16,0 0-4 0,0 0 1 0,0 0-3 15,0 0 0-15,0 0-4 0,0 0-2 0,0 0-1 16,0 0-3-16,0 0-4 0,0 0-7 0,0 0-1 15,0 0-5-15,0 0-1 0,0 0-1 0,0 0-3 16,0 0-5-16,0 0 4 0,0 0-2 0,0 0-1 16,0 0 7-16,0 0-6 0,0 0 2 0,5-11-16 15,-5 11 4-15,3-6-8 0,-3 0-6 0,0 0 3 16,4-1-5-16,-3 2 1 0,-1-3-6 0,1 2 2 16,2-2-5-16,-3 1 1 0,0 2-2 0,1-3-9 15,-1 2-1-15,3-1-1 0,-1 1 1 0,-2 2-6 16,3-3-1-16,-2 2-2 0,-1 1 8 0,0 0-14 15,0 4-2-15,0-7-1 0,1 2-6 0,2 3 0 16,-3 2-6-16,1-4 0 0,-1 4 7 0,0-5-12 16,0 5 2-16,0-5-4 0,0 5 9 0,0 0-7 15,0 0-5-15,0 0-2 0,-1-5-1 0,1 5-4 16,0 0 2-16,0 0-3 0,0 0 1 0,0 0 0 16,0 0-4-16,0 0 0 0,0 0-2 0,1-3 2 0,-1 3 0 15,0 0 0-15,0 0-4 0,0 0 1 0,0 0-2 16,0 0 11-16,0 0-8 0,0 0-2 0,0 0 4 15,0 0 5-15,0 0-13 0,0 0 4 0,0 0 2 16,0 0-5-16,0 0-1 0,0 0 12 0,0 0-12 16,0 0 2-16,0 0-4 0,0 0 6 0,0 0-3 15,0 0 2-15,0 0 1 0,0 0-2 0,0 0 2 16,0 0 2-16,0 0-1 0,0 0-1 0,0 0-3 16,0 0 2-16,0 0-6 0,0 0 5 0,-9-2 2 15,9 2 1-15,0 0-3 0,0 0 0 0,-10 2-1 16,10-2 3-16,0 0-4 0,-9 0-1 0,9 0 2 15,-4 2 2-15,4-2 7 0,0 0-10 0,0 0 0 16,-7 3 3-16,7-3 1 0,0 0 0 0,0 0-2 16,0 0 2-16,0 0-2 0,0 0 1 0,0 0-3 15,0 0 2-15,0 0 11 0,0 0-10 0,20-7-2 0,-6 4 2 16,4 1-3-16,0-1 1 0,0 2 1 16,2-4-1-16,-1 4 3 0,1-1-5 0,-4-1 5 15,3 1 0-15,-2 2-1 0,-5-1 2 0,-1 0-2 0,-5 1-1 16,2-1-1-16,-4 1 0 0,-4 0 1 15,11 0-3-15,-11 0 2 0,7-2-3 0,-7 2 0 0,0 0-2 16,6 2 0-16,-6-2 4 0,0 0-1 0,-6 7 2 16,-2-3 5-16,-2 0-7 0,-5 3 6 0,-1-1-2 15,0 0 0-15,-2-1 2 0,1 1-4 0,-1-2 5 16,5-2-6-16,-2 3 2 0,4-2 4 0,-2 0 6 16,0-1-8-16,4 2 1 0,-2-1-1 0,-1 0 3 15,3-2 8-15,3 0-9 0,-1 1 13 0,7-2-13 16,-9 1 1-16,9-1 1 0,-5 0-5 0,5 0 3 15,0 0 7-15,0 0-8 0,0 0-6 0,0 0 5 16,0 0 7-16,17-11-7 0,-8 9-3 0,-3-3 4 16,7 1-3-16,1-2-3 0,-1 2 1 0,2-3 0 15,-3 2 1-15,-2 2 0 0,-2-1 0 0,-1 1-5 16,-2 2-9-16,2-3-16 0,-5 3-20 0,-2 1-23 16,9-6-41-16,-5 5-36 0,-4 1-49 0,0 0-61 15,0 0-74-15,0 0-1048 0,0 0 461 0,0 0 308 16</inkml:trace>
  <inkml:trace contextRef="#ctx0" brushRef="#br0" timeOffset="56830.43">15708 8433 77 0,'-9'0'227'0,"9"0"-14"0,0 0-15 0,-6-1-22 15,6 1-13-15,0 0-25 0,0 0-6 0,-7 0-12 16,7 0-12-16,0 0-9 0,0 0-10 0,0 0-2 16,0 0-5-16,16-7 1 0,-5 4-3 0,0-1 5 15,7-1-4-15,0 0-2 0,9-1-3 0,1 2-1 16,7 1-6-16,-2-2-2 0,8-2-2 0,11 0-2 15,7 0-2-15,-1 2-3 0,0 2-2 0,4-5-6 16,0 2 0-16,5 1 1 0,0-2-7 0,-3 0 3 16,29 2-5-16,-34 4 0 0,0-6 2 0,1 3-5 15,3 1 1-15,-5 1-2 0,1-3-3 0,4 3-3 0,-11 0 0 16,6-2-2-16,-2 3-2 0,-2 1 0 16,-2-3-1-16,-11 4 1 0,10-2 4 0,0-2-7 15,-11 6 0-15,11-6-7 0,-12 6 2 0,0-3 1 0,11 0 1 16,2 0 0-16,1 0 7 0,-1 0-6 0,-14 0 0 15,13 0 3-15,-10 0 6 0,-4-3-13 0,3 3 6 16,-2-1-9-16,2 2 9 0,11-2 17 0,-14-1-19 16,-4 1-3-16,3 0 0 0,4 0 1 0,-6 0-1 15,2-1 1-15,1 1 2 0,0-1-2 0,1 2 0 16,-2-2 1-16,1 0 0 0,0 2-2 0,3-1 5 16,-1 1 13-16,13 0-19 0,-14 0 1 0,2-1-1 15,13 1-5-15,-13 1 5 0,11-3-4 0,-13 2 3 16,17 0-7-16,-4 0 0 0,-11 1 1 0,12 0 1 15,-12-1-2-15,0 1 1 0,12 1-4 0,-1-2-3 16,-11 0 7-16,-2 2-1 0,2-6-3 0,12 3 6 16,3 1-18-16,-17 0 14 0,15-2-8 0,-15 2 7 15,16-2-7-15,-2 2 4 0,-14 0-2 0,16-1-4 0,-4-2 10 16,1 2 8-16,3-1-16 0,-3 2 0 16,-13 2-1-16,16-1 6 0,-4-2-4 0,-10-1-10 15,14 1 13-15,-3 1 0 0,-11 0-4 0,14 3 4 0,-3-5 2 16,0 2-4-16,3-1-1 0,-2 1 6 0,0 0-15 15,2 0 7-15,4 0 6 0,-1 0-4 0,-1 0-1 16,0 0 7-16,3 1-10 0,1 1 6 0,-5 0 18 16,-1-1-16-16,5 0-4 0,-4 0 0 0,-2 2 2 15,5 1 0-15,-6-2 4 0,2-4-4 0,-2 2-4 16,-15-2 7-16,4 4 1 0,-4-4-2 0,0 1 5 16,-1 0-1-16,1 1-2 0,0 0 9 0,-5-3 1 15,0 0 5-15,1 2-7 0,2 0 6 0,-2-1-6 16,-1 1-1-16,0-3 3 0,0 2-3 0,0 1 3 15,-3-3-13-15,-1 3 5 0,-6-1 6 0,7 1 2 16,-7-1-7-16,6-1-2 0,-7 1-1 0,7 2 11 16,-9-1-13-16,0-1-3 0,0 2-1 0,0 0 2 15,-2 1 0-15,2-1-1 0,-6-1 1 0,1 1-3 16,-4-1 12-16,2 1-15 0,-1 0 2 0,-2 0 3 0,-1-2-3 16,-2 2 4-16,3 0-5 0,-5-1 9 0,-4 1-9 15,9-2 2-15,-9 2 3 0,9 2-10 0,-9-2 10 16,5-3 10-16,-5 3-10 0,0 0-5 0,4-1-2 15,-4 1-14-15,0-5-19 0,0 5-10 0,-4-6-25 16,0 1-9-16,-2 0-15 0,-3-1-11 0,-1-1 1 16,-7-5-4-16,-7-1-5 0,-2-1 4 0,-2 3 8 15,1-3 4-15,-5 0 8 0,2-1 6 0,-1 0 11 16,3 0 7-16,-3 0 7 0,4 2 9 0,3 1 9 16,7 3 13-16,5 1 19 0,3 4 11 0,-3-3 7 15,3 2 2-15,3 1 4 0,2 3-2 0,-1-2 0 16,1 0-2-16,4 3 4 0,0 0-10 0,0 0 0 15,0 0 2-15,13 13 4 0,-1-6 6 0,5 4 0 0,8 3 0 16,0 4 6-16,2-1 0 0,1 2-3 0,-1 0-4 16,0 2 9-16,-2 1-2 0,-2 2 3 0,-2-2 4 15,-2 1-7-15,-2 1 7 0,-6-7-3 16,-1 5 6-16,-1 3-3 0,-1-8 6 0,-5 2 0 0,0-2-4 16,0 0-4-16,-2 2 1 0,-5-2-6 0,-1 0 6 15,-4-2 0-15,-1 2-7 0,-9 1-1 0,-2 2-3 16,1-3-8-16,5-5-18 0,-8 2-41 0,5-3-42 15,1 3-48-15,-2-2-74 0,6-4-91 0,-1 3-953 16,5-3 420-16,-1-6 278 0</inkml:trace>
  <inkml:trace contextRef="#ctx0" brushRef="#br0" timeOffset="59348.62">24553 7765 74 0,'4'-7'202'15,"0"-2"-18"-15,2 0-15 0,2-2-8 0,1 2-12 0,-2-1-7 16,9-2-16-16,0 3-5 0,-7 2-8 0,7-4-8 15,-2 3-13-15,2 1-7 0,3 1-7 0,-6 1-11 16,0 3-3-16,5-1-11 0,-5 1-3 0,-2 2-5 16,2 0-7-16,0 2-2 0,-3 4-8 0,-1-2 1 15,1 2-6-15,-5 2 2 0,-1 2-7 0,-1 1 2 16,-5 0 4-16,0 5-3 0,-6 4-3 0,-2-2-4 16,-6 3 0-16,1 1 5 0,-1-2-5 0,-5 2-3 15,11-5-1-15,-7 3 2 0,3-6-3 0,0 0-2 16,1 0 3-16,4-4-2 0,-1-3 1 0,4 2-3 15,1-3-1-15,-2-1-4 0,2 0 5 0,3 0-4 16,-1-3-2-16,1 2 5 0,3-1-2 0,0 1 2 16,2 1-1-16,2-2 5 0,1 0 9 0,6 2 0 15,0-1 2-15,1 1 4 0,5 3 5 0,-4-4 5 16,5 3 3-16,-3-1 5 0,-2-1 0 0,-3 1-3 16,0 0-6-16,0-1 3 0,-2-2-4 0,-1 2-1 15,-2-1 0-15,0 1-2 0,-3-1-2 0,1 2-1 0,-3-1 4 16,0 1 1-16,-2 0-4 0,-2 1-2 0,-2 3-3 15,-3-2 2-15,-4 5-5 0,-2-1-5 16,-8 4 1-16,4-4-13 0,0-1-20 0,-5 6-24 0,-1-2-31 16,1-2-38-16,5-4-34 0,3 0-52 0,5-4-62 15,-1-1-560-15,-1-2 273 0,4-1 182 0</inkml:trace>
  <inkml:trace contextRef="#ctx0" brushRef="#br0" timeOffset="59730.87">25114 7813 271 0,'3'0'261'0,"-3"0"-29"0,7 6-24 0,-7-3-18 16,-4 5-15-16,-1 1-16 0,0 1-14 0,0 3-12 15,-5 4-7-15,2 1-10 0,-1 0-12 0,0 7-9 16,0-2-10-16,2-4-9 0,2 1-6 0,-1 5-10 0,3-7-2 15,1 1-4-15,2-4-6 0,2 3-6 0,-1-5-2 16,3-1-7-16,0-3-2 0,2 0 0 0,1-1-1 16,2-3-3-16,2-1-2 0,0-3 3 15,-1-1-6-15,3-2 11 0,1-3 0 0,0-2 4 0,3-2 2 16,-3-2 5-16,0-3 2 0,3-6-4 0,-1 0 0 16,-3-1 3-16,0-3 1 0,-2-1-5 0,-3-1 3 15,0 4 5-15,-6 2-1 0,-1 1-4 0,1 1-1 16,-4 1-4-16,-3 1-3 0,0 6-6 0,-2-2-5 15,-4 7-6-15,0 0-1 0,-6 2-6 0,-3 3 1 16,-2 4-10-16,-5 4-16 0,0 5-16 0,3 3-21 16,-1 3-27-16,2 5-23 0,6-1-31 0,2 3-42 15,3 0-37-15,8 2-34 0,0-2-697 0,6 0 315 16,0-6 208-16</inkml:trace>
  <inkml:trace contextRef="#ctx0" brushRef="#br0" timeOffset="59925.35">25525 8067 104 0,'8'-3'298'16,"1"-3"-18"-16,-3 5-15 0,-2-2-17 0,0 2-25 15,-4 1-22-15,5-4-23 0,-5 4-19 0,0 0-15 16,8 4-13-16,-8-4-9 0,0 8-11 0,0-4-13 0,0 4-8 16,-3 1-8-16,2 2-8 0,-1-2-9 0,0 3-7 15,-3 4-4-15,2 1-4 0,-2-1-18 0,-1 0-25 16,2 2-39-16,-1 0-37 0,1 0-52 15,0-1-52-15,3-2-43 0,-3-1-605 0,-4-1 273 0,6-2 182 16</inkml:trace>
  <inkml:trace contextRef="#ctx0" brushRef="#br0" timeOffset="60449.98">25764 7703 177 0,'2'-7'231'16,"0"0"-17"-16,3-1-21 0,1-2-20 0,1 3-12 16,3-3-16-16,2 3-8 0,3-1-11 0,2 1-11 15,1 0-5-15,3-1-11 0,0 6-8 0,7-2-7 16,-6 4-9-16,7-4-7 0,-11 3-10 0,1 1-4 15,0 1-9-15,-3 0-3 0,-4 2-5 0,0 1-2 16,-3 1-3-16,0 3-2 0,-5-3-6 0,-1 5-1 0,-1 1 3 16,-4 0-2-16,-3 4-2 0,-5 1-3 15,-8 8-1-15,-1-2-1 0,-1 0-3 0,-5-2-2 16,-2-1-3-16,1-1 1 0,1-3 2 0,2-2-6 0,8-4 3 16,0 1-1-16,7-4-3 0,0-2 3 0,2 0-5 15,1-1 1-15,1 2 0 0,2-1 0 0,0-1-5 16,2-3 3-16,3 9 5 0,1-4-1 0,2-1-1 15,3 0 1-15,1 1-1 0,3-1-2 0,-2 1 6 16,10 2-3-16,-4 0 3 0,0-1 2 0,1 1 0 16,1 0 4-16,-1-2-1 0,-4 2 5 0,0-3-1 15,-1 2 5-15,-4-2 0 0,3 1-2 0,-5 0 2 16,0 0-2-16,-2-1 5 0,-1 2-2 0,-2-1 5 16,2 0-1-16,-3 2 2 0,-1-2 1 0,-2 2 1 15,-3 2 0-15,0-1-3 0,-6 2 0 0,-1 0-8 16,-4 1 5-16,-3 1-5 0,-3 1 1 0,-5 0-5 15,1 1-14-15,0-3-22 0,1 1-30 0,5-4-33 16,2 0-35-16,2 0-42 0,6-5-34 0,2 1-28 16,0-3-656-16,3-1 293 0,5 0 194 0</inkml:trace>
  <inkml:trace contextRef="#ctx0" brushRef="#br0" timeOffset="60832.46">26352 7746 193 0,'5'-1'272'0,"1"1"-28"0,-2-1-24 0,-4 1-20 15,0 0-17-15,0 9-16 0,-2-1-10 0,-3 0-14 16,1 4-16-16,-1 0-9 0,0 2-9 0,-2 3-10 16,0 8-10-16,0-1-8 0,0 0-6 0,5-4-8 15,0 6-5-15,2-7-5 0,1-1-7 0,0 0-5 16,1-2-4-16,2-1-1 0,2-2-5 0,4-3-1 15,-1-4-2-15,1 2-2 0,4-1-3 0,-3-5-3 16,4 1-1-16,-2-3 6 0,3-3 2 0,-3 2 4 16,1-7-4-16,5 0 5 0,-1-1 10 0,-2-4 4 15,-1 0-1-15,-4-4-5 0,5-6 4 0,-5 2-5 16,0-3 1-16,0 0-7 0,-5-1 9 0,-3-1 0 16,-2 3-6-16,-1 4 3 0,-1 2-1 0,-2 2 1 15,-2 0-11-15,-2 4-4 0,0 2 1 0,-3 1-16 16,-4 6 10-16,-4 2-6 0,-1 1-3 0,-2 3-14 0,-6 5-15 15,3 4-34-15,-3 4-24 0,4 2-26 0,3 4-40 16,1 3-49-16,1 4-40 0,6 0-48 16,2 1-696-16,1-1 324 0,5-1 216 0</inkml:trace>
  <inkml:trace contextRef="#ctx0" brushRef="#br0" timeOffset="61006.49">26792 8110 287 0,'5'0'282'0,"-5"0"-29"16,5 3-28-16,-1-1-21 0,-3 1-22 0,-1 1-14 16,1 2-19-16,-1-1-13 0,0 2-13 0,-1 0-12 15,0-1-10-15,0 5-10 0,1 0-11 0,-2 0-6 16,1 0-7-16,-2 5-19 0,2-1-45 0,-3-3-52 16,0 2-57-16,-4 1-50 0,0 2-603 0,0-4 253 15,-1-2 170-15</inkml:trace>
  <inkml:trace contextRef="#ctx0" brushRef="#br0" timeOffset="61730.78">27235 7574 230 0,'2'-13'313'0,"-2"4"-23"0,0-4-21 0,0 2-7 16,2 3 1-16,-2 1-11 0,0 1-15 0,1 2-14 15,-1 0-24-15,-1 0-23 0,1 4-24 0,0 0-10 16,-1-5-19-16,1 5-8 0,0 0-13 0,-1 16-9 15,2-4-9-15,-2 3-11 0,-2 2-10 0,2 3-8 16,1 0 2-16,0-2-2 0,0 8-19 0,0 2 8 16,-2-1-2-16,2-1-3 0,0 0-10 0,2-1-1 15,-1-5-3-15,3 5-1 0,0-7 0 0,2-2-6 16,0 1-5-16,1-1-12 0,0 0-6 0,2-7-9 16,0 1-15-16,0 0 5 0,0-5-1 0,5 2 0 0,-1-2-1 15,1-3 2-15,4-4 7 0,1 0 1 0,-1-3-2 16,-1-3 4-16,0-3-1 0,4-4 6 0,-4 1-2 15,4-8 4-15,-3 2 1 0,-3-2 3 0,2-2-1 16,0-2 7-16,-4 4 3 0,1-3 16 0,-4 1 11 16,-2 5 17-16,2 2 8 0,-7 2 26 0,3 4 25 15,-2 1-11-15,1 2 3 0,-3 1-15 0,1 2-7 16,0 1-14-16,-1 0-13 0,-2 4-9 0,0 0 1 16,0 0-4-16,4 16-1 0,-3-7-8 0,-1 6-6 15,0 5 2-15,-1-2-6 0,1 7 2 0,0 4-2 16,-2-3-4-16,0 2-4 0,2 3 6 0,0-4-2 15,0 3 0-15,-3 0 0 0,3 0-12 0,-3-2-25 16,0-1-29-16,0-2-33 0,0 1-29 0,-1-5-27 0,2 2-29 16,-2-3-42-16,2 0-45 0,-1-8-48 15,3 5-55-15,-2-6-788 0,3 0 381 0,0-7 254 16</inkml:trace>
  <inkml:trace contextRef="#ctx0" brushRef="#br0" timeOffset="62269.89">27873 7582 71 0,'6'-15'258'0,"-2"4"-22"0,2-2-17 0,-2 3-11 16,5-4-11-16,0-2-8 0,3 3-13 15,-1 2-13-15,4 0-15 0,-2 1-10 0,0 4-13 16,1-2-12-16,5 3-9 0,-3-1-11 0,1 5-9 0,4-2-10 16,1 1-6-16,-1 2-6 0,0 0-8 0,1 2-4 15,-2 4-5-15,0-1-6 0,0 1-1 16,-1 3-7-16,-5-1 1 0,2 1-4 0,-5 0 0 16,-1 0-3-16,0 3-2 0,-5-1-3 0,0 0-1 0,-2 4-2 15,0 2 0-15,-5 1-2 0,-3-1 2 0,-4 5-2 16,1-3 0-16,-7 2-1 0,-3 0-3 0,0-1-2 15,-1-3 0-15,4-3 1 0,-2-2-2 0,4 0 0 16,-1-3 0-16,5-1 2 0,0-1-4 0,2-2-1 16,-1-1-1-16,4-1 1 0,-2 1-2 0,3 0 2 15,1-2 0-15,2-2-3 0,-2 7 0 0,2-3 1 16,4 0 0-16,-2 0 3 0,1 3-3 0,1-4-1 16,5 5-2-16,0 0 3 0,0 0 0 0,0 0-3 15,3-2 1-15,-3 5 0 0,1-2 0 0,-3 0-1 16,2 0 3-16,0 2 1 0,-1-3 0 0,-2 2 1 15,-2 1 4-15,3-2-3 0,-5 0-1 0,2 0 1 16,-3-2 5-16,-1 0 6 0,-1 1 9 0,-3 1 3 16,-1-1 2-16,-5 0 2 0,-2 1 1 0,-3-3-7 0,-5 6 1 15,-6-2-7-15,-3-3 4 0,-1 5-6 16,2-4-5-16,0-1 0 0,4 1-15 0,-2-1-26 16,7 0-28-16,6-3-33 0,-1-1-39 0,3 1-40 0,-1 0-41 15,6-4-36-15,1 2-710 0,5-2 318 0,0 0 212 16</inkml:trace>
  <inkml:trace contextRef="#ctx0" brushRef="#br0" timeOffset="62753.73">28945 7720 98 0,'5'-17'255'0,"1"-4"-14"0,-3 2-7 0,0 2-4 16,0-1-11-16,-1 1-8 0,-4 0-15 0,2-2-7 16,-1 2-1-16,0 0-11 0,-3 3-4 0,1 1-19 0,-3 2 0 15,1 0-9-15,-1 3-14 0,-1 2-9 16,1-1-13-16,-2 3-16 0,-2 2-4 0,2 3-14 16,-5 1-8-16,-6 3-5 0,5 3-8 0,-5 1-4 15,-7 8-9-15,6 0-1 0,-2 2 0 0,2 3-6 0,1 4 0 16,2 0-15-16,-1 2 6 0,4-2-4 0,3-2-3 15,2 3-8-15,2-8 4 0,7-2 0 0,0-1-7 16,3-5 8-16,2 1-3 0,3-2-2 0,6 4 0 16,-4-8-2-16,6 2 9 0,4-3-11 0,-1-2 10 15,2-1-15-15,0-2 7 0,2-2-5 0,4-1 1 16,2-4 4-16,1-4-3 0,-1 1 0 0,0 0 2 16,3-3 6-16,-9 2 7 0,5-3-10 0,-3 2 8 15,-7 5 8-15,-2-1 1 0,-2 3 7 0,-2 1-11 16,-2 1-7-16,-4 3-4 0,1 3 5 0,1 2 18 15,-2 7 14-15,-2 4 5 0,-2 4 8 0,-2 6 13 16,-4 8 5-16,2 3 5 0,-10 10 0 0,0 0 0 16,-2 1-6-16,-2-4-8 0,1 2-5 0,-2 0-3 0,-1-3-8 15,8-9-1-15,-3-3-9 0,3 1-6 16,1 2-6-16,3-3-39 0,-2 3-47 0,4-3-78 16,-1-4-103-16,3 1-130 0,-5-3-1207 0,3-10 523 0,-1-5 350 15</inkml:trace>
  <inkml:trace contextRef="#ctx0" brushRef="#br0" timeOffset="65479.96">10208 11180 123 0,'-1'-11'210'0,"0"2"-21"0,1 2-21 16,0 1-16-16,-3 2-9 0,3 0-20 0,0 0-15 15,0 4-13-15,0-7-7 0,4 5-12 0,-4 2-5 16,-1-4-7-16,1 4-6 0,0 0-5 0,0 0-7 16,0 0-4-16,0 0-4 0,0 0-4 0,5-3 0 15,-5 3-4-15,0 0-2 0,0 0-1 0,0 0-5 16,6 7 1-16,-6-7-1 0,0 0-5 0,0 0 12 16,5 1-9-16,-5-1 10 0,0 0 3 0,0 0 3 15,0 0 4-15,0 0 4 0,0 0 7 0,0 0 0 0,0 0 6 16,0 0 0-16,0 0 4 0,0 0-1 0,7-5-2 15,-7 5 8-15,2-3 0 0,-2 3-5 16,3-4 3-16,-2 1-3 0,3-2 0 0,-4 5 0 0,2-5 0 16,0 3-5-16,1-2-8 0,-3 4-3 0,2-3-3 15,-2 3-2-15,0 0-5 0,2-4-9 0,-2 4-2 16,0 0-3-16,0 0-1 0,0 18-1 0,0-3 8 16,-2 9 5-16,0 5 5 0,-4 2-2 0,1 3-10 15,0 12 8-15,-3-2-4 0,2 5 3 0,1-2-1 16,2 2 2-16,1 2-13 0,-2-4 0 0,1 2-1 15,6-2 1-15,-2 1-7 0,-1-12 8 0,3 11-10 16,-1-11-3-16,1-3-27 0,2 2-24 0,-4-2-39 16,0 0-48-16,-3 1-46 0,-2-3-53 0,0-6-53 15,-5-8-743-15,0-2 341 0,-2 0 228 0</inkml:trace>
  <inkml:trace contextRef="#ctx0" brushRef="#br0" timeOffset="65747.92">9818 11729 137 0,'-1'-10'279'0,"-1"5"-32"16,0-1-26-16,1 3-24 0,1 3-21 0,0 0-14 0,0 0-10 15,13 13-9-15,-6 1-8 0,1 2-5 0,6 7-8 16,-1 0-10-16,0 2-8 0,2 2-3 0,-1-1-4 16,4 3-10-16,-4-4-7 0,5 6-5 0,-1-4-8 15,-1-3-5-15,4 3-5 0,-5-2-9 0,2-2-3 16,1-2-2-16,-8-4-5 0,3-2-3 0,-3-5-4 15,-2-1-4-15,0-4 2 0,3 2-1 0,-3-4 1 16,6-5-2-16,5-6 3 0,-4 2-4 0,10-11 2 16,-4-1 3-16,3-1-9 0,1-3 0 0,1-5-5 15,-2 1-1-15,7-12-12 0,-1 1-17 0,-11 8-33 16,-2 0-46-16,0-1-75 0,0-2-82 0,-4 3-735 16,-6 4 328-16,-5 8 218 0</inkml:trace>
  <inkml:trace contextRef="#ctx0" brushRef="#br0" timeOffset="69198.66">9789 13019 109 0,'-2'-8'311'0,"-2"-3"-27"0,1 6-26 0,0 2-30 0,1 0-22 16,2 3-18-16,-13 8-17 0,2 9-1 0,-5 7-10 16,-3 8-12-16,-6 11-11 0,-2 6-11 15,5 1-1-15,-5 1-14 0,3 1-14 0,1-1-5 16,6-1-10-16,-2 1-8 0,6-6-10 0,2-1-7 0,4-12-6 15,6 3-9-15,2-3-11 0,2-3-18 0,5-2-12 16,-1-8-17-16,6 1-4 0,0-3-12 0,4-5 7 16,2-5-2-16,1-4 4 0,7-6 6 0,2 0-3 15,2-8 3-15,-2-5 0 0,2-2 5 0,-3-4 5 16,-1-2-2-16,9-10 2 0,-4-1 2 0,-9 9 3 16,-2-5 10-16,0 2 15 0,-2 3 7 0,-1 1 19 15,-4 3 5-15,-5 8 13 0,-1 3 2 0,-2 2-6 16,-1 4-9-16,-2-2-4 0,-2 5-10 0,4 2-3 15,-5 0 0-15,4 12-2 0,-1 0-5 0,0 7-1 16,0 4-4-16,-2 3-4 0,-1 5 2 0,0-2-5 16,1 3 0-16,1-1-4 0,1-1 1 0,3-1-2 15,1-1-6-15,2 1-16 0,0-4-19 0,0-7-10 16,3-1-18-16,-3-3-11 0,2-2 4 0,4-3 0 16,-3-4 8-16,3-3 5 0,-2-5 4 0,5-3 7 0,-1-4 5 15,-1-4 4-15,1-4 4 0,-1-4 4 16,-1-3 2-16,-2-3 3 0,-4-3 3 0,2-3 5 15,-4 2 15-15,-2-5 0 0,1 3 11 0,-4 4 9 0,-1-4 13 16,-2 2 11-16,-1 3 4 0,-2 3 10 0,0 9 3 16,-4 0 13-16,-2 5-21 0,0 2-6 0,-3 5-6 15,-5 3-6-15,-5 4-1 0,-5 5-7 16,-4 6-5-16,0 4 1 0,0 2-7 0,3 0-5 0,3 6-10 16,8-3-16-16,2-3-11 0,7 0-11 0,-1-2-12 15,3-3-11-15,7-1-4 0,0-1 0 0,4-3 3 16,4 0 6-16,-2-3 3 0,8-4 7 0,6-2 3 15,1-2 6-15,8-5 4 0,-3-3 1 0,2-2 3 16,-1-3 5-16,0 1 3 0,0-1 9 0,-5-1 10 16,0 1 10-16,-4 3 6 0,1 4 9 0,-5-4 0 15,-1 7-5-15,-1 0-3 0,-1 1 1 0,3 1-4 16,-1 3-1-16,1 3 6 0,-4-1 1 0,8 10 2 16,-1 0-1-16,3 5 1 0,-3 3-7 0,-2 1 0 15,-2 1-4-15,-2 2 1 0,0-2 1 0,-5-3-2 16,-1 1-2-16,1 4-3 0,-3-6 0 0,2-1-2 15,-5-1-2-15,1-6-10 0,-1-1-7 0,3-1 3 16,-3-1 5-16,0-5 1 0,0 1 0 0,0-3 6 16,0 0-6-16,0 0 0 0,0-20 1 0,1 7 3 0,3-5-3 15,-3-7 5-15,6-2-2 0,-1 1 6 16,-1-3 1-16,4 3-1 0,3 0 5 0,2 3-4 16,-4 7-1-16,3 1 0 0,-6 5 3 0,2 1-2 0,7 1-2 15,-5 6 0-15,3 0-3 0,3 3 0 0,1 0-1 16,0 4-2-16,0 4 0 0,3 1 4 0,-7 0-8 15,4 4 5-15,-5-2 8 0,0 0-9 0,0 1-1 16,-7-2 2-16,0-1-4 0,0 2-1 0,0 1 1 16,-6-5-4-16,1 3 2 0,-1-5-4 0,-2 2-8 15,0-3-2-15,-4-2 4 0,3-1 0 0,-3-2 5 16,6 0-5-16,-10-3 4 0,5-2 7 0,-3-5-6 16,3-2 1-16,0-4 3 0,1-2-2 0,-1-5 4 15,2 2-3-15,6-6 2 0,-3 2 0 0,2-1-3 16,5 9 4-16,-1 1-1 0,1 0-6 0,-1 7 5 15,-1-1-2-15,0 2-1 0,4 1-1 0,-2 3 1 16,1 4 0-16,0-2 5 0,1 4-6 0,1 2 8 16,1 3-7-16,-1-1 2 0,0 3-4 0,-2 1-11 15,1 0 0-15,-3 2-16 0,0 0 0 0,3 2-5 16,-4-5-11-16,1 2-8 0,-3-5-1 0,4 0 5 16,-5-1 4-16,2-1 10 0,1-2 6 0,-5-2 2 15,13-4 4-15,-7-3 8 0,2 0 6 0,4-6 4 16,-2-3 6-16,0-4 9 0,-1-2 10 0,1-4 11 0,0 0 7 15,-2-4 9-15,2-4 2 0,-1 0 12 16,1 1 1-16,1 1 7 0,-2 2 10 0,0 2 5 16,-2 1 7-16,1 10 7 0,-4 5 15 0,2 1-24 15,-6 4-7-15,4 2-10 0,1 4-1 0,-5 1-11 0,14 12 7 16,-5 3 4-16,4 11-1 0,-2 6-6 0,1 2 9 16,-2 15-4-16,4 1-1 0,-5-1-6 0,-1 4-5 15,-3-3-4-15,-4 4-6 0,3-4-1 0,-3-1-9 16,-1-2 23-16,-1 0-27 0,0 1-2 0,-2-11-2 15,2-3-1-15,-1 1-1 0,-1-5-7 0,-1 1-2 16,0-5-16-16,3-6-17 0,-3-3-11 0,4-7-4 16,-1-2 14-16,1-1 2 0,0-3-2 0,0-4 5 15,0 0 2-15,0 0-4 0,4-29-1 0,1 4 3 16,1-4 4-16,-1-3-1 0,4-1 6 0,0-15-2 16,-4 11 6-16,7-12 0 0,-3 3-4 0,-2 12 1 15,3-1 4-15,-1 6 2 0,-1 3 10 0,2 2-8 16,-5 7 3-16,-1 6-15 0,1 4 5 0,-1 0-6 15,0 5-1-15,1 1 2 0,-5 1 1 0,14 9 3 16,-5-2-2-16,1 5 2 0,-1 5-4 0,-1 0 8 16,1 0-6-16,0 2 14 0,-3 0-15 0,-2-2-2 15,4 3-13-15,-3-1-17 0,2-3-8 0,-4 0-11 0,0-6-10 16,-1 1-4-16,2-3-2 0,-1-1 12 0,1-4 6 16,-1-2 7-16,-3-1 9 0,0 0 3 15,18-11 4-15,-11 3 3 0,3-6 9 0,-1-3 0 0,-2-1 10 16,4-6 6-16,1-4 5 0,-1 2 3 0,0-4 3 15,-2 1 5-15,0-2 7 0,1 2 13 0,0 4 15 16,-2 7 1-16,1 1 2 0,-3 3 3 0,1 3 0 16,-6 5-19-16,3-1 2 0,-3 3-4 15,-1 4-3-15,0 0-5 0,17 14-2 0,-11-4-2 0,-2 7 1 16,4 5-5-16,-7 4 3 0,3 3 3 0,-4-3-3 16,0 0-6-16,2 0-7 0,0 0-23 0,1-2-19 15,-3-3-20-15,3-3-15 0,-3-6-16 0,3 2-13 16,-1-3 2-16,2-2 7 0,-1-3 7 0,0-2 12 15,4-2 9-15,0-4 10 0,2-5 2 0,0 2 13 16,5-7 12-16,-3-1 14 0,0-3 7 0,4-7 10 16,0 0 2-16,-2 1 13 0,-1-2 2 0,6 2 11 15,-5-2 3-15,-2 9 11 0,-2 1 11 0,-1 6-2 16,-3-1-2-16,2 3-8 0,-3 0-5 0,0 6-7 16,0 0-2-16,-4 0 2 0,8 9-6 0,-3 0-2 0,-1 3-4 15,1 4 4-15,-1 5-4 0,-3-1-2 16,3 5 0-16,1 0-4 0,-3-4-4 0,2-3-21 15,-2-1-20-15,0-5-13 0,3-3-7 0,-1 2 2 16,0-6 6-16,1 0 3 0,1-3 3 0,3-2 6 0,0-1 1 16,4-5 4-16,1-6 8 0,0-1 0 0,3-9 5 15,-4-1 9-15,3-2 8 0,-3-4 16 0,1-4 5 16,0-11 18-16,-1-2 2 0,-2-1 8 0,0 0 6 16,-4-4 4-16,3 3 7 0,-1 1-2 0,-1-3 14 15,0 2 13-15,-3 16 10 0,1 2 9 0,-1 2 8 16,1 10 14-16,-3 2 8 0,1 6-11 0,-3 3-17 15,1 0-18-15,0 5-10 0,-2 2-9 0,0 0-5 16,4 23-10-16,0-3-5 0,-2 13-8 0,5 14 3 16,-2 3-8-16,1 6-2 0,-3-3-7 0,-2 3 0 15,3 4-6-15,1-7 0 0,3-2-2 0,-4-2-5 16,2-3-2-16,-1-10-2 0,3-5-4 0,3 1-16 16,1-8-22-16,-1 1-16 0,3-3-30 0,-2-9-1 15,4-1-21-15,4-2-5 0,-1-7-6 0,8-2 5 16,3-5 1-16,-3-3 3 0,2-7 2 0,-2-4 9 15,0 0 8-15,0-4-1 0,-3-5 10 0,-1-2 4 16,4-12 14-16,-5 0 0 0,-4 9 7 0,2-10 2 16,-10 11 4-16,2 2 8 0,-6 5 20 0,-3 4 12 0,-3 3 0 15,-2 3 3-15,-4 2 9 0,-4 7-11 16,-4-2 5-16,-8 7 1 0,-6 10 1 0,-4 1 1 16,0 5-6-16,-2 3 2 0,-6 12 5 0,16-7-5 15,2 3-7-15,3 0-2 0,7 1-14 0,2-1-26 0,1-2-23 16,8-5-17-16,1-3-19 0,0-6 6 0,5 0 0 15,4-2 12-15,0-2 8 0,4-5 6 16,1 1 8-16,3-3 7 0,-4-3 7 0,5-2 1 0,0-1 7 16,0-5 7-16,-1 4 5 0,-1-3 7 0,1 1 9 15,-2-1 14-15,-7 3 7 0,2 4 7 0,-1-3 2 16,-4 3 2-16,3-2-7 0,-4 4-2 0,0 0 1 16,-4 1-7-16,7-1-2 0,-7 1 4 0,7 2-4 15,-5-1-1-15,2 4 2 0,0-2 1 0,1-1-3 16,-2 2-6-16,2-1-9 0,-3-1-1 0,-2-2-1 15,9 1 4-15,-9-1-1 0,10-6 2 0,-2-1 0 16,1-2 1-16,1-4 1 0,5-12 0 0,-2 2 2 16,1-4 2-16,-3-2-2 0,0-2 3 0,3-3 5 15,2-12 4-15,-3 0 3 0,-1 2 2 0,2-4 17 16,-5 3 15-16,-1 11 7 0,-2 2 16 0,-2 0 32 16,4 3 19-16,-6 4 23 0,1 8 12 0,-2 6 17 15,0 0-13-15,1 2-15 0,-2 3-19 0,1 4-17 16,-1 2-11-16,0 0-11 0,-1 18-5 0,-2 2-7 0,-1 11-2 15,2 5-7-15,-6 13-4 0,3 2-5 16,1 2-5-16,0-2-4 0,2 2-7 0,-1-2-2 0,3 2-4 16,0-5-3-16,-1-2-6 0,1-12-3 0,1-2-18 15,-1-3-28-15,4-4-15 0,-3-7-47 0,3-1-21 16,1-2-10-16,3-6-6 0,-2-4-3 0,4-2 4 16,3-2-2-16,0-3 5 0,6-5 2 15,4-8 12-15,3-2 8 0,-3-6 10 0,2-3 4 0,-2-3 11 16,4-11 7-16,-1-5 5 0,-2 2 8 0,-8 10 6 15,5-10 6-15,-3 11 14 0,-4 3 10 0,2 5 15 16,0 1 5-16,-9 8 14 0,1 4 3 0,-4 2-10 16,1 4-3-16,0 5 0 0,3 1-2 0,-6 5 6 15,5 4-5-15,-2 5 0 0,0 5 1 0,-2 6 1 16,1 3-3-16,-7 0 0 0,3 0-2 0,0 3-3 16,-1-1 3-16,-2-2-19 0,3-3-20 0,-1 1-22 15,-2-8-22-15,7-4-10 0,-1-1-20 0,1-6-4 16,3 1 11-16,2-2 9 0,1-3 11 0,3-3 13 15,1-2 3-15,0-3 6 0,3-3 6 0,1-4 8 0,5-4 11 16,-8 2 17-16,5-6 11 0,1-2 9 16,-3-1 9-16,0 0 11 0,-3 2 9 0,-2 4 13 15,0 3 12-15,-3 2 9 0,-3 1 1 0,-2 5-5 16,-1 0-10-16,0 2-6 0,0 2-2 0,-4 1-2 0,9 6-3 16,-8-1-2-16,4 5-1 0,-3 3 0 0,-1 3-1 15,0 2-3-15,-2-1-5 0,0 1-1 0,-1 3-3 16,1-4 0-16,0 1-7 0,-2-2-7 15,3-6-22-15,0 2-18 0,3-2-4 0,-1-4 3 0,2 0 2 16,1-3 7-16,2-1-4 0,1-2 5 0,4-5 2 16,1 3 2-16,-2-5 5 0,2-6 0 0,0-1 7 15,1-2 9-15,0-7 16 0,0-1 1 0,-5-1 9 16,1-3 4-16,-2-1 9 0,-3-1 4 0,-1-1 4 16,-1 0 9-16,-3 2 8 0,-2 2 6 0,1 6 8 15,-4 2 9-15,-3 1 0 0,-2 1-2 0,1 3-3 16,-1-1-4-16,0 7-5 0,-2 2-10 0,-1 3-3 15,-5 3-7-15,1 5-4 0,1 0-10 0,-3 6-3 16,2 0-2-16,3 5-5 0,-2 6-3 0,3-5-4 16,3 1-15-16,2-2-20 0,0 1-18 0,5 0-22 15,0-6-7-15,3 0-5 0,4 0-1 0,1-3 4 16,5-4 2-16,0 2 3 0,2-3 5 0,3-3 3 16,4-4 3-16,3-2 4 0,2-1 7 0,3-3 3 0,-1-5 4 15,-1 6 2-15,-2-5 5 0,-5 7 3 0,1-3 5 16,-3 2 9-16,-1 1 4 0,-5 2 3 15,1 1-1-15,-1 1 0 0,-3 2-3 0,1 2 2 16,-3 2 12-16,4 3 8 0,-3 4 3 0,2-1 1 0,0 6-1 16,-2 0 4-16,-2 1-8 0,-3 2 4 0,3-2-1 15,-4 1-5-15,-1 2 9 0,1-3-16 0,0 2 0 16,-4 0-1-16,4-2 1 0,-4 1-2 16,3-4-1-16,-3-5 7 0,4 3-15 0,0-5-7 0,0 2 10 15,0-5 1-15,0 2-3 0,4-3-3 0,-4-2 3 16,9-2 2-16,0-3 1 0,0 0-4 0,2-2 5 15,2-6-6-15,4 1 1 0,1-9 2 0,-1 4 0 16,4-4-2-16,-4 1 16 0,0-2-13 0,-4 7-8 16,2 0 3-16,-3 1 0 0,3 0 0 0,-7 8 6 15,1-3-5-15,-4 5-3 0,0 2 6 0,3 2 10 16,-3 4 27-16,0 2 16 0,-5 7 26 0,4 2 3 16,-3 0 3-16,-1 4 2 0,0 3 1 0,-1-3-5 15,1 0-7-15,0 5-8 0,1-4-3 0,3-1-7 16,6 3-6-16,-2-2 2 0,5 3-11 0,5-3-16 15,6-3-38-15,3-1-68 0,7-2-73 0,15 2-85 16,1-4-88-16,6-5-118 0,1-3-1047 0,2-6 496 16,0-6 330-16</inkml:trace>
  <inkml:trace contextRef="#ctx0" brushRef="#br0" timeOffset="70146.89">16066 13234 76 0,'1'-18'225'0,"2"0"-17"0,-1 1-7 0,3 0-4 16,-2 0-5-16,1 0-2 0,-2 1-1 0,2-1-5 15,0 2 0-15,-2-2-3 0,1 6 11 0,0 0 14 16,-2 2 6-16,1 3 0 0,-2 0 13 0,0 1-30 15,0 2-18-15,0 3-15 0,-6-3-15 0,6 3-17 16,-22 8-4-16,6 2-17 0,-10 7-6 0,3 4-8 16,-3 3-16-16,0 1-8 0,1 3-4 0,4 1 0 15,0-2-20-15,3 3-1 0,3 1-10 0,9 0-5 16,-2-4-11-16,7-2-21 0,3 2-22 0,2-9-18 0,2 2-15 16,5-7-8-16,-1-1-3 0,4 1 8 0,1-8-2 15,3 0 7-15,3-5 1 0,7-7 9 16,1-4-4-16,3-2 6 0,-4-8 5 0,3 0 2 0,-2-2 9 15,-2-2 1-15,1 0 6 0,-2-2 3 0,-1 3 3 16,-4-2 18-16,-2 5 17 0,-5 6 18 0,-4-1 18 16,-1 1 9-16,-1 3-3 0,-4 2-5 0,1 0-9 15,-3 2 2-15,-2 2-6 0,1-1-5 0,1 4-7 16,-2 0-7-16,0 3-2 0,0 0-6 0,0 0-1 16,0 0-6-16,-12 8 1 0,10-6-11 0,1 5-6 15,-1-2-7-15,2-2-9 0,2 2-5 0,-1-1-2 16,-1-4 0-16,10 2 2 0,-2-2 3 0,2-4-1 15,8-1 0-15,-2-3 0 0,5-3 4 0,0-5 4 16,0-4 0-16,-1 1 4 0,1-6 1 0,-6 0-5 16,3-4 12-16,-5 2 1 0,2-3-6 0,-5 1 9 15,1 0 4-15,-3 2 17 0,2 5 11 0,-5 1 21 16,0 4 6-16,-3 5 6 0,2 2 3 0,-3 2-1 16,1 1-12-16,-2 2-8 0,1 3-12 0,-1 2 1 15,0 0-5-15,-1 22 1 0,-1 4-1 0,0 5-3 0,-2 16-3 16,0 0 4-16,3 12 5 0,-4 23-2 15,4-21 3-15,1 22-4 0,-3 1 4 0,6-24-9 0,-2 23 1 16,5-25-6-16,-2 2-2 0,4 1 0 0,1 23-3 16,-3-25 7-16,3 0-6 0,2 0-6 0,1-1 1 15,-2-2 23-15,-5-2-7 0,4-6-7 0,-4-15-7 16,3-1-5-16,-7-3-13 0,4-3-10 0,-2-7-6 16,-6-4 5-16,2-5-4 0,-4 2 9 0,1-4-1 15,-5-1 2-15,0-3-2 0,-5-3 2 0,-2-2-3 16,-6-3 0-16,-5-9 2 0,-2-2-1 0,-2-4 11 15,-9-9-12-15,3-3 6 0,-1-3-8 0,4 0 3 16,8 7 4-16,-6-15 0 0,0 4 1 0,17 9 0 16,-6-2 2-16,7 1-2 0,2-1 3 0,2 4-3 15,5 3-12-15,4 5-16 0,6-8-27 0,4 4-29 16,10-2-21-16,7 1-32 0,15-6-35 0,9 1-49 16,8-2-60-16,33-10-74 0,-8 4-914 0,3 2 426 15,-30 8 282-15</inkml:trace>
  <inkml:trace contextRef="#ctx0" brushRef="#br0" timeOffset="71297.95">18439 12989 127 0,'0'-11'285'16,"-3"1"-13"-16,2 3-8 0,-2 2-16 0,3 0-19 15,-4 1-16-15,3-1-15 0,-4 5-15 0,5 0-12 16,-14 2-5-16,2 4-15 0,-2 7-7 0,-10 2-6 15,0 4-18-15,1 1 0 0,0 6-18 0,1 1-5 16,-1 0-12-16,3 3-6 0,3 0-8 0,0 0-6 16,5 1-9-16,5 0 8 0,0 0-21 0,4-2-3 15,3 1-2-15,5-6-6 0,5 2 0 0,-1-10-5 16,4 0-3-16,1-4-11 0,5 0 17 0,1-5-1 16,0 0-4-16,8-5 0 0,0-4-5 0,-7-5-5 0,6-1 4 15,-2-6-2-15,-1-3-2 0,2-2 0 16,-7-5 0-16,5-3-1 0,-6-1-3 0,1-3 0 15,-5-2 3-15,2-10 1 0,-7 11 1 0,-2-2 18 16,0 0 6-16,-5 1 11 0,0 2 13 0,-4 3 9 0,2 4 7 16,-1 5 8-16,0 2 5 0,-1 4 4 0,1 3 4 15,-3-1-8-15,4 6-9 0,0-1-10 0,-2 0-9 16,-1 2-9-16,2 1-8 0,1 3-3 0,-3-5-8 16,3 5-7-16,0 0 1 0,0 0-2 0,0 0-7 15,0 0-2-15,-14 10 2 0,13-8-7 0,-2 5-2 16,3-3-13-16,-3 2-6 0,-1-2-11 0,0 2-9 15,1-1-11-15,-2 0-8 0,3-3-7 0,-1 1 1 16,1 1-2-16,2-4 0 0,-4 4 8 0,4-4-6 16,-3 3 7-16,3-3 4 0,0 0 7 0,-2 3 1 15,2-3 6-15,0 0 2 0,0 0 4 0,0 0 0 16,0 0 3-16,0 0 9 0,0 0-4 0,0 0 1 16,0 0-2-16,-9-7 3 0,9 7 1 0,0-7 10 15,-3 3-11-15,2 2-2 0,1 2 10 0,-1-8-1 16,-1 4-5-16,2 0 7 0,-1-1-4 0,0 1-4 15,0-1 5-15,-1-1 1 0,1 1 1 0,1 1-3 16,-1-1 3-16,-1-2 0 0,2 2-2 0,0 0 4 0,-1 0 4 16,1 0-1-16,-2-2-9 0,2 0 4 0,0 1-1 15,-2-1 0-15,2 0 0 0,-1 0 1 16,1 2 6-16,0-2 8 0,-1 2 17 0,1 0-12 16,0 0 1-16,0 5-2 0,0-7 3 0,0 5 2 0,-2-3-2 15,2 5-3-15,0-7 0 0,0 4 1 0,0 3-3 16,2-7 3-16,0 2-5 0,0 3-2 0,-2-2-2 15,2 0 3-15,1 0-2 0,-1 1-1 0,1-2 8 16,-2-1 1-16,3 2-2 0,0-4 1 0,1-1 1 16,0-2-3-16,0 0 0 0,3-3-1 0,1-2 3 15,1-2 7-15,2-7-13 0,0 0 11 0,4 0-14 16,1-3 3-16,1-1-4 0,3-3-1 0,-2 4 0 16,-2-2 1-16,0 1-1 0,0 0 1 0,2-1 3 15,2 2 0-15,-5 0 4 0,1 4-1 0,-2 1 1 16,-1 9 1-16,-3 1 3 0,-4 3 0 0,3 3-5 15,-1-1-4-15,-1 4 3 0,5 3-6 0,-2 2 5 16,1 2-4-16,6 11 10 0,3 6 6 0,1 8 3 16,5 11 12-16,1 10 8 0,-2 6-4 0,-1-1-3 15,7 25-2-15,-13-23-2 0,-1 1-3 0,1 1-1 16,-2-1-4-16,-2-1-2 0,1 2-3 0,-2-1-1 16,-1-3-2-16,-1 2-2 0,-2-3 2 0,0 0-5 0,-7-7-13 15,2 1-39-15,-5-13-55 0,0 1-55 0,-6-2-59 16,-2-1-58-16,-2-3-56 0,-3-1-67 0,-3-7-1114 15,-6-4 501-15,-4-8 334 0</inkml:trace>
  <inkml:trace contextRef="#ctx0" brushRef="#br0" timeOffset="71481.17">18602 12976 155 0,'4'-25'280'0,"2"0"-29"15,12 4-23-15,4 0-22 0,11 1-16 0,18-6-13 16,8 3-21-16,29-3-12 0,-26 7-13 0,27-3-13 15,-25 6-9-15,-1 3-10 0,26-9-8 0,-29 9-8 16,4 0-20-16,-1-2-28 0,-2 0-42 0,-5-4-51 16,-2 5-31-16,-2-6-35 0,-2-3-39 0,1-2-34 15,-9 0-429-15,-5-8 208 0,-11 9 140 0</inkml:trace>
  <inkml:trace contextRef="#ctx0" brushRef="#br0" timeOffset="71698.6">20032 11987 11 0,'12'-93'142'0,"-1"3"26"0,-3 5 2 0,-6 26 20 16,3 4 24-16,-1 3 7 0,0 4 8 0,0 15 11 15,-3 3-7-15,0 5 11 0,1 6 2 0,-2 6 10 16,0 3-18-16,0-1-26 0,2 6-23 0,-2-1-25 16,0 6-15-16,0 0-11 0,9 22 0 0,-2 5 0 15,5 22 12-15,-4 11 6 0,5 33 10 0,-3 3-10 0,-5 0-1 16,0 6-8-16,-2-3-7 0,-7 4-9 16,1 7-4-16,1 2-11 0,-2-3-12 0,0-2-7 0,-6-3-11 15,2-8-9-15,1-4-6 0,-1-1-7 0,4 0-5 16,-3-7-6-16,1-1-4 0,1-23-11 0,-5 20-43 15,0-24-44-15,1-1-59 0,-2 1-53 0,-2-3-36 16,-5 2-61-16,0-8-77 0,5-16-81 0,0-7-1099 16,4-8 505-16,3-10 336 0</inkml:trace>
  <inkml:trace contextRef="#ctx0" brushRef="#br0" timeOffset="72146.91">20716 12528 10 0,'19'-19'372'0,"-8"4"-38"0,-2 10-34 16,-4 3-24-16,-1 4-5 0,0 3 7 0,-4 15 21 16,-2 9-2-16,-4 6-9 0,-1 13-9 0,-3 6 2 15,1-2-24-15,-3 5-9 0,-2 1-19 0,1 0-18 16,-3 29-13-16,5-31-18 0,1 5-16 0,-1-6-11 16,2-2-19-16,-4 3-15 0,4-5-12 0,1-3-10 0,-2-11-10 15,-4 6-9-15,2-7-5 0,1-9-8 16,2-5-4-16,1-5-9 0,5-5-2 0,-4-2-1 15,6-6-4-15,0-4-8 0,1 0-6 0,0 0-4 0,7-29-7 16,-2 0 0-16,8-17-5 0,5-8-1 0,0-24-2 16,0 18-2-16,5-26 0 0,4-2 1 15,-4 0-2-15,8 0-1 0,-3-3-1 0,4-4-3 0,1 3 2 16,5 1-6-16,-1 6 4 0,-1 9-3 0,-7 27 9 16,-2 4 4-16,-4 17 1 0,-5 5 6 0,1 4-3 15,-5 6-3-15,-2 5-5 0,-3 7 7 0,2 1-3 16,-1 7 10-16,3 4 7 0,1 15 14 0,-4 3 6 15,-2 2-1-15,2 5 1 0,-9 0 1 0,1 9-1 16,-4 3-2-16,1-16-4 0,-8 14-1 0,2-12 1 16,-2-2-4-16,-4 0-5 0,-1-1-2 0,-6-3-2 15,-3 1-3-15,-3-5-5 0,-10 10-4 0,4-11-20 16,2-3-43-16,-15 6-49 0,10-10-59 0,-1-1-77 16,-2-3-70-16,-10 1-75 0,9-5-95 0,2-6-1341 15,-1-3 603-15,-2-1 402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0:24:09.57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1000 821 36 0,'-9'-21'169'0,"9"21"-11"0,-10-22-6 16,10 22-6-16,-4-14 2 0,4 14-9 0,-2-17-2 15,2 17-6-15,0 0-6 0,-6-16-8 0,6 16-5 16,0 0-12-16,0 0-13 0,-4-15-14 0,4 15-9 15,0 0-1-15,0 0-10 0,0 0-2 0,0 0-8 16,0 0 1-16,12 69-9 0,-7-39 0 0,-1 4 33 16,2 13-9-16,2-1-6 0,-4 2-2 0,1-1-6 15,-2-13-3-15,4 12-2 0,0 0-6 0,-1-13-3 16,-2 1 0-16,-2-1-9 0,5-3 3 0,-1-3 1 16,-2-6-9-16,5 2 3 0,-1-9-4 0,-1 1-3 15,1-6 2-15,1-1-3 0,4-1 2 0,-4-3-3 16,3-2 3-16,0-3 1 0,1-4 0 0,6-3-2 15,-4-1 0-15,2-6 2 0,3-1 3 0,-2-6-2 16,0 0 6-16,-1-1 1 0,-1-2-4 0,1 0 0 16,-3-1 1-16,0-5-7 0,0 1 2 0,-2 1 0 15,-3 2-7-15,2 2 12 0,-3 5-2 0,-1 5 6 16,-2 4 6-16,-2 0-10 0,1 6-3 0,-2-2-18 16,1 4 9-16,-3 3 7 0,0 0-2 0,0 0-5 15,10 18 3-15,-6-2-2 0,1 4-1 16,3 4 3-16,-2 5 1 0,1 0-5 0,0 0-1 15,3-1 4-15,2 1-5 0,-2-4 4 0,4 1 3 16,-1-4-9-16,6-2 8 0,-6-8-10 0,5-1-3 16,5 2 9-16,1-5 1 0,-1-6-7 0,4-2 5 15,1-5-2-15,3-1-10 0,-2-2 10 0,-1-2 2 16,0-4-2-16,-4-1-1 0,-2 1 2 0,0-3 0 16,-2-4-3-16,0 0 1 0,-4-2-5 0,0-1 2 15,-2-4-1-15,-4 2 1 0,0-3 2 0,-4 5-5 16,1-2 5-16,-5 8-2 0,0 1 0 0,-4 5 6 15,1 2-6-15,-4 1-14 0,-1 6 11 0,-3-1-2 16,-2 5 2-16,-1 2 2 0,-5 2-1 0,-10 7 2 16,4 2-4-16,9-1 2 0,-5 5-5 0,4-4-22 15,3 2 8-15,3 0-1 0,2-2-14 0,3-1 0 16,1-1-6-16,2-4-4 0,2 1 5 0,2-3 3 16,1-3 1-16,2 4 6 0,-1-5-4 0,2 0 3 15,4-2 3-15,-1 0 1 0,2-2 8 16,-1 0 1-16,2-5 1 0,1 5-1 0,-4 0-2 15,3 0 6-15,-4 0 0 0,0 1 2 0,0 1 3 16,-3 0-3-16,2 0 7 0,-3 3-2 0,1 0-5 0,2-1 10 16,-4 6-6-16,2-4 2 0,-1 6 1 0,1-2-2 15,-1 1 7-15,2 0-3 0,-3-1-6 16,3 1 1-16,-2-1-5 0,0-1-9 0,2 0 1 16,0-3-2-16,-1-3 6 0,2 1-1 0,-8-2 4 15,19-4 3-15,-9-1 5 0,-1-2-3 0,8-3 13 16,-4-5 0-16,-2-1 4 0,2-1 11 0,2-5-4 15,-2-6 3-15,-4 0 4 0,2 0 1 0,-2-1 3 16,-1-5 5-16,2-1-6 0,-5 1 4 0,3-11 0 16,-3 13 7-16,0 1 12 0,-1-2-5 0,-1 5 17 15,-2 9 11-15,0 2 3 0,-1 17-4 0,3-22 0 16,-3 22-15-16,-2-13-4 0,2 13-9 0,0 0-4 16,0 0-7-16,0 0-3 0,0 0-5 15,0 0 6-15,-12 64 0 0,11-33-4 0,-1 5-1 0,2 10-7 16,8-1-1-16,-2-12 1 0,3 3 3 0,5-1-4 15,-1-6-4-15,6-1 0 0,-1-3 0 0,5-6 1 16,0-2 1-16,2-4-9 0,0-3 7 0,-5-6-6 16,8-2-2-16,3-2 4 0,-4-3 1 0,1-7-2 15,3 3-1-15,-5-8 5 0,-1 1-5 16,-2-5 0-16,0-1 0 0,-3-1 3 0,-3-4-1 16,-2-1-2-16,-2-1-2 0,-4-2 7 0,0 0-4 15,-8 4-2-15,3-2 0 0,-4 9 3 0,0-1 12 16,-4 1 3-16,4 18-10 0,-14-14 3 0,14 14-10 15,-18-8 7-15,18 8-5 0,0 0-4 0,-53 21 2 16,35-8-5-16,1 10 8 0,2 2-5 0,1 1 0 16,5 2-1-16,2 1-6 0,6 1-16 0,2 0-20 15,2 1-34-15,7-1-31 0,-4-1-40 16,5 2-42-16,4-5-52 0,-6 2-814 0,-1-10 351 0,1-2 234 16</inkml:trace>
  <inkml:trace contextRef="#ctx0" brushRef="#br0" timeOffset="433.22">997 1869 41 0,'-7'0'203'0,"-1"0"-22"0,2 0-13 16,1-5-21-16,5 5-11 0,-8 0-20 0,8 0-5 16,0 0-16-16,0 0-7 0,0 0-6 0,14-5-9 15,9 1 3-15,6-1 3 0,21-4-3 16,8-3-1-16,8-1-6 0,33-6 4 0,2 0-1 15,3 1-1-15,1 2-9 0,6 1-5 0,-2 3-4 16,1 0-6-16,-9-2 0 0,1 3-8 0,-4 7 0 16,-7-2-6-16,-27 4-2 0,-1-5-2 0,1 5-6 15,-2 1 1-15,-3-4-12 0,-5 6 7 0,-16-2-5 16,-4 2-3-16,5-1 3 0,-10 2-7 0,-8 0-3 16,-2-1-11-16,-8-1-9 0,2 3-14 0,-7-1-3 15,1 1-20-15,-3 0-8 0,-4-3-31 0,0 0-20 16,-11 15-44-16,-1-8-43 0,-13 3-415 0,-3 2 206 15,-10 1 136-15</inkml:trace>
  <inkml:trace contextRef="#ctx0" brushRef="#br0" timeOffset="749.88">1236 2036 180 0,'-30'6'247'0,"0"0"-21"0,9-2-21 16,2 0-15-16,6-2-25 0,2 3-7 0,3-4-23 16,4 0-11-16,2 2-9 0,2-3-2 0,20 1-3 15,9-3 1-15,27-2 0 0,9-3-7 0,40-10 3 16,5 2-6-16,8-4-9 0,3 1-5 16,2 2-6-16,-2-2-12 0,-6 4 0 0,6-3-10 15,-8 5 0-15,-4-2-12 0,-8 2-2 0,-4 2-6 16,-32 0-5-16,1 4 2 0,-8-1-6 0,-7 2-2 15,-10 1-7-15,-4 2 1 0,-4 0-6 0,-5-3 5 16,-6 2 0-16,-3 1-5 0,0 0-1 0,-9 2-6 16,2-2 5-16,-12 2-1 0,13-1-3 0,-13 1-1 15,7-2-13-15,-7 2-33 0,0 0-67 0,0 0-76 16,0 0-74-16,-35 9-709 0,13-4 321 0,-10-2 214 16</inkml:trace>
  <inkml:trace contextRef="#ctx0" brushRef="#br0" timeOffset="3915.96">2105 2492 101 0,'-2'-6'169'16,"-2"0"-20"-16,0 2-6 0,-1-2-2 0,-5 3-17 16,0-2-3-16,-1 0 6 0,0 5 0 0,-2-2-6 15,-5 2-7-15,2 3-6 0,-6 3-6 0,-5 4-9 16,5 5 0-16,-2 4-4 0,-3 3-4 0,2 1-8 16,2 7 2-16,2 0-5 0,-7 11 0 0,9-10-9 15,-4 12-9-15,0-1-2 0,9-8-4 0,6-2-4 16,-1 1-3-16,3-2-10 0,6 3 2 0,-3-3-4 15,6 0 7-15,4-2-11 0,1-6-1 0,1 4-2 16,5-6-4-16,3 0-2 0,-3-8 2 0,8 1-1 16,3-2-1-16,1-2-2 0,0-5-3 0,3-3 3 15,0-2-5-15,-2-3 0 0,1-3 0 0,0-2-1 16,-4-4 1-16,2-2-4 0,-2 0 2 0,-1-6-3 16,-6 1 0-16,2-1-1 0,-5 1 5 0,0-5-3 15,-1 2 4-15,0-2-3 0,-4 0-1 0,-4 1 0 16,-1 4-2-16,-3-1 5 0,3 3 18 0,-3 5 1 15,-1 1 15-15,0 1 7 0,0 5-7 0,-1 0-7 16,1 1-5-16,1 0-11 0,-1 4 0 0,0 0-5 16,0 0 4-16,-1 16-4 0,1-4 0 0,-2 6-2 15,0 9 0-15,2 0 2 0,0 1 0 0,2 0-3 16,5-1 0-16,-6 2 1 0,3-2-4 0,0-1-17 16,1-9-6-16,1 3-8 0,2-5-4 0,1-2-11 15,1-1-9-15,-2-4 3 0,2-1-1 0,0-3 2 16,0-3 1-16,3-1-2 0,-3-5 4 0,3-2 4 15,1-2 1-15,3-4 2 0,-3-7 5 0,1-3 5 16,-2-2 4-16,0 0 8 0,-3-3-2 0,-2-1-4 16,-1 1 7-16,0-2 8 0,-2 5-1 0,-3 0 8 15,1 7-2-15,-3 1 7 0,4 5 16 0,-3 2 20 16,-1 4-16-16,0-2-8 0,0 3-4 0,-1 1-1 16,1 4-2-16,0 0-5 0,0 0-4 0,0 0 5 15,4 17-2-15,-2-2-1 0,1 2-1 0,2 7-1 16,2 2-3-16,-1 1 4 0,1 3-2 0,-2-1 3 15,5-2-3-15,2 1-1 0,-3-2-3 0,5-2 2 16,-5-5-5-16,4-5-7 0,6 5-4 0,-4-9-2 16,2-2 2-16,5-3-8 0,-3-4 2 15,0-2-5-15,1-3 1 0,-3-2 1 0,2-6 3 0,0 2 4 16,2-7 0-16,-2-3 3 0,-5-4-2 0,0-2 3 16,-5 1 0-16,0-4 4 0,-1-3 0 0,-5 5 6 15,0-5 1-15,-3 0 1 0,-4 3 4 0,2 2 1 16,-6 1 12-16,3 6 11 0,1 2 19 0,-2 3 14 15,-2 0-17-15,2 6 1 0,-2 1-9 16,-1 0-6-16,1 4 1 0,2-1-11 0,1 3 0 16,-3 0-6-16,3 1-10 0,1-2-8 0,4 3-11 0,-5-1-15 15,0-2-1-15,5 3-1 0,0 0 5 0,0 0 2 16,0 0 0-16,18 3 5 0,-18-3-2 0,20 0 5 16,-7-3 7-16,-1 3-8 0,7-4 2 0,-1 0-1 15,-2-1 2-15,2 0 6 0,0 1-2 16,-4 0 1-16,-1 1 2 0,0-1 2 0,-3 3-4 15,0 0 3-15,2 1-3 0,-3 0-1 0,1 4 2 0,0 1 2 16,-1 0-2-16,0 3 3 0,0 3 5 0,0 1-2 16,-3 4-3-16,2 1 3 0,-2 0 0 15,1 1 2-15,-2 7 2 0,0-9-4 0,0 3-1 16,1 5 4-16,5 2-3 0,-6-7 6 0,0 6-1 16,0-5 1-16,2-3-2 0,1 0 3 0,0-7-7 15,0 1 6-15,2-3-2 0,0-4 1 0,0 1 0 0,-1-3 0 16,0-1 1-16,1-3-2 0,3-2 2 0,-3-2-5 15,-2-2 5-15,6-6 2 0,-2-2-2 16,-2-11-6-16,-4 8 5 0,2-7-3 0,0-1 0 16,-6-1 3-16,-3-1-3 0,0 0 0 0,-3 0 1 15,0 0 7-15,-4 3 5 0,-3 1-2 0,-1 2-2 16,3 7 16-16,-2 2-9 0,-1 0 1 0,-3 6-3 0,3-1-4 16,2 4 1-16,-4 4-5 0,3 0 0 0,-2 2 0 15,3-1-2-15,-1 3-4 0,4 0-8 16,2 2-7-16,1 2-6 0,3-4 2 0,1 6-4 15,2-2 3-15,3 0-6 0,4-1 1 0,3 1-1 16,1-3 0-16,7 2 0 0,-2-2 2 0,1-2 3 16,1-2 1-16,2 3 1 0,-1-5-3 0,-1 4 6 0,-6-2 3 15,4-2 3-15,0 4-2 0,-7-2-2 16,0 5 3-16,0-5-3 0,-1 4 8 0,-1 0-4 16,1 0 4-16,-4 1 8 0,3 2-7 0,-3 2-4 15,1 1 6-15,0 2-1 0,-3 3 5 0,-3 2-4 16,3 2 5-16,0 0-1 0,-4 1 9 0,2 7-8 15,2-6 0-15,0 3 1 0,1 0-3 0,0-6 2 0,3-1-1 16,2 0 0-16,2-2-1 0,-3-6-4 16,4 0-1-16,2 1-4 0,4-8-3 0,-3 1-5 15,2-1-1-15,0-7-5 0,0-2-1 0,-3 2 5 16,2-4-4-16,-3-4 4 0,0-1 2 0,4-7-4 16,-3-4 0-16,-2 1 9 0,-3 1 1 0,-1-3 0 15,0 0 5-15,-4-1 2 0,-2-2 6 0,-1 5-1 16,1 6 9-16,-4 4 24 0,-1 2 20 0,1 0 9 15,-1 3-2-15,-1 4 0 0,0-2-9 0,-3 2-12 16,0 2-4-16,-1 6 4 0,-3-1-17 0,-5 6-1 16,-3 3 0-16,0 2 1 0,-1 6 6 0,2 1-19 15,3 3 1-15,3-1-4 0,4-4-8 0,3 0-11 16,4-1-6-16,0 1-5 0,5-2-5 0,1-4-3 16,1-1-5-16,2-2 0 0,1-3 0 0,2 1 6 15,2-3 2-15,0-4-2 0,6-4 5 0,-1 1 4 16,1-4 5-16,-1-2 0 0,-1-2 4 0,4-4-1 15,-1-1 5-15,-3-2 7 0,-2 5 1 0,-1-2 6 16,-1 2 4-16,-5-1 12 0,0 5 16 0,0 3-2 16,-4-2-4-16,0 2 0 0,-1 3-6 0,-4 3-6 15,4-5-7-15,-4 5 0 0,5-2-2 0,-5 2 0 16,7 9-8-16,-1-4 6 0,-3 7 1 0,3-4 0 16,-4 4 0-16,5 3 3 0,0 4-10 0,1-5-5 15,-3 4-9-15,1-2-10 0,1-1-8 0,-2-3-2 16,0 0-16-16,-1-2-10 0,2 0 3 0,-2-3-1 15,4-5 15-15,-3 3 9 0,-5-5-7 0,10 2 7 16,-10-2 4-16,12-9 3 0,-5-1 5 0,2-1 10 16,0-3 0-16,0-4 7 0,0-4 6 0,0-3-4 15,1 2 4-15,-1-2 3 0,-1-1 2 0,-3 6 0 16,0 3 4-16,0 0 3 0,0-1 3 0,-1 7-7 16,0 0 1-16,0 3-4 0,-2 1 0 0,1 2 4 15,-1 2-11-15,1-1-1 0,-3 4 5 0,0 0 0 16,11 11-5-16,-7-2 14 0,0 2-17 0,4 3 0 15,-1 3 6-15,0-2-5 0,2 3-2 0,0-2-4 16,3 1-7-16,-1-2-2 0,0-1-14 0,2-5-10 16,0 2 6-16,-2-4-2 0,-2-3 3 0,3-1 8 15,-2-3 0-15,0-1 2 0,4-3 5 0,-2-1 5 16,-2-4 12-16,3-2 2 0,-2-5 12 0,-2-1 16 16,-1-1-1-16,-2-13 1 0,2 2-1 0,-3-2 0 15,-1-3 3-15,-3 0 2 0,0 0-1 0,-2 3 4 16,-1-2 8-16,-1 5-1 0,0-3 10 0,1 13 25 15,-1 1 12-15,2 7 9 0,0-1-8 0,-1 5-7 16,1 0-16-16,0 4-12 0,1 2 2 0,0 0-10 16,0 0-8-16,-3 17-3 0,3 0-1 0,0 2-9 15,0 13 1-15,2-2-11 0,0 2 8 16,2 0-5-16,2 3 8 0,1 0-15 0,2-1-10 0,0 0-25 16,2 0-31-16,1-3-37 0,-5 3-44 0,1-4-39 15,2 0-59-15,-1-3-47 0,-4-1-877 0,-1-1 384 16,-4-10 258-16</inkml:trace>
  <inkml:trace contextRef="#ctx0" brushRef="#br0" timeOffset="4069.91">4259 2643 163 0,'-4'-9'266'0,"2"1"-29"0,1 1-22 0,5-2-24 15,6 1-21-15,6-4-17 0,8-2-20 16,4-1-15-16,4 2-18 0,4 2-19 0,1 0-35 15,-1-2-36-15,3 3-66 0,11 1-60 0,1 1-50 16,-19 2-349-16,3 1 171 0,-1-1 114 0</inkml:trace>
  <inkml:trace contextRef="#ctx0" brushRef="#br0" timeOffset="5149.37">5098 2137 2849 0,'-6'-17'31'15,"-3"6"29"-15,2 3 4 0,0 1-9 0,-2 2-13 0,-3 1-13 16,3 5-6-16,-1 4-3 0,-4 5 2 0,4 5 6 16,-8 7 5-16,5 7 5 0,-1 0 0 15,5 5 4-15,-5 15-3 0,1-3 8 0,8 4-9 16,0-4-5-16,1 4 0 0,5-1 1 0,-1 0-9 16,4-1 2-16,0 0 0 0,0 2-3 0,2-6 1 15,2-7 1-15,1-6-12 0,0-3-15 0,6-1-5 16,1-2-13-16,-2-10-7 0,1 0-11 0,4-6-8 15,0-4-9-15,3-3-8 0,0-2-2 0,7-7 4 16,-5-5 3-16,3-5-5 0,-1-1 8 0,1-5 3 16,-3 0 8-16,-2-7 4 0,-2-1 4 0,6-13 0 15,-5 1 10-15,-3 1 8 0,-5 10 12 0,0 1 7 16,-3 1 7-16,-1 4 15 0,-4 8 13 0,2 2 8 16,-5 7 11-16,2-1-17 0,-3 3-5 0,-1 0-8 15,4 4-2-15,-4 3-6 0,0 0 2 0,5 12-1 16,-1 0-5-16,0 4-2 0,0 4 3 0,3 6-7 15,1 1 5-15,1 3-3 0,2-3 0 0,1 2 2 16,1-3-1-16,2 0 2 0,2-1-6 0,3-8 1 0,0 2 3 16,2-7-6-16,0-2 2 0,4-3-6 15,-5-1 2-15,0-5-3 0,8-2-2 0,-2-5-1 16,1-3-6-16,-4-1 5 0,2-4-8 0,-3-1 8 16,-4-2-4-16,1-8 6 0,-4 2-4 0,-1-6-1 15,-5 2 0-15,0-5-2 0,-3 3 4 0,-3-1 2 16,-3 5 0-16,-2 5 6 0,-3 3 1 0,-1 1-6 15,-3 6-3-15,-1 0 2 0,-1 3-3 0,-7 3 5 16,-2 4-3-16,3 3-2 0,-10 5 1 0,-1 5 2 16,4 1 0-16,7 0-13 0,4 1-8 0,-1 2-8 15,6-1-3-15,0-1-7 0,6 0-6 0,0-3-1 16,2 1 2-16,2-6 0 0,-1 2 6 0,5-4 3 16,-2-1 7-16,1 1 1 0,4-5 4 0,-3 0 7 15,3-4 1-15,-3 1 2 0,5-2 4 0,-6-1 9 16,7-2-2-16,-4 2 5 0,0-5 10 0,1 3 0 15,-1-1 11-15,-1 1 6 0,-3 0 10 0,2 4 9 16,-4-1 1-16,0 1-4 0,-2 1-6 0,2 0 2 16,-1-1-16-16,-2 4-4 0,0 0 0 0,0 0-1 15,7 14 1-15,-6-6-7 0,1 6 5 0,1-2-5 16,1-2 1-16,2 7-3 0,-1-4-5 0,2 1-3 16,0-4-7-16,-1-1-5 0,2-2-1 0,0 0 0 15,2-1 3-15,0-2 3 0,2-1 5 0,1-6-3 16,0 1-3-16,-2-5 4 0,7-1 5 0,-4-4 5 15,4-2 7-15,1-10 1 0,-1 2 8 0,1-6 3 16,-3-1 13-16,0-1-5 0,2-4 9 0,-3 2-2 16,3-18-1-16,0 4-6 0,-9 12 1 0,2-1 9 15,1 1-1-15,-3 0-2 0,0 3 0 0,-4 5 4 16,0 7 19-16,-2 8 12 0,-2-2 0 0,2 3-8 16,-2 4-16-16,-1 1-7 0,0 5-4 0,0 0-6 15,-8 11-1-15,2 6 0 0,-3 17-4 0,-3 0 2 16,-2 16-2-16,0 2 2 0,3-1-12 0,2 1-2 15,1 4-2-15,4-10 4 0,4 0 6 0,4-12-7 16,1-3-3-16,5-4-4 0,2-1 0 0,4-5-11 16,5-1 9-16,-3-8-9 0,1-3-7 0,8 1-3 15,-1-9-11-15,3 1-4 0,4-5-2 0,-6-4-6 16,1-2-6-16,0-6 6 0,3 1 9 0,-6-5-2 16,-2-3 0-16,-2-3 18 0,-2 1-15 0,-4-8 3 15,-2 4 3-15,-4-1 4 0,-1-3 3 0,-6 6-4 16,-2-3 13-16,-2 14 17 0,-1 2 17 0,-4-1-2 15,1 5-2-15,-3 2-8 0,-2 2-1 0,1 5-3 16,-2 2-1-16,-2 3-9 0,1 5 5 0,-1 3-3 16,3 2-6-16,2 3 5 0,0 8-2 0,5 1-8 15,2-2-3-15,4 1-50 0,5-3-45 0,0 4-67 16,6-2-80-16,5-6-86 0,-5-1-891 0,-1-5 406 16,-1-5 272-16</inkml:trace>
  <inkml:trace contextRef="#ctx0" brushRef="#br0" timeOffset="5886.8">7743 2055 2683 0,'0'-4'205'0,"0"-6"-38"16,0 4-44-16,0 2-37 0,0-1-28 0,0 5-26 15,0-5-5-15,0 5-8 0,0 0-9 0,-4 14 4 16,3 2-3-16,-3 10 3 0,0 3 0 0,-1 3 0 16,2 1-1-16,-1 13 5 0,0 1 1 15,1-11 1-15,-3 8-2 0,2 3-2 0,3-12 1 16,-3 11 0-16,-1-10-8 0,2-2 2 0,2-2 2 16,-2 1 3-16,3-2-3 0,-1-2 1 0,1-4-1 0,0-7-1 15,1-3-5-15,1-2-4 0,-1-8 2 0,0 2 0 16,1-2 4-16,0-3-1 0,-2-2 1 0,0 0 2 15,11-12 0-15,-5 2-6 0,1-16-3 0,2-3 5 16,4-3 2-16,-4-15 2 0,1-3 1 16,-1 0 0-16,-1-5-1 0,-2 1-1 0,3-4 3 0,-4 3 0 15,3-6 3-15,4 7 1 0,-2 9 5 0,-4 8 7 16,2 3-1-16,2 5 5 0,-5 5 2 0,1 8 4 16,-2 1-2-16,-1 5-3 0,-1 5-3 15,1-2-7-15,0 4-3 0,3 3-12 0,-6 0 4 16,15 12 12-16,-4-6-10 0,2 10-4 0,7 6 0 0,-2 2-2 15,-2 5 1-15,2 0-3 0,1 0 3 0,-2 3-1 16,7 16 4-16,-3-4-4 0,-2 2 1 0,-8-12-3 16,6 9-22-16,-4-7-38 0,-2-4-40 0,1 4-49 15,-5 0-49-15,-2-2-63 0,-2-6-53 16,-3 2-817-16,-1-13 376 0,-2 0 248 0</inkml:trace>
  <inkml:trace contextRef="#ctx0" brushRef="#br0" timeOffset="6666.17">7902 2470 268 0,'-12'-12'286'0,"3"4"-7"0,2-2-17 0,1 5-26 16,3 1-23-16,0-4-15 0,2 6-26 0,2-1-25 0,4-4-11 15,4 2-16-15,9 0-12 0,7-4-9 0,6 4-13 16,2 0-5-16,2 3-13 0,5-3-3 0,12-2-11 16,-15-1 0-16,14 1-7 0,-14 0-7 0,-1 2-2 15,2-5-2-15,-2-1-4 0,-4-2-5 16,0 1-1-16,-3-7-2 0,-2-1 0 0,-4-2-2 15,-1-3-2-15,0 0 5 0,-3-4 2 0,-6 0 4 0,-2 1 18 16,0-2-3-16,-5 1 34 0,-5 3 15 0,4 0 11 16,-5 7-1-16,0-1 47 0,0 7 31 0,0 2 5 15,0 4-6-15,0 0-17 0,0 2-23 16,0 1-17-16,0-1-21 0,0 5-10 0,0 0-10 0,0 0-9 16,0 24-6-16,1-5-7 0,1 12-6 0,-4 1-8 15,6 2-5-15,2 15-2 0,2 4 1 0,0 1-5 16,-3 0-3-16,0 1-2 0,4 2-1 0,-4-4-3 15,0 3 0-15,3-1-3 0,-2-6 0 0,1 6-2 16,-2-9-7-16,0 0-1 0,0 3 3 0,-1-12 0 16,1-2-10-16,-1-1-19 0,-3-2-17 0,4-3-17 15,-1-10-12-15,0-8-5 0,-2 2-16 0,2-8 10 16,-1 1 9-16,-3-6 1 0,0 0 5 0,16-13 3 16,-5 1-2-16,-1-14 9 0,-1-3 1 15,0-2 9-15,-3-4 1 0,4-14 1 0,-3-6 2 16,-3 2-2-16,0-5 10 0,-2 1 4 0,-1 6 2 0,-1 2-5 15,0 14 11-15,0 6 21 0,0 4 1 0,0 8 2 16,0 5 1-16,-1 3-6 0,1 2-5 0,1 2-3 16,-1 5 3-16,0 0-8 0,4 17 9 0,-1 0-7 15,-1 3 4-15,3 11 4 0,0 0-5 16,2 3-5-16,-1 0 3 0,3 2 5 0,-1 0-1 16,1-3 1-16,1 11 1 0,-2-11 1 0,-3-2-4 0,0 0 3 15,-1-2-1-15,2-3 2 0,-2-6-2 0,1-2 0 16,-1-2-1-16,-3-6-4 0,0-1 3 0,2-2 8 15,1-1 5-15,-3-3-2 0,-1-3 5 0,0 0-14 16,3-15 7-16,-3 1-3 0,0-4-1 16,-2-8 2-16,1-8 3 0,1 0-2 0,-5-13 1 0,1-3 4 15,-1-1-3-15,4-4-1 0,-2 1 0 0,3 1-1 16,-1-1-2-16,5 7 5 0,-3 13 8 0,2 2 12 16,2 1 2-16,2 7 1 0,-3 3-5 15,4 5-7-15,0 3-4 0,-2 2-3 0,5 5-3 0,0 1-4 16,2 2-3-16,-1 5 6 0,7 5-7 0,-1 6 0 15,0 1-2-15,-1 5 2 0,-2 3 1 0,-1 3 0 16,0 3-2-16,-5-3 2 0,-1 0-4 0,-4 3 4 16,-3 0 0-16,-1 1 3 0,-3-2-4 0,-3 1 1 15,0-1-1-15,-6 2 2 0,-2-3-3 16,-4 4-31-16,-1-3-51 0,-4-3-68 0,1 1-62 16,-2-6-72-16,-3 2-71 0,4-4-100 0,-5-2-995 0,1-7 480 15,7-1 322-15</inkml:trace>
  <inkml:trace contextRef="#ctx0" brushRef="#br0" timeOffset="9015.37">13855 2403 126 0,'-1'-2'221'15,"1"2"-3"-15,-3-12-18 0,2 8-16 0,-2-1 1 16,3 0-6-16,0-3-20 0,0 1-7 0,3-1-17 15,-3 2-11-15,0-2-9 0,4 1-6 16,-3 0-9-16,4-3-13 0,0 3-9 0,3 0-7 0,2-2-10 16,7 5-6-16,2-4-7 0,-1 5-3 0,3-2-5 15,9 4 2-15,-1 0-8 0,-1 2-1 0,-1 2-7 16,-5 3-1-16,5 2-5 0,-8-2 0 0,-2 4-4 16,-5-3 1-16,0 7-3 0,-1 0-1 0,-2 0-1 15,-2 3-2-15,-5 0 1 0,-2 3 1 16,-2-2-1-16,-3 1 0 0,-4 7-1 0,-2-8-4 0,1 0 1 15,1-4 5-15,-3 1-3 0,2-5-1 0,3-1 1 16,-2-2-2-16,0 2 0 0,5-7-3 0,-1 3 9 16,-4-1 2-16,7 1 11 0,-5-5 9 0,6 3-6 15,1-3 2-15,0 0-1 0,-8 0-7 0,8 0 0 16,-4 2-7-16,4-2 2 0,0 0-2 16,0 0-8-16,0 0 4 0,0 0-6 0,0 0 2 0,7 9-2 15,-7-9-3-15,6 2-3 0,-2 0 0 0,1 2 1 16,0-3-3-16,-2 4 3 0,-1-1-2 0,1 0 1 15,-2 2 3-15,-1-2 0 0,0 4 0 0,0-1 2 16,-4 3 1-16,2 1 1 0,-6 2 3 0,-1-1-2 16,0 1-2-16,-6 3 7 0,-1 1-7 0,0 0 5 15,-5 0 1-15,2 4-11 0,5-8-16 0,-8 4-26 16,7-4-31-16,1 0-35 0,-1-2-45 0,6-3-48 16,0-3-34-16,4-1-662 0,-3-3 298 0,8-1 200 15</inkml:trace>
  <inkml:trace contextRef="#ctx0" brushRef="#br0" timeOffset="9384.34">14440 2389 112 0,'3'0'208'15,"3"0"-23"-15,-6 0-20 0,1 5-3 0,-1 2-4 16,-1-2-9-16,1 3-1 0,-6 4-5 0,3 0-11 0,-1 5-8 15,-2 2-8-15,1 0-12 0,0-2-16 0,0 9 0 16,0-2-10-16,1 3-8 0,4-9-1 16,1-1-10-16,0 3-7 0,6-6-2 0,0-1-7 15,1-2-3-15,7-2 0 0,0-1-5 0,2-2-1 16,2-5-6-16,-2 0 1 0,2-3 0 0,2-2-2 16,-2-3-1-16,3-8 0 0,-6 2 3 0,5-3-2 15,-6-3-2-15,0-3 3 0,-4-2-3 0,1-4 4 16,-4 3 0-16,-5-3 11 0,-1 0-4 0,-2 1 6 15,-2 1 23-15,-4 3 8 0,1 6-6 0,-5 1 1 16,-1 3-13-16,-2 2-11 0,-4 4-4 0,-4 2 1 16,-7 2-4-16,2 6-10 0,-4 2-2 0,2 12-9 15,0 0-22-15,-1 6-24 0,5 6-21 0,-5 14-39 0,7-3-41 16,6 4-40-16,11-6-45 0,6-4-54 16,3 11-638-16,5 0 304 0,5-14 200 0</inkml:trace>
  <inkml:trace contextRef="#ctx0" brushRef="#br0" timeOffset="9580.33">14941 2767 94 0,'3'-5'353'16,"-3"0"-9"-16,1 3-14 0,-1 2-24 0,0-5-30 16,0 5-20-16,0 0-28 0,0 0-22 0,0 0-25 15,0 0-12-15,0 0-26 0,-9 10-11 0,5 1-2 16,-1 0-28-16,-1 5-4 0,2 0-18 0,0 1-30 15,0 3-37-15,4 3-45 0,-1 3-57 0,1-1-49 16,1 0-59-16,3-4-72 0,0-3-653 0,2-1 306 16,-2-4 206-16</inkml:trace>
  <inkml:trace contextRef="#ctx0" brushRef="#br0" timeOffset="9967.34">15229 2391 109 0,'-3'-7'333'0,"2"0"-36"0,-2 3-31 0,1 1-18 15,2 3-34-15,-9 2-20 0,9-2-22 0,-9 12-12 16,4 0-20-16,-7 5-10 0,6 8-12 0,-3 1-10 16,0 1-8-16,4 1-11 0,1 1-4 0,1-1-11 15,2 3-7-15,5-1-2 0,-3-2-8 0,7-1-9 16,2-1 0-16,2-4-3 0,-1-5-4 0,6-3-5 15,1-1-3-15,-3-4 0 0,7-4-5 0,5 0-1 16,-7-5-2-16,3-2-4 0,0-3 1 0,4-2 2 16,-8-1-5-16,4-6 2 0,-9-1-1 0,4-5-3 15,-1-2-3-15,-6-2-1 0,2-2 1 0,-4-3-4 16,-3-2 0-16,-2-1 9 0,-1-5-4 0,-3 4 3 16,-2 2-2-16,-1 1 3 0,-5 0 7 0,-3 4 10 15,3 1 6-15,-5 4-8 0,-1 6-5 0,-5-2-3 16,2 7-3-16,-1 4-2 0,0 2-7 0,-1 3-19 15,2 4-18-15,2 0-23 0,0 5-28 0,2 3-30 16,3 1-30-16,2 5-37 0,6 3-46 0,2 5-48 16,1 3-701-16,5 0 322 0,3-5 216 0</inkml:trace>
  <inkml:trace contextRef="#ctx0" brushRef="#br0" timeOffset="10367.4">15883 2151 183 0,'-5'-11'315'15,"1"6"-15"-15,0-4-26 0,3 4-31 0,-2 3-26 16,1-4-23-16,2 6-21 0,-9 2-19 0,5 3-12 16,-1 4-9-16,-3 7-12 0,3 2-6 0,-5 11-6 15,2 1-12-15,0 4 1 0,2 1-7 0,1 10-11 16,0 1-8-16,1-8-7 0,0 9-1 0,3-11-7 15,1 13-4-15,-3-14-5 0,6-1-1 0,0-1 2 16,4-3-11-16,2-5-9 0,0 1 3 0,1-11-4 16,4-1-4-16,-1-2 2 0,0-2 0 0,1-4-4 15,4-2 2-15,-8-2-4 0,3-2 0 0,1-5 6 16,-1 0 0-16,5-2 0 0,-2-4 4 0,-1 0 1 16,-3-3 1-16,-1-1 1 0,-3-2 2 0,-4-2-6 15,-3-7 3-15,-1 9 4 0,-1-4 6 0,-4 1-9 16,-4-2-1-16,0 5-5 0,-4 3-6 0,-3 4-3 15,0 0-6-15,-4 5 3 0,0 3-12 0,0-1-3 16,1 3-5-16,0 5-26 0,4 4-29 0,-2 1-30 16,4 0-40-16,4 5-46 0,0 0-56 15,8 1-58-15,-3 2-814 0,8-2 368 0,1-4 246 0</inkml:trace>
  <inkml:trace contextRef="#ctx0" brushRef="#br0" timeOffset="10914.45">16326 2771 132 0,'2'-4'324'0,"-2"4"-37"16,0 0-29-16,0 0-28 0,0 0-20 0,0 0-21 0,6 8-21 15,-6-1-18-15,0 2-14 0,-1 1-10 0,1 2-11 16,-2 0-15-16,0 5-9 0,-1 1-10 0,2-1-9 16,-2 3-10-16,1 0-21 0,-1 0-36 0,1-4-45 15,1 4-59-15,2-4-69 0,-1-3-55 0,-1-1-526 16,4-3 249-16,-1-2 166 0</inkml:trace>
  <inkml:trace contextRef="#ctx0" brushRef="#br0" timeOffset="11332.72">16568 2242 14 0,'-3'-3'242'0,"3"3"-21"16,-4-7-20-16,3 5-19 0,1 2-15 0,-4-3-20 15,4 3-15-15,0 0-15 0,0 0-13 0,2-5-8 16,-2 5-11-16,0 0-6 0,0 0-3 0,0 0 0 16,18 1-12-16,-9 1-3 0,3 0-5 0,6-4 0 15,1 4-9-15,8-5 0 0,1-1-4 0,0 3-5 16,-1-3-2-16,-5 3 0 0,-2-3-8 0,2 2 7 15,-5-1-6-15,-1-1-3 0,-3 4 2 16,-2-3-1-16,1 3-8 0,-7 0 1 0,-1-2-3 0,-4 2 3 16,14 5-3-16,-9-4 1 0,-1 3 6 0,0 0 17 15,-3 4 8-15,2 4 6 0,-3 0 10 0,0 5-2 16,-3 4 0-16,-1 4 0 0,3 1-5 0,-3 2 0 16,-4 0-6-16,1 3-3 0,-2-3-6 0,1 2-5 15,0 0-2-15,1-1 2 0,-1 1-6 0,-1 0-8 16,-1 1 1-16,1-3-13 0,3-1-33 0,-1-2-34 15,2 4-38-15,2-9-43 0,1-3-50 0,4-1-55 16,0-6-714-16,-1-2 319 0,3-4 212 0</inkml:trace>
  <inkml:trace contextRef="#ctx0" brushRef="#br0" timeOffset="11698.87">17200 2217 2182 0,'0'-7'98'0,"0"0"-13"0,-1 2-20 0,-3-1-26 0,3 2-5 16,0 0-1-16,1-1-5 0,0 5-1 0,-3-8-7 15,3 4-4-15,0 4-2 0,-1-3-1 0,1 3-1 16,6-2-2-16,-1 0 4 0,-5 2-2 0,18-1 1 16,-4 0 0-16,6-2 1 0,1 3-6 15,7-2 4-15,3-1-3 0,-3 1 1 0,0 1-3 0,0-3 3 16,-8 1-1-16,-1 3-1 0,-2-2 4 0,-5-1 0 15,-2 3 1-15,-1 0-1 0,0 0 2 0,-5 0-1 16,-4 0 3-16,9 2 2 0,-5-1 15 0,-3 3 4 16,4 1 8-16,-4 6 19 0,-1 1 14 0,-1 3-4 15,-4 5 3-15,0 5 9 0,-3-1-14 0,3 5 11 16,-4-5-22-16,-2 3-8 0,4 2 6 0,0-1-11 16,-2 1-6-16,0 1 0 0,1 0-5 0,0 0-6 15,0-1-3-15,2 1 0 0,0-4-5 0,2 4-9 16,3-4-42-16,-2 0-34 0,2-1-43 0,1-6-55 15,0-2-51-15,3-3-48 0,0-2-56 0,1-1-653 16,1-2 324-16,-1-4 214 0</inkml:trace>
  <inkml:trace contextRef="#ctx0" brushRef="#br0" timeOffset="12182.75">17782 2196 100 0,'1'-10'215'16,"3"3"-17"-16,1-2-27 0,0 1-13 0,3-1-14 0,-2 1-16 16,6 1-9-16,-2-2-9 0,4 0-14 0,1 2-1 15,2 0-10-15,-2 3-1 0,3-6-10 0,1 7-22 16,1 0-4-16,1-2-2 0,2 5-7 0,-5 0-6 15,1 0 3-15,-5 1-8 0,0 2-4 16,-1 1 1-16,0 1-5 0,-4 2 4 0,-3 1 0 0,2 2-3 16,-6 1 3-16,-2 1 0 0,-1 6-1 0,-6 7 1 15,-4 0 0-15,0-1-2 0,-4-1-1 0,-1 5 1 16,2-6-4-16,1-4 1 0,-2 3-5 0,6-7-1 16,1-5 4-16,-2 2-7 0,6-6 1 15,-1-1 3-15,4 4-4 0,-2-3-1 0,3 0-3 0,4 1 4 16,-3 1 3-16,7-3-2 0,1 4 3 0,5 0-5 15,-1 1 3-15,2-1 3 0,-1 2-8 0,4 0 3 16,0 2-3-16,-1 0-1 0,-1-3 0 0,-2 3 0 16,5 5 6-16,-7-2 2 0,-1 0 6 0,1-1 6 15,-6 1 5-15,2-3 12 0,-4 0 8 0,-3 0 7 16,-2 2 10-16,-3-2 4 0,-1 0 2 0,1-2 1 16,-7 5-6-16,-5-2-9 0,2 0 3 0,-9 2-12 15,4-3-1-15,-5 2-5 0,-1-2-8 0,5-4-39 16,2 0-48-16,0-2-56 0,2-1-73 0,4-3-86 15,-7-1-724-15,8-1 329 0,1-1 220 0</inkml:trace>
  <inkml:trace contextRef="#ctx0" brushRef="#br0" timeOffset="13549.69">21725 2249 222 0,'0'-7'224'0,"0"-1"-23"15,0 1-12-15,5-3-12 0,-2 3-19 0,2-2-4 16,0 1-11-16,3 1-16 0,1-2-12 0,1 3-8 16,1-1-38-16,5-2 0 0,2 2-8 0,0 4-2 15,1 0-9-15,-3 1-3 0,3 0-8 0,-1 6-4 16,2 0-3-16,-8 0-4 0,1 1 0 0,-3 3 1 15,3 4-8-15,-7-2 0 0,4 3-2 0,-8 4-3 16,-1 0 2-16,-3 2 2 0,1 0-3 16,-7 7-2-16,-3-5-5 0,-1 3 0 0,-1-2-3 0,4-8 1 15,-2 3 1-15,-1-5 1 0,4 1-1 0,-2-9 0 16,5 6-3-16,1-5 2 0,0 0-4 0,0 2 0 16,3-2-5-16,-3-3 2 0,4 1 3 0,0-3-2 15,2 4 1-15,0 1-3 0,3-3 3 0,-1 2 0 16,5 0-4-16,1 1 8 0,2-1 3 0,-3 2-9 15,6 1 0-15,-3 0 1 0,-1-2 0 16,-1 4 0-16,3 0 1 0,-3-1 2 0,-2-1-2 0,0 1 10 16,-3-1 6-16,1 3 3 0,-3-1-4 0,-2 1 4 15,-1 1 0-15,-3-2 10 0,-2 8 0 0,-1-2 4 16,-3-1-6-16,-5-2-2 0,0 4-3 16,-5 2-3-16,-2 0 1 0,2 0-3 0,-4-1-20 0,5-5-26 15,-3 5-40-15,5-7-41 0,0 2-42 0,4-5-48 16,1 1-628-16,0-4 275 0,6-2 184 0</inkml:trace>
  <inkml:trace contextRef="#ctx0" brushRef="#br0" timeOffset="13932.03">22314 2288 161 0,'5'2'168'0,"-1"1"-9"15,1 4-5-15,-1 0-8 0,1 3-1 0,-5 7-6 0,0 1 0 16,-4 2 9-16,3 6-21 0,-3-1-5 16,2 3-9-16,-1 2-10 0,2-2-10 0,-2-2-9 0,3-1-6 15,3 3-6-15,-2-6-8 0,7-2-4 0,-2-2-8 16,-1-2-3-16,6-3-5 0,-1-4-3 0,1-1 0 16,0-3-4-16,4-1 7 0,-2-4-3 15,-1-1 7-15,6-3-3 0,0-5 6 0,-2 1 1 16,-2-5-6-16,1-1-1 0,0-9 1 0,-2 0-2 0,-3 2 4 15,-1-7-2-15,0-1-6 0,-5 0-2 0,1-3-5 16,-5 1 1-16,-5-3 2 0,1 5 7 0,-5 0 10 16,-1 4 1-16,-8 2-18 0,5 10-7 15,-12-2-4-15,-5 1-1 0,0 11-3 0,-4 3 5 16,1 3-9-16,1 10 2 0,2 0-16 0,0 2-24 0,3 5-22 16,4 2-23-16,4 4-32 0,5 3-36 0,3 3-31 15,8 0-43-15,6 4-49 0,2-3-621 0,2 0 292 16,5-2 196-16</inkml:trace>
  <inkml:trace contextRef="#ctx0" brushRef="#br0" timeOffset="14093.7">22769 2639 109 0,'4'0'285'0,"-4"0"-31"15,8 0-27-15,-8 0-21 0,5 5-20 0,-8-1-23 16,3 1-10-16,-2 1-18 0,-1-1-14 0,2 6 1 0,-3-2-24 15,3 1-9-15,-2 3-12 0,-1 0-5 0,4 4-3 16,-4 1-22-16,2-1-35 0,-2 0-54 0,-1 2-44 16,3-2-67-16,0 0-563 0,-2 0 240 0,3-3 158 15</inkml:trace>
  <inkml:trace contextRef="#ctx0" brushRef="#br0" timeOffset="14568.91">22994 2235 35 0,'5'-10'257'0,"-5"3"-23"16,3-1-26-16,-1 3-20 0,2-2-21 15,5 5-17-15,1-3-16 0,3 2-14 0,6-1-11 16,2 4-14-16,0 0-7 0,7 1-4 0,-6 2-14 15,6 5-4-15,-7-3-8 0,-1 3-7 0,3 3-5 0,-6-1-6 16,-3-1-5-16,-6 3-3 0,-1 2-2 0,-2 1-2 16,-3 2-6-16,-5-1-1 0,-2 2-3 0,-4-1-11 15,-5 5-4-15,0-1 4 0,-5-3-9 16,2 5 2-16,-5-5-2 0,8-6 6 0,0-2-5 16,3-1 1-16,-1-2-1 0,5-2 4 0,0 0-1 0,3-1-1 15,0-1 0-15,2 1-2 0,2 0 0 0,2-2 0 16,2 3 3-16,1-2-5 0,5 0 3 0,0 1-1 15,1 3 0-15,2-2 3 0,2 2-1 0,3 1 3 16,0 4 0-16,0-10-3 0,-1 5 7 16,-1 3 5-16,-4-3-2 0,0 0 1 0,0-2 5 0,1 2 3 15,-3-1-4-15,0 0-1 0,-3 2 1 0,0-3 1 16,-2 0 3-16,0 4 7 0,-3-3 4 0,0 0 2 16,-6 4 6-16,3-3 1 0,-5 0-4 15,-2 3-3-15,-5 0-4 0,-2-1-4 0,0 0 1 16,-3 2-7-16,0-4-5 0,0 3-17 0,1-3-30 15,-2 1-41-15,9-2-36 0,-3-2-43 0,8 0-33 0,0-4-606 16,5 0 264-16,-8-7 176 0</inkml:trace>
  <inkml:trace contextRef="#ctx0" brushRef="#br0" timeOffset="14937.88">23765 2129 194 0,'0'0'193'0,"0"0"-4"16,-17 9-10-16,8 1 4 0,-4 6-1 15,-5 6 1-15,-2 2-8 0,1 5-14 0,-2-2-7 0,2 4-11 16,5-2-15-16,-4 3-5 0,0 11-13 0,4-11-11 16,5 2-7-16,0-3-10 0,-1 3-6 15,5-2-8-15,1-3-2 0,4 3-9 0,3-6-6 16,1-2-2-16,3-5-5 0,2-4-3 0,0 0-8 15,5-1-6-15,0-4 2 0,5-3-3 0,-1-3-1 0,3-4-3 16,-1-1 0-16,-1-2-2 0,0-2 1 0,-3-3-2 16,0 1-2-16,-1-5-4 0,0-1 1 0,0 0 0 15,-5-2-2-15,1 0-6 0,-4-1 1 16,-3-1 1-16,-1 0-2 0,-3 1-1 0,-3 0-1 16,-2 4 0-16,1 0-4 0,-9 0-3 0,3 7 3 0,-8-2 0 15,-1 2 0-15,-1 3-5 0,-2 2-4 0,-6 6-15 16,5-3-24-16,-4 7-28 0,4 2-44 0,-1 1-40 15,10 1-58-15,3-1-687 0,-1 0 301 0,5-1 202 16</inkml:trace>
  <inkml:trace contextRef="#ctx0" brushRef="#br0" timeOffset="15147.69">24048 2653 57 0,'0'0'297'0,"3"3"-26"0,-3-3-27 16,-3 7-13-16,-1-3-30 0,3 4-5 0,-3-2-20 16,-1 2-14-16,1 2-15 0,-2-2-15 0,2 6-6 15,-1 2-18-15,2-5-4 0,2 7-12 0,-3 0-7 16,4 7-13-16,0 1-7 0,0-8-31 16,0 9-44-16,4-7-58 0,-4 0-66 0,4-1-65 0,-4 0-598 15,5-2 265-15,-5-5 178 0</inkml:trace>
  <inkml:trace contextRef="#ctx0" brushRef="#br0" timeOffset="15615.13">24287 2180 83 0,'3'-10'311'0,"-2"3"-32"0,-1 2-32 0,0 2-26 15,0 3-18-15,0 0-19 0,0 0-10 0,-4 19-13 16,4-7-12-16,0 10-6 0,-4-3-5 0,4 7-20 0,0 3-3 16,4-4-13-16,-1 4-10 0,-2 2-11 0,2-1-8 15,-1-1-8-15,6 2-3 0,-6-2-2 16,6-2-10-16,-3-1-6 0,4-1-19 0,-4-8-18 16,3 1-14-16,1-4-9 0,-3-3-6 0,3-1-12 15,-1-1-3-15,1-4-5 0,2 0-6 0,-1-4 6 0,2-2-3 16,3-1 0-16,-6-6 10 0,9-4 4 0,-4-2 1 15,0-10 13-15,0 2-6 0,0-5 3 0,2-2 4 16,-6 0 2-16,0-2 0 0,0-3 8 16,1 2 12-16,0 3 19 0,-2 0 8 0,-1 3 5 15,-7 1 17-15,4 9 11 0,-2 3 21 0,-1 3 9 0,-1 0-5 16,1 4-10-16,-1 1-8 0,0 2-11 0,-1 3 2 16,0 0-14-16,0 0-1 0,4 18-1 0,-5-1-7 15,1 1-3-15,0 8-1 0,-4 0-2 16,3 3-8-16,2 1 0 0,-2 2-4 0,1 1 3 15,-3 0-7-15,1-2 3 0,2 3-4 0,-2-2 3 0,-1 1-7 16,3-1-7-16,-2-3-30 0,1 4-36 16,-1-5-34-16,0-1-49 0,-2-1-52 0,6-9-60 15,-2 3-60-15,-2-7-635 0,1-3 317 0,2-5 210 16</inkml:trace>
  <inkml:trace contextRef="#ctx0" brushRef="#br0" timeOffset="16081.93">24954 2175 8 0,'3'-8'251'16,"-2"0"-24"-16,7 0-24 0,2-1-20 0,2 5-19 15,5-3-14-15,1 0-15 0,9 3-12 16,-5 3-8-16,7 0-17 0,-1 2-9 0,-6 0-7 15,5 2-13-15,-5 2-3 0,-3 2-10 0,-1 1-5 0,0 0-4 16,-3 1-5-16,-4-2-7 0,-2 2 1 0,-2-1-8 16,0 2 1-16,-5 4-5 0,-4-3-4 0,-4 4 2 15,-2 2-5-15,-3 1-2 0,-8 1 0 0,-3-2 3 16,1 0 0-16,4-5-9 0,-4-2 1 16,7-2-3-16,4-1 6 0,-3-2-2 0,4 0-1 0,5-2-1 15,-1 1-2-15,1 0-5 0,-1-3 1 0,4 2 3 16,1 0-4-16,0-3 0 0,0 7 1 0,1 0-1 15,4-2-1-15,0-2 3 0,1 4-2 0,4-3-5 16,-4 2 8-16,7 1-1 0,-3-2 6 16,-1 4-6-16,3-3 2 0,-3-1 2 0,1 4-3 0,0-2 2 15,-1-1-1-15,-4-2-2 0,4 3 4 0,-4-2-3 16,-1 0 2-16,0 0 7 0,-2-1 0 0,0 1 12 16,-1 6 2-16,-2-5 3 0,-3 3 6 0,-1-1-4 15,-4 2-1-15,-5 2-5 0,-2 2 1 16,0-1-3-16,-1-3-4 0,-5 8-5 0,7-5-10 15,-2 2-33-15,2-2-30 0,0 0-39 0,1-1-46 0,6-2-54 16,0-2-26-16,3 2-517 0,2-6 247 0,3 0 164 16</inkml:trace>
  <inkml:trace contextRef="#ctx0" brushRef="#br0" timeOffset="16482.86">25872 2237 126 0,'-1'-17'282'0,"-1"2"-6"15,-2 3-4-15,-1 0-19 0,-1 2-10 0,-7-3-17 0,0 2-13 16,-2 2-15-16,-3 1-21 0,-1 1-17 16,-3 5-10-16,4 1-19 0,-5 2-9 0,-6 2-16 0,3 8-9 15,7-8-11-15,1 6-11 0,-5 6-2 0,8-5-11 16,1 2-5-16,5-3-10 0,1 0-3 15,3 2-12-15,1-5 3 0,4 5 3 0,5-6-9 0,3 2-3 16,2 2 0-16,7-4-6 0,-2 4-3 0,6-4 3 16,-1-4-5-16,1 2-2 0,-1-1 2 15,0-4 0-15,-2 4-5 0,-2-2-4 0,-3 0 3 16,-4 0-1-16,-1 0-7 0,-3 0 3 0,2 4-8 16,-4 1 2-16,0-2-3 0,1 10 13 0,-4 3 13 0,0 9 12 15,-5 5 0-15,0 1 4 0,-3 4-1 0,0 1-1 16,-2 8-1-16,3-10-7 0,0 12 7 0,1-13-7 15,0 3 0-15,6 0-8 0,2-1-7 16,6-1-24-16,3-1-58 0,4 13-54 0,-2-19-73 16,6 2-88-16,-3-2-882 0,-1-5 389 0,-6-7 260 0</inkml:trace>
  <inkml:trace contextRef="#ctx0" brushRef="#br0" timeOffset="17581.84">15229 863 50 0,'0'0'235'0,"0"0"-5"0,0 0-17 16,0 0-11-16,0 0-10 0,-23-15-14 15,23 15-14-15,0 0-16 0,0 0-16 0,0 0-15 0,0 0-11 16,0 0-14-16,0 0-6 0,0 0-13 16,0 0-5-16,32-20-9 0,-32 20-4 0,0 0-10 0,41 8 0 15,-41-8-7-15,30 9-1 0,-13 2-7 0,-2 0 2 16,0 4-9-16,1-1-3 0,-1 7 0 0,-6-4-1 15,-4 1 1-15,3 6-4 0,-3 3 2 16,-5 0 0-16,-4 1-3 0,3-3-5 0,-8-1 4 16,4 3-1-16,-4-1-4 0,-4-1 3 0,5-9-3 15,2 0 1-15,2-5-3 0,-1-1 1 0,-2-1-4 16,5-1 7-16,-2-4-4 0,3 1 4 0,1-2-4 16,0-3 4-16,-4 6-5 0,4-6 4 0,0 0-3 0,0 0 1 15,0 0-6-15,28-10 4 0,-11-2 0 0,1 1-3 16,5-5 3-16,1 2-2 0,2-2-6 15,-3 2 7-15,2-2-4 0,1 5 0 0,-6 2-2 16,-2 0 1-16,1 3 1 0,-2 0-5 0,2 2 0 16,-4 4-1-16,1-2 3 0,-2 2-3 0,-3 2-2 15,1 1 1-15,0 2 1 0,0 2 2 0,-3 0 1 16,0 0-3-16,1 7 7 0,-1-4-2 0,1 1 2 16,-1 5-5-16,-5-4 4 0,3 0-2 0,0 0 3 15,2 4-1-15,-4-5 3 0,3-1-2 0,1-1 4 16,0 0 1-16,-3-3-4 0,4-1 4 0,1-1-4 15,-4-1 6-15,4-1 2 0,0-4 2 0,-1-3 4 16,1 0 4-16,-1 0 7 0,-1-3 6 0,0-1 3 16,1-3 7-16,-3-4-6 0,1 1-6 0,-4-2-2 15,1-3-3-15,0 1-13 0,-2-10 14 0,-3 4-3 16,3 0 0-16,-3 0 1 0,-3 6-4 0,-4 0 12 16,1 4-9-16,0 1 0 0,-2 2-20 0,0 2 12 15,-1 2-3-15,0 3-18 0,-2 1-1 0,-1 2-18 16,2 2-31-16,0 2-12 0,-3 4-28 0,3 0-25 15,0 5-28-15,1 2-29 0,4-1-43 0,1 4-34 16,1 0-558-16,3 3 271 0,3-4 180 0</inkml:trace>
  <inkml:trace contextRef="#ctx0" brushRef="#br0" timeOffset="17784.3">16297 938 114 0,'4'-7'294'0,"-3"2"-21"0,3-2-25 16,-3 4-28-16,1 0-25 0,0 1-25 0,-2 2-17 16,0 0-17-16,0 0-9 0,6 12-14 15,-3-1-14-15,-1 0-7 0,2 8-8 0,3 6-9 16,0 1-3-16,-3 0-9 0,3 2-6 0,-4-1-3 16,4 3-7-16,-1-4-17 0,1 2-38 0,0 4-47 15,2-4-47-15,-4-1-79 0,3-9-609 0,-2-2 262 0,-2-7 176 16</inkml:trace>
  <inkml:trace contextRef="#ctx0" brushRef="#br0" timeOffset="17968.81">16647 998 214 0,'5'-8'306'0,"-1"-1"-23"16,-3 4-33-16,1 2-29 0,0-1-24 0,-2 4-21 15,0 0-1-15,10 12 2 0,-6 1 7 0,0 6-8 16,1 6 3-16,0-1-2 0,-2 4-18 0,-1 1-25 15,5 3 3-15,-6-3-18 0,4 4-12 0,0-4-10 16,0 6-11-16,3-2-50 0,1 13-71 0,-4-1-106 16,3-12-137-16,-3-2-768 0,-1-1 348 0,1-6 234 15</inkml:trace>
  <inkml:trace contextRef="#ctx0" brushRef="#br0" timeOffset="19081.89">22629 1013 2048 0,'11'-17'44'0,"-1"2"19"15,3-1-24-15,-3 1-14 0,1 0 9 0,-3 6-12 16,-8 9-3-16,26-21-10 0,-11 12 0 0,2 1-3 16,2 2 4-16,0 1-2 0,-19 5-4 0,45-6 4 15,-26 9-3-15,3-2 1 0,-2 4 1 0,9 2-2 16,-3 3 5-16,-10-1-7 0,0 4 4 0,6 6-2 15,-10-2 3-15,0-3-3 0,-5 6 5 0,-1 6-4 16,-6 1 0-16,0 0 1 0,-5-3 1 0,-3 2 4 16,-7 0-6-16,-3 1 1 0,1-5-1 0,-2 1 3 15,6-7-6-15,7-2 3 0,-8-2-1 0,6-4 3 16,3-2-3-16,0 2 2 0,-1-4 4 0,3 0-3 16,-2 1-2-16,5-5 1 0,0 0-1 0,0 0-2 15,0 0 1-15,0 0 1 0,37-13 0 0,-18 5-4 16,8-1 1-16,-4 4-3 0,5-8 6 0,4 2-5 15,0 0 5-15,-1 1-7 0,-1 4 3 0,1-3-2 16,1 4 5-16,-5 2-5 0,5 1-3 0,-5 0 1 16,-7 2 0-16,7 2-1 0,-8 1-2 0,-1 0 3 15,-4 2 4-15,-1 1-2 0,2 2 1 16,-6-1-2-16,0 2 2 0,3-1-3 0,-5 2 5 0,2 4-6 16,0-7 3-16,-2 2 3 0,-1-1 0 0,-2 0 2 15,1-1-2-15,-1-1 2 0,2-3-1 0,-2 0 5 16,1 0 1-16,-5-3 1 0,10 0 2 0,-10 0-1 15,14-6-1-15,-7 1 3 0,0-4-2 16,1 2 9-16,0-3 2 0,1-2 1 0,-2-3-5 16,-1-2 3-16,5 3 0 0,-9-5 5 0,1 0 2 15,2-1 6-15,-5-3-13 0,-1 2 16 0,-2-3-5 0,-2 5 1 16,1 1-4-16,-6 1 0 0,-3 1-2 0,-1 4-10 16,0 0 4-16,-5 5-4 0,1 2 0 0,-2 1-12 15,-2 3 3-15,-7 1-7 0,8 2-15 16,-7 5-27-16,1-2-26 0,8 5-40 0,-3 5-37 15,6-7-34-15,4 6-69 0,-2 0-569 0,5-2 273 16,4-2 180-16</inkml:trace>
  <inkml:trace contextRef="#ctx0" brushRef="#br0" timeOffset="19275.37">23823 735 23 0,'5'-8'286'0,"-5"8"-24"0,8-17-23 16,-8 17-26-16,0 0-20 0,8-12-24 0,-8 12-14 16,0 0-12-16,0 0-16 0,0 0-9 0,0 0-14 15,11 49-5-15,-11-29-11 0,-5 6-4 0,4 3-11 16,-2 0-4-16,-3 4-8 0,4 0-5 0,0 2-22 16,-3-1-32-16,0 2-51 0,-2-3-40 0,4-3-65 15,0-1-616-15,2-3 258 0,1-10 170 0</inkml:trace>
  <inkml:trace contextRef="#ctx0" brushRef="#br0" timeOffset="19631.45">24219 817 238 0,'0'0'218'0,"0"0"-13"0,0 0-13 0,-11 27-6 16,5-13-9-16,-3 5-10 0,-2 5-6 0,0 1-8 15,3 4-8-15,-1 0-11 0,1 2-5 0,-2-1-18 16,9 1-8-16,2-5-11 0,3 1-4 16,6-4-19-16,5 0 6 0,-3-9-12 0,6-2 3 15,5 1-11-15,3-1 1 0,-6-8-7 0,3-1 0 16,5-5-4-16,0 0-5 0,-1-4-3 0,-1-4-1 16,-9 1-13-16,5-6 5 0,-9 1-5 0,5-5 2 15,-8-6-7-15,4 3-1 0,-10-6-5 0,0 2 3 0,-5-2-2 16,-6-1-5-16,1 5-4 0,-7 0 2 15,-5-3-5-15,-5 10-3 0,-7-1-1 0,-1 7-2 16,-7 2-9-16,-16 4-16 0,0 5-9 0,3 5-13 16,3 5-8-16,8 0-21 0,-10 8-20 0,2 2-20 15,14 1-27-15,4 1-22 0,2 3-34 0,-7 9-24 16,-1 1-464-16,12-5 230 0,4 0 154 0</inkml:trace>
  <inkml:trace contextRef="#ctx0" brushRef="#br0" timeOffset="20166.53">22640 1591 115 0,'-19'0'265'0,"6"-1"-12"15,2 1-14-15,3 0-19 0,3-2-23 0,5 2-20 16,0 0-18-16,19-3-11 0,9-3-6 0,12 3-8 16,22-4-8-16,32 0-4 0,4 0-4 0,1 4-5 15,5-2-12-15,6 3-5 0,-1-8-14 16,3 6-9-16,-8-4-5 0,6 4-7 0,-6-1-1 16,1 2-6-16,-3 0-10 0,-2-5-2 0,-7 8 0 0,-28-5-8 15,2 4-4-15,-7-2-3 0,-6 1-2 0,-19 4-8 16,0-7 0-16,-17 5-24 0,-4 0-11 0,-4 1-13 15,-6 1-6-15,-4-2-11 0,0 0-17 0,-32 10-34 16,0-5-27-16,-23 5-23 0,-33 5-17 16,-3-3-5-16,-1 2 4 0,-5 3 9 0,1 0 17 15,-2-4 11-15,-3-2 20 0,-4-1 17 0,0 3 28 0,1-5 23 16,3-2 19-16,7 3 28 0,4-4 11 0,28 4 30 16,3-6 14-16,3 5 12 0,19-7 11 15,10 5 6-15,8-5 1 0,5 3-2 0,8-4-10 16,4 2-5-16,2-2-1 0,22 4 2 0,12-4-6 15,24 3 0-15,34-3-8 0,9 2-2 0,0-4-5 16,0 4 1-16,0-4-18 0,1 2 11 0,4 2-1 0,-7-2-3 16,-3-2-7-16,-31 2-10 0,28 0 6 0,-28 0-3 15,-1 2-5-15,-6-4-2 0,-5 2-2 0,-17 0-5 16,0 3 3-16,-5-6-2 0,-12 3-4 16,-5 0-8-16,-3 0-21 0,-2 0-24 0,-6 0-30 15,-3 0-44-15,0 0-61 0,0 0-84 0,0 0-576 16,-39 3 278-16,6-4 186 0</inkml:trace>
  <inkml:trace contextRef="#ctx0" brushRef="#br0" timeOffset="21264.6">15359 1572 60 0,'-8'0'159'0,"8"0"2"15,-10-1-5-15,10 1-15 0,-5-2 2 0,5 2-8 16,0 0-2-16,-9 0-11 0,9 0-11 0,0 0-5 0,0 0-13 16,0 0-9-16,0 0-5 0,0 0-9 0,0 0-5 15,0 0 3-15,36 0-1 0,-7 0 1 0,7-2-6 16,22-1 6-16,4-2-7 0,32 1 2 16,-5 1-6-16,7-3-4 0,-3 1-3 0,4-3 2 15,-4 3 1-15,3-2-15 0,4 4-3 0,3-3-2 0,-4 6-5 16,-9-6-3-16,-26 1-2 0,31 1 0 0,-36 1-3 15,-2 0-1-15,-3 3-3 0,-17-2-3 0,-1 2 4 16,-6-2-6-16,-8 4-4 0,-4-4-20 0,-7 4-18 16,-3 0-8-16,-4-1-9 0,-4 2 1 15,0-3-13-15,-13 6-16 0,-15 5-19 0,-4-2-27 16,-16 3-12-16,-10 0-3 0,-2-2-4 0,-29 6-2 0,-1 2 8 16,0-2 8-16,0 2 14 0,-1-7 14 15,27 1 6-15,-30 5 13 0,3-4 20 0,27-4 14 16,-1-1 22-16,0 4 12 0,-23 2 18 0,25-9 11 15,2 6 11-15,2-2 3 0,3-1 17 0,2 3 1 16,16-6 12-16,3 0 8 0,6-1 9 0,10 0 2 16,6-3-2-16,2 3-3 0,4-1-15 0,7-3 6 0,0 0-11 15,19 0 2-15,12 0-5 0,21-5 0 16,8-1 1-16,33 0-3 0,0-6 2 0,4 3-4 16,-1-3-3-16,2 2-3 0,1 0-1 0,0 3-8 15,-3-3 0-15,-2 4 0 0,-27 1-1 0,24-2-1 16,-34 3-1-16,3 0-2 0,-4 1-3 0,-16 0-2 15,-2 1-4-15,-2 1 1 0,-8 1-3 0,-7-1-3 0,-3 2 3 16,-6-2-4-16,1 2-1 0,-7 0-4 16,0 1 2-16,-2 1-6 0,-4 0-15 0,-6 2-28 15,-5-1-43-15,-16 7-58 0,-5 0-54 0,-18-1-540 16,-1 7 244-16,-7-5 164 0</inkml:trace>
  <inkml:trace contextRef="#ctx0" brushRef="#br0" timeOffset="25965.21">1946 4159 171 0,'-8'-8'199'0,"0"2"-10"0,1 0-19 16,-4 1-4-16,2 0-2 0,-1 1-4 0,0 2-3 16,-5 2-16-16,-3 2-8 0,1 5-10 0,-1 2-13 15,-7 6-4-15,2 3-10 0,-1 5-9 0,-1 4-8 16,2 2-2-16,-1 0-11 0,-2 10 0 0,3 3-15 16,8-10-1-16,3 3-4 0,2-2-6 0,4 1-3 15,3-2-4-15,3 0-2 0,7-3-6 0,1-2 2 16,4-2-4-16,4 0-3 0,5-4 0 0,2-3-6 15,1-2-5-15,7-3-1 0,1-5-2 0,0-1-6 16,1-5-1-16,0-2-4 0,2-3-2 0,-2-6 0 16,2 3-6-16,-5-4 3 0,0-4 0 0,-2 0 1 15,-1-7 3-15,-3 1 3 0,-5-1-1 0,0 0 1 16,-1-3 2-16,-5-3 1 0,1 1 8 0,-6 1 6 16,2-2 5-16,-4 4 5 0,-1 3 19 0,-3 3 6 15,-1 3 27-15,-1 4 32 0,3 1 15 0,-3 3-4 16,0 0-14-16,0 2-12 0,0 0-15 0,0 4-1 15,0 0-18-15,0 0-7 0,-8 10-2 0,3 2-7 16,0 5-6-16,0 1-6 0,-2 10 3 0,5-1-3 16,-2-1-17-16,0 3-31 0,4-2-13 0,5-1-17 15,0-1-8-15,-1-7-14 0,5 0-9 0,0-2-6 16,4-1-1-16,-4-9-2 0,6 5 10 0,-5-5 7 16,4-4-4-16,5-2 7 0,-1-2 7 0,-1-4 5 15,2-5 7-15,-1 5 3 0,4-11 7 0,-2-4 6 16,-3-1 4-16,1-2 2 0,-7 2 10 0,3-2 4 15,-5-1 6-15,0-2 18 0,-3 1 5 0,0 9 16 16,-3 1 4-16,-1-1 3 0,-1 5 9 0,-1 4 30 16,0 0 7-16,1 0-8 0,-1 4-10 0,0-2-11 15,0 2-6-15,0 4-10 0,0 0-3 0,0 0-2 16,-1 18 0-16,1-5-3 0,-1 4-5 0,1 3-6 16,2 8 5-16,2 2 7 0,-1-1-15 0,4 1 1 15,1 0-9-15,0-1-8 0,3-3-11 0,2 0-8 16,0-2-8-16,-2-8-11 0,1 0-15 0,1-2-6 15,2-3 2-15,-1-2 4 0,2-2 5 0,-3-5 3 16,1-3 4-16,-1 1 5 0,1-6 3 0,2-1 4 16,-3-3 2-16,-1-2 6 0,-2-2 1 0,3-1 2 15,-4-2 2-15,-3-8 1 0,3-1 4 0,-5 0 5 16,1-1 6-16,-2-2 4 0,-3 3 14 0,-3 4 17 16,2-2 10-16,-3 4-3 0,-1 3 15 0,-3 0 3 15,3 0-9-15,-1 5 19 0,2 1 23 0,-2 2 2 16,-1 0-11-16,2 4-19 0,0-5 1 0,0 5-5 15,1 3-9-15,0-2-1 0,-1 0-18 0,3 0-5 16,2 4-5-16,-3-4-7 0,2 1-10 0,1 3-6 16,-1-5 0-16,1 5 18 0,0 0-9 0,0-4-6 15,0 4-16-15,0 0-4 0,0-5 13 0,0 5 20 16,0 0-13-16,2-3-6 0,-2 3 11 0,3-2-3 16,-2-2-7-16,3-2 1 0,-1 1 1 0,1 1 1 15,-1 0 2-15,0-2 4 0,0-1 13 0,0 2-9 16,0-1 5-16,-1 2-3 0,3-1 1 0,-5 0 1 15,1 1 0-15,3 0-4 0,-4 0-2 0,0 4 3 16,4-4-2-16,-4 1 5 0,0 3-9 0,0 0-3 16,4-5 4-16,-4 5-6 0,0 0-6 0,0-3-2 15,0 3-2-15,0 0 0 0,0 0 2 0,10 7 5 16,-1-3-6-16,-4 1-9 0,4 4 15 0,3-1 6 16,3 4-10-16,-1 2 3 0,3-1 6 0,2 8-8 15,-1-3 2-15,-1 3 5 0,-1 2-5 0,4-3 0 16,-3 3 3-16,0-1-1 0,0 1-4 0,-4-2 9 15,0 4 0-15,0-1 12 0,-4-7-19 0,-4 1-16 16,1-2 13-16,2 3-4 0,-6-4 3 0,0-2 12 16,-2 0-13-16,0-1-5 0,-4 0-4 0,3-3-5 15,-3-1 17-15,-1 0-5 0,0-4 16 0,-3 1-12 16,3 0 0-16,-3-1 17 0,-1-1-16 0,4-2 16 16,-4 2 7-16,4-1 17 0,5-2 6 0,-10 4-1 15,10-4-2-15,-4 1-3 0,4-1-2 0,-6 3-8 16,6-3-7-16,0 0-4 0,0 0-4 0,0 0-1 15,0 0-1-15,0 0-3 0,0 0 4 0,20-9-9 0,-7 5 2 16,-3 1 2-16,8-4-14 0,1 1-12 16,-2 0 2-16,2-2 0 0,-1-2-2 0,5-2 0 15,-7 0 7-15,4-5 1 0,-4 3 1 0,1-8-1 16,-1 0 3-16,-3-2-1 0,1-5 2 0,-1 0 5 16,1-5-2-16,-2 0 4 0,-3-11-3 0,-1-2 0 0,-2 0 3 15,-4 1 3-15,-2 1-2 0,0-1-3 0,-4 11 17 16,0 2 31-16,-2 0 7 0,-5 6 5 15,5 1 10-15,0 8 25 0,5 7 19 0,-3 1-2 16,3 3-14-16,-3 0-17 0,0 2-16 0,4 2-11 0,0 3-1 16,0 0-12-16,-4 21 4 0,4-2-3 0,4 10-7 15,-4 6 0-15,4 0-6 0,1 12-1 16,0 0-3-16,-1 0-1 0,1-2-1 0,0-12 1 16,6 13-8-16,-3-9-11 0,4 7-20 0,-2-11-22 15,-4-1-18-15,7 1-22 0,0-4-25 0,0-6-15 0,2-1-18 16,-1-6-2-16,-1-6 4 0,2 2 6 0,-2-8 8 15,2-3 17-15,-2-2 8 0,8-3 12 16,-5-4 11-16,-1-4 9 0,6-8 5 0,-7-1 7 16,1-3 12-16,-2-3 4 0,-3 1 4 0,3-3 2 15,-4 3 6-15,-4 0 17 0,4 9 13 0,-5 1 16 0,-2 3 11 16,1 1 19-16,-2 6-21 0,2 1-2 0,-3-3 7 16,1 4-21-16,-1 4-5 0,4-3 19 0,-4 3-5 15,0 0-21-15,11 17 3 0,-7-3-3 16,3 1 2-16,-2 9-5 0,0 0 9 0,4 2-6 15,-2-1 0-15,3 1 0 0,0-1-18 0,0 1-19 0,1-3-18 16,1-6-8-16,-1 0-17 0,2-2-23 0,0-4-9 16,0 1-4-16,3-5 9 0,-4-4 2 0,-2-3-1 15,5-2 11-15,1-2 10 0,-2-2 10 16,0-6 6-16,2-1 9 0,-4-3 7 0,2-4 10 16,-2-6 13-16,-6 1 6 0,3-4 5 0,-5 0 17 0,-3 0 7 15,-2 0 20-15,2 0 3 0,-5 2 28 0,3-1 6 16,-3 4 20-16,-2 6 7 0,-2 0 12 0,-1 2-3 15,-5 2-16-15,2 2-7 0,-4 2-7 16,6 5-10-16,-8-2-3 0,1 7-10 0,-5 2-9 16,4 3-5-16,-1 3 0 0,0 2-6 0,4 2-5 0,-2 0-3 15,6 4-15-15,-2 0-11 0,5 0-19 0,6-1-8 16,1-3-6-16,3 1-9 0,5-3 6 0,0 0 2 16,8 0 8-16,3-3 2 0,0-4-7 0,4-1 4 15,6-2 3-15,1-2 1 0,-2-1 8 16,3-2-1-16,-11-2 4 0,9 4 6 0,-2-2-5 0,-6-1 7 15,-2 4-3-15,1-1 4 0,-5 3 5 0,-2 0-7 16,-2-1 0-16,1 4 7 0,2-2 0 0,-4 5 0 16,1-3-4-16,-2 1 4 0,1 3 2 0,-4 1 5 15,5 2-4-15,-3 0 0 0,-2 0 2 0,1 2-1 16,2 4 2-16,-5-1-1 0,0-4 2 0,1 7-2 16,0-2 2-16,-3 1-3 0,-1-6 0 0,0-2-9 15,1-1 0-15,-1-2-4 0,2-2 3 0,-1 1 5 16,-1-5 9-16,0 0 4 0,0 0-12 15,0 0-3-15,9-11 4 0,-5-1 3 0,-2-2 0 0,1-3-3 16,3-7 7-16,-1-1 1 0,2-1 5 0,2 0 1 16,-3 1 15-16,4 0 3 0,3 3 10 0,-4 4-9 15,4 5-12-15,-2-1 11 0,2 2-11 0,-4 3-2 16,4 3-6-16,-3 2-1 0,4 1-4 0,-1 3 1 16,1 0 5-16,-1 1 3 0,-2 4-14 15,3 1 3-15,-2 1 3 0,-1 1 5 0,1 5-8 0,1-1-3 16,-3-3 4-16,0 7-2 0,-5-6-3 0,4 5-2 15,-4-4-5-15,-1 2-3 0,0-2-5 0,-2 0-8 16,2-1-9-16,-1 0-4 0,-2-4-13 0,0-1 3 16,2 0 1-16,-2-2 9 0,-1-3 9 0,5 4 7 15,-5-4-2-15,0 0 3 0,0 0 4 16,13-14 8-16,-10 6 14 0,2-3-2 0,0-2 8 0,1-3-4 16,0-2 16-16,1-1-4 0,7-4 1 0,-4 0 5 15,2 7 8-15,0-1-6 0,0 2-6 0,-2 0 1 16,3 3-3-16,-4 4-6 0,0 1 0 0,-2 3-8 15,-1-1 3-15,1 4-3 0,1 1-1 0,-8 0 9 16,18 8-1-16,-12-3-12 0,2 4-1 0,1 1 5 16,-4 0-5-16,3 4 3 0,-2 2 9 0,2-1-10 15,-3-2 1-15,0 3 1 0,3 0-3 0,-4-3 5 16,3-4-7-16,1 2-9 0,-1-6 2 0,1 3 1 16,2-2 0-16,1-3 1 0,-1-3 3 15,-10 0 0-15,23-3 1 0,-13-1-2 0,1-2 4 0,1-2 11 16,-3-2 4-16,1 2 8 0,-1-7-4 0,0-1 3 15,-3-1 0-15,2 1-3 0,-4-2 15 0,0 1 1 16,1-3 8-16,-5 2 8 0,0 1 5 0,0 4 18 16,0-1 15-16,-1 4-2 0,-2 1-12 0,3 2-5 15,-1-1-8-15,-3 4-13 0,4 1-6 0,0 3-8 16,-8-3-2-16,8 3-7 0,-10 8-4 0,2 0-16 16,2 1 2-16,-8 5-10 0,8 3-7 0,-3-2-22 15,2 2-15-15,-2 1-11 0,4 0-20 0,0-2-18 16,2 2-6-16,5-1-3 0,0-5-1 0,4-3-3 15,2 1 9-15,1-5 7 0,0 1 10 0,5-2 10 16,-2-4 8-16,3 0 7 0,2-7 8 0,2 1 8 16,-1-3 6-16,5-3 10 0,1-3 18 0,-1 1 10 15,-1-1 7-15,-3 5 5 0,0 1 7 0,4-4 4 16,-1 3 1-16,-4 3-4 0,-2 2-7 0,4 1 3 16,-4 2 0-16,3 4-7 0,0 2 4 0,-1 1-7 15,2 4 9-15,-4 2-8 0,2-1 6 0,-5 2-1 16,2 2-3-16,-3 3 1 0,-1-1-1 0,-2 7-1 15,-1-6 5-15,-3 0-3 0,-1-1 0 0,-3 2 1 16,-2-2 1-16,-3 2 13 0,0-1-13 0,-1-5 4 16,-1 0-1-16,-1-2 12 0,2-2 33 0,-1-2 14 15,3-1 22-15,-2 0 23 0,5-5 1 0,-8 5-9 16,8-5-12-16,0 0-10 0,-14-11-6 0,12 2-9 16,-2 0-1-16,4-6-11 0,0-1-10 0,5-4 1 15,5-6-11-15,2-2-13 0,3-1-4 0,3-4-25 16,9-8-17-16,2 1-49 0,3 1-39 0,3 0-46 15,3 6-45-15,-10 11-69 0,-1-3-85 0,0 2-1102 16,2 2 483-16,-3-2 322 0</inkml:trace>
  <inkml:trace contextRef="#ctx0" brushRef="#br0" timeOffset="27250.86">7077 4156 143 0,'13'-3'155'0,"0"-1"-3"0,0 0 4 0,1-1 1 15,-4-1 2-15,4 1 6 0,-5-1 5 0,0-1 3 16,1 1 3-16,-2-2-8 0,-3-1-3 0,1 1 10 16,0-1 1-16,-4-1-15 0,0 0-14 0,-2-1-9 15,-2-1-6-15,0 0-16 0,-4 4-3 0,3-2 3 16,-4 3-10-16,-2 0-9 0,-2-1-12 0,-6 4-12 16,-2 1-6-16,0 4-4 0,-12 3-10 0,-1 4-9 15,-1 5-1-15,-2 3-4 0,-7 13-8 0,10-8-1 16,2 2-6-16,3 0 0 0,4 2-4 0,5 0-9 15,4-3-8-15,4 3-14 0,3-8-16 0,5-1-17 16,3 0-2-16,7 0-4 0,1-2-4 0,3-3-2 16,6-2 10-16,1-4-10 0,3-1 1 0,9-3 4 15,-3-3 6-15,7-6 0 0,-5-5 4 0,3-2 6 16,-2-5 4-16,11-7-2 0,-14-1 10 0,4-6 4 16,-2-5 7-16,-5-1 5 0,-9 7 8 0,1-13 6 0,-3-5 2 15,-1 3 6-15,-4 0 9 0,-5 11 10 16,1-10 17-16,-5 14 21 0,0 1 18 0,-2 2 14 15,2 3 20-15,-2 8 17 0,1 4 18 0,-2 3-3 16,2 4-15-16,1 1-23 0,-2 1-14 0,2 5-14 16,0 1-14-16,0 0-2 0,0 18-10 0,2 2-5 15,-1 9-3-15,1 5-4 0,4 12-5 0,1 0 2 16,3 3-13-16,1-3-5 0,7 2-10 0,-4-1-22 16,4 3-18-16,0-7 1 0,2-11-31 0,10 6-19 0,-7-10-16 15,3-5-16-15,-1 0-5 0,3-5-10 0,0-3 3 16,-1-4 22-16,1-4-5 0,-6-3-4 0,-1-4 6 15,0-4 8-15,1-2 8 0,-6-5 11 16,7-5 6-16,-1-5 6 0,-4-5 6 0,-5-4 2 0,-3 1 5 16,0-3 6-16,-2-3 8 0,-4 0 6 0,-7 3 19 15,3 2 12-15,-1 0 12 0,-3 4 15 0,0 5 16 16,-2 4 5-16,-2 1 5 0,3 6-5 0,-3 2-11 16,3 1-6-16,-4 5-15 0,3 2 2 0,-6 4-5 15,2 3 2-15,-4 8-7 0,0-1-2 0,-1 12-7 16,3-2-8-16,2 2-12 0,2 1-14 0,6 2 0 15,0-3-28-15,6 2-14 0,3-3-8 0,4 0-7 16,1-2-15-16,-2-7-12 0,6-3-9 0,1-1-7 16,1-3 0-16,5-3 7 0,-2-2 9 0,7-4 4 15,-8-4 11-15,8-8 12 0,-2-3 22 0,-1 1 9 16,-3-9 17-16,-3 1 17 0,0-3 18 0,-3-4 19 16,-1-1 10-16,-2-1 12 0,-6-3-3 0,3 0 3 15,-3 3 15-15,-1-1 22 0,-3 8 15 0,-2-3 6 16,-1 8 27-16,-1 2 8 0,1 1 13 0,0 6-4 15,0 4-6-15,0 0-23 0,-1 1-20 0,-1 2-15 16,2 3-2-16,0 0-3 0,-1 17-14 0,1 2 1 16,-2 6 0-16,-1 1-14 0,3 8-2 0,0 2-7 15,0 15 9-15,0 0-15 0,-3-3-3 0,6 6 0 16,1-6-10-16,2-3-9 0,-1-10-17 0,2 1-20 16,2-1-26-16,-3 0-17 0,2-4-23 0,2 1-12 15,-2-3-9-15,1-6-9 0,2 0-8 0,-6-10-1 16,2-2 3-16,-2-3 6 0,1-3 15 0,-1-4 10 15,4-1 9-15,-4-6 17 0,-1-4 11 0,1-5 13 16,-1-9 15-16,6 0 12 0,-10-10 10 0,0 1 12 16,-4-14 6-16,-1-1 7 0,3 0 17 0,-5-2-3 15,4 3 10-15,0 11 1 0,3 2 17 0,-3 2 10 0,6 3-1 16,-2 10 6-16,3 4 13 0,-4 0-26 16,1 6-7-16,2 1-6 0,-3 3-12 0,5 1 0 15,0 4-6-15,-5 0 2 0,17 8-3 0,-7 1-8 16,4 5 1-16,0 1-3 0,1 8 2 0,-2 0 8 0,2 6-14 15,-3 0 1-15,-3 0-1 0,2-2-1 16,-3 2-7-16,-1-2 5 0,5 2-5 0,-12 2 17 16,1-2-2-16,-1-2-28 0,0-1-30 0,-1-1-24 15,1-4-35-15,-7 5-38 0,4-10-42 0,1-5-44 16,0-1-33-16,1-4-24 0,1-3-675 0,0-3 317 0,0 0 212 16</inkml:trace>
  <inkml:trace contextRef="#ctx0" brushRef="#br0" timeOffset="28167.44">8641 3851 98 0,'0'0'243'0,"0"0"-22"0,0 0-20 0,-10 11-18 16,5-6-16-16,1 8-6 0,-1-4-14 0,0 7-6 0,-5 0-9 15,4 4-13-15,0-2-9 0,1 7-6 0,3-6-11 16,-1 8-4-16,-2-1-12 0,5-1-7 0,2-7-6 15,2-3-8-15,1 3-2 0,2-1-5 0,3-3-4 16,0-6-6-16,4 1-2 0,4-5-4 16,3-1-4-16,2-5-6 0,1-3-12 0,4-7-7 0,-1 1 7 15,-2-5-2-15,-4-2-6 0,2-2 3 0,-4-5 0 16,-1-1-4-16,-4 2 1 0,-2-5 2 0,-6-3-2 16,3 3 3-16,-4 0 1 0,-5 0 22 0,-4 3 13 15,3 6 11-15,-4 3 12 0,-4 0 5 0,1 2-3 16,-5 1 3-16,-3-1-16 0,-5 5-8 0,-8-3-2 15,0 7-4-15,-2 0-7 0,2 3 0 0,-2 8-9 16,3-1 0-16,1 2 13 0,5 3-16 0,-3 0-8 16,8 2 4-16,6 1-6 0,0-3-4 15,6 3-11-15,-1-1-9 0,7 0 6 0,4-1-11 0,3-3 0 16,5 4-1-16,6-6 3 0,2 0-2 0,11-2-7 16,3-7 4-16,-1 0-1 0,1-1 0 0,3-6-1 15,-4 2 7-15,1-3 0 0,-4-1-1 16,-3 4 7-16,-7 3 1 0,-4-2 6 0,0 2 3 0,-6 2-2 15,0 1-1-15,-5 1 0 0,3 0-3 0,-3 4 4 16,2 0 2-16,-3 1-3 0,5 4 3 0,-2 1 4 16,-1 3 8-16,4 2-6 0,-6-2 1 0,0 6 3 15,-1 2-4-15,0 1 11 0,-3 4-11 0,-1-4 3 16,4 5 1-16,-5 4-7 0,-2-5 0 0,3-6 5 16,0 3-8-16,0-3-7 0,0 1-18 0,0-2-11 15,0-6-16-15,3-3-7 0,-2-1 8 0,0 0 3 16,2-5 8-16,-3-2 4 0,5-1 4 0,4-7-1 15,-1 0 4-15,-2-3 5 0,4-3 1 0,-1-3 3 16,0 0 2-16,4-8-1 0,-3 2 11 0,-1-1-1 16,-4 6 7-16,-1 2 17 0,0 6 22 0,-2 0 20 15,0 1 19-15,0 3-17 0,-1 1-6 0,-1-1-10 16,0 3-2-16,0 3-11 0,0 0-3 0,0 0-3 16,0 0 0-16,0 0-1 0,0 21-4 0,0-9 1 15,0 5-5-15,0 1-1 0,3 1-3 0,2 1-11 16,0-3-13-16,4 2-9 0,0 0-14 0,3-2-7 15,2-3-9-15,1-1-10 0,3-2 3 0,0-6-3 16,1-2 11-16,4-2 0 0,5-3 9 0,-9-3 4 16,7-4 8-16,-2-5 5 0,0-1 13 0,-3-4 10 15,-1-2 15-15,-2-2 8 0,-1-3 8 0,-2-1 12 16,-3-2 16-16,-3-3-6 0,2-14 2 0,-3 13 9 0,-3 1 9 16,-1-2 4-16,1 0-7 0,-1 4 47 0,-3 4 12 15,3 0 2-15,-3 9 4 0,0 3 5 16,-1 3 11-16,-1 5-20 0,1-1-10 0,1 2-20 15,-3 1-16-15,2 4-9 0,0 0-10 0,0 0-13 0,0 0 6 16,7 18-11-16,-3-3 0 0,3 11-6 0,0 0 2 16,-2 2-10-16,2 5 2 0,-1 1-4 0,2-2-2 15,-2 2 0-15,4 12 0 0,2-10-5 16,-7-2-2-16,1 0-8 0,2-2-8 0,1-1-25 16,1-2-36-16,3-5-43 0,-5-5-40 0,2-4-36 0,0 0-54 15,-2-6-73-15,2-4-53 0,2-5-949 0,-3-3 434 16,2-3 290-16</inkml:trace>
  <inkml:trace contextRef="#ctx0" brushRef="#br0" timeOffset="28307.79">9531 3639 133 0,'-12'-6'466'0,"2"-1"-45"0,1 2-46 0,4 0-42 16,1 3-33-16,4 0-28 0,0 2-33 0,18-6-20 15,5 4-20-15,13-2-19 0,2 0-27 0,21-3-31 16,2 2-72-16,-3 1-72 0,-1 4-91 0,-2-5-143 15,-18 1-769-15,3-1 343 0,-7 2 226 0</inkml:trace>
  <inkml:trace contextRef="#ctx0" brushRef="#br0" timeOffset="29047.74">5609 5709 187 0,'0'0'216'0,"0"0"-23"15,0 0-16-15,12-9-13 0,-6 1-17 0,3-2-7 16,0-3 11-16,4 0-4 0,-1-2-5 0,4-6-6 16,6-1-7-16,-5 0 1 0,1-1-7 0,0 0-8 15,-2-4-4-15,-2 1 1 0,-2-1 0 0,2-2-12 16,-1 3 2-16,1-3 3 0,-5-2 3 0,-1 4-5 15,0-3-4-15,-7 4 14 0,4 2 5 0,-5 4 11 16,-2 3 7-16,-2 2-1 0,1 4-14 0,-2 0-13 16,0-1-13-16,1 8-8 0,0-4-14 0,3 3-10 15,-2 1-10-15,1 3-12 0,2 1-9 0,0 0-1 16,0 0-8-16,-3 11 0 0,8 0-1 0,4 5-4 16,4 7-5-16,1-2-3 0,7 2-5 0,2 2 2 15,3-1-11-15,4-2-1 0,9 9-3 0,-8-9-5 16,1-3-10-16,0 0 0 0,-1-2-4 0,-4 0-3 15,-3-5 4-15,-6 0-4 0,-3-3-1 0,-4-3 3 0,-3 1 5 16,0-4-10-16,-3 3 6 0,-1-3 14 0,-3 3-11 16,-1-1 6-16,0-1 3 0,-5 1-4 15,0-2-6-15,-7 1-3 0,-3 0-16 0,-3 2-20 0,-2-2-25 16,-2 1-22-16,3 0-17 0,-2-2-17 0,5 2-24 16,-1 2-23-16,8-2-22 0,-1 2-10 15,6-3-14-15,3 2-634 0,1-2 290 0,1 3 194 16</inkml:trace>
  <inkml:trace contextRef="#ctx0" brushRef="#br0" timeOffset="30071.57">6753 5288 166 0,'-10'-9'299'0,"-6"1"-18"16,-3 1-25-16,-9 2-20 0,-3 5-16 0,2 2-19 15,-2 3-15-15,-1 0-18 0,2 4-13 0,-5 4-15 16,7 4-14-16,-1 0-15 0,4 2-3 0,6-1-16 16,4-4-8-16,6 3-12 0,-1 8-7 0,6-7-16 15,5-2-16-15,3 0-12 0,7-2-10 0,1 0-5 16,6-4-6-16,-1-2-9 0,12-1-4 0,-1-2-1 16,0-5-1-16,3-4-3 0,1-2 2 0,-2-2 1 15,0-3 3-15,-3-3 0 0,-1 1 3 0,0-2 7 16,-8 1 7-16,1-5 7 0,-2 4 16 0,-6 1 13 15,-2 1 18-15,-2 5 15 0,-1-2 23 0,-2-1 12 16,-3 4 29-16,0 0-8 0,1 2 8 0,-1-2-3 0,0 4-15 16,-1-1-16-16,0 4-12 0,0-7-15 15,0 7-11-15,0 0-5 0,0 0-2 0,0 0-14 16,-9 14-8-16,2-4-23 0,1 2-34 0,1 0-29 0,1 2-17 16,1-1-15-16,-1 2-11 0,1-5-6 0,3 1-12 15,1-2-2-15,2-1 12 0,2-4 9 0,0-1 8 16,3-1 11-16,5-4 7 0,-3-1 6 0,8-4 8 15,-1-7 3-15,5-3 7 0,4 1 8 0,-2-6 14 16,-2-1 14-16,0 3 20 0,-2-1 18 0,-2 2 9 16,-3 4 9-16,-2 3 15 0,-3 3 14 0,-2 1 2 15,0 1 4-15,-3 1-6 0,0 2-10 0,1 0-17 16,-2 2-3-16,3 1-3 0,-1 1-11 0,0 2-3 16,3 3-1-16,2 2-5 0,-1 2 2 0,1 4-3 15,-2 4-1-15,5 7-5 0,-5 1 2 0,0-2-3 16,0 2-1-16,-4-1 0 0,2 0-3 0,-4-4 2 15,0-1-16-15,0 0-11 0,-1-3-11 0,-1-3-17 16,-1-2-10-16,2-2 0 0,0 0 7 0,0-3 12 16,-1-2 3-16,0-1 18 0,-1-3-8 0,0 0 0 0,9-10 5 15,-7-1 7-15,4-5 10 0,-2-3-4 0,3-6 9 16,2-1 9-16,0-3 6 0,0 2 9 16,1 1 7-16,2 2 1 0,-6 6 14 0,4-1-3 15,-5 4-2-15,0 4 9 0,3 1-11 0,0 0-11 0,2 2-4 16,-2 3-6-16,1 0-4 0,1 3 5 0,0 5-11 15,-1 1 5-15,4 1-15 0,-4 3 1 0,4 5 1 16,-1 4-2-16,2 6 1 0,-3-5-1 0,-1 6 0 16,-2 0-7-16,-1 0-3 0,-1-5-17 0,0 0-19 15,-2-1-7-15,-1-1-12 0,0-3-7 0,0 3 1 16,-1-7-6-16,2 0 3 0,-2-5 9 0,0 2 8 16,0-4 9-16,-1-1 7 0,-1-2 7 0,0 0 6 15,12-8-1-15,-5 2 9 0,0-3 8 0,2-5 11 16,0-1 8-16,0 1 1 0,5-8 3 0,-5 5-3 15,6-4-2-15,-2 6 13 0,0-2-3 0,0 3-2 16,1-1-6-16,1 1 2 0,-1 0-2 0,0 5-6 16,2 2-2-16,0-3-1 0,-1 6-3 0,3-1 2 15,0 2-2-15,0 1-2 0,1 3 0 0,-2 1 0 16,3 3-3-16,-1 0 0 0,-1-3 4 0,0 5-3 16,3 1 3-16,-5-4-2 0,6 1-1 0,-3-2 6 15,2 2 0-15,2-3-5 0,3-2-3 0,-5-1 2 16,7-3-3-16,0-4 4 0,-2-1 0 0,1-4 10 0,-2-1-11 15,-2-2 4-15,-2-1 0 0,-1 0 1 0,-7 0 4 16,3-2 0-16,-7 1 2 0,-1 1 6 16,-2-2 8-16,-2 2 16 0,-5 0 20 0,2 5 23 15,-3 0 9-15,-1 3 9 0,-2 2 2 0,-1 2-17 0,-1 2-13 16,-3 3-11-16,-3 1-5 0,-2 6-8 0,-3 4-3 16,0 6-7-16,0 4-4 0,-1 4-5 0,2-4-4 15,2 9 2-15,4-1-5 0,0 5-2 0,1-1-11 16,2-1-26-16,2-1-29 0,2-1-55 0,0-4-49 15,1 4-46-15,-1-4-44 0,-1 0-62 0,1-8-79 16,-5 2-1036-16,-4-6 470 0,-1 1 316 0</inkml:trace>
  <inkml:trace contextRef="#ctx0" brushRef="#br0" timeOffset="30547.93">5393 5007 222 0,'-6'-5'303'0,"-3"3"-25"15,0 0-23-15,-4 4-22 0,-3 2-21 0,-4 6-12 16,-5 5-14-16,0 6-9 0,0 4-9 0,-8 9-9 15,2 3-10-15,3 6-11 0,1 0-12 0,4 0-10 16,6 6-12-16,4-5-11 0,6 2-2 0,2 0-16 16,7 1-3-16,6 0 10 0,1-1-26 0,8 0-1 15,3-6-8-15,5 0 0 0,10-2-23 0,4-3-25 16,4-2-24-16,3-3-34 0,5-4-41 0,4-1-54 16,3-6-70-16,2-2-70 0,5-5-643 0,26-3 311 15,-30-9 210-15</inkml:trace>
  <inkml:trace contextRef="#ctx0" brushRef="#br0" timeOffset="30965.85">8258 4697 114 0,'7'-9'350'0,"-1"7"-37"0,5 1-34 16,7 1-22-16,9 6-30 0,5 6-15 0,6 2-14 15,11 9-16-15,-1 5-8 0,0 0-9 0,-4 6-7 16,0 0-6-16,-2 1 2 0,2 2-5 0,-6 1 6 16,-2-5-9-16,-4 5-8 0,-1-1-15 0,-10-8-9 15,6 13 3-15,-8-11-19 0,-4 1-3 0,-1 2-9 16,-5 1-8-16,-1 0-3 0,-5-2-10 0,-5 0-3 15,-4 1-10-15,-3-1 4 0,-6-2-19 0,-2-2-45 0,-15 10-51 16,4-12-85-16,-12 7-85 0,0-5-108 16,5-10-931-16,-16 0 422 0,5-4 282 0</inkml:trace>
  <inkml:trace contextRef="#ctx0" brushRef="#br0" timeOffset="33232.43">16053 4313 31 0,'-5'-2'184'0,"-3"2"-12"0,3-3-7 0,-3 1 6 0,3 0 6 15,5 2-1-15,-10-3-5 0,6 2-5 0,4 1-12 16,-5-4-7-16,3 3 0 0,2 1-15 16,-4-6-10-16,1 3-7 0,3 3-11 0,0-7-12 15,0 2-10-15,1-1-4 0,3 0-14 0,1 1-9 0,3 0-4 16,6-4-5-16,-5 4-4 0,4-2-6 0,1-1-1 15,4-1-6-15,-2 6-3 0,-2-1-3 16,3-1 0-16,1 4-5 0,-5 1-6 0,-1 1-1 16,-1 1 9-16,-1 3-13 0,1-1 1 0,-3 4 0 0,1-1 0 15,-4 3-1-15,0 0 1 0,-1 0-2 0,-4 4-3 16,-3-4 4-16,2 7-3 0,-4 0 0 0,-4-3 0 16,4 2 1-16,-4 0 0 0,-2-3 0 0,-1 0-3 15,4-3 12-15,1-2-9 0,2-1-1 0,1 0 0 16,0-3-1-16,1 0 0 0,1 0-2 0,-1 0-4 15,2 0 2-15,1-4 1 0,0 6-3 0,1 0 5 16,4-2-3-16,-1 1 3 16,4 1-2-16,3 0 3 0,-2 3-3 0,6-2 1 0,-2 3 0 0,4-2 1 15,-3 6 0-15,3-4 1 0,-2-3 0 0,-2 5-1 16,1-2-3-16,-5 0 13 0,0-1-4 0,-3 1 3 16,-1-3 1-16,-1 5 4 0,-1 0 2 0,-2-2 10 15,-2 5 13-15,-4-1-10 0,-2 1 2 0,-3 2 6 16,0-2-8-16,-8 4-3 0,5-3 0 0,-10 2-4 15,0 1 3-15,3-2-7 0,-5 4-9 0,5-4-22 16,-1 0-37-16,6-5-45 0,4 0-50 0,-1 0-49 16,7-3-52-16,1-1-723 0,4-3 321 0,0-5 216 15</inkml:trace>
  <inkml:trace contextRef="#ctx0" brushRef="#br0" timeOffset="33420.91">16638 4655 124 0,'4'0'230'0,"-4"0"-23"0,10 4-18 0,-6 0 8 16,-3 4-6-16,-1-1-14 0,2 3-1 0,-2 2-7 15,-2 5-12-15,2 0-4 0,-1-1-11 0,1 0-9 16,-3 2-15-16,2 3-10 0,-4 4-9 0,5 2-10 16,-4 0-14-16,3-2-4 0,-3 1-20 0,4-2-38 15,-2-4-39-15,0-1-53 0,4 0-47 0,0-4-54 16,2-2-48-16,-3-5-516 0,3-2 248 0,2-4 166 15</inkml:trace>
  <inkml:trace contextRef="#ctx0" brushRef="#br0" timeOffset="33681.74">16946 4334 308 0,'4'-9'342'16,"-1"0"-22"-16,-1 4-32 0,-1-2-32 0,-1 4-32 15,0 3-17-15,0 0-8 0,0 0-15 0,3 15-6 16,-5-1-1-16,2 2-8 0,0 9-14 0,3-1-9 16,0 3-19-16,-1 0-9 0,2 4-11 0,1 1-2 0,0-1-13 15,2 3-7-15,-4-3-1 0,3 2-13 16,-1-1-6-16,-1 1-9 0,1 0-9 0,-1-1-6 16,-1-2-36-16,1-1-45 0,0-3-44 0,1-1-45 15,-2-5-64-15,1-2-57 0,1-2-52 0,-3-6-752 16,6-1 352-16,0-4 234 0</inkml:trace>
  <inkml:trace contextRef="#ctx0" brushRef="#br0" timeOffset="34183.69">17378 4412 156 0,'0'-5'269'15,"-1"1"-21"-15,0-2-21 0,1 1-17 0,0 1-19 16,1 0-19-16,0-1-15 0,3 1-13 0,0 0-18 16,2 1-9-16,-1-2-11 0,3 4-14 15,3-4-9-15,1 3-7 0,2-2-6 0,3 2-6 0,-4-1-9 16,0 2 0-16,0-2-9 0,2 0 0 0,-3 1-3 16,2-2-3-16,-4 4-4 0,-1-1-2 0,0-1 0 15,0 2-9-15,3-2 0 0,-5 2 1 0,5 0-7 16,-6 2-3-16,6-2 1 0,-5 3-4 0,4-1 3 15,1 4-5-15,-4 0-2 0,1 1 0 0,-3 2-2 16,2-1-2-16,-2 1 3 0,-4 3-1 0,1 3 1 16,-4 2 2-16,-1 2 6 0,-4 1-4 0,1 2-2 15,-5-3 0-15,0 7-2 0,-5-6 4 0,6-2-1 16,0-1-3-16,0-3-1 0,4-2 0 0,-3-2 0 16,7-1 0-16,-2 1-3 0,3-1 2 0,-1-3 0 15,1 0-2-15,2 4 1 0,0-3-1 0,-1-2-1 16,4 0 2-16,-1-2-2 0,4 4 3 0,-2-3-1 15,-1-1-3-15,2 2-1 0,3 2 0 0,-4-2 0 16,0-2 2-16,0 3-3 0,1-1 0 0,-2 0 0 16,-1 0 1-16,1-1 1 0,-2-1 1 0,-1 3 2 15,0 1 11-15,-1-2 7 0,-2 2 0 0,-3 1 7 16,-3-2 2-16,-5 7 2 0,-2-1-5 0,-3-1 4 16,-5 2-5-16,-2 3-2 0,-3 0-3 0,-1-2-2 15,0 0-3-15,-1-2-15 0,2 3-27 0,1-5-37 16,10-1-42-16,-1 1-60 0,7-5-70 0,1 1-62 15,3-3-630-15,2-3 309 0,4 0 204 0</inkml:trace>
  <inkml:trace contextRef="#ctx0" brushRef="#br0" timeOffset="34415.58">18267 4286 9 0,'12'-4'281'0,"-1"1"-22"15,0 3-28-15,-2 5-12 0,0 2-5 0,2 5 15 16,-1 5 1-16,-1 10 7 0,0 1 2 0,-1 3-7 0,-2 2-2 16,-1 2-14-16,2 2-18 0,-1 10-8 0,-1 1-18 15,0-3-18-15,-1-8-16 0,0-2-10 0,2 11-10 16,-2-10-15-16,1-2-11 0,-1 1-13 16,0-2-28-16,0 1-37 0,-3-4-95 0,3-1-65 0,1 2-99 15,-1-5-103-15,0-8-801 0,-4-5 383 0,1-2 256 16</inkml:trace>
  <inkml:trace contextRef="#ctx0" brushRef="#br0" timeOffset="35401.01">23459 4050 149 0,'4'-4'187'16,"-4"4"2"-16,1-4-4 0,-1 4-6 0,3-5-6 15,-2 1-10-15,0 1-3 0,2-2-5 0,1 1-12 0,-2-1-3 16,2 2-9-16,0-3-10 0,0-1-11 0,4 2-8 16,1-3-4-16,2 1-11 0,1 0-7 0,7 0-8 15,-3 1-1-15,5 1-9 0,0 0-3 0,10-1-7 16,-3 3-3-16,0 1-5 0,2 4-4 0,-5-2-3 16,-4 1-9-16,-1 3 2 0,-2 3 3 0,-3 0-12 15,0 0-6-15,-4 4 9 0,-2-2-8 0,0 3-1 16,-4 2 0-16,0 1-6 0,-4-1 4 0,-1 3 0 15,-6-2-1-15,-2 0-5 0,-2 1 4 0,-3-1-5 16,-1-1-1-16,-1-3 3 0,-2 1 1 0,1-2-4 16,2-2 3-16,-2 0-1 0,6-2 0 0,2 1 2 15,1-3 3-15,-1-3-6 0,3 3 7 0,1 0-9 16,0-2-3-16,2 1 3 0,-1 0 1 0,3-3-2 16,1 7 0-16,2-3 2 0,1 2 3 0,1-1-2 15,3 1 1-15,2 2 1 0,0-1 0 0,3 3-2 16,0-2 4-16,-3-1 0 0,2 4 2 0,0-3-3 15,-3-1 0-15,2 2-1 0,1-1-1 0,-5 1-3 16,-1 0 7-16,0 0 7 0,-2 3-2 0,0-3 5 16,-4 3 13-16,0-2-8 0,-4 3 4 0,-4 1-7 15,-3 3 13-15,-8 4-16 0,-2 0 1 0,-4 1-4 16,2 0-4-16,0 0-29 0,-3-1-36 0,3 0-46 16,4 0-44-16,1 1-50 0,4-6-60 0,5-1-770 15,4-7 340-15,2-1 228 0</inkml:trace>
  <inkml:trace contextRef="#ctx0" brushRef="#br0" timeOffset="35604.47">24198 4428 140 0,'6'-3'232'0,"2"2"-26"0,-1 1-17 16,-1 3-16-16,-3-1-4 0,3 4-1 0,-4-2-5 15,3 7 7-15,-2 2 0 0,-1 2-5 0,-2 4-13 16,0 1 2-16,2 4-19 0,-4 2-11 0,2-1-12 15,-2 3-9-15,-1-1-9 0,0-1-9 0,-3 4-7 16,2-1-8-16,-1 0-21 0,0-2-34 0,-1 2-43 16,-2-1-50-16,2-2-59 0,2-7-47 0,1-2-54 15,-3-3-579-15,3-5 271 0,3-2 182 0</inkml:trace>
  <inkml:trace contextRef="#ctx0" brushRef="#br0" timeOffset="35881.33">24571 4122 93 0,'5'-10'350'0,"0"3"-30"16,-1 1-33-16,0 1-37 0,-3 3-25 0,2 1-27 16,-3 1-17-16,0 0-9 0,11 11-10 0,-5-1-7 15,1 6-6-15,1 2-14 0,-1 4-3 0,2 6 2 16,-1-1-22-16,0 0-6 0,0 0-10 0,0 0-8 15,-3 1-10-15,-3-1-4 0,4 2-8 0,-5 0-5 16,-1 0-15-16,0 0 3 0,-1 0-1 0,-3 1-9 16,0-4-18-16,-1-2-25 0,-3 1-37 0,2-6-44 15,2 0-48-15,-3-2-47 0,0-1-39 0,5-5-53 0,-2 0-693 16,1-5 321-16,3-1 216 0</inkml:trace>
  <inkml:trace contextRef="#ctx0" brushRef="#br0" timeOffset="36350.11">25114 4146 49 0,'1'-12'316'0,"-1"1"-28"0,0 1-9 0,0 2-18 0,5-4-18 15,-3 4-24-15,0 0-25 0,5 2-17 16,0-3-18-16,10-2-19 0,-2 6-12 0,7-3-5 15,6 3-19-15,0 0-9 0,5 5-13 0,-6 0-13 0,5 0-5 16,-4 0-5-16,0 4-4 0,-10-3-8 0,0 4-6 16,-6-1-7-16,-1 4-4 0,-3-2-1 0,-2 2-3 15,-2 1-4-15,-4 2-2 0,-2 0 0 0,-6 6-6 16,-5-1 0-16,-5 2 7 0,-5 2-12 0,-1-4 3 16,-3-3 5-16,3 1-11 0,-1-2 1 0,6-5-1 15,3 0 0-15,-1 1-6 0,7-3 1 0,0 0 0 16,1-2 0-16,2 2-1 0,3-2-3 0,1 1 4 15,-1 2 1-15,4-1 1 0,2 0-1 0,3 1 2 16,2 0-2-16,2 4 0 0,5 1-1 0,0-3 3 16,2 1 1-16,1 2-2 0,-2-4-4 0,2 3 1 15,-2-4 6-15,1 6-2 0,-5-6 2 0,2 1 1 16,-4-2-4-16,1 2 4 0,2-1 0 0,-5 0 1 16,4 0-2-16,-6-1 2 0,-1 1 0 0,-1-1 13 15,-1 2 4-15,-1-3 17 0,-2 4-8 0,-2-3-3 16,-2 6 4-16,-3-2 2 0,-3 3-8 0,-3 0-3 15,0 2 2-15,-2-1-8 0,0 0-2 0,-1-2-7 16,-3 6-27-16,4-3-40 0,-2-4-47 0,6 2-45 16,0-3-63-16,5-4-60 0,1 0-774 0,0-1 347 15,2-4 234-15</inkml:trace>
  <inkml:trace contextRef="#ctx0" brushRef="#br0" timeOffset="36616.41">25975 3975 154 0,'9'-4'310'0,"0"0"-34"0,0 4-29 15,-3 3-18-15,2 4-10 0,-3 3 12 0,2 6 2 0,-1 11-1 16,-1 2 8-16,-1 1 10 0,-3 3-16 0,3 3-12 16,-4 1-1-16,4 10-11 0,-4-14-18 15,1 3-18-15,3-1-17 0,-4 0-8 0,3 1-16 0,-1 0-7 16,-1-1-15-16,3-2-4 0,-1-1-16 0,-3-1-5 15,2-4-5-15,0 0-9 0,0-1-8 0,-1-7-4 16,-1-2-16-16,2 0-28 0,-1-6-53 0,-1 1-57 16,0-1-66-16,0 1-63 0,-5-1-90 15,0-2-91-15,-3-2-910 0,-6-2 438 0,4-5 292 0</inkml:trace>
  <inkml:trace contextRef="#ctx0" brushRef="#br0" timeOffset="50880.03">1593 6717 118 0,'0'0'184'0,"0"0"-19"0,0 0-17 15,0 0-15-15,0 0-10 0,0 0-19 0,0 0-4 0,0 0-13 16,0 0-13-16,0 0-5 0,0 0-9 0,0 0-9 16,0 0-2-16,0 0-2 0,0 0-7 15,8 11 1-15,-8-11-10 0,5 0 1 0,-5 0-2 0,0 0 0 16,15-4-3-16,-9 1 1 0,1-1-6 0,3 0 1 15,-3-4-6-15,1-2 5 0,0 2-3 0,-2-7-3 16,2 1 2-16,1 0-9 0,-4-2 4 0,-1-1 3 16,0 1 3-16,0-1 5 0,-2-2-6 0,1-1-1 15,-3 1 6-15,0 2-3 0,0 0 29 0,0 5 25 16,0 0 8-16,0 2-1 0,0 3-1 0,0 0-5 16,0 2-12-16,0 0 1 0,-3 4-19 0,3 1-5 15,0 0-4-15,0 0-2 0,3 20-2 0,-3-2-6 16,0 8 0-16,1 4-3 0,-2 3-3 0,1 1 5 15,0 2-7-15,-4 10-2 0,0 4 0 0,0-1 1 16,-1-3-4-16,1 0 1 0,-1 4-1 0,-1-4 0 16,2-11-4-16,-5 12 1 0,0 0 1 0,-1-16-3 15,0 4 0-15,-1-3-2 0,-1-2-3 0,-2 0-5 16,-2-7-10-16,3 0-1 0,2-8-6 0,2 0 0 16,3-7 2-16,-6 0 4 0,6-4 3 0,1 1 0 15,-3-4 3-15,3-1-1 0,-4-3-4 0,0-1-1 16,0-4-1-16,0-1 0 0,3-2 3 0,-2-4-1 15,3-2 3-15,-3-1-1 0,4 1 1 0,2-3 5 16,-2 3 4-16,3 0-5 0,1 2 4 0,1 5-2 16,0-1-1-16,2 2-3 0,-1 2 3 0,0 1-5 15,0 1 4-15,3 1-1 0,3 1 2 0,-3 0 0 16,5 3-3-16,-1 3 0 0,3 1 1 0,-2 1 4 16,-1 2-3-16,4 1 3 0,-3 0 1 0,3 3-1 0,1 0 0 15,-3 2 0-15,4-1-2 0,-3-4-3 16,1 5 1-16,-2-6 5 0,0 1-6 0,-2-3-3 15,-1 1 0-15,1-2-3 0,-2 2-6 0,-2-5 4 16,3 2 2-16,-1-5 1 0,1 0 3 0,-3-4 2 16,3 0-2-16,2-3 4 0,-1-2 1 0,0-3-1 0,1-1 5 15,3-1 8-15,-4 0 11 0,0 2 0 16,-2-3-2-16,0 5 5 0,-2 2-1 0,0-1 7 16,1 2 11-16,-3 2-1 0,0 1 2 0,-1 1-7 15,1 3-3-15,-3-2-9 0,0 4-1 0,0 0-5 16,0 0 1-16,11 6-2 0,-6 4 0 0,2 6 0 0,-2 1-3 15,0 6 1-15,4 2-3 0,-3 2 1 0,-1 0 2 16,0-4-4-16,3 4 3 0,0 0 1 0,2-5-2 16,-5-5-4-16,4-3 1 0,4 1-5 15,-4 0 1-15,-1-3-3 0,2-5-2 0,0 3-1 16,-1-5-1-16,-1-1 1 0,3-2 1 0,-1-4-3 0,-1 0 2 16,3-4-2-16,-3 1-2 0,1-7 5 15,3-1 0-15,-3-2 2 0,1-2 1 0,-3-7-1 16,1-3-1-16,0-2 1 0,-1-3-1 0,-6 1 3 15,2 0 1-15,1 1 3 0,-1 1 6 0,-4 0 6 0,0 2 7 16,-3 9 7-16,2-2 1 0,-3 5-4 0,0 3 21 16,1 3-10-16,-4-2-4 0,1 5-5 0,-2 1-8 15,-1 2-1-15,-1 3-5 0,-2 3-2 16,-4 2 0-16,-1 2-2 0,2 5-3 0,-2 0-3 16,2 3 2-16,-3 7-4 0,4-5-3 0,5 1-4 0,4-2-11 15,0 0-6-15,2 1-7 0,3-5 0 0,3-3-1 16,-2 2 3-16,3-4-2 0,1 0 4 15,4-2 3-15,-1-2 2 0,2-2 3 0,-1-1-1 0,5-4 4 16,-3 1 0-16,7-5 4 0,-2 0 1 16,1-3 4-16,0 1 0 0,-3-1 8 0,4 0 4 0,0 0 4 15,-9 2 3-15,5-3 1 0,-5 7 4 0,-1-3-5 16,-3 4 0-16,1-1-4 0,-1 3-3 0,2 0 0 16,-2 2-3-16,2 3 0 0,1-2-1 15,1 4 0-15,-1 4 0 0,-1-1-3 0,2 4 0 16,0 2 1-16,-4-2 0 0,3 4-2 0,0 1 1 0,-2-1 4 15,-1 1-1-15,-2 0-3 0,3-1-1 0,-5-3 0 16,3-1 2-16,-4 1-6 0,1-2-4 0,-1-1-4 16,0-5 1-16,0 2-1 0,2-3 4 0,-1 1 2 15,-1-2 5-15,0-3 1 0,0 5-2 0,0-5 2 16,0 0-1-16,0 0-1 0,3-16 0 0,-1 10 0 16,-2-6 2-16,3 3-1 0,-1-6 4 0,2 1-2 15,0-3 6-15,1-1-1 0,0 3 1 0,1 1 1 16,1 0-3-16,-2 2-2 0,-1 3-1 0,1-2 1 15,4 4 0-15,-4-3-2 0,0 4-3 0,3 1-3 16,-2 0 2-16,3 0 3 0,-1 3-3 0,1-4-2 16,4 4 2-16,-3 1 2 0,2-3-2 0,0 2 0 15,1 2 2-15,1-1 3 0,3-1-5 0,-3 0 2 16,2 1-1-16,-2-1 3 0,3 0 3 0,-2 2-4 16,3-4 5-16,-5 1-8 0,-2-2 5 0,2 2-2 15,4-2 1-15,-6-3 6 0,3 0-7 0,-5 0-2 16,7-4 4-16,-6 0-3 0,1-2 4 0,-3 0-5 15,-2-1 4-15,0 5 0 0,1-6 2 0,-4 0 1 16,-1 4 4-16,-1 2 10 0,-1 0-8 0,0 3 4 16,0 1 0-16,0 1-6 0,-1 0 4 0,-1 3-9 15,2 2-4-15,0 0 0 0,0 0-2 0,0 0-1 16,-13 18 3-16,9-1 1 0,-2 3-4 0,-1 4 4 16,0 8-3-16,4-1 3 0,6 13-2 0,-1-10 2 15,3 2-1-15,2-2 6 0,4 1-11 0,3 0 2 16,-1-1 0-16,7 9 0 0,-4-11-2 0,-5 0-2 15,1 3 1-15,-2 0 0 0,4-2 0 0,-2-1-6 16,-1 0 2-16,-2-2 1 0,-1 3-3 0,-2-3-1 16,0-1-6-16,-2-5 4 0,-3 2 5 0,-3-6-4 15,-1-4 5-15,-7 2-2 0,0-2 2 0,-6-2 1 16,-4 4 5-16,-4-5 1 0,-3-3 10 0,-1 0 4 16,0-6 10-16,-1-1 4 0,-1-5-3 0,-3 1 0 15,5-6 4-15,-4-4-7 0,5 3 6 0,-1-9 4 0,2 0-7 16,5-2 5-16,-1 0-8 0,5-4-8 15,2-3 3-15,6-1 2 0,2 0-6 0,4 1-4 16,6-1-5-16,4-1 3 0,10 0-25 0,3 2-17 16,7 2-15-16,10-10-20 0,4 5-27 0,6 1-35 15,3 0-44-15,2 2-63 0,6 1-51 0,-4 1-680 16,0 1 324-16,-4 1 214 0</inkml:trace>
  <inkml:trace contextRef="#ctx0" brushRef="#br0" timeOffset="52298.28">3438 7240 127 0,'-4'4'202'0,"3"0"-36"0,-3-3-25 15,4-1-13-15,0 0-10 0,-4 1-7 0,4-1-9 16,0 0-4-16,0 0-8 0,4-11-11 0,0 1-8 15,4-1-2-15,-2-5-15 0,3-2-8 0,3-5-6 16,-1-4-7-16,2-1-1 0,-2-4-8 0,1-2-8 16,-2 0 3-16,3-14-5 0,-6 0 0 15,0 3 1-15,-5 8 2 0,0-10 9 0,-5 11 1 0,-1-10 10 16,-1 10 18-16,-4 4 8 0,0 3 17 0,2 1 15 16,-1 9 12-16,-1 1-3 0,1 2-3 0,2 6 7 15,1-1-5-15,0 5-13 0,-3 0-13 0,6 8-10 16,2-2-6-16,-12 13-6 0,7 1-2 0,-4 11-10 15,1 3-1-15,3 4 4 0,0 2-14 0,2 12-1 16,6 3-4-16,-2-3-2 0,6 2 1 0,-2 0-4 16,1-14-3-16,7 15-1 0,-1-16 3 0,3 12-9 15,-4-10 2-15,3-4 0 0,0 1-3 0,3-7-7 16,-2 2 3-16,3-5-23 0,-5-7-6 0,2-3-4 16,2-1-6-16,-2-5 0 0,3 0 3 0,-4-4-7 15,7-4 0-15,-3-6 2 0,-1-2 1 0,5-7 5 16,-1-3-1-16,-2-6 1 0,-2 0 2 0,-1-3 0 15,-1-5 2-15,2-10 2 0,-4 13 4 0,-8-2 9 16,-1 1 2-16,3 2 9 0,-3 2 9 0,0 8 10 16,-4 4 10-16,3 0 22 0,-3 5 6 0,-3 1-3 0,3 5-8 15,0-1-10-15,0 2-3 0,0 4-7 16,0 0-3-16,0 0-2 0,-4 17-3 0,3 2-2 16,-3 6 0-16,0 4-3 0,2 5 0 0,-1 0 0 15,3-1 0-15,0 0-1 0,3 0-2 0,2-1-3 0,0-1 0 16,4-2-1-16,-4-3 0 0,5 1-4 15,0-8 11-15,0-2-12 0,1-5-4 0,0 3-3 0,-2-7-1 16,8 1 5-16,-4-4-5 0,1-4 1 0,3 1-1 16,-4-4-3-16,5-4 2 0,-1-2 1 15,1-4-4-15,1-9 2 0,3 2 17 0,-4-4-14 0,0-5-1 16,-3-2 0-16,-1 0-2 0,5-13 12 0,-9 9-9 16,-1 3-2-16,-1-1 4 0,0 1 1 15,-5 5 0-15,-3 4 3 0,-1 3 20 0,1 2 3 16,-2 0-6-16,-1 7 4 0,-1 1-5 0,1 0 1 0,-3 1-1 15,1 4-1-15,-1 0-9 0,1 2 2 0,-4 0-6 16,4 1 13-16,5 1-3 0,-17 5-14 0,8 0 3 16,1 3-1-16,2-4-2 0,3 1-3 0,0 3-1 15,0-1-12-15,3-3 1 0,0 3 7 0,0-1-7 16,4-2 0-16,1 1 1 0,1-4 4 0,5 1 1 16,-1-2 2-16,1 0-2 0,2-1 2 0,0 0 1 15,-1-2 3-15,1 0 3 0,4-1-4 0,-7 1 0 16,3 0 1-16,-4 2-2 0,-3 1 3 0,2-3 0 15,-4 3 1-15,1-1-1 0,-5 1-3 0,0 0 0 16,13 3-1-16,-12-1 3 0,3 4 1 0,-3-1 8 16,3 1-10-16,-4 5 7 0,3 0-3 0,-2-1 2 15,-1 2-4-15,1 5 0 0,-1-4 4 0,0 3 1 16,0-1-2-16,0-2 2 0,0 3-1 0,0-6-10 16,3-1-3-16,-2 1-6 0,-1-1-6 0,4-6 1 15,-2 2 4-15,2-3-2 0,3-1 1 0,-1-1 2 16,4-4-4-16,2-3 11 0,1-5-8 0,0-4 1 15,5-2 4-15,0-3-1 0,-5 6 16 0,4-6-8 16,-7 6 10-16,0 0 7 0,-1 5 6 0,-4-1 2 16,0 3 7-16,-1 3 1 0,0-2-5 0,0 1-4 15,1 3-4-15,-4 0-4 0,-1 3 1 0,0 0 2 16,9 7-7-16,-5 0 3 0,1 3 1 0,-1 2-1 16,5 4-3-16,-4 0 4 0,3 2-5 0,-2 0 4 15,-2 3-4-15,3 3 2 0,-4-4-1 0,0-1 0 16,-1-1 5-16,-2 0-19 0,3-5-16 0,-3-2-7 15,2-2-5-15,0-2 3 0,-1-2 2 0,-1 0 6 16,2-4 0-16,-2-1 3 0,0 0 4 0,14-10 3 16,-8-1-1-16,0 0 2 0,2-6 0 0,3-5 5 15,-1-4 4-15,-1-2 10 0,4 2 3 0,-4-1 9 16,1 4 14-16,0 5 0 0,2 1 2 0,-3 4-4 0,1 0-6 16,-6 3 0-16,1 3-5 0,2 3-2 0,3 0-3 15,-4 2 10-15,2 2-16 0,3 2-1 16,-1 2 5-16,2 4-4 0,-2 0-1 0,0 5 2 15,2 2-1-15,-4 0-1 0,0 0-2 0,-1 2 4 0,-1 3-3 16,-2-4 1-16,0 11 0 0,-3-9-8 0,3-1 18 16,-5-1-13-16,-2 0 0 0,3-5 0 0,0-2-1 15,3-4 12-15,-2 2-4 0,-2-3 1 0,1-4 3 16,1 4-1-16,-1-4-4 0,0 0-1 0,3-15 1 16,0 5 8-16,0 0 0 0,2-7-1 0,0-2-4 15,3-7 4-15,3-1 1 0,1 2 0 0,2-4 1 16,0 0-5-16,5 2-1 0,-2 0-1 0,3 4 0 15,2 2 12-15,-8 9-12 0,3 0-6 0,-5 2 3 16,1 2 0-16,-1 5-1 0,-1 2-1 0,2 2 2 16,0 4-3-16,1 2 25 0,-1 3-13 0,-3 2 1 15,4 3 6-15,-4 0-1 0,3 8 1 0,-3 0-6 16,0 2 9-16,0-2-8 0,-2 3-4 0,0 1-2 16,1-3-4-16,2 0-8 0,-3-7-35 0,6 8-62 15,-2-4-73-15,3 1-87 0,-1-9-114 0,0-2-761 16,-1-3 377-16,-3-4 252 0</inkml:trace>
  <inkml:trace contextRef="#ctx0" brushRef="#br0" timeOffset="53347.59">6575 7178 106 0,'0'4'163'0,"1"1"-16"16,1 0-11-16,2 2-9 0,-2-4-10 0,1 1-6 15,-1-3-1-15,2 2 2 0,3-3 8 0,0 0 7 0,2-4 8 16,1 0 6-16,2-3-1 0,2-4 2 0,1-2-5 16,-2-3 0-16,7-5-8 0,-3 0-9 0,3-4-9 15,-4-2-10-15,2-2-4 0,-3-4-14 0,-3-1-5 16,7-10-4-16,-9 8-4 0,-1 1-8 0,1-11-2 16,-5 13-4-16,0-15 14 0,-1 16-8 0,-4-4 7 15,0 3-1-15,-5 0 20 0,2 3 4 0,2 3 22 16,-3 10 7-16,-1 0 7 0,3 5 3 0,-1 2-8 15,1 3-14-15,0 0-19 0,0 4-13 0,2 3 2 16,0 0-13-16,-13 15-10 0,3 4-6 0,-2 8-19 16,0 6 9-16,-5 11 0 0,2 4-7 0,3 1 0 15,2 2-8-15,-3 2 5 0,8-2-5 0,1 2 2 16,4-2-12-16,0-5 2 0,4-11-6 0,0 1-5 0,5 0-4 16,0-5-18-16,1-1-3 0,5-2-16 15,-2-4-13-15,1-3-14 0,-2-8 6 0,0-1-3 0,0-5-1 16,-1-4 10-16,3 0 8 0,-1-4 2 15,5-6 1-15,0-3 3 0,1-10 6 0,-1 0 8 0,1-7 0 16,-2 0 1-16,-2-5-3 0,-1-2 2 0,-2 2 6 16,2-2-1-16,-3-1 13 0,-1 3-3 15,-3 3 4-15,2 5 11 0,-3 7 8 0,-2 3 8 0,-1 2 2 16,-1 6-4-16,-2-1-18 0,4 3 5 0,-4-1-1 16,0 5-5-16,0 0 1 0,1 11-3 0,1 0 8 15,0 5-8-15,-2 3-1 0,1 8 5 0,3 0-2 16,0 0 0-16,1-1 0 0,-1 1 2 0,2 3 0 15,4-2-3-15,1-3-1 0,2-2-4 0,-2-6-6 16,6 4 2-16,-2-10-1 0,0 1-2 0,4-2 0 16,0-6 0-16,0-1 4 0,1-3-1 0,-2-3 0 15,1 0 4-15,-1-5 0 0,-4 0-1 0,1-6 4 16,-2-1-2-16,6-5 15 0,-5-4-16 0,-2 1 1 16,1-6 9-16,-3 0-10 0,-4-1 12 0,1-1-13 0,-5 0 3 15,1-1-4-15,-5 3 5 0,0 4-2 16,-2 5-2-16,-1 4-5 0,-1 4-2 0,-1 2-26 15,-2 2-10-15,-1 3-29 0,0 4-20 0,-2 1-25 16,-3 5-22-16,2 5-24 0,-2 6-22 0,-1 5-31 0,5 3-25 16,3 5-29-16,3-1-684 0,3 1 320 0,4-2 212 15</inkml:trace>
  <inkml:trace contextRef="#ctx0" brushRef="#br0" timeOffset="54113.06">7913 6880 81 0,'-3'-19'312'0,"-3"2"-2"0,2 5-20 0,-2-3-16 16,0 5-9-16,-2 1-12 0,-2 1-22 0,2 2-21 16,-2 4-17-16,-3 3-16 0,0 2-23 0,-6 2-11 15,2 4-18-15,-7 8 0 0,2 3-18 0,2 4-11 16,2 2-19-16,2-1 0 0,1 4-7 0,3-3-8 15,3 2-8-15,2-3-1 0,5-2-11 0,3-2-15 16,3-4-14-16,1 0 1 0,3-3-9 0,1-3-6 16,-2-2 1-16,4-2 0 0,1-1 0 0,0-5-1 15,2-1 1-15,2-2 2 0,2-6 5 0,-1-1-7 16,-2-3 2-16,2-3-1 0,2-2-2 0,-3-2 4 16,-3 2 0-16,-1 2 2 0,-1-4 2 0,1 2 12 15,-3 0 3-15,1 1 0 0,-5 6 11 0,0 1 7 0,-1-1 10 16,0 3-2-16,-1 1 1 0,-1 2-4 0,1 1-22 15,-1-1 6-15,-2 1-11 0,0 3 4 16,0 0-2-16,0 0-3 0,3 12 2 0,-2-3-7 16,-1 1 0-16,0 1-25 0,-1 1-8 0,2-1-17 0,0 5-13 15,-1-4-15-15,2 1-11 0,0-3-2 0,2 0 5 16,-3-4 3-16,3 0 1 0,0 0 11 0,3-5 9 16,0-1 4-16,2 0 5 0,0-5 5 0,6-5 3 15,2-3 9-15,-2 0 8 0,5-4 7 0,-5 1 10 16,2-4 12-16,3 2 11 0,-6 5 28 0,-1-2 4 15,-2 1 10-15,1 3-10 0,-5 2 2 0,5 1-9 16,-5-1-6-16,1 4-3 0,0 2-7 0,-2 0 5 16,7 2-9-16,-8 4-3 0,4-1-1 0,1 5-2 15,-1 0 2-15,3 8-3 0,-1 0-1 0,1 1-1 16,-5 1-4-16,2 1-2 0,-1 0 3 0,-2 6-6 16,3-2 1-16,-4-1-1 0,-1-2 4 0,-1 0-4 15,-1 0-2-15,0-7-13 0,-1 0-4 0,0-3-3 16,2-1-2-16,-1-4 11 0,0 1-4 0,0-2 0 15,-1-1 3-15,-1-2 4 0,10-9-1 0,-4 1-4 0,3-6 1 16,2-1 3-16,-2-1 6 0,4-7 1 0,1-3 1 16,-1 1 5-16,2-3 1 0,2 4 1 15,0 0 2-15,-1 2 0 0,2 0-7 0,-5 10 8 16,2-1-4-16,-2 3-2 0,-2 1 1 0,1 5-4 0,-2-1 4 16,1 5-15-16,1 2 6 0,-3 5 3 15,1 0-1-15,4 5 5 0,-1 1-1 0,0 4 0 16,-3-1 6-16,0 2-1 0,-1-1-4 0,1 7 0 0,4-2 3 15,-2-1-6-15,-1-2 6 0,3 1-2 0,4 2-6 16,0-1-6-16,3-4-25 0,0 0-41 0,-4-7-53 16,2 3-68-16,4-2-86 0,-2-6-82 0,-1-1-841 15,-3-4 400-15,3-1 264 0</inkml:trace>
  <inkml:trace contextRef="#ctx0" brushRef="#br0" timeOffset="59513.01">23279 7053 117 0,'4'-8'280'0,"-2"2"-21"0,-2 1-20 16,2-1-24-16,-1 1-17 0,0 2-20 0,1-1-26 16,-2 4-17-16,0-3-17 0,0 3-12 0,0 0-12 15,0 0-9-15,0 0-9 0,2 19-6 0,-2-11-8 16,0 5-3-16,0 4-8 0,0-1-1 0,0 4-7 0,-1 6-2 16,2-3-4-16,-1-3-5 0,1 0-4 0,2 2-6 15,-1-3-7-15,1-2-16 0,2 3-17 0,-1-3 0 16,2-3-7-16,1 2-6 0,0-7 1 0,-2 1 1 15,3-2 1-15,1-1-3 0,-4-4 10 0,5 1 2 16,2 1 2-16,-6-4 4 0,7-6-1 0,-3 3 9 16,4-4-3-16,-1 1 16 0,0-5 10 0,1-1 6 15,-1-4 4-15,1 1 11 0,-4-3 12 0,0 0 18 16,-1 1 8-16,0 2 21 0,0-3 5 0,-3 1-8 16,0 4 5-16,-4 1 15 0,1 3 13 0,-1 0 12 15,0 2-13-15,-1 2-19 0,1 0-7 0,-2 1-20 16,0 3-15-16,0 0-2 0,0 0-4 0,4 9-13 15,-6 2 7-15,-1 5-12 0,1 4-4 0,-2 5-9 16,0 4-1-16,1-2 6 0,1 3-10 0,0 0 2 0,-1 4-6 16,0 0-4-16,2-4-31 0,2 0-19 15,2 3-34-15,-4 3-30 0,2-3-35 0,-1 2-32 16,0-5-34-16,2-1-40 0,1-6-29 0,-1-3-61 16,-2-7-659-16,3 3 328 0,-2-6 220 0</inkml:trace>
  <inkml:trace contextRef="#ctx0" brushRef="#br0" timeOffset="60063.66">24156 7121 199 0,'2'-15'194'0,"2"-3"-15"16,-3 0-2-16,1 0-1 0,-4 0-3 0,2 0-8 16,0 1-2-16,-1 6 5 0,0 0-1 0,-1-1-5 15,0 0-13-15,-1 3-14 0,-1 1-5 0,1 1-2 16,-1 0-19-16,1 4-5 0,-2-2-11 0,0 1-9 16,-1 1-11-16,-3 3-6 0,0 0-8 0,-3 5-11 15,-2 0 1-15,1 5-6 0,-2-1-1 0,2 4-7 16,-2 3-4-16,2-2-5 0,0 7 0 0,3-3-2 15,0 6-2-15,4-4-3 0,-1 6-3 0,5-1-2 16,2 0-3-16,5 0 3 0,0 0-3 0,3-2-2 16,-1-3 1-16,3-2-3 0,3 3-1 0,0 3-2 0,-2-7 3 15,2-4-3-15,1 8-2 0,-1-6 1 0,1 2 2 16,-1-4-4-16,-1 3 3 0,0-5-7 16,0 1 5-16,-4 0-1 0,-1-4 0 0,-1 1-4 15,-2-2-2-15,-1-1 3 0,-1-2-2 0,-3 3 7 0,-1-1-5 16,-4-2 6-16,-1 1-5 0,-5 0 6 0,1 0-2 15,-7-2 3-15,1 0-4 0,-3-3 6 16,-2-2 7-16,2-2 0 0,-1 0 4 0,2-2 2 0,4-1 6 16,-2 0 8-16,3-3 0 0,1-2-3 0,2 0 1 15,3-1-1-15,4 1-11 0,4-4 2 0,1 2-7 16,6-2 6-16,3 4-12 0,4-3 2 0,2 2-2 16,7-2-3-16,3 3-6 0,1 3-5 0,4 3-14 15,-2 2-22-15,2 0-23 0,-2 6-38 0,1 0-34 16,-4 2-38-16,-6-1-47 0,9 3-43 0,-10 0-714 15,-1 1 325-15,-1 0 218 0</inkml:trace>
  <inkml:trace contextRef="#ctx0" brushRef="#br0" timeOffset="60241.34">24494 7422 131 0,'8'0'257'0,"-8"0"-22"0,5 1-24 0,-5-1-18 16,0 0-19-16,0 0-18 0,6 2-14 0,-6 1-12 0,0-3-5 15,3 8-9-15,-3-2-1 0,0 1-8 16,1 5-9-16,-1-2-6 0,3 5-10 0,-3-1-8 16,0 4-7-16,1 0-6 0,-1-1-26 0,1 4-31 15,-2-1-46-15,0 0-35 0,1 4-50 0,1-8-58 0,-1 1-541 16,0-6 242-16,0-2 162 0</inkml:trace>
  <inkml:trace contextRef="#ctx0" brushRef="#br0" timeOffset="61314.21">24909 7086 173 0,'0'-12'308'16,"-1"4"-23"-16,-4 1-28 0,5 1-27 0,-4 4-22 16,1 1-25-16,3 1-10 0,-10 7-17 0,3 2-12 15,-3 6-10-15,-1 2-11 0,-3 5-11 0,2 4-6 16,3 1-6-16,-3 3-10 0,3 2-7 0,1-2-7 15,2 1-10-15,-1-2-5 0,0 0-4 0,7 2-5 16,-4-4-3-16,6-7-8 0,-2 6-3 0,2-9-6 16,1 0-2-16,1-2-2 0,2-1-4 0,0-4 0 15,1-1 0-15,2 0-4 0,2-5 4 0,1-1-6 16,0-3-2-16,6-4-5 0,1-3 1 0,-2 1 1 16,2-5-4-16,-2-1 2 0,3-5 0 0,-1-3-2 0,-2-1 0 15,-2-4-3-15,1 0 4 0,-2-1-8 16,-3-4 5-16,-2 1-3 0,-1-2-1 0,-3 1 3 15,-1 0 3-15,-6 2 15 0,0 1 5 0,-5 2-1 16,0 5 2-16,-5-2-5 0,3 7 10 0,-1 1 26 0,0 1-17 16,1 2 1-16,0 5-6 0,4-5 1 0,0 8-5 15,1 0-6-15,0-3-5 0,2 2 0 0,0 2-10 16,2 2 0-16,0 0-3 0,0 0 3 0,0 0-3 16,13 0-4-16,-13 0 1 0,19 3 2 0,-6 0-3 15,6 1-4-15,4-3 3 0,4 0 2 0,6-1-5 16,-6-1 1-16,-5 0-4 0,1-3 9 0,5 1-3 15,-10 1-3-15,1-1 1 0,-6 0-2 0,0 2 4 16,-2 0 3-16,-1 1-7 0,-1-2 8 0,-4 0-3 16,1 2-1-16,-6 0 1 0,7-1-8 0,-7 1 11 15,9 3-13-15,-5 1-1 0,-3 2-2 0,-1 5 7 16,0 3 0-16,0 3-5 0,-1 9 9 0,-3 0 0 16,-5 3 3-16,4-1 0 0,1 1 15 0,-1 4-17 15,1-4-7-15,-1 1 4 0,1-3 3 0,-1 3 8 16,4-5-10-16,0 0-3 0,0-5 0 0,1-2-1 15,1-2 4-15,1 1-5 0,3-5 12 0,-1-1-16 16,1-1-4-16,-1 0 9 0,3-5-9 0,3 1 9 16,-4-4-1-16,1 0 19 0,0-4-18 0,6 0 3 0,-4-3-1 15,0-1-1-15,2-7 2 0,0 0-3 16,-1-4-7-16,-1-1 2 0,0-8 8 0,0 0-2 16,-5-3-3-16,-1 0 3 0,2-3 8 0,-5 1-14 0,2-2 1 15,-6 2 1-15,-1 1 2 0,0 5 8 0,-2 7 2 16,2 0 6-16,1 2 0 0,0 5-8 15,-1 1 15-15,2 2 2 0,1 0-6 0,0 3-2 0,2 0-10 16,-3-2 2-16,3 4-6 0,0 3-2 0,4-2 1 16,-4 2 0-16,9-1 3 0,1 2-7 0,3-1 5 15,3 1-5-15,4-1 1 0,0 1 4 0,8-1-1 16,-7 0 5-16,-1 0-5 0,-1 0-4 0,3-1 11 16,-3 0-3-16,-1 1-2 0,-5-1 1 0,1 0 4 15,-3 1-5-15,2-2-6 0,-3 1 5 0,-2-1 3 16,-1 2-4-16,1 0 0 0,-4 2-5 0,-4-2-4 15,9 1-8-15,-5 3 9 0,-1-2 1 0,1 8-1 16,-1 0 9-16,-2 2-6 0,2 5 8 0,-7 4 7 16,1 4 11-16,-3 3-15 0,3 1 4 0,-3 1-2 0,3-4 2 15,-1 3-3-15,2 0 4 0,0-2-6 16,0 0-3-16,2-8 7 0,4 1-9 0,0-1 13 16,3-2 2-16,4-2-1 0,3-1-2 0,-1-3-1 15,2 0-6-15,3-4 7 0,4-4-1 0,0 1 5 0,6-2-3 16,0-7-3-16,0 1 3 0,-2-1 2 0,0-7 5 15,1 1-3-15,0-3 7 0,0-2-4 0,-3-4 10 16,-1-2-18-16,-2 0 4 0,-2-6-2 0,-4-1 4 16,-1 0-1-16,-4-3 7 0,-6 3-7 0,-4-3 4 15,-5 1-7-15,-4 2 2 0,-9 3-4 0,-2 1-6 16,-8 4 0-16,-3 4-3 0,-6 2 2 0,1 1-4 16,0 8-1-16,-1 1-25 0,2 3-33 0,-1 3-52 15,4 3-46-15,1 4-60 0,-2 2-77 0,4 3-85 16,2-2-957-16,-4 1 446 0,-1 2 296 0</inkml:trace>
  <inkml:trace contextRef="#ctx0" brushRef="#br0" timeOffset="62680.09">15442 6529 135 0,'0'-4'219'0,"-1"-1"-8"15,-1 2-5-15,1-1-10 0,0-1-8 0,1 0-17 16,0 1-8-16,0-1 6 0,-2 1 0 0,2 0-5 15,2-1-13-15,-1 0-12 0,2-1-16 0,-2 0-14 16,5 1-10-16,0-2-11 0,1 2-5 0,5-1-9 0,-1 0-6 16,7 1-5-16,-4 0-10 0,3 0-2 0,2 1-10 15,0 2-2-15,-1 1-7 0,-3 1-1 16,3 0 1-16,-5 1-10 0,2 1-3 0,-3 3-2 16,-3-1-2-16,1 2-5 0,-2 1 2 0,-4 0-1 0,-1 2-3 15,-3 2-1-15,-3 2 0 0,-5 3 0 0,-2-1 0 16,-1 2-3-16,-3-2 1 0,-5 5-1 0,4-9-3 15,2 2 3-15,-1-1 0 0,-3-2 0 0,7-3-4 16,-3 0 5-16,4-1-2 0,2-1-3 0,-1-1 6 16,3-2-6-16,1 1-3 0,2 0 1 0,-2-1-1 15,4-2-2-15,-3 7 3 0,3-6-1 0,0-1 0 16,4 8 2-16,1-3-3 0,0-1 7 0,8 1-3 16,1 3 0-16,5 0-1 0,-5 0 4 0,7 0-2 15,-2 1 1-15,4 2-1 0,-5-2 3 0,1 1-5 16,-4-3 1-16,2 4 2 0,-4 1 0 0,-4-6-2 15,1 4 1-15,-4-3 8 0,-2 4 1 0,0-2 2 16,-3 3 8-16,-1-3 0 0,-2 3 2 0,-3 1 7 16,-2-1-7-16,-5 0 3 0,-3 2-2 0,-2 1-3 15,-5 2 0-15,-5 0-4 0,0-3 3 0,3-2-5 16,-3 1 1-16,1-2-5 0,7-1-9 0,1-3-18 16,1-2-22-16,5 2-20 0,2-5-34 0,-2-2-45 15,5 0-47-15,7 0-47 0,-8-6-63 0,7-1-602 16,3-3 299-16,5-5 200 0</inkml:trace>
  <inkml:trace contextRef="#ctx0" brushRef="#br0" timeOffset="63080.1">16326 6353 153 0,'-1'-4'279'0,"-2"0"-26"0,1 0-24 16,-3 1-20-16,1 1-20 0,4 2-13 0,-10 0-14 16,2 2-13-16,2 4-10 0,-6 0-1 0,3 3-13 15,0 3-6-15,-5 4-9 0,0 8-4 0,0 1-3 16,-3 3-7-16,2 2-4 0,2 2-14 0,-2 3-4 16,1 7-4-16,4-7-8 0,5 1-5 0,0-1-4 15,2 10-3-15,2-11-5 0,3-1-4 0,3 1-6 16,3-4 2-16,2-1-9 0,3-5 0 0,2-2 0 15,-2-7-4-15,2-2-2 0,0-2 0 0,2-4 0 16,0 0 1-16,2-3-3 0,-2-3-4 0,-3-1-3 16,0-1 6-16,0-1-1 0,-2-3 3 0,4-3 5 15,-6 1-1-15,2-6 3 0,-1 1 3 0,-4 0 0 16,1-3-2-16,-3-4-2 0,-2 2 0 0,-3-2-6 0,0 1 3 16,-6-2-7-16,2 4 9 0,-2-1-6 15,-3 3-2-15,-4 2-4 0,-1 2-4 0,-3 3-3 16,1 0-4-16,2 5-8 0,-3-1-14 0,-2 5-31 15,2 3-25-15,2 3-32 0,2 3-38 0,3 1-47 0,2 5-41 16,7 0-42-16,-3 3-731 0,8-1 336 0,1 0 222 16</inkml:trace>
  <inkml:trace contextRef="#ctx0" brushRef="#br0" timeOffset="63281.56">16752 6903 165 0,'4'-4'340'0,"0"0"-26"0,-1-1-31 0,-1 3-30 16,0-2-23-16,-2 4-30 0,0 0-22 0,0 0-15 15,0 11-14-15,-1-4-17 0,0 3-13 0,-2 2-11 16,-1 4-11-16,4 2-10 0,-4 1-6 0,3 0-8 16,1 6-21-16,-1 1-36 0,1 1-52 0,0-1-60 15,2-1-58-15,0-6-63 0,-1-2-630 0,2 0 283 0,2-6 188 16</inkml:trace>
  <inkml:trace contextRef="#ctx0" brushRef="#br0" timeOffset="63665.54">17093 6583 70 0,'0'-6'340'0,"1"-3"-41"0,-2 4-29 0,1 1-28 16,0 4-25-16,0 0-16 0,0 0-23 0,-13 15-11 15,4 0-13-15,2 0-12 0,0 5-9 16,1 6-13-16,-2-1-7 0,3 4-15 0,3 1-8 0,2 1-12 16,1 3-4-16,0-1-7 0,2 0-6 0,4-3-6 15,-2-4-3-15,6 3-6 0,-1-5-5 0,5-2-2 16,-2-7-2-16,2-2-3 0,2-3-7 0,2-4 2 16,1 1-4-16,0-4-2 0,1-3 0 0,0-3 0 15,-2-5 4-15,0 1-7 0,4-8 2 0,0 0-5 16,-2-3 0-16,-5-4 6 0,1-4-4 0,-2 1-2 15,-3-4 2-15,-1-3-4 0,-2 2 9 0,-2-2-3 16,-1-2 5-16,-5 1-4 0,1 0 1 0,-6 2 5 16,-1 1 8-16,-4 2-7 0,-4 3 2 0,-1 5-11 15,-5 0 4-15,2 10-11 0,-10-1 2 0,-1 2-8 16,1 8 1-16,-3 1 0 0,3 5-2 0,0 4-17 16,5 6-21-16,4-4-21 0,-1 10-33 0,5 3-36 15,1 0-38-15,10 2-54 0,3 1-51 0,2 2-789 16,4-3 350-16,2-1 236 0</inkml:trace>
  <inkml:trace contextRef="#ctx0" brushRef="#br0" timeOffset="64047.24">17811 6544 253 0,'0'-10'321'0,"0"0"-6"0,4 3-21 16,-4 1-21-16,3 2-28 0,-3 1-26 0,0 3-23 0,0 0-14 15,0 0-16-15,0 0-12 0,-17 17-11 0,8-1-8 16,-1 6-14-16,-3 2-4 0,5 4-14 0,-2 1-10 16,0 1-10-16,2 0-6 0,3 4-3 0,1-2-9 15,4 1-9-15,-2 0-3 0,4-5-7 0,0 0-8 16,4-4 4-16,-3-5-8 0,3-2-6 0,4-3 2 16,3-2-1-16,-2-4-4 0,1-3-3 0,1-3-1 15,5-2-1-15,-6-2-2 0,9-1-3 0,-3-6 4 16,2-8-5-16,3 0-1 0,-4-3-1 0,-5-6-3 15,4 1-4-15,-5-3 12 0,2-1-10 0,-6 0 6 16,-1-3-12-16,2 0 0 0,-5-1 1 0,-5 0 2 0,4 3 6 16,-5-1-10-16,-4 3-1 0,-3 4-7 15,-1 7 8-15,0 1 3 0,-2 2-10 0,-1 4 4 16,-7 3-10-16,1 4 8 0,-1 3-2 0,0 4-18 16,-8 6-17-16,1 6-18 0,1 4-31 0,2 2-32 15,5 5-34-15,1 2-43 0,4 2-38 0,7-1-58 16,2-2-692-16,3-1 330 0,5 0 220 0</inkml:trace>
  <inkml:trace contextRef="#ctx0" brushRef="#br0" timeOffset="64385.52">18274 6609 61 0,'9'-16'333'0,"-2"1"-8"0,-4 4-6 0,-1 0-7 0,1 4-12 15,-2 0-10-15,1 1-30 0,-1 2-28 0,-1 4-26 16,0 0-15-16,0 0-13 0,-14 9-16 0,5 0-9 15,-4 6-9-15,-2 8-11 0,-2 3-11 0,3 1-8 16,0 2-16-16,0 0-8 0,5 3-5 0,1 2-6 16,-2 11-1-16,5-11-16 0,3 0-5 0,4-5-4 15,1 0-5-15,5-7 3 0,4-5-7 0,2-3 0 16,8 1-2-16,-2-6-7 0,10-5-3 0,-1 1 4 16,3-5-6-16,1-4 1 0,0-4-5 0,2-2 0 15,-2-4 1-15,-2-2-4 0,0-4 0 0,9-10-3 16,-4-3 3-16,-12 6-1 0,-3-1-2 0,-2-1 4 15,-3-3 17-15,-4 1 2 0,-7 0-2 0,-5 0 2 16,-2-1 11-16,-7 3-7 0,-5 0 0 0,-8 5 2 16,-4 1-7-16,-2 4-6 0,-2 5-4 0,-4 4-3 0,-1 5-3 15,0 2-6-15,3 4-25 0,-1 3-48 0,6 4-65 16,-1 1-56-16,5 4-62 0,0 5-77 16,9-3-80-16,2 0-1049 0,5 2 482 0,-2 0 320 0</inkml:trace>
  <inkml:trace contextRef="#ctx0" brushRef="#br0" timeOffset="71529.05">27810 6570 111 0,'3'-11'252'0,"1"-2"-13"0,-2 3-16 16,2 1-12-16,-2 2-16 0,1 2-15 15,1-1-14-15,-2 1-15 0,1 1-14 0,1 3-15 16,0 0-12-16,-4 1-8 0,0 0-6 0,15 5 2 0,-11 1-6 16,2 2 2-16,1 4 1 0,0 3-6 0,0 2-9 15,-2 2-4-15,-1 0 1 0,1 1-7 0,1 4-4 16,-3-5-5-16,-1 6-2 0,-1 1-8 16,-1-5-4-16,2 2-8 0,-2 3 0 0,0-6-3 0,0-1-7 15,-2 1 0-15,1-2-2 0,1-3-3 0,-2-2-5 16,-1 0 3-16,6-4-6 0,-6 0 3 0,3-1 0 15,0-4 1-15,0 1 11 0,0-5 11 0,0 4 1 16,0-4-7-16,0 0 6 0,0 0-7 0,-2-19-2 16,4 5 0-16,-4-4-1 0,4-1-1 0,-4-10-8 15,4 0-2-15,1-2 2 0,-1 0 6 0,1-1-10 16,3 0 1-16,-6 1 2 0,1 3 9 0,2 3 26 16,-2 1-4-16,1 5 1 0,0 3 11 0,-2 5-12 15,0-1 3-15,0 5-5 0,0-1-14 0,2 3 2 16,0 0-17-16,-2 5 1 0,0 0-3 0,0 0-6 15,10 13 3-15,-1 1-2 0,-1 3-2 0,3 7-3 16,-2 0 5-16,4 4-3 0,1-2-4 0,-1 3 13 16,0 3-11-16,3 0-1 0,2 0 0 0,-2-2-3 0,1-1-2 15,0-1 2-15,0-6-1 0,0 4-4 16,-4-11-6-16,0-2 12 0,1-1 0 0,-4-4-1 16,2-3 1-16,-2 1-3 0,-1-3 8 0,2-1 2 0,0-5-2 15,-1-2-1-15,3-2-2 0,-2-5 5 0,0-5-6 16,4-3 11-16,-2-7 7 0,-1 2-7 15,1-3 0-15,-4-2-6 0,5-1 1 0,-5-1-4 0,2-2-9 16,2 2 11-16,-4 1-2 0,0 2-6 0,-1 5-1 16,-4 7 2-16,-2 5-4 0,1 2-4 0,-2 3-28 15,-1 1-38-15,0 2-41 0,0 4-16 0,0 0-8 16,-15 12-18-16,2 3-27 0,-4 3-33 0,-3 8-39 16,2 1-29-16,1 2-41 0,0-3-790 0,4 3 369 15,4-1 248-15</inkml:trace>
  <inkml:trace contextRef="#ctx0" brushRef="#br0" timeOffset="72347.89">28348 6916 244 0,'5'-4'254'0,"-5"2"-19"0,0 2-25 16,4-4-21-16,-4 4-14 0,0 0-22 0,3-3-18 15,-3 3-16-15,0 0-10 0,0 0-12 0,12 4-7 0,-4-1-6 16,-1-1-10-16,5 1-12 0,1 1-3 0,0-2-7 15,6 4 0-15,0-5-7 0,-2 3-7 0,2-2-3 16,-1 0-1-16,2-2-3 0,-1-2-3 0,-2-1-1 16,0-1-4-16,-1-4-2 0,2-4-1 0,1 3-1 15,-3-2-2-15,3-8-5 0,0 0 4 0,0-2-5 16,-1-3 11-16,-1 6 11 0,-1-4 8 0,-7 5 18 16,0 0 15-16,1 2 19 0,-5-1 27 0,-1 4 7 15,0 3-11-15,0-2 12 0,-4 2 3 0,1 4-4 16,-1-2-11-16,-1 4-16 0,-2-2-13 0,3 5-11 15,0 0 1-15,-14 7-16 0,4 1-13 0,-3 4 6 16,-1 2-7-16,-1 6-13 0,0 3-3 0,2 0 2 16,0 3-7-16,3-2-10 0,5-4-23 0,0-1-4 15,-1 0-18-15,5-1-9 0,1-2-10 0,0 0-14 16,1-4-4-16,3-3-4 0,0 1 6 0,1-1 7 16,1-4 6-16,-1-3 4 0,7 1 4 0,-1-2 7 15,1-5-1-15,0 0 7 0,6-6 4 0,-4-2 1 0,7-5 4 16,-4 2 7-16,2-4-2 0,0-1 6 0,1-1 2 15,-4 2 9-15,-3 4 15 0,1-1 3 16,-4 3 8-16,2-2 1 0,-3 6 17 0,-2 1 6 16,0 1 0-16,-3 0-7 0,-2 4-7 0,2-2-7 0,-3 1-9 15,4 3 0-15,-5 1-6 0,0 0 2 0,0 0-6 16,4 13 17-16,-5-5-13 0,2 1-4 0,-2 8-1 16,2 3 3-16,-1-1-5 0,-1 0-5 0,0 0-17 15,1 0-10-15,0 0-17 0,0-1-14 0,2-4-2 16,3 1-9-16,-1-5 3 0,-1 1 1 0,1-5 10 15,4 1 4-15,0-4 7 0,1-2 6 0,1-1 4 16,3-3-2-16,-3-3 6 0,7-4 5 0,-4-1-3 16,2-4 8-16,0-7 5 0,3 3 0 0,-2-3 11 15,2 0 6-15,-2 2 8 0,1 1 6 0,-1 5 10 16,-5 0 3-16,-4 4-1 0,2 0-5 0,0 5-1 16,-4 0-5-16,-1 0-3 0,1 4-5 0,-5 1 4 15,9 4-1-15,0 2-8 0,-4 0 5 0,3 4-2 16,-3 2-1-16,5 5 0 0,-1 2-3 0,-1 3-1 15,-2-3 4-15,6 3 2 0,-5-1-8 0,1-4 5 16,1 0-8-16,0 0 2 0,3-2-2 0,-1-2 0 16,-1-4-1-16,2-4 3 0,0-1 1 0,-1 1 0 0,3-3 0 15,1-4-1-15,-5 0 2 0,4-3 3 0,-1-1-3 16,4-4 2-16,-3-2 1 0,2-8 3 0,-4 5 2 16,4-10 4-16,-1 1-4 0,0 0-7 15,-4 0 9-15,1-3 0 0,-5 2-6 0,1-1 1 0,1 2 1 16,0 0-1-16,-6 4-6 0,-1 4-2 0,2 6-4 15,-3 1-11-15,-1-1-21 0,0 4-28 0,0 1-46 16,0 1-49-16,0 4-33 0,0 0-19 0,0 0-29 16,0 0-54-16,-13 13-645 0,7-3 312 0,2 1 208 15</inkml:trace>
  <inkml:trace contextRef="#ctx0" brushRef="#br0" timeOffset="73998.16">29981 6882 197 0,'0'0'252'0,"3"2"-27"16,-3-2-20-16,1 4-22 0,-1-4-18 0,3 2-16 16,-1 0-20-16,1 3-11 0,1-3-7 0,1 1-10 15,5-2-8-15,1-1-6 0,2 1-9 0,8-1-9 16,0-2-1-16,0-1-9 0,-1-4 0 0,3 2 0 15,4-2-3-15,-3-5-2 0,-2-1-2 0,2-1 0 16,-1-5-1-16,0 1-4 0,-5 0 3 0,1-7 5 16,-2 1 7-16,-2-3 5 0,1-1 3 0,-5-4-10 15,2 2 6-15,-3-3 17 0,-2 2 12 0,-3 1 18 16,0 4 23-16,-1 0 7 0,-4 9-6 0,0 0-6 16,0 5 8-16,0 0-10 0,-3 6-11 0,2-1-17 15,-4 4-15-15,0 3-7 0,-4 5-12 0,-8 6-5 16,-2 8-7-16,-3 6-6 0,-1 1-2 0,-1 3-10 15,-3 9 1-15,9-6-4 0,-3 10-2 0,5-8-4 16,5-1-4-16,2 1-12 0,1-1-1 0,3 0-22 16,4-2-12-16,2-2-19 0,2-3-16 0,2-7-4 15,1-2-7-15,2-1 2 0,0-5 7 0,3-4 5 16,2 3 6-16,1-5-1 0,2-3 6 0,4-2 12 16,-2-2-6-16,1-7 3 0,2 2 7 0,-4-4 2 0,7-7 4 15,-2-1 5-15,0-2 1 0,-3-3-4 16,0 2 6-16,-5 1 6 0,1 1 14 0,-2 4 4 0,-4 1 3 15,1 5 5-15,-4 1 18 0,1 0-5 0,-5 5-8 16,1-3-3-16,1 4 7 0,-4 0-20 0,0 3-4 16,0 0 4-16,5 11-6 0,-5-1 7 0,-2 2-6 15,-2 5 2-15,1 9-1 0,-2 1 5 0,1 2-2 16,1-3-1-16,1 1 4 0,2-2-13 0,4-4-6 16,-1-4-11-16,1 2 3 0,3-4 0 0,2-3 0 15,-4-2 2-15,4-3 1 0,1 2-1 0,3-6 7 16,5 2 2-16,-5-3 1 0,1-2 0 0,6-7 3 15,-1 2 0-15,-2-3 7 0,-2-3-5 0,2-1 2 16,2-8 1-16,0 1-4 0,-2-6-1 0,-2-3 8 16,-2 0 1-16,2 0-5 0,-3-3 6 0,-3 4 7 15,0 0 13-15,-2 3 19 0,-4 2 2 0,1 5 13 16,-4 0-1-16,0 0-5 0,0 5 10 0,-1 3 2 16,-1-1 0-16,0 3-8 0,-3 2-7 0,-3 0-8 15,-1 1-5-15,-4 4-7 0,-3 4-2 0,-5 1-4 16,-2 5-1-16,-2 2-4 0,0 6-3 0,1-3-8 15,9-2-19-15,0-2-20 0,3 2-11 0,4-2-6 16,-1-2 0-16,6 0-14 0,-1-1-15 0,1 2 2 0,4-3-7 16,1-1 10-16,0 0 9 0,2-2 10 15,6-1-3-15,-1 0 7 0,4-3 4 0,0-1 5 16,3-3 3-16,1-2 4 0,0 0 7 0,4-2 3 0,-3-1 1 16,-1 0 4-16,-1-4 1 0,1 2 4 0,1-1 1 15,-3-2 8-15,2 3 6 0,-3 0 8 16,0 1 4-16,-5 1 8 0,1 2-3 0,-2-1 1 0,0 4-1 15,-3-1-5-15,0 2-2 0,0 1-3 0,-1 0-4 16,-4 2-5-16,9 2 6 0,-3-2-4 0,-1 4-4 16,1 0 7-16,-2 2-5 0,1 2 2 0,3 1 2 15,-3 2 5-15,0-2-3 0,4 3-6 0,-1-3-2 16,-2 0 4-16,1-1-4 0,0 2 2 0,1-5-1 16,-3 7-4-16,4-7 9 0,-1-1-2 0,-4 0-2 15,1 0 0-15,0-4 0 0,0 0 3 0,0 1 3 16,3-1-5-16,-3-3 6 0,1 1-5 0,-2-2 10 15,0-1-10-15,2-1-1 0,-1 1-2 0,-2-3 6 16,1 1-5-16,-2 0-1 0,0-1 8 0,-4 2 2 16,2 0 1-16,-2-1 6 0,-1 3 1 0,-2-1-9 15,-1 2 2-15,-4 1 3 0,-1-1-7 0,-1 6-2 16,-5-1 4-16,-1 3 2 0,0 5 1 0,-6 4-5 16,2 1 1-16,4 4-3 0,-4 0 0 0,3 1 4 15,6-3-3-15,1 4 2 0,2-6-1 0,2 1-5 0,-1 0 5 16,5-4 3-16,0 0-10 0,3-1-6 0,2 0-10 15,1-1-8-15,0-1-4 0,1-1 12 16,0-2-7-16,5 1 8 0,1-3-9 0,1 0 5 16,4-4 3-16,-1-2-2 0,4-1 0 0,-2-3 5 0,4-2-2 15,-1 0 6-15,4-9 6 0,-7 3-2 0,7-4-4 16,-3 1 4-16,-4 3 6 0,0 2 1 0,-2-2 4 16,-2 2 12-16,-2 3 22 0,-3 1 11 0,0 0 9 15,-2 2 6-15,0 0 0 0,-1 1-7 0,-1 1-10 16,2 1-8-16,-3 2-6 0,-1 1-9 0,0 0-2 15,0 0-5-15,0 0-1 0,0 0 2 0,-5 9-6 16,0-2-5-16,-3 5-3 0,2-2-14 0,-4 2-20 16,3 0-15-16,2-3-32 0,-2 0-21 0,2 1 4 15,0 0-6-15,-1 0-2 0,4-5-9 0,-2 0-3 16,3 3 7-16,-1-5 15 0,1 0 1 0,1-3 14 16,0 0 5-16,0 0 9 0,17-6 12 0,-8 0-1 15,2 1 8-15,3-5 4 0,2 1 6 0,0-3 5 16,0-1 11-16,0-1 6 0,2 2 10 0,0 2 4 15,-4 1 10-15,3-1 3 0,-6 4 0 0,1 1 1 0,-2-1-6 16,-3 4 0-16,1 0 0 0,0 2-1 16,1 2-3-16,-3-1-4 0,1 0 5 0,0 5 2 15,0 1-1-15,-2 3 3 0,-1 0 3 0,-2 1-3 0,1 2 3 16,-1 3-6-16,-4 0-1 0,-2 1 3 0,1 1-4 16,-4-2 4-16,-2 0-7 0,2-2 3 0,2-5-3 15,1 2 3-15,2-5-2 0,-1 1 6 0,1-2 0 16,0 0 0-16,-1-2 3 0,1 1 17 0,2-4 8 15,0 0-13-15,0 0-7 0,0 0 3 0,8-12-4 16,-3 3 8-16,3-3-14 0,1-1-2 16,3-4 2-16,5-7 3 0,6 4-9 0,0-3 6 0,4 1-11 15,2 0 3-15,2 3 1 0,-2 2-8 0,-4 2 5 16,0 1 3-16,-6 9-3 0,0-3-11 0,-2 3 7 16,-4 1-6-16,-4 2-5 0,-3 2 11 0,-1 3 0 15,1 3 17-15,-4 0 15 0,-2 5 19 0,4 5 5 16,-4 3 18-16,-4 0-7 0,0 2-2 0,-2 5-2 15,-1 3 7-15,2-6-12 0,1 3-5 0,2-9-6 16,2 0-5-16,0 0 1 0,2 2-3 0,5-2-1 16,3-3-5-16,5 2-29 0,9-2-5 0,5 0-24 15,8-3-78-15,14 0-70 0,1 2-85 0,3-9-123 16,0-4-1045-16,-18 0 475 0,3-5 318 0</inkml:trace>
  <inkml:trace contextRef="#ctx0" brushRef="#br0" timeOffset="75613.42">28158 7797 266 0,'0'0'263'0,"-10"-2"-29"0,10 2-20 0,-7 0-23 16,7 0-19-16,-6 0-20 0,6 0-13 0,0 0-12 0,-3-3-13 15,3 3-12-15,0 0-10 0,0 0-5 0,0 0-7 16,0 0-9-16,0 0-6 0,9-7-4 0,-4 6-6 16,-1-2-1-16,2 0 0 0,0-1-1 0,0-2-3 15,0-1-1-15,2 0 6 0,2-1 5 0,-2-1-5 16,1-5-1-16,1-2 1 0,-1-1-5 0,0-2 2 15,-1 0 5-15,3-4 5 0,-4 7 4 0,-2-3 8 16,1 4 7-16,0 1 9 0,-3 2 1 0,-1 0 22 16,0 7 3-16,0-4-6 0,1 3-6 0,-2 3-7 15,1-2-17-15,-1 2-17 0,0-1-8 0,-1 4-11 0,0 0 1 16,0 0-8-16,5 12 2 0,-2-3-6 16,-2 3-16-16,3 5 14 0,0 0-2 0,-1 2-10 15,1 5-4-15,0 0 4 0,1 3 0 0,-3-8-7 0,0 2 5 16,4 4-6-16,-2 0 4 0,0-7-1 0,1-1-3 15,-1-2-9-15,-1-1 9 0,3-3-14 0,0 0-7 16,-2-1-6-16,4-3-1 0,-2 1 5 0,3-6 1 16,0 0 5-16,3-2-2 0,3-2 2 0,-3-6-6 15,5-1-3-15,3-9 6 0,0-2 6 0,3-2-9 16,-4-3 1-16,-1-1 2 0,-4-1 1 0,4-2 20 16,-5 5-20-16,1 1 2 0,-8 6 11 0,2 3 3 15,-2-2 5-15,-2 6 9 0,0 2-1 0,-3 2 0 16,2-1-6-16,-2 4-8 0,2 1-2 0,-3 2 1 15,0 0 4-15,0 0-12 0,-3 16 5 0,3-5-1 16,-1 9 4-16,-2 5-5 0,1 0 4 0,2 2 2 16,-2 1-1-16,2 3-5 0,2-3 5 0,-2 2-8 15,2 0 6-15,2-1 8 0,1-3-12 0,-1 0 4 0,5-6-2 16,-3-3-10-16,1-2-2 0,2-1-1 16,0-3-2-16,-2-2 2 0,2-1 17 0,-1-2-18 0,3-3 4 15,2 0 1-15,-1-5 0 0,-1-2 5 0,2-1-3 16,2-5-4-16,-2-2 1 0,6-8-6 15,3-1-2-15,-1-4 4 0,-2-1 0 0,0-1-2 0,-3 4 1 16,1-2 2-16,-4 4 5 0,-7 2 3 0,4 2-7 16,-7 5 6-16,1 0 0 0,0 3 2 0,-2 0-4 15,0 2-5-15,-2-1 3 0,0 4 1 0,-4 2-10 16,4 2-1-16,-8 0 0 0,-2 6 0 0,0 0-8 16,-2 0-7-16,1 4-10 0,-1 3-9 0,0-2-2 15,5 1-1-15,-1 3-7 0,3-5-1 0,1 2-1 16,4-3-7-16,0 1 5 0,3-3 5 0,1 1 8 15,-1-4 8-15,3 2 3 0,4-4 2 0,-4 0 8 16,7-5 6-16,1 2-3 0,3-7 10 0,0-2 0 0,0 0 2 16,6-8 3-16,-2-1 0 0,-1-3 7 15,2-2 7-15,-2-1 9 0,-3-4 9 0,2 4 4 16,-1-2 9-16,-3-1 13 0,0 1 15 0,-2 3 1 0,-2 5 10 16,-3 2 4-16,0 2 13 0,-1 4 8 0,-4 3 0 15,1-1 17-15,1 3-23 0,-4 0-10 0,2 0-10 16,-2 5-3-16,-1 1-18 0,0 0-7 0,0 0 1 15,-4 13-6-15,0-3-7 0,-3 6 0 0,-2 7-2 16,1 6 0-16,0-4-1 0,-3 6-4 0,4-1-6 16,0-2 2-16,-2 0-7 0,4 2 5 0,1-2-11 15,2-3-10-15,-1-7-14 0,2 0-6 0,0-2-7 16,1 0-7-16,1-5-5 0,2-2-3 0,-2-1-2 16,1-3 8-16,2 1 6 0,0-4 3 0,4-2 5 0,2-5 1 15,1-2 1-15,7-3-2 0,-4-5 12 16,9-4-2-16,-1 0 3 0,-1-5 2 0,-1 3 1 15,-2-2-6-15,-5 11 12 0,-1-3 5 0,-3 5 24 16,-1 0-19-16,-1 1 1 0,-2 5-5 0,0 0 3 0,-2 1-5 16,1 0-6-16,-4 3 2 0,0 0 1 0,9 6 8 15,-5 2-9-15,1 1 2 0,-5 2-2 0,5 6 7 16,-3 3-4-16,-2-2 2 0,1 7-1 0,-2 0 1 16,-1-4 3-16,2 2-7 0,0-3-3 0,0-1-12 15,0 1-14-15,0-5-11 0,0-4-8 0,0 0 5 16,0-2 2-16,2-4 6 0,1-1 6 0,1-1 8 15,0-3 2-15,-4 0 3 0,17-6-3 0,-10 0 7 16,2-6 3-16,4-2-1 0,1-6 1 0,1-1 1 16,-2-1 3-16,-1-7-1 0,3 3 5 0,-2 0 6 15,1 1 2-15,-3 2 17 0,-3 4 4 0,1 4 9 16,-1 0 15-16,-3 7 6 0,-1-2 13 0,-2 3-20 16,0 1-2-16,0 2-12 0,-1 1 7 0,4-1-19 15,-5 4 1-15,4-1-7 0,-4 1-1 0,0 10-1 0,1-2 5 16,-1 3-6-16,4-1-5 0,-4 5 8 15,4 2-2-15,1-3-1 0,-5 2 1 0,0-3-4 16,6 2-9-16,-4 0-18 0,0-2-14 0,2-3-29 0,-2 1-25 16,0-2-21-16,-2 1-31 0,1-2-31 0,2-1-32 15,-2-1-28-15,3-1-37 0,-3-2-807 0,3-1 357 16,-4-2 240-16</inkml:trace>
  <inkml:trace contextRef="#ctx0" brushRef="#br0" timeOffset="76167.1">29908 7595 14 0,'0'0'292'0,"-1"-5"-34"15,1 5-26-15,0 0-17 0,0 0-13 0,-13 6-8 16,8-2-8-16,-2 7-2 0,-2 3-2 0,2 1-13 16,-3 2-17-16,2 0-12 0,-1 11-8 0,0-3-17 15,2 0-13-15,3-2-8 0,0 3-9 0,2 0-7 16,3-1-6-16,0-5-9 0,3-2-3 0,0-1-10 15,-1 0-1-15,3-5-6 0,1-2-4 0,0 0-6 16,3-2-2-16,1-3-3 0,2-2-3 0,5-3-2 16,1-3-5-16,-1-4-4 0,10-5 2 0,-5-2-3 15,0-3-1-15,-1-3-2 0,2-5-2 0,-3-4 1 16,2 1-1-16,-3-3-1 0,3-9-1 0,-4 9-1 0,-6-3 5 16,4 3 3-16,-3 2 12 0,-3 3 14 15,0 1 35-15,-5 5 10 0,0 5 21 0,-2 1 21 16,-1 3 7-16,-2 3-3 0,0 2-17 0,-2 0-16 0,2 4-11 15,-1 2-11-15,0 0-10 0,0 0-6 16,-7 15-9-16,2 2-5 0,-2-1-2 0,-4 9-4 16,2 4 0-16,-3 2-4 0,2-2-4 0,-3-1-2 0,4 4-6 15,-2-2 1-15,-1-2-9 0,4-1-12 0,3-9-6 16,3 1-18-16,-2-4-5 0,0-4-7 0,4 1-3 16,-1-3 6-16,1-2-6 0,1-1 3 0,1-2 9 15,4-1-2-15,-6-3 5 0,15-8-1 0,-3 2 1 16,4-5 5-16,6-6 7 0,0-1-7 0,1-4 6 15,-2 1 0-15,2 0-1 0,-3-1-1 0,-2 2 4 16,-3 7-1-16,0-1 7 0,-2-1 2 0,1 4-9 16,-4 2 5-16,-1 3-3 0,0-2 1 0,-2 3-2 15,-1 2-3-15,0 1 3 0,1 4 5 0,0-1-8 16,0 2 9-16,1 4-8 0,1 3 17 0,-1-2-9 16,0 5-9-16,2 2-11 0,-2 1-36 0,0 1-34 15,-3 0-44-15,1 2-57 0,1 3-52 0,1-2-59 16,-4-1-932-16,1-2 412 0,3 0 274 0</inkml:trace>
  <inkml:trace contextRef="#ctx0" brushRef="#br0" timeOffset="76563.35">30809 7556 335 0,'3'-13'329'0,"-2"6"-30"16,2 0-29-16,-2 2-31 0,0 2-30 0,2 1-22 15,-3 2-12-15,0 0-27 0,0 0-10 0,11 5-12 0,-6 0-16 16,2 5-15-16,-1 1-2 0,7 4-11 0,0 7-9 16,-1-5-6-16,-1 1-7 0,-1-1-5 15,1-2-7-15,0 2-1 0,-2-2-5 0,-2-6 2 0,2 2-10 16,0-2-5-16,0-2-4 0,-1-1 1 0,-1-1 0 16,1-2-4-16,0-3-1 0,3-1-3 0,2-2 2 15,0-4-4-15,1 0 1 0,1-8 0 0,-3 1-3 16,3-10 2-16,-3 8 5 0,0-8 7 0,-2 6 5 15,3-6 11-15,-6 6 18 0,2 2 11 0,-4-2 27 16,-1 8 13-16,-1-1 12 0,1 1 3 0,-2 2-2 16,0 4-18-16,-1-1-15 0,1 1-17 0,-2 4-9 15,0 0-7-15,0 0-6 0,0 0-7 0,-9 17-5 16,4-2-5-16,-4 10-2 0,-3-3 8 0,2 6-15 16,-3 1-1-16,4 1 0 0,-4 2-16 0,-1-1-32 0,3 3-37 15,0-1-40-15,0-1-36 0,1 1-47 0,-3 1-30 16,4-4-36-16,0 0-19 0,0-4-49 15,4-7-33-15,0-2-753 0,1-6 367 0,3-3 244 16</inkml:trace>
  <inkml:trace contextRef="#ctx0" brushRef="#br0" timeOffset="77264.64">31240 7733 37 0,'10'-15'206'0,"-2"0"15"15,-3 3 13-15,-1 7 0 0,1-4-17 0,-4 4-15 0,3-2-19 16,-3 4-21-16,1-2-16 0,-2 5-14 0,0 0-7 15,0 0 13-15,-9 20-17 0,5-8-7 0,-4 5-11 16,-1-1-10-16,3 2-6 0,-6 5-8 0,4 0-10 16,2-5-5-16,-3 5-6 0,5-3-6 0,-1-4-4 15,3 3-7-15,0-4-3 0,2-4 0 0,0-1-3 16,4 0-4-16,-2-4 1 0,1 0-6 0,5-3 2 16,1-3-5-16,1 0-2 0,3-3 0 0,5-4-2 15,-4-2 2-15,3-4-6 0,-2-1-4 0,3-8 1 16,1 0 1-16,-4-1-2 0,2-5-5 0,-4 1 8 15,1 1 0-15,-3-5 4 0,0 2 12 0,0 1 8 16,-5 0 3-16,-2 3 10 0,1 7 3 0,-5 2 31 16,0 0 7-16,0 6-2 0,-2 1-4 0,-1-1-5 15,2 5-12-15,-3 1-16 0,-4 3-2 0,-3 3 4 16,-1 1-8-16,-7 9-16 0,-6 5 2 0,3 3 0 16,-2 2-9-16,1-1-7 0,4 6-10 0,3-3-23 15,1 0-24-15,3 0-13 0,6-4-17 0,-1-6-12 16,6 2 6-16,1-3 6 0,4-1 7 0,1-2 4 15,4-3 3-15,-1 0 7 0,3-3 7 0,2-1 0 16,2-5 6-16,0-2 5 0,2 1 5 0,9-8 0 16,-2 0 2-16,-6 0 3 0,10-3 2 0,-5-2 0 15,0 0 6-15,0 3 7 0,-8-1 1 0,1 2 6 16,0 3 11-16,-5 1 3 0,-2 1 6 0,1 0-1 0,-6 4-4 16,1-1 0-16,-1 1-5 0,-2 2-4 0,-2 1 0 15,7-1-2-15,-7 1-1 0,3 9-3 16,-3-2 5-16,-3 3 3 0,3 2-3 0,0 2-3 0,0 3 6 15,-3-1-5-15,1 2-1 0,2-4-1 0,1 2 0 16,1-4-3-16,3-1-3 0,1 0 5 0,-1-2-3 16,4-3-3-16,3 1 8 0,-3-4-2 0,4-1-1 15,1-2 0-15,4-2 2 0,1-2-2 0,0-2 4 16,1-3-1-16,5-3 0 0,-7 1-3 0,5-8 5 16,1 1-6-16,-1-2 5 0,-1-2 2 0,-3 2 2 15,2 0 21-15,-7 6 13 0,-5 6 28 0,-2-1 13 16,0 3 9-16,-3 1-10 0,1 1-1 0,-3 2-22 15,1 1-3-15,-3 1-4 0,0 0 1 0,-7 19-2 16,0-4-10-16,0 4-1 0,0-2 5 0,0 8-6 16,-2 3-9-16,3-2-3 0,2 2 2 0,3 1-5 15,-2 2-17-15,6-4-45 0,1-1-60 0,3 0-58 16,1-1-74-16,0-1-91 0,-3-7-1058 0,1-3 461 0,-1-2 306 16</inkml:trace>
  <inkml:trace contextRef="#ctx0" brushRef="#br0" timeOffset="78746.69">29176 8151 236 0,'-1'-11'347'0,"0"4"-30"0,1 2-34 0,-2-1-29 15,2 1-33-15,0 5-23 0,2-3-19 0,-2 3-18 16,0 0-9-16,5 16-10 0,-1-6-15 0,2 8-3 15,0 2-13-15,-1 3-1 0,1 4-10 0,-1-1-8 16,-3 5-8-16,3-1-5 0,-5 2-6 0,0 2-10 16,-3-2-5-16,1-2 6 0,0 2-16 0,-1-3-5 15,-1-2-5-15,-1 2-1 0,1-3-3 0,0-9-5 16,2 2-2-16,-3-6-3 0,2-1-2 0,2-1-5 0,0-4 4 16,-2-3 2-16,3 2 1 0,0-3-6 0,0-3 0 15,0 0-3-15,3-17 1 0,1 3-8 16,1-2 1-16,4-9-2 0,0-2-1 0,3-6-2 0,-3 1-1 15,4 0 3-15,2 1-1 0,-2 4 14 0,1-1-11 16,-5 7-2-16,0 4 8 0,1 3-6 0,-2 2-3 16,-3 5-3-16,4 0 2 0,-4 3 1 0,7 1-6 15,-3 5 8-15,1 3-5 0,4 2 4 0,-1 3-5 16,6 9-2-16,1 3 0 0,-6-1 13 16,4 6-11-16,-1-2-3 0,-1 3 1 0,0-3 1 0,2 4-1 15,-4 0-2-15,2-4 3 0,1 0-1 0,1-3 1 16,-2 0 4-16,-3-5-4 0,4-3-3 0,-2-3 2 15,-2 0 4-15,6-5-3 0,-1 0 0 0,0-4 1 16,0-3 1-16,0-4 1 0,3-3-3 0,4-3-1 16,-4-4 2-16,1-2-4 0,-3-2 2 0,3-4 2 15,-4-2-6-15,1 2 0 0,3-3-2 0,-7 6 6 16,-1 3 7-16,-2 3-1 0,-6 2 4 0,1 4 7 16,-1-4 9-16,-2 7 0 0,-2 1 6 0,0-1-14 15,-2 1-2-15,0 4 2 0,0 0-5 0,-30 6 0 16,2 6-3-16,-4 3 3 0,0 2-5 0,-2-1 1 15,3 2 2-15,3-1-13 0,4 3 2 0,3-2-11 0,3-1-7 16,4-5-16-16,9 0 0 0,1-4-2 0,-1 2 9 16,5-6 6-16,0 1-1 0,4 2 6 15,1-4 3-15,4-3-1 0,5-3 4 0,3-1-2 0,2-4 1 16,6-4 14-16,4-1-8 0,1-2 0 0,-3-2-3 16,-5 0 3-16,5-1-2 0,-2-2 2 0,1 1 2 15,-1 3 2-15,-8 5 0 0,1 1 7 0,-2 1 7 16,-5 5-5-16,-2-3-3 0,1 2 6 0,-4 2-3 15,-3 1-7-15,1 2 2 0,-4 0 1 0,0 0 6 16,12 8 3-16,-7-2-1 0,-2 4 6 0,-2 1-4 16,-1 2 4-16,0 3-3 0,-1 5 1 0,-4-2 1 15,1 1-4-15,0 4-4 0,-1 1-8 0,1-4 26 16,0-5 1-16,1-1-9 0,3-3 3 0,0-2-3 16,0 0-5-16,0-3-1 0,3-1 6 0,-1-1-2 0,4-4 0 15,1 1 2-15,5-5-4 0,1-1 0 16,2-6-3-16,11-2 0 0,-3-5 1 0,4-1-2 15,-4 0-2-15,2-2-3 0,-3-4 2 0,1 3-2 0,1 3 16 16,-2 0-21-16,-8 5 9 0,3 1 3 0,-3 2-5 16,-5 1 1-16,0 4-6 0,-4 0-1 0,0-1-7 15,0 2 2-15,-1 4-3 0,-4 0 10 16,0 0-4-16,13 5-2 0,-11 2 16 0,-2-2-15 0,0 7-2 16,-1-2 1-16,-3 7 3 0,0-5-2 0,-5 3 1 15,3 1-4-15,-2 0 8 0,-2 0-27 0,2-1-21 16,1-1-17-16,2-5-11 0,-1 1-14 0,0-3-2 15,4 0 10-15,-1-3 8 0,2-2 8 0,1-2 6 16,0 0 11-16,0 0-2 0,0 0 0 0,11-13 8 16,-3 6 1-16,0-2 8 0,1 2-1 0,1-3 1 15,-1 3 7-15,0-3-1 0,1 3 5 0,0 2 5 16,-2 0-2-16,-2 1 3 0,4 0-2 0,-1 3 4 16,-2-1 0-16,1 2-1 0,5 1 4 0,-5 0 0 15,2 1 2-15,0 0 0 0,3 1 0 0,1 1 0 16,2 1 2-16,-2-2 1 0,1 4 1 0,-1-3-1 15,-2-2 2-15,0 2 2 0,1-1 3 0,1-2-6 16,-2 2 3-16,-1-3 2 0,3 0 2 0,0-3-2 16,2-1 4-16,-5-1 8 0,7-3-2 0,-1 1 7 0,-2-4 4 15,-1-4-1-15,3 2 2 0,-3 1 0 16,0-3 14-16,-3 2 10 0,-2 5 14 0,0-2 21 16,-1 1 4-16,-2 4 6 0,-3-2 3 0,1 2-3 15,-2 1-3-15,1 1-10 0,-1 0-19 0,-2 3-10 0,0-5-3 16,0 5-4-16,0 0-6 0,-5 12-5 0,-1 0 3 15,-1-2-7-15,-3 7-1 0,1 0-5 0,-4 5-4 16,2 2-22-16,1 0-39 0,1 0-41 0,1 2-38 16,-1-2-53-16,2 1-47 0,1 0-60 0,5-6-52 15,-3-5-821-15,2 1 386 0,-1-6 256 0</inkml:trace>
  <inkml:trace contextRef="#ctx0" brushRef="#br0" timeOffset="79923.08">31083 8277 265 0,'1'-10'320'0,"0"1"-22"15,1 3-40-15,-2 1-33 0,0 1-21 0,0 4-18 16,0 0-21-16,0 0-14 0,1 15-5 0,-1-3-10 16,2 3-8-16,0 3-9 0,-1 7-6 0,2 5-6 15,-1 2-11-15,2-3-9 0,-2 0-3 0,0 1-6 16,-1 3-12-16,2 1-1 0,-3-4-7 0,1 1-3 15,0-1-11-15,0 0 4 0,2-1-12 0,-2-2-1 16,3-3-2-16,-1-5-6 0,1-3 2 0,2 0-6 16,-1-5-1-16,3-3 0 0,3 2 4 0,1-4-7 15,0-3 0-15,10 2 11 0,-3-7-16 0,3 0 4 16,0-2-10-16,-1 0 3 0,6-8-2 0,-2-1 0 16,0-3 10-16,1-3-11 0,-3 0 0 0,3-3-1 0,1 0-3 15,-5-2 2-15,-1 1 0 0,-2 0-6 16,-5 8 9-16,-5 1 10 0,0 5 22 0,-4 1 18 15,-3 1 6-15,1 1 9 0,-1 2-14 0,-2-1-7 0,-3 1-9 16,-3 3-10-16,-6 1 12 0,-5 3-12 0,-5 3-2 16,-3 0-8-16,-2 3-5 0,1 6 2 0,-1 2-12 15,3 0 6-15,1 0-14 0,3 2 8 0,8-5-35 16,2 1-9-16,-1-3-5 0,4 0-4 0,3-2-4 16,2-1 0-16,1-1 7 0,1-3 3 0,2-1 5 15,2-1 2-15,1-2 12 0,6 0-5 0,0-2 4 16,0 0-2-16,6-6 4 0,0 4-2 15,0-1 8-15,1-2-1 0,-4 3 2 0,0-1 10 0,-1 0-8 16,0-1 3-16,0 2-4 0,-2 1 6 0,1-1 9 16,-6-1 0-16,1 2 6 0,-4 0 11 0,3 1-5 15,-4-2 1-15,-2 3 2 0,3-3-2 0,-3 3-7 16,0 0 0-16,6-1 1 0,-6 1-8 0,0 0-1 16,0 0-4-16,0 0-5 0,0 0-3 0,0 0-5 15,0 0-8-15,0 0-4 0,0 0-4 0,0 0 0 16,9 1 9-16,-9-1-1 0,0 0 4 0,5-4 2 15,-2-1 13-15,1 0-13 0,3-2 2 0,-1-2 0 16,2-1 4-16,2-1 1 0,1-1 9 0,1-1-10 16,0 0 7-16,-1 1-4 0,2 1 11 0,1-1 12 0,-6 3 11 15,2-5 11-15,0 0 7 0,-1 0 6 16,2 1 3-16,-4 4 4 0,1-7 2 0,0 2 11 16,-2 2 1-16,-2 0 5 0,3-2 2 0,-3 2 2 0,0 3-5 15,0-2 9-15,-2 1-4 0,1 1-2 0,0 0-8 16,-2 0 1-16,1 2-14 0,-2 0-6 0,3-2-4 15,-2 4-3-15,-1-5-8 0,-1 3-5 0,1-3-3 16,-3 5-5-16,3-2 1 0,-1 2 0 0,0 1-5 16,0-1-5-16,1 2-6 0,0 3 4 0,-2-6-5 15,2 6-5-15,-1-5-1 0,1 5-2 0,-3-1-5 16,3 1-1-16,0 0-2 0,0 0 5 0,0 0-6 16,-5 12 6-16,4-2 0 0,0 1-1 0,-1 0-2 15,1 3 3-15,1 5 0 0,-2 1 1 0,0-1 4 0,1 5-5 16,0-5 1-16,-1 1 1 0,1-3-3 15,-1 10 13-15,-2-4-8 0,1-5-1 0,1 1 1 16,-1-2 2-16,-1 0-1 0,3-2-8 0,-2-3-12 0,2 1-9 16,-1-3-6-16,-1-4-1 0,3-1-4 0,-1 0 10 15,1-1 11-15,0-4-1 0,0 4-3 0,0-4 7 16,0 0 0-16,0 0-5 0,15-11 2 0,-7 4 1 16,6-5 11-16,-3 0-14 0,5 3 5 0,-5-2 3 15,2 1 0-15,2-1-3 0,-6 5 2 0,1 1 1 16,-1-1-2-16,-1 3 0 0,0 1-3 0,-1 0 2 15,2 1 3-15,-1 1 6 0,0 0-7 0,2 4 3 16,-2-2 0-16,-1 3-6 0,2 1 5 0,0 0 6 16,1 0-5-16,-1 1 0 0,-1 1 15 0,0 1-12 15,-1-1 2-15,3 1 1 0,-2-4 6 0,1 2-5 16,-1 1 2-16,-1-6 0 0,1 2-3 0,-1 1-2 16,0-5 9-16,3 0-1 0,-2 0 4 0,1-4-5 15,2 2 7-15,-1-1-3 0,1-4-3 0,2-3 4 16,-2 0-4-16,2-3 4 0,-3 0-2 0,1-3-6 15,-1-2 6-15,-1 1 4 0,-2 3 3 0,1-2 12 16,-3 5 18-16,-4-2 9 0,2 3 4 0,-2-1-1 0,-1 5-1 16,0 1 2-16,0-1-6 0,0 2-6 15,-1-1-10-15,1 5-5 0,-6-1-5 0,6 1-3 16,-9 6 0-16,1 1 3 0,2 1-9 0,-6 5 0 0,2 1-1 16,2 1-16-16,-2 0-22 0,5 2-27 0,0 2-30 15,-2-4-49-15,6 3-51 0,0 1-38 0,1 0-52 16,2 0-62-16,2-2-57 0,0-6-916 15,0-1 435-15,1-5 292 0</inkml:trace>
  <inkml:trace contextRef="#ctx0" brushRef="#br0" timeOffset="80485.1">32422 8585 187 0,'0'0'224'0,"0"0"-13"16,0 0-3-16,0 0-1 0,0-13-11 0,0 13-11 15,-1-7-12-15,2 3-1 0,-1 0-4 0,0-3-1 0,0 2-19 16,1-2-12-16,2 0-6 0,-1 0-15 0,4-2-11 16,0 2 0-16,-2-2-14 0,3 1-8 15,0 2-11-15,-1 2-4 0,0 0-8 0,1-1-6 0,1 3-8 16,-1 2-5-16,3 0-4 0,-5 4-5 0,3 0 1 16,0 3-3-16,-1 2 5 0,0 3-3 15,-5-3 0-15,2 7 0 0,0 1-1 0,-1-4 0 16,-2 3 34-16,-2 1-9 0,-2-1 1 0,-2 1 0 0,1-2-5 15,-4-4-16-15,6 1 6 0,-6-6 0 0,3 4-9 16,4-4 17-16,-3-1 11 0,1-1 15 0,2 2 11 16,-1-3 7-16,-1-1 28 0,3-2 6 0,0 0-5 15,0 0-13-15,0 0-8 0,0 0-11 0,1-17-5 16,4 8-7-16,3-8-13 0,1 0-7 0,6-2-6 16,1-6-6-16,2 3-2 0,3 3-3 0,-3 2-7 15,1-2-4-15,-4 8-4 0,-1 3-4 0,-4 0-2 16,-1 6-4-16,-2-1-2 0,0 0-3 15,-1 3-7-15,4 1 3 0,-6 4-1 0,5 2 2 0,-4 4-3 16,3 0 3-16,-2 3 1 0,2 3-5 0,-2 0 1 16,-2 2-9-16,-1 1-45 0,2 6-72 0,-4-6-90 15,-3 6-95-15,-2-7-108 0,-8 6-1158 0,-6-3 524 16,-1-3 350-16</inkml:trace>
  <inkml:trace contextRef="#ctx0" brushRef="#br0" timeOffset="81361.84">30099 9082 166 0,'6'-10'239'0,"-1"-1"-14"0,0 3 0 0,-1-3 7 15,0 3 5-15,0 3-2 0,-2 0-11 0,1 0-9 16,-2 2-16-16,-1-1-17 0,0 4-20 0,4-4-14 15,-4 4-21-15,0 0-11 0,0 0-9 0,0 0-4 16,0 0-19-16,-10 11-3 0,4-5-1 0,-1 5-10 16,-1 2-4-16,-2 3-11 0,1 0-2 0,-2 2-6 15,-1-2-3-15,3 4-5 0,3-2-3 0,-2-2-5 16,1-4-8-16,4-1-11 0,2 1-7 0,1-1-3 16,2-3 4-16,0-1-6 0,6-1-2 0,-1-2-1 15,2-2 3-15,5-5-3 0,3-4-1 0,4 1-1 16,6-6-3-16,-3-3 6 0,2 2-7 0,2-6 3 0,-1 2-2 15,0 2-1-15,-2-1 4 0,-8 6 0 16,-2-2 0-16,3 1 1 0,-4 3 4 0,-5 1 3 16,4 0-3-16,-8 2 6 0,3 2 5 0,-4 0-3 0,2-1 6 15,-4 2 0-15,2-1-8 0,-4 3-3 0,5-3 0 16,-5 3 5-16,0 0-12 0,0 0 4 0,0 0 1 16,0 0-3-16,-2 10 2 0,2-10-4 0,-4 5-3 15,3-1-8-15,1-4 0 0,-2 4-1 0,2-4 2 16,0 0 2-16,0 0 3 0,0 0 5 0,0 0-3 15,15-5 2-15,-6-1 3 0,3-3-2 0,0-1-1 16,3-3 4-16,-2-1 2 0,0 1 1 0,-2 0 4 16,-1-3 11-16,-1 8 28 0,0 0 9 0,-4 2 8 15,-1-1-9-15,0 3-6 0,0-1-7 0,-3 3-5 16,-1 2-13-16,0 0-1 0,6 7-7 0,-6 5 2 16,-1 8 4-16,-4 6 0 0,-2 8 7 0,1 10-14 15,-3 4 14-15,-1 7-7 0,1-4-4 0,0 1 2 16,-1 0-3-16,2-2 0 0,-1 0 1 0,2-4-6 15,-1 4 2-15,1-4-2 0,1 1 1 0,4-13-6 16,-2-2 4-16,0-2-6 0,-1-1-3 0,0-2 4 16,0-8-5-16,0-1-15 0,0-1 2 0,-1-5-3 15,0-2 6-15,4-2 3 0,-5-2 10 0,2-2-9 16,0-1 1-16,-2-6 1 0,7 3 8 0,-12-6-4 0,5-5-6 16,1 2-2-16,-5-8 1 0,5-1 4 15,3-1-8-15,1-2 6 0,-2-4 6 0,4 0-10 16,4 5 5-16,1 1-2 0,1 1-6 0,5 1-9 15,-1 0-4-15,8-3-23 0,0 3-23 0,6 0-34 0,0 1-41 16,6 7-47-16,2-1-62 0,1 0-59 0,0 0-721 16,-1 3 346-16,2-3 230 0</inkml:trace>
  <inkml:trace contextRef="#ctx0" brushRef="#br0" timeOffset="81695.46">31188 9153 297 0,'2'-6'336'0,"0"2"-35"16,-2 1-35-16,0 3-25 0,0 0-27 0,0 0-17 15,-8 13-18-15,5-1-13 0,-6 3-8 0,-1 8-22 16,0 1 0-16,-1 1-1 0,4 4-20 0,-3 0-13 16,2 2-6-16,0 3-8 0,2 0-11 0,-2 0-9 15,4 2-4-15,1-1-7 0,0-5-3 0,2 2-2 16,1-3-12-16,-2-9 0 0,4-1-5 0,2-3-6 15,-2-4-3-15,1-2-3 0,1-4 0 0,2-2 2 16,-1-4-9-16,1-2 1 0,3-3-1 0,1-2-2 16,3-6 1-16,0-2-2 0,-1-1 2 0,0-8-4 15,1 0 1-15,-8 6 1 0,4 1 0 0,-5 1 2 0,1-1 3 16,-1 7 1-16,-4 0-1 0,-4 0-12 16,-1 1 3-16,0 1-1 0,-3 2-4 0,-2-1-6 15,-1 6-12-15,-2-1-17 0,-1 1-36 0,1 4-29 16,-1 1-40-16,4 1-35 0,-1 1-42 0,1 3-28 15,3-1-40-15,0 1-645 0,3-1 308 0,3 1 206 0</inkml:trace>
  <inkml:trace contextRef="#ctx0" brushRef="#br0" timeOffset="82930.03">31529 9310 39 0,'3'-8'297'0,"-1"0"-25"0,-2 1-14 0,-3 3-20 15,1 2-16-15,-1-3-15 0,-2 3-17 0,5 2-14 0,-13 2-12 16,7 3-15-16,-1 1-10 0,-1 6-6 0,-3-1-10 16,1 5-12-16,0 1-7 0,-2 5-12 0,3 3-10 15,1 0-4-15,2-3-10 0,-3 5-6 16,4-8-4-16,0 4-9 0,0-3-2 0,3-3-7 0,0 1-4 16,6-3-3-16,-4-3-7 0,1-1-3 0,3 0-1 15,2-4-5-15,0-2-5 0,4-2-1 0,1 0-2 16,1-6-3-16,7 0 2 0,-1-5-2 0,0-3-1 15,1-7 3-15,1-1-4 0,1 0 3 0,-3-3 1 16,-2-2-5-16,-5-1 1 0,3 1-1 0,-7-2-2 16,1-1 4-16,-3 1 3 0,-5 0-1 0,0 1 1 15,0 6 4-15,-4-3 16 0,0 2 2 0,3 3 9 16,-1 8 3-16,0-1-7 0,1 3-5 0,-3 0-11 16,5 2 6-16,-2 2-5 0,1-2 11 0,0 5-24 15,0-6-5-15,0 3 0 0,0 3-4 0,0 0 6 0,9-1-3 16,-9 1 0-16,13 0 1 0,-3 1-6 15,0 1-2-15,4 0 0 0,6-1 8 0,-1 1-4 16,-6-1-1-16,1-1 4 0,-2 2-5 0,0 0 4 16,-1 0 0-16,-5-2-1 0,-1 0-3 0,1 1 5 0,-6-1-1 15,0 0-4-15,13 0-5 0,-13 0 3 0,2 4 0 16,0-2-1-16,-2 3-2 0,0 2 1 16,-2 3 4-16,0 0 16 0,-2 1-11 0,1 5 4 0,-5 1-3 15,1 0 11-15,1 1-12 0,1 0 1 0,-2-1 2 16,2 0-1-16,0 0-5 0,2 0 1 0,-2 0 7 15,3-1-6-15,2-3 0 0,-2-1-3 16,5-3 3-16,0 3 3 0,-1 0-1 0,3-4-6 0,4-1 1 16,1-2 6-16,-1-1-4 0,3-1-1 0,3-3 1 15,2-3 1-15,-2-1 1 0,3-3-2 0,-3-1 17 16,3-3-18-16,-2-4-2 0,0-5 3 0,-3 3 1 16,4-4-2-16,-7-4 3 0,-2 8 1 0,-5-2-6 15,1 0 5-15,-4-5 9 0,-3 6 4 0,-3-3 11 16,-1 4-1-16,-5-7-2 0,-1 7 5 0,-1 3 1 15,4 2 9-15,0 4 11 0,-2-2-4 0,3 3-3 16,3 0-1-16,-2 2-7 0,4 2 7 0,1 0-19 16,1 1 0-16,-2-2-7 0,4 4-9 0,-3-5 5 15,3 5 0-15,0 0 1 0,0 0-5 0,0 0 5 0,15 2-1 16,-5 1 0-16,4-2-5 0,-1 2-1 16,5-3-2-16,0 1 5 0,1-1-8 0,0 1 3 15,-6-1-5-15,5-1 10 0,-1-2-6 0,-2 2-8 0,-2 2 8 16,-1-2 5-16,-3 1-3 0,0 1-2 15,-5-1-1-15,5 0-5 0,-9 0 1 0,9-1-1 0,-8 4-2 16,2 0 2-16,-1 1 1 0,-2 2 0 0,0 3 3 16,-1 1-1-16,0 4 2 0,-2-1 0 0,-1 6 2 15,-1 0 5-15,1-2-2 0,-2 3 9 0,2-2-9 16,0 0 15-16,1 3-15 0,1-5-2 16,2 0 2-16,0 2 0 0,0-5 0 0,0 0-6 0,2 1 21 15,0-2-23-15,-1 1 7 0,3-5 2 0,4 2-6 16,-2-7 2-16,2 5-1 0,2-6 2 0,0 0 0 15,1-2-3-15,0-2 1 0,2-3 4 0,-3-2-4 16,5 0-2-16,-4-6 0 0,3-3 0 0,0-5 2 16,-3 3-2-16,-1-6-1 0,-1 1-4 0,-1-2 1 15,-5 0 4-15,1-1 6 0,-2 8-1 0,-2-2 8 16,0 2 16-16,0 3 5 0,-2 3-4 0,0 1 10 16,2 3-3-16,0 2-9 0,0 0-3 0,0 1-8 15,2 2-3-15,0 0 4 0,-2 3-7 0,8-2-5 16,-8 2 4-16,11 5-11 0,-2-2 10 0,5 4-11 15,0 2 13-15,3 3-4 0,-3-3-6 0,0 7 1 0,0-2-2 16,0 3 15-16,-2-2-15 0,-1 2 3 16,1 0-2-16,-5 3 4 0,0-3-5 0,-1 2 1 0,2 0 0 15,-1 0 2-15,-1-2-7 0,1-1 7 0,2 0 2 16,-4-7 3-16,3 3-2 0,1-3-6 16,-2-3 41-16,5-1-1 0,-2-1-5 0,4-3-1 15,6 1-4-15,-1-2-4 0,0-5-6 0,0 2 4 0,3-3-3 16,3-6 4-16,-1-1-12 0,2-3 3 0,-4-2-2 15,-2 2-2-15,-1-3 2 0,-3-2-2 0,-5 4-11 16,-1 0 7-16,-2-9-3 0,-5 9 1 0,-1-4 6 16,-4-4 0-16,-1 7-10 0,-2 2 2 0,-4-1 0 15,-4 1-3-15,-1 5 6 0,-4-1-5 0,-1 6-11 16,4-2-21-16,-7 4-9 0,2 0-18 0,2 4-40 16,-3 0-28-16,3 1-22 0,-1 4-21 0,-1 2-21 15,2 0-27-15,-1 1-25 0,5-1-30 0,-3 1-24 16,4-1-36-16,3 2-726 0,1-4 354 0,0 2 234 15</inkml:trace>
  <inkml:trace contextRef="#ctx0" brushRef="#br0" timeOffset="91395.31">1451 10207 226 0,'-6'-9'248'0,"2"1"-14"0,0 3-14 0,0 1-12 16,2-1-15-16,0 1-22 0,1 1-19 0,1 3-21 16,-4-2-10-16,4 2-13 0,0 0 4 0,2 11-3 15,0 1-2-15,-2 5-4 0,5 9-11 0,-3 3-4 16,-2 2-11-16,0 0-4 0,3 0-8 0,0 3-4 16,-3-2-5-16,2-1-6 0,0 1-3 0,0-1-6 15,-1-2-1-15,-3-2-6 0,2-1-1 0,0-6-6 16,0-2 1-16,-3-1-5 0,5-1-1 15,-4-5 4-15,2-1-6 0,0-4 3 0,0 0 15 0,0 0 25 16,-2-3 10-16,2-3-13 0,0 0-2 0,0 0-16 16,-6-24 5-16,3 7-5 0,0-4-2 0,2-5-1 15,-5-4-2-15,2-4-6 0,-1-14 0 0,0 0-2 16,1-3 1-16,1-3-4 0,5-1-13 0,-5 4-1 16,3-5 1-16,4 5-6 0,-3 1 2 0,2 13-2 15,2 3 5-15,-1 4-3 0,1 0-9 0,1 4 2 16,1 8 4-16,1 1-4 0,1-2-7 0,0 5 5 15,4 1-4-15,0 1 7 0,5 3-3 0,-3 0-1 16,8 3 0-16,-1 3 1 0,-3 1-2 0,3 2 1 16,-2 2-2-16,7 1-2 0,-7 2-10 0,2 3-22 15,5 1-27-15,-9 0-29 0,5 6-39 0,-1 4-42 16,-3 2-41-16,1 0-43 0,-6 3-790 0,-4 2 350 16,-3-1 232-16</inkml:trace>
  <inkml:trace contextRef="#ctx0" brushRef="#br0" timeOffset="91565.86">1575 10317 2404 0,'0'0'178'0,"0"0"-78"16,0 0-55-16,0 0-23 0,-6 0-9 0,6 0-6 16,0 0-3-16,0 0-1 0,16-7 1 0,-3 3 0 15,2-1-2-15,5 1-1 0,0 1 1 0,8-1-1 16,-6 4-9-16,6 0-23 0,-6 3-33 0,-3 1-33 15,4 3-41-15,2 3-49 0,-9 4-568 0,-2-2 251 16,-4 5 168-16</inkml:trace>
  <inkml:trace contextRef="#ctx0" brushRef="#br0" timeOffset="91739.39">1567 10747 2565 0,'-5'0'169'16,"-1"0"-86"-16,6 0-43 0,0 0-17 0,-5-6-9 15,5 0-1-15,0 6-9 0,10-11 0 0,4 0 0 16,3-1 1-16,11 3-1 0,1-5-3 0,6 3 0 16,-1 1-2-16,2-2-10 0,1 5-22 0,0 0-40 15,-1-1-37-15,2 3-44 0,-2 4-39 0,0-2-592 16,-4 1 261-16,0 1 174 0</inkml:trace>
  <inkml:trace contextRef="#ctx0" brushRef="#br0" timeOffset="93362.32">2551 10383 290 0,'-1'-11'284'0,"-3"-1"-11"16,-1 0-4-16,1 0-11 0,-2 2-11 0,-2 1-4 15,1 1-4-15,-1 0-14 0,-2 3-14 0,-1-1-23 16,0 1-21-16,-1 5-17 0,-2 0-16 0,-6 4-12 15,0 3-15-15,-5 3-9 0,1 2-6 0,-2 1-13 16,3 1-16-16,0 2-1 0,7-3-8 0,1-3-4 16,0 1-3-16,6-1-10 0,2-3-8 0,0-1-10 15,4-1-2-15,0 1-6 0,-1-3-5 0,3 0-1 16,1-3 5-16,1 5-10 0,2-1 10 0,-1-2 3 16,-2-2-9-16,11 0 3 0,-11 0-5 0,13-2 3 15,-5 2-2-15,3 0-4 0,1 2 2 0,1-1 4 16,0 1-4-16,0 3 2 0,4 2-2 0,0 3-2 15,1 3 5-15,-5 1 3 0,5 6-3 0,0-2 6 16,-1 8-2-16,-1 1 5 0,-2 1 5 0,0 7-1 16,-3-2-9-16,5 11 15 0,-4-9-6 0,0-1 3 0,0 10-12 15,-1-9 9-15,-6-4-6 0,4 0 4 16,0-1-8-16,-4-2 1 0,0 0 2 0,0-10-3 16,2-2 2-16,-3-7 1 0,-2 1-6 0,2-3 2 15,-3-2 8-15,3 1 8 0,-1-6-12 0,-3 0-2 16,6-12 6-16,-1-4-5 0,4-8-1 0,0-7 0 0,-3-3-1 15,5-12 0-15,-5-4-18 0,-1 1 18 16,0-9-5-16,2 4 8 0,0-4-4 0,2 3 6 16,-4-3-7-16,-2 5-13 0,-1 1 3 0,1 5 15 15,-3 13 18-15,1 4 3 0,-1 6 19 0,0 10 13 16,0 2 9-16,0 4-12 0,-1-1-9 0,1 3-7 0,0 4-8 16,0 2-4-16,0 0-2 0,0 0-5 0,3 22 6 15,0-4-9-15,1 10-2 0,2-1-6 16,-2 2 0-16,2 0 0 0,0 5 1 0,0-5-1 15,3 0-4-15,-4-2 0 0,3 1-5 0,1-3-16 0,0-8 2 16,0-1-12-16,-3-3-6 0,6 0-5 16,-3-2 4-16,0-6 6 0,2-1-6 0,-2-1 6 0,4-6-1 15,1-1 1-15,1-5 6 0,3-2 6 0,0-8-6 16,1-5 7-16,-1 2 0 0,-3-4 1 16,2-1 2-16,-4-2-4 0,2 0 8 0,-3 0-7 0,1-1 7 15,-2 4-3-15,-3 2 6 0,-1 8 1 0,-2 3 9 16,-1 4-1-16,-1 1 1 0,-1 1-2 0,0 2-5 15,-1 1-4-15,1 1-3 0,-2 3 6 16,0 0 0-16,0 0-1 0,7 16-4 0,-6-4 3 0,3 4 0 16,-1 2 11-16,0-1-21 0,0 4 11 0,-1-1-3 15,1-1 2-15,-1-1-3 0,2 2-12 0,3-6-8 16,-3-2-10-16,2 0-14 0,0-2-12 0,2-1-3 16,-2-2 3-16,5-3 3 0,-2 1 9 0,0-5 8 15,1-5-1-15,1-2 8 0,2-3-5 0,2-3 11 16,-2-4 6-16,4-7-1 0,-2 2 1 0,0-6 4 15,-2 4 4-15,1 0 1 0,-5 6 17 0,-1 3-4 16,-2 0 6-16,-1 6 25 0,-1-3 3 0,-1 5-11 16,-3 2-5-16,1 1-4 0,0 1 1 0,-1-2-2 15,4 3-5-15,-4 2-9 0,0 0 14 0,0 0 9 16,0 21-22-16,0-12 4 0,-2 4-1 0,2 3 0 16,-2-1 0-16,1 2-2 0,0-2-1 0,1-3-17 15,1-2-3-15,0-1-7 0,3-3 3 0,-3 0-3 16,3-3 10-16,0 1-2 0,4-6 4 0,-2-2 5 15,1-3-1-15,0-2-1 0,7-5-2 0,-1-8 3 16,1-3 2-16,-5-2 0 0,4-5 0 0,0-2 5 16,1-10 14-16,-7 9-13 0,6-12 4 0,-5-1-1 15,0 2 14-15,-2 0 4 0,-2 12 14 0,-2 4 15 16,-2-1 18-16,0 6 16 0,0 10 29 0,0 4 16 16,-2 2 4-16,2 1-13 0,-2 3-18 0,1-1-14 15,1 4-12-15,0 2-12 0,0 0-3 0,-7 18-12 16,4-1-1-16,-6 13-5 0,6 6 1 0,-3 12-5 15,2-2-3-15,0-11-3 0,3 12-4 0,1-13-4 16,3 1 0-16,0-2-7 0,2-2-3 0,6-2-7 16,-1-4-18-16,1-2-13 0,-2-8-9 0,3 0-12 15,1-1-5-15,-4-6-4 0,2-1-6 0,2-5 2 16,-1-2 4-16,1 0 22 0,3-5-23 0,-1-4 15 16,2-6-3-16,2-4 5 0,-3-2 1 0,0-6 5 15,-1-1-1-15,-2 2 6 0,-1 3 5 0,-2-1 5 16,-5 7 8-16,1 1 3 0,-3 7 14 0,-2 1 1 15,2 2 3-15,-2 1-7 0,-1 1-1 0,0 4-5 16,0 0 0-16,0 0-3 0,0 0 2 0,6 16 4 16,-6-5-6-16,-3 6 3 0,6 4 1 0,-3 4-3 15,4 0 2-15,-3 1 0 0,-1 0 2 0,2-5-1 16,1-2-7-16,1 0-8 0,0 0-11 0,1-4-6 16,4-1-12-16,-2-4-4 0,0 0 4 0,2-5 3 15,4-3-1-15,1-2 9 0,4-3 7 0,-1-5 1 16,0-1 2-16,9-5 0 0,-11 1-8 0,6-8 13 15,-3-2 5-15,-3-1 9 0,0-1 6 0,-1 1-22 16,-2-1 23-16,-2 8 6 0,-5 1 4 0,2-1 3 16,-2 7 16-16,-4 1-4 0,4 2 6 0,-1 2-7 0,-3 0-7 15,-1 5 0-15,3-3 0 0,-3 3-6 16,0 0 4-16,6 21-4 0,-2-5 1 0,0 10 1 16,-4 0-2-16,2 4-1 0,0 1-1 0,-1 15 5 15,4-13-3-15,-2 3 3 0,-1-1-18 0,1 2 14 0,-2-2 0 16,4 14-3-16,-1-16-2 0,0 2-2 15,1 10 10-15,2-8-7 0,0-2-3 0,-2-2 0 16,4 0 0-16,-5-5-1 0,2-1 2 0,1-1 1 16,-5-5 3-16,2-4-8 0,-3 0 0 0,2-5 3 15,-2-3-2-15,1-1 2 0,-4 0 4 0,1-3-1 0,-4-1 2 16,-2-1-3-16,-7-2-4 0,2-1 2 0,-6-7-3 16,0-2 4-16,-8-4-1 0,2-1-4 0,-2-5 2 15,5-1-1-15,1 1 7 0,3-1-7 0,1-1-1 16,5 5 2-16,2-1 9 0,2-3-11 0,4 3-7 15,-1 0 5-15,1 0-1 0,3-1-8 0,0 4-12 16,3-5-14-16,3 1-22 0,2 0-31 0,4-4-32 16,1-2-42-16,3 5-33 0,-1-3-54 15,-1 0-55-15,1-2-61 0,-2 2-915 0,0-2 425 16,-4-2 286-16</inkml:trace>
  <inkml:trace contextRef="#ctx0" brushRef="#br0" timeOffset="93505.58">3442 10135 439 0,'-13'-2'403'16,"3"0"-53"-16,1 2-51 0,5 0-50 0,4 0-45 15,0 0-34-15,32-11-55 0,4 3-58 0,14-3-73 16,7-1-63-16,6 0-74 0,-3-3-527 16,0 0 226-16,0 4 152 0</inkml:trace>
  <inkml:trace contextRef="#ctx0" brushRef="#br0" timeOffset="94145.26">1235 11076 185 0,'-19'2'200'16,"6"0"-10"-16,1 1-9 0,1-2-9 0,5 0-7 15,-2 0-14-15,2 1-28 0,2-1-15 0,4-1-12 16,0 0-6-16,0 0-5 0,0 0 2 0,16 4-3 16,13-7 4-16,6 2-1 0,24-4 9 0,37-4-1 15,4 2-2-15,7-3-4 0,8-1 2 0,10-1-5 16,6 5-5-16,-1-4-4 0,8 2 1 0,3 4-3 16,8 1-6-16,-8-3-8 0,-2 4-3 0,-6 0-10 15,-4 3 3-15,-9 0-6 0,-2-1-3 0,-11 1-7 16,-5-1 1-16,-5-1-5 0,-33 2-4 0,-3-1 0 15,-2-1 5-15,0 0-15 0,-5 1 0 0,-16 0 2 16,-1-2-2-16,-5-1-1 0,0 1-2 0,-4 2 0 16,-6-3-3-16,-4 4 4 0,-7-3-4 0,-4 3 2 15,-7 0-9-15,14-4-16 0,-11 2-39 0,-3 2-33 16,0 0-56-16,0 0-47 0,-17-8-42 0,-4 8-765 16,-17 0 332-16,-18 3 220 0</inkml:trace>
  <inkml:trace contextRef="#ctx0" brushRef="#br0" timeOffset="94613.06">1356 11297 118 0,'0'0'225'16,"-8"0"-17"-16,8 0-9 0,-7-2-10 0,7 2-14 16,-5-1-11-16,5 1-6 0,0 0-7 0,0 0-10 15,0 0-10-15,0 0-12 0,0 0-6 0,0 0-5 16,0 0 7-16,0 0 6 0,36 1 10 0,-3-3-3 15,22-2 2-15,9-3 2 0,39-6-2 0,4 4 7 16,6-1-8-16,6-1-2 0,8-2-19 0,4-1-4 16,7 2-4-16,9-2-7 0,3 1-10 0,-3 2-4 15,2 0-10-15,-4 0-2 0,-9 3 3 0,-7-2-9 16,-6 3-10-16,-7 2-4 0,-11 0-1 0,-9 1 5 16,-32-1-4-16,-4 5-14 0,-1-3-1 0,-20 0-2 15,-2 3-2-15,-1-1 1 0,-5 0-4 0,-10-1 0 16,-3 2 6-16,-4-1 15 0,-2 1-20 0,-1 0 23 15,-4-1 11-15,-7 1 11 0,13 1 3 0,-13-1 0 16,7-1-5-16,-7 1-7 0,9-1-9 0,-9 1-32 16,0 0-63-16,0 0-94 0,0 0-86 0,0 0-80 15,-11-11-104-15,2 6-1023 0,-4 2 477 0,-6-2 316 16</inkml:trace>
  <inkml:trace contextRef="#ctx0" brushRef="#br0" timeOffset="103696.56">5268 11088 129 0,'-6'-9'145'0,"-1"1"-4"15,1-1-7-15,-1 3 9 0,-1-3 2 0,0 1 4 16,-1 2-1-16,0 2-10 0,-1 0-16 0,-2 0-6 16,-2 2-7-16,4 1-7 0,-3 4-10 0,-6 1-5 15,3 1-5-15,-1 6-3 0,-6 0-3 0,-1 8-3 16,2-1 0-16,-1 3-5 0,-3 1-2 0,2 4-7 16,3 2 1-16,1 3-1 0,1-1-5 0,-2 13-5 15,9-10 2-15,3 4-7 0,1 8-4 0,7-14-4 0,2 2-2 16,4 1-3-16,2-2-2 0,3 2-1 0,8-6-4 15,2-1-1-15,2 0-2 0,3-5-3 16,5 1 3-16,-1-7-4 0,4-2 0 0,-1-4 1 16,6-3-3-16,-2-4-2 0,3-1 2 0,-1-8-4 0,13 0-1 15,-14 0-1-15,-1-6 9 0,0-1-8 0,-3-3-2 16,-2 0 0-16,-4-3-1 0,-1 0-1 0,-1-3 3 16,-5-2-2-16,-2-1 2 0,-4-1-1 0,-1-1-2 15,-7 1 0-15,3-2 0 0,-4 5-1 0,-1-4 3 16,-4 6 2-16,0 2 10 0,-4 2 15 0,3 2 3 15,-3 1 15-15,-1 3 0 0,-4 2-2 0,4 0-6 16,-4 3 0-16,0 1-3 0,-2 3-5 0,-1 4-6 16,-7 3-3-16,2 3-4 0,-7 6-5 0,1 2 3 15,1 2-6-15,2 2-2 0,2 4 0 0,-1 2-4 16,6-2-2-16,5 4 3 0,3-2-3 0,0-2 3 16,5-3-5-16,5-1 2 0,-1-3-2 0,2 0-3 15,5-1-2-15,0-3-5 0,2-3 2 0,-1-3-4 16,7-1 0-16,-5-3-1 0,-4-1-3 0,9-2 1 15,-2-2 0-15,1-3-1 0,-3 1 3 0,1-6 3 16,0 0-2-16,-1-1 4 0,6-8-7 0,-6 6 3 0,-2-1 1 16,1-1 0-16,-4 1 1 0,3-1 4 15,-4-2-3-15,-4 7 1 0,3-1 3 0,-4 0-1 16,2 3 1-16,-6 2 5 0,2 2 2 0,1-3 1 0,-2 3 1 16,0-1-6-16,2 1 11 0,-3 4-9 0,0-5-5 15,0 5 2-15,-1-4 6 0,-1 0-8 16,2 4 2-16,0 0-4 0,0 0 2 0,0 0-5 15,0 0 1-15,-13 8 2 0,13-8 3 0,-6 3-6 0,4-2 7 16,-2 2 5-16,4-3-12 0,0 0 3 16,-4 2 1-16,4-2-3 0,0 0 7 0,0 0-4 0,0 0 4 15,-5 1 1-15,5-1 10 0,0 0-2 16,0 0 4-16,0 0 5 0,0 0-6 0,0 0-5 0,0 0 10 16,0 0-10-16,-9-6 8 0,9 6 1 0,-2-4 4 15,2 4 2-15,-3-3-2 0,3 3 1 0,0-5 1 16,0 5-2-16,-4-4 3 0,4 4-2 0,-1-5-2 15,1 5-3-15,0 0 0 0,-4-3 2 0,4 3-8 16,0-4-3-16,0 4 4 0,0 0 1 0,0 0-7 16,0-5-4-16,0 5 2 0,0 0-4 0,0 0-5 15,0 0 5-15,0 0-2 0,0 0 2 0,0 0-6 16,0 0 2-16,0 0 2 0,0 0-4 0,0 0 4 16,0 0 0-16,0 0-3 0,0 0 1 0,0 0-3 15,0 0 6-15,0 0-2 0,0 0-7 0,0 0 6 16,0 0-2-16,0 0 1 0,0 0 3 0,0 0 5 15,0 0-4-15,0 0 1 0,0 0-3 0,0 0 5 16,0 0 3-16,0 0-5 0,0 0 20 0,0 0-10 16,0 0 5-16,0 0-5 0,0 0 3 0,0 0-6 0,-4-7 2 15,0 6 1-15,3-3-1 0,1 4-4 16,0-5 6-16,-1 1-2 0,1 4-3 0,-3-4 5 16,3 4 6-16,0-4 12 0,0 4-19 0,0 0 2 15,-2-3 0-15,2 3-3 0,0 0-1 0,0 0-3 0,0 0 0 16,-3-4-8-16,3 4 12 0,0 0-13 0,0 0-1 15,0 0-7-15,0 0 4 0,0 0 2 0,0 0-3 16,5 10 14-16,-5-5-10 0,4 2-4 16,-3-1 5-16,3 5-3 0,0-2-1 0,0 0-2 0,1 6 5 15,1 0-2-15,-2-4 18 0,4 2-13 0,-3-1 1 16,3 5-7-16,0-3 4 0,-1-5-1 0,-1 1-1 16,2-2 4-16,5 0-2 0,-3-2 11 0,0 0-9 15,2-1-6-15,-2-1 7 0,0-2 1 0,-1-2-5 16,0-1 6-16,1-3-9 0,0-2 5 0,-1-2 1 15,-1 0 0-15,2-4 2 0,-3-4-2 0,-1-1 3 16,3-2 0-16,-2-6-2 0,-1-1-5 0,-1 1 7 16,-3-1-1-16,1 0 0 0,-3-1-1 0,0-3-2 15,-1 4 4-15,-1-3-7 0,-1 5 5 0,0 4 1 16,-1 1 1-16,3 4 6 0,-4 3 4 0,1 0 0 16,4 4 0-16,-2 2 2 0,-1-1-7 0,3 2-10 15,0 5 5-15,0 0-6 0,0 0-1 0,0 15 5 16,3 2-3-16,-1 3 0 0,2 10 1 0,2 4 3 0,2 0 2 15,2 16-4-15,-2 1 5 0,5 0 2 16,-2-1-1-16,0 2-1 0,2-3 2 0,-1-5 0 16,-1 3 11-16,-3-12-17 0,2 1 2 0,3-5 1 15,-4 2-3-15,5-2 2 0,-5 0 1 0,1 2-4 0,3-6 2 16,-3 3-2-16,-2-6 2 0,-3-6 3 0,4-3-2 16,-4-3 0-16,0 0 2 0,-1-4-7 0,-1-1 7 15,0-2 7-15,-1-1-3 0,-1-3 0 0,-1-1-2 16,0 0 4-16,0 0-4 0,-5-22-1 0,1 5 3 15,-2-8-5-15,-3-4-3 0,-3-3 5 0,3-14-6 16,-6 1 7-16,6-4-7 0,0 2 3 0,0-1-2 16,0 13-4-16,5-12 3 0,3 14 2 0,-2 3-5 15,3 2 0-15,3 1 4 0,-2 11-3 0,1 3-4 16,0 3 1-16,-1 2-3 0,2 2 1 0,3 1 7 16,-2 1-12-16,1 2 5 0,3 2-3 0,2 4 5 15,3 0-1-15,-3 1-3 0,4 3 3 0,2 3-1 16,-1 2-3-16,-2-1 7 0,1 4-11 0,-3-3 3 15,-3 4 2-15,2 3 1 0,-2 2-1 0,-4-5-7 16,-2-1-6-16,-2 1 12 0,0 0-13 0,0-5-5 16,-5 5 3-16,2-5 7 0,0-3 2 0,-4 2-5 15,4-2 6-15,-1-1 1 0,0-2 0 0,1 0 5 16,1-1 1-16,2-1 1 0,0-4 3 0,-4 3 10 0,2-1-13 16,2-2-4-16,0 0-2 0,0 5 8 15,0-5 1-15,0 0-6 0,0 0 4 0,0 0 0 16,16-5-6-16,-11 2 8 0,4-1-6 0,1-1 4 15,-1-3 5-15,0 1-7 0,5-4-3 0,0-1 1 0,-5-1 15 16,1-1-12-16,3-2 2 0,1-6-2 0,-1 1 2 16,0-2 6-16,-4 5-3 0,3-6-6 0,-3 0 5 15,-1 7-1-15,0 0 2 0,-2-2 5 16,-1 4-4-16,-1 0 0 0,0 3 1 0,-2 3 12 0,0 4 1 16,-1-3 0-16,0 4-8 0,-1-3-4 0,2 5 0 15,-2 2-4-15,0 0 2 0,0 0-2 0,0 0-2 16,1 14 2-16,-1-4 7 0,1 4-6 0,-1 3-2 15,3 8 1-15,0-4 5 0,0 3-5 0,0-3 3 16,0-3 4-16,1 2 4 0,1-2-10 0,1 1-2 16,0-3 13-16,0-4-13 0,2 1-9 0,1-4 14 15,-2 0-13-15,1-4-2 0,0-3 3 0,-2 0 2 16,3-4-3-16,3-2 2 0,-3-4-3 0,2-4 4 16,2-2 1-16,-4-4 4 0,5-8 14 0,-5 1-13 15,-1-5 4-15,4-1-5 0,-5-3 2 0,-1 1 1 0,-3-3 6 16,-1 0-8-16,4-13 2 0,-4 14-3 15,-2-12 8-15,-2 11 12 0,-2 4 5 0,1 2 10 16,0 2 6-16,0 2 14 0,1 9 21 0,1 3 12 16,1 3 0-16,0 2-16 0,-1 6-6 0,-1-3-3 0,1 3-14 15,1 3-6-15,0 0-4 0,7 19-5 16,-4 1-3-16,1 6-4 0,-1 5 1 0,4 3-4 16,2 14-2-16,-2-2 0 0,4 1-5 0,-1-1 0 0,0 4 0 15,2-5 0-15,-2-10 0 0,2 0-3 0,-1-2-1 16,5-1-2-16,-2-1-12 0,0-5-12 0,2-4-7 15,-4-4-16-15,2-1 1 0,-1-8 1 16,0 1 5-16,-2-3 9 0,-1-7-5 0,-1 0 8 0,3-3-5 16,-2-1 2-16,0-5 5 0,0 0 2 0,2-7 11 15,-3-4-14-15,1-6 5 0,-1-3 2 0,-4 0 1 16,-1-2-4-16,1-1 3 0,-6 4 3 0,-3-2-3 16,-2 5 3-16,-2 1 1 0,0 5-2 0,-2 1 0 15,-1 5 3-15,-1-1-2 0,-2 3-2 0,-1 3 4 16,2 2 3-16,1 3-9 0,0 3-1 0,0 0 3 15,1 3-3-15,-2 2-9 0,0 2-2 0,7 3-18 16,-3-1-12-16,1 3-14 0,5-2-8 0,1 3-13 16,2-1 4-16,1-2-1 0,2 2 5 0,2-3-1 15,0-2 7-15,4-1 13 0,-4 0 5 0,4 0 1 0,1-5 5 16,0 3 5-16,1 0 6 0,-1-2 2 16,-1-1 4-16,0 3 6 0,-1-4 4 0,0 0 0 15,0 2 7-15,-2-2-1 0,2 1 0 0,-3 1 2 16,4-1-1-16,-2 0 7 0,-1 3 0 0,5-1 5 0,1 1-5 15,-3 0 0-15,4 2 5 0,-3 0-3 16,2-2 10-16,1 0-6 0,0 0 4 0,2-4-2 16,-2 5 3-16,1-5-1 0,3 1 3 0,-2-3 4 15,2-2-1-15,0-1 0 0,-1-1 2 0,3-5 3 0,3-4 0 16,-1-2 4-16,-1-3-2 0,-1-1 1 0,-1-2 1 16,-3-2 5-16,-2 0 6 0,4-6-1 15,-4 1 3-15,-4-3-2 0,-2 0 5 0,-2 0 10 16,0-1 4-16,-1 2 9 0,-2 0 17 0,-4 3 14 0,1-1 9 15,-2 11 16-15,2 2 18 0,-3 5 1 0,4 3-2 16,-2 1-13-16,0 1-13 0,1 2-16 0,-3 5-6 16,4 0-3-16,-9 12-17 0,4 5 0 0,0 8-5 15,-1 7-10-15,2 3-1 0,-1 10-5 0,5 2-1 16,-1-10-6-16,3 12-4 0,4-14 1 0,2 15-5 16,1-2-2-16,1-3 0 0,-5-11 2 0,3-1-12 15,2-1-17-15,3 0-25 0,0-3-30 0,2-5-32 16,-2-5-35-16,9 1-33 0,-6-11-29 0,3-1-39 15,-1-3-45-15,3-3-39 0,-1-2-55 0,-1-5-909 16,-1-2 426-16,0-3 284 0</inkml:trace>
  <inkml:trace contextRef="#ctx0" brushRef="#br0" timeOffset="104031.2">6488 11290 283 0,'-20'-1'327'0,"0"-2"-14"0,8 3-23 16,2 0-28-16,2-1-25 0,3 1-28 0,5 0-19 16,-4-3-21-16,4 3-16 0,0 0-12 0,32-5-12 0,-12 1-11 15,15 0-11-15,16-2-7 0,2 0-10 0,4-1-8 16,-2 0-4-16,1-1-4 0,-4 2-8 0,-12 3-10 15,-4 0-3-15,1-2-4 0,-5 4-4 0,-3-2-4 16,-7 1-4-16,-2 0-6 0,-5 1 0 0,-3 1 0 16,-3-1 1-16,-1-1 4 0,-2 2 14 0,1 0-1 15,-7 0 2-15,10 0 10 0,-10 0-5 0,0 0-2 16,0 0-12-16,5 0-11 0,-5 0-23 0,0 0-37 16,0 0-49-16,0 0-48 0,0 0-52 0,0 0-50 15,0 0-52-15,-18 6-835 0,8-4 371 0,2 1 248 16</inkml:trace>
  <inkml:trace contextRef="#ctx0" brushRef="#br0" timeOffset="115777.4">8212 10450 143 0,'0'-3'143'0,"0"3"4"16,0-5 1-16,0 5 0 0,-4-5-1 0,4 5-2 15,0 0-5-15,-1-5-9 0,1 5-11 0,0 0-6 16,0 0-13-16,-1-3-8 0,1 3-9 0,0 0-8 16,0 0-5-16,0 0-7 0,0 0-7 0,-8 18 4 15,3-8 0-15,-2 7 0 0,0 2 0 0,-3 6-4 0,1 0-3 16,-1 6-4-16,-1 1 4 0,0 13-1 16,1-10-7-16,-1 9-2 0,2 2-1 0,2 2-3 15,-2-1-4-15,5 1 5 0,0 0-9 0,-1-1-2 16,4 0-1-16,-1-11-4 0,1 13-3 0,2-1 3 0,2-12-6 15,-3 1 4-15,6-3-6 0,1 12-2 0,-1-10 0 16,2-1-3-16,1-2 1 0,0 1-2 16,5-2-2-16,-4-3-1 0,5-2 1 0,-1-2-3 0,2-2 1 15,3-3 1-15,-1 1-4 0,-4-7-6 0,1-1-10 16,2 0-16-16,-1-1-20 0,0-1-21 16,0-1-21-16,0-3-27 0,0-1-25 0,-3-3-33 0,0 0-32 15,-2-3-554-15,2-1 253 0,-7-1 170 0</inkml:trace>
  <inkml:trace contextRef="#ctx0" brushRef="#br0" timeOffset="116480.03">8668 10692 89 0,'-2'-9'169'16,"-1"2"-13"-16,2 0-8 0,0 0-5 15,-2 2 7-15,2-1 11 0,-3-1 6 0,0 3-9 16,3-1-9-16,-6 1-13 0,5 1-14 0,-7 1-14 16,4 0-13-16,5 2-9 0,-16 2-8 0,6 3-6 0,0 3-9 15,-4 3-5-15,0 0-7 0,0 4-5 0,-3 4-3 16,4-2-5-16,1 0-4 0,0 5-2 0,1-4-3 16,3-1-3-16,2 0-5 0,-1-1-3 0,6 1-1 15,0 0-3-15,2-2-2 0,0-1 4 0,3 0-7 16,4 0 0-16,1 2 2 0,2-4-6 0,2 1 4 15,2-1-4-15,1 0 1 0,2-1 1 0,-3-2 1 16,4 2-3-16,0-2-3 0,0 3 7 0,7-4-3 16,-8 3-5-16,-4-5 0 0,4 4 0 0,-4-4 1 15,-1 2-2-15,-3 0 3 0,-1-2-2 0,-1 2 1 16,-4-1-2-16,3-2 3 0,-2 0-3 0,-1 2 0 16,0-3 4-16,0 2 0 0,-2-2-2 0,1 3 7 15,-3-2 3-15,0 3 2 0,-4-1-4 0,0 2 0 16,-2-1 3-16,-2 4-1 0,-3-2 0 0,2 2-6 15,-3 0 2-15,-1-3-9 0,0 3-13 0,4-2-17 16,-2-2-24-16,2-1-21 0,0-2-32 0,5 0-33 16,-2-2-31-16,2-3-36 0,-1 1-500 0,5-1 236 15,-4-7 158-15</inkml:trace>
  <inkml:trace contextRef="#ctx0" brushRef="#br0" timeOffset="119566.15">8920 10648 136 0,'0'-5'220'16,"0"2"-22"-16,0 3-20 0,0-5-17 0,0 5-19 16,0 0-15-16,0 0-14 0,0 0-5 0,4 13-9 15,0-4-6-15,0 8 0 0,-2 1 1 0,3 0-6 16,0 9-4-16,-1 0-5 0,3 2-5 0,-5 2-5 15,2 0-7-15,-1 3-6 0,-1-2-3 0,1 0-1 16,-1 0-7-16,-1-2-8 0,-1 1-1 0,2-4-2 16,-1 0-6-16,-2-2-3 0,1-7-2 0,0 0-5 15,0-1 3-15,1-8-4 0,-2 1 0 0,1-3 1 16,0 0-3-16,1-1-3 0,-1-4 8 0,0 5 10 16,0-7 6-16,0 3 1 0,0-3-5 0,0 0-4 15,0 0-2-15,-4-18-3 0,2 7-1 0,2-7-2 16,0-1-3-16,0-5 1 0,-2-3-2 0,2 1-2 15,2-1-1-15,-2 0-4 0,5 1 2 0,-3 6-5 16,1 2 2-16,-1-2 1 0,1 3-4 0,2 0 2 0,0 4 0 16,0 4-1-16,0-3-3 0,2 0 1 0,-3 5 2 15,3-1-8-15,-3 3 3 0,2 0-2 0,2 2 0 16,-3 2-1-16,3 1-1 0,2 0 1 16,-4 5 2-16,5 2 0 0,-2 3 0 0,1 3 1 0,-1 3 5 15,0 2-3-15,4 3-1 0,-2 2 4 0,3 1-5 16,-5 1 0-16,1-1 2 0,0-2-1 0,-3-2 1 15,3 2 0-15,-1-4 0 0,0-3-1 0,0-1 1 16,0 3-1-16,1-2-3 0,2-4 3 0,-2-1 1 16,0-2-1-16,0 1-1 0,2-4 3 0,-2 1 0 15,3-6-1-15,-2 0 0 0,2 0 0 0,-4 0 4 16,4-5-2-16,-4-1-1 0,2-3-1 0,2-1 0 16,-1-3 3-16,-5-1-2 0,5-3 4 0,-3 0-6 15,-3-2-1-15,2 2 0 0,-1-6 7 0,-3 3-7 16,-3 1 2-16,2 1-1 0,-3 2 0 0,-4 0 1 15,2 5-2-15,-1-1 2 0,-1 3 0 0,-3-2-3 16,0 4-3-16,0 1 0 0,-3 2 3 0,-2 3 0 16,-2 3-3-16,-4 5 1 0,2 1-1 0,-1 4-3 15,-1-3 1-15,4 4 5 0,2 1-6 0,-2 0-2 16,5 3-4-16,4-1-3 0,1-3-9 0,4-3-7 0,-5 2-4 16,5-1-1-16,5-3 0 0,-5-2 2 15,4 1 8-15,1-5-1 0,-1 1 6 0,1-1 2 16,0 0 1-16,-5-2 0 0,13-4 7 0,-4 0-1 0,-4 0 2 15,3-1 1-15,-2 0 2 0,1 1 0 16,-2 0 3-16,0 0 3 0,-3 0 2 0,1 1 2 16,4 3-1-16,-7 0-3 0,4-5 1 0,-4 5-4 0,4-1 4 15,-4 1-2-15,8 3 1 0,-3 3 1 0,-1-1 0 16,3 2 3-16,0 2-3 0,-1-1 2 0,1 1 0 16,1 1-2-16,-1 1 0 0,1-1 2 0,-1 0 1 15,2 0 2-15,0-1-2 0,-1 0-2 0,1-3 4 16,-2 1-1-16,2-1-3 0,-1-2 2 0,-3-1 1 15,4-2-2-15,-1 0 1 0,-3-2 2 0,-5 1-1 16,14-4-1-16,-6-3 1 0,-2-3-2 0,2 2-1 16,1-7 2-16,-3 0 0 0,0-4 0 0,0-4 3 15,0-1-1-15,-1-2 1 0,-2 1 8 0,-3 5 7 16,1 1 6-16,-1 0 0 0,-3 3 8 0,1 0 15 16,-2 5 12-16,1 1 1 0,-2 2-5 0,0-1-7 15,0 3-4-15,1 0-8 0,-1 1-4 0,3 3-3 16,-2-1 0-16,0-1-12 0,3 1 0 0,1 3-6 15,-4-3 1-15,4 3-3 0,0 0-10 0,0 0-3 0,0 0-4 16,0 0-4-16,8 14-1 0,-5-14 3 16,4 1-5-16,-1-1-1 0,0 2 0 0,2-1 2 15,2-1 0-15,-2 0 0 0,2-3 3 0,2 1 4 16,-3-2-1-16,1-2-2 0,-1 3 1 0,0-1 1 0,1 1 4 16,-5-2-4-16,0 3 2 0,0 0 0 0,-1 1-2 15,-4 1 2-15,8-5 1 0,-7 4-2 0,-1 1 3 16,0 0-4-16,0 0 1 0,14 2-1 0,-13 3 0 15,3 1 3-15,-1 0 2 0,-2 4-3 0,3-1 0 16,0 4 3-16,0 3-1 0,-2-1 4 0,2 1 0 16,0 4-1-16,0-2-1 0,1-1 0 15,-1 1 2-15,1-1-1 0,0 0-2 0,4 0 0 0,0-5 3 16,-2-3-3-16,2 2-2 0,2-5 2 0,-1 2-3 16,0-4 4-16,3 0-5 0,-3-3 3 0,3-1 4 15,0-1-2-15,-2-2-2 0,1-2 2 0,-1-2-2 16,3-3 0-16,-5-3-3 0,4 0-1 0,-3-7 4 15,3 3-1-15,1-3-1 0,-6 2 2 0,-2 0 4 16,0-1-3-16,0 3 3 0,0 0 0 0,-6 3 3 16,2 0 10-16,1 1 12 0,-3 6 12 0,2-1 11 15,0 3 5-15,-4-1-8 0,1 2-2 0,0-1-8 16,1 4 1-16,0 0-7 0,0 0-4 0,-13 11-4 16,7 1 0-16,-1 2 3 0,0 2-15 0,-2 1 2 15,4 8-1-15,1-7 1 0,3 2 1 0,-2-2-12 16,6 3-6-16,-1-5-2 0,2 2-3 0,5-2-10 15,0-4-8-15,1 1-5 0,0-3-8 0,0-4-3 16,2 2 1-16,-1-3 3 0,2-2-4 0,1-2 1 0,-1-2 4 16,-3-4 0-16,8-3 4 0,-5-4 2 0,1-2 5 15,0-7 3-15,3-7 3 0,-7 3 2 16,3-4 3-16,-7-3 0 0,-1-1 1 0,-2 1 3 16,1-4 3-16,0-12 5 0,-4 14 6 0,-3 0 17 0,3 1 0 15,-1 4 21-15,-3 4 8 0,1 6 12 0,1 3 11 16,-1 5 11-16,0 0-3 0,2 5-3 0,0-1-16 15,0 2-10-15,1 3-4 0,0 2-7 0,0 0-7 16,0 0-2-16,1 17 3 0,-2 3-10 0,2-1 5 16,0 10-2-16,-1 1-6 0,1 3-1 0,2-5 2 15,0 5-9-15,1 0 2 0,-1-4-4 0,0 0 0 16,2 1-14-16,1-2-5 0,-1-5-14 0,-1-5-3 16,-1 2-10-16,1-4 0 0,-2-2-8 0,1-4-2 15,0-2 2-15,-1 1 2 0,2-4 12 0,-3 1-2 16,2-6 2-16,-3 0 4 0,0 0 4 0,11-16 3 15,-6 7 1-15,3-6 0 0,1-5 4 0,-3 2 4 16,5-6 1-16,-6 6 2 0,3 1 1 0,0-1 0 16,0 3 7-16,-3-2 0 0,1 9 0 0,2-2 7 15,-3 1-11-15,-1 4 2 0,1 1 0 0,-1 2-5 16,5 2 8-16,-9 0-1 0,10 6 0 0,-1-1 1 16,0 4-2-16,-4 4 1 0,3-3 0 0,-3 6 2 15,4 4-2-15,-3 5 2 0,1 1-4 0,-4-8 2 0,5 6 0 16,-2-5-1-16,0-1-1 0,-1 2-3 0,1-5-10 15,2 0-5-15,-2-4 2 0,0-1-7 16,2-2-2-16,-4-2 1 0,1-2 3 0,1 0 4 16,0-4 0-16,-6 0 0 0,12-5 3 0,-4-3 3 0,1-1 2 15,1-6-1-15,-1-2 1 0,0 0 0 16,3-9 5-16,-6 6 2 0,2-6-2 0,-3 7 5 0,0 1 6 16,-1 1 7-16,-3 5 7 0,2 0 2 0,-1 3 5 15,-1 4-4-15,1 0 3 0,-1-2-8 0,-1 4-4 16,3 1 0-16,-3 2 2 0,0 0-2 0,0 0-4 15,5 12-3-15,-4-4 2 0,0 4-2 0,2 0-2 16,-2 4 0-16,-1 1 1 0,3 0-2 0,-1 0-4 16,2-2-4-16,0 0-4 0,0-2-6 0,1-2-7 15,0-1-6-15,0-2-1 0,-1 0 4 0,0-3 0 16,0 0 2-16,-2-2 5 0,2-3 1 0,-4 0 2 16,0 0-1-16,13-7 2 0,-11 1 1 0,2-4 2 15,-1-1 1-15,-1-5 4 0,0-1-2 0,0-2 1 16,-2-1 0-16,0 2 2 0,0-2 6 0,-2 2 6 15,-2 2 8-15,0-1 12 0,-1 8 0 0,-3-6 1 16,2 3-1-16,-1 7 1 0,1-5-4 0,-1 0 1 16,0 9-7-16,2-2-1 0,0 3-5 0,5 0-1 15,-13 8 1-15,5-2-3 0,2 4-4 0,1-2 1 16,-1 4-5-16,4 1-7 0,-2-1-6 0,3 0-7 0,-2-3-9 16,3 3-6-16,3-2-3 0,-2-1-1 0,2 1-6 15,0-5 5-15,0 1 3 0,3-3-1 0,1 0 2 16,-1-5 4-16,-6 2 2 0,16-7 2 0,-7-1 6 15,2-4 1-15,-1-3 2 0,1-3 2 0,-1 0 10 16,-1-8-5-16,5-4 2 0,-5 0 4 0,2-4 0 16,-1-3 7-16,-1 5 4 0,0-1 5 0,-1 3 6 15,2-1 12-15,-5 4-5 0,3 1 13 0,-4 8-2 16,1 3 3-16,-1 4 2 0,-2 1 0 0,1 3-12 16,-2 2-1-16,2 0-9 0,-3 5 3 0,0 0-1 15,9 10 1-15,-3-1 7 0,3 7-2 0,0 8-7 16,-3 0 1-16,1 7 3 0,1-2-2 0,-2 5-3 15,0 2 0-15,2 8-3 0,-2-10 4 0,-1-3-10 16,0 3 3-16,2-7-3 0,2 1-1 0,2-2 4 16,2 0-8-16,-4-4-1 0,2-8-8 0,1 1-11 15,2-4 4-15,-4-3-9 0,-1-3 6 0,5 1-4 16,-5-4 1-16,5-2 11 0,-4-2-6 0,2-4 2 16,-1 0-2-16,2-6 1 0,-2-2 2 0,0-3 2 0,-2 0-5 15,1-6 3-15,0-1 5 0,-3-2-5 16,-3 8 4-16,-2 0 2 0,-1 6 7 0,-1 0 12 15,-1-2-2-15,-3 3 2 0,0 3 0 0,-1 1 3 16,-1 1 0-16,-2 4-2 0,2-1-6 0,-4 4 2 0,-4 3-3 16,2 3 0-16,-2 3-5 0,1 5 1 0,-1-1 4 15,0 8-5-15,-1 0 1 0,2 2-5 0,4 0 0 16,4-6-4-16,-3 1-9 0,3-2-8 16,4-3-17-16,1 0-2 0,0-2 0 0,1-2-4 0,3 0-6 15,1-5-5-15,0-1 5 0,0 1 4 0,3-10-1 16,1 1 3-16,1-2 2 0,3-8 3 0,1-2 5 15,1-6 5-15,2-4 7 0,-3-2 0 0,0-1 5 16,-4-3 9-16,4-14 0 0,-3 11 5 0,-2-11 8 16,-4 10 5-16,1 2 8 0,-1 0 1 0,-4 3 16 15,3-1 2-15,-4 9 20 0,0-2 20 16,0 7-4-16,0 6 5 0,0 3 3 0,0 1 2 0,0 1-27 16,0 5 2-16,0 2-19 0,0 0-2 0,0 0 2 15,1 21-12-15,2-2-1 0,-3 7 1 0,0 4-7 16,-3 2 6-16,3 3-2 0,-1 0-4 0,1 9-3 15,0-7-1-15,0-3 1 0,1-4-7 0,3 0 5 16,2 0-8-16,0-12 0 0,0 2-6 0,2-6-2 16,-2 1-2-16,2-6-4 0,1 0 0 0,0-4 0 0,1-2 6 15,1-3-5-15,2-3 3 0,-1-2 13 0,4-6-14 16,0-3 1-16,4-4-7 0,-1-6 8 16,-1 1-1-16,0-8 4 0,-4 3 11 0,0-2-16 15,-1 0 0-15,1 0-1 0,-5-1 2 0,0 6-1 0,-1 7 10 16,-5 1 1-16,0 0-1 0,0 5 3 0,-2 1 6 15,0-1 3-15,-1 8 8 0,1-2-6 0,-1 1-8 16,0 1-4-16,0 4 1 0,0 0 10 0,0 0-12 16,0 0-1-16,-7 22-1 0,-2-7 1 0,4 3 0 15,-3 0-4-15,3 7-5 0,-3 3 6 0,1-4-3 16,0 2 2-16,6-6 1 0,-2 4-5 0,3-6-7 16,0-1-16-16,3-6-8 0,1 3 0 0,0-4-13 15,-3 0-10-15,5 1-6 0,-2-6 9 0,-1 1-1 16,2 0 3-16,0-5 7 0,0 1 5 0,3-3 2 15,-8 1 3-15,15-10 4 0,-7 4-1 0,4-10 13 16,-3 1-4-16,0-3 4 0,8-5-3 0,-4-2 5 16,2 5 1-16,-5 2 6 0,3 1-1 0,-4 2 2 15,4 0-2-15,-7 6-1 0,4-1 2 0,-2 3-5 16,1 2 4-16,-3 1-2 0,6 4 3 0,-2 0 1 16,-1 4-2-16,4 0 2 0,-3 2 0 0,5 6 2 15,-3 2 2-15,1-2 3 0,-2 5-4 0,0 1-2 16,1 4 4-16,-3-5 1 0,5 7-2 0,-9-7 2 0,3 1-1 15,-2-2 6-15,-2 2-9 0,0-4 1 0,1-2 3 16,-5-3-1-16,4 3 7 0,-4-4 2 0,1 1 12 16,-1-4 12-16,0-1 17 0,0 1 21 15,0-5 2-15,0 3 1 0,0-3-9 0,0 0-1 0,0 0-9 16,-5-17-7-16,9 0-4 0,-3 0 4 0,3-2-17 16,1-7-1-16,7-2-5 0,-1 2 12 15,6-3-21-15,2-1-10 0,4 3-11 0,8-12-17 0,-7 11-30 16,0 5-39-16,3 3-36 0,1 0-40 0,-5 5-52 15,0-1-84-15,-10 8-975 0,-4 1 427 0,-3 3 284 16</inkml:trace>
  <inkml:trace contextRef="#ctx0" brushRef="#br0" timeOffset="120294.75">9469 11840 39 0,'0'0'129'16,"0"0"4"-16,0 0 7 0,0 0-4 0,0 0 0 15,0 0-3-15,0 0 0 0,0 0-3 0,0 0 4 16,4-14-1-16,-2 9-3 0,-2 0 0 0,0-2 2 16,0 1 7-16,0-1 3 0,-2-2-6 0,1 0-15 15,-5 0 0-15,2-1 0 0,-4 2-2 0,3 1-11 16,-3-1-3-16,-2 3-7 0,0-1-6 16,0 3-3-16,-2 0-8 0,-6 2-13 0,-2 2 1 0,1 6-14 15,-12 3-3-15,4 5-8 0,-3-2 5 0,1 3-11 16,1 4-10-16,2 0 0 0,0-1-4 0,7 4 0 15,0-4-1-15,7-3-9 0,-1-2-9 0,8 0-5 16,0-1-9-16,2-1-10 0,6-2 4 0,-2 0-3 16,6-4 0-16,-1 4-4 0,7-7 2 0,0 1 0 15,7-4-2-15,2-2 4 0,5-3-1 0,1-2-1 16,0-7-2-16,0 1 2 0,0-3 2 0,-1-2 0 16,-1-3 7-16,-2 1-1 0,-2-2-1 0,1 4 3 15,-6 0 3-15,-2 2 8 0,-3 2 1 0,1 0 5 0,-4 3 6 16,-3 2 4-16,2 2 7 0,-3 2-4 0,-1 1 0 15,0 0-6-15,-3 1-2 0,-1 3-4 16,3-2 5-16,-3 2-6 0,0 0 6 0,2 13-2 16,-3-3 1-16,1 5 0 0,0 4-2 0,-1 6-1 0,2 0-3 15,-1 1 0-15,0 0-3 0,6-1 2 0,-2-2-8 16,5 2-9-16,0-8-13 0,4 0-19 0,0-1-17 16,2-3-14-16,7 4-18 0,3-6-36 0,1-3-21 15,3-1-43-15,2-7-20 0,-3-3-674 0,0-3 297 16,4-2 196-16</inkml:trace>
  <inkml:trace contextRef="#ctx0" brushRef="#br0" timeOffset="121011.88">10110 11839 158 0,'1'-9'178'0,"-2"-2"1"16,-2 1 4-16,-1 2-10 0,0-1-5 0,-1 2-2 16,-2-3 0-16,-4 3 0 0,0 2-8 0,-2-2-2 15,0 2-3-15,-1 1-5 0,-2 0-5 0,-6 3-6 16,3 1-11-16,2 4-10 0,-4 3-11 0,1 3-7 15,-3 2-8-15,-1 4-8 0,4 2-14 0,0 3-6 16,0 4-4-16,6-1-7 0,1 0-4 0,3-2-6 16,1 3-4-16,5-9-12 0,3 4-3 0,1-2-12 0,0-1-7 15,5-4-5-15,0-3-6 0,0 2-9 0,3-4-1 16,0-3-3-16,2 2-6 0,-1-5 3 0,1-2 0 16,4-4 0-16,-2-2 1 0,3-4 4 0,-1-5 2 15,4-6 0-15,-2-3 4 0,1-4 1 0,-3-2 3 16,-5-3 1-16,5-12 6 0,-5 9 0 0,1-12 6 15,-6 14 1-15,0 0 9 0,0-4 8 0,-3 7 13 16,-2-2 6-16,1 5 13 0,0 3 6 0,0 5 15 16,1 5 26-16,-1 4-7 0,-1 3-13 0,-2 4-4 15,3-2-18-15,0 2-2 0,0 4 11 0,0 0-24 16,-1 15-6-16,1 3-2 0,-1 8-5 0,2 1 0 16,-1 4 14-16,0 2-24 0,1 3 5 0,2 13-6 15,-2-14-3-15,4 1-1 0,-1 0 10 0,5-3-22 16,-1-1 9-16,-2-2-18 0,7-4-6 0,1-4-21 0,-3-6-11 15,2 0 2-15,-1-6 12 0,0-3-8 16,-3-3 2-16,4-2-2 0,1-4 2 0,-4-1 3 16,8-6 0-16,-4-3 8 0,4-10-3 0,0 1 2 15,-4-7 5-15,-1-1 3 0,0-3 6 0,-4-1-1 0,1 0-2 16,-1 1 3-16,-4 4 8 0,1-1 2 0,-3 11 1 16,2 1 13-16,-2 5 9 0,-2 0-2 0,0 4-3 15,0 1 6-15,1 2-11 0,-1 3-5 0,-1 2 1 16,0 0 0-16,0 0 0 0,13 17-1 0,-11-7-1 15,3 9-5-15,3-1 6 0,0 7-6 0,-1 1 6 16,2 0-5-16,4 2-1 0,-3-4 5 0,3 1 0 16,1-4 2-16,-5-4-5 0,5-5-10 0,-5-2 9 15,0 0-1-15,0-5 0 0,1 1 1 0,-2-3 2 16,1-5-1-16,2-1 2 0,-2-3-1 0,2-2 0 16,2-7-1-16,-1-6-3 0,-3 3 2 0,1-6 3 15,-1-2-4-15,-5 3 2 0,3-2-3 0,-3-3 6 16,3 2-7-16,-6 0-1 0,3 6 2 0,-4 2-1 15,4 1-2-15,-4 7-6 0,0-1-21 0,1 7-28 16,-1 1-28-16,0-1-8 0,0 4-4 0,0 0-6 16,4 16-15-16,0-3-24 0,1 4-13 0,1 2-16 15,2 7-17-15,5-1-13 0,-1 1-29 0,0-1-570 0,1-3 267 16,-4-5 178-16</inkml:trace>
  <inkml:trace contextRef="#ctx0" brushRef="#br0" timeOffset="122062.19">10893 11796 53 0,'5'-16'171'0,"-2"-1"9"16,-3 1-1-16,1-2-2 0,-4 1 3 0,0-2 8 16,-4 5 0-16,2-5 1 0,-3 6-5 0,2 5 7 15,1-2-1-15,-3 3-10 0,-2 0-10 0,1 3-12 16,1 2-19-16,-3 4-14 0,-1 2-7 0,2 3-10 16,-6 6-14-16,1 3-14 0,0 5-3 0,0 3-8 15,2 2-7-15,4-2-8 0,1-1-3 16,3 2-7-16,0-5-10 0,7 0-13 0,-2-3-10 0,3 1-5 15,0-6-9-15,1 0-4 0,1-1-2 0,3-2-8 16,-3-3 0-16,2-1 5 0,3-4-7 0,0 0 0 0,2-4 2 16,-2-5-1-16,3-3 3 0,5-2 5 15,-8-1 0-15,4-8-3 0,-1-2 5 0,0 1 6 16,0 1 8-16,-6 4 8 0,2 3 11 0,-4 2 7 0,-2 2 3 16,3 1 6-16,-2 1-7 0,-1 4 1 15,-2 0-5-15,-1-2-4 0,3 4 10 0,-1 1-16 16,-2 2 13-16,0 0-18 0,10 9-1 0,-7-1 0 0,0 2-4 15,-2 2 3-15,3 5 0 0,-2 2-7 0,1-2 0 16,-1 1 1-16,2 0-4 0,-4 2-4 0,1-5-12 16,2 1-8-16,-2-6-9 0,0 2-3 0,1-3 3 15,-1-1-4-15,0-1 11 0,1-2 0 0,0-5 1 16,-2 0 3-16,0 0 4 0,9-7 1 0,-8-3 3 16,3-5 0-16,1-3 6 0,-1 0 4 0,1-10 9 15,0 3 9-15,-1 1 3 0,0 5 9 0,0 1 9 16,2 1 8-16,-5 3 4 0,2 1-4 0,1 4-1 15,-3-2-8-15,3 6-3 0,0 0-11 0,-4 1-1 16,5 1-4-16,0 3 0 0,-5 0 4 0,13 4-10 16,-5 4 5-16,-2-3-4 0,3 2 5 0,-1 2-4 15,-2 1-2-15,-1 2-5 0,3 3-1 0,-3-3 7 16,-3-1-3-16,4 6 4 0,-4-6-7 0,1 3-3 16,-2-2 1-16,0-2-3 0,-1-1 3 0,0-1 4 0,2-1-4 15,-2-4 6-15,1 1 0 0,-1-1-5 0,0-3-2 16,0 0 3-16,0 0 4 0,0 0-8 15,0-15 2-15,1 4-2 0,-1-2 2 0,4-4-4 0,-2-1 3 16,1-1 2-16,3-5-2 0,1-2-5 0,-1 7-1 16,2 2-1-16,1-7 4 0,0 7 1 0,1 4-2 15,1-2 2-15,1 3 12 0,-2 3-14 0,-1 4-4 16,0 0 1-16,1 2-9 0,2 2 10 0,-2 0-4 16,0 2 3-16,2 3 1 0,-2 1-2 0,0 4 2 15,3 3-1-15,-3 1 1 0,2 3-2 0,-5 1 3 16,2-2-3-16,-1 3 1 0,0-1 7 0,-2-1-8 15,-1 4 3-15,-1-6-1 0,-1-2-9 0,1-2-9 16,-2-2-3-16,0-1-5 0,2 2 8 0,-4-4 4 16,1-2 0-16,1 0 4 0,-2-3 0 0,0 0 1 15,0 0-2-15,8-9 3 0,-6 2 1 0,3-2 2 16,0-3-2-16,-4 0 2 0,2-4 3 0,0 0 1 16,-1-1 3-16,-2 0 1 0,0 3 3 0,0-1 2 0,0 4 10 15,-2 3 1-15,0-1 14 0,1 3 10 16,1-1-9-16,0 2-2 0,-3 3-14 0,3 2 4 15,0 0-12-15,0 0 4 0,0 0 0 0,-1 20 2 0,1-4-5 16,0 2-1-16,0 3 2 0,1 5-4 0,-1 1-1 16,4-2 0-16,-4 3 0 0,4-4 5 0,0-4-9 15,-3-3 12-15,4 1-13 0,-1-6 19 0,5 3-16 16,0-8 3-16,0-1-3 0,1-1-7 0,2-3 10 16,-2-2-7-16,4-2 9 0,-1-3-6 0,3-5-1 15,2 1 1-15,-1-4 3 0,1-5-11 0,-2-3 7 16,2-4 2-16,-5 3-2 0,1 0 4 0,0-3-1 15,-5-4 1-15,0 4-8 0,-4-1 7 0,-1 7 0 16,0 0-3-16,-3 2 7 0,-2-1 7 0,-3 11 20 16,4 0 5-16,0-1 2 0,0 4-6 0,-4-1-5 15,3 3-3-15,1 2 9 0,0 0-18 0,-14 7-4 16,6 2-5-16,3 2 4 0,0-1 1 0,-3 8-2 16,3-1-6-16,0 2-14 0,3 1-10 0,0 0-25 15,4-2-39-15,0-1-18 0,2 3-23 0,0-4-31 0,1 0-35 16,5-1-44-16,0 0-37 0,7-4-53 15,-3-3-786-15,6-2 370 0,-2-1 246 0</inkml:trace>
  <inkml:trace contextRef="#ctx0" brushRef="#br0" timeOffset="122644.31">12449 10125 66 0,'0'-10'278'0,"2"-2"-17"0,-2 4-23 15,1 2-28-15,-1 3-23 0,4-1-17 0,-4 4-20 0,9 7-8 16,0 0-6-16,7 14-6 0,6 2 2 0,7 18 6 16,2 6-3-16,1 2-8 0,13 22-1 0,-15-18-4 15,13 22-4-15,-9 0-4 0,-11-17-8 0,5 25-7 16,3 1-12-16,-7 0 3 0,-6-4-16 0,-1 2-2 15,-10-24 7-15,-3 2-24 0,1 23-4 0,-6-26-11 16,-4 0 2-16,0 3 0 0,-6-4-5 0,-6 0-6 16,-5 0-6-16,-4-2-1 0,-20 16 3 0,11-20-10 15,-26 15-11-15,16-21-1 0,-4-3-13 0,-5-5-15 16,-17 15-33-16,18-19-22 0,-3-3-35 0,5-2-48 0,2-5-44 16,14-8-54-16,-4-4-771 0,6 1 344 15,1-6 228-15</inkml:trace>
  <inkml:trace contextRef="#ctx0" brushRef="#br0" timeOffset="125113.67">14329 10611 92 0,'0'0'184'0,"-9"-1"-2"15,9 1-3-15,-10-1-5 0,9-2-6 0,1 3-3 16,-8-2-6-16,7-1-12 0,1 3-8 0,-3-4-10 16,2 1-12-16,1-3-12 0,0 6-11 0,4-9-6 15,-2 2-11-15,5-1-1 0,0 1-3 0,6-4-2 16,5 0-3-16,-3 2-6 0,1-1-6 0,0 1-5 15,2 0-2-15,1 1-6 0,-1 2-5 0,5 0-3 16,-5 2-5-16,1 2-2 0,-1-1-4 0,-4 3-1 16,-1 2-2-16,0 0-5 0,-3 1 2 0,3 2-2 15,-4 4-2-15,-2-1 3 0,1 8-1 0,-3 1 1 16,-2 1 0-16,-7 1-1 0,-1 10-5 0,-3-3 2 16,-1 2-3-16,-2-1 1 0,-2 2 0 0,0-4-3 15,-1-1-1-15,1-1 0 0,3-8-1 0,1 1-1 0,1-2 2 16,2-4-4-16,-2-1 2 0,3-3 0 0,4 0 0 15,-3-1 1-15,0-3-3 0,3 1 1 16,1 0 0-16,0-3 3 0,-3 7-5 0,3-7 0 0,4 3 0 16,-4-3 3-16,8 1-5 0,-3 0 3 0,4 1 0 15,-3-1-1-15,6 5 3 0,-1-5 0 0,1 2 1 16,-3 0-1-16,1-2-3 0,3 3 3 0,-3 3 7 16,0-3 2-16,-2 1-4 0,-2 0 0 0,2-1-1 15,-3 3 5-15,1 0 5 0,-3 3 2 0,-2 0 4 16,-2 6-3-16,-3 1 1 0,-1 0-2 0,-5 5-1 15,-2 4-3-15,-1-3-3 0,-3 3-2 0,-2 2-4 16,3-5-13-16,-3 4-20 0,1-3-28 0,2-2-23 16,3-3-22-16,5-1-26 0,-1 0-23 0,3-7-23 15,2-2-20-15,3-3-15 0,4 0-17 0,2-3-523 0,2-2 247 16,1-4 166-16</inkml:trace>
  <inkml:trace contextRef="#ctx0" brushRef="#br0" timeOffset="125287.21">14771 11071 132 0,'9'-7'189'0,"-5"1"-18"16,1-1-13-16,-1 3-14 0,0 3-21 0,1-2-2 0,-5 3 10 16,0 0 11-16,9 4-1 0,-8 1-5 0,0 3-5 15,1 0-9-15,-4 5-9 0,0 3-10 0,-1 0-11 16,-1 1-8-16,-1 0-7 0,-1 1-8 0,-3 7-8 16,3-1-7-16,-2 1-26 0,-1-1-30 0,4-5-41 15,4 0-45-15,-2-2-42 0,6 1-54 0,-3-3-509 16,1-2 231-16,0-1 154 0</inkml:trace>
  <inkml:trace contextRef="#ctx0" brushRef="#br0" timeOffset="125784.11">15148 10678 218 0,'0'-9'294'0,"4"0"-20"16,-4-1-23-16,0 3-26 0,0-2-25 0,4 4-18 16,1-1-19-16,1 2-17 0,6-1-18 0,-2 2-10 15,9-1-11-15,2 3-14 0,-2 1-9 0,9 0-6 0,0-1-8 16,-6 6-10-16,-1-1-6 0,-3 3-6 0,4 1-3 16,-5 2-7-16,-2 1-1 0,3 7-5 15,-8-3-2-15,-3 2-4 0,-1 10-4 0,-5-5 1 0,-3 5-6 16,-2-2 1-16,-4 0-8 0,-2-1-1 0,-1 0-1 15,0-6-7-15,0-4 4 0,-1 2-2 0,-1-3-1 16,3-5 4-16,4 1 0 0,-2-1 1 0,4-4 3 16,-1 1 2-16,0 0 4 0,3-3-3 0,-1 0-2 15,-1 2 1-15,4-4-6 0,0 4 3 0,0-4-4 16,4 7 2-16,3-5-3 0,1 2 2 0,0 0-3 16,2 0-1-16,4 1-2 0,3 0 6 0,-3 1-1 15,-1-2 1-15,5-1 0 0,-6 2-3 0,1 2 2 16,-1-2-4-16,-2-1 3 0,0 3-3 0,-2-3 7 15,-2 1-2-15,-2 1 5 0,1 0 9 0,-5 1 6 16,3 3 2-16,-8-1 1 0,0 1 1 0,-5 2-6 16,-3 3 0-16,-2 0 3 0,-8 2-10 0,3-1 1 15,-7 2-2-15,0-3-3 0,-1 1-1 0,0-2-11 0,3-2-7 16,-1-1-17-16,7-2-11 0,0-2-11 0,6-2-19 16,0-1-23-16,3-2-29 0,5-2-30 15,-3-2-30-15,8-2-71 0,0 4-640 0,13-20 297 16,-3 5 196-16</inkml:trace>
  <inkml:trace contextRef="#ctx0" brushRef="#br0" timeOffset="126128.89">15707 10668 45 0,'0'0'284'0,"-2"-7"-19"0,2 7-21 16,0-4-23-16,0 4-22 0,-1-4-22 0,1 4-19 15,0 0-11-15,0 0-19 0,9-2-9 16,-3 1-7-16,-6 1-9 0,17 1-13 0,-2-1-7 0,3-1-9 16,10-2-5-16,-1 3-5 0,4-3-10 0,-3 3-1 15,3 0-8-15,-1-1-5 0,1-2-2 0,2 2-1 16,-5 1-3-16,-3 0-6 0,-4-1-2 0,-1 2-1 16,-1 0-4-16,0 2-6 0,-6-3 3 0,0 1-2 0,-2 2-4 15,-5-3 4-15,1 3 0 0,1-1 2 16,0 1-2-16,-4-1 3 0,1 2 5 0,-1 2-1 15,0 3 5-15,-3-2 4 0,-1 4 3 0,0 2 4 0,-1 5-2 16,-3 1-5-16,-4 8-4 0,3 0 0 0,-4 3-8 16,-3 2 5-16,1 4-10 0,1-2-23 0,-7 12-40 15,2-3-60-15,5-6-65 0,1-5-75 0,-2-1-722 16,-1 1 322-16,3-4 216 0</inkml:trace>
  <inkml:trace contextRef="#ctx0" brushRef="#br0" timeOffset="126306.42">16441 11200 98 0,'4'0'326'0,"-4"0"-31"0,9-3-32 0,-9 3-27 16,5 0-25-16,-5 0-21 0,7 4-17 0,-6 3-11 16,-1-1-18-16,0-3-15 0,0 5-17 0,0 0-11 0,0 1-5 15,0 1-12-15,-1 2-12 0,1-1-18 0,-3 4-46 16,2 1-57-16,1 1-69 0,0-1-75 15,0 0-605-15,0 1 266 0,-3-4 176 0</inkml:trace>
  <inkml:trace contextRef="#ctx0" brushRef="#br0" timeOffset="126677.43">16835 10519 109 0,'2'-7'278'0,"0"2"-18"0,0 0-26 15,-2 1-24-15,2 0-26 0,-2 4-15 0,3-1-15 16,-3 1-6-16,6 7-5 0,-3 0 4 0,3 5-2 16,1 3-4-16,-2 2 3 0,0 4-15 0,4 3-10 15,4 6-8-15,-4-1-8 0,3 2-11 0,-5 0-5 0,2-1-13 16,0 4-4-16,0-3-8 0,-1-1-5 16,-2 3-6-16,-1 1-8 0,0-3-4 0,-1 4-16 15,1-3-37-15,-1 0-38 0,-1-3-47 0,0 1-58 0,3-3-49 16,1-4-65-16,-2-7-638 0,0-2 303 0,1-7 202 15</inkml:trace>
  <inkml:trace contextRef="#ctx0" brushRef="#br0" timeOffset="127111.78">17352 10605 181 0,'-1'-9'264'0,"1"-2"-17"0,0 1-10 0,0-1-12 16,0 3-18-16,0-4-27 0,4 1-17 0,0 0-12 16,2 1-12-16,1 3-16 0,3-4-10 0,0 3-12 15,6 0-8-15,0-1-9 0,2 4-7 0,1 1-7 0,1 0-9 16,2 4-6-16,-4 3-2 0,4 2-3 15,-7 2-6-15,6 0-4 0,-2 4-2 0,-5 1-4 16,0 3-1-16,0 8 0 0,-1-1-1 0,-4 2 2 0,-6 3-3 16,-1 1 5-16,-4 4 2 0,-5-3-6 0,-5 5 2 15,0 0-7-15,-9 7-1 0,-3 2 2 0,3-14-6 16,-3 1-2-16,1-2 0 0,-4 0-10 0,5-4 5 16,0-3 1-16,0-5-3 0,8-3 1 0,4-5-5 15,1 1 8-15,3-4 5 0,1-2 5 0,-1 2-8 16,5-2-1-16,-2-2 2 0,3-1-4 0,0 0 0 15,0 0-6-15,18-3 0 0,2-3 3 0,6-1-10 16,7-6-8-16,0 3-17 0,7 2-14 0,10-9-29 16,0 2-39-16,-11 4-37 0,13 0-15 0,-3-1-41 0,0-5-21 15,-11 10-13-15,-1 1-626 0,-3-3 285 16,0 3 192-16</inkml:trace>
  <inkml:trace contextRef="#ctx0" brushRef="#br0" timeOffset="127746.23">18548 10692 71 0,'8'-13'162'0,"2"-1"-6"0,-1 1-3 0,-1-4-6 16,-2 0 3-16,-1-1-12 0,3-2-2 0,-4 3 9 15,-4-3-5-15,1-1-10 0,-1 2-1 0,-5-6-2 16,-1 1-5-16,-2-1 2 0,-1 4 4 0,-1 3 6 15,-1 0-2-15,-9 1-8 0,4 2 6 0,-9 1-4 16,-1 4-5-16,-3 1-1 0,1 6-1 0,-2 1-6 16,-5 7-8-16,1 2-6 0,0 5 1 0,1 2-14 15,1 6-8-15,3 1-2 0,0 3-9 0,6 3-8 16,3 5-5-16,6-3 2 0,4 2-10 0,6 2-10 16,2-2-6-16,4 0 0 0,6-2 0 0,6-1-5 15,3-3-1-15,4 1 0 0,2-6-3 0,0 2 18 0,4-1-12 16,1 0-15-16,-1-1 3 0,0-3-8 0,0-2 8 15,-1 2-5-15,-2 0 3 0,1-4-3 16,-1 1-7-16,2-2 2 0,-9-2-1 0,0-1 1 0,1 3-2 16,-7-4 1-16,1 2-3 0,0-3-3 0,-2 0 4 15,-3 0-2-15,-1 0 6 0,-1 1-4 0,-3-1 4 16,-3 0-3-16,-3 4 6 0,-2-6-7 0,-4 4 5 16,-6-1-3-16,-4 3-3 0,-7-1 4 0,-1-2-1 15,-3-2 6-15,-2 1 1 0,-1-4 20 0,0-2-11 16,1 0 4-16,2-2 17 0,2-6-1 0,6 5 2 15,5-6 9-15,2 0-1 0,4-2-5 0,3-2 6 16,4-4-17-16,5 0-7 0,5-5-2 0,4-4-5 16,10-1 1-16,7 1-5 0,3 1-5 0,1 1 0 0,2 3 1 15,0 2-3-15,-1 4-1 0,0-1 6 16,2 1-11-16,-2 2 4 0,1 2-5 0,-5 0 0 16,1 1 2-16,1 0-5 0,-2 0 4 0,-9 5 1 0,4-1 0 15,-3-4-2-15,-2 5 2 0,-3 2-4 0,-3-2-2 16,-3-1 6-16,1 4-3 0,-3 2 3 0,1-4-3 15,-4 0 4-15,1 2-5 0,-4 1 4 0,9-1-6 16,-9 1 4-16,5-3-7 0,-5 3-24 0,0 0-19 16,0 0-31-16,0 0-26 0,0 0-24 0,0 0-23 15,0 0-32-15,0 0-35 0,-14 15-43 0,8-10-48 16,-2-2-924-16,0 5 412 0,-3-3 274 0</inkml:trace>
  <inkml:trace contextRef="#ctx0" brushRef="#br0" timeOffset="129343.09">22859 10352 180 0,'-4'-5'197'0,"1"-2"-12"16,2 1-16-16,1-4-19 0,0 3-11 15,0 1-10-15,2-1-7 0,2 0-13 0,1 0-5 0,3 0-8 16,2 1-12-16,3-1-4 0,4 0-8 0,3 2-7 15,-1 1-9-15,3 1-3 0,-3-2-7 0,4 5-3 16,-2 2-5-16,-3 1-7 0,-3 0 0 0,-4 3-5 16,1 1-4-16,-4 3-3 0,-3-2-1 0,-5 4 2 15,-2 5-1-15,-3 3 0 0,-7 1-6 0,-1 2 2 16,-1 2-3-16,-3-5-2 0,-3 4 1 0,3-4-1 16,-5-1-3-16,3 0 3 0,5-5-3 0,1 0 0 15,-3-1-2-15,3-1-2 0,3-5 4 0,2 0-5 16,2-1 2-16,0-4 2 0,4 3-5 0,-2-2 3 0,4 3 0 15,0-6 2-15,6 3-5 0,1 2 2 16,-1-2-2-16,7-1 3 0,1 2 0 0,-2-1 1 16,2 1 5-16,5 1-3 0,-4 1 3 0,3-4 1 0,0 3 5 15,-4-1 1-15,-4 3 4 0,1-2 4 0,-1 0 1 16,-3 0-5-16,1 2 6 0,-2 0 6 0,-2 3 4 16,-1-2 0-16,-1 1 0 0,-4 3-1 0,-1 2-4 15,-3 1-2-15,-4 3 0 0,-7 1-4 0,-2 3-1 16,-4-1-5-16,-4 4-19 0,0 0-22 0,0-2-38 15,3 1-35-15,2 1-40 0,2-6-41 0,6 2-24 16,0 0-580-16,5-6 259 0,5-5 174 0</inkml:trace>
  <inkml:trace contextRef="#ctx0" brushRef="#br0" timeOffset="129521.62">23210 10872 22 0,'5'-4'232'0,"0"1"-23"0,2 0-21 0,-2 2-17 15,-5 1-21-15,7-1-7 0,-7 1-11 0,8 3 6 16,-5 1 3-16,-2 1-3 0,0 1-5 16,-1-2-15-16,0 5-5 0,0 0-10 0,-2 2-7 0,-1 1-10 15,-1 5-8-15,-3-2-7 0,0 4-13 0,2 0-2 16,-4 5-24-16,4-6-28 0,0 3-34 0,1-2-44 16,0-1-30-16,3-1-39 0,1-1-41 0,-3-3-509 15,3-1 231-15,4-3 154 0</inkml:trace>
  <inkml:trace contextRef="#ctx0" brushRef="#br0" timeOffset="130076.2">23570 10398 33 0,'0'-13'214'0,"-1"2"-17"0,1 2-12 16,0-1-15-16,0 0-20 0,1 3-13 0,2-1-11 0,1 2-15 15,2 3-12-15,1-2-10 0,4 0-5 0,3 4-7 16,5-2-9-16,-1 3-1 0,4 3-10 0,6 1-12 16,0 0 3-16,-7 2-6 0,0-2 0 0,4 7-9 15,-9-2-4-15,3 0 0 0,-2 3-2 0,-3 0-4 16,-6-2-4-16,-1 0-2 0,1 4 2 0,-5 0-4 15,-1-1 1-15,-3 2-2 0,-4 4 0 0,-2-2 3 16,-7 6-3-16,4-7 1 0,-4-2-4 0,1 1 5 16,-1-1-4-16,1-4 0 0,8-1 2 0,-4-3-1 15,4-1 2-15,0 0-1 0,1-1-4 0,0-1 0 16,3 2 2-16,2-1 6 0,3 1-1 0,0-1 2 16,3 0 2-16,5 0-2 0,1 1 3 0,5 0-2 15,2-1 4-15,-2 1 1 0,4 2 1 0,0-2 0 16,-3-1 4-16,-1 1 3 0,0 1-2 0,0 1 5 0,-1-2-3 15,-4 1-2-15,-2-2 3 0,1-1-2 0,-3 0-1 16,0 3-3-16,-3-2-2 0,1-2 4 16,-6 2 7-16,3 2 5 0,-4 1 4 0,-3-2 5 0,1 3 2 15,-7 0-5-15,0 1-1 0,-4 0-1 0,-5 3-6 16,-5 1-4-16,0-1-4 0,-2 1-2 0,-3 0-4 16,0-1 1-16,2-4-7 0,-1 3-5 0,9-5-5 15,-1 1-24-15,7-2-20 0,0-2-31 0,3 2-30 16,1-2-32-16,2-2-42 0,6-1-32 0,0 0-62 15,0 0-648-15,9-12 303 0,4-2 204 0</inkml:trace>
  <inkml:trace contextRef="#ctx0" brushRef="#br0" timeOffset="130393.89">24223 10339 259 0,'-5'-5'267'15,"5"-1"-17"-15,-4 4-21 0,2-1-21 16,0-1-19-16,2 4-23 0,-2-5-11 0,2 5-21 0,6-3-11 16,-2 2-12-16,-4 1-12 0,14 0-8 0,0 0-11 15,4 0-4-15,1 0-6 0,4 1-7 0,7-1-9 16,-2-1-5-16,2 1-4 0,1-1-6 0,-8 1-5 16,4 0-4-16,-8 0-1 0,0 0 0 15,-7 0-5-15,-2 0-2 0,2 1 0 0,-5-1-4 0,-2 0-1 16,2 0-4-16,-7 0-5 0,9 1 3 0,-6-1-3 15,-3 0 3-15,4 6 2 0,-2-2 1 0,-1 1 1 16,-2 2-1-16,1 0 6 0,-4 5-4 0,1 3-2 16,-3 2 1-16,1 2-2 0,-5 5-3 0,1 3 3 15,-3 0-2-15,-1 2-3 0,-1 1-11 0,4 1-27 16,-3-2-28-16,-5 0-41 0,8 2-36 0,-4-2-51 16,5-1-58-16,1-4-574 0,2-5 272 0,0-3 182 15</inkml:trace>
  <inkml:trace contextRef="#ctx0" brushRef="#br0" timeOffset="130595.35">24651 10796 64 0,'0'0'260'16,"8"-2"-27"-16,-8 2-25 0,6-1-22 0,-6 1-17 0,0 0-17 16,8 5-11-16,-8-1-10 0,1 1-3 0,3 2-3 15,-4-2-8-15,2 5-8 0,0 1-11 0,2 0-6 16,-3 1-11-16,-1 3-4 0,4-3-10 0,-4 3-7 15,6 1-3-15,-6 1-6 0,3-2-4 0,-3 1-16 16,1 1-24-16,-1-2-42 0,0 1-34 0,0-1-49 16,-1-3-34-16,-2 1-57 0,-2-6-495 0,4 0 236 15,1-3 156-15</inkml:trace>
  <inkml:trace contextRef="#ctx0" brushRef="#br0" timeOffset="130859.67">25141 10301 199 0,'2'-9'313'0,"6"2"-20"15,-4 0-34-15,-2 1-25 0,1 2-26 0,-2 3-22 16,-1 1-14-16,0 0-12 0,0 0-4 0,8 11-6 16,-7-2-1-16,-1 3-10 0,0 5-10 0,0 2-8 0,0 6-13 15,-1 4-7-15,0-6 6 0,-2 5-22 16,2 0-10-16,-2-2-4 0,2 2-7 0,-2-1-1 15,3 3-10-15,-1-3-15 0,-3 1 3 0,-1 0-17 0,5 2-34 16,-5-8-37-16,5-1-49 0,-4 4-31 16,4-5-51-16,0 0-27 0,-1-5-34 0,1-2-693 0,0-2 310 15,0-4 208-15</inkml:trace>
  <inkml:trace contextRef="#ctx0" brushRef="#br0" timeOffset="131212.76">25442 10347 186 0,'7'-11'234'0,"-1"1"-13"0,-3-2-18 0,2 4-17 16,1-1-11-16,1 2-13 0,-1 2-12 0,4 1-13 16,-1 1-10-16,0 2-11 0,3-1-12 0,0 5-13 15,2-2-3-15,-2 5-11 0,-2 2-2 0,5 1-9 0,-2 0-7 16,1 4-6-16,-3 2-4 0,-5-5-6 15,3 5 4-15,-4 2-5 0,-2 0 3 0,-5 0-6 16,0 3 0-16,-8 4-3 0,-6 0-1 0,2 0-1 0,-4 1 0 16,-1 0 0-16,-8-3-1 0,1 0-4 0,0-1-7 15,-1-3 3-15,3 2-5 0,1-1-1 16,1-3-2-16,5-4 1 0,8-6-3 0,-2 4 3 0,2-4-3 16,1-3-1-16,3 2-1 0,1-3 1 0,3 2 4 15,1 0-7-15,0-4 1 0,10 0-2 0,-2 0 2 16,5 0 0-16,7-1-6 0,11-2-8 0,2-1-19 15,2-5-25-15,4 2-28 0,12-5-32 0,2 2-35 16,-4 2-26-16,5-4-36 0,-3 0-23 0,-1 0-560 16,-2-2 262-16,-11 4 176 0</inkml:trace>
  <inkml:trace contextRef="#ctx0" brushRef="#br0" timeOffset="131789.6">26389 10389 25 0,'7'-17'206'0,"-2"2"-8"0,1 1-10 0,-5-3-6 16,-1-2-4-16,0 4 4 0,0-2 15 0,0 4 14 0,-3-3-11 16,-3 2-16-16,0-1-4 0,2 5-5 0,-3 0-4 15,-2 1-5-15,-3-1-14 0,3 4-3 0,-1 0-21 16,-3 1-2-16,-3 4-28 0,-4 1-7 16,1 4-10-16,1 1-2 0,-1 2-11 0,-9 7-3 0,2 2-9 15,2 2-8-15,1 2-9 0,2 3 4 0,4-2-4 16,-1 0-9-16,3-2 1 0,3 0-10 0,6-1 8 15,-1 0 13-15,2-1-24 0,1 1 0 0,4-1-2 16,-2 0 1-16,4 0-2 0,1 0 0 0,1 0-3 16,1-1-4-16,0-1 2 0,3 2-2 0,2-3-1 15,1 1 1-15,1 1-3 0,3-3 3 0,3 0-2 16,-2-1 5-16,1-1-6 0,7 5 1 0,-9-3-4 16,0-1 5-16,0 0-4 0,-2 0-1 0,4-5 3 15,-8 1-8-15,0-1 8 0,1 3 1 0,-1-5-7 16,-3 2 2-16,-1-1-1 0,2-2 6 0,-2 1-16 15,-3 2 13-15,1-3-1 0,0 1 4 0,-3 0-6 16,-2-1 0-16,1 2 2 0,-5 1 3 0,-6-2 2 16,-1 1 3-16,-6 0-2 0,1-2 4 0,-1 0 3 0,-4 0 11 15,-3-1-4-15,5-6 5 0,2 3 5 0,1-1 8 16,0-2 9-16,6 0-2 0,1-2 3 16,3 0-3-16,2 3-7 0,1-5-1 0,2 2-4 0,1-7-15 15,4 0 1-15,3-5-9 0,4 0 3 0,4-5-2 16,5-2-8-16,4 1 3 0,4 0-10 0,-2-2-5 15,6 4-6-15,-2 0 3 0,3 1 3 0,-2 2 0 16,1 2-2-16,-6 1 2 0,-6 6 3 0,-2-1 2 16,2 0-3-16,-5 5 2 0,1 0 10 0,-4-1-13 15,-1 1-1-15,4 3-11 0,-4-1 15 0,-4 0 1 16,3 1-4-16,-2-1-1 0,-1 2 3 0,-5 1-4 16,7-3-18-16,-3 2-30 0,-4 1-16 0,0 0-33 15,9 4-33-15,-7-2-60 0,-2-2-71 0,0 7-87 0,0-3-826 16,0-4 394-16,-8 5 264 0</inkml:trace>
  <inkml:trace contextRef="#ctx0" brushRef="#br0" timeOffset="136010.38">5308 13014 96 0,'-2'-8'145'16,"0"2"2"-16,-1-1-1 0,2-2 1 0,-4 0 2 15,1-1 6-15,-1 3-14 0,1-1-1 0,-2 0 3 16,-1 5 7-16,-2-4-5 0,3 1-5 0,-3 1-7 15,-1 2-11-15,0 1-14 0,-2 2-8 0,-7 4-8 16,0 1-7-16,-6 9-3 0,2 5-4 0,-1 1-5 16,-3 6-8-16,2 1-5 0,-7 9-2 0,5 5-7 15,0-1-2-15,4 2-7 0,4 0-5 0,0 1-5 16,7-9-3-16,3 0-2 0,3-2 0 0,2 3-3 0,5-1-4 16,-1-2 0-16,7-3 2 0,2 0-5 15,1-4-5-15,5-1 5 0,7-1-3 0,-4-3-1 16,10-5-2-16,1-1 1 0,3-7-1 0,3 1-4 15,4-6 2-15,-1-2-8 0,14-6-6 0,-16 1-2 16,2-3 7-16,-3-4 0 0,-1 0 0 0,-1 0 0 16,-3-5 8-16,-2-3-5 0,-3 2 0 0,0-2-3 15,-4-1 1-15,-3-2-1 0,0-2-2 0,-5 2 2 16,0 0-3-16,-7 5 4 0,-1-2 0 0,-1 6 3 0,-3 0 0 16,-1 3-3-16,0 0 3 0,-1 1-4 0,-3 2-5 15,0 2 5-15,-1 3-1 0,-4 2-1 16,-1 1-5-16,-2 1 2 0,0 6-2 0,-4 3-7 15,-1 0-1-15,-3 8-4 0,4-5-18 0,2 0-8 0,0 1-6 16,2 1-9-16,2-2-2 0,5-4-7 0,1 4-1 16,0-4 3-16,4-3-2 0,0 1 9 15,4 0 8-15,-3-4 7 0,3-3 3 0,5 2 8 0,-9-2 1 16,18-5 9-16,-9 0 0 0,4-2 1 0,-3 2 3 16,3-3 3-16,-2 4 7 0,1-1 3 0,-1-3-4 15,-1 7 2-15,-1-2 3 0,3 1-1 0,-4 2 2 16,-2 0-1-16,4 2 2 0,-5-2 1 0,5 5 2 15,1 3 0-15,-5-1 0 0,3-1 3 0,-1 2-1 16,1 2 1-16,-3-1 1 0,2 2-2 0,-2 0 5 16,1 0-5-16,0 0 0 0,2-1-1 0,-1 0 3 15,-3-2 1-15,5 0-1 0,-1-3-1 0,0 0 1 16,0-1-3-16,0-2 2 0,1-5 3 0,1-2 2 16,0 0 0-16,2-7 0 0,-1-1-1 0,1 1 1 15,2-10 5-15,-2-2-1 0,1-2 2 0,-2-4 1 16,-2-1-1-16,4 0 7 0,-5 0 8 0,-1 3 3 15,1 0 9-15,-6 4 1 0,1 4 20 0,0 3 12 16,-4 5 8-16,1 1 9 0,1 3-6 0,-1 1-11 16,-1 4-8-16,0 3 0 0,0 0-14 0,0 0-1 15,0 17 3-15,0 1-1 0,0 10 3 0,-1 6 9 16,-1 12-17-16,1 0 3 0,-3 1-7 0,-1 2 3 16,4-3-9-16,-4-2 0 0,4 5-4 0,1-14-4 15,-2 12-4-15,0 0 1 0,3-12-4 0,-2-1 1 16,1 12-6-16,0-10 2 0,-2-2 12 0,2-2-19 15,-1-3-1-15,1-3 0 0,-1-6-1 0,1-3-4 16,0-5-2-16,0-5 4 0,1 0-2 0,-1-4 0 16,3-3-4-16,-3 0 6 0,9-16-4 0,-3 2-1 15,2-10-3-15,-2-6 14 0,2-5-8 0,1-13-3 16,-3-1-1-16,3 5 1 0,0-4 2 0,-1-2-2 16,-2 4-3-16,3 0 2 0,-1 12-6 0,-2 2 8 0,3-1-3 15,-3 6-1-15,-2 9 2 0,5 2-4 0,-5 4-4 16,-3 1 1-16,3 7-3 0,0 0 19 15,0 0-23-15,0 4 7 0,-4 0 1 0,15 11-3 16,-6 3-2-16,1 1 3 0,2 2 1 0,-1 7 1 0,2 0 2 16,-3 0 5-16,0 1-1 0,3-1-2 0,-4 2-5 15,0-3-11-15,0-4-19 0,-1-3-8 0,-1 1-12 16,2-2-7-16,0-1-3 0,-2-5-3 16,-1-1 5-16,4-5 3 0,-5-2 9 0,4-1 4 15,3-1 7-15,-1-9 3 0,-2 3 4 0,4-4 5 0,1-5-1 16,-2 1 6-16,0-10 4 0,-1-1 2 0,-4-2 0 15,2 0 3-15,0 0 2 0,-1 1 7 16,-1 1 2-16,0 0 6 0,-3 8 16 0,-1 3 13 16,0 4 9-16,0 0-3 0,-1 5 1 0,-2 0-9 0,0 1-7 15,1 4-6-15,-1 1 1 0,0 0-3 0,0 0 5 16,-1 12-8-16,1 2 11 0,-5 3-10 0,2 1-4 16,1 7 2-16,1-2-1 0,1-2-1 0,-2 3 0 15,2-3-5-15,0-3-8 0,0-3-9 0,2 2-12 16,0-5-5-16,-1-2-3 0,3-3 4 0,0 0 0 15,0-4 3-15,2-1 6 0,3-5 4 0,0-2 1 16,2-2 2-16,5-5-2 0,-2-8 6 0,4-3 1 16,-4 0 1-16,3-8 2 0,-3 2-2 0,2-14 0 15,1-1 10-15,0-2-5 0,-7 11 4 0,5-14 7 16,-5-1 16-16,6 3-14 0,-5-1 2 0,1 2 5 16,-5 12 13-16,1 5 3 0,-2 3 11 0,-2 10 12 15,0 4 8-15,0 0-10 0,-2 4-4 0,-2 1-9 16,3 5-6-16,-3 2-6 0,0 0 1 0,5 19-1 15,-1 6 7-15,0 5-7 0,-3 5 2 0,-1 18 1 16,3-2-2-16,2 1-5 0,-3 3-6 0,5-2 3 16,-2-2-2-16,0-1-4 0,4-3 1 0,1-1 1 15,-1-14-2-15,3 0-7 0,-1-2 0 0,2 1 1 16,5-8-8-16,-4-1 11 0,6-4-24 0,-6-6 2 16,4-7-2-16,0 3-1 0,0-7 3 0,0-2 1 15,0-7 7-15,0-1-10 0,-1-3 5 0,4-6 1 16,-1-3 1-16,-1-5 0 0,-2 0-2 0,0-4 7 15,-6-1-10-15,2-4 3 0,-3-1 7 0,-2 2-7 16,-3 3 2-16,-2 0-3 0,-2 4 4 0,-2 9 1 16,-6 0-3-16,2 9 3 0,-4 0-5 0,-4 4-6 15,-1 5 7-15,-5 2-3 0,-8 8-3 0,-1 1 4 16,1 5-1-16,6 1-7 0,-2 1-9 0,6-4-14 16,3 7-12-16,5-5-11 0,0 2-7 0,0-3-19 15,4 2-9-15,5-3-6 0,-4-4 6 0,4-2 8 16,4-2 8-16,-3-1 7 0,4-2 11 0,2 0 6 0,-2-4 7 15,5-3 4-15,-2 1 6 0,2-4 5 16,0 1 4-16,-1-1 5 0,4-2 4 0,-3 2 10 16,0-3 5-16,1 4 6 0,-1 0 6 0,-2 0-3 15,-2 1-2-15,-2 1 1 0,2 3 0 0,-1 0 1 0,0 1-3 16,-5 0 2-16,13 2-3 0,-5 3 1 0,-1 0 2 16,1 4-1-16,1-1 1 0,6 2 0 15,-3-1-1-15,3 1 2 0,1 0-1 0,0-1 1 16,-3-2-1-16,1-2-4 0,0 1 1 0,3-2 0 0,-1-2 1 15,-2-3 0-15,0-2 0 0,4-3 1 0,-2-2 0 16,4-4 2-16,-6-1-2 0,4-5 2 0,1-3 0 16,-1-1 1-16,0-4 0 0,-3-3 3 0,1 2 3 15,-4-4-3-15,1-1 1 0,-3-2 8 0,2 3-1 16,-3-2 10-16,-4 0 8 0,-2 4 8 0,-1 1 4 16,-1 8 12-16,-1 2 6 0,-1 7 12 0,0 0 0 15,-2 3-7-15,2 5-9 0,1 3-8 0,0 0 5 16,0 0 6-16,-19 28 0 0,6-2-4 0,2 7 0 15,-2 11 9-15,0 0-8 0,2 4-8 0,3-2-12 16,4-10 5-16,0 0 0 0,4-2-9 0,4 0-5 16,0 0-2-16,1-3-23 0,4-3-36 0,4 0-33 15,-1-1-46-15,8-1-50 0,-1-6-77 0,0-3-104 16,5-2-782-16,-6-6 375 0,0-4 248 0</inkml:trace>
  <inkml:trace contextRef="#ctx0" brushRef="#br0" timeOffset="137076.85">7969 13539 65 0,'0'0'191'0,"0"0"-17"0,0 0-15 15,0 0-16-15,13-5-14 0,-4-1-11 0,1-1-2 16,3-4-4-16,4 0-1 0,-3-2 4 0,6-6-8 16,-3 2-6-16,-1-6 1 0,1 0-4 0,1 2-11 0,-4-4-5 15,5 0 0-15,-6-2-5 0,2-1-8 16,-3-1 1-16,-2-2-4 0,0 4 0 0,-1-3 0 15,1-1-1-15,-2 1 7 0,-3 2 3 0,-2 11 11 0,2-1 7 16,-1 3 2-16,-3 4-4 0,-1 2-7 0,4 2-14 16,-3 1-11-16,1 2-5 0,-2 4-9 0,0 0-2 15,0 0-4-15,12 15-6 0,-7 1-5 0,3 2-2 16,2 9 0-16,2 1-1 0,-1 1-3 0,2 3-1 16,2 0-1-16,-3-1-6 0,-1 1 2 0,3 1 1 15,-1-2-9-15,1-1-2 0,-5-4-10 0,1-2-6 16,3 3-9-16,-8-9-3 0,-1 0-8 0,0-3-2 15,-3-3 1-15,2 0 1 0,-3-2 2 0,-3-3 5 16,3 0 3-16,-2-2 1 0,-5 0 3 0,2-3 4 16,0-1 1-16,-8-2 3 0,4-1 8 0,-6 2 5 15,2-3 4-15,-3-1 7 0,-3-1-4 0,2 2 8 16,-4 0-9-16,6 1-1 0,-4-2-1 0,6 4-2 16,-1-1-2-16,5 1 0 0,3 0-5 0,-1 1-8 15,2 3-3-15,0-4-3 0,5 0-5 0,-1 5-4 16,1-5-3-16,10 3-5 0,-5-1 3 0,7-1-6 15,3-1-1-15,3-1-2 0,3-3-3 0,0-2 5 16,8-3 5-16,-2-4 0 0,0-3 3 0,0-1 4 16,-3-7 3-16,3-2 0 0,-2-2 5 0,6-10 6 0,-11 8 3 15,5-14 5-15,-1-3 5 0,-2 6 8 16,-8 9 14-16,0 1 18 0,-1-3 4 0,-1 5 10 16,-5 2 21-16,1 8 19 0,-3 6 16 0,-1 1 9 0,-3 1-7 15,-1 2-14-15,5 4-21 0,-5-1-2 16,2 4-14-16,-2 2-3 0,0 0-12 0,2 14-8 0,-5-4 6 15,3 18-10-15,-2 1 1 0,-2 3-1 0,3 0-13 16,2 14-1-16,-4-10 7 0,3 12-14 0,0-2 9 16,-1-11-6-16,4 0-2 0,-2-1-14 0,4-4-12 15,0 0-10-15,-1-6-20 0,2-4-2 0,1-3-8 16,1-5-3-16,3 1 1 0,-1-5 7 0,4-4 3 16,0-1 5-16,4-4 0 0,0-3 1 0,1-3 6 15,0-2 2-15,3-7 3 0,0-2 1 0,-2-5 2 16,-3 0-1-16,-1-4 5 0,0-1 3 0,0 2-1 15,-2 1 0-15,3 1 3 0,-8 7 2 0,-3 3 3 16,-1 2 10-16,0 3-5 0,-2 1-2 0,2 3 0 16,-2 1-5-16,-2 3 2 0,-1 1-2 0,0 0 3 15,5 10-1-15,-5 2 2 0,0 3 0 0,0 4 0 16,-1 3 5-16,-2 4-4 0,3 1 3 0,0-1 0 16,3 2-9-16,1-3-16 0,-3-6-11 0,4-3-9 15,4-2-2-15,-4-4 12 0,4-1 0 0,-1-4 2 0,2-2 2 16,2 0 3-16,0-4 6 0,0-2 2 15,2-2 3-15,1-3 3 0,-1-3 4 0,-1-3 3 16,1-1 5-16,0-7 4 0,-5 3 8 0,1-5 1 16,-1-3 5-16,-1 1 0 0,-3-3-3 0,-1 0 1 0,-3 1 1 15,-1 3 3-15,-1 0 7 0,1 6 7 0,-5-1-1 16,1 4-5-16,-4 1-1 0,4 6-3 0,-1-1 1 16,-4 5-5-16,2 4-3 0,-2 1-5 0,-4 3-14 15,-2 6-22-15,-2 1-26 0,3 5-36 0,0 0-33 16,4 2-33-16,-1 7-31 0,5 0-41 0,4 0-47 15,-1-4-603-15,7-1 292 0,1 0 194 0</inkml:trace>
  <inkml:trace contextRef="#ctx0" brushRef="#br0" timeOffset="137728.82">9629 13075 53 0,'5'-17'289'0,"-2"7"-3"16,1-1-2-16,-3 3-9 0,-1 2-24 0,0-1-20 15,0 7-19-15,-6-2-18 0,6 2-17 0,-13 6-9 16,4 3-7-16,-4 8-14 0,-2 4-3 0,-3 4-12 0,1 4-8 16,3 0-17-16,1 3-8 0,2-1-10 15,2 6-9-15,0-3-4 0,1 4-7 0,3-3-12 16,0-3-5-16,3 0-3 0,0 2-6 0,4-5-5 0,-2 0-13 16,1-9-18-16,4-2-7 0,-1-1-11 0,2-5-1 15,3-4-1-15,-1 1 2 0,3-6-1 0,1-3 0 16,2 0 4-16,4-8 0 0,3-11 1 15,-1 1 2-15,0-3-2 0,2-3 3 0,-5-5 2 0,0-2-1 16,6-14 3-16,-6 0 0 0,2-1 0 0,-2-2 2 16,-2-1 11-16,-3 1 0 0,-1 0 5 0,1-1 5 15,-7 14 7-15,1 0 1 0,-1 4 13 0,-1-1 16 16,0 5 21-16,-3 9 14 0,0 6-1 0,-1 1-7 16,2 4-14-16,-1-1-7 0,-2 4-12 0,2 2-6 15,-1 2-7-15,0 0-2 0,0 20-5 0,-1-4-3 16,-1 9 0-16,1 3 0 0,0 1-8 0,-2 3 4 15,1 0-7-15,0 2 9 0,2 1-10 0,-2-1-5 16,-2-2 0-16,2 1-1 0,-1-3 1 0,-1-1-3 16,3-5-2-16,1-7-2 0,0-5 0 0,0 0-2 15,0-4 0-15,0 0 0 0,0-4 2 0,1 0 6 16,3-4-2-16,-4 0-5 0,13-7 3 0,0-3-1 16,3-2-3-16,5-7-1 0,0 2-1 0,1-3 1 0,0-1 0 15,1 4-2-15,1-3-1 0,-1 5-8 0,-8 4 8 16,2-1-2-16,-5 6 2 0,0 1-2 15,-3-3 1-15,3 7-1 0,-1-3 0 0,-2 1 9 16,1 2-16-16,-4 1-1 0,1 3 6 0,-2-1 2 0,0 2-4 16,-1 2 1-16,-2 4 3 0,-2-2-3 0,-3 3 2 15,-1 6 2-15,-5 1 5 0,-5 6-1 0,-1 0-1 16,-3 0 4-16,-5 1 3 0,4 1 6 0,-3-5-10 16,7 1 0-16,-2-2 2 0,7-6 5 0,0 1-9 15,3-4-3-15,2-3 3 0,1 2 0 0,3-3 0 16,2 0 11-16,2-2-8 0,2 0-2 0,5 0 2 15,8-2-3-15,13-1-1 0,1-2-20 0,2-3-57 16,17-2-66-16,0-4-81 0,2 2-87 0,2-1-116 16,0-6-928-16,-6-1 450 0,1-4 300 0</inkml:trace>
  <inkml:trace contextRef="#ctx0" brushRef="#br0" timeOffset="138411.07">10861 12542 29 0,'-1'-12'225'0,"-2"3"-6"16,1 1 0-16,-2 0-8 0,0 4-16 0,4-3-19 0,-4 5-18 16,4 2-14-16,0 0-4 0,-6 14-2 0,-2 5-2 15,-2 10 5-15,1 5-4 0,-3 17 3 0,1 2-5 16,-4 1-1-16,-2 5-6 0,4 0-6 15,-5 24-11-15,6-23-3 0,-4 20-8 0,7-24-4 0,-1 2-7 16,6-4-10-16,-3 3 6 0,1-7-8 0,5 1-7 16,1-5-9-16,0-9-7 0,3-1 1 15,2-2-9-15,1 0 3 0,1-2-11 0,4-3-15 0,2 1-18 16,0-3-29-16,2-1-36 0,4-6-43 0,-5-5-48 16,2-3-41-16,4-1-53 0,-2-5-62 0,5-6-690 15,-4-3 331-15,4-4 222 0</inkml:trace>
  <inkml:trace contextRef="#ctx0" brushRef="#br0" timeOffset="139127.98">11366 12793 194 0,'-4'-4'203'0,"0"-1"-9"16,-1 0-3-16,1 1-13 0,0 1-7 0,0-1-10 16,-2 1-12-16,1 1-11 0,0-1-8 0,1 2-17 15,4 1-11-15,-10-1-10 0,10 1-9 0,-14 2-8 16,6 1-6-16,-1 2-1 0,-1 2 0 0,0-2-5 15,-2 2-3-15,2-2-6 0,1 3-3 0,0-2-5 16,-2 1-7-16,3-2 3 0,0 2-8 0,2-2 5 16,-2-1-1-16,3 1-3 0,0-1 0 0,0 0 2 15,1-1-3-15,-2 2 1 0,2-3-1 0,-1 2-3 16,0-1 0-16,-1 2 0 0,0 2 1 0,-3-2-3 16,2 2 1-16,-1 1 3 0,0-1-2 0,-2 1-1 15,1 2-2-15,1-1 1 0,-2 2-4 0,5-1-2 16,-3 0-5-16,3 1 3 0,0 1-3 0,0-1-3 15,4 5 0-15,1-3-2 0,1-1-2 0,4 3 1 16,0 0 0-16,0 1 0 0,3-2-2 0,5 1-3 16,-3-1-1-16,2-1 3 0,1-1-1 0,2 4 0 15,0-3 0-15,4 4 0 0,-4-5-3 0,2 2 1 16,0-2 2-16,-2-1-8 0,-1 2 4 0,-1-3 0 16,-3 0-1-16,-1-3 0 0,0 1 0 0,0-3-3 0,-5 3 7 15,1-2 7-15,-4 1 7 0,2 0 4 16,-2-2 7-16,-1 2 7 0,-4-2-6 0,-1 5 4 15,-4-2-8-15,-5 3-2 0,-1 0-1 0,-2 0 0 0,-2-1-4 16,-3 2-2-16,2-2-3 0,1-3-3 0,1 2-4 16,-3-4-17-16,3 0-19 0,3 2-20 0,1-4-29 15,5-1-29-15,0-2-35 0,4 0-48 16,-3-3-39-16,6-2-39 0,3-6-30 0,0-4-611 0,8-5 302 16,3-8 202-16</inkml:trace>
  <inkml:trace contextRef="#ctx0" brushRef="#br0" timeOffset="140609.79">11454 12791 33 0,'1'-7'209'15,"4"2"-26"-15,-1 2-16 0,-4 2-13 0,0 1-1 16,0 0 5-16,8 9 4 0,-7 0-5 0,3 4 7 16,0 4-4-16,0 2-6 0,-3 5-7 0,4 3-4 15,-1 2-8-15,0 0-7 0,-2 2-10 0,1 1-10 16,-2 0-5-16,3-3-10 0,-1 2-8 0,-2 0-9 15,0-2 0-15,-1 3-14 0,4-5-6 0,-4 2-5 16,-1-3-4-16,1 1-6 0,-3-6-3 0,2-3-5 16,-3-1 2-16,0-1-7 0,3-6 0 0,-2 1-2 15,2-5-1-15,1 0 5 0,-1-4 5 0,1-2-4 16,0 0-6-16,0 0 0 0,-4-13-7 0,5 1 6 16,2-6-8-16,2-10-3 0,-4 1 3 0,6-4-3 15,-1 1-1-15,3 0-2 0,-3-2-2 0,3 0-2 0,1 1 4 16,1 1 2-16,-2 5 3 0,1 8-16 0,-3 0 7 15,2 2-3-15,0 1 0 0,-1 4-2 0,2 3-1 16,-1 0-1-16,0 1-2 0,0 4 0 16,4 2 3-16,-2 2-6 0,1 4 1 0,3 4 1 0,-1 3 5 15,-1 2 1-15,5 5-5 0,-5 1 7 0,-1 3-5 16,1 1 1-16,0 1 3 0,-4-2-3 0,-1 1 1 16,2 0-2-16,-3-2 1 0,-3-2 0 0,0-3 2 15,3 1 5-15,1-2-4 0,-4 0-3 0,1-5 0 16,-1-1-1-16,1-2 5 0,1-1-4 0,1-2 5 15,-2-3-1-15,3-1 0 0,-3-1 1 0,4-4 0 16,0 0 0-16,0-3-1 0,0-4 0 0,4-3-1 16,-3-2 0-16,0-2-1 0,3-6-1 0,-3-2 2 15,0 2-3-15,-2-2 2 0,-2 1 0 0,-2 6-2 16,-1-1 1-16,-2 0-4 0,-2 1 8 0,-1 5 0 16,0 0-1-16,-5-1-2 0,2 4-1 0,-3 0 1 15,0 3-7-15,-4 5 4 0,0 0 2 0,-1 5 2 16,-4 1-7-16,-1 5 2 0,-1-1 0 0,5 4-1 15,0 1-1-15,1 0 5 0,7 2 4 0,-4 0-7 16,6-3 0-16,1-1 0 0,-1 2-4 0,3-3 2 16,2-1-1-16,1-2-2 0,0 0 2 0,3-2 1 15,0 0 2-15,4-2 0 0,-5 0 1 0,3-3-2 16,-1 1 4-16,-6-1-3 0,15-4 0 0,-3 1 2 0,-3-2 1 16,1-1-1-16,0 0-3 0,1 4 6 0,-4-3-5 15,2 0 6-15,-1 2-4 0,-2 0 1 16,0 2-6-16,-2-3 3 0,1 3-3 0,-1-1 3 0,-4 2-1 15,0 0-2-15,15 3 2 0,-11-2 2 0,1 0-4 16,1 2 4-16,-1 0-4 0,1 0 4 0,0 0 6 16,1 1-9-16,-2 0 6 0,0 0-3 15,0-1 4-15,1 1-4 0,2-2 2 0,-3 1 1 0,1-1-2 16,0-2 1-16,1 0 2 0,1 0 5 0,-3-1-3 16,3-2 0-16,-3 0-2 0,4-4 2 0,0 0 2 15,-4 0-5-15,5-3-2 0,-2 2 3 0,-3-4-4 16,-1-4 5-16,1-2 1 0,-2 2 5 0,-3 1 3 15,0-4 15-15,1 9 9 0,-2-2 5 0,-1 0 2 16,-1-5-3-16,-1 8 17 0,-1 0-4 0,2 0 2 16,-2 1-3-16,-1 2-2 0,-1 0-6 0,2 2-15 15,1 1 5-15,0 0-6 0,3-1-4 0,-3 1-3 16,4 3-7-16,-1-4 2 0,1 4-6 0,0 0-4 16,0 0 6-16,0 0 0 0,0 0-4 0,0 0-1 0,0 0 1 15,14 2-2-15,-6-4 2 0,-1 2-1 16,4-1-1-16,-1 0-2 0,2 0 2 0,-3 1-1 15,2-3 0-15,0 3-8 0,-2 0 2 0,1 0 5 0,1 0 4 16,-4-1-6-16,0 2-11 0,-1 0 7 0,2 2 0 16,-2 1 9-16,-1 1-16 0,-1 2 7 0,3-2-2 15,0 7-3-15,-2-2 4 0,-1 4-1 0,1 1 0 16,-1 3 3-16,0-1 5 0,0 0-7 0,-3 1 6 16,5-1 0-16,-3 2-1 0,-2-2-4 0,3 0 1 15,0-1 4-15,0 0-3 0,-3-4 4 0,4-2 6 16,-1-1-12-16,1 0 0 0,0-1 6 0,3-1 14 15,-3-5-20-15,4 1 3 0,1-2 3 0,-1-2-3 16,1-1 3-16,3-1 0 0,-3-4 0 0,0-1-8 16,1-1 9-16,3-3-4 0,-3-5-4 0,5-2 1 15,-2-3 2-15,-3-4 6 0,2-1-9 0,-3 0 5 16,2 1 0-16,-1 1 0 0,1 1-3 0,-6 8 2 16,1 0 4-16,-1 3 3 0,-2 3-5 0,-3 0 8 15,1 5 5-15,0-1 0 0,-1-1-4 0,-1 3-7 16,0 4 1-16,-4-1-1 0,4 1-1 0,-9 6-2 15,-1 4-2-15,4-3 3 0,-6 10 5 0,2 0-11 16,5 2 6-16,-4 7 1 0,1-3-3 0,2 2 3 0,2 0-5 16,1-5-3-16,3-1-7 0,3 0-16 15,1-1-3-15,2-1-19 0,-1-5-11 0,3 0-3 16,1-3-7-16,1-1 2 0,-1-1 8 0,3-2 1 0,-1-4 6 16,2-1 8-16,1-1 5 0,-3-2 4 0,1-3-2 15,3-5 9-15,-2-1 2 0,2-4 4 0,-2-5-2 16,2-2 10-16,-2 0 4 0,2-4-4 0,1 2 5 15,-2 0 2-15,-4 1 0 0,6 4 5 0,-6 3-2 16,-1 1 7-16,-2 3 2 0,1 3 3 0,-3 2-5 16,-1 0 0-16,1 6-3 0,-1-1 3 0,1 1-2 15,3 2-2-15,-3 5 6 0,1 2 6 16,2 3 1-16,3 4 5 0,-4 3-3 0,-1 1 5 0,1 6-6 16,-1-7 1-16,4 9 1 0,-5-2-1 0,-1-4-5 15,1-1 6-15,-1 0-2 0,0 0-1 0,2-1-8 16,-2-1 6-16,-3 0-4 0,-1 2-1 0,0-5 0 15,-1 3-2-15,-3-1 5 0,-2 0-7 0,0 0-6 16,-1-4-20-16,2-1-25 0,-3-1-24 0,-1-1-33 16,2 0-33-16,-1-1-42 0,0-4-47 0,2-1-49 0,1-2-803 15,5-1 359-15,-9-8 242 0</inkml:trace>
  <inkml:trace contextRef="#ctx0" brushRef="#br0" timeOffset="140909.85">13186 12443 127 0,'2'-5'244'0,"4"6"-16"0,-6-1-8 16,13 15-5-16,-4 1-4 0,9 7 2 0,1 7-2 15,-1 12-8-15,5 2-1 0,-1 2-3 0,-4 2-13 16,1-1-13-16,1-1-17 0,-4 2-10 0,4-3-3 15,-2 5-20-15,1-1-6 0,-7 1-11 0,-2-1-10 16,-4 2-5-16,1-3-10 0,-7-1-8 0,-3-12-5 16,-2 12-7-16,-3-12-7 0,-3-1-1 0,-2-2-9 15,-6 2-1-15,0-3-1 0,-10 6-5 0,5-8 5 16,-12 4-16-16,8-7-12 0,-1-3-28 0,-2-2-37 16,-2-1-45-16,4-1-44 0,-1-4-57 0,0-1-65 15,1-2-67-15,0-4-724 0,1-2 351 0,1-4 234 16</inkml:trace>
  <inkml:trace contextRef="#ctx0" brushRef="#br0" timeOffset="143495.17">17036 12112 48 0,'-3'-8'214'16,"2"2"-12"-16,-1-1-19 0,1 1-7 0,-3 1-3 0,3-2-2 16,0 2 3-16,-1 0 2 0,1 1-10 15,0 0-11-15,0 0-14 0,1 4-17 0,0 0-14 0,0 0-11 16,0 0-7-16,0 0 0 0,-8 18-6 0,4-1-2 16,0 2 0-16,0 8-2 0,1 5-4 0,-3 0-3 15,3 2-3-15,-2 0 1 0,1-1-5 0,1 4-8 16,1-2-2-16,-3 0-5 0,2-2-7 0,-1-2-2 15,4 2-6-15,-3-1-4 0,1-1 2 0,0-2-9 16,-1 3 2-16,3-3-8 0,0-3-5 0,-1-1-28 16,-2 1-30-16,3-8-36 0,0 1-38 0,0 0-51 15,0-2-34-15,0-6-50 0,4 0-680 0,1-3 309 16,-1-3 208-16</inkml:trace>
  <inkml:trace contextRef="#ctx0" brushRef="#br0" timeOffset="143878.62">17346 12293 183 0,'5'-5'259'16,"-5"0"-24"-16,1 2-26 0,-1 3-17 0,0 0-14 0,0 0-4 16,4 11-12-16,-5-1-3 0,-3 1-10 0,4 8-6 15,-5 1-13-15,4 5-5 0,-3 1-10 0,4 1-9 16,-1-1-11-16,1 1-9 0,0 2-6 0,1-2-8 15,-1-1-7-15,5 1-6 0,0-3-9 0,3-6 1 16,-2 0-10-16,2-1 0 0,3-5-2 0,1 0-7 16,3-4 1-16,-3-1-2 0,3 0-3 0,0-6-6 15,3-2 3-15,0-1-4 0,1-5-4 0,-2-1 2 16,-2-4 2-16,7-5-1 0,-9 3-1 0,2-6-1 16,2-4-3-16,-4 1 1 0,-1-2 1 0,0-1-5 0,-2-2 0 15,-5-3 0-15,1 3 4 0,-2-1 2 16,-4 1-3-16,-2-1 4 0,-3 0-4 0,-2 0 5 15,-4 3 1-15,1 2 0 0,-7 2 2 0,2 4-4 16,-3 4-3-16,0 5-6 0,-4 2-1 0,3 3 0 0,-3 2-8 16,2 2 0-16,-1 2-3 0,5 6-14 0,-1 1-17 15,6 3-20-15,1 4-35 0,4 8-30 16,5 1-37-16,8 5-34 0,5-3-58 0,1 0-727 0,6-1 324 16,1-3 218-16</inkml:trace>
  <inkml:trace contextRef="#ctx0" brushRef="#br0" timeOffset="144260.29">18188 12254 267 0,'-1'-10'302'0,"-3"-1"-17"0,0 3-18 16,0 1-23-16,-1 0-27 0,0 2-23 0,1 4-16 15,4 1-12-15,-10 6-6 0,6 2-2 0,-2 3-12 16,0 7-13-16,2 1-8 0,0 10-10 0,1 0-4 15,3 4-18-15,0-4-2 0,2 4-7 0,3 0-11 16,-1-1-3-16,4 1-6 0,0-3-12 0,1 0-5 16,1-3-1-16,0-6-6 0,-1-4-1 0,5 0-6 15,2-2 3-15,2-5-3 0,0 0-5 0,1-5-3 0,1-1-4 16,1-3 6-16,0-3-4 0,1-1 7 16,4-8 0-16,-2-1-1 0,-1-2-3 0,-4-3-1 15,2-2 6-15,-2-3-14 0,-1 1 6 0,-3-3-1 0,1-3 7 16,-4-1-13-16,1-2 1 0,-7-2 5 0,-3 3 14 15,-3-5 13-15,-4 2-18 0,-7 4 9 16,-4-3-7-16,-4 6-2 0,-6-1-2 0,-3 6-4 0,-4 5-8 16,-3 1 1-16,-1 5-5 0,3 4 1 0,0 5-3 15,3 1-3-15,4 8-10 0,4-2-32 0,5 2-50 16,3 6-47-16,4 4-59 0,4 3-67 0,6-3-95 16,2-2-853-16,2 0 401 0,5 0 268 0</inkml:trace>
  <inkml:trace contextRef="#ctx0" brushRef="#br0" timeOffset="145144.93">25030 12085 19 0,'1'-8'221'16,"0"2"1"-16,0-1-3 0,1 1-9 0,-2 1-5 16,0 0-6-16,1 1-3 0,-1 1-2 0,0 3-15 15,0-6-19-15,0 6-18 0,0-4-14 0,0 4-9 16,0 0-9-16,0 0 3 0,-1 23-2 0,-1-9 3 15,0 5 8-15,1 1-20 0,-2 9-7 0,2 0-9 16,0 3 4-16,-2-3-18 0,2 0-5 0,-1 3-6 0,0 1-10 16,1-5-1-16,-1 4 6 0,0-2-14 15,2 1-15-15,-2 0 4 0,2 3-21 0,3-4-24 16,-3-1-34-16,3-1-36 0,-2 1-51 0,3-2-41 0,0-8-45 16,4-4-50-16,-1-5-687 0,1-3 318 0,2-2 214 15</inkml:trace>
  <inkml:trace contextRef="#ctx0" brushRef="#br0" timeOffset="145526.92">25542 12189 188 0,'5'-9'275'0,"-2"1"-14"0,-1 3-20 16,-1-2-24-16,2 2-22 0,-3 4-18 0,0 1-17 15,0 0-9-15,0 0-3 0,-4 10-8 0,2 1-7 16,-1 6-6-16,-2 1-6 0,1 2-14 0,0 4-7 15,3 3-11-15,-1 0-7 0,2 0-7 0,0 1-7 16,2-4-7-16,1 3-8 0,3-3-3 0,0-4-7 16,-2-3-4-16,5-1 2 0,4-3-5 0,-2 1-3 15,6-6-1-15,0-1-5 0,0-4 2 0,0-1-6 0,4-3-6 16,-2-1 5-16,1-3-6 0,-1-6 2 16,3-2 0-16,0-2-1 0,-6 1-2 0,1-5-1 15,2-2-1-15,-6-4-3 0,2-2 2 0,-3-2-9 0,-1-2 5 16,-2-1 2-16,-2 3-1 0,-3-2-1 0,-2-1 2 15,-2 3 4-15,-1 0 7 0,-7 5-5 16,0-2-3-16,-5 5 1 0,-7 2-6 0,1 2 0 0,1 6 0 16,0 1-3-16,-1 3-3 0,1 4-4 0,-1 3-10 15,1 3-16-15,7 4-18 0,-1 5-29 0,2 4-28 16,5 1-39-16,4 3-35 0,2 7-30 0,5 2-50 16,2 0-677-16,3-2 310 0,4 2 208 0</inkml:trace>
  <inkml:trace contextRef="#ctx0" brushRef="#br0" timeOffset="145880.48">26259 12153 46 0,'5'-12'283'16,"0"1"6"-16,0 3-9 0,-2 2-14 0,-1 0-22 16,0 1-23-16,-1 1-29 0,0 1-15 0,-1 3-19 15,0 0-14-15,0 0-3 0,3 21-8 0,-6-4-4 16,2 7-5-16,-2 5-12 0,2 0-1 0,-3 1-4 0,4 3-12 15,0-4-4-15,4 7-5 0,-3-5-8 16,2-1-10-16,-2-1-1 0,6-1-8 0,3 0-7 16,1-4-6-16,-2-5-7 0,10-2 4 0,-3-4-4 15,2-2-6-15,-2-4 9 0,3-1-5 0,3-2 8 16,-4-4-2-16,1-2 1 0,3-5 2 0,-3-1-2 0,5-4 0 16,-1-2 8-16,-2-1-2 0,1-5-4 0,-1-1 5 15,-2-1-7-15,-2-4 1 0,-2 0-2 0,-2-1-5 16,-1-2-5-16,-5-1 2 0,-3 0-6 0,-5-2 8 15,-4 5-15-15,-4 0 9 0,-8 1-6 0,-6 2-6 16,2 4 0-16,-4 1-7 0,-2 4 14 0,-1 2-17 16,-3 2-1-16,5 4-7 0,-4 4-19 0,2 0-33 15,-2 4-36-15,9 3-37 0,0 0-39 0,2 3-43 16,-1 4-53-16,5 0-56 0,-6 4-935 0,7-2 416 16,0-1 278-16</inkml:trace>
  <inkml:trace contextRef="#ctx0" brushRef="#br0" timeOffset="150729.88">5041 14563 140 0,'-3'-8'194'0,"3"7"-19"15,0 1-17-15,0 0-17 0,0 0-1 0,0 0 2 16,0 21 6-16,3-2 2 0,-1 6-8 0,1 3-11 16,-2 1-9-16,-1 6-11 0,0 1-7 0,0-3-8 15,-1 1-8-15,1 0-11 0,-4 1-8 0,-1 1-4 16,1-5-9-16,-1-1-2 0,-4-1-9 0,4-1-3 15,-3-3-5-15,2 0-2 0,-2-7-3 0,3-1-2 16,1-5-4-16,-1-1 0 0,5-1-1 0,-1-3-4 16,-2-3 0-16,2 2 1 0,-2-3-1 0,3-3-3 15,0 0 0-15,-6-14-5 0,1 1 0 0,1-5 1 16,1-9 0-16,2-3-6 0,-3-17 3 0,4 0-2 16,0-3 0-16,3-2-3 0,-2 0 1 0,7-2 0 15,-3 2 0-15,1 0-3 0,2 1 4 0,4 3-1 16,0 1 5-16,1 17 3 0,0 0-1 0,-2 3 0 15,2 1-3-15,-3 9-1 0,-1 5 0 0,-1 1-3 16,2 2-3-16,2 4 4 0,-1 2-4 0,3 2-6 16,0 3 4-16,0 4 0 0,3 2-2 0,-2 2 1 15,-3 5 8-15,3 11-8 0,-2-3 1 0,-5 11 0 16,-4 0 0-16,-1-2 3 0,-4 15-2 0,-5-13 1 16,-3 11-1-16,1-9 1 0,-5-4 5 0,3 0-7 15,-2-1-2-15,-2 1 0 0,2-3-5 0,-2-3 0 16,2-3 0-16,3-6-1 0,0-3-1 0,1-2 2 15,1-3 1-15,2-2 2 0,-1 1 2 0,0-3 1 16,2-1 1-16,2-2-1 0,2-2 2 0,-7 1-5 16,7-1 0-16,0 0 0 0,0 0-4 0,0 0 6 15,0 0-4-15,0 0 2 0,0 0-1 0,0 0 0 16,11-11 0-16,-6 8 9 0,4 2-8 0,-3-2-1 16,6 1 18-16,0-1 0 0,5-1-3 0,-3 4 2 15,-1-1-5-15,6-2-1 0,-1 1 3 0,1 1-3 16,0-1 0-16,-5-1-2 0,3 1-2 0,-3 0 4 0,-4 2-4 15,4-2 2-15,-4-1 1 0,2 1 1 16,-4-1-2-16,-2 0 1 0,3-2 3 0,-3 0-7 16,-2-3 4-16,1 0-3 0,-1-2 2 0,-4-2-4 15,1 2 4-15,-1-7 0 0,3 5 0 0,-6 1 9 0,6-3-1 16,-7-1 1-16,1 5 8 0,1 3 16 0,2 0 10 16,-4 1 14-16,1 1 4 0,2 1-4 0,-1-1-13 15,-2 3-4-15,4 2-15 0,-4 0 3 16,4 0 0-16,-9 7-9 0,4 2 2 0,-2-2-1 15,3 10-5-15,0-2-2 0,-1 3-2 0,7 0-8 0,-6 2 3 16,6-4 5-16,0 4-10 0,-2-4 3 16,4 1 3-16,2-1-2 0,2-3 2 0,0 1-4 0,3 0-5 15,-1-5 3-15,-1 0 1 0,3-1-3 0,-1-5 3 16,2 3-1-16,1-1 12 0,-2-2-18 0,5 0-4 16,-5-2 6-16,0 0 1 0,2-2-1 0,-3 0 3 15,2-2 0-15,-2 2-1 0,0-3-3 0,0 1 3 16,-1-1 1-16,-1 1-8 0,1-3 3 0,-2 3 1 15,0-2 0-15,2 0 2 0,-5 0 1 16,0 1-3-16,2-2 1 0,-2 3 1 0,1-2-2 0,-2 4-2 16,1-3 5-16,-5 1 2 0,4-1-8 0,-1 2 1 15,-1-2 3-15,1 1-1 0,-3 3-2 0,1-2 6 16,-1 2-5-16,4-3 3 0,-4 3-2 0,0 0-3 16,5-4 4-16,-5 4-1 0,0 0-1 0,0 0 1 15,1-3 2-15,-1 3 2 0,0 0-5 0,0 0 0 16,0 0-2-16,0 0 0 0,0 0 0 0,0 0 3 15,0-4-3-15,0 4 2 0,0-3-1 0,0 3-1 16,3-4 6-16,-3 4-8 0,-3-10 22 0,3 5-19 16,0 0-3-16,-1-3 3 0,-2 1 0 0,2-4 3 15,0-2 1-15,0-5-1 0,-2 4-2 0,3-5 2 16,-1 2-2-16,-2-9 0 0,1 0 0 0,-1-1-4 16,2-3 5-16,-2-2 6 0,-1 2-5 0,-1 0-1 15,3 2 2-15,-1-1 6 0,-2 0 1 0,4 11 11 16,-2-1 24-16,3 8 10 0,-4 0 4 0,3 2-2 15,-2 2-3-15,2 2-11 0,1 2-5 0,-1 0-8 16,1 3-3-16,0 0-4 0,-4 11-3 0,4 1-3 16,0 8-2-16,0 6 1 0,-4 5-3 0,4 17 10 15,4-2-35-15,-3 3 23 0,-2-1 4 0,1 1-4 16,0-1-2-16,1-13-2 0,3 0 3 0,0 1-3 16,5 10-2-16,-4-14 4 0,4-3-6 0,0-1 11 15,5-3-14-15,0-3 3 0,-1 0-3 0,1-6-3 16,6-2 4-16,5-1-4 0,0-3-3 0,3-3-4 15,0-4-2-15,3-6-6 0,1 1-3 0,-1-8-4 16,-1 0 0-16,1-4-2 0,-3-3-2 0,-1-4-2 16,-3-4-7-16,3-1 1 0,-5-3-1 0,0-3 3 15,0-11-2-15,-5 14 5 0,-2-3 10 0,-2 3-2 16,-4 2 0-16,1 3 8 0,-4 5 4 0,-3 4 4 16,0 4 9-16,-3 0 16 0,0 4 6 0,0 0 4 15,-4 3-6-15,0 3-1 0,4 1-7 0,-23 5-1 16,7 7-1-16,-10 9-1 0,-3 1-1 0,-7 12-1 0,-1 3 2 15,2-1-5-15,12-9-9 0,4 0-26 0,3-2-8 16,5 0-14-16,2-8-8 0,5 0-9 16,1-5-5-16,5 1-2 0,2-4 0 0,2 0 2 15,2-4 3-15,4-2 5 0,0 0-1 0,6-7 5 16,2 0 9-16,0-3 4 0,4-4 6 0,1-2 7 0,1-4-2 16,-4-1 8-16,-2-3 1 0,1 1 1 0,-1-1 4 15,-2 1 6-15,-5 5 3 0,1 1 6 0,-5 2 8 16,0 2 3-16,-1 0 7 0,-2 5 2 15,-1-2 0-15,-2 1-4 0,-2 5-3 0,3-2-2 0,-4 3 3 16,0 0-1-16,0 0 5 0,5 13-3 0,-5-4 3 16,-1 4-5-16,1 3 2 0,-3 0-3 15,3 2 1-15,-1 0 1 0,1-2-1 0,0 1 0 0,1-3-2 16,2-4-4-16,-2 2 0 0,4-1-5 0,-1-4-5 16,1 0 0-16,0-2 1 0,-1-2-2 15,4-1 0-15,3-2 5 0,-1-2-2 0,1-3 3 0,-1-2-1 16,-1-1 0-16,2-5 0 0,1-1 3 0,-1-2 2 15,0 0 2-15,2-7-1 0,-1 1 6 16,-3 2 3-16,1 5 3 0,-6-2 15 0,1 1 15 16,-1 4 13-16,-3-1-2 0,2 3 3 0,-2 4 1 0,3-2 14 15,-4 1 4-15,0 3-4 0,0 0-4 0,1 1-9 16,-1 3-13-16,-1-6-5 0,1 6 7 0,0 0-9 16,-9 17-6-16,4-7-1 0,-3 6-8 0,3-1 6 15,0 1-15-15,-3 1 6 0,7-1-5 0,-3 1-12 16,4 0-25-16,0-2-15 0,2-4-6 0,0-1-13 15,-2 0-3-15,4-3 3 0,-3-2 5 0,3-1 8 16,1-2 10-16,0-1-5 0,-5-1 5 0,9-6 2 16,-1 1 3-16,-2-5 6 0,3-5 3 0,0 1 3 15,0-1 5-15,0-2 3 0,-1 2 5 0,-3-2 22 16,0 6-10-16,1-4-3 0,4 4 5 0,-3 2 3 16,2 1-4-16,-2 2 8 0,5 2-14 0,-2 1 2 15,4 2-2-15,-2 1 0 0,2 3 0 0,1 2 2 16,4 2 0-16,-2 3-3 0,2 1 3 0,-6-1 9 15,3 3-14-15,-4 2-3 0,1-3 0 0,-6 2 5 16,0 0 5-16,-2 1-7 0,0 2 4 0,-2-5 2 16,-5 0-4-16,2-2-2 0,-1 0 1 0,-4 1 1 15,4-4 2-15,-2 2 1 0,1-2 2 0,0-3 7 16,1 0 0-16,0-3-3 0,1-1 8 0,0 0-16 16,0 0 4-16,-4-9-1 0,4 2-1 0,1-6 2 15,2 1-1-15,1-5-6 0,1 0-4 0,4-8 8 16,-4 9-3-16,1-4 1 0,3-2-2 0,1 6 3 15,-2 1-2-15,0 6-1 0,3-4 10 0,-3 4-8 16,-1 2-3-16,2 2-3 0,-1 1 0 0,2 3 1 16,2 1-2-16,-1 0 5 0,1 4-4 0,-2-1 6 15,3 2-5-15,1 6 1 0,1-1-1 0,-3 1 3 16,0 2-3-16,-1-5 0 0,0 6 6 0,3 1 2 16,-2-2-11-16,0 1 10 0,0-2-3 0,2 1-6 15,-5-5 3-15,1 0 5 0,-1-2 0 0,4 0-11 16,-4-4 9-16,0 1 3 0,0-3-3 0,1 0-2 15,2-3 18-15,-1-2-15 0,1-2 4 0,-3-2 5 16,4-1-12-16,0-5-3 0,-1 1 5 0,-6-2 1 16,3-2 0-16,-2-2-1 0,3-3-1 0,-4 5 0 15,-2-2 3-15,1 2-1 0,-5 1 2 0,0 1 24 16,0 3 25-16,0 4 3 0,-2-1 1 0,-1 2-7 16,0 5 0-16,2-1-2 0,-4-1-8 0,5 5-7 0,0 0-4 15,-17 10-3-15,11 0-3 0,-4 2-2 16,2 5-1-16,1 0 3 0,1 8-9 0,0 0-9 15,3 1 6-15,3-3-2 0,4 4-5 0,3-3-5 16,-3-5-22-16,8 4-5 0,-2-5-19 0,7 1-19 0,-2-5-14 16,7 4-17-16,-9-10-7 0,6 3 3 0,0-5-3 15,8-6 4-15,3-1 11 0,-9-3 4 0,1-1 9 16,2-6 8-16,3 0 5 0,-3-4 9 16,-6 3 4-16,4-3 3 0,0-2 6 0,-5-3 10 15,-1-1-1-15,0-1 4 0,-1 1 3 0,-5 4 7 0,-5 0 12 16,3 1 16-16,-5-1 5 0,-1 6 9 0,-1-1 21 15,-2-1 12-15,-1 5 25 0,-3 1-15 16,3 1 6-16,-6 2-9 0,-5 2-1 0,0 3-4 0,-4 2-8 16,0 2-6-16,-10 9 3 0,0 3-6 0,3 1-3 15,1 3-11-15,1-1-2 0,3 6 0 0,3-1-3 16,1-2-5-16,4 0-3 0,2-5-15 0,4-1-12 16,2 1-12-16,2-4-11 0,1-1-7 15,1-4 2-15,2-2-9 0,2-2-1 0,3-2 6 16,2-2-4-16,3-3 4 0,3-5 4 0,1-2 2 0,6-7 4 15,1-5 4-15,-2-5 5 0,-4-1 2 0,1-3 2 16,-5-3 6-16,-1 1 9 0,4-14 5 0,-7 13 5 16,-3-2 9-16,1-11 4 0,-4 13 18 0,-2 4 0 15,1 0 13-15,-3 4 21 0,0 9 25 0,0 4 12 16,0-1-5-16,0 3-4 0,0 5-8 0,0 1-9 16,0 4-8-16,0 0-7 0,-9 14 0 0,6 0-4 15,-3 11-6-15,2 2 0 0,3 0 4 16,-3 2-14-16,4 4-4 0,0-1-4 0,0 2-4 0,3-2 5 15,2-1-12-15,0 3 0 0,3-6-1 0,0 1-10 16,3-4-47-16,0-1-29 0,1-7-69 0,4 3-59 16,6-4-75-16,-3-3-80 0,3-3-1043 0,6-3 463 15,0-2 308-15</inkml:trace>
  <inkml:trace contextRef="#ctx0" brushRef="#br0" timeOffset="151342.82">8485 14552 206 0,'2'-6'294'0,"-2"1"-31"0,0 5-31 16,0 0-20-16,0 0-18 0,0 0-13 0,0 16-23 16,0-3-9-16,1 4-14 0,-1 0-8 0,0 3-12 0,0 6-12 15,0 0-19-15,0 0-6 0,0 2-8 0,0-1-6 16,3-1-6-16,-3 0-5 0,1-1-6 0,-5-6-2 16,7 0-5-16,-3-1-3 0,1-6-9 0,-1 2 3 15,0-4-4-15,1-3-2 0,-1 0 1 0,3-2 1 16,-5-3-1-16,2-2 3 0,0 0-9 0,0 0 3 15,-2-22 2-15,1 5-11 0,-3-1 0 16,2-11 9-16,-1-2-10 0,-2-2-1 0,1-1 2 16,-4-12-3-16,7 11 3 0,-4-14-2 0,-3 2 2 0,7-3 1 15,-3 15 3-15,4 0-4 0,-1-11 4 0,2 12-5 16,-1-2-2-16,1 4 0 0,3 3 0 0,5 2-4 16,-4 6-5-16,2 5 2 0,2 3 1 0,-2 1-1 15,3 0-1-15,1 4-1 0,0 3-1 0,3 1 1 16,4 3-2-16,0 1 1 0,2 3-2 0,2 3-13 15,5 0-15-15,-4 9-26 0,0-1-28 0,-4 2-35 16,0 2-31-16,-1 3-47 0,-2 1-28 0,-2 3-658 16,-9 1 294-16,-7 0 196 0</inkml:trace>
  <inkml:trace contextRef="#ctx0" brushRef="#br0" timeOffset="151505.38">8348 14672 123 0,'-6'-1'223'0,"1"-2"-19"0,3 1-21 0,2 2-18 16,0-7-17-16,4 5-14 0,6-1-14 0,6-4-13 16,4 5-7-16,6-3-14 0,5-1-7 0,4 2-9 15,-2 3-8-15,4-2-10 0,1 2-16 16,-5 1-36-16,2 3-43 0,-3 2-45 0,-4 2-47 0,-9 0-407 16,-5 3 180-16,-5-1 120 0</inkml:trace>
  <inkml:trace contextRef="#ctx0" brushRef="#br0" timeOffset="151683.91">8442 14985 123 0,'-5'3'237'0,"1"-3"-22"0,4 0-22 0,-5 3-23 16,5-3-13-16,0 0-16 0,0 0-15 0,23-3-10 16,-5 1-15-16,5-1-10 0,9 0-9 0,1-1-7 15,3 3-9-15,2-4-22 0,3 3-20 0,-1-3-36 16,-1 4-23-16,0-2-44 0,-1 3-29 0,-5-1-38 15,-1 2-381-15,0-1 175 0,-10 0 118 0</inkml:trace>
  <inkml:trace contextRef="#ctx0" brushRef="#br0" timeOffset="153808.76">9202 14754 52 0,'0'-15'156'0,"0"-1"6"0,-2 4-8 15,-1-6 2-15,-1 4 5 0,1-3 12 0,-3 5 1 16,-1 3-10-16,1-2-4 0,-2 6-3 0,-1-4-10 16,0 5-12-16,-4 1-16 0,-1 3-4 0,3 3-12 15,-7-1-7-15,-3 8-11 0,-3 4-9 0,1 7-6 16,-2-4-8-16,4 8 0 0,-1-3-13 0,2 5-4 16,3-2-3-16,2-3-5 0,5 6-7 0,2-6-11 15,3-2-12-15,4-4-13 0,1-1-14 0,1-5 0 16,5 0-4-16,2-3 2 0,1-2 1 0,5-2 1 0,-1-3 0 15,5 0 0-15,-2-5-1 0,3 0 4 0,-3-5 5 16,7-5-4-16,-7 4 5 0,1-3 3 16,-2 3 1-16,-1-5 4 0,3 4 3 0,-4 0 0 15,-2-1 9-15,-2 5 7 0,0 0-1 0,-1 1 1 0,-3 4 3 16,0-1-5-16,-3 0-7 0,4 3-2 0,-6 1 3 16,9 4 2-16,-4-2-1 0,0 4 3 15,0 1-2-15,-1 3 0 0,1 1-1 0,-1 0-1 0,2 3-3 16,2 2 4-16,-3-1-2 0,-3-3-1 15,6 2 1-15,-3 1-1 0,1-3-4 0,2 1 2 0,-1 1 0 16,-1-5 0-16,4-2-2 0,-5-1-1 0,3-2 5 16,0-1-1-16,3-3-2 0,-3 1-1 15,2-2 3-15,0-4-4 0,1-3 1 0,-1 1 1 16,0-2 0-16,0-5 0 0,-1-2 3 0,-1 0-4 16,1-9 2-16,-4 5 1 0,0-5 0 0,-4 0-1 0,1-1 3 15,-2 0 6-15,-3 0 8 0,2 0 12 0,-6 3 8 16,3 5 4-16,-2-1 9 0,-1 4-2 0,0-1 22 15,2 6-10-15,-2 2-8 0,0-1-1 16,2 3-4-16,0 0-6 0,-4 1-7 0,2 3-4 0,1 1-6 16,6 1-4-16,0 0 1 0,0 0-6 0,0 0 1 15,-13 5-3-15,13-5-1 0,4 8-2 0,-3-5-5 16,6 1-7-16,0-1 17 0,1-1-17 0,6 0-5 16,0-1-1-16,3 0 2 0,2-1 0 0,0-1 4 15,-2-2-1-15,2 0-2 0,-4 0-1 0,-1 0 2 16,-1 0 2-16,-3-4-5 0,3 4 7 0,-4 1-5 15,-1-1-1-15,-2 1 1 0,-1-3 2 0,-1 5-3 16,-1-3-4-16,-3 3 14 0,0 0-11 0,0 0-2 16,6 10 3-16,-6-5 2 0,0 7 7 0,0 0 11 15,3 5-11-15,-6 1-1 0,2 0 7 0,1 2-9 16,-3 6 2-16,3 0-1 0,-1-8 3 0,1 9 1 16,0-1-6-16,0-8-1 0,1 0 2 0,3-1 1 15,1-2 3-15,0 0-7 0,-2-2 2 0,2-5-5 16,0 2-4-16,1-2-1 0,1-4-1 0,3 0-6 15,-1 0 10-15,2-3-1 0,1-3 0 0,-2-2-1 16,0-2 3-16,2 0-1 0,1-7 0 0,-2 2 0 16,2-4 0-16,-3-1 3 0,4-7 3 0,-5 6-4 15,4-9 0-15,-4-1 1 0,0 2 1 0,0-1-3 16,-3 9 9-16,3-7 7 0,-4 8 3 0,-2 5 2 16,-1 4 1-16,3-3-6 0,-1 1 18 0,-1 3-21 15,-1-1 0-15,1 2-4 0,1 3 15 0,0-1-17 16,-4 3-1-16,0 0-1 0,15 8-3 0,-8-3 3 15,1 4 0-15,0 1-4 0,-1 0 3 0,2 4 2 16,0 1-2-16,-1-1-1 0,1 1 2 0,-4-3-1 16,2 5 3-16,-1 0-10 0,-2-2 7 0,-3-3 3 15,4 2-14-15,-5-4 0 0,0 2-1 0,0 0 0 0,0-3 2 16,-3-4 6-16,3 2 6 0,-2-3-6 16,1 0 1-16,1-4 1 0,-8 2-5 0,8-2 3 15,0 0 4-15,-9-9 0 0,7 4-2 0,-1 0-2 16,3-7 6-16,0 1-8 0,0 0 6 0,1-6 0 0,3-2-5 15,1 2 19-15,-3-1-17 0,5-8-4 0,3 2 0 16,-1 6 4-16,3 1 4 0,2 2-2 0,-1 0 0 16,-2 2-3-16,2 2 2 0,0 1 3 15,-3 4-8-15,0 0 0 0,-1 3 1 0,-1 2-1 16,-1 0 6-16,-7 1-3 0,15 5 0 0,-5 2 1 0,-1-2 1 16,1 6-2-16,0 2 4 0,-1 1-4 15,-2 3 0-15,4 0 3 0,-2 0 1 0,0 6-5 16,1-4 5-16,-2-3-6 0,-2 1 3 0,2 0-3 15,1-2-5-15,-3-2-2 0,2-1-7 0,-3-3 0 0,4 0 0 16,-3-2 3-16,1-2 0 0,-1-1 2 0,1-3-3 16,0-1 14-16,1 0-8 0,1-2 2 0,0-3 1 15,1-2 1-15,0-1-4 0,-1-4 8 16,1-4-3-16,-1 2 1 0,0-3 0 0,4-6 4 0,-8 6 1 16,4-1 11-16,-4-2 1 0,-1 3 14 0,2 0 17 15,-2 5 11-15,-1 0 7 0,-2 0 8 0,0 2 10 16,2 4-3-16,-2-2-7 0,-1 5-9 0,0-2 0 15,0 5-13-15,0-7-3 0,0 7-12 0,0 0 3 16,0 0-3-16,0 0-7 0,-1 22-2 0,-3-12-3 16,4 1-1-16,-4 2-2 0,0 6 1 0,-2-2-3 15,2-3 2-15,-1 5-2 0,1 0 0 0,0-2-4 16,0-2-22-16,3-1-14 0,0-4-19 0,-2-2-12 16,2 2-1-16,2-3 0 0,2 0 7 0,-2-2 2 15,3-5 6-15,4 2 6 0,-8-2 2 0,16-4 16 16,-3-1-13-16,1-3 5 0,0-4 1 0,-1 1 5 15,2-1 0-15,-1-2 6 0,-1-2 4 0,-1-2 0 16,0 1 4-16,-3 1 0 0,3-1 2 0,-2 3 8 16,-1 1-3-16,0 2-4 0,-2 2 5 0,0 1-5 15,-2 3 2-15,0 1 1 0,-1 1-3 0,5-2-1 16,-3 5 1-16,2 3 2 0,0-1-2 0,1 1-3 16,1 4 19-16,-1 0-12 0,-1 3-7 0,0 1 2 15,0 1 5-15,1 3 0 0,1-2-1 0,-2 1 0 16,0 0-3-16,-2-3-3 0,1 0 3 0,0 1 5 15,-1-2-1-15,4-3-6 0,-4 1 5 0,4-3 2 16,-1-1 1-16,0-1 0 0,2-6-3 0,1 3 3 16,3-3 8-16,3-1-8 0,-1-3-3 0,-1 0 4 15,1-3-2-15,0 0-3 0,2 0 2 0,2-7 6 16,0-1-5-16,-2 0-1 0,-6 4 5 0,6-6-3 16,-9 4-3-16,3 3 5 0,-4-2-7 0,-4 6 13 15,3 0 9-15,-7 3 15 0,3-1 1 0,-3 2 3 16,-1-1-6-16,0 6-4 0,-5-4-4 0,5 4-6 15,0 0-1-15,0 0 1 0,-24 10-2 0,16 0-7 16,-2 5 2-16,2-1 1 0,-1 6 8 0,-1 4-11 16,-3 4-3-16,6 1 6 0,-1-2-10 0,4 4 0 15,-2 1 7-15,2-1-5 0,3-2-6 0,-2 2 7 0,0-1 2 16,2-1-2-16,-1 0-5 0,0 0 7 16,1-3-10-16,-1-6 13 0,-1 0-11 0,2-1 0 15,2 0 2-15,-5-2-3 0,4 1 1 0,-2-1-1 16,-2-4 0-16,-3 2 8 0,1-5-4 0,-7 3-6 0,3-4 5 15,-4 0 4-15,-4-1-24 0,4-3 5 0,1-1-5 16,-2 0-1-16,-3-3 2 0,0-1 14 16,5-1-10-16,1 0-1 0,0-2-3 0,3-1 0 15,-1 0 6-15,5 0 11 0,-2-5-2 0,4 4-13 0,1-5 2 16,2 2 1-16,3 0 1 0,5-6 3 0,1 1 0 16,4 0 3-16,7-7 0 0,0 2-1 15,3 2-2-15,1 0 2 0,7-4 10 0,0 0-7 16,14-6-1-16,-1 0 0 0,-2 0 1 0,3 1 5 15,-4-3-7-15,4-1 4 0,-1-3-5 0,-4 1 7 0,1-2 4 16,-5 0-2-16,-11 5 0 0,-4 0-1 0,0 4 4 16,-3 0 4-16,-5 3 15 0,-4 5 11 0,-6 0 10 15,4 0 2-15,-6 3 15 0,2 3-7 16,-3-1 3-16,0 5-3 0,0 1-5 0,3-1-8 0,-3 5-8 16,0 1-3-16,0 0-1 0,0 0-8 0,0 0-1 15,-3 18-1-15,4-1-2 0,3 0-1 0,0 1-3 16,5 7 5-16,1-2 3 0,-1 4-12 0,4-6 1 15,2 2-4-15,-3 1-3 0,-3-5 1 0,0-1 11 16,-3-2-11-16,1 1-5 0,0 0 4 0,1-1-6 16,-6-6 4-16,3 1 0 0,-2 0 0 0,1-2 7 15,-2-2-8-15,-2-1-6 0,0 1 12 0,-5 0 9 16,-1 0-17-16,-4-2 3 0,-4 0 3 0,-2 1-2 16,-4-4 0-16,-10 1-16 0,10 0-24 0,-1-3-37 15,-2-2-32-15,4 1-35 0,0 0-43 0,0-2-51 16,3-1-51-16,4 0-66 0,2-4-905 0,-3 2 420 15,8-5 278-15</inkml:trace>
  <inkml:trace contextRef="#ctx0" brushRef="#br0" timeOffset="155659.82">14473 14235 104 0,'4'-5'131'0,"0"-2"-7"0,0 1 0 16,1 1-3-16,-1-2 4 0,1 2 1 0,-1 0-2 16,-3 1 0-16,0-2 4 0,2 4 3 0,-2-1 2 15,-1 3 1-15,3-6-1 0,-2 3-3 0,-1 3-6 16,0 0-5-16,0 0-5 0,-8-3-9 0,8 3-7 16,0 0-6-16,-19 12-6 0,6 1-5 0,-2 0 1 15,-7 7-9-15,-3 6 0 0,-1 0-4 0,3 4-4 16,-6 9-3-16,2 3 0 0,4 3-10 0,0-3 0 15,3 5-6-15,4-1-4 0,-3 1-19 0,8-1-2 16,3-11-2-16,2 10 3 0,3-8-5 0,6-2-7 16,-1-1 2-16,3 0 0 0,7-3-3 0,1-3 2 15,2-2-1-15,4-5-6 0,0-4 5 0,5 1-2 16,6-9 1-16,-3 0-4 0,-7-4 2 0,11-2-2 16,-4-5 0-16,2-3 1 0,-6 0-4 0,1-5-2 15,3-2 8-15,-2-3-5 0,-4-2 4 0,-2-3-1 16,-2-2-2-16,-1-3 0 0,-1 0-1 0,-5 1 3 15,-3-6-3-15,-3 2 3 0,-5 2-2 0,2 2 2 16,-3 6 0-16,-3 0 4 0,-3 0-5 0,-1 6 1 16,-4 2-4-16,-5 3 5 0,0 3 2 0,-2 4-5 15,0 4 1-15,-7 5-5 0,0 2 0 0,3 1-5 16,-1 5-12-16,6 3-20 0,8-4-22 0,3 2-27 16,-1 6-28-16,9 2-37 0,3 0-23 0,4-1-35 15,5 2-35-15,-2-4-620 0,1-6 289 0,2-2 192 16</inkml:trace>
  <inkml:trace contextRef="#ctx0" brushRef="#br0" timeOffset="155845.35">14852 14801 30 0,'11'-11'240'0,"-6"0"9"16,0 3 3-16,-1 3-4 0,0 0-14 0,-3-2-19 16,2 4-19-16,-2 1-16 0,-1 2-6 0,0 0-27 15,0 0-9-15,0 0-10 0,-2 14-14 0,-1-3-11 0,-2 1-9 16,-1 3-8-16,0 3-9 0,3 0-7 15,-4 7-7-15,4-5-10 0,0 0-14 0,0 4-26 16,1-5-32-16,3-1-29 0,-1 2-38 0,3-3-47 16,1-2-33-16,1 0-43 0,1-4-619 0,-1-1 276 0,1-3 184 15</inkml:trace>
  <inkml:trace contextRef="#ctx0" brushRef="#br0" timeOffset="156219.72">15092 14402 54 0,'-3'-11'269'0,"1"6"-24"0,-1 1-22 0,-1-2-22 16,2 2-21-16,-1 0-22 0,3 4-13 0,-1-1-13 16,1 1-16-16,0 0-9 0,0 0-10 0,0 0-8 0,21 5-8 15,-5-4-9-15,2 5-3 0,10-2-9 0,0-2-5 16,3-1-4-16,-3 2-6 0,3-3-2 15,-2 0-6-15,-7-1-5 0,7-1-2 0,-1 2-4 0,-7-1-4 16,-2-1 2-16,-4-2-2 0,-2 1-2 0,-1 0 3 16,-1 2 8-16,-3-2 11 0,-2 2 20 0,2 1 0 15,-3-1 8-15,-5 1 6 0,7-1-5 0,-7 1-9 16,0 0 1-16,0 0 0 0,-3 10-3 0,-1-3 6 16,-4 1-1-16,-1 6 3 0,-2 1-12 0,-1 1-1 15,1 0-11-15,2 2 4 0,-4 5-10 0,4 2-2 16,-5 0-5-16,5 2 5 0,0-2-13 0,-5 1 6 15,6 0-4-15,2 1-15 0,-2 0-29 0,3-3-32 16,0 3-39-16,0 0-41 0,5-2-40 0,0-5-54 16,3-3-39-16,-1 1-759 0,0-4 341 0,2-3 226 15</inkml:trace>
  <inkml:trace contextRef="#ctx0" brushRef="#br0" timeOffset="156744.37">15649 14417 164 0,'-2'-9'204'15,"2"5"-17"-15,-3-2-4 0,2-3-6 0,1-1-8 16,0 3-14-16,1 1-6 0,2-5-10 0,3 3-2 15,-4-2-9-15,2 1-8 0,1-1-14 0,2 1-7 16,2 0-10-16,0 0-7 0,0 4-6 0,1-3-1 16,0 3-8-16,0 0-8 0,4-1-3 0,-3 2-8 15,0 1-4-15,1 1 4 0,-1 2-11 0,-2-1-5 16,5 3-4-16,-5-1-2 0,4 4-2 0,-3 0-1 16,-1 2-1-16,0 0 1 0,5 5-1 0,-5 1-2 15,4 1 2-15,-3 3 4 0,-2-1-4 0,-2 9 1 16,-1-5 3-16,-1 4 3 0,-4 1 3 0,-3-1 5 15,-3 4-2-15,0 0 1 0,-3 1 5 0,-3 0-3 16,-3-1-4-16,-3-1 0 0,0 1-3 0,0-4 4 16,-1-1-4-16,-3 0-3 0,-1-2-1 0,5-4 0 15,2-4 3-15,2 0-2 0,2-6 0 0,3 0 18 16,0-2 10-16,2 0 12 0,2-3 1 0,2 2 2 16,-1-2-3-16,4-2 3 0,0 0-18 0,0 0-8 15,0 0-5-15,7-15 2 0,3 7-13 0,5-1 1 16,0-3-6-16,3 3-1 0,1 0-2 0,8-3 3 15,1 2-12-15,-2-1 2 0,1-1-2 0,0 5-7 16,0-3-7-16,-1 5-16 0,1-3-24 0,-4 3-35 0,4 1-27 16,-4 3-30-16,-1-1-43 0,-2 2-70 15,2 2-34-15,0 0-45 0,-3 4-719 0,0 2 349 16,-1-2 232-16</inkml:trace>
  <inkml:trace contextRef="#ctx0" brushRef="#br0" timeOffset="156910.91">16403 14797 1 0,'0'6'234'0,"-2"-1"-16"0,0 1-11 0,-2-1-10 16,2 5-15-16,-3-2-14 0,1 3-7 0,0-1-8 15,0 2-4-15,2 0-13 0,-2 0-14 16,1 1-10-16,1 1-11 0,-2 1-9 0,1-1-5 16,1 2-12-16,-1 0-18 0,1-2-22 0,0 2-43 15,1-1-47-15,1-2-64 0,0-1-57 0,0 1-535 0,-2-3 237 16,4 1 158-16</inkml:trace>
  <inkml:trace contextRef="#ctx0" brushRef="#br0" timeOffset="157542.07">16812 14307 16 0,'-3'-8'270'15,"3"0"-9"-15,-1 1-14 0,1 1-26 16,3 0-23-16,-1-1-21 0,3-3-18 0,3 5-16 16,3-4-15-16,6 4-3 0,3-1-14 0,7 0-13 0,4 3-10 15,-3 0-5-15,0 4-8 0,3 3-9 0,-2 2-7 16,-3 1-5-16,-3 1-9 0,1 3-1 0,-5-1-7 16,-1 0-3-16,-4 2 0 0,-4 1-1 0,-3 1-8 15,-2 2-3-15,-5 1-3 0,-5 2 0 0,-2 0-3 16,-5 3-1-16,-6 1-1 0,-4-1-2 0,4-1-1 15,-5-2 0-15,0-2-4 0,0 3 0 0,8-9 4 16,-3 0-2-16,1-4 0 0,1 0-1 0,4-2 3 16,3-3 8-16,-1-1 4 0,5 1 5 0,-1 1 3 15,-1-1-3-15,3-1-2 0,4-1-5 0,0 0-3 16,0 0-2-16,0 0-3 0,0 0-1 0,13 5-3 16,-6-4 2-16,4 1-3 0,2 0 2 0,-2 2-4 15,2 0 8-15,4 1-6 0,-3 0-5 0,0 0 6 16,-2 1-9-16,0-1 4 0,-2 0-3 0,-1 1-1 15,-2-1 3-15,-1-1 3 0,-2 3 6 0,-3-1 4 16,3 0 1-16,-6 2 3 0,0 0 4 0,-3 1-1 16,-3 2 0-16,-3-3 1 0,-4 4-3 0,-2-1 0 15,0-1-3-15,-8 6-1 0,-1-4-3 0,1 2 0 16,0-2-6-16,6-3-10 0,0 1-26 0,2 0-30 0,3-2-39 16,4-3-43-16,-1 3-56 0,3-5-47 15,3 1-42-15,1-2-577 0,4-2 288 0,0 0 192 16</inkml:trace>
  <inkml:trace contextRef="#ctx0" brushRef="#br0" timeOffset="157997.6">17604 14450 43 0,'-1'-13'213'0,"-3"-4"0"0,0 2-7 16,-2-4-14-16,-2 2-11 0,-1 0 4 0,0 0-5 16,-1 0 1-16,1 1-1 0,-3 0-13 0,1 2-8 15,-2 2-16-15,3 3-8 0,-1-2-11 0,0 6 0 16,-1-1-19-16,-1 0-14 0,0 4-11 0,3 0-10 16,-2 2-4-16,1 3-9 0,-2 1-1 0,3 5-7 15,-3-4-9-15,3 3 1 0,2-1-4 0,-2 3-9 16,2-2-2-16,4 1-2 0,2 1 3 0,-1-2-8 15,3-1 3-15,3-2-1 0,-2-1-7 0,0 3 0 16,3-4 3-16,4 1-2 0,1-1 0 0,-3-2-4 16,3 2 0-16,2 0-2 0,-1-2 0 0,0-2 0 15,-2 1-2-15,0-2 2 0,0 2 2 0,-1 2-1 16,-1-2-4-16,-6 0-1 0,10 1 2 0,-7 1-2 16,-1 2 3-16,1 0 6 0,-1 4 11 0,2 1-2 15,-4 2 8-15,2 1 1 0,-1 5-1 0,0 0 19 16,-2 2-17-16,0 0-1 0,1 5-6 0,0 1 5 15,-3 2-6-15,3-1 2 0,-3-1-2 0,2-6-5 0,-3 8 2 16,2-1-8-16,-1-1-2 0,3 3 2 16,0-9-3-16,1 6-25 0,1-5-29 0,0-2-32 15,2 2-31-15,1-1-42 0,4-1-52 0,-3-2-48 16,3-2-48-16,0-6-719 0,4-1 337 0,5-2 226 0</inkml:trace>
  <inkml:trace contextRef="#ctx0" brushRef="#br0" timeOffset="158408.51">18224 14402 8 0,'1'-19'241'16,"-2"2"16"-16,1-2-20 0,-4 5-11 0,-1-3-6 0,-3 8-2 15,-2-7-4-15,-4 3-9 0,-2 3-11 0,0 0-5 16,-4 3-11-16,0 2 1 0,0 0-25 0,-2 4-17 15,-1 1-8-15,-2 7-14 0,3-2-17 16,-1 1 13-16,-2 6-28 0,6-2-10 0,3 4-6 0,1-1-5 16,1 0-8-16,2 2-6 0,4 1-6 0,2 0 0 15,5-4-5-15,2-1-4 0,5 1-3 0,3-3 0 16,7 0-8-16,0-4 1 0,7-1-5 0,4 1 1 16,0-5-6-16,1 0 1 0,2 0-1 0,-2 0 1 15,0-4-8-15,-7 2 0 0,1 1 3 0,6-3-5 16,-9 8-2-16,2-3-5 0,-7 1 12 0,1 2-9 15,-3-1 3-15,-2 5-2 0,0 4 18 0,-3 2-9 16,-1 10 6-16,-2-3 5 0,-2 6 11 0,-7 3 10 16,1 4 5-16,1-1 1 0,-5 1-6 0,0-1 7 15,1 1-8-15,-1-1-5 0,-1 1-6 0,1-1 5 16,1-2 3-16,0-1-12 0,5 1-11 0,-1-5-29 16,3-6-48-16,5-2-45 0,-1 0-54 0,1-1-66 15,4-7-82-15,3 2-942 0,2-4 417 0,2-4 278 16</inkml:trace>
  <inkml:trace contextRef="#ctx0" brushRef="#br0" timeOffset="159976.38">23246 13960 30 0,'4'-8'229'0,"-2"-1"-3"15,1 0 2-15,-2 2 6 0,2 1 4 0,-3 1 1 16,1 0-5-16,0-1-15 0,0 2-22 0,-1 4-20 15,2-1-19-15,-2 1-18 0,0 0-14 16,0 0-8-16,0 9-11 0,-2 3-1 0,2 3 1 0,-1 6-8 16,-1 6-3-16,-1 0-6 0,0 1-4 0,3 4-11 15,-3-1-7-15,0-1-7 0,2 2-4 0,-2 1-8 16,3-1 0-16,-1-3-9 0,1 2-4 0,0-2-2 16,1 0-3-16,2-2-1 0,2-1-7 0,-1-7 1 15,2-1-3-15,2-1-1 0,2-1 0 0,2-3-10 16,0-1 1-16,2-3 0 0,3-1-7 0,-3-2 6 15,5-2 1-15,-3-3-3 0,4-3-3 0,-2-1 2 16,0-3 8-16,2-4-14 0,-3 0 2 0,3-7 1 16,2-1 0-16,-3-5 3 0,2 0 3 0,-4 1-8 15,-2-3 7-15,-2-1-6 0,-1 4 1 0,-3-3-2 16,-4 7 0-16,1 2 15 0,-2 5 15 0,-1 0 22 16,-2 1 8-16,-1 3 4 0,3 1-4 0,-3 1-6 15,1 3-9-15,-1 2-6 0,0 0-5 0,0 0 1 16,-12 12-8-16,6-3-1 0,0 9-3 0,-2 0 2 0,-4 10-6 15,2-2-5-15,0 5-11 0,-3 1-25 0,8-3-44 16,-4 8-33-16,0-4-48 0,4 1-52 16,2 0-49-16,1 1-57 0,5-3-52 0,0-3-812 15,1-3 389-15,-1-8 260 0</inkml:trace>
  <inkml:trace contextRef="#ctx0" brushRef="#br0" timeOffset="160174.85">23864 14505 52 0,'8'-10'291'0,"-3"0"-1"0,0 3-1 16,-2 0-18-16,-1 2-20 0,0 2-20 0,-1-2-26 16,0 4-20-16,-1 1-17 0,0 0-14 0,0 0-17 15,0 0-8-15,7 9-10 0,-7 3-14 0,0-5-8 16,1 5-9-16,0 0-6 0,-1 5 0 0,0 3-18 16,3-1-4-16,-6 5-7 0,6 1-25 0,-2 1-32 15,1-7-47-15,1 7-51 0,-3-7-46 0,1 0-65 16,3-1-65-16,-3 0-601 0,4-2 293 0,-1-5 196 15</inkml:trace>
  <inkml:trace contextRef="#ctx0" brushRef="#br0" timeOffset="160627.1">24507 14137 115 0,'-4'-19'236'0,"0"-1"-8"16,-1 3-2-16,0-2 0 0,-5 0-10 0,2 1-10 15,-3 1-3-15,-1 3-12 0,-1 2-10 0,3 3-12 0,-4-2-11 16,3 6-13-16,-7-1-18 0,1 1-12 16,-3 5-11-16,-2 0-8 0,0 6-12 0,-2 2-5 15,-5 4-10-15,4 3-4 0,0 2-8 0,2 4-6 16,5 1-8-16,-1-1-2 0,6 2-7 0,4-4-3 0,4-1-1 15,1-1-11-15,7 1-8 0,2-3-3 16,4-2 3-16,2 0-6 0,3-3 5 0,2-2-5 16,3 0-1-16,-3-5-4 0,3 0 5 0,3-3-3 15,-4 0-1-15,1-3 2 0,-2-4-4 0,1 0 0 0,0 0 5 16,-3-1 6-16,-5 1-4 0,3-1 5 0,-3 2-4 16,1-2 4-16,-3 1 2 0,-1 5 4 0,-2-2-1 15,0 0 7-15,0 2-10 0,-5 2-2 0,5-2-4 16,-5 2 6-16,3 9 7 0,-1-2-1 0,-2 3 3 15,0 5 3-15,-2 6 0 0,0-3-2 0,1 1-1 16,-4 6-1-16,5 1-4 0,-5 0-7 0,3 0 6 16,-2 4-6-16,2-3 0 0,-3 0-14 0,1 1-38 15,-1-1-43-15,-1 3-48 0,2-1-52 0,4-2-61 16,-1 0-859-16,0-9 367 0,1-6 246 0</inkml:trace>
  <inkml:trace contextRef="#ctx0" brushRef="#br0" timeOffset="160982.22">24829 14183 135 0,'4'-7'248'16,"-2"2"-27"-16,1 2-20 0,-3 3-11 0,0 0-6 16,0 0-9-16,-1 15-12 0,-2-5-11 0,-1 1-6 15,-2 4-8-15,-1 5-16 0,1-2-12 0,-2 9-9 16,5-9-10-16,-1 8-10 0,0-7-6 0,3 6-9 15,1-7-2-15,0-1-10 0,1-5-4 0,3-2-3 16,1 0-3-16,1-4-3 0,0-2-4 0,4 1 0 16,0-2-3-16,1-3-1 0,2 0 8 0,1-6-5 0,1-1-6 15,1-3 4-15,-1-2 0 0,-1-2 3 0,0-1-4 16,-1-2-4-16,5-5 4 0,-4-3 0 16,-3 0-5-16,1-2-2 0,-6-2 6 0,1-2 1 15,-3 3 3-15,-4 1 4 0,-3 2 6 0,-1 8-1 0,-2 0-3 16,-3 2 1-16,-2 1-9 0,-2 4-1 0,-5 1 0 15,0 4-7-15,-4 2-2 0,-1 6 0 16,-4 1-12-16,2 6 1 0,-1 1-16 0,2 8-31 0,2 2-46 16,3 1-49-16,1 7-59 0,0 0-62 0,8 0-59 15,-4 2-678-15,-3 1 329 0,7-1 220 16</inkml:trace>
  <inkml:trace contextRef="#ctx0" brushRef="#br0" timeOffset="161184.22">25234 14405 287 0,'3'0'301'0,"-3"0"-28"15,0 0-19-15,0 0-21 0,0 0-16 0,-9 14-14 16,5-10-15-16,-1 7-9 0,0-3-6 0,-3 4-15 16,4 3-9-16,-2 0-20 0,1 3-11 0,-3 6-11 15,-1 2-10-15,5-3-9 0,2 3-17 0,-5 1-17 16,6 0-43-16,-2-2-46 0,3 3-56 0,-1 1-50 15,2-4-64-15,2-7-735 0,-2 2 314 0,3-4 208 16</inkml:trace>
  <inkml:trace contextRef="#ctx0" brushRef="#br0" timeOffset="161576.69">25527 14191 213 0,'6'-16'255'0,"-3"4"-25"0,3 0-22 0,0 3-19 15,3 3-19-15,0-1-11 0,5 3-15 0,-1 2-12 16,1 1-9-16,3 2-10 0,1 1-8 16,0 3-7-16,1 2-8 0,-1 2-11 0,-2 2-5 0,1 0-2 15,-2 1-7-15,-1 1-6 0,-5 1-8 0,2 1 2 16,-4 2-4-16,-2-1-1 0,-5 4 0 0,-2-1 0 15,-6 3 0-15,0 3-1 0,-6 0 0 0,-2-2-1 16,-5 2-1-16,1-5-3 0,-3 0-2 0,0 1 2 16,1-1-10-16,4-3-2 0,4-4-2 0,4-4 2 15,1-4 0-15,0 1 0 0,1 0 5 0,5-3-2 16,0-2-2-16,0 2-5 0,3 3-1 0,0-6 0 16,8 4-6-16,1-2 0 0,5-2-2 0,5 0-2 15,10-3-2-15,2 1-12 0,0 2-17 0,3-2-26 16,0-4-41-16,1 4-44 0,4-2-30 0,12-4-38 15,-13 1-46-15,13-6-697 0,0 2 314 0,-17 0 208 16</inkml:trace>
  <inkml:trace contextRef="#ctx0" brushRef="#br0" timeOffset="164743.46">27829 13762 19 0,'5'-11'186'0,"-1"3"-8"0,-1-5-9 0,-2 8-11 15,2 1-17-15,-2-1-13 0,-1 5-3 0,0 0 1 16,0 0 4-16,-17 17 12 0,1 6 4 0,-5 7 2 16,-8 17 1-16,-2 3 2 0,-15 25-9 0,4 0 13 15,13-22-5-15,-13 25-10 0,11-25-5 0,2-1-11 16,2-1-5-16,0 5-7 0,2-4-9 0,5-1-13 15,0 0-3-15,3 0-10 0,3-7-7 0,6-10-6 0,2 3-6 16,1-1-9-16,5-2 4 0,1-3-7 0,3 2-11 16,5-4-10-16,2-1-34 0,3-7-49 15,3 0-47-15,4-5-49 0,3 1-79 0,6-4-78 0,1-6-709 16,0-3 340-16,1-2 226 0</inkml:trace>
  <inkml:trace contextRef="#ctx0" brushRef="#br0" timeOffset="166092.31">26071 14084 168 0,'-4'-4'177'0,"4"4"-3"0,-1-8 1 16,1 4-11-16,0 4-6 0,1-9-10 0,2 4-17 16,1 1-7-16,1-1-3 0,1-3-2 0,6 4-16 15,-2-1-5-15,-1 2 1 0,4 2-5 0,-2-1-5 16,4 4-1-16,1 0-7 0,2 2-5 0,-2 3-3 16,2 3-5-16,-4-2-4 0,4 3-1 0,-5 2-4 15,1 1-3-15,-4 1-5 0,-1 2 0 0,0 7 1 16,-8 1 2-16,-1 1-4 0,-4 3-1 0,-4 0-1 0,-3 0-4 15,-3 2 0-15,0-2-5 0,-5 0-5 0,1-1 0 16,0 0-3-16,0-2-3 0,0-1 0 16,2-1 1-16,-2-2-6 0,6-8 9 0,0 0-5 15,1-1-3-15,4-5 6 0,1 1-6 0,0-4 8 0,4-1 3 16,-1 0-1-16,-1 0 1 0,3-1-7 0,1-3-1 16,0 0-2-16,5 4-5 0,-5-4-3 0,14-4 2 15,-1-2 0-15,7 0-4 0,7-6-4 0,4 1 3 16,3-3-2-16,1 7 1 0,3-5-7 0,-1 3 0 15,1 0-23-15,0 0-26 0,-4 2-30 0,-2-1-31 16,0 2-39-16,-4-1-33 0,-2 1-28 0,2-1-26 16,-4 2-26-16,-3-2-650 0,-5 2 302 0,2-3 200 15</inkml:trace>
  <inkml:trace contextRef="#ctx0" brushRef="#br0" timeOffset="166510.19">26994 14166 76 0,'11'-15'163'0,"-2"3"-10"0,0-2-2 16,-1 0 13-16,1-1-7 0,-2 2 2 0,-2 1-3 15,1 0-1-15,2-2 3 0,-4 2 4 0,0 0-5 16,0 3-4-16,-1-2 5 0,-1 2-3 0,-2 1 0 16,0 3-8-16,-4 1-6 0,0 0-18 0,-1 2-7 0,-7 2-14 15,-3 1-10-15,-4 4-7 0,-7 3-13 16,-2 4-6-16,-3 2-4 0,0 1-6 0,5 1-8 15,-3 3 0-15,2 1-13 0,3 1-1 0,1-3-6 0,5-2-2 16,4-3-3-16,6-3 1 0,3-1-3 0,0 0-6 16,3-4-4-16,2 2 4 0,3-2-1 0,2-2 1 15,4-1-1-15,4 1-3 0,6-6-2 0,3 1 2 16,6-4-6-16,0 0-2 0,0 1 4 0,-8 1-5 16,0 0 8-16,-3 2-6 0,-1 2-3 0,-3 0-2 15,0 2 6-15,-4 3-3 0,1 3 0 0,4 1 11 16,-7 1 2-16,0 5 10 0,-1 3 1 15,-2 1 5-15,0 5 0 0,-4-3-8 0,0 4 2 0,-2 2-8 16,-4 1 7-16,0 0-7 0,2 2-4 0,1-1-2 16,0 2-3-16,3-2-7 0,1 0-29 0,4 3-40 15,1-3-47-15,2-3-55 0,3-2-67 0,5-1-72 16,-6-8-788-16,7-2 365 0,-2-5 244 0</inkml:trace>
  <inkml:trace contextRef="#ctx0" brushRef="#br0" timeOffset="169442.64">28436 13846 125 0,'-5'-9'242'15,"-1"1"-7"-15,-2 2-10 0,4 1-10 0,-2 2-13 16,-2-1-12-16,-1 3-9 0,0 2-6 0,-1 3-9 16,-4 3-9-16,-1 5-7 0,-4 8-9 0,0 4-9 0,-1 2-9 15,1 6-12-15,-5 9-6 0,1 0-8 16,6-9-12-16,4 3-8 0,-1-1-4 0,4 1-7 15,2-4-10-15,-2 2-4 0,6-1-5 0,3-3-2 0,5 1-7 16,1-4-7-16,5-2 1 0,-1-4-5 0,0-3-2 16,5-5-2-16,3 0-8 0,-2-2 7 0,2-1-2 15,5-3-1-15,-1-5-3 0,0-1-6 0,8-4 2 16,-1-2 7-16,0-5 0 0,-1 0-5 0,0-3 3 16,-3-3-6-16,-1-4 0 0,-1 1 1 0,2-4-7 15,-5 2 4-15,-2 1-1 0,-6 4 1 0,1 0 5 16,-3 5 3-16,0-1 4 0,-4 3 11 0,-1 4-3 15,-2-1 4-15,1 1 0 0,-2 2-5 0,2 4-5 16,-3 0-3-16,0 0 0 0,0 0 6 0,-4 17-6 16,0-8 2-16,0 7-3 0,-1 0-3 0,-7 8 0 15,6-5-3-15,-1-1 1 0,1 6 3 0,3-5-8 16,-2 0 2-16,5 1 1 0,2-3 6 0,-2 0-16 16,5-1 0-16,0-3-1 0,0 2-3 0,2-6-2 15,-2 0-5-15,5-5 6 0,-1 2-6 0,3-3 4 16,-1-4 6-16,-2 0-8 0,4-6 4 0,0 1 1 15,1-6 4-15,0 0-2 0,-4-5-2 0,5-2 1 16,-1-6 2-16,-3 1-4 0,3-2 1 0,-5 1-2 0,-3-3 4 16,4 1 2-16,-5 2 10 0,-3 5 8 0,-2 2-6 15,-2-2 4-15,-3 6 12 0,1 2-3 16,-6 3 4-16,1 1-8 0,-4 1 1 0,-4 4-3 16,-4 1 0-16,-7 4-9 0,1 5 3 0,0 4-5 0,0 0 5 15,4 1-6-15,4 0 2 0,5 3-5 0,0-3 2 16,5 3-8-16,4-2-5 0,1-1-4 15,4-2-4-15,2 1-3 0,1-1 0 0,6-1 1 0,2-2-2 16,7-1 0-16,1-2 4 0,10-1-2 0,-2-3 9 16,2-3-4-16,1-1 11 0,0-2-13 0,0-2 0 15,-3-1 3-15,3 1-2 0,2-1 4 0,-5 1 3 16,-7 2 5-16,0-2-12 0,-1 3 6 0,-1 1 2 16,-5 0-6-16,0 1 11 0,-2 2-13 0,1 2 6 15,-4-1-1-15,1 2 3 0,0 3-2 0,0-1 0 16,0 1 0-16,-4 4 5 0,3-2-2 0,-3 2-1 15,-3 3-2-15,2 0 6 0,0 0-3 0,-3-2 8 16,-1 2-8-16,2 0 4 0,-2 0 1 0,1-2 2 16,-1 1-5-16,-1-5 0 0,2 1 1 0,0-1-1 15,-1-2 3-15,0-2 4 0,0 3-2 0,0-5 4 0,0 0-7 16,0 0-1-16,0 0 6 0,14-14-5 16,-6 3 10-16,0-4-9 0,2-3 0 0,4-4-3 15,0-2-3-15,3 0 11 0,-2-3-9 0,1 4 3 0,2 5 1 16,-4 1-4-16,-1 2 9 0,-3 6-10 0,2 1 4 15,-2 3-1-15,3 1-1 0,-3 1-2 16,4 1 1-16,-2 5 3 0,5 1-5 0,-1 3 5 16,0 1-3-16,-3 1 0 0,3 3 1 0,-5-1 0 0,-1 2 0 15,-1-1 3-15,-2-3-5 0,-1 6 3 16,-1-2-2-16,-1-3 1 0,2 2 6 0,-6 0-1 0,0-2-5 16,2 0 6-16,-2-3-2 0,-2-1-3 0,1-1 3 15,-3 0 1-15,3-2 3 0,-3-1-3 0,4-2 1 16,-5 0 3-16,5 0 2 0,-8-5-6 0,5 1 3 15,1-4-2-15,-3-2-5 0,5-2 2 0,0-5 1 16,0-2 0-16,3-6-1 0,-1-3-5 0,5 4 0 16,-1-1 9-16,-1 6-13 0,0 0 4 0,4 4 1 15,-1-1-5-15,-3 7 3 0,-1-2 0 0,1 6-4 16,1-3 2-16,-2 4 12 0,4 3-12 0,-2 1-2 16,1 3-1-16,0 2 2 0,1 2 5 0,-3 0-8 15,4 5 7-15,0-1-2 0,-3 5-1 0,2-1-2 16,-1 0 3-16,-4 0 2 0,2 1 8 0,-2-5-11 15,1 5 2-15,-2-4-3 0,1-3-4 0,-1-1 0 0,1-1-2 16,1-3 4-16,-3 0 3 0,2-1 0 16,2-2-4-16,-5-1 9 0,0 0-5 0,13-9 4 15,-8 1-1-15,2-4-4 0,3-5 8 0,3-5-4 0,0 0-2 16,0-2 2-16,-3-2 6 0,5-2 1 0,-2 0-2 16,4 1 1-16,-3-1 3 0,0 3 2 0,-1 3-5 15,-3 5 11-15,-1 1 8 0,1 3 3 0,-5 6 0 16,1-3-5-16,0 6-7 0,-1 1 7 0,0 3-8 15,-5 0 2-15,10 13 7 0,-4 1 6 0,-2 5 2 16,1 8 5-16,1 3 1 0,-2 1 4 0,-1 5-1 16,1-1-2-16,-4 0-6 0,-4 11 5 0,1 0 0 15,-3-10-4-15,1 10-5 0,-3-11-6 0,2 0 4 16,-1 1-3-16,-2-4-7 0,-1-2-2 0,-1 1 0 16,2-3 4-16,1 2-1 0,-3-6-5 0,3-4 0 15,2-6-2-15,2-4 5 0,0 0-2 0,2-6 0 16,1-1 1-16,1-3 2 0,0 0-8 0,0 0-3 15,12-27-1-15,-2 10 1 0,6-7-1 0,-2-5 0 16,2-1 0-16,-1 0-6 0,2-3 5 0,1-10-1 0,0 9-2 16,-4 0-4-16,5-6 4 0,-6 10 2 15,1 3-3-15,2 3 0 0,-4 7 3 0,0 3-7 16,-4 4 2-16,0 3-1 0,-1 2 0 0,1 2 0 0,-1 2 1 16,3 2-7-16,1 3 3 0,1 4 11 0,-1 5-11 15,0-1 2-15,-1 5 3 0,3 7 3 16,-4-7 3-16,-3 2-4 0,3 5 0 0,-5-4 0 15,0-3 0-15,0 2 2 0,-3 1-1 0,2-7 0 0,-2-2-4 16,2-2-2-16,0 0-4 0,-3-3 4 0,4-1 4 16,-1-1 2-16,-1-1-6 0,-2-3 5 0,11-2 1 15,-5-3-4-15,2 0 5 0,2-8-1 0,1-3-1 16,2 1 4-16,1-6-6 0,0-1 3 0,-2-3 0 16,2-3 2-16,-3 2-4 0,2-4-1 0,2 6 1 15,-2-3 0-15,1 4 3 0,-5 7-2 0,0 2 3 16,-3 4-3-16,1 2-5 0,-2 2 2 0,-1 3 11 15,1 4-15-15,-5-1 2 0,9 6-1 0,-7-1 6 16,4 8-5-16,-4 2 3 0,1 2-1 16,1 1 5-16,1 9-2 0,-3-6 2 0,-2 2-3 0,0-2-1 15,2 3 4-15,0-4-5 0,-2-3 7 0,4 0-30 16,-3-4-6-16,2 0-4 0,-1-1 2 0,2-3-1 16,1-4 8-16,-1-2 3 0,3 1 1 0,0-4-1 15,-1-1 9-15,2-4-5 0,1 2 4 0,1-3 0 16,3-7 7-16,0 2-5 0,-2-4 5 0,1 1 1 15,-1-1 3-15,1-3 0 0,-1 2-4 0,1 1 6 16,1 2 2-16,-1 0 4 0,-1 0 1 0,-4 6 3 0,2 2-7 16,-4 0-7-16,3 2 2 0,-3 3 6 0,2 1 0 15,-1 1-7-15,-1 5 2 0,-1-4 7 16,0 8-6-16,1-2 3 0,-1 3 3 0,3 4-3 16,-4-5-3-16,1 3 5 0,1 5-1 0,-3-7 1 0,2-2 2 15,-1 2 8-15,4-3-15 0,-3-1 2 0,1-2 4 16,3-2-1-16,-3 0 0 0,5-1 3 0,-1-6 0 15,3 0-4-15,-1-2 6 0,2-4-4 0,5 0-4 16,-4-8 1-16,4-2 3 0,0-5-4 0,-2-3 4 16,1-1-3-16,-2-3 2 0,1 0 2 0,5-12-1 15,-5 9 0-15,-5 2-3 0,8-16 4 0,-3 4-1 16,-1 1 7-16,-5 11 7 0,-1-2 1 0,-1 1 7 16,-2 6 11-16,-1 3 12 0,-1 9 2 0,-1 1 8 15,-2 3-6-15,0 2-8 0,1 5 3 0,-2 1-18 16,0 3-3-16,0 0-1 0,-3 17 0 0,1 2 0 15,-5 11-1-15,2 2 4 0,-2 13-7 0,0 3 6 16,1-2-8-16,-1 2-24 0,3-2 2 0,-2 2 1 16,2-13 2-16,3 1 1 0,0-3 0 0,-1 0-2 15,6-2-1-15,0-2 2 0,4-4-3 0,1-2-2 0,2-8-5 16,2-1 0-16,2-1-3 0,4-2 7 0,2-6-4 16,7 4-5-16,-8-9 6 0,11-6-6 15,-3 3 3-15,0-4 1 0,0-5 1 0,-2-1 2 0,3-1-8 16,-1-4 6-16,-1 0 0 0,-4-3 3 0,4-2 2 15,-5-1-3-15,1 0 2 0,-5-2-2 16,2 1 6-16,-6 2 1 0,3 2-2 0,-9 5 2 0,2 1-1 16,-5 4 1-16,1 2 15 0,-4 1 3 15,1 2-4-15,-3 1-2 0,4 1-4 0,-4 1-5 0,0 3 1 16,0 0 10-16,-6 10-10 0,-1 1-2 0,0 5-2 16,-5 7 3-16,2-1 1 0,2 3 9 0,-4 1-7 15,6-1-3-15,1-6 0 0,1 0-4 0,1 1 6 16,1 0-10-16,5-3 8 0,1-1 1 0,1-4-4 15,3 0-1-15,3 3-4 0,-1-9 1 0,1 3-3 16,1-5-6-16,6-1-6 0,0-2 1 0,2-1 2 16,1-1-6-16,1-2 3 0,-2-1 1 0,6-9 7 15,-2 0-1-15,0-2-1 0,0 2 0 0,1-4 6 0,-5-3 0 16,2-1 0-16,-3-1 1 0,-1-2-4 16,-1 1 4-16,-3 0 7 0,-3 7-4 0,-3-2 3 15,-3 3 1-15,0 4 4 0,-4-2 9 0,1 2 4 0,-1 3-2 16,-4 2-1-16,1-2-5 0,-1 4-3 15,-2 3 2-15,-1 1 0 0,-6 1 3 0,-2 8-6 0,-4 0 4 16,0 10-6-16,-2 1 2 0,2 0 0 0,4 3 1 16,-2-2-5-16,7-1-12 0,3-4-7 0,1 0-4 15,3-2-7-15,2 1-2 0,2-3-4 0,3-3-5 16,2 1 0-16,4-4-4 0,-1 0-3 0,3-3 20 16,1-1-9-16,4-4 3 0,3-2 6 0,-2-1 3 15,4-11 4-15,0 2 12 0,-3-2-8 0,2-4-7 16,0-2 11-16,-1-2 7 0,-3-1 9 0,3 0-1 15,-5-1-1-15,4-2 12 0,-5 5-1 0,0 2 12 16,-5 4 1-16,-2 8 11 0,0-1-3 0,1 0 12 16,-6 3-22-16,1 3 2 0,0 1-19 0,0 3 13 15,-4 0-4-15,7 7 1 0,-6-1 4 0,-1 6-7 16,-1 4-2-16,1 1-6 0,-3 4 9 0,0 3-6 16,1 3 2-16,-1 0 1 0,-1-3-7 0,-2 3-22 15,-2-3-34-15,1-2-38 0,-2 4-43 0,-4-4-31 16,4-4-57-16,-8 4-75 0,-2-4-56 0,-4-1-829 15,-5-5 395-15,-2-3 262 0</inkml:trace>
  <inkml:trace contextRef="#ctx0" brushRef="#br0" timeOffset="169577.29">31002 14039 39 0,'-22'-21'305'0,"7"7"-31"0,6 5-27 15,3 1-26-15,6 1-21 0,4 2-22 0,5 1-15 0,10 2-18 16,11 3-18-16,6 2-13 0,15 1-9 15,8 6-28-15,0 0-43 0,1-1-78 0,3 1-78 16,-5 4-567-16,4-7 231 0,-3 3 152 0</inkml:trace>
  <inkml:trace contextRef="#ctx0" brushRef="#br0" timeOffset="169825.28">32451 13716 2514 0,'19'-10'229'0,"-4"-1"-127"16,2 3-59-16,-5 4-17 0,2 4-9 0,1 4 2 0,6 4 12 16,-1 6 9-16,2 10 12 0,-2 2 32 0,8 14 8 15,-6 2 6-15,-1 0 5 0,-5 4 3 0,-3 2-5 16,-3-1-8-16,0 1-1 0,-1 2-5 0,-5-14-7 16,0 10-25-16,-4 1 8 0,-4-14 2 0,-2 1 4 15,-6-1-22-15,-9 12-4 0,-4-4-5 0,-5 1-6 16,-6-5-34-16,-9 1-45 0,3-5-54 0,-12-1-59 15,-4-4-66-15,6 1-75 0,-31 7-895 0,26-17 400 16,-6-8 264-16</inkml:trace>
  <inkml:trace contextRef="#ctx0" brushRef="#br0" timeOffset="171125.89">13334 17095 61 0,'-18'0'189'15,"-3"-1"-12"-15,8 2-8 0,1 0-12 0,3 3-10 16,0-3-6-16,0 1-8 0,5 1-15 0,-1-3-11 15,5 5 17-15,1 4 2 0,7-4 0 0,10 7 13 16,11-3 1-16,21 3-12 0,10-1 11 16,41 3 3-16,5-11-1 0,9 5 1 0,7-4-9 15,8-1-10-15,9 2-7 0,13 0 4 0,2-1-9 16,4 3-11-16,4-2-4 0,-1 0-6 0,2-3-4 0,-6 5-4 16,-5-2-29-16,-4 3 17 0,-14-4-4 0,-3 1-12 15,-11 2 8-15,-13-7-14 0,-5 5-1 0,-35-6-5 16,-1 2-6-16,-7-2 6 0,-8 0-7 15,-14 1-5-15,-5-3 1 0,-4-1-1 0,-9-1 4 16,-6 2-4-16,1 1 5 0,-5 2 1 0,-1-4 0 16,-3-2-13-16,-1 1 6 0,-2 3-13 0,1-3-25 15,-6 0-39-15,0 0-70 0,-5 0-56 0,-5 1-74 16,-5 1-93-16,-13 3-909 0,-1 0 416 0,1 3 278 16</inkml:trace>
  <inkml:trace contextRef="#ctx0" brushRef="#br0" timeOffset="172475.47">23156 16800 38 0,'-9'-1'189'0,"-1"0"-21"0,2-1-8 0,3 1 0 15,1 0-8-15,4 1-3 0,-10 0-5 0,10 0-12 16,-7 0-8-16,7 0-11 0,0 0-26 0,0 0-8 16,0 0-9-16,0 0 0 0,0 0-5 0,0 0 6 15,21 4 4-15,-3-3-1 0,4 1-4 0,6 0-6 16,3-1 2-16,2 1-2 0,2-2-4 0,5 5-4 15,12-1-3-15,-12-4-2 0,14 2 3 0,0-2-9 16,1 3 0-16,1-1-3 0,-1-4 0 0,-1 6-2 16,3-4-6-16,2 3 3 0,0-5-7 0,1 2 5 15,1 2 1-15,2-2 2 0,-2-3 3 0,-1 6-1 16,-4-1 0-16,4-1-3 0,-4-1 3 0,1 3-6 16,-4-4 3-16,0 1-4 0,4-2 5 0,-4 0-5 15,-14 1 6-15,15 2-3 0,-2-2 1 0,-2 2-6 16,4-2 1-16,-3 1 0 0,-11 1 0 0,13 0 3 15,0-2-5-15,-14 2 1 0,1 0-4 0,11 1 7 16,-13-2-1-16,3 0-15 0,9-2 10 0,-10 1-3 16,12 1-6-16,-1 1 6 0,-14-1-4 0,14 3 5 15,-11-2-1-15,-2-2-2 0,13-2-1 0,-11 2 3 16,11 1 4-16,-10-1-11 0,0 1-3 0,11-1 4 16,-11 1 3-16,14-2-1 0,-5 2 8 0,-9 0 5 15,11-3-12-15,3 1 6 0,1 0-12 0,-1-1-4 16,1 1-4-16,1 1 18 0,-1-5 6 0,3 5-11 15,2-1-6-15,-1-1 23 0,2 4-15 0,0-3 6 16,-2 2-10-16,2 0 10 0,-5 0-8 0,3 1 5 16,-1-1 4-16,0-1 0 0,-2 1 2 0,-1-1 0 15,-1 1 5-15,-2-2-1 0,-1 1-4 0,-13 0 0 0,14 1-3 16,-14-3 2-16,-1 2 14 0,-6 1 2 16,0-4 2-16,-2 2-5 0,-2 0-4 0,-8-1 3 15,0 1-2-15,-8-1-3 0,7-1-2 0,-6 3-1 16,-1-2 0-16,0 2-2 0,4-3-7 0,-5 1-3 15,0 0-1-15,-1 1-7 0,-1 0 5 0,-3 1-2 0,2-1-17 16,-6-1-24-16,-2 3-53 0,6-2-73 0,-6 2-88 16,0 0-77-16,-26-5-85 0,-4 3-1078 15,-9-1 493-15,-22-1 328 0</inkml:trace>
  <inkml:trace contextRef="#ctx0" brushRef="#br0" timeOffset="174377.93">1327 17882 22 0,'0'0'135'16,"-5"-2"0"-16,5 2-2 0,-6-1-7 0,6 1-9 16,0 0-8-16,0 0-11 0,0 0-18 0,0 0-3 0,0 0-5 15,0 0-3-15,0 0 11 0,9 12 13 0,2-9-3 16,1 2-1-16,9 2 2 0,9 0 4 0,3-1-3 16,4 0 4-16,14 0 1 0,-11-4-4 0,16-1-2 15,0-1-2-15,-1 2-6 0,0-7-2 16,2 5-8-16,-3-5-5 0,4 3-7 0,-8-6-2 15,-11 5-7-15,1-1-5 0,-2-1-9 0,-2-2-1 16,-2 4-2-16,1-1-4 0,-3-4-4 0,-5 5-1 16,-7 3-3-16,-7-2-13 0,2 0-18 0,-3 2-20 15,-12 0-28-15,10 2-26 0,-10-2-31 0,0 0-45 16,0 0-42-16,-10 13-593 0,-7-8 265 16,-11 4 176-16</inkml:trace>
  <inkml:trace contextRef="#ctx0" brushRef="#br0" timeOffset="174605.38">1672 17877 152 0,'0'0'169'0,"0"0"-20"16,0 0-13-16,0 0-10 0,0 0 3 0,15 17 2 15,-8-7-11-15,-1 2-1 0,3 8-7 0,4 3-11 16,-4 3-9-16,-4-1 25 0,8 2-9 0,-3-1-11 15,-3 4-15-15,2-3-6 0,-2 1-4 0,1-2-6 16,-4 2-7-16,2 1-3 0,-3 2-9 0,-1 1-9 16,3-3-30-16,-2 2-36 0,2 0-60 0,1-4-62 15,1 2-550-15,4-5 234 0,-6-7 156 16</inkml:trace>
  <inkml:trace contextRef="#ctx0" brushRef="#br0" timeOffset="175774.15">2260 18052 183 0,'-15'0'226'16,"8"5"-21"-16,-3 0-17 0,1 3-18 0,0 1-14 15,9-9-15-15,-22 29 0 0,16-15-20 0,-3 1-8 16,0 4-6-16,7-2-13 0,-2 2-7 0,5 1-7 16,2-1-13-16,-1 7-1 0,6-3-6 0,-2-5-3 15,6 4-5-15,0 2-10 0,-1-7 1 0,2-2-2 16,-1 1-6-16,8 4-1 0,-4-8-4 0,3 0-1 16,4 0-2-16,4-1-9 0,-4-6 4 0,4 0-2 15,1-4-7-15,-28-1 4 0,46-10 0 0,-18-1-3 16,-4-6-1-16,-1 2 0 0,-6 0-5 0,2-6 0 15,-1-1 1-15,-4 0 2 0,-2-2-5 16,-1 0-1-16,-1-2 2 0,-7 7-2 0,1 0 6 16,-2 3 3-16,-3-3-4 0,1 7 0 0,-2 0 6 15,-2 2 2-15,0 1-1 0,-4 1 0 0,-3 0-6 16,-1 4 0-16,-1 4 0 0,-2 0-5 0,15 0-3 16,-45 10 0-16,26 0-1 0,-4 3 1 0,4-3 0 15,1 3 0-15,5 2-5 0,-2-2 2 0,15-13-6 16,-12 19-6-16,10-9-2 0,2-10 3 0,0 0-5 15,0 0 5-15,0 0 2 0,13 22 2 0,-13-22-6 16,0 0 10-16,0 0 2 0,0 0-3 0,74-31 1 16,-50 14 5-16,-6-2 2 0,5-3 6 15,-4-3-2-15,3-5 10 0,2-10-6 0,0-3 11 16,-6 2 11-16,-2 9-1 0,4-14 7 0,-6 15 5 16,-4-1 4-16,-1 3 13 0,0 3 9 0,-4 8 6 15,-1 1 15-15,0 3-1 0,-3 5-6 0,2-2-11 16,-3 5-9-16,0 6-21 0,1-8 3 0,-1 8-9 15,0 0-2-15,0 29 3 0,1-3-7 0,-1 5-5 16,0 5-1-16,0 18-1 0,-1 0-1 0,5-2-7 16,-4 3-1-16,5-3-3 0,0-5 3 0,3 1-5 15,1-3 5-15,1-10-8 0,2 0-3 0,3-4 5 16,5 11-4-16,-1-14 0 0,3-2 0 0,-1-2-7 16,5-4 0-16,1-1 0 0,0-7-2 0,-1-1 0 15,-1-5 2-15,-3-6-7 0,-22 0-1 16,50-4 7-16,-26-9 0 0,2-5-5 0,-2 0-2 15,-5-6-7-15,0 0 9 0,-3-1-10 0,-2-4 10 16,-5 0-1-16,-3 0 5 0,-1 1 3 0,-4 1-5 16,1 3-1-16,-6 6 0 0,-3-1 0 0,-3 5 1 15,-5 2-3-15,-3 2 3 0,-4 2 1 0,-6 2-2 16,5 4 1-16,23 2-4 0,-56 4 1 0,35 0-3 16,1 4 2-16,20-8-2 0,-32 15 1 0,18-4-17 15,14-11-4-15,-14 17 0 0,9-9-10 0,5-8-11 16,0 0-15-16,-8 19 4 0,8-19 10 15,0 0 7-15,0 0 0 0,0 0 4 0,22 17 3 0,-22-17 4 16,0 0 8-16,27 5 1 0,-27-5 2 0,0 0 1 16,29 2 5-16,-29-2-10 0,0 0 5 15,28 0 12-15,-28 0-1 0,0 0-2 0,24 9 3 16,-24-9 0-16,16 8 5 0,-16-8-4 0,15 12-2 16,-15-12 6-16,13 17 0 0,-3-7 1 0,-10-10 4 15,16 19-5-15,-6-4-1 0,0-6 3 0,-10-9-1 16,18 17 2-16,-7-12 6 0,-11-5 0 0,30 10-3 15,-30-10 5-15,36 0 0 0,-36 0 2 0,40-10 0 16,-14 0 2-16,2-1 5 0,-5-6 4 0,1 2 5 16,-3-5 8-16,1 4 0 0,-5-4 6 0,-3-4 1 15,-1 0-2-15,-1-4-4 0,1-1 2 0,-3 2 2 16,-4-3-1-16,-1-1 3 0,-2-1-4 0,-3 6 12 16,-3-1 6-16,2 8 33 0,-2 4 0 15,1 4 4-15,-1 5 5 0,-1 1-17 0,4 5-10 16,-8-6-17-16,8 6 0 0,-16 13-4 0,2 0-5 15,-1 11-2-15,-3 3-7 0,5 6-7 0,3-2 4 16,1 3-9-16,5-2 2 0,4 4 1 0,4-2-11 16,4-2 1-16,7 1-12 0,4-5-38 0,3 0-32 15,12 6-23-15,3-2-49 0,-5-9-62 0,17 0-70 16,-1-3-105-16,3-14-759 0,2-3 379 0,10-6 252 16</inkml:trace>
  <inkml:trace contextRef="#ctx0" brushRef="#br0" timeOffset="178479.53">4605 17968 35 0,'0'0'122'0,"0"0"-1"15,0 0-8-15,0-6-14 0,0 6 2 0,1-2-5 16,-1 2 5-16,0 0 3 0,1-3 3 0,-1 3-1 15,0 0 10-15,0 0 1 0,0 0 1 0,-1-7 5 16,1 7 4-16,0 0-3 0,-4-5-10 0,4 2-9 16,0 3-3-16,-2-5 0 0,2 5 0 0,-4-6-1 15,4 4-2-15,0 2-8 0,-3-10-14 16,2 5-2-16,1 3-10 0,-1-3-5 0,-3 2 1 0,4 3-3 16,-4-9-10-16,1 5-3 0,3 4-4 0,-6-6-2 15,6 1-6-15,0 5-1 0,-7-5-3 16,3 3-7-16,4 2-3 0,-9 1-3 0,1-1-1 15,-2 4-3-15,1 1-3 0,-4 6 0 0,-1 1-1 16,-4 6-4-16,-1 5-1 0,1-1 4 0,3 3-3 16,-2 1 1-16,3 0 2 0,4 2-3 0,-3-4 0 15,7 2 2-15,1-2-1 0,2-4-2 0,2-3 0 16,2 2 3-16,-1-3-4 0,5 2 2 0,-1-3 0 16,5-1 0-16,-9-14-1 0,18 18 2 0,-7-11 10 15,-11-7-7-15,34 12-4 0,-14-10 0 0,12-2 3 16,-32 0 3-16,60-12-7 0,-29 3 3 0,-2-2 2 15,-1-1-5-15,-1-2 0 0,-2-3 4 0,-3-1 0 16,4-3-2-16,-7-3-1 0,-2 0 3 0,-2-5-2 16,0 1 7-16,-3 0-5 0,-1 0 1 0,-6 1-6 15,-1 7 1-15,1 1 3 0,-5 4 4 0,-1-2 0 16,-3 0 2-16,0 9 13 0,1-4-14 16,-5 6-3-16,1-1-2 0,-4 4-4 0,-1 1 0 15,0 3-1-15,-2 5 0 0,-7 3-2 0,7-1 1 16,-4 2 0-16,2 3 3 0,-3 7-3 0,6-7-6 15,0 2 2-15,4-2 1 0,4-2-14 0,1-2-1 16,3 0 1-16,2-1 4 0,2-2-2 0,3 0 1 16,0-4 6-16,8 1-3 0,-1-6-1 0,1 1 1 15,4-6 5-15,9-4-2 0,0-4 1 0,-4-2 0 16,1-1 1-16,-1-3 1 0,1-3 4 0,-1 4-2 16,-5-7 0-16,1 1 4 0,-2-4 2 0,-4-1-3 15,-3 0 0-15,-4-1 2 0,-2 1 4 16,0 4-8-16,-4 2 13 0,0 7 2 0,0 3 16 0,-1-1 10 15,-2 5 3-15,-2 3 4 0,4 1-2 0,-3 1-7 16,4 7-4-16,0 0-8 0,-13-1-7 0,13 1 3 16,-19 20-4-16,10-3-1 0,-4 7 1 15,-1 22 3-15,4 2-6 0,-3 3-4 0,6 4 6 16,0 2 2-16,5 3 1 0,2 0-3 0,-2-1 0 16,5 0-4-16,3-4-2 0,2-6 6 0,2 5-5 15,3-1-7-15,-4-7 4 0,2 3 1 0,2-3-2 16,-3-14-5-16,-1-1 3 0,3 4 7 0,-1-7-18 15,1 1 17-15,-3-2-5 0,1-4 5 0,-1-3 5 16,-4-3-5-16,2-2-5 0,-6-1-1 0,-1-14 5 16,4 23 1-16,-4-23 1 0,-8 20 2 0,-5-9-2 15,13-11-10-15,-28 14 9 0,9-10 3 16,-4-1-9-16,23-3-2 0,-50-5 2 0,21 0-7 16,1-5 12-16,-3 1-4 0,0-4-2 0,4-1-4 15,2 0 6-15,2-3-4 0,4 0-3 0,3 4 0 16,6-2 1-16,1 1-2 0,3 3-2 0,6 11-7 15,-4-24-12-15,4 24-17 0,15-32-28 0,2 13-20 16,6 3-42-16,5-4-33 0,1 2-49 0,19-5-63 16,-14 10-842-16,21-8 371 0,-5 1 250 0</inkml:trace>
  <inkml:trace contextRef="#ctx0" brushRef="#br0" timeOffset="184126.67">5880 17977 96 0,'0'0'95'0,"3"4"5"15,-3-4-4-15,0 0 4 0,3 5 9 0,-3-5 22 16,0 0 9-16,0 0 4 0,0 0 9 0,0 0-8 16,16-27-8-16,-5 13 2 0,-2-3-3 0,3-7-11 15,2-2 1-15,-1 0-9 0,3-2-10 16,-3 2-9-16,1-1-4 0,-5-4-10 0,6-1-8 0,-3 1-3 16,3-13-11-16,-2 10-3 0,-3 1-5 0,7-11-2 15,-8 0-12-15,1-4 3 0,-5 5-6 16,0 7-3-16,-2 4-1 0,-3 0-1 0,0 1-1 15,-2-1 4-15,-2 8 4 0,1 7 9 0,-4 2-4 0,1-1-6 16,1 5-1-16,-3 2-9 0,1 1-3 0,-2 4-7 16,0 2 0-16,9 2-5 0,-26 6 1 15,13 4-2-15,-8 8-5 0,0 6 3 0,2 7-3 0,-3 14-4 16,-2 2 2-16,5 2 7 0,2 4-8 16,1 0-1-16,3 3 0 0,-1-3 4 0,6 5-2 15,4-2-3-15,-1-5-1 0,4 2-4 0,1-3 5 16,2-2 0-16,2-12-4 0,3 0 1 0,0-1 3 15,2-1-5-15,-1-5 1 0,1 0 3 0,4-3 4 16,1-3-5-16,-3-8 3 0,3-1 4 0,3-1-1 16,-2-4-3-16,6-2 2 0,-21-7 1 15,39 5-2-15,-11-5 0 0,-28 0 2 0,57-12-2 0,-32 3 3 16,-1-4-4-16,1-2 5 0,-2-4-2 0,0-5-3 16,-2-1 0-16,0-4 6 0,-2-1-3 15,3 1 0-15,-8-3-3 0,-3 3 3 0,3 0 1 0,-3 2 0 16,-4 3-3-16,1 9 15 0,-6 1 1 15,4 7 2-15,-5-1 4 0,0 1-5 0,-1 7 2 16,4-10-5-16,-4 10-4 0,0 0-7 0,0 0 4 16,0 0-1-16,0 0-6 0,0 30 4 0,-1-6 3 15,-1 1-4-15,1 3-5 0,1 3 8 0,0 0 4 16,1-2-7-16,1 3-3 0,2-4 5 0,-1-3-4 16,4 1 2-16,0-3 2 0,1-7-2 0,1 0-1 15,2-5-3-15,1 0 9 0,-12-11-6 0,28 16 1 16,-10-14 2-16,-18-2 4 0,41 0-4 0,-41 0 0 15,52-10-4-15,-24 1 4 0,-1-3 3 0,-1-3 0 16,-1-2-1-16,0-5 6 0,-6 0-5 0,-2-4-3 16,-1 1 3-16,-2-3 1 0,-2-1-4 0,-2 2 0 15,-4-3 1-15,1 5-2 0,-5-1-1 0,1 10 1 16,-2-1 10-16,-2 5 5 0,-3 3 3 0,0-1 3 16,-1 3-10-16,-3 0 0 0,-2 2-4 0,-4 5-4 15,-9 0-6-15,-5 12 6 0,-4 3-10 16,-2 1 3-16,0 4 1 0,2 1 5 0,3 4-4 15,1-3-12-15,6 3 4 0,4 1 0 0,3-3-4 16,7-6-15-16,3 3-6 0,1-6 2 0,3-2-5 16,2 1 6-16,3-5-3 0,0-2 2 0,5-1 2 15,1-5 6-15,3 2 3 0,5-4-6 0,-2 0 0 16,5-6 9-16,3-2 0 0,1-4 6 0,1 2-7 16,-3 0 3-16,1-3 0 0,-6 6-5 0,-1 1 7 15,1 2 1-15,-4-2 4 0,0 5-7 0,-5 1 11 16,-1-2-11-16,-8 4-2 0,14-3 0 15,-8 1 9-15,-6 2-8 0,0 0 2 0,15 2 0 0,-15-2 5 16,12 7-3-16,-8-3 0 0,0-1-1 0,-2 3 4 16,-2-6-3-16,7 6-1 0,-4 0 4 15,-3-6 1-15,9 6 1 0,-9-6 1 0,7 5-4 16,-7-5 7-16,0 0-1 0,0 0 7 0,15-9-9 16,-7-1 4-16,-1-2 13 0,2-5-19 0,1-6 0 0,-1-2 4 15,-1-7 1-15,0 1-5 0,1-1 5 0,-4-4 1 16,0-10-4-16,0 0 1 0,-1 0 5 15,0 12-12-15,-3-13 6 0,3 14 3 0,-8 1-1 16,8 1-1-16,-4 2 6 0,-4 12 4 0,4 0 12 16,-1 4 6-16,0 4 2 0,-2 2-1 0,3 7-14 15,0-9-5-15,0 9 3 0,0 0-3 0,0 0-5 16,-8 36 6-16,6-12 0 0,-1 9-6 0,-1 2 6 16,4 11-2-16,-1 2-1 0,1 1 5 0,0 1-5 15,1-1-8-15,3-1 9 0,1-1 0 0,3-2 0 16,-4-9-9-16,2-4 6 0,3 1-4 0,0-5-2 15,2-1 1-15,-2-9 4 0,2-3 0 16,1 0-7-16,-1-7 2 0,-1-1 2 0,3-3 0 16,-2-1-1-16,3-4 7 0,4-2-4 0,-3-3-3 15,2-6 6-15,1-9-7 0,-1-2 2 0,-1-6-8 16,-4 0-9-16,0-6 5 0,-1 1 3 0,4-12-1 16,-7 14 6-16,-1 0-4 0,-2 0 7 0,-1 3-2 15,-2 10-3-15,-1-8 0 0,-2 13 6 0,1 2 2 16,-3-1-5-16,2 6 5 0,-2 1-1 0,3 6-2 15,-4-10-1-15,4 10-1 0,-4-6-7 0,4 6 8 16,0 0-3-16,0 0-4 0,0 0 7 0,0 0-3 16,-7 25-1-16,8-15-1 0,2 1 5 15,2 5-6-15,0-7 3 0,1 1 1 0,3 1-4 0,1 2 3 16,-2-4-6-16,2-1 4 0,-1 1-2 0,-1-2 1 16,1-1 9-16,1 1-7 0,-1-1 1 0,1 0-5 15,2 0 4-15,-3 0 1 0,0-1-11 0,-2 3 8 16,1-1 5-16,0-1-6 0,-2 5 6 0,2-2 4 15,-2 1 3-15,0 0-10 0,5 3 3 0,-5 0 0 16,2-4-1-16,1 6 1 0,-3 1-1 16,-2-4-2-16,5 3 1 0,-4-5-5 0,1 0 9 15,2-2-4-15,0-2 2 0,3 1 5 0,-3-2-1 16,3-2 1-16,1-3 2 0,1-2-2 16,-2-4 3-16,5-2-2 0,-1-5 0 0,-1-6-5 0,2-3 7 15,-5-1-2-15,-1-5 1 0,0-4-5 0,-1-2 0 16,1-10 13-16,-2 10-14 0,-3-1 4 0,-1-13-11 15,-1 2 6-15,-3 9-2 0,0-11 5 0,-3 11 0 16,2 1-2-16,-3 2 5 0,-1 4 4 0,-3 1 5 16,2 4 3-16,-1 8 2 0,3 5 8 0,-1 1-3 15,3 5-3-15,-3 1-11 0,5 5-7 0,0 0 9 16,0 0 2-16,-20 27-12 0,10 0 13 0,3 4-6 16,-8 15 2-16,3 5-8 0,4 1 6 15,-1 3-4-15,4 0-2 0,0 0 8 0,5 1-6 16,-1-1-7-16,3-6 7 0,2-1 4 0,4-11-3 15,-2-6-5-15,2 0-2 0,4-2 7 0,-4-5-1 16,0-6 0-16,6-4 0 0,-5-4-13 0,1-2 23 16,5-1-19-16,-2-6 11 0,1-1-5 0,4-4 3 15,3-3-4-15,-1-4 2 0,2-6 0 0,-2-5-2 16,2-1 1-16,-1-4-6 0,-6-1-6 0,4 2 3 16,-4 0-4-16,0 1 3 0,-2 3 3 0,-5 6 0 15,0 3 2-15,-2 2-6 0,-1 5 4 0,-4 1-10 16,-1 5 1-16,0 0 3 0,8-3-1 0,-8 3-2 15,0 0 4-15,1 20-1 0,-1-3 5 0,-1 1-4 16,-1 7 3-16,-1 4 2 0,0-3-1 0,0 2 1 16,0 1 3-16,2-2-3 0,1-2 1 0,-2-6 4 15,4-2-5-15,-2-17-8 0,2 22 5 0,-2-22 2 16,8 15-2-16,-8-15 4 0,9 8 0 16,-3-9 6-16,-6 1-9 0,17-10 6 0,-7-4 2 15,8-8-4-15,-6-2 11 0,2-5-4 0,-4-2-7 16,0-1 8-16,-1-3-1 0,1-15-4 0,2 0 1 15,-1 3 6-15,-4-3-7 0,-1 1 3 0,4 1-4 16,-2-1 4-16,-3 1-4 0,3 3 2 0,-2 11-1 16,-1 4 3-16,0 4 6 0,0 9 3 0,-2 0-2 15,-2 7-3-15,-1 3-10 0,0 2 3 0,0 5-1 16,0 0 2-16,0 0-2 0,0 0 6 0,0 40 3 16,-5-10 5-16,1 3 0 0,-1 16 0 0,3 2-8 15,-5 2 13-15,0-1-2 0,0 4-8 0,2-5 2 16,-3-2 3-16,1 2-6 0,2-1 2 0,1-5 1 15,1-11-13-15,3-2 14 0,0-4-7 0,3-1-1 16,-2-9 3-16,0-7-3 0,-1-11 0 0,8 20-3 16,-8-20 5-16,13 12 0 0,-13-12 3 0,0 0 1 15,30-6-12-15,-15-4 9 0,5-8 2 16,-1-3-15-16,-1-8 6 0,1 1 1 0,9-13-5 16,-6-1 2-16,-3 11-1 0,9-10 1 0,-10 13 3 15,-2-2 0-15,1 5 1 0,0 2 0 0,-6 7-8 16,-3 5 4-16,0 5-2 0,-3 2-4 0,0-3-7 15,-5 7 4-15,0 0 12 0,0 0-7 0,18 17-6 16,-13 0 2-16,-2 3 6 0,-2 8 2 0,2 4 0 16,-6-1 3-16,3 3-2 0,-4 2-3 0,3-4 4 15,-4 2 5-15,5-1-6 0,-4-2 0 0,5-5 0 16,-1-8 4-16,3-1-5 0,-2-4 0 0,-1-13 7 16,5 21-2-16,-5-21 4 0,13 12-1 15,-13-12 3-15,0 0-1 0,0 0 8 0,0 0-7 16,51-17-12-16,-36 4 12 0,2-7 0 0,1 0 0 15,-1-6-2-15,-1-1-6 0,-2-3-3 0,0-1 12 0,0 1-3 16,3 2-6-16,-4-1 1 0,-2-3-2 0,1 7 1 16,-2 2 5-16,-1 7-6 0,-4 4 0 0,-3 2 3 15,2 5 6-15,-2-2-6 0,-2 7-7 16,3-8 1-16,-3 8-2 0,0 0 2 0,0 0 6 0,0 0-16 16,0 0 7-16,-14 17 7 0,3-2-1 15,-3 7 1-15,2-8-3 0,0 3 1 0,-1 7-3 16,1-7-2-16,6 3 4 0,-2-6-6 0,7 0 8 15,2-4-17-15,0-2 10 0,3 1-5 0,5-3 0 16,5-2-4-16,3-1 6 0,5-4-6 0,6-3 3 16,-1-1 4-16,1-3 1 0,-3-2-2 0,3-1 4 15,-2 0 0-15,0-2-1 0,-6 2-3 0,3-3 2 16,-8 9 6-16,2 1-2 0,-4-1-1 16,-1 2-3-16,-1 1 6 0,-11 2-1 0,19 3 1 15,-13 4 13-15,-1-3-12 0,3 4 7 0,-5-1 2 16,4 4-1-16,-3 0 15 0,-4 3-3 0,1-1-5 15,-1 2 3-15,-1 1-5 0,-2 1 3 0,2 0-12 16,-4 0 9-16,5-1-12 0,-5-1-19 0,5-15-51 16,-4 29-40-16,4-12-50 0,-2-2-60 0,8 2-59 15,-1-1-79-15,-5-16-801 0,19 22 385 0,-10-13 258 16</inkml:trace>
  <inkml:trace contextRef="#ctx0" brushRef="#br0" timeOffset="184625.71">9629 17740 65 0,'-5'-11'406'0,"1"6"-38"0,0-6-28 16,2 6-36-16,1-1-32 0,1 6-31 0,6-8-19 16,3 1-20-16,9 1-9 0,2 2-16 15,11-3-9-15,2 6-10 0,4-1-10 0,2-2-12 0,15 2-11 16,0 2-10-16,0-3-4 0,1 3-16 0,-2-1-3 15,1 2-15-15,-1-2-10 0,-14 2-8 16,1-1-1-16,12-1-10 0,-15 0 2 0,0 0-11 16,-1-2 1-16,1-1-4 0,-5 4-4 0,-3-3 2 0,-8-1-3 15,-1-3-7-15,-2 2 1 0,-9-3-7 16,0-1 4-16,0-1-5 0,-3-1 11 0,-2-5-5 16,-5-1 3-16,-3-1-10 0,-2 0 10 0,-7-4-7 15,-6 1-3-15,-4-1 1 0,-3 2-1 0,-1-2-2 16,1 8-4-16,-1 0 7 0,9 4 5 0,-1 2 6 15,2 1-1-15,7 3 3 0,1-1-8 0,1 2-6 16,2 1 0-16,6 2-2 0,0 0-1 0,-4 9-4 16,4-9 1-16,15 20 4 0,1-6-15 0,8 7 14 15,1 4 1-15,1-1 2 0,12 8-1 0,-2 2-4 16,0 2 1-16,-3 0 2 0,-2 1-6 0,-7-8 6 16,-6 4 1-16,1-3-4 0,4 12 7 0,-5-11 1 15,-4-1 0-15,-2 0 2 0,-5 0 0 0,-2-1 3 16,-5-2 11-16,-1-2 3 0,-5-6-2 0,-7 5 6 15,-1-2-3-15,-4 2 1 0,0-4-4 0,-1-3-4 16,-4 0-4-16,1-1-3 0,3-5-2 0,0 0-14 16,6-1-38-16,-1-3-45 0,14-7-56 0,-18 11-55 15,18-11-64-15,0 0-64 0,-12 13-88 0,12-13-1043 16,0 0 482-16,0 0 320 0</inkml:trace>
  <inkml:trace contextRef="#ctx0" brushRef="#br0" timeOffset="186624.53">13487 17478 14 0,'0'-12'185'0,"-2"-2"-8"16,0 4 1-16,2-3-6 0,-1 7 7 15,0-6-3-15,-2 7-11 0,2 2-12 0,-1-2-23 0,1 2-15 16,1 3-11-16,0 0 7 0,0 0 7 0,1 24-8 16,-1-14-3-16,3 10-8 0,-3 6-5 0,-1 6-1 15,-2-2-7-15,2 1-9 0,-3 5-7 16,3-1-6-16,-2 0-6 0,-3-1-5 0,6 3-3 16,-4-1-7-16,4-2-2 0,0-3-3 0,3-2-6 15,1 2-11-15,-1-7-7 0,0-6-19 0,3-1 22 16,5-5-18-16,2-3 8 0,-4-1-2 0,3-5 1 15,1-2-2-15,1-2-4 0,2-5 8 0,1-3-1 16,7-4-9-16,-2-5 7 0,-4-3-1 0,1-1 1 16,0-6-12-16,0 1 11 0,-3-3 3 0,-5-1-4 15,4 1 5-15,-3-2 2 0,2 4 2 0,-6 3 4 16,-1 0 12-16,-1 7 11 0,-4 7 7 0,0 0 22 16,0 1 12-16,-1 3 0 0,2 3-18 0,-3 4 0 15,0-4-10-15,0 4-4 0,0 0 2 0,0 0-6 16,-13 29-16-16,4-6 13 0,0 3-12 0,-1 0 8 15,1 6-4-15,0-6-7 0,0 6-1 0,3 2 0 16,2-2-10-16,0 1-9 0,4 1-20 16,-1 0-35-16,7 0-32 0,1-3-34 0,3 0-35 0,-1-4-42 15,2-3-47-15,1-7-46 0,-1-2-728 0,1-3 337 16,4-4 226-16</inkml:trace>
  <inkml:trace contextRef="#ctx0" brushRef="#br0" timeOffset="187046.9">14338 17663 45 0,'-5'-12'211'0,"1"0"3"0,-1 3 8 16,1-2-2-16,-5 1-15 0,0 0-5 0,-5 1-7 15,0-2-17-15,-3 5-7 0,2-1-12 0,-3 2-16 16,-3 5-11-16,-1 0-12 0,0 0-14 0,-4 4-9 15,5 4-12-15,-6-3-7 0,2 9-9 0,4-4-7 16,1 7-5-16,0 2-5 0,6-5-7 0,3 1-4 16,5-1-4-16,-1 2-10 0,6-2-13 0,1-2 0 15,1-5-6-15,4 3-2 0,3-4 8 16,2 0-5-16,3-4-5 0,5-2 1 0,1 0 4 16,1-5 5-16,2 1-10 0,-4-1 1 0,8-10 3 15,-1 5-2-15,-6 1-2 0,-1-1 4 0,0 1 2 16,-3-1-1-16,-2 2 1 0,-3 2 7 0,-1 0 0 15,0 2 2-15,-4 1-2 0,-5 3 3 0,8-3-9 16,-8 3 3-16,0 0-2 0,0 0 7 0,15 20 6 16,-15-3 2-16,0 1-5 0,0 9 5 15,-1 3-5-15,-4 2-2 0,1 1 1 0,0 1-2 16,-1 12 2-16,0 1-8 0,2-13-27 0,2-3-39 0,-4 5-44 16,5-1-55-16,5-2-50 0,0-2-52 15,0-2-677-15,3-2 311 0,2-11 208 0</inkml:trace>
  <inkml:trace contextRef="#ctx0" brushRef="#br0" timeOffset="187218.44">14605 17970 251 0,'3'-5'243'16,"-1"0"-11"-16,0 0-18 0,0 2-15 16,-2 3-7-16,0 0-4 0,0 0-5 0,0 0-5 15,-4 18-6-15,2-8-10 0,-1 1-22 0,-1 6-6 16,0 0-21-16,1 2-9 0,0 0 3 0,-3 9-19 15,2-4-14-15,0 2-6 0,1 2-10 0,0-3-34 16,0 0-40-16,2 3-44 0,-2-1-54 0,3-3-55 16,4 1-67-16,-1-7-607 0,-1 4 281 0,6-6 186 15</inkml:trace>
  <inkml:trace contextRef="#ctx0" brushRef="#br0" timeOffset="187499.31">14996 17694 2475 0,'0'-20'58'0,"-1"4"60"16,0 3-4-16,-2 2-27 0,2 5-31 0,2-1-1 16,-1 7-15-16,0-8-13 0,1 6-18 0,-1 2 19 15,0 0 4-15,0 0 0 0,8 13 6 0,-4-4 8 16,1 9 6-16,4 5-15 0,-3 2 20 0,-1 3-17 15,3 1 16-15,-2-1-26 0,-3 3 16 0,-1-2 1 16,2 1-11-16,-2 0-1 0,0 0 1 16,-2 1-5-16,-1 0-7 0,0-2 1 0,-1 3-12 0,0-3-28 15,0 0-29-15,5-2-48 0,-4-1-44 0,1-2-60 16,2-5-77-16,-2-19-735 0,2 24 336 0,1-15 224 16</inkml:trace>
  <inkml:trace contextRef="#ctx0" brushRef="#br0" timeOffset="188050.07">15599 17840 1639 0,'5'-10'118'0,"2"-1"-20"0,-3 1-9 0,-2-6-4 15,3 4-7-15,-5-3-8 0,3 3-4 0,-2 2 0 16,-1-4 4-16,0 3 11 0,3-2 12 0,-2 1-6 15,0-3 7-15,-1 1-5 0,-2-1-2 0,-1 1-1 16,-1 3 6-16,-1-1-4 0,0 1-6 0,-4 1-4 16,0-3 2-16,-1 7 0 0,-2 1-6 0,0-1-13 15,-8 6 1-15,0 1-19 0,-5 6 10 0,-1 1 0 16,-2 5-7-16,2 2-4 0,2 3-4 16,-2 3-11-16,7-3 4 0,-3 5-7 0,9-1 1 15,0 0-7-15,2 2 0 0,4-7 4 0,3 0-12 16,7 0 6-16,0 0-2 0,6-2 0 0,2 1 1 15,8 1-5-15,1 3 0 0,-1-6-5 0,8 1 3 16,1-3 3-16,2 2-8 0,-1-1 4 0,0-2 2 16,2 2-5-16,-2-1-7 0,-1 0 14 0,-2 2-2 15,-5-5-7-15,-2 2 2 0,-9-5-2 0,3 2-5 16,-6 1 6-16,-1-1 12 0,-3 1-2 0,-3-9 11 16,0 0 3-16,-7 30 3 0,-5-16 1 0,-4-3-16 15,-3 1 6-15,-11-1 7 0,2 1-1 0,-1-1 1 16,-3-5 0-16,2 1 16 0,-2-5-1 0,-1-2 2 15,4-1 5-15,29 1 4 0,-48-8 4 0,21 1 1 16,11 0-6-16,3-2-3 0,4-4-8 0,3-2 0 16,2-4-8-16,4-6-2 0,4-3-15 0,9 1 8 15,-1-2-5-15,11 1-2 0,13-5-3 0,-8 7-15 16,15-3 10-16,1 3-11 0,-11 8-14 0,3 2-21 16,0 2-32-16,-4 4-18 0,1 0-41 15,-5 4-40-15,-1 0-30 0,-8 4-50 0,3 4-45 16,-3 3-61-16,-1 1-882 0,-8-2 411 0,0 4 276 15</inkml:trace>
  <inkml:trace contextRef="#ctx0" brushRef="#br0" timeOffset="188426.77">16283 18164 132 0,'0'0'233'15,"0"0"-10"-15,0 0-1 0,0 0-2 0,0 0-8 16,0 0-7-16,0 0-6 0,-22 38-3 0,22-38-6 16,-6 22-7-16,6-22-11 0,-4 21-11 0,4-8-9 15,0-13-7-15,-4 28-9 0,4-16-12 0,0-12-11 16,4 33-13-16,-8-23-9 0,4-10-12 0,4 28-15 16,-4-12 2-16,0 0-2 0,0-16-25 0,0 26-17 15,-1-14-26-15,1-12-42 0,-8 24-51 0,4-14-53 16,4-10-56-16,-5 17-70 0,5-17-712 0,0 0 328 15,-13 9 220-15</inkml:trace>
  <inkml:trace contextRef="#ctx0" brushRef="#br0" timeOffset="189257.78">16522 17629 59 0,'-4'-8'289'0,"4"3"-17"0,-3-2-14 16,5 0-18-16,-2 1-21 0,1 0-21 16,2 3-16-16,2-5-13 0,1 4-16 0,0 2-11 15,5-1-15-15,1 1-11 0,0 2-10 0,3 2-1 16,4 3-12-16,1-1-9 0,-2 7 0 0,6 3-8 15,-9-2-3-15,-1 2-10 0,4 11 2 0,-9 0 3 16,3 1-4-16,-5-2-4 0,-3 4-6 0,-3-3-2 16,-6 1-1-16,-2 1-6 0,-6-2 3 0,-1 0-6 15,-4 1 4-15,-3-4-7 0,2-1-3 0,-4 1 6 16,-1-5-8-16,4 2 3 0,4-7 1 0,0-2 3 0,3-1 1 16,1-1 3-16,2-3 13 0,6-1 11 15,-1-2 7-15,1 1-9 0,-1 1 1 0,5-4-11 16,-1 3-1-16,1-3-6 0,0 0 0 0,0 0-12 15,13-12-6-15,-2 7-5 0,6-4 2 0,1 2-19 16,9-5-19-16,1 2-28 0,1-2-31 0,0 0-29 16,2-1-32-16,1 0-39 0,1-3-45 0,1 6-40 15,2-6-53-15,-1 2-850 0,-6-2 386 0,3 3 256 16</inkml:trace>
  <inkml:trace contextRef="#ctx0" brushRef="#br0" timeOffset="189575.12">17064 17607 2113 0,'-7'-10'90'0,"1"3"7"16,3-5 11-16,-6 7-13 0,4-3-10 0,3 1 1 15,-1 5-14-15,3 2-20 0,0-10-7 0,0 10-3 0,0 0-5 16,0 0 5-16,10-5 6 0,-10 5 5 16,18 0 2-16,-5 0 1 0,4 3-3 0,3-2 0 15,-2-2-13-15,4 3 12 0,-2 0-3 0,1-1 0 16,0 1-4-16,-2-1-4 0,1 3 0 0,-1-4 3 15,-6 2-19-15,-1-2 12 0,-1 3-1 0,-1-1-5 16,-10-2-3-16,14 2 1 0,-8 3 1 0,-2-2 2 16,0 1-3-16,-4-4 2 0,4 13 6 0,-3-9 0 15,-1 6 12-15,-4 2-8 0,2 5 14 0,-2 1-5 16,-5 8 2-16,-2-1-8 0,1-7-2 0,0 7-4 16,1 5 2-16,0-5-5 0,-1 2-9 0,0-1 4 15,0 3-6-15,1 1 0 0,2-1-1 0,-2-1-10 16,4 0-38-16,0-2-50 0,3 3-20 0,0-10-39 15,2 8-46-15,3-3-41 0,-1-6-48 16,7-2-70-16,-2-4-752 0,4-2 363 0,7-1 242 0</inkml:trace>
  <inkml:trace contextRef="#ctx0" brushRef="#br0" timeOffset="190041.27">17915 17566 115 0,'-5'-18'253'0,"-2"1"-4"16,-4 1-13-16,-1 3-17 0,-2 0 4 0,-4 3 8 15,0 0-8-15,-1 2-11 0,0 1-16 0,2 5-14 16,-3 2-13-16,2 5-19 0,0 2-10 16,0 1-13-16,-3 8-25 0,3 4 9 0,-4 1-14 0,9-1-7 15,-2 6-7-15,5 1-14 0,3 2 1 0,2-2-7 16,5 4-21-16,5-1 12 0,0-2-1 15,3 1-13-15,5-3 1 0,1 1-1 0,0-3-6 16,6 0 2-16,-1-2-5 0,1 0 0 0,4-1-2 16,-1-4-3-16,-3 0 1 0,-4-4-11 0,-1 0-10 0,-3-1 13 15,0-1 4-15,-2-4-6 0,-3 2-5 16,-2-5-3-16,-1 3 12 0,-1 0 19 0,-3-7 5 16,-7 11 0-16,-2-3 3 0,-9-5-2 0,2 7-2 15,-11-6-1-15,-4 1-4 0,0-5 0 0,-2 0-1 16,-1-2-5-16,-2-2 8 0,4-2-4 0,1-1 0 15,6-3-2-15,4 2 7 0,2 2 9 0,4-5-2 16,2-2-7-16,5-1-6 0,5-2 0 0,0 0-4 16,7-2-6-16,7-4-1 0,7 1-13 15,5 2 5-15,4-1-1 0,5 2-4 0,11-5-1 16,7 1-13-16,0 6-9 0,0-1-18 0,-4 0-25 0,-8 6-22 16,-2 0-39-16,-3 3-42 0,-5 1-30 15,-6 0-33-15,-7 2-27 0,-3 3-48 0,1-3-54 0,-13 5-815 16,5-7 388-16,-5 7 258 0</inkml:trace>
  <inkml:trace contextRef="#ctx0" brushRef="#br0" timeOffset="190655.59">15967 17294 198 0,'-9'0'227'0,"2"-2"-5"0,7 2-5 15,-11-2-16-15,11 2-13 0,-7 0-14 0,7 0-20 16,0 0-14-16,0 0-17 0,0 0-6 0,0 0-13 16,25-7-4-16,3 2 1 0,8 2 5 0,19-2 2 15,9 2-1-15,33-6-3 0,-1 7-2 0,5 2-4 16,5-3-7-16,0 4 1 0,-2 1-4 16,-1-2-8-16,3 5-2 0,2-3-7 0,0 1-2 15,0 1-1-15,-8-1-7 0,-10-3 5 0,-29 2-5 0,3 1-4 16,-7 3 0-16,-7-6-4 0,-9 3 8 15,-6-3-7-15,-6 3 10 0,-1-1-8 0,-11-2 14 16,2 0 8-16,-9 0 0 0,2-1 5 0,-3 2 2 0,-9-1 1 16,11 0 15-16,-11 0 5 0,9-1-1 0,-9 1-13 15,0 0-3-15,9 1-9 0,-9-1-7 0,0 0-10 16,0 0-11-16,0 0-16 0,0 0-45 16,0 0-61-16,0 0-52 0,9 2-61 0,-9-2-78 15,1 8-94-15,-1-8-1110 0,4 11 487 0,0-7 326 16</inkml:trace>
  <inkml:trace contextRef="#ctx0" brushRef="#br0" timeOffset="192026.47">22851 17387 51 0,'-1'-10'292'0,"1"0"-20"0,0 4-17 0,0 1-29 16,-2 0-22-16,2 1-20 0,0 4-17 0,0 0-19 15,0 0-7-15,0 0-6 0,0 0-4 0,-7 14-11 16,6-5-4-16,-2 3-13 0,-2 2-6 0,-3 13-6 16,3-5-7-16,-4 2-9 0,3 2-12 0,-2-1 0 15,0 3-8-15,-2 1-3 0,5 7-6 16,1-6 0-16,0 1-6 0,-1-2-5 0,4-4 0 15,1 1-39-15,1-7-4 0,4-1 2 0,2-1-7 0,-5-6 2 16,7-1-1-16,-1-2-1 0,1-4 4 0,5 1-2 16,0-5 3-16,-1-2-3 0,5-2 5 0,2-4 3 15,-3-1-4-15,8-5 5 0,-11 0-1 0,5-7 1 16,3-1 0-16,-4-5 3 0,-1-1-3 16,-1 3-1-16,1 0 4 0,-1 1 7 0,-7 8 12 15,2 0 15-15,-2 0 9 0,-4 9 11 0,-1-3-2 16,1 5 2-16,-3 0-6 0,1 1-8 0,-2 1-7 15,-1 3-1-15,0 0-2 0,0 0 1 0,5 15 4 0,-5-6-5 16,4 8 4-16,-5 0 0 0,-2 10-5 16,6 3 2-16,-6 3-1 0,1-2-6 0,-2 3-1 15,3-2-2-15,-3 4 0 0,0-2-7 0,0 0-13 16,0 1-22-16,-2-1-44 0,3-2-42 0,5 0-55 16,-1-3-54-16,3-2-61 0,-3-9-785 0,1-3 353 15,2-3 236-15</inkml:trace>
  <inkml:trace contextRef="#ctx0" brushRef="#br0" timeOffset="192390.44">23536 17539 123 0,'3'-4'236'0,"-3"4"-31"0,4-5-14 0,-4 5-20 16,0 0-14-16,0 0-10 0,0 0-12 0,-8 22-10 15,8-13-10-15,-2 3-11 0,1 1-11 16,1-2-9-16,4 8-7 0,-1-7-4 0,5 5-9 16,-1 0-2-16,0-2-8 0,1 2-3 0,6 0-7 15,-1-3-5-15,2 1-3 0,8 2-2 0,-9-5-4 16,3 0 3-16,-2-1-6 0,4-2-2 0,6 3 5 16,-9-5-5-16,1 0 1 0,-2 1 4 0,-4-3 1 15,1-1 4-15,-5 0-2 0,0 0 3 0,2 0 9 16,-5-2 6-16,1 2 7 0,-5-4 1 0,5 8 5 15,-5-3 6-15,0-5 0 0,-5 15 3 0,1-10-5 16,-1 4-4-16,-7-1-7 0,-5 1-3 0,-7 3-6 16,-2 0-2-16,-5 2-5 0,2-1-2 0,-2-1-13 15,2 0-29-15,-6-5-35 0,7 4-55 0,0-6-56 16,1 1-61-16,11-6-67 0,-5-2-705 0,10-2 328 16,1-4 218-16</inkml:trace>
  <inkml:trace contextRef="#ctx0" brushRef="#br0" timeOffset="192535.77">23878 17390 2032 0,'33'-16'1'0,"-6"7"30"0,-7 1-23 0,-3 4 0 16,-2 2-10-16,2 1 5 0,1 1-1 0,-2 2-2 16,-1 3 9-16,-1 0-12 0,-4 6 7 0,4 3-8 15,-6 2-21-15,-3 1-63 0,0 3-58 0,-7 7-464 16,-1 4 202-16,-1 0 136 0</inkml:trace>
  <inkml:trace contextRef="#ctx0" brushRef="#br0" timeOffset="192749.43">24227 18016 1970 0,'4'4'238'0,"1"1"-101"15,0-1-70-15,0 0-35 0,-1 0-13 0,0 1 1 16,-3-2 14-16,3 4 13 0,0-2 0 15,-3 1 39-15,2 1-3 0,-2 1-2 0,-1-8-5 0,0 0-9 16,10 32-8-16,-10-18-2 0,0-14-4 0,4 29-1 16,-5-12-6-16,-2 3-3 0,2-1-8 15,-8 3-14-15,8 0-44 0,-2 2-45 0,-1 1-44 0,1-7-57 16,1-1-76-16,-5 2-674 0,3-3 307 0,4-16 204 16</inkml:trace>
  <inkml:trace contextRef="#ctx0" brushRef="#br0" timeOffset="193050.8">24612 17425 65 0,'5'-6'339'15,"-3"-2"-34"-15,2 5-32 0,-4 3-29 0,5-2-18 16,-5 2-14-16,0 0-6 0,12 17-6 0,-8-6-4 15,0 6-10-15,-2 1-14 0,3 11-7 0,-1 0-12 16,-1 6-15-16,5 16-10 0,-8-4-17 0,-1-13-7 16,-3 16-9-16,-2-4-9 0,-2-12-12 0,3 12-2 15,-2-9-7-15,-6 7-7 0,3-11-4 0,-2 1 2 16,2-6-23-16,-2 4-35 0,1-3-34 0,-3-4-37 16,4 1-47-16,3-11-56 0,2-1-55 15,5-14-46-15,0 17-758 0,0-17 345 0,0 0 230 16</inkml:trace>
  <inkml:trace contextRef="#ctx0" brushRef="#br0" timeOffset="193425.68">25173 17495 22 0,'1'-5'272'0,"-1"5"-26"0,3-6-17 16,-3 6-11-16,0 0 0 0,0 0-2 0,0 0 0 15,-16 28-2-15,7-11-6 0,-5 7-12 0,0 3-10 16,1 5-4-16,1 1-16 0,-7 13-8 0,0 3-13 16,0-5-11-16,2 3-9 0,-1-3-10 0,1 5-13 15,2-5-8-15,6-11 0 0,1-2-18 0,7 0 0 16,2-4-19-16,2-7-4 0,3-3 3 0,4 0-16 16,6-3 3-16,1-2-2 0,3-5 1 0,0-2 0 15,-20-5-5-15,43 3-2 0,-43-3-4 0,54-12 9 16,-28 3-9-16,-2-4-7 0,-4-3 2 15,2-1 1-15,-6 3-7 0,1-9 2 0,-6 7-1 16,0-5-3-16,-6 0-3 0,2 4-7 0,-5 0 2 0,-2 1 8 16,-4 3 3-16,-2 1-14 0,0 1-1 15,-2 4 1-15,-9 0 3 0,1 0-6 0,-11 5-5 16,4 4 0-16,-8 5 4 0,3 1-11 0,-3 6-22 16,5 1-30-16,-1 1-36 0,5 5-42 0,0 2-48 15,8 2-62-15,0-1-57 0,4 1-913 0,5-6 406 16,1-1 272-16</inkml:trace>
  <inkml:trace contextRef="#ctx0" brushRef="#br0" timeOffset="193605.79">25400 18124 67 0,'3'-4'259'0,"-3"4"-15"0,10-2-18 0,-10 2-11 15,6 0-5-15,-6 0 5 0,0 0 2 0,0 0-8 16,0 0-7-16,0 0-9 0,0 0-22 0,5 36-12 15,-5-36-17-15,-5 23-9 0,2-6-19 0,3-17-7 16,-11 26-14-16,5-10-6 0,1 2-29 0,-3-1-41 16,3-3-55-16,0 3-26 0,0 0-70 0,5-17-86 15,-13 26-742-15,9-15 322 0,4-11 212 0</inkml:trace>
  <inkml:trace contextRef="#ctx0" brushRef="#br0" timeOffset="194175.99">25722 17570 1615 0,'0'-21'13'16,"-2"-4"114"-16,4 9-19 0,-2 1 2 0,-2 5 3 16,0 1-8-16,4-1-7 0,-4 4-17 0,2 0-14 15,2 3-7-15,-2 3-6 0,0 0 4 0,0 0 16 16,0 0 4-16,0 0 10 0,10 18 8 0,-8-5-12 16,-2 5 13-16,4 2 5 0,-4-1-5 0,0 14-7 15,0-2 6-15,-4 1-6 0,-3 2-14 0,0 0 5 16,2 2-8-16,-1-2-10 0,-1 1-4 0,4 0 1 15,-4 1-8-15,2-2-2 0,1-4-52 0,6-2 5 16,-2-7-1-16,2-3-1 0,2-1-9 0,1-7 2 16,4 1-3-16,1-3 0 0,2-3-1 0,2-2 4 15,3-3-8-15,3-4-1 0,-4-7 2 16,11-1 0-16,-5-5-2 0,4-4 1 0,-6-2 0 16,3-3 8-16,-1 1-5 0,3-16-2 0,-3 15 7 15,-7-6 0-15,3 3-5 0,-2-3 12 0,-1 2-7 16,-5 5 7-16,2-1 5 0,-6 9 15 0,-2 5 9 0,-2 2 9 15,2 0 6-15,-2 3-2 0,0 0 10 0,-2 4-20 16,0 3-10-16,0 0 5 0,0 0 2 0,0 0-2 16,-8 25 1-16,5-8 2 0,-4 9-2 0,3 1-8 15,-2 2 0-15,0 2 1 16,-1 0-5-16,-2 1-5 0,2 0 3 0,-4 1-4 0,2 1 4 16,3-2-22-16,-3 0-36 0,-2-4-44 0,4 3-38 15,-2-6-28-15,6 1-56 0,1-9-63 0,0-1-60 16,2-16-766-16,4 20 366 0,-4-20 244 0</inkml:trace>
  <inkml:trace contextRef="#ctx0" brushRef="#br0" timeOffset="194607.4">26453 17608 2708 0,'5'-16'133'15,"-4"4"-1"-15,-1 2-44 0,3 3-24 0,-2 0-25 16,-1 7-10-16,0 0-4 0,0 0-10 0,0 0 34 15,0 0 5-15,-11 19 15 0,7-4-3 0,0 2 13 16,-1 10 2-16,1 0-11 0,0 3 4 16,0 2-7-16,-2-6-24 0,2 5 14 0,3-1-7 15,-3 1-12-15,-1 1-2 0,1-3-3 0,4-1 4 0,-4-3-9 16,2-8-2-16,2-4 0 0,2-1-3 0,2-1-2 16,-2-4-5-16,0-2 4 0,7 0-6 0,1-5 6 15,-1 0-10-15,9-5 5 0,0-4 0 16,0-3-1-16,2-3-3 0,3-6-1 0,-1 0-2 15,-1-5-4-15,0 2 13 0,-2-4-8 0,-4 0-4 0,2 1 5 16,-2-6-2-16,1 3 0 0,-3 2 1 0,1 4 6 16,-5 4 11-16,-3 6 13 0,-1 2 12 15,0 3 6-15,-1 1-2 0,-3 3-11 0,2-2-9 16,-3 7-3-16,0 0-1 0,0 0-4 0,0 0-2 16,-3 26 0-16,0-11-1 0,-5 9-3 0,2 3 3 15,-2 4-10-15,0 1 12 0,-2 0-8 0,-3 2-5 0,7 0-2 16,-11 11 3-16,4-12-17 0,3-1-14 15,0 2-26-15,-2-6-23 0,6 1-31 0,-3-3-40 16,7-5-43-16,-1-3-47 0,8-2-31 16,-5-16-3-16,14 19-25 0,2-11-31 0,5-4-757 0,-21-4 358 15,50-2 240-15</inkml:trace>
  <inkml:trace contextRef="#ctx0" brushRef="#br0" timeOffset="194925.46">27224 17805 39 0,'3'-12'250'0,"1"0"-6"16,-2 0-9-16,-1 1-3 0,0 0 4 0,-1 11 12 16,-4-12-19-16,-2 2-9 0,-3 5-11 0,-4 0-23 0,-2-2-11 15,1 7-24-15,-4-2-1 0,1 2-9 0,3 0-21 16,14 0-10-16,-23-2-14 0,23 2-10 16,-18 2-6-16,18-2-6 0,-10 2-11 0,10-2-11 15,0 0 4-15,0 0-8 0,0 0-5 0,0 0 2 16,0 0-11-16,51 4-1 0,-19-5 0 0,-4 1-6 15,-8 1 3-15,0 0-12 0,-7-2-2 0,5 5 1 16,-7 3-3-16,-4-3 6 0,0 6 17 0,-2 2 30 16,-3 3 9-16,-6 5 11 0,-3 8 11 0,-3 0 13 15,-3 1 4-15,-8-1 1 0,0 4 2 0,2-1-11 16,2-1-8-16,-2 0-7 0,3-1-10 0,0 1-9 16,-3-2-6-16,5-1-4 0,3 2-8 0,0-2-11 15,7-1-37-15,3-7-56 0,1 0-62 0,1-4-77 16,-1-15-91-16,15 25-102 0,-2-18-1141 0,-13-7 506 15,26 3 340-15</inkml:trace>
  <inkml:trace contextRef="#ctx0" brushRef="#br0" timeOffset="196290.37">27483 17458 100 0,'3'-6'144'0,"0"5"8"0,-1-5-7 0,0 5-6 0,0-3-3 15,0-2-10-15,-1-1-7 0,-1 3 1 0,2-4-1 16,0 1-3-16,-4 2 3 0,0-7-7 0,2 6-2 15,0-5-6-15,-3 2 0 0,-3 0 0 0,0 1 7 16,4-2-7-16,-2 1-2 0,-1-1-3 0,-2 2-14 16,1-2 0-16,-3 3-5 0,-3-2-6 15,2 1-9-15,-1 1-5 0,-1 3 1 0,1-1-7 0,-5 2-4 16,1 1-1-16,2 2 5 0,-6-2 4 0,2 4-7 16,-2-2 0-16,6 5-8 0,-2 1 2 0,-4 0-8 15,0 4-1-15,2-1-4 0,1 3-4 16,2 0 4-16,-1 1-10 0,4 1 5 0,-2 1-8 0,4 1-3 15,-5 1 0-15,8 0 2 0,-2 2-5 16,3-1-1-16,-4 6-3 0,5-7-6 0,4 9 11 0,0-8-6 16,3 0-2-16,0 0 2 0,1-2-1 0,4-1-3 15,-3 1 1-15,4 0 5 0,4 0 2 0,-3-9-8 16,4 2-2-16,-1-3 2 0,4 0-7 0,-3-2 11 16,0-2-8-16,-3-1 1 0,1-1-2 15,0-3 0-15,1 0 4 0,-2-2-1 0,1-1-1 16,-3-4 2-16,0 2 1 0,5-6-3 0,-5-1-1 0,1-2 0 15,-1-7 5-15,2 2-2 0,-4-2-5 0,1 7 2 16,-4-3 11-16,1 2-8 0,0 0 3 0,-1 2 3 16,0-1 1-16,1 5 17 0,-4 2 16 0,1-1 6 15,1 2 7-15,-2 2-9 0,2 1 9 0,-3 1-10 16,3 2-5-16,-2-2-9 0,-1 5-4 0,1-3-3 16,-1 3 3-16,0 0-5 0,4 9 7 0,-3 0 20 15,1 5 9-15,-2 10 8 0,-3 5 8 16,0 0-5-16,-3 6 6 0,-2 9-3 0,1 6 1 15,-4 0-3-15,5-4-7 0,0 3-4 0,-6 1 18 0,-1-5-8 16,7 2-10-16,-7 1-4 0,9-13-4 16,-5 10-12-16,3-11-17 0,-3-2-5 0,4 1-1 0,2-2-8 15,2-2-24-15,1-2-29 0,0 1-42 0,5-9-30 16,3-3-45-16,-2-1-26 0,3 0-39 0,4-2-40 16,2-2-61-16,3-5-46 0,-18-6-898 15,42 4 425-15,-15-7 282 0</inkml:trace>
  <inkml:trace contextRef="#ctx0" brushRef="#br0" timeOffset="197373.35">28583 17546 125 0,'0'-6'213'15,"0"1"-6"-15,0-1-4 0,4-1-14 0,1-2-6 16,0-2-3-16,3-3 3 0,3-2-8 0,1 2-9 16,-2-3-1-16,3 1-8 0,1-3 0 0,3-3-22 15,-3-2 9-15,2 0-9 0,-2 1-11 0,4-3-8 0,-2 0-4 16,0 2-5-16,3-2-10 0,-6-2 2 16,1 1-14-16,-4 0-7 0,3 2-7 0,-4-2 5 15,-4 11-3-15,-1-1 16 0,-1 6-5 0,-1-1 2 16,-2 4-15-16,3 1-6 0,-3 0-14 0,0 7-4 15,1-7-4-15,-1 7-6 0,0 0-4 0,0 0-8 16,0 0 6-16,-6 19-2 0,7-3-6 0,-1 1 0 16,1 1-7-16,6 10 1 0,-1 2-5 0,7-4 4 15,1 2 1-15,2-1-12 0,5 1 5 0,1-1 1 16,1 0-6-16,-2-5 1 0,6-1-2 0,-4 1-4 16,3-3 1-16,-6-2-2 0,2 0-1 0,-8-6-2 15,-5 0 8-15,1-4 0 0,-3 3-2 0,-4-1 1 0,-3-4-4 16,0 0 5-16,-3 0-8 0,-4 3 7 15,-4-1-5-15,-5 0-1 0,-12 2-2 0,3-2-15 16,-6 1-9-16,-1-3-15 0,-1 3-19 0,3-2-14 16,2-1-21-16,0-3-17 0,7 3-16 0,4-1-24 15,-1 0-26-15,6 0-33 0,6-1-25 0,-1-3-22 16,5 0-2-16,2 0-645 0,0 0 304 0,0 0 200 0</inkml:trace>
  <inkml:trace contextRef="#ctx0" brushRef="#br0" timeOffset="198458.68">29565 17284 143 0,'5'-16'259'0,"-1"6"-8"16,-2-3-3-16,-2 4-1 0,-2-3 8 0,-1 3-5 16,1 1 20-16,-4 2-29 0,-3 2-30 0,-2 0-13 15,-6 2-35-15,-6 4 4 0,-5 3-15 0,-4 4-12 16,-2 4-14-16,2 1-10 0,0 6-11 0,1-1-21 15,2 2-8-15,3-1-6 0,3 2-7 0,5-2-7 16,4 1-6-16,5-4-24 0,3 0 19 16,2-3-13-16,4 5-11 0,5-4-16 0,0-5-4 0,8 4-7 15,-3-5-4-15,8 0 13 0,0-5-15 0,0-1 3 16,1-3 1-16,4-1 8 0,3-5-6 0,-1-2 1 16,1-4 2-16,-1-2-3 0,-2-1 8 0,0-2-5 15,2 1 1-15,-5-5 2 0,2 2-14 0,-8 5 21 16,5-8 13-16,-6 9 12 0,0-1 7 0,-7 3 12 15,3 0 7-15,-2 2 4 0,-1 1-10 16,-2 4 10-16,-2-2-6 0,3 0-13 0,-5 3 0 0,0 3-7 16,0 0-6-16,0 0 0 0,0 15-3 0,-6-6 7 15,1 1-16-15,-4 6 0 0,1-2-3 0,2 2-16 16,1-1-10-16,1-3-8 0,0 0-9 0,4 1 7 16,1-2-9-16,2-4-1 0,2 4 0 0,0-7-2 15,1-2 12-15,4 0-2 0,3-2 4 0,0-2 2 16,8-3 0-16,-1-2 4 0,-1 0-5 0,4-5 4 15,3-3 8-15,1 4 0 0,-2-1 5 0,-7 3 8 16,1 0-1-16,-1 1 10 0,-1 1 2 0,1 0 2 16,-2 3 2-16,-2 1 4 0,-1 1-4 0,0 3 0 15,1 2 6-15,-1 0-2 0,1 0-5 0,-4 3 8 16,4 4-6-16,-4 2-2 0,-3-1 3 0,-2 0-26 16,0 6 18-16,-1 2 4 0,-3-7-9 0,-2 6 9 15,-2 0-8-15,-1 0 4 0,1-4-5 0,-3 1-4 16,0 0 3-16,0-1-16 0,-1-4 13 0,3-2-2 15,2-2 8-15,-1-1 5 0,1-3-6 0,0 1-7 16,2-3 5-16,0 0 2 0,0 0-7 0,-6-8-1 16,7-1 0-16,-1-3 2 0,5-5-1 0,-1 0-1 15,4-7-3-15,2-1 5 0,0 0-4 0,1 0 0 16,-1 7 2-16,-1 0-5 0,0 2 4 0,3 0 0 16,1 2-1-16,-4 5-7 0,5-2 8 15,-3 5-1-15,1 2-4 0,1 0 4 0,1 3-12 0,-1 2 11 16,-3 3-11-16,4 1 12 0,-1 2-7 0,-2 6-3 15,0 0 6-15,-2 1 1 0,1 3 2 0,-4 0-3 16,-1 0 1-16,-1-1-2 0,1 1 4 0,-3 0-5 16,0 1-4-16,0-7-4 0,-2 1-6 0,1 2-6 15,2-6-7-15,-3 1 5 0,0-3-24 16,0-1 24-16,0-1 4 0,2 0 2 0,0-1-1 16,-2-3 14-16,0 0-9 0,0 0 7 0,11-11 3 0,-8 5-2 15,5-4 3-15,2-2-4 0,-1-3 3 0,0-3-5 16,5-4 8-16,0 1-8 0,0-3 9 15,-1 8-2-15,0-1 0 0,1-4 2 0,-4 6 6 0,2 2-6 16,-5 2 1-16,2 3 9 0,-1 1-8 16,-3-1 6-16,1 3-4 0,0 4 0 0,1-2-4 0,0 3 8 15,0 0-10-15,-7 0 5 0,14 5 5 0,-5 3-8 16,0 0-16-16,0 0 17 0,-4 0-4 0,4 2 11 16,0 1-5-16,-1-3 4 0,-2 3-2 0,4-3-1 15,-3-1-18-15,3 0 24 0,3-2-2 16,-3 0 2-16,2-2-7 0,-1 0 7 0,2-1-7 15,0-2 4-15,-3-3 1 0,1 1-3 0,3-1 3 16,-5-3 3-16,0-2 2 0,3 0-3 0,-6-1 4 16,3 0 5-16,0-2 7 0,-4-4 9 0,0 4-3 0,-5-1 9 15,4-1 16-15,-3 3 1 0,-2-1 3 16,5 0-3-16,-7 5-5 0,2-1-8 0,-3 2-5 16,-1 0 0-16,1 0-10 0,-2 3 0 0,0 2-5 15,6 0 1-15,-15 4-4 0,10 1-6 0,-3 2 0 16,0 3-16-16,-1 5-21 0,4 2-23 0,-2 2-36 0,5 1-37 15,-1-1-43-15,5 7-34 0,0 2-42 0,3-2-37 16,5-8-43-16,1 5-35 0,3-8-817 16,2-1 390-16,7 2 260 0</inkml:trace>
  <inkml:trace contextRef="#ctx0" brushRef="#br0" timeOffset="199042.45">31323 17313 154 0,'4'-14'261'0,"0"2"5"0,-3 0 13 16,-1 3-9-16,-3-1 12 0,2 2-15 0,-2 1-16 16,0 2-8-16,-3-2-26 0,-1 5-47 0,1 2 21 15,-6 0-24-15,-1 2-11 0,-2 5-11 0,-2 1-24 16,-1 4-5-16,1-2-14 0,-4 7-10 0,3 1-7 16,4-3-12-16,1 0-7 0,3 2-10 0,0 0-1 15,4-3-13-15,2 1-5 0,2-3-12 0,6 2-9 16,1-5-15-16,2 2 7 0,3-2-16 0,-1-6-1 15,7 6-1-15,-3-6-4 0,0-1 2 0,2-2 1 16,-2-3 2-16,1-1 4 0,-1-1 0 0,-2-3 2 16,6-1-6-16,-2-3 11 0,-2 3-10 0,2-1 15 15,-4-5-3-15,-2 6 11 0,1 1 1 16,-2-3 11-16,1 1 8 0,-2 2 13 0,3 1-9 16,-6 2-1-16,1 1 2 0,-3 0-7 0,0 0 1 0,2 2-11 15,-4 2-10-15,0 0 7 0,0 0-6 0,0 0-5 16,0 0 4-16,-4 15-1 0,-2-4-3 0,3-3 7 15,-4 4-11-15,2 0-17 0,-1-2-9 0,3 7-11 16,1-6-13-16,-2-2-16 0,4 2 4 16,0-2-6-16,0-1 8 0,4-3 1 0,-1 1 8 0,1-2 3 15,3 0 6-15,-2-4 3 0,3 0 7 0,2-4 0 16,3-1 4-16,1-5-1 0,1 2 4 0,2-3 7 16,0-3 7-16,-2 1 3 0,0 1 19 0,1-3 13 15,0 1 4-15,-5 2 4 0,0 4 14 0,-1-1 8 16,1 1-3-16,-3-1 4 0,-1 6-7 0,-1 0-11 15,1 2-4-15,-3 1 3 0,-4 0-7 16,12 4-23-16,-7-1 26 0,0 3-4 0,3 0 0 16,-6 4-5-16,2-1 1 0,-4-1-11 0,0 2-10 0,0 1 14 15,-2 6 2-15,-2-1-6 0,0 1-1 0,-1 3-36 16,0-3-41-16,-1 7-51 0,2-6-59 0,-2 6-59 16,4-5-88-16,-2 0-950 0,1-10 421 0,1 3 282 15</inkml:trace>
  <inkml:trace contextRef="#ctx0" brushRef="#br0" timeOffset="199306.77">32096 16932 228 0,'6'-10'289'15,"-2"5"-27"-15,-1 0-24 0,-2 3-8 0,-1 2 1 16,0 0 8-16,0 14 0 0,0 2-19 0,-1 2-3 15,-2 2-20-15,-1 9-6 0,4 2-16 0,-2 1-12 16,-3 4-10-16,2-1-15 0,-2 10-6 0,-3-11-16 16,4 0-12-16,-2 11-14 0,-3-13-11 0,0 4-5 15,5-4-4-15,-6-1 2 0,5 0-16 0,-4-3-6 16,1-2-18-16,6-6-29 0,-2-3-71 0,2 1-33 16,0-9-34-16,2 2-12 0,0-5-6 0,0 0 5 15,0-4-21-15,0-2-28 0,0 0-33 0,0 0-25 16,2-14-640-16,-2 3 297 0,0-2 200 0</inkml:trace>
  <inkml:trace contextRef="#ctx0" brushRef="#br0" timeOffset="200387.18">31986 17454 835 0,'-5'-25'-5'0,"-4"0"32"0,-1-5 32 0,3 8 30 16,4 4 14-16,-4 0 11 0,3 3 15 0,2 4 8 15,-2-2 7-15,0 6 3 0,4-5-11 0,0 8-4 16,0-6-17-16,4 3-12 0,-1 2-6 0,3 0 1 16,4 1-16-16,2 0-9 0,1 0-4 0,6 1-6 15,2 2-6-15,-1-2-6 0,1 2-6 0,2 2 2 16,5-1-7-16,-6 2-1 0,-5-5 7 0,2 3 4 15,-6-1 0-15,-2 1-7 0,-1 1-3 0,-2-1 2 16,-8 0 0-16,14 1 3 0,-14-1-3 0,10 2-1 16,-10-2-7-16,4 1-4 0,-4-1 6 15,7 6 14-15,-7-1 1 0,2 0-3 0,-2 4 9 16,0 0 5-16,0 4-6 0,-2-1 17 0,0 5-22 16,-3 0 8-16,1 0 0 0,4 0-2 0,-6 0-10 0,1 0-8 15,0 1 4-15,1-2-11 0,1 1-3 16,2-3 4-16,4-2-5 0,-3-2-4 0,4 0 5 15,-1 0-5-15,5-3 0 0,0 2-5 0,1-3 4 16,1-2-7-16,3 1 0 0,-1-3 6 0,10-2-8 16,-7-2 1-16,3-2-4 0,-1-2-6 0,0-1 8 15,-1-3-10-15,-2-2-5 0,1-1-9 0,0-1 4 16,-1-10 3-16,-3 8-9 0,-2-1 5 16,1-2-7-16,-3 3 9 0,-5 0 2 0,2-1 1 0,-4 0-5 15,-4 5 2-15,0-4 5 0,-3 4-7 0,-5 6-7 16,-1-6 8-16,-2 8 4 0,-2 0-6 0,-2 0 1 15,0 8 3-15,1-1-4 0,-1 2 9 0,1 5-6 16,4-2-6-16,5 3-4 0,0-5-13 0,4 6-4 16,-2-2-9-16,5-3 3 0,2 1-3 0,0-2 0 15,4 2 5-15,2-4-4 0,3 2 4 0,-3-3 6 16,5-1-2-16,4-2 6 0,-3-2 5 16,-1-2 3-16,2-2 1 0,6-2 4 0,-1-4 2 15,3-7 1-15,0 0 5 0,-1-3-5 0,1 0 7 16,-2-3-3-16,2 0 17 0,-2-4-16 0,-1 0 1 15,-1 0 18-15,0 0 0 0,-1 3 8 0,-1 1 19 0,-2 1 17 16,-2 7 11-16,-2 2 22 0,-4 5-8 0,1 2-5 16,-3 1-19-16,1 1-7 0,-4 6-7 0,5-3 3 15,-5 3-5-15,0 0 2 0,7 20 0 16,-5-2 3-16,-2 2-4 0,-4 7-3 0,2 2 3 16,-6 2-9-16,4 3 0 0,-1-2-1 0,-2 2-5 15,-1 2 7-15,0-2-11 0,4 0-1 0,1-5-4 16,4 2-1-16,-1-4-5 0,2-10 3 0,2 0-1 15,4 0 0-15,-2-5 2 0,3-5-6 0,-2 3 8 0,3-6-7 16,1 1-2-16,3-5 0 0,-1 0 1 16,0-4-3-16,5-1-2 0,-18 5 2 0,36-21-2 15,-15 1 1-15,0 0-3 0,-5-3-7 0,1 1-8 16,-2-3-2-16,-4 1 8 0,1 0 0 0,-5 7-3 16,-1-3 5-16,-2 6-5 0,-4 14-4 0,1-24 0 15,-1 24 2-15,-9-18-4 0,9 18 3 0,-16-12 0 16,4 10 0-16,-1 0 0 0,-2 5 1 0,-2 1-4 15,0 3-11-15,1 5 5 0,2 0-4 0,0 4-15 16,-1 5-19-16,6-3-4 0,2 0-8 0,1 2-15 16,2-4 3-16,3 1-2 0,2-5 12 0,4-2 3 15,-3 0 13-15,5-3 32 0,-3-1 0 0,4 0 3 16,-2-3 5-16,4 4-16 0,-6-3 18 0,3-1-2 16,-2 0 8-16,-3 1-2 0,2-4-1 0,0 3 4 15,0-1-3-15,0 1-10 0,-2 2 19 0,-2-5-5 16,0 0 4-16,0 0 1 0,0 0-3 0,23 21 6 15,-23-21-2-15,16 16 3 0,-16-16-2 16,21 13 2-16,-7-3 8 0,4-5-10 0,-4 5 5 16,-14-10 0-16,41 9 0 0,-24-5 1 0,-17-4 3 15,39 5-13-15,-19-5 14 0,-20 0-1 0,43-5 5 16,-24-1-1-16,-19 6 9 0,40-12-12 0,-18-1 16 16,3-3 7-16,-3-4-7 0,-7 1-11 0,8-2 18 0,-4 1 1 15,-3 0 9-15,-2-3 10 0,-5 8 15 16,0 0 18-16,-1 6 10 0,-8 9 15 0,9-20 4 15,-9 20-5-15,6-9-8 0,-6 9-16 0,0 0-10 16,0 0-10-16,0 0-8 0,0 0-5 0,0 0-2 16,0 0-6-16,0 0-4 0,0 0-3 0,-32 51-6 15,23-35 2-15,-5 8-8 0,5-2-23 0,1-4-46 16,-3 5-50-16,3-6-64 0,-1 2-71 0,-4 4-74 16,4-9-112-16,-4 0-1155 0,-2-4 522 0,15-10 348 15</inkml:trace>
  <inkml:trace contextRef="#ctx0" brushRef="#br0" timeOffset="200557.91">32660 17220 267 0,'-9'-8'380'0,"1"-1"-36"15,3 4-34-15,4 0-35 0,1 5-18 0,7-9-32 16,5 6-23-16,6 1-22 0,3 1-19 0,-21 1-14 16,60 5-18-16,-38-2-34 0,-1 4-57 0,-2 0-79 15,-19-7-74-15,23 15-87 0,-23-15-682 16,2 21 294-16,-11-5 196 0</inkml:trace>
  <inkml:trace contextRef="#ctx0" brushRef="#br0" timeOffset="201473.09">29627 18063 33 0,'-2'-5'305'0,"-1"-1"-17"16,1 0-14-16,-1 2-12 0,2-1-14 0,-1 1-14 15,-2 0-20-15,1 0-17 0,-2 2-22 0,5 2-17 16,-11 0-18-16,5 2-8 0,-3-2-8 0,0 4-22 0,1 2-9 15,-2 1-13-15,3 0-6 0,0 3-12 0,1 0-5 16,1-1-5-16,5-9-19 0,-9 19-15 16,9-19-14-16,-3 20-16 0,3-20-14 0,4 18 27 15,-4-18-13-15,10 13-4 0,-10-13 4 0,13 10-5 16,-13-10 2-16,20 6 3 0,-20-6-2 0,0 0 3 16,41-8 2-16,-27 4 0 0,-1-6 4 15,6-1 1-15,-8-1-3 0,0 1 6 0,3-4 1 0,-5 0 14 16,2 0 12-16,-3 1 8 0,-3 2 12 0,-1 2 4 15,0-2-3-15,1 1 12 0,-1 1 6 0,2-2-3 16,-4 3 5-16,0 1-12 0,2 0-1 0,-4 1 0 16,1 2-9-16,-1 5-1 0,2-9-8 0,-2 9 0 15,1-8-4-15,-1 8-5 0,1-7-6 0,-1 7 2 16,0 0-7-16,4-8 3 0,-1 2-5 0,-1 1 0 16,6 0-2-16,-3-1 2 0,8-6-6 0,1 3 1 15,-1-5 2-15,-2-1-8 0,4 3 1 16,0-2-1-16,-3 0 7 0,2-1 4 0,-1 3 0 0,-3-1 3 15,-1 4 16-15,-2 1 7 0,-1-1 16 0,-1 3 1 16,-1 2 8-16,-4 4-12 0,5-6 1 0,-5 6-15 16,0 0-3-16,0 0-3 0,0 0 8 15,5 23 13-15,-5-6-2 0,-2 8 4 0,-5 3-3 16,2 4 8-16,-10 14 0 0,3-2 0 0,2 2-1 16,-3 2-18-16,4 0 3 0,-5 0 0 0,3-4-4 15,2-10-9-15,-9 12-3 0,4 0 1 0,5-15-6 0,-3 5-4 16,7-4-1-16,0-1 3 0,3-2-7 15,0-1 0-15,1-3-10 0,1-9 11 0,0-16-1 16,1 22-2-16,-1-22-4 0,0 15 13 0,0-15-8 16,0 0 5-16,0 0-6 0,0 0-2 0,0 0 2 15,0 0-5-15,0 0 3 0,45-50 1 0,-32 26 0 16,-5 0-3-16,2-1 1 0,0-1-6 0,-4 8 1 16,-1-8-5-16,3 0-6 0,-8 6-3 0,2 2-8 15,-4 1-6-15,2 17-13 0,0-25-13 0,0 25-22 16,2-17-36-16,-2 17-43 0,0 0-59 0,0 0-40 15,3-13-21-15,-3 13-17 0,0 0-44 16,0 0-62-16,0 0-812 0,0 0 401 0,42 32 268 0</inkml:trace>
  <inkml:trace contextRef="#ctx0" brushRef="#br0" timeOffset="202390.67">30773 18151 277 0,'0'-14'291'0,"0"4"-28"16,-1-4 5-16,1 3 10 0,-2 1-6 0,0-1-10 15,-4 1-17-15,-2 2-25 0,3-1-39 0,-3 4 1 16,-2 0-23-16,1 3-8 0,-4 2-16 0,0 2-17 16,-7 3-11-16,0 5-10 0,2 0-11 0,-7 2-13 15,5 5-2-15,-3 0-7 0,4 3-9 0,5-1-5 16,2-3-3-16,2 1-6 0,5 0-3 0,-1 3-1 15,3-9-15-15,3-11 7 0,2 30-5 0,1-19-17 16,-3-11 11-16,6 15 0 0,-6-15-1 0,17 13-6 16,-17-13 2-16,21 6 0 15,-21-6-4-15,29 1 4 0,-29-1-10 0,45-7 6 0,-45 7 3 16,37-10-7-16,-17 5 4 0,-2-3-17 0,0 1 14 0,1 0-2 16,-19 7 6-16,18-9-6 0,-18 9 7 0,19-11 7 15,-19 11 3-15,13-12 12 0,-13 12-13 0,0 0 18 16,9-10 2-16,-9 10-6 0,0 0-5 15,0 0-2-15,0 0-7 0,14-12-4 0,-14 12-3 16,0 0 5-16,0 0 1 0,0 0-7 0,0 0-2 16,0 0-2-16,0 0 3 0,13-11-3 0,-13 11 2 15,0 0-1-15,0 0-6 0,18-17 3 0,-9 10 2 16,2-1-1-16,0-1 3 0,0 0-7 0,3-2 4 16,2 1-4-16,-1 3-3 0,-6-2-1 0,7 3-1 15,-7-1 0-15,2 3-6 0,1 1 7 0,-1 0-4 16,0 2 0-16,-1 1 4 0,-1 1-1 0,3 1 3 15,-1 2-2-15,-4 0-5 0,-7-4 9 0,0 0-1 16,26 20-16-16,-15-12 14 0,-11-8-5 16,19 18 11-16,-10-8-6 0,-9-10-2 0,21 20 5 0,-13-11 3 15,1 0-7-15,-9-9 2 0,19 18-9 0,-14-8 12 16,-5-10 1-16,16 17-6 0,-16-17 5 0,13 12-1 16,-13-12 4-16,11 7-7 0,-11-7 5 0,0 0-4 15,0 0 3-15,26 3-2 0,-26-3 4 0,0 0 0 16,29-15-3-16,-15 3 1 0,-1 1-6 0,-13 11 6 15,21-23-3-15,-9 11-8 0,1-3 15 0,-6 6-5 16,6-3 7-16,-6 5-12 0,0-1 20 0,2 1-6 16,-5 2 0-16,1 2 2 0,1-2-10 15,0 1 2-15,0 4-5 0,-6 0 1 0,10 0 3 16,-10 0-6-16,0 0 10 0,0 0-3 0,0 0-1 16,36 21 4-16,-36-21-5 0,13 18 5 0,-4-8 0 15,2 1-2-15,1 1-6 0,1 3 3 16,-3-1 1-16,3 0-10 0,-2-2 6 0,-11-12 3 0,19 21 3 15,-9-12 6-15,-10-9-2 0,20 12 0 0,-20-12 5 16,21 8 0-16,-21-8 0 0,28 2-16 0,-28-2 17 16,32 0 5-16,-32 0-2 0,31-7 3 0,-31 7-4 15,33-13 0-15,-16 4 0 0,-2-1-3 0,0-2-1 16,-2 0 4-16,0 0-4 0,1-3-1 0,-5 1-5 16,0 1 13-16,-3 2 19 0,0 1 4 0,-3 2 2 15,0-1 6-15,-3 1-3 0,-3 4-1 0,2-3-4 16,-4 2-5-16,-4 0-2 0,0 4 0 0,-2 0-6 15,-3 1 1-15,1 2-3 0,-4 1-4 0,17-3-5 16,-34 14-1-16,17-6-4 0,-1 1-2 0,5 3 0 16,-1 0-4-16,4 1-9 0,0 0-23 0,2 0-36 15,8-13-27-15,-9 24-37 0,8-11-51 16,1-13-53-16,-8 23-67 0,0-13-54 0,8-10-88 16,-7 21-965-16,7-21 468 0,-17 12 310 0</inkml:trace>
  <inkml:trace contextRef="#ctx0" brushRef="#br0" timeOffset="205607.21">15528 15387 180 0,'-3'-4'182'0,"3"0"-10"0,-4-1-8 15,3 0-12-15,-3-2-7 0,0 2 0 0,-1-2 1 16,0 2-7-16,1 1-11 0,-3-4-17 15,0 4-5-15,0 0-12 0,-1-3-2 0,-1 1-7 16,1-1-5-16,-2 3-7 0,5 0-5 0,-4 0-7 0,-1-1-4 16,1 3 0-16,-4-4-4 0,3 2-1 15,-3 2-4-15,4-1 2 0,-4-1-9 0,-2 2 0 16,-2 2-2-16,0-3-3 0,0 0 0 0,-1 2-6 16,-1-2 1-16,5 2 3 0,-1-1-3 0,2 0-3 0,-5 0 3 15,4 1 2-15,1-1-5 0,-5 2 4 0,4-3-7 16,-4 1 2-16,4 0 3 0,-4 0-2 0,4 2-1 15,1-3-1-15,1-1 0 0,-1 1 2 0,1 3 0 16,0-2 2-16,-1-1-1 0,0 3-2 0,0-1 14 16,4 0-13-16,-5-2 0 0,1 3-3 0,-1 0-5 15,2-3 11-15,-8 2-16 0,8 1 1 0,-5-1-1 16,3 2-1-16,-4-1-7 0,4 0 7 0,-4 0-4 16,-1 4 6-16,1-4-8 0,-1 3 5 15,2 1-5-15,-2-2 0 0,-4 1 1 0,4 1 0 0,-3 0-7 16,1-3 6-16,0 4-1 0,-2-2 5 0,-4 2-4 15,-1 0 2-15,0-1 0 0,5 0-4 0,-4 3 2 16,0-1 12-16,-1-2-12 16,0 3 2-16,1-3-1 0,-1 1 1 0,1 3-2 0,6-4 3 0,0-1 1 15,-1 1 2-15,-1 0-4 0,4 0 3 0,-3-2 0 16,1 4-1-16,-1-3-3 0,4 4 0 16,-5-5 1-16,4 4 1 0,1-1-2 0,-2 1 1 0,2-4-1 15,-1 2 2-15,0 0 1 0,-1 0-4 0,-1 2 1 16,0-3 4-16,2 0-2 0,-1 3 4 0,-1 0-3 15,1-2-5-15,0 1 0 0,0 0 1 0,3-4-3 16,3 5 5-16,3-3-1 0,-1 1-4 0,1-1-1 16,-2 1 5-16,-1 0-3 0,4-3-2 0,-2 4 1 15,-2-3-1-15,5 1 0 0,-1 2 0 0,-3 0-1 16,2-2 4-16,-2-1-6 0,3 3 6 0,-1 0-7 16,-2-2 1-16,1 2 1 0,1 0-1 0,-1 1 2 15,0-3-1-15,0 2 0 0,0 2-2 0,-3-2 15 16,2-2-13-16,0 3-4 0,3 3 0 0,-3-3 39 15,3 0 0-15,-3 2-8 0,4-1-1 0,-2-2-6 16,1 2 2-16,-1-1-5 0,0 1 4 0,1 2-13 16,-2 0 2-16,1-4 0 0,0 4 3 0,2-1-3 15,-4 0 1-15,0 2-6 0,3-1 2 0,-2 1 6 16,-1 0-23-16,-1 1 23 0,4 1-12 0,-4 0-15 16,1-1 22-16,-1 0-5 0,0 1 0 0,0 0-5 15,0 0 4-15,0 1-5 0,-2-1 6 0,5-1-4 16,-3 2 3-16,4 0-6 0,-3-1-36 0,0 2 5 15,4-2 2-15,-5 1 0 0,5 0 8 0,0-1 3 0,0-1 2 16,3 3 1-16,-2 2 2 0,0-5 2 16,1 3 2-16,3-1-2 0,-1-1 1 0,2-1 2 15,0 6 1-15,-1 0-3 0,1-2 2 0,-1 2 7 16,4 2-7-16,-5-1 4 0,4 0-4 0,0-2 9 16,0 3 0-16,1-2 2 0,0 1-4 0,0-2-1 15,0 1 3-15,-2 0 0 0,4 0-4 0,-1 0 5 0,0-4-5 16,5 4 2-16,-6 1 1 0,4-2 1 15,1 1 1-15,2 0-4 0,-1-2 6 0,2 1 0 16,-2 0 2-16,3 1 0 0,-4-1 2 0,3-2-7 16,-2 1 3-16,3 1-6 0,0-3 44 0,1 3-9 15,-2-5-4-15,0 0-18 0,2 0 19 0,0 3-2 16,0-1-2-16,-1-3 0 0,0 1-8 0,4-1 0 16,0 2-2-16,-4-3-3 0,0 0 5 0,0 2-3 15,5-2-5-15,-1 3 3 0,0-1-6 0,0 0 5 16,5-1-6-16,-5-1 1 0,5 2 6 0,5 3-5 15,-8-2-3-15,2-3 9 0,1 1-16 0,1-2 11 16,-1 1-1-16,2 1-1 0,-2-1-2 0,8 1 5 16,-6-2-5-16,7-1 5 0,-8 2 4 0,9-2-12 15,-2 3 0-15,-7-3 1 0,6 1 0 0,-3-1 1 16,5 0 2-16,-3 3-4 0,-2-4-1 0,5 2 3 16,1 0 0-16,-1-6 4 0,2 5-3 0,-1-3-4 15,4 0 3-15,4 3-1 0,-4-2-1 0,1-3 0 16,2 1 1-16,-2-2-1 0,2 3-1 0,0-2 11 15,0 0-3-15,-1-2-8 0,1 2 0 0,-1 1 0 16,2-3 2-16,2 0-2 0,-2 3 3 0,0-2-4 16,0 4 2-16,-3-2-17 0,4-2 14 0,-3 1 5 15,2 0 6-15,0 1-6 0,-3-1 0 0,2 0 0 16,1 3 4-16,-2-4-6 0,2 1 3 0,-3 3-1 16,0-5 1-16,0 4 3 0,2-1-3 0,-3 1-25 15,0 0 22-15,-1-1 8 0,3 0-9 0,-1-2 4 16,3-2-4-16,-3 4 3 0,0-3-2 0,3 0 1 15,0 2 1-15,0-2-1 0,1 1 0 0,-1-1 0 16,2 0 4-16,2-1-2 0,0 1 4 0,10 0-1 16,-11 0-8-16,0 0 2 0,10 1-2 0,-8 0-6 15,-2 0 12-15,0-1-4 0,0 2 6 0,-2-2 0 16,3-2-1-16,-2 4-2 0,2-4-1 0,-2 4 4 16,-6-2-5-16,0 1 3 0,4 0 0 0,-4-1 1 0,1 0-1 15,-2-1-4-15,0 2-3 0,4-1 3 16,-4 0 8-16,1 3-6 0,1-3 0 0,-2 0-1 15,5 0 3-15,-6 0 2 0,1 3-1 16,-2-4-1-16,3 2-2 0,-2-1-1 0,-2 1 0 0,1-1 1 16,-1-1-1-16,0 2-1 0,3-2 5 0,-3-2-1 15,4 6 1-15,-3-3 0 0,3 0-5 0,0-1-2 16,0-4 8-16,0 4 0 0,5-2-25 0,-1 2 28 16,1 0-6-16,-1 0 3 0,2-1-3 0,-2 0 0 15,4 1 1-15,-3 2 3 0,0-2-7 0,-3 1 3 16,3-2 3-16,-2 2 1 0,3-1 2 0,-5-2-4 15,-2 0 2-15,0 1-5 0,-3 1 1 0,5 1 0 16,-4-2 6-16,5-1 2 0,-5 1 3 0,2 0-4 16,-1-1 6-16,2 0-8 0,-4 1 6 0,3-1-3 15,2 1 4-15,-1-1-1 0,1 2-5 0,1-2 3 16,2-1-2-16,-2 0 2 0,-1 0-3 0,2-1-1 16,-1 3 4-16,-2 1 0 0,1-4-3 0,-2 1-1 15,2 2-2-15,-2-1-4 0,1 1 4 0,-1-3-1 16,-5 0-1-16,4-1 4 0,0 2-4 0,1-3 4 15,-3 2 2-15,3 0-4 0,0-2-6 0,-2 1 6 16,0-2 0-16,3 5-2 0,-4-6 3 0,3 0-2 16,-3 1 4-16,0 1-4 0,0-1 2 0,-1-1-2 15,0 1 0-15,1-1 0 0,-1-1-4 0,1-2 4 16,2 2-2-16,-4-3 3 0,1 0-3 0,-1 0-3 16,-3 0 5-16,1-2-2 0,-1 2 3 0,-1-4-5 15,-7 5 1-15,8-5 3 0,-4 0 0 0,-6 1 0 16,1 2-1-16,1-7 0 0,2 0-2 0,-3-1 3 0,1 0-1 15,-6-2-2-15,6 0 1 0,-3 0 1 0,-2-1-2 16,1 0-2-16,-4-2-1 0,0 2 6 16,-1-2-4-16,-1-2-1 0,-1 3 3 0,1-5-5 15,0-1 4-15,-1 1-2 0,0-2 3 0,0 3-4 16,0 1-1-16,-2 1 5 0,1 2-3 0,-4 4 0 16,-1-3-2-16,0-3-9 0,-2 5 8 0,-1-2 1 15,-2 1 3-15,-3 6-1 0,5 1 0 0,-9-6-3 0,0 0 4 16,2 7-2-16,-5-6 2 0,-2 3-2 15,-1 0-1-15,-5-1 1 0,-4 1-1 0,-1 1 0 16,-1 0-1-16,-5 3 2 0,-10-7 0 0,12 6-2 16,-2 3 1-16,0-1-2 0,-1-1-2 0,-10-2 5 0,9 3-4 15,-9-3-1-15,9 6 5 0,-9-5 0 0,6 3-3 16,-8-2 6-16,1 0-1 0,-1 3 0 16,11 0-2-16,-12-4 2 0,11 5-5 0,-11-1 3 15,1-3 0-15,11 6 1 0,-12 1-6 0,-1-4 3 16,13 2 1-16,1 4 1 0,-2-2-1 0,-2 2 2 15,4-1 2-15,0 0-5 0,1 2 3 0,-1-2-1 0,0 0 0 16,8 2 0-16,-6-2-4 0,4-1 2 16,-1 3 6-16,-3 1-5 0,3-3 1 0,0 1 1 15,0 2 4-15,1-1-4 0,-3-2-4 0,-1 5 4 16,0-5-1-16,-1 4 5 0,1 1-7 0,2-1 2 16,-1-2 1-16,0 4-10 0,4-2 8 0,-2 1-2 15,-3 1 4-15,5-4-3 0,0 5 6 0,1-1-6 0,1-3 3 16,0 4-5-16,6 0 2 0,-1 0-9 15,-4-1 14-15,0 1-1 0,4 0 3 0,-5 0-11 16,1 0 5-16,-1-1 7 0,0 1-4 0,0 0-1 16,1-1-5-16,-1 1 7 0,-1-2 0 0,8 1-7 15,-10 1 7-15,1 0-2 0,-2-1 3 0,0 1 0 0,0 0-6 16,-2 0 1-16,2 1-1 0,-2-1 4 0,4 0-4 16,-5 1-1-16,-2 1-1 0,-1-1-3 15,1 0 7-15,1 1 1 0,-2 2 3 0,-1 1-6 16,1-3 6-16,1 2-14 0,-1 2 13 0,2-3-2 15,-5 2 0-15,1-1 0 0,-11 0-17 0,12 2 17 16,0 0-4-16,0-2 6 0,-1 0 2 0,0 1-3 16,2 0-1-16,2-1 1 0,-1 1-3 0,4-2 1 15,1 2 3-15,0-1-3 0,2 1 2 0,9-2 0 16,-1 0 1-16,-1 1-1 0,-4 1 4 0,7-2-2 16,1-1 2-16,1 3 1 0,5-2-5 0,-1-2-2 15,1 3 1-15,-1-1 6 0,2 0-4 0,1 0 3 16,1-1-3-16,0 3-1 0,10-5 3 0,-12 0-6 15,12 0 4-15,-11 2 2 0,11-2 2 0,-12 3-10 16,12-3-20-16,0 0-32 0,-7 4-42 0,7-4-57 16,-3 7-55-16,3-7-50 0,0 0-81 0,8 13-1027 15,2-10 456-15,0 0 304 0</inkml:trace>
  <inkml:trace contextRef="#ctx0" brushRef="#br0" timeOffset="208042.39">24016 15187 137 0,'0'-6'151'0,"-1"1"0"16,-3-1-2-16,0 1 6 0,-1-1 0 0,1 2-5 15,-6-5-18-15,0 4-3 0,0-1 2 0,-2 0-2 16,2 1-6-16,-5-2-10 0,-1-1-9 0,0 4-8 16,-1-1-7-16,-1 0-3 0,-5 1 1 0,-2-1-3 15,-2 1-6-15,-4-2-13 0,2 4-6 0,-2-2-4 16,-1 3-3-16,0-2-7 0,-1 2-3 0,-1-2 1 16,-2 3 4-16,-1 0-7 0,0-1 4 0,-3 1-1 15,4 0 5-15,-1 1-5 0,0-1-3 0,-1 0 1 16,2 3 0-16,-1-2 0 0,1 2-2 0,0-2-5 15,1 0-2-15,-2 2-1 0,1 2 2 0,1-1 8 16,3 0-14-16,-2 1 0 0,-1 3-2 0,2-1 0 16,-3 1 6-16,2-1-3 0,-4 1-5 0,0 3 2 15,3-5 0-15,-2 5-1 0,0 0-1 0,2 0 0 16,-1 2 1-16,0-2-5 0,1 1 0 0,0 1-2 16,1 0 0-16,-2 2-1 0,4-1 1 0,-3 1-3 0,3 1 2 15,-2 2 8-15,2 3-8 0,0-5-2 0,-1 1-6 16,1 2 7-16,1 0-2 0,4-2 2 15,-1 2 4-15,1-1 1 0,1 2-7 0,-1-2 0 0,0 2 0 16,2-2 2-16,3-1-1 0,-1 3 6 16,0 1-3-16,1-1-3 0,1-2 3 0,1 4 0 15,1-3-5-15,1 2 4 0,0-1 0 0,0 1-6 16,3-1 4-16,-3-1-7 0,5 3 6 0,-1 2 3 16,4-7-9-16,-3 5 4 0,4-4-5 0,-3 4-2 0,4-2 17 15,-5 3-17-15,8-6 4 0,1 8-5 0,0-5 6 16,2-3-9-16,0 2 5 0,4 7-2 0,-1 1 5 15,3-2 1-15,0 3 0 0,2-1-7 16,4-1 1-16,-1-3 38 0,3 3-2 0,2-4-1 0,1 2-1 16,4 1-25-16,2-4 18 0,4 3-1 0,1-4-1 15,1 4-9-15,1-2 5 0,0-2-4 16,3 1 9-16,1 0-30 0,-2-2 15 0,5 1 2 16,13 2-3-16,-15-5 0 0,17 5 0 0,-5-3-14 0,-8-5 13 15,13 1-4-15,1 0 2 0,0-3-43 0,0-1 10 16,3 0 6-16,1 0 1 0,-4 1-3 0,1-4 7 15,-12-1-2-15,18-2 1 0,-5 1-2 0,2 0 3 16,-4 0 2-16,3-1 0 0,-3-1 8 0,3 0 9 16,-15-3-5-16,17 3-7 0,-2-1 11 0,-1 1-8 15,0-3-3-15,0-1 0 0,-14 1 12 0,12 0-9 16,4-3-3-16,-5 1 10 0,-9 1-4 0,-3 0-5 16,1-2-5-16,14 2 8 0,-17 0 0 0,3-2 3 15,0 2-13-15,1 2 15 0,-4 0 9 0,2-2-1 16,0 1-9-16,-1-1-3 0,-2 1-5 0,-1-1 5 15,0 3 2-15,0-2-5 0,2 1 4 0,-2-1 6 16,1 0-3-16,1 2 1 0,1-1-4 0,2 0 5 16,-3-1-5-16,0 3 3 0,2-3 1 0,-1 0 7 15,3 2-3-15,-2 0 3 0,2 1 2 0,-1-3-4 16,-2 0-4-16,4 2 2 0,-5-3 1 0,6 5-1 16,-5-3 4-16,0 0-2 0,3 1 3 0,-2-1 1 15,2 2-7-15,-2-4-1 0,0 2 2 0,0 0-2 16,-1 2 12-16,1-1-3 0,0 0 8 0,-1-1-9 15,-1-2-6-15,1 0 4 0,-1 1 2 0,2 0 1 16,-1 2 1-16,2 0 3 0,-1-1-2 0,3 0-2 16,-3 0 1-16,2-1-2 0,-2 1 3 0,1-1-1 15,-2 1-3-15,0 1 0 0,2-2 2 0,-3 4 2 16,0-4 5-16,1 1-5 0,0 2-2 0,-1-1-2 16,-2-1 0-16,2-2 2 0,-3 3 0 0,0-1 2 15,2 0-4-15,-3-1 3 0,3-1-3 0,1 2-3 16,0-1 3-16,1-1 0 0,0-1 0 0,-1 1-1 15,4-3 1-15,-2 4-3 0,-2 1-1 0,2-2 2 16,2 1-3-16,-2-2-5 0,3 2 8 16,-3 0-6-16,2 0 1 0,-3-2 2 0,0 1-3 0,3-1-1 15,-1 1 0-15,-3-1 2 0,1 2-2 0,1 1 2 16,-2-4 0-16,1-2 2 0,-1 2-8 0,1-3 5 16,4 1 2-16,-4 2-2 0,2-4 1 0,1 0-7 15,10-2 7-15,-10 7-4 0,-1-4-1 0,10-4 4 16,2 2-3-16,-14 0 2 0,16-3 1 0,-18 3-3 15,2-1 0-15,4-1-2 0,8-6 2 0,-12 7 1 16,0-1 1-16,0 1-2 0,-1-2 2 0,3-1-5 16,11 2 5-16,-15 2 0 0,2-3-4 0,-3 1 0 15,1 0 1-15,-1-2-1 0,1 1-1 0,-6 0 4 16,4-4-1-16,-2 3-1 0,0-3 4 0,-2 0-4 16,1-1-1-16,-1-1 0 0,-2-1 2 0,0-1 1 15,-2 0 3-15,-4 0-7 0,0-2 6 0,-2 2-6 16,-2-4 4-16,-3 6-3 0,0-5 0 0,0-2 0 15,-5 5 2-15,3-5-2 0,-2-2 1 0,-4 8 3 16,3-9-1-16,-2 0-1 0,1 1-5 0,-4-1 3 16,2 1 0-16,-4 1 4 0,-1-3-4 0,1 3 1 15,-4-2-1-15,1 1 0 0,-3-1 0 0,0-1-1 16,-2 0-1-16,0-1-1 0,1 3 2 0,-2-4-4 16,-2 3 5-16,-1-1 0 0,-3-1-2 0,3 0 2 15,-7 0-2-15,1 1-3 0,-3-1 3 0,-1 1 0 16,0-1-1-16,-3 2 0 0,-3 0 2 0,1 5-1 15,-3-5-6-15,-3 3 6 0,4 0 0 0,-3 1-2 16,0 1 0-16,0-2-2 0,-4 7 4 0,-8-11-1 16,6 11 1-16,2-2 1 0,-3 2-5 0,-11-3 8 15,0 1-6-15,-1 1-1 0,-4 0 0 0,0 2 1 0,0 3 2 16,-3 1-2-16,0-1-2 0,-1 0 3 16,2 2-1-16,0 1 0 0,2-1 0 0,1 2 3 15,1-1-1-15,-4 1 0 0,5 0-12 0,1 2 12 16,-4-1-6-16,2-1 4 0,1 1 4 0,-3-2 3 15,13 5-5-15,-14-3 1 0,-1 0-1 0,5 0-2 0,-3 2 2 16,2 0 3-16,-3 0-2 0,4-2 0 16,9 3-3-16,-10 3 2 0,-4-6 0 0,4 0-9 15,-4 2 6-15,4 0 10 0,-3 2-5 0,1-2 3 16,-1-1-3-16,0 2 0 0,-1-3 3 16,1 0-10-16,0 2 6 0,4 0-2 0,9 3-1 0,-14-6 4 15,17 6-1-15,-1-1 4 0,-13 2-4 0,11-2-2 16,4 2 5-16,-4 0 2 0,2-1-8 0,0-2-1 15,1 4 2-15,-2-2 0 0,3-2 1 0,0 4-4 16,-1-3 6-16,2 1-1 0,-1 0 3 0,1 1-1 0,-1 0-4 16,2 0 0-16,0-1-1 0,2 2 6 0,2 0-1 15,-1-3-6-15,0 3 3 0,0 0-2 0,0 0-1 16,2 0 2-16,-5 0 3 0,2 0-2 16,1 3 3-16,1-3-1 0,-3 2 0 0,-2-2 0 15,3 1 0-15,-2 0 0 0,-2-1-6 0,3 3 0 0,-2-2 6 16,-1 0-5-16,-1 2 10 0,-1-2-5 0,2 1-2 15,-5-1 2-15,-12 1-3 0,15 1 0 16,0 0 1-16,-2-2 1 0,3-1 1 0,4 1 3 16,-1 2-6-16,4-3 2 0,2 0-1 0,6 1 7 15,5 1-5-15,-4-2 2 0,6 0 1 0,-1 1-4 0,3-1 3 16,5 0-3-16,9 0 2 0,-13 1-9 16,13-1-19-16,-10 1-50 0,10-1-47 0,0 0-37 15,-4 6-60-15,4-6-83 0,3 9-109 0,-3-9-939 16,-5 8 450-16,5-8 300 0</inkml:trace>
  <inkml:trace contextRef="#ctx0" brushRef="#br0" timeOffset="210903.02">2154 16093 2 0,'0'0'91'0,"0"0"-3"16,0 0-8-16,0 0 3 0,0 0-2 0,0 0 1 15,0 0-4-15,0 0-5 0,0 0-3 0,0 0-1 16,0 0-6-16,0 0 2 0,0 0-11 0,0 0 1 16,0 0-4-16,0 0-1 0,0 0 3 0,0 0 0 15,0 0 1-15,0 0 2 0,0 0 0 0,0 0-2 16,0 0 7-16,0 0-4 0,0 0 5 0,0 0-2 15,0 0-3-15,0 0-1 0,0 0-1 0,0 0 1 16,0 0-6-16,0 0-5 0,0 0 1 0,0 0-6 16,0 0-3-16,0 0 2 0,0 0-8 0,0 0 5 0,0 0-2 15,0 0-3-15,0 0 1 0,0 0 1 16,0 0-3-16,0 0-1 0,0 0-1 0,0 0 0 16,0 0-3-16,0 0 1 0,0 0-1 0,0 0 1 15,0 0-4-15,0 0 1 0,0 0-4 0,0 0-1 16,0 0 0-16,0 0-2 0,0 0 0 0,0 0 0 15,0 0-1-15,0 0-4 0,0 0-1 0,0 0 5 0,0 0-3 16,0 0 2-16,0 0-2 0,0 0 4 16,0 0 1-16,0 0 0 0,0 0 3 0,0 0-3 15,0 0-1-15,0 0 4 0,0 0 4 0,0 0-6 16,0 0-6-16,0 0-1 0,0 0 0 0,0 0 0 16,0 0 1-16,0 0-6 0,0 0 4 0,0 0-3 15,0 0 1-15,0 0 0 0,0 0-2 0,0 0-3 16,0 0-1-16,0 0 2 0,0 0 5 0,0 0-4 15,0 0 1-15,0 0-2 0,0 0 1 0,0 0-1 16,0 0-1-16,0 0 1 0,0 0 3 0,0 0-4 16,0 0 2-16,0 0 1 0,0 0-4 0,0 0 3 15,0 0-2-15,0 0 2 0,0 0-3 0,0 0 2 16,0 0-3-16,0 0 2 0,0 0-3 0,0 0-12 16,0 0-25-16,0 0-35 0,0 0-36 0,0 0-43 15,0 0-59-15,0 0-659 0,0 0 289 0,0 0 194 16</inkml:trace>
  <inkml:trace contextRef="#ctx0" brushRef="#br0" timeOffset="213562.16">3018 16140 19 0,'-3'-2'51'16,"3"2"-10"-16,0 0 2 0,0 0-13 0,0 0 2 16,0 0-6-16,0 0-1 0,0 0 2 0,0 0-9 15,0 0-6-15,0 0 1 0,0 0-2 0,0 0 2 16,0 0-3-16,0 0 12 0,0 0-2 0,0 0 10 15,-9 6 14-15,9-6-14 0,0 0-7 0,0 0-3 16</inkml:trace>
  <inkml:trace contextRef="#ctx0" brushRef="#br1" timeOffset="-205607.53">1788 15698 85 0,'-1'-4'121'0,"1"4"-1"0,0-7-4 16,-1 3-15-16,1 4 3 0,0 0-11 0,0 0-3 16,0-4-16-16,0 4 6 0,0 0-6 0,0 0-2 15,0 0-7-15,-1-5-5 0,1 5 5 0,0 0-9 0,0 0 0 16,0 0-2-16,0 0-6 0,0 0-6 0,0 0 6 16,-2-5-2-16,2 5-5 0,0 0 5 15,0 0 4-15,0 0 2 0,0 0 2 0,0 0-8 16,0 0 3-16,0 0-2 0,0 0-2 0,2-4-3 15,-2 4-2-15,0 0-1 0,0-4-6 0,0 4-3 16,-2-5-3-16,2 5-1 0,-1-6-4 0,1 3-5 16,0 3-1-16,1-4 1 0,-1 4-2 0,0 0-2 15,0-6 2-15,0 6-1 0,0 0 0 0,0-5-2 16,0 5-1-16,0 0 1 0,0 0-2 0,0 0 1 16,0 0 6-16,0 0-10 0,0 0 0 0,0 0-2 15,0 0-2-15,0 0 1 0,0 0 1 0,0 0-2 16,-2-3-5-16,2 3 7 0,0 0-6 0,0 0 2 15,0 0-1-15,0 0 0 0,0 0 0 0,0 0 0 16,0 0 0-16,0 0-1 0,0 0 8 0,0 16-2 16,0-9 1-16,1 3 1 0,-1 7 3 0,0-5 30 15,3 6 1-15,-3 2-5 0,0 6 4 0,0 0-1 16,1 4 1-16,-1-1 2 0,2 2 1 0,0 2-4 16,-2 0 6-16,1 1-8 0,2 2 6 0,-2 10-3 15,-1-11 0-15,4 1-1 0,0 12 0 0,-2-14-13 16,3 1 14-16,-1-2 0 0,-1 4-4 0,-1-4-9 15,1 0 8-15,-2-1-6 0,3 0-2 0,-2 0-38 16,4-2 2-16,-2-1-1 0,-1-5 3 0,2 1 4 16,-1-7-4-16,0 2 0 0,1-5 2 0,-1 1 3 15,2 0 0-15,-2-5 1 0,0-1-2 0,1-1 2 16,-4-1 1-16,2-5 1 0,-1 4-1 0,1-2-1 16,1-2-1-16,-2 2 7 0,2-3-1 15,-3 2-2-15,2-3 1 0,-3-1-3 0,0 0 5 16,0 0-4-16,0 0 2 0,14-7-1 0,-10 4 3 15,1-2 7-15,0 0-7 0,-1 0-3 0,0 0 0 0,0-2 1 16,0-2-3-16,1 1 7 0,1-2-6 0,-1 1 3 16,-1-2 2-16,4-1 1 0,-1-2-4 0,0-2-1 15,0 3 0-15,0-1-2 0,-1-3 2 16,3 2 1-16,-4-2-3 0,3-2 0 0,1 2 5 16,-4 0-2-16,2-2 0 0,-1-2 2 0,0-3-5 15,3-1 5-15,-8 7 1 0,6 0-3 0,-5-7-2 16,3 7 0-16,-1-3 1 0,0 4-6 0,-3-1 5 15,2 0-2-15,-1 1 1 0,1-2 6 0,2 2-8 16,-5 0 4-16,3 4-2 0,-1 4 3 0,-2-3-1 16,0 1 4-16,0 1 0 0,1 2 2 0,2 2-8 15,-3-4 0-15,0 3 0 0,0 2 0 0,0 1 2 16,0 4 2-16,1-10-4 0,-2 6 3 0,1 4-3 16,0-8 1-16,0 8-1 0,0 0-1 0,1-5-2 15,-1 5-3-15,0 0 0 0,0 0 2 0,0 0-3 16,0 0 1-16,0 0 7 0,0 0-6 0,16 14 1 15,-10-6-2-15,3 8 3 0,0-1 1 0,5 8 1 16,-3 1-4-16,3 3 6 0,-1-1-2 16,0 1 0-16,6 0 1 0,-5 2-1 0,3 0 5 15,3-2-2-15,-3 4-4 0,3 0 5 0,2-4-2 0,-4 0-1 16,4 2-1-16,-3-3 2 0,1-1 2 0,-1-2-1 16,3 0-4-16,-4-3 6 0,3 0 1 0,-5-7-2 15,-3-1-1-15,-3-5 5 0,-1-2-3 0,4 2 2 16,-4-3 4-16,-4-3 8 0,1-1 15 0,-6 0-1 15,13-13-1-15,-5-4 1 0,2-5-5 16,-2-8 4-16,-2-2 0 0,-2-14 0 0,0-4 1 16,-2 1 2-16,-3-4-11 0,1-3-3 0,-2-2-3 15,-4 3 0-15,0-1 3 0,2 0-6 0,-2-2-4 16,-2 4 3-16,-1 2 0 0,4 3 0 0,0 13 7 16,-4 3-13-16,4 2 7 0,-3 6 3 0,3 0 3 15,1 11 1-15,-2-4 0 0,2 7-6 0,-1 4-2 16,2-3-1-16,2 3-1 0,-2 2-1 0,3 5 4 15,-1-8-7-15,1 8-2 0,-1-7-2 0,1 7-11 16,0 0 5-16,-3-7 1 0,3 7-15 0,0 0-11 16,0 0-7-16,0 0-18 0,0 0-16 0,0 0-21 15,3 30-27-15,-1-15-31 0,2 5-28 0,-1 6-35 16,2 3-24-16,-1 1-37 0,2 1-679 0,-6 1 317 16,5-1 212-16</inkml:trace>
  <inkml:trace contextRef="#ctx0" brushRef="#br1" timeOffset="-203097.66">3023 16037 31 0,'0'0'150'0,"0"0"-7"0,0 0-7 16,-4-5-6-16,4 5-11 0,0 0-10 0,0 0-14 15,0 0-9-15,0 0-10 0,0 0 0 0,0 0-5 16,0 0 2-16,0 0 1 0,-5 26 1 0,1-14-2 16,4 13 1-16,0 1-1 0,0 1 0 0,-4 2-6 15,3-1-4-15,1-1 1 0,0-2-4 0,1 1 1 16,2 3-1-16,-2-4-6 0,3 0 3 0,0-4-11 15,2 3 2-15,-1-5-6 0,2 0-2 0,-1-2-4 16,4 0-3-16,-1-2-2 0,-5-4-4 0,8 1-2 16,0 0 0-16,1-4-4 0,0-2 0 0,4 2-2 15,-5-4 2-15,5 0-6 0,-2-4 1 0,3 0-1 16,4-4 3-16,-3-2-1 0,-2-5-3 0,-1 1 3 16,5-10-1-16,-7 6-4 0,-1-11 0 15,-2-1-1-15,-2-2-2 0,-3 1 2 0,-3 0-4 16,-2-5 2-16,-1 1-5 0,-2-1 8 0,-6 1-11 0,-1 4 6 15,0-2 0-15,-4 0-2 0,3 7 13 0,-1 6 2 16,-1 1 2-16,-2 2 8 0,-3-1 1 0,2 7 2 16,-3-1-5-16,0 2-1 0,-1 1-4 0,2 2-4 15,0 3 1-15,0 0-5 0,4 2 0 0,2 0 3 16,-2 1-6-16,1-1-2 0,5 1-4 16,7-3-4-16,-12 5 2 0,12-5-1 0,-7 1-2 15,7-1 3-15,-4 7-4 0,4-7 4 0,0 0-3 16,0 0 2-16,14 6-1 0,-4-5 3 0,2-1-5 15,-12 0 5-15,40-5 0 0,-22 0-4 0,9 0 3 16,-4 1 0-16,-3-1-3 0,1 0-1 0,1-1 0 16,-2 0 2-16,-4 1-2 0,-3 0 2 0,-1 2 1 15,-2 0-2-15,2 2 0 0,-6-2 2 0,-6 3 0 16,13-1-2-16,-13 1 1 0,9-3-4 0,-9 3-7 16,0 0 5-16,0 0-2 0,13 4 4 0,-9 3-1 15,-2-1-1-15,2 6-2 0,0 0 3 0,2 7-1 16,-2 7 3-16,1 0-1 0,-1 4 0 0,2-3 0 15,3 2 0-15,-4-1 2 0,3 0-1 0,1-2 10 16,1 2-12-16,-2 0 3 0,1-4 0 0,4 0-2 16,-3-2 2-16,3 0 6 0,-1-5-4 0,1-3-5 15,2 0 4-15,2-1 1 16,1-2-1-16,0 0 1 0,-1-5 1 0,4 1 0 0,-4-4 1 0,2-2 0 16,0-2 3-16,-2-5-8 0,2-2 14 0,-5-4-16 15,3 0 1-15,-2-13-4 0,-1-1 3 0,-2-5 0 16,0-2-2-16,-5-2 2 0,-1-11 1 0,-2-1-2 15,-3-3 4-15,-3-1-3 0,3 0 3 16,-5 3-2-16,-4-1-1 0,0 3 0 0,2 12 3 16,-4-13-3-16,4 12 15 0,-4 1-11 0,1 4 9 15,1 5 5-15,3 7 18 0,-4 2 8 0,5 4 0 16,-1 2 1-16,0 1-8 0,2 2-7 0,-2 4-3 16,5 3-6-16,0 0 1 0,0 0-6 0,0 0 1 0,-10 22 0 15,10-5-5-15,4 11 2 0,-4 1-5 16,5 1 2-16,-1 1 0 0,1 2-2 0,0 4 1 15,0-3-3-15,4 10 2 0,-4-10-1 0,-2 0-2 16,2 2 0-16,0-5 3 0,0 3 0 0,-2-5-5 16,-1-2 0-16,4 0 5 0,0-8-5 0,-5-1 0 15,0-2 9-15,-1-2-6 0,3-2-2 0,-2-5 0 16,0 1 1-16,2-2-3 0,-2-2 2 0,-1-4 3 16,0 0-5-16,0 0 1 0,0 0-4 0,4-18 3 15,-3 1 3-15,4-8-4 0,-2-1 4 16,1-2-3-16,-1-4-1 0,4 6 5 0,-2-3-4 15,3 9-3-15,-2 2 3 0,0 3-3 0,3-1 11 0,-2 4-14 16,3 3 4-16,-2 0-3 0,1 1 1 0,2 4 1 16,2 0-4-16,1 2 1 0,-14 2 3 0,32 7-2 15,-15-4 5-15,0 6-3 0,1 3-1 0,0 1 4 16,-5 2-3-16,6 9 1 0,-6 1-4 0,-2 0 1 16,-3 4 2-16,-3-2 1 0,-5 2 2 15,-1-1-1-15,0 2 1 0,-6-4-2 0,-7 2-4 16,4-4 0-16,-2 0-4 0,1-1 1 0,2-7-5 15,-4-2 5-15,-3 1-5 0,1-3 3 0,-1-3 0 16,0-1 1-16,0-2 3 0,4-2 3 0,1 0-1 0,-1-4-2 16,5-2 3-16,-3 0-1 0,2-2 1 0,0 2-3 15,3-2 2-15,-1-3-2 0,6 7 6 16,-8-6-4-16,7 2 3 0,-2-2-5 0,3 6 1 16,0 0-1-16,4-9 1 0,-4 9-2 0,5-7 2 15,4 2 3-15,0 3 0 0,0-2-1 0,8 1 3 16,-7 1-5-16,9-1 3 0,-2 3 0 0,1-3-3 15,1 1 6-15,0 0-4 0,-1 1 6 0,1-1-5 16,-2 0 1-16,3-1 4 0,-7 2 0 0,-3-1 0 16,4-4-4-16,3 0 0 0,-5 0 1 0,3-4 3 15,-3 2 0-15,-1-1-1 0,-1-9-1 0,1 0 8 16,-2-4-8-16,2-5-3 0,-3-1-1 0,-1-2 4 16,-5-1 1-16,2-1 4 0,-4 1-3 0,1 5 2 15,-1 1 5-15,-1 7 0 0,-1 1 13 0,-2 1 6 16,2 4 13-16,1 2 8 0,-4 0-4 0,4 6 6 15,-4-3-9-15,5 7 6 0,-4-10-18 0,4 10-9 16,0 0-4-16,0 0 2 0,0 0-7 0,0 0 0 16,-10 22 2-16,8-6-2 0,2 3-1 0,3 8-4 15,-1 2-2-15,4 0 1 0,-2 0 3 16,2-2-4-16,0 2 8 0,3 0-9 0,-2-4 5 16,1-1-2-16,0-7-2 0,1 0 0 0,0 0-4 0,1-4-4 15,-2 0-2-15,0-3-5 0,-2 0 0 0,0-6-1 16,2 2-2-16,0-2 7 0,-3-1-4 0,-5-3 7 15,10 1 2-15,-10-1-1 0,12-11-5 0,-7 1 2 16,1-4 7-16,2-2-4 0,-1-2-3 16,1-8 1-16,-1 6-1 0,-1 0 6 0,0 2-2 15,-1 3 6-15,0-3-11 0,2-1 9 0,-2 4-4 16,1-1 2-16,-2 4 8 0,1 3-12 0,-1 1-3 16,0 3 2-16,2-2-3 0,-6 7 1 0,10-5-1 15,-10 5 3-15,16-4-1 0,-16 4 3 0,18 4-3 16,-9 0 0-16,5 6 1 0,-1 2 3 0,-3 3-3 15,2-1 2-15,-1-2-2 0,-1 5 1 0,-2 0 5 16,-1 1-3-16,-2 0 2 0,4-1-1 0,-1 1-2 16,-4-3 0-16,0 1 3 0,-2-1-4 0,1-4 2 15,-1-1 0-15,0-1 3 0,-1-3-2 0,2 0 1 16,-3-6 1-16,2 8 15 0,-2-8-6 0,0 0 0 16,4 6 8-16,-4-6-4 0,0 0-3 0,0 0 1 15,0 0-7-15,1-23 5 0,-1 11-3 16,3-2-5-16,-1-8 0 0,3-2-2 0,1-8 5 15,-3 4-1-15,7-2-1 0,-1-3-4 0,0 3 0 0,4 4 4 16,-4-2-2-16,0 5-1 0,1 6 0 0,3 2 0 16,-4 0 0-16,4 2-5 0,-6 5-3 0,0 2 2 15,3-1 3-15,0 6-4 0,-10 1-1 0,16 0 4 16,-16 0-1-16,21 9-2 0,-12 1 0 0,5 4-1 16,-2-1 8-16,3 9 6 0,-2 1-11 15,1 0-2-15,-5 1 4 0,5 5 4 0,-1-5-1 16,1-2 4-16,0 1-6 0,-1-3-2 0,-4-3 3 15,2-2-1-15,1 0 3 0,0-4 0 0,-3 0 2 16,2-5 2-16,-1 2-9 0,1-2 4 0,1-4 1 16,1-1 0-16,-1-1 3 0,1-3-4 0,0-1 4 15,2-4 1-15,-2-1 2 0,0-3-3 0,2-5 1 16,1-3-5-16,-1-1-2 0,-2-2 3 0,-2-3 2 16,-1 0-3-16,1-1 10 0,-4 1-9 0,-2 2 0 15,-2 6-2-15,1-2 3 0,-4 3-5 0,-2 1 5 16,1 6-4-16,0-2 5 0,-2 3 1 0,2 4 0 15,-2-4-5-15,3 9 2 0,-8-9-5 0,8 9 2 16,-11-3-4-16,11 3 1 0,-14 1 0 0,14-1 0 16,-16 4 1-16,16-4 3 0,-13 11-1 0,7-6-4 15,0 0-1-15,3 2-2 0,3-7-3 0,-7 9-1 16,7-9-7-16,-1 10 0 0,1-10 4 0,-1 9-2 16,1-9 2-16,-3 6 0 0,3-6 3 0,0 0 3 15,0 0-2-15,0 0 1 0,0 0 3 0,0 0-1 16,0 0 5-16,0 0-3 0,0 0 1 0,0 0 0 15,0 0 1-15,0 0-1 0,0 0 0 0,0 0 0 16,0 0 1-16,0 0-3 0,0 0 0 16,0 0-2-16,18 2 1 0,-18-2 3 0,7 15 0 0,-1-3-1 15,-2 2 0-15,2 6 4 0,0 9 2 16,0 0-4-16,1 2 4 0,-2-1 3 0,3 16-3 16,-2-11 8-16,1 12-4 0,-4 1 5 0,5-2 0 15,-3 0 3-15,2-11-7 0,-3 0 0 0,4 9 0 0,0 2 4 16,-5-10-5-16,1-2 0 0,2 3 0 0,0-4-1 15,-1 5 3-15,0 7-4 0,2-11 3 16,-7-1-5-16,5-2 3 0,-1-2-5 0,-4-2 3 16,2-7 3-16,-4 4 2 0,-1-5-7 0,2-1 9 15,-4-2-7-15,-4 2 3 0,-1-2 1 0,-4-3 4 16,-8 3-4-16,0-2 5 0,-3-4-1 0,-1 3 6 16,-3-7-2-16,-3 0-8 0,-1-2 5 0,1-4 3 15,0-3 0-15,-2-2 2 0,5-6-4 0,0-3 2 16,6-6 2-16,1-2-5 0,5-5 1 0,3-3-4 15,7 0-2-15,1 3-2 0,5-6 0 0,5 2-3 16,1 1 5-16,4 3 2 0,6-1-3 0,2 2-1 16,5 0 1-16,2 1-3 0,5 2 2 0,2 3-2 15,9-9 6-15,-7 11-10 0,-1 1 5 0,0 0-7 16,0 3-8-16,-1 1-28 0,-2-2-30 0,-1 1-50 16,-2 1-57-16,3-1-92 0,-10-3-858 15,4 1 376-15,-9 4 250 0</inkml:trace>
  <inkml:trace contextRef="#ctx0" brushRef="#br1" timeOffset="-200707.1">6367 15737 55 0,'-4'-6'175'0,"-1"-1"5"15,1 0-6-15,-1-1-1 0,0 3-4 0,1 1-1 16,-2-1-6-16,-2 1-7 0,0 0-1 0,1 0-5 16,-1 2-9-16,-2 1-11 0,-2 2-7 0,1 4-10 15,-3 1-4-15,-3 5-6 0,-6 6-4 0,-4 1-8 16,-1 5-3-16,3 0-8 0,-2 4-3 0,3-2-2 15,3 4-12-15,-2-3-2 0,4 5-4 0,1-1-6 16,-1-1-3-16,11 1 0 0,-7 0-12 0,2 1 6 16,8 1-6-16,2-5-2 0,5 7-1 0,1-5-9 15,4-1 3-15,3 1-5 0,7-3-22 0,1 3 1 16,2-3-4-16,7 0 7 0,0-5-1 0,3 0 1 16,18 0-2-16,-15-9 1 0,1 0 2 0,20-4-2 15,-17-1-1-15,-1-5 3 0,0-2-3 0,2-5 1 16,-6-2 0-16,5 2-4 0,0-4 3 0,-5-1-4 15,-4-4 3-15,0 2-5 0,-4-4 2 0,-2-1 0 16,0-4-3-16,-3 4 5 0,-10 0-8 0,4-7 4 16,-3 0-1-16,-5 5 2 0,-1-1 0 0,-4-5-1 15,0 6 2-15,-3 0 0 0,1 2 0 0,-2 1-1 0,-2 0 0 16,-2 5 6-16,-1 1-7 0,0 2 3 0,-4 2-3 16,2 3 4-16,-7 1 0 0,1 2-1 15,-2 3 5-15,1 6-8 0,0-2 1 0,1 5-2 16,1 0 4-16,1 3-1 0,5 4-3 0,2-3 3 15,-1 2-4-15,4-1-8 0,5-3-8 0,0 1-6 16,4 0-6-16,1-3-1 0,0 0 0 0,3-2 3 16,1-1-2-16,-1-2 1 0,8 1 0 0,-6 0 2 15,4-4 5-15,-4 0 2 0,4-4 1 0,1 2 7 16,-2 2 4-16,-1-2-5 0,1 0 5 0,-3 2-2 16,-1-3 3-16,0 1-1 0,0-1 2 0,-4-1 9 15,0 0-8-15,0 2 2 0,2 0-1 0,-7-2 0 16,7 0 5-16,-3 3-2 0,-4-3 1 0,0 0 2 15,8 0 1-15,-8 0 0 0,0 0 1 0,5 1 1 16,-5-1-1-16,0 0 0 0,0 0 7 0,0 0-1 16,0 0-1-16,5-4 1 0,-5 4 1 0,4-7 5 15,1 2 2-15,-1-4 1 0,-3 1-1 0,-1-4 0 16,4-5-1-16,-4 0-3 0,0 1 1 0,0-2 3 16,0-2 0-16,1-5 4 0,-1 0 2 0,1 7 18 15,-2-3-11-15,0 2 3 0,0 2-4 0,-2-2 0 16,3 2 8-16,3 0 4 0,-3 7 5 0,0 1 9 15,-3-3-1-15,3 7-2 0,0 1-5 0,-1-3-6 16,-1 6-7-16,2 1-3 0,0 0 8 16,0 0-15-16,6 17 0 0,-1-1 2 0,-1 2-2 0,2 8-3 15,4 5 5-15,0 4 1 0,-2 1-1 0,2 8-2 16,-1-10-1-16,3 11 2 0,-1 3-2 0,2-4-2 16,-4 2 4-16,1-12-3 0,3 11-4 0,-4-10-2 15,5 11 1-15,-4 0-1 0,2-11 4 0,-1 14 0 16,1-5 0-16,-3-10 1 0,2-1-3 0,-1 0-1 15,3-3 3-15,-1-1-7 0,-6-11-2 0,2 1 4 16,-2-5-5-16,-1-4-1 0,0 0 7 0,1-1-3 16,-4-4 0-16,0 0 5 0,0-1 1 0,0-3 0 15,-2-1-4-15,0 0 1 0,2-10-9 0,-4-3 1 16,1-6 0-16,0-12-3 0,-4 0 4 0,2-6 0 16,1-11-5-16,-2-3 5 0,1-2 1 0,1 0 0 15,-1-3-1-15,2 1-3 0,-1 3 2 0,4 4 0 16,-1 13-4-16,2 1 4 0,2 5-1 0,-1 1 0 15,1 3 2-15,2 8-8 0,-3 5 0 0,1 1-5 16,3 2 4-16,2 6 3 0,-5-1-4 0,6 1 0 16,0 4 0-16,2 2-4 0,-3 3 6 0,5 3 2 15,1 2-6-15,-2 1 1 0,-1 1 4 0,0 2-4 16,-2 0 0-16,-2 2 5 0,1-3-6 0,-6 3 5 16,0-2-2-16,-2 2-1 0,1 0 1 0,-6 2-2 15,-1-5-2-15,-1 3 1 0,-1-7-3 0,-3 5 0 16,2-6-1-16,0 0 9 0,-5 1-9 0,2-5 8 15,0 2 0-15,0-2-2 0,1 0 5 0,0-4-1 16,0 1 2-16,1-2-2 0,3 2 1 0,5-2 1 16,-12-2 1-16,12 2 0 0,-7-1 6 0,7 1-16 15,0 0 3-15,0-5 3 0,0 5-4 0,7-5 0 16,1 2 10-16,4 0-13 0,-1 0 2 0,1-1-1 16,-2 0 6-16,8-1-1 0,-5 1-4 15,-1 4 5-15,1-4-1 0,2 1-2 0,-2 1 4 0,-1-3 2 16,1 2-4-16,-2 1-2 0,3-3 1 0,-5 3 6 15,-4-4 7-15,3 4-10 0,2-3 3 0,-2-2-2 16,-3 2-3-16,-1 1 1 0,-2-4 6 0,1 1 9 16,2 2-6-16,-4 0 10 0,-1-2 10 0,-1 3-4 15,2 1 5-15,-1 3 8 0,0-6-17 0,0 6-5 16,-1-5 4-16,1 5 0 0,0 0-13 0,0 0 4 16,0 0 5-16,0 0-5 0,0 16 8 0,1-7-14 15,3 3 2-15,-3 1-2 0,3-1 6 0,3 2-5 16,-1 1 1-16,1 2 12 0,0-6-12 0,2 1-3 15,1 1-2-15,3-1 0 0,-3-5-1 0,0 1-3 16,1 0-1-16,1-4 2 0,1-2-1 0,0-2-1 16,0-1 1-16,3-5 2 0,-2-6 3 15,-1 0-3-15,0-5 2 0,1-9-9 0,0-1 10 0,-3-3-3 16,-3-3 1-16,-1-2-1 0,-1-15 5 0,2 2-6 16,-3-5 0-16,-3 4 2 0,1-2 4 0,-3 3-6 15,-1 0 3-15,1 1 2 0,-3 0 3 0,2 12-2 16,-2 3-9-16,-2 1 6 0,5 5 14 15,-1 5 26-15,-2 6 10 0,2 3-10 0,0 4-3 0,0 1-15 16,1 4-2-16,0 3-4 0,0 0 2 0,0 0-2 16,0 0-5-16,1 23 2 0,-1 3-5 0,2 3 2 15,1 0-2-15,-2 5-1 0,4 2-2 0,2 15 1 16,0-1-5-16,3-3 1 0,-3-11 4 0,2 14-1 16,1-6-1-16,0-13 0 0,1 2-4 15,1-3 6-15,1-1-3 0,1-2-2 0,4-5-2 16,0 0-8-16,0-3 1 0,0-1-12 0,-3-7-5 0,3-5-9 15,-1 0 2-15,0-6 8 0,1 0-15 16,0-5 4-16,-1-2-1 0,-2-4 4 0,-1-4-1 0,4-4 0 16,-4-2 4-16,-1-4 7 0,-4 0-14 0,4-4 9 15,-7 2 3-15,-1-3 1 0,-1 2 9 16,-1 2-5-16,-1 1 5 0,-2 5-6 0,-5 2 6 16,2 3-1-16,-3 3-3 0,1 3 4 0,-3 2 3 15,-3 1-1-15,-1 2 5 0,-3 3-10 0,2 1 4 0,0 4-1 16,-5 2-2-16,3 6 3 0,2 3-5 15,2-1-11-15,2 3-13 0,3 0-18 0,2 0-11 0,2 0-11 16,5 3-9-16,1-3-12 0,2-1 3 16,4 1-3-16,-2 0 6 0,4-2 6 0,0-1 10 15,2 1 7-15,0-3 6 0,-1-1 7 0,1 2 6 0,-1-3 5 16,4 4 6-16,-8-8 3 0,2 3 8 0,0-2-1 16,2 3 6-16,-2-5-1 0,0 2 6 15,-2-5 5-15,0 3 1 0,2-3 3 0,1-1 9 16,-2-2-2-16,2 0 6 0,-1-5 3 0,3 4 0 15,0-8 1-15,3 0 7 0,-3-2 3 0,1 0 1 16,2-7-1-16,-2 2 7 0,1-6 4 0,0-1 5 16,-3-2-6-16,2-3 4 0,-3 0-2 0,-1-3 5 0,1-3-4 15,-2 1 1-15,4-11 5 0,-5 12 4 0,0 0 5 16,-1 1 6-16,-5 1 0 0,4 3 13 16,-6 2 13-16,2 6 9 0,-2 4 20 0,-1 6 6 15,0-2-5-15,0 7-7 0,0 5-16 0,0-9-12 16,0 9-5-16,0 0-5 0,0 0-4 0,0 0-3 15,-4 36 0-15,-1-10-2 0,0 1-9 0,5 2-3 16,-1 0-1-16,2 7-5 0,1-1-1 0,1-1-4 0,2 1-2 16,0 11 5-16,3-15-7 0,1 3-2 15,-4-4-5-15,4 1-1 0,0-6-14 0,1 3-12 16,0-6-20-16,1-4-18 0,1-2-47 0,-1-1-32 16,-4-6-46-16,5-1-39 0,-1-1-46 0,-2-2-833 15,0-4 363-15,-9-1 244 0</inkml:trace>
  <inkml:trace contextRef="#ctx0" brushRef="#br1" timeOffset="-200554.99">7692 16123 179 0,'-34'-4'339'0,"2"-2"-26"0,11 5-34 16,2-4-29-16,6 4-25 0,4 0-23 0,9 1-17 15,-5-1-21-15,5 1-12 0,0 0-16 0,23-9-15 16,6 2-13-16,5 0-16 0,18-4-37 0,4-1-59 15,7 3-87-15,25-13-106 0,-33 7-639 0,8 3 278 16,-7-5 186-16</inkml:trace>
  <inkml:trace contextRef="#ctx0" brushRef="#br1" timeOffset="-198974.45">9383 16058 32 0,'-2'-7'280'0,"1"2"-31"0,1 0-25 0,0 5-26 16,0 0-15-16,-3-3-19 0,3 3-11 0,0 0-9 16,-2 15-1-16,1-7-13 0,-1 4-3 0,-2 6-6 15,3-2-6-15,-2 1-11 0,-1 9-11 0,1-7-5 16,2 3-12-16,0 3-4 0,-2 1-6 0,3-2-27 15,0 1-2-15,0-5-3 0,3-2-4 0,-6-3-7 16,7 2 4-16,-3-2-9 0,2-4 1 0,-2 1-1 16,2-4-1-16,-1-1 1 0,0 0-2 0,-2-4 2 15,0 1-1-15,0-4-4 0,0 0-2 0,0 0 3 0,-2-13 0 16,-3 2-3-16,1-6 0 0,-5-12 0 16,4-2 5-16,-3-6-12 0,-2-10-3 0,5-2 13 15,-4-6-13-15,5 4 2 0,-2-4 1 0,3 0-3 16,2-1 1-16,1-1 2 0,0 3 0 0,5 1-1 15,0 4 4-15,-1 2-5 0,1 16 7 0,0 4-2 16,3 0 1-16,-2 8-4 0,2 1 3 0,-3 7-1 16,2-2-3-16,-1 6-4 0,3 5 3 0,0-3 2 15,1 5-7-15,1 6 5 0,1-2-3 0,4 7-2 16,-3 4-2-16,6 6 7 0,0 3-1 0,-6 4 2 16,-1 3-2-16,-4-2-4 0,-1 7 6 0,-7 0 1 15,0 9-1-15,-6-10-2 0,-3 12-2 0,0-13 2 16,-4-1-2-16,0 1 2 0,1-2 2 0,-5 1-3 15,4-4-3-15,-1-3 2 0,1-1-2 0,2-10 1 16,1 4 0-16,-3-7-3 0,4-4 2 0,4-1 1 16,0-1 6-16,1-1-3 0,-4-4 0 0,5 1 0 15,3-2 2-15,-7 5-1 0,7-5 0 0,0 0-5 16,0 0 0-16,0 0 0 0,0 0-2 0,0 0 4 16,14-10-2-16,-5 6-1 0,3 4-2 15,0-3 2-15,6 1 2 0,1 0 2 0,0 2 0 0,3 2-3 16,7-2 1-16,0 2-2 0,-1 3 4 0,-6-2-2 15,7 3 3-15,-1-1-2 0,0 3 2 0,2-3-2 16,-5 0 4-16,-3-1-2 0,-2-2 0 0,2 1 0 16,-1-2 1-16,-2 1-2 0,-3-3-1 0,-2 1 5 15,-1-1 5-15,1 0-7 0,-2-2-3 0,-1-1 3 16,-2-2 2-16,0-1-3 0,-2-4 4 0,0 0 1 16,2-5-3-16,-4-1 0 0,0 0 9 0,-1-9-10 15,0 9 0-15,1-3-1 0,-8 1 2 0,3 0-1 16,-2 2 4-16,2 0 3 0,-4 5 15 0,3 2 7 15,-3-1 6-15,0 3-3 0,0 0-2 0,1 4-4 16,0 1 2-16,3 3-11 0,-13 1 5 0,13-1-6 16,-14 11-2-16,3 1 3 0,1 5-3 0,0 0 2 15,3 0-6-15,-1 9 4 0,2 1-5 0,5 0 6 16,2 3-7-16,1-7 0 0,4 6 1 0,5-3 2 16,-1-3-4-16,4 3 1 0,2-4 3 0,4 0-4 15,-2-1-1-15,6-4 0 0,2-2 1 0,1-3 0 16,1-2-1-16,0-1 0 0,-1-4 3 0,0-2-2 15,2-3-4-15,-1-3 3 0,-5 0 1 16,-1-2-2-16,3-6-5 0,-7 1 2 0,1-2-2 0,4-3 2 16,-6-4 3-16,2-2 0 0,-6-1-5 0,-2 0 0 15,1 0-1-15,-6 3 1 0,1 2 3 0,-4 0 0 16,-3 0-4-16,0 1-1 0,-3 8 3 0,0-3-1 16,-3 1-2-16,-6 0 0 0,-2 2-2 0,1 3 4 15,-6 1-7-15,1 2 4 0,-5 2-2 0,2 2 3 16,1 0-2-16,0 3-3 0,-3-2 2 0,9 2 3 15,-5-1-5-15,7 0 2 0,2 0-3 0,2-1 5 16,3 3 5-16,1-3-15 0,0 2 8 16,4-5 0-16,-6 4-7 0,6-4 9 0,0 0 0 15,9 9-1-15,-4-5-1 0,4 0 3 0,4-2-3 16,0 1-4-16,2 5 5 0,2-2 3 0,2 1-4 0,-2 0-4 16,0 3 2-16,0 0 4 0,6 4 0 0,-3 3 0 15,-7-2-4-15,6 7 4 0,-2 4-5 0,1 0 14 16,-5 3-9-16,2 1-1 0,-3 2 6 15,-1 1 2-15,-2 1-5 0,-1-2-1 0,-1-1 3 16,2-1-1-16,-2 0 1 0,0-3 0 0,0 2-3 16,0-2 0-16,-3-3 3 0,3 0-3 0,-4-7 1 0,3 2 1 15,0-5-4-15,0 2-7 0,-2-4-15 0,1-3-23 16,0-1-25-16,3-2-28 0,-3-2-42 0,4-2-52 16,-3-2-35-16,4-2-53 0,2-3-649 15,1-5 309-15,1-1 208 0</inkml:trace>
  <inkml:trace contextRef="#ctx0" brushRef="#br1" timeOffset="-197024.32">10429 16273 77 0,'-6'3'100'0,"6"-3"-3"0,-5 3-2 0,5-3 2 16,-3 2-5-16,3-2-7 0,-1 2-5 0,1-2 0 15,0 0 0-15,0 0 16 0,0 0-4 0,0 0 5 16,0 0 7-16,0 0 0 0,10-10-5 0,-2 3-3 16,-3 1 1-16,-1-3-11 0,1-1 9 0,0-1-4 15,1 1-4-15,1-9-16 0,-1 5-1 0,-3-4-8 16,0-1-3-16,1 2 3 0,-2-3-6 0,-1 0-1 16,-1 2 1-16,0-1 2 0,-3 0 15 15,2 1 9-15,-3 1 14 0,2 8 2 0,-2-3 3 0,0 0 4 16,0 6-12-16,4 3-9 0,-1-3-10 0,1 6-9 15,-6 0-5-15,6 0-10 0,-7 8-6 0,5 3-1 16,-1 7-6-16,2 1-2 0,-2 4-5 0,3 2-4 16,4 2 5-16,-1 0-8 0,2 1-4 15,0 1 2-15,4-7-3 0,-4-2-3 0,2-1 0 16,1-1 1-16,7 4-3 0,-4-9-2 0,-1-1 2 16,1-4-2-16,1 1 0 0,-1-2-4 0,2-1-3 0,1-4 2 15,-4-2-2-15,2 0-2 0,-2-6-2 0,3 1 13 16,-1-8-12-16,-1-2-2 0,0-1 2 0,0-11 0 15,0 2-5-15,-3-4 7 0,-2 3-5 16,2-6-1-16,-6 4 4 0,1 0-1 0,0 1-4 16,-3 8 17-16,1-1-15 0,-1 4 3 0,-1-1 6 15,-1 5 5-15,1 2 2 0,0 4-3 0,-1 0-1 0,1 3 1 16,1 3-6-16,0 0 7 0,0 0-13 0,0 0 3 16,-6 21 7-16,6-4-6 0,0-1 2 0,3 8-8 15,0 3 7-15,0 2 2 0,2-2-5 16,-1 2 1-16,2 0 1 0,-1-3-1 0,4-1-2 15,0-1 4-15,0-7 0 0,2 1 1 0,-2-2-1 16,0-2-3-16,0-2 3 0,0-4-1 0,4 1 3 0,-3-2-4 16,-1-4-2-16,3 2 17 0,-1-5-11 0,1-3-5 15,-2-1 2-15,4-1 3 0,-5-2 10 0,0-3-11 16,2-5-2-16,2-9-3 0,-3 2-1 16,-5 3 4-16,3-8-3 0,-1 1 5 0,-4 2-3 15,0 2 1-15,1 2 4 0,-2 2-13 0,-2 0 11 16,0 0-4-16,-2 1 5 0,2 4 2 0,0 3 3 0,-4 0 12 15,1-2 2-15,2 7 3 0,1-4 1 0,-2 4-2 16,0 2-8-16,2 3 1 0,-1-9-8 16,0 6 1-16,1 3 4 0,0 0-13 0,-2-6 3 15,2 6-2-15,0 0 0 0,0 0 11 0,2-6 5 16,-2 6-21-16,0 0-3 0,0 0 6 0,0 0-8 16,0 0 4-16,0 0-1 0,1-6-2 0,-1 6 4 15,0 0 2-15,0 0-1 0,0 0-4 0,0 0-2 16,0 0 6-16,0 0-8 0,5 18 4 0,-4-11 1 15,1 3 4-15,-1 2-4 0,0 0 13 0,2 3-16 16,1 1 6-16,-2 4 0 0,1-2-3 0,3 6 0 16,-2-5 1-16,-3 0 6 0,3-3-5 0,0 4 5 15,2-3-2-15,-2 0-3 0,3 0 2 0,-4-1 3 16,5-2-9-16,1-3 5 0,-4 0 3 0,4-2 4 16,0 0-3-16,5-2 13 0,-5 1-14 0,6-6-4 15,-3-2 7-15,2 0 5 0,-3-1-6 0,1-4-8 16,1-1 4-16,-6-4 5 0,7-3-1 0,0-8 2 15,-2-2-5-15,-2-2 1 0,-4-1-10 0,1-1 12 16,-6 1-5-16,-1 1-1 0,0-2 2 0,0 8 6 16,-4-1-6-16,3 4-1 0,-3 1 0 0,-1-1 10 15,0 6-2-15,-3-2-3 0,7 5-8 0,-3 0 6 16,2 2-3-16,-1-1 0 0,3 3-7 0,0 3 1 16,-4-7 5-16,4 7-6 0,0 0 9 0,0 0-6 15,0 0-5-15,0 0-1 0,7 26 7 0,-1-17-1 16,-1 8 8-16,5-3-11 0,2 5 1 0,-3-4 3 15,1 2 1-15,7 7-7 0,-2-4 12 0,-1 1-6 16,-3-4 4-16,5 5-1 0,-6-2 10 0,2-4-20 16,-3-1 4-16,1-1-1 0,1 0 4 0,0-1-11 15,-2-1 1-15,-1-5 6 0,0 3-12 0,1-3-6 16,-1-1 13-16,-2-2-1 0,0 1 6 0,6-3 6 16,-2-4-2-16,3-1-3 0,-4-2-6 0,4 1 8 15,-4-1-5-15,1-5 1 0,0-4-1 0,3 0-1 16,-2-2-2-16,-3 1 11 0,0-2-12 0,-1 1 1 15,2-10-4-15,-4 6 5 0,1-4 1 0,-5 5 0 16,1-1-4-16,1-5 7 0,-2 6-2 0,-1 3 2 16,0-1-3-16,-2 5 7 0,0 2 7 0,-1 1-8 15,0 2 6-15,0 2-2 0,-2 2 2 0,5 3-15 16,-11 1 7-16,11-1-1 0,-13 13 1 0,5-5-1 16,1 9 14-16,0 0-16 0,2 7 9 0,0 4-3 15,5-2 3-15,0 3-5 0,4-1 0 0,1 0 9 16,3-1-9-16,3 0-3 0,-1-5-10 0,6 2-17 15,-3-9-21-15,2 6-16 0,4-3-16 0,-2-5-12 16,7-1-11-16,-6-6-5 0,-2 1-11 0,5-7-4 16,6 0 5-16,-7-4 10 0,-1-1 9 0,2 0 13 15,-5-5 4-15,2 1 10 0,0-4 5 0,-5-1 9 16,1-3 6-16,-4 1 11 0,3-6 1 0,-3-5 8 16,-2 2 1-16,-3 0 7 0,0-1 5 0,-1-2 13 15,0 4 13-15,-4 8 12 0,-3 0 23 0,-2 1 18 16,0 5 7-16,-1-2 11 0,-1 4-13 0,-3-1-5 15,1 7-5-15,-4 2-1 0,-1 0-1 0,4 2-6 16,-3 8-5-16,2-1-3 0,-2 3-1 0,0 3-6 16,2 2 0-16,2-1-2 0,-1 7-5 0,3-4 4 15,5 1-5-15,-1-3-1 0,-1 0-2 0,5-1-1 16,-2 0 0-16,4-5-4 0,1-1 1 0,-2-2-4 16,3 1 3-16,-1-2-4 0,1-6 3 15,1 0-2-15,2-1-1 0,-8 0 0 0,21-9 2 0,-10 0-3 16,3-3-2-16,-1-3 1 0,-1-7 1 0,0 5 0 15,0-7 3-15,-2-2-5 0,-4 1 3 0,1-2 2 16,-2 1-6-16,-1-2 6 0,-3-2-2 0,2 4-4 16,-6-2 2-16,6 1-1 0,-3-2 7 15,-3 3-2-15,3 9 7 0,0 7 9 0,3-1 6 16,-3 3 2-16,0 2-15 0,1 2-2 0,-1 4-5 0,0 0 2 16,0 0 1-16,1 19-1 0,1-1 9 0,0 12-13 15,-1-4 2-15,6 4-2 0,-5 0 1 0,2 1 2 16,4-2 2-16,-3-2-7 0,5 2 4 15,-1-1 3-15,1-3-8 0,0-1-2 0,3 1-3 0,0-9-30 16,6 1-45-16,2 2-51 0,0-2-57 16,5-6-89-16,-7-1-709 0,7 0 328 0,-6-4 218 0</inkml:trace>
  <inkml:trace contextRef="#ctx0" brushRef="#br1" timeOffset="-195140.34">14365 16045 91 0,'0'0'127'0,"0"0"4"0,0 0-2 0,0 0 1 15,0 0-9-15,0 0-3 0,6-12-3 16,-6 8-1-16,0 4-6 0,4-5-9 0,-3 0 6 0,2 1 0 16,-4 0-2-16,2-2-7 0,-1 1-7 0,0 0-8 15,1-3-3-15,0 2-2 0,-1 2-6 0,0-4-1 16,0 1 3-16,0-3-5 0,0 0-6 0,0 2 3 15,-2-1 18-15,-1 0-3 0,1-1-6 0,-4 0-6 16,3 1-3-16,-2 1 1 0,0 0 9 0,-2 2-10 16,1-1-2-16,-2-1-9 0,2 6-3 0,-3-2-4 15,0 3-5-15,0-1-8 0,-4 5 0 0,-5 1-3 16,-1 2-23-16,3 5-2 0,-4 0 1 0,-1 4 0 16,0 2-1-16,0 0-2 0,2 2 1 0,3-3-4 15,2 5 7-15,4-7-5 0,-2 2-6 0,4-2 4 16,6-1 0-16,-6 4 2 0,7-5-5 0,-1 5 1 15,4-1 4-15,3 0 0 0,0 1 0 0,3 0 1 16,1 0-2-16,1-2 0 0,8 6 5 0,-3-7-3 16,6 4-1-16,-1-1-5 0,4-5 3 15,-3 5 3-15,5-9 0 0,-7 3 0 0,1 0-3 0,3 3 1 16,-9-7 3-16,4 2 6 0,-4 1-11 0,-2-3-2 16,-2 3 2-16,-3-2 2 0,0 3 2 0,-3-3-4 15,-2 2 2-15,2 0-1 0,-4 1 0 0,-2-1-3 16,-2 2 2-16,-4-3 4 0,-5 4-2 0,0-1 3 15,3-5 0-15,-9 3-4 0,0-3 3 0,1 0 0 16,-4-3 1-16,6-1-4 0,-3-1 2 0,-1-2 1 16,1-2 2-16,0-2-4 0,1-1 4 0,1-2-2 15,1-3 36-15,3-5-3 0,-1 1-6 0,1-10-3 16,4 1-3-16,8-3-4 0,2-3-3 0,6-2-1 16,-1-1-1-16,12-14 0 0,4 3-3 0,-2 11 1 15,8-9-6-15,4 7 0 0,5 0-5 16,-10 10 5-16,0 3-4 0,5 3 3 0,-3 2-4 15,-1 3 1-15,-1 4-15 0,-8 2-18 0,1 7-19 0,-3-2-26 16,1 4-22-16,0 1-27 0,0 5-22 0,-4 2-36 16,3 5-34-16,-4 2-23 0,4 5-622 0,-6 2 287 15,-1 6 190-15</inkml:trace>
  <inkml:trace contextRef="#ctx0" brushRef="#br1" timeOffset="-194936.86">14900 16407 122 0,'0'0'221'0,"0"0"-20"0,0 0-12 16,-12 14-15-16,6-7-14 0,-1 3-10 0,-1 1-12 16,-1-2-6-16,-1 4-17 0,0 3-14 0,2-2-7 15,-2 5-8-15,1-4-5 0,0 7-13 16,0-5-14-16,5 3-27 0,-1-2-32 0,5 1-28 0,-4-2-59 15,8 0-44-15,1 0-481 0,-4-4 207 0,5-3 136 16</inkml:trace>
  <inkml:trace contextRef="#ctx0" brushRef="#br1" timeOffset="-194371.48">15257 15879 76 0,'-5'-3'182'16,"2"1"0"-16,-1-2-20 0,2 1-14 0,-2 1-17 16,4 2-10-16,-8-3-14 0,3 3-6 0,5 0-11 15,-7 3-2-15,3 1-6 0,-1 1-3 16,-2 4 1-16,1 6-2 0,-7 0-1 0,4 9 1 0,-4 0 8 16,3-2-1-16,1 10-4 0,0-6-2 0,-2 5 3 15,-1 2-6-15,-1 0 3 0,3-2-5 16,0-2-2-16,0 1-6 0,-1-2 0 0,4-1-14 0,0 2-2 15,0-4-6-15,4 1-3 0,3-6-7 0,0-1 1 16,2-1-4-16,0-2-2 0,3 3-4 16,1-5 1-16,2 1-3 0,-1-5-9 0,3-1 9 0,1-4-5 15,3-1 2-15,6-3-7 0,-1-1 3 0,-3-2-5 16,6-1 0-16,-8-4-8 0,4 0 6 16,-4-5-1-16,-1 0-1 0,-2-1-1 0,-1-3 0 0,-1 1 2 15,-2-4 0-15,-3 2-4 0,0 2-3 16,-4-2 3-16,-3 3-9 0,-1-3 5 0,0 5 1 15,-2 0-2-15,-4 4-1 0,-2-1-1 0,-3 4-1 0,-7 1 1 16,4 1-4-16,0 3 4 0,-2 2-1 0,0 1-3 16,7-1-11-16,-1 0-18 0,1 1-14 15,6 1-21-15,0 1-17 0,2 0-26 0,2 1-25 16,3 0-46-16,4 1-49 0,0-1-539 0,5 1 259 16,1 0 170-16</inkml:trace>
  <inkml:trace contextRef="#ctx0" brushRef="#br1" timeOffset="-193822.83">15603 16034 173 0,'-1'-7'178'0,"-2"-1"-10"16,3-1-12-16,-1-1-5 0,2 3 5 0,-1-5-11 15,4 3-14-15,-3-1-5 0,3 2-15 0,0-3-9 16,0 2-9-16,2 1-9 0,1 0-7 0,-1-1-12 16,-1 5 0-16,2-2-9 0,-1 1-4 0,-1 2-6 15,4-1-4-15,0 0-2 0,0 0-6 0,-1 4-3 16,1 0-8-16,-1 0 1 0,0 0 0 0,2 0-4 15,-2 2-1-15,2 3-3 0,-1 0-3 0,0 0 2 0,1 3-2 16,-1-1-2-16,-4 2 2 0,3-1-3 0,-3 4 4 16,0-2 3-16,-4 6 0 0,2 1 2 15,-6 3 2-15,2 1 6 0,-4 5 4 0,-5 1 3 16,-2 1-3-16,-2 0-2 0,0 1 1 0,-3-2-5 16,0-1-2-16,-2-1 2 0,2-1-3 0,-2-2-1 15,1-2 0-15,5-6-2 0,-2 2-2 0,6-4 0 16,0-2-1-16,1-3 4 0,2 0-6 0,2-3 3 15,-1 2-1-15,1-3 8 0,2-1-1 0,0 1 1 16,2-3-2-16,-1 3 0 0,1-3 0 0,0 0-1 16,0 0-7-16,0 0 3 0,15-6 0 0,-5 1-4 15,2-2-1-15,0 2 0 0,4-3-2 0,3 1 0 16,-3 0-2-16,3-2-1 0,-1 3 1 0,2 2-2 16,2-3-2-16,-2 4-1 0,0 1-12 0,-3 0-19 15,1 2-31-15,0 1-25 0,-1 2-42 0,-4 0-36 16,-2 4-35-16,6 1-30 0,-8 1-584 0,-3 0 269 15,7 3 182-15</inkml:trace>
  <inkml:trace contextRef="#ctx0" brushRef="#br1" timeOffset="-193651">16131 16494 116 0,'0'6'189'0,"0"2"4"0,0 1 5 0,-1 0-10 16,-1 2-14-16,0-1-14 0,-1 0-15 0,1 6-8 15,0-5-13-15,-5 3-12 0,5-4-14 0,2 2-6 16,-1 2-15-16,-2-2-16 0,0 4-46 0,0-4-49 16,2 1-69-16,0-1-66 0,-2-4-422 0,3 4 197 15,-2-4 130-15</inkml:trace>
  <inkml:trace contextRef="#ctx0" brushRef="#br1" timeOffset="-192388.9">16279 15805 39 0,'-9'-3'194'15,"0"1"-3"-15,-1-1-7 0,1 1-13 0,0 1-11 0,0 0-13 16,0 1-10-16,9 0-9 0,-11 0-7 0,4 0-13 16,7 0-9-16,-7 0-10 0,7 0-8 0,0 0-5 15,0 0-6-15,0 0-3 0,0 0-1 16,17 7-3-16,-4-5-5 0,6-2-2 0,12 2-5 16,0-2-3-16,6-2 0 0,-1 2-9 0,3-2-2 0,14 1-4 15,-14 0-2-15,-2-2-2 0,0 3-6 16,-3-1-1-16,0 0 2 0,-6 1-6 0,4 0-3 0,-14-2 1 15,4 4-2-15,-4-4 0 0,-4 2-2 16,-1 0-4-16,-1 2 1 0,-3-2 0 0,-1 0-2 16,-3 0 5-16,0 2 1 0,-5-2 4 0,8 5 12 0,-6-1 11 15,-2 4 1-15,-2-1 5 0,0 5 1 16,-4 1 1-16,0 2-2 0,-2 3 9 0,-1-2-6 0,-4 8-1 16,2-1 5-16,0-1-11 0,1 2-4 15,1 2-2-15,-2-1-6 0,-3 0-2 0,5 1-3 0,-4 1-1 16,7-2-2-16,-6 0-6 0,7-1-1 0,-1-5-1 15,2 0-8-15,-1 6-21 0,1-7-49 0,0 0-26 16,2-6-36-16,0 4-35 0,6 0-42 0,-3-4-39 16,3 0-675-16,0-1 305 0,0-5 204 15</inkml:trace>
  <inkml:trace contextRef="#ctx0" brushRef="#br1" timeOffset="-191639.93">16960 15804 197 0,'0'-5'213'0,"-1"1"-21"0,-1 0-21 0,2 0-16 16,0 4-16-16,-1-4-14 0,1 4-11 0,0 0-7 15,0 0-9-15,3 15-2 0,-2-2-1 0,-1 2-1 16,4 3-4-16,-1 0-5 0,-2 2-8 0,1 6-2 15,-2 0-5-15,0-3-2 0,2 3-6 0,-2 1-9 16,4-3-4-16,-3 4-4 0,0-3-4 0,2 0-3 16,-2-1-3-16,4-5-6 0,-1 3 0 0,2 1-5 15,2-7 0-15,2 0-4 0,-4-6-8 0,6 2-2 16,1-1-4-16,-2-4-2 0,2-2 0 0,-2-1-2 16,2-4 0-16,1 0 0 0,2-4 6 0,-6-1-8 15,8-3 4-15,-5-4 2 0,1-2-1 0,0-6-3 16,2 0-1-16,-3-4 3 0,1 0-4 0,0 1 0 15,0-4 3-15,-1 3-1 0,-4 1-2 0,-3 6 0 16,2-3 5-16,-3 4 1 0,-1-3 3 0,0 9 7 16,-3 0 10-16,1 1 9 0,1 2 0 0,-3 3-4 15,0 0-4-15,0 1-4 0,0 3 1 0,0 0-2 16,0 0-1-16,-5 18 0 0,5-7-1 0,-1 7 4 16,1 1-3-16,-3 8-3 0,2 1-1 0,1 2 2 15,0 1-1-15,0 1-3 0,0 1-1 0,0-2-1 16,1-1-19-16,2 0-5 0,0-2 4 0,0 1 3 15,-2 0-2-15,3-3 3 0,0-1-8 0,-3-6-16 16,3 2-23-16,0-4-28 0,1 1-35 0,-1-6-37 16,2 0-46-16,2-3-49 0,-3-3-543 0,2 0 264 15,-1-3 174-15</inkml:trace>
  <inkml:trace contextRef="#ctx0" brushRef="#br1" timeOffset="-191235.2">17686 15888 1727 0,'-6'-9'13'0,"-2"-5"108"0,3 2 1 16,-2 3-31-16,2-2-6 0,0 7-17 0,1-2-12 15,2-1-11-15,-1 3-11 0,2 2-3 0,-2-2-5 16,3 4-2-16,0-4-4 0,0 4 2 0,8-2-1 15,0 1-2-15,2 1-5 0,10 3 3 0,-3-3-3 16,11 3-1-16,2 1 0 0,3-2-1 0,-1-1 0 16,0 0 6-16,1-1-9 0,-2 0 1 0,3 2 2 15,0-5-2-15,0 3-5 0,-5 0 2 0,0 0 0 16,-7 0 0-16,-1 0-4 0,-4 1 0 0,-4 1 0 16,0-1 0-16,1 6 4 0,-4-1 7 0,-2 1 13 15,1 5 20-15,-5 2 18 0,-3 6 14 0,-1 6-1 16,-5 3 4-16,-4 0 11 0,0 5 0 0,-2 0-4 15,-5 12 1-15,3 1-9 0,4-13-1 0,-3-1-8 16,2 0-9-16,-1 1-5 0,2 0-3 0,2-4-12 16,0 3-1-16,2-4-3 0,-1-2-33 0,5-2-56 15,-2-6-46-15,2 0-73 0,-2 0-76 0,3 0-79 16,0-4-722-16,2-5 348 0,0 2 234 0</inkml:trace>
  <inkml:trace contextRef="#ctx0" brushRef="#br1" timeOffset="-189708.8">23307 15516 146 0,'0'-4'216'0,"0"0"-4"0,0-2-12 0,0 6-3 16,-3-8-11-16,2 7-13 0,1 1-16 0,0 0-11 15,-6-2-13-15,6 2-10 0,-13 7-5 0,5 3-6 16,-6 2-1-16,-1 8-10 0,-3 2-2 0,0 4 10 15,-2 2-11-15,-1 5-4 0,-2 9-8 0,-4 0-7 16,12-8-6-16,0-3-4 0,-7 14-6 0,8-13-4 16,0 1 4-16,4 0-15 0,0-3-5 0,3-1-4 15,1 3-4-15,-2-2-4 0,8-2 0 0,0-3-2 16,3 0-4-16,2-4-5 0,-1-3-1 0,5-3 1 16,2-1-4-16,2-2 0 0,3-5-1 0,2 1-1 15,0-5 25-15,3-1-3 0,6-5-1 0,-1-1-3 16,-4-1-3-16,4-3-5 0,-6-3-2 0,2-3-1 15,-6 1-1-15,0-2-4 0,2-4 2 0,-4-5-1 16,-2 4-5-16,-4 0 2 0,-3 2-2 0,-3-2-2 16,-2 3-2-16,-2 0-2 0,-3 3-3 0,-4 2 2 15,-3 5-7-15,-5-1 0 0,-11 3 6 0,0 5-15 16,-4 5-11-16,1 3-25 0,0 0-23 0,3 5-39 16,0 3-40-16,5 2-49 0,10-3-51 0,3 3-41 15,0 7-664-15,6 2 318 0,1-1 212 0</inkml:trace>
  <inkml:trace contextRef="#ctx0" brushRef="#br1" timeOffset="-189507.72">23674 16115 173 0,'1'-2'310'0,"-1"2"-28"15,-1-3-25-15,1 3-23 0,0 0-16 0,-13 6-14 16,7-2-13-16,-2 3-14 0,0-1-14 0,2 6-7 15,-4 3-25-15,2 2-10 0,0 0-13 0,-2 6-13 16,5-3-10-16,-1 3-42 0,3 3-44 0,-1-1-55 0,4 1-65 16,0-7-67-16,5 7-674 0,-1-8 288 15,1-2 192-15</inkml:trace>
  <inkml:trace contextRef="#ctx0" brushRef="#br1" timeOffset="-189124.08">24083 15865 70 0,'-5'-6'312'0,"-2"2"-32"0,-2 2-23 0,-1 3-24 16,1 2-17-16,-5 2-11 0,-4 4-13 16,2 3-6-16,2 0-12 0,-6 7-13 0,5 1-12 15,0 2-11-15,3 3-13 0,1-4-2 0,3 6-22 16,3-2-11-16,1 2-7 0,3-8-8 0,5 9-8 15,1-8-2-15,4-3-4 0,3-3-12 0,5-2 7 16,6 2-10-16,5-6-8 0,0-4-4 0,4-1-6 16,3-3-5-16,-4-5 1 0,-2-1-2 0,0-7 0 15,-3 1 1-15,-3-5-7 0,-2 0 1 0,0-2-1 16,-3-6-6-16,-5 2-1 0,-1-4 5 0,-1 0-7 16,-2-4 1-16,-4 2 4 0,-4-2 1 0,-5 2 2 0,-5-1 11 15,-1 4 12-15,-8 0-11 0,-5 1 9 16,-3 4-5-16,-2 4-6 0,-6 2 1 0,-3 4 0 15,-14 2-1-15,11 4-1 0,0 5-9 0,-14 3 2 16,18 3-5-16,1 4-2 0,7 3-3 0,1 3-21 16,7 2-27-16,7 4-32 0,4-3-42 0,6 5-47 15,3 2-47-15,8-1-61 0,5 1-840 0,6-4 370 0,4 0 248 16</inkml:trace>
  <inkml:trace contextRef="#ctx0" brushRef="#br1" timeOffset="-188897.89">24715 15649 2629 0,'14'-27'93'0,"-5"-1"11"15,-5 11 33-15,0 6-13 0,-1 0-19 0,-1 1-23 16,1 3-11-16,-1 2-21 0,-1 1-8 0,-1 4-7 0,0 0 7 16,0 0 2-16,0 0 6 0,0 19 15 15,-1-1-18-15,1 9 0 0,-2 0-8 0,2 5-2 16,2 3 1-16,-4 2-4 0,4-2-7 0,2 11 0 15,-3 2 0-15,1-1-5 0,-2-15-5 0,1 5-31 16,-2 9-40-16,-1-2-42 0,0-10-59 0,0 2-66 0,2-3-73 16,-6 0-773-16,6-2 355 0,-2 0 238 15</inkml:trace>
  <inkml:trace contextRef="#ctx0" brushRef="#br1" timeOffset="-188705.38">25184 16076 3001 0,'9'-6'147'16,"-4"-3"-58"-16,-1 3-10 0,0 1-39 0,-1 1-14 16,-2 1-7-16,-1 3-3 0,2-2-3 0,-2 2 8 15,0 0 14-15,0 0 12 0,0 0-1 0,-8 14-7 0,6-7 0 16,-2 4-3-16,-1 3-4 0,1 3-2 0,2 2 9 16,-1 1-20-16,-2 6-15 0,0 1-43 15,0-1-49-15,0-1-51 0,-2 1-60 0,6-4-61 16,-3 2-772-16,-1-6 344 0,1 0 230 0</inkml:trace>
  <inkml:trace contextRef="#ctx0" brushRef="#br1" timeOffset="-188041.58">25543 15622 187 0,'4'-10'275'0,"-8"1"-9"0,3 2-8 0,1 2-11 16,0 0-15-16,-2-1-19 0,0 2-26 0,2 4-18 15,0-2-17-15,0 2-13 0,0 0-9 0,-5 10-12 16,5 0-5-16,-4 1-9 0,0 7-11 0,-1 1-6 15,-3 5-11-15,0 1-1 0,1 0-10 0,0 2-6 16,-2 0-2-16,2-3-8 0,0 2-3 0,-1 4-6 16,-1-1-5-16,0-4 1 0,4-1-3 0,1 2-4 15,0-7-4-15,3-1-6 0,1-4-7 0,4 0-12 16,1-4-3-16,3-2-1 0,3-1-2 0,6-1-4 16,2-1 1-16,0-4-2 0,9-4 0 0,-5 0-2 15,-1-3 4-15,2-6 2 0,-6 2-2 0,1 0 4 0,4-8 11 16,-4-4-9-16,2 2-4 0,-6-2 4 15,2 0 3-15,-2-3 17 0,-5-1 3 0,3 2-1 16,-5 6 11-16,-2 1 22 0,-1 1 35 0,-1 6 19 0,-3-1 8 16,3 4-1-16,-4 0-17 0,3 3-7 15,-3 2-12-15,1-2-10 0,-1 4-8 0,0 0 7 16,-4 10-16-16,-1-1-8 0,0 2 3 0,-4 5-9 16,2 1 1-16,1 2-6 0,-4 7-2 0,-3-1-2 0,3 0-6 15,0 0-3-15,-2 0 2 0,2 3 0 0,-1-1-11 16,0-1-20-16,1 1-34 0,-1-2-57 15,1 2-45-15,1-1-52 0,-4-3-65 0,4-5-46 0,1 6-40 16,-1 0-815-16,3-6 389 0,3-1 258 0</inkml:trace>
  <inkml:trace contextRef="#ctx0" brushRef="#br1" timeOffset="-187350.13">26067 15829 104 0,'3'-6'208'0,"-3"-5"-6"15,1 1-1-15,0 1 2 0,1-3 10 16,1 1-10-16,1-1-8 0,-1-1-11 0,2 1-15 16,1 1-6-16,-1 1-7 0,3 0-5 0,0-1-14 15,-1 0-13-15,2 2-5 0,2 0-13 0,-1-1-5 0,1 2-4 16,-2 2-15-16,1 1-5 0,1 1-5 0,-1 0-11 15,0 1-3-15,0 3-6 0,2 1-5 16,-1 2-7-16,2 0-3 0,4 2-2 0,-7 4-6 16,2-2-1-16,-1 5-2 0,2 5-2 0,-3-1-4 0,0-2-2 15,1 4-8-15,-4 0 19 0,-1 7-12 0,-2-5-4 16,-4 5-6-16,-5 1 4 0,-4-2 1 0,0-1-2 16,-4 2 2-16,-3-4-6 0,-2 2 9 0,0 1-8 15,-1-3 3-15,1-4 0 0,-1 5-3 0,2-8 0 16,3-1-1-16,1-3-4 0,1 3 1 0,3-4-2 15,0-2 3-15,1 1 2 0,2-1-3 0,1-1-1 16,2-3 3-16,-1 4 2 0,3-1-1 0,2-2 3 16,-1-4-1-16,8 5-1 0,-2-4-3 0,8 5 15 15,-1-6-18-15,6 0 4 0,9-2 1 0,3-1-17 16,2 3-32-16,1-3-30 0,-1 1-44 0,1 0-56 16,0-3-46-16,0-5-45 0,1 5-779 0,-1-7 347 15,-2 0 232-15</inkml:trace>
  <inkml:trace contextRef="#ctx0" brushRef="#br1" timeOffset="-186773.88">26863 15695 14 0,'4'-9'225'0,"-3"-1"-17"0,3-3 4 0,0 4 4 16,1-2-6-16,-1 0 0 0,1 2-16 0,-1-2-14 16,1 3-9-16,3-2-14 0,1 2-9 0,0 1-23 15,0-1-13-15,1 2-7 0,0 0-9 0,0 2-7 16,3-1-8-16,-1 3-7 0,1 2-8 0,-1 0-8 15,2 2-3-15,1 3 4 0,0 2-16 0,1 3 2 0,-2 2-7 16,3 1-3-16,-4 2-2 0,-1 0-4 16,1 8-3-16,0 4-7 0,-3-4 1 0,-5 3 0 15,0 2-6-15,-3-1 3 0,-5 2-2 0,-2-3-1 16,-1 3-1-16,-8-1 1 0,-2-1-5 0,1 0 1 0,-7-1-2 16,-1-1 1-16,-4 3-2 0,1-4 4 15,-3-4-5-15,1-3-3 0,3 0 5 0,-1-1-4 16,-1 0 3-16,9-7-2 0,3-2-5 0,1 1 5 15,4-3 2-15,1-1-5 0,3 1 14 0,-1-4-11 0,6 1 3 16,0 0-5-16,1-2 5 0,0 0 5 0,28 0-9 16,-8-2 1-16,9-3 0 0,5 0-4 0,1 0 2 15,5 4 0-15,12-10-3 16,-12 9 4-16,11-3 0 0,-10 0-3 0,-1-2 3 0,10 4-2 0,-11 3 12 16,-2-4-14-16,-2 3 2 0,-5 1-1 0,-2-1 2 15,-11 1-5-15,-2 1 2 0,-2 0 3 0,1-1-3 16,-9 3 2-16,3-3 1 0,-1 0 1 15,0 0-2-15,-7 0-2 0,9 0 0 0,-5 1-8 0,-4-1-18 16,4 3-39-16,-4-3-52 0,0 5-91 0,-7-2-878 16,3 2 362-16,-7-4 240 0</inkml:trace>
  <inkml:trace contextRef="#ctx0" brushRef="#br1" timeOffset="-173329.88">13374 16845 35 0,'-4'-5'89'0,"4"5"3"15,-4-2-11-15,4 2 9 0,-5-3-16 0,5 3-11 16,-6-1-7-16,6 1 4 0,-3-4-8 0,3 4-4 16,-4-2-5-16,4 2-7 0,-6-1-8 0,6 1-8 15,0 0 11-15,-10-2-6 0,10 2-6 0,0 0 1 16,-10 2-8-16,10-2 5 0,-12-2-8 0,4 4 3 16,-1-2-8-16,0 1 4 0,-4-2 1 0,1 1 0 15,0 1-10-15,-1 1 10 0,-5 1 1 0,0-3-7 16,0 4 7-16,0-1-1 0,1 2 7 0,-1-1-6 15,5 1-1-15,-4-3-9 0,1 5 13 0,2-4 0 16,1 0 1-16,0 4-8 0,-1-4-5 0,1 4 6 16,2 0-4-16,-1-2 6 0,-3 5-3 0,2 1-4 15,1-3 1-15,-1 1-7 0,0 1 7 0,-1 2 3 16,2-3-7-16,-2 4 2 0,3-2 4 0,0-3 9 16,0-1 3-16,-3 6-8 0,0 1-8 15,0-2-8-15,-3 1 3 0,4 1 3 0,-1 1 2 0,0-3-8 16,1 1 6-16,2 2 3 0,1-1 6 0,-1 0 16 15,-1 0-6-15,3 0 2 0,-4-2-6 0,3 0 3 16,2 3-3-16,2-6 3 0,-4 4-2 0,2-1-1 16,-1 0-1-16,-2 2 4 0,3-4-5 0,-1 3 1 15,4-1 2-15,-4 0 1 0,1 2-1 0,0-4-5 16,3 5 0-16,-1-1 2 0,-6 0-6 0,10 2 9 16,-6 0-7-16,3 0 5 0,0 1 2 0,-1-2-5 15,0 1-2-15,1-1 3 0,3 2 2 0,-1 0-5 16,-2 0 2-16,0-1-2 0,4 1 2 0,1 0 1 15,-1-4-2-15,2 4 0 0,0-2 2 0,-1-1-28 16,0 3-1-16,-1 0 6 0,2 2 6 0,-2-2-2 16,1 2 3-16,1-1-2 0,0 0 10 0,2-1-4 15,-1 1-1-15,0-1 1 0,1 0 1 0,0 2-2 16,0-2 5-16,0 0-4 0,1 0-4 16,0 0 3-16,0-2 4 0,1 3 0 0,-2-3-2 15,0 2 5-15,1-2-7 0,1 1 8 0,-1-3-12 16,4 1 10-16,-2 2 29 0,-6-16-2 0,9 28-4 15,-2-14-1-15,3 1-8 0,-1-1 3 0,0 1 3 0,0-1-7 16,3 1-1-16,-3-1-9 0,3 3 10 0,-2-2-1 16,2-1-2-16,3 0-3 0,-2-3 1 0,1 1 2 15,5 9-8-15,-4-10 2 0,-2 2 0 16,2-3-2-16,1 2 6 0,-1 0-7 0,3-4-4 16,1 4 4-16,-3-2 0 0,0-1-2 0,2 1 1 15,-1-1 2-15,2-1-2 0,0 1-1 0,0-1 2 16,0 0 0-16,-1-1-5 0,3 0 0 0,-1 0-1 15,1 0 4-15,0-2-2 0,-21-5 1 0,40 10 3 16,-20-6-36-16,3 3 5 0,-3-1 1 0,9 0-2 16,-2 2 5-16,-7-2 0 0,2-2 5 0,6 3 4 15,-8-2 7-15,9 2-6 0,1 1 2 0,-11-1-1 16,2-2 2-16,7 2 6 0,-6-2-1 0,4 1-2 16,0 2 5-16,1 0 0 0,-10-4-4 0,-17-4 4 15,44 7-3-15,-26-4 1 0,4 2 4 16,-22-5-3-16,48 7 4 0,-20-1-4 0,-1 0-1 0,-6-4 1 15,8 2 5-15,-1-1-6 0,-5 0 1 0,8 2 2 16,-3-3 2-16,0 2-1 0,-7 0 1 0,7 0-3 16,1-1 1-16,1 2 1 0,-1-1-1 15,-9-1 0-15,7 6 2 0,5-5-2 0,-5 4 2 16,-8 0-6-16,13 0 2 0,-4-2 5 0,8 2-4 16,-8 1-2-16,5-1 8 0,-3-1-5 0,4 2 4 15,-6-1 1-15,3-2 0 0,-3-2-4 0,4 0-1 16,-1-1 2-16,-1 3-5 0,1 0-2 0,2-6 7 15,-1 2-1-15,0 1-4 0,1-3 7 0,1 4 3 16,-1-4-7-16,-1 2 7 0,2-1-8 0,-2-1 3 16,4 2-4-16,-4 1 5 0,5-3 0 0,1 1 3 15,1-1-1-15,-1 2-2 0,0-2-1 0,1 1 0 16,-2-1-1-16,1 0 5 0,13 0-1 0,-11-1 1 16,1 1 6-16,9-2 4 0,-11 1-6 0,12-2 2 15,-10 0-6-15,-1-1 5 0,-2 1-6 0,16 2-1 16,-16-2 1-16,0 3 4 0,15-3-10 0,-14 1 5 15,2-1 6-15,9 0-6 0,-13 2 2 0,15-4-3 16,-13 2 5-16,-1 0-5 0,3-2 1 0,0 4 3 16,9-6 1-16,-11 2 4 0,16 0-3 0,-18-2 0 15,16 2 4-15,-16-2-3 0,14 2-3 16,-11 0 7-16,-1 0-1 0,0 1 5 0,18-4 4 16,-5 0-9-16,2 0 0 0,-4 1 4 0,-9-2 0 15,-3 3-6-15,1-1 9 0,9-4-6 0,-7 2-3 16,-4 4 7-16,17-5-7 0,-3 3-1 0,-13 0 2 0,-1 2-5 15,3-3-7-15,-2 2 10 0,1-1-2 0,0 1-9 16,-2-1 10-16,0 0-3 0,3 0 2 0,1 3-3 16,9-4 2-16,-12 0-4 0,0 3 5 15,-3-2-3-15,-1-1 1 0,5 3-1 0,-2-2-3 16,2 0 3-16,-4 0 0 0,1-4-1 0,-2 3 0 16,2 0-2-16,-1-1 2 0,1-1-1 0,0-5 2 15,0 2-4-15,-2-3 2 0,-2 1 1 0,2-3-3 16,-5 2 0-16,0-2 2 0,1 1 2 0,-3 0-5 15,-1-3 0-15,1-1 3 0,0 1-1 0,0-1-1 16,-7-2 0-16,2-3 0 0,-2 2 2 0,1 0 1 16,-3-2-4-16,-3 1 4 0,2 0-2 0,-1-3 0 15,-1 1 3-15,-5-1-5 0,5 0-1 16,-3 0 2-16,-4-4-1 0,1 2 3 0,-1-1-2 16,-4 0-1-16,-1 2 5 0,-3-2-3 0,2-2 0 15,-6 0-1-15,2 3 2 0,-1 0-6 0,-6 1 8 16,-1 2-4-16,-3 3 7 0,2 0-4 0,-6 2-3 0,-2 0 3 15,-3 3-2-15,-6-1 1 0,1 1 2 16,-5 0-1-16,4 0-2 0,-3 0 3 0,0 1-5 16,-1-1 1-16,-3 2-1 0,-10-7 3 0,1 2-3 15,9 7 3-15,-12-6-5 0,14 7 4 0,-6 2 0 16,-8-8-1-16,11 7-4 0,-3 4 6 0,-10-6-4 16,12 4-1-16,-4 5 4 0,-7-6-6 0,-9 0 1 15,19 8 12-15,-13-9-10 0,-1 7-1 0,3 0 5 16,9 1-5-16,-12 0-4 0,0-4 4 0,-1 4 6 15,1-2-6-15,1 0 0 0,-2 5 6 0,16-1-5 16,-16-7-3-16,14 5 5 0,-12 2-3 0,1-4-3 16,8 2 1-16,-7-4 6 0,10 3-2 15,3 0 0-15,0 0-2 0,1 0 2 16,-1 0 0-16,-2-3-8 0,0 5 10 0,1-4-2 0,0 1 0 16,-1-3 0-16,0 4 2 0,-2 1-4 0,2-1 2 15,-2 1-1-15,-12 1-1 0,12 1 1 0,3 1 1 16,-1-1-4-16,-3 2 1 0,-10-2 0 0,13 3 6 15,-13 3-4-15,17-4 0 0,-2 2 5 0,-5-2-10 16,4-2 4-16,-2 6 4 0,-12-3-3 0,15-2-1 16,-4-3 0-16,3 3 1 0,-4 1-2 0,-12-4 2 15,14 4 2-15,-1-2-2 0,1-2 1 0,3 4 2 16,3-3-2-16,1 0 1 0,0 1 4 0,0 0-5 16,5-2 0-16,-1 5 4 0,0-2-4 0,6-1-1 15,3 1 1-15,-10 0 1 0,7 2 0 0,-1 0 1 16,5 0-4-16,-10 0-4 0,-1 0 6 15,1 0 1-15,-1 2-1 0,1-2 0 0,-1 2 0 0,6 0 3 16,-3-1-1-16,-2 1-1 0,0 3-1 0,-1-4-3 16,-1 3 3-16,0-1-2 0,2 1 4 0,-2-2-3 15,0 2 2-15,1 2-1 0,1-1 0 16,-2 0-3-16,-1 1 2 0,-1-2 3 0,0 3-3 16,0 0 1-16,1 3 2 0,1-8-4 0,0 6-4 15,1-3 6-15,0 2-2 0,-1-3 1 0,2 1 2 16,-3-2-1-16,3 3 0 0,2-2 0 0,-1 0-1 15,6-2-2-15,-7 0 7 0,8 2-4 16,-7-2 1-16,5 1 2 0,0-2-4 0,-4 2 3 0,4-2 1 16,0 2-3-16,0 0 2 0,1-2 2 0,-1 0-4 15,-1 0 1-15,1-1 2 0,3 4-2 0,-4-1-1 16,3-3 0-16,-2 2 0 0,0-3-2 0,2 3 2 16,-2 2 2-16,4-3-4 0,-2 3 4 0,-2-2-6 15,-1 1 2-15,-4 2 7 0,5-1-6 0,-1-1 6 16,-3 0-2-16,4-1-3 0,-4 5 4 0,6-1-6 15,-2-2 6-15,2 3-3 0,-10-2-1 0,10 0 2 16,-1 0 0-16,0-1 1 0,3 1 3 0,-4-1 2 16,3 0-3-16,1 3 1 0,-1-2 0 0,2-3-4 15,3 5-1-15,4-2 3 0,-3-2-2 16,0-1 0-16,3 3-2 0,3-1-12 0,7-4-22 16,-12 7-30-16,9-3-24 0,3-4-31 0,0 0-42 15,17 9-34-15,-6-7-427 0,19-2 206 0,6-2 140 16</inkml:trace>
  <inkml:trace contextRef="#ctx0" brushRef="#br1" timeOffset="-170633.43">23648 16890 38 0,'0'-4'94'0,"-1"-1"-7"16,1 5-12-16,-1-9 3 0,-2 5 16 0,-1 0-7 15,0-3-13-15,-2 4-3 0,1-2-9 0,1 0 0 16,-4-1-6-16,-1 2-5 0,-1-1-3 0,1 0-10 15,-1 1-5-15,-3 1 5 0,1-2-5 0,-5 1 3 16,-2 2-3-16,0 0-6 0,-2-1 1 0,-7 5 3 16,-1-4-6-16,-2 4 2 0,-1-4-8 0,0 4-4 15,0-1 1-15,-1 0 7 0,1 0-6 0,-1 4 1 16,-2-1 7-16,-2 1 0 0,3-3-3 0,1 1 3 16,-2 1-3-16,2 1 5 0,-2 3 12 0,3-1-11 15,0-1 1-15,2 2 1 0,-1-2-5 0,-1 1-1 16,1 3-2-16,2-1-5 0,0 1 5 0,-1 2-14 15,2 0-8-15,0 0 13 0,1 3-4 0,-1 1-3 16,0-3-2-16,6 4 4 0,-1 0 1 0,-2-2-1 16,3 3 3-16,0 2-6 0,2-2-2 0,-1 3 2 15,2-5 0-15,0 6 8 0,-3-5 17 0,4 5-5 16,-1-2 1-16,2 1-3 0,1-1-2 0,1 4 2 16,-1-3-5-16,5-4-1 0,-4 3-3 0,0 4 0 15,-1-5-3-15,-2 5 2 0,3-2-4 0,-2-1 2 16,7-4-5-16,-6 5 3 0,1-1-6 0,0 1 5 15,0-1-6-15,7-4 2 0,-2-1 2 0,1 1-1 16,-3 6 2-16,2 1-5 0,1-2 1 0,1-5 2 16,1-1-2-16,3 1 1 0,-4 3-28 0,6 1 5 15,-3-2-10-15,2 6 16 0,-1-5-4 0,3 3-1 16,-3 4 10-16,4-1 1 0,0-1 0 0,-1-4 1 16,3 2-2-16,-2-4 3 0,3 7 2 0,-2-7-4 15,4-2 34-15,-1 2-2 0,4-1-5 0,-1 1 0 16,2-2-2-16,0 0-1 0,3-2 1 0,4 6-3 15,0-6-2-15,4 4-2 0,1 1 0 0,0-3 0 16,6-1-2-16,-4 1 2 0,4-1-8 0,1 0 9 16,-1-2-5-16,6 1-1 0,0-1 2 0,3 0-2 15,1 3 3-15,9 4-4 0,3-5 1 0,-13-4 0 16,-2-1-2-16,3 1 0 0,14 2-1 0,-14-3 1 16,-1-1 2-16,2 2-4 0,-2-3 3 0,3-1-2 15,12 7 0-15,-17-8-1 0,5 4-3 0,-1-3 2 16,0-2 4-16,13 8-1 0,0-4-35 15,-13-3 8-15,2 2 1 0,-4-1-6 16,14 4 9-16,-12-3 4 0,1-1 4 0,-4 1-1 0,18-1 4 16,-16 0 0-16,0-3 3 0,2 1 3 0,1 1 2 15,0-2 3-15,11 4-3 0,4-5 3 0,-17 0 3 16,13 3-2-16,-14-4 2 0,19 2-1 0,-16-1 0 0,-1-1 3 16,1 1 1-16,10 2-2 0,3-2 2 0,-16-1 0 15,1 4-1-15,2-5-5 0,-2 3 3 16,-2 0 2-16,2 0-1 0,-4-3 1 0,2 4 0 15,5-4 0-15,-5 3 1 0,5-1 0 0,-4-1-3 16,1 1 4-16,-1 1-2 0,-1-1 1 0,-3-1-2 16,3 1 3-16,2-2 25 0,0 2 1 0,0 0-4 15,0-1-3-15,-1-1-1 0,-1-1-5 0,1 4 0 16,1-2-1-16,-2-1-8 0,1 0 6 0,-1 1-3 16,-4-2-3-16,5 2-9 0,-4 0 11 0,2 0-1 15,-1-2-4-15,-2 1-1 0,3 0 0 0,-1 0 0 16,2 0 2-16,-3 0-3 0,0 1 0 15,-1-1 2-15,-1 0 0 0,1-1-1 0,-3 0 1 0,-1 1-1 16,4 1 1-16,-1-2 2 0,-3 3-5 16,4-2 0-16,0-2 4 0,-4 1 0 0,3 2-3 15,-3-3 2-15,-28 0-5 0,56-1 3 0,-26 2-4 16,-1-1-1-16,1 0 1 0,-1 1 0 0,-29-1 1 16,55 0 0-16,-26 0-1 0,2 0 0 0,-3 0-4 15,-28 0 2-15,50 0-9 0,-21-1 9 0,-1-2-1 16,3 2 5-16,-2-1-5 0,-2 1 1 0,9-2-2 15,-8-2 2-15,3 2-1 0,-1 0 0 0,3-1 3 16,3-2-5-16,-1 3 1 0,2-2 2 0,-1-1-2 16,-1 1-2-16,-1-1 2 0,1 0-9 0,-3 1 9 15,4 0-3-15,-1-2 6 0,-3 1-4 0,2-2 1 16,-4 1 2-16,3 2-3 0,-4-1 1 0,-2-1 1 16,1-1 1-16,3-1 0 0,-3 1-2 0,-1 1 0 15,2-3 0-15,-1-1-1 0,0 0 2 0,2 0 0 16,-2 0-3-16,1 1-2 0,1 1 9 15,0-6-5-15,1 3 0 0,-2 2 3 0,3-1-3 16,-2-1 2-16,0 0 2 0,0 1-2 0,-2 0-2 0,1 0 1 16,-3 0 0-16,1 3 1 0,-7 1 2 15,0-3-5-15,-2 3 2 0,2-1 0 0,-20 8-1 16,35-18 1-16,-12 4 2 0,-5 3 2 0,0 0-3 16,-4-1-3-16,4 0 5 0,-3-1 2 0,-2 1-7 15,3-2-1-15,-2-1 5 0,-2-2-4 0,5-5 4 16,2 1-5-16,-5-1 2 0,0 0 3 0,-4 5-14 15,2-7 11-15,-3-3 2 0,-3 1 1 0,3 2-3 16,-1-3-4-16,-2 1 6 0,6 0-2 0,-7-4 0 16,-1 4 2-16,-3-2-6 0,2 0-1 0,-2 2 7 15,3 1-2-15,-4-5-6 0,-3 4 5 16,2-1 2-16,-3 1-5 0,-1-2 1 0,1 2 7 16,-4 1-5-16,1-1-3 0,-5 1 4 0,3 2 2 15,-3 1-3-15,1-2-4 0,-4-1 0 0,1 4 5 16,-5-3-5-16,1 2 3 0,-4-2-4 0,1-2 0 15,1 1 3-15,-3 1 1 0,0 2-7 0,0-1 3 16,1 3 0-16,-2-3 2 0,-1 0-3 0,-1 5 2 16,-2-3-3-16,0 2 4 0,-3 2-2 0,3 0 0 15,-4 0 1-15,0 2-2 0,-2-2 6 0,-1 1-2 16,3 3 4-16,-5-4-32 0,3 1 4 0,-3 2-2 16,-8-6 8-16,9 7-2 0,-1 0 1 0,-13-4 3 15,12 6 3-15,-9-6 8 0,10 6-3 0,-16-2-2 16,5 1 4-16,9 3-3 0,-7-11 3 0,8 11-1 15,1 1 7-15,-12-6-4 0,10 6 1 0,2 1 4 16,-2-2-5-16,1 1 3 0,-3 1 0 0,4 0-2 16,-1 1 3-16,1-2 0 0,-3 0-5 0,-10 1 8 15,12 0-5-15,-2 2 2 0,3-3 1 16,1 0-5-16,-15 0 6 0,16 2 1 0,-3-1-5 0,0 2 2 16,1-2-1-16,-1 1 6 0,-3 1-4 15,-9-1-3-15,9 4 2 0,4-3 0 0,-3 0 0 16,5 0 2-16,-2 0-2 0,-3 1 4 0,6 1-5 0,-1-3 3 15,1 1-5-15,0 2 4 0,-5-2 1 16,4 1-2-16,-2 1-1 0,4 0 0 0,0-1 4 16,2 3-1-16,-1-2-1 0,-2 2 4 0,2 0-6 15,0-1 2-15,0 4-2 0,-1-4 2 0,1 0 1 16,2 2 2-16,-2-1-6 0,-1 1 3 0,1 0 2 16,1-5-2-16,0 6 0 0,-3-1 1 0,2-1 5 15,4-1-11-15,-4 0 4 0,-1 4 2 0,1-4-7 16,-1 4 2-16,-2-1 7 0,2-1-3 0,-3 0 2 15,4 1-2-15,1 2 1 0,-3-3-3 0,2 0 4 16,-1 2-1-16,1-2 0 0,-1 1-2 0,2-1 4 16,-2 0-5-16,4 1 4 0,-1 0-3 15,-2-1 1-15,2 3 2 0,0-3-3 0,-2 0-1 16,5 2 5-16,-1 1-4 0,-1-2 2 0,-2-1 0 16,3 0-2-16,0 1 6 0,1 1 5 0,3-4-12 15,-2 4 4-15,-2-2 2 0,7 1-3 0,-9-1 3 16,2 2 3-16,-3-2 3 0,8 2 1 0,-5 1 0 0,-1-2-7 15,0 2 3-15,-1-1 0 0,3 1-1 16,-1 0-1-16,-4 0 1 0,0 1-1 0,0 1 3 16,4-1-3-16,-5 0 1 0,5 0-2 0,-3 1 2 15,2-2 1-15,-1 2 2 0,0-1-2 0,0 0 0 16,2 0 1-16,-1 0-3 0,-1-2 3 0,2 2 0 16,1-1 1-16,6 0-5 0,0-1 6 0,1 1-4 15,-3 1 1-15,3-3 3 0,-2 1 1 0,1 1-2 16,-2-3 1-16,5 2 0 0,1 0-4 0,4 1-1 15,13-3 3-15,-22 1-3 0,12 0 1 0,10-1-1 16,-17 3-1-16,17-3-1 0,-13 1 0 16,13-1 1-16,0 0-11 0,-12 1-22 0,12-1-36 15,0 0-34-15,0 0-44 0,0 0-42 0,-8 5-624 0,8-5 270 16,0 0 180-16</inkml:trace>
  <inkml:trace contextRef="#ctx0" brushRef="#br1" timeOffset="-157658.18">18675 2910 33 0,'3'-8'90'0,"-6"-3"9"0,3 7-7 16,3-2-21-16,-3-2 17 0,1 3-5 0,0 0-12 16,1 1 4-16,-1 0-12 0,1 1-11 0,-2 3-4 15,0-4-4-15,0 4-1 0,0 0-5 0,0 0-1 16,12 8 0-16,-7 0 0 0,0 1 3 0,1 1-5 15,1 2-8-15,0 1 7 0,0 4-6 0,-1-1-3 16,4-2 2-16,-2 2-3 0,-2-6-8 0,4 5 6 16,-2-5-7-16,-1-1 1 0,0-3-2 0,-1 0 6 15,4 0 4-15,-4-1 25 0,3-5-7 0,2 0 12 16,1-4 2-16,6-2 1 0,5-8 0 0,1-2 1 16,0-2 21-16,2-6-12 0,2 0-5 0,0-1-5 15,9-12-8-15,-2 2-3 0,-2-2-25 0,0 3-2 16,1-6-1-16,-4 3-6 0,-9 10-5 0,0-2-10 15,1 3-2-15,-3-1-10 0,-6 4-21 0,0 12-15 16,-6 2-42-16,-4 4-37 0,2 2-22 0,-3 6-26 16,-2-3-361-16,-7 21 179 0,-2 2 120 0</inkml:trace>
  <inkml:trace contextRef="#ctx0" brushRef="#br1" timeOffset="-157210.27">18878 4288 143 0,'0'-6'178'0,"0"6"-25"0,0-4-15 0,0 4-18 0,0 0-13 16,0 0-9-16,8 11-5 0,-7-4-13 16,6 3-11-16,0 4-7 0,-2-1-5 0,2 1-1 15,0 2-12-15,2 0-1 0,-1-2-4 0,1 1 3 16,0 2-13-16,1-3-8 0,0-4 9 0,-2 2-4 0,2-5 4 15,-1 0-7-15,1 1 0 0,0-2-11 0,2 1 6 16,1-2 3-16,1-5 11 0,1-1 2 16,6-4-4-16,4-7 3 0,3-4-2 0,4-2-2 15,11-8-3-15,1-6-3 0,2-5 0 0,24-17-9 0,-22 14 0 16,18-19-15-16,6 4-15 0,-6 1-23 0,-18 19-24 16,4-4-32-16,-2 11-24 0,-5 5-46 15,-15 12-351-15,0 7 172 0,-11 4 114 0</inkml:trace>
  <inkml:trace contextRef="#ctx0" brushRef="#br1" timeOffset="-156659.52">18977 6832 185 0,'2'-3'186'16,"-2"-1"-20"-16,3 1-24 0,-3 3-6 0,0 0-13 15,14 5-17-15,-5 0-3 0,0 1-12 0,2 2-12 16,-2 1-5-16,0 1-8 0,5 0-7 0,-4 4-6 0,4-1-6 16,-5-4-5-16,0 0 1 0,3-1-5 0,-3 0-4 15,0 0 3-15,-2-2 2 0,2-2-6 16,-2 2-2-16,2-3 9 0,1 1 3 0,-3-1-1 0,1-3 3 16,4-3 0-16,0 1-4 0,5-7 0 0,6-6 0 15,5-2-8-15,3-5-1 0,7-9-5 0,6-3-10 16,2 0-17-16,6-4-18 0,-2-2-28 0,-2 3-19 15,3 2-38-15,-1-1-52 0,-5 6-504 0,1 4 221 16,-17 10 146-16</inkml:trace>
  <inkml:trace contextRef="#ctx0" brushRef="#br1" timeOffset="-156103.87">18661 10335 62 0,'-3'-5'211'0,"3"1"-29"0,0 4-17 0,3-2-18 16,-3 2-10-16,0 0-18 0,8 12-9 0,-3-5-10 15,1 5-4-15,-1-1-11 0,5 5-4 0,-3 0-16 16,3 0-1-16,-1 0-11 0,0 1 0 0,1-3-6 15,2-1-5-15,-5-2-3 0,1-2-6 0,2-1-3 16,0 0 2-16,3-3 5 0,5 2-1 0,-2-7 3 16,4 0 0-16,7-6 1 0,2 0-5 0,4-6-2 15,3-2-3-15,15-8-3 0,-6-5-5 0,4 0-4 16,-1-7-10-16,-1 4-24 0,1-4-22 0,0 2-23 16,-3 0-33-16,-2 1-42 0,-7 13-522 0,-8 2 220 15,-1 7 146-15</inkml:trace>
  <inkml:trace contextRef="#ctx0" brushRef="#br1" timeOffset="-155624.98">18850 12255 160 0,'0'-3'191'0,"-4"-1"-12"0,4 4-22 0,0-3-17 15,0 3-14-15,0 0-12 0,0 0-9 0,5 19-7 16,-1-12-7-16,-1 3-9 0,2 0-10 0,1 2-5 16,-1 2-8-16,2-5-4 0,-1 4-3 0,3-4-6 15,1 2 4-15,-1-2-8 0,2-1-1 0,0-1-3 16,6-2 5-16,2 1-2 0,2-3 3 0,10-3 0 15,2-7-2-15,3-5-1 0,16-6-3 0,-2-5-8 0,7-9-4 16,0 3 2-16,24-12-11 0,-1 0-6 0,-22 11-17 16,0 2-25-16,-3-4-27 0,0 8-32 0,-6 0-23 15,-16 9-40-15,-6 4-488 0,-9 6 215 16,-9 5 142-16</inkml:trace>
  <inkml:trace contextRef="#ctx0" brushRef="#br1" timeOffset="-155169.68">18774 14004 111 0,'0'0'181'0,"0"0"-21"0,0 0-14 0,2-4-18 0,-2 4-24 15,0 0 0-15,6 12 0 0,-6-6-5 0,4 4-4 16,-3 1-7-16,1 1-12 0,0 4-3 0,2 1-4 16,-4 1-6-16,3-2-5 0,1-5-5 0,3 5 3 15,-2-5-6-15,3 3-2 0,-3-4 0 0,5 1-3 16,-1-2 0-16,8-4-2 0,1-3-1 0,9 0-1 16,6-6 5-16,4-6-9 0,13-10-4 0,2-4 2 15,3-2-5-15,24-14-7 0,-26 6-9 0,25-9-14 16,-22 12-17-16,24-20-28 0,-30 21-37 0,6-3-36 15,-3 3-57-15,-8 4-462 0,-15 8 211 0,1 5 142 16</inkml:trace>
  <inkml:trace contextRef="#ctx0" brushRef="#br1" timeOffset="-154641.58">19098 18020 6 0,'0'0'125'0,"4"-2"0"15,-4 2-3-15,0 0-10 0,0 0-10 0,0 0-3 0,0 0-13 16,0 0-7-16,0 0-9 0,0 0-1 15,0 0-11-15,11 7-2 0,-8-5-8 0,-2 0-12 16,4 1-21-16,-2 0-26 0,-3-3-29 0,6 0-30 16,-6 0-293-16,0 0 121 0,13-12 80 0</inkml:trace>
  <inkml:trace contextRef="#ctx0" brushRef="#br1" timeOffset="-152708.47">19274 14287 81 0,'4'4'135'0,"1"0"-14"0,2 0-12 0,3-1-7 16,0 2-12-16,3-3-5 0,0 2-14 0,4-1-4 15,0-3-8-15,5 2-4 0,5-2-4 0,3 0-6 16,-10 2-4-16,10-4 1 0,0 0 2 0,-1 0-4 16,2 0 2-16,-1-2-2 0,1 0 0 0,1 0 1 15,-3-1-3-15,2 0 6 0,1 1-7 0,2-3-1 16,-2 1 1-16,-2 1-3 0,0-2 4 0,2 0-3 0,-6 0-6 15,-4-1 1-15,6 0-1 0,-8 0 4 0,6-1-4 16,-3-3 2-16,1 2 3 0,2-3 4 16,0 0 1-16,1-4-3 0,1 1 0 0,-1-4-1 15,2 3-6-15,2-4 1 0,-1 2-2 0,0 0-4 0,1-4 4 16,6-8-2-16,-8 8-4 0,1-2 0 0,7-10 0 16,-10 8-3-16,10-6 2 0,-4 0-1 0,2-6 1 15,-3 4-3-15,-8 7 2 0,10-7-3 0,-6-3-1 16,-6 7 1-16,9-7 2 0,-2-2-1 0,-2 0-3 15,-10 9-1-15,6-9-1 0,-2-6 2 0,-7 14-1 16,4 0 0-16,0-11-2 0,0-1 1 0,-3 0-1 16,-2 10 0-16,1-11-2 0,-2 8-3 0,1-6 2 15,0-3-2-15,-4 13 1 0,3-13-2 0,-1-1 0 16,1-1-1-16,2 4 0 0,-4-4-2 0,1 2 3 16,-1-5-3-16,2 0 0 15,0 4-1-15,3 0-1 0,-2-3 1 0,1 1 1 0,-2-2 0 0,3 2-2 16,-5 3 2-16,1 0-1 0,4-2 3 0,-4 0-2 15,-3-1 1-15,3 0-2 0,-2-2 0 0,-1-2-2 16,-2 0 5-16,-1 1-3 0,1-2 0 0,-1-4 1 16,1 3 0-16,-2 1 0 0,2 0-1 0,-4 1 0 15,3 1 2-15,-1-2-1 0,-2-3 0 0,3 1 0 16,-1-1-1-16,-4 0-1 0,2 1 3 0,1-1 8 0,-3-2-13 16,1-1 1-16,3 3 2 0,-4-2-3 15,0-1 1-15,0 5 0 0,0-5 1 0,0-1 1 0,0-20-3 16,-4 25 1-16,4-2 1 0,-6-1-2 15,1-24 4-15,2 27-2 0,-2-1-2 0,1 2 4 0,-3-3-5 16,1 0 5-16,4 2-1 0,-4-3-1 16,-1 0 1-16,3 2 1 0,-2-5-4 0,1 4 4 15,-3-24-2-15,5 26-1 0,-3 0 3 0,1-3 1 0,-2 3 3 16,2-2-1-16,-1-2 1 0,-1 4-1 0,-2-1 2 16,-4-3-4-16,7 1 2 0,-8-23-2 0,5 27 1 15,-2-1-1-15,6-2 0 0,-1 1 3 0,-3-3-2 16,1 1-1-16,-4 2 2 0,3 0-1 0,-2-1-2 15,4 1-1-15,0 0 1 0,-4-25-2 0,3 28 2 16,-2-3-1-16,2 0 0 0,-3 2 5 0,1-4-6 16,-2-20 1-16,4 24-1 0,1-1 0 0,-3 0 2 15,3-2 3-15,1 3 0 0,-2-6-1 0,-1 3 4 16,3-1-4-16,-2 0-1 0,0 0 2 0,2 2 0 16,-3-26-2-16,3 32 5 0,-3-3-4 0,1 1-2 15,0 2 3-15,3-2 1 0,-1 3-3 0,-4-4 0 16,1 3 1-16,1-3-3 0,-2 3-2 0,5-5 2 15,-4 2-1-15,2 1 2 0,2 0 0 0,-1-1-1 16,0 1 0-16,2 0 2 0,0 2 0 0,-4 0-3 16,2-1 0-16,2 5-1 0,0-5 7 0,-1 1 0 15,-3 1-9-15,3-5 2 0,-2 7 0 0,0-5 0 0,1 2-1 16,3 0 1-16,-5-1-2 0,2 1 7 16,1 1-4-16,1 5 1 0,0-4-1 0,-2 4 2 0,-2-1-3 15,5 9-8-15,1-8 1 0,-3-2 0 0,-1-1 0 16,3 2 3-16,-3 0-1 0,-1 10-1 15,2-10 0-15,0 9-1 0,-1-9 1 0,-1 12 2 16,0-15 0-16,2 14 3 0,-1-13 1 0,1 14 0 0,0-1-3 16,-4-12-2-16,3 12 5 0,2 2 0 0,0-18-2 15,0 18 0-15,2-12-3 0,0 8 2 0,-1 2-1 16,-2-14 2-16,5 15 2 0,-3 0-4 0,-1 0 0 16,4 1 2-16,-2-4-1 0,0 3 0 0,1-1 0 15,-1 2 3-15,0 1-1 0,1-3 0 0,-3 2 1 16,3 0-1-16,-2 1-1 0,1 0 2 0,-2 3-1 15,0 0 10-15,4 1-10 0,-5-1 1 0,5 1 17 16,-4 0-2-16,3 3 3 0,1 0-4 0,0-1-3 16,-3 1-1-16,3-2-1 0,0 4-2 0,-2 3 1 15,-1 1 2-15,2-6-4 0,-2 7 4 0,3 0 2 16,-6-7-2-16,6 7 0 0,-4-2 1 0,0 1-4 16,2-1-1-16,-1 4 2 0,-2-3-1 0,1-1 2 15,-2-5-4-15,-2 7 1 0,3 0 0 0,-1 1-1 16,1 0 1-16,-2 1 2 0,2 1-1 0,-1-1 0 15,4 0-2-15,-3 4 2 0,-1-4 1 0,3 5 0 16,-4-3-5-16,-1 1 0 0,3 2 3 0,0-1 1 16,-4-2-2-16,3 4 3 0,-1-2-3 0,2 2-2 15,-8-4-1-15,6 4-1 0,-4-2 2 0,2 0-1 16,-1 6-2-16,-3-8-2 0,8 5 1 0,-6-1 2 16,-5 0-1-16,5 1 2 0,-2-1-2 0,4 0-1 15,-7 0 2-15,3-1-1 0,-2 1 0 0,0-2 0 16,1 0 1-16,0 5 1 0,-2-5-26 0,0 4 8 15,-3-4-1-15,0 2 1 0,1 1 1 0,-1-1 3 16,-6-2 0-16,1-1 1 0,5 4 1 0,-5-5 2 16,6 6 3-16,-8-3-4 0,6 3 4 0,0-2-2 15,-1 3 3-15,-4-5 0 0,4 7 1 0,1-2-1 16,-6 1 2-16,-2-1 0 0,1 0 0 0,6 2-1 16,-5-2-2-16,-1-1 3 0,4 6 3 0,-4-2-6 15,6 0 10-15,-7 0-10 0,-1-3 3 0,9 5 1 16,-3-1-4-16,-8 1 2 0,3-1 3 0,1 0-1 15,-1 2 1-15,5 1 0 0,3-3 0 0,-10 3 1 16,2 0 0-16,0 0-2 0,5 0 1 0,-5-2 2 16,1 4 0-16,5-2-1 0,2 0 0 0,-2 3-2 15,1-3 4-15,0 0-3 0,3 0 0 0,4 1 3 16,0-2 0-16,4 1-3 0,-2 0 4 0,2 0-5 16,1 0 3-16,1 0-5 0,2-3-8 0,6 3-40 15,-7 3-45-15,3-2-42 0,4 3-63 0,-3 3-685 16,3-2 296-16,-1 2 196 0</inkml:trace>
  <inkml:trace contextRef="#ctx0" brushRef="#br1" timeOffset="-151457.77">22788 17880 11 0,'12'-5'151'15,"-2"0"-4"-15,4 1-12 0,-4-1-10 0,0 0-4 16,-2 3-15-16,-1-1-7 0,-2 0-13 0,-1 1-5 16,0 0-16-16,0-1-10 0,-4 3-21 0,0 0-26 15,0 0-38-15,7 0-33 0,-7 0-47 0,0 0-231 16,0 0 113-16,0 0 76 0</inkml:trace>
  <inkml:trace contextRef="#ctx0" brushRef="#br1" timeOffset="-148943.67">27147 14669 77 0,'-17'-1'109'0,"2"2"-11"0,-3-3-5 0,4 2 6 16,1-1-6-16,-1-1-1 0,5 2-6 16,2 0-3-16,0-2-4 0,7 2-6 0,-11 0-2 0,11 0-1 15,-7-3-11-15,7 3 5 0,0 0-15 0,0 0 1 16,0 0 6-16,0 0 4 0,0 0 1 0,16-2-1 15,-4 0-1-15,1 1-4 0,6-6-1 16,4 2-5-16,4-4-1 0,8 4 2 0,1-5-2 0,-1 1-7 16,1-1 0-16,1-2-3 0,13-5-3 0,-12 5 1 15,10-3 1-15,-2-2-6 0,-11 3 0 0,1 2 2 16,0-4-4-16,-3 1-3 0,-1 0 0 0,0-2-2 16,0 0 4-16,-3-1-2 0,-2 0-5 0,-1-2 6 15,1-1 1-15,-2-1 2 0,-4-2-1 0,2 2 2 16,-4-5 5-16,0 1 1 0,0-1-1 0,-5 0 5 15,3-1 1-15,-7-2-2 0,4 3-2 0,-5-5-2 16,-1 5 5-16,-2-2-2 0,-2-1-3 0,0 1-4 16,-2-1-4-16,2 0-1 0,0 0-3 0,-4-3 0 0,3 4-2 15,-2-4-4-15,-2 3-3 0,-1-4 0 16,1 2-2-16,1-1-1 0,-1-4-3 0,-1-9 0 16,1-2-1-16,-3 2 1 0,3 10-1 0,1-13-1 15,-3 3 2-15,1-2-7 0,1-2 1 0,-7 0 2 0,6 5-3 16,-2-1 3-16,0-1-1 0,0 1-1 15,-1 11 2-15,-2-13-2 0,0 13 3 0,-1-11-4 16,-1-2 0-16,-5-1 0 0,6 0 3 0,2 2-3 0,-2-3 4 16,-2-2-3-16,1 4 1 0,0-6-3 0,-1 1 1 15,2 3-2-15,-1-4 2 0,1 3 3 0,0-4-3 16,3 0-1-16,-3-1 1 0,0 0-1 0,2-3 0 16,0-1 0-16,0 4-2 0,-1-26 0 0,-2 28 3 15,5-4-1-15,0-1 0 0,0 0-1 0,2 2 2 16,-3-4-2-16,3 4-1 0,1-3-1 0,-3-24 7 15,4 26-5-15,0-23 1 0,-2 25-1 0,4-24 2 16,1 25-4-16,-3-2 3 0,-3 1 3 0,1-5-5 16,-1 1 1-16,1-1-2 0,-1-23 1 0,2 26 2 15,-2-3-1-15,-2-19-3 0,5 20 5 0,-4 2-1 16,4 0-4-16,0-26 6 0,0 29 0 0,3-29-3 16,-6 31 2-16,3-5-1 0,4-24-1 0,-1 26 3 15,-1-26-5-15,1 26 3 0,3-25-1 0,-3 24 2 16,-3 1-1-16,5-26 1 0,-5 27 0 0,2-3-2 0,0 0 1 15,0-22-3-15,-4 22 5 0,0 0 0 0,1-4-4 16,-3 2 4-16,1-25-4 0,-1 29 3 16,0-1 3-16,-4-3 0 0,7 2-1 0,-6-1-1 0,1-2 3 15,1-18 2-15,1 24 0 0,-1-3 0 0,0 2 9 16,-2-4-2-16,0 2-1 0,3-3-2 0,-4-20-2 16,4 26 2-16,1-1-3 0,-3 2 3 0,4 2-4 15,0-3-1-15,0 1 3 0,-2 1-6 0,2-1-1 16,1-1 3-16,1-1 1 0,-2 3-3 0,2 0 4 15,0 0 1-15,0-1-1 0,0 3 1 0,0-1 0 16,0 3 3-16,0 1-2 0,0 1-4 0,0 0 1 16,0 0 1-16,0 12 6 0,0-12-9 0,2-1 0 15,-1-2-2-15,-1 3 1 0,1 1-3 0,0 0 6 16,1 12-3-16,-5-14-1 0,4 12 6 0,-3-11-2 16,1 1-5-16,-1 10 1 0,-3 0 1 0,3 2-1 15,-2-14 1-15,2 12-3 0,0-8 2 0,-1 10-2 16,6-3 2-16,-3-9-3 0,2 10 1 0,-2-11-2 15,0 0 2-15,0 11 0 0,4-10 2 0,-1 12-4 0,-1-15 1 16,-2 15-2-16,2-15 1 0,0 15-2 16,0-14 2-16,-1 1 1 0,-1 12-1 0,2-1 2 15,0 3-2-15,0-16-3 0,-2 15 5 0,0-1 6 0,-4-10-8 16,4-3-2-16,-2 13 4 0,-1 0-4 16,-1-2 10-16,1-11-8 0,-3 14 1 0,0 1-2 0,-2-13 1 15,6 12 1-15,-5-3-1 0,1-9 2 16,3 14-1-16,0-4-1 0,-2 0 1 0,1 1-3 0,1-1 1 15,1-10-17-15,-1 10 9 0,0 0-2 0,3 0 1 16,0-10 14-16,-1 8-15 0,2-7 6 16,-2 9-3-16,-1-10 1 0,2 10 3 0,0 0 0 0,-2-10-3 15,2 12 2-15,-2-4 2 0,2 3-2 0,-4-1 3 16,3 3 0-16,0-2-2 0,-1 1 3 0,2 1-2 16,0-1 3-16,0 3-1 0,-1-2 1 0,1-2 2 15,0-1-6-15,-1 1-1 0,2 1 6 0,-2 1-3 16,2-3 2-16,-2 2 0 0,2 2-2 0,-1 0-2 15,1-2 6-15,-1 1-1 0,2-1-1 0,-1 3-1 16,-1-4-3-16,1 5 3 0,3-1 4 0,-2 1-2 16,-2 3 0-16,2-4-4 0,0 1 8 0,2 4-4 15,-1-2 23-15,-1 0 0 0,2 2-2 0,-3 1-6 16,3-1 2-16,-1-3-1 0,-1 4-4 0,1 1 3 16,-2 5 1-16,2-5-2 0,-3-2 2 0,0 8-7 15,0-2 0-15,0-1 4 0,-2-3-4 0,2 6 1 16,2 0-4-16,-5 1 0 0,2-1 2 0,-1-3-1 15,1 6-3-15,2-4-4 0,-2 1 5 0,-1 1-4 16,1-1-1-16,-2 2 1 0,-1 0 3 0,3 4 1 16,0-3-2-16,1-1 1 0,-2-3-5 0,2 7 6 15,-1-4 10-15,0-1-10 0,-1 6 5 0,2 0 0 0,-2-2-3 16,0 4 3-16,1-1 10 0,-1 0-6 16,0 0-7-16,-3 1 3 0,3-1 0 0,-1 2-9 15,1-2 7-15,0 4 3 0,0-2 0 0,1 1-6 16,-2 0-1-16,-1 0 1 0,3 2-30 0,-2-3 4 0,1 3 1 15,-1-2 6-15,-2 2 0 0,1 0 3 16,3 1-2-16,-3-4-2 0,3 4 7 0,-3-1-1 16,0 0 4-16,3 0-1 0,-3 0 4 0,-1-1-2 15,4 3-1-15,-3-3 1 0,1 2 3 0,-2-1-1 0,1 0-4 16,0 0 3-16,2-1 2 0,-6 3-1 0,3-2-1 16,0 0-1-16,-3 0-2 0,3 0 5 15,-4-2-3-15,0 2 1 0,2 0-3 0,-2-2 5 16,-3 5-4-16,2-4 1 0,-1 2 7 0,-1-1-8 15,2 1 6-15,-3 2-3 0,0-2 0 0,2 0 0 0,-3 1 1 16,2-2-5-16,-2 1 8 0,-4 0-3 16,0-1 0-16,6 1 4 0,-6 0-5 0,5 1 2 0,-4 1-2 15,3-2 0-15,2 1-2 0,-3 1 0 0,1-1 4 16,2 2 1-16,-1 0 0 0,0-4-5 0,-5 2 0 16,5 3 1-16,0-2 4 0,0-3 7 0,-3 4-11 15,-4-1 2-15,3 2 2 0,-1 0-2 0,-1 0-1 16,2 0-2-16,-2 0 1 0,0 0-1 0,1 1 5 15,-2-1-2-15,-2 0-2 0,4 2 6 16,-3 0-1-16,-1 0-7 0,3-1 8 0,-3 1-3 0,2-2-3 16,-1 2 1-16,-6-1 2 0,4-1-4 0,4 3 6 15,-2-3-4-15,4 0 11 0,-1-1-9 0,-1 1 2 16,-2-2-2-16,2 2 3 0,-1-2-5 0,0 2-1 16,1-1 1-16,1-2 4 0,-1 3-2 0,1-4 0 15,-3 2 3-15,3 1-3 0,0-3 0 0,-1 1-1 16,2 0-3-16,-1 1 5 0,0-1-3 0,0-1-1 15,-1-1 0-15,5 2 0 0,-4-2 2 0,0 1 2 16,0 2 2-16,2-1-3 0,-3-1-4 0,0 1 3 16,1 1 1-16,-2-3 0 0,1 5-3 0,3-5 3 15,-5 3 1-15,6-1 0 0,-6 1-2 0,9-1 0 16,-5 1 0-16,0-3 0 0,2 4-1 0,1-1-1 16,1 0 2-16,0 0-2 0,2-2 6 15,-1 3-6-15,1-3 3 0,-2 1-1 0,5 3 4 0,-2-4-1 16,0 0-3-16,1 3 4 0,0 0-5 0,3-2 3 15,1 2 2-15,-2 0-1 0,2-1 5 0,5 2-5 16,-9-3 5-16,4 3 1 0,5 0-4 0,-5-1-1 16,5 1-1-16,0 0-2 0,0 0-1 0,-8-1 4 15,8 1-6-15,0 0 4 0,-4-3-1 0,4 3 1 16,0 0-3-16,0 0-1 0,0 0-1 0,0 0 0 16,0 0-6-16,0 0-14 0,0 0-10 0,0 0-18 15,3 8-27-15,-3-8-38 0,4 12-46 0,1-5-75 16,0 3-790-16,0-1 342 0,0 1 228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2-09T11:01:00.5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3939 2927 69 0,'5'-3'137'0,"5"-4"-2"15,-2-1-7-15,-2 4 10 0,2-2-7 0,1-2-11 16,0 4-4-16,-1-6-4 0,1 2-4 0,-2-1-2 16,2 2-3-16,0-2-6 0,-1-1-8 0,0 1 2 0,0-3 14 15,1-5 2-15,-1 3-6 0,-3-1-1 0,3-2-9 16,-6-1-3-16,2 0-9 0,0-2-6 0,-4 3-6 15,0-1-3-15,-4-2 2 0,0 2 1 16,-2 0-1-16,-4 0 1 0,-2 4 3 0,-2 3-12 16,1-1 5-16,-4 5-12 0,-3 1-9 0,-1 3 0 0,-10 6-27 15,-2 1-4-15,-2 3 2 0,2 4-6 0,-17 12 3 16,4-2-4-16,-1 2 0 0,3 4 1 16,15-5 10-16,-10 9-13 0,13-7-1 0,5 3 0 15,0 0-5-15,0 1 6 0,6-2-3 0,6 0 1 16,3 0-4-16,1 0 8 0,6 3-2 0,3-4 0 0,2 1-1 15,8 0-1-15,4-2 4 0,0 1-4 0,5-5 2 16,2 1-4-16,2 0 0 0,1-1 6 0,3-2-4 16,-3-2-2-16,4 2 3 0,-1 0 0 15,-3-2-1-15,-5-2 0 0,1 2 7 0,-6-3-8 16,-4-4-2-16,-4 0-3 0,2 5 3 0,-7 0 1 16,0-2 2-16,2 3 6 0,-7 2-12 0,-3 1-1 0,-6 0-1 15,0-1 0-15,-5 3-8 0,-4-1-1 16,-2-4-1-16,-2 2-1 0,0-1-2 0,-3-2-4 0,-2-4 5 15,0 1-3-15,7-6 2 0,-4 0 1 16,4-2 1-16,1-1 6 0,0 0 4 0,5-1 8 16,2-1 11-16,2 0 1 0,2 0 0 0,3 0-5 15,5 0-1-15,-8 0-4 0,8 0 3 0,0 0-1 0,0 0-2 16,21-8 3-16,-3 2 3 0,3 3-2 0,10-6 4 16,1 0 4-16,0 1 0 0,3 0 2 15,-2-1-5-15,0 1 0 0,-1 1 1 0,-3-1-2 16,2-1-1-16,-11 2-1 0,6-1-2 0,-8 1-1 15,1 0 3-15,0-1 0 0,-2-1-2 0,1-3 3 0,1-6-3 16,0-2-1-16,-1-3 0 0,-4-1 0 0,0 1 1 16,0-7 0-16,-4 1-2 0,1 0-4 15,-2 0 14-15,-3 0-6 0,-1 4 11 0,-2 5 14 16,0 2 21-16,-5 9 18 0,4-6 12 0,1 0 15 16,-4 5 7-16,1 1-2 0,-2 5-8 0,2-2-12 15,0 6-10-15,0-7-3 0,0 7-17 0,0 0-15 0,0 0 4 16,-7 17 0-16,3 2-5 0,1 4-5 0,-3 5-5 15,5-1-2-15,-1 2 0 0,0 0-3 0,2-1-10 16,2-1 6-16,1 0 5 0,2-3-15 16,0-4-1-16,2-2-15 0,1 0-1 0,-2 1-23 15,3-5-3-15,1-3-10 0,-4 0-7 0,2-3-2 0,0-1 9 16,-2-5 6-16,2 1-1 0,-1-3 6 16,-7 0 1-16,18-8 0 0,-9-1 0 0,4-6 3 0,2-5 6 15,2-1 2-15,1-3 4 0,-8 0 4 16,0 7 13-16,0 2 7 0,-3 1 18 0,-2 2 9 15,2 3 14-15,-4-1 9 0,0 4-1 0,-1 1 7 16,1 0-19-16,-3 5-5 0,2-5 0 0,-2 5-9 0,2-4-7 16,-2 4-1-16,0 0-2 0,0 0 1 15,2 17 0-15,-3-7-4 0,-3 4-1 0,4 5-2 16,-1-1-7-16,-2 1-10 0,2 0-8 0,1-1-25 16,-1-7-24-16,1 1-9 0,1 1-13 0,-1-6-10 15,1 1-4-15,0-4-4 0,-1 0 5 0,2 2 6 16,0-3 8-16,-2-3 7 0,4 1 4 0,-4-1 4 15,8-10 5-15,-1 3 5 0,0-8 6 0,2-1 4 16,0-1 17-16,2 0 14 0,0 2 13 0,-2 0 17 16,1 2 7-16,-4 1 4 0,3 2 0 0,-4 3-8 15,4-3 2-15,1 6-3 0,3-1 3 0,1 0 0 16,5 2-3-16,-2 3 4 0,1 2-4 0,-2 4-2 16,2 0-1-16,-4 2 2 0,2 4 0 0,-5 2-6 15,3 1 5-15,-5 2-8 0,0 1 3 0,0 0 2 16,-5 1-3-16,1 1-4 0,-4 0-1 0,2-2-9 15,-2-1-6-15,-1 0-3 0,-1-6-2 0,1 0 1 16,-3-2-2-16,3-3 7 0,-1 0 12 0,1-2-10 16,0-4 0-16,0 0 2 0,0 0 1 0,0 0 0 15,-13-23-2-15,12 6 1 0,-3-9 10 0,4-1-3 16,0-2 12-16,4 3 15 0,2-1-1 0,-1 8 6 16,3-5-3-16,1 7 7 0,0 0-3 0,1 3 1 15,2-2-9-15,2 5 8 0,3 1-6 0,-2 4-1 16,1 0-10-16,-2 6 10 0,4 0-2 0,0 3-5 15,-5 1-5-15,2 1 10 0,-1 7 4 0,3 0-11 16,-4 1-3-16,-2 3 4 0,1-1-3 0,-7 1-4 16,5-1-1-16,-5 2-4 0,-1-1 2 0,1 0 2 15,-4-4-4-15,2-2-9 0,-3-2 12 0,3-2-13 16,-2 1 15-16,1-3-13 0,0 0 3 0,-2-4 5 16,0 0-1-16,0 0-8 0,0 0 3 0,0 0-7 15,-4-19 8-15,0 2-4 0,4-8 11 0,0 0-12 16,3-6-3-16,0 3-3 0,2 0 5 0,-2 1 8 15,5 3-3-15,-3 8 22 0,-3 1-10 0,2 6 3 16,-1-1-3-16,-2 5-7 0,3-1 1 0,0 2 2 16,-4 4 2-16,9 0-2 0,-9 0-2 0,11 6 6 15,-5 0-1-15,3 2-2 0,2 6-2 0,0 1-1 16,1 1 3-16,-1 1-2 0,-1 1-1 0,-2 0-6 16,1 0-10-16,1-1-8 0,-1 0-18 0,-2-3-16 15,-1-3-14-15,-1-2-8 0,4-2-3 0,-4 0-8 16,2-2 12-16,-5-1 7 0,2-4 8 0,-4 0 5 15,10-5 4-15,-6 0 15 0,2-5-4 0,2-3 3 16,1-3 2-16,-3-2 5 0,2-9 0 0,0 1 11 16,1 0 21-16,-3 6 14 0,2 3 15 0,-2 1 15 15,-1 0 3-15,3 4 7 0,-4 3-6 0,2-1 0 16,-1 3-6-16,0 0-5 0,4 5-13 0,-5-2-4 16,6 2 7-16,2 3-7 0,-1 1 4 0,2 2-5 15,4 4-2-15,-2 2-2 0,2 2 6 0,-3 0-3 16,-2 5-1-16,3 4-11 0,-4-6 1 0,-3 2 3 15,1 0-2-15,-4-1-12 0,0 0-6 0,-1 0 1 16,-1-6-27-16,-1 4 0 0,0-6-13 0,-2-1 3 16,2-1-2-16,-1 1 7 0,2-3 9 0,-3-4 6 15,0 5 4-15,0-5 0 0,0 0 5 0,0 0-3 16,-3-22 1-16,3 5 6 0,1-4 1 0,-1-1 3 16,2-3 23-16,0 0-1 0,2-1 17 0,1 8-1 15,-4 2 14-15,4 4-3 0,-3 1 3 0,1 3-8 16,1-2-7-16,1 3-5 0,2 3-1 0,-1 3-11 15,3-1 11-15,-9 2-7 0,18 7 6 0,-8-5-4 16,1 6 1-16,-2 1-5 0,4 3 0 0,-4 0-3 16,1 2 4-16,0 3-1 0,-5-1-5 0,0 0 1 15,0 1-2-15,-4-1-3 0,1-3-5 0,-2 3-8 16,2-4-6-16,-4-3-11 0,0 0-9 0,2-4 0 16,0 2-7-16,0-7 16 0,2 10 10 0,-2-7-3 15,0-3 8-15,0 0-1 0,0 0 2 0,0 0-5 16,1-25-1-16,1 8 5 0,6-10-3 0,-8 1 2 15,9-3 1-15,1 0 5 0,4-5-1 0,0 1 4 16,2 5 0-16,-1 0 4 0,0 3-1 0,-2 11 3 16,1 0-5-16,-1 4-5 0,2 0 4 0,1 3 10 15,-6 3-4-15,8 1 0 0,-1 6 2 0,0-3-1 16,2 6-1-16,-2 1-1 0,0 6 1 0,-2-1 1 16,-1 2 0-16,4 3-4 0,0 4 7 0,-3-7-6 15,3 6 0-15,0-2 2 0,-3-3 7 0,0 0-19 16,6 1 5-16,-6-3 1 0,-1-2-4 0,0 0-10 15,1-2 3-15,-3-3-3 0,1-3 4 0,-4 1-7 16,4-3 7-16,0-1-1 0,1-5-4 0,-3 0 9 16,3-6 0-16,-1-4-11 0,0-1 11 0,2-6 2 15,-2-3-5-15,-4 5 3 0,0-6 2 0,-2 1 1 16,-4 1-2-16,-2-2 5 0,-1 7 10 0,-1 0 1 16,0 2 15-16,-2 7-2 0,-3-1-6 0,-1 1 3 15,-3 3-7-15,-1 3-5 0,-7 4 0 0,-4 3 2 16,-7 6-5-16,-1 4 1 0,-1 5-2 0,-4 17-7 15,3 1-4-15,10-7-23 0,4 2-19 0,5 4-3 16,6-7-11-16,0-1-16 0,7-2 4 0,8-7-15 16,0-3-4-16,2 0 4 0,6-1-2 0,3-5 4 15,2-3 9-15,-2-1 7 0,3-5 5 0,5-3 6 16,-7-3 3-16,11-5 11 0,-4-1 2 0,-3-1 11 16,-5 4 20-16,4-5 14 0,0-1 19 0,-6 3 11 15,-3 1 12-15,-4 5 19 0,-2-3-13 0,-1 6 4 16,1-1-2-16,-4 0 0 0,-4 4-5 0,8-6-9 15,-8 6-6-15,6-3 13 0,-6 3-14 0,0 0 3 16,18 8-8-16,-10-4-6 0,-3 1 2 0,1-1-4 16,2 4-3-16,-3-2 1 0,3 0 4 0,-2-1-19 15,-2-1-11-15,1 1-4 0,-5-5-12 0,9 5-2 16,-1-2-8-16,2-3 1 0,0-3-11 0,2 1 3 16,1-5 2-16,3-1-1 0,0-4 6 0,-3-2 2 15,5-8 6-15,-5-3 1 0,5-3 4 0,-5-1 2 16,-2 0 14-16,-1-1 11 0,-2 1 20 0,0 2 15 15,-6 2 14-15,-2 7 24 0,0 1 14 0,-2 4 11 16,-1 2 24-16,-1 5 3 0,4-2-9 0,-2 1-14 16,-2 2-11-16,-1 3-17 0,-3 2-8 0,-3 2-6 15,-1 5-10-15,-1 0-11 0,-3 5-12 0,0 1-13 16,1-1-15-16,6 2-18 0,0-3-20 0,4 0-13 16,0 1-17-16,4-3-14 0,-1 2-9 0,8 0 2 15,0-4-3-15,1-1-8 0,5 1 7 0,2-4 8 16,4-1-1-16,4-3 7 0,-3 0 15 0,4-6 3 15,4 2 8-15,-7-3 6 0,-2-1 19 0,1 4 25 16,-1-4 1-16,-6 3 25 0,-1 2 17 0,2 1 10 16,-8 0 2-16,4-1 5 0,-5 3-7 0,1-1-9 15,-5 2-4-15,6-1-5 0,-6 1-1 0,0 0 4 16,8 8-10-16,-7-3-1 0,2 0-6 0,-2 1 7 16,2 7-9-16,-2-3 0 0,3 7 0 0,-3-7-6 15,-1 2-6-15,5-1-11 0,0-1-23 0,-2-2-18 16,1 1-7-16,-1-2 2 0,5 1-7 0,-3-5 2 15,3-2 1-15,-2 0 4 0,-6-1-2 0,23 0 11 16,-9-10 5-16,2-2 5 0,-1 0 1 0,5-5 4 16,2-3 13-16,-5-1-2 0,-3 6 9 0,1-4 32 15,-1 4 26-15,-4 2 16 0,-3 4 13 0,1 2 9 16,-2-2 1-16,-4 4 1 0,2 2-8 0,-1-2-13 16,-2 3-7-16,0-1-10 0,-1 3-5 0,0 0-8 15,0 0-5-15,0 0 0 0,0 0-3 0,3 13-8 16,-6-4 0-16,1-1-3 0,-1 1-3 0,-1 1 0 15,2 2-3-15,-3-2-8 0,0 2-6 0,1-3-11 16,-1 1-9-16,2-3-11 0,1-1-13 0,2-1-8 16,0-5-4-16,-3 4-2 0,3-4 6 0,6 3 2 15,-6-3-1-15,0 0 10 0,22-7 0 0,-10-3 5 16,3 0-1-16,-1-2 8 0,3-3 5 0,-1-4 6 16,-2 7 8-16,-1-3 5 0,0 2 14 0,2 2 15 15,-6 4-3-15,-4-2 5 0,7 3 0 0,-6 1-8 16,3 1-2-16,0 3-2 0,-9 1 0 0,18 3 7 15,-8 2-7-15,2 0 1 0,-2 3 1 0,1 0-3 16,1 7-2-16,-4-3-3 0,-1 0 3 0,1 3-5 16,-2 2 2-16,-2 2 0 0,-1 0-4 0,-2-7-13 15,0 5-15-15,-1-1-6 0,0 0-5 0,0-7-12 16,0 1-9-16,0-4-5 0,-1 0 8 0,1-6 8 16,1 5 5-16,-1-5 5 0,0 0 4 0,0 0 3 15,12-19 2-15,-5 4-1 0,5-6 1 0,-2-4-1 16,3-1 14-16,-3-1 4 0,4 2 8 0,-2 2 8 15,2 1 15-15,-8 5 5 0,3 2-1 0,-2 3 6 16,0 5 0-16,-3-2-3 0,-2 6-4 0,1-2-9 16,2 3-1-16,-1 0 0 0,1 2 0 0,3 2-2 15,-1 5 3-15,0 2 2 0,1 1 4 0,0 3-3 16,0 4 0-16,5 11-2 0,-2 0-8 0,0 7 8 16,0 10-1-16,1-10-4 0,-1 11 1 15,-2 2-2-15,4-2 2 0,-8 3-3 0,0-15 0 16,-1 14-4-16,0-12-11 0,-3-3-5 0,-1 0-8 0,4-2-6 15,-4-2-7-15,-4-4-5 0,2-6-10 0,-2-2 3 16,-3-3 4-16,2-1 12 0,-4-5 7 0,-6 3-17 16,2-4 7-16,-4-3 3 0,5-4 7 0,-7 1-1 15,2-4 0-15,4-6 5 0,0-1 4 0,1-5-4 16,5-2-4-16,3-9 10 0,7 0-4 0,2-1 6 16,3 1 12-16,7-1-3 0,3 0 19 0,2 0 1 15,7 4 3-15,1-1 11 0,3 3 3 0,10-9 4 16,2-2-2-16,-1 0 2 0,3 6-1 0,-4-3-3 15,3 4 1-15,-4-3-2 0,1 1 2 0,-9 8-5 16,0-4-3-16,13-7-2 0,-16 8-2 0,10-8-5 16,-11 4-3-16,1 1-3 0,-1-1-2 0,-1 2 0 15,-9-2 1-15,1 5-2 0,-6 4 6 0,-4 3 11 16,0 2 14-16,-7 3 5 0,0 1-5 0,-5 6-5 16,-2-2-8-16,-9 6-4 0,0 5-2 0,-12 7 2 15,-1 7-2-15,-10 12 7 0,3 3-4 0,4 2 1 16,9-9-2-16,3 2-1 0,5 2-4 0,8 1-2 15,8-6-3-15,2 0 1 0,5-2-4 0,8-2-8 16,6 0-31-16,5-5-25 0,16 4-42 0,9-4-56 16,6-4-94-16,3-1-100 0,26-3-131 0,-35-5-1257 15,-15-2 576-15,-4-2 382 0</inkml:trace>
  <inkml:trace contextRef="#ctx0" brushRef="#br0" timeOffset="768.1">3313 4141 185 0,'-35'1'228'16,"2"-1"-20"-16,6 1-17 0,7 2-21 0,2-3-11 16,4 0-14-16,2 0-15 0,3 3-8 0,3-3-13 15,0 1-10-15,6-1-8 0,-9 3-10 0,9-3-3 16,-4 1 3-16,4-1 9 0,10 9 3 0,-1-6 12 15,9 2 14-15,10 4-10 0,8-5 3 0,15 4-2 16,13-1 0-16,32-5-2 0,1 1-6 0,1 2-4 0,4-10-4 16,-1 0 3-16,5-2-2 0,-1-2-3 0,5 0 8 15,0-2-2-15,-1 1 7 0,3-1-5 16,-1-3-8-16,7-1 1 0,-3 5 4 0,1-5-1 16,0 1-9-16,8 3 2 0,0-1 1 0,-1 0 1 0,7 3-9 15,1-5 6-15,3 2 2 16,1 3-9-16,2-4-3 0,-4 3-1 0,4 1-6 0,-3 2-1 15,1 0-3-15,-1 1-7 0,-2 1 0 0,-4 1-3 16,-2 1-3-16,0-1-1 0,-5 1 0 0,-1-7-4 0,-5 10 2 16,-1 0-4-16,-9-1-4 0,-7 1-9 0,-6 1 2 15,-27-1-3-15,26 0-1 0,-25-1-1 0,25 4-2 16,-28-3-2-16,0 0-1 0,4 0-1 0,25 1-1 16,-35 0-5-16,1-3-1 0,-3 0 2 0,-16 1 2 15,1 0-6-15,-4-1-1 0,2 1-1 0,-3-3-2 16,-2 0 0-16,-1 2-3 0,-5-2 2 0,-9-2 0 15,2 1-3-15,-1 4-3 0,-2-4-7 0,-4 2-5 16,1-2-11-16,-4 3-13 0,0 0-26 0,-5 2-34 16,-5 0-34-16,5-4-47 0,-5 1-61 0,0 3-64 15,-30-1-61-15,-7 3-38 0,-21 1-72 0,-8 5-938 16,-42 1 470-16,-4 3 312 0</inkml:trace>
  <inkml:trace contextRef="#ctx0" brushRef="#br0" timeOffset="1307.13">3796 4402 174 0,'-13'-2'290'0,"2"2"-24"0,2 0-27 16,2-2-25-16,1 1-21 0,-2-1-18 0,8 2-12 15,-9-1-9-15,9 1-11 0,-5-1-6 0,5 1-10 16,0 0-9-16,-8-1-11 0,8 1-6 0,0 0-13 15,0 0-5-15,0 0-3 0,0 0 14 0,18 5 6 16,3-4 7-16,12 1 4 0,19 3 1 0,7-5 15 16,38-2-5-16,3 1-13 0,5-6 4 0,6 6 1 15,3-2-11-15,6-3 0 0,6 0-14 0,11-2 10 16,2-2-5-16,11 0-7 0,5 0-7 0,3-1 0 0,5-3-6 16,1-2-2-16,6 2 2 0,-1 0-4 15,-2-1-11-15,-5 1-9 0,1-2 10 0,-5 3-4 16,-2-1-5-16,-4-2 0 0,-9 6-7 0,-10-1 2 15,-5 2-7-15,-8 1 6 0,-11 2-8 0,-10 0-1 0,-31 4-2 16,-5 0-1-16,-5 2 0 0,-5-1-3 0,-15-1-2 16,-5 3 0-16,1-4-2 0,-8 2-1 0,-4 2-1 15,-12-2-3-15,3 1-1 0,-8-1 4 16,3 1-3-16,-2 1-1 0,2-1 3 0,-8 0-6 0,9-2-7 16,-9 2-11-16,4-1-40 0,-4 1-51 0,0 0-75 15,0 0-78-15,-35 4-85 0,7 0-97 16,-6 4-1131-16,-19-4 518 0,-3-5 348 0</inkml:trace>
  <inkml:trace contextRef="#ctx0" brushRef="#br0" timeOffset="2335.02">6161 6109 43 0,'-5'-4'202'0,"2"2"-18"0,3 2-11 0,-3-4-10 15,3 4-10-15,0 0-13 0,-4-3-13 0,4 3-8 16,0 0-9-16,0 0-12 0,0 0-12 0,0 0-9 16,0 0-9-16,0 0-4 0,0 0 1 15,0 0 3-15,23 5 7 0,-5-1 2 0,2-3 5 0,13 2 1 16,2-2 0-16,2-2-7 0,3-3-2 0,17-2-2 15,3 6-7-15,2-3-1 0,3 0-6 0,0-3-4 16,1-2 0-16,-1 8-4 0,-1-8-7 0,-1 2 0 16,-3-4-1-16,-5 4 0 0,-18 0-6 0,1 1-2 15,-3 3-3-15,-2-5-2 0,-5 4-1 0,-6 1 3 16,-3-1-3-16,-2 1-6 0,-5-1 4 0,-1 2-1 16,-2-2 0-16,-2 3 2 0,-2-2 5 0,0 2-5 15,2-1 3-15,-7 1-2 0,0 0-3 0,0 0-6 16,0 0-23-16,0 0-32 0,0 0-38 0,0 0-50 15,-27-2-49-15,16 4-49 0,-6 1-761 0,-1 0 327 16,-1-2 220-16</inkml:trace>
  <inkml:trace contextRef="#ctx0" brushRef="#br0" timeOffset="3202.21">7030 5741 62 0,'-4'-5'270'0,"2"2"-20"16,2 3-19-16,-4-7-14 0,4 5-14 0,0 2-8 15,-3-4-7-15,3 4-12 0,-3-5-14 0,3 5-12 0,0 0-13 16,0 0-16-16,0 0-13 0,-3-4-9 0,3 4-14 16,0 0-7-16,0-4-9 0,0 4-7 15,0 0-8-15,0 0-1 0,0 0-11 0,0 0-3 16,0 0-7-16,0 0-1 0,0 0-3 0,0 0-3 0,0 0-2 16,0 0-4-16,0 0 0 0,0 0-1 0,0 0-3 15,0 0-2-15,0 0-1 0,0 0 0 16,0 0-2-16,0 0 1 0,0 0 1 0,0 0 0 0,0 0 0 15,0 0 0-15,0 0 2 0,0 0 3 0,0 0 4 16,0 0 5-16,0 0 0 0,0 0 4 0,0 0 2 16,0 0 11-16,0 0-7 0,0 0 7 0,0 0-4 15,0 0 3-15,0 0 2 0,0 0-3 0,0 0 4 16,0 0-2-16,0 0-2 0,0 0 0 0,0 0 1 16,0 0 1-16,0 0-9 0,0 0-3 0,0 0-4 15,0 0-2-15,0 0-6 0,0 0 3 0,0 0-1 16,0 0-7-16,0 0-2 0,0 0-2 0,0 0-2 15,0 0-2-15,0 0 2 0,0 0-3 0,0 0 3 16,0 0-7-16,0 0 1 0,0 0-1 0,0 0 0 16,0 0-5-16,0 0 1 0,0 0-5 0,0 0 3 15,1 13 2-15,-1-13-4 0,5 4 8 0,-1 0-4 16,1 1 5-16,4 3-2 0,0-2 1 0,6 5-3 16,2 1-2-16,0-3 2 0,7 5 10 0,3 1-11 0,1-3 1 15,5 3 4-15,-3 0-1 0,-1 0 4 16,-1 2-4-16,0-3-2 0,-1 2 1 0,0-1 0 0,-3-1-3 15,-7-4 5-15,6 7-7 0,-10-5 6 16,-1 0-4-16,-3 0 3 0,-1 4 0 0,-1 0-1 0,-1-2 9 16,-8 6 7-16,1-2 3 0,-2 4 15 0,-7 1-8 15,-5 4 5-15,-2 1 8 0,1 0-5 16,-7 0-7-16,1-1 4 0,-2 2-1 0,-1 0-4 0,2-1-2 16,3-3-1-16,2-1-4 0,3 0-2 0,1-2-6 15,5-5-18-15,1-2-40 0,2 1-42 0,-1 1-51 16,3-2-46-16,-2 2-69 0,2-5-65 0,-2 1-895 15,3-2 406-15,0-1 270 0</inkml:trace>
  <inkml:trace contextRef="#ctx0" brushRef="#br0" timeOffset="7265.92">8666 5824 196 0,'0'-8'244'0,"0"5"-26"0,0-2-25 15,2 1-20-15,-2 4-21 0,0 0-11 0,0 0-10 16,7 10-6-16,-5 1-1 0,5 4 0 0,-1 2-7 16,-2 1-11-16,6 10-9 0,-1 0-3 0,0 5-12 15,1 12-3-15,-5-11-7 0,7 15-5 0,-4-5-8 16,0 2-7-16,-4-11-2 0,0-3-7 0,0 0-6 16,0-3 0-16,0-3-4 0,-2 0-2 0,-2-9-3 15,-1-4-2-15,1 0 0 0,0-5 1 0,0-5-1 16,-1 6 18-16,1-7 4 0,0-2-8 0,0 0-6 15,-13-16-1-15,2-3-4 0,-1-8-5 0,-2-7-3 16,-4-16-3-16,2-2-1 0,0-3-2 0,-3-23 1 16,6 23 3-16,4-1 3 0,-1 0 3 0,2 3 14 0,-1 5 5 15,5-1 5-15,3 16 14 0,1 4 3 16,0 0 0-16,0 9-2 0,3 3-6 0,-1 7-17 16,-2-2 1-16,1 5-11 0,2 0-3 0,2 4 0 0,0-1-8 15,8 4-4-15,0 2-2 0,5 5-2 0,0 5 4 16,8 5-6-16,0 3 0 0,0 2 1 15,-2 5-1-15,0 0 7 0,-2 3-8 0,2 11-5 16,-9-13-2-16,2 2 3 0,-4 2-6 0,0-6-1 0,-3 5-10 16,-4-4-5-16,1-2-12 0,-5-6-11 0,1-2-3 15,-2-8 3-15,0 1 7 0,-1-2 5 0,2-2 5 16,-1-3 0-16,-1-3 7 0,0 0 2 0,-9-12 2 16,5 0 0-16,-4-12 2 0,-1-5-3 0,2-3 1 15,-1-2 2-15,-2-15-1 0,6 14 6 0,0-1 7 16,4 3 4-16,3 2 1 0,-2-2 4 0,3 8 2 15,5 0-3-15,-3 8-2 0,1 2 2 0,2 0-7 16,1 5 6-16,0 3-8 0,2 1 1 0,3 2 0 16,-2 4-1-16,4 7-2 0,1 0 0 0,-1 6 2 15,6 6 1-15,-5 8 2 0,4 4 1 0,-2 11 1 16,-2 4-6-16,1 2 2 0,-7-2 2 0,0 6-3 16,1-3 1-16,-2 0 3 0,1-3 3 0,-2-10-3 15,-2-2-3-15,6-2 1 0,-4-1-3 0,7-3 2 16,-4-7-2-16,2 2-3 0,-1-7 3 0,0-4 0 15,4-3-3-15,0-1-1 0,0-7-3 0,4-2 1 16,-2-7-1-16,7-6-1 0,2-6 1 0,-6-4 3 16,13-13-2-16,-15 8-2 0,4-14 4 0,-1 0-2 15,-3 0 3-15,-6-2 0 0,-2 14 5 0,-4 0-1 16,-3 1 0-16,1 5 4 0,-5 7 9 0,0 2 9 0,-2 3 7 16,-2 1-2-16,-2 3-5 0,0 0-1 15,-1 4-5-15,0 1-2 0,-7 2-6 0,-1 4 1 0,-8 3 0 16,-8 12-2-16,1 2 1 0,-3 5-9 0,-6 9 6 15,1 5-2-15,3 0-9 0,13-11-4 16,4-1-6-16,4 3-17 0,4-5-9 0,4-7 1 0,3 0-5 16,1-6-4-16,5 0 5 0,1-3 6 0,2-1-2 15,3-3 2-15,3-4 6 0,6-4 0 0,5-5 2 16,3-2 2-16,-1-7 4 0,0-2 3 0,0 0-2 16,1-1 8-16,-3-1-1 0,2 1 5 0,-6 3-1 15,-6 3 7-15,-1 3-4 0,-4 2 3 0,-1 2 6 16,-4 3-3-16,3 1-1 0,-3 0 1 0,-1-1-3 15,0 3 2-15,-4 2-1 0,0 0 7 0,5 9 4 16,-1-4 1-16,-3 7 4 0,-1-1-4 0,4 6 3 16,-3 1-2-16,-1 10-1 0,4-2 0 0,-3-7 0 15,2 0 0-15,2-1 5 0,0-1-6 0,3 0-5 16,-2-7-3-16,-1 1-1 0,3-4-6 0,0 0 0 0,2-2 0 16,0-3-2-16,0-4 4 0,2-3-6 15,2-4 3-15,6-12-2 0,-7-6 2 0,2-2 1 16,-1-3 4-16,4-9 0 0,-5-5-1 0,0-3 3 15,-3-4 5-15,-1 2 4 0,-4 1 6 0,0-1 22 0,2 2 4 16,-4 3 17-16,-1 13 21 0,-4 3-1 0,-1 1 29 16,-1 3 29-16,1 11 12 0,1 3 3 0,-2 3-13 15,3 1-17-15,-2 3-13 0,3 1-18 0,-1 1-11 16,1 3-6-16,0 0-10 0,-5 13-4 0,2 4-6 16,-1 9-5-16,2 5-5 0,-5 2-2 15,2 16-4-15,0-3 1 0,1-9-6 0,3 9-5 16,-3-13-1-16,4 4-3 0,1-7-9 0,-1 0-8 0,3-3-11 15,-2-8-2-15,-1-1-10 0,4 0-6 0,-1-5-9 16,-2-4-6-16,4-2 14 0,-4 1-2 0,2-6 17 16,-2 3-12-16,-1-5 5 0,0 0-2 0,9-19 10 15,-4 3-2-15,7-12-5 0,-2 1 2 0,0-6 5 16,4 1 5-16,-2 2 2 0,-1 2 4 0,3 3 4 16,-1 2 2-16,-2 6-5 0,1 5-1 0,0 0 1 0,4 2-5 15,-3 3 0-15,5-1 0 0,1 6 0 16,-2 2-2-16,-1 2 3 0,2 3 1 0,0 5 2 15,-4 2-3-15,0 3 2 0,-1 8 2 0,-2 2-5 16,-8 0 8-16,-2 6-3 0,-5 2-1 0,-5 2-8 16,-2-2-11-16,-6 1-10 0,-2 10-12 0,0-14-1 0,2 0-1 15,-2-1-7-15,0-5 6 0,-3-1-4 0,7-9 6 16,-7 0 11-16,6-2 0 0,5-7 4 0,-3 2 8 16,5-2-4-16,2-2 7 0,0 1 5 0,2-1 1 15,-1-3 0-15,6 0-4 0,0 0 5 0,0 0-5 16,0 0 3-16,19-10 2 0,-6 6 3 0,7-4-2 15,8-2 2-15,-1 1-1 0,5-2 0 0,0 0 1 16,1 0 0-16,-1-1 4 0,1 4-5 16,-2-3 6-16,1 0 1 0,-4-1-6 0,-1-1 6 0,0 2 0 15,-9 0 0-15,5-3 0 0,-9 0 3 0,2 2-1 16,-4-2 0-16,1-3 1 0,-4 2-4 0,-3-3 5 16,1 2-1-16,-3-1 1 0,-1 7 21 0,-3-3-2 15,-3 4 9-15,2 0 13 0,-4 1 6 0,1 1-6 16,0 3-5-16,-2 2-7 0,-2 1-5 0,-2 2-6 15,1 1-3-15,-4 5 0 0,-3 5-4 0,2 2-2 16,0 0-6-16,-3 6 7 0,7-1-7 0,0 5 6 16,4 1-17-16,4-1-34 0,2 4-20 0,5 0-31 0,4 3-46 15,1 1-48-15,6-2-53 0,1 0-55 16,1 1-929-16,4-3 406 0,1-3 272 0</inkml:trace>
  <inkml:trace contextRef="#ctx0" brushRef="#br0" timeOffset="8632.23">11544 5770 33 0,'-6'-7'398'0,"6"7"-30"0,-10-3-35 0,10 3-38 15,-14 2-28-15,9-1-33 0,5-1-20 0,-9 4-28 16,5-1-23-16,0-1-25 0,-1 2-17 0,4-1-19 15,1 0-9-15,0-3-21 0,0 9-12 0,5-6-15 16,-1-1-10-16,1-1-6 0,0-1-14 0,8-1-12 16,1-1-14-16,5-6-19 0,-1-2-18 0,6-6-6 15,0-3 2-15,1-3-1 0,-5 0 6 0,3-1 7 16,0-5 7-16,-5 7 9 0,-1-1 9 0,-3-2 22 16,-4 8 24-16,-4 3 16 0,1 3 23 0,-2 1 15 0,-2 2 2 15,-2 2-2-15,1 0-7 0,2 4-9 0,-3-2-10 16,-1 3-8-16,0 0-5 0,0 0 0 0,-2 18-10 15,-4-4 1-15,-2 5-3 0,-2 6-2 0,1 1-2 16,1 3-7-16,3-4 2 0,0 4 2 0,1-10-11 16,3 0 2-16,2-2-3 0,3-2-15 0,-3-3-5 15,8 3-2-15,-3-6-14 0,6 0-4 0,2-5-1 16,5 3-15-16,-1-8-10 0,2-3-15 0,11-3-4 16,-3-9-7-16,3-2-4 0,-3-7-4 0,10-5 5 15,-11 5 9-15,6-13 11 0,-10 8 4 0,-1-1 12 16,1-11 14-16,-5 16 15 0,-3 0 20 0,-2 1 26 15,-4 7 22-15,1 2 18 0,-5 2 8 0,0 6 4 16,-1-1 2-16,-2 4-10 0,-1 0-11 0,0 1-6 16,1 1-9-16,0 0-7 0,-2 3-6 0,0 0-5 15,4 17 2-15,-2 0-3 0,-2 10 0 0,2 1 3 16,0 7-4-16,2 12 1 0,1 0-3 0,0 4 1 16,3-5 0-16,3 4-5 0,0 1-3 0,5-2 1 15,-3 2-4-15,4 2 0 0,-2 2 2 0,0-4-5 0,2 0 0 16,-2-2 3-16,-4-1-3 0,-1-2-1 15,-1-10-3-15,-3 9 0 0,-1-8 20 0,-1-3-20 16,-3 1-1-16,-3-1 0 0,-1-3 0 0,-3 2 12 16,-7-1-15-16,-1-1-4 0,-5-2 11 0,-2-2-3 0,-3-1-4 15,-7-4-1-15,5-4 6 0,-4-4 1 0,2-3-3 16,0-2 5-16,5-8 0 0,4-2 6 16,1-5-8-16,1-5-3 0,-1-3 4 0,4-12-4 0,4-3-1 15,5-4 2-15,4-14-5 0,7-2-6 0,4-1 7 16,3 2-4-16,0-3 11 0,3 4-11 0,1 0-1 15,4 0-2-15,-1-1-2 0,2 2 1 0,-3 3-3 16,-4 8 6-16,4-8-4 0,-3 9 7 0,3-11 7 16,0 0-9-16,-5 15-2 0,-1-2 2 0,0 1-1 15,-2-1 2-15,1 7 5 0,-2-1 4 0,-1 9 11 16,-3 3 18-16,-3 3 10 0,1 3 17 0,0 0 8 16,-2 2 1-16,2 2-2 0,-3-2-9 0,-1 3-9 15,3 1-9-15,-3 2-7 0,0 0-8 0,0 0-5 16,0 0-4-16,0 15-3 0,1-1 1 0,-2 5-4 15,1 5-2-15,2 2 0 0,-2 2 2 0,3-1-6 16,4 1 4-16,1-1-2 0,1-4-1 0,1 5-4 16,2-7 1-16,2 1-8 0,1-2 0 0,0-6-8 15,2-1-6-15,-2-3-2 0,2-4 2 0,2-1 2 0,2-3 1 16,-3-4-5-16,8-1-3 0,-6-5-4 0,-2 0-1 16,5-6 1-16,-6-7 5 0,1 0 3 15,-4-6-7-15,-1 1 0 0,2-6 5 0,-2 1 0 0,-6-3 5 16,-1 0 5-16,-2 0-9 0,-3 3 8 0,-2 4 1 15,-2 2 16-15,-3 7 9 0,-2 1-1 0,-2 0 0 16,-4 2-7-16,-8 2 7 0,-1 7-9 0,-9 1 0 16,-1 6 1-16,-2 3-4 0,1 8-2 0,-2 2-1 15,4 3 0-15,0 5 1 0,4 2 0 0,2 1-5 16,5-1 4-16,3 5-1 0,5-5-4 0,3 3 2 16,6-5-5-16,4-3-9 0,4 1-10 0,0-3-2 15,6-3-9-15,3 1-3 0,1-5-6 0,5 1-5 16,3-7-6-16,5-2-5 0,3-2-2 0,1-6 4 15,2-5-1-15,2-5 10 0,-3-2 2 0,10-8 3 16,-12 4 1-16,10-12 7 0,-7-1 5 0,-7 7 2 16,-3 1 16-16,-1 2 8 0,-3-1 18 0,-1 5 21 15,-8 5 13-15,-1 1 7 0,-3 6 9 0,2-1-1 16,-3 3-11-16,0 3-4 0,-4-1-13 0,3 1 3 0,-4 4-10 16,0 0 5-16,8 13-1 0,-7-1-6 15,2 6 0-15,-3 3-4 0,3 5 11 0,0 0-13 16,2 0 9-16,-1 1-9 0,0 0-2 0,-1-8-6 0,3-1 4 15,-1 1-9-15,0-5-9 0,3 1-2 0,-2-7-10 16,4 1-2-16,2-3 3 0,-2-2-10 0,11-3-3 16,-4-6-4-16,3-3-3 0,5-7 5 15,1-6 1-15,-1-4 9 0,-2-4 3 0,13-13-10 0,-8 5 2 16,-9 6 8-16,-1 0 6 0,-1 1 3 0,-2 1 13 16,-1 4 23-16,-4 8 14 0,-3 6 24 0,-1 3-12 15,-4 0-3-15,1 3-10 0,0-1-9 0,0 5-6 16,-3 1 8-16,0 0-8 0,7 18 9 0,-6-4 3 15,3 13-1-15,1-1-2 0,0 6-4 0,6-1-3 16,-1-1 2-16,-1 3-4 0,6-4-1 0,-1 3-8 16,8-6-27-16,2 3-71 0,5-12-84 0,3 0-100 15,17-5-142-15,-13-6-1179 0,19-7 528 0,-4-9 352 16</inkml:trace>
  <inkml:trace contextRef="#ctx0" brushRef="#br0" timeOffset="12215.12">14896 5426 115 0,'4'5'187'15,"0"2"-20"-15,1-4-16 0,-1-1-14 0,0 1-11 16,-3-1-8-16,-1-2 1 0,6 2-4 0,-6-2 0 16,8-8 6-16,-7 4-1 0,6-6-6 0,-3-1 2 15,-2-4-4-15,6-12-1 0,-4 10-2 0,-3-4-3 16,-1-6-3-16,4 8 15 0,-3-1 13 0,-1 2-3 16,0 1 10-16,0 5 1 0,-1-1 8 0,2 4 1 15,-2 3-3-15,-2 0-11 0,3 1-19 0,0 2-16 16,-1-2-13-16,1 5-15 0,0 0-6 0,0 0-6 15,4 21-3-15,-3-5-8 0,2 11-7 0,1 3 0 16,-3 7-2-16,4 8-2 0,0-10-6 0,-1 1-5 16,4 10-1-16,-3-10-2 0,4-2 1 0,2-3-1 15,1 2 4-15,2-5-14 0,1 0-11 0,2-6-5 16,1-1-10-16,1-4-13 0,-4-7 0 0,0-2-5 16,2-3-1-16,2-1-6 0,0-4 2 0,1-6-4 0,-3-3 0 15,6-8-4-15,-2-7 4 0,-1-7 5 0,3-12-3 16,0-3 6-16,-4-1 6 0,-1-2 0 0,-5 15 4 15,-4-3 16-15,1 4 20 0,-2 5 14 16,-3 2 31-16,0 9 26 0,-3 5 13 0,0 0 0 0,-1 5-15 16,0 0-4-16,-1 2-12 0,0 2-14 0,0-1-5 15,0 4-5-15,0 0-4 0,-1 13-8 0,0-1 2 16,-3 8-5-16,2 5-1 0,-1 6-3 0,1-1 0 16,-2 0-3-16,1 2 1 0,-1 1-4 0,4-3-3 15,4 0-5-15,0-4-16 0,1 3-9 0,-1-12-16 16,3 1-23-16,1-3-13 0,0-5-2 0,0-2-1 15,2-3 7-15,0-3-7 0,2-4 9 0,0-3 2 16,4-8-7-16,5-8-1 0,1-4 9 0,-3-4 5 16,11-12 6-16,-10-3 2 0,-1 13 13 0,0-13 5 15,-2 18 21-15,-3 0 16 0,-1 3 14 0,-4 7 14 16,-1 3 9-16,-2 3-2 0,-2 4-8 0,-1-2-11 16,0 4-4-16,3 1 2 0,0 5-4 0,-6-2-3 15,17 5 6-15,-4 3-10 0,1 3 3 0,-1 1-4 16,1 5 9-16,0 3-3 0,-1 3 3 0,1 2-11 15,-5 0-3-15,2 1 10 0,-3 0-5 0,-1-3-3 0,-2-3-1 16,-1-1 2-16,-1-3-8 0,4 0-9 16,-6-6-5-16,1 1 1 0,0-6-3 0,-1-1 5 0,0 3 3 15,-1-7 2-15,0 0-2 0,0 0-5 0,7-19 4 16,-2 1 1-16,1-7 6 0,-1-4-3 16,2-3-3-16,3-14 8 0,0 11-8 0,-1 0 9 15,1 1-2-15,4 3 7 0,2 2 6 0,-1 0 4 0,-1 5 4 16,0 2 2-16,-1 8-4 0,-1 2-6 0,-1 4-6 15,0 0 7-15,1 3-6 0,2 3-1 0,-1-1 5 16,5 6-4-16,1 2-2 0,0 2 3 0,-1 1-4 16,5 9-4-16,-4 3 4 0,3-3 5 0,-2 6-6 15,1 4 2-15,-1 1 1 0,-1-3 2 0,1 6-1 16,1-4 5-16,0-3-31 0,2 1-19 0,-3-2-19 16,3-4-16-16,-1-2-1 0,0-3-9 0,-3-5 4 15,-3-1-6-15,3-2 8 0,3-4-2 0,-4-2 2 16,1-4 2-16,4-3 6 0,-5-1 7 0,5-7 3 15,-1-4 9-15,-3-1 2 0,-2-1 6 0,-1-4 6 16,0-1 3-16,-1 0 10 0,-4-1 10 0,4 0 19 16,-7 0 10-16,0 4 31 0,-4 3 18 0,-3 3 19 15,-1 1 25-15,-1 3 14 0,-3 3 1 0,-1-1-7 16,-3 6-8-16,-6-1-11 0,-2 4-6 0,-7 3-10 0,-7 5-5 16,0 6-9-16,-2 3-5 0,-2 2-9 15,5 4-4-15,-2 4-5 0,-7 12-5 0,6-1 0 16,9-7-8-16,3-2-3 0,3 1-3 0,4-1-9 0,7-3-13 15,-1 0-8-15,10-7-15 0,-2-1-6 0,7-2-19 16,2 0-9-16,2-7-14 0,-1 0 1 0,8-3-7 16,2-7 1-16,10-5-9 0,-3-5-1 0,4-5 7 15,7-11 6-15,-3-6 4 0,-3-7 5 0,0-4 8 16,-6 0 5-16,-3-5 5 0,-6-2 8 0,0-1 4 16,-4-4 12-16,-1 2 16 0,-3 5 18 0,-3 0 20 15,-6 13 24-15,-1 6 32 0,-1 3 18 0,-2 1 34 16,-1 9 13-16,3 6 6 0,-3 3-7 0,3 1-15 15,-3 2-19-15,4 2-17 0,-3 2-15 0,3 3-8 16,0 0-6-16,-2 15-8 0,-6 2-8 0,3 11-8 16,4 4-4-16,-6 2-3 0,5 12-6 0,-1 2-2 15,7-12-5-15,-3 11-2 0,7 1-3 0,0 0 0 16,2-14-1-16,7 11-11 0,-6-10-10 0,3-3-18 16,4-1-13-16,-1-4-5 0,2-2-7 0,-5-2-12 15,5-3-14-15,-5-7-10 0,4-1-2 0,-1-6-2 16,-5-2-4-16,6-4 3 0,3-5 11 0,3-6-5 15,2-4-1-15,-1-9 9 0,1 1 5 0,-4-5 11 16,-1 1 0-16,-2-6 7 0,-2-11-1 0,-3 15 16 0,-4 0 6 16,-2 0 10-16,2 4 15 0,-9 7 14 0,3 1 13 15,0 5 25-15,-4 2-18 0,3 0-2 16,-3 4-10-16,1 1 0 0,-1 2-8 0,0 3-2 16,0 0-6-16,0 0 2 0,1 17-2 0,-1-4 7 0,-1 3-6 15,0 8-4-15,-2 4 2 0,6-1 3 0,-3 3-3 16,2 0-2-16,2 0 1 0,3 1-1 15,1-3 2-15,0 0-1 0,6-3-5 0,-1-4 3 16,-3-2-4-16,4-4 4 0,-1 0-8 0,3-3 1 0,1-3-3 16,0-2-5-16,-4-4-2 0,4-2-5 0,-1-2-3 15,0-4-1-15,1-3 0 0,6-8 1 0,0-3-7 16,-6-3 4-16,2-5 0 0,-3-1 9 0,-3-2-1 16,-1-4-2-16,-1 0 5 0,-2 4-2 0,-4-3 7 15,-1 4 2-15,-4 5 14 0,1 5 12 0,-2 2 6 16,-4 6 3-16,-1-1 0 0,-3-1 4 0,0 4-5 15,1-1 4-15,-2 4-8 0,0 2-3 0,-2 1-2 16,0 2-3-16,0 1-1 0,-1 3-4 0,-1 0 1 16,5 2-7-16,-1 0-2 0,0 2 4 0,2-1-7 15,3-2-2-15,1 3-9 0,1-2-4 0,3 0-2 16,3 0-3-16,1-1-1 0,2 1-8 0,6-3 4 16,0-1-6-16,6-1 0 0,2-3-2 0,1-2 1 15,5-2 2-15,-1-2 3 0,1-1 1 0,-7 2 5 16,0-3 2-16,-2 3 0 0,-2 1 4 0,-6 2 2 15,1 0 0-15,-2 2 2 0,-4 1 6 0,1 0 0 16,-1 0-1-16,-4 2-3 0,6-1 3 0,-6 1-2 16,5 8 10-16,-1-3-2 0,-3 3 4 0,2 0 1 15,-4 5 1-15,1 3-4 0,1 1 1 0,0 0-1 0,0 3 1 16,1-2 3-16,-2 1-2 0,1 2-1 0,0-4 2 16,3 4-2-16,-1-4-3 0,1 0-12 15,1-3-7-15,-3-3-25 0,5 0-9 0,-4-5 6 16,5-1-5-16,1-5-4 0,1 0-3 0,1-4-2 0,5-5-8 15,6-6-2-15,-2-4 10 0,2-1 5 0,-3-5 7 16,0 0 15-16,2-4-9 0,-2 3 2 0,1-4 13 16,-3 4 18-16,0 2 5 0,-1 2 9 0,-6 6 15 15,2 0 5-15,-1 6-3 0,-3 1-8 0,1 0-3 16,1 4 1-16,3 2-7 0,-4 3 3 0,6 3 0 16,3 4-3-16,1 3-5 0,3 4 3 0,1 1 4 15,-2 2-3-15,0 3 2 0,-4 1-9 0,1 0 10 16,-9 0-3-16,-2-5 1 0,0 8-5 0,-6-3 14 15,-1 4-13-15,-4-7-3 0,-3 7 5 0,-4-7-11 16,-8 3-7-16,1-1-2 0,-1-2-6 0,-8 0-5 16,1-9-6-16,1 6 6 0,-2-5-1 0,-1-1 4 15,3 0 4-15,3-3-4 0,0-4 9 0,3 3-1 16,1-3-2-16,5-1 6 0,2 0 2 0,2-1-7 16,3 0 5-16,-1 1-2 0,2 1 2 0,5-2-4 15,-9 1-2-15,9-1 4 0,0 0 4 0,0 0 0 16,0 0-8-16,0 0 5 0,30-5 1 0,-16 2-7 15,2-2-9-15,3-4 10 0,8-3 5 0,-3 0-8 16,3-2 4-16,-5-3 4 0,2-5 0 0,1-1 3 16,-4-1 2-16,-3-5-7 0,0 0 5 0,-2-3 2 15,3-11 5-15,-8-3 4 0,3-2-10 0,-6-5 2 16,-2 4 2-16,-2-3 14 0,-1 1 5 0,-3 4 25 16,-3 12 17-16,-1 5 19 0,0 1 22 0,2 2 11 15,-2 11 14-15,0 3-1 0,3 1-5 0,-3 3-11 16,-1 4-11-16,5 0-14 0,-4 0-14 0,3 3-7 15,1 2-13-15,-4 12 2 0,0-3-7 0,-1 11-2 16,1 9-5-16,0 5-4 0,-1 1-1 0,4 17-1 16,1-5-4-16,1 2-1 0,4-3-4 0,-1 1 1 15,1-2-2-15,7 0-3 0,3 1-2 0,2-4 1 16,2 0-3-16,0-10 3 0,9 8-4 0,-3-11-2 16,-1 0-2-16,1-4-2 0,2-3-1 0,-3-4-5 15,2-3-5-15,1-3-8 0,-7-5-9 0,2-2-2 16,-1-5-10-16,0-7-15 0,7-3 1 0,-3-2-6 0,-3-5-3 15,0-2-2-15,-1-5-3 0,-2-5 0 16,-5 1 5-16,1-2 2 0,-2-1 10 0,-1 1-1 0,-2 2 4 16,-4 1 12-16,-3 6 21 0,-3 5 24 0,-2-1 12 15,0 3 7-15,-1 2 2 0,-2 0 2 0,-1 4-3 16,-2 2-4-16,0 2-2 0,-2 2-4 0,-4 4-2 16,-6 3-4-16,-3 6 4 0,-3 6-4 0,-2 2 4 15,1 2-5-15,2 5-1 0,1-1-1 0,4 4-2 16,-1-2-1-16,5 3 0 0,2-2 2 0,8 0-6 15,3-8-5-15,3 4-8 0,7-7-14 0,-1 0-14 16,7-5-10-16,1 3-12 0,4-6-8 0,-2-1-5 16,5-6-8-16,7-2-3 0,-9-2-4 0,9-5 2 15,-1-6 5-15,1-3 8 0,0-3 11 0,0-1 5 16,-2-2 1-16,-3 2 17 0,-1 1 37 0,-2-3 21 16,-7 8 26-16,-2 0 16 0,-2 0 15 0,-1 6 10 15,-2 1 8-15,-2-1 7 0,0 3 0 0,-3 0-7 16,2 1-13-16,-2 1-9 0,2 1-11 0,-3 2-11 15,1-5-7-15,-1 5-10 0,0 0 1 0,0 0-4 16,-1 12-3-16,-2-5 0 0,-1-1-8 0,3 1-15 16,-3 2-21-16,3-2-17 0,-2 4-17 0,-2-2-21 15,4-2-17-15,1-2-10 0,1 0 0 0,7 0 3 16,-3-5 0-16,4 2 3 0,5-4 0 0,4-4-1 16,6-8 9-16,0 0 12 0,2-3 8 0,-2 0 5 15,3-1 14-15,-3 1 14 0,3-2 22 0,-5 2 21 0,0 1 20 16,-7 6 15-16,-1 0 5 0,-2 1 0 0,-2 4 1 15,0 0-2-15,0 1-9 0,2 1 2 0,-1 3-3 16,-1 0-2-16,2 0 1 0,-1 4 1 16,1 0 4-16,-3 1-13 0,5 7-1 0,-5-4-2 0,-4 2-1 15,5 6-5-15,-3 0 1 0,-5-4-6 0,1 5-1 16,-3 0 0-16,0 2-4 0,-3-1 1 16,3-2-4-16,-1-3-9 0,-2-4-4 0,2 0-6 15,0-2-6-15,2 0 7 0,-5-4 0 0,7 0 1 0,-3-3 0 16,0 0-11-16,9-13-9 0,-3 1 2 0,2-2 2 15,6-13-1-15,3 0 1 0,3-3 3 0,4-12 1 16,0 3 1-16,-3 8 0 0,-1 0 2 0,3 3-3 16,0 0 5-16,-2 1 0 0,1 5 5 0,2 2 2 15,-2 4-3-15,-3 5-1 0,0 3 2 0,0 5-2 16,1-2 2-16,2 5-1 0,0 7 3 0,-3 0 2 16,7 3 3-16,-1 5-3 0,-2 0 2 0,-2 6-1 15,0 1 1-15,2-1 7 0,-6 6-5 0,2 0-2 16,-1-3-3-16,1-2 4 0,0 0 1 0,-2 2-2 15,0-4 2-15,-7-4 0 0,2-3-1 0,-4-4-2 16,3-1-3-16,0 1 1 0,3-1-11 0,6-4-11 16,1-1 4-16,7-1 0 0,4-6-15 0,3-1-16 15,0-3-3-15,0-4-1 0,-1-2 1 0,1-3 6 16,-3-2-1-16,-2-3-8 0,0-2 17 0,-5-1 5 16,0-1 7-16,-5 2 0 0,-1 2 14 0,-10 2 12 15,1 3 21-15,-5 1 20 0,-2 1-1 0,-6 3 10 16,2 3 2-16,-3 1-5 0,-6 1-5 0,-1 6-1 15,-6 0-5-15,-12 6-2 0,-2 3-5 0,-3 3 0 16,-1 8 0-16,-10 6-8 0,-1 5 4 0,4-4-3 0,13-1-5 16,-2-1 3-16,4-2 0 0,3 2-5 15,7-3 0-15,-2 0-1 0,10-3-1 0,0-5 2 16,4-4-5-16,1 1-2 0,3-4-3 0,6 0-4 0,2-1-13 16,5-5-5-16,11-2-8 0,8-7-15 0,5-7-17 15,11-6-4-15,2-4 5 0,-2-5 1 16,-1-1 3-16,-6-6 11 0,-5-1 0 0,0-5 6 15,-7 3 1-15,-2-4 17 0,-5-2 15 0,-7 14 20 0,-2-2 23 16,-3 5 32-16,-3 5 36 0,-1 7 20 0,-1 6 11 16,-1 1-13-16,-2 4-17 0,0 2-12 0,-1 2-15 15,0 3-4-15,-4 15 4 0,-2 2 8 0,-4 12-6 16,-2 4 3-16,-2 18 1 0,-3 1 4 0,2 4 4 16,4-2-19-16,2 1-2 0,1-2-4 0,4-1-8 15,6-3 1-15,5-1-5 0,5-4-11 0,-1-9-6 16,4-2-25-16,2-3-35 0,6-3-38 0,-1 1-70 15,2-6-68-15,3-4-73 0,1-2-87 0,5-3-105 16,0-6-1527-16,7-7 662 0,15-9 442 0</inkml:trace>
  <inkml:trace contextRef="#ctx0" brushRef="#br0" timeOffset="15280.97">21608 4937 32 0,'-2'1'257'0,"2"-1"-14"0,0 0-24 16,-6-8-26-16,7 2-17 0,2-5-16 0,3-6-10 16,3-7-10-16,5-3-13 0,0-7-3 0,0 1 0 15,9-11-7-15,-1-4-7 0,-3 2-1 0,3-2-1 16,-4-2-9-16,-5 0-1 0,-1 1-3 0,-1 1-3 16,-2 3 18-16,-6 11-3 0,0 0 3 0,-1 7 28 15,-3 2 19-15,0 7 7 0,0 1-10 0,-1 5-5 16,-3 4-18-16,4 1-11 0,-2 2-15 0,0 4-16 15,3 1-12-15,-11 4-8 0,6 8-9 0,-7 11-2 16,-1 4-12-16,-4 19 0 0,6 5 7 0,-6 8-17 16,9 23 2-16,3 0-5 0,5-2-11 0,5-20 9 15,3 26-2-15,5-26-3 0,2 19 0 0,-1-21 0 16,2-2-6-16,-1 0-2 0,5 25 1 0,-6-29 3 16,-3-2-5-16,5 4-3 0,-3-1 1 0,-2-2-1 15,1 2-1-15,-6-2-1 0,1-3-1 0,-5-11 0 16,7 9-3-16,-9-13 1 0,0-1-1 0,0 1 1 15,0-2-1-15,-1-5 0 0,-3 2-2 0,-2-4-4 16,-2-8 2-16,4-2-1 0,-5-5 0 0,0 0-2 16,0-3 2-16,0-5-4 0,-1 2 3 0,-3-6-4 15,2-3 1-15,-1 0-6 0,-3-6 4 0,1 1 3 16,1-4-3-16,-5-4 2 0,8 2-4 0,1 0-1 16,-2-5 1-16,4-3 6 0,2 4-4 0,5-5 10 15,4 0-12-15,1-4 2 0,7 3 1 0,3-4 5 0,3 0-12 16,9-10 3-16,-2 2 0 0,5-2 1 15,4 3-4-15,-1 0 2 0,-11 8 3 0,10-9 3 16,-1 0-1-16,-8 10-2 0,7-8 2 0,-11 8 1 16,0 0-9-16,2 3 6 0,-8 2 2 0,1 2 2 15,-6 7-2-15,-2 4 10 0,0 0 10 0,-2 4 7 0,0 0 13 16,-1 0-4-16,-1 4-7 0,0 1-1 16,-2-3-7-16,0 5-3 0,1-4-10 0,-1 4 6 15,0 0-5-15,0 0 0 0,-1 14 0 0,-3-3-2 16,-3 4 1-16,2 2 1 0,-4 2-1 0,4 8-1 0,0 0 1 15,1-3 0-15,3-3-4 0,-2 5-1 0,3-2-2 16,3-5-2-16,1 2-16 0,1-4-19 0,-1-3-7 16,6 1-25-16,0-5-8 0,-2-2-2 0,4-2 1 15,0-3-4-15,2-3 4 0,4-5-2 0,0-3-1 16,-1-5 5-16,5-5 6 0,0-6 3 0,-3 1 26 16,3-5-11-16,-3 1 6 0,-2-1 11 0,-3 1 20 15,-4 4 21-15,-2 3 16 0,0-5 24 0,-1 8 11 16,0 3 15-16,-4 4 6 0,0-1 6 0,-2 5-7 15,2-1-8-15,-2 3-9 0,0 0-10 0,2 0-8 16,-3 4-3-16,0 0-9 0,0 0 0 0,0 0-10 16,14 15 2-16,-8-5-2 0,0 2 3 0,2 4-5 15,1 8 0-15,-4-2-1 0,3 5-9 0,-3-9 1 16,1 2-16-16,1 4-12 0,-4 1-10 0,0-7-9 16,1-1-10-16,0-1-11 0,-3-4-10 0,2 0-12 15,-1-3-4-15,1-2 1 0,-2-1 13 0,-1-2 8 16,0-4 8-16,0 0 6 0,0 0 3 0,12-19 4 15,-6 5 6-15,4-11 0 0,2 0 20 0,2-3 0 16,0-3-8-16,0-1 1 0,0-2 3 0,0 4 6 16,1 2 2-16,-2 2 20 0,1-1 3 0,-1 5 12 15,-4 8 10-15,-1 3-13 0,-2 3 6 0,1 0-4 16,0 3-7-16,-2 3-2 0,4 0-1 0,-1 4-6 16,2 3 8-16,0 2 1 0,2 3-5 0,-2 2 5 15,4 5-12-15,2 6 4 0,-3 2-1 0,0-1 5 16,3 0-14-16,-4 1 13 0,2 0 0 0,-1-2 2 15,1-1-2-15,0-1 3 0,-2-4-2 0,-1-4-4 0,1 3-1 16,-2-3-2-16,3-1 2 0,1-3-7 16,-3-4 2-16,2-2-1 0,1-3-2 0,-1 0-5 15,4-5-3-15,-2-5 1 0,3-2 3 0,-3-2 16 16,4-6-23-16,-2-3-2 0,1-3 3 0,-3-2-2 16,-1-4 3-16,2-1 0 0,-4 1-7 0,-3-1 8 15,0 3 7-15,-2 1 17 0,-6 3 10 0,-1 1-4 16,-4 10 10-16,-1 2 24 0,-4 0-6 0,-4 3 0 15,-6 3-5-15,-8 3 3 0,-3 6-12 0,0 4 15 16,-7 7-14-16,4 4-6 0,-8 12 1 0,-4 0 0 0,8 2-1 16,7-4-6-16,4-1-4 0,-3 11 0 15,10-10-6-15,3-1 3 0,6 5 3 0,4-12-9 16,7 0-4-16,-2 6 4 0,2-9-13 0,5-1-31 16,3 2 3-16,5-6-12 0,4 1-7 0,2-7-11 0,8-4 1 15,3-2-7-15,2-6 3 0,2-6 3 0,1-1-1 16,7-8 9-16,1-5 9 0,-16 6 4 15,1 1 5-15,-1-4 16 0,-6 2 12 0,1 1 35 16,-3 4 11-16,-8 5 16 0,-4 4 13 0,-1-1 7 16,1 4 1-16,-5 0-3 0,0 1-8 0,-1 1-9 0,2 1-5 15,-2 1-6-15,-2 1-9 0,0 0-1 0,0 0-3 16,-1 17-6-16,-3-7 1 0,-1 4-1 0,-2 2 0 16,1 0-10-16,-3 1-10 0,3 5-8 15,-2-5-25-15,3-1-20 0,-4-1-19 0,5-3-15 0,2-3-11 16,-2-1-2-16,1-1 3 0,2-2 9 0,1-5 13 15,-3 6 8-15,3-6 0 0,0 0 7 0,0 0 3 16,12-23 3-16,-3 7 8 0,4-9 1 0,1 0 10 16,5-1 4-16,0-1 7 0,0 2 11 0,2 2 23 15,0-2 11-15,-3 7 6 0,-1 1 21 0,-3 4-17 16,1 3-2-16,2 1-6 0,-4 3 6 0,5 2-2 16,1 4-3-16,-2 1-3 0,1 6 3 15,4-1 4-15,-4 5 4 0,0 0-5 0,-3 4-3 0,-1-5-3 16,-1 4-1-16,-3 1-1 0,-3-1-7 0,-2 3-4 15,-4 1 7-15,0-1-5 0,-1-1 1 0,-3 9-4 16,0-11 17-16,-1 0-18 0,2-3 3 0,-2-2-2 16,1 1 0-16,-2-3 7 0,5-2-12 0,-5-2 9 15,5-3-7-15,0 0 4 0,0 0-3 0,-8-12-2 16,8-1-1-16,0-4-1 0,4-7 1 0,5-8-5 16,-1 3-3-16,1-4 4 0,1 0 12 0,1 0-17 15,2 3 11-15,1 4 2 0,-4 1 13 0,1 8 7 16,1 2 4-16,-3 0-10 0,-1 5 0 0,2 0-5 15,3 3-3-15,-4 5-7 0,5 2 10 0,-1 0 7 16,6 2-13-16,-5 5-3 0,3 3-1 0,-3 2 5 16,0 2-5-16,-1 0-3 0,4 7 2 0,-9-7-2 0,2 5 1 15,4 3 3-15,-1 0-6 0,-6-3-2 16,0-1-1-16,2-2-14 0,-4 3-15 0,1-9-28 16,2 6-24-16,-4-7-14 0,1 0-5 0,-1-2-3 15,0-2 7-15,-3 0 8 0,3-5 9 0,0 2 2 0,-4-2 4 16,19-8 14-16,-5-3-4 0,-1-3 5 15,1-6 1-15,5-4 8 0,-1-3 4 0,-1 4 8 16,2-4 5-16,-1 0 7 0,2 3 7 0,-3 2 14 16,-1 2 14-16,-2 6 6 0,-1-1 17 0,-1 1-1 15,2 2-2-15,-5 4-3 0,2 2-4 0,-2-1 1 0,-1 1-3 16,2 2-1-16,2 1-4 0,-2 2-5 0,1 2 12 16,-3 2-9-16,1-1-4 0,1 2 0 15,-2 3 1-15,1-3 13 0,-2 2-20 0,2 2 2 16,-4 1 0-16,1-2 2 0,-4 2 0 0,-1-4-7 0,-1 4 11 15,0-2 6-15,-3 2 4 0,-1-2 4 0,-3 4 0 16,-2-4-1-16,-2 0 3 0,1 0 5 0,-6 3-5 16,6-3 11-16,-6 1-8 0,5 0 3 15,0 1-13-15,-1-1 8 0,5 0-7 0,-2 2 0 0,1-2 12 16,3 4-13-16,0-3-6 0,2-2 5 0,2 4-2 16,-2 2-3-16,6-3 5 0,-2 0-3 0,6 0-5 15,-1 0 4-15,2-1 4 0,1 1-6 0,6-4 5 16,2 2-10-16,9 0 3 0,-4-2 3 0,2 1-3 15,-2-4 0-15,11-3 0 0,-1-3 1 0,0-1-7 16,0-1 5-16,-1-4-1 0,-2-1 5 0,3 0-5 16,-4-4-7-16,7-3 4 0,-8-2 2 0,-1-1-3 15,-1 0 1-15,-1-3-1 0,-3 3-1 0,-4-1 3 16,-4 6-1-16,-1-1 7 0,-2 1 16 0,-4 6 23 16,-2-2 18-16,1 1 12 0,-1 6 7 0,0-1 2 15,-3-1-10-15,2 3-11 0,-2 0-12 0,-1 3-6 16,0 0-7-16,0 0-5 0,0 0-6 0,-5 14-3 15,5-4-2-15,-3 1-4 0,-1 5-5 0,4-3 0 16,0 3 0-16,0-2-3 0,7 2-3 0,-2 0-1 16,4 1-2-16,4-3 2 0,0 0-2 0,3 1-2 15,1-2 2-15,8 0-1 0,5-3 0 0,0 0-5 16,5-3 8-16,-2-3-5 0,-1-1-1 0,6-3-2 16,-5-3-2-16,1-2-4 0,0-3-1 0,-2 0-5 15,-1-4-2-15,-2-2-4 0,-1-4-1 0,-3 1 2 16,-3-1 2-16,-9 6 1 0,2-2-1 0,-5 1 3 15,-3 1-3-15,-1 2 4 0,-4-1 2 0,-1 2 4 16,-2-2-1-16,-4 4 0 0,-5 1-2 0,-2 2 3 16,-4 2-2-16,-5 4-2 0,-8 2 2 0,-2 4-2 15,3 2 2-15,-4 6 3 0,1 0-7 0,5 2 1 0,-1 3 3 16,4 0-14-16,1-1-17 0,4-2-18 0,8-3-21 16,3-2 4-16,2-4-1 0,3 3-5 0,2-5-6 15,5 0 3-15,3-1 0 0,2-2-3 16,4 0 2-16,3-4-1 0,2-3-11 0,2-1 11 15,13-3 11-15,-8-3 3 0,0-1 4 0,2-1 20 0,-1 0-2 16,-9 3-1-16,-1 0 18 0,-2 1 1 0,-4 1 24 16,1 2 5-16,-3 0 7 0,-2 1 2 15,1 2-2-15,-2 2 3 0,-2 0-6 0,-4 0 6 16,11 0-3-16,-8 4 0 0,1 1-1 0,0 1 2 0,2 5-1 16,-2-1 2-16,1 2-4 0,-2 0-1 0,3 3 3 15,-2-6-3-15,1 2-3 0,0-1 2 0,-1-2 5 16,5 0-2-16,-5-2 1 0,6-3 1 15,-1 0-6-15,4-3 4 0,0-3 0 0,6-4-2 0,6-4 0 16,0-5-1-16,0-3-5 0,2-1 6 0,-5-8-5 16,2-1 0-16,6-13-1 0,-5-1-4 0,-1-1-3 15,-2-7 4-15,-3 3-7 0,-4-2 7 0,0 0-1 16,-3 0 1-16,1 5 2 0,-8 15 14 0,2-1 29 16,-4 7 6-16,-3 7 28 0,3 3 7 0,-3 4-5 15,0 3-13-15,0 2-8 0,-3 5-8 0,3 0-3 16,-15 10-3-16,-4 8-3 0,-3 7 5 0,-9 13-4 15,2 5-3-15,-2 0-3 0,3 4 1 0,4 2-5 16,5-2-3-16,1 0-4 0,4 1 0 0,6-13 4 16,4-2-9-16,8 1-3 0,0 0-15 0,5-1-39 15,5-6-49-15,0 0-68 0,8-3-70 0,2-2-50 16,4 0-49-16,4 0-88 0,2-6-1315 0,0 1 574 16,-5-4 382-16</inkml:trace>
  <inkml:trace contextRef="#ctx0" brushRef="#br0" timeOffset="18297.49">17244 6791 135 0,'-3'3'278'0,"3"-3"-24"0,-2 5-28 0,2-5-20 16,-2 4-22-16,2-4-17 0,0 0-11 0,0 0-8 15,0 0-7-15,0 0-3 0,15-5 0 0,-5-3 2 16,-3 0-1-16,6-5-9 0,1-2-2 0,4-5-11 0,1-4-1 16,-1 0-6-16,-1-2-6 0,2-5-8 15,-2-1-3-15,3-12-5 0,-2-1-10 0,-4 11 2 16,-2-10 1-16,-5 9-5 0,-2 3-2 0,-4 3 12 0,1 2 7 16,-2 1-3-16,-2 9 2 0,2-1 1 0,-1 9-7 15,1 1-9-15,0 1-11 0,-2 2-12 0,2 1-10 16,0 4 2-16,0 0-11 0,-2 14-5 0,2 3-2 15,4 5-7-15,0 9-9 0,4 0 4 0,4 13-8 16,6 2 0-16,4 1-10 0,1-4-10 0,10 0-20 16,-2-4-5-16,2-2-5 0,-2-1-13 0,-6-10-8 15,1 1-3-15,-4-4-6 0,-2 2-1 0,-1-3-5 16,-8-5-3-16,-2 1 1 0,-3-5 7 0,3 3 2 16,-7-5 6-16,0 0 7 0,-2-5 4 0,-2 1 6 15,0-2 9-15,-7 0 9 0,-1-2 10 0,-6 1 19 16,1-4 6-16,-3 1 3 0,-10-1 16 0,6 0 1 15,-7-1 4-15,2 0 6 0,-1 2 8 0,5-1-5 16,5-1 0-16,0 1-4 0,4-2-6 0,0 2 0 0,5 0-3 16,1-1-2-16,2 1-9 0,2-3 0 15,4 3-6-15,0 0-9 0,0 0 6 0,-1-5 0 16,1 5-2-16,15-3-9 0,-2-1 1 0,6-8-1 0,7 0-1 16,-1-1 0-16,2-1-5 0,3-5 5 0,-1-3-3 15,-1-2 1-15,9-11 2 0,-14 6-2 0,7-14-2 16,-4 2 9-16,-4-7-7 0,-5-6 5 0,1 7-1 15,-7-7 4-15,-3 8 14 0,1-3 15 0,-7 18 22 16,0-1 32-16,-2 3 19 0,-2 3 21 0,-2 6 33 16,4 6 15-16,-1 2-2 0,-3 7-11 0,4-4-13 15,-4 3-19-15,3 1-16 0,-1 3-14 0,2 2-12 16,0 0-8-16,-12 17-5 0,8 7-8 0,-2 5-5 16,1 5-2-16,0 13-9 0,-2 1-4 0,6 5-4 15,2-3-2-15,7 0 0 0,1 2-8 0,-3-4-2 16,3 2 0-16,5-3-3 0,-1-2 1 0,1 2-4 15,1-1-4-15,3-14-5 0,-2 1-10 0,0-5-18 16,1-2-19-16,2-1-1 0,1-4-26 0,0-4-2 0,-2-6-10 16,-2-3 2-16,3-2-3 0,3-3-3 0,-4-3-2 15,10-6-10-15,-5-7-1 0,5-4-1 16,-2-7-1-16,-4-3 1 0,8-11 12 0,-9 6 0 0,4-13 9 16,-6 3 5-16,-2 9 14 0,2-8-1 0,-6 11 11 15,-3 4 16-15,-5 7 27 0,-5 2 11 0,-1 0 0 16,-3 5 8-16,-2 2-9 0,-6 2 3 15,-3 1 1-15,-7 5-13 0,-9 6 2 0,-1 3 2 0,-6 4-2 16,-12 8 5-16,3 5-5 0,15-9-4 0,0 6 1 16,5 1-6-16,8-2-1 0,1 0-16 0,9-4-11 15,2 4-17-15,3-6-2 0,5-2-1 0,5-2-6 16,0-1 4-16,3 1 4 0,6-3 0 0,-2-2 6 16,6-3 8-16,0-2-2 0,9-2 8 0,-5-1-2 15,3-4 3-15,2 2 2 0,-9 0 4 0,1 1 3 16,-3 1 3-16,-4 2 0 0,0 1 0 0,-2-3 4 15,-3 6 5-15,0-4 10 0,0-1-8 0,-8 2 3 16,9-1 1-16,-5 0-2 0,-4 1 5 0,8 1-2 16,-8-1-1-16,6 3 4 0,-1-2-5 0,-5-1 6 15,4 1-1-15,1 2 2 0,-1-3 11 0,-4 0-12 16,8 1 7-16,-8-1-2 0,10-1 2 0,-5-2-2 0,4-3-3 16,0-4 1-16,6-3-3 0,-2-2 2 0,4-7-6 15,1-1 1-15,-3-4 2 0,0-4-1 0,6-15-4 16,-1-2 1-16,-2-2 2 0,1 1 2 0,-6-3-4 15,-3 3 4-15,2 0 10 0,-6 14 13 0,-3 2 16 16,2 3 47-16,-3 4 35 0,-2 10 17 0,0 3 6 16,0 4-4-16,-1-1-12 0,1 5-13 0,-1 0-19 15,-2 2-14-15,3 3-12 0,0 0-5 0,-7 17-5 16,0 1-7-16,2 13-5 0,-3 2-3 0,-2 12-3 16,1 10-3-16,0-2-4 0,0 2 0 0,7-3-7 15,2-2-2-15,0-1-1 0,6-1-1 0,-1-16-2 16,8 1-2-16,0 2-7 0,1-4-9 0,1 0-15 15,4-4-23-15,2-4-9 0,-3-1-8 0,3-3-20 16,1-5-4-16,4-5-19 0,-6-2-10 0,12-9-10 0,2-4-1 16,0-3 0-16,0-6 3 0,11-12-5 15,-3 1 11-15,-2-4 4 0,-4-2 11 0,-12 3 12 16,-1 0 6-16,-1 2 10 0,-3-2 16 0,-1 4 29 0,-3 0 26 16,-6 7 27-16,-3 1 16 0,-2 5 31 0,-3 0 11 15,2 2-5-15,-3 1 6 0,-4 4-1 0,4 0-8 16,-4-1-6-16,-2 5-11 0,0 0-6 15,6 1-9-15,-20 8-5 0,3 1-3 0,-1 3-6 0,-2 6-4 16,0 0-1-16,2 3-4 0,2 0-9 0,5-4-9 16,1 2-9-16,4-2-19 0,-1 0-16 0,2 2-31 15,5-2-8-15,5-2 7 0,-1 2-25 0,3-8-7 16,5 1-8-16,0-3 0 0,7-2-14 0,1-6-2 16,9-4-5-16,1-5 3 0,6-5 6 0,-3-2 11 15,0-3 13-15,-1-1 12 0,9-8 9 0,-9 8 25 16,-4 1 29-16,-5-1 24 0,-1 5 27 0,-8 3 22 15,-1 3 12-15,-2 5 10 0,-3-1-7 0,-2-1-7 16,1 4-10-16,-2 1-7 0,-1-1-8 0,-4 3-2 0,10 3 1 16,-5 1-2-16,0 2 7 0,3 4-13 15,-2-1-3-15,2 4-2 0,0 3-3 0,0 1-3 16,-2-1 3-16,0 2-10 0,-1-3 8 0,-1 4 2 0,2 2-8 16,-3-4 1-16,-1-1-3 0,0-2-12 0,0-2-12 15,-2-7-3-15,4 3 4 0,-4-4 3 0,0 1 11 16,1-5-9-16,-1 0 3 0,0 0 0 15,13-12 0-15,-7-1 4 0,2-1-4 0,1-5 11 0,4-9-3 16,-3 0 1-16,6 0 12 0,0 1 1 0,2 0 18 16,-3 1 9-16,3 4 3 0,-1 0 13 0,-4 7-3 15,1 4 3-15,2 0-13 0,0 2 1 0,-2 5-5 16,-2 3-4-16,6-1-4 0,-1 6-4 0,2 1-3 16,-1 3-1-16,-1 2-3 0,-2 1 0 0,-1 4-5 15,-1 2 0-15,1 4-9 0,-4-5 5 0,3 8 0 16,-7 0 0-16,-1-5-1 0,-3 1-2 0,0 5 4 15,-4-6-5-15,0-1-2 0,0-1-2 0,-1 3 2 16,1-9 1-16,0 2-9 0,0-2-3 0,-2-3-7 0,4-1 7 16,-1-2 3-16,1 0-5 0,0-5-8 0,0 0 3 15,0 0-10-15,7-20 0 0,-2 6-1 16,3-5-6-16,5-8 5 0,1 0 6 0,5-4-9 0,-1-1 10 16,10-11-4-16,-1 4 3 0,1 3 8 0,-6 8-8 15,-3 3 7-15,5 3 1 0,-1-2-1 0,-2 5 5 16,2 2-2-16,-7 8 1 0,4 0-7 0,-3 4 0 15,-2 1-2-15,2 1 4 0,-5 7 2 0,6 2 5 16,-8 3-6-16,5 2 0 0,-4 5 6 0,1 1 1 16,-3 1 0-16,-1 5-2 0,-3 1 1 0,1 1-1 15,-1 0 0-15,2 0-1 0,-3-5 6 0,-3-1-7 16,7 0 5-16,-6 1 1 0,7-3-4 0,-1 0 4 16,-3-4-2-16,0-3-3 0,4 1 6 0,-1-3 11 15,1-1-11-15,0-4 1 0,2 0 1 0,1-3-2 16,-1-3-1-16,2-1 3 0,1-6-9 0,1-4 9 15,4-3-5-15,-2-5 3 0,1-1-3 0,-3-2 2 16,3-6-3-16,-1 4 1 0,-2-2 0 0,-1 0 0 0,-1 3 10 16,-3 1 19-16,-3 6 18 0,-1 6 20 15,-4 4 12-15,0 1 0 0,-1 1-4 0,0 3-10 16,-3 0-11-16,2 4 16 0,-14 7-4 0,-4 3-10 0,-10 10-4 16,-12 11-6-16,-1-1-5 0,2 4-3 0,10-10-2 15,-5 12-9-15,7-12-1 0,8 3-6 0,5-1-9 16,0 1-9-16,6-2-14 0,3-4-25 0,5-2-12 15,9-1-11-15,0 1-14 0,6-5-5 0,10 1-12 16,0-5-10-16,3-6-4 0,8-1-8 0,1-8 5 16,0-5 9-16,13-3 14 0,-3-5 6 0,1-4 10 15,-7-5 3-15,-11 5 16 0,1-4 14 0,2-6 24 16,-6 9 27-16,-4-2 22 0,1 1 25 0,0 3 31 16,-7 0 5-16,2 2 1 0,-9 7 6 0,-1 3 4 15,0 1-3-15,-5 1-9 0,1 5-12 0,-2-3-11 16,1 1-13-16,-2 4-6 0,-2 0-6 0,10 6-2 15,-6 1-6-15,-1 3-5 0,1 3-3 0,-2 3-1 16,1-1-2-16,-2 5-5 0,-1-1-1 0,-1 9-11 0,-3-1-20 16,0-8-22-16,0 6-34 0,0-7-28 15,-2 0-19-15,2-2-24 0,4-2-8 0,-1-5-7 16,1-1 3-16,0-2 15 0,1 0 17 0,-1-5 13 16,0-1 7-16,0 0 11 0,13-13 4 0,-8 2 14 0,4-3 8 15,8-9 2-15,-7-1 9 0,3-2 15 0,-1-3 20 16,1 3 29-16,1-1 19 0,-2 1 17 15,-1 1 15-15,3 3 14 0,-3 5 1 0,1 1 1 0,-3 3-6 16,-1 4 3-16,-3 1-16 0,5 1-5 0,-6 1-13 16,4 3-5-16,-2 5-7 0,3 1-1 0,1 2-3 15,1 2-8-15,1 5 2 0,-1 2-1 0,-2 0-4 16,2 1 0-16,-1 1-1 0,-1 2-3 0,1 1-4 16,-5-3-4-16,2 0-6 0,-1-2-3 0,1-1-5 15,-2-3-8-15,1-1-1 0,1-2 0 0,-2-2 2 16,1-3 0-16,4 1 17 0,1-3-14 0,1-3-2 15,-2-2 6-15,7-6 1 0,-3-1 0 0,8-8 11 16,-2-4-10-16,-1 0 2 0,2-5 0 0,8-10 3 16,-11 7 11-16,9-9 7 0,-12 10 9 0,2-3 17 15,2-10 10-15,-5 18 25 0,0-3 9 0,-1 7 24 16,-6 5 15-16,3 2 10 0,-7 6 5 0,3 1-17 16,-4 1-10-16,-1 2-20 0,2 1-10 0,-2 3-12 0,-1 1-6 15,0 0-11-15,-1 20-2 0,-3-3-1 0,-1 9-11 16,0 3-3-16,-3 1-2 0,2 8 2 15,-4 8 8-15,2 0-20 0,2-11-14 0,2 0-15 16,1 2-6-16,1-4-30 0,2-3-25 0,0-1-38 0,1-3-30 16,2-4-12-16,-1-6-3 0,2-4-10 0,2-1 4 15,2-2 18-15,1-4 0 0,2-3 15 0,1-2 13 16,2-5 9-16,6-3 10 0,7-7 16 0,0-5 8 16,-3 1 4-16,3-5 3 0,-4-2 23 0,14-11 14 15,-15 8 23-15,1 1 7 0,2 0 19 0,-2 2 8 16,1 4-1-16,0 0 12 0,-4 5 2 0,-2 4 6 15,-4 4-8-15,-4 1-5 0,-1 3-6 0,2 4-2 16,1 1-1-16,1 1 0 0,-1 4 2 0,4 3-2 16,0 4 3-16,-1 1-3 0,0 6 1 0,-1 3 0 15,-1 1-6-15,-4 0-1 0,1 1-2 0,-2 0-2 16,-7 0-2-16,-1-3 0 0,-1 6-2 0,-3 1-24 16,-6-2-55-16,-3 0-88 0,4-2-100 0,-7-3-110 15,1-7-140-15,-2-2-1321 0,-1-6 604 0,-11-6 404 16</inkml:trace>
  <inkml:trace contextRef="#ctx0" brushRef="#br0" timeOffset="18416.16">21953 6532 119 0,'17'-12'280'0,"8"-3"-55"0,2 3-45 16,3-4-55-16,1 0-83 0,-3 2-138 0,-1-3-197 15,-13 1 99-15,-10 5 64 0</inkml:trace>
  <inkml:trace contextRef="#ctx0" brushRef="#br0" timeOffset="19331.25">5346 9498 11 0,'-6'5'267'0,"0"0"0"15,1-2-9-15,0 3-6 0,3-3-7 0,-1 0-8 0,-1 0-12 16,4-3-8-16,-4 4-20 0,4-2-18 0,0-2-21 16,0 0-5-16,4 7 4 0,3-3 16 15,11 0 18-15,4 0-4 0,13 0-5 0,19-2-7 16,2 1-4-16,9-3-10 0,30-3-14 0,-1 1-10 0,1-2-9 16,-1 2-9-16,1-4-17 0,0-2-6 0,-1 0-13 15,-30 3-8-15,4 3-8 0,-2-3-2 0,2 0-7 16,-8 1-6-16,-3 1-6 0,-2-2-4 0,-15-1-9 15,-3 3-2-15,1 0 0 0,-2 0-6 0,-4-4-5 16,0 3-12-16,-5-3-23 0,-3-3-12 0,-6 3-18 16,0-4-29-16,-4 0-5 0,-1 0-3 0,-6-5-10 15,-1 2-6-15,-6-6 2 0,-4-6 14 0,-4 3 0 16,-5-6 7-16,-2 1 7 0,-7 1 9 0,2 3 18 16,-1 0 16-16,0 4 24 0,-2 1 18 0,8 6 15 15,2 1 28-15,5 6 8 0,-1-2-11 0,1 3-4 16,3 1-14-16,1 1-5 0,2 3-6 0,2 0-3 15,0 0 4-15,6 16-8 0,3-7 2 0,3 8-5 16,9 7 8-16,-3 2 4 0,9-2-2 0,-3 4 2 16,12 7 10-16,0-3-11 0,-9-5-1 0,1-1 3 15,-3 1-6-15,2-1 2 0,-4 1-2 0,-5-1 2 16,-4-1-2-16,-2-1 1 0,-7-5-4 0,-1 6 2 16,-7 1 5-16,-3-4-6 0,-6 4-4 0,-10-3 5 15,-1 0-12-15,-6-1-29 0,-13 3-68 0,-4-5-68 0,-3 1-75 16,2-3-96-16,9-10-121 0,-15 1-952 15,1-3 465-15,-2-8 312 0</inkml:trace>
  <inkml:trace contextRef="#ctx0" brushRef="#br0" timeOffset="19998.56">8207 9145 217 0,'-1'-10'324'0,"1"-2"-18"16,0 4-21-16,-3 0-24 0,3 3-24 0,0 0-29 15,0 2-20-15,0 3-27 0,0 0-13 0,0 0-14 0,-1 17-3 16,1 3-12-16,0 3-3 0,0 9-3 0,1 0-6 16,2 2-1-16,-2 14-12 0,0-2-2 15,7 1-8-15,-2 0-4 0,2 1-3 0,0-14 1 0,3 10-16 16,6 1 2-16,-1-12-7 0,5-2-8 0,-2 0 0 15,4-2-5-15,1-4-1 0,-2-2-6 0,2-3 17 16,-2-5-22-16,-3-5 0 0,-2 0-8 0,1-4 6 16,-4-6 3-16,0 3 1 0,0-6 4 0,4-6 3 15,1-8 1-15,0-3-8 0,0-9 1 0,-2-4-2 16,2-14-2-16,-2-3-5 0,-1-3 1 0,-3-2-11 16,1-4 4-16,-8 2 4 0,-3-4-6 0,0 2 7 15,-6 2 5-15,-1 5 9 0,-1 1-13 0,1 15 5 16,-2 6 22-16,0 4 4 0,-1 9 1 0,2 1 0 0,-3 6-20 15,-2 4-10-15,0 2-3 0,-3 6-8 0,-4 4-15 16,1 6-24-16,-5 9-39 0,1 9-42 0,-4 15-31 16,3 6-36-16,3 3-45 0,8 0-45 0,4 2-58 15,5-1-983-15,5 2 435 0,2-6 288 0</inkml:trace>
  <inkml:trace contextRef="#ctx0" brushRef="#br0" timeOffset="20581.41">8906 9599 333 0,'5'-1'379'0,"-5"1"-36"0,0 0-34 0,0 0-40 16,0 0-22-16,0 0-25 0,0 9-24 0,-5-1-19 16,4-1-18-16,-4 7-17 0,2-2-14 0,-2-1-12 15,4 0-21-15,-2 0-15 0,2 0-16 0,1-1-18 16,1-1-10-16,2-1-12 0,-1-1-4 0,6-5-1 0,2 2-7 15,3-1-2-15,0-7-2 0,5-1-8 0,1-3-2 16,4-8-7-16,2-1 3 0,0-3-5 0,-3-6 5 16,-1-3-6-16,1 0 7 0,2-13 0 0,-6 12 8 15,-3 2 3-15,-2 1 16 0,1 4 14 0,-5 6 21 16,0 0 13-16,-3 5-3 0,-2 3-3 0,1 3-3 16,-1 1-10-16,-1 0-6 0,3 4-4 0,0 1-7 15,2 1-2-15,1 3-1 0,5 2-5 0,0 5-2 16,0 2-4-16,-1 0 1 0,5 8-2 0,-4 3-4 15,-2 1 3-15,-2 1-3 0,-4 1-3 0,-2 2 3 16,-1-2-4-16,-2 3-6 0,-1-2-1 0,-1 1 6 16,-3-1-8-16,1-1 0 0,-1-8 1 0,0 6 0 15,3-8 12-15,-3-2-11 0,1-4 2 0,0-3-3 0,3-1-1 16,0-2 1-16,0-1-5 0,-1-1 7 16,1-3-5-16,7 2 3 0,-7-2 1 0,16-9-5 15,-7 2 7-15,7-3-2 0,6-5-7 0,-3-4 4 0,1 1-1 16,2-4 0-16,-4-1 5 0,5-4 0 0,-5 1-7 15,-1-3 7-15,0-3-6 0,-2 3 4 0,-1 0-4 16,-2 1 9-16,-1 6 3 0,-1 4 9 0,-4 2 16 16,-2 4 23-16,-1 4 17 0,-2 1-3 0,2 4-1 15,-2-6-12-15,-1 9-4 0,0 0-5 0,0 0-5 16,-12 10 3-16,2 4-8 0,-5 5-3 0,-2 5-4 16,-1 3-3-16,0 0-6 0,3 2 2 0,-3 0-3 15,8 3-6-15,-2-1-3 0,2 0-27 0,9 1-47 16,1-2-48-16,4 4-46 0,3-4-49 0,9-1-61 15,3-2-73-15,1-4-88 0,7-6-855 0,4-4 425 16,2-8 284-16</inkml:trace>
  <inkml:trace contextRef="#ctx0" brushRef="#br0" timeOffset="21297.26">10565 9458 213 0,'3'-13'377'0,"0"1"-21"0,-3 0-22 15,0 2-13-15,-3 4-25 0,2-5-18 0,1 5-23 16,-5 0-25-16,2 1-20 0,2 1-19 16,-1 1-25-16,2 3-14 0,0 0-17 0,-14 5-14 0,7 2-12 15,-2 3-6-15,-3 3-15 0,1 3-8 0,-2 1-9 16,2 7-10-16,-1 0-2 0,6-6-6 0,-1 0-12 16,3 2 2-16,2-1-23 0,1-2-17 0,4-1-22 15,1 0-17-15,2-4-9 0,1-1-5 0,6 0-1 16,3-2-3-16,0-3 5 0,5-4 0 0,2-2 8 15,-3-2 5-15,3-1-1 0,-1-4 6 0,5-3 6 16,-2-5-2-16,-3 2 5 0,0-4 3 0,-7 4 8 16,4-7 11-16,-5 6 15 0,-4-1 16 0,-1-2 17 15,-1 3 23-15,-7 2 12 0,3 4 10 0,-3-4 6 0,2 5-1 16,-3 0 7-16,0 2-13 0,0 2-13 16,0-1-6-16,0-2-8 0,0 6-12 0,0 0-8 15,0-6-6-15,0 6-1 0,0-3-5 0,0 3-1 0,0 0-2 16,1-5-3-16,-1 5 4 0,0 0-2 0,4-4 0 15,0 1-3-15,0-2 4 0,1-3-11 0,5-2-4 16,2-6 1-16,7-7-5 0,-3 0 1 0,1-5-3 16,1 1 2-16,-1-5-3 0,-5-2-1 0,4 0 3 15,-4-10 1-15,1 11-2 0,-4-1-3 0,-5 0 16 16,1 5 13-16,-1 0 17 0,2 9 23 0,-5 3 17 16,2 6 8-16,-2 0-4 0,-1 3-10 0,0 1-8 15,0 2-10-15,0 3-15 0,0 2-4 0,0 0-7 16,0 14-3-16,0 3-5 0,-1 11 5 0,1 4-4 15,0 4 1-15,1 16-7 0,2 2 4 0,0 1-4 0,3 3-2 16,-2 1 1-16,3-2-2 0,2 4-1 16,3-4-1-16,-2 3-4 0,2-5 0 0,-1-3-3 0,2-4-2 15,-2 0-1-15,3-1 5 0,-2-4-3 0,-4-8-1 16,6 12-3-16,-7-13-2 0,4 10-1 0,-5-12-1 16,-2-2 1-16,2-3-3 0,-6 0 3 0,-4-8 7 15,0-2-8-15,-4-3 5 0,-3-1-3 0,-4-1 1 16,-3-7 0-16,-10 0-3 0,0-6 4 0,-4-3-7 15,-3-6 6-15,2-5-2 0,-1-2 0 0,-7-12-4 16,14 5 2-16,5-5-3 0,3 4 4 0,6-1-1 16,4-2-4-16,3 1 1 0,6-2-4 0,1 4 0 15,7 1-2-15,2 1 3 0,8 0-4 0,1 2 0 16,7-2-4-16,4 0-27 0,11-5-38 0,6 3-56 16,6 0-79-16,2 1-80 0,4 3-102 0,2 1-122 15,-2-3-1247-15,-2 1 586 0,-2-6 390 0</inkml:trace>
  <inkml:trace contextRef="#ctx0" brushRef="#br0" timeOffset="23232.18">12337 9544 267 0,'6'3'276'0,"-2"-1"-25"0,0 1-21 0,5-1-24 16,-1-1-24-16,3-4-17 0,1 0-12 0,2-2-16 15,2-1-11-15,3-4-13 0,4-7-7 0,-2 0-7 16,-1-3-2-16,2-1 1 0,-7-4-5 0,3-1-1 15,-1-3 7-15,-4-3-8 0,2-14-8 0,-5 11 11 16,0-15-8-16,-4 4-6 0,-4-3 5 0,-3 2 3 0,-3 11 9 16,-1-10 16-16,0 13-3 0,-3 5 24 15,2 1 15-15,-2 9-12 0,3 1-3 0,0 6-2 16,0 2-8-16,1 1-16 0,0 4-17 0,3 1-5 0,1 3-16 16,-8 8-5-16,4 6-8 0,-1 5-8 0,-1 10 6 15,-1 17-11-15,6 3-5 0,2 4-4 0,2 2 4 16,6 4-3-16,1 24-12 0,-1-23 0 0,13 22 0 15,-7-24-4-15,9 21-2 0,-4-23-4 0,-4-1 6 16,14 23-4-16,-9-27-4 0,6 5 8 0,1 25-9 16,-11-24 6-16,-2 1-6 0,1-1-6 0,-5-3-4 15,-5-3-9-15,-3-3 2 0,1-14 0 0,-4-3-11 16,-1-2-1-16,-3-4-2 0,1-8-1 0,-2-5 10 16,1-1-10-16,-3-3 3 0,-2-5-14 0,-3-2-14 15,-2-3 3-15,-4-2-3 0,-5-11 3 0,-4-2 2 16,2-1-2-16,-5-5 7 0,2-1 9 0,-2 2-4 15,0-3 7-15,6 2 5 0,-3-2 26 0,5 4 6 16,1 0 20-16,9 4 1 0,1 0-3 0,3 2-2 0,3-2-7 16,2-3-5-16,5 0-3 0,3 2-5 0,9-8 6 15,4-1-3-15,7 3 0 0,2-3-6 16,13-7 4-16,3 1-4 0,-1 0-9 0,1 2 7 0,-1-3-4 16,0 0-4-16,-5 0-5 0,1 0 9 0,-2-1-19 15,-2 0-3-15,-3-3 0 0,-8 11 7 0,0 0-2 16,-5-2-1-16,1 3 3 0,-1 2 3 0,-1 2 1 15,-8 7 10-15,-2 1 22 0,-2 4 11 0,-2 5 9 16,-1-4 3-16,0 4 2 0,-1 2-4 0,-1-1-6 16,0 4-2-16,0 0-5 0,-9-1-3 0,9 1-2 15,-15 11 4-15,3 1-7 0,-3 2-2 0,1 6-1 16,-4 3-2-16,5 1 5 0,3 2-6 0,1 1-7 16,0-1 4-16,5-1-1 0,4 1-3 0,0-6-4 15,4 5-6-15,4-6-5 0,-2 0-13 0,4-4-27 16,3 0-22-16,0-3-17 0,5-1-4 0,0-3-9 15,1-6-1-15,4-2-1 0,-1-1-9 0,4-7 2 0,5-5 5 16,-5-4 8-16,-2-4 1 0,0-5 6 0,-3 0 17 16,-2-4 4-16,-3-2 11 0,-3 3 16 0,-1 2 25 15,-5-1 19-15,1 6 37 0,-5 2 24 16,-3 6 27-16,1 2 19 0,2 2 7 0,-3 0-3 0,0 6-16 16,3-1-9-16,0 0-14 0,-5 1-11 0,2 4-6 15,4-4-4-15,-4 4-8 0,13 8-7 0,-5-1-1 16,8 5-7-16,-3 3-2 0,8 6-6 0,-5 1 3 15,2 3-5-15,-1-4-1 0,-2 8-3 0,-4-5-13 16,0-2-13-16,-5-3-18 0,2-1-18 0,-3 0 2 16,0-1-3-16,-2-6-11 0,0 0 7 0,0-1-7 15,-3-4 4-15,1 0 8 0,-2-3 8 0,1-3 3 16,-4 2 6-16,4-2 18 0,-5-10-16 0,1-1 0 16,-2-6 6-16,2-10-5 0,4 0-3 0,-1-2 13 15,1-2 3-15,2 1 11 0,6-1 1 0,0 0 4 16,3-1-1-16,3 6 2 0,2 1 7 0,1 3 10 15,0 0 1-15,6 4-4 0,-1 2-6 0,-3 10 5 0,1-2 2 16,10 4 2-16,-2-1-5 0,1 7-5 0,2 5 5 16,-3 2-1-16,-1 0 1 0,0 5 0 15,1 6 4-15,-6-2-8 0,2 2-4 0,-2 4 2 0,-4 1 1 16,3 3-2-16,-3 1 0 0,-4-2-3 0,0 3-5 16,-1-2-8-16,-1 1-23 0,3-5-20 0,-5-2-22 15,1-5-18-15,-2 0-14 0,0-4-6 0,2-4 0 16,-2-1-1-16,2-3 9 0,2-3 5 0,-2-2 2 15,2-2 4-15,5-6 6 0,6-6 4 0,-1-3 6 16,-1-3 9-16,1-7 8 0,-3-2 5 0,0-1 3 16,7-13 6-16,-5 2 10 0,-4 9 10 0,0 2 14 15,-1 1 21-15,-6 0 26 0,2 5 26 0,-8 4 26 16,2 2 25-16,-5 5-15 0,-2-4 6 0,0 5 3 16,0 3-1-16,-5 1-1 0,1 5-15 0,-2-2-10 0,-7 4-1 15,3 3-7-15,-17 9 1 0,0 4-4 16,2 3-8-16,-16 9-8 0,13-2-2 0,-8 9-3 15,9-9-4-15,4 3-7 0,0 1-3 0,4-3-9 0,2 2 1 16,7-4-7-16,4-4-7 0,2-3-16 0,6-1-6 16,1-4-11-16,3-2-10 0,3-1-10 15,9-1 0-15,0-4-8 0,15-3-11 0,7-2-6 0,-3-8 2 16,14-2 4-16,-2-5 6 0,0-2 0 0,-1-2 3 16,-14 5 6-16,-1-5 11 0,-3 1 6 0,-6 5 21 15,-1-3 27-15,-5 6 23 0,-5 1 28 0,-4 2 17 16,-3 1 8-16,-2 2 8 0,0-2 4 0,-3 2 2 15,3 2-5-15,-3 1-9 0,-1-2-14 0,0 4-7 16,0 0-9-16,0 0-7 0,0 0-7 0,-14 11-7 16,1-5-6-16,-1 5-7 0,0 0-8 0,0 4-19 15,-2-1-10-15,1-3-27 0,0 3-19 0,2-2-16 16,6-2-18-16,-2-1-9 0,5-5-4 0,0 2 8 16,2-3 4-16,3-1 11 0,-1-2 11 0,0 0-5 0,20-11 15 15,-4 1 9-15,9-7 3 0,-2-1 2 16,1-3 6-16,3 2 15 0,-1 0 7 0,1 2 32 15,-2-1 16-15,-1 3 15 0,-1-1 12 0,-6 6 2 0,2 1 1 16,-5 0-3-16,0 3 0 0,-1 3-9 0,1 3-7 16,-1 0 0-16,2 0-5 0,-2 2-4 0,4 5-3 15,-3 2-4-15,2 4-5 0,-4-2-1 0,-1 5-3 16,5 6 1-16,-10-5-2 0,1 3-2 0,-2 4 0 16,-4 3-6-16,-1-8-2 0,-1 7 3 0,-2-7-6 15,-2-1-17-15,2-1-12 0,-2-3-12 0,3-2-10 16,-2-3 1-16,3-3 4 0,-1 0 2 0,1-2 7 15,0-3 5-15,1-1-2 0,0 0 0 0,0 0 2 16,5-19 4-16,1-1 0 0,5-2 2 0,5-4 1 16,-4-5 2-16,8-12 2 0,-2 14 0 0,10-14 0 15,-6 15 3-15,-1 7 11 0,0-1 10 0,-1 3 1 16,-6 3 7-16,1 0 2 0,0 6 3 0,-4 3-3 16,0 1-1-16,0 1-3 0,-2 2-1 0,-3 0-5 15,2 3 1-15,5 3-6 0,-4 2 2 0,-3 2 1 16,3 2-2-16,4 4-3 0,-4 3-8 0,0 1-16 0,-2 6-39 15,0 3-40-15,1-1-41 0,-2 4-55 0,-2-1-49 16,-2 4-53-16,2-3-55 0,0-2-1155 0,0-1 502 16,-3-9 334-16</inkml:trace>
  <inkml:trace contextRef="#ctx0" brushRef="#br0" timeOffset="24164.21">15864 9194 222 0,'11'-25'359'15,"0"1"15"-15,-5 10-20 0,-4 2-17 0,0 3-24 16,-1 2-27-16,1 1-29 0,-2 3-22 0,0 3-13 16,0 0-14-16,0 0-3 0,-16 13 10 0,8 0-17 15,-2 5-3-15,-5 10-13 0,2 0-17 0,-1 4-8 16,1-1-12-16,-1 4-19 0,1-1-9 0,4 1-13 16,-1-2-9-16,1-1-8 0,5-1-14 0,0 0-1 15,3-6-8-15,2-6-6 0,2 0-7 0,2-2-3 16,2 0-9-16,3-7 0 0,3 2-7 0,4-5-8 0,4-2-6 15,6-5-2-15,2-3-7 0,2-6-6 0,1 1-6 16,0-6 8-16,1-5-3 0,-1 0-2 0,9-11 5 16,-15 4-4-16,12-8 1 0,-5-3-3 0,-9 10-2 15,-1-2 7-15,0 1 4 0,-4-1 12 0,-6 4 27 16,-3 8 18-16,-1 3 19 0,-5 5 15 0,3-1 5 16,-4 4-2-16,0 0-4 0,1 0-16 0,-3 2-9 15,-1 2-12-15,0 2-4 0,0 0-10 0,0 0-1 16,-6 20 0-16,1-4-9 0,-2 4 0 0,4 6-7 15,0 3-2-15,-1 2-5 0,1 1-3 0,6 1 2 16,-2-3-3-16,7-1-2 0,0 3-2 0,4-7-4 16,2-2 0-16,5-5 0 0,7-3-2 0,3-2 3 15,5-6-4-15,4 1 1 0,13-7-2 0,-13-2-1 16,15-4-1-16,-1-2 0 0,-2-6-2 0,0-1-4 16,-14-1-2-16,11-7 4 0,-15 3-1 0,9-10 0 15,-13 7-3-15,-4 0 1 0,1-2-2 0,-6 2 5 16,-3 2-2-16,-6 3 3 0,-2 3 6 0,-3 3 2 0,-5-2 1 15,-4 3-6-15,-1-3 5 0,-11 0-7 0,-1 8 3 16,-15-4-1-16,-10 6 4 0,-13 6-4 0,-9 6-2 16,2 3 0-16,0 7-2 0,3 3-1 0,9 1-1 15,3 3-8-15,14-4-16 0,5-3-28 0,5 2-31 16,14-5-11-16,1-2 6 0,8-2 5 0,5-3 5 16,7-1 0-16,7-1-2 0,9 0-7 0,4-3 3 15,4-5 2-15,1-2-3 0,3-4 0 0,13-5 1 16,-4-2 4-16,-12 1 10 0,13-6 7 0,-2-1 9 15,-13 4-1-15,-6 1 12 0,0 1 15 0,-3-3 18 16,-8 5 25-16,-3 3 21 0,-6 3 24 0,0 1 8 16,-5 3 3-16,2 0-5 0,-1-1-6 0,-2 1-3 15,2 1-9-15,-5 1-5 0,0 0-2 0,1 6-5 0,-2 1-1 16,-3 3 1-16,-1 5-9 0,-1 1-3 0,2 2 2 16,-2 1-5-16,1 0 0 0,3 0-1 15,-2-4 3-15,4-3-10 0,2 0 0 0,2-3 2 0,-1-1-3 16,5 1 0-16,2-4 3 0,0 0-6 0,11-4 3 15,-2-4-6-15,12-4-1 0,0-3-3 0,-1-4-1 16,2-1-1-16,-2-3 1 0,-1-4-3 0,-1-6-5 16,-4 1 2-16,8-14 2 0,-5-2-1 0,-1-2 3 15,-14 12 0-15,6-15 0 0,-8-1-2 0,4-1-1 16,-2-1 4-16,-7 3-3 0,-1 2 7 0,1 12 15 16,-5 8 22-16,0 1 34 0,0 6 1 0,2 8 2 15,-4 0-5-15,1 5-15 0,-3 1-9 0,-2 8 3 16,-3 6 5-16,-9 16 8 0,-5 4 10 0,-8 13-2 15,-2 8 21-15,-9 20 11 0,11-16-2 0,4-4-10 16,8 1-6-16,8-2-2 0,1-2-4 0,10-12-4 16,4 1-8-16,4-4-2 0,2 2-4 0,4-1-9 0,5-3-44 15,2-3-9-15,6-1 0 0,1-4 0 0,4-3 0 16,14 3-15-16,1-5-175 0,-10-10-99 16,16 3-110-16,-14-6-125 0,20-6-149 0,2-1-1362 15,2-6 679-15,-2-6 452 0</inkml:trace>
  <inkml:trace contextRef="#ctx0" brushRef="#br0" timeOffset="27197.2">18519 9136 115 0,'0'4'270'15,"1"-1"-29"-15,-1-3-26 0,3 5-17 0,0-4-21 16,-3-1-14-16,12-1-15 0,-3-4-11 0,4-2-4 16,6-1 2-16,8-6 2 0,-3-6 9 0,4 1-6 15,-1-3-4-15,0-2-9 0,0-2-3 0,-2-2-9 0,6-10-8 16,-3-1 1-16,-9 10-9 0,-2-5 1 0,2-7-8 16,-6 7-5-16,0 4 2 0,-7 3 12 15,1 0 3-15,-6 8 2 0,0 1 3 0,-2 6-13 0,0 0-8 16,-2 3-8-16,2 2-18 0,-2 5-11 0,2-1-6 15,1 3-3-15,0 0-5 0,-8 21-6 0,7-1 2 16,2 10-13-16,3 2 2 0,5 13 2 0,6-1-2 16,-1-10-6-16,9 13-5 0,5-6-4 0,3-2-5 15,-7-8-10-15,3 7-20 0,4-1-7 0,-12-9-8 16,3-3-8-16,-7 2-3 0,0-5-3 0,-3 2-5 16,-3-7 3-16,0-2 3 0,-3-3-3 0,-3 0 2 15,-1-4 4-15,2-2 9 0,-4-1 3 0,0 1 6 0,-4-2 4 16,1-3 9-16,-3-1 8 0,-5 0 17 15,-1-1 9-15,-7-2 5 0,0-1 13 0,-6-1 0 16,-5 0 5-16,-1-3 0 0,2 4 5 0,2 0-2 0,4 0 2 16,4-1 5-16,1 3-2 0,4-3-4 0,3 5-4 15,4-2-8-15,0 3 0 0,0-2 0 0,7 1-4 16,-6-3-3-16,6 3-6 0,0 0-1 0,10-6 1 16,2 1-4-16,5-1 4 0,10-4-11 0,4-4 2 15,2 0-1-15,3-3 6 0,6-6-17 0,-7 2 9 16,7-5-4-16,-12 4-4 0,-2-5 9 0,4-10-5 15,-1-2 4-15,-3-3 5 0,-8-6-5 0,2-1 3 16,-4 1 1-16,-4 2 8 0,-1 1 33 0,-7 12 19 16,0 2 22-16,-4 2 33 0,-2 10 26 0,-2-3 11 15,0 5-2-15,1 0 6 0,0 5 0 0,-2 4-18 0,1-1-18 16,-1 5-9-16,2 1-23 0,1 3-8 16,0 0-7-16,-9 17-10 0,6 4-9 0,1 8-2 0,2 6-7 15,1 13 2-15,2 5-11 0,2-5-7 0,4 5 2 16,4 1-4-16,4 1-5 0,-4-4 0 0,10-3-3 15,0-2-2-15,0-1-7 0,1 0-5 0,2-5-15 16,-6-10-15-16,1-3-14 0,1-5-14 0,1-1-1 16,2-5-11-16,-2-5-5 0,0 1-7 0,-1-5-6 15,-1-7-10-15,0 2 0 0,-1-2 5 0,6-11 2 16,-2-2-9-16,-2-3 7 0,1-6 8 0,-4-3 12 16,-2-2 2-16,-2-4 15 0,-3-1-5 0,-2 1 7 15,-4 1 9-15,-2 1 6 0,-4 2 20 0,-4 0 3 16,-6 3 9-16,1 8 4 0,-11-2 3 0,-5-1-2 15,-7 9-6-15,-6 2 4 0,-2 6-3 0,-14 4-1 16,0 8-2-16,3 2-5 0,2 4 7 0,15 0-11 0,6 2 2 16,2 2 6-16,5 2-3 0,9 0-17 0,4-3-13 15,6 1-8-15,4-3-8 0,3-1-16 16,13-2 2-16,3 2 6 0,-1-10 1 0,12 1-1 0,1-4 5 16,3-3 10-16,2-3 5 0,-1-1-2 0,-1-3 13 15,1 1-3-15,0 2 6 0,-2-4 6 0,-5 2-6 16,1-2 1-16,-12 4 10 0,3 0 8 0,-4-1 5 15,-8 4 3-15,2-1 1 0,-5 1 11 0,2-2 0 16,-4 2 3-16,-5 1-2 0,8 0-3 0,-8 0-2 16,8 5 1-16,-3-2-2 0,-3 1 3 0,2-2-6 15,-1 3-3-15,-2 1 3 0,2 0 2 0,-1-2 8 16,1 3-15-16,1-2 4 0,-2-2 2 0,3 0-8 16,0 1-2-16,-1-1 12 0,3-3-10 0,4-3-6 0,-1-3 1 15,3 1-8-15,2-6 1 0,1-2-1 16,3-6 0-16,-4-3 11 0,2-3 11 0,-2-5-16 15,6 0 11-15,0-16-15 0,2 0 0 0,0-2 1 0,0-4 3 16,-1 2 3-16,-4-1 6 0,1 0 0 0,-7 17 30 16,3-10 37-16,-10 15 24 0,0 1 3 15,-5 8 12-15,3 6 15 0,-3 2 4 0,-2 0-7 0,2 5-18 16,0 2-13-16,-2 4-11 0,2 1-4 0,-7 13-9 16,2 4-2-16,-7 13-2 0,-1 12-8 0,4 5-9 15,-1 5 0-15,-1 2-8 0,5 1-1 0,2-1-8 16,2 1 3-16,2-4-3 0,3-5-3 0,1-11-5 15,0 0 3-15,1-1-3 0,4 0-1 0,1-5-4 16,3-2-7-16,5-1-14 0,-1-7-17 0,3 0-18 16,4-4-16-16,4-4-5 0,3-3-7 0,1-3-11 15,5-5 3-15,2-6-1 0,10-6-1 0,-13-3 3 0,11-8 8 16,-6-3 4-16,0-4 13 0,-13 7 1 0,7-11 8 16,-11 8 7-16,0-1-6 0,-2-2 18 15,-7 2 24-15,-2 0 29 0,-4 3 27 0,-4 6 21 0,-5 1 7 16,0 2 3-16,-2 2-5 0,-2 2 2 0,-5-2-7 15,-3-1-3-15,2 7-5 0,-1 2-11 0,-3 2-7 16,-5 2 2-16,-7 5-18 0,-4 5 0 0,1 1-4 16,0 6 1-16,-2 0-3 0,0 3-7 0,1 0 1 15,2 1-7-15,3-1-2 0,5-1-27 0,8-2-18 16,2-2-10-16,6-5-12 0,4 3-14 0,4-1-7 16,6-2-12-16,7-1-3 0,3-1-3 0,11-5-2 15,6-4-1-15,4-5 9 0,9-1 6 0,-2-8 12 16,-1-1 2-16,-12 4 17 0,1-1-3 0,-3-2 5 15,-2 1 25-15,0 1 14 0,-5-1 17 0,-1 4 23 16,-10 2 18-16,-3 4 8 0,0-2 5 0,-3 2-7 16,-4 2-3-16,4 1-4 0,-4-2-7 0,-1 3-7 0,4 4 1 15,-3-1-7-15,1 2 3 0,-2 2-3 0,3 4-2 16,-5 1-1-16,2 0-4 0,0 6 0 16,-3 2-1-16,1 0-2 0,-2 0-5 0,0 0 1 0,-3-1-1 15,2-1 1-15,1-3-10 0,-3-2-6 0,3-1-15 16,3 1-15-16,-3-6-15 0,1 2-3 0,-1-3-5 15,4-1 1-15,2-1 4 0,-6-3 0 0,17-8 4 16,-3-4 5-16,1 0 4 0,5-10 2 0,2 1 4 16,3-6 3-16,-2-2 2 0,10-7 4 0,-9 9 7 15,7-9 12-15,-11 9 15 0,-2 3 14 0,6 5 11 16,-8 4 13-16,-4 1-1 0,1 2-6 0,-1 6-3 16,-1-1-8-16,-2 3-1 0,1 4-4 0,2 3-2 15,-3 2-4-15,2 1-3 0,-3 4 2 0,1 3-1 0,1 3-2 16,-5 1-2-16,-1 2-1 0,0 1 0 15,-3 6-2-15,-3-2-2 0,-2 1 3 0,-1 0-4 16,2-5 0-16,-7 5-4 0,4-8-7 0,-1-2-7 0,3-1-17 16,-1-2-8-16,4-4 1 0,-3-2-3 0,0 0 3 15,3-2 5-15,1-2 5 0,0-2 1 0,0 0 6 16,10-9-3-16,-1-3 1 0,4-3 1 0,6-6 3 16,0-2 1-16,1-5-6 0,0 1 8 0,2-4 1 15,12-8 0-15,-15 10 2 0,12-15-3 0,-9 17 7 16,5 1-1-16,-3 3-2 0,-1 2 3 0,-3 5 1 15,-3 1-3-15,-2 7 2 0,-1 4-7 0,-1 2-1 16,-2 2 1-16,-2 4 3 0,4 4 0 0,0 4-2 16,-4 6 5-16,1 6-2 0,0 1 3 0,-3 4 1 0,-1 3-1 15,-3-1 0-15,-2 3 3 0,-1-4-1 16,-1 3 1-16,1-4 2 0,-4 2 3 0,0-6-6 16,4-6 2-16,4-1 0 0,1-2 0 0,2-2-2 0,0-4 4 15,5 2 0-15,-1-7 1 0,8 2 0 0,2-4-5 16,5-3 5-16,3-7-2 0,4-1 0 15,-4-2 1-15,4-4 1 0,-1-5 1 0,11-8 0 0,-4-3-5 16,-2-4 2-16,-1 1 1 0,-3-6-3 0,-2 0 0 16,0-1 3-16,-5-2 1 0,-8 16 18 0,-4 1 11 15,-5 7 6-15,-1 0 10 0,-3 8 13 0,-4-1-2 16,-1 1-7-16,-6 3-9 0,-3 1-7 0,-8 2-8 16,-13 11 2-16,-8 1-7 0,-15 13-2 0,-6 2 1 0,2 5-5 15,1 1-4-15,2 4 1 0,3 1-6 16,7-1 0-16,5-4-2 0,13-5-9 0,7 0-18 15,7-2-9-15,6-6-10 0,6 2-6 0,5-2-10 0,7-2-7 16,12 0-6-16,5-5-9 0,7-2-4 0,18-6 2 16,2-4 4-16,3-3 5 0,2-6-2 15,-5-6 9-15,-2-2 8 0,-2-3 10 0,-1-3 2 0,-3-3 8 16,-2 1 5-16,-4 3 20 0,-9 3 25 0,-6 2 20 16,1 2 19-16,-5 1 7 0,0 1 14 0,-9 8 0 15,-3 1-7-15,-1 1-3 0,-5 3-10 0,1 1-8 16,1 2-8-16,-1 3-1 0,0 0-5 0,-1 6 0 15,-1 2-6-15,0 1-1 0,-3 6-3 0,1-1 2 16,-4 8-3-16,0-1-5 0,-3 2 2 0,-3 1-3 16,-3-3 0-16,2 0-7 0,-3 0-18 0,2-7-21 15,5-3-26-15,1-3-24 0,0 1-8 0,4-3-2 16,0-3 7-16,3 0 2 0,-1-2 14 0,2-4 4 0,-4 0 6 16,18-8 5-16,-8 1 6 0,4-6 5 15,4-7-1-15,1-2 8 0,-1-4 5 0,5-3 11 16,-2-1-2-16,8-10 9 0,-5-1 8 0,-2 12 16 0,-2 0 15 15,1 3 4-15,-2 2 16 0,-6 8 3 0,0-1 2 16,-6 8-1-16,5-1-5 0,-6 3-8 0,-1 3-9 16,-1 0-3-16,0 4-2 0,-4 0-2 0,11 12-1 15,-7-1-2-15,0 5 2 0,-3 4-5 0,2 6-3 16,-3 1 0-16,0-1-5 0,0 1 4 0,-4 0-3 16,4-8-4-16,0 1-4 0,1-3-10 0,2-4-12 15,0 0-8-15,-1-3-6 0,4 0 4 0,2-4 0 16,1-1 2-16,4 1 3 0,-2-6 3 0,10-6 3 15,-3-3 1-15,6-5 6 0,3-3-1 0,-2-4 3 16,2-5 0-16,9-14 10 0,-4-2 15 0,-1-3 4 16,-2 1 14-16,2-4 7 0,-1-3 2 0,-2 0 8 15,0-2 5-15,-3 3 13 0,-5 0 7 0,3 9 6 0,-10 10 27 16,5 3 17-16,-10 10 25 0,-1 1 12 0,0 6-1 16,-4 2-13-16,0 1-25 0,-2 2-20 15,1 3-11-15,-2 3-11 0,0 0-6 0,-8 13-9 0,-2 2-6 16,-4 11-9-16,-4 2-4 0,-3 14-3 0,2 4-4 15,-2 1-2-15,-4 2-2 0,9 0 4 0,0 3-23 16,7-2-25-16,5-2-24 0,2-2-36 0,2-12-21 16,4 0-31-16,3-3-33 0,7-2-14 0,3-3-9 15,2-6 10-15,-2-7 15 0,7-1 12 0,-3-7 13 16,-1-5 12-16,-1-4 9 0,8-2 10 0,0-6 12 16,0-3 12-16,3-9 5 0,1 2 7 0,-3-3 15 15,9-10 12-15,-2-1 16 0,-8 11 16 0,-1 0 21 16,-3 2 12-16,-2 0 9 0,-1 5 13 0,-8 6 8 15,-5 5-2-15,4-1-2 0,-5 2-13 0,-3 3-8 16,3 2-5-16,-6 1 2 0,8 5-1 0,-1 7-1 16,0 0 5-16,-2 8-3 0,2 4 0 0,-4 4-1 0,-2 1-5 15,1-1-1-15,-6 1-5 0,2 2-1 0,-2 1-1 16,0-3 0-16,-2 0-1 0,0 0-5 0,0-1-1 16,-2 0-9-16,-1-4-32 0,3-8-37 0,-1-1-37 15,2-5-37-15,1-2-18 0,-1-4-16 0,3-3-60 16,2-1-78-16,-16-9-85 0,6-3-89 0,-8-10-1176 15,-2-4 553-15,-12-13 368 0</inkml:trace>
  <inkml:trace contextRef="#ctx0" brushRef="#br0" timeOffset="27313.18">23850 8652 489 0,'-41'-29'360'15,"15"7"15"-15,1 6-13 0,2-1-35 0,5 9-22 16,4 1-37-16,5 1-27 0,2 4-32 0,3 0-11 16,1 1-21-16,3 1-12 0,0 0-14 0,34 3-19 15,0-3-7-15,18 1-22 0,7-2-64 0,1-2-98 0,0 1-124 16,0-3-1079-16,0-5 420 0,0-2 282 0</inkml:trace>
  <inkml:trace contextRef="#ctx0" brushRef="#br0" timeOffset="28080.7">25101 7882 163 0,'1'-30'338'0,"2"-1"-21"0,-2 12-9 16,-1 0-15-16,0 2-1 0,0 5-21 16,-1 3-9-16,2-1-23 0,-1 4-23 0,0 1-24 0,0 1-22 15,0 4-19-15,0 0-7 0,0 0-12 0,2 20 1 16,0-2 1-16,2 12-1 0,-3 3 0 0,4 16-8 16,-1 0-5-16,1 4-13 0,0-1-4 0,3-2-12 15,-3 1-10-15,0 1-5 0,4-1-7 0,-2 0-5 16,2 0-5-16,-2-3-4 0,2-13-9 0,4-2-6 15,1-2-19-15,1-4-21 0,3-2-8 0,3-4-3 16,-1-7 3-16,4-2-21 0,-2-6 3 0,11-4-9 16,-2-6-7-16,4-4-1 0,0-4 0 0,1-5-4 15,10-12 4-15,-5-3 13 0,0-1 2 0,-4-1 0 16,-12 7 11-16,1 2 5 0,0-1 14 0,-1 3 14 16,-2 3 24-16,-9 6 29 0,0 2 20 0,-3 4 7 0,-5 1 6 15,0 2-9-15,-2 2-12 0,-1-2-12 0,-1 5-7 16,-2 0-3-16,0 0-9 0,9 12-3 15,-6 0-3-15,-3 4-5 0,0 1-2 0,2 11-1 0,-2 1-4 16,2 3-4-16,1-4 2 0,0 5-10 0,1-5 4 16,3-1-2-16,2-1-1 0,7-6-2 0,2-1 0 15,3-2-6-15,6-4 3 0,1-4-2 0,4-5-7 16,3-4 1-16,1-4-2 0,-1-4 3 0,6-4-4 16,5-5-2-16,3-7 8 0,-4-3-8 0,-2-4 1 15,-5-3 6-15,-1-1-4 0,-3-2-1 0,-2-3 2 16,-4-2-1-16,-9 11-1 0,-3 1 0 0,-3 0 6 15,-5 4 20-15,-2 8 12 0,-6 0 14 0,0 2 10 16,-6 0-5-16,-3 4 2 0,-6 2-1 0,-3 1-8 0,-9 4-9 16,-5 2 0-16,-3 9-3 0,-1 3 1 15,2 3-4-15,2 5-6 0,-1 3-6 0,4 2 2 16,2 4-3-16,2 0-2 0,6 1-4 0,0-2 1 0,8 2-7 16,2-1-1-16,5 1-2 0,6-2 3 0,2 0-5 15,5-7-15-15,6 1-24 0,2 0-35 0,7-5-50 16,3-1-64-16,8-6-68 0,-3 0-73 0,3-5-90 15,3-4-99-15,-3-5-1182 0,-7-6 562 0,-6-6 376 16</inkml:trace>
  <inkml:trace contextRef="#ctx0" brushRef="#br0" timeOffset="28246.99">25252 8082 415 0,'-20'-4'636'0,"5"1"-64"0,4 2-65 16,10-3-44-16,1 4-55 0,33-13-51 0,19-3-57 15,35-5-45-15,10 1-49 0,9 0-54 0,8 4-70 0,1 2-69 16,1 0-65-16,-7 3-70 0,-8 2-84 0,-5 1-126 16,-34-3-886-16,1 0 406 0,-7-1 270 0</inkml:trace>
  <inkml:trace contextRef="#ctx0" brushRef="#br0" timeOffset="30698.35">9368 11812 59 0,'-2'6'302'16,"0"1"-31"-16,2 2-26 0,4 0-27 15,0 2-21-15,3-2-16 0,2-3-19 0,2 1-12 16,1-1-16-16,4-2-12 0,1-1-13 0,2-3-7 0,-1-4-7 16,1-2-13-16,0-4-5 0,6-4-6 0,-5-4-10 15,3-3-1-15,-1-2-5 0,-3-5-6 0,0-1-2 16,4-17 2-16,-5 0 0 0,-1-1-3 0,-2 2 5 15,-4-7-1-15,-3 0 4 0,-4 0 3 0,-3 0 12 16,2 0 6-16,-11 0 14 0,3 5 43 0,-4 11 2 16,4 5 22-16,-4 2 27 0,-4 5 14 0,3 1-4 15,1 8-7-15,0 2-4 0,0 3-13 0,3 4-17 16,-1 1-16-16,3 5-16 0,-3 7-11 0,-1 10-10 16,2 8-6-16,-1 9-10 0,1 17-6 0,0 0-9 15,6 9-3-15,6 19-5 0,-1-20-8 0,8 25 5 16,-8-23-9-16,6 23-3 0,-3-26-4 0,5 25-5 15,-5-28-3-15,-2 0-3 0,3 0-1 0,-4-1-1 16,0-2-5-16,8-3-1 0,-7-2-1 0,2-13-6 0,2 19 4 16,-1-21-4-16,-1 0-1 0,2-1-1 0,-1-7-4 15,-3-3-3-15,0-5-8 0,-1-5 1 16,0-4-1-16,-4-2 7 0,2 0-1 0,-3-5 0 0,0 0 0 16,9-21-3-16,-8-7 0 0,0-5-1 0,-2-17 0 15,-4-1-2-15,1-7 2 0,0-2-1 0,-3-26 2 16,4 28-2-16,2 0-1 0,-2 2 0 15,3 6 2-15,0 15 1 0,0 2-1 0,3 8 4 0,-2-1-2 16,-1 8 1-16,3 2-3 0,-2 4-5 0,4 1-1 16,0 2 1-16,0 4-1 0,3-2 2 0,-1 7-3 15,1-1 6-15,2 5-6 0,1 0 2 0,-1 4 1 16,3 5-1-16,-3 2 2 0,4 8-1 0,-7 4 2 16,6-1 1-16,-4 5-1 0,-5-2-2 0,1 3 3 15,-1-3 0-15,1 3-3 0,0-4 1 0,-4-4-1 16,3-4 0-16,0-3-3 0,0-5-5 0,-3 0-4 15,3-2-2-15,1-5 2 0,3 0 0 0,-2 0 3 16,3-8 0-16,5 1 4 0,3-5-3 0,7-12 5 16,-1-2-6-16,3-5 5 0,4-10-2 0,1-3 6 0,-8-2-4 15,4-4-3-15,-8 1-1 0,-2-1 4 16,-2-1 0-16,-7 13 2 0,-3-1 2 0,-4 5 3 16,-1 0 0-16,-4 10-2 0,-1 1 4 0,0 2 7 0,-2 4 5 15,0 2-7-15,-3 3-3 0,-5-3-1 0,-2 6 0 16,0-1-3-16,-1 5-2 0,-5 2 1 0,2 2 3 15,-4 2-3-15,-2 0 3 0,10 2-1 16,5-3 0-16,-1-2-1 0,3 2-5 0,4-4 1 0,-1 2-1 16,5-2-2-16,2-1 3 0,0 0 1 0,0 0-1 15,21-1 4-15,1-2 2 0,9-6-2 0,2 1 2 16,2-1-2-16,-2 1-2 0,0 2 2 0,-1-4-1 16,0 4 3-16,-4 1-3 0,0-1 2 0,-1 4 4 15,-8-1-7-15,-1 1 3 0,1 0-6 0,-6 2 2 16,0 2 1-16,-3 0 3 0,5 3-4 0,-5 5 2 15,6 0-1-15,-5 4 0 0,1 2 4 0,0 5 2 16,-2 4-1-16,-1 3 6 0,-1 5-4 0,0-4-1 16,-3 1 0-16,0 0-1 0,1 2 0 0,1 0 2 15,-1-3-1-15,2-3 8 0,1-2-9 0,1-6-1 16,-1-2 0-16,5-1 1 0,-2-2 2 0,3-3-2 16,2-3-1-16,0-4 4 0,0-3-8 0,2-4-1 15,1-6-4-15,5-4-3 0,-2-2-5 0,0-6 1 0,-2-1 1 16,-1-6-5-16,0-14 1 0,5 1 3 0,-11-2 0 15,2-2 2-15,-5 1 0 0,-8 11 2 16,3 0 2-16,-6 2 4 0,-2 6 6 0,0 7 18 0,-2 3 18 16,-3 4 16-16,2 1-3 0,-3 3-4 0,-3 2-4 15,1 3-3-15,-1 3-5 0,-6 4-4 0,-2 4-3 16,-4 8-2-16,2 5-3 0,2 1-6 0,5 7-1 16,0 6 3-16,1 9-3 0,7-7 0 0,6-1-3 15,6 9 0-15,1-11-4 0,14 9 3 0,-8-13-6 16,11-1-5-16,6-5-6 0,8 5-16 0,-3-12-15 15,13 0-20-15,2-5-14 0,5-8-23 0,-1-5-15 16,1-5-17-16,3-5-14 0,1-4-6 0,-4-4-10 16,1-5-1-16,-2-2 3 0,-4-6-4 0,-4-3-3 15,-2-4 0-15,-4-4 13 0,0 3 15 0,-7-2 7 16,-5 0 17-16,-11 11 9 0,-4 1 24 0,-6 4 33 16,-4-2 38-16,-5 7 30 0,-3 3 20 0,-2 0 33 15,-7 4 3-15,-3 1 7 0,-7 1-3 0,-4 7 11 16,-7 1-9-16,-5 5-2 0,-13 8 2 0,-2 8-2 15,2 3 0-15,1 1-7 0,2 4-7 0,8 2-7 16,1 4-5-16,17-7-8 0,2 3-6 0,3-2-6 16,6 3-3-16,8-4-3 0,1-2-8 0,8-2-7 0,1-3-14 15,8-1-13-15,2-3-13 0,11 1-12 0,3-4-12 16,4-6-8-16,5-4-7 0,-1-5-3 0,12-8-3 16,0-3-6-16,-3-6 9 0,0-4 1 0,-4-3 8 15,-5-5 5-15,2-1 15 0,-10-3-3 0,-2-2 14 16,-7-4-5-16,-6-1 10 0,0 1 20 0,-8 9 24 15,-4-12 24-15,-3 14 31 0,-4 2 26 0,-4 3 23 16,-5 3 1-16,-2 1 11 0,0 11 9 0,-1-2-5 16,3 6 1-16,1 7-15 0,-2 0-11 0,-2 6-11 15,2 3-11-15,0 7-8 0,-3 8-7 0,4 7-10 16,0 1-4-16,5 4-4 0,3 1-7 0,5 12-7 16,2-9-3-16,3 9-4 0,8-4-3 0,-1-8-6 15,7 10-2-15,9-2-6 0,-8-13 1 0,3-1-6 16,10 5-4-16,-3-10-8 0,2-6-9 0,0-2-7 15,-2-4-8-15,4-5-6 0,-2 0-3 0,1-7-4 16,-5-3 2-16,1-4-4 0,-3-6 1 0,2-2 2 16,-2-6 1-16,-3-1 2 0,-1-6 4 0,-2-4 1 15,-6 1 4-15,2-2 3 0,-7 4 0 0,1-1 2 16,-3 3 13-16,-3 8 9 0,-2 0 22 0,-1 2 20 16,0 4 5-16,3 4-1 0,-5 2 5 0,4 1 0 15,-5 1-18-15,3 1-9 0,0 4-4 0,-3-3-1 0,3 3-7 16,-1 12-5-16,0-3 5 0,-4 10-8 0,2-1-4 15,2 6 4-15,2 1-7 0,1-2-19 0,-1 4-27 16,8-4-13-16,-2 4-7 0,-1-12-18 0,3 3-12 16,2-5-15-16,2-1-10 0,1-2-2 0,0-2 6 15,4-4 2-15,-1-1 4 0,0-6 5 0,1-2 2 16,4-4 7-16,2-6 1 0,3-2 9 0,-4-3 5 16,0-4 10-16,3 0 7 0,-1-3 4 0,-4 4 12 15,-2-2 5-15,-3 2 17 0,0 2 14 0,-5 5 20 16,0 1 10-16,-5 0 22 0,3 6 15 0,-5 0 7 15,2-1 0-15,-6 5-2 0,6 1-4 0,-4 2-8 16,0-4-8-16,0 4-4 0,-2 2-9 0,2-3-6 16,-2 3-4-16,0 0 2 0,0 0-4 0,-1 12-3 15,-3-4-2-15,0 4-1 0,-6 2-3 0,3 3 1 16,0 7-4-16,-1-5-2 0,2 0 2 0,-2 6-4 0,3 0-1 16,4 3 2-16,-2-9 1 0,3-2-4 15,3 3 0-15,-2-3-1 0,4 1-1 0,3-7 1 16,1 4 6-16,-1-6-6 0,2 0-1 0,4 2 0 0,-2-6 6 15,1-1-5-15,6 1 0 0,2-5 1 0,7 0 0 16,1-2-1-16,2-9 1 0,1 2 1 0,-1-3-3 16,1-5 4-16,-2 0-2 0,1-2-1 0,-3 1 1 15,-4-3 1-15,2-3-1 0,-4-3-2 0,-4 1 4 16,-5-2-2-16,-1-3 7 0,-4-2 2 0,-2-2 5 16,-2-16 8-16,-5 6-2 0,-3-4 25 0,-5 3 0 15,1 13 18-15,0 3 0 0,-3 1 40 0,1 4 28 16,2 4 21-16,-2 9 17 0,5-3-1 0,0 5-13 15,1 6-20-15,0-3-141 0,0 3 0 0,0 3 0 16,4 1 0-16,-6 8 0 0,2 3 0 0,-1 7 0 16,5 9 0-16,0 1 0 0,0 6 0 0,4 0 0 15,1 15 0-15,4-13 0 0,1 10 0 0,-1-13 0 16,5 3 0-16,-1-4 0 0,9 10 0 0,-6-12 0 0,2 2 0 16,4-5 0-16,-2-2 0 0,3-4 0 0,4-3-28 15,0-9-387-15,1-2-84 0,1-4-75 16,2-9-88-16,-1-3-1343 0,-5-4 669 0,-2-6 444 15</inkml:trace>
  <inkml:trace contextRef="#ctx0" brushRef="#br0" timeOffset="30818.11">13261 11123 177 0,'-28'-18'428'15,"-3"1"10"-15,4 1-1 0,-1 4-23 0,1 2-34 0,7 7-38 16,2-2-34-16,6 2-34 0,1-1-29 0,5 2-26 16,2 1-20-16,4 1-16 0,0 0-17 0,0 0-21 15,34-3-11-15,2-1-19 0,16-3-72 0,15-1-104 16,-2-1-113-16,32-7-145 0,-5 0-1046 0,-29 7 455 15,-1-1 304-15</inkml:trace>
  <inkml:trace contextRef="#ctx0" brushRef="#br0" timeOffset="31314.18">14435 11344 160 0,'-4'-15'250'0,"1"-3"10"16,1 0-6-16,-4-7-6 0,1-1-4 0,1-2-7 15,0 0-8-15,-2-2-17 0,2-3-17 16,0 3-10-16,1-5-11 0,5 0-6 0,-2-2-6 0,2 3-24 16,1-1 17-16,-1 3-16 0,2 5 13 0,0 1 11 15,-4 11-14-15,0 3 3 0,0 0-6 0,-1 4-10 16,-2 3-17-16,3-1-16 0,-2 3-14 0,0-1-10 16,2 4-12-16,0 0-8 0,-2 13-1 0,1 0-7 15,3 5-9-15,1 2-3 0,7 4-1 0,1 1-3 16,7 4-11-16,4 1 4 0,12 5-1 0,2-3-4 15,4-3-1-15,1 0-6 0,-12-9-1 0,3 1 3 16,-5-4-4-16,1 0-6 0,-5-3 3 0,-5-4-1 16,-4 0-3-16,-5-3 1 0,1-1 1 0,-6-2 3 0,1 2 9 15,-5-5 9-15,-1 4 3 0,-8 2-1 16,-9-2-2-16,-11 0-12 0,-8 5 6 0,-16-5-5 16,-2-1-22-16,-1 0-24 0,1-4-45 0,-1-7-44 0,5 5-62 15,0-5-62-15,16-1-72 0,5 0-97 0,0-5-988 16,12 5 465-16,2-6 312 0</inkml:trace>
  <inkml:trace contextRef="#ctx0" brushRef="#br0" timeOffset="32580.44">16026 11174 207 0,'0'-3'293'0,"-3"-3"-8"15,2 2-7-15,1-2-18 0,0-1-21 0,0 1-6 16,0-8-18-16,1 4-22 0,3-3-14 0,4-7-25 0,2-4-5 16,-1-2-11-16,4 2-14 0,4-1-5 0,-3-4-18 15,2 0-3-15,-3-2-1 0,1-1-18 0,0-11-3 16,-5 10 8-16,-1-1-6 0,-2-3 5 0,-5 4 11 16,3-1 9-16,-8 4 17 0,2 3 6 0,-3 7 24 15,-8-4-8-15,5 7 1 0,1 6-2 0,-5-1-10 16,3 4-9-16,0 4-16 0,-2 1-10 0,3 6-10 15,-1 4-7-15,-6 14-5 0,1 4 3 0,-3 9-13 16,7 17 1-16,-3 2-5 0,4 5-4 0,5 2-7 16,4 23-4-16,3-23-1 0,2 20-6 0,6-22-4 0,5-4-2 15,2 1-3-15,-3 3-3 0,7-3-2 16,10 21-5-16,-13-23 3 0,-1-3-5 0,2 4-2 16,-1-4-1-16,-4-1-3 0,2-2 1 0,-8-11-4 0,-1-4 3 15,1 0-5-15,-3-5-1 0,-2 0-4 0,-1-7-1 16,-3-4-8-16,0-4 6 0,-3-5 3 15,2 0-4-15,-7-3 2 0,-2-2-4 0,1-2 2 0,-6-4-2 16,-1-5 2-16,-3 0-1 0,-3-8 0 0,1 0 1 16,-1-2 1-16,-2-1 2 0,3-3-3 0,2 3 0 15,4-2 1-15,2-2 2 0,8 5-1 0,-3-9 0 16,7 2 5-16,2-4-12 0,4 0 5 0,8 0 4 16,4 0 0-16,3-2-2 0,8-9 0 0,-5 12 1 15,9-7-2-15,-1-1-6 0,-7 8 7 0,3 2 1 16,-3 0 0-16,-1 2 1 0,2 0-2 0,-4 5 1 15,-2-3 0-15,-1 5-6 0,-5 6 6 0,1-1 4 16,-9 5-6-16,4 1 4 0,-5 1 0 0,1 2-2 0,-1-1-3 16,-3 2 0-16,3 1-5 0,-4 2 5 15,0 0-6-15,0 0 5 0,9 9 5 0,-9 0 0 16,1 4 4-16,-1 4-1 0,0-1 4 0,0 4-5 0,0 0 0 16,0 5 2-16,0 1 1 0,4-1 0 0,1-2-2 15,0 1 3-15,7-2-5 0,-2 3 3 0,-1-8 1 16,0-1-1-16,8-2 1 0,-3-1-3 0,2-5 3 15,2 0 0-15,0-6-2 0,-4 1 8 0,4-6-6 16,1 0 0-16,-1-3 2 0,0-6-2 0,2-5 3 16,-3-2-5-16,2-5 3 0,-6-2-1 0,1-5-4 15,-2-2-2-15,-1-11 1 0,-3-5 0 0,-5 3 0 16,-5 1 0-16,-5 10-2 0,-3-10 3 0,-1 16 1 16,-3-1 0-16,-4 5 2 0,-5 1-1 0,-3 3 4 0,-2 5-4 15,-2 1 5-15,-1 6-8 0,3 4 2 16,0 1-1-16,7 5-1 0,1-1 1 0,7 3-3 15,-1-1-2-15,5 1 0 0,1 5 0 0,2-1 1 0,6 4 2 16,5 1-2-16,0-4 0 0,8 7 2 0,11-1-1 16,3-2 1-16,6-1-2 0,2-5-1 15,1 1 6-15,3-3-6 0,2 0 0 0,-1-4 3 0,-2 0 1 16,2 0-2-16,-1 0 3 0,-5 3-4 0,-1-3 2 16,-4 2-2-16,1 0 4 0,-11 1-5 0,-6 0-1 15,2 1 1-15,-4 0-1 0,3 0 6 0,-5 2-7 16,0 2 0-16,1 0 3 0,-2 8 3 0,1-4-3 15,-5 5 2-15,-3-1 6 0,1 2-5 0,0 2 4 16,-2-2-4-16,0 7 0 0,0-6-1 0,-2 1 2 16,4-3-1-16,-1 1-2 0,4-5 2 0,-2 3 1 15,3 0 0-15,2-7-1 0,1-3-1 0,1 0 1 16,4-2-4-16,4-2 4 0,1-4 1 0,2-5-2 16,4-2-2-16,2-5-2 0,1-6-8 0,-4-2 4 15,-3-2-3-15,2-6 0 0,4-9 2 0,-3-1 0 16,-1-2 0-16,-8-3 2 0,-4 11-2 0,-3 1 5 15,-5 1 0-15,2 1 4 0,-5 6 8 0,0 6 21 0,-4 4 13 16,0 2-3-16,-2 4 0 0,1 0-2 0,-3 4-1 16,-3 2-7-16,-2 6-4 0,-5-1-1 15,-1 9-7-15,-4 6 4 0,0 4-3 0,4 7-5 0,-8 13 1 16,9 1-5-16,7-7 4 0,0 12-4 0,3 1-8 16,6-2-21-16,6 0-24 0,6-1-33 0,-1-10-45 15,4-1-47-15,11 6-53 0,-2-11-57 0,-2-5-57 16,6-6-62-16,8-3-46 0,-3-8-1075 0,2-4 505 15,3-6 338-15</inkml:trace>
  <inkml:trace contextRef="#ctx0" brushRef="#br0" timeOffset="33497.79">18013 10817 24 0,'-10'-16'444'15,"-8"-6"-15"-15,-4 5-28 0,-1 2-19 0,-5 9-24 16,0 0-17-16,5 6-20 0,-5 3-20 0,5 5-22 15,4 1-14-15,-3 5-18 0,4 6-16 0,0 3-9 0,4 1-21 16,0 5-15-16,6 3-13 0,3 2-17 0,1 2-13 16,4-2-16-16,6 0-11 0,1 2-7 15,4-2-14-15,5-3-7 0,7-2-8 0,4-1-4 16,10 4-9-16,-5-11-5 0,10 1-6 0,9-4-7 0,0-6-2 16,2-4 2-16,3-6-16 0,0-3-4 0,3-3-6 15,-4-5-8-15,2-4-6 0,-7 0 5 0,0-8-13 16,-18 3-2-16,0-3-4 0,5-12 4 0,-4-2-1 15,-5-4-1-15,-10 6 1 0,4-8 2 0,-12 8-4 16,-2 0 1-16,-3 5 6 0,0-4 11 0,-4 9 14 16,-8-2 3-16,-2 7 10 0,-3 1 2 0,-9 1 5 15,-6 4-4-15,-4 3 2 0,-3 7 12 0,-4 4-8 16,-10 7-1-16,-4 4-2 0,4 6-3 0,4 2-6 16,9-1 3-16,-3 13-8 0,3-1-2 0,10-3-3 15,4 0-5-15,6-1 0 0,6 1-5 0,3-5-8 16,8-2 0-16,7 1-6 0,6-3-8 0,7-1-7 15,2-2-5-15,8-6-9 0,7-4-8 0,-4 1-11 0,3-5-5 16,1-3-3-16,-1-4-7 0,15-6 6 0,-16 1-1 16,11-5 9-16,-16 0 5 0,0-1 3 15,-9-3 7-15,4 1 2 0,-1-1 13 0,-10 4-2 0,-2 0 21 16,-1 1 21-16,-4 5 14 0,-1-3 12 0,0 3 6 16,-4 1 6-16,-1 1 2 0,0 3-6 0,-1-2-8 15,-1 2-4-15,2 1-2 0,-3 2-8 0,3-5-7 16,-3 5 0-16,0 0-10 0,0 11 5 0,-2-5-2 15,0 3 0-15,-3 1-6 0,2 2-6 0,0-4-10 16,0 3-2-16,2 0 6 0,-1-4-21 0,2 0-8 16,0-2-7-16,2 0-2 0,-1-1-1 0,4 0 4 15,0-3 0-15,1-1 6 0,5-2 0 0,1-3 3 16,6-6 1-16,5-3 5 0,4-9-1 0,1 3 0 16,-1 0 2-16,2-3-1 0,-1 1 4 0,1 1 1 15,-4 3 2-15,-2 1 1 0,-4 2 0 0,-2 3 3 16,-2 5-2-16,-3 0 1 0,-1 3 3 0,-2 1-1 15,2 3 4-15,0 2-2 0,-1 1 2 0,0 6 2 0,2-2-3 16,-1 6 3-16,0 4 3 0,3 3-2 0,-1 2 4 16,-1 3-6-16,-2 5 6 0,2-5-2 15,-4 3-3-15,2-4 2 0,-1-6 2 0,-3-2-1 0,2-2 0 16,-2-3-2-16,1-2-1 0,-1-2 2 0,4 0-2 16,0-5 1-16,0-2 1 0,2-4 9 0,1-1-8 15,5-5-4-15,6-9 4 0,-1-2-4 0,0-4 4 16,0-2-1-16,4-12-1 0,0-3-1 0,-3-3-1 15,-1 1 1-15,-3-11 3 0,-4 8-3 0,0-7 8 16,2 4 18-16,-5 0 22 0,0 4 12 0,-12 10 4 16,5 2 23-16,-2 0 31 0,0 6 15 0,-4 9 30 15,0 3 11-15,0 5-4 0,0 1-15 0,0 3-85 16,0 2-73-16,-1 2 0 0,1 3 0 0,0 0 0 16,-8 16 0-16,2 2 0 0,0 7 0 0,-1 3 0 15,-1 1 0-15,3 4 0 0,-1 0 0 0,1 17 0 16,1-13 0-16,0 10 0 0,3-14 0 0,2 5 0 0,2-4 0 15,3-2 0-15,4-1 0 0,4-4 0 0,4 1 0 16,0-6 0-16,4-2 0 0,1-3 0 0,5-6-198 16,1-3-257-16,2-2-55 0,0-4-44 0,1-7-1604 15,-2-3 718-15,-4-5 480 0</inkml:trace>
  <inkml:trace contextRef="#ctx0" brushRef="#br0" timeOffset="33644.06">19784 10660 61 0,'-46'-21'420'0,"9"6"38"16,3 2 13-16,2 2-23 0,0 3-29 0,2-2-24 15,9 7-24-15,4-1-24 0,3 1-37 0,5 1-29 16,0 0-32-16,4 1-20 0,5 1-21 0,0 0-17 16,0 0-18-16,0 0-13 0,37 8-14 0,-1-6-18 15,15-1-11-15,6 0-43 0,5-2-79 16,3-3-110-16,3 1-114 0,-10-6-117 0,0-2-1309 0,-3 3 553 0,1-9 366 16</inkml:trace>
  <inkml:trace contextRef="#ctx0" brushRef="#br0" timeOffset="34779.87">20727 10497 299 0,'-1'-4'303'0,"1"4"-27"15,-1-5-23-15,3 1-29 0,3-2-24 0,4 1-21 16,5-4-19-16,4 0-10 0,9-6-16 0,4 0-9 16,3-5-7-16,13-4-6 0,-4 0-4 0,1 0-8 15,-12 2-10-15,13-10-4 0,-5-1-8 0,-3 2-5 16,-3-6 0-16,-6-1 10 0,-10 8-1 0,8-11-2 16,-12 10 12-16,-4-1 15 0,-2 4 2 0,-3 0 11 15,-4 0 14-15,-6 10 14 0,1-1 4 0,-2 5 0 16,-2 3 3-16,-6 0-12 0,1 2-13 0,-5 4-14 15,3 8-11-15,-7 2-7 0,-2 8-8 0,2 9-9 16,-1 7 1-16,-4 18-8 0,6 8-1 0,-7 23-7 16,6 2-9-16,8 1-4 0,6-24-4 0,3 3-3 15,1 24-2-15,9-26-8 0,3 2-4 0,10 24 1 0,-8-27-3 16,9-1-3-16,1-1-2 0,9 23-4 0,-11-24 3 16,2-4-7-16,3 0-1 0,0 0-2 15,1 0-7-15,-7-8-14 0,-2 0-9 0,-4-10-4 16,-5-6-5-16,-1 0-3 0,-5 1 0 0,-2-5 0 0,-2-6 2 15,-1-2 4-15,-3-2 2 0,-1-5 3 0,-4-5 1 16,-1 1 4-16,-4-3-1 0,0-4 3 0,-2-4 3 16,-4-4-2-16,1-1 5 0,1-3-4 0,0-3 7 15,2-2-1-15,3-1-4 0,3-3 10 0,3 0 2 16,2-3 3-16,5-4-2 0,1 3 1 0,7-3 1 16,2 1 0-16,3-1-1 0,3 0 1 0,3-1 0 15,1 1-5-15,0-1 3 0,6 2-5 0,1-9 1 16,6 0-1-16,-6 11 2 0,4 4-2 0,-3-1-3 15,3 3 3-15,-2 4 0 0,-2 2-3 0,1 0-4 0,-8 5 4 16,0 3 2-16,-1-1-2 0,-6 5 0 16,0 1-3-16,-2 3-1 0,1-1-1 0,-4 2 2 15,-4 0 2-15,10 7 8 0,-4 3 1 0,-4 1 9 0,3 5 4 16,-2 3 3-16,-1-1-2 0,-2 9 5 16,2-1 2-16,0 0-2 0,-1-1 0 0,3 2-5 15,-2-1-1-15,4 0 1 0,-1-2-3 0,1-6-3 0,2-2 3 16,2 1-5-16,3-3 0 0,1-3 2 0,3-1 0 15,2-4 1-15,3-5-5 0,-1-3-1 0,9-4 1 16,-4-5 2-16,0-3-4 0,5-4 1 0,-4-5-1 16,-2-3-2-16,5-16 2 0,-4-2-2 0,-1 2 2 15,-5-5-2-15,2 1-2 0,-7-3 2 0,-5 2-1 16,-3 14 2-16,-6 0-4 0,-5 4 14 0,-1 3 6 16,-6-1 0-16,-6 7 1 0,-6 2-2 0,-6 5-1 15,-10 6 1-15,-14 1-3 0,-6 10-1 0,-4 3-1 16,2 7-6-16,2 1 2 0,9 4 3 0,2 1-9 0,20-6-1 15,5 2-3-15,10-3 3 0,5 2-4 16,3-4 2-16,4 1 2 0,7-1-1 0,8 0 1 16,12 1-2-16,7-3 1 0,18 0 5 0,5-4-8 0,7-1 1 15,2-6-2-15,30-5-1 0,-33 0 3 0,2-3-7 16,0 2 0-16,-2-2 5 0,-6 3-3 0,-18-2-2 16,-4 5 2-16,-3 1-2 0,-13-1 1 0,1 3-2 15,-6 1-4-15,-2 1 2 0,-3 3 0 0,0 1 3 16,-3 2 7-16,-1 3 9 0,-3 3 12 0,-1 2 3 15,-1 3-2-15,-3 1 1 0,-1-2-3 0,-4 9 4 16,6-6-5-16,-5 4-2 0,0 2 0 0,3 2-4 16,-2-2 4-16,3-1-15 0,4-1-42 0,2 2-49 15,0 2-72-15,7-5-77 0,2 4-76 0,2-4-82 16,8 0-105-16,-2-2-1271 0,7-2 590 0,2-4 392 16</inkml:trace>
  <inkml:trace contextRef="#ctx0" brushRef="#br0" timeOffset="35798.21">23188 10278 181 0,'3'-7'230'0,"-3"4"-30"15,1-3-20-15,0 4-16 0,3 0-6 0,3 2 6 16,-7 0-4-16,14 2 0 0,-5-1-3 0,0 3 0 16,2-1-5-16,2 0-5 0,0 1-9 0,-1 0-12 15,6-1-10-15,-1 2-7 0,3-3-7 0,1-1-6 16,1-3-8-16,4 1-7 0,-3-3-4 0,4-1-8 15,1-5-6-15,-2 0-4 0,-3-5-3 0,2-2-6 16,-2-3-7-16,0-4 1 0,-1-2-5 0,1-3-4 16,5-11-7-16,-6-2 3 0,1-1-5 0,-3 0 16 15,-7 12 3-15,-4 0 18 0,-4 0 20 0,0 5 28 16,-5 8 12-16,-1 2 15 0,-1 5 9 0,2 2-4 16,-2 0-17-16,-2 4-11 0,2 2-13 0,-2 3-13 0,4 0-6 15,-10 9-13-15,3 2-6 0,1 8-4 16,-2 8-3-16,3 3-7 0,0 7-3 0,0 10-5 15,3-2-11-15,0 4 4 0,4-1-2 0,1-2-4 0,6 2 1 16,0-2-4-16,3 0-5 0,2-17 0 0,1 3-12 16,6-5-9-16,0-1-15 0,2-4-4 0,0 0-9 15,3-7-15-15,-1-3 2 0,-5-6-13 0,3-3 3 16,5-5 3-16,1-3-3 0,-3-8-3 0,0-6 8 16,1-6-11-16,5-15 0 0,-4-3 10 0,-6-4 3 15,-1-8 4-15,-8-1 6 0,4-24 6 0,-13 26 14 16,-1 2 17-16,-1 1 30 0,-2 16 18 0,-5 1 18 15,1 2 27-15,-4 5 29 0,1 0 9 0,-3 13 2 16,2-2 8-16,0 7-2 0,2-2-14 0,-2 3-14 16,3 3-12-16,-3 5-14 0,2 0-6 0,-1 8-15 15,-3 4 2-15,3 5-8 0,-6 7-8 0,0 5-6 16,4 5-4-16,-1 17 3 0,5-4-10 0,4-12-2 16,2 14-2-16,3-14-6 0,3 9-4 0,1-10-4 15,4-4-6-15,3-1-9 0,2-2-6 0,-1-2-6 16,3-4-8-16,1-1-8 0,-3-8 0 0,0-2-1 0,2-3 1 15,1-7-2-15,1-1 7 0,7-8 0 0,3-5 11 16,-4-5-8-16,3-4 7 0,-2 0-7 0,8-11 8 16,-9 10-3-16,-3 0 0 0,-1 2 5 15,-6 4 8-15,-3 4 6 0,-1 2 4 0,-5 4 3 0,2 2 0 16,-4-2 0-16,-1 4-5 0,0 0-5 0,0 3 3 16,-5 1-2-16,14 6 1 0,-8 1-3 0,3 6 3 15,3 0 0-15,-5 6-1 0,4 7-2 0,3 1 1 16,-5 0 1-16,3 2 9 0,-5 0-12 0,6 0 4 15,-1-3-1-15,2-1-3 0,-3-8 2 0,3-1-4 16,0-3 1-16,2 0 1 0,2-2-4 0,3-6 8 16,-2-1-4-16,3-4 1 0,5-4 1 0,-8-1-1 15,9-8 6-15,-6-3-3 0,-3-4 0 0,0-3-2 16,-2-4 0-16,-2-2-1 0,-1-3 8 0,-2-3-13 16,-1 1 9-16,-3-1-9 0,-2 1 4 0,-4-1 5 15,0 7 8-15,-4 7 9 0,2 6 11 0,-2 4 5 16,2 0-2-16,0 3-12 0,-3 2-7 0,0 4 1 15,3 2 1-15,-12 13-2 0,2 3-5 0,-4 8 1 0,-1 5-3 16,1 4-1-16,4-2 0 0,-6 13-2 0,9-10 2 16,-2 12-2-16,3-10-5 0,4-2-9 15,0-2-21-15,2-1-26 0,2-4-33 0,2-1-34 0,0-7-40 16,-2-1-58-16,3-8-35 0,-1 0-41 0,-1-3-46 16,-1-3-66-16,-3-1-82 0,1-3-1120 15,-15-3 535-15,-4-6 358 0</inkml:trace>
  <inkml:trace contextRef="#ctx0" brushRef="#br0" timeOffset="35930.78">23701 10147 106 0,'-54'-5'557'0,"18"-2"-45"15,9 4-50-15,10-2-44 0,6 3-49 0,5-2-40 16,6 1-30-16,11-3-33 0,20-2-26 0,20-2-25 16,40-8-19-16,1 2-29 0,2 3-76 0,6-3-89 15,-9 6-97-15,-28 0-117 0,1-2-146 0,-1 5-830 16,-9-2 396-16,-15 3 264 0</inkml:trace>
  <inkml:trace contextRef="#ctx0" brushRef="#br0" timeOffset="38729.87">13711 13147 3178 0,'2'-9'64'0,"-2"9"-6"0,-6-8-30 15,2 8-11-15,-1-3-3 0,5 3-5 16,-5-4-5-16,2 2-3 0,3 2 2 0,0 0-4 16,0 0-6-16,0 0-2 0,-5-3-3 0,5 3 4 15,0 0 3-15,0-7-1 0,3 2 0 0,0-1 3 0,3-3-5 16,0-7 2-16,3-4 4 0,0-2 1 16,1-2-4-16,0-5 2 0,-2 3 4 0,-2-6 1 0,0-1 3 15,-4-3 5-15,-2-11 8 0,-2-1 17 0,-4-1 11 16,-1 1 12-16,-1 12 31 0,-1 2 39 0,-1 3 24 15,1 3 30-15,-1 5 21 0,2 6 7 0,2 1 0 16,-1 6-11-16,5 2-21 0,-3 3-26 0,2 1-19 16,3 4-13-16,0 0-9 0,-4 15-11 0,7 6-6 15,-2 10-13-15,7 14-5 0,1 2-8 0,0 5-2 16,1 2-5-16,0 0-9 0,2 4-5 0,-1 0-4 16,2 29 0-16,-3-5-3 0,-4-26-6 0,2 4-1 15,0 25-3-15,-6-28-4 0,0 0-1 0,-2 2-1 16,-2-5-5-16,6-3-4 0,-4 1 0 0,-2-18-1 15,2-1-1-15,0-2-3 0,0-5-11 0,0-8-15 16,2-7-6-16,-2-1 5 0,0-5 1 0,0-1 4 16,0-4-1-16,0 0 4 0,8-18-5 0,-2-6 0 15,-2-8 2-15,5-18 0 0,-3-5 3 0,4-29-1 16,6 3-1-16,-6 20 3 0,7-26 0 0,1 7 1 0,-7 28 2 16,7 4 1-16,-8 14 2 0,2 1 4 0,-2 8-4 15,2-2 0-15,-2 11-1 0,4 0-3 16,-3 3-1-16,3 2 3 0,0 3 1 0,0 6-2 0,-1-1-4 15,1 3 2-15,-2 5 1 0,-2 2-1 0,3 6 2 16,-3 5 3-16,-2 1-1 0,-3 12 2 0,0 3 1 16,-5-2 0-16,-5 5-1 0,-4 8 1 15,-3-1-2-15,2-9-7 0,0-4-9 0,-3 0-4 0,-3-3-12 16,0-2-3-16,0-1-1 0,5-11 3 0,-3-1 3 16,1-2 4-16,1-5 2 0,0 2 2 0,1-5 3 15,-2-1 4-15,1-2 2 0,1 0 2 0,1-1 1 16,2 0 2-16,2-2 1 0,-2-2 2 0,4 2 0 15,3-1-6-15,1-2 3 0,1-1 2 0,7 1 1 16,1-2 0-16,5-4 2 0,4 3-2 0,1-1 3 16,5-3-1-16,0 2-2 0,1 0 1 0,-5 4-3 15,-2-2-3-15,1 1-8 0,-1-1-11 0,0-1-4 16,1 0-9-16,-2-2-2 0,-1 0-7 0,-2-2 5 16,4-6 0-16,-6 6 6 0,0-3 5 0,5-3 4 0,-3-4 3 15,-5 10 3-15,4-6 9 0,-7 4 4 16,-1 1 32-16,-1 3 1 0,0 0 19 0,-4 0 22 15,3 4 20-15,-2-1 10 0,-1 4 3 0,0 0-4 16,0 0-7-16,0 2-8 0,0 3-5 0,0 0-11 16,0 0-6-16,0 0-6 0,-1 15-3 0,-3 2-4 15,1 2-4-15,3 10-3 0,0 1-2 0,3 1-5 16,1 2 2-16,1 1-4 0,5-2-2 0,-1 1-1 0,3 0-6 16,1-4-12-16,0 0-14 0,3-4-16 0,-1-4-19 15,-1-7-5-15,1 1-4 0,3-6-6 0,0-4 2 16,3-1-1-16,0-6-1 0,6-5-1 0,-1-5-4 15,-2-2 0-15,-1-7-1 0,0-4 12 0,8-12 4 16,-5-4 8-16,-4 0 1 0,1-2 7 0,-4-3 3 16,1 5 10-16,-6 7 10 0,-4 5 12 0,-1 0 31 15,-4 4 21-15,-1 6 14 0,-4 2 11 0,1 4 3 16,-2 3 9-16,2 3-4 0,-1 1-8 0,-1 1-10 16,1-1-8-16,0 6-8 0,0 0-7 0,0 0-4 15,0 0 0-15,-6 21-7 0,5-7 0 0,1 5-4 16,1 8-5-16,1 0-1 0,2 6-1 0,-2-1-2 15,3-3-4-15,2 0-4 0,-1-4-14 0,4 0-17 16,-1-7-17-16,0-4-4 0,1 1 2 0,2-5-9 16,-2-3 5-16,2-3 4 0,1-3 5 0,-1-5-2 0,1-1 7 15,0-6 3-15,2-3 3 0,-2-8 2 16,2-2 1-16,-7-7 3 0,1 1 1 0,1-5 7 16,-2-11-2-16,-6 9 2 0,1 2 4 0,-3-1 3 15,-1 3 12-15,-2 2 14 0,-3 5 12 0,-3 0 6 0,0 7 6 16,-1 2 1-16,-2 3-2 0,-2 1-3 15,4 6-7-15,-3 0-1 0,0 3-3 0,-2 1-9 16,3 2-4-16,2 2-4 0,-4 1-1 0,6 4-3 0,1 0-5 16,2 2-8-16,-2 0-13 0,5 3-15 0,3 1-11 15,2-2-17-15,2 2-5 0,2-5 1 0,4 0 1 16,5 1 17-16,2-4-2 0,0 0 0 16,2-3 6-16,-3-1 4 0,5-1 3 0,-3-1 4 0,0-2 11 15,-1-1-3-15,-1 0-2 0,2-2 7 0,-6 2-1 16,0 0 2-16,4 0 2 0,-3 1 2 0,-1 1 1 15,-3 1 0-15,3 2-2 0,-4 0 3 0,1 2 4 16,-1 1 5-16,0 3 1 0,1 4 9 0,2 3-5 16,-2 0 3-16,1 5-1 0,0 6 2 0,-5 0-3 15,2 3 2-15,-1 2 2 0,1 2-3 0,1-2 6 16,0 1-6-16,-3 0-2 0,5 0 2 0,-4-4-9 16,2-8-11-16,0-3-5 0,1-1 1 0,2-6-1 15,-2-2-1-15,-1-1-4 0,5-4-1 0,-2-2-2 16,1-3-1-16,6-8 4 0,2-6 5 0,0-3-5 15,-1-6 5-15,1-5 3 0,2-9 14 0,-3-2-9 16,-6 9 0-16,0-14 2 0,0 1 4 0,-5 1 3 16,2-4 4-16,-6 16 13 0,-2-3 13 0,-1 6 20 15,-2 0 21-15,-3 9 18 0,1 1 17 0,-1 5 17 16,2 4 0-16,-2 5-4 0,2-2-25 0,1 4-13 0,-4 5-7 16,4 0-7-16,-4 14 0 0,3 6-8 0,-7 11-5 15,3 3-7-15,0 12-1 0,1 0 0 0,0 5-12 16,3-3 3-16,1 1-8 0,1 4-2 0,2 5-6 15,-2-7 7-15,2-1-9 0,-2 1 3 0,3-2-5 16,1 0-1-16,0-2 1 0,-5-1-6 0,5-12-4 16,-1-2-13-16,-1-4-18 0,1-9-12 0,3-1-3 15,-1-3-6-15,1-5 1 0,-2-1 7 0,3-7 2 16,3-2 6-16,-1-5 1 0,4-9 4 0,2-6 4 16,0-6 3-16,-3-7 0 0,8-14 2 0,-6-2 2 15,-1-6 4-15,-1-1-1 0,-3-2 1 0,4-23 5 16,-6 27-3-16,1 3 2 0,1 3 5 0,-4 16 5 15,2 1 6-15,1 4-3 0,-5 10 2 0,1 0-4 16,0 7 1-16,0 1-6 0,0 2-1 0,3 4 1 16,1 3 2-16,2 3-3 0,3 2-1 0,0 6 1 15,4 3-1-15,0 7-1 0,1 0 2 0,-1 6 3 16,-5 0-4-16,-1 1 1 0,-5 2-1 0,-3 1 2 0,-4 3-2 16,-4 0-3-16,-3-1-7 0,-5-1-6 0,-1-3 3 15,-9-2-2-15,2-1 1 0,-3-3 0 16,-3-5-1-16,0-1 2 0,-1-2 4 0,-4-5 2 15,7-3 1-15,2-2 1 0,3-5 6 0,1-4 3 0,3 3 9 16,2-2 5-16,3-2-2 0,1-2-2 0,1 0-1 16,4-3 1-16,3 4-9 0,4-5 1 15,2 2-2-15,4-3 2 0,2-3-2 0,6 1-1 0,5-4-2 16,3 0 3-16,1 3-6 0,-2-2-2 0,0-2-4 16,-1 0-1-16,0 1-8 0,-2-1 1 0,0 0-5 15,1-1 3-15,-3 0 0 0,-2 1 1 16,-6 3 3-16,1-1 1 0,-3-1-1 0,2 2 5 0,-2-1 1 15,0 2 1-15,-1-1 2 0,-1 1 9 0,-3 4 8 16,0 0 14-16,-1 6 16 0,-1-3 7 0,0 3-1 16,-1 1-4-16,3-1-4 0,-3 3-6 0,-1 2-5 15,0 0 3-15,0 0-10 0,5 9 1 0,-2-2-3 16,-1 6 1-16,2 6-2 0,0 1-2 0,2 6 0 16,3 2-2-16,-4 2-2 0,2 1-1 0,2 2 1 15,1 1 1-15,0-3-2 0,-1 0-1 0,5 0 8 16,-1-8-14-16,1 0-6 0,-4-10-7 0,7 1-3 15,-2-4-5-15,4-5 2 0,2-1 0 0,0-5 1 16,6-4 3-16,0-3-1 0,-3-9 2 0,-2 3 0 0,1-4 2 16,-4-6 0-16,-1-6 4 0,0 1-4 0,-5-3 3 15,-1-1 2-15,1-13 1 0,-1 1-1 16,-8 9-1-16,-2-10 3 0,-2 13 2 0,-4 3 9 16,-3 3 6-16,-2-1 10 0,-3 5 7 0,-4 3-2 0,-2 2 10 15,-1 6 5-15,-7 0 2 0,-2 7-2 0,-1 2-12 16,-3 6 7-16,1 3-3 0,-2 6-3 15,1 4-4-15,1 1-10 0,3 4 6 0,1 2-6 0,3 3 0 16,7 0-3-16,2-4-3 0,6 5-14 0,4-9-8 16,6 2-13-16,4-5-9 0,4 0-1 0,7-4-3 15,5-3-3-15,6 0-5 0,6-4-5 0,3-7-5 16,1-1 1-16,2-1 1 0,10-7 4 0,-13-1 8 16,10-6 0-16,-10 3 3 0,-3-2 4 0,-1 1 2 15,-3 0 4-15,2 1 2 0,-4 1 6 0,-3 1-1 16,-11 6 3-16,0 2 4 0,-2 1 6 0,-2 1-3 15,-2 0 2-15,-1 1-2 0,3 4 9 0,-3 3 8 16,2 2 4-16,-1 0 5 0,-1 5 1 0,0 5-1 16,1 1 2-16,-4 2-3 0,3 6-1 0,0 1 0 15,0 1-4-15,-1-1 0 0,1 2-3 0,3 0 6 16,3 4-7-16,-3-6 3 0,0-2-9 0,1-9 0 16,3-1-2-16,4-2-1 0,-2-2-1 0,3-3 4 15,0-4-2-15,1-6-1 0,3 2 2 0,-3-7-2 0,7-6 4 16,-1-6-2-16,-1 0-1 0,-2-3 0 15,-1-2-1-15,-1-4 1 0,-1 1-2 0,-4-5 8 16,5-8-8-16,-9 5 2 0,-1 2 1 0,-1 0 3 16,-6 5 3-16,-2 0 7 0,-2 3 20 0,-2 9 10 0,-6 2 9 15,4 3 11-15,-5 5-3 0,-2 0 2 0,-2 4 0 16,-6 5-5-16,-7 8 4 0,-2-2-6 0,-2 6-7 16,0 5 4-16,1 2-10 0,0 0 1 0,2 4-3 15,4-1-10-15,5 1-1 0,2 1-4 0,6 2-4 16,3 1-4-16,4-2-16 0,4 2-37 0,9 0-57 15,4 2-43-15,4 0-70 0,6-4-81 0,12 8-53 16,9-1-63-16,3-2-66 0,9-5-73 0,6-7-1283 16,24 4 607-16,-24-16 406 0</inkml:trace>
  <inkml:trace contextRef="#ctx0" brushRef="#br0" timeOffset="39629.58">18292 12842 110 0,'27'1'98'0,"-6"-1"-9"16,0 0 6-16,0-1 2 0,-4-2 10 0,2-1 7 15,-1 1 6-15,-4-2 12 0,-2 0 10 0,-1-2 12 16,-1 2 10-16,-3-1 4 0,-1-5 3 0,-1 1 6 16,2-1-3-16,-6-3-2 0,-1 2-3 0,-1-1 5 15,-3 2 18-15,-3 0 7 0,0 0 4 0,-2-1 7 16,-6 1-7-16,-2 2-12 0,-5 4-6 0,-6 3-10 16,-4 4-9-16,0 3-9 0,-4 4-14 0,-1 4-16 15,-9 8-7-15,13-2-8 0,-8 9-13 0,13-4-10 0,1 4-7 16,4-1-8-16,4 1-10 0,4 3-5 15,8-1-6-15,5 3-9 0,3-4-12 0,8-3-12 0,1-9-18 16,11 1-5-16,5-1-6 0,5-7-7 0,4 1-9 16,3-6 3-16,0-5-12 0,13-1-5 0,-11-7 1 15,-3-3-12-15,14-6 5 0,-14 5-6 0,-2-7 6 16,8-8 2-16,1-4 3 0,-5-1 3 0,-12 7 5 16,10-8 6-16,-13 7-5 0,-1-2 8 0,-5 0 18 15,-1 6 11-15,-4-4 34 0,-3 9 13 0,-4-1 17 16,-1 4 17-16,-1 1 6 0,0 2 3 0,-4-1-8 15,-2 5-8-15,0-5-9 0,2 9-7 0,-2-5-9 16,-2 3-4-16,3 1-9 0,1 4-5 0,-7 0-5 16,7 0-6-16,0 0 1 0,-11 0-3 0,7 3-4 15,4-3-7-15,-3 5-6 0,3-5-4 0,-1 7-1 16,1-7 1-16,0 0 3 0,9 2-4 0,-9-2 0 16,18-8 0-16,-8 2-2 0,5-3 1 0,0-2-3 15,2-8 4-15,0-2-4 0,-2-1 2 0,-2-3-3 0,1-4 4 16,-5-2-1-16,1-2 1 0,-2 1-3 0,-2-2 5 15,-2-3 5-15,-1 6 6 0,-2 4 10 16,-1 8 21-16,-1 2 20 0,-1 5 2 0,2 1 4 0,0 3 0 16,0 2-13-16,-1 0-14 0,0 5-4 0,1 1-3 15,-7 8 2-15,0 9-2 0,-2 9-5 0,0 6 3 16,-1 18-2-16,2 1-4 0,3 5 2 0,4 4-5 16,-2 20 2-16,3-22-9 0,0 0 4 0,5 22-4 15,-1-22-1-15,3 0-3 0,4 26 3 0,-2-25 0 16,5-2-7-16,-3 0 8 0,4 3-8 0,-1-2 0 15,1-3 26-15,-2-3-2 0,2-6-6 0,-5-10 1 16,3-3-1-16,-8-5-3 0,0 1-7 0,-5-4-1 16,-1-4-2-16,-3-4 0 0,-5-1 2 0,-7-2-2 15,0-3-3-15,-12 1-4 0,-5-7 4 0,0 1 12 16,-3-5-13-16,-5-4-3 0,-12-4 0 0,1-5 2 16,15 0 0-16,0-6-3 0,-8-9 4 0,8-3-8 15,10 3 3-15,1-13-11 0,9 9 11 0,12-2 0 0,1 2-1 16,7-2 8-16,3 3-13 0,9 0-6 15,3 2 1-15,19-8-11 0,-1 2-15 0,10 4-21 0,7 1-31 16,3-2-36-16,28-5-48 0,-2 3-61 16,4 3-78-16,-25 12-93 0,27-10-125 0,-28 9-1367 0,0-1 630 15,0-4 420-15</inkml:trace>
  <inkml:trace contextRef="#ctx0" brushRef="#br0" timeOffset="42180.33">21007 12616 147 0,'0'-6'230'16,"0"1"-16"-16,4-1-12 0,-3-2-7 0,3-3 0 0,0 1-7 16,2-1-8-16,2-3-11 0,-2-1-2 15,1-2-6-15,0-3-7 0,6-1-11 0,-6 2 2 16,3-8-2-16,-7 9-7 0,3-10-7 0,-3 3-5 0,-1-1 9 15,-2 9 2-15,-2 1 2 0,-3 0-3 0,0 3 10 16,-2 3 7-16,-5-3-12 0,-1 2-4 0,-6 4-10 16,-3 2-4-16,-7 3-9 0,-7 4-13 0,-1 5-5 15,-16 10-7-15,0 4-2 0,3 6-10 0,-3 6-6 16,4 2-12-16,4 5-1 0,7 0-4 0,1 3-7 16,11-2-8-16,2 0-4 0,11-9 5 0,7-1-8 15,9 1-3-15,-1 0-7 0,9-4-3 0,5-1-12 16,4-3-3-16,7-4-5 0,1-1 0 0,9-5 6 15,-1-4-9-15,3-3 1 0,12-4 0 0,-12-4 1 16,3-3 1-16,-3-1 0 0,10-9 2 0,-1-2 4 16,-14 0-6-16,1-1 4 0,7-12-4 0,-13 6 4 15,8-9 2-15,-8 7-4 0,-3-1 6 0,-3 1 9 16,-5 1 11-16,1 3 14 0,-6 6 14 0,-3 1 10 16,-3 6 14-16,-1-3 10 0,-2 6 2 0,-1-1-2 15,-1 2-9-15,1-1-13 0,-2 0-9 0,-1 5-8 16,0 0 7-16,0 0-19 0,0 0-2 0,-10 20-4 0,5-4-1 15,-6 1-6-15,0 0-9 0,-1 6-15 0,6 0-22 16,1-3-17-16,1 6-10 0,3-7-26 0,2-2-21 16,3 0-13-16,2-6 0 0,-2 0 7 0,5-1 2 15,3-3-5-15,-1-2 17 0,2-3 12 0,5-2 4 16,0-2 10-16,1-5 8 0,5-7 5 0,2-2 11 16,0-5 1-16,-1-3-2 0,-1-4 2 0,2 2 12 15,-1 0 18-15,-1-1 13 0,-4 0 18 0,0 5 13 16,-1-1 9-16,-1 3 11 0,-7 6 9 0,-3 5-3 15,0-1 6-15,-3 4-8 0,0-1-10 0,0 3-7 16,0 2-7-16,-1 2-2 0,-4 0 0 0,12 6-7 16,-7 1-1-16,1 3-9 0,2 5 5 0,-3 2-2 15,-1 2 2-15,1 9-6 0,-5-2 1 0,0 1 1 16,0-2-5-16,-4 1 2 0,2 2-4 0,-2-10-4 0,0 2-8 16,1-3-15-16,1-2-10 0,-1-3-2 15,2-2-7-15,-3-2 2 0,4-3 1 0,0 1 10 16,-1-4 3-16,1-2 1 0,0 0 2 0,0 0-1 0,18-18 5 15,-8 3-1-15,7-7 4 0,-2-6 0 0,5 0 1 16,6-13 3-16,-2 0-1 0,2 0 5 16,3 1 8-16,-3 2 2 0,3-2 16 0,-8 13-3 0,1 3 12 15,0-1-5-15,1 4 5 0,0 4-3 0,-9 4-6 16,4 5-1-16,-5 0-4 0,2 5-3 0,-2 3-2 16,1 0-1-16,-2 4 1 0,-1 4-2 0,3 4-2 15,-2 5 1-15,3 7 0 0,-3 1-3 0,-1 1 5 16,-2 3-7-16,-1-2 1 0,-2 4-2 0,2 1 0 15,-6 0-1-15,3-2 6 0,-1-3-5 0,-2 1-4 16,1-10-7-16,1-2-4 0,2 0 0 0,0-5 0 16,-1-3 2-16,2 0 1 0,1-3 0 0,4-3 2 15,-1 0 1-15,3-4 1 0,3-3-1 0,-2-3 0 16,2-2 5-16,-1-1-5 0,2-6 2 0,1-4-1 0,-2 1 5 16,-2 0 1-16,2 1 5 0,-7 6-1 15,-3-3 7-15,0 1 2 0,-1-1 1 0,-3 3 1 16,2 1 8-16,-1-1 2 0,-4 3-3 0,4-2 0 0,-3 1-3 15,-1 1-4-15,0-1 1 0,0 3-3 0,-1-2-2 16,-2 4-3-16,3 0 3 0,-1-1-4 0,-3 2-2 16,4-2-2-16,-4-2 1 0,3 1-5 15,-3-1 3-15,-5 1-3 0,2-4 0 0,-4 7 0 0,-2-5-1 16,1 3-4-16,-7 1 2 0,-1 0 2 0,-8 1-6 16,0 5 0-16,-1 1 4 0,-2 1-2 0,-1 10 1 15,2-5 1-15,-1 5 3 0,3 3-6 0,0-1 5 16,2 3-2-16,3 0-2 0,5 1 5 0,4-4 0 15,7 1-3-15,0-1-4 0,3-2 7 0,4 5-2 16,0-5 3-16,2 0 4 0,5 3-3 0,4-2-3 16,5-2 1-16,-2-1 4 0,4 1-8 0,10-4 3 15,-7-2-8-15,7 0 4 0,0-2-12 0,0-3 1 16,-6-1-2-16,-2-3-2 0,-1-3 3 0,3 0 8 16,2-6-5-16,1-1 0 0,-5-3 0 0,4-1 2 15,-1-4 1-15,2 1 2 0,-4 5 0 0,-3-6 4 16,-5 8-1-16,2-2 3 0,-6 4 11 0,-1 2 6 15,-2 1 12-15,2 1 7 0,-4 2 0 0,0 3-3 0,-3 1-4 16,2-1-5-16,-3 3-3 0,0 0-3 0,0 0-2 16,0 0-4-16,0 17 0 0,-3-3-2 15,-2 4-1-15,0 7 1 0,1-1-3 0,-2 4-1 0,-1 1 22 16,6 0-3-16,-2 0-3 0,6-5-5 0,-2-4-6 16,6-3-11-16,0-3-2 0,2 3-1 0,4-7-2 15,0-1-2-15,-2-4-2 0,3 0-3 0,3-2 2 16,1-3-1-16,0-5 5 0,2-2 0 0,7-6-1 15,-3-2 2-15,-1-3 1 0,-1-2-2 0,-3-4 2 16,1-1 2-16,0-4 4 0,8-11-2 0,-8 11-2 16,-7-2 3-16,2 2 8 0,-2 1 8 0,-4-4 10 15,-3 9 4-15,1-7 15 0,-6 14 25 0,-1-1 24 16,1 7 14-16,-1-1 11 0,3 5-6 0,-2-1 4 16,-5-1-11-16,4 4-9 0,3-1-13 0,-3 5-14 15,-3-5-7-15,6 2-13 0,-3 3-6 0,1-5-9 16,-1 5-2-16,0 0-5 0,0 0 1 0,0 0 0 15,0 0-10-15,0 0 6 0,0 15-11 0,0-10-1 16,0-3 2-16,0 4 2 0,0 0-4 0,0-2 3 0,0 0-9 16,0 0 0-16,0 2 1 0,0 1-1 0,0-4 0 15,3 3-5-15,-6-3 1 0,3 1 3 16,0-4-5-16,0 7 2 0,0-3-1 0,0-4 5 0,0 3 2 16,0-3-1-16,0 0 0 0,4 2-1 0,-4-2 3 15,0 0 2-15,0 0-1 0,0 0-7 16,0 0-5-16,0 0 0 0,0 0 0 0,-4 5 0 0,4-5 0 15,0 0 0-15,0 0 0 0,0 0 0 0,3 4 0 16,-3-4 0-16,0 0 0 0,0 0 0 0,0 0 0 16,0 0 0-16,0 0 0 0,-3 5 0 0,3-5 0 15,0 0 0-15,0 0 0 0,0 0 0 0,0 0 0 16,0 5 0-16,0-5 0 0,0 0 0 0,0 0 0 16,0 0 0-16,0 0 0 0,0 0 0 0,0 0 0 15,0 0 0-15,0 0 0 0,0 0 0 0,0 0 0 16,0 0 0-16,0 0 0 0,0 0 0 0,0 0 0 15,0 0 0-15,0 0 0 0,0 0 0 0,0 0 0 0,0 0 0 16,0 0 0-16,0 0 0 0,0 0 0 0,-20-6 0 16,10 1 0-16,-1 1 0 0,-1 0 0 15,-1 1 0-15,-4-3 0 0,-1 3 0 0,-2 0 0 16,-9 1 0-16,-1 3 0 0,-2 0 0 0,-1 4 0 0,-5 5 0 16,-14 5 0-16,3 0 0 0,-3 6 0 0,3 0 0 15,3 4 0-15,1-3 0 0,13-3 0 0,5 1 0 16,-1-2 0-16,10 2-6 0,2-6-6 0,5 1-35 15,3-1 9-15,6-2-19 0,2 0-10 0,5 0-12 16,4 3 1-16,1-5-19 0,8 2-6 0,-1-4-3 16,11 1-3-16,0 0 4 0,2-6 0 0,0-2 5 15,-2 0 0-15,0-3 9 0,-9-1 8 0,2-3 4 16,-3-2 8-16,-5-3 3 0,-2-4 4 0,-2 0 10 16,-2-3 3-16,-2-9 4 0,-4-2 5 0,-5-1 5 15,-5 1 4-15,-4 0 5 0,-3 0 7 0,-10 1 17 16,-10-4 12-16,6 9 7 0,-17-2 10 0,-3 4-3 15,-8 6 3-15,-6 6 1 0,-2 6 2 0,-28 4 0 16,28 8 0-16,-22 5-3 0,30 4-1 0,-2 4-2 0,3 4 0 16,-1 3-5-16,7 2-2 0,5 2-2 15,5 0-2-15,13-6-2 0,5 2 1 0,8-3 1 16,3 1-5-16,5-1-4 0,4 0 0 0,7-8-3 0,6-1-10 16,2-1-5-16,3-1-6 0,7 0-7 0,-4-3 0 15,7-2-2-15,-4-4-1 0,-1-2 0 16,3-2 7-16,-4-3 2 0,-2-3 5 0,1-4-2 0,-3-1 6 15,-1-4 5-15,-2-3-3 0,2-6-2 0,-8-7 4 16,-5 1 5-16,-3-4-3 0,-3-2-2 0,-9-10 1 16,1 8 2-16,-5 5 3 0,-9-11 8 0,3 16 8 15,-16-8 8-15,8 14 9 0,-19 1 0 0,1 2 6 16,-8 5-2-16,-3 10-1 0,-2 5 2 0,-4 11 7 16,-17 7-7-16,26 4 0 0,1 1-6 0,-1 8 0 15,-16 12-3-15,27-10-5 0,3 1 0 0,5 1-5 16,4 1-2-16,15-10 2 0,6 0-7 0,6 0 1 15,6-4 1-15,4 3 0 0,8-5-2 0,8-1-5 16,4-1-4-16,6-4-5 0,7-3-12 0,16 1-6 0,-14-9-8 16,2-3-1-16,1-2 1 0,1-4 1 15,-3 0-1-15,2-6 4 0,-6-1 2 0,0-7 3 16,-5 0 2-16,-3-5 3 0,-5-2 1 0,-5-7 3 16,-7-1 0-16,-3-1 3 0,-6-15 4 0,-6 4-3 0,-6 10 2 15,-7-11 14-15,-3 18 13 0,-5 4 9 0,-7 6 12 16,-4 7 5-16,-16 1 6 0,-8 9-4 15,-1 3 4-15,-28 19 0 0,28-6 2 0,7 5-4 0,-2 2-3 16,5 7-3-16,7-4-3 0,8 7 5 0,18-8-12 16,1 1-2-16,9 1-9 0,2 3 2 0,10-4-5 15,6 0 1-15,8 1-1 0,11-3 0 0,21 5-1 16,6-5-14-16,36 5-23 0,3-13-40 0,6-3-44 16,5-5-53-16,12-6-72 0,4 0-108 0,-1-4-90 15,5 0-115-15,-4-11-1229 0,-6 4 590 0,-3-8 392 16</inkml:trace>
  <inkml:trace contextRef="#ctx0" brushRef="#br0" timeOffset="45064.44">23767 12393 195 0,'0'0'202'0,"-4"2"-20"16,4-2-18-16,0 0-6 0,0 0-9 0,0 0 1 16,0 0 1-16,0 0 1 0,0 0-3 0,0 0-1 15,23-2-4-15,-23 2-3 0,9-5-2 0,-5 3-1 16,3-2-4-16,0 2-13 0,-1-1 13 0,1-3-11 15,-1 3-3-15,0-2-6 0,2-2-4 0,0 2-1 0,-3 0-4 16,0 0-1-16,2 1-4 0,-2-1 14 0,-3-2-2 16,2 4 6-16,0 1-10 0,-1-1-2 15,-1-1 5-15,1 1-14 0,-3 3-7 0,4-2-1 0,-4 2-16 16,1-3-10-16,-1 3 3 0,0 0-11 0,0 0-4 16,4-2-5-16,-4 2-7 0,0 0-1 0,0 0-8 15,0 0-2-15,0 0-3 0,0 0-2 0,0 0-3 16,0 0-4-16,0 0-1 0,0 0-2 0,0 0 0 15,3-4-2-15,-3 4-4 0,0 0 12 0,0 0-12 16,0 0-1-16,0 0-5 0,0 0 5 0,0 0 1 16,0 0-1-16,0 0-1 0,0 0-3 0,0 0 0 15,0 0 3-15,0 0-6 0,0 0 11 0,0 0-8 0,0 0-1 16,0 0 4-16,0 0-2 0,0 0-3 0,0 0 0 16,0 0 0-16,0 0 13 0,0 0-12 15,0 0 2-15,0 0-3 0,0 0-2 0,0 0 4 0,0 0 7 16,0 0-8-16,0 0 1 0,0 0 3 0,0 0-4 15,0 0 1-15,0 0-3 0,0 0 2 16,0 0 3-16,0 0 5 0,0 0-3 0,0 0-5 0,-3-6-2 16,3 6 2-16,-3-5-2 0,3 5 1 0,-1-6 0 15,1 6-6-15,-3-2 1 0,2-2-10 0,1 4-3 16,0 0-25-16,0 0-15 0,-4-4-11 0,4 4-18 16,0 0-13-16,0 0-3 0,0-3-3 0,0 3-1 15,0 0 2-15,0 0 4 0,0 0 7 0,0 0 3 16,0 0 11-16,0 0 1 0,0 0 7 0,0 0 4 15,0 0 4-15,-9 0-1 0,9 0 8 0,-10 2 3 16,5-1 6-16,0 0 5 0,1 2 5 0,-4-3 1 16,8 0 7-16,-10 4 3 0,5-4 2 0,5 0 0 15,-9 1 5-15,2 0 5 0,7-1 6 0,-7 0 5 0,7 0 4 16,0 0 4-16,0 0 3 0,-12-1 4 0,12 1 2 16,0 0 3-16,0 0 2 0,0 0 6 15,0 0-4-15,0 0 7 0,0 0 4 0,0 0 3 0,0 0 3 16,0 0 0-16,0 0-7 0,-1-5 7 0,1 5-7 15,0 0 1-15,9-6-5 0,-5 3-4 16,0 1-1-16,-2-1 0 0,3 0 3 0,-1 1-2 0,0-1 1 16,0 0-1-16,-4 3 11 0,6-4-16 0,-1 1 4 15,-1-1 1-15,0-1 5 0,0 0-6 0,-3 1 6 16,4-1-1-16,-1-1 20 0,4-3-24 0,-2-1-2 16,-1-6 4-16,3-2-5 0,1 2 0 0,0-1-3 15,0-9-4-15,0 1 10 0,1 0-2 0,-1-1 0 16,-3 2 1-16,-1 4 21 0,2-5 8 0,-5 7-3 15,2-1 4-15,-4 2 7 0,0 0-10 0,0 5 4 16,0 0 4-16,0 4 1 0,-1-1-1 0,1 0-4 16,-3 3-8-16,1 0-4 0,-1 1-3 0,2 1-7 0,0 0 0 15,-2-1-2-15,3 5-2 0,-4-5-10 0,4 5-3 16,0 0 0-16,-7 1-7 0,3 4-1 16,-1 3 2-16,-7 7 3 0,3 4-1 0,-6 3-4 0,2 4 7 15,3 4 1-15,-3 1-5 0,0 15 0 0,4-12 9 16,-1 12 1-16,5 5 9 0,0 4 3 0,2-2 4 15,-1 0 2-15,3 5 1 0,1-1 2 0,5 3 1 16,-1-4-1-16,1 2-1 0,3-2-5 0,2-3-1 16,2-2-8-16,-1 1 1 0,3 0-1 0,-1-8-3 15,2 4-1-15,0-2-2 0,-3-2 1 0,-4-11-7 16,2 1 4-16,-2-3-3 0,-4 1-1 0,-2-4-3 16,-2-2-2-16,0-5-5 0,-1-3 8 0,-3-1 18 15,-1-6 0-15,2-1-2 0,0-3-1 0,-3 0-5 0,0-5 0 16,-3-2-1-16,-5-3-5 0,4-5 0 15,-3 3 0-15,-2-8-3 0,-2 5 3 0,3-4-3 16,-8-6-1-16,6 6-2 0,-5-3-1 0,7 1 0 0,0 4-1 16,3-3 1-16,0 2 0 0,2 3-1 0,2-3-1 15,-2-7-2-15,4 10 6 0,2-1-7 0,2-3 1 16,-2 3-5-16,3-1 1 0,4-1 0 0,3 1-1 16,0 0 3-16,5-2-2 0,2 1-1 0,2-2-1 15,2 4 3-15,0 0-3 0,0 0 2 0,-2 1 0 16,1-1 0-16,0 1 0 0,0 0 2 0,-3 2-1 15,-3 0-2-15,-1 4 2 0,1-5 1 0,-1 3 2 16,-3-1-2-16,2 0 2 0,2-3-1 0,-4 0 0 16,2 0 2-16,3-5-1 0,-3 0 0 0,2-2 0 15,-2-2-1-15,1-10 3 0,2 3-4 0,-1-9-1 16,-2-1-3-16,0-13 2 0,4 0-3 0,-4 2 1 16,0-3-1-16,0 0-1 0,-3-1-1 0,-1 3 3 15,0-1 0-15,-3 14 3 0,-1 4 0 0,-2 0-3 0,1 4 4 16,-2 7 8-16,-1 3 5 0,-1 5 6 15,1-2-1-15,2 8-1 0,0-4-5 0,-3 6-4 16,-1-1-1-16,5 3-2 0,-12 3-1 0,3 6-2 0,5 0-1 16,-6 7-1-16,5 5 1 0,-4 7 1 0,5 1 1 15,0 0 2-15,2 6-2 0,-1-4-1 0,6 1 0 16,-1 2 2-16,6-1 2 0,-3 2-3 0,3-4 1 16,2 0-2-16,0-1-1 0,1-4 5 0,4-1-8 15,-2-4-3-15,-1-4-7 0,1-3-5 0,1-1-6 16,0-4-6-16,1 1-4 0,-2-5 1 0,0-3 1 15,1-3 3-15,-1-2-3 0,5-6-3 0,-4-4 0 16,5-6-7-16,-2-8 2 0,1-3 1 0,-4-3 5 16,4-12 2-16,-5 0 2 0,-1-1 1 0,-5 10 9 15,-1 7 2-15,2 0 9 0,-5 0 11 0,3 2 5 16,-5 8 9-16,1 5 2 0,-2 1 3 0,2 2-1 16,-2 3 1-16,0 1-9 0,2 2-7 0,-2 0 6 15,0 5-9-15,0 0-1 0,0 0 0 0,18 14-1 16,-13-4 3-16,4 6 0 0,-1 10-2 0,2 0 3 15,-1 3-1-15,-4 0 4 0,5 1-7 0,-3 1-1 16,-1 0 2-16,2 1 0 0,-3-4-4 0,3 0-8 16,-6-2-12-16,1-7-10 0,-1-2-9 0,0 0-5 0,0-5 0 15,1-3 2-15,-2-1 7 0,0-3 7 0,-1 0 4 16,0-5 5-16,0 0 0 0,0 0 0 16,0 0 4-16,5-20-1 0,-3 3 4 0,5-9 1 15,-2-3-1-15,1-4 1 0,0-1 5 0,4-13-3 0,4 1 10 16,-4 12-7-16,4 0 4 0,-1 1 1 0,2 4 13 15,-2 0-4-15,1 7 1 0,-2 4-1 0,-2 4-3 16,3-1 3-16,-7 8 0 0,5-2-4 0,-3 2-3 16,3 4 2-16,-1 3-2 0,3 0-2 0,2 8 10 15,2 1-9-15,-1 3-2 0,7 5 2 0,-4 3 10 16,3 2-9-16,-3 1 2 0,3 4-3 0,-3 0 1 16,2-1-1-16,-4 1 3 0,-1-2 2 0,0 1-1 15,-3-1-4-15,2-2-5 0,-3-7-11 0,-3 0-8 16,6-2-10-16,-6-2-9 0,-1-5 3 0,3 1 3 15,1-5 3-15,-2 2 3 0,4-5-6 0,-5-1-1 16,5-4 9-16,0-4-7 0,2-2 10 0,-4-3-2 16,6-7 5-16,-2-1-3 0,-2-5 2 0,0 0 6 15,-1-2 10-15,3 1-10 0,-7 0 10 0,1 2-3 0,-5 0 10 16,1 6 18-16,-4 3 21 0,-2 5 14 16,0 0 5-16,-4 0-6 0,-1 2 2 0,-1 2-7 15,-4 1-5-15,-1 6-5 0,-8 1-4 0,-10 6-1 0,-1 6-4 16,-1 3-3-16,-12 9-2 0,13-2-2 0,-8 10-1 15,12-5-3-15,4-1-1 0,3 0-2 0,2 3-4 16,3-2-2-16,7 0-13 0,1-5-12 16,6-4-8-16,3-1-12 0,5-1-4 0,2-4 0 0,4-2 3 15,2-3 4-15,2-1-4 0,3-5 9 0,0-4-1 16,8-6 3-16,-4 1 3 0,5-7 4 0,-2-3 5 16,-3-2-7-16,5-4 11 0,-4 0 5 0,5 2-6 15,-3-2 5-15,-1 0 4 0,-3 4 10 0,-2-1 15 16,-7 8 18-16,0 1-9 0,0 0 11 0,-6 5-10 15,-3 0-1-15,3 2-7 0,-4 1 0 0,0 3-7 16,-5 1 0-16,9 5 1 0,-5 1-2 0,1 2-3 16,-4 5 2-16,3 3-1 0,-8 1 1 0,1 1-4 15,0 7-2-15,-1 0 2 0,-1-6-3 0,1-2-4 16,-1 3-14-16,-1-3-10 0,1 2-8 0,0-4-4 16,2-4-10-16,-1-1 3 0,4-3-1 0,-2 0 17 15,2-3-3-15,-2 0 5 0,2-4 2 0,0 0 3 16,0 0 1-16,6-16 2 0,-1 5-2 0,2-5 2 0,7-9 5 15,1-1 10-15,0-3-6 0,0 0 7 0,8-11 10 16,-4 10 11-16,-1 1 13 0,4-1 10 0,-3 6 5 16,-2-2 0-16,2 6-1 0,-6 3 1 0,2 5-5 15,-2-1-3-15,3 5-6 0,-5 0-6 0,2 6 0 16,0-1-6-16,0 3-3 0,1 3-1 0,0 4 0 16,0 0-4-16,2 5-1 0,-5 0-4 0,-1 2 0 15,-2 3 3-15,-2 0-5 0,-2 3 4 0,-3-1-1 16,-2 6-2-16,-5 2 0 0,-2-2-2 0,-1 0 1 15,0-7 2-15,-1 0-2 0,0-2-5 0,1 0-2 16,1-7 0-16,2 1 5 0,-1-3 0 0,5 1 4 16,-1-6-3-16,-2 1 5 0,5-3-2 0,0 0-3 15,0 0 0-15,-5-13-3 0,8 2-4 0,3-4 4 16,-1-5 0-16,4-5-1 0,1-3-1 0,2-1-2 16,1-1 2-16,4-4 1 0,-1 2 4 0,2 4-4 15,1-1 1-15,-2 3-2 0,2 7 5 0,-3-2 3 16,-2 8 0-16,-1 1-1 0,-3 2 1 0,-1 4-3 15,0 0-5-15,1 1 3 0,-1 5-2 0,2 0-1 0,0 5-1 16,1 0 0-16,-5 2 0 0,6 6 1 0,-4 2-1 16,3 8 2-16,-1 0-1 0,-2 3-2 15,-1 2 3-15,-2 1 2 0,0 3 0 0,-2-1-1 0,1 0-1 16,-3 1-3-16,-2 2-20 0,0-2-35 0,-2-1-34 16,2 1-49-16,0-3-39 0,-2-2-43 0,0-8-56 15,1 2-50-15,2-4-59 0,-2-8-1098 0,2-1 494 16,3-4 328-16</inkml:trace>
  <inkml:trace contextRef="#ctx0" brushRef="#br0" timeOffset="46079.98">26715 12114 4 0,'3'-11'290'15,"-3"0"1"-15,-3 1 4 0,2-1 3 16,-2 3-5-16,-2-1-12 0,0 1-4 0,-1 1-6 16,-3 2-13-16,-3 0-14 0,-2 1 0 0,-4 6-16 0,-3 2-6 15,-6 6-10-15,0 3 3 0,0 2-19 0,0 3-10 16,3 3-14-16,1 5-12 0,1 0-16 0,4 6-13 15,0 1-12-15,-1 8-10 0,8-8-5 0,4-1-15 16,2 0-8-16,4-2-9 0,3-6-8 0,2 2-5 16,5 1-3-16,0-10-4 0,7 4-4 0,-1-8-8 15,4-1-5-15,5 0-9 0,6-5-8 0,0-2-4 16,4-3-8-16,-1-7-3 0,5-1 0 0,-2 0-1 16,2-8-1-16,10-6 0 0,-4-1-2 0,-12 0-2 15,10-7 0-15,-12 4 0 0,7-10 1 0,-10 9-2 16,6-10 6-16,-13 8 1 0,-1 1 8 0,-1 6 2 15,-4 5 20-15,-5-1 14 0,0 3 20 0,-5 4 11 16,6 1 4-16,-6 2-4 0,-1 1-4 0,-2 1-15 16,0 0-6-16,3 1-12 0,-4 3-4 0,0 0-3 15,0 0-7-15,-1 11 1 0,-3-4-3 0,5 9-5 16,-2 4-1-16,-3-2-1 0,4 10 1 0,0-3-3 16,0 3-2-16,4-4 0 0,1-5-2 0,2-1-4 15,0 1 0-15,6-5-4 0,1-1-8 0,4-1-4 0,6 0-2 16,-3-5-1-16,9-2 2 0,-3-5-1 15,4 2 0-15,-3-4-1 0,0-3-1 0,2-2 1 0,-4-4-4 16,1 0 2-16,1-3-4 0,-1-1 0 0,-3-2 0 16,2-4 2-16,0-1 3 0,-2-3-2 0,-1 0 3 15,-5 3 1-15,1 1 4 0,-9 7 2 0,-1-1 4 16,-1 1 0-16,-6 2 5 0,0-1-2 0,-4 5-1 16,0-2-2-16,-5 5-2 0,-2-2-1 0,-2 4 0 15,-2 3-3-15,-7 3 2 0,-1 4-1 0,-7 2-2 16,6 9 0-16,-1-6-8 0,3 6-14 0,3 2-26 15,3-3-15-15,5 0-17 0,3-2-25 0,5-3-7 16,1 2 7-16,2-2 8 0,3-4 7 0,4 2 5 16,1-3 13-16,-1-1 8 0,0-1 4 0,5-3 3 15,-2 1 12-15,1-3 8 0,-2-2 4 0,3 1 7 16,-1-3-1-16,0 1 11 0,-2 1 9 0,2-2 14 16,-3 1 17-16,0-1 16 0,-3 1 10 0,1 0 6 15,-5 0 1-15,3 2-5 0,-3 1-6 0,-3 0-4 0,8-3-4 16,-8 3-4-16,6 3-5 0,-6-3-1 0,7 7-2 15,-3-2-2-15,0 0-1 0,4 6-1 16,0-1-4-16,-1-4 2 0,0 3 5 0,3-1-7 16,-1 0 0-16,0-1-1 0,1-3-3 0,2 2 1 0,0-3 1 15,3-2-2-15,-2-2-3 0,6 1 2 0,0-3 0 16,-1-4 0-16,1 0 0 0,5-7-2 0,-2-1 6 16,-7 1-5-16,8-6-1 0,-6-4 3 0,2 0-1 15,-1-4 2-15,1-2 1 0,-2-1-1 0,2-11 3 16,-6 8 0-16,3-9 6 0,-4 9 6 0,-1-12 6 15,-7 14 20-15,1 1 5 0,-1 2 18 0,-3 10 18 16,2 1 13-16,-3 4-3 0,0 5-6 0,0 1-7 16,-3 4-23-16,2 1-4 0,1 3-8 0,-9 9-7 15,0 3-1-15,-2 11-5 0,-2 3-7 0,1 3 0 16,-3 3-3-16,1 11-3 0,0-7-3 0,1 10-2 16,1 1 1-16,1 4 2 0,1-1-8 0,1-5-19 15,4-12-24-15,1 1-32 0,4-1-54 0,-4-3-67 16,8-4-86-16,0-7-68 0,1-2-58 0,8-4-63 15,-3-6-1301-15,8-3 584 0,2-4 392 0</inkml:trace>
  <inkml:trace contextRef="#ctx0" brushRef="#br0" timeOffset="46212.28">27705 11862 234 0,'-17'-14'465'0,"8"4"-49"0,-2 2-36 0,6 1-44 0,1 3-31 16,1 1-51-16,3-1-43 0,0 4-70 0,0 0-79 15,0 0-94-15,0 0-96 0,11 11-100 16,-10-4-578-16,2 0 268 0,-8 2 180 0</inkml:trace>
  <inkml:trace contextRef="#ctx0" brushRef="#br0" timeOffset="48663.34">21619 13892 22 0,'-15'13'171'15,"-1"1"-10"-15,5 2 4 0,0-1-12 16,2-2-1-16,1 2-2 0,3-4-4 0,1 1-9 16,0-4-9-16,3 1-8 0,1-1 2 0,3-1 0 15,1-3-3-15,0 1-2 0,4 0-5 0,2-5-5 0,3 0-8 16,0-5-3-16,7 0-4 0,0-4-2 0,5-5-6 16,-1-1-4-16,2-4 0 0,-6-3 0 15,1-2-2-15,-1-8 5 0,-3 3 0 0,-5-4-3 16,0 0 1-16,3-13-7 0,-8-1-4 0,-1-1 1 0,-5-2-4 15,1 2 11-15,-4 1 11 0,1 12 18 0,-3 0 8 16,-1 5 34-16,3 4 35 0,-2 6 11 0,-3 3-11 16,0 3-8-16,3 4-11 0,1 4-12 0,-2 0-21 15,1 3-14-15,4 3-17 0,0 0-6 0,-15 21-6 16,6 2-11-16,3 3-5 0,0 7-7 0,0 4-6 16,0 11-6-16,-2 0 0 0,4 4-8 0,-1-1-8 15,3 0-1-15,0 4-3 0,0-3-3 0,4 0-4 16,-4-2-1-16,2 1-4 0,2-4-2 0,0 1 0 15,-1-16-23-15,0 1-1 0,6-1-1 0,-1-5-6 16,-1-8-11-16,3-1-4 0,1-3-4 0,-3-2 0 16,3-6 9-16,0 0-1 0,0-7 3 0,2-4 5 15,3-6 2-15,4-10 0 0,0-6 0 0,0-3 2 16,4-16 0-16,-3-2-2 0,-2-5 3 0,3 2 0 16,-3 2 0-16,-2 2 6 0,-6 15 4 0,2 1-7 15,1 4 3-15,-2 2 1 0,-2 9-1 0,0 1 0 16,-5 3-4-16,3 2 3 0,0 5 2 0,0-1-5 15,-1 5-1-15,3 1 1 0,1 7 0 0,-1-1 1 16,3 7 1-16,3 3 2 0,0 8-3 0,-1 2 3 0,5 0 3 16,-6 4 0-16,4 3-1 0,-2-2 0 15,1 2 6-15,-2-1-4 0,2-2-4 0,0-1 4 16,-1 0-5-16,1-5-5 0,0-1-10 0,-3-7-4 16,2-2-5-16,-3-3-6 0,6-3 5 0,1-4 4 0,2-2 5 15,0-3 1-15,6-7-4 0,1-5-7 0,-1-2 8 16,-1-6-2-16,-2-3 1 0,2-3-8 0,3-16 4 15,-5 2 0-15,1-4-4 0,-4-1 3 0,-4-1 3 16,0 0 7-16,-9 15 1 0,-1 1 6 0,-3 3 6 16,-3 6 15-16,-2 1 1 0,-1 6 6 0,-3 2 0 15,-1 3 2-15,-5 3-1 0,-2 4-5 0,-6 2 4 16,-8 4-3-16,-3 8 0 0,-1 2-2 0,-12 11-1 16,4 9-1-16,3 1 1 0,3 0 2 0,1 3 0 15,9 4-4-15,-2-1-2 0,7 1-1 0,10-6-1 16,5-5 4-16,4 1-3 0,6-3 1 0,6-3-2 15,2 1 3-15,8-5-1 0,6-3-2 0,4-3 1 16,5-7-2-16,12 2-1 0,4-6 2 0,-1-5-2 16,0-5 1-16,0 0-3 0,-2-6 1 0,-13 1-3 15,13-7-2-15,-3-2 0 0,1-4-4 0,-14 4 2 16,-2-3-6-16,10-6 1 0,-14 4 0 0,-1-1 1 16,-4 2 4-16,0-2-3 0,-4 3 7 0,3 1-7 15,-12 6 5-15,-1-2 2 0,0 5 2 0,-1 0 4 16,-7 4 2-16,4-2 3 0,-5 3 2 0,3 2-1 15,-2 1-4-15,-5-1-7 0,4 2 9 0,-5 1-7 16,5 2 0-16,0 0 3 0,-23 5-5 0,14 1-3 16,-5 2-2-16,3 2 4 0,0 0 2 0,-1-1-1 15,5 0-4-15,-1 2 2 0,2-2 1 0,1-1-2 16,3 1 2-16,2-2-1 0,-2 0-2 0,2-1 2 16,2-2 1-16,-1 0 1 0,3 0 1 0,1-2 1 15,2-1-5-15,-3 0 4 0,5-1-1 0,1 0 4 16,-3-1-3-16,4-2 2 0,-2 3 2 0,1-7-2 15,2 5-2-15,-7 1 4 0,4-1-4 0,-1-1-1 0,-3-1 0 16,0 1 4-16,0 0-1 0,1 2 0 0,-6 1-1 16,8-3 2-16,-4 3 1 0,-4 0 1 15,0 0-1-15,6-3 0 0,-4 1 1 0,-2 2 0 16,1-5-2-16,-1 1-4 0,0 4 6 0,-1-6-4 0,-1 2-1 16,0-3 6-16,-2 1-5 0,-1 2-1 0,-3-2-1 15,-2-1-3-15,-3 0 0 0,-1-1 0 0,-3 2-2 16,-2-1 4-16,-4 3 1 0,-5 0-7 15,-2 2 6-15,-4 4-2 0,1-2-2 0,1 5 9 0,-2 2 2 16,4 2 0-16,0 3 2 0,1 3 7 0,5 0-3 16,9-3-3-16,-3 7 1 0,4 2 1 0,4-3-3 15,3 6 1-15,6-4 2 0,2 6-2 0,6-1 0 16,-1-4 0-16,7-1 0 0,-2-6-4 0,11 3 5 16,2-2-3-16,3-3 4 0,1-3-1 0,2-1-6 15,0-6 4-15,5 0-3 0,-2-1 3 0,-1-6 1 16,-1-2-3-16,-3-3 5 0,1-1-7 0,-2-3 3 15,-4 0-3-15,-4-5-1 0,2 0 2 0,-2-3-2 16,-5-1 0-16,0 0 2 0,-4 6 5 0,-2 0-7 16,-3 1-1-16,-1 3 8 0,1 3 4 0,-3 1 6 15,-2-1 3-15,2 5-1 0,-2 0-6 0,0 1-4 16,0 4-2-16,0-3-1 0,0 3 0 0,0 0 0 16,-10 16-4-16,3-5 1 0,-1 5-3 0,1 7 3 15,-3 3 0-15,2-3-3 0,1 4 1 0,2-8-2 16,-2 4-4-16,3-2 10 0,1-4-7 0,2 0 0 15,1-4 0-15,0-2 0 0,1-1 0 0,2-2 0 16,-1 0 1-16,2-2 0 0,3-4 6 0,-1-1-6 16,2-1 0-16,2-4 1 0,3-5-2 0,-2-1 2 15,4-6 0-15,2-6 6 0,-3-5-9 0,0-1 2 0,0-5-4 16,-5-2 3-16,8-11-2 0,-7-5 0 0,-1 0 0 16,0 1 0-16,-1 0 0 0,-2-1-2 15,-1 6 4-15,-4 11 0 0,1 3 8 0,-5 2 11 16,-1 5 12-16,-1 7 19 0,1 0 0 0,-3 7-1 0,2 0-3 15,-2 5-8-15,1 5 4 0,-7 0-12 0,3 7-4 16,-6 3 0-16,-1 11 1 0,-2 4-5 0,2 4-4 16,-1 15 3-16,4 2-3 0,1 2 4 15,8 1-5-15,2 2 1 0,3-1-4 0,6-3-2 0,4 1-1 16,3-1-3-16,4-1 0 0,-4-15 4 0,6-1 0 16,1-5-2-16,5-1 0 0,-1-1-6 0,1-6 1 15,-1-2-9-15,-6-7 9 0,3-3-12 0,6 1-3 16,0-6-3-16,0-6-3 0,0-2 0 0,0-4 0 15,-2-7 1-15,-2 1 3 0,3-5-2 0,-3-6-2 16,6-9-2-16,-2-7 3 0,-3 2 0 0,3-2 2 16,-5-2 2-16,-3 0 5 0,-5 13-1 0,-2 1 3 15,-5 2 0-15,2-1 8 0,-4 3 6 0,-2 3 16 16,-1-1 6-16,-2 10 6 0,0-2-5 0,-1 2 21 16,-1 5 11-16,0 0-2 0,0 4-2 0,0 0-4 15,1 4-15-15,0 1-3 0,1 3-8 0,0 0-2 16,0 0-6-16,-11 10 3 0,8 2-7 0,-1 4-4 15,1 2 5-15,2 7-2 0,-1 1-6 0,2 3-1 16,1 3 2-16,1 0-3 0,4-1-2 0,5 2 0 16,-1-2-3-16,2-1 7 0,3 1-3 0,1-2 1 0,1-2-12 15,0-3-10-15,2-2-17 0,0-1 2 0,-3-6-8 16,0-3 2-16,-3-4 0 0,6-4 8 16,-2-1 1-16,2-3 2 0,0-7 5 0,-1 0 4 15,4-11-4-15,-2-1 6 0,-1-2-2 0,3-6 5 0,-5 0-1 16,-2-5 5-16,4-13-5 0,-5-1 4 15,-5 12 5-15,4-12 3 0,-7 10 5 0,0 2 6 16,-1 2 2-16,-4 5 11 0,0 1 12 0,-2 7 9 16,1 1 18-16,0 3 12 0,0 4-5 0,0 2-8 0,0 4-12 15,0-2-10-15,0 5-2 0,0 2 0 0,0 0-13 16,-5 11 2-16,1 1-6 0,0 5-4 0,2 4 3 16,-2 4-7-16,0 2 0 0,0 5-5 0,2-1 7 15,0 3-5-15,4 1-14 0,0-3 0 0,2 0 0 16,0-3 0-16,1 0-6 0,4-5-38 0,-1-5 0 15,0-3-7-15,5-3 3 0,1-1-7 0,2-4 8 16,0-1-2-16,3-7 1 0,3-4 10 0,6-3 0 16,4-6 4-16,0-3 3 0,1-3 2 0,-3-4 3 15,-1-2 5-15,-1 1 7 0,-2-1 6 0,-2 3-6 16,-3 0 5-16,-1 4 5 0,-6 8-1 0,0-4 3 16,-5 9 16-16,0-3-14 0,-3 4 6 0,1 2-9 15,-1 2 9-15,3 1-4 0,-3 2 5 0,3 7-5 16,-1 0 9-16,2 2 1 0,-1 7-5 0,5 3 5 15,0 0-4-15,-2 2-5 0,-2 3-6 0,5-4 8 16,-3 4 7-16,2-2 0 0,-3 1 5 0,3-3-11 16,1 3 3-16,2-1-17 0,-2 0-1 0,4-5-19 15,-4-6-27-15,2-1-31 0,3-1-36 0,-3-3-46 16,2-3-53-16,-1-2-70 0,1-4-61 0,-6-3-63 16,-1-2-64-16,-4-6-1334 0,-1 2 605 0,-7-8 402 15</inkml:trace>
  <inkml:trace contextRef="#ctx0" brushRef="#br0" timeOffset="48777.21">24697 13808 294 0,'-35'-14'353'0,"9"4"-15"0,0 2-27 0,11 1-36 16,5 5-32-16,6-1-14 0,3 0-32 15,1 3-19-15,15-9-20 0,7 7-39 0,10-5-39 16,20-3-42-16,3 3-55 0,-4-1-67 0,4 1-77 16,-18 2-690-16,3 0 283 0,-8-1 190 0</inkml:trace>
  <inkml:trace contextRef="#ctx0" brushRef="#br0" timeOffset="49946.33">3971 15715 176 0,'-23'1'344'0,"0"0"-30"0,5-1-16 0,4 0-17 0,4 2-22 15,1-2-27-15,1 1-30 0,3 0-12 0,5-1-27 16,0 0-1-16,0 0-3 0,26 3-3 0,2-5-7 15,10-1 11-15,25-1-15 0,29-2-3 0,6-1-11 16,-1 0-10-16,6 3-3 0,1-4-13 0,-2 3-8 16,2-4-9-16,-2 2-6 0,-3 1-6 0,-5 0-8 15,-29 0 1-15,3 5-4 0,-3-5-19 0,-4 5-1 16,-5-2 3-16,-17 3-17 0,-2 0-1 0,-2-1-1 16,-5 0-4-16,-9 1-4 0,-3-1-2 0,-6 2 3 15,-3-1-4-15,-1 0 3 0,0 0-3 0,-2 1-2 16,-6-1 2-16,9 0-11 0,-9 0 10 0,0 0-5 15,4-2-18-15,-4 2-25 0,-4-5-36 0,0 0-50 16,-2-3-36-16,-3 0-22 0,-1-5-17 0,-1-1-19 16,0-1-8-16,-2-7-15 0,-1-5 0 0,-1 6 15 15,1-8 17-15,-3 4 22 0,1-4 32 0,-4 3 27 16,0 4 46-16,-3 1 33 0,1 0 35 0,-1 2 37 16,7 7 24-16,-1 0 22 0,3 2 30 0,5 3 25 15,0 1-2-15,4 1-12 0,-1 2-16 0,2 0-11 16,4 3-13-16,0 0-2 0,0 0 16 0,18 13 1 15,3 3 9-15,1 4 5 0,6 2-1 0,9 12 10 16,0-1-5-16,-1 3-1 0,2-3-12 0,-2 0 1 16,0 0-6-16,-8-7-3 0,-1-1-5 0,-3 0-6 15,2-2-7-15,-3 1-9 0,-5 1-7 0,-1-1 0 16,-5 1-5-16,-2-3-3 0,-9-1-4 0,-1-1 0 16,-6-2-8-16,-2 5 2 0,-3 2-2 0,-7-4-3 15,0-1-12-15,-5 1-32 0,0-4-59 0,-5 0-79 16,1 0-72-16,-2-2-91 0,-1-1-119 0,-1-4-936 15,-4-5 456-15,3-5 304 0</inkml:trace>
  <inkml:trace contextRef="#ctx0" brushRef="#br0" timeOffset="51579.86">7914 15432 188 0,'-5'-6'191'0,"-2"-3"1"0,-1 1-3 0,0 2-4 16,0-2-4-16,0 3-5 0,1 1 2 0,2-2 2 16,0 4-2-16,0-2-6 0,0 0-8 15,1 3-5-15,4 1-16 0,-6-4 5 0,3 1-16 0,-1 2-10 16,4 1-1-16,-2-4-5 0,2 4 3 0,-3-3-6 15,3 3 1-15,-5-2-2 0,5 2-2 16,-5-5-8-16,1 3-18 0,-1 0 8 0,0 2-12 0,5 0-3 16,-17-1-6-16,7 1-17 0,-3 1 0 0,-3-1-4 15,-1 5-2-15,-2 4-13 0,-3-4 23 0,-2 6-15 16,-4 2-1-16,5-4-3 0,0 8-3 0,-2-3-2 16,10-2-1-16,-8 1-5 0,5-2-7 0,4 2 4 15,0-2-6-15,3-4-7 0,0 2 4 0,1-1 1 16,5-5-5-16,0 4 0 0,0-3-3 0,1-1 1 15,3-1-3-15,-3-1 6 0,0 2-3 0,4-3 12 16,0 0-8-16,-5 4 2 0,5-4 4 0,0 0 5 16,0 0 3-16,0 0 6 0,0 0 10 0,0 0-1 15,0 0 3-15,0 0-4 0,-1-10-4 0,1 10-3 16,1-11-6-16,2 7-2 0,-3-1 0 0,0-3-3 16,1 2-1-16,0 0-4 0,0-1 2 0,1-1-7 15,-2 0 1-15,1-1 0 0,0 0-1 0,2 1-5 16,-2 2 0-16,0 0-2 0,0-1 4 0,1 0-1 15,-1 0 0-15,0 0-2 0,1-4-5 0,0 2 5 16,1-3-6-16,-1 0 3 0,2 1-5 0,1-6 7 16,-3 0-1-16,4 1-5 0,-4-3 3 0,5-5-2 15,-2-2-3-15,-1-3 10 0,-2-1-9 0,2-2 2 16,1-4-2-16,-5 1-3 0,3-14 7 0,-5 15-2 16,-4-3-2-16,-1 3-3 0,-4 1 6 0,2 1 0 15,-5 5 9-15,3 4 3 0,-7 3 3 0,8 6-3 16,-7 4-4-16,2-2 5 0,-3 11 0 0,1 1 6 15,-2 3-1-15,-1 6-5 0,0 6-3 0,-1 8 1 16,3 7 7-16,-4 16 0 0,6 3-2 0,3 3 2 16,0 8 0-16,9 0-2 0,-1 21 3 0,8 5-2 15,9-3 2-15,1 0-1 0,9-1-5 0,-2-23 1 0,12 26 28 16,6-8-6-16,-7-23-1 0,10 21-15 16,-6-24 8-16,14 26-2 0,0-8-1 0,-3 2-3 15,-9-21-3-15,-4-4-4 0,2-1-7 0,-4 3-29 16,-6-4-1-16,-8-11 5 0,-5-3-1 0,-3-1-4 0,-1 1 3 15,-8 2-2-15,-9-5 4 0,4-8 5 0,-8-2-4 16,-2-2 1-16,-8-1 2 0,2-6 7 0,-7-1 0 16,-5-6 2-16,1-2 2 0,-4-9-4 15,-2 1 1-15,-7-11 1 0,-2-2 3 0,14 3-1 16,-12-10-3-16,4-3 1 0,16 4 2 0,2 2-2 0,2-4-2 16,6 3 1-16,6-4-2 0,5-1-2 0,7-2-2 15,9-11-15-15,6-1-10 0,7 5-15 0,7-3-14 16,6 3-14-16,4-1-15 0,4 2-3 15,3 1-18-15,21-15-12 0,-23 18-18 0,4 1 8 16,-1 2-3-16,-4 1 2 0,5-1-2 0,-2-1-4 16,-10 1 6-16,-8 11 10 0,-3 2 13 0,-4 0 10 0,-5 1 13 15,-3 7 16-15,-2 0 19 0,-9 3 26 0,0 1 13 16,-1 1 20-16,-4 1 22 0,0 1 12 0,0-1 3 16,-4 1 9-16,4 5 9 0,-9-1 12 0,9 1 10 15,-18 5-6-15,8 2 1 0,-8 4 10 16,-3 6 0-16,3 4-1 0,-3 2 0 0,1 3-3 15,4 1-6-15,0 2-5 0,3 1-6 0,3 0-1 0,0 0-10 16,3 1-4-16,6 1-9 0,2 1-1 0,3-4-5 16,5 0-2-16,5 0-5 0,-1-4-8 0,9 1-18 15,2-2-20-15,1-4-19 0,3-6-9 16,3-5-17-16,0 2-9 0,-2-6 4 0,4-8-5 16,-2-4 6-16,0-3 9 0,-4-3-2 0,-3-6 5 0,-4-2 7 15,-2-6 5-15,0-2 10 0,4-14 1 0,-8-1 3 16,0-4-1-16,-2 3 28 0,-6 12 18 15,-4 0 15-15,1-2 14 0,-6 5 22 0,2 7 12 16,-3 4 20-16,3 4 5 0,2 3 3 0,-3 0-5 16,1 6-10-16,1-1-12 0,-2 0-13 0,5 5-12 0,-3 2-4 15,0 0-2-15,21 8-6 0,-4 2 0 0,6 4-8 16,4 2-3-16,1 5-3 0,14 8-4 16,-11-5-3-16,8 6 0 0,-1 5-5 0,-3-4 3 15,-12-4-3-15,3 1-2 0,-6 0-2 0,-7-2-4 16,0 2-1-16,-4-3 3 0,-9 1-2 0,-3-6-1 15,-3-3 6-15,-3 0-7 0,0-1 0 0,-6-1 0 0,-2-2 1 16,-2-4 1-16,-3-4 1 0,-6-2-4 0,1-3 1 16,-2-5-1-16,2-3 4 0,0-3 0 15,-1-6 0-15,1-3-2 0,4-2-1 0,5-7 1 16,2-3-1-16,2-11-3 0,7-5-2 0,6-2-2 16,9 3-2-16,3-3-1 0,17 4-3 0,4 0-11 0,9-1-17 15,4 2-16-15,28-17-38 0,-20 27-52 0,28-8-71 16,-25 17-69-16,0 2-90 0,6 6-111 15,-5-3-1077-15,1 3 519 0,-1 1 346 0</inkml:trace>
  <inkml:trace contextRef="#ctx0" brushRef="#br0" timeOffset="52545.97">10290 15698 184 0,'-1'-15'252'0,"-2"1"-4"0,-1-3-8 15,0-2-6-15,-3 0-11 0,-1-4-21 16,2 3-10-16,-2 2 0 0,-3-6-6 0,2 7-2 16,-3 0-9-16,-6-3 8 0,4 4 10 0,4 4-4 0,-7 2-11 15,2 2-9-15,-2 1-12 0,-6 5-12 0,0 2-10 16,-5 2-4-16,-1 5-13 0,-3 8-11 0,0 3-6 16,-12 11-7-16,4 3-10 0,3 4-13 15,-1 5-4-15,9 2-5 0,1-3-10 0,10-7-1 16,4 0-10-16,0-1-1 0,10-1-7 0,4-3-12 0,4-2-8 15,7-9-11-15,7 4 5 0,7-7-6 0,3-4 6 16,1-4-5-16,6-2-6 0,1-5 6 0,3-2-8 16,-2-6-2-16,13-7 0 0,-1-2-5 15,-5-6 1-15,-2-2 8 0,-2-6-1 0,1 0 1 0,-8-4 1 16,-1-1 8-16,-1-1-26 0,-10 10 18 0,0 2 6 16,-5 0 8-16,1 2 17 0,-7 10 23 0,-3-4 14 15,-1 9 13-15,-2 0 4 0,-1 1 0 0,-1 1-6 16,-2 3-8-16,4 1-11 0,-4 3-5 0,0 0-10 15,0 0 0-15,0 0-7 0,-6 22-2 0,-1-4-5 16,2 7-5-16,0 2 4 0,-2 2-5 0,5 3-7 16,2-2-5-16,0 0-11 0,6-2-22 0,2-4-13 15,0-7-19-15,2-2-6 0,0 0-6 0,6-5 4 16,-1-2 0-16,3-1 1 0,0-5 5 0,1-4 8 16,-1-6-4-16,-1 0 9 0,9-10 0 0,-7-2 3 15,3-4 2-15,-3-6 5 0,-2-2-1 0,3-12 10 16,-6-5-2-16,0-4 4 0,-3 2 6 0,-5-5 17 15,-1 1-11-15,-7 1-14 0,4 1 35 0,-4 4 13 16,-4 2 18-16,1 15 17 0,-1 3 9 0,-3 4 21 16,-3 1 1-16,3 9-1 0,0 4-3 0,-2 1-6 15,2 3-9-15,0 4-6 0,2 6-5 0,-4 1-5 16,1 9-7-16,-4 4-2 0,5 8-6 0,-4 5-5 16,4 3-2-16,5 2-4 0,-1 18-1 0,7 7-6 15,4-6 2-15,1 2 0 0,9-4-7 0,-2 2 3 16,5-8-3-16,7-1-6 0,2-3 5 0,3-5-2 15,-6-11-1-15,-2-4-7 0,5-4 3 0,3-2 1 16,-3-4-1-16,-1-3-3 0,0-4 3 0,-4-4 1 16,3-6 0-16,1-2 2 0,-4-4-5 0,0-4-2 15,-1-4-4-15,-4-4 10 0,1-8-2 0,-1-3 2 16,0-12-6-16,-2-3 0 0,-3-5-1 0,0-2 3 16,-8 4 1-16,-1-7 0 0,-4 6-6 0,-5-2 0 15,-4 5 1-15,0 6 6 0,-1 12 5 0,-4 5 9 16,1 3 17-16,-4 4 7 0,6 7 6 0,-1 5-1 15,0 5-5-15,-1 5-4 0,-5 6-4 0,-3 7-9 16,1 8 11-16,-2 5 0 0,1 13-11 0,3 2 4 16,1 3-1-16,8 3 3 0,3 3-6 0,6 0 0 15,1-1-3-15,5 0-1 0,7-2-4 0,5-5-4 16,2 0-14-16,11-3-39 0,-2-1-48 0,11-5-62 16,4-6-85-16,3-2-89 0,5-7-90 0,3-4-106 15,2-7-1251-15,1-3 589 0,-1-6 392 0</inkml:trace>
  <inkml:trace contextRef="#ctx0" brushRef="#br0" timeOffset="53662.11">12217 15369 247 0,'-1'-7'282'0,"-2"4"-8"0,1-2-21 15,0 1-25-15,1 1-21 0,1 3-20 0,0 0-11 16,0 0-23-16,0 0-10 0,0 0-9 0,0 0-15 0,6 10-11 16,-1-5-12-16,-1 2-6 0,1-2-7 0,2 0-9 15,2 2-8-15,0-3-2 0,1-1-7 0,0 2-7 16,9-5-1-16,-6-3-1 0,1 1-9 16,0-8 2-16,3 2-4 0,-2-5-3 0,7-6-1 0,-8 3-3 15,4-6-6-15,-4-4 4 0,-3-1 0 0,2-5 4 16,-3 2 5-16,1-17 17 0,-6 13 11 0,-1-1 16 15,-1 3 36-15,0 2 15 0,-7 2-10 0,4 3 16 16,-2 9 7-16,-1 6-3 0,0 0-4 0,1 3-18 16,-1 0-17-16,-1 5-11 0,4 2-8 0,-7 9-9 15,0 3-8-15,0 7-9 0,2 9 0 0,-2 2-8 16,5 6-4-16,-1-1-12 0,6 14 4 0,-1 1-1 16,6-4-8-16,2 3-5 0,4-1 5 0,2 0-5 15,5-2-4-15,0-4 0 0,-6-10-4 0,8-5-3 16,-1 0-6-16,1-5 22 0,2-1-7 0,3-4-8 15,2-5 0-15,-1-4-5 0,3-8-2 0,-4-4-3 16,2-4-10-16,-1-6-5 0,-1-5 0 0,-2-8-2 16,4-11-2-16,-6-8-3 0,-3-2 1 0,-2-5 1 15,-6 1 3-15,-3-4 0 0,-6-2 0 0,-1-1 1 16,-6 4 6-16,-1-1-1 0,-6 5 8 0,1 18 9 16,0 1 18-16,-5 1 17 0,-3 6 0 0,2 4 9 15,1 6-2-15,1 4 0 0,3 3-2 0,1 3-5 16,-2 3-3-16,0 4-5 0,1 4-2 0,-5 8-5 15,2 7-2-15,-1 7-2 0,4 6-3 0,-2 10-4 16,2 2-5-16,2 3 0 0,3-3-3 0,5 4 0 16,4-3-1-16,4-1-2 0,-3 2 0 0,4-13-7 15,1-1-13-15,3-4-8 0,2-3-3 0,3-2-4 16,1-5-2-16,4-4-2 0,-4-5-3 0,1-4-4 16,9-3 3-16,-9-4-2 0,11-6 4 0,1-5 0 15,-1-4 5-15,1-3 3 0,6-15 2 0,-1-4 5 16,0 3 2-16,-5-2-2 0,-7 10 6 0,-1-3-1 15,0 3 7-15,-1 4-3 0,0-2 1 0,-8 11 2 16,-1 1-8-16,-1 3 9 0,-5 2-1 0,-1 2-5 16,1 1 3-16,0 4 0 0,-2 1 1 0,3 7 5 15,-1 1 4-15,1 5 2 0,-4 6 1 0,-1 5-2 16,3 3-2-16,-3 4 4 0,0 2 2 0,0 4-4 16,-2-3 5-16,1 0-3 0,2-4-1 0,2-4-1 15,3-3-8-15,-1-6 1 0,3-2-1 0,2-4 0 16,4-3 3-16,0-3 1 0,1-3 0 0,-2-4 4 15,5-3-5-15,-3-5 1 0,4-6 4 0,-1 0-1 16,-1-6-1-16,-3 0 2 0,-1-8 1 0,1-2 0 0,-3-2 2 16,0-2 0-16,-6 1-1 0,4-12-2 15,-3 1 0-15,-6 13 1 0,0 3 9 0,-4 3 12 16,-4 8 10-16,0 3 15 0,-1-1 2 0,0 7 0 16,1 1-3-16,-1 3-7 0,0 3-3 0,-4 4-6 15,-4 5-4-15,0 4-1 0,1 3-6 0,-4 7-2 16,2 4-2-16,3 4-1 0,0 2-1 0,1 3-1 15,3 12-3-15,4 0 1 0,4 3-1 0,2-18-11 16,3 2-4-16,4 1-2 0,3-5-13 0,5-1-19 16,-2-4-15-16,4-5-20 0,4 0-28 0,-1-6-27 0,4-4-34 15,-5-2-35-15,-3-5-33 0,0-2-32 0,2-1-52 16,-8-2-59-16,-2-4-59 0,-5-3-919 16,-6-2 450-16,-6-3 300 0</inkml:trace>
  <inkml:trace contextRef="#ctx0" brushRef="#br0" timeOffset="53805.42">12677 15194 171 0,'-118'-4'456'0,"14"7"-21"16,37-1-37-16,4 2-19 0,9 1-44 15,19-2-35-15,8-1-32 0,10 0-27 0,7-1-22 16,8 3-24-16,6-1-17 0,10-1-17 0,18 2-17 16,21-1-19-16,14-6-31 0,36-3-60 0,3-2-76 0,2 1-90 15,4 2-102-15,0 3-130 0,1-5-757 0,-10-1 373 16,-7-2 250-16</inkml:trace>
  <inkml:trace contextRef="#ctx0" brushRef="#br0" timeOffset="55396.56">15020 15420 39 0,'0'0'338'0,"0"0"-27"15,6-3-19-15,-6-1-25 0,0 4-28 0,0 0-18 16,3-4-23-16,3 2-15 0,-4-3-10 0,3 1-6 16,-2-3-3-16,0-4 0 0,3 4-5 0,-1-5-16 15,1-6-10-15,4 0-16 0,-5 1-9 0,2-9-2 16,1-1-7-16,-3 0-4 0,2-4-9 0,-2-2-9 16,-1-2-4-16,0-14 9 0,-6-4-6 0,0 1-7 15,0-2 12-15,-4 3-1 0,-1-1 0 0,3 17 22 16,-6-11 21-16,2 14-1 0,-2 7 5 0,4 7 17 15,-2 1 4-15,0 2-8 0,-1 3-12 0,3 5-16 16,2 4-12-16,0 2-12 0,4 1-9 0,-11 14-8 16,2 10-3-16,1 7-9 0,2 20-4 0,-1 2-6 15,6 6-3-15,-1 2-2 0,5 21-7 0,0-2-3 16,2-25-3-16,10 26 5 0,-6-24-13 0,9 22-1 16,-1-25 3-16,7-1-8 0,-1-2 3 0,7-3-7 15,0-6-6-15,5-4-13 0,-8-13 21 0,3-4-5 0,0-4-9 16,4-2-3-16,-4-5-5 0,0-6-3 15,2-4-5-15,0-8-5 0,-4-4-1 0,0-3-9 16,-1-6-3-16,-1-6-1 0,4-16 1 0,-3-2-1 16,0-3-1-16,-3-2 4 0,-5 0 3 0,-1 2 7 15,-9 14 3-15,-2 2 0 0,-4 3 9 0,-1 5 13 0,-1 5 16 16,-1 4 7-16,-3 2 3 0,1 2 3 16,1 4-8-16,-2 1 0 0,1 2-6 0,-2 0-1 15,4 4-5-15,-12 8-1 0,6 2-3 0,-7 4 1 16,4 4-3-16,-5 4 3 0,4 4-6 0,1 4 3 0,1-4 0 15,3 0-4-15,5 6-14 0,0-13-12 0,5-2-15 16,3-3 5-16,-2-4-2 0,2 0 1 0,3-3 6 16,0-2 2-16,0-2 4 0,3-1 0 0,4-4 5 15,0-6-4-15,0 1 4 0,2-10 2 16,-2-5 3-16,0-3-1 0,0 0 0 0,-4-3 4 0,3-2-2 16,-7-2 11-16,3 1-3 0,-4-1-1 0,-3 3 3 15,0 3 12-15,-1 6 12 0,-3 5 12 0,0 0 7 16,-1 6-5-16,-1 1-4 0,2 2-5 15,-1 4-5-15,-1 2-6 0,0 0-2 0,0 0 0 0,4 16-1 16,-3 1-1-16,1 8-1 0,1 4 1 0,0 2-3 16,3 14-3-16,1 5 2 0,3-1 0 0,-6 6 1 15,2 0-3-15,4 2 2 0,-1 5 1 0,0-5-6 16,0 0 0-16,0 3 3 0,5-2-1 0,-4-2-3 16,-1 1 0-16,4-1 1 0,0 0-1 0,-3 0-3 15,-1-7-6-15,4 2-5 0,-8-18-8 0,0-1-1 16,-1 1-3-16,0-3 2 0,-5 0 1 0,-5-4 3 15,0-1 0-15,-3-7 2 0,-5-2 7 0,0-2-3 16,-3-3-29-16,-1-1 11 0,-1-4 3 0,-2-3 2 16,4-3 5-16,-4-4 0 0,1-2 5 0,-3-6-1 15,6 1 4-15,2 0 2 0,-4-9 0 0,5-2 4 16,1 5-3-16,4-8 2 0,1 3 3 0,2-6-3 16,6 2 2-16,0-2 0 0,9-1 2 0,1-3-1 15,2 0 0-15,12-8-1 0,3 0-1 0,2-1 2 16,1 0-2-16,0 2-1 0,2-4 0 0,0 0-2 15,-1 2-3-15,-2-5-6 0,-1-1 2 0,-1-3 0 16,-1 2 0-16,-4-3-1 0,-1-2 6 0,-6 0-1 16,1 1 1-16,-5 0 4 0,-2 2-4 0,-2-1 5 15,-6 16 4-15,-2-11 6 0,-2 11 11 0,-1 4 12 16,-1 5 14-16,-4 7 8 0,4 1 13 0,0 5 7 16,-3 2 1-16,3 1-7 0,-1 3-5 0,0 2-10 15,2 3-3-15,4 2-9 0,0 0 0 0,-16 17-6 16,7 1-3-16,4 5-3 0,0 6 0 0,4 2-3 15,3 0 0-15,2 4-3 0,3 13-5 0,0-2 0 16,2 6 4-16,2-3-3 0,-4-3-3 0,7 0 0 16,0 1-3-16,4 1 2 0,0-7-1 0,-7-7-8 15,4-3-15-15,0-1-6 0,-1-4-17 0,0-2-18 16,-5-7-6-16,4-5-5 0,-4-2 12 0,-2-3 3 16,1-5 5-16,0-2 12 0,-1-4 0 0,2-6 1 15,5-14 8-15,-2-3 1 0,-2-4 1 0,0-5 4 16,3-8 4-16,0-2-1 0,0-1 6 0,-7 13 0 15,4 0 6-15,-1 3 14 0,-4 3 9 0,3 2 3 16,-3 9 7-16,-2 2 4 0,2 4 1 0,-3 1 0 16,-1 5-14-16,1-2-9 0,-1 3-1 0,-1 4 0 15,8 0-3-15,-8 0 0 0,11 9 0 16,-2 0-1-16,1 6 0 0,2 1 3 0,7 4-5 0,-4 4 1 16,3-2 1-16,-1-8-2 0,5 2 0 0,-4-1-1 15,-2-5 4-15,5-1-6 0,-4-4 1 0,5-1-4 16,-5-5 6-16,3 3-4 0,0-7 5 0,0-2 3 15,-4-1-7-15,0-3 3 0,-2-2 2 0,-4-3-4 16,3-8 4-16,-6-3-1 0,3-1-1 0,-5 0-1 16,-3-4-1-16,0-1 2 0,-5 3-2 0,-2 2 3 15,-6 0 1-15,-2 5 6 0,1-1 8 0,1 10 4 16,-2 1 4-16,1 3-3 0,-2 4-1 0,0 3-1 16,0 3-2-16,-3 5-3 0,0 5-2 0,2 4 0 15,-4 6-3-15,3 5-3 0,2 5 2 0,2-4-3 16,2 6-3-16,1 14 3 0,5 0-2 0,4-9 2 15,0-1 1-15,3 9-7 0,2-13-4 0,0 0-11 16,4-6-16-16,1 0-24 0,3-3-12 0,0-8-18 16,7 2-19-16,-2-6-23 0,10-5-23 0,4-4-50 15,-4-4-34-15,4-4-27 0,1-4-57 16,-2 3-58-16,-3-10-73 0,-6 0-1032 0,-5-5 491 0,-7-2 330 16</inkml:trace>
  <inkml:trace contextRef="#ctx0" brushRef="#br0" timeOffset="55580.01">15531 14974 4076 0,'-126'-8'112'0,"10"1"-10"15,7 7 72-15,11 4-65 0,8 7 7 0,30-6-18 16,20 1-27-16,5 0-13 0,9-1-15 0,8-3-7 16,9 1-3-16,8 0 0 0,5 1 0 0,14-3-1 15,20 1-14-15,22-4 9 0,36-2-3 0,10-5-8 16,9 1-21-16,9-4-66 0,8 2-70 0,-2 2-94 15,-7 0-106-15,3-2-1133 0,-2 0 492 0,-6 1 328 16</inkml:trace>
  <inkml:trace contextRef="#ctx0" brushRef="#br0" timeOffset="56530.52">18377 15523 50 0,'0'-19'308'16,"-1"-1"-11"-16,1 1-16 0,-2-1-3 0,2-4-28 0,0 6-11 15,-2 1-3-15,2 1 1 0,0 5 2 0,-2-3 2 16,-1 5-20-16,0-1 2 0,2 4-13 0,-1 1-12 16,-2-1-16-16,-1 2-19 0,-2 1-14 15,-3 3-15-15,-3 3-14 0,-6 3-9 0,-9 8-10 0,0 3-15 16,-13 10-3-16,6-8-10 0,-7 15-14 0,5-1 4 15,11-6-7-15,3 1-10 0,2-1-11 0,3-2 5 16,5 1-6-16,6-1-4 0,4-1-4 0,6 1-14 16,-2-7-13-16,8 0-13 0,1-4-7 0,8-4 6 15,9-3 1-15,3-3-3 0,2-4 6 0,2-4-7 16,1-6-3-16,1-2 9 0,11-12-2 0,-13 7 2 16,-2-6 4-16,7-8 0 0,-8 7-7 0,-3-2 10 15,4-8-3-15,-9 8 1 0,-4 0 5 0,-1 4 4 16,-4 0 6-16,-8 5 7 0,3 2 19 0,-3 5 10 15,-4-2 0-15,0 3-4 0,-2 2-3 0,-2-1-7 16,2 1-5-16,-5 3-4 0,0 4 0 0,-2-1-2 16,-4 2-2-16,1 1-4 0,0 3-3 0,-2 4 0 15,3-5-3-15,0 6-6 0,-1-3 7 0,5-1-17 16,-3 0-5-16,6 0-6 0,-1-4-5 0,3 2-3 16,0-4 10-16,0 0 1 0,5 3-3 0,-5-3-1 15,13-9 6-15,1-3 2 0,-1-1 1 0,3-8 3 16,0-4 0-16,3-1 0 0,-5-3 3 0,1-5-3 15,2-11 3-15,-7 11 5 0,0-13-3 0,3 1-2 16,-9 9 3-16,-3 1 4 0,0 2 6 0,-1 3 16 16,-1 4 11-16,-4-1 4 0,0 13 21 0,1 0 8 0,0 5 8 15,3 1-5-15,-3 2-7 0,4 2-7 16,-5 2-3-16,5 3-9 0,-6 9-3 0,2 6-5 16,0 10 2-16,-4 7-5 0,7 2 1 0,-3 17-2 15,8 4 0-15,-4 2-3 0,5 25-2 0,-1-22-5 0,10 26 10 16,-1-1-7-16,-3-27 0 0,8 29-3 0,-3-7 0 15,-2-25-3-15,4 2-2 0,2-1-1 16,-3-1-2-16,3 3-6 0,-3-3 4 0,-3 1-3 16,1 0 1-16,-4-1 28 0,-6 0-4 0,1-4-1 15,-5-4-7-15,-6-1-1 0,-3-11 0 0,-3 0-2 0,-7-4-29 16,-10 10 1-16,-7-4 0 0,-1-6 2 0,6-12 2 16,-15 4 3-16,10-11-1 0,1-4 2 15,-2-1-3-15,2-5 0 0,-1-5 1 0,4-4 4 16,-1-7 0-16,1-4 0 0,5-10 0 0,-3-6-6 15,0-10-1-15,11-6 3 0,9 2-4 0,3-3-7 0,10-6-2 16,6 2-2-16,9 1-2 0,9 4-4 0,5 4-3 16,5 0-8-16,6 5-9 0,27-12-8 15,-18 19-30-15,25-10-29 0,-19 15-34 0,29-6-56 16,-27 14-67-16,1 2-78 0,25-8-110 0,-31 10-1074 16,-3 3 508-16,-1-3 340 0</inkml:trace>
  <inkml:trace contextRef="#ctx0" brushRef="#br0" timeOffset="57446">19665 15778 83 0,'-2'3'318'0,"2"-3"-30"0,0 0-33 0,0 0-23 16,-5 1-24-16,5-1-18 0,0 0-13 0,0 0-18 15,0 0-11-15,16-6-6 0,-5 2-5 0,1-4 5 16,2-3-6-16,4-4-3 0,4-6-1 0,0-1-6 16,-1 1-12-16,2-5 6 0,2-2-7 0,-5-1 0 15,-1-3-5-15,8-11-12 0,-4 2-7 0,-1-4-8 16,-3 3-5-16,-5-3-5 0,3-2-5 0,-4 3-8 15,-7 8 3-15,0-11 3 0,-3 13-5 0,-3 3 35 16,1 3-27-16,-2 9 23 0,1-1 4 0,-2 9-3 16,1 0-4-16,0 4-13 0,1 0-11 0,-1 2-8 15,1 5-7-15,0 0-1 0,0 0-8 0,6 24-8 16,0-4 0-16,4 5-1 0,3 3-4 0,2 5-3 16,8 11-4-16,-1 2-1 0,4 1-5 0,-3-1-6 15,0-1-8-15,-1-1-16 0,2 1-6 0,-12-13-5 16,-5 3 0-16,3-3-11 0,-6 1-4 0,-2-3 1 15,-4-2-4-15,2-1 2 0,-5-8 3 0,-1 0 1 0,-2-5 3 16,0 1 1-16,1-6 9 0,-6-4 2 16,1 1 5-16,-1-2 2 0,-4-2 5 0,-2-1-2 15,-1-1 16-15,0-3-8 0,-2 1 7 0,3-2 12 0,-3 0-15 16,3 1 19-16,3-1 12 0,2 1-2 16,2 1 0-16,2-1 4 0,0-1-6 0,3 2 3 15,2 1-9-15,1-3-7 0,4 4 10 0,-2-3-15 16,2 3 2-16,10-4-1 0,-1 1 0 0,5 0-1 15,4-1-17-15,2 0 17 0,7-4 0 0,2 1-2 0,2-3-1 16,-3 1-1-16,4-3 7 0,-2 0 0 0,-7-4-6 16,4-1 0-16,-1-4 5 0,1 1-19 0,-4-6 17 15,0-2-5-15,4-16 3 0,-13 16-3 16,9-17-3-16,-5 1 6 0,-3-2 0 0,-8 11 1 0,-1-15-1 16,-3-2-1-16,-2 4 3 0,0 1 10 0,-3 9 17 15,-2-8 10-15,0 16 5 0,-1 3 23 0,0 7 29 16,-9-1 6-16,6 4-5 0,3 5-3 15,-3 2-4-15,2 3-4 0,1 2-11 0,1 3-8 0,0 2-7 16,4 0-8-16,-8 13-3 0,3-1-6 0,0 13-5 16,4 2-1-16,0 3-5 0,3 3-1 0,3 1-5 15,4 2-2-15,7 11-5 0,3-3 3 0,-3 0-5 16,2 5-3-16,4-5 1 0,2 3-1 0,-2 0-11 16,6-1-30-16,0 0-39 0,2-2-55 0,-2-1-58 15,2-4-80-15,-8-9-74 0,-2-1-78 0,0-9-70 16,-6-3-1110-16,-7-6 529 0,-3-7 352 0</inkml:trace>
  <inkml:trace contextRef="#ctx0" brushRef="#br0" timeOffset="57612.45">20404 15326 3486 0,'-27'-25'129'0,"5"0"39"0,3 4-42 16,5 6-32-16,5-1-30 0,3 5-33 0,3-1 7 15,4 1 3-15,10-4-23 0,5 1 4 0,11-2-5 16,6 4 0-16,6 1-4 0,17 2-3 0,5 5-4 15,-1 4 2-15,3 3-19 0,-2 1-54 0,-2 6-41 16,1 2-42-16,-4 8-62 0,0-3-59 0,-3 6-68 16,-6 0-711-16,-2 3 350 0,-14-7 232 0</inkml:trace>
  <inkml:trace contextRef="#ctx0" brushRef="#br0" timeOffset="60812.33">21318 15308 112 0,'-4'-20'277'0,"0"-5"-2"15,-1 7 3-15,1-1-2 0,-5 2-16 0,3 0 21 16,-3 1 7-16,1 3 2 0,-2 5-14 0,-2-3-14 16,2 4-18-16,-3 4-21 0,-5 1-23 0,-1 4-4 15,-10 5-31-15,-2 5-15 0,-1 5-15 0,-12 11-14 16,4 3-13-16,0 3-9 0,7 5-12 0,1 1-5 16,5-2-12-16,11-6-7 0,4-1-5 0,3 1-25 15,8-3-15-15,1-1-19 0,5-2-12 0,0-8-12 16,4-3-9-16,5-1-5 0,4-4 2 0,1 0 2 15,3-5 0-15,4-4-4 0,3-3-7 0,-1-7 5 16,0-3 2-16,0-5 2 0,-1-2 2 0,-1-5 2 16,0 2 8-16,-3-5 3 0,-1 1 6 0,1-1-1 15,0 1 6-15,-2 4 7 0,-5-2 16 0,-5 7 15 16,0 3 23-16,-5 2 17 0,-2 6-3 0,0-1 0 0,0 2-3 16,-2 0-11-16,1 2-7 0,2 2-6 15,-5 1 1-15,0 0-5 0,0 0-6 0,-5 12 1 16,1-2-4-16,0 4-1 0,0 0 0 0,1 3-2 15,1 2-5-15,0-1-2 0,2 0 1 0,1 0 5 0,0-1-21 16,1-1-9-16,1-3-14 0,3-4-9 0,0 3-9 16,2-7-1-16,2 3-2 0,0-4 5 15,4-4 1-15,0-1 5 0,3-7 1 0,-2-2 7 16,6-9 8-16,-1-1-3 0,-5-3 2 0,6-2 3 16,-7-4 6-16,2-2 1 0,-3-1-2 0,3-14-1 0,-5 12 6 15,2-9 7-15,-6 8 20 0,0 1 6 0,-2 4 19 16,0 1 13-16,-2 2 27 0,-6 1 12 15,3 11 3-15,-4-1 12 0,3 6 3 0,-3 1-5 16,2 5-13-16,-1 0-9 0,0 4-12 0,3 0-7 0,-13 11-6 16,2 3-1-16,0 4-5 0,-3 8-4 0,1 2-5 15,-2 0-7-15,3 3-1 0,-2 11-2 0,5-7-7 16,0 11-1-16,1-11 0 0,2 1-3 0,-2 0-2 16,7 12-1-16,-3-16-5 0,4 0-3 0,-1-1-1 15,2-2-2-15,1-5-1 0,4-5-12 0,-1-2 5 16,4-7-3-16,-3-1 2 0,6-3-1 0,2-3-2 15,4-4-3-15,1-4 3 0,7-10-2 0,0-2 2 16,0-5-1-16,-2-4 0 0,3-3 0 0,4-12-1 16,-3 2 2-16,-8 8 0 0,3 3 1 0,-2-1-4 15,-1 3 3-15,2 1-3 0,-3 4 1 0,-5 7-1 16,0 2-3-16,0 0 2 0,-1 3-4 0,2 6 1 16,-3 1-1-16,-2-1-1 0,3 3 5 0,-3 5-5 15,3-2 2-15,-3 5-1 0,-1 0 2 0,1 5-6 16,-2-2 6-16,-4 4 0 0,-6 2 0 0,0 3 2 15,-2 1 0-15,-6 2 0 0,1-5 2 0,-9 9-5 16,0-5 0-16,-1 0-5 0,-5-1 5 0,-1-4-6 16,1 1 5-16,-3-2-3 0,-1-4 4 0,1-3 1 15,6-3 0-15,0-2 0 0,3 1 2 0,7-2 0 16,-2-1 4-16,0 0-2 0,5-1 5 0,2-1 1 16,1 1-4-16,5-1-1 0,-9-1-2 0,9 1 2 15,0 0-5-15,0 0-1 0,0 0 1 0,23-3 1 16,-5 1-1-16,4-1 1 0,5 3 1 0,3-3-4 15,1 2-8-15,0 0-13 0,-1-2-16 0,2 2-10 16,0-3-15-16,0 1-4 0,0 0-3 0,1-3-7 16,-1 1 5-16,-2-2 7 0,0-4 4 0,-3-2 10 0,-1 2-13 15,-2-7 19-15,-6 0-1 0,0-2 20 16,-4-4-1-16,1 2 1 0,-3-2 1 0,-4 2 7 16,0-5 6-16,-3 4 12 0,-3 5 2 0,0-2 21 15,-10 3 11-15,7-1 7 0,-3 8 14 0,0-2 6 0,-2 2-2 16,-3 3-1-16,-4 2-7 0,-4 0 4 0,0 3-3 15,-2 3 7-15,-3 5-5 0,3 1 0 16,-7 8-4-16,2 0 1 0,-2 3-7 0,6 6 1 16,2-2-10-16,0 3-2 0,5 3 1 0,2 0-1 0,3-2-6 15,3 3-2-15,3 0 0 0,3-4-3 0,5 1-4 16,6 1-10-16,-2-2-25 0,7-4-15 0,3-2-12 16,4-4-26-16,3 0-15 0,5-7-22 15,4-2-12-15,2-5-7 0,0-5-9 0,15-9 22 16,-3-2 12-16,-5-6 12 0,-15 3 6 0,1-7 13 0,-7 1-1 15,-1-7 38-15,0-11-9 0,-4-3 6 0,-1 0 15 16,-6 0 12-16,-6 9 9 0,-1-13 27 0,-5 0 5 16,0 3 24-16,-4 11 28 0,1 0 14 0,-4 1 10 15,-2 2 0-15,1 4 11 0,-3 4 14 0,6 8 9 16,-3 0-1-16,4 5-19 0,-1 5-1 0,0-2-16 16,0 6-10-16,1 2-9 0,-3 5-19 0,-1 5 6 15,-1 5-7-15,-3 7-10 0,3 5-2 0,2 2-5 16,-1 2-2-16,3 2-8 0,1 0-5 0,0 2-1 15,2 0-2-15,-1-1-2 0,3 2 0 0,-1-2-6 16,3 1-1-16,-2-1-1 0,3-2-12 0,0-3-16 16,1 0-12-16,2-4-9 0,-1-7-9 0,4-2-1 15,-3-6-4-15,2 1 3 0,2-5 2 0,4-3 5 16,3-1 3-16,2-6 3 0,1-3 4 0,7-7 3 16,-4-3 1-16,2-6 7 0,0 0-7 0,-1-2 10 15,-3-3-2-15,3 3 3 0,1 0 1 0,-3 1 2 16,0 3 0-16,-4 3 4 0,-1 5 3 0,-3-2 0 15,-2 4 2-15,-3 5-2 0,-3 0-2 0,0 2 1 16,3 2-1-16,-3 2 2 0,1 1-3 0,2 5 3 16,-1 2 1-16,-4 3 2 0,5 4-1 0,-3 5-3 15,1 3 3-15,-2 2 2 0,-1 2 2 0,-3 5 1 16,3-4-2-16,0 3 0 0,-1-1-1 0,-1-4 1 16,-1 2-2-16,2-2 3 0,1-1-6 0,-3-7-7 15,5-2-5-15,-2-4 1 0,4-2-1 0,0-2 2 16,6-1-3-16,1-4 5 0,5-3 1 0,2-3 1 15,4-4-1-15,1-3 3 0,-2-5-2 0,5-3 3 16,-4 0 2-16,4-6-2 0,-3 1 2 0,-4-5 2 16,1 6-3-16,0-5 3 0,-1 3-5 0,0 1 6 15,-5 2 6-15,-4 5 2 0,-1 4 10 0,-4 3 4 16,-3 0 7-16,2 2-4 0,-7 3-3 0,7 0-4 16,-7 3-5-16,-1 1 0 0,0 0-1 0,4 7 1 15,-4 0-4-15,0 2 0 0,-4 5-2 0,-1-4 0 16,4 9-1-16,-3 2 3 0,0-2-3 0,0 1 1 15,0 4-8-15,-2 1 4 0,6-6-1 0,0 0-1 0,0 1-7 16,4-3-7-16,-2 0-18 0,5-5-2 0,-5-1-3 16,6-1-5-16,9-2 1 0,-8-4 4 15,3-2 3-15,4-4 2 0,0-1 8 0,5-4 0 16,-5-2 4-16,-2-4 2 0,2-1 0 0,3-8 1 0,-4 2-1 16,-2-4 7-16,-4 0 2 0,1 0 4 0,-1 1 0 15,-5 6 13-15,1-1 13 0,-1-1 8 0,-8 0 2 16,3 2 8-16,-4 0 6 0,-3 2 0 0,-1 4-4 15,-9 0-2-15,-5-2 0 0,-5 3 0 16,1 3-6-16,-6 4-3 0,-1 3-2 0,-1 3 0 0,-1 1-3 16,0 4-6-16,6 1 2 0,-1 5-3 0,7-2-3 15,-2 4-2-15,12-6-3 0,0 3-1 0,5 0-5 16,4-5-2-16,0 1-5 0,1-3 0 16,4 1-2-16,5-1-2 0,-1-2-1 0,5 2-7 0,6-5-1 15,5-2-3-15,8-5-10 0,2 0 3 0,2-6 2 16,4-2 4-16,11-9 2 0,-15 6-2 0,-2-3 4 15,-5-1 5-15,-1-3 3 0,-2 0 1 0,-4-8-4 16,-4 0 6-16,0 3 2 0,-5-5 4 0,0-1 14 16,-3 3 22-16,-2-2 2 0,-1 5-3 0,-3 0 27 15,0 5 11-15,-3 6 1 0,3 2 0 0,-4 5-10 16,3 2-2-16,1 2-10 0,-1 2-11 0,-3 3-2 16,4 2-3-16,0 0-6 0,-14 16-5 0,6 0-9 15,-2 11 5-15,1 1 3 0,2 3-9 0,-1 1 2 16,2 3-2-16,2 1-2 0,0 10-2 0,4-13 0 15,0 3-3-15,6 10 4 0,-1-12-3 0,4 0 0 16,-2 0 8-16,4-5-15 0,2 3 7 0,0-5-7 16,3 1 1-16,1-7-3 0,7-1-1 0,3-4-13 15,-1-2-2-15,4-2-6 0,2-6-6 0,5 1-9 16,2-6-3-16,1-3-3 0,0-1-7 0,16-4-1 16,-7-3-4-16,2-4-3 0,0-1-8 0,-16 3-1 15,13-16 0-15,-7 1 0 0,-10 7 6 0,8-10 3 16,-10 9 8-16,-7 2 5 0,0 3 7 0,-8 3 8 15,0-1 14-15,-9 3 9 0,3 1 12 0,-7 1 13 16,2-1 2-16,-7 4 1 0,-4-2 0 0,-4 3 2 0,-6 0 0 16,-12 1 4-16,-2 5 4 0,-3 2 3 15,-5 2 1-15,3 3 0 0,1 3-2 0,0 1 0 16,6 5-4-16,0 0-2 0,2 3-4 0,9 0-3 16,-3 1-5-16,8 1 4 0,4 2-14 0,1-7 8 0,9 2-3 15,0-2-1-15,5-1-1 0,8-3-3 16,-3 0-5-16,8-1-8 0,10-3-2 0,3-2-13 15,2-2-6-15,2-3 1 0,0-4-3 0,1-5 6 16,-1-2 0-16,-2-4 5 0,-5-5 1 0,-1-2 4 0,-1-3-3 16,-4-3 5-16,1 0 3 0,4-17 0 0,-9 12 3 15,1-12-2-15,-6 10 3 0,4-16-3 0,-7 13 2 16,0-8 2-16,-2 10 1 0,-4 1 12 0,-3 1 5 16,0 3 8-16,-3 0 5 0,-2 9 14 15,1 3 4-15,1 5 4 0,-5 1-9 0,6 0-20 0,-3 5 9 16,-1 3-4-16,-4 2-1 0,5 2-5 0,-7 4 1 15,-2 11-3-15,-5 4-3 0,4 6 1 0,1 2-1 16,1 3-2-16,1 2-1 0,-3 12-3 0,7-10 1 16,3-1 3-16,2 0-3 0,0 1-2 0,4 1 0 15,2-1-1-15,3-3 1 0,2 0-3 0,5-6-2 16,2-1 3-16,5-2-3 0,2-6-4 0,5 0-14 16,-1-3 8-16,3-3-1 0,4-4 1 0,0-1-3 15,2-7 6-15,0-1 0 0,-3-7 1 0,0 0-1 16,-1-5 2-16,-2-3-4 0,-4-2 6 0,1-5-1 15,0-1 1-15,-3-4 3 0,8-7-6 0,-11 7 1 16,-1 0 4-16,-3 3-3 0,-6 1 9 0,1 2-9 16,-5 8 14-16,-3 2 3 0,0 3 10 0,-1 1-8 15,-1 2 12-15,-2 2-6 0,1 0-11 0,-1 5 3 16,0 0 1-16,0 0-4 0,0 0-1 0,-19 17-1 16,9-3 1-16,0 8-6 0,1 3 2 0,-4 1-2 15,3 3-1-15,2 5 2 0,-1-2 1 0,2 0 3 16,0 0-5-16,3 0 2 0,4-2-6 0,2-4 2 15,3 1-1-15,4-5-4 0,2-4-1 0,7 0-6 16,-1-4 2-16,8-2-7 0,0-3 5 0,4-4 1 16,-1-2 1-16,2-1-1 0,-4-4 4 0,-4-3-2 15,5-6 6-15,-2 1-5 0,-3-7 4 0,-3-1 0 16,0-2-3-16,-2-7 3 0,2-1-12 0,-5 2 16 16,0-5-3-16,-3 2 0 0,-5-4 10 0,4 5-12 15,-9-1 4-15,-1 2-3 0,-1 0 8 0,-3 9-3 0,1-2 3 16,-4-1-2-16,-1 5 2 0,-3-1 4 15,1 1-1-15,-2 4-4 0,2 2 0 0,1 3 0 16,1 1-2-16,-1-1-2 0,3 2-2 0,1 4 0 16,-1-3-1-16,4 1-1 0,-3 0 5 0,5 3-12 0,-2-2 14 15,2 2-2-15,0 0-17 0,0 0 22 0,0 0-4 16,0 0 3-16,30 1-5 0,-9 2 3 16,8-2-2-16,2-1 0 0,1 0 0 0,0 3-2 15,-3-3 1-15,-6 0 1 0,-3 0-1 0,-3 0-2 0,-3 0 4 16,-1 0-8-16,-2 1-1 0,-3-1-2 0,1 3 0 15,-4-1 4-15,3 6 0 0,-3-1-5 0,0 0 4 16,-4 4 1-16,-1 1 7 0,2 5-7 0,-5 0 6 16,3 2 1-16,-4 2 5 0,-1 1 2 0,-2 4 1 15,0 1-4-15,-2-1 1 0,5-2 2 0,2 4-8 16,-1-2 3-16,0-7-2 0,5 0 2 0,-1-4 4 16,3 1 3-16,1-3-6 0,3-3-13 0,3-2 17 15,-1 0-2-15,3-3 3 0,4 0-8 0,-2-5 5 16,4 0 6-16,3-4-9 0,-3 1 6 0,8-7-1 15,-1-2-2-15,0-2-2 0,1-1 2 0,-1-6 5 16,1 0-7-16,-7-3 3 0,3 1-3 0,-2-6-2 16,-5 0-5-16,5-1-1 0,-1-14-4 0,-8 13 11 15,-1 2-17-15,-6 1 12 0,2 3 0 0,-6 6 0 16,0 2 0-16,0 0-3 0,-2 7 2 0,0 1-3 16,0 2-9-16,-2 2 0 0,-2 3 0 0,5 2 0 15,-12 6-2-15,6 2 3 0,-3 6 4 0,0 3 4 16,9 0 1-16,-1 9-1 0,5 1-1 0,3-1 3 15,4 3 0-15,2 3-4 0,4-2 5 0,5 11-2 16,-4-12 3-16,0 0-4 0,-1-3 0 0,0 1 2 16,-3-4-3-16,-1-1 2 0,-4-5 3 0,-4-2-2 15,-1-3 4-15,1 0 16 0,-4 1 3 0,-1-4 22 16,-6 3 9-16,-4-2 8 0,-16 0 0 0,-4-1-1 16,-9-4-15-16,-20 0 1 0,-33-1-6 0,29-5-22 15,-31-3-82-15,-2 3-125 0,29-2-184 0,-42 0-264 0,-2-4-1676 16,4-7 772-16,-2-8 512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062E-640F-4145-8233-AC3E4713E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65B7D-5456-427D-A801-5B3B2B6B4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A16C3-C2FE-498E-B473-1507C057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B93A1-4EBB-4FB0-B49B-9EB1992A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4F2A3-E4C8-483F-9B58-4412DDFD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7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E20B-5A12-41DD-9365-2F70A50B6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1435B-3478-4847-A3D4-5E14F7708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F861A-DE19-4547-B89C-1C138BD06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829F1-E2C5-4343-A197-794FC62F2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0918-E622-4BBE-87B7-EF4CA313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9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12ED-F1A2-42F9-82CB-67E5EA5E3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0828A-94D8-4959-8952-2E4CF8FFF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F4741-83C9-479A-97A4-C6FE623E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4F081-C5B0-424E-B1C1-57C8164EC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7E22C-18CF-4447-9A56-8174BC7A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8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4ADA5-B89B-4008-8A82-265C6E6B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2E953-0B37-4A58-A40A-465BFF4EB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EEFC0-F702-427E-8A27-C5E224D94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2A9DC-265D-4EA2-A8DC-913570F0D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9F61A-6BCE-4E9E-9D70-FAC319D6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91D76-62E1-44FC-8D7B-3EBA0F7F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4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B376-9C88-4B71-956E-82A78A8AA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350CD-0705-4138-ADB6-44C595F7F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5DB967-B8DE-48D4-9DC4-42D714292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056FF9-63C5-43AF-AAE4-EEA89181F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D4883-4E59-43DA-A369-6A2DB275F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84B0D9-9DB7-49BD-9F71-C248F1AF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E06E8-051D-44A9-8559-4C237223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58CA40-E935-47B0-B1F0-38F67D86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6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66552-5B89-4AEF-9072-ECE962F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F12EB-8136-40AF-A4C7-3BD92124A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4E8864-FCBB-47AD-8507-E8C42DE6D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F393C-8DE7-4F92-BF98-D8B0D6FBE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5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3F05E-A5FD-4BF8-A30F-F13400448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25C97-139A-4965-80D0-4CBC1923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5E8A9-260B-4810-B49F-2CC3BF08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4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F3DFF-1AB8-4535-8CC0-4EE1C9864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46882-0315-4E1D-AF4F-50C119EDE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73B43-8DA2-4176-B1EA-CAE430D46A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8214E-9264-40B5-AF18-A65A1E0AA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CD49E-28F0-4A00-AD8A-E301CCC0C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5BE569-B45B-40F5-A18A-087A17126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5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62E-DD8A-4B4F-9B5E-2B40FF94D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8903B4-DC75-4687-A57C-E014AADD87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98196-AD56-46E0-825E-35EE6421B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F6678-BE93-4758-B6E2-8048EDBA7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EBD02-775A-43BE-95E4-4DDA4A4C6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3129F-1E94-484B-A5C0-E58FCAE8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5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9FF8-5B83-46BA-985A-8188B9F4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4075E-6D8C-448E-8EF3-8BDED6545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D68BA-DD9C-4C9C-AD09-BCDB9055B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E1344-C330-4499-B9C2-C08665D1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A4AAF-FE92-4374-A176-95460DA4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93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C4A71-F031-4367-A038-E05D131291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543BB0-2F60-45EC-BCFF-272E27C71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BD30-6DAF-43F8-8DDE-3440CB5D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7021B-188A-4401-86C3-81393341C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383F0-FAC0-4BCB-8818-E56E7D3CB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FA35E-BE3B-41DD-B3B5-851F5903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7100A-2375-4E63-BA8C-F1B4CA712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49967-5B0A-432E-9757-E1A6D7384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BF4D1-ACD8-4E2A-86A7-C8E77B1AB5B7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943BE-82EE-4653-8CB3-41953A775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2579-3AA1-426A-A8FD-715B623D18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91143-D2CA-4084-AC0B-FE954833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1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.xml"/><Relationship Id="rId21" Type="http://schemas.openxmlformats.org/officeDocument/2006/relationships/image" Target="../media/image12.png"/><Relationship Id="rId42" Type="http://schemas.openxmlformats.org/officeDocument/2006/relationships/customXml" Target="../ink/ink23.xml"/><Relationship Id="rId47" Type="http://schemas.openxmlformats.org/officeDocument/2006/relationships/image" Target="../media/image25.png"/><Relationship Id="rId63" Type="http://schemas.openxmlformats.org/officeDocument/2006/relationships/image" Target="../media/image33.png"/><Relationship Id="rId68" Type="http://schemas.openxmlformats.org/officeDocument/2006/relationships/customXml" Target="../ink/ink36.xml"/><Relationship Id="rId84" Type="http://schemas.openxmlformats.org/officeDocument/2006/relationships/customXml" Target="../ink/ink44.xml"/><Relationship Id="rId89" Type="http://schemas.openxmlformats.org/officeDocument/2006/relationships/image" Target="../media/image46.png"/><Relationship Id="rId16" Type="http://schemas.openxmlformats.org/officeDocument/2006/relationships/customXml" Target="../ink/ink10.xml"/><Relationship Id="rId11" Type="http://schemas.openxmlformats.org/officeDocument/2006/relationships/image" Target="../media/image7.png"/><Relationship Id="rId32" Type="http://schemas.openxmlformats.org/officeDocument/2006/relationships/customXml" Target="../ink/ink18.xml"/><Relationship Id="rId37" Type="http://schemas.openxmlformats.org/officeDocument/2006/relationships/image" Target="../media/image20.png"/><Relationship Id="rId53" Type="http://schemas.openxmlformats.org/officeDocument/2006/relationships/image" Target="../media/image28.png"/><Relationship Id="rId58" Type="http://schemas.openxmlformats.org/officeDocument/2006/relationships/customXml" Target="../ink/ink31.xml"/><Relationship Id="rId74" Type="http://schemas.openxmlformats.org/officeDocument/2006/relationships/customXml" Target="../ink/ink39.xml"/><Relationship Id="rId79" Type="http://schemas.openxmlformats.org/officeDocument/2006/relationships/image" Target="../media/image41.png"/><Relationship Id="rId5" Type="http://schemas.openxmlformats.org/officeDocument/2006/relationships/image" Target="../media/image4.png"/><Relationship Id="rId90" Type="http://schemas.openxmlformats.org/officeDocument/2006/relationships/customXml" Target="../ink/ink47.xml"/><Relationship Id="rId95" Type="http://schemas.openxmlformats.org/officeDocument/2006/relationships/image" Target="../media/image49.png"/><Relationship Id="rId22" Type="http://schemas.openxmlformats.org/officeDocument/2006/relationships/customXml" Target="../ink/ink13.xml"/><Relationship Id="rId27" Type="http://schemas.openxmlformats.org/officeDocument/2006/relationships/image" Target="../media/image15.png"/><Relationship Id="rId43" Type="http://schemas.openxmlformats.org/officeDocument/2006/relationships/image" Target="../media/image23.png"/><Relationship Id="rId48" Type="http://schemas.openxmlformats.org/officeDocument/2006/relationships/customXml" Target="../ink/ink26.xml"/><Relationship Id="rId64" Type="http://schemas.openxmlformats.org/officeDocument/2006/relationships/customXml" Target="../ink/ink34.xml"/><Relationship Id="rId69" Type="http://schemas.openxmlformats.org/officeDocument/2006/relationships/image" Target="../media/image36.png"/><Relationship Id="rId80" Type="http://schemas.openxmlformats.org/officeDocument/2006/relationships/customXml" Target="../ink/ink42.xml"/><Relationship Id="rId85" Type="http://schemas.openxmlformats.org/officeDocument/2006/relationships/image" Target="../media/image44.png"/><Relationship Id="rId12" Type="http://schemas.openxmlformats.org/officeDocument/2006/relationships/customXml" Target="../ink/ink8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image" Target="../media/image18.png"/><Relationship Id="rId38" Type="http://schemas.openxmlformats.org/officeDocument/2006/relationships/customXml" Target="../ink/ink21.xml"/><Relationship Id="rId46" Type="http://schemas.openxmlformats.org/officeDocument/2006/relationships/customXml" Target="../ink/ink25.xml"/><Relationship Id="rId59" Type="http://schemas.openxmlformats.org/officeDocument/2006/relationships/image" Target="../media/image31.png"/><Relationship Id="rId67" Type="http://schemas.openxmlformats.org/officeDocument/2006/relationships/image" Target="../media/image35.png"/><Relationship Id="rId20" Type="http://schemas.openxmlformats.org/officeDocument/2006/relationships/customXml" Target="../ink/ink12.xml"/><Relationship Id="rId41" Type="http://schemas.openxmlformats.org/officeDocument/2006/relationships/image" Target="../media/image22.png"/><Relationship Id="rId54" Type="http://schemas.openxmlformats.org/officeDocument/2006/relationships/customXml" Target="../ink/ink29.xml"/><Relationship Id="rId62" Type="http://schemas.openxmlformats.org/officeDocument/2006/relationships/customXml" Target="../ink/ink33.xml"/><Relationship Id="rId70" Type="http://schemas.openxmlformats.org/officeDocument/2006/relationships/customXml" Target="../ink/ink37.xml"/><Relationship Id="rId75" Type="http://schemas.openxmlformats.org/officeDocument/2006/relationships/image" Target="../media/image39.png"/><Relationship Id="rId83" Type="http://schemas.openxmlformats.org/officeDocument/2006/relationships/image" Target="../media/image43.png"/><Relationship Id="rId88" Type="http://schemas.openxmlformats.org/officeDocument/2006/relationships/customXml" Target="../ink/ink46.xml"/><Relationship Id="rId91" Type="http://schemas.openxmlformats.org/officeDocument/2006/relationships/image" Target="../media/image47.png"/><Relationship Id="rId96" Type="http://schemas.openxmlformats.org/officeDocument/2006/relationships/customXml" Target="../ink/ink5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6.xml"/><Relationship Id="rId36" Type="http://schemas.openxmlformats.org/officeDocument/2006/relationships/customXml" Target="../ink/ink20.xml"/><Relationship Id="rId49" Type="http://schemas.openxmlformats.org/officeDocument/2006/relationships/image" Target="../media/image26.png"/><Relationship Id="rId57" Type="http://schemas.openxmlformats.org/officeDocument/2006/relationships/image" Target="../media/image30.png"/><Relationship Id="rId10" Type="http://schemas.openxmlformats.org/officeDocument/2006/relationships/customXml" Target="../ink/ink7.xml"/><Relationship Id="rId31" Type="http://schemas.openxmlformats.org/officeDocument/2006/relationships/image" Target="../media/image17.png"/><Relationship Id="rId44" Type="http://schemas.openxmlformats.org/officeDocument/2006/relationships/customXml" Target="../ink/ink24.xml"/><Relationship Id="rId52" Type="http://schemas.openxmlformats.org/officeDocument/2006/relationships/customXml" Target="../ink/ink28.xml"/><Relationship Id="rId60" Type="http://schemas.openxmlformats.org/officeDocument/2006/relationships/customXml" Target="../ink/ink32.xml"/><Relationship Id="rId65" Type="http://schemas.openxmlformats.org/officeDocument/2006/relationships/image" Target="../media/image34.png"/><Relationship Id="rId73" Type="http://schemas.openxmlformats.org/officeDocument/2006/relationships/image" Target="../media/image38.png"/><Relationship Id="rId78" Type="http://schemas.openxmlformats.org/officeDocument/2006/relationships/customXml" Target="../ink/ink41.xml"/><Relationship Id="rId81" Type="http://schemas.openxmlformats.org/officeDocument/2006/relationships/image" Target="../media/image42.png"/><Relationship Id="rId86" Type="http://schemas.openxmlformats.org/officeDocument/2006/relationships/customXml" Target="../ink/ink45.xml"/><Relationship Id="rId94" Type="http://schemas.openxmlformats.org/officeDocument/2006/relationships/customXml" Target="../ink/ink49.xml"/><Relationship Id="rId99" Type="http://schemas.openxmlformats.org/officeDocument/2006/relationships/image" Target="../media/image51.png"/><Relationship Id="rId101" Type="http://schemas.openxmlformats.org/officeDocument/2006/relationships/image" Target="../media/image52.png"/><Relationship Id="rId4" Type="http://schemas.openxmlformats.org/officeDocument/2006/relationships/customXml" Target="../ink/ink4.xml"/><Relationship Id="rId9" Type="http://schemas.openxmlformats.org/officeDocument/2006/relationships/image" Target="../media/image6.png"/><Relationship Id="rId13" Type="http://schemas.openxmlformats.org/officeDocument/2006/relationships/image" Target="../media/image8.png"/><Relationship Id="rId18" Type="http://schemas.openxmlformats.org/officeDocument/2006/relationships/customXml" Target="../ink/ink11.xml"/><Relationship Id="rId39" Type="http://schemas.openxmlformats.org/officeDocument/2006/relationships/image" Target="../media/image21.png"/><Relationship Id="rId34" Type="http://schemas.openxmlformats.org/officeDocument/2006/relationships/customXml" Target="../ink/ink19.xml"/><Relationship Id="rId50" Type="http://schemas.openxmlformats.org/officeDocument/2006/relationships/customXml" Target="../ink/ink27.xml"/><Relationship Id="rId55" Type="http://schemas.openxmlformats.org/officeDocument/2006/relationships/image" Target="../media/image29.png"/><Relationship Id="rId76" Type="http://schemas.openxmlformats.org/officeDocument/2006/relationships/customXml" Target="../ink/ink40.xml"/><Relationship Id="rId97" Type="http://schemas.openxmlformats.org/officeDocument/2006/relationships/image" Target="../media/image50.png"/><Relationship Id="rId7" Type="http://schemas.openxmlformats.org/officeDocument/2006/relationships/image" Target="../media/image5.png"/><Relationship Id="rId71" Type="http://schemas.openxmlformats.org/officeDocument/2006/relationships/image" Target="../media/image37.png"/><Relationship Id="rId92" Type="http://schemas.openxmlformats.org/officeDocument/2006/relationships/customXml" Target="../ink/ink48.xml"/><Relationship Id="rId2" Type="http://schemas.openxmlformats.org/officeDocument/2006/relationships/customXml" Target="../ink/ink3.xml"/><Relationship Id="rId29" Type="http://schemas.openxmlformats.org/officeDocument/2006/relationships/image" Target="../media/image16.png"/><Relationship Id="rId24" Type="http://schemas.openxmlformats.org/officeDocument/2006/relationships/customXml" Target="../ink/ink14.xml"/><Relationship Id="rId40" Type="http://schemas.openxmlformats.org/officeDocument/2006/relationships/customXml" Target="../ink/ink22.xml"/><Relationship Id="rId45" Type="http://schemas.openxmlformats.org/officeDocument/2006/relationships/image" Target="../media/image24.png"/><Relationship Id="rId66" Type="http://schemas.openxmlformats.org/officeDocument/2006/relationships/customXml" Target="../ink/ink35.xml"/><Relationship Id="rId87" Type="http://schemas.openxmlformats.org/officeDocument/2006/relationships/image" Target="../media/image45.png"/><Relationship Id="rId61" Type="http://schemas.openxmlformats.org/officeDocument/2006/relationships/image" Target="../media/image32.png"/><Relationship Id="rId82" Type="http://schemas.openxmlformats.org/officeDocument/2006/relationships/customXml" Target="../ink/ink43.xml"/><Relationship Id="rId19" Type="http://schemas.openxmlformats.org/officeDocument/2006/relationships/image" Target="../media/image11.png"/><Relationship Id="rId14" Type="http://schemas.openxmlformats.org/officeDocument/2006/relationships/customXml" Target="../ink/ink9.xml"/><Relationship Id="rId30" Type="http://schemas.openxmlformats.org/officeDocument/2006/relationships/customXml" Target="../ink/ink17.xml"/><Relationship Id="rId35" Type="http://schemas.openxmlformats.org/officeDocument/2006/relationships/image" Target="../media/image19.png"/><Relationship Id="rId56" Type="http://schemas.openxmlformats.org/officeDocument/2006/relationships/customXml" Target="../ink/ink30.xml"/><Relationship Id="rId77" Type="http://schemas.openxmlformats.org/officeDocument/2006/relationships/image" Target="../media/image40.png"/><Relationship Id="rId100" Type="http://schemas.openxmlformats.org/officeDocument/2006/relationships/customXml" Target="../ink/ink52.xml"/><Relationship Id="rId8" Type="http://schemas.openxmlformats.org/officeDocument/2006/relationships/customXml" Target="../ink/ink6.xml"/><Relationship Id="rId51" Type="http://schemas.openxmlformats.org/officeDocument/2006/relationships/image" Target="../media/image27.png"/><Relationship Id="rId72" Type="http://schemas.openxmlformats.org/officeDocument/2006/relationships/customXml" Target="../ink/ink38.xml"/><Relationship Id="rId93" Type="http://schemas.openxmlformats.org/officeDocument/2006/relationships/image" Target="../media/image48.png"/><Relationship Id="rId98" Type="http://schemas.openxmlformats.org/officeDocument/2006/relationships/customXml" Target="../ink/ink5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customXml" Target="../ink/ink5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8.xml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.xml"/><Relationship Id="rId5" Type="http://schemas.openxmlformats.org/officeDocument/2006/relationships/image" Target="../media/image56.png"/><Relationship Id="rId4" Type="http://schemas.openxmlformats.org/officeDocument/2006/relationships/customXml" Target="../ink/ink56.xml"/><Relationship Id="rId9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3.xml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customXml" Target="../ink/ink6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2.xml"/><Relationship Id="rId5" Type="http://schemas.openxmlformats.org/officeDocument/2006/relationships/image" Target="../media/image61.png"/><Relationship Id="rId4" Type="http://schemas.openxmlformats.org/officeDocument/2006/relationships/customXml" Target="../ink/ink61.xml"/><Relationship Id="rId9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customXml" Target="../ink/ink6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.xml"/><Relationship Id="rId5" Type="http://schemas.openxmlformats.org/officeDocument/2006/relationships/image" Target="../media/image65.png"/><Relationship Id="rId4" Type="http://schemas.openxmlformats.org/officeDocument/2006/relationships/customXml" Target="../ink/ink6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customXml" Target="../ink/ink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customXml" Target="../ink/ink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2" Type="http://schemas.openxmlformats.org/officeDocument/2006/relationships/customXml" Target="../ink/ink6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.xml"/><Relationship Id="rId5" Type="http://schemas.openxmlformats.org/officeDocument/2006/relationships/image" Target="../media/image70.png"/><Relationship Id="rId4" Type="http://schemas.openxmlformats.org/officeDocument/2006/relationships/customXml" Target="../ink/ink7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customXml" Target="../ink/ink7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customXml" Target="../ink/ink7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customXml" Target="../ink/ink7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2" Type="http://schemas.openxmlformats.org/officeDocument/2006/relationships/customXml" Target="../ink/ink7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7.xml"/><Relationship Id="rId5" Type="http://schemas.openxmlformats.org/officeDocument/2006/relationships/image" Target="../media/image76.png"/><Relationship Id="rId4" Type="http://schemas.openxmlformats.org/officeDocument/2006/relationships/customXml" Target="../ink/ink7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customXml" Target="../ink/ink7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customXml" Target="../ink/ink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customXml" Target="../ink/ink8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customXml" Target="../ink/ink8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customXml" Target="../ink/ink8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ustomXml" Target="../ink/ink8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EC8FF3F-E55B-434B-8E4C-8EABCF93C580}"/>
                  </a:ext>
                </a:extLst>
              </p14:cNvPr>
              <p14:cNvContentPartPr/>
              <p14:nvPr/>
            </p14:nvContentPartPr>
            <p14:xfrm>
              <a:off x="5367141" y="1257146"/>
              <a:ext cx="18000" cy="86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EC8FF3F-E55B-434B-8E4C-8EABCF93C5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58501" y="1248506"/>
                <a:ext cx="3564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1A57EA9-A027-49A2-BF30-36B258465138}"/>
                  </a:ext>
                </a:extLst>
              </p14:cNvPr>
              <p14:cNvContentPartPr/>
              <p14:nvPr/>
            </p14:nvContentPartPr>
            <p14:xfrm>
              <a:off x="1529280" y="809640"/>
              <a:ext cx="9740160" cy="56152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1A57EA9-A027-49A2-BF30-36B2584651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9920" y="800280"/>
                <a:ext cx="9758880" cy="563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1557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3706F362-1FAB-4A82-8A9B-65D9DE90A92C}"/>
              </a:ext>
            </a:extLst>
          </p:cNvPr>
          <p:cNvGrpSpPr/>
          <p:nvPr/>
        </p:nvGrpSpPr>
        <p:grpSpPr>
          <a:xfrm>
            <a:off x="9721701" y="4668506"/>
            <a:ext cx="1101240" cy="355320"/>
            <a:chOff x="9721701" y="4668506"/>
            <a:chExt cx="110124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C4BFDF0-6B13-4C6B-8D85-67293E46267D}"/>
                    </a:ext>
                  </a:extLst>
                </p14:cNvPr>
                <p14:cNvContentPartPr/>
                <p14:nvPr/>
              </p14:nvContentPartPr>
              <p14:xfrm>
                <a:off x="9721701" y="4668506"/>
                <a:ext cx="1101240" cy="3553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C4BFDF0-6B13-4C6B-8D85-67293E46267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713061" y="4659866"/>
                  <a:ext cx="11188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B6F6989-B704-490B-9BDB-ACC9E750AF8C}"/>
                    </a:ext>
                  </a:extLst>
                </p14:cNvPr>
                <p14:cNvContentPartPr/>
                <p14:nvPr/>
              </p14:nvContentPartPr>
              <p14:xfrm>
                <a:off x="10450701" y="4701266"/>
                <a:ext cx="41040" cy="226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B6F6989-B704-490B-9BDB-ACC9E750AF8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442061" y="4692266"/>
                  <a:ext cx="5868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A7C737-307E-4F00-B451-23425CC9A84C}"/>
              </a:ext>
            </a:extLst>
          </p:cNvPr>
          <p:cNvGrpSpPr/>
          <p:nvPr/>
        </p:nvGrpSpPr>
        <p:grpSpPr>
          <a:xfrm>
            <a:off x="4673781" y="4186466"/>
            <a:ext cx="4515840" cy="2044440"/>
            <a:chOff x="4673781" y="4186466"/>
            <a:chExt cx="4515840" cy="20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4123B21-9FB5-4F67-A5DD-C9AB001D2B48}"/>
                    </a:ext>
                  </a:extLst>
                </p14:cNvPr>
                <p14:cNvContentPartPr/>
                <p14:nvPr/>
              </p14:nvContentPartPr>
              <p14:xfrm>
                <a:off x="5550381" y="4186466"/>
                <a:ext cx="95040" cy="5317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4123B21-9FB5-4F67-A5DD-C9AB001D2B4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41741" y="4177826"/>
                  <a:ext cx="112680" cy="54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7083B2F-EE95-433B-833D-D2B532752A88}"/>
                    </a:ext>
                  </a:extLst>
                </p14:cNvPr>
                <p14:cNvContentPartPr/>
                <p14:nvPr/>
              </p14:nvContentPartPr>
              <p14:xfrm>
                <a:off x="5445981" y="4543226"/>
                <a:ext cx="299160" cy="1998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7083B2F-EE95-433B-833D-D2B532752A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37341" y="4534586"/>
                  <a:ext cx="3168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8359328-B57C-4C58-B066-4D31AD052215}"/>
                    </a:ext>
                  </a:extLst>
                </p14:cNvPr>
                <p14:cNvContentPartPr/>
                <p14:nvPr/>
              </p14:nvContentPartPr>
              <p14:xfrm>
                <a:off x="4673781" y="4926626"/>
                <a:ext cx="2253240" cy="4352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8359328-B57C-4C58-B066-4D31AD05221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64781" y="4917986"/>
                  <a:ext cx="22708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4F02FF-EC84-427B-AA0A-819E025DC353}"/>
                    </a:ext>
                  </a:extLst>
                </p14:cNvPr>
                <p14:cNvContentPartPr/>
                <p14:nvPr/>
              </p14:nvContentPartPr>
              <p14:xfrm>
                <a:off x="7333461" y="4878026"/>
                <a:ext cx="741600" cy="2516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4F02FF-EC84-427B-AA0A-819E025DC35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24461" y="4869386"/>
                  <a:ext cx="7592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4767B24-3324-4DCE-9CD7-0453F44F1DE8}"/>
                    </a:ext>
                  </a:extLst>
                </p14:cNvPr>
                <p14:cNvContentPartPr/>
                <p14:nvPr/>
              </p14:nvContentPartPr>
              <p14:xfrm>
                <a:off x="8563581" y="4621346"/>
                <a:ext cx="626040" cy="4539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4767B24-3324-4DCE-9CD7-0453F44F1DE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554941" y="4612346"/>
                  <a:ext cx="64368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04D5E66-4E55-488A-A317-3E323787C726}"/>
                    </a:ext>
                  </a:extLst>
                </p14:cNvPr>
                <p14:cNvContentPartPr/>
                <p14:nvPr/>
              </p14:nvContentPartPr>
              <p14:xfrm>
                <a:off x="8459541" y="4781186"/>
                <a:ext cx="358920" cy="349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04D5E66-4E55-488A-A317-3E323787C72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450901" y="4772546"/>
                  <a:ext cx="376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9C970D7-45E7-432A-AFCE-D6FD13349E3D}"/>
                    </a:ext>
                  </a:extLst>
                </p14:cNvPr>
                <p14:cNvContentPartPr/>
                <p14:nvPr/>
              </p14:nvContentPartPr>
              <p14:xfrm>
                <a:off x="4786101" y="5537546"/>
                <a:ext cx="407880" cy="693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9C970D7-45E7-432A-AFCE-D6FD13349E3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777101" y="5528906"/>
                  <a:ext cx="425520" cy="71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BCC91D-6021-4E61-B794-0865FD2C2E9D}"/>
              </a:ext>
            </a:extLst>
          </p:cNvPr>
          <p:cNvGrpSpPr/>
          <p:nvPr/>
        </p:nvGrpSpPr>
        <p:grpSpPr>
          <a:xfrm>
            <a:off x="5873301" y="5484626"/>
            <a:ext cx="4330440" cy="810720"/>
            <a:chOff x="5873301" y="5484626"/>
            <a:chExt cx="4330440" cy="81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30A15F7-663A-4D48-85B6-E1DDE5A75583}"/>
                    </a:ext>
                  </a:extLst>
                </p14:cNvPr>
                <p14:cNvContentPartPr/>
                <p14:nvPr/>
              </p14:nvContentPartPr>
              <p14:xfrm>
                <a:off x="5892021" y="5844626"/>
                <a:ext cx="19080" cy="176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0A15F7-663A-4D48-85B6-E1DDE5A7558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83381" y="5835986"/>
                  <a:ext cx="367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109DB9F-A41C-4C77-9CD1-B7AACFE5C382}"/>
                    </a:ext>
                  </a:extLst>
                </p14:cNvPr>
                <p14:cNvContentPartPr/>
                <p14:nvPr/>
              </p14:nvContentPartPr>
              <p14:xfrm>
                <a:off x="5873301" y="5577146"/>
                <a:ext cx="1424160" cy="7182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109DB9F-A41C-4C77-9CD1-B7AACFE5C38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64661" y="5568506"/>
                  <a:ext cx="1441800" cy="73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C40133D-11C2-4AA0-97BF-01C94337D248}"/>
                    </a:ext>
                  </a:extLst>
                </p14:cNvPr>
                <p14:cNvContentPartPr/>
                <p14:nvPr/>
              </p14:nvContentPartPr>
              <p14:xfrm>
                <a:off x="6354981" y="5631866"/>
                <a:ext cx="367920" cy="536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C40133D-11C2-4AA0-97BF-01C94337D24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46341" y="5623226"/>
                  <a:ext cx="3855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66EC628-0FFC-4501-B6A8-8BB7EF876E87}"/>
                    </a:ext>
                  </a:extLst>
                </p14:cNvPr>
                <p14:cNvContentPartPr/>
                <p14:nvPr/>
              </p14:nvContentPartPr>
              <p14:xfrm>
                <a:off x="7766541" y="5595866"/>
                <a:ext cx="370080" cy="2433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66EC628-0FFC-4501-B6A8-8BB7EF876E8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57901" y="5587226"/>
                  <a:ext cx="3877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575B3E6-E48C-48BC-934B-CDC9BE116BED}"/>
                    </a:ext>
                  </a:extLst>
                </p14:cNvPr>
                <p14:cNvContentPartPr/>
                <p14:nvPr/>
              </p14:nvContentPartPr>
              <p14:xfrm>
                <a:off x="8112501" y="5510186"/>
                <a:ext cx="379080" cy="4773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575B3E6-E48C-48BC-934B-CDC9BE116BE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103501" y="5501186"/>
                  <a:ext cx="3967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E7D814A-BD08-4AEB-99D9-4EAACAA757F1}"/>
                    </a:ext>
                  </a:extLst>
                </p14:cNvPr>
                <p14:cNvContentPartPr/>
                <p14:nvPr/>
              </p14:nvContentPartPr>
              <p14:xfrm>
                <a:off x="8553501" y="5582906"/>
                <a:ext cx="1650240" cy="2599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E7D814A-BD08-4AEB-99D9-4EAACAA757F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544501" y="5573906"/>
                  <a:ext cx="166788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DB74361-A880-4ED1-BE2D-1D5CB6DADC2B}"/>
                    </a:ext>
                  </a:extLst>
                </p14:cNvPr>
                <p14:cNvContentPartPr/>
                <p14:nvPr/>
              </p14:nvContentPartPr>
              <p14:xfrm>
                <a:off x="9227061" y="5484626"/>
                <a:ext cx="17640" cy="104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DB74361-A880-4ED1-BE2D-1D5CB6DADC2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218421" y="5475986"/>
                  <a:ext cx="352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8EF38A5-BAB9-41C4-91EB-55DE54B410A7}"/>
              </a:ext>
            </a:extLst>
          </p:cNvPr>
          <p:cNvGrpSpPr/>
          <p:nvPr/>
        </p:nvGrpSpPr>
        <p:grpSpPr>
          <a:xfrm>
            <a:off x="699021" y="478106"/>
            <a:ext cx="9763200" cy="3402000"/>
            <a:chOff x="699021" y="478106"/>
            <a:chExt cx="9763200" cy="340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6823ADB-24F6-4A01-9A17-595212F43BF0}"/>
                    </a:ext>
                  </a:extLst>
                </p14:cNvPr>
                <p14:cNvContentPartPr/>
                <p14:nvPr/>
              </p14:nvContentPartPr>
              <p14:xfrm>
                <a:off x="699021" y="490346"/>
                <a:ext cx="1964160" cy="9360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6823ADB-24F6-4A01-9A17-595212F43BF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90021" y="481706"/>
                  <a:ext cx="1981800" cy="9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D05223F-6728-45A7-B4A9-1AE69E61EF57}"/>
                    </a:ext>
                  </a:extLst>
                </p14:cNvPr>
                <p14:cNvContentPartPr/>
                <p14:nvPr/>
              </p14:nvContentPartPr>
              <p14:xfrm>
                <a:off x="3207141" y="544706"/>
                <a:ext cx="363240" cy="9104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D05223F-6728-45A7-B4A9-1AE69E61EF5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198141" y="536066"/>
                  <a:ext cx="380880" cy="9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80BBA6C-69BA-432D-89A2-97B8480317FE}"/>
                    </a:ext>
                  </a:extLst>
                </p14:cNvPr>
                <p14:cNvContentPartPr/>
                <p14:nvPr/>
              </p14:nvContentPartPr>
              <p14:xfrm>
                <a:off x="4063221" y="503306"/>
                <a:ext cx="794160" cy="3279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80BBA6C-69BA-432D-89A2-97B8480317F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54221" y="494306"/>
                  <a:ext cx="81180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8D56805-B1AB-4963-BA8C-CBB635C5BB91}"/>
                    </a:ext>
                  </a:extLst>
                </p14:cNvPr>
                <p14:cNvContentPartPr/>
                <p14:nvPr/>
              </p14:nvContentPartPr>
              <p14:xfrm>
                <a:off x="4259781" y="596186"/>
                <a:ext cx="333000" cy="68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8D56805-B1AB-4963-BA8C-CBB635C5BB9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51141" y="587546"/>
                  <a:ext cx="3506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9B53FB5-F3A5-4091-A92C-00E35CA49CF4}"/>
                    </a:ext>
                  </a:extLst>
                </p14:cNvPr>
                <p14:cNvContentPartPr/>
                <p14:nvPr/>
              </p14:nvContentPartPr>
              <p14:xfrm>
                <a:off x="5159061" y="478106"/>
                <a:ext cx="1164960" cy="3283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9B53FB5-F3A5-4091-A92C-00E35CA49CF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150061" y="469106"/>
                  <a:ext cx="118260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78B0E85-AF0C-4720-BD0C-0519AA96826F}"/>
                    </a:ext>
                  </a:extLst>
                </p14:cNvPr>
                <p14:cNvContentPartPr/>
                <p14:nvPr/>
              </p14:nvContentPartPr>
              <p14:xfrm>
                <a:off x="2312541" y="1324106"/>
                <a:ext cx="798120" cy="776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78B0E85-AF0C-4720-BD0C-0519AA96826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303901" y="1315106"/>
                  <a:ext cx="815760" cy="79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AC557B8-7F6E-46B8-82D3-DA655935E9B0}"/>
                    </a:ext>
                  </a:extLst>
                </p14:cNvPr>
                <p14:cNvContentPartPr/>
                <p14:nvPr/>
              </p14:nvContentPartPr>
              <p14:xfrm>
                <a:off x="2985021" y="1861226"/>
                <a:ext cx="194040" cy="3333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AC557B8-7F6E-46B8-82D3-DA655935E9B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76021" y="1852226"/>
                  <a:ext cx="21168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368F048-5875-442D-A82F-C2645DA74300}"/>
                    </a:ext>
                  </a:extLst>
                </p14:cNvPr>
                <p14:cNvContentPartPr/>
                <p14:nvPr/>
              </p14:nvContentPartPr>
              <p14:xfrm>
                <a:off x="3864141" y="1581506"/>
                <a:ext cx="386280" cy="49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368F048-5875-442D-A82F-C2645DA7430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855501" y="1572506"/>
                  <a:ext cx="403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EDDC124-897E-48C7-9CC0-6542963A36E6}"/>
                    </a:ext>
                  </a:extLst>
                </p14:cNvPr>
                <p14:cNvContentPartPr/>
                <p14:nvPr/>
              </p14:nvContentPartPr>
              <p14:xfrm>
                <a:off x="3986541" y="1603466"/>
                <a:ext cx="1203120" cy="468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EDDC124-897E-48C7-9CC0-6542963A36E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977541" y="1594826"/>
                  <a:ext cx="122076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D0AACC6-36F2-4532-BB67-65B15F66A858}"/>
                    </a:ext>
                  </a:extLst>
                </p14:cNvPr>
                <p14:cNvContentPartPr/>
                <p14:nvPr/>
              </p14:nvContentPartPr>
              <p14:xfrm>
                <a:off x="5573421" y="1489346"/>
                <a:ext cx="527760" cy="5259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D0AACC6-36F2-4532-BB67-65B15F66A85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564421" y="1480706"/>
                  <a:ext cx="545400" cy="54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250C38C-9871-4B9C-A25F-59CFE5598D7B}"/>
                    </a:ext>
                  </a:extLst>
                </p14:cNvPr>
                <p14:cNvContentPartPr/>
                <p14:nvPr/>
              </p14:nvContentPartPr>
              <p14:xfrm>
                <a:off x="6150501" y="1701386"/>
                <a:ext cx="651240" cy="2804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250C38C-9871-4B9C-A25F-59CFE5598D7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41501" y="1692386"/>
                  <a:ext cx="66888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0D30508-3A87-45D5-81A5-7BDE261C9744}"/>
                    </a:ext>
                  </a:extLst>
                </p14:cNvPr>
                <p14:cNvContentPartPr/>
                <p14:nvPr/>
              </p14:nvContentPartPr>
              <p14:xfrm>
                <a:off x="6998301" y="1784186"/>
                <a:ext cx="333720" cy="43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0D30508-3A87-45D5-81A5-7BDE261C974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89301" y="1775546"/>
                  <a:ext cx="3513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B34B931-85A0-4257-8A23-50E54FFC6B5E}"/>
                    </a:ext>
                  </a:extLst>
                </p14:cNvPr>
                <p14:cNvContentPartPr/>
                <p14:nvPr/>
              </p14:nvContentPartPr>
              <p14:xfrm>
                <a:off x="7882461" y="1500146"/>
                <a:ext cx="368280" cy="358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B34B931-85A0-4257-8A23-50E54FFC6B5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73821" y="1491506"/>
                  <a:ext cx="38592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A640BF1-D03F-4590-9B9D-6B1D840082AC}"/>
                    </a:ext>
                  </a:extLst>
                </p14:cNvPr>
                <p14:cNvContentPartPr/>
                <p14:nvPr/>
              </p14:nvContentPartPr>
              <p14:xfrm>
                <a:off x="8109621" y="1499066"/>
                <a:ext cx="44280" cy="434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A640BF1-D03F-4590-9B9D-6B1D840082A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00981" y="1490066"/>
                  <a:ext cx="6192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B11B6FE-70C5-491A-95DC-604FAA1FDC0E}"/>
                    </a:ext>
                  </a:extLst>
                </p14:cNvPr>
                <p14:cNvContentPartPr/>
                <p14:nvPr/>
              </p14:nvContentPartPr>
              <p14:xfrm>
                <a:off x="8478981" y="1429946"/>
                <a:ext cx="214200" cy="348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B11B6FE-70C5-491A-95DC-604FAA1FDC0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69981" y="1421306"/>
                  <a:ext cx="23184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DE09AE2-6FA5-42E6-B081-60A9F58D6C70}"/>
                    </a:ext>
                  </a:extLst>
                </p14:cNvPr>
                <p14:cNvContentPartPr/>
                <p14:nvPr/>
              </p14:nvContentPartPr>
              <p14:xfrm>
                <a:off x="8795061" y="1572146"/>
                <a:ext cx="136080" cy="2286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DE09AE2-6FA5-42E6-B081-60A9F58D6C7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786061" y="1563146"/>
                  <a:ext cx="1537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859A79A-BE83-404B-8D49-B01C3ED917B6}"/>
                    </a:ext>
                  </a:extLst>
                </p14:cNvPr>
                <p14:cNvContentPartPr/>
                <p14:nvPr/>
              </p14:nvContentPartPr>
              <p14:xfrm>
                <a:off x="9038421" y="1762946"/>
                <a:ext cx="14760" cy="1004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859A79A-BE83-404B-8D49-B01C3ED917B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029421" y="1753946"/>
                  <a:ext cx="324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FAD6E69-2EB0-4997-8E82-5ED2E231FFA2}"/>
                    </a:ext>
                  </a:extLst>
                </p14:cNvPr>
                <p14:cNvContentPartPr/>
                <p14:nvPr/>
              </p14:nvContentPartPr>
              <p14:xfrm>
                <a:off x="9173421" y="1535066"/>
                <a:ext cx="843120" cy="3052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FAD6E69-2EB0-4997-8E82-5ED2E231FFA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164421" y="1526426"/>
                  <a:ext cx="8607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69A8AFE-A551-4B6E-9DDD-1FA54B60A5F9}"/>
                    </a:ext>
                  </a:extLst>
                </p14:cNvPr>
                <p14:cNvContentPartPr/>
                <p14:nvPr/>
              </p14:nvContentPartPr>
              <p14:xfrm>
                <a:off x="2209941" y="2157866"/>
                <a:ext cx="1031040" cy="1104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69A8AFE-A551-4B6E-9DDD-1FA54B60A5F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00941" y="2149226"/>
                  <a:ext cx="1048680" cy="11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2338A73-A627-4266-A2FD-43A3154DEB39}"/>
                    </a:ext>
                  </a:extLst>
                </p14:cNvPr>
                <p14:cNvContentPartPr/>
                <p14:nvPr/>
              </p14:nvContentPartPr>
              <p14:xfrm>
                <a:off x="3729861" y="2696066"/>
                <a:ext cx="427320" cy="4035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2338A73-A627-4266-A2FD-43A3154DEB3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20861" y="2687426"/>
                  <a:ext cx="44496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613A80C-C4D0-4EA1-8C4B-98E74C603C57}"/>
                    </a:ext>
                  </a:extLst>
                </p14:cNvPr>
                <p14:cNvContentPartPr/>
                <p14:nvPr/>
              </p14:nvContentPartPr>
              <p14:xfrm>
                <a:off x="4261941" y="2649986"/>
                <a:ext cx="1133280" cy="626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613A80C-C4D0-4EA1-8C4B-98E74C603C5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53301" y="2640986"/>
                  <a:ext cx="1150920" cy="64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B7DEE07-51AE-441D-9CDD-CC5253FA2164}"/>
                    </a:ext>
                  </a:extLst>
                </p14:cNvPr>
                <p14:cNvContentPartPr/>
                <p14:nvPr/>
              </p14:nvContentPartPr>
              <p14:xfrm>
                <a:off x="5783301" y="2480426"/>
                <a:ext cx="1473480" cy="5752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B7DEE07-51AE-441D-9CDD-CC5253FA216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774661" y="2471786"/>
                  <a:ext cx="149112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CC50014-0CE9-40F5-B34F-1459FE59FDE0}"/>
                    </a:ext>
                  </a:extLst>
                </p14:cNvPr>
                <p14:cNvContentPartPr/>
                <p14:nvPr/>
              </p14:nvContentPartPr>
              <p14:xfrm>
                <a:off x="4882581" y="3489506"/>
                <a:ext cx="1385640" cy="3906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CC50014-0CE9-40F5-B34F-1459FE59FDE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873941" y="3480866"/>
                  <a:ext cx="140328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B8B501C-2FE0-4DA5-92FF-59E67BDAD230}"/>
                    </a:ext>
                  </a:extLst>
                </p14:cNvPr>
                <p14:cNvContentPartPr/>
                <p14:nvPr/>
              </p14:nvContentPartPr>
              <p14:xfrm>
                <a:off x="6968421" y="3295826"/>
                <a:ext cx="344160" cy="432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B8B501C-2FE0-4DA5-92FF-59E67BDAD23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59781" y="3287186"/>
                  <a:ext cx="361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7A3073C-705D-4EEE-8158-D9483B8C127D}"/>
                    </a:ext>
                  </a:extLst>
                </p14:cNvPr>
                <p14:cNvContentPartPr/>
                <p14:nvPr/>
              </p14:nvContentPartPr>
              <p14:xfrm>
                <a:off x="7828821" y="3045986"/>
                <a:ext cx="211320" cy="3754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7A3073C-705D-4EEE-8158-D9483B8C127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820181" y="3036986"/>
                  <a:ext cx="2289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757059-DF73-4088-BD75-B5D930527A84}"/>
                    </a:ext>
                  </a:extLst>
                </p14:cNvPr>
                <p14:cNvContentPartPr/>
                <p14:nvPr/>
              </p14:nvContentPartPr>
              <p14:xfrm>
                <a:off x="8175141" y="3084866"/>
                <a:ext cx="186840" cy="2534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757059-DF73-4088-BD75-B5D930527A8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166501" y="3076226"/>
                  <a:ext cx="20448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652292F-3867-4E2E-A136-B5F0194A9E7C}"/>
                    </a:ext>
                  </a:extLst>
                </p14:cNvPr>
                <p14:cNvContentPartPr/>
                <p14:nvPr/>
              </p14:nvContentPartPr>
              <p14:xfrm>
                <a:off x="8324901" y="3036986"/>
                <a:ext cx="418320" cy="2775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652292F-3867-4E2E-A136-B5F0194A9E7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15901" y="3027986"/>
                  <a:ext cx="4359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5004B13-7C6D-4CDC-A003-64C4A96EBA24}"/>
                    </a:ext>
                  </a:extLst>
                </p14:cNvPr>
                <p14:cNvContentPartPr/>
                <p14:nvPr/>
              </p14:nvContentPartPr>
              <p14:xfrm>
                <a:off x="8802621" y="3293666"/>
                <a:ext cx="17280" cy="195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5004B13-7C6D-4CDC-A003-64C4A96EBA2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793981" y="3284666"/>
                  <a:ext cx="349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DEBE357-D7DA-4012-BD37-106C101E9934}"/>
                    </a:ext>
                  </a:extLst>
                </p14:cNvPr>
                <p14:cNvContentPartPr/>
                <p14:nvPr/>
              </p14:nvContentPartPr>
              <p14:xfrm>
                <a:off x="9034461" y="3066506"/>
                <a:ext cx="684720" cy="2898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DEBE357-D7DA-4012-BD37-106C101E993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025461" y="3057866"/>
                  <a:ext cx="7023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98CE1EC-E024-44DE-A167-0C1B0CA637AA}"/>
                    </a:ext>
                  </a:extLst>
                </p14:cNvPr>
                <p14:cNvContentPartPr/>
                <p14:nvPr/>
              </p14:nvContentPartPr>
              <p14:xfrm>
                <a:off x="9937701" y="2904146"/>
                <a:ext cx="100440" cy="6757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98CE1EC-E024-44DE-A167-0C1B0CA637A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929061" y="2895506"/>
                  <a:ext cx="118080" cy="6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39E00CA-6335-4903-9A46-124F8AD0D131}"/>
                    </a:ext>
                  </a:extLst>
                </p14:cNvPr>
                <p14:cNvContentPartPr/>
                <p14:nvPr/>
              </p14:nvContentPartPr>
              <p14:xfrm>
                <a:off x="10295541" y="1363346"/>
                <a:ext cx="166680" cy="7092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39E00CA-6335-4903-9A46-124F8AD0D13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286541" y="1354346"/>
                  <a:ext cx="18432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817A82D-613E-4BFC-A047-E6C440F1D430}"/>
                    </a:ext>
                  </a:extLst>
                </p14:cNvPr>
                <p14:cNvContentPartPr/>
                <p14:nvPr/>
              </p14:nvContentPartPr>
              <p14:xfrm>
                <a:off x="1833741" y="569906"/>
                <a:ext cx="320400" cy="309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817A82D-613E-4BFC-A047-E6C440F1D43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825101" y="561266"/>
                  <a:ext cx="338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C71C5C5-8E96-4326-99B4-929D7BC4BDE6}"/>
                    </a:ext>
                  </a:extLst>
                </p14:cNvPr>
                <p14:cNvContentPartPr/>
                <p14:nvPr/>
              </p14:nvContentPartPr>
              <p14:xfrm>
                <a:off x="711621" y="1129706"/>
                <a:ext cx="5175360" cy="1915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C71C5C5-8E96-4326-99B4-929D7BC4BDE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2981" y="1121066"/>
                  <a:ext cx="51930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5D4778F-4FC5-4B72-8864-2C19A4DCF2BF}"/>
                    </a:ext>
                  </a:extLst>
                </p14:cNvPr>
                <p14:cNvContentPartPr/>
                <p14:nvPr/>
              </p14:nvContentPartPr>
              <p14:xfrm>
                <a:off x="914661" y="1336706"/>
                <a:ext cx="4707000" cy="1965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5D4778F-4FC5-4B72-8864-2C19A4DCF2B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05661" y="1328066"/>
                  <a:ext cx="4724640" cy="214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36522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8241B8-DC7F-48CE-AA2F-6D00E3309260}"/>
                  </a:ext>
                </a:extLst>
              </p14:cNvPr>
              <p14:cNvContentPartPr/>
              <p14:nvPr/>
            </p14:nvContentPartPr>
            <p14:xfrm>
              <a:off x="379800" y="288720"/>
              <a:ext cx="10502280" cy="4054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8241B8-DC7F-48CE-AA2F-6D00E33092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440" y="279360"/>
                <a:ext cx="10521000" cy="40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809E757-3805-4D9E-8965-C47696876E05}"/>
                  </a:ext>
                </a:extLst>
              </p14:cNvPr>
              <p14:cNvContentPartPr/>
              <p14:nvPr/>
            </p14:nvContentPartPr>
            <p14:xfrm>
              <a:off x="553320" y="4659840"/>
              <a:ext cx="10687680" cy="909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809E757-3805-4D9E-8965-C47696876E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960" y="4650480"/>
                <a:ext cx="10706400" cy="9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453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7882635-B999-49D0-96AF-3CED24DB0F22}"/>
                  </a:ext>
                </a:extLst>
              </p14:cNvPr>
              <p14:cNvContentPartPr/>
              <p14:nvPr/>
            </p14:nvContentPartPr>
            <p14:xfrm>
              <a:off x="354240" y="237240"/>
              <a:ext cx="9287640" cy="3596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7882635-B999-49D0-96AF-3CED24DB0F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4880" y="227880"/>
                <a:ext cx="9306360" cy="36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D97335C-0C3C-4947-A51C-A16166C6B619}"/>
                  </a:ext>
                </a:extLst>
              </p14:cNvPr>
              <p14:cNvContentPartPr/>
              <p14:nvPr/>
            </p14:nvContentPartPr>
            <p14:xfrm>
              <a:off x="4383360" y="210240"/>
              <a:ext cx="7198560" cy="3893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D97335C-0C3C-4947-A51C-A16166C6B6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74000" y="200880"/>
                <a:ext cx="7217280" cy="39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079065D-9C24-4C7B-867A-52581F1D7BC8}"/>
                  </a:ext>
                </a:extLst>
              </p14:cNvPr>
              <p14:cNvContentPartPr/>
              <p14:nvPr/>
            </p14:nvContentPartPr>
            <p14:xfrm>
              <a:off x="7577640" y="948240"/>
              <a:ext cx="2161080" cy="1888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079065D-9C24-4C7B-867A-52581F1D7B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68280" y="938880"/>
                <a:ext cx="2179800" cy="19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ACB87C4-F934-4592-BD65-4EDCC2223BD8}"/>
                  </a:ext>
                </a:extLst>
              </p14:cNvPr>
              <p14:cNvContentPartPr/>
              <p14:nvPr/>
            </p14:nvContentPartPr>
            <p14:xfrm>
              <a:off x="3678480" y="961200"/>
              <a:ext cx="7022160" cy="55728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ACB87C4-F934-4592-BD65-4EDCC2223BD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69120" y="951840"/>
                <a:ext cx="7040880" cy="559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466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541E89B-346B-4DFC-B409-34607B50AF0E}"/>
                  </a:ext>
                </a:extLst>
              </p14:cNvPr>
              <p14:cNvContentPartPr/>
              <p14:nvPr/>
            </p14:nvContentPartPr>
            <p14:xfrm>
              <a:off x="734040" y="416880"/>
              <a:ext cx="10622520" cy="5840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41E89B-346B-4DFC-B409-34607B50AF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4680" y="407520"/>
                <a:ext cx="10641240" cy="585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179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6082DB-3DD1-435F-9899-78140A74DEBE}"/>
                  </a:ext>
                </a:extLst>
              </p14:cNvPr>
              <p14:cNvContentPartPr/>
              <p14:nvPr/>
            </p14:nvContentPartPr>
            <p14:xfrm>
              <a:off x="437760" y="510120"/>
              <a:ext cx="8484840" cy="1788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6082DB-3DD1-435F-9899-78140A74DE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8400" y="500760"/>
                <a:ext cx="8503560" cy="180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8C91052-FB70-44AA-B2C8-0717720AF97A}"/>
                  </a:ext>
                </a:extLst>
              </p14:cNvPr>
              <p14:cNvContentPartPr/>
              <p14:nvPr/>
            </p14:nvContentPartPr>
            <p14:xfrm>
              <a:off x="598680" y="2131200"/>
              <a:ext cx="11451960" cy="2247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8C91052-FB70-44AA-B2C8-0717720AF9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9320" y="2121840"/>
                <a:ext cx="11470680" cy="22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B81C142-B826-4798-8F71-AFF03E29D6DC}"/>
                  </a:ext>
                </a:extLst>
              </p14:cNvPr>
              <p14:cNvContentPartPr/>
              <p14:nvPr/>
            </p14:nvContentPartPr>
            <p14:xfrm>
              <a:off x="642960" y="3571920"/>
              <a:ext cx="11100240" cy="1445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B81C142-B826-4798-8F71-AFF03E29D6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3600" y="3562560"/>
                <a:ext cx="11118960" cy="14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DD62D0F-9EF4-43EA-ABB4-41DE7F4C2F8C}"/>
                  </a:ext>
                </a:extLst>
              </p14:cNvPr>
              <p14:cNvContentPartPr/>
              <p14:nvPr/>
            </p14:nvContentPartPr>
            <p14:xfrm>
              <a:off x="744120" y="4408920"/>
              <a:ext cx="10951920" cy="1493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DD62D0F-9EF4-43EA-ABB4-41DE7F4C2F8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4760" y="4399560"/>
                <a:ext cx="10970640" cy="151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856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A00F768-BC82-4094-A854-275F5A886592}"/>
                  </a:ext>
                </a:extLst>
              </p14:cNvPr>
              <p14:cNvContentPartPr/>
              <p14:nvPr/>
            </p14:nvContentPartPr>
            <p14:xfrm>
              <a:off x="537120" y="704160"/>
              <a:ext cx="8818920" cy="4201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A00F768-BC82-4094-A854-275F5A88659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7760" y="694800"/>
                <a:ext cx="8837640" cy="422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E615413-7C07-491C-89A0-956FAD3A8C13}"/>
                  </a:ext>
                </a:extLst>
              </p14:cNvPr>
              <p14:cNvContentPartPr/>
              <p14:nvPr/>
            </p14:nvContentPartPr>
            <p14:xfrm>
              <a:off x="5891760" y="3872520"/>
              <a:ext cx="3727440" cy="627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E615413-7C07-491C-89A0-956FAD3A8C1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82400" y="3863160"/>
                <a:ext cx="3746160" cy="64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5B2D73-72D4-4646-AB02-A5407DC76D9B}"/>
                  </a:ext>
                </a:extLst>
              </p14:cNvPr>
              <p14:cNvContentPartPr/>
              <p14:nvPr/>
            </p14:nvContentPartPr>
            <p14:xfrm>
              <a:off x="2179440" y="3130200"/>
              <a:ext cx="7593480" cy="3133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5B2D73-72D4-4646-AB02-A5407DC76D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70080" y="3120840"/>
                <a:ext cx="7612200" cy="315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1426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190690-BEEF-40B9-A312-E53257F6142D}"/>
                  </a:ext>
                </a:extLst>
              </p14:cNvPr>
              <p14:cNvContentPartPr/>
              <p14:nvPr/>
            </p14:nvContentPartPr>
            <p14:xfrm>
              <a:off x="1197360" y="563040"/>
              <a:ext cx="4516200" cy="821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190690-BEEF-40B9-A312-E53257F614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8000" y="553680"/>
                <a:ext cx="4534920" cy="84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3E5CE77-6D64-4219-9186-1ADC78E3EEB7}"/>
                  </a:ext>
                </a:extLst>
              </p14:cNvPr>
              <p14:cNvContentPartPr/>
              <p14:nvPr/>
            </p14:nvContentPartPr>
            <p14:xfrm>
              <a:off x="1100160" y="906480"/>
              <a:ext cx="9827640" cy="3990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3E5CE77-6D64-4219-9186-1ADC78E3EE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0800" y="897120"/>
                <a:ext cx="9846360" cy="400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9792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C5B4C5F-157C-45BA-B8D8-5075E7D768F6}"/>
                  </a:ext>
                </a:extLst>
              </p14:cNvPr>
              <p14:cNvContentPartPr/>
              <p14:nvPr/>
            </p14:nvContentPartPr>
            <p14:xfrm>
              <a:off x="1482840" y="438120"/>
              <a:ext cx="9794520" cy="2185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C5B4C5F-157C-45BA-B8D8-5075E7D768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3480" y="428760"/>
                <a:ext cx="9813240" cy="22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667726E-2E26-4FDB-9345-61CCC8A7A1A5}"/>
                  </a:ext>
                </a:extLst>
              </p14:cNvPr>
              <p14:cNvContentPartPr/>
              <p14:nvPr/>
            </p14:nvContentPartPr>
            <p14:xfrm>
              <a:off x="505800" y="1744920"/>
              <a:ext cx="11135520" cy="4211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667726E-2E26-4FDB-9345-61CCC8A7A1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6440" y="1735560"/>
                <a:ext cx="11154240" cy="42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9C10011-7EB9-4145-ABA7-8DECD996AFAB}"/>
                  </a:ext>
                </a:extLst>
              </p14:cNvPr>
              <p14:cNvContentPartPr/>
              <p14:nvPr/>
            </p14:nvContentPartPr>
            <p14:xfrm>
              <a:off x="3904560" y="2049120"/>
              <a:ext cx="4983120" cy="2681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9C10011-7EB9-4145-ABA7-8DECD996AFA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5200" y="2039760"/>
                <a:ext cx="5001840" cy="270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3107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2300A35-FADC-4440-863A-93FA066DD5E8}"/>
                  </a:ext>
                </a:extLst>
              </p14:cNvPr>
              <p14:cNvContentPartPr/>
              <p14:nvPr/>
            </p14:nvContentPartPr>
            <p14:xfrm>
              <a:off x="536760" y="218160"/>
              <a:ext cx="8696880" cy="2296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2300A35-FADC-4440-863A-93FA066DD5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7400" y="208800"/>
                <a:ext cx="8715600" cy="23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2A5C27A-4770-41EA-82CD-024E72B05D94}"/>
                  </a:ext>
                </a:extLst>
              </p14:cNvPr>
              <p14:cNvContentPartPr/>
              <p14:nvPr/>
            </p14:nvContentPartPr>
            <p14:xfrm>
              <a:off x="697680" y="2203200"/>
              <a:ext cx="8899920" cy="3135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2A5C27A-4770-41EA-82CD-024E72B05D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8320" y="2193840"/>
                <a:ext cx="8918640" cy="315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5024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A971A9E-D8DA-4707-A63A-7865366F3DF1}"/>
                  </a:ext>
                </a:extLst>
              </p14:cNvPr>
              <p14:cNvContentPartPr/>
              <p14:nvPr/>
            </p14:nvContentPartPr>
            <p14:xfrm>
              <a:off x="564840" y="411840"/>
              <a:ext cx="9206640" cy="4512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A971A9E-D8DA-4707-A63A-7865366F3D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5480" y="402480"/>
                <a:ext cx="9225360" cy="45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3274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AA104C5-67AE-4C89-AA9E-95BA4743BDF1}"/>
                  </a:ext>
                </a:extLst>
              </p14:cNvPr>
              <p14:cNvContentPartPr/>
              <p14:nvPr/>
            </p14:nvContentPartPr>
            <p14:xfrm>
              <a:off x="372960" y="511560"/>
              <a:ext cx="9732600" cy="1648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AA104C5-67AE-4C89-AA9E-95BA4743BD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00" y="502200"/>
                <a:ext cx="9751320" cy="16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3FC4EC0-46E9-41B8-9F3D-9E169F7AFCAF}"/>
                  </a:ext>
                </a:extLst>
              </p14:cNvPr>
              <p14:cNvContentPartPr/>
              <p14:nvPr/>
            </p14:nvContentPartPr>
            <p14:xfrm>
              <a:off x="469080" y="2313000"/>
              <a:ext cx="11406960" cy="2271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3FC4EC0-46E9-41B8-9F3D-9E169F7AFC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9720" y="2303640"/>
                <a:ext cx="11425680" cy="229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66A6458-7914-438C-B9A0-747259A437D5}"/>
                  </a:ext>
                </a:extLst>
              </p14:cNvPr>
              <p14:cNvContentPartPr/>
              <p14:nvPr/>
            </p14:nvContentPartPr>
            <p14:xfrm>
              <a:off x="530640" y="3985920"/>
              <a:ext cx="11405520" cy="2805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66A6458-7914-438C-B9A0-747259A437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1280" y="3976560"/>
                <a:ext cx="11424240" cy="282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208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E223519-E780-4A31-B6A9-8156C3027645}"/>
                  </a:ext>
                </a:extLst>
              </p14:cNvPr>
              <p14:cNvContentPartPr/>
              <p14:nvPr/>
            </p14:nvContentPartPr>
            <p14:xfrm>
              <a:off x="156240" y="342720"/>
              <a:ext cx="11571840" cy="6398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E223519-E780-4A31-B6A9-8156C302764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880" y="333360"/>
                <a:ext cx="11590560" cy="64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6ECEC8B-B47D-45D5-A8BA-7A308BB209E3}"/>
                  </a:ext>
                </a:extLst>
              </p14:cNvPr>
              <p14:cNvContentPartPr/>
              <p14:nvPr/>
            </p14:nvContentPartPr>
            <p14:xfrm>
              <a:off x="5522760" y="5630400"/>
              <a:ext cx="3737520" cy="508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6ECEC8B-B47D-45D5-A8BA-7A308BB209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13400" y="5621040"/>
                <a:ext cx="3756240" cy="52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0970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05CF13C-2DE0-47F0-A165-7D438B8BC147}"/>
                  </a:ext>
                </a:extLst>
              </p14:cNvPr>
              <p14:cNvContentPartPr/>
              <p14:nvPr/>
            </p14:nvContentPartPr>
            <p14:xfrm>
              <a:off x="303480" y="341280"/>
              <a:ext cx="9405360" cy="1782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05CF13C-2DE0-47F0-A165-7D438B8BC1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120" y="331920"/>
                <a:ext cx="9424080" cy="180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FE8CCC9-284E-433B-B026-497DDB009C2D}"/>
                  </a:ext>
                </a:extLst>
              </p14:cNvPr>
              <p14:cNvContentPartPr/>
              <p14:nvPr/>
            </p14:nvContentPartPr>
            <p14:xfrm>
              <a:off x="318600" y="609480"/>
              <a:ext cx="10181880" cy="45291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FE8CCC9-284E-433B-B026-497DDB009C2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9240" y="600120"/>
                <a:ext cx="10200600" cy="454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2334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DD446D-BF73-4A10-B510-B68AFB001D8E}"/>
                  </a:ext>
                </a:extLst>
              </p14:cNvPr>
              <p14:cNvContentPartPr/>
              <p14:nvPr/>
            </p14:nvContentPartPr>
            <p14:xfrm>
              <a:off x="346680" y="251280"/>
              <a:ext cx="11654640" cy="6548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DD446D-BF73-4A10-B510-B68AFB001D8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320" y="241920"/>
                <a:ext cx="11673360" cy="656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9394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2A0369-E072-4CB7-A2C4-70445579CB1B}"/>
                  </a:ext>
                </a:extLst>
              </p14:cNvPr>
              <p14:cNvContentPartPr/>
              <p14:nvPr/>
            </p14:nvContentPartPr>
            <p14:xfrm>
              <a:off x="1123200" y="911520"/>
              <a:ext cx="9012600" cy="5068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2A0369-E072-4CB7-A2C4-70445579CB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3840" y="902160"/>
                <a:ext cx="9031320" cy="508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411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95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377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5269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787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0749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583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45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701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130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385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963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294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213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89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TRIPTI GOYAL</dc:creator>
  <cp:lastModifiedBy>TRIPTI GOYAL</cp:lastModifiedBy>
  <cp:revision>10</cp:revision>
  <dcterms:created xsi:type="dcterms:W3CDTF">2020-02-09T08:04:03Z</dcterms:created>
  <dcterms:modified xsi:type="dcterms:W3CDTF">2020-02-09T11:21:29Z</dcterms:modified>
</cp:coreProperties>
</file>