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2.xml" ContentType="application/inkml+xml"/>
  <Override PartName="/ppt/ink/ink3.xml" ContentType="application/inkml+xml"/>
  <Override PartName="/ppt/notesSlides/notesSlide1.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2.xml" ContentType="application/vnd.openxmlformats-officedocument.presentationml.notesSlide+xml"/>
  <Override PartName="/ppt/ink/ink10.xml" ContentType="application/inkml+xml"/>
  <Override PartName="/ppt/notesSlides/notesSlide3.xml" ContentType="application/vnd.openxmlformats-officedocument.presentationml.notesSlide+xml"/>
  <Override PartName="/ppt/ink/ink1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2.xml" ContentType="application/inkml+xml"/>
  <Override PartName="/ppt/notesSlides/notesSlide6.xml" ContentType="application/vnd.openxmlformats-officedocument.presentationml.notesSlide+xml"/>
  <Override PartName="/ppt/ink/ink13.xml" ContentType="application/inkml+xml"/>
  <Override PartName="/ppt/ink/ink14.xml" ContentType="application/inkml+xml"/>
  <Override PartName="/ppt/notesSlides/notesSlide7.xml" ContentType="application/vnd.openxmlformats-officedocument.presentationml.notesSlide+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28.xml" ContentType="application/inkml+xml"/>
  <Override PartName="/ppt/ink/ink29.xml" ContentType="application/inkml+xml"/>
  <Override PartName="/ppt/ink/ink30.xml" ContentType="application/inkml+xml"/>
  <Override PartName="/ppt/ink/ink31.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32.xml" ContentType="application/inkml+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ink/ink33.xml" ContentType="application/inkml+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6" r:id="rId2"/>
    <p:sldId id="257" r:id="rId3"/>
    <p:sldId id="460" r:id="rId4"/>
    <p:sldId id="429" r:id="rId5"/>
    <p:sldId id="430" r:id="rId6"/>
    <p:sldId id="431" r:id="rId7"/>
    <p:sldId id="428" r:id="rId8"/>
    <p:sldId id="432" r:id="rId9"/>
    <p:sldId id="433" r:id="rId10"/>
    <p:sldId id="434" r:id="rId11"/>
    <p:sldId id="435" r:id="rId12"/>
    <p:sldId id="436" r:id="rId13"/>
    <p:sldId id="437" r:id="rId14"/>
    <p:sldId id="438" r:id="rId15"/>
    <p:sldId id="439" r:id="rId16"/>
    <p:sldId id="442" r:id="rId17"/>
    <p:sldId id="443" r:id="rId18"/>
    <p:sldId id="444" r:id="rId19"/>
    <p:sldId id="445" r:id="rId20"/>
    <p:sldId id="446" r:id="rId21"/>
    <p:sldId id="447" r:id="rId22"/>
    <p:sldId id="448" r:id="rId23"/>
    <p:sldId id="449" r:id="rId24"/>
    <p:sldId id="450" r:id="rId25"/>
    <p:sldId id="451" r:id="rId26"/>
    <p:sldId id="452" r:id="rId27"/>
    <p:sldId id="453" r:id="rId28"/>
    <p:sldId id="468" r:id="rId29"/>
    <p:sldId id="454" r:id="rId30"/>
    <p:sldId id="455" r:id="rId31"/>
    <p:sldId id="456" r:id="rId32"/>
    <p:sldId id="457" r:id="rId33"/>
    <p:sldId id="458" r:id="rId34"/>
    <p:sldId id="259" r:id="rId35"/>
    <p:sldId id="258" r:id="rId36"/>
    <p:sldId id="414" r:id="rId37"/>
    <p:sldId id="262" r:id="rId38"/>
    <p:sldId id="263" r:id="rId39"/>
    <p:sldId id="260" r:id="rId40"/>
    <p:sldId id="261" r:id="rId41"/>
    <p:sldId id="270" r:id="rId42"/>
    <p:sldId id="264" r:id="rId43"/>
    <p:sldId id="462" r:id="rId44"/>
    <p:sldId id="299" r:id="rId45"/>
    <p:sldId id="300" r:id="rId46"/>
    <p:sldId id="463" r:id="rId47"/>
    <p:sldId id="469" r:id="rId48"/>
    <p:sldId id="286" r:id="rId49"/>
    <p:sldId id="282" r:id="rId50"/>
    <p:sldId id="283" r:id="rId51"/>
    <p:sldId id="284" r:id="rId52"/>
    <p:sldId id="285" r:id="rId53"/>
    <p:sldId id="471" r:id="rId54"/>
    <p:sldId id="288" r:id="rId55"/>
    <p:sldId id="290" r:id="rId56"/>
    <p:sldId id="289" r:id="rId57"/>
    <p:sldId id="309" r:id="rId58"/>
    <p:sldId id="311" r:id="rId59"/>
    <p:sldId id="310" r:id="rId60"/>
    <p:sldId id="312" r:id="rId61"/>
    <p:sldId id="314" r:id="rId62"/>
    <p:sldId id="315" r:id="rId63"/>
    <p:sldId id="316" r:id="rId64"/>
    <p:sldId id="303" r:id="rId65"/>
    <p:sldId id="304" r:id="rId66"/>
    <p:sldId id="305" r:id="rId67"/>
    <p:sldId id="306" r:id="rId68"/>
    <p:sldId id="307" r:id="rId69"/>
    <p:sldId id="308" r:id="rId70"/>
    <p:sldId id="464" r:id="rId71"/>
    <p:sldId id="465" r:id="rId72"/>
    <p:sldId id="466" r:id="rId73"/>
    <p:sldId id="467"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BFB670-1629-4B5B-B753-DCED587B81FB}"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583DFA52-1834-4AEA-98E8-3E06970CB658}">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effectLst/>
              <a:latin typeface="Arial" panose="020B0604020202020204" pitchFamily="34" charset="0"/>
              <a:cs typeface="Arial" panose="020B0604020202020204" pitchFamily="34" charset="0"/>
            </a:rPr>
            <a:t>Capital</a:t>
          </a:r>
        </a:p>
      </dgm:t>
    </dgm:pt>
    <dgm:pt modelId="{BC0BA34D-BE26-4A11-A64D-FE71B1B7019C}" type="parTrans" cxnId="{5AA1A779-4B9B-4465-BFCD-BE7E12171EEA}">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B9F2AD0E-22B0-42E5-B4A9-7AE59884B6EC}" type="sibTrans" cxnId="{5AA1A779-4B9B-4465-BFCD-BE7E12171EEA}">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62571D1C-1C32-4B35-9E15-3F34811C6A57}">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effectLst/>
              <a:latin typeface="Arial" panose="020B0604020202020204" pitchFamily="34" charset="0"/>
              <a:cs typeface="Arial" panose="020B0604020202020204" pitchFamily="34" charset="0"/>
            </a:rPr>
            <a:t>Debt</a:t>
          </a:r>
        </a:p>
      </dgm:t>
    </dgm:pt>
    <dgm:pt modelId="{ADDA3B74-1DDA-4A70-B612-730253278D1B}" type="parTrans" cxnId="{76D9F73F-65F6-4E72-B50C-5AC615DB79B9}">
      <dgm:prSet/>
      <dgm:spPr/>
      <dgm:t>
        <a:bodyPr/>
        <a:lstStyle/>
        <a:p>
          <a:endParaRPr lang="en-US" sz="2200" dirty="0">
            <a:solidFill>
              <a:schemeClr val="accent1">
                <a:lumMod val="75000"/>
              </a:schemeClr>
            </a:solidFill>
            <a:latin typeface="Arial" panose="020B0604020202020204" pitchFamily="34" charset="0"/>
            <a:cs typeface="Arial" panose="020B0604020202020204" pitchFamily="34" charset="0"/>
          </a:endParaRPr>
        </a:p>
      </dgm:t>
    </dgm:pt>
    <dgm:pt modelId="{BBE432A0-FD0C-45C3-B78B-89E14C4A7714}" type="sibTrans" cxnId="{76D9F73F-65F6-4E72-B50C-5AC615DB79B9}">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2E74D1C8-06D7-4EE4-9026-8F60D8613CD1}">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effectLst/>
              <a:latin typeface="Arial" panose="020B0604020202020204" pitchFamily="34" charset="0"/>
              <a:cs typeface="Arial" panose="020B0604020202020204" pitchFamily="34" charset="0"/>
            </a:rPr>
            <a:t>Preferred Stock</a:t>
          </a:r>
        </a:p>
      </dgm:t>
    </dgm:pt>
    <dgm:pt modelId="{3DC3D9AC-FED8-4822-A4F1-F71B103563BA}" type="parTrans" cxnId="{01EBB727-ABA3-4DEB-9567-9EC9791684FF}">
      <dgm:prSet/>
      <dgm:spPr/>
      <dgm:t>
        <a:bodyPr/>
        <a:lstStyle/>
        <a:p>
          <a:endParaRPr lang="en-US" sz="2200" dirty="0">
            <a:solidFill>
              <a:schemeClr val="accent1">
                <a:lumMod val="75000"/>
              </a:schemeClr>
            </a:solidFill>
            <a:latin typeface="Arial" panose="020B0604020202020204" pitchFamily="34" charset="0"/>
            <a:cs typeface="Arial" panose="020B0604020202020204" pitchFamily="34" charset="0"/>
          </a:endParaRPr>
        </a:p>
      </dgm:t>
    </dgm:pt>
    <dgm:pt modelId="{50C3C89F-D8F3-4405-B375-AABAA4F88A22}" type="sibTrans" cxnId="{01EBB727-ABA3-4DEB-9567-9EC9791684FF}">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C54187D5-D24F-41FA-BD93-A0C7152467FF}">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effectLst/>
              <a:latin typeface="Arial" panose="020B0604020202020204" pitchFamily="34" charset="0"/>
              <a:cs typeface="Arial" panose="020B0604020202020204" pitchFamily="34" charset="0"/>
            </a:rPr>
            <a:t>Common Equity</a:t>
          </a:r>
        </a:p>
      </dgm:t>
    </dgm:pt>
    <dgm:pt modelId="{52DA2EC0-6F1C-4816-B213-1D5AC7485FE5}" type="parTrans" cxnId="{74337547-8369-4850-88AB-CA008FC38CCE}">
      <dgm:prSet/>
      <dgm:spPr/>
      <dgm:t>
        <a:bodyPr/>
        <a:lstStyle/>
        <a:p>
          <a:endParaRPr lang="en-US" sz="2200" dirty="0">
            <a:solidFill>
              <a:schemeClr val="accent1">
                <a:lumMod val="75000"/>
              </a:schemeClr>
            </a:solidFill>
            <a:latin typeface="Arial" panose="020B0604020202020204" pitchFamily="34" charset="0"/>
            <a:cs typeface="Arial" panose="020B0604020202020204" pitchFamily="34" charset="0"/>
          </a:endParaRPr>
        </a:p>
      </dgm:t>
    </dgm:pt>
    <dgm:pt modelId="{461DA6D6-4709-4C42-B329-79ABE177792F}" type="sibTrans" cxnId="{74337547-8369-4850-88AB-CA008FC38CCE}">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A398D650-012D-4540-AFAA-5476D36163D2}">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effectLst/>
              <a:latin typeface="Arial" panose="020B0604020202020204" pitchFamily="34" charset="0"/>
              <a:cs typeface="Arial" panose="020B0604020202020204" pitchFamily="34" charset="0"/>
            </a:rPr>
            <a:t>Retained Earnings</a:t>
          </a:r>
        </a:p>
      </dgm:t>
    </dgm:pt>
    <dgm:pt modelId="{2FAF60FD-D3F2-48A7-8B84-C15F86B01B42}" type="parTrans" cxnId="{C028E073-BA88-427E-BFC8-A630B8E2FCAB}">
      <dgm:prSet/>
      <dgm:spPr/>
      <dgm:t>
        <a:bodyPr/>
        <a:lstStyle/>
        <a:p>
          <a:endParaRPr lang="en-US" sz="2200" dirty="0">
            <a:solidFill>
              <a:schemeClr val="accent1">
                <a:lumMod val="75000"/>
              </a:schemeClr>
            </a:solidFill>
            <a:latin typeface="Arial" panose="020B0604020202020204" pitchFamily="34" charset="0"/>
            <a:cs typeface="Arial" panose="020B0604020202020204" pitchFamily="34" charset="0"/>
          </a:endParaRPr>
        </a:p>
      </dgm:t>
    </dgm:pt>
    <dgm:pt modelId="{8D4600A7-CEF6-4E47-AA50-D26B312D03DB}" type="sibTrans" cxnId="{C028E073-BA88-427E-BFC8-A630B8E2FCAB}">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B88852FD-F88B-488D-8FD0-5B37053D4AD8}">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effectLst/>
              <a:latin typeface="Arial" panose="020B0604020202020204" pitchFamily="34" charset="0"/>
              <a:cs typeface="Arial" panose="020B0604020202020204" pitchFamily="34" charset="0"/>
            </a:rPr>
            <a:t>New Common Stock</a:t>
          </a:r>
        </a:p>
      </dgm:t>
    </dgm:pt>
    <dgm:pt modelId="{7B1F6D2C-E7B7-4F4F-9B0F-40644EA80886}" type="parTrans" cxnId="{49C0A97D-00EE-491F-966D-9B3C8D738A3D}">
      <dgm:prSet/>
      <dgm:spPr/>
      <dgm:t>
        <a:bodyPr/>
        <a:lstStyle/>
        <a:p>
          <a:endParaRPr lang="en-US" sz="2200" dirty="0">
            <a:solidFill>
              <a:schemeClr val="accent1">
                <a:lumMod val="75000"/>
              </a:schemeClr>
            </a:solidFill>
            <a:latin typeface="Arial" panose="020B0604020202020204" pitchFamily="34" charset="0"/>
            <a:cs typeface="Arial" panose="020B0604020202020204" pitchFamily="34" charset="0"/>
          </a:endParaRPr>
        </a:p>
      </dgm:t>
    </dgm:pt>
    <dgm:pt modelId="{9750F8A3-D6BB-4E67-AFE8-F4AA4A0E5599}" type="sibTrans" cxnId="{49C0A97D-00EE-491F-966D-9B3C8D738A3D}">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8FDA5CAA-C031-4156-BFC8-2778B134C2F8}">
      <dgm:prSet custT="1"/>
      <dgm:spPr/>
      <dgm:t>
        <a:bodyPr/>
        <a:lstStyle/>
        <a:p>
          <a:r>
            <a:rPr lang="en-US" sz="2200" dirty="0">
              <a:latin typeface="Arial" panose="020B0604020202020204" pitchFamily="34" charset="0"/>
              <a:cs typeface="Arial" panose="020B0604020202020204" pitchFamily="34" charset="0"/>
            </a:rPr>
            <a:t>Notes </a:t>
          </a:r>
          <a:br>
            <a:rPr lang="en-US" sz="2200"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Payable</a:t>
          </a:r>
        </a:p>
      </dgm:t>
    </dgm:pt>
    <dgm:pt modelId="{E83B2637-13FE-4768-A0F0-FA9A265CF12B}" type="parTrans" cxnId="{4E8823D0-7C87-4E4E-9F8A-04EF0D65A1E3}">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2328735A-EA5E-4379-B444-03439E546AEC}" type="sibTrans" cxnId="{4E8823D0-7C87-4E4E-9F8A-04EF0D65A1E3}">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07BDCC14-3B38-4881-A3CB-B97B6163C583}">
      <dgm:prSet custT="1"/>
      <dgm:spPr/>
      <dgm:t>
        <a:bodyPr/>
        <a:lstStyle/>
        <a:p>
          <a:r>
            <a:rPr lang="en-US" sz="2200" dirty="0">
              <a:latin typeface="Arial" panose="020B0604020202020204" pitchFamily="34" charset="0"/>
              <a:cs typeface="Arial" panose="020B0604020202020204" pitchFamily="34" charset="0"/>
            </a:rPr>
            <a:t>Long-Term Debt</a:t>
          </a:r>
        </a:p>
      </dgm:t>
    </dgm:pt>
    <dgm:pt modelId="{D0B9EBBB-3297-4531-AF1A-4A495D630F0C}" type="parTrans" cxnId="{2499C8E8-4C5E-4B44-8ED5-F18B5DB3B174}">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82A87583-EAA6-4A92-81FB-8E3CAF5CE8AE}" type="sibTrans" cxnId="{2499C8E8-4C5E-4B44-8ED5-F18B5DB3B174}">
      <dgm:prSet/>
      <dgm:spPr/>
      <dgm:t>
        <a:bodyPr/>
        <a:lstStyle/>
        <a:p>
          <a:endParaRPr lang="en-US" sz="2200">
            <a:solidFill>
              <a:schemeClr val="accent1">
                <a:lumMod val="75000"/>
              </a:schemeClr>
            </a:solidFill>
            <a:latin typeface="Arial" panose="020B0604020202020204" pitchFamily="34" charset="0"/>
            <a:cs typeface="Arial" panose="020B0604020202020204" pitchFamily="34" charset="0"/>
          </a:endParaRPr>
        </a:p>
      </dgm:t>
    </dgm:pt>
    <dgm:pt modelId="{ED7319D4-8E1C-41A1-BA0D-EA1B65383331}" type="pres">
      <dgm:prSet presAssocID="{F3BFB670-1629-4B5B-B753-DCED587B81FB}" presName="hierChild1" presStyleCnt="0">
        <dgm:presLayoutVars>
          <dgm:orgChart val="1"/>
          <dgm:chPref val="1"/>
          <dgm:dir/>
          <dgm:animOne val="branch"/>
          <dgm:animLvl val="lvl"/>
          <dgm:resizeHandles/>
        </dgm:presLayoutVars>
      </dgm:prSet>
      <dgm:spPr/>
      <dgm:t>
        <a:bodyPr/>
        <a:lstStyle/>
        <a:p>
          <a:endParaRPr lang="en-IN"/>
        </a:p>
      </dgm:t>
    </dgm:pt>
    <dgm:pt modelId="{DE446C29-23B6-403C-9239-44EC49DA23F0}" type="pres">
      <dgm:prSet presAssocID="{583DFA52-1834-4AEA-98E8-3E06970CB658}" presName="hierRoot1" presStyleCnt="0">
        <dgm:presLayoutVars>
          <dgm:hierBranch/>
        </dgm:presLayoutVars>
      </dgm:prSet>
      <dgm:spPr/>
    </dgm:pt>
    <dgm:pt modelId="{9AEB6272-DC00-4136-91DF-7BBD87001780}" type="pres">
      <dgm:prSet presAssocID="{583DFA52-1834-4AEA-98E8-3E06970CB658}" presName="rootComposite1" presStyleCnt="0"/>
      <dgm:spPr/>
    </dgm:pt>
    <dgm:pt modelId="{71551FC8-520D-4234-BD61-94C15FF1F0A1}" type="pres">
      <dgm:prSet presAssocID="{583DFA52-1834-4AEA-98E8-3E06970CB658}" presName="rootText1" presStyleLbl="node0" presStyleIdx="0" presStyleCnt="1">
        <dgm:presLayoutVars>
          <dgm:chPref val="3"/>
        </dgm:presLayoutVars>
      </dgm:prSet>
      <dgm:spPr/>
      <dgm:t>
        <a:bodyPr/>
        <a:lstStyle/>
        <a:p>
          <a:endParaRPr lang="en-IN"/>
        </a:p>
      </dgm:t>
    </dgm:pt>
    <dgm:pt modelId="{642BA6F9-16CD-48D5-8CC6-B62EB74E697C}" type="pres">
      <dgm:prSet presAssocID="{583DFA52-1834-4AEA-98E8-3E06970CB658}" presName="rootConnector1" presStyleLbl="node1" presStyleIdx="0" presStyleCnt="0"/>
      <dgm:spPr/>
      <dgm:t>
        <a:bodyPr/>
        <a:lstStyle/>
        <a:p>
          <a:endParaRPr lang="en-IN"/>
        </a:p>
      </dgm:t>
    </dgm:pt>
    <dgm:pt modelId="{5DAAB2D2-E256-4A25-B352-2E71ECC7999B}" type="pres">
      <dgm:prSet presAssocID="{583DFA52-1834-4AEA-98E8-3E06970CB658}" presName="hierChild2" presStyleCnt="0"/>
      <dgm:spPr/>
    </dgm:pt>
    <dgm:pt modelId="{86E823BC-4AE1-438B-B158-54D033D57987}" type="pres">
      <dgm:prSet presAssocID="{ADDA3B74-1DDA-4A70-B612-730253278D1B}" presName="Name35" presStyleLbl="parChTrans1D2" presStyleIdx="0" presStyleCnt="3"/>
      <dgm:spPr/>
      <dgm:t>
        <a:bodyPr/>
        <a:lstStyle/>
        <a:p>
          <a:endParaRPr lang="en-IN"/>
        </a:p>
      </dgm:t>
    </dgm:pt>
    <dgm:pt modelId="{437CB221-1585-4467-BB5B-1B8464CC93F0}" type="pres">
      <dgm:prSet presAssocID="{62571D1C-1C32-4B35-9E15-3F34811C6A57}" presName="hierRoot2" presStyleCnt="0">
        <dgm:presLayoutVars>
          <dgm:hierBranch/>
        </dgm:presLayoutVars>
      </dgm:prSet>
      <dgm:spPr/>
    </dgm:pt>
    <dgm:pt modelId="{327E0283-13A4-4147-AB2A-DE9D48601265}" type="pres">
      <dgm:prSet presAssocID="{62571D1C-1C32-4B35-9E15-3F34811C6A57}" presName="rootComposite" presStyleCnt="0"/>
      <dgm:spPr/>
    </dgm:pt>
    <dgm:pt modelId="{CC039292-676F-4357-B580-14879EE44045}" type="pres">
      <dgm:prSet presAssocID="{62571D1C-1C32-4B35-9E15-3F34811C6A57}" presName="rootText" presStyleLbl="node2" presStyleIdx="0" presStyleCnt="3">
        <dgm:presLayoutVars>
          <dgm:chPref val="3"/>
        </dgm:presLayoutVars>
      </dgm:prSet>
      <dgm:spPr/>
      <dgm:t>
        <a:bodyPr/>
        <a:lstStyle/>
        <a:p>
          <a:endParaRPr lang="en-IN"/>
        </a:p>
      </dgm:t>
    </dgm:pt>
    <dgm:pt modelId="{760C3729-5D45-4671-8A52-B7D0146D20F5}" type="pres">
      <dgm:prSet presAssocID="{62571D1C-1C32-4B35-9E15-3F34811C6A57}" presName="rootConnector" presStyleLbl="node2" presStyleIdx="0" presStyleCnt="3"/>
      <dgm:spPr/>
      <dgm:t>
        <a:bodyPr/>
        <a:lstStyle/>
        <a:p>
          <a:endParaRPr lang="en-IN"/>
        </a:p>
      </dgm:t>
    </dgm:pt>
    <dgm:pt modelId="{2D29F91D-73FE-4467-BCDC-45DD687106D9}" type="pres">
      <dgm:prSet presAssocID="{62571D1C-1C32-4B35-9E15-3F34811C6A57}" presName="hierChild4" presStyleCnt="0"/>
      <dgm:spPr/>
    </dgm:pt>
    <dgm:pt modelId="{D1454188-9831-49F0-8C9F-87863C1566BE}" type="pres">
      <dgm:prSet presAssocID="{E83B2637-13FE-4768-A0F0-FA9A265CF12B}" presName="Name35" presStyleLbl="parChTrans1D3" presStyleIdx="0" presStyleCnt="4"/>
      <dgm:spPr/>
      <dgm:t>
        <a:bodyPr/>
        <a:lstStyle/>
        <a:p>
          <a:endParaRPr lang="en-IN"/>
        </a:p>
      </dgm:t>
    </dgm:pt>
    <dgm:pt modelId="{FB67A17D-E333-43A4-982B-1E5A9615ADF1}" type="pres">
      <dgm:prSet presAssocID="{8FDA5CAA-C031-4156-BFC8-2778B134C2F8}" presName="hierRoot2" presStyleCnt="0">
        <dgm:presLayoutVars>
          <dgm:hierBranch val="init"/>
        </dgm:presLayoutVars>
      </dgm:prSet>
      <dgm:spPr/>
    </dgm:pt>
    <dgm:pt modelId="{974FAAF3-DD42-4F16-85F5-8B483822456B}" type="pres">
      <dgm:prSet presAssocID="{8FDA5CAA-C031-4156-BFC8-2778B134C2F8}" presName="rootComposite" presStyleCnt="0"/>
      <dgm:spPr/>
    </dgm:pt>
    <dgm:pt modelId="{98427449-6ADB-489B-A0CC-A6B2F4922D8A}" type="pres">
      <dgm:prSet presAssocID="{8FDA5CAA-C031-4156-BFC8-2778B134C2F8}" presName="rootText" presStyleLbl="node3" presStyleIdx="0" presStyleCnt="4">
        <dgm:presLayoutVars>
          <dgm:chPref val="3"/>
        </dgm:presLayoutVars>
      </dgm:prSet>
      <dgm:spPr/>
      <dgm:t>
        <a:bodyPr/>
        <a:lstStyle/>
        <a:p>
          <a:endParaRPr lang="en-IN"/>
        </a:p>
      </dgm:t>
    </dgm:pt>
    <dgm:pt modelId="{61BC71BD-0545-4262-BBF8-9B1D02F5C09B}" type="pres">
      <dgm:prSet presAssocID="{8FDA5CAA-C031-4156-BFC8-2778B134C2F8}" presName="rootConnector" presStyleLbl="node3" presStyleIdx="0" presStyleCnt="4"/>
      <dgm:spPr/>
      <dgm:t>
        <a:bodyPr/>
        <a:lstStyle/>
        <a:p>
          <a:endParaRPr lang="en-IN"/>
        </a:p>
      </dgm:t>
    </dgm:pt>
    <dgm:pt modelId="{B7C0081D-3F4C-4B48-AF2F-6C6C1B860BCA}" type="pres">
      <dgm:prSet presAssocID="{8FDA5CAA-C031-4156-BFC8-2778B134C2F8}" presName="hierChild4" presStyleCnt="0"/>
      <dgm:spPr/>
    </dgm:pt>
    <dgm:pt modelId="{D25BC0A6-70DA-468B-8E55-54B73960AB9D}" type="pres">
      <dgm:prSet presAssocID="{8FDA5CAA-C031-4156-BFC8-2778B134C2F8}" presName="hierChild5" presStyleCnt="0"/>
      <dgm:spPr/>
    </dgm:pt>
    <dgm:pt modelId="{1C619897-A0EF-4D92-B03F-E39133F5F8D6}" type="pres">
      <dgm:prSet presAssocID="{D0B9EBBB-3297-4531-AF1A-4A495D630F0C}" presName="Name35" presStyleLbl="parChTrans1D3" presStyleIdx="1" presStyleCnt="4"/>
      <dgm:spPr/>
      <dgm:t>
        <a:bodyPr/>
        <a:lstStyle/>
        <a:p>
          <a:endParaRPr lang="en-IN"/>
        </a:p>
      </dgm:t>
    </dgm:pt>
    <dgm:pt modelId="{06DBFDA4-2221-4D22-ACAF-396D774A6222}" type="pres">
      <dgm:prSet presAssocID="{07BDCC14-3B38-4881-A3CB-B97B6163C583}" presName="hierRoot2" presStyleCnt="0">
        <dgm:presLayoutVars>
          <dgm:hierBranch val="init"/>
        </dgm:presLayoutVars>
      </dgm:prSet>
      <dgm:spPr/>
    </dgm:pt>
    <dgm:pt modelId="{F2D3C4CC-51EE-4C9D-A571-27DA835C7BD9}" type="pres">
      <dgm:prSet presAssocID="{07BDCC14-3B38-4881-A3CB-B97B6163C583}" presName="rootComposite" presStyleCnt="0"/>
      <dgm:spPr/>
    </dgm:pt>
    <dgm:pt modelId="{E2663589-5976-46BA-9550-F7F9A142F105}" type="pres">
      <dgm:prSet presAssocID="{07BDCC14-3B38-4881-A3CB-B97B6163C583}" presName="rootText" presStyleLbl="node3" presStyleIdx="1" presStyleCnt="4">
        <dgm:presLayoutVars>
          <dgm:chPref val="3"/>
        </dgm:presLayoutVars>
      </dgm:prSet>
      <dgm:spPr/>
      <dgm:t>
        <a:bodyPr/>
        <a:lstStyle/>
        <a:p>
          <a:endParaRPr lang="en-IN"/>
        </a:p>
      </dgm:t>
    </dgm:pt>
    <dgm:pt modelId="{2ACAA5C6-413B-4337-8437-873451AD3959}" type="pres">
      <dgm:prSet presAssocID="{07BDCC14-3B38-4881-A3CB-B97B6163C583}" presName="rootConnector" presStyleLbl="node3" presStyleIdx="1" presStyleCnt="4"/>
      <dgm:spPr/>
      <dgm:t>
        <a:bodyPr/>
        <a:lstStyle/>
        <a:p>
          <a:endParaRPr lang="en-IN"/>
        </a:p>
      </dgm:t>
    </dgm:pt>
    <dgm:pt modelId="{0556F3F7-60AA-4063-970D-92793F87CD8C}" type="pres">
      <dgm:prSet presAssocID="{07BDCC14-3B38-4881-A3CB-B97B6163C583}" presName="hierChild4" presStyleCnt="0"/>
      <dgm:spPr/>
    </dgm:pt>
    <dgm:pt modelId="{61489CDC-8A36-4D82-838F-859E73EAC4A1}" type="pres">
      <dgm:prSet presAssocID="{07BDCC14-3B38-4881-A3CB-B97B6163C583}" presName="hierChild5" presStyleCnt="0"/>
      <dgm:spPr/>
    </dgm:pt>
    <dgm:pt modelId="{B0355EB6-EFE5-40CA-82A0-31A10D18B0E9}" type="pres">
      <dgm:prSet presAssocID="{62571D1C-1C32-4B35-9E15-3F34811C6A57}" presName="hierChild5" presStyleCnt="0"/>
      <dgm:spPr/>
    </dgm:pt>
    <dgm:pt modelId="{5858C628-E393-48EF-9F78-D6624477FECB}" type="pres">
      <dgm:prSet presAssocID="{3DC3D9AC-FED8-4822-A4F1-F71B103563BA}" presName="Name35" presStyleLbl="parChTrans1D2" presStyleIdx="1" presStyleCnt="3"/>
      <dgm:spPr/>
      <dgm:t>
        <a:bodyPr/>
        <a:lstStyle/>
        <a:p>
          <a:endParaRPr lang="en-IN"/>
        </a:p>
      </dgm:t>
    </dgm:pt>
    <dgm:pt modelId="{DE306AE5-A03C-46B2-8C27-4D27A657286B}" type="pres">
      <dgm:prSet presAssocID="{2E74D1C8-06D7-4EE4-9026-8F60D8613CD1}" presName="hierRoot2" presStyleCnt="0">
        <dgm:presLayoutVars>
          <dgm:hierBranch/>
        </dgm:presLayoutVars>
      </dgm:prSet>
      <dgm:spPr/>
    </dgm:pt>
    <dgm:pt modelId="{A38829C3-C3C2-4C8F-9E2E-73F660B2DE03}" type="pres">
      <dgm:prSet presAssocID="{2E74D1C8-06D7-4EE4-9026-8F60D8613CD1}" presName="rootComposite" presStyleCnt="0"/>
      <dgm:spPr/>
    </dgm:pt>
    <dgm:pt modelId="{BEAA3483-BC33-4BFC-B157-EB4BAC338EEF}" type="pres">
      <dgm:prSet presAssocID="{2E74D1C8-06D7-4EE4-9026-8F60D8613CD1}" presName="rootText" presStyleLbl="node2" presStyleIdx="1" presStyleCnt="3">
        <dgm:presLayoutVars>
          <dgm:chPref val="3"/>
        </dgm:presLayoutVars>
      </dgm:prSet>
      <dgm:spPr/>
      <dgm:t>
        <a:bodyPr/>
        <a:lstStyle/>
        <a:p>
          <a:endParaRPr lang="en-IN"/>
        </a:p>
      </dgm:t>
    </dgm:pt>
    <dgm:pt modelId="{4CD4AA97-24ED-43CD-A0DD-1481B7C3F2FE}" type="pres">
      <dgm:prSet presAssocID="{2E74D1C8-06D7-4EE4-9026-8F60D8613CD1}" presName="rootConnector" presStyleLbl="node2" presStyleIdx="1" presStyleCnt="3"/>
      <dgm:spPr/>
      <dgm:t>
        <a:bodyPr/>
        <a:lstStyle/>
        <a:p>
          <a:endParaRPr lang="en-IN"/>
        </a:p>
      </dgm:t>
    </dgm:pt>
    <dgm:pt modelId="{C04EC04F-ECEB-4490-B67A-D51DD6A02E43}" type="pres">
      <dgm:prSet presAssocID="{2E74D1C8-06D7-4EE4-9026-8F60D8613CD1}" presName="hierChild4" presStyleCnt="0"/>
      <dgm:spPr/>
    </dgm:pt>
    <dgm:pt modelId="{6832F02B-1A9E-484F-8D8B-F2464AD1FBC4}" type="pres">
      <dgm:prSet presAssocID="{2E74D1C8-06D7-4EE4-9026-8F60D8613CD1}" presName="hierChild5" presStyleCnt="0"/>
      <dgm:spPr/>
    </dgm:pt>
    <dgm:pt modelId="{BA7B7B47-6724-435F-AFDE-9CEF79DDE107}" type="pres">
      <dgm:prSet presAssocID="{52DA2EC0-6F1C-4816-B213-1D5AC7485FE5}" presName="Name35" presStyleLbl="parChTrans1D2" presStyleIdx="2" presStyleCnt="3"/>
      <dgm:spPr/>
      <dgm:t>
        <a:bodyPr/>
        <a:lstStyle/>
        <a:p>
          <a:endParaRPr lang="en-IN"/>
        </a:p>
      </dgm:t>
    </dgm:pt>
    <dgm:pt modelId="{2F2A646D-6E93-4159-A21E-9B86D2F53D51}" type="pres">
      <dgm:prSet presAssocID="{C54187D5-D24F-41FA-BD93-A0C7152467FF}" presName="hierRoot2" presStyleCnt="0">
        <dgm:presLayoutVars>
          <dgm:hierBranch/>
        </dgm:presLayoutVars>
      </dgm:prSet>
      <dgm:spPr/>
    </dgm:pt>
    <dgm:pt modelId="{8B3C2BF3-30B0-48EA-9E11-1CDB2C34D01E}" type="pres">
      <dgm:prSet presAssocID="{C54187D5-D24F-41FA-BD93-A0C7152467FF}" presName="rootComposite" presStyleCnt="0"/>
      <dgm:spPr/>
    </dgm:pt>
    <dgm:pt modelId="{05CF6B3A-87F6-4BF8-AFD3-FF6544C47791}" type="pres">
      <dgm:prSet presAssocID="{C54187D5-D24F-41FA-BD93-A0C7152467FF}" presName="rootText" presStyleLbl="node2" presStyleIdx="2" presStyleCnt="3">
        <dgm:presLayoutVars>
          <dgm:chPref val="3"/>
        </dgm:presLayoutVars>
      </dgm:prSet>
      <dgm:spPr/>
      <dgm:t>
        <a:bodyPr/>
        <a:lstStyle/>
        <a:p>
          <a:endParaRPr lang="en-IN"/>
        </a:p>
      </dgm:t>
    </dgm:pt>
    <dgm:pt modelId="{99776645-5010-491A-BB27-FF353A35235C}" type="pres">
      <dgm:prSet presAssocID="{C54187D5-D24F-41FA-BD93-A0C7152467FF}" presName="rootConnector" presStyleLbl="node2" presStyleIdx="2" presStyleCnt="3"/>
      <dgm:spPr/>
      <dgm:t>
        <a:bodyPr/>
        <a:lstStyle/>
        <a:p>
          <a:endParaRPr lang="en-IN"/>
        </a:p>
      </dgm:t>
    </dgm:pt>
    <dgm:pt modelId="{4030F805-38BA-4333-BA16-593D8FE887AB}" type="pres">
      <dgm:prSet presAssocID="{C54187D5-D24F-41FA-BD93-A0C7152467FF}" presName="hierChild4" presStyleCnt="0"/>
      <dgm:spPr/>
    </dgm:pt>
    <dgm:pt modelId="{827EADBB-F92D-4125-8750-597E8E5634FE}" type="pres">
      <dgm:prSet presAssocID="{2FAF60FD-D3F2-48A7-8B84-C15F86B01B42}" presName="Name35" presStyleLbl="parChTrans1D3" presStyleIdx="2" presStyleCnt="4"/>
      <dgm:spPr/>
      <dgm:t>
        <a:bodyPr/>
        <a:lstStyle/>
        <a:p>
          <a:endParaRPr lang="en-IN"/>
        </a:p>
      </dgm:t>
    </dgm:pt>
    <dgm:pt modelId="{EBCAE098-4F34-439D-A699-78CBB74CFEFA}" type="pres">
      <dgm:prSet presAssocID="{A398D650-012D-4540-AFAA-5476D36163D2}" presName="hierRoot2" presStyleCnt="0">
        <dgm:presLayoutVars>
          <dgm:hierBranch val="r"/>
        </dgm:presLayoutVars>
      </dgm:prSet>
      <dgm:spPr/>
    </dgm:pt>
    <dgm:pt modelId="{3B5317E0-D1DC-4A12-B9CF-77711B137D7C}" type="pres">
      <dgm:prSet presAssocID="{A398D650-012D-4540-AFAA-5476D36163D2}" presName="rootComposite" presStyleCnt="0"/>
      <dgm:spPr/>
    </dgm:pt>
    <dgm:pt modelId="{D8A5D89D-382A-40F2-8196-8BA43BB7E0A8}" type="pres">
      <dgm:prSet presAssocID="{A398D650-012D-4540-AFAA-5476D36163D2}" presName="rootText" presStyleLbl="node3" presStyleIdx="2" presStyleCnt="4">
        <dgm:presLayoutVars>
          <dgm:chPref val="3"/>
        </dgm:presLayoutVars>
      </dgm:prSet>
      <dgm:spPr/>
      <dgm:t>
        <a:bodyPr/>
        <a:lstStyle/>
        <a:p>
          <a:endParaRPr lang="en-IN"/>
        </a:p>
      </dgm:t>
    </dgm:pt>
    <dgm:pt modelId="{E5C2931E-D6C3-472E-ADC7-2F3AA81B9145}" type="pres">
      <dgm:prSet presAssocID="{A398D650-012D-4540-AFAA-5476D36163D2}" presName="rootConnector" presStyleLbl="node3" presStyleIdx="2" presStyleCnt="4"/>
      <dgm:spPr/>
      <dgm:t>
        <a:bodyPr/>
        <a:lstStyle/>
        <a:p>
          <a:endParaRPr lang="en-IN"/>
        </a:p>
      </dgm:t>
    </dgm:pt>
    <dgm:pt modelId="{C38C85A8-9DED-4710-94D5-C34C12CB7610}" type="pres">
      <dgm:prSet presAssocID="{A398D650-012D-4540-AFAA-5476D36163D2}" presName="hierChild4" presStyleCnt="0"/>
      <dgm:spPr/>
    </dgm:pt>
    <dgm:pt modelId="{2D8C0FD4-ABCE-4F25-94DA-51CF28EAE210}" type="pres">
      <dgm:prSet presAssocID="{A398D650-012D-4540-AFAA-5476D36163D2}" presName="hierChild5" presStyleCnt="0"/>
      <dgm:spPr/>
    </dgm:pt>
    <dgm:pt modelId="{852D0B2E-A45E-4B9A-95C0-369F6CD93712}" type="pres">
      <dgm:prSet presAssocID="{7B1F6D2C-E7B7-4F4F-9B0F-40644EA80886}" presName="Name35" presStyleLbl="parChTrans1D3" presStyleIdx="3" presStyleCnt="4"/>
      <dgm:spPr/>
      <dgm:t>
        <a:bodyPr/>
        <a:lstStyle/>
        <a:p>
          <a:endParaRPr lang="en-IN"/>
        </a:p>
      </dgm:t>
    </dgm:pt>
    <dgm:pt modelId="{66528517-0D8D-45CD-B6A3-9C6917F14F33}" type="pres">
      <dgm:prSet presAssocID="{B88852FD-F88B-488D-8FD0-5B37053D4AD8}" presName="hierRoot2" presStyleCnt="0">
        <dgm:presLayoutVars>
          <dgm:hierBranch val="r"/>
        </dgm:presLayoutVars>
      </dgm:prSet>
      <dgm:spPr/>
    </dgm:pt>
    <dgm:pt modelId="{94285BAB-B638-4D8F-9734-AB54F183F366}" type="pres">
      <dgm:prSet presAssocID="{B88852FD-F88B-488D-8FD0-5B37053D4AD8}" presName="rootComposite" presStyleCnt="0"/>
      <dgm:spPr/>
    </dgm:pt>
    <dgm:pt modelId="{D0D83D81-95DA-4BCF-B49F-164831DEF160}" type="pres">
      <dgm:prSet presAssocID="{B88852FD-F88B-488D-8FD0-5B37053D4AD8}" presName="rootText" presStyleLbl="node3" presStyleIdx="3" presStyleCnt="4">
        <dgm:presLayoutVars>
          <dgm:chPref val="3"/>
        </dgm:presLayoutVars>
      </dgm:prSet>
      <dgm:spPr/>
      <dgm:t>
        <a:bodyPr/>
        <a:lstStyle/>
        <a:p>
          <a:endParaRPr lang="en-IN"/>
        </a:p>
      </dgm:t>
    </dgm:pt>
    <dgm:pt modelId="{82DDEB24-3828-4C13-8AF5-B80455D2C8A1}" type="pres">
      <dgm:prSet presAssocID="{B88852FD-F88B-488D-8FD0-5B37053D4AD8}" presName="rootConnector" presStyleLbl="node3" presStyleIdx="3" presStyleCnt="4"/>
      <dgm:spPr/>
      <dgm:t>
        <a:bodyPr/>
        <a:lstStyle/>
        <a:p>
          <a:endParaRPr lang="en-IN"/>
        </a:p>
      </dgm:t>
    </dgm:pt>
    <dgm:pt modelId="{D35D88DE-E72A-4892-AC16-6FE338359E06}" type="pres">
      <dgm:prSet presAssocID="{B88852FD-F88B-488D-8FD0-5B37053D4AD8}" presName="hierChild4" presStyleCnt="0"/>
      <dgm:spPr/>
    </dgm:pt>
    <dgm:pt modelId="{E50BEE43-7727-4B43-B1CF-46BCD4FF9278}" type="pres">
      <dgm:prSet presAssocID="{B88852FD-F88B-488D-8FD0-5B37053D4AD8}" presName="hierChild5" presStyleCnt="0"/>
      <dgm:spPr/>
    </dgm:pt>
    <dgm:pt modelId="{443421FE-631D-479C-B1D2-D630F2850A23}" type="pres">
      <dgm:prSet presAssocID="{C54187D5-D24F-41FA-BD93-A0C7152467FF}" presName="hierChild5" presStyleCnt="0"/>
      <dgm:spPr/>
    </dgm:pt>
    <dgm:pt modelId="{7B25CE68-054E-4CC3-BF8B-D9A26350057B}" type="pres">
      <dgm:prSet presAssocID="{583DFA52-1834-4AEA-98E8-3E06970CB658}" presName="hierChild3" presStyleCnt="0"/>
      <dgm:spPr/>
    </dgm:pt>
  </dgm:ptLst>
  <dgm:cxnLst>
    <dgm:cxn modelId="{BFBD0AB7-C8B8-4DEA-80D5-99F07940742D}" type="presOf" srcId="{583DFA52-1834-4AEA-98E8-3E06970CB658}" destId="{71551FC8-520D-4234-BD61-94C15FF1F0A1}" srcOrd="0" destOrd="0" presId="urn:microsoft.com/office/officeart/2005/8/layout/orgChart1"/>
    <dgm:cxn modelId="{DD244253-DA7D-4133-83FC-41E99991F7EA}" type="presOf" srcId="{62571D1C-1C32-4B35-9E15-3F34811C6A57}" destId="{CC039292-676F-4357-B580-14879EE44045}" srcOrd="0" destOrd="0" presId="urn:microsoft.com/office/officeart/2005/8/layout/orgChart1"/>
    <dgm:cxn modelId="{74337547-8369-4850-88AB-CA008FC38CCE}" srcId="{583DFA52-1834-4AEA-98E8-3E06970CB658}" destId="{C54187D5-D24F-41FA-BD93-A0C7152467FF}" srcOrd="2" destOrd="0" parTransId="{52DA2EC0-6F1C-4816-B213-1D5AC7485FE5}" sibTransId="{461DA6D6-4709-4C42-B329-79ABE177792F}"/>
    <dgm:cxn modelId="{AEA5CEA2-D573-4D3D-A38B-C90D29DCCE31}" type="presOf" srcId="{A398D650-012D-4540-AFAA-5476D36163D2}" destId="{E5C2931E-D6C3-472E-ADC7-2F3AA81B9145}" srcOrd="1" destOrd="0" presId="urn:microsoft.com/office/officeart/2005/8/layout/orgChart1"/>
    <dgm:cxn modelId="{E0425FB9-4B4A-466C-9D2A-0DE04DDC0E85}" type="presOf" srcId="{583DFA52-1834-4AEA-98E8-3E06970CB658}" destId="{642BA6F9-16CD-48D5-8CC6-B62EB74E697C}" srcOrd="1" destOrd="0" presId="urn:microsoft.com/office/officeart/2005/8/layout/orgChart1"/>
    <dgm:cxn modelId="{3B63F6F5-619D-4024-8EB6-BFA1BBB0D869}" type="presOf" srcId="{62571D1C-1C32-4B35-9E15-3F34811C6A57}" destId="{760C3729-5D45-4671-8A52-B7D0146D20F5}" srcOrd="1" destOrd="0" presId="urn:microsoft.com/office/officeart/2005/8/layout/orgChart1"/>
    <dgm:cxn modelId="{D6FCB910-2334-4940-A30D-AAE2DB277226}" type="presOf" srcId="{2FAF60FD-D3F2-48A7-8B84-C15F86B01B42}" destId="{827EADBB-F92D-4125-8750-597E8E5634FE}" srcOrd="0" destOrd="0" presId="urn:microsoft.com/office/officeart/2005/8/layout/orgChart1"/>
    <dgm:cxn modelId="{7AD3130B-525E-4230-AA99-F711DB78AE3C}" type="presOf" srcId="{F3BFB670-1629-4B5B-B753-DCED587B81FB}" destId="{ED7319D4-8E1C-41A1-BA0D-EA1B65383331}" srcOrd="0" destOrd="0" presId="urn:microsoft.com/office/officeart/2005/8/layout/orgChart1"/>
    <dgm:cxn modelId="{413DAD75-B558-4888-8DE4-8E85D9057041}" type="presOf" srcId="{C54187D5-D24F-41FA-BD93-A0C7152467FF}" destId="{99776645-5010-491A-BB27-FF353A35235C}" srcOrd="1" destOrd="0" presId="urn:microsoft.com/office/officeart/2005/8/layout/orgChart1"/>
    <dgm:cxn modelId="{C028E073-BA88-427E-BFC8-A630B8E2FCAB}" srcId="{C54187D5-D24F-41FA-BD93-A0C7152467FF}" destId="{A398D650-012D-4540-AFAA-5476D36163D2}" srcOrd="0" destOrd="0" parTransId="{2FAF60FD-D3F2-48A7-8B84-C15F86B01B42}" sibTransId="{8D4600A7-CEF6-4E47-AA50-D26B312D03DB}"/>
    <dgm:cxn modelId="{2C29303C-F9E0-4930-8889-8D606155FC71}" type="presOf" srcId="{8FDA5CAA-C031-4156-BFC8-2778B134C2F8}" destId="{98427449-6ADB-489B-A0CC-A6B2F4922D8A}" srcOrd="0" destOrd="0" presId="urn:microsoft.com/office/officeart/2005/8/layout/orgChart1"/>
    <dgm:cxn modelId="{DED317AC-374D-4B7D-BA67-5DE9064E7A89}" type="presOf" srcId="{2E74D1C8-06D7-4EE4-9026-8F60D8613CD1}" destId="{BEAA3483-BC33-4BFC-B157-EB4BAC338EEF}" srcOrd="0" destOrd="0" presId="urn:microsoft.com/office/officeart/2005/8/layout/orgChart1"/>
    <dgm:cxn modelId="{130D7098-3D04-4A4E-B198-C7C26EF53033}" type="presOf" srcId="{A398D650-012D-4540-AFAA-5476D36163D2}" destId="{D8A5D89D-382A-40F2-8196-8BA43BB7E0A8}" srcOrd="0" destOrd="0" presId="urn:microsoft.com/office/officeart/2005/8/layout/orgChart1"/>
    <dgm:cxn modelId="{08D109E4-7482-466D-A903-47318299849E}" type="presOf" srcId="{8FDA5CAA-C031-4156-BFC8-2778B134C2F8}" destId="{61BC71BD-0545-4262-BBF8-9B1D02F5C09B}" srcOrd="1" destOrd="0" presId="urn:microsoft.com/office/officeart/2005/8/layout/orgChart1"/>
    <dgm:cxn modelId="{76D9F73F-65F6-4E72-B50C-5AC615DB79B9}" srcId="{583DFA52-1834-4AEA-98E8-3E06970CB658}" destId="{62571D1C-1C32-4B35-9E15-3F34811C6A57}" srcOrd="0" destOrd="0" parTransId="{ADDA3B74-1DDA-4A70-B612-730253278D1B}" sibTransId="{BBE432A0-FD0C-45C3-B78B-89E14C4A7714}"/>
    <dgm:cxn modelId="{D6CEEB7F-567B-4E41-A4D3-F61A1F444030}" type="presOf" srcId="{B88852FD-F88B-488D-8FD0-5B37053D4AD8}" destId="{D0D83D81-95DA-4BCF-B49F-164831DEF160}" srcOrd="0" destOrd="0" presId="urn:microsoft.com/office/officeart/2005/8/layout/orgChart1"/>
    <dgm:cxn modelId="{1B37D21F-209C-48B9-8037-47BC6D781A17}" type="presOf" srcId="{D0B9EBBB-3297-4531-AF1A-4A495D630F0C}" destId="{1C619897-A0EF-4D92-B03F-E39133F5F8D6}" srcOrd="0" destOrd="0" presId="urn:microsoft.com/office/officeart/2005/8/layout/orgChart1"/>
    <dgm:cxn modelId="{34FCBF59-D9A6-4174-8EA1-E857B4212712}" type="presOf" srcId="{C54187D5-D24F-41FA-BD93-A0C7152467FF}" destId="{05CF6B3A-87F6-4BF8-AFD3-FF6544C47791}" srcOrd="0" destOrd="0" presId="urn:microsoft.com/office/officeart/2005/8/layout/orgChart1"/>
    <dgm:cxn modelId="{11613A52-35F2-4FBE-9DD5-5F0DFBAD2428}" type="presOf" srcId="{52DA2EC0-6F1C-4816-B213-1D5AC7485FE5}" destId="{BA7B7B47-6724-435F-AFDE-9CEF79DDE107}" srcOrd="0" destOrd="0" presId="urn:microsoft.com/office/officeart/2005/8/layout/orgChart1"/>
    <dgm:cxn modelId="{B570C09B-C3C0-4A26-B530-EF2DB5B4677C}" type="presOf" srcId="{3DC3D9AC-FED8-4822-A4F1-F71B103563BA}" destId="{5858C628-E393-48EF-9F78-D6624477FECB}" srcOrd="0" destOrd="0" presId="urn:microsoft.com/office/officeart/2005/8/layout/orgChart1"/>
    <dgm:cxn modelId="{AF1124FD-1DE9-49B9-B6DD-225C408D3E86}" type="presOf" srcId="{2E74D1C8-06D7-4EE4-9026-8F60D8613CD1}" destId="{4CD4AA97-24ED-43CD-A0DD-1481B7C3F2FE}" srcOrd="1" destOrd="0" presId="urn:microsoft.com/office/officeart/2005/8/layout/orgChart1"/>
    <dgm:cxn modelId="{01EBB727-ABA3-4DEB-9567-9EC9791684FF}" srcId="{583DFA52-1834-4AEA-98E8-3E06970CB658}" destId="{2E74D1C8-06D7-4EE4-9026-8F60D8613CD1}" srcOrd="1" destOrd="0" parTransId="{3DC3D9AC-FED8-4822-A4F1-F71B103563BA}" sibTransId="{50C3C89F-D8F3-4405-B375-AABAA4F88A22}"/>
    <dgm:cxn modelId="{846D2358-ED17-4E36-9A34-01604A8BE11A}" type="presOf" srcId="{07BDCC14-3B38-4881-A3CB-B97B6163C583}" destId="{2ACAA5C6-413B-4337-8437-873451AD3959}" srcOrd="1" destOrd="0" presId="urn:microsoft.com/office/officeart/2005/8/layout/orgChart1"/>
    <dgm:cxn modelId="{FCE85434-681D-42A8-93F0-2FF741310527}" type="presOf" srcId="{7B1F6D2C-E7B7-4F4F-9B0F-40644EA80886}" destId="{852D0B2E-A45E-4B9A-95C0-369F6CD93712}" srcOrd="0" destOrd="0" presId="urn:microsoft.com/office/officeart/2005/8/layout/orgChart1"/>
    <dgm:cxn modelId="{49C0A97D-00EE-491F-966D-9B3C8D738A3D}" srcId="{C54187D5-D24F-41FA-BD93-A0C7152467FF}" destId="{B88852FD-F88B-488D-8FD0-5B37053D4AD8}" srcOrd="1" destOrd="0" parTransId="{7B1F6D2C-E7B7-4F4F-9B0F-40644EA80886}" sibTransId="{9750F8A3-D6BB-4E67-AFE8-F4AA4A0E5599}"/>
    <dgm:cxn modelId="{2499C8E8-4C5E-4B44-8ED5-F18B5DB3B174}" srcId="{62571D1C-1C32-4B35-9E15-3F34811C6A57}" destId="{07BDCC14-3B38-4881-A3CB-B97B6163C583}" srcOrd="1" destOrd="0" parTransId="{D0B9EBBB-3297-4531-AF1A-4A495D630F0C}" sibTransId="{82A87583-EAA6-4A92-81FB-8E3CAF5CE8AE}"/>
    <dgm:cxn modelId="{4E8823D0-7C87-4E4E-9F8A-04EF0D65A1E3}" srcId="{62571D1C-1C32-4B35-9E15-3F34811C6A57}" destId="{8FDA5CAA-C031-4156-BFC8-2778B134C2F8}" srcOrd="0" destOrd="0" parTransId="{E83B2637-13FE-4768-A0F0-FA9A265CF12B}" sibTransId="{2328735A-EA5E-4379-B444-03439E546AEC}"/>
    <dgm:cxn modelId="{3721EBD2-CC3C-48F4-A8C3-D19138BBFEF1}" type="presOf" srcId="{B88852FD-F88B-488D-8FD0-5B37053D4AD8}" destId="{82DDEB24-3828-4C13-8AF5-B80455D2C8A1}" srcOrd="1" destOrd="0" presId="urn:microsoft.com/office/officeart/2005/8/layout/orgChart1"/>
    <dgm:cxn modelId="{2AB02035-B25B-483B-B665-85F8A9D29211}" type="presOf" srcId="{ADDA3B74-1DDA-4A70-B612-730253278D1B}" destId="{86E823BC-4AE1-438B-B158-54D033D57987}" srcOrd="0" destOrd="0" presId="urn:microsoft.com/office/officeart/2005/8/layout/orgChart1"/>
    <dgm:cxn modelId="{5AA1A779-4B9B-4465-BFCD-BE7E12171EEA}" srcId="{F3BFB670-1629-4B5B-B753-DCED587B81FB}" destId="{583DFA52-1834-4AEA-98E8-3E06970CB658}" srcOrd="0" destOrd="0" parTransId="{BC0BA34D-BE26-4A11-A64D-FE71B1B7019C}" sibTransId="{B9F2AD0E-22B0-42E5-B4A9-7AE59884B6EC}"/>
    <dgm:cxn modelId="{0169151C-C609-4FC1-A76D-40F34800E1D3}" type="presOf" srcId="{E83B2637-13FE-4768-A0F0-FA9A265CF12B}" destId="{D1454188-9831-49F0-8C9F-87863C1566BE}" srcOrd="0" destOrd="0" presId="urn:microsoft.com/office/officeart/2005/8/layout/orgChart1"/>
    <dgm:cxn modelId="{3E2AC3A3-65EA-4E12-8392-48A65BDC91F8}" type="presOf" srcId="{07BDCC14-3B38-4881-A3CB-B97B6163C583}" destId="{E2663589-5976-46BA-9550-F7F9A142F105}" srcOrd="0" destOrd="0" presId="urn:microsoft.com/office/officeart/2005/8/layout/orgChart1"/>
    <dgm:cxn modelId="{C34398B0-6708-4052-8986-6B9B80B053D0}" type="presParOf" srcId="{ED7319D4-8E1C-41A1-BA0D-EA1B65383331}" destId="{DE446C29-23B6-403C-9239-44EC49DA23F0}" srcOrd="0" destOrd="0" presId="urn:microsoft.com/office/officeart/2005/8/layout/orgChart1"/>
    <dgm:cxn modelId="{D5EAFE30-1FD5-4C81-9AE2-0CAC48EB5F06}" type="presParOf" srcId="{DE446C29-23B6-403C-9239-44EC49DA23F0}" destId="{9AEB6272-DC00-4136-91DF-7BBD87001780}" srcOrd="0" destOrd="0" presId="urn:microsoft.com/office/officeart/2005/8/layout/orgChart1"/>
    <dgm:cxn modelId="{8AE51A19-026E-44AB-8489-8987224FAC6E}" type="presParOf" srcId="{9AEB6272-DC00-4136-91DF-7BBD87001780}" destId="{71551FC8-520D-4234-BD61-94C15FF1F0A1}" srcOrd="0" destOrd="0" presId="urn:microsoft.com/office/officeart/2005/8/layout/orgChart1"/>
    <dgm:cxn modelId="{80214B33-80AB-4E10-9B93-7801DCCCD2C9}" type="presParOf" srcId="{9AEB6272-DC00-4136-91DF-7BBD87001780}" destId="{642BA6F9-16CD-48D5-8CC6-B62EB74E697C}" srcOrd="1" destOrd="0" presId="urn:microsoft.com/office/officeart/2005/8/layout/orgChart1"/>
    <dgm:cxn modelId="{6A5BE927-EAA3-47FF-B2A3-85B0678E6EE7}" type="presParOf" srcId="{DE446C29-23B6-403C-9239-44EC49DA23F0}" destId="{5DAAB2D2-E256-4A25-B352-2E71ECC7999B}" srcOrd="1" destOrd="0" presId="urn:microsoft.com/office/officeart/2005/8/layout/orgChart1"/>
    <dgm:cxn modelId="{DBFC544C-A92B-4034-B362-C06B5D780C28}" type="presParOf" srcId="{5DAAB2D2-E256-4A25-B352-2E71ECC7999B}" destId="{86E823BC-4AE1-438B-B158-54D033D57987}" srcOrd="0" destOrd="0" presId="urn:microsoft.com/office/officeart/2005/8/layout/orgChart1"/>
    <dgm:cxn modelId="{19698156-13C8-4982-8863-05CC78F5EB77}" type="presParOf" srcId="{5DAAB2D2-E256-4A25-B352-2E71ECC7999B}" destId="{437CB221-1585-4467-BB5B-1B8464CC93F0}" srcOrd="1" destOrd="0" presId="urn:microsoft.com/office/officeart/2005/8/layout/orgChart1"/>
    <dgm:cxn modelId="{102CE3C8-FEE0-4446-BDBD-90FDA721EAA8}" type="presParOf" srcId="{437CB221-1585-4467-BB5B-1B8464CC93F0}" destId="{327E0283-13A4-4147-AB2A-DE9D48601265}" srcOrd="0" destOrd="0" presId="urn:microsoft.com/office/officeart/2005/8/layout/orgChart1"/>
    <dgm:cxn modelId="{8098DB8B-6897-4E24-9532-DF146934D784}" type="presParOf" srcId="{327E0283-13A4-4147-AB2A-DE9D48601265}" destId="{CC039292-676F-4357-B580-14879EE44045}" srcOrd="0" destOrd="0" presId="urn:microsoft.com/office/officeart/2005/8/layout/orgChart1"/>
    <dgm:cxn modelId="{F2F3F142-8BBE-4BEE-8ED7-5E1CEE05958C}" type="presParOf" srcId="{327E0283-13A4-4147-AB2A-DE9D48601265}" destId="{760C3729-5D45-4671-8A52-B7D0146D20F5}" srcOrd="1" destOrd="0" presId="urn:microsoft.com/office/officeart/2005/8/layout/orgChart1"/>
    <dgm:cxn modelId="{C7C2CD6C-55DF-4955-A97A-4E6A732168FF}" type="presParOf" srcId="{437CB221-1585-4467-BB5B-1B8464CC93F0}" destId="{2D29F91D-73FE-4467-BCDC-45DD687106D9}" srcOrd="1" destOrd="0" presId="urn:microsoft.com/office/officeart/2005/8/layout/orgChart1"/>
    <dgm:cxn modelId="{F0EE32FA-439B-4C87-9C9C-4561487C0885}" type="presParOf" srcId="{2D29F91D-73FE-4467-BCDC-45DD687106D9}" destId="{D1454188-9831-49F0-8C9F-87863C1566BE}" srcOrd="0" destOrd="0" presId="urn:microsoft.com/office/officeart/2005/8/layout/orgChart1"/>
    <dgm:cxn modelId="{0349743A-D4CD-420D-9417-51E45AD4DDE9}" type="presParOf" srcId="{2D29F91D-73FE-4467-BCDC-45DD687106D9}" destId="{FB67A17D-E333-43A4-982B-1E5A9615ADF1}" srcOrd="1" destOrd="0" presId="urn:microsoft.com/office/officeart/2005/8/layout/orgChart1"/>
    <dgm:cxn modelId="{48CFAE96-1E6E-4FEC-ADBA-7C75F62282A0}" type="presParOf" srcId="{FB67A17D-E333-43A4-982B-1E5A9615ADF1}" destId="{974FAAF3-DD42-4F16-85F5-8B483822456B}" srcOrd="0" destOrd="0" presId="urn:microsoft.com/office/officeart/2005/8/layout/orgChart1"/>
    <dgm:cxn modelId="{F783599B-54F8-46DF-9697-0F746470D26D}" type="presParOf" srcId="{974FAAF3-DD42-4F16-85F5-8B483822456B}" destId="{98427449-6ADB-489B-A0CC-A6B2F4922D8A}" srcOrd="0" destOrd="0" presId="urn:microsoft.com/office/officeart/2005/8/layout/orgChart1"/>
    <dgm:cxn modelId="{162D3833-D79A-4346-A44A-1CF9C6B170A0}" type="presParOf" srcId="{974FAAF3-DD42-4F16-85F5-8B483822456B}" destId="{61BC71BD-0545-4262-BBF8-9B1D02F5C09B}" srcOrd="1" destOrd="0" presId="urn:microsoft.com/office/officeart/2005/8/layout/orgChart1"/>
    <dgm:cxn modelId="{22236B18-1D55-4E02-986D-EDB64629CF36}" type="presParOf" srcId="{FB67A17D-E333-43A4-982B-1E5A9615ADF1}" destId="{B7C0081D-3F4C-4B48-AF2F-6C6C1B860BCA}" srcOrd="1" destOrd="0" presId="urn:microsoft.com/office/officeart/2005/8/layout/orgChart1"/>
    <dgm:cxn modelId="{4B09BCAF-F778-4380-9597-00C8781D3128}" type="presParOf" srcId="{FB67A17D-E333-43A4-982B-1E5A9615ADF1}" destId="{D25BC0A6-70DA-468B-8E55-54B73960AB9D}" srcOrd="2" destOrd="0" presId="urn:microsoft.com/office/officeart/2005/8/layout/orgChart1"/>
    <dgm:cxn modelId="{DB175D55-0109-4EBF-9486-B9AC6962F44B}" type="presParOf" srcId="{2D29F91D-73FE-4467-BCDC-45DD687106D9}" destId="{1C619897-A0EF-4D92-B03F-E39133F5F8D6}" srcOrd="2" destOrd="0" presId="urn:microsoft.com/office/officeart/2005/8/layout/orgChart1"/>
    <dgm:cxn modelId="{ED3B89C8-3DF8-4AD3-8D53-6C93B0C5A241}" type="presParOf" srcId="{2D29F91D-73FE-4467-BCDC-45DD687106D9}" destId="{06DBFDA4-2221-4D22-ACAF-396D774A6222}" srcOrd="3" destOrd="0" presId="urn:microsoft.com/office/officeart/2005/8/layout/orgChart1"/>
    <dgm:cxn modelId="{931088F2-86AE-4834-847D-3AEBBDE03DAF}" type="presParOf" srcId="{06DBFDA4-2221-4D22-ACAF-396D774A6222}" destId="{F2D3C4CC-51EE-4C9D-A571-27DA835C7BD9}" srcOrd="0" destOrd="0" presId="urn:microsoft.com/office/officeart/2005/8/layout/orgChart1"/>
    <dgm:cxn modelId="{B31EEA83-E551-44DB-BA05-6FC036F5FEDD}" type="presParOf" srcId="{F2D3C4CC-51EE-4C9D-A571-27DA835C7BD9}" destId="{E2663589-5976-46BA-9550-F7F9A142F105}" srcOrd="0" destOrd="0" presId="urn:microsoft.com/office/officeart/2005/8/layout/orgChart1"/>
    <dgm:cxn modelId="{EA6B4963-D79A-4377-8D00-79A0F6DA5330}" type="presParOf" srcId="{F2D3C4CC-51EE-4C9D-A571-27DA835C7BD9}" destId="{2ACAA5C6-413B-4337-8437-873451AD3959}" srcOrd="1" destOrd="0" presId="urn:microsoft.com/office/officeart/2005/8/layout/orgChart1"/>
    <dgm:cxn modelId="{B0EABA52-5BB0-472C-9985-66CB75DFF524}" type="presParOf" srcId="{06DBFDA4-2221-4D22-ACAF-396D774A6222}" destId="{0556F3F7-60AA-4063-970D-92793F87CD8C}" srcOrd="1" destOrd="0" presId="urn:microsoft.com/office/officeart/2005/8/layout/orgChart1"/>
    <dgm:cxn modelId="{7AE192DB-8B61-4B05-86F3-0A5D6FB02E31}" type="presParOf" srcId="{06DBFDA4-2221-4D22-ACAF-396D774A6222}" destId="{61489CDC-8A36-4D82-838F-859E73EAC4A1}" srcOrd="2" destOrd="0" presId="urn:microsoft.com/office/officeart/2005/8/layout/orgChart1"/>
    <dgm:cxn modelId="{8B9BA7C6-6E01-42E5-A56A-B85FB989A0E6}" type="presParOf" srcId="{437CB221-1585-4467-BB5B-1B8464CC93F0}" destId="{B0355EB6-EFE5-40CA-82A0-31A10D18B0E9}" srcOrd="2" destOrd="0" presId="urn:microsoft.com/office/officeart/2005/8/layout/orgChart1"/>
    <dgm:cxn modelId="{BEE7BC7D-BAA0-4983-9648-2E291389A55E}" type="presParOf" srcId="{5DAAB2D2-E256-4A25-B352-2E71ECC7999B}" destId="{5858C628-E393-48EF-9F78-D6624477FECB}" srcOrd="2" destOrd="0" presId="urn:microsoft.com/office/officeart/2005/8/layout/orgChart1"/>
    <dgm:cxn modelId="{41E9B6D9-C090-449E-8449-59F912B3F739}" type="presParOf" srcId="{5DAAB2D2-E256-4A25-B352-2E71ECC7999B}" destId="{DE306AE5-A03C-46B2-8C27-4D27A657286B}" srcOrd="3" destOrd="0" presId="urn:microsoft.com/office/officeart/2005/8/layout/orgChart1"/>
    <dgm:cxn modelId="{129B8F03-EB2E-422D-8D33-FC7FDB8393A8}" type="presParOf" srcId="{DE306AE5-A03C-46B2-8C27-4D27A657286B}" destId="{A38829C3-C3C2-4C8F-9E2E-73F660B2DE03}" srcOrd="0" destOrd="0" presId="urn:microsoft.com/office/officeart/2005/8/layout/orgChart1"/>
    <dgm:cxn modelId="{9888938D-71CB-4335-9CF1-A982343324F2}" type="presParOf" srcId="{A38829C3-C3C2-4C8F-9E2E-73F660B2DE03}" destId="{BEAA3483-BC33-4BFC-B157-EB4BAC338EEF}" srcOrd="0" destOrd="0" presId="urn:microsoft.com/office/officeart/2005/8/layout/orgChart1"/>
    <dgm:cxn modelId="{8AF32285-0E32-428F-9D2F-E7E5FF1B61E4}" type="presParOf" srcId="{A38829C3-C3C2-4C8F-9E2E-73F660B2DE03}" destId="{4CD4AA97-24ED-43CD-A0DD-1481B7C3F2FE}" srcOrd="1" destOrd="0" presId="urn:microsoft.com/office/officeart/2005/8/layout/orgChart1"/>
    <dgm:cxn modelId="{5CD6B819-89E5-4E3C-87C6-75618ABC0274}" type="presParOf" srcId="{DE306AE5-A03C-46B2-8C27-4D27A657286B}" destId="{C04EC04F-ECEB-4490-B67A-D51DD6A02E43}" srcOrd="1" destOrd="0" presId="urn:microsoft.com/office/officeart/2005/8/layout/orgChart1"/>
    <dgm:cxn modelId="{E71F3E5E-F21B-4C91-9440-164ACCBBEBB5}" type="presParOf" srcId="{DE306AE5-A03C-46B2-8C27-4D27A657286B}" destId="{6832F02B-1A9E-484F-8D8B-F2464AD1FBC4}" srcOrd="2" destOrd="0" presId="urn:microsoft.com/office/officeart/2005/8/layout/orgChart1"/>
    <dgm:cxn modelId="{71D8E3CB-88BE-4E2D-8982-C02F115B077E}" type="presParOf" srcId="{5DAAB2D2-E256-4A25-B352-2E71ECC7999B}" destId="{BA7B7B47-6724-435F-AFDE-9CEF79DDE107}" srcOrd="4" destOrd="0" presId="urn:microsoft.com/office/officeart/2005/8/layout/orgChart1"/>
    <dgm:cxn modelId="{509A50E5-EFFC-43A8-AD08-13EBDC3F996F}" type="presParOf" srcId="{5DAAB2D2-E256-4A25-B352-2E71ECC7999B}" destId="{2F2A646D-6E93-4159-A21E-9B86D2F53D51}" srcOrd="5" destOrd="0" presId="urn:microsoft.com/office/officeart/2005/8/layout/orgChart1"/>
    <dgm:cxn modelId="{2B843751-9316-4E36-A780-9BCC03942E30}" type="presParOf" srcId="{2F2A646D-6E93-4159-A21E-9B86D2F53D51}" destId="{8B3C2BF3-30B0-48EA-9E11-1CDB2C34D01E}" srcOrd="0" destOrd="0" presId="urn:microsoft.com/office/officeart/2005/8/layout/orgChart1"/>
    <dgm:cxn modelId="{2F7F23A8-070E-40F5-B2CC-78914A631332}" type="presParOf" srcId="{8B3C2BF3-30B0-48EA-9E11-1CDB2C34D01E}" destId="{05CF6B3A-87F6-4BF8-AFD3-FF6544C47791}" srcOrd="0" destOrd="0" presId="urn:microsoft.com/office/officeart/2005/8/layout/orgChart1"/>
    <dgm:cxn modelId="{23384077-E631-4EA1-8652-C5EC4CDE349C}" type="presParOf" srcId="{8B3C2BF3-30B0-48EA-9E11-1CDB2C34D01E}" destId="{99776645-5010-491A-BB27-FF353A35235C}" srcOrd="1" destOrd="0" presId="urn:microsoft.com/office/officeart/2005/8/layout/orgChart1"/>
    <dgm:cxn modelId="{E713FAA4-EF9D-47C5-AFA2-A3F891BBDE43}" type="presParOf" srcId="{2F2A646D-6E93-4159-A21E-9B86D2F53D51}" destId="{4030F805-38BA-4333-BA16-593D8FE887AB}" srcOrd="1" destOrd="0" presId="urn:microsoft.com/office/officeart/2005/8/layout/orgChart1"/>
    <dgm:cxn modelId="{1803BA02-B3E6-4FA2-974F-D3DCA799D508}" type="presParOf" srcId="{4030F805-38BA-4333-BA16-593D8FE887AB}" destId="{827EADBB-F92D-4125-8750-597E8E5634FE}" srcOrd="0" destOrd="0" presId="urn:microsoft.com/office/officeart/2005/8/layout/orgChart1"/>
    <dgm:cxn modelId="{16319E7D-42A2-4704-AD2E-F280CD0B6E72}" type="presParOf" srcId="{4030F805-38BA-4333-BA16-593D8FE887AB}" destId="{EBCAE098-4F34-439D-A699-78CBB74CFEFA}" srcOrd="1" destOrd="0" presId="urn:microsoft.com/office/officeart/2005/8/layout/orgChart1"/>
    <dgm:cxn modelId="{6B8D3634-6E9E-4DE7-82B9-6530BBE32B5B}" type="presParOf" srcId="{EBCAE098-4F34-439D-A699-78CBB74CFEFA}" destId="{3B5317E0-D1DC-4A12-B9CF-77711B137D7C}" srcOrd="0" destOrd="0" presId="urn:microsoft.com/office/officeart/2005/8/layout/orgChart1"/>
    <dgm:cxn modelId="{A2EA8949-A4AA-4EF4-946A-1D11D985C245}" type="presParOf" srcId="{3B5317E0-D1DC-4A12-B9CF-77711B137D7C}" destId="{D8A5D89D-382A-40F2-8196-8BA43BB7E0A8}" srcOrd="0" destOrd="0" presId="urn:microsoft.com/office/officeart/2005/8/layout/orgChart1"/>
    <dgm:cxn modelId="{A9353D66-FB34-441E-B5A8-3E9E8B87D313}" type="presParOf" srcId="{3B5317E0-D1DC-4A12-B9CF-77711B137D7C}" destId="{E5C2931E-D6C3-472E-ADC7-2F3AA81B9145}" srcOrd="1" destOrd="0" presId="urn:microsoft.com/office/officeart/2005/8/layout/orgChart1"/>
    <dgm:cxn modelId="{C4286870-A456-4F9F-AA87-EEFD7E756236}" type="presParOf" srcId="{EBCAE098-4F34-439D-A699-78CBB74CFEFA}" destId="{C38C85A8-9DED-4710-94D5-C34C12CB7610}" srcOrd="1" destOrd="0" presId="urn:microsoft.com/office/officeart/2005/8/layout/orgChart1"/>
    <dgm:cxn modelId="{69B43D46-ADD8-4DB0-82C8-D05F19394B61}" type="presParOf" srcId="{EBCAE098-4F34-439D-A699-78CBB74CFEFA}" destId="{2D8C0FD4-ABCE-4F25-94DA-51CF28EAE210}" srcOrd="2" destOrd="0" presId="urn:microsoft.com/office/officeart/2005/8/layout/orgChart1"/>
    <dgm:cxn modelId="{44626C4D-2928-4390-8DCC-0B4700D00390}" type="presParOf" srcId="{4030F805-38BA-4333-BA16-593D8FE887AB}" destId="{852D0B2E-A45E-4B9A-95C0-369F6CD93712}" srcOrd="2" destOrd="0" presId="urn:microsoft.com/office/officeart/2005/8/layout/orgChart1"/>
    <dgm:cxn modelId="{A212A480-FB83-4611-91A5-ADCD54B8A221}" type="presParOf" srcId="{4030F805-38BA-4333-BA16-593D8FE887AB}" destId="{66528517-0D8D-45CD-B6A3-9C6917F14F33}" srcOrd="3" destOrd="0" presId="urn:microsoft.com/office/officeart/2005/8/layout/orgChart1"/>
    <dgm:cxn modelId="{5DD6CFBC-EFE8-45EF-B8EF-31E08E27BFA4}" type="presParOf" srcId="{66528517-0D8D-45CD-B6A3-9C6917F14F33}" destId="{94285BAB-B638-4D8F-9734-AB54F183F366}" srcOrd="0" destOrd="0" presId="urn:microsoft.com/office/officeart/2005/8/layout/orgChart1"/>
    <dgm:cxn modelId="{86741032-C890-4288-86DA-3C55C78C5B35}" type="presParOf" srcId="{94285BAB-B638-4D8F-9734-AB54F183F366}" destId="{D0D83D81-95DA-4BCF-B49F-164831DEF160}" srcOrd="0" destOrd="0" presId="urn:microsoft.com/office/officeart/2005/8/layout/orgChart1"/>
    <dgm:cxn modelId="{91839110-2021-4E03-A269-0527A26D4434}" type="presParOf" srcId="{94285BAB-B638-4D8F-9734-AB54F183F366}" destId="{82DDEB24-3828-4C13-8AF5-B80455D2C8A1}" srcOrd="1" destOrd="0" presId="urn:microsoft.com/office/officeart/2005/8/layout/orgChart1"/>
    <dgm:cxn modelId="{C684564B-D5E4-4A80-96FA-217F8FC2DA73}" type="presParOf" srcId="{66528517-0D8D-45CD-B6A3-9C6917F14F33}" destId="{D35D88DE-E72A-4892-AC16-6FE338359E06}" srcOrd="1" destOrd="0" presId="urn:microsoft.com/office/officeart/2005/8/layout/orgChart1"/>
    <dgm:cxn modelId="{6908050A-483B-41A6-B2CA-C1F661878606}" type="presParOf" srcId="{66528517-0D8D-45CD-B6A3-9C6917F14F33}" destId="{E50BEE43-7727-4B43-B1CF-46BCD4FF9278}" srcOrd="2" destOrd="0" presId="urn:microsoft.com/office/officeart/2005/8/layout/orgChart1"/>
    <dgm:cxn modelId="{A7BC8EBC-8FDA-43DA-9B3D-0DFB1B61B1E9}" type="presParOf" srcId="{2F2A646D-6E93-4159-A21E-9B86D2F53D51}" destId="{443421FE-631D-479C-B1D2-D630F2850A23}" srcOrd="2" destOrd="0" presId="urn:microsoft.com/office/officeart/2005/8/layout/orgChart1"/>
    <dgm:cxn modelId="{C6E9846D-D208-481C-8EF2-19CBDD27494A}" type="presParOf" srcId="{DE446C29-23B6-403C-9239-44EC49DA23F0}" destId="{7B25CE68-054E-4CC3-BF8B-D9A26350057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6BCC92-C47D-436B-AAA0-0E0718D24172}" type="doc">
      <dgm:prSet loTypeId="urn:microsoft.com/office/officeart/2005/8/layout/orgChart1" loCatId="hierarchy" qsTypeId="urn:microsoft.com/office/officeart/2005/8/quickstyle/simple1" qsCatId="simple" csTypeId="urn:microsoft.com/office/officeart/2005/8/colors/accent6_2" csCatId="accent6" phldr="1"/>
      <dgm:spPr/>
      <dgm:t>
        <a:bodyPr/>
        <a:lstStyle/>
        <a:p>
          <a:endParaRPr lang="en-IN"/>
        </a:p>
      </dgm:t>
    </dgm:pt>
    <dgm:pt modelId="{B0976BF2-651C-4A21-B2C1-F5AF527C9C44}">
      <dgm:prSet phldrT="[Text]"/>
      <dgm:spPr/>
      <dgm:t>
        <a:bodyPr/>
        <a:lstStyle/>
        <a:p>
          <a:r>
            <a:rPr lang="en-IN" b="1" dirty="0"/>
            <a:t>Cost of Debt</a:t>
          </a:r>
        </a:p>
      </dgm:t>
    </dgm:pt>
    <dgm:pt modelId="{662D7202-B6E9-4B68-A36C-A11D4F34C334}" type="parTrans" cxnId="{CB0FE367-3DAB-4A3A-9445-7877FF5C176F}">
      <dgm:prSet/>
      <dgm:spPr/>
      <dgm:t>
        <a:bodyPr/>
        <a:lstStyle/>
        <a:p>
          <a:endParaRPr lang="en-IN"/>
        </a:p>
      </dgm:t>
    </dgm:pt>
    <dgm:pt modelId="{8EC2AF84-E320-4DCF-BEE8-00119041F3A1}" type="sibTrans" cxnId="{CB0FE367-3DAB-4A3A-9445-7877FF5C176F}">
      <dgm:prSet/>
      <dgm:spPr/>
      <dgm:t>
        <a:bodyPr/>
        <a:lstStyle/>
        <a:p>
          <a:endParaRPr lang="en-IN"/>
        </a:p>
      </dgm:t>
    </dgm:pt>
    <dgm:pt modelId="{CA736A5A-571F-48C3-8555-FEFE0DE4EB3A}">
      <dgm:prSet phldrT="[Text]"/>
      <dgm:spPr/>
      <dgm:t>
        <a:bodyPr/>
        <a:lstStyle/>
        <a:p>
          <a:r>
            <a:rPr lang="en-IN" b="1" dirty="0"/>
            <a:t>Cost of Preference Capital </a:t>
          </a:r>
        </a:p>
      </dgm:t>
    </dgm:pt>
    <dgm:pt modelId="{FA166847-F4AD-4CFF-9A11-4BFE21648C20}" type="parTrans" cxnId="{9C8EC1C4-F2EB-49B8-B560-3C6315D77E4A}">
      <dgm:prSet/>
      <dgm:spPr/>
      <dgm:t>
        <a:bodyPr/>
        <a:lstStyle/>
        <a:p>
          <a:endParaRPr lang="en-IN"/>
        </a:p>
      </dgm:t>
    </dgm:pt>
    <dgm:pt modelId="{5FB11668-BE05-4783-BE0F-7DBBE753603D}" type="sibTrans" cxnId="{9C8EC1C4-F2EB-49B8-B560-3C6315D77E4A}">
      <dgm:prSet/>
      <dgm:spPr/>
      <dgm:t>
        <a:bodyPr/>
        <a:lstStyle/>
        <a:p>
          <a:endParaRPr lang="en-IN"/>
        </a:p>
      </dgm:t>
    </dgm:pt>
    <dgm:pt modelId="{607E7E5F-B3AC-466A-B6CD-FAC6BDC51B6A}">
      <dgm:prSet phldrT="[Text]"/>
      <dgm:spPr/>
      <dgm:t>
        <a:bodyPr/>
        <a:lstStyle/>
        <a:p>
          <a:r>
            <a:rPr lang="en-IN" b="1" dirty="0"/>
            <a:t>Cost of Equity Capital </a:t>
          </a:r>
        </a:p>
      </dgm:t>
    </dgm:pt>
    <dgm:pt modelId="{BFD6717C-CA14-4D5F-9A3D-BA315810AE89}" type="parTrans" cxnId="{11CC330F-123F-4AF4-BA14-B0833C487419}">
      <dgm:prSet/>
      <dgm:spPr/>
      <dgm:t>
        <a:bodyPr/>
        <a:lstStyle/>
        <a:p>
          <a:endParaRPr lang="en-IN"/>
        </a:p>
      </dgm:t>
    </dgm:pt>
    <dgm:pt modelId="{A7D6680E-A295-4232-9872-5125FB466601}" type="sibTrans" cxnId="{11CC330F-123F-4AF4-BA14-B0833C487419}">
      <dgm:prSet/>
      <dgm:spPr/>
      <dgm:t>
        <a:bodyPr/>
        <a:lstStyle/>
        <a:p>
          <a:endParaRPr lang="en-IN"/>
        </a:p>
      </dgm:t>
    </dgm:pt>
    <dgm:pt modelId="{26CCF27C-23C4-4111-8D26-D01F2547A11D}">
      <dgm:prSet phldrT="[Text]" custT="1">
        <dgm:style>
          <a:lnRef idx="1">
            <a:schemeClr val="accent6"/>
          </a:lnRef>
          <a:fillRef idx="3">
            <a:schemeClr val="accent6"/>
          </a:fillRef>
          <a:effectRef idx="2">
            <a:schemeClr val="accent6"/>
          </a:effectRef>
          <a:fontRef idx="minor">
            <a:schemeClr val="lt1"/>
          </a:fontRef>
        </dgm:style>
      </dgm:prSet>
      <dgm:spPr>
        <a:effectLst>
          <a:glow rad="63500">
            <a:schemeClr val="accent6">
              <a:satMod val="175000"/>
              <a:alpha val="40000"/>
            </a:schemeClr>
          </a:glow>
        </a:effectLst>
      </dgm:spPr>
      <dgm:t>
        <a:bodyPr/>
        <a:lstStyle/>
        <a:p>
          <a:r>
            <a:rPr lang="en-IN" sz="2800" b="1" dirty="0"/>
            <a:t>Cost of Capital </a:t>
          </a:r>
        </a:p>
      </dgm:t>
    </dgm:pt>
    <dgm:pt modelId="{65906568-5C69-4DAC-9C59-A5B918D62798}" type="sibTrans" cxnId="{A7C73257-BBF7-487F-ABAE-1606F98F6F8C}">
      <dgm:prSet/>
      <dgm:spPr/>
      <dgm:t>
        <a:bodyPr/>
        <a:lstStyle/>
        <a:p>
          <a:endParaRPr lang="en-IN"/>
        </a:p>
      </dgm:t>
    </dgm:pt>
    <dgm:pt modelId="{2EACB9A3-A39F-4D80-9EAF-804F19F907A5}" type="parTrans" cxnId="{A7C73257-BBF7-487F-ABAE-1606F98F6F8C}">
      <dgm:prSet/>
      <dgm:spPr/>
      <dgm:t>
        <a:bodyPr/>
        <a:lstStyle/>
        <a:p>
          <a:endParaRPr lang="en-IN"/>
        </a:p>
      </dgm:t>
    </dgm:pt>
    <dgm:pt modelId="{086C1504-B11B-48C6-A12D-518889F1CFFE}">
      <dgm:prSet/>
      <dgm:spPr/>
      <dgm:t>
        <a:bodyPr/>
        <a:lstStyle/>
        <a:p>
          <a:r>
            <a:rPr lang="en-IN" b="1" dirty="0"/>
            <a:t>Cost of Retained earnings and external equity</a:t>
          </a:r>
        </a:p>
      </dgm:t>
    </dgm:pt>
    <dgm:pt modelId="{413E9099-6C8B-4C5A-966A-70498BAEE433}" type="parTrans" cxnId="{5A6D2870-B3E3-489C-A22B-B6EABCB6B208}">
      <dgm:prSet/>
      <dgm:spPr/>
      <dgm:t>
        <a:bodyPr/>
        <a:lstStyle/>
        <a:p>
          <a:endParaRPr lang="en-IN"/>
        </a:p>
      </dgm:t>
    </dgm:pt>
    <dgm:pt modelId="{FF788EE1-D5D0-4879-BD67-BF31338D4271}" type="sibTrans" cxnId="{5A6D2870-B3E3-489C-A22B-B6EABCB6B208}">
      <dgm:prSet/>
      <dgm:spPr/>
      <dgm:t>
        <a:bodyPr/>
        <a:lstStyle/>
        <a:p>
          <a:endParaRPr lang="en-IN"/>
        </a:p>
      </dgm:t>
    </dgm:pt>
    <dgm:pt modelId="{0EBE4544-E6E3-4294-B6D9-0018AA8FAFA4}">
      <dgm:prSet/>
      <dgm:spPr/>
      <dgm:t>
        <a:bodyPr/>
        <a:lstStyle/>
        <a:p>
          <a:r>
            <a:rPr lang="en-IN" b="1" dirty="0"/>
            <a:t>Cost of debentures</a:t>
          </a:r>
        </a:p>
      </dgm:t>
    </dgm:pt>
    <dgm:pt modelId="{4107907E-34EB-4BC8-9C19-7BE98075E21B}" type="parTrans" cxnId="{DBE4A66B-66FD-477B-B55B-6CBAB6C922CE}">
      <dgm:prSet/>
      <dgm:spPr/>
      <dgm:t>
        <a:bodyPr/>
        <a:lstStyle/>
        <a:p>
          <a:endParaRPr lang="en-IN"/>
        </a:p>
      </dgm:t>
    </dgm:pt>
    <dgm:pt modelId="{AAB2DFEB-5C95-4F2F-806D-807B869A1F71}" type="sibTrans" cxnId="{DBE4A66B-66FD-477B-B55B-6CBAB6C922CE}">
      <dgm:prSet/>
      <dgm:spPr/>
      <dgm:t>
        <a:bodyPr/>
        <a:lstStyle/>
        <a:p>
          <a:endParaRPr lang="en-IN"/>
        </a:p>
      </dgm:t>
    </dgm:pt>
    <dgm:pt modelId="{5172CF85-1131-4FEE-8A8C-D5D04BD875F6}">
      <dgm:prSet/>
      <dgm:spPr/>
      <dgm:t>
        <a:bodyPr/>
        <a:lstStyle/>
        <a:p>
          <a:r>
            <a:rPr lang="en-IN" b="1" dirty="0"/>
            <a:t>Cost of term loans</a:t>
          </a:r>
        </a:p>
      </dgm:t>
    </dgm:pt>
    <dgm:pt modelId="{96C04252-8668-4BC6-A467-CFDEC1EE34F9}" type="parTrans" cxnId="{B57AF155-3E81-49EC-A102-ACE3CEE2F0F5}">
      <dgm:prSet/>
      <dgm:spPr/>
      <dgm:t>
        <a:bodyPr/>
        <a:lstStyle/>
        <a:p>
          <a:endParaRPr lang="en-IN"/>
        </a:p>
      </dgm:t>
    </dgm:pt>
    <dgm:pt modelId="{51A13119-1603-4728-A78F-B450717FD33A}" type="sibTrans" cxnId="{B57AF155-3E81-49EC-A102-ACE3CEE2F0F5}">
      <dgm:prSet/>
      <dgm:spPr/>
      <dgm:t>
        <a:bodyPr/>
        <a:lstStyle/>
        <a:p>
          <a:endParaRPr lang="en-IN"/>
        </a:p>
      </dgm:t>
    </dgm:pt>
    <dgm:pt modelId="{E7A912A2-1768-4D72-BD08-B294344F83A1}" type="pres">
      <dgm:prSet presAssocID="{9B6BCC92-C47D-436B-AAA0-0E0718D24172}" presName="hierChild1" presStyleCnt="0">
        <dgm:presLayoutVars>
          <dgm:orgChart val="1"/>
          <dgm:chPref val="1"/>
          <dgm:dir/>
          <dgm:animOne val="branch"/>
          <dgm:animLvl val="lvl"/>
          <dgm:resizeHandles/>
        </dgm:presLayoutVars>
      </dgm:prSet>
      <dgm:spPr/>
      <dgm:t>
        <a:bodyPr/>
        <a:lstStyle/>
        <a:p>
          <a:endParaRPr lang="en-IN"/>
        </a:p>
      </dgm:t>
    </dgm:pt>
    <dgm:pt modelId="{BFF63538-BA9A-487E-8446-0109E93BE569}" type="pres">
      <dgm:prSet presAssocID="{26CCF27C-23C4-4111-8D26-D01F2547A11D}" presName="hierRoot1" presStyleCnt="0">
        <dgm:presLayoutVars>
          <dgm:hierBranch val="init"/>
        </dgm:presLayoutVars>
      </dgm:prSet>
      <dgm:spPr/>
    </dgm:pt>
    <dgm:pt modelId="{06C70A5F-65D6-4EF2-883A-10A198E9C26F}" type="pres">
      <dgm:prSet presAssocID="{26CCF27C-23C4-4111-8D26-D01F2547A11D}" presName="rootComposite1" presStyleCnt="0"/>
      <dgm:spPr/>
    </dgm:pt>
    <dgm:pt modelId="{CB1A1059-7A33-42AB-8C29-F723914D7D30}" type="pres">
      <dgm:prSet presAssocID="{26CCF27C-23C4-4111-8D26-D01F2547A11D}" presName="rootText1" presStyleLbl="node0" presStyleIdx="0" presStyleCnt="1" custScaleX="198477" custScaleY="86466">
        <dgm:presLayoutVars>
          <dgm:chPref val="3"/>
        </dgm:presLayoutVars>
      </dgm:prSet>
      <dgm:spPr/>
      <dgm:t>
        <a:bodyPr/>
        <a:lstStyle/>
        <a:p>
          <a:endParaRPr lang="en-IN"/>
        </a:p>
      </dgm:t>
    </dgm:pt>
    <dgm:pt modelId="{78C6844B-E424-4980-8EE5-521FE6DF5863}" type="pres">
      <dgm:prSet presAssocID="{26CCF27C-23C4-4111-8D26-D01F2547A11D}" presName="rootConnector1" presStyleLbl="node1" presStyleIdx="0" presStyleCnt="0"/>
      <dgm:spPr/>
      <dgm:t>
        <a:bodyPr/>
        <a:lstStyle/>
        <a:p>
          <a:endParaRPr lang="en-IN"/>
        </a:p>
      </dgm:t>
    </dgm:pt>
    <dgm:pt modelId="{2BEF16F1-3D9C-45D7-BDC2-39DCA5F44C50}" type="pres">
      <dgm:prSet presAssocID="{26CCF27C-23C4-4111-8D26-D01F2547A11D}" presName="hierChild2" presStyleCnt="0"/>
      <dgm:spPr/>
    </dgm:pt>
    <dgm:pt modelId="{03217353-436F-4ABE-9E47-EB875E3E89E3}" type="pres">
      <dgm:prSet presAssocID="{662D7202-B6E9-4B68-A36C-A11D4F34C334}" presName="Name37" presStyleLbl="parChTrans1D2" presStyleIdx="0" presStyleCnt="4"/>
      <dgm:spPr/>
      <dgm:t>
        <a:bodyPr/>
        <a:lstStyle/>
        <a:p>
          <a:endParaRPr lang="en-IN"/>
        </a:p>
      </dgm:t>
    </dgm:pt>
    <dgm:pt modelId="{06565D83-1299-440D-9E99-8367AE8EB3CD}" type="pres">
      <dgm:prSet presAssocID="{B0976BF2-651C-4A21-B2C1-F5AF527C9C44}" presName="hierRoot2" presStyleCnt="0">
        <dgm:presLayoutVars>
          <dgm:hierBranch val="init"/>
        </dgm:presLayoutVars>
      </dgm:prSet>
      <dgm:spPr/>
    </dgm:pt>
    <dgm:pt modelId="{E2C1D76D-E901-4E5C-9CAA-2DD8838556DF}" type="pres">
      <dgm:prSet presAssocID="{B0976BF2-651C-4A21-B2C1-F5AF527C9C44}" presName="rootComposite" presStyleCnt="0"/>
      <dgm:spPr/>
    </dgm:pt>
    <dgm:pt modelId="{1FE411A2-FBFB-4540-94C9-7C0F1B2252C2}" type="pres">
      <dgm:prSet presAssocID="{B0976BF2-651C-4A21-B2C1-F5AF527C9C44}" presName="rootText" presStyleLbl="node2" presStyleIdx="0" presStyleCnt="4">
        <dgm:presLayoutVars>
          <dgm:chPref val="3"/>
        </dgm:presLayoutVars>
      </dgm:prSet>
      <dgm:spPr/>
      <dgm:t>
        <a:bodyPr/>
        <a:lstStyle/>
        <a:p>
          <a:endParaRPr lang="en-IN"/>
        </a:p>
      </dgm:t>
    </dgm:pt>
    <dgm:pt modelId="{6669F144-D921-4013-AA3A-E339B1F38B4D}" type="pres">
      <dgm:prSet presAssocID="{B0976BF2-651C-4A21-B2C1-F5AF527C9C44}" presName="rootConnector" presStyleLbl="node2" presStyleIdx="0" presStyleCnt="4"/>
      <dgm:spPr/>
      <dgm:t>
        <a:bodyPr/>
        <a:lstStyle/>
        <a:p>
          <a:endParaRPr lang="en-IN"/>
        </a:p>
      </dgm:t>
    </dgm:pt>
    <dgm:pt modelId="{7A162EF1-A808-4438-AEDE-0050B7296EA6}" type="pres">
      <dgm:prSet presAssocID="{B0976BF2-651C-4A21-B2C1-F5AF527C9C44}" presName="hierChild4" presStyleCnt="0"/>
      <dgm:spPr/>
    </dgm:pt>
    <dgm:pt modelId="{160E236A-8FC3-4F68-9082-896209E8B302}" type="pres">
      <dgm:prSet presAssocID="{4107907E-34EB-4BC8-9C19-7BE98075E21B}" presName="Name37" presStyleLbl="parChTrans1D3" presStyleIdx="0" presStyleCnt="2"/>
      <dgm:spPr/>
      <dgm:t>
        <a:bodyPr/>
        <a:lstStyle/>
        <a:p>
          <a:endParaRPr lang="en-IN"/>
        </a:p>
      </dgm:t>
    </dgm:pt>
    <dgm:pt modelId="{C1656623-842C-44DC-9C32-37F87856C5A7}" type="pres">
      <dgm:prSet presAssocID="{0EBE4544-E6E3-4294-B6D9-0018AA8FAFA4}" presName="hierRoot2" presStyleCnt="0">
        <dgm:presLayoutVars>
          <dgm:hierBranch val="init"/>
        </dgm:presLayoutVars>
      </dgm:prSet>
      <dgm:spPr/>
    </dgm:pt>
    <dgm:pt modelId="{1573EBB1-BE97-499B-BDF3-2F042E3F4D3C}" type="pres">
      <dgm:prSet presAssocID="{0EBE4544-E6E3-4294-B6D9-0018AA8FAFA4}" presName="rootComposite" presStyleCnt="0"/>
      <dgm:spPr/>
    </dgm:pt>
    <dgm:pt modelId="{D1D70BC8-3F7C-4B6F-9F4A-E495DBF3912C}" type="pres">
      <dgm:prSet presAssocID="{0EBE4544-E6E3-4294-B6D9-0018AA8FAFA4}" presName="rootText" presStyleLbl="node3" presStyleIdx="0" presStyleCnt="2">
        <dgm:presLayoutVars>
          <dgm:chPref val="3"/>
        </dgm:presLayoutVars>
      </dgm:prSet>
      <dgm:spPr/>
      <dgm:t>
        <a:bodyPr/>
        <a:lstStyle/>
        <a:p>
          <a:endParaRPr lang="en-IN"/>
        </a:p>
      </dgm:t>
    </dgm:pt>
    <dgm:pt modelId="{71FA55E7-7D71-4FEF-B5F6-3F820BD885EE}" type="pres">
      <dgm:prSet presAssocID="{0EBE4544-E6E3-4294-B6D9-0018AA8FAFA4}" presName="rootConnector" presStyleLbl="node3" presStyleIdx="0" presStyleCnt="2"/>
      <dgm:spPr/>
      <dgm:t>
        <a:bodyPr/>
        <a:lstStyle/>
        <a:p>
          <a:endParaRPr lang="en-IN"/>
        </a:p>
      </dgm:t>
    </dgm:pt>
    <dgm:pt modelId="{81B6D96E-9055-448F-A107-4267DA49B921}" type="pres">
      <dgm:prSet presAssocID="{0EBE4544-E6E3-4294-B6D9-0018AA8FAFA4}" presName="hierChild4" presStyleCnt="0"/>
      <dgm:spPr/>
    </dgm:pt>
    <dgm:pt modelId="{E494D248-ED71-459F-9B34-1586108C432D}" type="pres">
      <dgm:prSet presAssocID="{0EBE4544-E6E3-4294-B6D9-0018AA8FAFA4}" presName="hierChild5" presStyleCnt="0"/>
      <dgm:spPr/>
    </dgm:pt>
    <dgm:pt modelId="{C3F45A11-B58B-4F29-9F17-A395B6D69F96}" type="pres">
      <dgm:prSet presAssocID="{96C04252-8668-4BC6-A467-CFDEC1EE34F9}" presName="Name37" presStyleLbl="parChTrans1D3" presStyleIdx="1" presStyleCnt="2"/>
      <dgm:spPr/>
      <dgm:t>
        <a:bodyPr/>
        <a:lstStyle/>
        <a:p>
          <a:endParaRPr lang="en-IN"/>
        </a:p>
      </dgm:t>
    </dgm:pt>
    <dgm:pt modelId="{B67EC1F4-B055-46C4-A05C-FBFE96784030}" type="pres">
      <dgm:prSet presAssocID="{5172CF85-1131-4FEE-8A8C-D5D04BD875F6}" presName="hierRoot2" presStyleCnt="0">
        <dgm:presLayoutVars>
          <dgm:hierBranch val="init"/>
        </dgm:presLayoutVars>
      </dgm:prSet>
      <dgm:spPr/>
    </dgm:pt>
    <dgm:pt modelId="{CF5B44E1-165D-4748-904F-F5B7FF17B21C}" type="pres">
      <dgm:prSet presAssocID="{5172CF85-1131-4FEE-8A8C-D5D04BD875F6}" presName="rootComposite" presStyleCnt="0"/>
      <dgm:spPr/>
    </dgm:pt>
    <dgm:pt modelId="{B5F7865C-CB8E-4788-B94C-8D5856E7D23C}" type="pres">
      <dgm:prSet presAssocID="{5172CF85-1131-4FEE-8A8C-D5D04BD875F6}" presName="rootText" presStyleLbl="node3" presStyleIdx="1" presStyleCnt="2">
        <dgm:presLayoutVars>
          <dgm:chPref val="3"/>
        </dgm:presLayoutVars>
      </dgm:prSet>
      <dgm:spPr/>
      <dgm:t>
        <a:bodyPr/>
        <a:lstStyle/>
        <a:p>
          <a:endParaRPr lang="en-IN"/>
        </a:p>
      </dgm:t>
    </dgm:pt>
    <dgm:pt modelId="{F145D2D8-3822-4549-9207-5EF9672A96D6}" type="pres">
      <dgm:prSet presAssocID="{5172CF85-1131-4FEE-8A8C-D5D04BD875F6}" presName="rootConnector" presStyleLbl="node3" presStyleIdx="1" presStyleCnt="2"/>
      <dgm:spPr/>
      <dgm:t>
        <a:bodyPr/>
        <a:lstStyle/>
        <a:p>
          <a:endParaRPr lang="en-IN"/>
        </a:p>
      </dgm:t>
    </dgm:pt>
    <dgm:pt modelId="{7AFBFD36-CB94-4D2F-8F65-48C73417C719}" type="pres">
      <dgm:prSet presAssocID="{5172CF85-1131-4FEE-8A8C-D5D04BD875F6}" presName="hierChild4" presStyleCnt="0"/>
      <dgm:spPr/>
    </dgm:pt>
    <dgm:pt modelId="{71F4B8EC-E9E4-42D1-86E7-BD02D1FBA074}" type="pres">
      <dgm:prSet presAssocID="{5172CF85-1131-4FEE-8A8C-D5D04BD875F6}" presName="hierChild5" presStyleCnt="0"/>
      <dgm:spPr/>
    </dgm:pt>
    <dgm:pt modelId="{913841AC-673D-4EFE-9B40-7B739613C0F4}" type="pres">
      <dgm:prSet presAssocID="{B0976BF2-651C-4A21-B2C1-F5AF527C9C44}" presName="hierChild5" presStyleCnt="0"/>
      <dgm:spPr/>
    </dgm:pt>
    <dgm:pt modelId="{5F82243B-0461-46F4-931A-74B0F81EB0F5}" type="pres">
      <dgm:prSet presAssocID="{FA166847-F4AD-4CFF-9A11-4BFE21648C20}" presName="Name37" presStyleLbl="parChTrans1D2" presStyleIdx="1" presStyleCnt="4"/>
      <dgm:spPr/>
      <dgm:t>
        <a:bodyPr/>
        <a:lstStyle/>
        <a:p>
          <a:endParaRPr lang="en-IN"/>
        </a:p>
      </dgm:t>
    </dgm:pt>
    <dgm:pt modelId="{8E45B841-7339-40FC-A4AF-6583CA21CD55}" type="pres">
      <dgm:prSet presAssocID="{CA736A5A-571F-48C3-8555-FEFE0DE4EB3A}" presName="hierRoot2" presStyleCnt="0">
        <dgm:presLayoutVars>
          <dgm:hierBranch val="init"/>
        </dgm:presLayoutVars>
      </dgm:prSet>
      <dgm:spPr/>
    </dgm:pt>
    <dgm:pt modelId="{50FED63F-228B-4A16-AC16-7662C9A57CC7}" type="pres">
      <dgm:prSet presAssocID="{CA736A5A-571F-48C3-8555-FEFE0DE4EB3A}" presName="rootComposite" presStyleCnt="0"/>
      <dgm:spPr/>
    </dgm:pt>
    <dgm:pt modelId="{EFD1FF77-6032-41F0-9A53-45F74D7821B0}" type="pres">
      <dgm:prSet presAssocID="{CA736A5A-571F-48C3-8555-FEFE0DE4EB3A}" presName="rootText" presStyleLbl="node2" presStyleIdx="1" presStyleCnt="4">
        <dgm:presLayoutVars>
          <dgm:chPref val="3"/>
        </dgm:presLayoutVars>
      </dgm:prSet>
      <dgm:spPr/>
      <dgm:t>
        <a:bodyPr/>
        <a:lstStyle/>
        <a:p>
          <a:endParaRPr lang="en-IN"/>
        </a:p>
      </dgm:t>
    </dgm:pt>
    <dgm:pt modelId="{25658F51-6790-4AE4-823A-66FA3695F6D7}" type="pres">
      <dgm:prSet presAssocID="{CA736A5A-571F-48C3-8555-FEFE0DE4EB3A}" presName="rootConnector" presStyleLbl="node2" presStyleIdx="1" presStyleCnt="4"/>
      <dgm:spPr/>
      <dgm:t>
        <a:bodyPr/>
        <a:lstStyle/>
        <a:p>
          <a:endParaRPr lang="en-IN"/>
        </a:p>
      </dgm:t>
    </dgm:pt>
    <dgm:pt modelId="{1D0BEA18-633C-41E5-9C4C-A7375E467564}" type="pres">
      <dgm:prSet presAssocID="{CA736A5A-571F-48C3-8555-FEFE0DE4EB3A}" presName="hierChild4" presStyleCnt="0"/>
      <dgm:spPr/>
    </dgm:pt>
    <dgm:pt modelId="{5FAB5377-26E9-409B-8D4D-76A4EAC23351}" type="pres">
      <dgm:prSet presAssocID="{CA736A5A-571F-48C3-8555-FEFE0DE4EB3A}" presName="hierChild5" presStyleCnt="0"/>
      <dgm:spPr/>
    </dgm:pt>
    <dgm:pt modelId="{C5B9944E-DA55-474D-92A7-D506E778399E}" type="pres">
      <dgm:prSet presAssocID="{BFD6717C-CA14-4D5F-9A3D-BA315810AE89}" presName="Name37" presStyleLbl="parChTrans1D2" presStyleIdx="2" presStyleCnt="4"/>
      <dgm:spPr/>
      <dgm:t>
        <a:bodyPr/>
        <a:lstStyle/>
        <a:p>
          <a:endParaRPr lang="en-IN"/>
        </a:p>
      </dgm:t>
    </dgm:pt>
    <dgm:pt modelId="{EB9A655E-AE77-4973-91AE-E53B78314737}" type="pres">
      <dgm:prSet presAssocID="{607E7E5F-B3AC-466A-B6CD-FAC6BDC51B6A}" presName="hierRoot2" presStyleCnt="0">
        <dgm:presLayoutVars>
          <dgm:hierBranch val="init"/>
        </dgm:presLayoutVars>
      </dgm:prSet>
      <dgm:spPr/>
    </dgm:pt>
    <dgm:pt modelId="{D2F4EA90-6D27-4DD1-9180-5A07F9C01203}" type="pres">
      <dgm:prSet presAssocID="{607E7E5F-B3AC-466A-B6CD-FAC6BDC51B6A}" presName="rootComposite" presStyleCnt="0"/>
      <dgm:spPr/>
    </dgm:pt>
    <dgm:pt modelId="{CE6436C3-791F-4BE3-95C0-342BE22F370C}" type="pres">
      <dgm:prSet presAssocID="{607E7E5F-B3AC-466A-B6CD-FAC6BDC51B6A}" presName="rootText" presStyleLbl="node2" presStyleIdx="2" presStyleCnt="4">
        <dgm:presLayoutVars>
          <dgm:chPref val="3"/>
        </dgm:presLayoutVars>
      </dgm:prSet>
      <dgm:spPr/>
      <dgm:t>
        <a:bodyPr/>
        <a:lstStyle/>
        <a:p>
          <a:endParaRPr lang="en-IN"/>
        </a:p>
      </dgm:t>
    </dgm:pt>
    <dgm:pt modelId="{27A2C4EE-24FA-4E83-A105-805F2B5160DE}" type="pres">
      <dgm:prSet presAssocID="{607E7E5F-B3AC-466A-B6CD-FAC6BDC51B6A}" presName="rootConnector" presStyleLbl="node2" presStyleIdx="2" presStyleCnt="4"/>
      <dgm:spPr/>
      <dgm:t>
        <a:bodyPr/>
        <a:lstStyle/>
        <a:p>
          <a:endParaRPr lang="en-IN"/>
        </a:p>
      </dgm:t>
    </dgm:pt>
    <dgm:pt modelId="{5C2BC8E7-764D-46CB-8394-CC038B250AEF}" type="pres">
      <dgm:prSet presAssocID="{607E7E5F-B3AC-466A-B6CD-FAC6BDC51B6A}" presName="hierChild4" presStyleCnt="0"/>
      <dgm:spPr/>
    </dgm:pt>
    <dgm:pt modelId="{4AAE8189-9C85-4820-85FF-1A64C6CE297B}" type="pres">
      <dgm:prSet presAssocID="{607E7E5F-B3AC-466A-B6CD-FAC6BDC51B6A}" presName="hierChild5" presStyleCnt="0"/>
      <dgm:spPr/>
    </dgm:pt>
    <dgm:pt modelId="{D1E75C1D-B23C-47D5-9894-C750C9E791D1}" type="pres">
      <dgm:prSet presAssocID="{413E9099-6C8B-4C5A-966A-70498BAEE433}" presName="Name37" presStyleLbl="parChTrans1D2" presStyleIdx="3" presStyleCnt="4"/>
      <dgm:spPr/>
      <dgm:t>
        <a:bodyPr/>
        <a:lstStyle/>
        <a:p>
          <a:endParaRPr lang="en-IN"/>
        </a:p>
      </dgm:t>
    </dgm:pt>
    <dgm:pt modelId="{B7460085-19F0-4907-91AE-A0546E50B01D}" type="pres">
      <dgm:prSet presAssocID="{086C1504-B11B-48C6-A12D-518889F1CFFE}" presName="hierRoot2" presStyleCnt="0">
        <dgm:presLayoutVars>
          <dgm:hierBranch val="init"/>
        </dgm:presLayoutVars>
      </dgm:prSet>
      <dgm:spPr/>
    </dgm:pt>
    <dgm:pt modelId="{3985F544-C8BE-4994-8B96-120F19361A02}" type="pres">
      <dgm:prSet presAssocID="{086C1504-B11B-48C6-A12D-518889F1CFFE}" presName="rootComposite" presStyleCnt="0"/>
      <dgm:spPr/>
    </dgm:pt>
    <dgm:pt modelId="{90F22544-04B3-45B6-AF7C-E82DEACEB76A}" type="pres">
      <dgm:prSet presAssocID="{086C1504-B11B-48C6-A12D-518889F1CFFE}" presName="rootText" presStyleLbl="node2" presStyleIdx="3" presStyleCnt="4" custScaleX="156572">
        <dgm:presLayoutVars>
          <dgm:chPref val="3"/>
        </dgm:presLayoutVars>
      </dgm:prSet>
      <dgm:spPr/>
      <dgm:t>
        <a:bodyPr/>
        <a:lstStyle/>
        <a:p>
          <a:endParaRPr lang="en-IN"/>
        </a:p>
      </dgm:t>
    </dgm:pt>
    <dgm:pt modelId="{7ADF446B-F003-41F0-B571-C380CFE3AA66}" type="pres">
      <dgm:prSet presAssocID="{086C1504-B11B-48C6-A12D-518889F1CFFE}" presName="rootConnector" presStyleLbl="node2" presStyleIdx="3" presStyleCnt="4"/>
      <dgm:spPr/>
      <dgm:t>
        <a:bodyPr/>
        <a:lstStyle/>
        <a:p>
          <a:endParaRPr lang="en-IN"/>
        </a:p>
      </dgm:t>
    </dgm:pt>
    <dgm:pt modelId="{6E6B6BBF-B91D-482E-8FF3-A9C686C6D94D}" type="pres">
      <dgm:prSet presAssocID="{086C1504-B11B-48C6-A12D-518889F1CFFE}" presName="hierChild4" presStyleCnt="0"/>
      <dgm:spPr/>
    </dgm:pt>
    <dgm:pt modelId="{7C6CBFEA-7E6F-4F85-9CC9-8B239633CBA0}" type="pres">
      <dgm:prSet presAssocID="{086C1504-B11B-48C6-A12D-518889F1CFFE}" presName="hierChild5" presStyleCnt="0"/>
      <dgm:spPr/>
    </dgm:pt>
    <dgm:pt modelId="{62B15222-C2C2-4A31-9B66-816D6E694805}" type="pres">
      <dgm:prSet presAssocID="{26CCF27C-23C4-4111-8D26-D01F2547A11D}" presName="hierChild3" presStyleCnt="0"/>
      <dgm:spPr/>
    </dgm:pt>
  </dgm:ptLst>
  <dgm:cxnLst>
    <dgm:cxn modelId="{DBE4A66B-66FD-477B-B55B-6CBAB6C922CE}" srcId="{B0976BF2-651C-4A21-B2C1-F5AF527C9C44}" destId="{0EBE4544-E6E3-4294-B6D9-0018AA8FAFA4}" srcOrd="0" destOrd="0" parTransId="{4107907E-34EB-4BC8-9C19-7BE98075E21B}" sibTransId="{AAB2DFEB-5C95-4F2F-806D-807B869A1F71}"/>
    <dgm:cxn modelId="{2CE8308F-FC56-436B-ACB4-BC441C5294F6}" type="presOf" srcId="{086C1504-B11B-48C6-A12D-518889F1CFFE}" destId="{90F22544-04B3-45B6-AF7C-E82DEACEB76A}" srcOrd="0" destOrd="0" presId="urn:microsoft.com/office/officeart/2005/8/layout/orgChart1"/>
    <dgm:cxn modelId="{148F5AD4-0497-4B3A-B399-E668FA4E7EBE}" type="presOf" srcId="{662D7202-B6E9-4B68-A36C-A11D4F34C334}" destId="{03217353-436F-4ABE-9E47-EB875E3E89E3}" srcOrd="0" destOrd="0" presId="urn:microsoft.com/office/officeart/2005/8/layout/orgChart1"/>
    <dgm:cxn modelId="{B8AB570C-BED2-4BD9-AAAB-9753C73A3E44}" type="presOf" srcId="{9B6BCC92-C47D-436B-AAA0-0E0718D24172}" destId="{E7A912A2-1768-4D72-BD08-B294344F83A1}" srcOrd="0" destOrd="0" presId="urn:microsoft.com/office/officeart/2005/8/layout/orgChart1"/>
    <dgm:cxn modelId="{A2DA3EE9-AAF1-4E41-8370-B7DD567BF7BB}" type="presOf" srcId="{0EBE4544-E6E3-4294-B6D9-0018AA8FAFA4}" destId="{D1D70BC8-3F7C-4B6F-9F4A-E495DBF3912C}" srcOrd="0" destOrd="0" presId="urn:microsoft.com/office/officeart/2005/8/layout/orgChart1"/>
    <dgm:cxn modelId="{B57AF155-3E81-49EC-A102-ACE3CEE2F0F5}" srcId="{B0976BF2-651C-4A21-B2C1-F5AF527C9C44}" destId="{5172CF85-1131-4FEE-8A8C-D5D04BD875F6}" srcOrd="1" destOrd="0" parTransId="{96C04252-8668-4BC6-A467-CFDEC1EE34F9}" sibTransId="{51A13119-1603-4728-A78F-B450717FD33A}"/>
    <dgm:cxn modelId="{061493F3-FB48-47E3-8E79-F729CCE70B34}" type="presOf" srcId="{5172CF85-1131-4FEE-8A8C-D5D04BD875F6}" destId="{F145D2D8-3822-4549-9207-5EF9672A96D6}" srcOrd="1" destOrd="0" presId="urn:microsoft.com/office/officeart/2005/8/layout/orgChart1"/>
    <dgm:cxn modelId="{72D389D3-88D7-4229-99BF-FADA68C56980}" type="presOf" srcId="{96C04252-8668-4BC6-A467-CFDEC1EE34F9}" destId="{C3F45A11-B58B-4F29-9F17-A395B6D69F96}" srcOrd="0" destOrd="0" presId="urn:microsoft.com/office/officeart/2005/8/layout/orgChart1"/>
    <dgm:cxn modelId="{11CC330F-123F-4AF4-BA14-B0833C487419}" srcId="{26CCF27C-23C4-4111-8D26-D01F2547A11D}" destId="{607E7E5F-B3AC-466A-B6CD-FAC6BDC51B6A}" srcOrd="2" destOrd="0" parTransId="{BFD6717C-CA14-4D5F-9A3D-BA315810AE89}" sibTransId="{A7D6680E-A295-4232-9872-5125FB466601}"/>
    <dgm:cxn modelId="{41535CE5-10E0-457D-8C01-706AD7E41247}" type="presOf" srcId="{4107907E-34EB-4BC8-9C19-7BE98075E21B}" destId="{160E236A-8FC3-4F68-9082-896209E8B302}" srcOrd="0" destOrd="0" presId="urn:microsoft.com/office/officeart/2005/8/layout/orgChart1"/>
    <dgm:cxn modelId="{1F4667E3-DABC-474E-B27C-78A5D43F8E70}" type="presOf" srcId="{607E7E5F-B3AC-466A-B6CD-FAC6BDC51B6A}" destId="{CE6436C3-791F-4BE3-95C0-342BE22F370C}" srcOrd="0" destOrd="0" presId="urn:microsoft.com/office/officeart/2005/8/layout/orgChart1"/>
    <dgm:cxn modelId="{FEFD525F-998F-40A7-81BD-7FA3EAF75C12}" type="presOf" srcId="{BFD6717C-CA14-4D5F-9A3D-BA315810AE89}" destId="{C5B9944E-DA55-474D-92A7-D506E778399E}" srcOrd="0" destOrd="0" presId="urn:microsoft.com/office/officeart/2005/8/layout/orgChart1"/>
    <dgm:cxn modelId="{A1720D59-328A-4DF3-9EBA-F62CB20B09E3}" type="presOf" srcId="{26CCF27C-23C4-4111-8D26-D01F2547A11D}" destId="{CB1A1059-7A33-42AB-8C29-F723914D7D30}" srcOrd="0" destOrd="0" presId="urn:microsoft.com/office/officeart/2005/8/layout/orgChart1"/>
    <dgm:cxn modelId="{03FE455A-069C-44D4-9E22-16725B77DC21}" type="presOf" srcId="{B0976BF2-651C-4A21-B2C1-F5AF527C9C44}" destId="{6669F144-D921-4013-AA3A-E339B1F38B4D}" srcOrd="1" destOrd="0" presId="urn:microsoft.com/office/officeart/2005/8/layout/orgChart1"/>
    <dgm:cxn modelId="{A7E4F27C-F95D-4788-8890-CC82E6273DCC}" type="presOf" srcId="{086C1504-B11B-48C6-A12D-518889F1CFFE}" destId="{7ADF446B-F003-41F0-B571-C380CFE3AA66}" srcOrd="1" destOrd="0" presId="urn:microsoft.com/office/officeart/2005/8/layout/orgChart1"/>
    <dgm:cxn modelId="{BB136A69-F256-469B-8B6D-186FA6E6493F}" type="presOf" srcId="{CA736A5A-571F-48C3-8555-FEFE0DE4EB3A}" destId="{EFD1FF77-6032-41F0-9A53-45F74D7821B0}" srcOrd="0" destOrd="0" presId="urn:microsoft.com/office/officeart/2005/8/layout/orgChart1"/>
    <dgm:cxn modelId="{5A6D2870-B3E3-489C-A22B-B6EABCB6B208}" srcId="{26CCF27C-23C4-4111-8D26-D01F2547A11D}" destId="{086C1504-B11B-48C6-A12D-518889F1CFFE}" srcOrd="3" destOrd="0" parTransId="{413E9099-6C8B-4C5A-966A-70498BAEE433}" sibTransId="{FF788EE1-D5D0-4879-BD67-BF31338D4271}"/>
    <dgm:cxn modelId="{235079D3-6472-4F2A-A0D3-C3ECA7ACBAE1}" type="presOf" srcId="{26CCF27C-23C4-4111-8D26-D01F2547A11D}" destId="{78C6844B-E424-4980-8EE5-521FE6DF5863}" srcOrd="1" destOrd="0" presId="urn:microsoft.com/office/officeart/2005/8/layout/orgChart1"/>
    <dgm:cxn modelId="{9C8EC1C4-F2EB-49B8-B560-3C6315D77E4A}" srcId="{26CCF27C-23C4-4111-8D26-D01F2547A11D}" destId="{CA736A5A-571F-48C3-8555-FEFE0DE4EB3A}" srcOrd="1" destOrd="0" parTransId="{FA166847-F4AD-4CFF-9A11-4BFE21648C20}" sibTransId="{5FB11668-BE05-4783-BE0F-7DBBE753603D}"/>
    <dgm:cxn modelId="{56D78837-3E9C-4262-B9F6-7838A5C28967}" type="presOf" srcId="{413E9099-6C8B-4C5A-966A-70498BAEE433}" destId="{D1E75C1D-B23C-47D5-9894-C750C9E791D1}" srcOrd="0" destOrd="0" presId="urn:microsoft.com/office/officeart/2005/8/layout/orgChart1"/>
    <dgm:cxn modelId="{2C0E6A88-3EB9-4490-8217-BDA59F00F7A4}" type="presOf" srcId="{B0976BF2-651C-4A21-B2C1-F5AF527C9C44}" destId="{1FE411A2-FBFB-4540-94C9-7C0F1B2252C2}" srcOrd="0" destOrd="0" presId="urn:microsoft.com/office/officeart/2005/8/layout/orgChart1"/>
    <dgm:cxn modelId="{797A9B61-FC95-405F-B3E7-6C8DC95C49E8}" type="presOf" srcId="{FA166847-F4AD-4CFF-9A11-4BFE21648C20}" destId="{5F82243B-0461-46F4-931A-74B0F81EB0F5}" srcOrd="0" destOrd="0" presId="urn:microsoft.com/office/officeart/2005/8/layout/orgChart1"/>
    <dgm:cxn modelId="{A7C73257-BBF7-487F-ABAE-1606F98F6F8C}" srcId="{9B6BCC92-C47D-436B-AAA0-0E0718D24172}" destId="{26CCF27C-23C4-4111-8D26-D01F2547A11D}" srcOrd="0" destOrd="0" parTransId="{2EACB9A3-A39F-4D80-9EAF-804F19F907A5}" sibTransId="{65906568-5C69-4DAC-9C59-A5B918D62798}"/>
    <dgm:cxn modelId="{CB0FE367-3DAB-4A3A-9445-7877FF5C176F}" srcId="{26CCF27C-23C4-4111-8D26-D01F2547A11D}" destId="{B0976BF2-651C-4A21-B2C1-F5AF527C9C44}" srcOrd="0" destOrd="0" parTransId="{662D7202-B6E9-4B68-A36C-A11D4F34C334}" sibTransId="{8EC2AF84-E320-4DCF-BEE8-00119041F3A1}"/>
    <dgm:cxn modelId="{E67F4D22-F953-42EC-9AC1-1DF763BA47C7}" type="presOf" srcId="{607E7E5F-B3AC-466A-B6CD-FAC6BDC51B6A}" destId="{27A2C4EE-24FA-4E83-A105-805F2B5160DE}" srcOrd="1" destOrd="0" presId="urn:microsoft.com/office/officeart/2005/8/layout/orgChart1"/>
    <dgm:cxn modelId="{62680CFF-3B70-4602-BDEB-A92953ED275F}" type="presOf" srcId="{5172CF85-1131-4FEE-8A8C-D5D04BD875F6}" destId="{B5F7865C-CB8E-4788-B94C-8D5856E7D23C}" srcOrd="0" destOrd="0" presId="urn:microsoft.com/office/officeart/2005/8/layout/orgChart1"/>
    <dgm:cxn modelId="{ED869EFD-C484-4808-9DF4-46ED536FC14F}" type="presOf" srcId="{0EBE4544-E6E3-4294-B6D9-0018AA8FAFA4}" destId="{71FA55E7-7D71-4FEF-B5F6-3F820BD885EE}" srcOrd="1" destOrd="0" presId="urn:microsoft.com/office/officeart/2005/8/layout/orgChart1"/>
    <dgm:cxn modelId="{4D70560F-8AF2-4F68-A696-AD6254E5B816}" type="presOf" srcId="{CA736A5A-571F-48C3-8555-FEFE0DE4EB3A}" destId="{25658F51-6790-4AE4-823A-66FA3695F6D7}" srcOrd="1" destOrd="0" presId="urn:microsoft.com/office/officeart/2005/8/layout/orgChart1"/>
    <dgm:cxn modelId="{CD58D601-93CA-47E0-BF5E-90DEF96143E0}" type="presParOf" srcId="{E7A912A2-1768-4D72-BD08-B294344F83A1}" destId="{BFF63538-BA9A-487E-8446-0109E93BE569}" srcOrd="0" destOrd="0" presId="urn:microsoft.com/office/officeart/2005/8/layout/orgChart1"/>
    <dgm:cxn modelId="{1E1C331B-0CFE-4EDE-800F-6111ACBE2BEE}" type="presParOf" srcId="{BFF63538-BA9A-487E-8446-0109E93BE569}" destId="{06C70A5F-65D6-4EF2-883A-10A198E9C26F}" srcOrd="0" destOrd="0" presId="urn:microsoft.com/office/officeart/2005/8/layout/orgChart1"/>
    <dgm:cxn modelId="{0E663F91-DAF5-41C6-9FE1-8A2850A19529}" type="presParOf" srcId="{06C70A5F-65D6-4EF2-883A-10A198E9C26F}" destId="{CB1A1059-7A33-42AB-8C29-F723914D7D30}" srcOrd="0" destOrd="0" presId="urn:microsoft.com/office/officeart/2005/8/layout/orgChart1"/>
    <dgm:cxn modelId="{68D8FDD4-4F95-4A02-A134-BAAAF4A23034}" type="presParOf" srcId="{06C70A5F-65D6-4EF2-883A-10A198E9C26F}" destId="{78C6844B-E424-4980-8EE5-521FE6DF5863}" srcOrd="1" destOrd="0" presId="urn:microsoft.com/office/officeart/2005/8/layout/orgChart1"/>
    <dgm:cxn modelId="{0E032C1D-A41B-496C-B2AE-7A5F3D0C2C2A}" type="presParOf" srcId="{BFF63538-BA9A-487E-8446-0109E93BE569}" destId="{2BEF16F1-3D9C-45D7-BDC2-39DCA5F44C50}" srcOrd="1" destOrd="0" presId="urn:microsoft.com/office/officeart/2005/8/layout/orgChart1"/>
    <dgm:cxn modelId="{FD4AD460-93DC-44BF-9624-A23EBA99CC78}" type="presParOf" srcId="{2BEF16F1-3D9C-45D7-BDC2-39DCA5F44C50}" destId="{03217353-436F-4ABE-9E47-EB875E3E89E3}" srcOrd="0" destOrd="0" presId="urn:microsoft.com/office/officeart/2005/8/layout/orgChart1"/>
    <dgm:cxn modelId="{9A6EF742-202C-4DDF-A47F-AB92B6DE20A8}" type="presParOf" srcId="{2BEF16F1-3D9C-45D7-BDC2-39DCA5F44C50}" destId="{06565D83-1299-440D-9E99-8367AE8EB3CD}" srcOrd="1" destOrd="0" presId="urn:microsoft.com/office/officeart/2005/8/layout/orgChart1"/>
    <dgm:cxn modelId="{CE53DD70-A295-4E26-8E2D-0EEC1B6F10DB}" type="presParOf" srcId="{06565D83-1299-440D-9E99-8367AE8EB3CD}" destId="{E2C1D76D-E901-4E5C-9CAA-2DD8838556DF}" srcOrd="0" destOrd="0" presId="urn:microsoft.com/office/officeart/2005/8/layout/orgChart1"/>
    <dgm:cxn modelId="{67BF0259-7D26-487E-86B7-FEB13E3BBEB5}" type="presParOf" srcId="{E2C1D76D-E901-4E5C-9CAA-2DD8838556DF}" destId="{1FE411A2-FBFB-4540-94C9-7C0F1B2252C2}" srcOrd="0" destOrd="0" presId="urn:microsoft.com/office/officeart/2005/8/layout/orgChart1"/>
    <dgm:cxn modelId="{5C1146CA-E38F-4BF2-A845-39CE48217DCE}" type="presParOf" srcId="{E2C1D76D-E901-4E5C-9CAA-2DD8838556DF}" destId="{6669F144-D921-4013-AA3A-E339B1F38B4D}" srcOrd="1" destOrd="0" presId="urn:microsoft.com/office/officeart/2005/8/layout/orgChart1"/>
    <dgm:cxn modelId="{ADD8AD09-39B2-4B1E-8E71-7D0C0A8480D2}" type="presParOf" srcId="{06565D83-1299-440D-9E99-8367AE8EB3CD}" destId="{7A162EF1-A808-4438-AEDE-0050B7296EA6}" srcOrd="1" destOrd="0" presId="urn:microsoft.com/office/officeart/2005/8/layout/orgChart1"/>
    <dgm:cxn modelId="{A41222E7-5670-4765-9D29-92379DFFE9BC}" type="presParOf" srcId="{7A162EF1-A808-4438-AEDE-0050B7296EA6}" destId="{160E236A-8FC3-4F68-9082-896209E8B302}" srcOrd="0" destOrd="0" presId="urn:microsoft.com/office/officeart/2005/8/layout/orgChart1"/>
    <dgm:cxn modelId="{5525783C-3421-4DC6-9AA0-BEF0D97F6D27}" type="presParOf" srcId="{7A162EF1-A808-4438-AEDE-0050B7296EA6}" destId="{C1656623-842C-44DC-9C32-37F87856C5A7}" srcOrd="1" destOrd="0" presId="urn:microsoft.com/office/officeart/2005/8/layout/orgChart1"/>
    <dgm:cxn modelId="{EFD8949E-9FBD-4BF9-AAF6-148A3488CC10}" type="presParOf" srcId="{C1656623-842C-44DC-9C32-37F87856C5A7}" destId="{1573EBB1-BE97-499B-BDF3-2F042E3F4D3C}" srcOrd="0" destOrd="0" presId="urn:microsoft.com/office/officeart/2005/8/layout/orgChart1"/>
    <dgm:cxn modelId="{C24DD3E3-71E2-489C-9401-771BCACF1D34}" type="presParOf" srcId="{1573EBB1-BE97-499B-BDF3-2F042E3F4D3C}" destId="{D1D70BC8-3F7C-4B6F-9F4A-E495DBF3912C}" srcOrd="0" destOrd="0" presId="urn:microsoft.com/office/officeart/2005/8/layout/orgChart1"/>
    <dgm:cxn modelId="{5833FCBC-CE97-4D4F-81AD-AB2AD55077DA}" type="presParOf" srcId="{1573EBB1-BE97-499B-BDF3-2F042E3F4D3C}" destId="{71FA55E7-7D71-4FEF-B5F6-3F820BD885EE}" srcOrd="1" destOrd="0" presId="urn:microsoft.com/office/officeart/2005/8/layout/orgChart1"/>
    <dgm:cxn modelId="{22F54E6A-C670-4DDB-B086-663CF5395C9F}" type="presParOf" srcId="{C1656623-842C-44DC-9C32-37F87856C5A7}" destId="{81B6D96E-9055-448F-A107-4267DA49B921}" srcOrd="1" destOrd="0" presId="urn:microsoft.com/office/officeart/2005/8/layout/orgChart1"/>
    <dgm:cxn modelId="{8EDD3608-73E9-4DF5-BADB-31C511A8A41E}" type="presParOf" srcId="{C1656623-842C-44DC-9C32-37F87856C5A7}" destId="{E494D248-ED71-459F-9B34-1586108C432D}" srcOrd="2" destOrd="0" presId="urn:microsoft.com/office/officeart/2005/8/layout/orgChart1"/>
    <dgm:cxn modelId="{B8DA688D-DC30-424D-A6C4-68AB430A6B63}" type="presParOf" srcId="{7A162EF1-A808-4438-AEDE-0050B7296EA6}" destId="{C3F45A11-B58B-4F29-9F17-A395B6D69F96}" srcOrd="2" destOrd="0" presId="urn:microsoft.com/office/officeart/2005/8/layout/orgChart1"/>
    <dgm:cxn modelId="{E74493A8-8EBC-42F9-A186-C8331C1F1009}" type="presParOf" srcId="{7A162EF1-A808-4438-AEDE-0050B7296EA6}" destId="{B67EC1F4-B055-46C4-A05C-FBFE96784030}" srcOrd="3" destOrd="0" presId="urn:microsoft.com/office/officeart/2005/8/layout/orgChart1"/>
    <dgm:cxn modelId="{87D76E25-C921-4D66-ACD4-85579E0BFE5B}" type="presParOf" srcId="{B67EC1F4-B055-46C4-A05C-FBFE96784030}" destId="{CF5B44E1-165D-4748-904F-F5B7FF17B21C}" srcOrd="0" destOrd="0" presId="urn:microsoft.com/office/officeart/2005/8/layout/orgChart1"/>
    <dgm:cxn modelId="{56884785-FEB5-404D-AAC5-504A8DEA6971}" type="presParOf" srcId="{CF5B44E1-165D-4748-904F-F5B7FF17B21C}" destId="{B5F7865C-CB8E-4788-B94C-8D5856E7D23C}" srcOrd="0" destOrd="0" presId="urn:microsoft.com/office/officeart/2005/8/layout/orgChart1"/>
    <dgm:cxn modelId="{81485038-9417-4B8C-A2C6-DA1123BC94C6}" type="presParOf" srcId="{CF5B44E1-165D-4748-904F-F5B7FF17B21C}" destId="{F145D2D8-3822-4549-9207-5EF9672A96D6}" srcOrd="1" destOrd="0" presId="urn:microsoft.com/office/officeart/2005/8/layout/orgChart1"/>
    <dgm:cxn modelId="{8A40C43A-92C4-495A-86C0-B5EE55D6FA19}" type="presParOf" srcId="{B67EC1F4-B055-46C4-A05C-FBFE96784030}" destId="{7AFBFD36-CB94-4D2F-8F65-48C73417C719}" srcOrd="1" destOrd="0" presId="urn:microsoft.com/office/officeart/2005/8/layout/orgChart1"/>
    <dgm:cxn modelId="{5AD8259B-0292-43AB-9B9E-892E6E6F849E}" type="presParOf" srcId="{B67EC1F4-B055-46C4-A05C-FBFE96784030}" destId="{71F4B8EC-E9E4-42D1-86E7-BD02D1FBA074}" srcOrd="2" destOrd="0" presId="urn:microsoft.com/office/officeart/2005/8/layout/orgChart1"/>
    <dgm:cxn modelId="{14783F53-486D-4989-AB71-18F5FF134F3C}" type="presParOf" srcId="{06565D83-1299-440D-9E99-8367AE8EB3CD}" destId="{913841AC-673D-4EFE-9B40-7B739613C0F4}" srcOrd="2" destOrd="0" presId="urn:microsoft.com/office/officeart/2005/8/layout/orgChart1"/>
    <dgm:cxn modelId="{1F2C0CE7-A21C-4852-9350-D5A82090D6DE}" type="presParOf" srcId="{2BEF16F1-3D9C-45D7-BDC2-39DCA5F44C50}" destId="{5F82243B-0461-46F4-931A-74B0F81EB0F5}" srcOrd="2" destOrd="0" presId="urn:microsoft.com/office/officeart/2005/8/layout/orgChart1"/>
    <dgm:cxn modelId="{74E1A546-48B0-4ACF-B955-FB28AC6F9C33}" type="presParOf" srcId="{2BEF16F1-3D9C-45D7-BDC2-39DCA5F44C50}" destId="{8E45B841-7339-40FC-A4AF-6583CA21CD55}" srcOrd="3" destOrd="0" presId="urn:microsoft.com/office/officeart/2005/8/layout/orgChart1"/>
    <dgm:cxn modelId="{522BB0E7-8F95-4CAA-8361-7182B973D6C9}" type="presParOf" srcId="{8E45B841-7339-40FC-A4AF-6583CA21CD55}" destId="{50FED63F-228B-4A16-AC16-7662C9A57CC7}" srcOrd="0" destOrd="0" presId="urn:microsoft.com/office/officeart/2005/8/layout/orgChart1"/>
    <dgm:cxn modelId="{38E58500-E6AF-4EDD-9ECE-74055E6979B5}" type="presParOf" srcId="{50FED63F-228B-4A16-AC16-7662C9A57CC7}" destId="{EFD1FF77-6032-41F0-9A53-45F74D7821B0}" srcOrd="0" destOrd="0" presId="urn:microsoft.com/office/officeart/2005/8/layout/orgChart1"/>
    <dgm:cxn modelId="{5EDEE619-449E-46BE-9DD5-17F59A5B1239}" type="presParOf" srcId="{50FED63F-228B-4A16-AC16-7662C9A57CC7}" destId="{25658F51-6790-4AE4-823A-66FA3695F6D7}" srcOrd="1" destOrd="0" presId="urn:microsoft.com/office/officeart/2005/8/layout/orgChart1"/>
    <dgm:cxn modelId="{00596E8D-DE8B-456B-A7E2-D9E4D45D1CD8}" type="presParOf" srcId="{8E45B841-7339-40FC-A4AF-6583CA21CD55}" destId="{1D0BEA18-633C-41E5-9C4C-A7375E467564}" srcOrd="1" destOrd="0" presId="urn:microsoft.com/office/officeart/2005/8/layout/orgChart1"/>
    <dgm:cxn modelId="{EF553274-3D6C-4437-BC7A-B7252F8C5287}" type="presParOf" srcId="{8E45B841-7339-40FC-A4AF-6583CA21CD55}" destId="{5FAB5377-26E9-409B-8D4D-76A4EAC23351}" srcOrd="2" destOrd="0" presId="urn:microsoft.com/office/officeart/2005/8/layout/orgChart1"/>
    <dgm:cxn modelId="{D92BB275-5D35-4B5F-A0CB-56BC0C8EB719}" type="presParOf" srcId="{2BEF16F1-3D9C-45D7-BDC2-39DCA5F44C50}" destId="{C5B9944E-DA55-474D-92A7-D506E778399E}" srcOrd="4" destOrd="0" presId="urn:microsoft.com/office/officeart/2005/8/layout/orgChart1"/>
    <dgm:cxn modelId="{F3A1A9F9-D60B-4F38-AB88-D8E0FFE9190D}" type="presParOf" srcId="{2BEF16F1-3D9C-45D7-BDC2-39DCA5F44C50}" destId="{EB9A655E-AE77-4973-91AE-E53B78314737}" srcOrd="5" destOrd="0" presId="urn:microsoft.com/office/officeart/2005/8/layout/orgChart1"/>
    <dgm:cxn modelId="{E0BEB0E6-DFAD-4B26-A997-4E6EFB67011C}" type="presParOf" srcId="{EB9A655E-AE77-4973-91AE-E53B78314737}" destId="{D2F4EA90-6D27-4DD1-9180-5A07F9C01203}" srcOrd="0" destOrd="0" presId="urn:microsoft.com/office/officeart/2005/8/layout/orgChart1"/>
    <dgm:cxn modelId="{84E67882-1443-4A33-B0DE-3CE7FC6DAD2F}" type="presParOf" srcId="{D2F4EA90-6D27-4DD1-9180-5A07F9C01203}" destId="{CE6436C3-791F-4BE3-95C0-342BE22F370C}" srcOrd="0" destOrd="0" presId="urn:microsoft.com/office/officeart/2005/8/layout/orgChart1"/>
    <dgm:cxn modelId="{FB1B41D5-7D1B-4959-9402-E01F7C0D3BA0}" type="presParOf" srcId="{D2F4EA90-6D27-4DD1-9180-5A07F9C01203}" destId="{27A2C4EE-24FA-4E83-A105-805F2B5160DE}" srcOrd="1" destOrd="0" presId="urn:microsoft.com/office/officeart/2005/8/layout/orgChart1"/>
    <dgm:cxn modelId="{E0603911-6E2E-4433-B26A-9941EECD3D47}" type="presParOf" srcId="{EB9A655E-AE77-4973-91AE-E53B78314737}" destId="{5C2BC8E7-764D-46CB-8394-CC038B250AEF}" srcOrd="1" destOrd="0" presId="urn:microsoft.com/office/officeart/2005/8/layout/orgChart1"/>
    <dgm:cxn modelId="{566CD397-6F26-4C53-9F3D-DD4C81795710}" type="presParOf" srcId="{EB9A655E-AE77-4973-91AE-E53B78314737}" destId="{4AAE8189-9C85-4820-85FF-1A64C6CE297B}" srcOrd="2" destOrd="0" presId="urn:microsoft.com/office/officeart/2005/8/layout/orgChart1"/>
    <dgm:cxn modelId="{D95901EA-658E-467A-8D19-80AC19848C29}" type="presParOf" srcId="{2BEF16F1-3D9C-45D7-BDC2-39DCA5F44C50}" destId="{D1E75C1D-B23C-47D5-9894-C750C9E791D1}" srcOrd="6" destOrd="0" presId="urn:microsoft.com/office/officeart/2005/8/layout/orgChart1"/>
    <dgm:cxn modelId="{7A01D4CE-9CDC-4849-8D64-7970E8034B2E}" type="presParOf" srcId="{2BEF16F1-3D9C-45D7-BDC2-39DCA5F44C50}" destId="{B7460085-19F0-4907-91AE-A0546E50B01D}" srcOrd="7" destOrd="0" presId="urn:microsoft.com/office/officeart/2005/8/layout/orgChart1"/>
    <dgm:cxn modelId="{6F4594CF-BA8F-40C5-8D5D-8C975388FD00}" type="presParOf" srcId="{B7460085-19F0-4907-91AE-A0546E50B01D}" destId="{3985F544-C8BE-4994-8B96-120F19361A02}" srcOrd="0" destOrd="0" presId="urn:microsoft.com/office/officeart/2005/8/layout/orgChart1"/>
    <dgm:cxn modelId="{72218B34-8849-4D21-8B51-9D1A003FAFC1}" type="presParOf" srcId="{3985F544-C8BE-4994-8B96-120F19361A02}" destId="{90F22544-04B3-45B6-AF7C-E82DEACEB76A}" srcOrd="0" destOrd="0" presId="urn:microsoft.com/office/officeart/2005/8/layout/orgChart1"/>
    <dgm:cxn modelId="{6FD75D55-235D-472D-B81C-95EC1731E9C3}" type="presParOf" srcId="{3985F544-C8BE-4994-8B96-120F19361A02}" destId="{7ADF446B-F003-41F0-B571-C380CFE3AA66}" srcOrd="1" destOrd="0" presId="urn:microsoft.com/office/officeart/2005/8/layout/orgChart1"/>
    <dgm:cxn modelId="{2B9D57D3-EB97-4183-90FC-92FDA6CC9A29}" type="presParOf" srcId="{B7460085-19F0-4907-91AE-A0546E50B01D}" destId="{6E6B6BBF-B91D-482E-8FF3-A9C686C6D94D}" srcOrd="1" destOrd="0" presId="urn:microsoft.com/office/officeart/2005/8/layout/orgChart1"/>
    <dgm:cxn modelId="{58CAF6DC-41C3-489C-A4C9-E5863934C135}" type="presParOf" srcId="{B7460085-19F0-4907-91AE-A0546E50B01D}" destId="{7C6CBFEA-7E6F-4F85-9CC9-8B239633CBA0}" srcOrd="2" destOrd="0" presId="urn:microsoft.com/office/officeart/2005/8/layout/orgChart1"/>
    <dgm:cxn modelId="{E12B3243-C5D9-4B14-9942-27EA8473102E}" type="presParOf" srcId="{BFF63538-BA9A-487E-8446-0109E93BE569}" destId="{62B15222-C2C2-4A31-9B66-816D6E69480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E9B52B-8BD4-46C6-923E-23B344158BB0}" type="doc">
      <dgm:prSet loTypeId="urn:microsoft.com/office/officeart/2005/8/layout/list1" loCatId="list" qsTypeId="urn:microsoft.com/office/officeart/2005/8/quickstyle/simple4" qsCatId="simple" csTypeId="urn:microsoft.com/office/officeart/2005/8/colors/accent2_2" csCatId="accent2"/>
      <dgm:spPr/>
      <dgm:t>
        <a:bodyPr/>
        <a:lstStyle/>
        <a:p>
          <a:endParaRPr lang="en-US"/>
        </a:p>
      </dgm:t>
    </dgm:pt>
    <dgm:pt modelId="{5064E9CF-1AC3-4C35-B476-C8EB0BB7EEE2}">
      <dgm:prSet/>
      <dgm:spPr/>
      <dgm:t>
        <a:bodyPr/>
        <a:lstStyle/>
        <a:p>
          <a:r>
            <a:rPr lang="en-IN"/>
            <a:t>Pros</a:t>
          </a:r>
          <a:endParaRPr lang="en-US"/>
        </a:p>
      </dgm:t>
    </dgm:pt>
    <dgm:pt modelId="{079A5C96-D764-44A0-AD8B-D6A8E4E1C7B9}" type="parTrans" cxnId="{19CA93C3-6096-47DC-B023-B04933C66990}">
      <dgm:prSet/>
      <dgm:spPr/>
      <dgm:t>
        <a:bodyPr/>
        <a:lstStyle/>
        <a:p>
          <a:endParaRPr lang="en-US"/>
        </a:p>
      </dgm:t>
    </dgm:pt>
    <dgm:pt modelId="{59068628-615E-485A-A510-E9DDE7015A11}" type="sibTrans" cxnId="{19CA93C3-6096-47DC-B023-B04933C66990}">
      <dgm:prSet/>
      <dgm:spPr/>
      <dgm:t>
        <a:bodyPr/>
        <a:lstStyle/>
        <a:p>
          <a:endParaRPr lang="en-US"/>
        </a:p>
      </dgm:t>
    </dgm:pt>
    <dgm:pt modelId="{ADE0462E-2966-4B64-A9FB-55EA7866D57A}">
      <dgm:prSet/>
      <dgm:spPr/>
      <dgm:t>
        <a:bodyPr/>
        <a:lstStyle/>
        <a:p>
          <a:r>
            <a:rPr lang="en-IN"/>
            <a:t>Less Costly</a:t>
          </a:r>
          <a:endParaRPr lang="en-US"/>
        </a:p>
      </dgm:t>
    </dgm:pt>
    <dgm:pt modelId="{A8AA7AD7-B7FF-4C47-BCCD-9B7A113A33AD}" type="parTrans" cxnId="{A20ED856-3D55-436B-9634-AD264C94A2F2}">
      <dgm:prSet/>
      <dgm:spPr/>
      <dgm:t>
        <a:bodyPr/>
        <a:lstStyle/>
        <a:p>
          <a:endParaRPr lang="en-US"/>
        </a:p>
      </dgm:t>
    </dgm:pt>
    <dgm:pt modelId="{B6BBDDDF-3FDC-4859-8BF6-44A3F9153398}" type="sibTrans" cxnId="{A20ED856-3D55-436B-9634-AD264C94A2F2}">
      <dgm:prSet/>
      <dgm:spPr/>
      <dgm:t>
        <a:bodyPr/>
        <a:lstStyle/>
        <a:p>
          <a:endParaRPr lang="en-US"/>
        </a:p>
      </dgm:t>
    </dgm:pt>
    <dgm:pt modelId="{58302375-15CB-4D1D-9131-F411952BE3E8}">
      <dgm:prSet/>
      <dgm:spPr/>
      <dgm:t>
        <a:bodyPr/>
        <a:lstStyle/>
        <a:p>
          <a:r>
            <a:rPr lang="en-IN"/>
            <a:t>Tax benefits</a:t>
          </a:r>
          <a:endParaRPr lang="en-US"/>
        </a:p>
      </dgm:t>
    </dgm:pt>
    <dgm:pt modelId="{7B87479E-1528-4A52-B6B0-8E7FB36214C5}" type="parTrans" cxnId="{3F1D9FFB-0C4E-44FD-93C6-8EFD6A259043}">
      <dgm:prSet/>
      <dgm:spPr/>
      <dgm:t>
        <a:bodyPr/>
        <a:lstStyle/>
        <a:p>
          <a:endParaRPr lang="en-US"/>
        </a:p>
      </dgm:t>
    </dgm:pt>
    <dgm:pt modelId="{F09BEFBA-BC37-43AE-AAE3-CFBC788B49EB}" type="sibTrans" cxnId="{3F1D9FFB-0C4E-44FD-93C6-8EFD6A259043}">
      <dgm:prSet/>
      <dgm:spPr/>
      <dgm:t>
        <a:bodyPr/>
        <a:lstStyle/>
        <a:p>
          <a:endParaRPr lang="en-US"/>
        </a:p>
      </dgm:t>
    </dgm:pt>
    <dgm:pt modelId="{BC498D17-7EEE-49A3-A3D1-93EA33E6FF31}">
      <dgm:prSet/>
      <dgm:spPr/>
      <dgm:t>
        <a:bodyPr/>
        <a:lstStyle/>
        <a:p>
          <a:r>
            <a:rPr lang="en-IN"/>
            <a:t>Flexibility</a:t>
          </a:r>
          <a:endParaRPr lang="en-US"/>
        </a:p>
      </dgm:t>
    </dgm:pt>
    <dgm:pt modelId="{CA9F8412-F137-46E1-AAB3-C43B48BE297A}" type="parTrans" cxnId="{0307A481-170B-4CD1-A826-FCB5DF946457}">
      <dgm:prSet/>
      <dgm:spPr/>
      <dgm:t>
        <a:bodyPr/>
        <a:lstStyle/>
        <a:p>
          <a:endParaRPr lang="en-US"/>
        </a:p>
      </dgm:t>
    </dgm:pt>
    <dgm:pt modelId="{971FF329-5CBE-4FE7-9651-D793C99DC7E3}" type="sibTrans" cxnId="{0307A481-170B-4CD1-A826-FCB5DF946457}">
      <dgm:prSet/>
      <dgm:spPr/>
      <dgm:t>
        <a:bodyPr/>
        <a:lstStyle/>
        <a:p>
          <a:endParaRPr lang="en-US"/>
        </a:p>
      </dgm:t>
    </dgm:pt>
    <dgm:pt modelId="{27CFCA7F-DFD4-4DB9-BD7E-0382F08EE59A}">
      <dgm:prSet/>
      <dgm:spPr/>
      <dgm:t>
        <a:bodyPr/>
        <a:lstStyle/>
        <a:p>
          <a:r>
            <a:rPr lang="en-IN"/>
            <a:t>Cons</a:t>
          </a:r>
          <a:endParaRPr lang="en-US"/>
        </a:p>
      </dgm:t>
    </dgm:pt>
    <dgm:pt modelId="{A674067D-628E-4FC6-8A66-B1404431DF2F}" type="parTrans" cxnId="{4CE10912-A7F5-4DE3-82E5-97661F48457B}">
      <dgm:prSet/>
      <dgm:spPr/>
      <dgm:t>
        <a:bodyPr/>
        <a:lstStyle/>
        <a:p>
          <a:endParaRPr lang="en-US"/>
        </a:p>
      </dgm:t>
    </dgm:pt>
    <dgm:pt modelId="{8DBEA214-ADA3-4B5C-B3C7-889DAFB29569}" type="sibTrans" cxnId="{4CE10912-A7F5-4DE3-82E5-97661F48457B}">
      <dgm:prSet/>
      <dgm:spPr/>
      <dgm:t>
        <a:bodyPr/>
        <a:lstStyle/>
        <a:p>
          <a:endParaRPr lang="en-US"/>
        </a:p>
      </dgm:t>
    </dgm:pt>
    <dgm:pt modelId="{D96A4246-A177-435E-B001-17E475A6CA20}">
      <dgm:prSet/>
      <dgm:spPr/>
      <dgm:t>
        <a:bodyPr/>
        <a:lstStyle/>
        <a:p>
          <a:r>
            <a:rPr lang="en-IN"/>
            <a:t>Financial Risk</a:t>
          </a:r>
          <a:endParaRPr lang="en-US"/>
        </a:p>
      </dgm:t>
    </dgm:pt>
    <dgm:pt modelId="{34CF912F-5188-4C12-8CC4-D7DA6BBD9EC9}" type="parTrans" cxnId="{EFB25CAF-D446-432B-AA2C-358116174429}">
      <dgm:prSet/>
      <dgm:spPr/>
      <dgm:t>
        <a:bodyPr/>
        <a:lstStyle/>
        <a:p>
          <a:endParaRPr lang="en-US"/>
        </a:p>
      </dgm:t>
    </dgm:pt>
    <dgm:pt modelId="{20C04A79-A2D9-4698-A08A-9BBBFB59FB77}" type="sibTrans" cxnId="{EFB25CAF-D446-432B-AA2C-358116174429}">
      <dgm:prSet/>
      <dgm:spPr/>
      <dgm:t>
        <a:bodyPr/>
        <a:lstStyle/>
        <a:p>
          <a:endParaRPr lang="en-US"/>
        </a:p>
      </dgm:t>
    </dgm:pt>
    <dgm:pt modelId="{2245FED6-24EB-4A8B-AE80-C9FBBF37A458}">
      <dgm:prSet/>
      <dgm:spPr/>
      <dgm:t>
        <a:bodyPr/>
        <a:lstStyle/>
        <a:p>
          <a:r>
            <a:rPr lang="en-IN"/>
            <a:t>Effects of profit</a:t>
          </a:r>
          <a:endParaRPr lang="en-US"/>
        </a:p>
      </dgm:t>
    </dgm:pt>
    <dgm:pt modelId="{774DEBBB-6BCC-45AC-ACB7-BCF1BF5C8B3B}" type="parTrans" cxnId="{86068258-68F3-459D-840A-D141238A9439}">
      <dgm:prSet/>
      <dgm:spPr/>
      <dgm:t>
        <a:bodyPr/>
        <a:lstStyle/>
        <a:p>
          <a:endParaRPr lang="en-US"/>
        </a:p>
      </dgm:t>
    </dgm:pt>
    <dgm:pt modelId="{E7758728-B44F-4202-8AF8-6A4DE6446EAF}" type="sibTrans" cxnId="{86068258-68F3-459D-840A-D141238A9439}">
      <dgm:prSet/>
      <dgm:spPr/>
      <dgm:t>
        <a:bodyPr/>
        <a:lstStyle/>
        <a:p>
          <a:endParaRPr lang="en-US"/>
        </a:p>
      </dgm:t>
    </dgm:pt>
    <dgm:pt modelId="{BD05A349-506A-4CED-9FAC-09E9973119DD}">
      <dgm:prSet/>
      <dgm:spPr/>
      <dgm:t>
        <a:bodyPr/>
        <a:lstStyle/>
        <a:p>
          <a:r>
            <a:rPr lang="en-IN"/>
            <a:t>Penal rate of interest with high financial leverage</a:t>
          </a:r>
          <a:endParaRPr lang="en-US"/>
        </a:p>
      </dgm:t>
    </dgm:pt>
    <dgm:pt modelId="{6F35AB5D-83A6-4320-84D6-A0B70B48A16F}" type="parTrans" cxnId="{E03ABF2D-076E-41A1-BDB9-19431E417079}">
      <dgm:prSet/>
      <dgm:spPr/>
      <dgm:t>
        <a:bodyPr/>
        <a:lstStyle/>
        <a:p>
          <a:endParaRPr lang="en-US"/>
        </a:p>
      </dgm:t>
    </dgm:pt>
    <dgm:pt modelId="{9B0C5F60-7D03-466E-9338-EBED84153134}" type="sibTrans" cxnId="{E03ABF2D-076E-41A1-BDB9-19431E417079}">
      <dgm:prSet/>
      <dgm:spPr/>
      <dgm:t>
        <a:bodyPr/>
        <a:lstStyle/>
        <a:p>
          <a:endParaRPr lang="en-US"/>
        </a:p>
      </dgm:t>
    </dgm:pt>
    <dgm:pt modelId="{EA92CA7D-8210-447D-B34B-3482E679EB9C}" type="pres">
      <dgm:prSet presAssocID="{BEE9B52B-8BD4-46C6-923E-23B344158BB0}" presName="linear" presStyleCnt="0">
        <dgm:presLayoutVars>
          <dgm:dir/>
          <dgm:animLvl val="lvl"/>
          <dgm:resizeHandles val="exact"/>
        </dgm:presLayoutVars>
      </dgm:prSet>
      <dgm:spPr/>
      <dgm:t>
        <a:bodyPr/>
        <a:lstStyle/>
        <a:p>
          <a:endParaRPr lang="en-IN"/>
        </a:p>
      </dgm:t>
    </dgm:pt>
    <dgm:pt modelId="{98F897D3-2840-4322-8519-34F4B07820BC}" type="pres">
      <dgm:prSet presAssocID="{5064E9CF-1AC3-4C35-B476-C8EB0BB7EEE2}" presName="parentLin" presStyleCnt="0"/>
      <dgm:spPr/>
    </dgm:pt>
    <dgm:pt modelId="{A5DEDD31-B295-4B66-AE4C-24A7CD1B1C1B}" type="pres">
      <dgm:prSet presAssocID="{5064E9CF-1AC3-4C35-B476-C8EB0BB7EEE2}" presName="parentLeftMargin" presStyleLbl="node1" presStyleIdx="0" presStyleCnt="2"/>
      <dgm:spPr/>
      <dgm:t>
        <a:bodyPr/>
        <a:lstStyle/>
        <a:p>
          <a:endParaRPr lang="en-IN"/>
        </a:p>
      </dgm:t>
    </dgm:pt>
    <dgm:pt modelId="{727FC794-9BAC-474F-97C6-E00A19274556}" type="pres">
      <dgm:prSet presAssocID="{5064E9CF-1AC3-4C35-B476-C8EB0BB7EEE2}" presName="parentText" presStyleLbl="node1" presStyleIdx="0" presStyleCnt="2">
        <dgm:presLayoutVars>
          <dgm:chMax val="0"/>
          <dgm:bulletEnabled val="1"/>
        </dgm:presLayoutVars>
      </dgm:prSet>
      <dgm:spPr/>
      <dgm:t>
        <a:bodyPr/>
        <a:lstStyle/>
        <a:p>
          <a:endParaRPr lang="en-IN"/>
        </a:p>
      </dgm:t>
    </dgm:pt>
    <dgm:pt modelId="{80D09BE6-1A75-486C-A7EC-0511E7C92F9E}" type="pres">
      <dgm:prSet presAssocID="{5064E9CF-1AC3-4C35-B476-C8EB0BB7EEE2}" presName="negativeSpace" presStyleCnt="0"/>
      <dgm:spPr/>
    </dgm:pt>
    <dgm:pt modelId="{1242696F-00C6-414A-8D3F-E471710AEA57}" type="pres">
      <dgm:prSet presAssocID="{5064E9CF-1AC3-4C35-B476-C8EB0BB7EEE2}" presName="childText" presStyleLbl="conFgAcc1" presStyleIdx="0" presStyleCnt="2">
        <dgm:presLayoutVars>
          <dgm:bulletEnabled val="1"/>
        </dgm:presLayoutVars>
      </dgm:prSet>
      <dgm:spPr/>
      <dgm:t>
        <a:bodyPr/>
        <a:lstStyle/>
        <a:p>
          <a:endParaRPr lang="en-IN"/>
        </a:p>
      </dgm:t>
    </dgm:pt>
    <dgm:pt modelId="{2D2C10B9-4831-4BD3-8AC5-247123AF6B7C}" type="pres">
      <dgm:prSet presAssocID="{59068628-615E-485A-A510-E9DDE7015A11}" presName="spaceBetweenRectangles" presStyleCnt="0"/>
      <dgm:spPr/>
    </dgm:pt>
    <dgm:pt modelId="{984D2CF9-B70C-470D-9D7F-228901FD8EB7}" type="pres">
      <dgm:prSet presAssocID="{27CFCA7F-DFD4-4DB9-BD7E-0382F08EE59A}" presName="parentLin" presStyleCnt="0"/>
      <dgm:spPr/>
    </dgm:pt>
    <dgm:pt modelId="{E3E92C62-64DF-4375-9471-013129CDA137}" type="pres">
      <dgm:prSet presAssocID="{27CFCA7F-DFD4-4DB9-BD7E-0382F08EE59A}" presName="parentLeftMargin" presStyleLbl="node1" presStyleIdx="0" presStyleCnt="2"/>
      <dgm:spPr/>
      <dgm:t>
        <a:bodyPr/>
        <a:lstStyle/>
        <a:p>
          <a:endParaRPr lang="en-IN"/>
        </a:p>
      </dgm:t>
    </dgm:pt>
    <dgm:pt modelId="{E886EDC2-D168-48BB-995E-144AC01B1528}" type="pres">
      <dgm:prSet presAssocID="{27CFCA7F-DFD4-4DB9-BD7E-0382F08EE59A}" presName="parentText" presStyleLbl="node1" presStyleIdx="1" presStyleCnt="2">
        <dgm:presLayoutVars>
          <dgm:chMax val="0"/>
          <dgm:bulletEnabled val="1"/>
        </dgm:presLayoutVars>
      </dgm:prSet>
      <dgm:spPr/>
      <dgm:t>
        <a:bodyPr/>
        <a:lstStyle/>
        <a:p>
          <a:endParaRPr lang="en-IN"/>
        </a:p>
      </dgm:t>
    </dgm:pt>
    <dgm:pt modelId="{8B0B3C54-6ECE-4106-82B0-C5601020C218}" type="pres">
      <dgm:prSet presAssocID="{27CFCA7F-DFD4-4DB9-BD7E-0382F08EE59A}" presName="negativeSpace" presStyleCnt="0"/>
      <dgm:spPr/>
    </dgm:pt>
    <dgm:pt modelId="{24E56BD3-1D04-461E-8FF3-F603B3456691}" type="pres">
      <dgm:prSet presAssocID="{27CFCA7F-DFD4-4DB9-BD7E-0382F08EE59A}" presName="childText" presStyleLbl="conFgAcc1" presStyleIdx="1" presStyleCnt="2">
        <dgm:presLayoutVars>
          <dgm:bulletEnabled val="1"/>
        </dgm:presLayoutVars>
      </dgm:prSet>
      <dgm:spPr/>
      <dgm:t>
        <a:bodyPr/>
        <a:lstStyle/>
        <a:p>
          <a:endParaRPr lang="en-IN"/>
        </a:p>
      </dgm:t>
    </dgm:pt>
  </dgm:ptLst>
  <dgm:cxnLst>
    <dgm:cxn modelId="{A20ED856-3D55-436B-9634-AD264C94A2F2}" srcId="{5064E9CF-1AC3-4C35-B476-C8EB0BB7EEE2}" destId="{ADE0462E-2966-4B64-A9FB-55EA7866D57A}" srcOrd="0" destOrd="0" parTransId="{A8AA7AD7-B7FF-4C47-BCCD-9B7A113A33AD}" sibTransId="{B6BBDDDF-3FDC-4859-8BF6-44A3F9153398}"/>
    <dgm:cxn modelId="{0C4D7EB0-6E48-4AEE-B7E8-C0C1F0941B0B}" type="presOf" srcId="{D96A4246-A177-435E-B001-17E475A6CA20}" destId="{24E56BD3-1D04-461E-8FF3-F603B3456691}" srcOrd="0" destOrd="0" presId="urn:microsoft.com/office/officeart/2005/8/layout/list1"/>
    <dgm:cxn modelId="{201294C4-643B-40EA-815D-EDD41CBFC630}" type="presOf" srcId="{BEE9B52B-8BD4-46C6-923E-23B344158BB0}" destId="{EA92CA7D-8210-447D-B34B-3482E679EB9C}" srcOrd="0" destOrd="0" presId="urn:microsoft.com/office/officeart/2005/8/layout/list1"/>
    <dgm:cxn modelId="{3F1D9FFB-0C4E-44FD-93C6-8EFD6A259043}" srcId="{5064E9CF-1AC3-4C35-B476-C8EB0BB7EEE2}" destId="{58302375-15CB-4D1D-9131-F411952BE3E8}" srcOrd="1" destOrd="0" parTransId="{7B87479E-1528-4A52-B6B0-8E7FB36214C5}" sibTransId="{F09BEFBA-BC37-43AE-AAE3-CFBC788B49EB}"/>
    <dgm:cxn modelId="{0307A481-170B-4CD1-A826-FCB5DF946457}" srcId="{5064E9CF-1AC3-4C35-B476-C8EB0BB7EEE2}" destId="{BC498D17-7EEE-49A3-A3D1-93EA33E6FF31}" srcOrd="2" destOrd="0" parTransId="{CA9F8412-F137-46E1-AAB3-C43B48BE297A}" sibTransId="{971FF329-5CBE-4FE7-9651-D793C99DC7E3}"/>
    <dgm:cxn modelId="{16DD1024-8BD9-4D0F-BC94-441E0301AF82}" type="presOf" srcId="{BD05A349-506A-4CED-9FAC-09E9973119DD}" destId="{24E56BD3-1D04-461E-8FF3-F603B3456691}" srcOrd="0" destOrd="2" presId="urn:microsoft.com/office/officeart/2005/8/layout/list1"/>
    <dgm:cxn modelId="{6B6E6E10-AEDF-45FA-9985-2305D7276681}" type="presOf" srcId="{5064E9CF-1AC3-4C35-B476-C8EB0BB7EEE2}" destId="{A5DEDD31-B295-4B66-AE4C-24A7CD1B1C1B}" srcOrd="0" destOrd="0" presId="urn:microsoft.com/office/officeart/2005/8/layout/list1"/>
    <dgm:cxn modelId="{86068258-68F3-459D-840A-D141238A9439}" srcId="{27CFCA7F-DFD4-4DB9-BD7E-0382F08EE59A}" destId="{2245FED6-24EB-4A8B-AE80-C9FBBF37A458}" srcOrd="1" destOrd="0" parTransId="{774DEBBB-6BCC-45AC-ACB7-BCF1BF5C8B3B}" sibTransId="{E7758728-B44F-4202-8AF8-6A4DE6446EAF}"/>
    <dgm:cxn modelId="{FC66C966-49F4-403B-A9A1-BA5A63783880}" type="presOf" srcId="{BC498D17-7EEE-49A3-A3D1-93EA33E6FF31}" destId="{1242696F-00C6-414A-8D3F-E471710AEA57}" srcOrd="0" destOrd="2" presId="urn:microsoft.com/office/officeart/2005/8/layout/list1"/>
    <dgm:cxn modelId="{8209C202-A277-4F0D-9EA5-22988FCC7B91}" type="presOf" srcId="{58302375-15CB-4D1D-9131-F411952BE3E8}" destId="{1242696F-00C6-414A-8D3F-E471710AEA57}" srcOrd="0" destOrd="1" presId="urn:microsoft.com/office/officeart/2005/8/layout/list1"/>
    <dgm:cxn modelId="{B771BC81-A251-4989-B7D6-DBCB43B39613}" type="presOf" srcId="{27CFCA7F-DFD4-4DB9-BD7E-0382F08EE59A}" destId="{E3E92C62-64DF-4375-9471-013129CDA137}" srcOrd="0" destOrd="0" presId="urn:microsoft.com/office/officeart/2005/8/layout/list1"/>
    <dgm:cxn modelId="{B189EDAB-BD51-427C-951B-258A9DBBEB0A}" type="presOf" srcId="{2245FED6-24EB-4A8B-AE80-C9FBBF37A458}" destId="{24E56BD3-1D04-461E-8FF3-F603B3456691}" srcOrd="0" destOrd="1" presId="urn:microsoft.com/office/officeart/2005/8/layout/list1"/>
    <dgm:cxn modelId="{4CE10912-A7F5-4DE3-82E5-97661F48457B}" srcId="{BEE9B52B-8BD4-46C6-923E-23B344158BB0}" destId="{27CFCA7F-DFD4-4DB9-BD7E-0382F08EE59A}" srcOrd="1" destOrd="0" parTransId="{A674067D-628E-4FC6-8A66-B1404431DF2F}" sibTransId="{8DBEA214-ADA3-4B5C-B3C7-889DAFB29569}"/>
    <dgm:cxn modelId="{C592A518-BC0E-4494-8C69-93EA7CF0AA46}" type="presOf" srcId="{27CFCA7F-DFD4-4DB9-BD7E-0382F08EE59A}" destId="{E886EDC2-D168-48BB-995E-144AC01B1528}" srcOrd="1" destOrd="0" presId="urn:microsoft.com/office/officeart/2005/8/layout/list1"/>
    <dgm:cxn modelId="{57F5BEAE-647C-4669-BDDB-904A5035A622}" type="presOf" srcId="{5064E9CF-1AC3-4C35-B476-C8EB0BB7EEE2}" destId="{727FC794-9BAC-474F-97C6-E00A19274556}" srcOrd="1" destOrd="0" presId="urn:microsoft.com/office/officeart/2005/8/layout/list1"/>
    <dgm:cxn modelId="{19CA93C3-6096-47DC-B023-B04933C66990}" srcId="{BEE9B52B-8BD4-46C6-923E-23B344158BB0}" destId="{5064E9CF-1AC3-4C35-B476-C8EB0BB7EEE2}" srcOrd="0" destOrd="0" parTransId="{079A5C96-D764-44A0-AD8B-D6A8E4E1C7B9}" sibTransId="{59068628-615E-485A-A510-E9DDE7015A11}"/>
    <dgm:cxn modelId="{E03ABF2D-076E-41A1-BDB9-19431E417079}" srcId="{27CFCA7F-DFD4-4DB9-BD7E-0382F08EE59A}" destId="{BD05A349-506A-4CED-9FAC-09E9973119DD}" srcOrd="2" destOrd="0" parTransId="{6F35AB5D-83A6-4320-84D6-A0B70B48A16F}" sibTransId="{9B0C5F60-7D03-466E-9338-EBED84153134}"/>
    <dgm:cxn modelId="{EFB25CAF-D446-432B-AA2C-358116174429}" srcId="{27CFCA7F-DFD4-4DB9-BD7E-0382F08EE59A}" destId="{D96A4246-A177-435E-B001-17E475A6CA20}" srcOrd="0" destOrd="0" parTransId="{34CF912F-5188-4C12-8CC4-D7DA6BBD9EC9}" sibTransId="{20C04A79-A2D9-4698-A08A-9BBBFB59FB77}"/>
    <dgm:cxn modelId="{7370DBDA-1516-4E44-AEC1-01B8B75EB847}" type="presOf" srcId="{ADE0462E-2966-4B64-A9FB-55EA7866D57A}" destId="{1242696F-00C6-414A-8D3F-E471710AEA57}" srcOrd="0" destOrd="0" presId="urn:microsoft.com/office/officeart/2005/8/layout/list1"/>
    <dgm:cxn modelId="{2E9143E9-E164-4354-A5DA-77AFFCC483D1}" type="presParOf" srcId="{EA92CA7D-8210-447D-B34B-3482E679EB9C}" destId="{98F897D3-2840-4322-8519-34F4B07820BC}" srcOrd="0" destOrd="0" presId="urn:microsoft.com/office/officeart/2005/8/layout/list1"/>
    <dgm:cxn modelId="{64013D72-5BF6-435F-A775-240BF64B815E}" type="presParOf" srcId="{98F897D3-2840-4322-8519-34F4B07820BC}" destId="{A5DEDD31-B295-4B66-AE4C-24A7CD1B1C1B}" srcOrd="0" destOrd="0" presId="urn:microsoft.com/office/officeart/2005/8/layout/list1"/>
    <dgm:cxn modelId="{E1E3BFC2-E83F-4ECD-973C-92DDDBCACA81}" type="presParOf" srcId="{98F897D3-2840-4322-8519-34F4B07820BC}" destId="{727FC794-9BAC-474F-97C6-E00A19274556}" srcOrd="1" destOrd="0" presId="urn:microsoft.com/office/officeart/2005/8/layout/list1"/>
    <dgm:cxn modelId="{C3A08629-6B84-4951-8F06-DEF82BD304A0}" type="presParOf" srcId="{EA92CA7D-8210-447D-B34B-3482E679EB9C}" destId="{80D09BE6-1A75-486C-A7EC-0511E7C92F9E}" srcOrd="1" destOrd="0" presId="urn:microsoft.com/office/officeart/2005/8/layout/list1"/>
    <dgm:cxn modelId="{363A9B72-47FB-463F-A888-2455ED825839}" type="presParOf" srcId="{EA92CA7D-8210-447D-B34B-3482E679EB9C}" destId="{1242696F-00C6-414A-8D3F-E471710AEA57}" srcOrd="2" destOrd="0" presId="urn:microsoft.com/office/officeart/2005/8/layout/list1"/>
    <dgm:cxn modelId="{60B2D20F-642E-41A5-8EF5-3E9D26151373}" type="presParOf" srcId="{EA92CA7D-8210-447D-B34B-3482E679EB9C}" destId="{2D2C10B9-4831-4BD3-8AC5-247123AF6B7C}" srcOrd="3" destOrd="0" presId="urn:microsoft.com/office/officeart/2005/8/layout/list1"/>
    <dgm:cxn modelId="{CA6F04D2-946E-44CD-9DEB-D67AFE097C51}" type="presParOf" srcId="{EA92CA7D-8210-447D-B34B-3482E679EB9C}" destId="{984D2CF9-B70C-470D-9D7F-228901FD8EB7}" srcOrd="4" destOrd="0" presId="urn:microsoft.com/office/officeart/2005/8/layout/list1"/>
    <dgm:cxn modelId="{95D09E01-4349-4F88-88EE-BA71364A88A4}" type="presParOf" srcId="{984D2CF9-B70C-470D-9D7F-228901FD8EB7}" destId="{E3E92C62-64DF-4375-9471-013129CDA137}" srcOrd="0" destOrd="0" presId="urn:microsoft.com/office/officeart/2005/8/layout/list1"/>
    <dgm:cxn modelId="{EE84F449-8FA7-4476-A033-282BA0CA1677}" type="presParOf" srcId="{984D2CF9-B70C-470D-9D7F-228901FD8EB7}" destId="{E886EDC2-D168-48BB-995E-144AC01B1528}" srcOrd="1" destOrd="0" presId="urn:microsoft.com/office/officeart/2005/8/layout/list1"/>
    <dgm:cxn modelId="{2D9CC366-1C3B-4885-A3FB-40093201B2E5}" type="presParOf" srcId="{EA92CA7D-8210-447D-B34B-3482E679EB9C}" destId="{8B0B3C54-6ECE-4106-82B0-C5601020C218}" srcOrd="5" destOrd="0" presId="urn:microsoft.com/office/officeart/2005/8/layout/list1"/>
    <dgm:cxn modelId="{5DB492F5-5A72-4507-B8AF-FC4265B6E165}" type="presParOf" srcId="{EA92CA7D-8210-447D-B34B-3482E679EB9C}" destId="{24E56BD3-1D04-461E-8FF3-F603B3456691}"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C2C113E-9D00-4F10-9A6C-EA755DBD4D2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DEC6154-962F-4AB4-91AB-6B627DF30340}">
      <dgm:prSet/>
      <dgm:spPr/>
      <dgm:t>
        <a:bodyPr/>
        <a:lstStyle/>
        <a:p>
          <a:r>
            <a:rPr lang="en-IN"/>
            <a:t>Capital structure is relevant</a:t>
          </a:r>
          <a:endParaRPr lang="en-US"/>
        </a:p>
      </dgm:t>
    </dgm:pt>
    <dgm:pt modelId="{6227B99C-5817-4343-8B7B-2B4DD0838B64}" type="parTrans" cxnId="{BC501212-F7DA-453E-A37D-49318775A5C2}">
      <dgm:prSet/>
      <dgm:spPr/>
      <dgm:t>
        <a:bodyPr/>
        <a:lstStyle/>
        <a:p>
          <a:endParaRPr lang="en-US"/>
        </a:p>
      </dgm:t>
    </dgm:pt>
    <dgm:pt modelId="{29AD85B5-7167-40AA-9BE6-F8E45A006141}" type="sibTrans" cxnId="{BC501212-F7DA-453E-A37D-49318775A5C2}">
      <dgm:prSet/>
      <dgm:spPr/>
      <dgm:t>
        <a:bodyPr/>
        <a:lstStyle/>
        <a:p>
          <a:endParaRPr lang="en-US"/>
        </a:p>
      </dgm:t>
    </dgm:pt>
    <dgm:pt modelId="{27162577-BF5D-4E93-AA5C-1E126A553292}">
      <dgm:prSet/>
      <dgm:spPr/>
      <dgm:t>
        <a:bodyPr/>
        <a:lstStyle/>
        <a:p>
          <a:r>
            <a:rPr lang="en-IN"/>
            <a:t>Debt is cheaper –reduces cost of capital- enhance value of firm</a:t>
          </a:r>
          <a:endParaRPr lang="en-US"/>
        </a:p>
      </dgm:t>
    </dgm:pt>
    <dgm:pt modelId="{F92EA86F-D9C3-4EF4-A125-21E264F410EC}" type="parTrans" cxnId="{A121E922-81FC-465C-80C7-892CE20AFE22}">
      <dgm:prSet/>
      <dgm:spPr/>
      <dgm:t>
        <a:bodyPr/>
        <a:lstStyle/>
        <a:p>
          <a:endParaRPr lang="en-US"/>
        </a:p>
      </dgm:t>
    </dgm:pt>
    <dgm:pt modelId="{E617EF30-4E3E-4C64-B773-6CF0636DFD56}" type="sibTrans" cxnId="{A121E922-81FC-465C-80C7-892CE20AFE22}">
      <dgm:prSet/>
      <dgm:spPr/>
      <dgm:t>
        <a:bodyPr/>
        <a:lstStyle/>
        <a:p>
          <a:endParaRPr lang="en-US"/>
        </a:p>
      </dgm:t>
    </dgm:pt>
    <dgm:pt modelId="{A01D3D24-765A-427A-93E0-C86ED1F07B2A}">
      <dgm:prSet/>
      <dgm:spPr/>
      <dgm:t>
        <a:bodyPr/>
        <a:lstStyle/>
        <a:p>
          <a:r>
            <a:rPr lang="en-IN"/>
            <a:t>Optimum capital structure exists</a:t>
          </a:r>
          <a:endParaRPr lang="en-US"/>
        </a:p>
      </dgm:t>
    </dgm:pt>
    <dgm:pt modelId="{9F1E7834-7EC6-4366-8BC3-A2C2A0B246B7}" type="parTrans" cxnId="{BF467421-A0DE-4FF6-9D66-F2FC9DD5DEAB}">
      <dgm:prSet/>
      <dgm:spPr/>
      <dgm:t>
        <a:bodyPr/>
        <a:lstStyle/>
        <a:p>
          <a:endParaRPr lang="en-US"/>
        </a:p>
      </dgm:t>
    </dgm:pt>
    <dgm:pt modelId="{F2D12DD0-10EF-4925-8ADB-58D3E87F79DE}" type="sibTrans" cxnId="{BF467421-A0DE-4FF6-9D66-F2FC9DD5DEAB}">
      <dgm:prSet/>
      <dgm:spPr/>
      <dgm:t>
        <a:bodyPr/>
        <a:lstStyle/>
        <a:p>
          <a:endParaRPr lang="en-US"/>
        </a:p>
      </dgm:t>
    </dgm:pt>
    <dgm:pt modelId="{86353378-C13D-46EE-B824-C381F73C0FF3}">
      <dgm:prSet/>
      <dgm:spPr/>
      <dgm:t>
        <a:bodyPr/>
        <a:lstStyle/>
        <a:p>
          <a:r>
            <a:rPr lang="en-IN"/>
            <a:t>Capital Structure Irrelevant</a:t>
          </a:r>
          <a:endParaRPr lang="en-US"/>
        </a:p>
      </dgm:t>
    </dgm:pt>
    <dgm:pt modelId="{6DA1BD04-F6B4-496D-80B6-8F7E7EC5B51A}" type="parTrans" cxnId="{88247566-7128-4018-9174-207B8CD98900}">
      <dgm:prSet/>
      <dgm:spPr/>
      <dgm:t>
        <a:bodyPr/>
        <a:lstStyle/>
        <a:p>
          <a:endParaRPr lang="en-US"/>
        </a:p>
      </dgm:t>
    </dgm:pt>
    <dgm:pt modelId="{91808F7D-AFF5-4183-B0F4-6E926AFF3E50}" type="sibTrans" cxnId="{88247566-7128-4018-9174-207B8CD98900}">
      <dgm:prSet/>
      <dgm:spPr/>
      <dgm:t>
        <a:bodyPr/>
        <a:lstStyle/>
        <a:p>
          <a:endParaRPr lang="en-US"/>
        </a:p>
      </dgm:t>
    </dgm:pt>
    <dgm:pt modelId="{E98F335E-104B-4124-A649-4D6834EC029F}">
      <dgm:prSet/>
      <dgm:spPr/>
      <dgm:t>
        <a:bodyPr/>
        <a:lstStyle/>
        <a:p>
          <a:r>
            <a:rPr lang="en-IN"/>
            <a:t>Increasing financial leverage increases the cost of equity- benefits of low cost of debt is offset </a:t>
          </a:r>
          <a:endParaRPr lang="en-US"/>
        </a:p>
      </dgm:t>
    </dgm:pt>
    <dgm:pt modelId="{45A05757-2E16-4244-A025-182AD8F86E69}" type="parTrans" cxnId="{D8096D21-D854-4638-9BE0-25E9BB56CDA6}">
      <dgm:prSet/>
      <dgm:spPr/>
      <dgm:t>
        <a:bodyPr/>
        <a:lstStyle/>
        <a:p>
          <a:endParaRPr lang="en-US"/>
        </a:p>
      </dgm:t>
    </dgm:pt>
    <dgm:pt modelId="{CCDB8FDA-C945-4941-A45F-9920C5DAC611}" type="sibTrans" cxnId="{D8096D21-D854-4638-9BE0-25E9BB56CDA6}">
      <dgm:prSet/>
      <dgm:spPr/>
      <dgm:t>
        <a:bodyPr/>
        <a:lstStyle/>
        <a:p>
          <a:endParaRPr lang="en-US"/>
        </a:p>
      </dgm:t>
    </dgm:pt>
    <dgm:pt modelId="{903350E6-928C-410C-AF80-22BA7DF3473F}">
      <dgm:prSet/>
      <dgm:spPr/>
      <dgm:t>
        <a:bodyPr/>
        <a:lstStyle/>
        <a:p>
          <a:r>
            <a:rPr lang="en-IN"/>
            <a:t>Value of firm depends on the operating earnings</a:t>
          </a:r>
          <a:endParaRPr lang="en-US"/>
        </a:p>
      </dgm:t>
    </dgm:pt>
    <dgm:pt modelId="{52E4ED18-47A7-46D7-84DF-1D51A26259D1}" type="parTrans" cxnId="{7A4320E8-3135-457A-B60B-6DEE37A02A05}">
      <dgm:prSet/>
      <dgm:spPr/>
      <dgm:t>
        <a:bodyPr/>
        <a:lstStyle/>
        <a:p>
          <a:endParaRPr lang="en-US"/>
        </a:p>
      </dgm:t>
    </dgm:pt>
    <dgm:pt modelId="{91D2CB25-CB54-471B-A75C-9F77101F0797}" type="sibTrans" cxnId="{7A4320E8-3135-457A-B60B-6DEE37A02A05}">
      <dgm:prSet/>
      <dgm:spPr/>
      <dgm:t>
        <a:bodyPr/>
        <a:lstStyle/>
        <a:p>
          <a:endParaRPr lang="en-US"/>
        </a:p>
      </dgm:t>
    </dgm:pt>
    <dgm:pt modelId="{483DF52F-66BA-4C5E-988A-02D3F0E98324}" type="pres">
      <dgm:prSet presAssocID="{5C2C113E-9D00-4F10-9A6C-EA755DBD4D2E}" presName="linear" presStyleCnt="0">
        <dgm:presLayoutVars>
          <dgm:animLvl val="lvl"/>
          <dgm:resizeHandles val="exact"/>
        </dgm:presLayoutVars>
      </dgm:prSet>
      <dgm:spPr/>
      <dgm:t>
        <a:bodyPr/>
        <a:lstStyle/>
        <a:p>
          <a:endParaRPr lang="en-IN"/>
        </a:p>
      </dgm:t>
    </dgm:pt>
    <dgm:pt modelId="{03234776-669A-4EF9-9511-16B8B25A492B}" type="pres">
      <dgm:prSet presAssocID="{7DEC6154-962F-4AB4-91AB-6B627DF30340}" presName="parentText" presStyleLbl="node1" presStyleIdx="0" presStyleCnt="2">
        <dgm:presLayoutVars>
          <dgm:chMax val="0"/>
          <dgm:bulletEnabled val="1"/>
        </dgm:presLayoutVars>
      </dgm:prSet>
      <dgm:spPr/>
      <dgm:t>
        <a:bodyPr/>
        <a:lstStyle/>
        <a:p>
          <a:endParaRPr lang="en-IN"/>
        </a:p>
      </dgm:t>
    </dgm:pt>
    <dgm:pt modelId="{EC89A635-EDE3-40D3-9D43-1401F4629D68}" type="pres">
      <dgm:prSet presAssocID="{7DEC6154-962F-4AB4-91AB-6B627DF30340}" presName="childText" presStyleLbl="revTx" presStyleIdx="0" presStyleCnt="2">
        <dgm:presLayoutVars>
          <dgm:bulletEnabled val="1"/>
        </dgm:presLayoutVars>
      </dgm:prSet>
      <dgm:spPr/>
      <dgm:t>
        <a:bodyPr/>
        <a:lstStyle/>
        <a:p>
          <a:endParaRPr lang="en-IN"/>
        </a:p>
      </dgm:t>
    </dgm:pt>
    <dgm:pt modelId="{66BDA98D-536D-4140-AEC8-E6CA7582CE34}" type="pres">
      <dgm:prSet presAssocID="{86353378-C13D-46EE-B824-C381F73C0FF3}" presName="parentText" presStyleLbl="node1" presStyleIdx="1" presStyleCnt="2">
        <dgm:presLayoutVars>
          <dgm:chMax val="0"/>
          <dgm:bulletEnabled val="1"/>
        </dgm:presLayoutVars>
      </dgm:prSet>
      <dgm:spPr/>
      <dgm:t>
        <a:bodyPr/>
        <a:lstStyle/>
        <a:p>
          <a:endParaRPr lang="en-IN"/>
        </a:p>
      </dgm:t>
    </dgm:pt>
    <dgm:pt modelId="{146E12DD-5CBF-453C-9046-B06ECC057FA6}" type="pres">
      <dgm:prSet presAssocID="{86353378-C13D-46EE-B824-C381F73C0FF3}" presName="childText" presStyleLbl="revTx" presStyleIdx="1" presStyleCnt="2">
        <dgm:presLayoutVars>
          <dgm:bulletEnabled val="1"/>
        </dgm:presLayoutVars>
      </dgm:prSet>
      <dgm:spPr/>
      <dgm:t>
        <a:bodyPr/>
        <a:lstStyle/>
        <a:p>
          <a:endParaRPr lang="en-IN"/>
        </a:p>
      </dgm:t>
    </dgm:pt>
  </dgm:ptLst>
  <dgm:cxnLst>
    <dgm:cxn modelId="{D8096D21-D854-4638-9BE0-25E9BB56CDA6}" srcId="{86353378-C13D-46EE-B824-C381F73C0FF3}" destId="{E98F335E-104B-4124-A649-4D6834EC029F}" srcOrd="0" destOrd="0" parTransId="{45A05757-2E16-4244-A025-182AD8F86E69}" sibTransId="{CCDB8FDA-C945-4941-A45F-9920C5DAC611}"/>
    <dgm:cxn modelId="{6EE4F3A2-C08C-4EBC-8638-2A393B5EC974}" type="presOf" srcId="{E98F335E-104B-4124-A649-4D6834EC029F}" destId="{146E12DD-5CBF-453C-9046-B06ECC057FA6}" srcOrd="0" destOrd="0" presId="urn:microsoft.com/office/officeart/2005/8/layout/vList2"/>
    <dgm:cxn modelId="{FA806690-4068-4157-B708-E6F935D83251}" type="presOf" srcId="{5C2C113E-9D00-4F10-9A6C-EA755DBD4D2E}" destId="{483DF52F-66BA-4C5E-988A-02D3F0E98324}" srcOrd="0" destOrd="0" presId="urn:microsoft.com/office/officeart/2005/8/layout/vList2"/>
    <dgm:cxn modelId="{BC501212-F7DA-453E-A37D-49318775A5C2}" srcId="{5C2C113E-9D00-4F10-9A6C-EA755DBD4D2E}" destId="{7DEC6154-962F-4AB4-91AB-6B627DF30340}" srcOrd="0" destOrd="0" parTransId="{6227B99C-5817-4343-8B7B-2B4DD0838B64}" sibTransId="{29AD85B5-7167-40AA-9BE6-F8E45A006141}"/>
    <dgm:cxn modelId="{88247566-7128-4018-9174-207B8CD98900}" srcId="{5C2C113E-9D00-4F10-9A6C-EA755DBD4D2E}" destId="{86353378-C13D-46EE-B824-C381F73C0FF3}" srcOrd="1" destOrd="0" parTransId="{6DA1BD04-F6B4-496D-80B6-8F7E7EC5B51A}" sibTransId="{91808F7D-AFF5-4183-B0F4-6E926AFF3E50}"/>
    <dgm:cxn modelId="{BF467421-A0DE-4FF6-9D66-F2FC9DD5DEAB}" srcId="{7DEC6154-962F-4AB4-91AB-6B627DF30340}" destId="{A01D3D24-765A-427A-93E0-C86ED1F07B2A}" srcOrd="1" destOrd="0" parTransId="{9F1E7834-7EC6-4366-8BC3-A2C2A0B246B7}" sibTransId="{F2D12DD0-10EF-4925-8ADB-58D3E87F79DE}"/>
    <dgm:cxn modelId="{5A77DAED-93AA-478C-A49C-2D202215DB55}" type="presOf" srcId="{7DEC6154-962F-4AB4-91AB-6B627DF30340}" destId="{03234776-669A-4EF9-9511-16B8B25A492B}" srcOrd="0" destOrd="0" presId="urn:microsoft.com/office/officeart/2005/8/layout/vList2"/>
    <dgm:cxn modelId="{7A4320E8-3135-457A-B60B-6DEE37A02A05}" srcId="{86353378-C13D-46EE-B824-C381F73C0FF3}" destId="{903350E6-928C-410C-AF80-22BA7DF3473F}" srcOrd="1" destOrd="0" parTransId="{52E4ED18-47A7-46D7-84DF-1D51A26259D1}" sibTransId="{91D2CB25-CB54-471B-A75C-9F77101F0797}"/>
    <dgm:cxn modelId="{A121E922-81FC-465C-80C7-892CE20AFE22}" srcId="{7DEC6154-962F-4AB4-91AB-6B627DF30340}" destId="{27162577-BF5D-4E93-AA5C-1E126A553292}" srcOrd="0" destOrd="0" parTransId="{F92EA86F-D9C3-4EF4-A125-21E264F410EC}" sibTransId="{E617EF30-4E3E-4C64-B773-6CF0636DFD56}"/>
    <dgm:cxn modelId="{DA9BF90F-C8B0-4A60-A2DB-7347C626CDF2}" type="presOf" srcId="{86353378-C13D-46EE-B824-C381F73C0FF3}" destId="{66BDA98D-536D-4140-AEC8-E6CA7582CE34}" srcOrd="0" destOrd="0" presId="urn:microsoft.com/office/officeart/2005/8/layout/vList2"/>
    <dgm:cxn modelId="{F8DEF894-6757-474C-835C-BDF299F749B7}" type="presOf" srcId="{27162577-BF5D-4E93-AA5C-1E126A553292}" destId="{EC89A635-EDE3-40D3-9D43-1401F4629D68}" srcOrd="0" destOrd="0" presId="urn:microsoft.com/office/officeart/2005/8/layout/vList2"/>
    <dgm:cxn modelId="{7AEB6B4A-7D86-4A3C-8974-30D9E1D330D0}" type="presOf" srcId="{A01D3D24-765A-427A-93E0-C86ED1F07B2A}" destId="{EC89A635-EDE3-40D3-9D43-1401F4629D68}" srcOrd="0" destOrd="1" presId="urn:microsoft.com/office/officeart/2005/8/layout/vList2"/>
    <dgm:cxn modelId="{88B490C4-FEF3-4312-982A-836A76A31673}" type="presOf" srcId="{903350E6-928C-410C-AF80-22BA7DF3473F}" destId="{146E12DD-5CBF-453C-9046-B06ECC057FA6}" srcOrd="0" destOrd="1" presId="urn:microsoft.com/office/officeart/2005/8/layout/vList2"/>
    <dgm:cxn modelId="{BE4498C4-78C2-401A-BD63-A128593C07CE}" type="presParOf" srcId="{483DF52F-66BA-4C5E-988A-02D3F0E98324}" destId="{03234776-669A-4EF9-9511-16B8B25A492B}" srcOrd="0" destOrd="0" presId="urn:microsoft.com/office/officeart/2005/8/layout/vList2"/>
    <dgm:cxn modelId="{01E171EE-7EF2-4C19-B7C0-710D6DCE321F}" type="presParOf" srcId="{483DF52F-66BA-4C5E-988A-02D3F0E98324}" destId="{EC89A635-EDE3-40D3-9D43-1401F4629D68}" srcOrd="1" destOrd="0" presId="urn:microsoft.com/office/officeart/2005/8/layout/vList2"/>
    <dgm:cxn modelId="{BD6C9163-F9B5-4FBD-AD6E-9E81CFFDA667}" type="presParOf" srcId="{483DF52F-66BA-4C5E-988A-02D3F0E98324}" destId="{66BDA98D-536D-4140-AEC8-E6CA7582CE34}" srcOrd="2" destOrd="0" presId="urn:microsoft.com/office/officeart/2005/8/layout/vList2"/>
    <dgm:cxn modelId="{6C8CCAFB-56B0-4420-B6C0-2325F0B00E97}" type="presParOf" srcId="{483DF52F-66BA-4C5E-988A-02D3F0E98324}" destId="{146E12DD-5CBF-453C-9046-B06ECC057FA6}"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199F6A-0EEA-4B22-88E1-C77E9AD6C75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4E8DEA74-C7AD-4964-B471-82156DFAE309}">
      <dgm:prSet/>
      <dgm:spPr/>
      <dgm:t>
        <a:bodyPr/>
        <a:lstStyle/>
        <a:p>
          <a:r>
            <a:rPr lang="en-IN"/>
            <a:t>D/E ratio can be changed instantly</a:t>
          </a:r>
          <a:endParaRPr lang="en-US"/>
        </a:p>
      </dgm:t>
    </dgm:pt>
    <dgm:pt modelId="{FD225478-14D5-4AAC-B68F-45B1AEB3DB3D}" type="parTrans" cxnId="{B8337A8C-1526-4341-BCDA-BCCCE0AAB041}">
      <dgm:prSet/>
      <dgm:spPr/>
      <dgm:t>
        <a:bodyPr/>
        <a:lstStyle/>
        <a:p>
          <a:endParaRPr lang="en-US"/>
        </a:p>
      </dgm:t>
    </dgm:pt>
    <dgm:pt modelId="{6F6A855D-F7AF-4979-84B9-D2351894C079}" type="sibTrans" cxnId="{B8337A8C-1526-4341-BCDA-BCCCE0AAB041}">
      <dgm:prSet/>
      <dgm:spPr/>
      <dgm:t>
        <a:bodyPr/>
        <a:lstStyle/>
        <a:p>
          <a:endParaRPr lang="en-US"/>
        </a:p>
      </dgm:t>
    </dgm:pt>
    <dgm:pt modelId="{A2CADD5D-BB15-4DFA-98EE-D53504358879}">
      <dgm:prSet/>
      <dgm:spPr/>
      <dgm:t>
        <a:bodyPr/>
        <a:lstStyle/>
        <a:p>
          <a:r>
            <a:rPr lang="en-IN"/>
            <a:t>Company’s operating earnings is constant till perpetuity</a:t>
          </a:r>
          <a:endParaRPr lang="en-US"/>
        </a:p>
      </dgm:t>
    </dgm:pt>
    <dgm:pt modelId="{74CDFAFD-D9F3-4BF2-923F-8203594F8F14}" type="parTrans" cxnId="{B5DBD2B2-9653-4CA4-9515-49D7CB68ECF2}">
      <dgm:prSet/>
      <dgm:spPr/>
      <dgm:t>
        <a:bodyPr/>
        <a:lstStyle/>
        <a:p>
          <a:endParaRPr lang="en-US"/>
        </a:p>
      </dgm:t>
    </dgm:pt>
    <dgm:pt modelId="{FF4ED1FB-DE8B-4953-ACDB-3962CAEE92C9}" type="sibTrans" cxnId="{B5DBD2B2-9653-4CA4-9515-49D7CB68ECF2}">
      <dgm:prSet/>
      <dgm:spPr/>
      <dgm:t>
        <a:bodyPr/>
        <a:lstStyle/>
        <a:p>
          <a:endParaRPr lang="en-US"/>
        </a:p>
      </dgm:t>
    </dgm:pt>
    <dgm:pt modelId="{D56316FB-5390-4D03-9996-DDA5A3DA2BBD}">
      <dgm:prSet/>
      <dgm:spPr/>
      <dgm:t>
        <a:bodyPr/>
        <a:lstStyle/>
        <a:p>
          <a:r>
            <a:rPr lang="en-IN"/>
            <a:t>Entire earnings is distributed as dividend</a:t>
          </a:r>
          <a:endParaRPr lang="en-US"/>
        </a:p>
      </dgm:t>
    </dgm:pt>
    <dgm:pt modelId="{233B67D9-F9FF-4C21-88F7-98F7FF6B70FC}" type="parTrans" cxnId="{53B7BC35-5BD4-4DEB-934E-53EEE6D9E425}">
      <dgm:prSet/>
      <dgm:spPr/>
      <dgm:t>
        <a:bodyPr/>
        <a:lstStyle/>
        <a:p>
          <a:endParaRPr lang="en-US"/>
        </a:p>
      </dgm:t>
    </dgm:pt>
    <dgm:pt modelId="{9E4CD0E7-8BEB-4EEE-8D73-D058DBB3A6DC}" type="sibTrans" cxnId="{53B7BC35-5BD4-4DEB-934E-53EEE6D9E425}">
      <dgm:prSet/>
      <dgm:spPr/>
      <dgm:t>
        <a:bodyPr/>
        <a:lstStyle/>
        <a:p>
          <a:endParaRPr lang="en-US"/>
        </a:p>
      </dgm:t>
    </dgm:pt>
    <dgm:pt modelId="{95C5B220-7BC5-4F9B-8CCA-5F29ACC3929A}">
      <dgm:prSet/>
      <dgm:spPr/>
      <dgm:t>
        <a:bodyPr/>
        <a:lstStyle/>
        <a:p>
          <a:r>
            <a:rPr lang="en-IN"/>
            <a:t>No transaction cost or bankruptcy cost</a:t>
          </a:r>
          <a:endParaRPr lang="en-US"/>
        </a:p>
      </dgm:t>
    </dgm:pt>
    <dgm:pt modelId="{6744A186-3963-4704-9F0F-A154004E8D32}" type="parTrans" cxnId="{FCFDFA1B-27FC-421F-8745-37B42A451AA9}">
      <dgm:prSet/>
      <dgm:spPr/>
      <dgm:t>
        <a:bodyPr/>
        <a:lstStyle/>
        <a:p>
          <a:endParaRPr lang="en-US"/>
        </a:p>
      </dgm:t>
    </dgm:pt>
    <dgm:pt modelId="{AF24F02D-6D5C-42CD-A9B7-9BAFBF54FD56}" type="sibTrans" cxnId="{FCFDFA1B-27FC-421F-8745-37B42A451AA9}">
      <dgm:prSet/>
      <dgm:spPr/>
      <dgm:t>
        <a:bodyPr/>
        <a:lstStyle/>
        <a:p>
          <a:endParaRPr lang="en-US"/>
        </a:p>
      </dgm:t>
    </dgm:pt>
    <dgm:pt modelId="{9F9E2589-E362-476A-BCCB-2DB2D0C3EB79}">
      <dgm:prSet/>
      <dgm:spPr/>
      <dgm:t>
        <a:bodyPr/>
        <a:lstStyle/>
        <a:p>
          <a:r>
            <a:rPr lang="en-IN"/>
            <a:t>Business risk is stable and the company earns constant operating profits each year</a:t>
          </a:r>
          <a:endParaRPr lang="en-US"/>
        </a:p>
      </dgm:t>
    </dgm:pt>
    <dgm:pt modelId="{983EF55F-7AC1-4DC4-A901-27B45421B350}" type="parTrans" cxnId="{3DC98F6B-415C-430F-9A68-FDB8CA843DFC}">
      <dgm:prSet/>
      <dgm:spPr/>
      <dgm:t>
        <a:bodyPr/>
        <a:lstStyle/>
        <a:p>
          <a:endParaRPr lang="en-US"/>
        </a:p>
      </dgm:t>
    </dgm:pt>
    <dgm:pt modelId="{951AED4E-35AA-4CBF-A0DF-9EC42284D9EF}" type="sibTrans" cxnId="{3DC98F6B-415C-430F-9A68-FDB8CA843DFC}">
      <dgm:prSet/>
      <dgm:spPr/>
      <dgm:t>
        <a:bodyPr/>
        <a:lstStyle/>
        <a:p>
          <a:endParaRPr lang="en-US"/>
        </a:p>
      </dgm:t>
    </dgm:pt>
    <dgm:pt modelId="{126AFA28-74A5-43F0-B5BC-969CC4A28914}">
      <dgm:prSet/>
      <dgm:spPr/>
      <dgm:t>
        <a:bodyPr/>
        <a:lstStyle/>
        <a:p>
          <a:r>
            <a:rPr lang="en-IN"/>
            <a:t>All investors are rational and have the same subjective probability distribution for the operating earnings</a:t>
          </a:r>
          <a:endParaRPr lang="en-US"/>
        </a:p>
      </dgm:t>
    </dgm:pt>
    <dgm:pt modelId="{4ED58AAA-F976-450F-9D5F-316CB9EB6550}" type="parTrans" cxnId="{D48DE02D-BF84-4C40-9BC2-EAC7BB3CC463}">
      <dgm:prSet/>
      <dgm:spPr/>
      <dgm:t>
        <a:bodyPr/>
        <a:lstStyle/>
        <a:p>
          <a:endParaRPr lang="en-US"/>
        </a:p>
      </dgm:t>
    </dgm:pt>
    <dgm:pt modelId="{ABE95F7B-D3DF-44E1-A006-97AF8540798D}" type="sibTrans" cxnId="{D48DE02D-BF84-4C40-9BC2-EAC7BB3CC463}">
      <dgm:prSet/>
      <dgm:spPr/>
      <dgm:t>
        <a:bodyPr/>
        <a:lstStyle/>
        <a:p>
          <a:endParaRPr lang="en-US"/>
        </a:p>
      </dgm:t>
    </dgm:pt>
    <dgm:pt modelId="{D960B660-A002-4CA5-9D83-B385EB35811C}">
      <dgm:prSet/>
      <dgm:spPr/>
      <dgm:t>
        <a:bodyPr/>
        <a:lstStyle/>
        <a:p>
          <a:r>
            <a:rPr lang="en-IN"/>
            <a:t>There are no income taxes</a:t>
          </a:r>
          <a:endParaRPr lang="en-US"/>
        </a:p>
      </dgm:t>
    </dgm:pt>
    <dgm:pt modelId="{0AA53053-962C-4C92-937D-1C50EF0DD6DF}" type="parTrans" cxnId="{C60C06B4-A33D-41FF-AC17-386090E860F4}">
      <dgm:prSet/>
      <dgm:spPr/>
      <dgm:t>
        <a:bodyPr/>
        <a:lstStyle/>
        <a:p>
          <a:endParaRPr lang="en-US"/>
        </a:p>
      </dgm:t>
    </dgm:pt>
    <dgm:pt modelId="{91100DE6-C652-4DC3-B98F-2F6F51D2BEB5}" type="sibTrans" cxnId="{C60C06B4-A33D-41FF-AC17-386090E860F4}">
      <dgm:prSet/>
      <dgm:spPr/>
      <dgm:t>
        <a:bodyPr/>
        <a:lstStyle/>
        <a:p>
          <a:endParaRPr lang="en-US"/>
        </a:p>
      </dgm:t>
    </dgm:pt>
    <dgm:pt modelId="{9E5AF9F0-3C96-4E43-9C83-BF495A47B36D}" type="pres">
      <dgm:prSet presAssocID="{3B199F6A-0EEA-4B22-88E1-C77E9AD6C75B}" presName="linear" presStyleCnt="0">
        <dgm:presLayoutVars>
          <dgm:animLvl val="lvl"/>
          <dgm:resizeHandles val="exact"/>
        </dgm:presLayoutVars>
      </dgm:prSet>
      <dgm:spPr/>
      <dgm:t>
        <a:bodyPr/>
        <a:lstStyle/>
        <a:p>
          <a:endParaRPr lang="en-IN"/>
        </a:p>
      </dgm:t>
    </dgm:pt>
    <dgm:pt modelId="{E83750F7-AB8E-463B-B42A-DFC0CBA87502}" type="pres">
      <dgm:prSet presAssocID="{4E8DEA74-C7AD-4964-B471-82156DFAE309}" presName="parentText" presStyleLbl="node1" presStyleIdx="0" presStyleCnt="7">
        <dgm:presLayoutVars>
          <dgm:chMax val="0"/>
          <dgm:bulletEnabled val="1"/>
        </dgm:presLayoutVars>
      </dgm:prSet>
      <dgm:spPr/>
      <dgm:t>
        <a:bodyPr/>
        <a:lstStyle/>
        <a:p>
          <a:endParaRPr lang="en-IN"/>
        </a:p>
      </dgm:t>
    </dgm:pt>
    <dgm:pt modelId="{B0E914F4-7B1D-436E-8584-27751EB3F394}" type="pres">
      <dgm:prSet presAssocID="{6F6A855D-F7AF-4979-84B9-D2351894C079}" presName="spacer" presStyleCnt="0"/>
      <dgm:spPr/>
    </dgm:pt>
    <dgm:pt modelId="{2D7D9B0C-9808-4775-ACF1-456A36FA1DBF}" type="pres">
      <dgm:prSet presAssocID="{A2CADD5D-BB15-4DFA-98EE-D53504358879}" presName="parentText" presStyleLbl="node1" presStyleIdx="1" presStyleCnt="7">
        <dgm:presLayoutVars>
          <dgm:chMax val="0"/>
          <dgm:bulletEnabled val="1"/>
        </dgm:presLayoutVars>
      </dgm:prSet>
      <dgm:spPr/>
      <dgm:t>
        <a:bodyPr/>
        <a:lstStyle/>
        <a:p>
          <a:endParaRPr lang="en-IN"/>
        </a:p>
      </dgm:t>
    </dgm:pt>
    <dgm:pt modelId="{2A0D1B2E-40D5-4245-A578-AFCA48F957FC}" type="pres">
      <dgm:prSet presAssocID="{FF4ED1FB-DE8B-4953-ACDB-3962CAEE92C9}" presName="spacer" presStyleCnt="0"/>
      <dgm:spPr/>
    </dgm:pt>
    <dgm:pt modelId="{62660471-2117-4203-B6B8-388C7EFAAFD5}" type="pres">
      <dgm:prSet presAssocID="{D56316FB-5390-4D03-9996-DDA5A3DA2BBD}" presName="parentText" presStyleLbl="node1" presStyleIdx="2" presStyleCnt="7">
        <dgm:presLayoutVars>
          <dgm:chMax val="0"/>
          <dgm:bulletEnabled val="1"/>
        </dgm:presLayoutVars>
      </dgm:prSet>
      <dgm:spPr/>
      <dgm:t>
        <a:bodyPr/>
        <a:lstStyle/>
        <a:p>
          <a:endParaRPr lang="en-IN"/>
        </a:p>
      </dgm:t>
    </dgm:pt>
    <dgm:pt modelId="{78787DCE-6A8B-445B-98DA-D62555009933}" type="pres">
      <dgm:prSet presAssocID="{9E4CD0E7-8BEB-4EEE-8D73-D058DBB3A6DC}" presName="spacer" presStyleCnt="0"/>
      <dgm:spPr/>
    </dgm:pt>
    <dgm:pt modelId="{036F86E3-1224-4DF9-AA3D-6FAE9D427022}" type="pres">
      <dgm:prSet presAssocID="{95C5B220-7BC5-4F9B-8CCA-5F29ACC3929A}" presName="parentText" presStyleLbl="node1" presStyleIdx="3" presStyleCnt="7">
        <dgm:presLayoutVars>
          <dgm:chMax val="0"/>
          <dgm:bulletEnabled val="1"/>
        </dgm:presLayoutVars>
      </dgm:prSet>
      <dgm:spPr/>
      <dgm:t>
        <a:bodyPr/>
        <a:lstStyle/>
        <a:p>
          <a:endParaRPr lang="en-IN"/>
        </a:p>
      </dgm:t>
    </dgm:pt>
    <dgm:pt modelId="{2A20BDBD-C53F-4ACA-8B74-BB89AF9B8BF8}" type="pres">
      <dgm:prSet presAssocID="{AF24F02D-6D5C-42CD-A9B7-9BAFBF54FD56}" presName="spacer" presStyleCnt="0"/>
      <dgm:spPr/>
    </dgm:pt>
    <dgm:pt modelId="{C6784ABD-334A-45DF-9C22-7467610559C1}" type="pres">
      <dgm:prSet presAssocID="{9F9E2589-E362-476A-BCCB-2DB2D0C3EB79}" presName="parentText" presStyleLbl="node1" presStyleIdx="4" presStyleCnt="7">
        <dgm:presLayoutVars>
          <dgm:chMax val="0"/>
          <dgm:bulletEnabled val="1"/>
        </dgm:presLayoutVars>
      </dgm:prSet>
      <dgm:spPr/>
      <dgm:t>
        <a:bodyPr/>
        <a:lstStyle/>
        <a:p>
          <a:endParaRPr lang="en-IN"/>
        </a:p>
      </dgm:t>
    </dgm:pt>
    <dgm:pt modelId="{98F4D991-015A-4125-B58B-F4E7BAD39D25}" type="pres">
      <dgm:prSet presAssocID="{951AED4E-35AA-4CBF-A0DF-9EC42284D9EF}" presName="spacer" presStyleCnt="0"/>
      <dgm:spPr/>
    </dgm:pt>
    <dgm:pt modelId="{4BBE19BF-EEF9-400A-B4F1-F9E01CEB9B52}" type="pres">
      <dgm:prSet presAssocID="{126AFA28-74A5-43F0-B5BC-969CC4A28914}" presName="parentText" presStyleLbl="node1" presStyleIdx="5" presStyleCnt="7">
        <dgm:presLayoutVars>
          <dgm:chMax val="0"/>
          <dgm:bulletEnabled val="1"/>
        </dgm:presLayoutVars>
      </dgm:prSet>
      <dgm:spPr/>
      <dgm:t>
        <a:bodyPr/>
        <a:lstStyle/>
        <a:p>
          <a:endParaRPr lang="en-IN"/>
        </a:p>
      </dgm:t>
    </dgm:pt>
    <dgm:pt modelId="{D7910C8C-ADED-4708-80EC-205D309293F3}" type="pres">
      <dgm:prSet presAssocID="{ABE95F7B-D3DF-44E1-A006-97AF8540798D}" presName="spacer" presStyleCnt="0"/>
      <dgm:spPr/>
    </dgm:pt>
    <dgm:pt modelId="{502FAC1C-7748-4040-84AC-19DEB0AA9802}" type="pres">
      <dgm:prSet presAssocID="{D960B660-A002-4CA5-9D83-B385EB35811C}" presName="parentText" presStyleLbl="node1" presStyleIdx="6" presStyleCnt="7">
        <dgm:presLayoutVars>
          <dgm:chMax val="0"/>
          <dgm:bulletEnabled val="1"/>
        </dgm:presLayoutVars>
      </dgm:prSet>
      <dgm:spPr/>
      <dgm:t>
        <a:bodyPr/>
        <a:lstStyle/>
        <a:p>
          <a:endParaRPr lang="en-IN"/>
        </a:p>
      </dgm:t>
    </dgm:pt>
  </dgm:ptLst>
  <dgm:cxnLst>
    <dgm:cxn modelId="{53B7BC35-5BD4-4DEB-934E-53EEE6D9E425}" srcId="{3B199F6A-0EEA-4B22-88E1-C77E9AD6C75B}" destId="{D56316FB-5390-4D03-9996-DDA5A3DA2BBD}" srcOrd="2" destOrd="0" parTransId="{233B67D9-F9FF-4C21-88F7-98F7FF6B70FC}" sibTransId="{9E4CD0E7-8BEB-4EEE-8D73-D058DBB3A6DC}"/>
    <dgm:cxn modelId="{B5DBD2B2-9653-4CA4-9515-49D7CB68ECF2}" srcId="{3B199F6A-0EEA-4B22-88E1-C77E9AD6C75B}" destId="{A2CADD5D-BB15-4DFA-98EE-D53504358879}" srcOrd="1" destOrd="0" parTransId="{74CDFAFD-D9F3-4BF2-923F-8203594F8F14}" sibTransId="{FF4ED1FB-DE8B-4953-ACDB-3962CAEE92C9}"/>
    <dgm:cxn modelId="{B8337A8C-1526-4341-BCDA-BCCCE0AAB041}" srcId="{3B199F6A-0EEA-4B22-88E1-C77E9AD6C75B}" destId="{4E8DEA74-C7AD-4964-B471-82156DFAE309}" srcOrd="0" destOrd="0" parTransId="{FD225478-14D5-4AAC-B68F-45B1AEB3DB3D}" sibTransId="{6F6A855D-F7AF-4979-84B9-D2351894C079}"/>
    <dgm:cxn modelId="{15D551AB-1040-4614-9566-67E20A3BA0F3}" type="presOf" srcId="{95C5B220-7BC5-4F9B-8CCA-5F29ACC3929A}" destId="{036F86E3-1224-4DF9-AA3D-6FAE9D427022}" srcOrd="0" destOrd="0" presId="urn:microsoft.com/office/officeart/2005/8/layout/vList2"/>
    <dgm:cxn modelId="{C60C06B4-A33D-41FF-AC17-386090E860F4}" srcId="{3B199F6A-0EEA-4B22-88E1-C77E9AD6C75B}" destId="{D960B660-A002-4CA5-9D83-B385EB35811C}" srcOrd="6" destOrd="0" parTransId="{0AA53053-962C-4C92-937D-1C50EF0DD6DF}" sibTransId="{91100DE6-C652-4DC3-B98F-2F6F51D2BEB5}"/>
    <dgm:cxn modelId="{3DCA9094-65B4-4D7E-9954-84577C432A68}" type="presOf" srcId="{A2CADD5D-BB15-4DFA-98EE-D53504358879}" destId="{2D7D9B0C-9808-4775-ACF1-456A36FA1DBF}" srcOrd="0" destOrd="0" presId="urn:microsoft.com/office/officeart/2005/8/layout/vList2"/>
    <dgm:cxn modelId="{3DC98F6B-415C-430F-9A68-FDB8CA843DFC}" srcId="{3B199F6A-0EEA-4B22-88E1-C77E9AD6C75B}" destId="{9F9E2589-E362-476A-BCCB-2DB2D0C3EB79}" srcOrd="4" destOrd="0" parTransId="{983EF55F-7AC1-4DC4-A901-27B45421B350}" sibTransId="{951AED4E-35AA-4CBF-A0DF-9EC42284D9EF}"/>
    <dgm:cxn modelId="{D48DE02D-BF84-4C40-9BC2-EAC7BB3CC463}" srcId="{3B199F6A-0EEA-4B22-88E1-C77E9AD6C75B}" destId="{126AFA28-74A5-43F0-B5BC-969CC4A28914}" srcOrd="5" destOrd="0" parTransId="{4ED58AAA-F976-450F-9D5F-316CB9EB6550}" sibTransId="{ABE95F7B-D3DF-44E1-A006-97AF8540798D}"/>
    <dgm:cxn modelId="{6AD24477-016C-4B00-9A18-E0E0D8864552}" type="presOf" srcId="{D56316FB-5390-4D03-9996-DDA5A3DA2BBD}" destId="{62660471-2117-4203-B6B8-388C7EFAAFD5}" srcOrd="0" destOrd="0" presId="urn:microsoft.com/office/officeart/2005/8/layout/vList2"/>
    <dgm:cxn modelId="{20CB1E2F-B47F-4EC0-9EC0-A6B97095EF39}" type="presOf" srcId="{D960B660-A002-4CA5-9D83-B385EB35811C}" destId="{502FAC1C-7748-4040-84AC-19DEB0AA9802}" srcOrd="0" destOrd="0" presId="urn:microsoft.com/office/officeart/2005/8/layout/vList2"/>
    <dgm:cxn modelId="{134F796A-29BF-4502-81B6-7F6E8B9D71DA}" type="presOf" srcId="{4E8DEA74-C7AD-4964-B471-82156DFAE309}" destId="{E83750F7-AB8E-463B-B42A-DFC0CBA87502}" srcOrd="0" destOrd="0" presId="urn:microsoft.com/office/officeart/2005/8/layout/vList2"/>
    <dgm:cxn modelId="{FCFDFA1B-27FC-421F-8745-37B42A451AA9}" srcId="{3B199F6A-0EEA-4B22-88E1-C77E9AD6C75B}" destId="{95C5B220-7BC5-4F9B-8CCA-5F29ACC3929A}" srcOrd="3" destOrd="0" parTransId="{6744A186-3963-4704-9F0F-A154004E8D32}" sibTransId="{AF24F02D-6D5C-42CD-A9B7-9BAFBF54FD56}"/>
    <dgm:cxn modelId="{04EC3F40-BE7E-4149-8FF9-8E6A6973A9BD}" type="presOf" srcId="{3B199F6A-0EEA-4B22-88E1-C77E9AD6C75B}" destId="{9E5AF9F0-3C96-4E43-9C83-BF495A47B36D}" srcOrd="0" destOrd="0" presId="urn:microsoft.com/office/officeart/2005/8/layout/vList2"/>
    <dgm:cxn modelId="{06B77715-2687-439D-AE59-8FB514D8CD82}" type="presOf" srcId="{9F9E2589-E362-476A-BCCB-2DB2D0C3EB79}" destId="{C6784ABD-334A-45DF-9C22-7467610559C1}" srcOrd="0" destOrd="0" presId="urn:microsoft.com/office/officeart/2005/8/layout/vList2"/>
    <dgm:cxn modelId="{88006A5B-21C9-418D-89A7-BA6B6DC81D44}" type="presOf" srcId="{126AFA28-74A5-43F0-B5BC-969CC4A28914}" destId="{4BBE19BF-EEF9-400A-B4F1-F9E01CEB9B52}" srcOrd="0" destOrd="0" presId="urn:microsoft.com/office/officeart/2005/8/layout/vList2"/>
    <dgm:cxn modelId="{115EBAD5-3635-4575-9CFB-82FDF72485E8}" type="presParOf" srcId="{9E5AF9F0-3C96-4E43-9C83-BF495A47B36D}" destId="{E83750F7-AB8E-463B-B42A-DFC0CBA87502}" srcOrd="0" destOrd="0" presId="urn:microsoft.com/office/officeart/2005/8/layout/vList2"/>
    <dgm:cxn modelId="{DEB4CE18-B6A2-4F8E-8048-6CE984FBBD95}" type="presParOf" srcId="{9E5AF9F0-3C96-4E43-9C83-BF495A47B36D}" destId="{B0E914F4-7B1D-436E-8584-27751EB3F394}" srcOrd="1" destOrd="0" presId="urn:microsoft.com/office/officeart/2005/8/layout/vList2"/>
    <dgm:cxn modelId="{3DD0BF8A-8EE1-4024-AB54-330937131EEE}" type="presParOf" srcId="{9E5AF9F0-3C96-4E43-9C83-BF495A47B36D}" destId="{2D7D9B0C-9808-4775-ACF1-456A36FA1DBF}" srcOrd="2" destOrd="0" presId="urn:microsoft.com/office/officeart/2005/8/layout/vList2"/>
    <dgm:cxn modelId="{2CE93BD8-02F4-4472-AECE-2A6E28EEB3D4}" type="presParOf" srcId="{9E5AF9F0-3C96-4E43-9C83-BF495A47B36D}" destId="{2A0D1B2E-40D5-4245-A578-AFCA48F957FC}" srcOrd="3" destOrd="0" presId="urn:microsoft.com/office/officeart/2005/8/layout/vList2"/>
    <dgm:cxn modelId="{BC0262C7-A4FB-43B0-8087-6A469B69D41F}" type="presParOf" srcId="{9E5AF9F0-3C96-4E43-9C83-BF495A47B36D}" destId="{62660471-2117-4203-B6B8-388C7EFAAFD5}" srcOrd="4" destOrd="0" presId="urn:microsoft.com/office/officeart/2005/8/layout/vList2"/>
    <dgm:cxn modelId="{8A3C92F8-F7CF-4ECD-B860-7AC1EFCF5F8A}" type="presParOf" srcId="{9E5AF9F0-3C96-4E43-9C83-BF495A47B36D}" destId="{78787DCE-6A8B-445B-98DA-D62555009933}" srcOrd="5" destOrd="0" presId="urn:microsoft.com/office/officeart/2005/8/layout/vList2"/>
    <dgm:cxn modelId="{C218E5C3-9C5C-4500-95EA-92757E520742}" type="presParOf" srcId="{9E5AF9F0-3C96-4E43-9C83-BF495A47B36D}" destId="{036F86E3-1224-4DF9-AA3D-6FAE9D427022}" srcOrd="6" destOrd="0" presId="urn:microsoft.com/office/officeart/2005/8/layout/vList2"/>
    <dgm:cxn modelId="{0A51427D-E5AB-4299-8ADC-AB8285AB255A}" type="presParOf" srcId="{9E5AF9F0-3C96-4E43-9C83-BF495A47B36D}" destId="{2A20BDBD-C53F-4ACA-8B74-BB89AF9B8BF8}" srcOrd="7" destOrd="0" presId="urn:microsoft.com/office/officeart/2005/8/layout/vList2"/>
    <dgm:cxn modelId="{0E826394-FD45-449C-B2B7-DDD515048670}" type="presParOf" srcId="{9E5AF9F0-3C96-4E43-9C83-BF495A47B36D}" destId="{C6784ABD-334A-45DF-9C22-7467610559C1}" srcOrd="8" destOrd="0" presId="urn:microsoft.com/office/officeart/2005/8/layout/vList2"/>
    <dgm:cxn modelId="{605458FC-0ED1-4AC6-BB04-6CF90B0EB68E}" type="presParOf" srcId="{9E5AF9F0-3C96-4E43-9C83-BF495A47B36D}" destId="{98F4D991-015A-4125-B58B-F4E7BAD39D25}" srcOrd="9" destOrd="0" presId="urn:microsoft.com/office/officeart/2005/8/layout/vList2"/>
    <dgm:cxn modelId="{5996AD23-199E-4723-AA22-BB9F767A7187}" type="presParOf" srcId="{9E5AF9F0-3C96-4E43-9C83-BF495A47B36D}" destId="{4BBE19BF-EEF9-400A-B4F1-F9E01CEB9B52}" srcOrd="10" destOrd="0" presId="urn:microsoft.com/office/officeart/2005/8/layout/vList2"/>
    <dgm:cxn modelId="{553ACF66-0930-4731-8E91-C665C46B4DDB}" type="presParOf" srcId="{9E5AF9F0-3C96-4E43-9C83-BF495A47B36D}" destId="{D7910C8C-ADED-4708-80EC-205D309293F3}" srcOrd="11" destOrd="0" presId="urn:microsoft.com/office/officeart/2005/8/layout/vList2"/>
    <dgm:cxn modelId="{5B4F359B-1FAE-4D4F-87DA-A8D2BD09E6A1}" type="presParOf" srcId="{9E5AF9F0-3C96-4E43-9C83-BF495A47B36D}" destId="{502FAC1C-7748-4040-84AC-19DEB0AA9802}"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4FC34A-7619-4BA8-A300-9FB24003EF6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0D9A540-E66E-4985-8A72-A30822ED4AF0}">
      <dgm:prSet/>
      <dgm:spPr/>
      <dgm:t>
        <a:bodyPr/>
        <a:lstStyle/>
        <a:p>
          <a:r>
            <a:rPr lang="en-IN"/>
            <a:t>Net Income Approach</a:t>
          </a:r>
          <a:endParaRPr lang="en-US"/>
        </a:p>
      </dgm:t>
    </dgm:pt>
    <dgm:pt modelId="{807829B7-B155-4B05-AB15-D27B5CED60DC}" type="parTrans" cxnId="{3E69F986-EB0D-4C65-A70C-4BEE7B71F6D8}">
      <dgm:prSet/>
      <dgm:spPr/>
      <dgm:t>
        <a:bodyPr/>
        <a:lstStyle/>
        <a:p>
          <a:endParaRPr lang="en-US"/>
        </a:p>
      </dgm:t>
    </dgm:pt>
    <dgm:pt modelId="{F01A5A24-35BC-4C2E-8F21-BA8A27ED2D89}" type="sibTrans" cxnId="{3E69F986-EB0D-4C65-A70C-4BEE7B71F6D8}">
      <dgm:prSet/>
      <dgm:spPr/>
      <dgm:t>
        <a:bodyPr/>
        <a:lstStyle/>
        <a:p>
          <a:endParaRPr lang="en-US"/>
        </a:p>
      </dgm:t>
    </dgm:pt>
    <dgm:pt modelId="{3F941A60-19D7-4DE1-8E51-46FF74E98A3A}">
      <dgm:prSet/>
      <dgm:spPr/>
      <dgm:t>
        <a:bodyPr/>
        <a:lstStyle/>
        <a:p>
          <a:r>
            <a:rPr lang="en-IN"/>
            <a:t>Net Operating Income Approach</a:t>
          </a:r>
          <a:endParaRPr lang="en-US"/>
        </a:p>
      </dgm:t>
    </dgm:pt>
    <dgm:pt modelId="{843D54BC-5B79-43E3-9DF7-F70693113F20}" type="parTrans" cxnId="{35770AF3-34F4-47F0-B59D-44EC97576BC3}">
      <dgm:prSet/>
      <dgm:spPr/>
      <dgm:t>
        <a:bodyPr/>
        <a:lstStyle/>
        <a:p>
          <a:endParaRPr lang="en-US"/>
        </a:p>
      </dgm:t>
    </dgm:pt>
    <dgm:pt modelId="{BDE20D7C-B6E0-4B71-A985-0728AB447166}" type="sibTrans" cxnId="{35770AF3-34F4-47F0-B59D-44EC97576BC3}">
      <dgm:prSet/>
      <dgm:spPr/>
      <dgm:t>
        <a:bodyPr/>
        <a:lstStyle/>
        <a:p>
          <a:endParaRPr lang="en-US"/>
        </a:p>
      </dgm:t>
    </dgm:pt>
    <dgm:pt modelId="{77329474-9F58-474D-A78D-58C3ACD948A1}">
      <dgm:prSet/>
      <dgm:spPr/>
      <dgm:t>
        <a:bodyPr/>
        <a:lstStyle/>
        <a:p>
          <a:r>
            <a:rPr lang="en-IN"/>
            <a:t>Traditional Theory of Capital structure</a:t>
          </a:r>
          <a:endParaRPr lang="en-US"/>
        </a:p>
      </dgm:t>
    </dgm:pt>
    <dgm:pt modelId="{D633FC7E-1873-4A87-87AD-3208C083695D}" type="parTrans" cxnId="{C06D6699-7504-41F8-897C-AC70BA0BAAE6}">
      <dgm:prSet/>
      <dgm:spPr/>
      <dgm:t>
        <a:bodyPr/>
        <a:lstStyle/>
        <a:p>
          <a:endParaRPr lang="en-US"/>
        </a:p>
      </dgm:t>
    </dgm:pt>
    <dgm:pt modelId="{6CD10ADD-2C5F-4B57-8075-48192DF49010}" type="sibTrans" cxnId="{C06D6699-7504-41F8-897C-AC70BA0BAAE6}">
      <dgm:prSet/>
      <dgm:spPr/>
      <dgm:t>
        <a:bodyPr/>
        <a:lstStyle/>
        <a:p>
          <a:endParaRPr lang="en-US"/>
        </a:p>
      </dgm:t>
    </dgm:pt>
    <dgm:pt modelId="{7860E30B-F391-4AB8-804C-3C8D9D38A3F1}">
      <dgm:prSet/>
      <dgm:spPr/>
      <dgm:t>
        <a:bodyPr/>
        <a:lstStyle/>
        <a:p>
          <a:r>
            <a:rPr lang="en-IN"/>
            <a:t>The Modigliani-Miller Approach</a:t>
          </a:r>
          <a:endParaRPr lang="en-US"/>
        </a:p>
      </dgm:t>
    </dgm:pt>
    <dgm:pt modelId="{B72A850E-9B8C-47E0-AE8F-D38E5E20DA2F}" type="parTrans" cxnId="{B43BAA14-A960-4C2F-AE05-9E6CB9497313}">
      <dgm:prSet/>
      <dgm:spPr/>
      <dgm:t>
        <a:bodyPr/>
        <a:lstStyle/>
        <a:p>
          <a:endParaRPr lang="en-US"/>
        </a:p>
      </dgm:t>
    </dgm:pt>
    <dgm:pt modelId="{8ABBC661-42A6-43B2-AEAA-B6CC455FF548}" type="sibTrans" cxnId="{B43BAA14-A960-4C2F-AE05-9E6CB9497313}">
      <dgm:prSet/>
      <dgm:spPr/>
      <dgm:t>
        <a:bodyPr/>
        <a:lstStyle/>
        <a:p>
          <a:endParaRPr lang="en-US"/>
        </a:p>
      </dgm:t>
    </dgm:pt>
    <dgm:pt modelId="{AB8DD5D2-654F-4C49-8206-3CC3A11238A5}">
      <dgm:prSet/>
      <dgm:spPr/>
      <dgm:t>
        <a:bodyPr/>
        <a:lstStyle/>
        <a:p>
          <a:r>
            <a:rPr lang="en-IN"/>
            <a:t>The Pecking order Theory</a:t>
          </a:r>
          <a:endParaRPr lang="en-US"/>
        </a:p>
      </dgm:t>
    </dgm:pt>
    <dgm:pt modelId="{35BFF626-EAEF-4C5D-A25A-C9F150F653F2}" type="parTrans" cxnId="{DBB16F56-9585-4B69-9CD4-29AE1ABB6DAD}">
      <dgm:prSet/>
      <dgm:spPr/>
      <dgm:t>
        <a:bodyPr/>
        <a:lstStyle/>
        <a:p>
          <a:endParaRPr lang="en-US"/>
        </a:p>
      </dgm:t>
    </dgm:pt>
    <dgm:pt modelId="{06F1AF22-7A39-4E37-A83B-0A1A0F40577C}" type="sibTrans" cxnId="{DBB16F56-9585-4B69-9CD4-29AE1ABB6DAD}">
      <dgm:prSet/>
      <dgm:spPr/>
      <dgm:t>
        <a:bodyPr/>
        <a:lstStyle/>
        <a:p>
          <a:endParaRPr lang="en-US"/>
        </a:p>
      </dgm:t>
    </dgm:pt>
    <dgm:pt modelId="{6DBEB5E2-BF26-454A-849B-F8542AFCE4B9}">
      <dgm:prSet/>
      <dgm:spPr/>
      <dgm:t>
        <a:bodyPr/>
        <a:lstStyle/>
        <a:p>
          <a:r>
            <a:rPr lang="en-IN"/>
            <a:t>The Trade of theory</a:t>
          </a:r>
          <a:endParaRPr lang="en-US"/>
        </a:p>
      </dgm:t>
    </dgm:pt>
    <dgm:pt modelId="{D2B05CD9-E91E-4C86-9F51-92EFB0CF5B1A}" type="parTrans" cxnId="{54ADC5EF-5253-439B-9546-DDC3A75DCF6A}">
      <dgm:prSet/>
      <dgm:spPr/>
      <dgm:t>
        <a:bodyPr/>
        <a:lstStyle/>
        <a:p>
          <a:endParaRPr lang="en-US"/>
        </a:p>
      </dgm:t>
    </dgm:pt>
    <dgm:pt modelId="{6937AF63-CC09-461B-A5DF-C4651B206A10}" type="sibTrans" cxnId="{54ADC5EF-5253-439B-9546-DDC3A75DCF6A}">
      <dgm:prSet/>
      <dgm:spPr/>
      <dgm:t>
        <a:bodyPr/>
        <a:lstStyle/>
        <a:p>
          <a:endParaRPr lang="en-US"/>
        </a:p>
      </dgm:t>
    </dgm:pt>
    <dgm:pt modelId="{CF749392-2252-4851-AB5E-40699159FA3F}">
      <dgm:prSet/>
      <dgm:spPr/>
      <dgm:t>
        <a:bodyPr/>
        <a:lstStyle/>
        <a:p>
          <a:r>
            <a:rPr lang="en-IN"/>
            <a:t>Signalling Theory</a:t>
          </a:r>
          <a:endParaRPr lang="en-US"/>
        </a:p>
      </dgm:t>
    </dgm:pt>
    <dgm:pt modelId="{9728604E-2A78-4D62-A90F-1CA253F77F89}" type="parTrans" cxnId="{C55201EF-98A8-474C-ACCD-B9A5634B64C4}">
      <dgm:prSet/>
      <dgm:spPr/>
      <dgm:t>
        <a:bodyPr/>
        <a:lstStyle/>
        <a:p>
          <a:endParaRPr lang="en-US"/>
        </a:p>
      </dgm:t>
    </dgm:pt>
    <dgm:pt modelId="{85B1FA68-A0DE-4A4D-B1A3-17B5D1E6A5C0}" type="sibTrans" cxnId="{C55201EF-98A8-474C-ACCD-B9A5634B64C4}">
      <dgm:prSet/>
      <dgm:spPr/>
      <dgm:t>
        <a:bodyPr/>
        <a:lstStyle/>
        <a:p>
          <a:endParaRPr lang="en-US"/>
        </a:p>
      </dgm:t>
    </dgm:pt>
    <dgm:pt modelId="{0BF5D1D9-38BE-4B3C-AB93-8F408321125B}" type="pres">
      <dgm:prSet presAssocID="{894FC34A-7619-4BA8-A300-9FB24003EF6A}" presName="linear" presStyleCnt="0">
        <dgm:presLayoutVars>
          <dgm:animLvl val="lvl"/>
          <dgm:resizeHandles val="exact"/>
        </dgm:presLayoutVars>
      </dgm:prSet>
      <dgm:spPr/>
      <dgm:t>
        <a:bodyPr/>
        <a:lstStyle/>
        <a:p>
          <a:endParaRPr lang="en-IN"/>
        </a:p>
      </dgm:t>
    </dgm:pt>
    <dgm:pt modelId="{CA286FD2-6637-4DC2-BE1D-0E4BCF37AE2E}" type="pres">
      <dgm:prSet presAssocID="{A0D9A540-E66E-4985-8A72-A30822ED4AF0}" presName="parentText" presStyleLbl="node1" presStyleIdx="0" presStyleCnt="7">
        <dgm:presLayoutVars>
          <dgm:chMax val="0"/>
          <dgm:bulletEnabled val="1"/>
        </dgm:presLayoutVars>
      </dgm:prSet>
      <dgm:spPr/>
      <dgm:t>
        <a:bodyPr/>
        <a:lstStyle/>
        <a:p>
          <a:endParaRPr lang="en-IN"/>
        </a:p>
      </dgm:t>
    </dgm:pt>
    <dgm:pt modelId="{1B143A43-BD88-4D14-A711-75FB1F600575}" type="pres">
      <dgm:prSet presAssocID="{F01A5A24-35BC-4C2E-8F21-BA8A27ED2D89}" presName="spacer" presStyleCnt="0"/>
      <dgm:spPr/>
    </dgm:pt>
    <dgm:pt modelId="{54F22E81-0926-4573-96AA-82F2B6F5C1D3}" type="pres">
      <dgm:prSet presAssocID="{3F941A60-19D7-4DE1-8E51-46FF74E98A3A}" presName="parentText" presStyleLbl="node1" presStyleIdx="1" presStyleCnt="7">
        <dgm:presLayoutVars>
          <dgm:chMax val="0"/>
          <dgm:bulletEnabled val="1"/>
        </dgm:presLayoutVars>
      </dgm:prSet>
      <dgm:spPr/>
      <dgm:t>
        <a:bodyPr/>
        <a:lstStyle/>
        <a:p>
          <a:endParaRPr lang="en-IN"/>
        </a:p>
      </dgm:t>
    </dgm:pt>
    <dgm:pt modelId="{B8BC89DC-EE56-4EB8-9D02-E3AE8FEBDB83}" type="pres">
      <dgm:prSet presAssocID="{BDE20D7C-B6E0-4B71-A985-0728AB447166}" presName="spacer" presStyleCnt="0"/>
      <dgm:spPr/>
    </dgm:pt>
    <dgm:pt modelId="{D4814FA1-5C33-4DE2-9F4B-36987DE1DA4B}" type="pres">
      <dgm:prSet presAssocID="{77329474-9F58-474D-A78D-58C3ACD948A1}" presName="parentText" presStyleLbl="node1" presStyleIdx="2" presStyleCnt="7">
        <dgm:presLayoutVars>
          <dgm:chMax val="0"/>
          <dgm:bulletEnabled val="1"/>
        </dgm:presLayoutVars>
      </dgm:prSet>
      <dgm:spPr/>
      <dgm:t>
        <a:bodyPr/>
        <a:lstStyle/>
        <a:p>
          <a:endParaRPr lang="en-IN"/>
        </a:p>
      </dgm:t>
    </dgm:pt>
    <dgm:pt modelId="{F8373804-9CE6-4DC1-BB16-2E96944FBBA2}" type="pres">
      <dgm:prSet presAssocID="{6CD10ADD-2C5F-4B57-8075-48192DF49010}" presName="spacer" presStyleCnt="0"/>
      <dgm:spPr/>
    </dgm:pt>
    <dgm:pt modelId="{98E55C1A-DDBF-49A6-85A2-5FFECFF50882}" type="pres">
      <dgm:prSet presAssocID="{7860E30B-F391-4AB8-804C-3C8D9D38A3F1}" presName="parentText" presStyleLbl="node1" presStyleIdx="3" presStyleCnt="7">
        <dgm:presLayoutVars>
          <dgm:chMax val="0"/>
          <dgm:bulletEnabled val="1"/>
        </dgm:presLayoutVars>
      </dgm:prSet>
      <dgm:spPr/>
      <dgm:t>
        <a:bodyPr/>
        <a:lstStyle/>
        <a:p>
          <a:endParaRPr lang="en-IN"/>
        </a:p>
      </dgm:t>
    </dgm:pt>
    <dgm:pt modelId="{E2957F7B-1E8D-4222-91B0-9C5ABFB2DE7E}" type="pres">
      <dgm:prSet presAssocID="{8ABBC661-42A6-43B2-AEAA-B6CC455FF548}" presName="spacer" presStyleCnt="0"/>
      <dgm:spPr/>
    </dgm:pt>
    <dgm:pt modelId="{CEBA0D71-FF49-4CA6-9FDD-89C331EC559B}" type="pres">
      <dgm:prSet presAssocID="{AB8DD5D2-654F-4C49-8206-3CC3A11238A5}" presName="parentText" presStyleLbl="node1" presStyleIdx="4" presStyleCnt="7">
        <dgm:presLayoutVars>
          <dgm:chMax val="0"/>
          <dgm:bulletEnabled val="1"/>
        </dgm:presLayoutVars>
      </dgm:prSet>
      <dgm:spPr/>
      <dgm:t>
        <a:bodyPr/>
        <a:lstStyle/>
        <a:p>
          <a:endParaRPr lang="en-IN"/>
        </a:p>
      </dgm:t>
    </dgm:pt>
    <dgm:pt modelId="{55583022-7E96-4B78-B6B7-2905CEB215E7}" type="pres">
      <dgm:prSet presAssocID="{06F1AF22-7A39-4E37-A83B-0A1A0F40577C}" presName="spacer" presStyleCnt="0"/>
      <dgm:spPr/>
    </dgm:pt>
    <dgm:pt modelId="{DFB019FE-893E-4EC5-9B21-33B34652C775}" type="pres">
      <dgm:prSet presAssocID="{6DBEB5E2-BF26-454A-849B-F8542AFCE4B9}" presName="parentText" presStyleLbl="node1" presStyleIdx="5" presStyleCnt="7">
        <dgm:presLayoutVars>
          <dgm:chMax val="0"/>
          <dgm:bulletEnabled val="1"/>
        </dgm:presLayoutVars>
      </dgm:prSet>
      <dgm:spPr/>
      <dgm:t>
        <a:bodyPr/>
        <a:lstStyle/>
        <a:p>
          <a:endParaRPr lang="en-IN"/>
        </a:p>
      </dgm:t>
    </dgm:pt>
    <dgm:pt modelId="{4EA5F0FB-4530-42B9-94FD-CBA6301D401D}" type="pres">
      <dgm:prSet presAssocID="{6937AF63-CC09-461B-A5DF-C4651B206A10}" presName="spacer" presStyleCnt="0"/>
      <dgm:spPr/>
    </dgm:pt>
    <dgm:pt modelId="{30086761-041F-4A73-AB24-1B06A8CEF1EE}" type="pres">
      <dgm:prSet presAssocID="{CF749392-2252-4851-AB5E-40699159FA3F}" presName="parentText" presStyleLbl="node1" presStyleIdx="6" presStyleCnt="7">
        <dgm:presLayoutVars>
          <dgm:chMax val="0"/>
          <dgm:bulletEnabled val="1"/>
        </dgm:presLayoutVars>
      </dgm:prSet>
      <dgm:spPr/>
      <dgm:t>
        <a:bodyPr/>
        <a:lstStyle/>
        <a:p>
          <a:endParaRPr lang="en-IN"/>
        </a:p>
      </dgm:t>
    </dgm:pt>
  </dgm:ptLst>
  <dgm:cxnLst>
    <dgm:cxn modelId="{3BAE45DD-9A83-400D-B701-0DD6F14AB394}" type="presOf" srcId="{A0D9A540-E66E-4985-8A72-A30822ED4AF0}" destId="{CA286FD2-6637-4DC2-BE1D-0E4BCF37AE2E}" srcOrd="0" destOrd="0" presId="urn:microsoft.com/office/officeart/2005/8/layout/vList2"/>
    <dgm:cxn modelId="{C06D6699-7504-41F8-897C-AC70BA0BAAE6}" srcId="{894FC34A-7619-4BA8-A300-9FB24003EF6A}" destId="{77329474-9F58-474D-A78D-58C3ACD948A1}" srcOrd="2" destOrd="0" parTransId="{D633FC7E-1873-4A87-87AD-3208C083695D}" sibTransId="{6CD10ADD-2C5F-4B57-8075-48192DF49010}"/>
    <dgm:cxn modelId="{79B0F801-EF8A-4B78-AD81-080AE8C85224}" type="presOf" srcId="{3F941A60-19D7-4DE1-8E51-46FF74E98A3A}" destId="{54F22E81-0926-4573-96AA-82F2B6F5C1D3}" srcOrd="0" destOrd="0" presId="urn:microsoft.com/office/officeart/2005/8/layout/vList2"/>
    <dgm:cxn modelId="{35770AF3-34F4-47F0-B59D-44EC97576BC3}" srcId="{894FC34A-7619-4BA8-A300-9FB24003EF6A}" destId="{3F941A60-19D7-4DE1-8E51-46FF74E98A3A}" srcOrd="1" destOrd="0" parTransId="{843D54BC-5B79-43E3-9DF7-F70693113F20}" sibTransId="{BDE20D7C-B6E0-4B71-A985-0728AB447166}"/>
    <dgm:cxn modelId="{C55201EF-98A8-474C-ACCD-B9A5634B64C4}" srcId="{894FC34A-7619-4BA8-A300-9FB24003EF6A}" destId="{CF749392-2252-4851-AB5E-40699159FA3F}" srcOrd="6" destOrd="0" parTransId="{9728604E-2A78-4D62-A90F-1CA253F77F89}" sibTransId="{85B1FA68-A0DE-4A4D-B1A3-17B5D1E6A5C0}"/>
    <dgm:cxn modelId="{DF7C59C6-FA5C-4E64-9DA2-4516B41F8419}" type="presOf" srcId="{AB8DD5D2-654F-4C49-8206-3CC3A11238A5}" destId="{CEBA0D71-FF49-4CA6-9FDD-89C331EC559B}" srcOrd="0" destOrd="0" presId="urn:microsoft.com/office/officeart/2005/8/layout/vList2"/>
    <dgm:cxn modelId="{B43BAA14-A960-4C2F-AE05-9E6CB9497313}" srcId="{894FC34A-7619-4BA8-A300-9FB24003EF6A}" destId="{7860E30B-F391-4AB8-804C-3C8D9D38A3F1}" srcOrd="3" destOrd="0" parTransId="{B72A850E-9B8C-47E0-AE8F-D38E5E20DA2F}" sibTransId="{8ABBC661-42A6-43B2-AEAA-B6CC455FF548}"/>
    <dgm:cxn modelId="{DBB16F56-9585-4B69-9CD4-29AE1ABB6DAD}" srcId="{894FC34A-7619-4BA8-A300-9FB24003EF6A}" destId="{AB8DD5D2-654F-4C49-8206-3CC3A11238A5}" srcOrd="4" destOrd="0" parTransId="{35BFF626-EAEF-4C5D-A25A-C9F150F653F2}" sibTransId="{06F1AF22-7A39-4E37-A83B-0A1A0F40577C}"/>
    <dgm:cxn modelId="{A9DFEA08-953B-4E78-B4B7-91DB5DA305B9}" type="presOf" srcId="{77329474-9F58-474D-A78D-58C3ACD948A1}" destId="{D4814FA1-5C33-4DE2-9F4B-36987DE1DA4B}" srcOrd="0" destOrd="0" presId="urn:microsoft.com/office/officeart/2005/8/layout/vList2"/>
    <dgm:cxn modelId="{A1DCDCEA-C36B-4166-90D3-D05C30DFD548}" type="presOf" srcId="{6DBEB5E2-BF26-454A-849B-F8542AFCE4B9}" destId="{DFB019FE-893E-4EC5-9B21-33B34652C775}" srcOrd="0" destOrd="0" presId="urn:microsoft.com/office/officeart/2005/8/layout/vList2"/>
    <dgm:cxn modelId="{2BE6E04C-F8D6-49C9-B5E8-C6F81B2B585F}" type="presOf" srcId="{894FC34A-7619-4BA8-A300-9FB24003EF6A}" destId="{0BF5D1D9-38BE-4B3C-AB93-8F408321125B}" srcOrd="0" destOrd="0" presId="urn:microsoft.com/office/officeart/2005/8/layout/vList2"/>
    <dgm:cxn modelId="{3E69F986-EB0D-4C65-A70C-4BEE7B71F6D8}" srcId="{894FC34A-7619-4BA8-A300-9FB24003EF6A}" destId="{A0D9A540-E66E-4985-8A72-A30822ED4AF0}" srcOrd="0" destOrd="0" parTransId="{807829B7-B155-4B05-AB15-D27B5CED60DC}" sibTransId="{F01A5A24-35BC-4C2E-8F21-BA8A27ED2D89}"/>
    <dgm:cxn modelId="{54ADC5EF-5253-439B-9546-DDC3A75DCF6A}" srcId="{894FC34A-7619-4BA8-A300-9FB24003EF6A}" destId="{6DBEB5E2-BF26-454A-849B-F8542AFCE4B9}" srcOrd="5" destOrd="0" parTransId="{D2B05CD9-E91E-4C86-9F51-92EFB0CF5B1A}" sibTransId="{6937AF63-CC09-461B-A5DF-C4651B206A10}"/>
    <dgm:cxn modelId="{09C0CD35-526C-47A9-9503-79D76D33A488}" type="presOf" srcId="{7860E30B-F391-4AB8-804C-3C8D9D38A3F1}" destId="{98E55C1A-DDBF-49A6-85A2-5FFECFF50882}" srcOrd="0" destOrd="0" presId="urn:microsoft.com/office/officeart/2005/8/layout/vList2"/>
    <dgm:cxn modelId="{79E79B32-FD6D-4FE5-A9CC-97C807B8EFFF}" type="presOf" srcId="{CF749392-2252-4851-AB5E-40699159FA3F}" destId="{30086761-041F-4A73-AB24-1B06A8CEF1EE}" srcOrd="0" destOrd="0" presId="urn:microsoft.com/office/officeart/2005/8/layout/vList2"/>
    <dgm:cxn modelId="{B03DA31D-7FDD-4142-95EB-9ABA9D58F92F}" type="presParOf" srcId="{0BF5D1D9-38BE-4B3C-AB93-8F408321125B}" destId="{CA286FD2-6637-4DC2-BE1D-0E4BCF37AE2E}" srcOrd="0" destOrd="0" presId="urn:microsoft.com/office/officeart/2005/8/layout/vList2"/>
    <dgm:cxn modelId="{1ACE99C8-2D3C-4639-9E8B-6F8D2A4A6732}" type="presParOf" srcId="{0BF5D1D9-38BE-4B3C-AB93-8F408321125B}" destId="{1B143A43-BD88-4D14-A711-75FB1F600575}" srcOrd="1" destOrd="0" presId="urn:microsoft.com/office/officeart/2005/8/layout/vList2"/>
    <dgm:cxn modelId="{3DBE3F50-0326-4015-B319-2FD2FC2B366D}" type="presParOf" srcId="{0BF5D1D9-38BE-4B3C-AB93-8F408321125B}" destId="{54F22E81-0926-4573-96AA-82F2B6F5C1D3}" srcOrd="2" destOrd="0" presId="urn:microsoft.com/office/officeart/2005/8/layout/vList2"/>
    <dgm:cxn modelId="{6346E8D4-E1DF-4850-A228-5DEC06959D78}" type="presParOf" srcId="{0BF5D1D9-38BE-4B3C-AB93-8F408321125B}" destId="{B8BC89DC-EE56-4EB8-9D02-E3AE8FEBDB83}" srcOrd="3" destOrd="0" presId="urn:microsoft.com/office/officeart/2005/8/layout/vList2"/>
    <dgm:cxn modelId="{76673E1C-5222-4D3A-8EB1-0FDC20BA034C}" type="presParOf" srcId="{0BF5D1D9-38BE-4B3C-AB93-8F408321125B}" destId="{D4814FA1-5C33-4DE2-9F4B-36987DE1DA4B}" srcOrd="4" destOrd="0" presId="urn:microsoft.com/office/officeart/2005/8/layout/vList2"/>
    <dgm:cxn modelId="{0D5B6420-1A73-446B-ACEB-7C4DDA8DC1A3}" type="presParOf" srcId="{0BF5D1D9-38BE-4B3C-AB93-8F408321125B}" destId="{F8373804-9CE6-4DC1-BB16-2E96944FBBA2}" srcOrd="5" destOrd="0" presId="urn:microsoft.com/office/officeart/2005/8/layout/vList2"/>
    <dgm:cxn modelId="{D0DB01FD-F92F-4689-BB1D-E8BB0EB2D5F5}" type="presParOf" srcId="{0BF5D1D9-38BE-4B3C-AB93-8F408321125B}" destId="{98E55C1A-DDBF-49A6-85A2-5FFECFF50882}" srcOrd="6" destOrd="0" presId="urn:microsoft.com/office/officeart/2005/8/layout/vList2"/>
    <dgm:cxn modelId="{B4140943-30EA-40BC-B077-BE5027EC66FF}" type="presParOf" srcId="{0BF5D1D9-38BE-4B3C-AB93-8F408321125B}" destId="{E2957F7B-1E8D-4222-91B0-9C5ABFB2DE7E}" srcOrd="7" destOrd="0" presId="urn:microsoft.com/office/officeart/2005/8/layout/vList2"/>
    <dgm:cxn modelId="{B37E7373-B699-497B-B346-116076E223F0}" type="presParOf" srcId="{0BF5D1D9-38BE-4B3C-AB93-8F408321125B}" destId="{CEBA0D71-FF49-4CA6-9FDD-89C331EC559B}" srcOrd="8" destOrd="0" presId="urn:microsoft.com/office/officeart/2005/8/layout/vList2"/>
    <dgm:cxn modelId="{70E7A85E-D052-4A82-8F89-9487625A7C07}" type="presParOf" srcId="{0BF5D1D9-38BE-4B3C-AB93-8F408321125B}" destId="{55583022-7E96-4B78-B6B7-2905CEB215E7}" srcOrd="9" destOrd="0" presId="urn:microsoft.com/office/officeart/2005/8/layout/vList2"/>
    <dgm:cxn modelId="{302FBDB4-3433-4F78-908E-C5DDE437D001}" type="presParOf" srcId="{0BF5D1D9-38BE-4B3C-AB93-8F408321125B}" destId="{DFB019FE-893E-4EC5-9B21-33B34652C775}" srcOrd="10" destOrd="0" presId="urn:microsoft.com/office/officeart/2005/8/layout/vList2"/>
    <dgm:cxn modelId="{7442166A-647F-4D4D-9E5F-38148F3074AD}" type="presParOf" srcId="{0BF5D1D9-38BE-4B3C-AB93-8F408321125B}" destId="{4EA5F0FB-4530-42B9-94FD-CBA6301D401D}" srcOrd="11" destOrd="0" presId="urn:microsoft.com/office/officeart/2005/8/layout/vList2"/>
    <dgm:cxn modelId="{2B62F3F1-0A1D-4BA3-BF8C-D44CF9732986}" type="presParOf" srcId="{0BF5D1D9-38BE-4B3C-AB93-8F408321125B}" destId="{30086761-041F-4A73-AB24-1B06A8CEF1EE}"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D0B2E-A45E-4B9A-95C0-369F6CD93712}">
      <dsp:nvSpPr>
        <dsp:cNvPr id="0" name=""/>
        <dsp:cNvSpPr/>
      </dsp:nvSpPr>
      <dsp:spPr>
        <a:xfrm>
          <a:off x="6105017" y="2756785"/>
          <a:ext cx="1047099" cy="363455"/>
        </a:xfrm>
        <a:custGeom>
          <a:avLst/>
          <a:gdLst/>
          <a:ahLst/>
          <a:cxnLst/>
          <a:rect l="0" t="0" r="0" b="0"/>
          <a:pathLst>
            <a:path>
              <a:moveTo>
                <a:pt x="0" y="0"/>
              </a:moveTo>
              <a:lnTo>
                <a:pt x="0" y="181727"/>
              </a:lnTo>
              <a:lnTo>
                <a:pt x="1047099" y="181727"/>
              </a:lnTo>
              <a:lnTo>
                <a:pt x="1047099" y="36345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7EADBB-F92D-4125-8750-597E8E5634FE}">
      <dsp:nvSpPr>
        <dsp:cNvPr id="0" name=""/>
        <dsp:cNvSpPr/>
      </dsp:nvSpPr>
      <dsp:spPr>
        <a:xfrm>
          <a:off x="5057918" y="2756785"/>
          <a:ext cx="1047099" cy="363455"/>
        </a:xfrm>
        <a:custGeom>
          <a:avLst/>
          <a:gdLst/>
          <a:ahLst/>
          <a:cxnLst/>
          <a:rect l="0" t="0" r="0" b="0"/>
          <a:pathLst>
            <a:path>
              <a:moveTo>
                <a:pt x="1047099" y="0"/>
              </a:moveTo>
              <a:lnTo>
                <a:pt x="1047099" y="181727"/>
              </a:lnTo>
              <a:lnTo>
                <a:pt x="0" y="181727"/>
              </a:lnTo>
              <a:lnTo>
                <a:pt x="0" y="36345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7B7B47-6724-435F-AFDE-9CEF79DDE107}">
      <dsp:nvSpPr>
        <dsp:cNvPr id="0" name=""/>
        <dsp:cNvSpPr/>
      </dsp:nvSpPr>
      <dsp:spPr>
        <a:xfrm>
          <a:off x="4010818" y="1527958"/>
          <a:ext cx="2094198" cy="363455"/>
        </a:xfrm>
        <a:custGeom>
          <a:avLst/>
          <a:gdLst/>
          <a:ahLst/>
          <a:cxnLst/>
          <a:rect l="0" t="0" r="0" b="0"/>
          <a:pathLst>
            <a:path>
              <a:moveTo>
                <a:pt x="0" y="0"/>
              </a:moveTo>
              <a:lnTo>
                <a:pt x="0" y="181727"/>
              </a:lnTo>
              <a:lnTo>
                <a:pt x="2094198" y="181727"/>
              </a:lnTo>
              <a:lnTo>
                <a:pt x="2094198" y="36345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58C628-E393-48EF-9F78-D6624477FECB}">
      <dsp:nvSpPr>
        <dsp:cNvPr id="0" name=""/>
        <dsp:cNvSpPr/>
      </dsp:nvSpPr>
      <dsp:spPr>
        <a:xfrm>
          <a:off x="3965098" y="1527958"/>
          <a:ext cx="91440" cy="363455"/>
        </a:xfrm>
        <a:custGeom>
          <a:avLst/>
          <a:gdLst/>
          <a:ahLst/>
          <a:cxnLst/>
          <a:rect l="0" t="0" r="0" b="0"/>
          <a:pathLst>
            <a:path>
              <a:moveTo>
                <a:pt x="45720" y="0"/>
              </a:moveTo>
              <a:lnTo>
                <a:pt x="45720" y="36345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619897-A0EF-4D92-B03F-E39133F5F8D6}">
      <dsp:nvSpPr>
        <dsp:cNvPr id="0" name=""/>
        <dsp:cNvSpPr/>
      </dsp:nvSpPr>
      <dsp:spPr>
        <a:xfrm>
          <a:off x="1916620" y="2756785"/>
          <a:ext cx="1047099" cy="363455"/>
        </a:xfrm>
        <a:custGeom>
          <a:avLst/>
          <a:gdLst/>
          <a:ahLst/>
          <a:cxnLst/>
          <a:rect l="0" t="0" r="0" b="0"/>
          <a:pathLst>
            <a:path>
              <a:moveTo>
                <a:pt x="0" y="0"/>
              </a:moveTo>
              <a:lnTo>
                <a:pt x="0" y="181727"/>
              </a:lnTo>
              <a:lnTo>
                <a:pt x="1047099" y="181727"/>
              </a:lnTo>
              <a:lnTo>
                <a:pt x="1047099" y="36345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454188-9831-49F0-8C9F-87863C1566BE}">
      <dsp:nvSpPr>
        <dsp:cNvPr id="0" name=""/>
        <dsp:cNvSpPr/>
      </dsp:nvSpPr>
      <dsp:spPr>
        <a:xfrm>
          <a:off x="869520" y="2756785"/>
          <a:ext cx="1047099" cy="363455"/>
        </a:xfrm>
        <a:custGeom>
          <a:avLst/>
          <a:gdLst/>
          <a:ahLst/>
          <a:cxnLst/>
          <a:rect l="0" t="0" r="0" b="0"/>
          <a:pathLst>
            <a:path>
              <a:moveTo>
                <a:pt x="1047099" y="0"/>
              </a:moveTo>
              <a:lnTo>
                <a:pt x="1047099" y="181727"/>
              </a:lnTo>
              <a:lnTo>
                <a:pt x="0" y="181727"/>
              </a:lnTo>
              <a:lnTo>
                <a:pt x="0" y="36345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E823BC-4AE1-438B-B158-54D033D57987}">
      <dsp:nvSpPr>
        <dsp:cNvPr id="0" name=""/>
        <dsp:cNvSpPr/>
      </dsp:nvSpPr>
      <dsp:spPr>
        <a:xfrm>
          <a:off x="1916620" y="1527958"/>
          <a:ext cx="2094198" cy="363455"/>
        </a:xfrm>
        <a:custGeom>
          <a:avLst/>
          <a:gdLst/>
          <a:ahLst/>
          <a:cxnLst/>
          <a:rect l="0" t="0" r="0" b="0"/>
          <a:pathLst>
            <a:path>
              <a:moveTo>
                <a:pt x="2094198" y="0"/>
              </a:moveTo>
              <a:lnTo>
                <a:pt x="2094198" y="181727"/>
              </a:lnTo>
              <a:lnTo>
                <a:pt x="0" y="181727"/>
              </a:lnTo>
              <a:lnTo>
                <a:pt x="0" y="36345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551FC8-520D-4234-BD61-94C15FF1F0A1}">
      <dsp:nvSpPr>
        <dsp:cNvPr id="0" name=""/>
        <dsp:cNvSpPr/>
      </dsp:nvSpPr>
      <dsp:spPr>
        <a:xfrm>
          <a:off x="3145447" y="662586"/>
          <a:ext cx="1730742" cy="86537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kern="1200" cap="none" normalizeH="0" baseline="0" dirty="0">
              <a:ln/>
              <a:effectLst/>
              <a:latin typeface="Arial" panose="020B0604020202020204" pitchFamily="34" charset="0"/>
              <a:cs typeface="Arial" panose="020B0604020202020204" pitchFamily="34" charset="0"/>
            </a:rPr>
            <a:t>Capital</a:t>
          </a:r>
        </a:p>
      </dsp:txBody>
      <dsp:txXfrm>
        <a:off x="3145447" y="662586"/>
        <a:ext cx="1730742" cy="865371"/>
      </dsp:txXfrm>
    </dsp:sp>
    <dsp:sp modelId="{CC039292-676F-4357-B580-14879EE44045}">
      <dsp:nvSpPr>
        <dsp:cNvPr id="0" name=""/>
        <dsp:cNvSpPr/>
      </dsp:nvSpPr>
      <dsp:spPr>
        <a:xfrm>
          <a:off x="1051248" y="1891414"/>
          <a:ext cx="1730742" cy="86537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kern="1200" cap="none" normalizeH="0" baseline="0" dirty="0">
              <a:ln/>
              <a:effectLst/>
              <a:latin typeface="Arial" panose="020B0604020202020204" pitchFamily="34" charset="0"/>
              <a:cs typeface="Arial" panose="020B0604020202020204" pitchFamily="34" charset="0"/>
            </a:rPr>
            <a:t>Debt</a:t>
          </a:r>
        </a:p>
      </dsp:txBody>
      <dsp:txXfrm>
        <a:off x="1051248" y="1891414"/>
        <a:ext cx="1730742" cy="865371"/>
      </dsp:txXfrm>
    </dsp:sp>
    <dsp:sp modelId="{98427449-6ADB-489B-A0CC-A6B2F4922D8A}">
      <dsp:nvSpPr>
        <dsp:cNvPr id="0" name=""/>
        <dsp:cNvSpPr/>
      </dsp:nvSpPr>
      <dsp:spPr>
        <a:xfrm>
          <a:off x="4149" y="3120241"/>
          <a:ext cx="1730742" cy="86537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a:latin typeface="Arial" panose="020B0604020202020204" pitchFamily="34" charset="0"/>
              <a:cs typeface="Arial" panose="020B0604020202020204" pitchFamily="34" charset="0"/>
            </a:rPr>
            <a:t>Notes </a:t>
          </a:r>
          <a:br>
            <a:rPr lang="en-US" sz="2200" kern="1200" dirty="0">
              <a:latin typeface="Arial" panose="020B0604020202020204" pitchFamily="34" charset="0"/>
              <a:cs typeface="Arial" panose="020B0604020202020204" pitchFamily="34" charset="0"/>
            </a:rPr>
          </a:br>
          <a:r>
            <a:rPr lang="en-US" sz="2200" kern="1200" dirty="0">
              <a:latin typeface="Arial" panose="020B0604020202020204" pitchFamily="34" charset="0"/>
              <a:cs typeface="Arial" panose="020B0604020202020204" pitchFamily="34" charset="0"/>
            </a:rPr>
            <a:t>Payable</a:t>
          </a:r>
        </a:p>
      </dsp:txBody>
      <dsp:txXfrm>
        <a:off x="4149" y="3120241"/>
        <a:ext cx="1730742" cy="865371"/>
      </dsp:txXfrm>
    </dsp:sp>
    <dsp:sp modelId="{E2663589-5976-46BA-9550-F7F9A142F105}">
      <dsp:nvSpPr>
        <dsp:cNvPr id="0" name=""/>
        <dsp:cNvSpPr/>
      </dsp:nvSpPr>
      <dsp:spPr>
        <a:xfrm>
          <a:off x="2098348" y="3120241"/>
          <a:ext cx="1730742" cy="86537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a:latin typeface="Arial" panose="020B0604020202020204" pitchFamily="34" charset="0"/>
              <a:cs typeface="Arial" panose="020B0604020202020204" pitchFamily="34" charset="0"/>
            </a:rPr>
            <a:t>Long-Term Debt</a:t>
          </a:r>
        </a:p>
      </dsp:txBody>
      <dsp:txXfrm>
        <a:off x="2098348" y="3120241"/>
        <a:ext cx="1730742" cy="865371"/>
      </dsp:txXfrm>
    </dsp:sp>
    <dsp:sp modelId="{BEAA3483-BC33-4BFC-B157-EB4BAC338EEF}">
      <dsp:nvSpPr>
        <dsp:cNvPr id="0" name=""/>
        <dsp:cNvSpPr/>
      </dsp:nvSpPr>
      <dsp:spPr>
        <a:xfrm>
          <a:off x="3145447" y="1891414"/>
          <a:ext cx="1730742" cy="86537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kern="1200" cap="none" normalizeH="0" baseline="0" dirty="0">
              <a:ln/>
              <a:effectLst/>
              <a:latin typeface="Arial" panose="020B0604020202020204" pitchFamily="34" charset="0"/>
              <a:cs typeface="Arial" panose="020B0604020202020204" pitchFamily="34" charset="0"/>
            </a:rPr>
            <a:t>Preferred Stock</a:t>
          </a:r>
        </a:p>
      </dsp:txBody>
      <dsp:txXfrm>
        <a:off x="3145447" y="1891414"/>
        <a:ext cx="1730742" cy="865371"/>
      </dsp:txXfrm>
    </dsp:sp>
    <dsp:sp modelId="{05CF6B3A-87F6-4BF8-AFD3-FF6544C47791}">
      <dsp:nvSpPr>
        <dsp:cNvPr id="0" name=""/>
        <dsp:cNvSpPr/>
      </dsp:nvSpPr>
      <dsp:spPr>
        <a:xfrm>
          <a:off x="5239646" y="1891414"/>
          <a:ext cx="1730742" cy="86537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kern="1200" cap="none" normalizeH="0" baseline="0" dirty="0">
              <a:ln/>
              <a:effectLst/>
              <a:latin typeface="Arial" panose="020B0604020202020204" pitchFamily="34" charset="0"/>
              <a:cs typeface="Arial" panose="020B0604020202020204" pitchFamily="34" charset="0"/>
            </a:rPr>
            <a:t>Common Equity</a:t>
          </a:r>
        </a:p>
      </dsp:txBody>
      <dsp:txXfrm>
        <a:off x="5239646" y="1891414"/>
        <a:ext cx="1730742" cy="865371"/>
      </dsp:txXfrm>
    </dsp:sp>
    <dsp:sp modelId="{D8A5D89D-382A-40F2-8196-8BA43BB7E0A8}">
      <dsp:nvSpPr>
        <dsp:cNvPr id="0" name=""/>
        <dsp:cNvSpPr/>
      </dsp:nvSpPr>
      <dsp:spPr>
        <a:xfrm>
          <a:off x="4192546" y="3120241"/>
          <a:ext cx="1730742" cy="86537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kern="1200" cap="none" normalizeH="0" baseline="0" dirty="0">
              <a:ln/>
              <a:effectLst/>
              <a:latin typeface="Arial" panose="020B0604020202020204" pitchFamily="34" charset="0"/>
              <a:cs typeface="Arial" panose="020B0604020202020204" pitchFamily="34" charset="0"/>
            </a:rPr>
            <a:t>Retained Earnings</a:t>
          </a:r>
        </a:p>
      </dsp:txBody>
      <dsp:txXfrm>
        <a:off x="4192546" y="3120241"/>
        <a:ext cx="1730742" cy="865371"/>
      </dsp:txXfrm>
    </dsp:sp>
    <dsp:sp modelId="{D0D83D81-95DA-4BCF-B49F-164831DEF160}">
      <dsp:nvSpPr>
        <dsp:cNvPr id="0" name=""/>
        <dsp:cNvSpPr/>
      </dsp:nvSpPr>
      <dsp:spPr>
        <a:xfrm>
          <a:off x="6286745" y="3120241"/>
          <a:ext cx="1730742" cy="86537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kern="1200" cap="none" normalizeH="0" baseline="0" dirty="0">
              <a:ln/>
              <a:effectLst/>
              <a:latin typeface="Arial" panose="020B0604020202020204" pitchFamily="34" charset="0"/>
              <a:cs typeface="Arial" panose="020B0604020202020204" pitchFamily="34" charset="0"/>
            </a:rPr>
            <a:t>New Common Stock</a:t>
          </a:r>
        </a:p>
      </dsp:txBody>
      <dsp:txXfrm>
        <a:off x="6286745" y="3120241"/>
        <a:ext cx="1730742" cy="8653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75C1D-B23C-47D5-9894-C750C9E791D1}">
      <dsp:nvSpPr>
        <dsp:cNvPr id="0" name=""/>
        <dsp:cNvSpPr/>
      </dsp:nvSpPr>
      <dsp:spPr>
        <a:xfrm>
          <a:off x="5953760" y="756193"/>
          <a:ext cx="3165842" cy="366295"/>
        </a:xfrm>
        <a:custGeom>
          <a:avLst/>
          <a:gdLst/>
          <a:ahLst/>
          <a:cxnLst/>
          <a:rect l="0" t="0" r="0" b="0"/>
          <a:pathLst>
            <a:path>
              <a:moveTo>
                <a:pt x="0" y="0"/>
              </a:moveTo>
              <a:lnTo>
                <a:pt x="0" y="183147"/>
              </a:lnTo>
              <a:lnTo>
                <a:pt x="3165842" y="183147"/>
              </a:lnTo>
              <a:lnTo>
                <a:pt x="3165842" y="366295"/>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B9944E-DA55-474D-92A7-D506E778399E}">
      <dsp:nvSpPr>
        <dsp:cNvPr id="0" name=""/>
        <dsp:cNvSpPr/>
      </dsp:nvSpPr>
      <dsp:spPr>
        <a:xfrm>
          <a:off x="5953760" y="756193"/>
          <a:ext cx="561897" cy="366295"/>
        </a:xfrm>
        <a:custGeom>
          <a:avLst/>
          <a:gdLst/>
          <a:ahLst/>
          <a:cxnLst/>
          <a:rect l="0" t="0" r="0" b="0"/>
          <a:pathLst>
            <a:path>
              <a:moveTo>
                <a:pt x="0" y="0"/>
              </a:moveTo>
              <a:lnTo>
                <a:pt x="0" y="183147"/>
              </a:lnTo>
              <a:lnTo>
                <a:pt x="561897" y="183147"/>
              </a:lnTo>
              <a:lnTo>
                <a:pt x="561897" y="366295"/>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82243B-0461-46F4-931A-74B0F81EB0F5}">
      <dsp:nvSpPr>
        <dsp:cNvPr id="0" name=""/>
        <dsp:cNvSpPr/>
      </dsp:nvSpPr>
      <dsp:spPr>
        <a:xfrm>
          <a:off x="4405096" y="756193"/>
          <a:ext cx="1548663" cy="366295"/>
        </a:xfrm>
        <a:custGeom>
          <a:avLst/>
          <a:gdLst/>
          <a:ahLst/>
          <a:cxnLst/>
          <a:rect l="0" t="0" r="0" b="0"/>
          <a:pathLst>
            <a:path>
              <a:moveTo>
                <a:pt x="1548663" y="0"/>
              </a:moveTo>
              <a:lnTo>
                <a:pt x="1548663" y="183147"/>
              </a:lnTo>
              <a:lnTo>
                <a:pt x="0" y="183147"/>
              </a:lnTo>
              <a:lnTo>
                <a:pt x="0" y="366295"/>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F45A11-B58B-4F29-9F17-A395B6D69F96}">
      <dsp:nvSpPr>
        <dsp:cNvPr id="0" name=""/>
        <dsp:cNvSpPr/>
      </dsp:nvSpPr>
      <dsp:spPr>
        <a:xfrm>
          <a:off x="1596828" y="1994622"/>
          <a:ext cx="261639" cy="2040790"/>
        </a:xfrm>
        <a:custGeom>
          <a:avLst/>
          <a:gdLst/>
          <a:ahLst/>
          <a:cxnLst/>
          <a:rect l="0" t="0" r="0" b="0"/>
          <a:pathLst>
            <a:path>
              <a:moveTo>
                <a:pt x="0" y="0"/>
              </a:moveTo>
              <a:lnTo>
                <a:pt x="0" y="2040790"/>
              </a:lnTo>
              <a:lnTo>
                <a:pt x="261639" y="2040790"/>
              </a:lnTo>
            </a:path>
          </a:pathLst>
        </a:cu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0E236A-8FC3-4F68-9082-896209E8B302}">
      <dsp:nvSpPr>
        <dsp:cNvPr id="0" name=""/>
        <dsp:cNvSpPr/>
      </dsp:nvSpPr>
      <dsp:spPr>
        <a:xfrm>
          <a:off x="1596828" y="1994622"/>
          <a:ext cx="261639" cy="802362"/>
        </a:xfrm>
        <a:custGeom>
          <a:avLst/>
          <a:gdLst/>
          <a:ahLst/>
          <a:cxnLst/>
          <a:rect l="0" t="0" r="0" b="0"/>
          <a:pathLst>
            <a:path>
              <a:moveTo>
                <a:pt x="0" y="0"/>
              </a:moveTo>
              <a:lnTo>
                <a:pt x="0" y="802362"/>
              </a:lnTo>
              <a:lnTo>
                <a:pt x="261639" y="802362"/>
              </a:lnTo>
            </a:path>
          </a:pathLst>
        </a:cu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217353-436F-4ABE-9E47-EB875E3E89E3}">
      <dsp:nvSpPr>
        <dsp:cNvPr id="0" name=""/>
        <dsp:cNvSpPr/>
      </dsp:nvSpPr>
      <dsp:spPr>
        <a:xfrm>
          <a:off x="2294534" y="756193"/>
          <a:ext cx="3659225" cy="366295"/>
        </a:xfrm>
        <a:custGeom>
          <a:avLst/>
          <a:gdLst/>
          <a:ahLst/>
          <a:cxnLst/>
          <a:rect l="0" t="0" r="0" b="0"/>
          <a:pathLst>
            <a:path>
              <a:moveTo>
                <a:pt x="3659225" y="0"/>
              </a:moveTo>
              <a:lnTo>
                <a:pt x="3659225" y="183147"/>
              </a:lnTo>
              <a:lnTo>
                <a:pt x="0" y="183147"/>
              </a:lnTo>
              <a:lnTo>
                <a:pt x="0" y="366295"/>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1A1059-7A33-42AB-8C29-F723914D7D30}">
      <dsp:nvSpPr>
        <dsp:cNvPr id="0" name=""/>
        <dsp:cNvSpPr/>
      </dsp:nvSpPr>
      <dsp:spPr>
        <a:xfrm>
          <a:off x="4222776" y="2095"/>
          <a:ext cx="3461966" cy="754098"/>
        </a:xfrm>
        <a:prstGeom prst="rect">
          <a:avLst/>
        </a:prstGeom>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w="6350" cap="flat" cmpd="sng" algn="ctr">
          <a:solidFill>
            <a:schemeClr val="accent6"/>
          </a:solidFill>
          <a:prstDash val="solid"/>
          <a:miter lim="800000"/>
        </a:ln>
        <a:effectLst>
          <a:glow rad="63500">
            <a:schemeClr val="accent6">
              <a:satMod val="175000"/>
              <a:alpha val="40000"/>
            </a:schemeClr>
          </a:glow>
        </a:effectLst>
      </dsp:spPr>
      <dsp:style>
        <a:lnRef idx="1">
          <a:schemeClr val="accent6"/>
        </a:lnRef>
        <a:fillRef idx="3">
          <a:schemeClr val="accent6"/>
        </a:fillRef>
        <a:effectRef idx="2">
          <a:schemeClr val="accent6"/>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IN" sz="2800" b="1" kern="1200" dirty="0"/>
            <a:t>Cost of Capital </a:t>
          </a:r>
        </a:p>
      </dsp:txBody>
      <dsp:txXfrm>
        <a:off x="4222776" y="2095"/>
        <a:ext cx="3461966" cy="754098"/>
      </dsp:txXfrm>
    </dsp:sp>
    <dsp:sp modelId="{1FE411A2-FBFB-4540-94C9-7C0F1B2252C2}">
      <dsp:nvSpPr>
        <dsp:cNvPr id="0" name=""/>
        <dsp:cNvSpPr/>
      </dsp:nvSpPr>
      <dsp:spPr>
        <a:xfrm>
          <a:off x="1422402" y="1122489"/>
          <a:ext cx="1744265" cy="87213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IN" sz="2000" b="1" kern="1200" dirty="0"/>
            <a:t>Cost of Debt</a:t>
          </a:r>
        </a:p>
      </dsp:txBody>
      <dsp:txXfrm>
        <a:off x="1422402" y="1122489"/>
        <a:ext cx="1744265" cy="872132"/>
      </dsp:txXfrm>
    </dsp:sp>
    <dsp:sp modelId="{D1D70BC8-3F7C-4B6F-9F4A-E495DBF3912C}">
      <dsp:nvSpPr>
        <dsp:cNvPr id="0" name=""/>
        <dsp:cNvSpPr/>
      </dsp:nvSpPr>
      <dsp:spPr>
        <a:xfrm>
          <a:off x="1858468" y="2360918"/>
          <a:ext cx="1744265" cy="87213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IN" sz="2000" b="1" kern="1200" dirty="0"/>
            <a:t>Cost of debentures</a:t>
          </a:r>
        </a:p>
      </dsp:txBody>
      <dsp:txXfrm>
        <a:off x="1858468" y="2360918"/>
        <a:ext cx="1744265" cy="872132"/>
      </dsp:txXfrm>
    </dsp:sp>
    <dsp:sp modelId="{B5F7865C-CB8E-4788-B94C-8D5856E7D23C}">
      <dsp:nvSpPr>
        <dsp:cNvPr id="0" name=""/>
        <dsp:cNvSpPr/>
      </dsp:nvSpPr>
      <dsp:spPr>
        <a:xfrm>
          <a:off x="1858468" y="3599346"/>
          <a:ext cx="1744265" cy="87213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IN" sz="2000" b="1" kern="1200" dirty="0"/>
            <a:t>Cost of term loans</a:t>
          </a:r>
        </a:p>
      </dsp:txBody>
      <dsp:txXfrm>
        <a:off x="1858468" y="3599346"/>
        <a:ext cx="1744265" cy="872132"/>
      </dsp:txXfrm>
    </dsp:sp>
    <dsp:sp modelId="{EFD1FF77-6032-41F0-9A53-45F74D7821B0}">
      <dsp:nvSpPr>
        <dsp:cNvPr id="0" name=""/>
        <dsp:cNvSpPr/>
      </dsp:nvSpPr>
      <dsp:spPr>
        <a:xfrm>
          <a:off x="3532963" y="1122489"/>
          <a:ext cx="1744265" cy="87213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IN" sz="2000" b="1" kern="1200" dirty="0"/>
            <a:t>Cost of Preference Capital </a:t>
          </a:r>
        </a:p>
      </dsp:txBody>
      <dsp:txXfrm>
        <a:off x="3532963" y="1122489"/>
        <a:ext cx="1744265" cy="872132"/>
      </dsp:txXfrm>
    </dsp:sp>
    <dsp:sp modelId="{CE6436C3-791F-4BE3-95C0-342BE22F370C}">
      <dsp:nvSpPr>
        <dsp:cNvPr id="0" name=""/>
        <dsp:cNvSpPr/>
      </dsp:nvSpPr>
      <dsp:spPr>
        <a:xfrm>
          <a:off x="5643524" y="1122489"/>
          <a:ext cx="1744265" cy="87213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IN" sz="2000" b="1" kern="1200" dirty="0"/>
            <a:t>Cost of Equity Capital </a:t>
          </a:r>
        </a:p>
      </dsp:txBody>
      <dsp:txXfrm>
        <a:off x="5643524" y="1122489"/>
        <a:ext cx="1744265" cy="872132"/>
      </dsp:txXfrm>
    </dsp:sp>
    <dsp:sp modelId="{90F22544-04B3-45B6-AF7C-E82DEACEB76A}">
      <dsp:nvSpPr>
        <dsp:cNvPr id="0" name=""/>
        <dsp:cNvSpPr/>
      </dsp:nvSpPr>
      <dsp:spPr>
        <a:xfrm>
          <a:off x="7754086" y="1122489"/>
          <a:ext cx="2731031" cy="87213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IN" sz="2000" b="1" kern="1200" dirty="0"/>
            <a:t>Cost of Retained earnings and external equity</a:t>
          </a:r>
        </a:p>
      </dsp:txBody>
      <dsp:txXfrm>
        <a:off x="7754086" y="1122489"/>
        <a:ext cx="2731031" cy="8721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42696F-00C6-414A-8D3F-E471710AEA57}">
      <dsp:nvSpPr>
        <dsp:cNvPr id="0" name=""/>
        <dsp:cNvSpPr/>
      </dsp:nvSpPr>
      <dsp:spPr>
        <a:xfrm>
          <a:off x="0" y="399225"/>
          <a:ext cx="5744684" cy="17388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45851" tIns="479044" rIns="445851" bIns="163576" numCol="1" spcCol="1270" anchor="t" anchorCtr="0">
          <a:noAutofit/>
        </a:bodyPr>
        <a:lstStyle/>
        <a:p>
          <a:pPr marL="228600" lvl="1" indent="-228600" algn="l" defTabSz="1022350">
            <a:lnSpc>
              <a:spcPct val="90000"/>
            </a:lnSpc>
            <a:spcBef>
              <a:spcPct val="0"/>
            </a:spcBef>
            <a:spcAft>
              <a:spcPct val="15000"/>
            </a:spcAft>
            <a:buChar char="••"/>
          </a:pPr>
          <a:r>
            <a:rPr lang="en-IN" sz="2300" kern="1200"/>
            <a:t>Less Costly</a:t>
          </a:r>
          <a:endParaRPr lang="en-US" sz="2300" kern="1200"/>
        </a:p>
        <a:p>
          <a:pPr marL="228600" lvl="1" indent="-228600" algn="l" defTabSz="1022350">
            <a:lnSpc>
              <a:spcPct val="90000"/>
            </a:lnSpc>
            <a:spcBef>
              <a:spcPct val="0"/>
            </a:spcBef>
            <a:spcAft>
              <a:spcPct val="15000"/>
            </a:spcAft>
            <a:buChar char="••"/>
          </a:pPr>
          <a:r>
            <a:rPr lang="en-IN" sz="2300" kern="1200"/>
            <a:t>Tax benefits</a:t>
          </a:r>
          <a:endParaRPr lang="en-US" sz="2300" kern="1200"/>
        </a:p>
        <a:p>
          <a:pPr marL="228600" lvl="1" indent="-228600" algn="l" defTabSz="1022350">
            <a:lnSpc>
              <a:spcPct val="90000"/>
            </a:lnSpc>
            <a:spcBef>
              <a:spcPct val="0"/>
            </a:spcBef>
            <a:spcAft>
              <a:spcPct val="15000"/>
            </a:spcAft>
            <a:buChar char="••"/>
          </a:pPr>
          <a:r>
            <a:rPr lang="en-IN" sz="2300" kern="1200"/>
            <a:t>Flexibility</a:t>
          </a:r>
          <a:endParaRPr lang="en-US" sz="2300" kern="1200"/>
        </a:p>
      </dsp:txBody>
      <dsp:txXfrm>
        <a:off x="0" y="399225"/>
        <a:ext cx="5744684" cy="1738800"/>
      </dsp:txXfrm>
    </dsp:sp>
    <dsp:sp modelId="{727FC794-9BAC-474F-97C6-E00A19274556}">
      <dsp:nvSpPr>
        <dsp:cNvPr id="0" name=""/>
        <dsp:cNvSpPr/>
      </dsp:nvSpPr>
      <dsp:spPr>
        <a:xfrm>
          <a:off x="287234" y="59745"/>
          <a:ext cx="4021279" cy="6789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1995" tIns="0" rIns="151995" bIns="0" numCol="1" spcCol="1270" anchor="ctr" anchorCtr="0">
          <a:noAutofit/>
        </a:bodyPr>
        <a:lstStyle/>
        <a:p>
          <a:pPr lvl="0" algn="l" defTabSz="1022350">
            <a:lnSpc>
              <a:spcPct val="90000"/>
            </a:lnSpc>
            <a:spcBef>
              <a:spcPct val="0"/>
            </a:spcBef>
            <a:spcAft>
              <a:spcPct val="35000"/>
            </a:spcAft>
          </a:pPr>
          <a:r>
            <a:rPr lang="en-IN" sz="2300" kern="1200"/>
            <a:t>Pros</a:t>
          </a:r>
          <a:endParaRPr lang="en-US" sz="2300" kern="1200"/>
        </a:p>
      </dsp:txBody>
      <dsp:txXfrm>
        <a:off x="320378" y="92889"/>
        <a:ext cx="3954991" cy="612672"/>
      </dsp:txXfrm>
    </dsp:sp>
    <dsp:sp modelId="{24E56BD3-1D04-461E-8FF3-F603B3456691}">
      <dsp:nvSpPr>
        <dsp:cNvPr id="0" name=""/>
        <dsp:cNvSpPr/>
      </dsp:nvSpPr>
      <dsp:spPr>
        <a:xfrm>
          <a:off x="0" y="2601705"/>
          <a:ext cx="5744684" cy="2064825"/>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45851" tIns="479044" rIns="445851" bIns="163576" numCol="1" spcCol="1270" anchor="t" anchorCtr="0">
          <a:noAutofit/>
        </a:bodyPr>
        <a:lstStyle/>
        <a:p>
          <a:pPr marL="228600" lvl="1" indent="-228600" algn="l" defTabSz="1022350">
            <a:lnSpc>
              <a:spcPct val="90000"/>
            </a:lnSpc>
            <a:spcBef>
              <a:spcPct val="0"/>
            </a:spcBef>
            <a:spcAft>
              <a:spcPct val="15000"/>
            </a:spcAft>
            <a:buChar char="••"/>
          </a:pPr>
          <a:r>
            <a:rPr lang="en-IN" sz="2300" kern="1200"/>
            <a:t>Financial Risk</a:t>
          </a:r>
          <a:endParaRPr lang="en-US" sz="2300" kern="1200"/>
        </a:p>
        <a:p>
          <a:pPr marL="228600" lvl="1" indent="-228600" algn="l" defTabSz="1022350">
            <a:lnSpc>
              <a:spcPct val="90000"/>
            </a:lnSpc>
            <a:spcBef>
              <a:spcPct val="0"/>
            </a:spcBef>
            <a:spcAft>
              <a:spcPct val="15000"/>
            </a:spcAft>
            <a:buChar char="••"/>
          </a:pPr>
          <a:r>
            <a:rPr lang="en-IN" sz="2300" kern="1200"/>
            <a:t>Effects of profit</a:t>
          </a:r>
          <a:endParaRPr lang="en-US" sz="2300" kern="1200"/>
        </a:p>
        <a:p>
          <a:pPr marL="228600" lvl="1" indent="-228600" algn="l" defTabSz="1022350">
            <a:lnSpc>
              <a:spcPct val="90000"/>
            </a:lnSpc>
            <a:spcBef>
              <a:spcPct val="0"/>
            </a:spcBef>
            <a:spcAft>
              <a:spcPct val="15000"/>
            </a:spcAft>
            <a:buChar char="••"/>
          </a:pPr>
          <a:r>
            <a:rPr lang="en-IN" sz="2300" kern="1200"/>
            <a:t>Penal rate of interest with high financial leverage</a:t>
          </a:r>
          <a:endParaRPr lang="en-US" sz="2300" kern="1200"/>
        </a:p>
      </dsp:txBody>
      <dsp:txXfrm>
        <a:off x="0" y="2601705"/>
        <a:ext cx="5744684" cy="2064825"/>
      </dsp:txXfrm>
    </dsp:sp>
    <dsp:sp modelId="{E886EDC2-D168-48BB-995E-144AC01B1528}">
      <dsp:nvSpPr>
        <dsp:cNvPr id="0" name=""/>
        <dsp:cNvSpPr/>
      </dsp:nvSpPr>
      <dsp:spPr>
        <a:xfrm>
          <a:off x="287234" y="2262225"/>
          <a:ext cx="4021279" cy="6789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1995" tIns="0" rIns="151995" bIns="0" numCol="1" spcCol="1270" anchor="ctr" anchorCtr="0">
          <a:noAutofit/>
        </a:bodyPr>
        <a:lstStyle/>
        <a:p>
          <a:pPr lvl="0" algn="l" defTabSz="1022350">
            <a:lnSpc>
              <a:spcPct val="90000"/>
            </a:lnSpc>
            <a:spcBef>
              <a:spcPct val="0"/>
            </a:spcBef>
            <a:spcAft>
              <a:spcPct val="35000"/>
            </a:spcAft>
          </a:pPr>
          <a:r>
            <a:rPr lang="en-IN" sz="2300" kern="1200"/>
            <a:t>Cons</a:t>
          </a:r>
          <a:endParaRPr lang="en-US" sz="2300" kern="1200"/>
        </a:p>
      </dsp:txBody>
      <dsp:txXfrm>
        <a:off x="320378" y="2295369"/>
        <a:ext cx="3954991" cy="6126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34776-669A-4EF9-9511-16B8B25A492B}">
      <dsp:nvSpPr>
        <dsp:cNvPr id="0" name=""/>
        <dsp:cNvSpPr/>
      </dsp:nvSpPr>
      <dsp:spPr>
        <a:xfrm>
          <a:off x="0" y="22417"/>
          <a:ext cx="5744684" cy="7675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IN" sz="3200" kern="1200"/>
            <a:t>Capital structure is relevant</a:t>
          </a:r>
          <a:endParaRPr lang="en-US" sz="3200" kern="1200"/>
        </a:p>
      </dsp:txBody>
      <dsp:txXfrm>
        <a:off x="37467" y="59884"/>
        <a:ext cx="5669750" cy="692586"/>
      </dsp:txXfrm>
    </dsp:sp>
    <dsp:sp modelId="{EC89A635-EDE3-40D3-9D43-1401F4629D68}">
      <dsp:nvSpPr>
        <dsp:cNvPr id="0" name=""/>
        <dsp:cNvSpPr/>
      </dsp:nvSpPr>
      <dsp:spPr>
        <a:xfrm>
          <a:off x="0" y="789937"/>
          <a:ext cx="5744684" cy="122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39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IN" sz="2500" kern="1200"/>
            <a:t>Debt is cheaper –reduces cost of capital- enhance value of firm</a:t>
          </a:r>
          <a:endParaRPr lang="en-US" sz="2500" kern="1200"/>
        </a:p>
        <a:p>
          <a:pPr marL="228600" lvl="1" indent="-228600" algn="l" defTabSz="1111250">
            <a:lnSpc>
              <a:spcPct val="90000"/>
            </a:lnSpc>
            <a:spcBef>
              <a:spcPct val="0"/>
            </a:spcBef>
            <a:spcAft>
              <a:spcPct val="20000"/>
            </a:spcAft>
            <a:buChar char="••"/>
          </a:pPr>
          <a:r>
            <a:rPr lang="en-IN" sz="2500" kern="1200"/>
            <a:t>Optimum capital structure exists</a:t>
          </a:r>
          <a:endParaRPr lang="en-US" sz="2500" kern="1200"/>
        </a:p>
      </dsp:txBody>
      <dsp:txXfrm>
        <a:off x="0" y="789937"/>
        <a:ext cx="5744684" cy="1225440"/>
      </dsp:txXfrm>
    </dsp:sp>
    <dsp:sp modelId="{66BDA98D-536D-4140-AEC8-E6CA7582CE34}">
      <dsp:nvSpPr>
        <dsp:cNvPr id="0" name=""/>
        <dsp:cNvSpPr/>
      </dsp:nvSpPr>
      <dsp:spPr>
        <a:xfrm>
          <a:off x="0" y="2015378"/>
          <a:ext cx="5744684" cy="76752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IN" sz="3200" kern="1200"/>
            <a:t>Capital Structure Irrelevant</a:t>
          </a:r>
          <a:endParaRPr lang="en-US" sz="3200" kern="1200"/>
        </a:p>
      </dsp:txBody>
      <dsp:txXfrm>
        <a:off x="37467" y="2052845"/>
        <a:ext cx="5669750" cy="692586"/>
      </dsp:txXfrm>
    </dsp:sp>
    <dsp:sp modelId="{146E12DD-5CBF-453C-9046-B06ECC057FA6}">
      <dsp:nvSpPr>
        <dsp:cNvPr id="0" name=""/>
        <dsp:cNvSpPr/>
      </dsp:nvSpPr>
      <dsp:spPr>
        <a:xfrm>
          <a:off x="0" y="2782898"/>
          <a:ext cx="5744684" cy="1920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39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IN" sz="2500" kern="1200"/>
            <a:t>Increasing financial leverage increases the cost of equity- benefits of low cost of debt is offset </a:t>
          </a:r>
          <a:endParaRPr lang="en-US" sz="2500" kern="1200"/>
        </a:p>
        <a:p>
          <a:pPr marL="228600" lvl="1" indent="-228600" algn="l" defTabSz="1111250">
            <a:lnSpc>
              <a:spcPct val="90000"/>
            </a:lnSpc>
            <a:spcBef>
              <a:spcPct val="0"/>
            </a:spcBef>
            <a:spcAft>
              <a:spcPct val="20000"/>
            </a:spcAft>
            <a:buChar char="••"/>
          </a:pPr>
          <a:r>
            <a:rPr lang="en-IN" sz="2500" kern="1200"/>
            <a:t>Value of firm depends on the operating earnings</a:t>
          </a:r>
          <a:endParaRPr lang="en-US" sz="2500" kern="1200"/>
        </a:p>
      </dsp:txBody>
      <dsp:txXfrm>
        <a:off x="0" y="2782898"/>
        <a:ext cx="5744684" cy="19209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750F7-AB8E-463B-B42A-DFC0CBA87502}">
      <dsp:nvSpPr>
        <dsp:cNvPr id="0" name=""/>
        <dsp:cNvSpPr/>
      </dsp:nvSpPr>
      <dsp:spPr>
        <a:xfrm>
          <a:off x="0" y="289"/>
          <a:ext cx="5744684" cy="63560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IN" sz="1600" kern="1200"/>
            <a:t>D/E ratio can be changed instantly</a:t>
          </a:r>
          <a:endParaRPr lang="en-US" sz="1600" kern="1200"/>
        </a:p>
      </dsp:txBody>
      <dsp:txXfrm>
        <a:off x="31028" y="31317"/>
        <a:ext cx="5682628" cy="573546"/>
      </dsp:txXfrm>
    </dsp:sp>
    <dsp:sp modelId="{2D7D9B0C-9808-4775-ACF1-456A36FA1DBF}">
      <dsp:nvSpPr>
        <dsp:cNvPr id="0" name=""/>
        <dsp:cNvSpPr/>
      </dsp:nvSpPr>
      <dsp:spPr>
        <a:xfrm>
          <a:off x="0" y="681971"/>
          <a:ext cx="5744684" cy="635602"/>
        </a:xfrm>
        <a:prstGeom prst="roundRect">
          <a:avLst/>
        </a:prstGeom>
        <a:solidFill>
          <a:schemeClr val="accent2">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IN" sz="1600" kern="1200"/>
            <a:t>Company’s operating earnings is constant till perpetuity</a:t>
          </a:r>
          <a:endParaRPr lang="en-US" sz="1600" kern="1200"/>
        </a:p>
      </dsp:txBody>
      <dsp:txXfrm>
        <a:off x="31028" y="712999"/>
        <a:ext cx="5682628" cy="573546"/>
      </dsp:txXfrm>
    </dsp:sp>
    <dsp:sp modelId="{62660471-2117-4203-B6B8-388C7EFAAFD5}">
      <dsp:nvSpPr>
        <dsp:cNvPr id="0" name=""/>
        <dsp:cNvSpPr/>
      </dsp:nvSpPr>
      <dsp:spPr>
        <a:xfrm>
          <a:off x="0" y="1363654"/>
          <a:ext cx="5744684" cy="635602"/>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IN" sz="1600" kern="1200"/>
            <a:t>Entire earnings is distributed as dividend</a:t>
          </a:r>
          <a:endParaRPr lang="en-US" sz="1600" kern="1200"/>
        </a:p>
      </dsp:txBody>
      <dsp:txXfrm>
        <a:off x="31028" y="1394682"/>
        <a:ext cx="5682628" cy="573546"/>
      </dsp:txXfrm>
    </dsp:sp>
    <dsp:sp modelId="{036F86E3-1224-4DF9-AA3D-6FAE9D427022}">
      <dsp:nvSpPr>
        <dsp:cNvPr id="0" name=""/>
        <dsp:cNvSpPr/>
      </dsp:nvSpPr>
      <dsp:spPr>
        <a:xfrm>
          <a:off x="0" y="2045336"/>
          <a:ext cx="5744684" cy="635602"/>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IN" sz="1600" kern="1200"/>
            <a:t>No transaction cost or bankruptcy cost</a:t>
          </a:r>
          <a:endParaRPr lang="en-US" sz="1600" kern="1200"/>
        </a:p>
      </dsp:txBody>
      <dsp:txXfrm>
        <a:off x="31028" y="2076364"/>
        <a:ext cx="5682628" cy="573546"/>
      </dsp:txXfrm>
    </dsp:sp>
    <dsp:sp modelId="{C6784ABD-334A-45DF-9C22-7467610559C1}">
      <dsp:nvSpPr>
        <dsp:cNvPr id="0" name=""/>
        <dsp:cNvSpPr/>
      </dsp:nvSpPr>
      <dsp:spPr>
        <a:xfrm>
          <a:off x="0" y="2727019"/>
          <a:ext cx="5744684" cy="635602"/>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IN" sz="1600" kern="1200"/>
            <a:t>Business risk is stable and the company earns constant operating profits each year</a:t>
          </a:r>
          <a:endParaRPr lang="en-US" sz="1600" kern="1200"/>
        </a:p>
      </dsp:txBody>
      <dsp:txXfrm>
        <a:off x="31028" y="2758047"/>
        <a:ext cx="5682628" cy="573546"/>
      </dsp:txXfrm>
    </dsp:sp>
    <dsp:sp modelId="{4BBE19BF-EEF9-400A-B4F1-F9E01CEB9B52}">
      <dsp:nvSpPr>
        <dsp:cNvPr id="0" name=""/>
        <dsp:cNvSpPr/>
      </dsp:nvSpPr>
      <dsp:spPr>
        <a:xfrm>
          <a:off x="0" y="3408701"/>
          <a:ext cx="5744684" cy="635602"/>
        </a:xfrm>
        <a:prstGeom prst="roundRect">
          <a:avLst/>
        </a:prstGeom>
        <a:solidFill>
          <a:schemeClr val="accent2">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IN" sz="1600" kern="1200"/>
            <a:t>All investors are rational and have the same subjective probability distribution for the operating earnings</a:t>
          </a:r>
          <a:endParaRPr lang="en-US" sz="1600" kern="1200"/>
        </a:p>
      </dsp:txBody>
      <dsp:txXfrm>
        <a:off x="31028" y="3439729"/>
        <a:ext cx="5682628" cy="573546"/>
      </dsp:txXfrm>
    </dsp:sp>
    <dsp:sp modelId="{502FAC1C-7748-4040-84AC-19DEB0AA9802}">
      <dsp:nvSpPr>
        <dsp:cNvPr id="0" name=""/>
        <dsp:cNvSpPr/>
      </dsp:nvSpPr>
      <dsp:spPr>
        <a:xfrm>
          <a:off x="0" y="4090384"/>
          <a:ext cx="5744684" cy="635602"/>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IN" sz="1600" kern="1200"/>
            <a:t>There are no income taxes</a:t>
          </a:r>
          <a:endParaRPr lang="en-US" sz="1600" kern="1200"/>
        </a:p>
      </dsp:txBody>
      <dsp:txXfrm>
        <a:off x="31028" y="4121412"/>
        <a:ext cx="5682628" cy="5735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286FD2-6637-4DC2-BE1D-0E4BCF37AE2E}">
      <dsp:nvSpPr>
        <dsp:cNvPr id="0" name=""/>
        <dsp:cNvSpPr/>
      </dsp:nvSpPr>
      <dsp:spPr>
        <a:xfrm>
          <a:off x="0" y="48450"/>
          <a:ext cx="5744684" cy="5996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IN" sz="2500" kern="1200"/>
            <a:t>Net Income Approach</a:t>
          </a:r>
          <a:endParaRPr lang="en-US" sz="2500" kern="1200"/>
        </a:p>
      </dsp:txBody>
      <dsp:txXfrm>
        <a:off x="29271" y="77721"/>
        <a:ext cx="5686142" cy="541083"/>
      </dsp:txXfrm>
    </dsp:sp>
    <dsp:sp modelId="{54F22E81-0926-4573-96AA-82F2B6F5C1D3}">
      <dsp:nvSpPr>
        <dsp:cNvPr id="0" name=""/>
        <dsp:cNvSpPr/>
      </dsp:nvSpPr>
      <dsp:spPr>
        <a:xfrm>
          <a:off x="0" y="720075"/>
          <a:ext cx="5744684" cy="599625"/>
        </a:xfrm>
        <a:prstGeom prst="roundRect">
          <a:avLst/>
        </a:prstGeom>
        <a:solidFill>
          <a:schemeClr val="accent2">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IN" sz="2500" kern="1200"/>
            <a:t>Net Operating Income Approach</a:t>
          </a:r>
          <a:endParaRPr lang="en-US" sz="2500" kern="1200"/>
        </a:p>
      </dsp:txBody>
      <dsp:txXfrm>
        <a:off x="29271" y="749346"/>
        <a:ext cx="5686142" cy="541083"/>
      </dsp:txXfrm>
    </dsp:sp>
    <dsp:sp modelId="{D4814FA1-5C33-4DE2-9F4B-36987DE1DA4B}">
      <dsp:nvSpPr>
        <dsp:cNvPr id="0" name=""/>
        <dsp:cNvSpPr/>
      </dsp:nvSpPr>
      <dsp:spPr>
        <a:xfrm>
          <a:off x="0" y="1391700"/>
          <a:ext cx="5744684" cy="599625"/>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IN" sz="2500" kern="1200"/>
            <a:t>Traditional Theory of Capital structure</a:t>
          </a:r>
          <a:endParaRPr lang="en-US" sz="2500" kern="1200"/>
        </a:p>
      </dsp:txBody>
      <dsp:txXfrm>
        <a:off x="29271" y="1420971"/>
        <a:ext cx="5686142" cy="541083"/>
      </dsp:txXfrm>
    </dsp:sp>
    <dsp:sp modelId="{98E55C1A-DDBF-49A6-85A2-5FFECFF50882}">
      <dsp:nvSpPr>
        <dsp:cNvPr id="0" name=""/>
        <dsp:cNvSpPr/>
      </dsp:nvSpPr>
      <dsp:spPr>
        <a:xfrm>
          <a:off x="0" y="2063325"/>
          <a:ext cx="5744684" cy="599625"/>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IN" sz="2500" kern="1200"/>
            <a:t>The Modigliani-Miller Approach</a:t>
          </a:r>
          <a:endParaRPr lang="en-US" sz="2500" kern="1200"/>
        </a:p>
      </dsp:txBody>
      <dsp:txXfrm>
        <a:off x="29271" y="2092596"/>
        <a:ext cx="5686142" cy="541083"/>
      </dsp:txXfrm>
    </dsp:sp>
    <dsp:sp modelId="{CEBA0D71-FF49-4CA6-9FDD-89C331EC559B}">
      <dsp:nvSpPr>
        <dsp:cNvPr id="0" name=""/>
        <dsp:cNvSpPr/>
      </dsp:nvSpPr>
      <dsp:spPr>
        <a:xfrm>
          <a:off x="0" y="2734950"/>
          <a:ext cx="5744684" cy="599625"/>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IN" sz="2500" kern="1200"/>
            <a:t>The Pecking order Theory</a:t>
          </a:r>
          <a:endParaRPr lang="en-US" sz="2500" kern="1200"/>
        </a:p>
      </dsp:txBody>
      <dsp:txXfrm>
        <a:off x="29271" y="2764221"/>
        <a:ext cx="5686142" cy="541083"/>
      </dsp:txXfrm>
    </dsp:sp>
    <dsp:sp modelId="{DFB019FE-893E-4EC5-9B21-33B34652C775}">
      <dsp:nvSpPr>
        <dsp:cNvPr id="0" name=""/>
        <dsp:cNvSpPr/>
      </dsp:nvSpPr>
      <dsp:spPr>
        <a:xfrm>
          <a:off x="0" y="3406575"/>
          <a:ext cx="5744684" cy="599625"/>
        </a:xfrm>
        <a:prstGeom prst="roundRect">
          <a:avLst/>
        </a:prstGeom>
        <a:solidFill>
          <a:schemeClr val="accent2">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IN" sz="2500" kern="1200"/>
            <a:t>The Trade of theory</a:t>
          </a:r>
          <a:endParaRPr lang="en-US" sz="2500" kern="1200"/>
        </a:p>
      </dsp:txBody>
      <dsp:txXfrm>
        <a:off x="29271" y="3435846"/>
        <a:ext cx="5686142" cy="541083"/>
      </dsp:txXfrm>
    </dsp:sp>
    <dsp:sp modelId="{30086761-041F-4A73-AB24-1B06A8CEF1EE}">
      <dsp:nvSpPr>
        <dsp:cNvPr id="0" name=""/>
        <dsp:cNvSpPr/>
      </dsp:nvSpPr>
      <dsp:spPr>
        <a:xfrm>
          <a:off x="0" y="4078200"/>
          <a:ext cx="5744684" cy="59962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IN" sz="2500" kern="1200"/>
            <a:t>Signalling Theory</a:t>
          </a:r>
          <a:endParaRPr lang="en-US" sz="2500" kern="1200"/>
        </a:p>
      </dsp:txBody>
      <dsp:txXfrm>
        <a:off x="29271" y="4107471"/>
        <a:ext cx="5686142" cy="54108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43:41.637"/>
    </inkml:context>
    <inkml:brush xml:id="br0">
      <inkml:brushProperty name="width" value="0.05292" units="cm"/>
      <inkml:brushProperty name="height" value="0.05292" units="cm"/>
      <inkml:brushProperty name="color" value="#FF0000"/>
    </inkml:brush>
  </inkml:definitions>
  <inkml:trace contextRef="#ctx0" brushRef="#br0">2028 4496 5 0,'-14'-42'77'0,"4"11"0"15,-3 6-2-15,5 7-8 16,8 18-40-16,0 0-8 16,-7 11-8-16,8 14-8 0,11 18-2 15,1 9 2-15,-2 12-3 16,4 13 4-16,-1 3-4 15,-1 5-2-15,-4 0-3 16,-6-8-4-16,-1-4-14 16,-2-9-20-16,0-18-24 15,-1-10-9-15,-3-16-5 0</inkml:trace>
  <inkml:trace contextRef="#ctx0" brushRef="#br0" timeOffset="1175.7611">1940 4592 3 0,'1'-82'65'16,"2"10"1"-16,11 10-13 16,8 9-4-16,4 11-11 0,10 17-11 15,3 10-10-15,12 12-5 16,1 9-6-16,4 14 2 0,-1 12-2 16,-7 11 0-16,3 10-1 15,-8 10 0-15,-13 6 1 16,-12 7-2-16,-18 3 0 15,-3 0 0-15,-21-3-1 16,-10-1 0-16,-12-10-1 0,1-8-1 16,-5-11 1-16,6-13 0 15,-1-12-1-15,7-9 0 16,10-12-1-16,5-3-1 0,12-12-1 16,7-6 0-16,4-2-1 15,10 2-1-15,10-2 0 16,11 0 0-16,6 2 3 0,11 2 1 15,12-3 0-15,3-3 0 16,12-4 0-16,6-7 2 16,-1-5 2-16,-1-5-1 15,-4-4-1-15,-12-2 1 16,-11 2 0-16,-10 2 1 0,-13 5 0 16,-11 4-1-16,-11 7-2 15,-7 6 0-15,-9 9-1 16,-4 8-2-16,-2 9 0 15,-7 7-1-15,0 12 0 0,7 7 1 16,-4 8 0-16,10 5 0 16,8 2 2-16,6-2 0 15,10-5 1-15,14-7 1 0,6-13 1 16,6-8 0-16,5-12 0 16,-1-20 0-16,-2-12 0 15,-3-12 0-15,-5-13 0 16,-8-9 0-16,-7-5-1 0,-5-4-2 15,-9 1 0-15,-2-3 1 16,-4 7 0-16,-7 7 0 16,0 12-2-16,-7 10-1 15,1 13-1-15,-1 14 0 16,1 18 0-16,2 13-1 16,7 23-1-16,2 13 1 0,7 11 0 15,6 14 0-15,8 6 2 16,5 3 0-16,5-5 2 15,0-1-1-15,0-9 1 0,-2-10 0 16,-4-11 1-16,-4-9 6 16,-7-12 0-16,-4-11 0 15,-8-13 1-15,1-5-1 16,-1-17 1-16,-2-7-1 0,0-12-2 16,3-9-3-16,3-4-1 15,10-4-1-15,4 5 0 16,3 5-1-16,5 9 1 0,1 11-2 15,-1 10 0-15,0 14-1 16,-4 10 0-16,-9 14 0 16,-6 13 0-16,-6 2 0 0,-1 5 1 15,-7 0 0-15,0-5-1 16,1-3 1-16,4-12 1 16,2-20 1-16,12 0-1 15,10-22 2-15,5-17 0 0,3-13 1 16,-3-12 0-16,3-9 0 15,-5-8 1-15,-6 0-1 16,-4 2 2-16,-7 9 2 16,-5 13-3-16,-3 8 1 0,0 14-2 15,-2 13 0-15,2 22 0 16,-8 10-2-16,8 22 0 16,1 6-2-16,9 11 0 15,3 9 1-15,4 4 0 16,6 1 0-16,0-3 1 0,-1-7 0 15,-2-11 1-15,-3-6 2 16,-4-13 1-16,-5-12 1 16,-8-11 1-16,6-21 1 0,-4-12 0 15,3-8 0-15,1-9-4 16,2-10-9-16,9-11-46 16,1 9-30-16,2 2-4 15,2 3-7-15,2 4-6 0</inkml:trace>
  <inkml:trace contextRef="#ctx0" brushRef="#br0" timeOffset="1560.8643">5131 3942 17 0,'4'-18'91'0,"-14"-10"-1"0,-13-9-5 0,-10-14-3 16,0-12-3 0,-2-8-75-16,10-7 1 15,7-5-1-15,8-2-1 0,9 1-2 16,6 6-2-16,10 15-3 16,2 9-3-16,7 19-1 15,-7 16-1-15,1 19 1 0,-7 15-1 16,-6 21-1-16,-4 11 2 15,-1 6 3-15,-6 7 4 16,-1-2 3-16,-1-1 3 0,-3-10 2 16,4-6 3-16,-1-11 2 15,5-11 1-15,-1-9-1 16,4-10-1-16,8-1-5 0,5-16-16 16,6-2-66-16,22-9-6 15,11-9-4-15,10-7-6 16,13-11-6-1</inkml:trace>
  <inkml:trace contextRef="#ctx0" brushRef="#br0" timeOffset="2229.1317">6228 2620 74 0,'-10'-17'83'15,"-5"3"-4"-15,-2 6-4 16,-2 5-3-16,2 3-58 0,-2 15-4 16,-1 8-5-16,1 9-4 15,0 5 0-15,5 4 0 16,8 0 0-16,4-2 0 16,5-1 0-16,14-8 1 0,9-6 1 15,9-10 2-15,7-9-1 16,3-5 0-16,-1-10 0 15,0-3 0-15,-5-6-1 0,-8 4-1 16,-7 1-2-16,-11 6 0 16,-13 8 0-16,0 8-1 15,-16 13 0-15,-7 10 0 16,-3 6-1-16,-1 5 2 16,0 2-1-16,9-1 1 0,7-2-1 15,10-8 2-15,16-10-1 16,18-13 1-16,11-8-1 15,15-14 1-15,7-14-1 0,8-11 1 16,2-11 0-16,-3-8 0 16,-5-5 1-16,-9-2 0 15,-10-4 0-15,-11 7 0 16,-11 2-1-16,-13 10 0 0,-10 7 0 16,-8 14-1-16,-16 11-1 15,-8 14 0-15,-9 7 0 16,-3 16 0-16,-1 3 1 0,5 6-2 15,4-1 0-15,15-2 1 16,12-5 1-16,11-8-1 16,17-4 0-16,8-4-1 15,7 1 1-15,1 0 0 0,0 4 1 16,0 7-2-16,-7 10 1 16,-6 13 1-16,-8 9-1 15,-3 12 1-15,-6 5 1 16,-3 7-1-16,-4 4-1 0,0 2-11 15,-2-2-64-15,0-7-1 16,0-8-6-16,4-13-5 16,7-12-4-16</inkml:trace>
  <inkml:trace contextRef="#ctx0" brushRef="#br0" timeOffset="3527.2447">7843 2471 30 0,'-40'-20'61'0,"-4"8"2"16,-3 18-5-16,2-6-39 15,2-1 3-15,0 1-2 16,6 1-3-16,4 5-5 16,5-1-2-16,7 2-2 0,10-1 0 15,11-6-3 1,-9 15 0-16,9-4-3 0,6 3-2 16,7 5 0-16,3 3 0 15,5 3 1-15,2-1 0 16,9 3 0-16,2-4-1 0,3-2 1 15,1-4 2-15,-4-10 0 16,2-6 1-16,-6-5 0 16,-1-7-1-16,-8-10 1 15,-4-3 1-15,-3-8-1 0,-5 1-2 16,-1 0 0-16,-4 3-1 16,2-1-1-16,-4 5 0 0,2 7-1 15,-3 2-1-15,-1 15 0 16,0 0-1-16,8 0 1 15,-4 11-1-15,2 8 2 16,1 3-2-16,3 3 3 16,0-3 3-16,5 0-2 0,2-7 0 15,3-4 2-15,2-6 0 16,1-5-1-16,1-9 1 16,0-6-1-16,-2-6 1 15,-2-2-1-15,-3-2-1 0,-3 4 0 16,-1 0-2-16,-4 4-1 15,-2 6-1-15,-7 11 1 16,0 0 1-16,10 3-1 0,-8 9 1 16,5 0 1-16,1-1 1 15,7-4 0-15,4-5 1 16,10-8-1-16,1-13 0 0,2-11 1 16,5-6-1-16,-4-9-1 15,1-10-1 1,-11-8-1-16,0-2 1 0,-11 0 1 15,-5-2-1-15,-6 0 1 0,-2 1 0 16,-7 7 1 0,-4 7 0-16,0 13 2 0,-4 7-3 15,-1 14 0-15,-1 13-1 16,-1 13-1-16,1 16 0 0,3 13 0 16,1 8-1-16,9 7 1 15,4 9 1-15,17 6 3 31,9-3 0-31,12-9 1 0,6-8 2 16,1-8-1-16,0-11 1 16,0-7 0-16,-6-9 0 15,-15-12-2-15,-8 0-1 0,-4-1-1 16,-11 1-1-16,10-3 0 16,-10 3 0-16,11 4-1 15,-11-4 0-15,20 17 0 16,-8-9 1-16,4 0 1 15,3-1 1-15,-1-7 2 16,0-1 0-16,-3-10 1 0,1-2 0 16,-9-3 0-16,-1-1-1 15,-4 6-1-15,-2 11-2 16,0 0 0-16,-6 20-2 0,1 16 1 16,0 16-1-16,4 10 1 15,1 10 0-15,3 10 1 16,9 2 0-16,1 0 0 15,3-8 0-15,2-7 0 0,-2-11 0 16,-1-11 0-16,-4-12 3 16,-6-11 0-16,-4-14-3 15,-1-10-11-15,-6-16-65 0,-1-12-2 16,1-13-6-16,-9-13-3 16,2-8-6-16</inkml:trace>
  <inkml:trace contextRef="#ctx0" brushRef="#br0" timeOffset="3660.3724">8701 2298 54 0,'0'0'72'0,"0"0"-4"15,5-13-25 1,16-1-43-16,13 0-68 0,6-3-3 16,1-3 1-16</inkml:trace>
  <inkml:trace contextRef="#ctx0" brushRef="#br0" timeOffset="3817.3903">8401 2112 9 0,'-76'12'82'16,"10"-1"-1"-16,7-8-19 0,33-3-62 15,10-8 0-15,16-4-79 16,3 0-2-16</inkml:trace>
  <inkml:trace contextRef="#ctx0" brushRef="#br0" timeOffset="4737.2881">3288 5368 12 0,'-28'-20'74'15,"-1"0"2"-15,-2 4-3 16,7 7-5-16,-3 6-55 16,15 7-1-16,7 13-3 15,5 11-6-15,0 8 0 0,8 10-2 16,8 5 0-16,-1 6 2 15,4 0-2-15,2 4-8 16,0-4-31-16,-1 0-30 0,-3-2-3 16,-4-10-6-16,-5-1 1 15</inkml:trace>
  <inkml:trace contextRef="#ctx0" brushRef="#br0" timeOffset="5069.0806">3175 5905 40 0,'-13'-15'80'15,"1"3"0"-15,0 2-8 16,4 1-5-16,8 9-53 16,0 0-2-16,-3 9-8 15,12 7-6-15,3 4 0 0,9 3-2 16,5 5 3-16,2-1 2 15,3-1 1-15,0-6 0 16,2-3 4-16,-6-8 1 0,2-6 2 16,-9-2 0-16,1-15 1 15,-3-7 0-15,0-5-1 16,0-6-1-16,-2-5-3 16,2-3-4-16,0-3-7 0,0 5-11 15,-3 9-47-15,-3 4-12 16,-2 10-8-16,-10 15-3 0,0 0-5 15</inkml:trace>
  <inkml:trace contextRef="#ctx0" brushRef="#br0" timeOffset="5466.4486">2897 7229 45 0,'-29'-25'80'0,"5"4"-2"16,1 5-6-16,1 6-4 0,3 10-57 15,7 7-2-15,7 12-2 16,5 11-6-16,6 6-1 16,4 10-1-16,7 8 1 15,3 4-3-15,7 7-12 16,0 7-39-16,8-10-19 15,-3-10-4 1,4-11-3-16</inkml:trace>
  <inkml:trace contextRef="#ctx0" brushRef="#br0" timeOffset="7324.6037">3143 7351 36 0,'-9'-4'57'16,"9"4"1"-16,-2 6-1 16,-11 2-49-16,15 5-2 0,11-1 2 15,-4 2-2-15,3-1 0 16,-3-1-2-16,1-1 4 16,-4-2 3-16,-6-9 0 15,13 6 2-15,-13-6 0 0,2-13-2 16,-2-1 2-16,3-7-3 15,-3-3-2-15,2-3-4 16,2-1-1 0,-1 2-3-16,1 3 0 0,1 4-2 0,3 6-1 15,2 8 0-15,1 5 0 16,2 3 0-16,-3 12 0 16,7 3 2-16,-3 2-1 0,6 1 3 15,-2 0 0-15,2-3 2 16,1-5 0-16,0-9 0 15,5-4 1-15,-3-10 1 0,0-9 0 16,-4-8-1 0,-2-5 1-16,-7-5-1 0,-4-5-2 15,-6 1 1-15,-2-4-2 16,-8 3 0-16,-2-1 1 16,-4 0 1-16,-5 2 2 15,3 4 0-15,-3 3 1 0,3 4 0 16,0 5-1-16,4 8 0 15,-1 6-2-15,4 5-2 16,11 6-1-16,-9 15-1 0,9 6-1 16,2 6 0-16,9 5 0 15,1 4 1-15,6 4 0 16,2 0 1-16,5-2 2 0,2-2-1 16,4-4 1-16,0-6-1 15,1-7 1-15,2-5 1 16,-2-8 0-16,-3-5 1 15,-1-5-2-15,-4-8 1 16,-6-8 0-16,-3-4 1 0,-6-4-1 16,-5-2-1-16,-4-2 0 15,0 0-1-15,-5 3 1 16,-5 1-1-16,-1 4-1 16,-3 3 0-16,0 5 0 0,-2 4-2 15,3 8 0-15,3 4 0 16,0 3 0-16,6 10 0 15,2 8 1-15,1 3-2 0,3 5 1 16,7 3 1-16,5-2 1 16,2 0 0-16,5-5 0 15,5-2 0-15,1-8 1 0,2-5 0 16,-1-9 0-16,3-2 0 16,-3-11 1-16,-3-4-1 15,-4-7 1-15,-5-4 0 16,-4-4-1-16,-6-1 1 0,-6-2 0 15,0 2-1-15,-7 0 1 16,-5 2-1-16,0 4 0 16,-1 2 0-16,0 5 0 15,-1 5-1-15,4 2-1 0,1 5 0 16,9 7 0-16,-8 0-1 16,8 0 0-16,0 7 0 15,7 3 0-15,4 1 0 16,2 2 0-16,5-3 2 0,1 3-1 15,1-3 1-15,2-1-1 16,0-1 1-16,-1 1 0 16,-3 1-2-16,1 1 2 0,-1 1 0 15,-2 1 0-15,-1 2-1 16,-3 0 1-16,0-1 1 16,2-2-1-16,-4-1 2 0,1-5-2 15,-2-3 0-15,2-3 0 16,-1-1 1-16,2-8 0 15,-1-4 0-15,-2-4-1 16,2-3 2-16,-3-4-1 16,2-4 0-16,-2-4 0 0,-2 0 0 15,-3-3 0-15,-1 1 0 16,-2 1 1-16,0 1-2 16,-5 3 1-16,-2 2 0 0,-3 6-1 15,-2 2 0-15,3 4 0 16,-3 2-1-16,1 3 0 15,3 5-1-15,-3 3 0 16,3 2 0-16,8 0 0 16,-11 16-1-16,8 2 1 0,2 2 0 15,1 6 0-15,0 1 1 16,5 3 0-16,6-3 1 16,0 0 0-16,4-6 0 0,2-4 1 15,1-4 1-15,0-9 1 16,-1-4-2-16,2-3 1 15,-3-8 0-15,-2-7 1 16,-5-1-1-16,0-4 0 0,-2-2 0 16,-3-1-1-16,0 1 0 15,-1 0 0-15,-1 3-1 16,0 2 0-16,3 1-1 16,2 4 0-16,1 1-1 0,5 5 0 15,2 1 1-15,2 6-1 16,2 1 0-16,-1 1 0 15,0 7 1-15,-2 4 0 16,-3 5 0-16,-5 2 1 0,-3 3-1 16,-5-1 1-16,0 0 1 15,-2-2 0-15,-2-3-1 16,2-4 0-16,2-11 1 0,0 0-2 16,11 0 1-16,4-11-2 15,-2-5 2-15,4-7-3 16,-6-2 1-16,0-2 1 15,-7-5-1-15,-3 0 1 0,-1 0 1 16,-9-1 1-16,-3 1 1 16,-4 0 1-16,-1 0 0 15,1 2 1-15,1 4 0 0,3 2-1 16,-1 7 0 0,5 5-1-16,8 12-1 0,-10-1-1 15,10 9 0-15,0 10-1 16,6 8 0-16,4 3-1 15,3 5 2-15,1 3 0 0,5-1 0 16,-1-1 0-16,5-3 1 16,-2-3 0-16,0-6 0 15,3-4-1-15,0-7 1 0,0-6-1 16,0-6-2-16,2-3-4 16,-3-9-3-16,-1-3-9 15,-5-7-7-15,-2 0-20 0,-6 0-17 16,-9 0-19-16,0 1-3 15,-7 3 3 1</inkml:trace>
  <inkml:trace contextRef="#ctx0" brushRef="#br0" timeOffset="7446.3375">4713 6304 20 0,'-12'-5'67'0,"0"-3"-3"16,12 8-13-16,-12-14-10 16,12 14-13-16,1-20-13 15,8 8-18-15,0-6-37 16,4 4-23-16,2-1-3 0,0 1-4 15</inkml:trace>
  <inkml:trace contextRef="#ctx0" brushRef="#br0" timeOffset="7938.2721">3393 7294 20 0,'-16'12'78'16,"1"-5"3"-16,5-5-4 15,1-2-5-15,9 0-52 16,-6-21-3-16,11 3-4 16,12-13-16-16,15-17-48 15,13 0-20-15,11-11-6 0,14-10-4 16,4-11-2-16</inkml:trace>
  <inkml:trace contextRef="#ctx0" brushRef="#br0" timeOffset="8807.0428">7331 3432 1 0,'-12'-9'69'16,"2"3"1"-16,0 5-2 15,10 1-4-15,-11 9-48 16,11 9-2-16,4 10-5 0,3 6-3 16,7 4 1-16,3 7 0 15,3 2 0-15,1 3-1 16,3-3 1-16,1 2-3 0,-2-9-9 16,1-2-43-16,-2 1-20 15,-4-8-6-15,-3-3-4 16,-2-8 0-16</inkml:trace>
  <inkml:trace contextRef="#ctx0" brushRef="#br0" timeOffset="9164.833">7335 3870 64 0,'0'0'70'0,"-13"-8"-2"16,13 8-4-16,-32 0-47 15,32 0-6-15,5 17-4 0,4-5-4 16,4 2 1-16,4 0-1 16,3 1 2-16,4-3 2 15,2-1 0-15,1-2 3 0,2-8 1 16,1-1 3-16,-1-6 1 15,1-7 0-15,-3-8-1 16,0-4-2-16,-6-4-1 16,-1 0-2-16,-5-3-3 15,-4 1-3-15,-3 7-7 0,-6-1-17 16,-6 11-57-16,3 2-1 16,1 12-6-16,-10-6-7 15,10 6 1-15</inkml:trace>
  <inkml:trace contextRef="#ctx0" brushRef="#br0" timeOffset="9778.4044">7481 4738 66 0,'-14'-15'80'15,"3"2"-4"-15,-1 3-5 16,12 10-47-16,-15-3-3 15,15 3-8-15,0 17-6 16,5 4-4-16,7 5-2 0,3 6 0 16,2 4-2-16,-2 1-6 15,4 4-16-15,-5 4-45 16,0-4-7-16,-2-2-3 0,-5-3-3 16</inkml:trace>
  <inkml:trace contextRef="#ctx0" brushRef="#br0" timeOffset="10153.2565">7342 4824 23 0,'0'-32'66'16,"8"-1"4"-16,0-1-4 15,5-2-45-15,6 6 0 16,3 1-4-16,5 8-7 0,-3 2-2 16,7 10-3-16,-4 3-1 15,4 9 0-15,-3 13-2 16,0 1 0-16,-1 10 1 0,-2-1-2 16,-3 5 1-16,-3 1 0 15,-1 1 0-15,-7-2-1 16,-5 0 1-16,-6-1 1 15,-5 0 0-15,-12 0-1 0,-3-3 1 16,-5 1 0-16,-3-3-1 16,2-3 0-16,0-1-3 15,6-3-7-15,1-7-13 0,8-5-43 16,11-6-9-16,0 0-4 16,17 0-1-16</inkml:trace>
  <inkml:trace contextRef="#ctx0" brushRef="#br0" timeOffset="10334.8707">7849 4734 32 0,'1'-11'69'16,"-1"11"1"-16,0 0-4 16,0 0-35-16,0 0-11 15,5 15-8-15,4 3-12 16,1 0-16-16,-2 5-45 0,7 1-7 15,1 0-2-15,-4-3-2 16</inkml:trace>
  <inkml:trace contextRef="#ctx0" brushRef="#br0" timeOffset="10528.0279">7857 4553 36 0,'-9'-11'30'0,"9"11"-29"16,0 0-1-16,0 0-54 0</inkml:trace>
  <inkml:trace contextRef="#ctx0" brushRef="#br0" timeOffset="10910.3901">8060 4639 37 0,'0'0'61'0,"-14"-8"2"16,14 8-1-16,0 0-50 0,12 6-2 15,1 7-1-15,7-1-2 16,1 5 0-16,4-5-1 16,-1 4 0-16,3-5-3 15,-6-4 1-15,-1-1 1 0,-2-3 2 16,-3-3 1-16,2-4 0 15,-8-5 2-15,4-4-2 16,-9-3 0-16,2-4-1 16,-2 1-2-16,-1-4-2 15,-1 4-4-15,0-3-8 0,-1 4-21 16,3 8-37-16,1-3-7 16,-5 13-4-16,8-16 0 15</inkml:trace>
  <inkml:trace contextRef="#ctx0" brushRef="#br0" timeOffset="11098.7838">8420 4416 5 0,'0'0'73'0,"0"-12"1"16,0 12-3-16,0 0-4 16,0 0-44-16,0 9-10 15,2 2-7-15,7 4-6 16,1 2-7-16,2 2-23 0,6 4-36 15,-3-3-5-15,1-2-5 16,-2-6 1-16</inkml:trace>
  <inkml:trace contextRef="#ctx0" brushRef="#br0" timeOffset="11716.2123">8858 4267 25 0,'-20'-5'73'0,"-2"-2"2"16,-2 4-3-16,-1-22-16 16,2 24-37-16,-1 6-6 15,2 3-6-15,-1 8-3 0,4 2-1 16,5 4-2-16,2 1-1 15,7 2-1-15,2 0 1 16,5-1 0-16,6-7 0 16,9-5 1-16,5-4 1 0,5-8-1 15,0-5 1-15,4-11-1 16,1-4 0-16,-5-7 0 16,-2 0-1-16,-4-7 0 0,-9 3 1 15,-4-2-1-15,-5 2 2 16,-3-2 1-16,-4 1 1 15,-8-2 1-15,3-1 0 16,-5 3 3-16,1-1 0 0,-2 2 0 16,5 6 0-16,-2 6-1 15,2 2-1-15,10 17-1 16,-10-3-1-16,9 11-2 16,1 13 0-16,3 6-2 0,7 6 0 15,2 4-2-15,4 3-6 16,8 2-20-16,14 1-49 15,-9-9-1-15,2-6-6 0,-2-6-5 16</inkml:trace>
  <inkml:trace contextRef="#ctx0" brushRef="#br0" timeOffset="12330.7277">9109 4079 41 0,'3'-15'64'0,"-2"-3"-1"15,2 0-23-15,-3 2-11 16,1-3-10-16,-1 6-9 0,-3 0-4 16,3 13-2-16,-9-17-2 15,9 17-1-15,-13 0-2 16,7 8 1-16,1 8 0 15,-1 1-2-15,5 6 2 0,1 1 0 16,4 2 0-16,6-3 2 16,6 3 0-16,3-9-1 15,2-7 1-15,3-4 1 16,0 0-1-16,-4-6 2 0,-2-8-2 16,-3-2 2-16,-7-6-1 15,-2 0 0-15,-2-1 1 0,-3-5 0 16,-1-2 0-16,0 5-1 15,0-3 1-15,0 5-2 16,2 0 0-16,1 6-2 16,0 0-1-16,-3 11 0 15,16-2-1-15,-7 4 1 0,0 5-2 16,7 3 3-16,-5 2 0 16,2-1 0-16,1 3 1 15,-3-7 2-15,-3 3 1 16,-8-10 0-16,14 6 2 0,-14-6-1 15,4-10 0-15,-3 1 1 16,0-4 0-16,0 0-2 16,1-4 0-16,0 1 0 0,0-1-2 15,4 1-1-15,-3 3 0 16,0 3 0-16,2 1-1 16,-5 9-1-16,12-6 0 15,0 6-3-15,-12 0-14 0,17 16-50 16,0-2-4-16,-1-2-4 15,7 1-4-15</inkml:trace>
  <inkml:trace contextRef="#ctx0" brushRef="#br0" timeOffset="12776.0067">9714 3716 13 0,'-16'-5'73'0,"-3"1"-1"16,4 3-3-16,-2 1-3 16,2 8-45-16,3 7-7 0,4 1-8 15,1 2-3-15,4 1-1 16,3 2 0-16,1-4 1 16,8-1 1-16,1-4 1 0,3-5 0 15,2-6 0-15,2-1 2 16,-4-10-2-16,0-4 1 15,-1-4-1-15,-5-7-1 16,-4-2 0-16,-3-4 1 16,-1-1-1-16,-6-4 2 0,-3 1 0 15,-2-2 0-15,-3-1 1 16,1-1 1-16,0 2 0 16,0 3 1-16,0 5-2 0,1 5 0 15,4 4-2-15,-1 9-1 16,10 11-1-16,-8 3 0 15,8 12-3-15,4 9 0 16,6 3-1-16,7 7 0 16,4 3 1-16,6 6-6 0,4-7-15 15,-15 7-58-15,12-1-2 16,-3-4-5-16,-4 3-7 16,-9-5-3-16</inkml:trace>
  <inkml:trace contextRef="#ctx0" brushRef="#br0" timeOffset="14123.4504">5684 4972 47 0,'-22'-11'67'15,"-1"2"0"-15,1 4-37 16,4-1-4-16,5 2-5 0,4 3-7 16,9 1-5-16,0 0-4 15,-8 6-2-15,8 4-2 16,6 2-1-16,2 5 2 15,3 1-2-15,4 6 1 0,2 0 0 16,4 4 0-16,3 1 1 16,4 6-2-16,5 4 3 15,2 4-1-15,6 4 1 16,-1 6-1-16,4 5 1 0,1 6 0 16,3 5 1-16,1 4 1 15,0 1-4-15,2 10 1 0,0 5 0 16,5 2-1-16,0 3 0 15,3 0 0-15,2 0 0 16,0 4 0-16,2 8 1 16,-1 0-1-16,0-3-1 0,-2 10 2 15,-3 3 0-15,1 2 0 16,-1 10-1-16,-2-3 1 16,1-1 0-16,-4 1 0 15,4 1 1-15,-2 2 1 16,3 2 2-16,1 2 0 0,-2 0 2 15,4 1 0-15,-2 2-1 16,3-4 1-16,2-5-1 16,-2-5-2-16,2-5-1 0,-2-7-1 15,3-3-1-15,-1-5 0 16,-3-4-1-16,-2-2 1 16,-3 0-1-16,-3-7 1 15,-7 2-1-15,0-4 0 16,-8-2 0-16,-3-8 0 0,-2 1 0 15,-4-3-1-15,1-5 1 16,-2-3 0-16,3-3 3 16,-4-6-2-16,3-4 1 0,-1-3 1 15,1-5 0-15,1-3 0 16,-3-5-1-16,3-3 0 16,-2-2-1-16,1-5 0 15,-1-2-1-15,1-2 0 0,-4-5-2 16,0-3-1-16,-3 0-5 15,0-2-5-15,-7-5-8 16,5-8-40-16,-2 3-21 0,-2-3-4 16,-2-10-4-16,-5-18-2 15</inkml:trace>
  <inkml:trace contextRef="#ctx0" brushRef="#br0" timeOffset="15163.9537">8386 5056 54 0,'-6'-15'72'0,"0"-2"1"0,0 2-26 16,-2 1-10-16,4 3-9 15,0 2-9-15,4 9-5 16,-2-9-5-16,2 9-2 0,2 6-2 15,4 6-1-15,6 6-3 16,1 5 0-16,3 4 0 16,2 1 0-16,1 5 0 15,0-3-2-15,0 4-10 16,-1-4-14-16,-6 0-43 0,3 0-5 16,-2-5-4-16,-6-2-4 15</inkml:trace>
  <inkml:trace contextRef="#ctx0" brushRef="#br0" timeOffset="15537.3066">8452 5271 59 0,'-11'-12'75'0,"-2"2"-2"16,1-1-4-16,-10 4-41 15,22 7-7-15,0 0-8 16,0 0-6-16,0 0-1 0,9 18-2 16,7-2-2-16,3 5 1 15,4 2 0-15,0 0 0 16,2 0 1-16,1 0 0 16,-2-6-3-16,0-3 3 0,-2-7 3 15,-2-5 1 1,-2-2 0-16,-5-10 1 15,-2-5 0-15,2-5 1 0,-8-3-4 16,0-2-2-16,-3-1-2 0,-2-2-2 16,0 3 0-16,0 2-3 15,0 4-7-15,-4 2-9 16,4 8-28-16,0 9-30 16,0 0-5-16,4 15-8 0,-3 4 1 15</inkml:trace>
  <inkml:trace contextRef="#ctx0" brushRef="#br0" timeOffset="16330.7766">7907 6786 10 0,'-17'-21'75'0,"3"3"2"16,-4 2-4-16,4 6-3 0,2 7-47 15,12 3-4-15,-9 10-9 16,9 7-4-16,5 6-4 16,8 7-2-16,1 6 0 15,4 0-5-15,4 1-18 0,2 1-44 16,-3-2-5-16,-1-3-3 15,-1-7-4-15</inkml:trace>
  <inkml:trace contextRef="#ctx0" brushRef="#br0" timeOffset="16577.5962">7904 6772 70 0,'-18'-19'76'0,"2"2"-3"16,4 3-5-16,-22 1-44 16,32 3-3-16,2 10-8 15,6-11-6-15,11 11-3 16,1 0-3-16,4 5 1 16,6 6-1-16,1 2 0 15,3 3-3-15,3 4-11 0,-4 3-34 16,-1-6-22-16,1 2-3 15,-4-4-6-15,-3-6 2 16</inkml:trace>
  <inkml:trace contextRef="#ctx0" brushRef="#br0" timeOffset="16830.0054">8112 6550 69 0,'-20'-15'77'0,"1"3"-4"16,4 2-5 0,1 6-37-16,14 4-10 0,-11 0-8 15,11 12-6-15,3 2-4 16,7 8 0-16,4 2-3 16,0 6 0-16,8 2-2 0,-5 2-10 15,5-7-38-15,0 4-19 16,1-4-4-16,-2-4-5 15,-2-6 1-15</inkml:trace>
  <inkml:trace contextRef="#ctx0" brushRef="#br0" timeOffset="17519.8533">8299 6621 13 0,'-14'0'61'0,"6"4"1"15,-4 5-2-15,7 0-32 16,0 6-8-16,8 0-7 16,10 2-2-16,0-1-1 15,10-4-1-15,-1-2-1 0,7-3 1 16,0-6-1-16,1-1 0 16,-4-7 0-16,-3-7-2 15,-7-2 0-15,-4-5-2 16,-7-3 0-16,-5-1 0 0,-2-2-2 15,-11-1 1-15,-3 3-2 16,-3-1 0-16,0 6-1 16,-3 1 1-16,2 5-1 15,-2 2 0-15,1 6 0 0,-1 6 0 16,7 1 0-16,0 8 0 16,8 6 0-16,3 4 0 15,4 0 0-15,7 4 0 0,8-4 0 16,6 2 0-16,4-9 1 15,2 1 0-15,1-9 0 16,0-2-1-16,-3-5 2 16,-3-8-2-16,-4-6 1 15,-6-4-1-15,-2-1 1 0,-8-4 2 16,-2-1-1-16,0-3 2 16,-5-1 3-16,-6 0-2 15,2 0 2-15,-4 4 1 16,1-2 0-16,3 7 1 0,-2 1-1 15,3 5-2-15,1 5-1 16,7 11-1-16,0 0-1 0,0 0-2 16,0 0-1-16,0 13 0 15,6 4-1-15,6 5 1 16,1 1-1-16,2 4 1 16,3-2 1-16,2 3-1 0,-2-3 0 15,1-2 1-15,-1 0 0 16,2-3-1-16,-1-3 1 15,-3-2 0-15,2-5 0 16,-4-4-1-16,3-4-2 0,-4-2-5 16,3-4-9-16,-6-8-18 15,-2-1-42-15,6 1-4 16,-2-6-5-16,-2 0-4 16</inkml:trace>
  <inkml:trace contextRef="#ctx0" brushRef="#br0" timeOffset="17694.5845">8556 6375 59 0,'-11'-3'62'0,"11"-8"-3"15,13-6-30-15,4-4-76 16,11 0-5-16,2-7-7 0</inkml:trace>
  <inkml:trace contextRef="#ctx0" brushRef="#br0" timeOffset="19618.4096">9110 5991 12 0,'-8'-7'31'16,"8"7"5"-16,-15-12 2 0,15 12-1 15,-7-9-2-15,7 9-1 16,-11-10 1-16,11 10-1 16,-10-12-2-16,10 12-5 0,-12-18-4 15,12 18-4-15,-14-16-5 16,14 16-2-16,-12-14-3 15,12 14-3-15,-8-9-2 16,8 9-3-16,0 0 1 0,-12 0-2 16,12 0 0-16,-8 8-1 15,4 4 0-15,-3 4 0 16,1 4 1-16,2 5 0 16,-2 2-2-16,2 3 1 0,4 3 1 15,0 4 0-15,5-2 0 16,6-1 0-16,3-1-1 15,4-3-3-15,1-5-2 16,5-6-5-16,4-6-5 0,0-8-5 16,1-5-4-16,-4-8-1 15,-1-7 0-15,0-8 1 16,-7-3 5-16,-6-5 3 16,-2-2 6-16,-6 1 6 0,-1 2 6 15,-2-1 3-15,-1 3 3 16,-3 4 2-16,1 3 1 15,-2 4 1-15,2 5-1 16,3 12 0-16,-4-8-1 0,4 8-1 16,0 7-2-16,3 6-2 15,5 4-1-15,0 3-1 16,6 1 0-16,3 1 1 16,2-3 1-16,3-2-2 0,2-4 0 15,3-6 1-15,-3-7 0 16,3 0 0-16,-4-10 0 15,-5-6 1-15,-2-3-2 16,-8-4 1-16,-3-2 0 0,-5 0-1 16,0-6 0-16,-8 6-1 15,-5-4-1-15,-3 7 1 0,0-2-1 16,-6 6 0-16,1 2 0 16,-2 5-1-16,2 5 0 15,-5 6-1-15,4 1 1 16,0 11 0-16,3 3 0 0,4 4 0 15,7 8 0-15,2-1 1 16,6 2 0-16,11-4 0 16,7 0 1-16,7-8-1 0,4-5 1 15,5-9 0 1,-3-2 1-16,4-13 0 0,-6-5 0 16,-2-6 0-16,-7-5-1 15,-4 0 1-15,-5-2 0 0,-8 1-1 16,-1-1 0-16,-2 2-1 15,-5 3 2-15,-4 1-2 16,1 6 0-16,0 3 1 16,-1 3-2-16,9 13 1 0,-11-10 0 15,11 10 0-15,-2 8-2 16,2 4 2-16,6 3 0 16,2 3-1-16,6-2 2 0,2 2 1 15,6-5-1-15,-3-5 0 16,4-3 1-16,-1-4-1 15,3-2 1-15,-8-10 0 16,1-2 0-16,-8-5 1 16,0 0-2-16,-5-5 1 15,-2 0-2-15,-1-1 1 0,-2 0 0 16,-1 3-1-16,-2 0 1 16,-1 5-2-16,2 2 1 15,-2 4-1-15,4 10 0 16,0 0-1-16,0 0 1 0,0 0-2 15,0 11 2-15,7 4-1 16,6 2 1-16,1 0 2 16,4-3-1-16,4-1 1 0,1-7 0 15,1-5 0-15,1-5 2 16,-2-8-2-16,-2-8 0 0,-4-6 0 16,-2-1 0-16,-7-4-1 15,-2 0 1-15,-4-2-1 16,-2 4 0-16,-4-1 1 15,-2 7 0-15,1 0 2 16,-4 4-3-16,3 6 1 16,2 3 1-16,4 10 0 0,0 0-1 15,-3 10 0-15,3 9 1 16,6 7-3-16,7 6 5 16,-1 6-3-16,6 6 0 0,4 3 2 15,2 0-1-15,1 1-1 16,3-5 1-16,-3 2-3 15,-1-8-4-15,1 1-8 16,-7-11-10-16,-2-2-24 0,-3-1-26 16,-5-8-6-16,-5-5-4 15,-3-11 3-15</inkml:trace>
  <inkml:trace contextRef="#ctx0" brushRef="#br0" timeOffset="20446.4232">10014 5682 36 0,'-24'-40'53'0,"8"2"2"15,-3 2-5-15,5 2-9 16,-1 2-9-16,8 4-7 16,2 4-8-16,3 4-6 15,2 4-3-15,7 2-5 16,4 6-1-16,4 3-1 0,4 5-1 16,-1 2 0-16,4 7 1 15,-3 3 0-15,1 6 1 0,-4 3 0 16,-3 4 1-16,-6 1 0 15,-1 3 0-15,-3-3 0 16,-2 3-2-16,-2-6-5 16,1-2-5-16,-4-4-3 15,4-8-7-15,0-9-7 0,0 0-1 16,7-6 0-16,-1-12 2 16,1-2 5-16,-3-8 8 15,-3-1 8-15,0-3 11 16,-1 2 12-16,-1 0 2 0,-1 4 3 15,-6 4 1-15,4 3-1 16,-2 7-4-16,6 12-3 16,-10-10-5-16,10 10-4 15,0 0-2-15,-3 10-3 0,3 1-2 16,4 1 0-16,5 0 1 16,-3 0-1-16,5-1 1 15,-3-3 0-15,5-6 0 16,-1 0 2-16,-1-2-1 0,0-10 0 15,-2-2-1-15,2-2 1 16,-5-4 0-16,2-1-2 16,-6 0 1-16,0 1-2 0,-2 2 1 15,0 2 0-15,0 4-3 16,-2 1-1-16,2 9-1 16,0 0 2-16,0 0 1 0,0 0-1 15,9 0 1-15,5 6-1 16,1-2 3-16,4 0 2 15,1-2 0-15,5-2-1 0,-3-6-2 16,-2-7 0-16,-4-4 0 16,-4-4 0-16,-2-3-1 15,-8-2 1-15,-2-1-1 16,-9-3-1-16,-3 1 2 16,-5 0 1-16,-4 0-1 0,-4 2 0 15,1 0 0-15,-1 3 0 16,-1 1 1-16,3 6-1 15,5 2 0-15,0 7-1 16,6 8 1-16,4 3 0 16,5 12 0-16,3 9-1 0,-1 7 0 15,6 5 0-15,8 6 1 16,2 0 0-16,4 2-1 16,6-3 1-16,-2-4-7 0,7-4-5 15,0-11-16-15,4 0-31 16,-5-16-14-16,-3-6-3 15,1-6-5-15</inkml:trace>
  <inkml:trace contextRef="#ctx0" brushRef="#br0" timeOffset="21029.2378">10476 4995 31 0,'-8'-21'69'16,"-5"2"3"-16,1 11-18 15,-1 2-15-15,1 6-12 16,4 2-13-16,1 7-5 15,5 2-4-15,2 2-2 16,8 1-1-16,5-1-1 0,8 0 1 16,4 0 0-16,0-1-1 15,5-3 1-15,-6 2 0 0,-2-2 0 16,-5-1 0 0,-5 3 0-16,-9 0 0 0,-3 0 0 15,-9 2 0-15,-2-1 0 16,-6 0-1-16,0-5-5 15,5 2-4-15,4-9-5 16,8 0-10-16,-2-7-13 0,5-7-13 16,9-4-2-16,3-5 0 15,-2-2 9-15,2-3 13 0,-4 5 19 16,-5 0 19-16,-4 7 18 16,-2 2 15-16,-1 4 1 15,1 10 0-15,-10-3-6 16,10 3-8-16,-9 6-13 0,7 3-7 15,2 2-4-15,2 1-1 16,4-1-1-16,6 0 0 16,2-3-1-16,3-4 2 15,-2-2-1-15,0-2 1 16,-1-5 1-16,1-4-1 0,-8-4 0 16,1-1-1-16,-6-2 0 15,-1-1-1-15,-2 2 0 0,-7 0-1 16,0 5 0-1,-2 1-2-15,1 3 1 0,-3 5-2 16,4 1-1-16,8 0-1 16,-15 10-6-16,15-10-6 0,-5 16-11 15,5-16-11 1,1 18-13-16,-1-18-8 0,14 11-11 16,-5-10 9-16</inkml:trace>
  <inkml:trace contextRef="#ctx0" brushRef="#br0" timeOffset="21166.23">10713 4914 14 0,'0'0'30'0,"0"-11"-5"15,0 11-6-15,2-11-12 0,-2 11-13 16,7-8-9-16,-7 8-8 16,8-9-2-16,-8 9 2 15</inkml:trace>
  <inkml:trace contextRef="#ctx0" brushRef="#br0" timeOffset="21719.1616">10713 4914 24 0,'34'-59'39'0,"-34"59"6"0,0 0 2 16,0 0-3-16,0 0-11 0,0 0-10 16,-1-29-8-16,1 29-6 15,10 3-6-15,1 4-2 16,5 0-1-16,5 5 0 16,-1 0 1-16,5 2 0 15,-5 0 1-15,1 0 3 16,-11-2 1-16,1-1 1 0,-11-1 0 15,0-10 3-15,-12 10 0 16,-4-10 1-16,1-3 0 16,-3-8-3-16,5-3 0 0,-1-5-2 15,10-4-1-15,4-4 0 16,2-3-3-16,13 0 0 16,2 1-1-16,3 1-1 15,-1 4-1-15,-1 3 0 0,0 8 1 16,-3 5-1-16,-5 6 0 15,1 2 0-15,-11 0-1 16,14 15 2-16,-7-5 0 16,-1 3 0-16,3-3 0 15,-4 0 0-15,-5-10 1 0,15 11 1 16,-15-11 0-16,14 0 0 16,-14 0 1-16,9-15-1 15,-5 2-1-15,2 0 0 0,-4-1-1 16,0-2 0-16,-2 1 0 15,0 3 1-15,0 1 0 16,0 1-2-16,0 10 2 16,0-9-1-16,0 9 0 0,0 6 1 15,4 6 0-15,4 6 0 16,2 5-1-16,5 6 0 16,4 6 1-16,4 5 1 0,2 4-2 15,-1 2-3-15,2 6-6 16,-3-5-9-16,-3 2-29 15,1 2-27-15,-15-5-6 16,-4-6-6-16,-4-7 3 16</inkml:trace>
  <inkml:trace contextRef="#ctx0" brushRef="#br0" timeOffset="22157.5882">10854 5014 1 0,'0'0'53'0,"0"0"0"16,-16-7-21-16,16 7-10 15,0 0-10-15,7 7-12 16,-7-7-26-16,26 9-26 0,-19-4 0 16</inkml:trace>
  <inkml:trace contextRef="#ctx0" brushRef="#br0" timeOffset="22828.6559">10653 5087 41 0,'-8'-13'47'15,"8"13"-2"-15,-8-15-7 0,8 15-7 16,-6-11-6-16,6 11-4 15,0 0-3-15,-9-10-4 16,9 10-4-16,0 0-2 0,0 0-3 16,0 0-2-1,0 0-1-15,0 0-1 0,6 9-1 16,-6-9 0-16,17 10 0 16,-7-5 1-16,3 1 0 15,-1-3-3-15,3 0-13 0,1 4-38 16,1-7-14-16,1 0-3 15,-3-1-3-15</inkml:trace>
  <inkml:trace contextRef="#ctx0" brushRef="#br0" timeOffset="23616.958">10737 5047 57 0,'0'0'62'15,"0"0"-19"-15,0 0-10 0,0 0-11 16,-5-10-9-16,5 10-8 0,0 0-3 15,0 0 0-15,10 6-2 16,-10-6-3-16,10 13-16 16,3-2-38-16,-5-3-4 15,7 4 0-15</inkml:trace>
  <inkml:trace contextRef="#ctx0" brushRef="#br0" timeOffset="24657.5645">9155 7646 7 0,'-25'-27'73'0,"3"1"2"0,-3 2 1 15,1 5-4-15,-3 1-55 16,8 6 2-16,2 6-4 15,5 6-3-15,3 3-3 16,5 8-4-16,4 10-1 16,0 0-3-16,7 7-3 0,2-1-4 15,5 6-6-15,1-8-27 16,-2 1-33-16,4-4-3 16,-4-7-6-16,-4-7 0 0</inkml:trace>
  <inkml:trace contextRef="#ctx0" brushRef="#br0" timeOffset="24999.526">8973 7498 38 0,'-18'-30'66'15,"5"-3"-4"-15,0 12-26 16,9 4-6-16,4 6-10 16,0 11-8-16,9-7-6 0,1 7-3 15,9 1-3-15,0-1 1 16,5 0 1-16,-5-2 1 15,-2-4 0-15,-1-3 1 16,0-3 2-16,-6-6 1 0,-3 0 1 16,-3-4 0-16,-3-3 1 15,-1 2-1-15,-1-6-1 16,-3 6 1-16,-1-2-3 0,1 7 0 16,-2 0-3-16,3 6-1 15,2 3-1-15,1 9 0 16,0 0-1-16,13 13 0 0,1 3 0 15,4 3-1-15,3 6-3 16,6-2-4-16,3 4-9 16,6-9-24-16,1 2-25 15,0-13-6-15,3-4-4 16</inkml:trace>
  <inkml:trace contextRef="#ctx0" brushRef="#br0" timeOffset="25964.5485">9489 7045 36 0,'-7'-23'64'0,"-7"12"-5"16,1-3-13-16,5 8-10 16,-5 6-12-16,13 0-6 15,-17 15-8-15,12 0-3 0,3 4-4 16,0 1 0-16,2 3-2 16,6-3 0-16,3 1-3 15,1-10 0-15,6 1 1 0,-6-6-1 16,4-5 1-16,-2-1 0 15,-4-6 0-15,-1-3 0 16,-3-5 3-16,-2 1 0 16,-2-2 0-16,0 3 1 0,0-5 0 15,-2 9 1-15,-3-1-1 16,5 9-1-16,-7-10 0 16,7 10 0-16,0 0-1 15,0 0 0-15,0 0-2 16,12 8 1-16,-4-4-1 0,5-1 2 15,2-2 0-15,0-1 0 16,-3 0 1-16,1-3 0 16,-3-6 0-16,0 2 0 0,-6-2 0 15,-2 1 1-15,-1-2 0 16,-1 1 0-16,0-1 0 0,0 10-1 16,-3-17 1-16,3 17 0 15,-4-9-1-15,4 9 0 16,0 0-2-16,0 0 1 15,0 0 0-15,0 0-1 0,0 0 0 16,9-10 1-16,-9 10 0 16,8-5 1-16,-8 5-2 15,11-10 0-15,-11 10 0 16,10-5 0-16,1 5-2 16,2 3 1-16,5 10 0 0,5 2-1 15,3 6 1-15,5 5 0 16,3 5 1-16,1 5 1 15,-3 0-1-15,-1 1 0 16,-3-1 1-16,-6-1 0 0,-8-4 0 16,-6 1 3-16,-8-11-2 15,-3 1 3-15,-12-9 1 16,-5-4 2-16,-4-5-1 0,-6-4 0 16,0-5 0-16,2-8-1 15,0-5-1-15,4-5-3 16,8-7-3-16,8-7-5 0,9-4-6 15,0-7-8-15,12-3-13 16,4 0-16-16,1-4-9 16,0 1-2-16,-1 4 9 15,-6 3 13-15,-4 1 19 0,-2 5 16 16,-4 3 22-16,-6 1 26 16,-3 5 8-16,-1 4 1 15,-2 4-7-15,1 2-9 16,2 6-10-16,0 4-6 0,8 12-6 15,-11-5-5-15,11 11-2 16,0 12-3-16,7 9-1 16,5 6-2-16,6 6-1 15,2 8 0-15,7 3 0 0,1 4 0 16,5-2 0-16,-3-4 0 16,1-3-2-16,-1-6-4 15,-3-3-5-15,-4-11-7 16,2-5-16-16,-7-6-43 0,1-10-5 15,-1-4-5-15,-4-13-3 16</inkml:trace>
  <inkml:trace contextRef="#ctx0" brushRef="#br0" timeOffset="26722.2172">10201 6506 23 0,'-12'-10'76'16,"-1"3"1"-16,2 3-4 16,1 2-5-16,-9 2-45 0,19 0-7 15,-2 12-6-15,3 2-4 16,7 4-3-16,4 2-1 16,0 3 0-16,5 0 0 15,-1 0 2-15,6-1-2 0,0-6 0 16,2-3 0-16,-3-5 0 15,-2-5 1-15,-1-3-1 16,-1 1 1-16,-5-2 1 16,-1-4-1-16,-11 5-1 0,0 0 0 15,3-10-1-15,-3 10 0 16,-12-1-1-16,-2 1-1 16,-2 0 1-16,-2 0-1 15,1-1 1-15,1 0 0 0,1-2 1 16,3-2-1-16,0-1 1 15,12 6 0-15,-14-17 0 16,10 6 0-16,4-1-1 0,-1-6 1 16,1 1 0-16,0-1-1 15,0-2 1-15,0-1-1 16,0 1 1-16,0 0-2 16,0 4 1-16,0 1-1 0,4 1 0 15,3 4 0-15,0 6 0 16,7 1-1-16,-1 3 1 15,4 5 0-15,2 4 1 16,3 2 0-16,0 3 0 0,-1 1 0 16,0-1 1-16,-3-2-1 15,-3 0 1-15,-3-3 0 16,-12-9 0-16,10 7 1 16,-10-7 0-16,0-6-1 0,-4-6 1 15,-4-3-1-15,-1-4 0 16,2-4-1-16,-2-4 0 15,4 0 0-15,-2-2 0 16,5 2 0-16,2 0-1 16,0 6 0-16,2 2 0 0,6 6-1 15,0 6 1-15,2 5-1 16,3 2 1-16,-1 9-1 16,4 5 1-16,1 3 1 15,3 5 0-15,1-3-2 0,4 5-5 16,-3-5-9-16,2-4-30 15,7 1-26-15,-10-8-6 0,2-5-3 16,-3-3-5-16</inkml:trace>
  <inkml:trace contextRef="#ctx0" brushRef="#br0" timeOffset="27430.3569">10753 6141 6 0,'-9'-17'68'16,"-7"4"4"-16,0 5-2 15,-1 8-21-15,1 1-17 0,6 8-10 16,-4 5-7-16,4 5-5 16,2 3-4-16,6 2-1 15,2 4-2-15,2-4-1 16,8-2 1-16,3-6-1 0,4-5 2 16,1-7-1-16,2-2 0 15,-3-6-1-15,1-11 1 16,-3-2 0-16,-8-3-1 15,-1-2-1-15,-4-1-1 0,-2 0 1 16,-2 2-1-16,-5 3 0 16,1 4 1-16,0 1-2 0,6 13-1 15,-12-13 1-15,12 13-2 16,0 0 2-16,0 0-1 16,6 10 1-16,7-1 0 15,4-3 1-15,2-1 1 16,2-2 0-16,0-3 0 15,1 0 1-15,-4-8 1 0,0-3-2 16,-8-2 1-16,-1-1-1 16,-3-1 1-16,-4-1-1 0,-2 0 0 15,0 2 0-15,0 1-1 16,0-1 1-16,0 4-1 16,0 0 0-16,0 0 0 15,0 10 0-15,0-12-1 0,0 12 0 16,2-11 0-16,-2 11-1 15,0 0 1-15,15 3-1 16,-6 7 1-16,5 3 0 0,4 4 0 16,4 4-1-16,6 4 2 15,0 5 0-15,5 5 0 16,4 3 0-16,1 5 0 16,-1 0 0-16,0 5 0 15,-5-2 0-15,1 1 0 16,-10-5-1-16,-3-6 2 0,-8-3 2 15,-10-6 1-15,-2-6 1 16,-12-10 2-16,-7-4 1 16,-7-6 0-16,-1-1 2 0,0-6-2 15,-4-9-1-15,5-3-1 16,0-3-3-16,7-2-5 16,7-9-8-16,5-1-16 0,9-2-50 15,4-4-3-15,2 1-6 16,6 0-5-16</inkml:trace>
  <inkml:trace contextRef="#ctx0" brushRef="#br0" timeOffset="28398.8069">11240 5965 26 0,'-7'-9'71'16,"-2"0"0"-16,6-3-4 15,1 3-2-15,2-2-54 0,6 6-3 16,9-1-2-16,3 6-5 16,-1 0-1-16,3 5-1 15,-3 3 1-15,2-2 1 16,-3 3 5-16,-5-3 1 0,-11-6 2 16,10 8 0-16,-10-8 0 15,-1-5 3-15,-2-7 0 16,-6-1-3-16,2-5-4 15,-2-3-2-15,2-3-1 0,3 0 0 16,1-2 0-16,3 3-2 16,0 3-1-16,0 2 0 15,1 5 0-15,4 2-1 0,-5 11 1 16,15-3-1-16,-6 4 1 16,4 3 1-16,5 3-1 15,0-3 2-15,4 1-1 16,0-2 1-16,1-2 1 15,-2-2-1-15,-1-6 1 0,-4-4 0 16,-3-2-1-16,-4-2 0 16,-4-1 1-16,-1-3-1 15,-2 1-1-15,-2 1 1 0,0 3-1 16,-4 2 1-16,1 0-1 16,3 12-1-16,-4-11 1 15,4 11-1-15,0 0 1 16,5 7-1-16,-5-7 1 0,19 14-1 15,-6-9 2-15,4-1 0 16,-2-4 0-16,-2-1 0 16,0-8 0-16,1-4 1 0,-8-1-1 15,0-4 0-15,-4 1 0 16,-2-1-1-16,-6 1 1 16,-2 2-1-16,-7 1-1 15,0 5 0-15,-1 2-1 16,-1 5 0-16,-2 2 0 0,0 3 0 15,2 9 0-15,2 0 0 16,3 6 1-16,7-1 0 16,4 0 1-16,2-2-1 0,8-1 0 15,9-7 0-15,4-5-1 16,5-3 0-16,-2-10 1 16,2-6 0-16,-4-3-1 15,-5-6 1-15,-4 0 1 0,-8-4 2 16,-3 1 0-16,-3 1 2 15,-5 1-3-15,-8 2 2 16,2 1 1-16,-2 2 0 0,-3 1 0 16,3 4 1-16,0 2-1 15,1 3-2-15,3 2 1 16,9 10 0-16,-10-4-2 16,10 4-1-16,0 12 0 15,1 3-2-15,6 5 4 0,5 4-1 16,4 3 1-16,3 0 1 15,0 2 0-15,4-1 1 16,4-2-1-16,-1-2 2 16,4-5-5-16,-2 1-5 0,-3-7-11 15,-4-11-61-15,-1 5 0 16,-9-3-7-16,-11-4-6 16,0 0-3-16</inkml:trace>
  <inkml:trace contextRef="#ctx0" brushRef="#br0" timeOffset="28549.3568">11610 5411 75 0,'-5'-24'86'16,"5"-5"-7"-16,9-7-6 15,12-5 0-15,35-3-66 16,-20 4-16-16,4-4-61 0,-1 4-5 16,-2 4-9-16,-3 4 2 15</inkml:trace>
  <inkml:trace contextRef="#ctx0" brushRef="#br0" timeOffset="30218.452">3754 8444 60 0,'-29'-26'71'16,"-3"1"1"-16,6-2-24 15,-5 1-7-15,4 0-11 16,-4 2-10-16,5 5-5 15,1 0-2-15,3 5-4 16,4 0-1-16,3 3-5 0,5 4-3 16,10 7 0-16,0 0-1 15,0 0-1-15,6 9 1 16,7 6-1-16,3 6 1 0,5 3 2 16,0 10 0-16,4 4 0 15,4 4-2-15,-4 1-7 16,10 2-10-16,-10 3-24 15,5-7-28-15,1-3-6 0,-2-9-6 16,-4-8 2-16</inkml:trace>
  <inkml:trace contextRef="#ctx0" brushRef="#br0" timeOffset="30428.6879">3831 8408 48 0,'-14'-31'73'15,"5"4"1"-15,-4 4-26 16,3 5-7-16,8 6-12 0,2 12-11 16,0 0-7-16,0 11-4 15,8 7-4-15,3 6-3 0,10 9 0 16,1 4 0-16,1 4-5 16,1 2-13-16,6 7-30 15,-6-1-22-15,3 2-3 16,-9-6-4-16</inkml:trace>
  <inkml:trace contextRef="#ctx0" brushRef="#br0" timeOffset="31202.3319">3569 9643 61 0,'-16'-17'67'15,"1"-2"1"-15,-5 4-33 16,8 4-2-16,2-2-7 15,10 13-8-15,-15-11-7 16,15 11-1-16,0 0-4 0,0 12-3 16,4 9-1-16,9 4-1 15,2 7 0-15,5 6 1 16,2 2 0-16,2 5 0 0,2 0-4 16,-3 2-4-16,2-5-6 15,-7-6-11-15,3-5-18 16,-4-3-18-16,-2-11-13 15,-1-8-2-15</inkml:trace>
  <inkml:trace contextRef="#ctx0" brushRef="#br0" timeOffset="32089.8817">3722 9828 28 0,'-13'-31'50'0,"5"-1"-4"16,-1 2-6-16,4 7-9 15,3 1-9-15,1 11-5 16,1 1-4-16,0 10-5 15,10 3-3-15,3 8-2 0,2 9 0 16,4-4 0-16,2 5 0 16,5-3 0-16,2 2 1 15,-2-9-1-15,1-5 1 16,-7-1 0-16,3-5 0 0,-7-3 1 16,-2-7-1-16,-9-4 1 15,-5-4-2-15,0-3 0 16,0-5-1-16,-6 0 0 15,0-3 0-15,0 2 0 0,0-1-1 16,3 1 0-16,1 2 1 16,2 1 0-16,0 7-2 15,3-2 1-15,5 5-1 0,1 2 0 16,0 5 0-16,4 1 0 16,-2 4-1-16,1 1 1 15,1 1 0-15,-2 0 0 0,-3 1 0 16,-8-1 2-16,13 4-1 15,-13-4 1-15,0 0 0 16,0 0 0-16,0 0 0 16,-2-10 0-16,2 10 0 15,-14-10-1-15,14 10-2 16,-16-7 0-16,4 7-1 0,4 3 0 16,-1 8 0-16,3 4 0 15,1 4-1-15,2 6 1 0,3 2 1 16,-1 4 0-16,9-2 1 15,3 0 1-15,2 0 0 16,4-7 0-16,2-2 1 16,-3-10 0-16,1-4 0 0,-3-6 1 15,-3-6-1-15,-3-7 0 16,-4-5 0-16,-4-3 0 16,0-4 0-16,-3 0-1 0,-6 0 1 15,2 0-1 1,-2 5 0-16,0-1 0 0,0 7 0 15,2 3-1-15,7 11 0 16,-9-11 0-16,9 11-1 16,0 0 0-16,3 13 0 0,3-3 0 15,5 0 1-15,2 4 0 16,-1-3 0-16,2-1 1 16,-2-4-1-16,-1-3 1 0,1-3 0 15,-4 0 0-15,-8 0 0 16,9-18 0-16,-5 3 0 15,-1-4 0-15,0-2-1 16,1-4 0-16,2 1-1 0,0 2 0 16,3 2 0-16,2 2-1 15,0 5 1-15,5 5 0 16,-1 4 0-16,1 4 0 16,-3 5 0-16,2 6 2 0,-2 6-1 15,-3 2 1-15,0 6-3 16,-5 1-5-16,-3-2-19 15,-1-4-34-15,3 3-10 16,-1-6-4-16,2-8-3 0</inkml:trace>
  <inkml:trace contextRef="#ctx0" brushRef="#br0" timeOffset="32318.6755">4342 9103 0 0,'-21'-38'75'15,"-5"6"3"-15,4 5-4 0,0 6-2 16,2 4-48-16,5 9-3 16,15 8-7-16,-11 4-6 15,11 8-4-15,7 7-2 16,3 8-2-16,8 5-1 0,1 6-1 16,7 2-7-16,-5 3-8 15,3-4-19-15,-5 5-25 16,0-8-12-16,-2-5-6 15,-4-7 2-15</inkml:trace>
  <inkml:trace contextRef="#ctx0" brushRef="#br0" timeOffset="32630.305">4365 9264 43 0,'-6'-27'58'0,"0"0"-15"16,2 0-8-16,4 7-9 15,0 1-9-15,5 5-7 0,4 5-6 16,-9 9 0-16,20 0-4 15,-7 3 1-15,1 10-2 16,5 0 1-16,-2 0 0 16,5 1 2-16,-3-4 0 0,2-5 3 15,-2-5 2-15,3-3 2 16,-7-9 4-16,-2-5 1 16,-7-6 2-16,-3-3 0 15,-3 2-2-15,-7-1-1 0,-6 5-1 16,-5 0-3-16,-1 10-4 15,-2 1-2-15,3 9-2 16,-1 0-5-16,8 9-7 0,0 4-11 16,11-13-36-16,3 22-15 15,8-12-4-15,6 0-4 16</inkml:trace>
  <inkml:trace contextRef="#ctx0" brushRef="#br0" timeOffset="32858.9725">4707 8803 37 0,'-13'-25'80'16,"-3"1"0"-16,0 3-3 15,0 3-4-15,1 4-53 16,5 6-3-16,10 8-7 0,0 0-3 16,-2 13-4-16,7 8-2 15,13 4-1-15,7 5 0 16,1 5-1-16,9 5-2 0,0-5-7 15,5 6-18 1,-1 3-30-16,-2-7-17 16,-2-3-4-16,-7-7-6 15</inkml:trace>
  <inkml:trace contextRef="#ctx0" brushRef="#br0" timeOffset="33112.9785">4847 8976 43 0,'-35'-36'74'0,"0"-6"0"0,3-3-2 15,5-7-37-15,7 5-4 16,7-3-12-16,4 3-7 16,10 7-3-16,0 4-4 15,12 9-2-15,4 11-2 16,5 9 0-16,-2 7-1 0,4 9 1 16,-2 8-1-16,-3 8 3 15,-2 6-1-15,-4 4 0 16,-3 4 0-16,-1 1-4 15,-4-2-7-15,0 1-8 0,-2-7-24 16,-1-7-28-16,11-10-8 16,1-12-5-16,4-7 1 15</inkml:trace>
  <inkml:trace contextRef="#ctx0" brushRef="#br0" timeOffset="33848.5031">5090 8437 31 0,'-7'-33'74'0,"-6"8"-2"15,-3 8-1-15,2 8-29 16,-4 9-14-16,4 6-14 16,-1 11-7-16,3 8-4 15,2 3-2-15,5 7-1 0,3-3 1 16,2 2-1-16,6-4 0 16,7-2 2-16,1-8 1 15,2-7 0-15,1-7 0 16,-1-5 0-16,-2-4 0 0,-1-9 1 15,-3-5 0-15,-4-3 0 16,-2-4-2-16,-4-1 0 16,0-1 1-16,-3 0 0 15,-5 2 0-15,2 2 0 0,-1 4 0 16,-1 2-1-16,2 6-1 16,6 10 1-16,-2-10-2 15,2 10 0-15,5 1 0 16,5 4-1-16,2 0 0 0,7-1 1 15,-1-1 1-15,3-1 0 16,-3-2 0-16,1-6 0 16,-2-3 0-16,-2-4 0 0,-5-3 0 15,-2 1 0-15,-3-4-1 16,-2 4 1-16,0 0-1 16,-3 0 0-16,0 4 0 15,0 2-1-15,0 9 0 0,1-10 0 16,-1 10 0-16,0 0 1 15,16-6 0-15,-16 6-1 16,16-11 2-16,-7 1-1 0,4-8 1 16,-4-3-1-16,0-7 0 15,0 0 0-15,1-3-1 16,-2 4 0-16,4 4-1 16,1 8 1-16,5 10-1 0,3 8 1 15,6 17 0-15,4 8 0 16,6 8 2-16,5 6-1 15,2 7 2-15,0 0-2 0,-1 3 2 16,-3 0-1-16,-7 1 1 16,-9 2 0-16,-10-3-1 15,-10-1 2-15,-8-8-1 16,-13-4 2-16,-13-11 2 0,-4-10 0 16,-6-14 1-16,0-11-1 15,-2-18 0-15,6-12-1 16,6-12-5-16,7-12-7 15,11-1-23-15,13-3-48 16,2-1-3-16,5 8-8 0,4 8-3 16</inkml:trace>
  <inkml:trace contextRef="#ctx0" brushRef="#br0" timeOffset="34465.8102">3933 11001 70 0,'-28'-20'82'16,"-3"6"-2"-16,1 4-5 0,-1 39-26 15,6-28-32-15,3 8-3 16,11 6-5-16,3 4-4 16,9 8-3-16,11 6-1 15,10 6-2-15,5 4-5 0,7 3-8 16,2 2-34-16,2-3-23 15,4-4-6-15,-6-8-4 16,-3-8-2-16</inkml:trace>
  <inkml:trace contextRef="#ctx0" brushRef="#br0" timeOffset="35039.1479">4046 11158 32 0,'-6'-11'55'0,"4"1"-1"16,2 19-18-16,0-9-22 0,19-3-2 16,-4 2-6-16,3 1 0 15,-1 1 1-15,1 4 1 16,-2 0-1-16,-3 2 2 16,-2-3 1-16,-11-4 1 0,13 5-3 15,-13-5 2-15,0 0-3 16,4-11-1-16,-4-3-1 15,0-1-1-15,-4-4-2 0,1-4-2 16,-2 1 0-16,1-1 0 16,0 2 0-16,2-2-2 15,2 8 1-15,0 0-1 16,0 15 0-16,12-8 2 16,-1 8 0-16,2 4-1 0,6 5 1 15,0 3 2-15,5-1-1 16,0 0 1-16,1-6-4 15,-3-5-5-15,2 0-9 16,-8-8-9-16,-1-5-6 0,-5-8 0 16,-5 0-2-16,-5-5 4 15,-2 0 7-15,-8-3 9 16,-3 2 15-16,-1-4 17 16,-6 4 7-16,1 4 3 0,-4-5 2 15,5 8 1-15,-4-1-3 16,5 8-5-16,1 0-5 0,5 6-4 15,11 7-3-15,-12-1-4 16,12 13-2-16,8 2-3 16,5 5-1-16,7 3-2 15,6 4 0-15,-1-2-4 0,12 4-12 16,-2-1-32-16,-1-2-23 16,-1-1-4-16,-6-5-3 15</inkml:trace>
  <inkml:trace contextRef="#ctx0" brushRef="#br0" timeOffset="35686.5034">4488 10721 38 0,'8'-35'35'15,"4"6"-1"-15,-5-3-2 0,0 7-9 16,-6-1-4-16,-1 7-2 16,-1 3-3-16,-6 5-2 15,7 11-1-15,-14-12-2 0,14 12-4 16,-17 0-1-16,17 0-3 16,-7 18-1-16,6 1-1 15,0 1 0-15,2 3 0 16,9 0-1-16,0 0 2 15,5-2 2-15,-1-2-1 0,3-5 1 16,0-8 1-16,-1-6 1 16,-4-2 1-16,0-7-1 0,-1-8 1 15,-4-3 0-15,-4-4-1 16,-3-2-1-16,0 0-1 16,-3 0 1-16,-1-1-2 15,-1 1 0-15,0 1 0 0,3 1-1 16,3 4 0-16,0 0 0 15,9 4-1-15,0 2 0 16,7 2 0-16,1 6 1 16,2 2-2-16,-2 6 1 0,3-2 0 15,-2 8 0-15,-4 2 1 16,-3 5 0-16,-2 0 0 16,-4 3 1-16,-4 0-1 0,0 0 1 15,-3-4 0-15,1-3 1 16,0-11-1-16,0 0-1 15,15-1-1-15,-7-16-6 16,3-5-3-16,2-5-2 16,1-3-4-16,-1-4 1 0,-2 4-1 15,-6 0 3-15,-1 9-3 16,-4 0-3-16,-2 7 2 16,-4 4 2-16,-3 8-1 0,9 2-7 15,-17 0-7-15,17 0-5 16,0 0 3-16</inkml:trace>
  <inkml:trace contextRef="#ctx0" brushRef="#br0" timeOffset="35905.5172">4812 10196 11 0,'-12'-17'51'15,"-2"3"5"-15,-2-2-2 16,2 3-3-16,-1-1-9 0,0 6-8 16,4 1-11-16,3 1-8 15,8 6-6-15,-11 0-3 16,11 0-2-16,6 15-2 0,4 0-2 15,4 1 0 1,6 7-1-16,3-3 2 0,4 5 0 16,0-4-2-16,3 0-6 15,-5 0-10-15,2-9-23 16,-4 3-21-16,-2-8-12 0,-7 0-3 16,-6-5-1-16</inkml:trace>
  <inkml:trace contextRef="#ctx0" brushRef="#br0" timeOffset="36014.2183">4916 10287 6 0,'-18'-11'60'0,"2"0"-1"16,2 1-16-16,1-2-14 16,6 0-21-16,5-6-24 0,2 8-32 15,6-12-9-15,3-1-3 16</inkml:trace>
  <inkml:trace contextRef="#ctx0" brushRef="#br0" timeOffset="36248.6071">4892 9794 0 0,'-16'-20'75'0,"-3"2"4"16,0 5-1-16,4 2-6 15,-1 4-42-15,7 4-8 0,9 3-6 16,0 0-7-16,3 12-3 16,14 5-3-16,6 3-2 15,9 9 1-15,6 4 0 16,12 6 1-16,3 2-1 0,3 6-1 15,3-2-2-15,0 1-6 16,0-4-12-16,-6-4-37 16,-1 0-18-16,-10-9-5 0,-9-6-5 15,-8-12 3-15</inkml:trace>
  <inkml:trace contextRef="#ctx0" brushRef="#br0" timeOffset="36475.4226">5252 9779 32 0,'-25'-19'80'0,"5"4"-4"0,5 7-4 15,4 5-3-15,11 3-50 16,0 0-8-16,4 16-4 16,14 1-3-16,6 1-4 0,5 5 2 15,6 5-1-15,1 1-3 16,-1 1-7-16,1 3-15 15,-4 2-27-15,-4-3-21 16,-6-3-5-16,-10-4-2 16</inkml:trace>
  <inkml:trace contextRef="#ctx0" brushRef="#br0" timeOffset="36667.3431">5183 9839 23 0,'-28'-49'65'0,"8"4"2"15,2 2-1-15,10 5-42 16,8 5-4-16,8 8-9 0,14 7-4 16,-1 11-4-16,6 7-1 15,-2 9-6-15,4 7-7 16,-7 9-15-16,2 11-25 0,-8-2-13 16,-3 1-2-16,-3-7 0 15</inkml:trace>
  <inkml:trace contextRef="#ctx0" brushRef="#br0" timeOffset="36955.44">5333 9653 3 0,'2'-14'57'16,"7"-1"2"-16,0 3 1 16,4 7-33-16,6-1-9 15,0 6-7-15,3 2-2 0,0-1-1 16,0 5-2-16,-7 1 0 15,-1 0-1-15,-4 3 2 16,-10-10 0-16,5 13 0 16,-5-13 1-16,-6 3 0 15,-4-6-1-15,1-4 2 0,-1-7-3 16,2-1-2-16,1-3 0 16,5 0-2-16,2-2 0 15,8 2-1-15,4 2-6 16,1 2-12-16,7-3-38 0,2 11-13 15,-1-2-5-15,1 3-2 16</inkml:trace>
  <inkml:trace contextRef="#ctx0" brushRef="#br0" timeOffset="37056.2502">5591 9370 11 0,'-14'-14'48'0,"1"-2"-39"15,3 9-9-15,-2 2-28 0,12 5-12 16</inkml:trace>
  <inkml:trace contextRef="#ctx0" brushRef="#br0" timeOffset="37390.7881">5833 9279 59 0,'5'15'81'0,"-5"-5"-2"15,0-10-6-15,-3 11-4 16,-28-4-57-16,31-7-4 15,7 15-1-15,-7-15-5 16,16 16 0-16,-5-6-1 0,-3-2 2 16,-8-8 0-16,13 10 2 15,-13-10 0-15,0 0 0 16,2-9 1-16,-3-5 0 16,-5-4-1-16,-1-2 2 0,-1-3-5 15,0 0 1-15,1-1-1 16,3 5-1-16,2 2 0 15,3 2-1-15,0 4 0 16,-1 11 0-16,19-16 0 0,-4 13 0 16,5-3-6-16,8 3-22 15,0 0-48-15,3-3-3 16,0-1-5-16,-9-4-6 16</inkml:trace>
  <inkml:trace contextRef="#ctx0" brushRef="#br0" timeOffset="38935.436">7073 9958 0 0,'-12'6'54'15,"12"-6"6"-15,0 0-28 16,0-7 1-16,19-13 1 16,14-17-5-16,12-18-6 0,17-19-1 15,13-21-3-15,18-19-5 16,12-18-1-16,12-15-4 15,8-8-3-15,4-5 0 16,3 6-2-16,-8 11-1 16,-2 15-2-16,-21 14 2 0,-13 22-3 15,-18 20 4-15,-15 18 1 16,-20 17 0-16,-15 14 1 16,-12 8 0-16,-8 15 0 0,0 0 0 15,-12-2 0-15,2 4-3 16,2 6-1-16,-1 4 0 15,4 2-2-15,4 8 1 16,1 2 0-16,2 7 0 16,11 4 0-16,3 7 0 0,5 3 0 15,4 4 0-15,5 4 0 0,1 0-1 16,2-1-2 0,2 2-6-16,-5-1-10 15,-1-7-39-15,-1 7-17 0,-8-4-5 16,-7-4-7-16,-10-4 0 15</inkml:trace>
  <inkml:trace contextRef="#ctx0" brushRef="#br0" timeOffset="40077.7794">7221 10487 23 0,'-14'-14'65'15,"0"-1"6"-15,-2 0-3 16,3 0-42-16,-1-1 2 0,3 3-3 15,1 0-5-15,1-2-5 16,3 5-4-16,-1-1-2 16,7 11 0-16,-10-15-2 0,10 15-1 15,-6-11-2-15,6 11-1 16,0 0-1-16,0 0 1 16,0 5-1-16,0 5-1 15,5 2 0-15,3 0 0 0,0 4 1 16,0-3 0-16,0 0 0 15,-8-13 0-15,12 16 1 16,-12-16 0-16,0 0 1 16,0 0 0-16,0 0 0 15,2-7 0-15,-2-3 0 0,-5-2-2 16,0-4 0-16,-4-3-2 16,0-1 0-16,-1 0 0 15,0-1 0-15,-1-1 0 16,1 2 0-16,-3 0 1 0,3 4-1 15,1 5 1-15,1 0-1 16,8 11-1-16,-10-11 1 16,10 11-1-16,0 0-1 0,0 0 1 15,4 11-1-15,5 3 0 16,0 2 1-16,3 7 1 16,4 1 0-16,-2 2 1 0,2 1-1 15,1-1 1-15,3-2 0 16,2-7 1-16,-2-6-1 15,5-5 1-15,1-9-2 16,7-15 0-16,4-9 0 16,9-13 0-16,4-9 1 0,10-16-1 15,6-7 1-15,7-9-1 16,5-6 2-16,5-6-2 16,3-1 1-16,0-1 0 15,-6-1 0-15,0 6 0 0,-8 3-1 16,-8 9 1-16,-12 7 0 15,-12 12 0-15,-9 7 0 16,-12 12 1-16,-10 5-1 0,-7 8 0 16,-2 6 0-16,-5 2 0 15,-2 2 0-15,-3 2-1 16,4 3 0-16,-1-1 0 0,1 4 0 16,6 9-1-16,-5-14-3 15,5 14-7-15,-1-9-21 16,-11 9-45-16,12 0-2 15,0 0-6-15,0 0-5 0</inkml:trace>
  <inkml:trace contextRef="#ctx0" brushRef="#br0" timeOffset="40608.9577">8324 9016 3 0,'0'0'64'16,"-13"0"5"-16,4 0-19 16,9 0-2-16,-18 4-8 15,9-2-11-15,-1 3-8 16,10-5-6-16,-9 6-4 15,9-6-2-15,0 0-2 0,0-6 0 16,16-9-2-16,7-10 0 16,9-9-2-16,11-9-1 15,9-10-1-15,8-9 1 16,6-1-2-16,2-6 1 0,-2 2-1 16,0 6 0-16,-5 4 0 15,-9 13-1-15,-13 5-1 0,-7 14-4 16,-9 5-7-16,-12 14-10 15,-11 6-12-15,0 0-17 16,-7 17-21-16,-10-1-6 16,1 5 0-16</inkml:trace>
  <inkml:trace contextRef="#ctx0" brushRef="#br0" timeOffset="40918.7037">8684 8549 61 0,'-22'3'70'16,"2"-2"-3"-16,2-1-1 16,4-10-46-16,9 0-11 0,6-1 1 15,11-8-2-15,10 4-3 16,3-3-3-16,9 1-1 15,1 1 0-15,3 6 1 16,-4 3-1-16,0 7-2 16,-4 11 1-16,-6 2 0 0,-3 10 0 15,-10-1 1-15,-1 9-4 16,-9 0-6-16,0 10-22 16,-11-7-33-16,6-2-4 0,0-3-2 15,2-8-2-15</inkml:trace>
  <inkml:trace contextRef="#ctx0" brushRef="#br0" timeOffset="43081.4996">15844 9398 41 0,'-27'-16'73'0,"-3"-2"1"16,-1 0-3-16,2 2-1 15,-21 1-61-15,28 5-1 16,6 2-1-16,4 8 0 15,12 0-2-15,-4 14-3 0,6 4 0 16,8 3-2-16,1 5 0 16,6 1 0-16,3 0 1 15,6-4 0-15,6-10 2 0,6-13-1 16,10-15 1-16,13-21 1 16,16-23-2-16,13-21-3 15,20-17-9-15,15-17-34 0,13-18-27 16,10-8-5-16,8-11-6 15,-2-5 0-15</inkml:trace>
  <inkml:trace contextRef="#ctx0" brushRef="#br0" timeOffset="45219.0705">11672 12730 54 0,'-12'-19'63'0,"-1"-1"-16"15,4 3-6-15,-5 0-6 16,3 1-8-16,2 0-7 0,-2 5-5 15,5 0-4-15,6 11-4 16,-13-14-2-16,13 14-2 16,0 0-2-16,0 0-1 0,0 0-1 15,-1 7-1-15,2 4 0 16,6 0 1-16,-1 3 1 16,1 2 0-16,3 1 0 15,-4 0 0-15,3 1 0 0,-4-2 0 16,3 0 1-16,0-4-1 15,-4 1 0-15,2-4 1 16,-6-9 2-16,15 6 0 0,-2-9 1 16,5-7 1-16,3-10 0 15,8-7 1-15,8-6 0 16,3-6-1-16,6-7-2 16,4-1 2-16,5-2-3 0,1 2-1 15,-1 4-5-15,-2 2-12 16,-1 6-32-16,-5 8-22 15,-5 7-3-15,-6 6-5 16,-12 3-1-16</inkml:trace>
  <inkml:trace contextRef="#ctx0" brushRef="#br0" timeOffset="46621.6908">13414 12786 30 0,'-3'-9'40'0,"0"-4"1"16,-1-1-5-16,-1-3-2 16,2 3-4-16,-1-2-6 0,0 0-5 15,-2 2-3-15,1 5-3 16,1-1-4-16,4 10-2 16,-8-13-3-16,8 13-2 15,0 0-1-15,0 0-1 0,3 12-1 16,4-1 0-16,0 5 0 15,4 2 1-15,0 4 0 16,0 0 0-16,2 2 0 0,-3-2 0 16,2-1 0-1,-1-4 0-15,-1 1 0 0,4-7 1 16,1-6 2-16,5-5 1 16,5-9 0-16,9-10 3 0,13-13 0 15,9-10 1-15,18-15 0 16,7-4-1-16,15-12 0 15,7 0-3-15,7-5-4 16,1 0-6-16,5 6-18 0,-1 3-42 16,-12 11-4-16,-9 5-6 15,-13 6-2-15</inkml:trace>
  <inkml:trace contextRef="#ctx0" brushRef="#br0" timeOffset="54849.7209">24454 12121 16 0,'-5'-7'28'16,"5"7"2"-16,0 0 4 15,0 0-2-15,-12-12-5 16,12 12-5-16,-13-5-5 0,5 4-4 16,-5-1-5-16,-3 2 0 15,-2 0-3-15,-4 0-2 16,-1 0 1-16,-7 2 0 0,1 0-1 16,-4 1 0-16,-2 0 0 15,-4 1 1-15,-4 0-1 0,2 1-1 16,-3 3-1-1,0-1 0-15,0 1 0 0,1 1 0 16,-1 1 0-16,3-1 0 16,4 0 0-16,1 1 1 15,1-1 0-15,1 2-1 16,5-3 1-16,-1 3-1 0,2-1 1 16,3 0-1-16,3 0 0 15,2 3-1-15,2 3 0 16,3-2 0-16,2 4 0 15,6-2 0-15,2 6 1 0,5-3-1 16,0 7 1-16,8-6 1 16,9 0-1-16,3 2 1 15,12-2 1-15,7-1-1 0,6-3 0 16,11-1 0-16,6-8-1 16,11-3 1-16,5-4-1 15,7-6 0-15,4-8 0 0,2-5 0 16,-1-3 0-16,-2-7 0 15,-2-2 0-15,-8-2 0 16,-4-5 1-16,-10 3 1 16,-10-1 2-16,-15 2-1 15,-9-1 0-15,-18 3 1 0,-7 2-1 16,-17 3 1-16,-19 4-2 16,-10 2-1-16,-14 4-1 15,-8 5-1-15,-13 6-2 16,-4 4-5-16,-11 5-9 0,0 10-23 15,2 7-28-15,-3 6-5 16,3 4-4-16,4 2 2 16</inkml:trace>
  <inkml:trace contextRef="#ctx0" brushRef="#br0" timeOffset="55849.5018">21132 15620 7 0,'8'-26'66'16,"2"-2"1"-16,-4 3 2 15,2-1-36-15,-5 4-8 16,4 1-2-16,-1 4-3 0,-3 3-3 15,0 6-5-15,-3 8-3 16,0 0-2-16,6 14-3 16,-1 12 0-16,-2 8-2 15,0 9-2-15,3 9 1 0,-2 7-1 16,1 5 1-16,-1-1-1 16,-2-1 0-16,-1-1 0 15,0-5 2-15,-1-3-2 16,0-3-4-16,-1-2-8 15,-1-4-22-15,-5-5-36 0,0-3-5 16,3-9-4-16,1-5-2 16</inkml:trace>
  <inkml:trace contextRef="#ctx0" brushRef="#br0" timeOffset="56128.1353">21335 15875 42 0,'3'-20'70'0,"-2"3"1"0,3 2 0 16,-3 5-54-16,-1 10 0 16,0 0-2-16,0 0-2 15,9 6-3-15,-7 13-4 16,2 7-4-16,-3 7 0 15,3 4-1-15,-3 8 1 0,-1 4-1 16,-1 2-1-16,1 0-3 16,0 1-14-1,-2 6-47-15,-8-12-8 0,4-6-2 0,-8-14-4 16</inkml:trace>
  <inkml:trace contextRef="#ctx0" brushRef="#br0" timeOffset="56576.8582">21039 16107 43 0,'0'0'78'0,"-5"-16"0"16,5 16-4-16,0 0-5 16,-11-7-60-16,11 7-2 0,0 0 1 15,0 9-2-15,0 2-3 16,2 5-1-16,2 1-1 16,3 5 1-16,1 1 1 15,5 2-1-15,-1-1 0 16,2-1 0-16,1-2 2 0,2-5 0 15,1-5 3-15,3-2 0 16,4-9 1-16,-1-4 1 16,6-9 1-16,0-9-2 0,6-4-1 15,0-6-1-15,0-2-2 16,1-3-1-16,-4 1-3 16,-1 1-4-16,-6 1-7 15,-3 1-11-15,0 0-34 0,-4 10-25 16,-2 1-6-16,-4 4-5 15,1 4-2-15</inkml:trace>
  <inkml:trace contextRef="#ctx0" brushRef="#br0" timeOffset="60313.2969">19320 17242 1 0,'-13'23'9'0,"8"-12"-3"16,0 3-3-16,0 0 0 0,0-1-1 16,4 1 3-16,-1-1 0 15,1-2 1-15,0 0 2 16,1 0 4-16,0-2 1 0,0-9 0 16,4 11 5-16,-4-11-1 15,4 11 0-15,-4-11-2 16,0 0-2-16,8 8 0 15,-8-8-1-15,0 0 0 0,0 11-4 16,0-11-3 0,-7 15 1-16,3-4-2 0,-1 1 1 15,1 4-3-15,0 1 0 16,1 0 0-16,2 2-2 16,1-2-2-16,3 2-6 0,5-1-10 15,6-4-12-15,3-4-15 16,5-3-9-16,5-4-4 15</inkml:trace>
  <inkml:trace contextRef="#ctx0" brushRef="#br0" timeOffset="61091.9598">19744 17320 18 0,'-15'-3'32'15,"0"2"-3"-15,-1 1-8 0,16 0-4 16,-19 12-6-16,8-4-1 15,2 0-2-15,-1 6-4 16,3-2 0-16,0 1 0 0,4-1-2 16,1 1 3-16,2 1-1 15,0-6 1-15,2 2 2 16,-2-10-1-16,11 15-1 0,-11-15 1 16,13 7 1-16,-13-7-1 15,17 5-2-15,-4-5 0 16,-5 0-3-16,5-2 0 15,-5-2 0-15,2-1-1 16,-10 5-1-16,14-7 1 0,-14 7-1 16,9-1 0-16,-9 1 1 15,0 0 1-15,14 0 1 0,-14 0-1 16,9 1 1-16,-9-1 2 16,11-4-1-16,2-1 2 15,5-5 2-15,2-5 0 16,1-1-2-16,-3-4 0 15,1 3 0-15,-1 2-2 0,-1 9 0 16,-4 1-3 0,-1 5 0-16,-12 0-2 15,11 5 0-15,-11-5 0 0,7 11 1 16,-7-11 1-16,8 16 1 16,-8-16 1-16,4 12 1 0,-4-12 2 15,2 14 2 1,-2-14-1-16,5 9 0 0,-5-9 1 15,0 0-3-15,11 8 0 16,-11-8-1-16,12 4 0 16,2-4 0-16,2-11 0 0,4 2 0 15,-2-3-1-15,3 2 1 16,-5-1-1-16,0 1 1 16,-6-1-2-16,-2-1 0 0,0 1 0 15,-5-2 0-15,0 1 1 16,-3-1 0-16,0 2 0 15,0-2 2-15,0 3 0 16,-2 0 0-16,2 10 0 0,-4-13 0 16,4 13-3-16,0 0 2 15,-4 4-2-15,4 13-1 16,4 1 0-16,-2-7-3 16,-1 6 1-16,3-2 2 15,-1 5-2-15,1 2-3 0,-1-1-7 16,2 1-32-16,0 1-26 15,0-1-4-15,0-5-3 16,0-4 1-16</inkml:trace>
  <inkml:trace contextRef="#ctx0" brushRef="#br0" timeOffset="61778.575">20359 17220 0 0,'0'0'61'0,"-6"-8"3"16,6 8-2-16,-8-8-29 16,8 8-10-16,0 0-7 0,7 4-7 15,-7-4-3-15,15 12 2 16,-4-7-1-16,-3 3 2 15,2-1-2-15,0-3 1 16,-1 2-1-16,-1-4 1 16,-8-2-2-16,16 3-2 15,-16-3-1-15,15 1-1 0,-15-1-1 16,15 0 0-16,-15 0 0 16,16-1 0-16,-16 1 0 15,16-8-1-15,-7 3 0 0,0-1 1 16,-9 6-1-16,17-16 1 15,-17 16-1-15,12-12 1 16,-12 12-1-16,11-11 1 0,-11 11-1 16,0 0 1-16,3-10-1 15,-3 10 1-15,0 0-1 16,0 0 1-16,0 0-1 16,0 0 1-16,0 0-1 0,0 0 1 15,0 10 0-15,0-2 0 16,1 7 0-16,1 2 0 15,0 5 0-15,1-9-3 0,-1 0 1 16,3 1 0-16,-2 2 0 16,0 3-3-1,4-2-6-15,-1 2-16 0,-5-2-43 16,4 0-2-16,-1-1-5 16,-1-4 0-16</inkml:trace>
  <inkml:trace contextRef="#ctx0" brushRef="#br0" timeOffset="65254.4116">20782 17449 0 0,'-4'-29'53'0,"1"8"-17"0,-3-1 5 15,2 7-4-15,1 1-5 16,3 14-8-16,-10-10-4 15,2 10-3-15,-5 0-4 16,6 2-5-16,-5 3-3 16,-3 6-2-16,-4 2 0 0,-4 1-3 15,-5 5-2-15,-3 6 2 16,-9 3-1-16,-3 2 2 16,-4 4 1-16,-3 5-1 15,-3 2 0-15,-4 2-2 0,-3 9 0 16,-1-3-1-16,0 9 0 15,-2-10 0-15,3 6-1 16,7-8-5-16,1 4-9 16,8-11-17-16,44-39-28 0,-36 32-2 15,1 2-2-15</inkml:trace>
  <inkml:trace contextRef="#ctx0" brushRef="#br0" timeOffset="66456.222">21735 17017 73 0,'-18'-40'78'16,"4"5"1"-16,-5 2-5 16,2 7-46-16,1 8-5 15,4 10-4-15,-1 8-6 0,2 12-6 16,6 15-2-16,1 8-3 16,4 12 0-16,1 6-2 15,6 7-2-15,2 1-7 16,-1-30-23-16,4 4-39 15,-1-2-6-15,-1-1-5 0,3-4-4 16</inkml:trace>
  <inkml:trace contextRef="#ctx0" brushRef="#br0" timeOffset="66839.4092">21916 17036 54 0,'-18'-8'67'0,"0"5"1"16,3 6-3-16,-4 9-49 15,9 7-4-15,1 8-2 16,6 3-4-16,3 3-4 0,2 1-1 16,10 0 1-16,-1-7-1 15,8-2 0-15,-1-8 1 16,5-7 0-16,-2-7 0 15,-1-3 1-15,-3-9-1 16,-5-9 2-16,-3-2 0 0,-5-8 0 16,-4 2 0-1,-2-5 0-15,-4 2-1 0,-8 3 0 0,0 0-1 16,-3 7 0-16,1 4-1 16,-2 7-2-16,2 8-1 15,1 8-2-15,2 12-7 16,5 6-15-16,5 8-26 0,3 1-19 15,6 0-2-15,5-2-2 16</inkml:trace>
  <inkml:trace contextRef="#ctx0" brushRef="#br0" timeOffset="67172.1911">22064 17028 37 0,'-15'-10'60'0,"5"7"1"16,-2 3-31-16,3 12-7 0,3 8-4 15,1 3-9-15,5 6-5 16,0 1-1-16,7 2 1 16,5-2-1-16,5-7-2 15,1-1 2-15,8-11 1 16,-2-6 1-16,2-5 2 15,-6-7-1-15,5-7 3 0,-10-6-2 16,0-4 1-16,-10-5-1 16,-3 1-2-16,-4 0-2 15,-8 5-3-15,-3 4-2 0,-10 4-5 16,3 10-6-16,-9 5-13 16,6 3-33-16,6 12-14 15,3 2-2-15,5 3 2 16</inkml:trace>
  <inkml:trace contextRef="#ctx0" brushRef="#br0" timeOffset="67425.3753">22458 16828 37 0,'-6'-22'75'0,"-2"2"-3"15,-1 4 0-15,1 6-45 16,8 10-5-16,-11 0-7 16,7 13-4-16,2 13-7 15,0 10-2-15,2 6 1 0,0 10-2 16,-1 4-4-16,1 2-7 16,0-3-34-16,3 2-24 15,-3-4-4-15,0-7-4 16</inkml:trace>
  <inkml:trace contextRef="#ctx0" brushRef="#br0" timeOffset="67604.001">22252 16820 53 0,'-12'-5'55'0,"-2"2"-29"16,14 3-24-16,0 0-63 0,3 14-1 16</inkml:trace>
  <inkml:trace contextRef="#ctx0" brushRef="#br0" timeOffset="67810.9785">22792 17038 63 0,'7'14'83'15,"-7"-14"-6"-15,-10 0-3 16,0 0-8-16,-2-12-64 16,2 10-31-16,10 2-40 15,-10 0-8-15,10 0-2 0,0 0-3 16</inkml:trace>
  <inkml:trace contextRef="#ctx0" brushRef="#br0" timeOffset="68453.3812">22539 17997 3 0,'-8'-13'72'16,"-4"-3"6"-16,4 3-2 15,-1 1-5-15,1 3-43 0,-1-3-7 16,9 12-5-16,-13-13-5 16,13 13-4-1,-10-3-5-15,10 3-4 0,0 0 0 16,0 0 1-16,-1 5 0 16,1 6-1-16,-1 34-5 15,1-21-10-15,2 3-30 16,2 1-24-16,8-4-4 15,-3 2-5-15,-9-26 0 0</inkml:trace>
  <inkml:trace contextRef="#ctx0" brushRef="#br0" timeOffset="68655.6224">22637 18088 23 0,'11'-21'78'16,"1"-6"-3"-16,-4 7-2 15,-4 0-4-15,4 3-43 16,-5 4-10-16,-3 13-9 15,0 0-4-15,0 0-1 16,0 0 0-16,0 0-1 0,0 0 1 16,2 12-1-16,0 3-3 15,3 42-3-15,-5-31-17 16,-3 6-44-16,-2 0-9 16,4-5-2-16,-1-1-5 15</inkml:trace>
  <inkml:trace contextRef="#ctx0" brushRef="#br0" timeOffset="69105.9764">22935 17980 40 0,'0'0'65'16,"8"-14"2"-16,-8 14-20 15,0 0-11-15,-6-10-7 0,6 10-5 16,-15-5-7-16,8 2-3 16,7 3-3-16,-12-16-3 15,12 16-3-15,-2-19-3 0,2 8 0 16,0 1-2-16,2-1 0 16,6 3 0-16,1 2 0 15,5 6 0-15,-4 0 2 16,-10 0-5-16,0 0 2 15,16 19-1-15,-1 1 1 0,-11 5 0 16,0 2 0 0,-4 3 1-16,-4 4 0 0,-4-1 3 15,-5 0 3-15,1-2-2 16,0-1-1-16,-5-5 1 16,1-1-1-16,16-24-1 0,-21 24 0 15,-1-1-2-15,22-23-1 16,0 0-2-16,0 0-8 15,0 0-9-15,0 0-30 16,0 0-25-16,0 0-2 16,0 0-6-16</inkml:trace>
  <inkml:trace contextRef="#ctx0" brushRef="#br0" timeOffset="69395.8443">23110 18049 0 0,'10'-25'59'15,"-1"6"2"-15,-1 5-1 16,-3 3-24-16,-5 11-18 16,0 0-7-16,0 0-4 15,0 0-3-15,0 0 1 16,0 0 1-16,12 7-1 0,-4 3 4 16,3 1 4-16,12 24 2 15,-9-13 0-15,-14-22-2 16,0 0 1-16,38 38 2 15,-38-38-2-15,13 0-2 0,-13 0-5 16,8-10-5 0,-7-7-7-16,-1 4-14 15,-1-3-35-15,-5 3-22 0,-1-5-4 16,0 2-4-16,4-1 1 16</inkml:trace>
  <inkml:trace contextRef="#ctx0" brushRef="#br0" timeOffset="69621.6823">23375 17773 60 0,'24'-20'86'15,"-3"2"-3"-15,2 0-5 16,-4 4-1-16,-5 5-53 16,-1 3-10-16,-3 6-4 15,-10 0-6-15,9 11 0 0,-7 4 0 16,-2 3-1-16,0-18-4 15,10 26-5-15,-4 1-7 16,-6 10-15-16,-1-1-52 16,-3 0-2-16,-2 1-5 15,-2-5-7-15</inkml:trace>
  <inkml:trace contextRef="#ctx0" brushRef="#br0" timeOffset="69769.4428">23373 17841 14 0,'-12'-37'65'16,"2"5"-6"-16,0 3-44 15,7 6-15-15,0 1-60 0,3 3-3 16</inkml:trace>
  <inkml:trace contextRef="#ctx0" brushRef="#br0" timeOffset="69931.5649">23688 17710 19 0,'17'14'85'0,"-2"0"-5"16,-5 2-4-16,-2-3-12 16,-4 1-19-16,4-3-117 15,0-2-5-15,-8-9-4 0,19 10-3 16</inkml:trace>
  <inkml:trace contextRef="#ctx0" brushRef="#br0" timeOffset="70620.1311">24357 17693 41 0,'-7'-12'74'16,"7"12"1"-16,-7-15 0 16,7 15-39-16,-6-13-6 15,6 13-6-15,-8-13-3 16,8 13-5-16,-4-13-3 0,4 13-2 15,-6-11-2-15,6 11-2 16,0 0-1-16,-9-8-2 16,9 8-1-16,0 0 0 0,0 0-1 15,0 0 1-15,0 0-1 16,-4 11-1-16,4-11 1 16,0 19-1-16,1-6 2 15,3 0-2-15,4 3 1 0,-2 2-1 16,-1 1 1-1,3 2-3-15,-2 0-5 0,2 4-12 16,-1-1-27-16,-2 1-35 16,3-3-2-16,-1-1-6 0,-3-4-4 15</inkml:trace>
  <inkml:trace contextRef="#ctx0" brushRef="#br0" timeOffset="70879.1599">24362 17798 23 0,'-6'-31'77'0,"0"4"2"16,2 2-4-16,1 0-7 0,3 5-45 15,0 1-5-15,5 5-2 16,6 3-5-16,-1 5-3 16,7 5-1-16,-1 2 0 15,4-5-2-15,0 11 1 16,2 8-2-16,0 2 0 0,-1 7-1 15,-3 1-1-15,-2 3-5 16,-8 1-6-16,-8-29-18 0,8 30-48 16,-1 1-6-16,-7 24-2 15,0-34-6-15</inkml:trace>
  <inkml:trace contextRef="#ctx0" brushRef="#br0" timeOffset="71059.7937">24692 17788 53 0,'16'-16'85'15,"-2"3"-2"-15,-5 6-5 0,1 2-4 16,-10 5-59-16,0 0-14 16,8 7-34-16,-9 4-36 0,0 2-6 15,-2 0-7-15,-3-1-4 16</inkml:trace>
  <inkml:trace contextRef="#ctx0" brushRef="#br0" timeOffset="71165.4741">24692 17788 32 0,'36'-42'10'0,"-36"42"-10"15,0 0-38-15</inkml:trace>
  <inkml:trace contextRef="#ctx0" brushRef="#br0" timeOffset="71600.082">24842 17687 44 0,'3'16'83'0,"0"-2"-2"15,-3 2-3-15,0 1-6 16,-1 1-50-16,-4 1-6 15,2-1-4-15,0 3-2 16,2-4-2-16,1 1 1 16,0 0 1-16,2-4 0 0,4 1 0 15,3-1 1-15,-4-3-2 16,6-2-1-16,-3-3 0 16,4-3-2-16,-3-3-2 15,3 1-4-15,-1-6 0 0,-2-4 0 16,3-3 0-16,-3-3 0 15,4-1 0-15,-4-2-4 16,2-1-8-16,3-1-2 0,-3-1-3 16,2 2-2-16,3 1 0 15,-3 0 3-15,0 3 1 16,1 1 5-16,2 3 4 16,-3-2 7-16,0 4 4 0,-1 1 1 15,1 3 1-15,-2 1-2 16,-2 2-6-16,2 1-36 15,-2 1-36-15,-9 0-4 0,11 3-6 16,-11-3-4-16</inkml:trace>
  <inkml:trace contextRef="#ctx0" brushRef="#br0" timeOffset="71828.2946">25232 17724 25 0,'-10'-1'73'16,"10"1"1"-16,-14-3-5 16,14 3-28-16,0 0-23 15,0 0-21-15,-8-4-35 0,8 4-27 16,0 0-6-16,5-2-4 15</inkml:trace>
  <inkml:trace contextRef="#ctx0" brushRef="#br0" timeOffset="72089.8302">25313 17710 29 0,'0'0'83'16,"0"0"0"-16,0 0-4 0,0 0-2 15,0 0-45-15,2 13-11 16,-2-13-7-16,-1 17-4 16,-1-5-3-16,-2 1-3 0,0 2-4 15,-3 3-7-15,2 0-12 16,5-18-45-16,-10 40-12 15,6-23-6-15,2-3-5 16,0-2-3-16</inkml:trace>
  <inkml:trace contextRef="#ctx0" brushRef="#br0" timeOffset="72250.9763">25341 17704 40 0,'6'-31'84'16,"-1"-1"0"-16,2 3-6 15,-1 4-3-15,-3 5-57 16,-2 2-22-16,-1 6-61 0,0 2-9 16,0 10-5-16,-9-7-8 15</inkml:trace>
  <inkml:trace contextRef="#ctx0" brushRef="#br0" timeOffset="72441.6497">24870 17524 75 0,'-33'-1'89'0,"4"1"-7"0,4 0-6 16,3 0-17-16,0 0-120 15,10 1-8-15,1 2-10 16,11-3-7-16,0 0 0 15</inkml:trace>
  <inkml:trace contextRef="#ctx0" brushRef="#br0" timeOffset="73932.2229">24414 17679 16 0,'-5'-15'63'0,"5"15"-1"16,-10-16-6-16,7 6-10 0,-2 2-8 15,0-2-9-15,5 10-5 16,-8-16-6-16,8 16-5 0,-10-14-2 16,10 14-2-1,-7-9-4-15,7 9-2 0,0 0-1 16,-13 6-1-16,9 4 0 15,2 5 1-15,0 3-1 16,0 6 1-16,1 3 0 0,1-27-3 16,0 33 0-16,0 0-1 15,0 5 1-15,0 41-3 16,0-33-4-16,0-5-6 16,1 5-14-16,-1-46-34 15,1 36-14-15,1 3-5 16,-1-9-3-16</inkml:trace>
  <inkml:trace contextRef="#ctx0" brushRef="#br0" timeOffset="74209.242">24307 17873 22 0,'0'-26'69'0,"0"3"1"15,5 3-1-15,5 1-38 16,-3 4-3-16,6 6-5 16,0 2-7-16,0 4-4 15,4 3-4-15,0 3-1 16,1 5 0-16,-2 8-2 0,-16-16-2 16,17 20-3-16,-1 1-3 15,-9 7-2-15,3 2-5 16,-9 4-10-16,1 2-22 15,-4-2-31-15,-7 0-4 0,-6-3-2 16</inkml:trace>
  <inkml:trace contextRef="#ctx0" brushRef="#br0" timeOffset="76122.1307">28655 15348 3 0,'17'-10'33'15,"1"-2"0"-15,-1-1-3 16,1 2-3-16,3-3-2 15,0 1-5-15,2-5-1 0,-1-2-4 16,-1-2 0-16,1-2-2 16,0-4-1-16,-5 1 0 15,-3-4 1-15,-5-1-1 16,-7-3-2-16,-2-5 3 16,-15 1-4-16,-9-7 0 0,-12-1-3 15,-10-3-1-15,-13-2-3 16,-12-4 0-16,-17-1-2 15,-12 3-2-15,-15 0 1 0,-13 5-1 16,-6 5 2-16,-6 2 0 16,-5 4 1-16,-1 7 0 15,3 6 1-15,2 5 1 0,10 10 0 16,9 5 0-16,7 5-1 16,7 12 1-16,7 11-1 15,9 11 1-15,11 13 0 16,3 8 0-16,13 9 1 15,4 5 0-15,13 9-1 0,7 6 0 16,11 7 0-16,12 3 1 16,7 2-2-16,9 2 0 15,8 2 0-15,10 2 0 16,9-3-1-16,7-1 0 0,11-6 0 16,12-6-1-16,12-8 0 15,11-6 0-15,14-13-1 16,10-10 0-16,15-14 1 15,11-17-1-15,12-15 2 0,3-9-1 16,6-19 3-16,2-8 2 16,-7-14 1-16,-3-9 0 15,-7-6 2-15,-7-2 0 0,-17-6-1 16,-6-1 1-16,-19-1-1 16,-12 1-2-16,-17 2-1 15,-14 4 0-15,-20 2-2 0,-20 6-1 16,-9 7 0-1,-21 7-1-15,-11 10-4 0,-12 6-7 16,-4 11-13-16,-6 14-53 16,-6 1-4-16,1 1-6 15,-1 4-5-15,1 2 1 0</inkml:trace>
  <inkml:trace contextRef="#ctx0" brushRef="#br0" timeOffset="77400.8222">28430 11939 378 0,'-37'19'1'0,"-8"3"-1"16,-3 5-1-16,-6 0-1 0,4-2-3 16,7-1-9-16,4-5-13 15,0-5-29-15,9 2-16 16,1-6-5-16,6-6-3 16</inkml:trace>
  <inkml:trace contextRef="#ctx0" brushRef="#br0" timeOffset="77910.799">28227 11660 18 0,'17'-27'51'0,"0"4"5"16,-4 0-35-16,3 3 2 15,-3 7 0-15,-2-1-1 16,-2 4-3-16,-4 1-4 16,-5 9-3-16,1-11-3 0,-1 11-3 15,-10-1-1-15,-4 0-3 16,-7 4-2-16,1 4 0 16,-9 6 0-16,1-1 1 15,-6 2-1-15,2 0 1 16,-1 2 0-16,2-2-1 0,2 0 1 15,3-3 0-15,3 0 0 16,5-4 1-16,2-2 2 0,7-1 2 16,9-4-1-16,-12 1 1 15,12-1 1-15,0 0 1 16,5-10-1-16,5 5 0 0,3-4-3 16,3 2-1-16,4-2-1 15,4 1 0-15,3 2-1 16,0 3-2-16,4 3 1 0,-2 1 0 15,1 11 0 1,-4 1-2-16,2 7 1 16,-8 8 0-16,0 0 0 0,-5 9 0 15,3 0-3-15,-6 7-5 16,7 1-16-16,5 10-29 0,2-1-16 16,6-2-2-16,3-1-3 15</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45:03.116"/>
    </inkml:context>
    <inkml:brush xml:id="br0">
      <inkml:brushProperty name="width" value="0.05292" units="cm"/>
      <inkml:brushProperty name="height" value="0.05292" units="cm"/>
      <inkml:brushProperty name="color" value="#FF0000"/>
    </inkml:brush>
  </inkml:definitions>
  <inkml:trace contextRef="#ctx0" brushRef="#br0">21133 4138 0 0,'-6'17'82'0,"6"-5"2"16,0-12-5-16,21 7-4 16,0-10-1-16,12-1-73 15,12 3 1-15,9 1 0 0,13 0 1 16,10-2 0-16,7 2-1 16,10-1 1-16,6 1-1 15,9-3 1-15,7 0 0 16,9-2 0-16,4-1 1 0,8-2 0 15,9-3 0-15,8 2 1 16,6-4-1-16,10-1 1 16,2 1-1-16,7 1 1 15,9 1-1-15,3-1 0 0,0 4-1 16,3 0 0-16,-7 1-1 16,1 1 1-16,-8 4-2 15,-4-1 2-15,-16 1-2 0,-9 4 1 16,-17-2-1-16,-9 2 0 15,-14-2 0-15,-10 3 0 16,-16 0 0-16,-10 2-1 0,-11-2 1 16,-9 0-1-16,-12 1 1 15,-8-1-1 1,-8 0 0-16,-9-2 0 0,-7 1 0 0,-11-2 1 16,11 4 0-1,-11-4-1-15,0 0 0 0,0 0-1 16,-8 0-4-16,-4-4-5 15,0 4-26-15,-7-2-48 16,-6-5-2-16,-6-8-7 0,-7-15-4 16</inkml:trace>
  <inkml:trace contextRef="#ctx0" brushRef="#br0" timeOffset="1255.1667">14426 5803 36 0,'-10'-25'55'15,"4"0"0"-15,-2-1-2 0,5 3-52 16,4 7 4-16,-1 1-2 16,2 6-2-16,5-1 1 15,-7 10-2-15,12-6 1 16,-12 6 0-16,17 1 2 0,-7 5 2 15,0 4 3-15,4 1 0 16,1 2 6-16,5 0 1 16,6-4 2-16,13-4 0 15,6-4-1-15,11-12 1 0,9-10-2 16,10-7-3 0,6-12-1-16,6-4-3 0,6-8-1 15,2-3-2-15,0-1-4 16,0-4-1-16,0 3 0 15,-4-4-2-15,4 7-9 0,-1-1-27 16,-1 2-35-16,0-1-7 16,-3-7-1-16,5 0-2 15</inkml:trace>
  <inkml:trace contextRef="#ctx0" brushRef="#br0" timeOffset="3719.5546">22243 4756 29 0,'-5'-14'52'16,"5"14"-10"-16,8-15-21 16,11-5 1-16,11 2-2 15,5-3-1-15,8 3-2 16,10-3 0-16,15 3-2 0,0 5-3 15,15-1 0-15,10-1-2 16,13 2 0-16,5 0-1 16,11-1 0-16,12-1-1 0,2 1 0 15,12-1-1-15,7-1 0 16,7 1-1-16,4 0-1 16,5-1-1-16,6 0 0 15,1 0 0-15,4 0 0 0,-7 0 0 16,-2 0-1-16,-10-2 1 15,-11 4-2-15,-6-2 1 16,-16 2-1-16,-9 1 0 0,-20 0 1 16,-6 0-1-16,-15 3 0 15,-12 1 0-15,-14 0 1 16,-10 2-1-16,-10 2 0 0,-11-1-4 16,-5 5-9-16,-7-1-24 15,-11 2-39-15,-11 9-5 16,-10-3-6-16,-11-1-4 15</inkml:trace>
  <inkml:trace contextRef="#ctx0" brushRef="#br0" timeOffset="4605.3352">13631 5708 49 0,'-7'-24'58'0,"2"-2"1"16,-21 4-39-16,25 6-1 15,1 3-3-15,0 13-3 0,17-11-2 16,-6 11-3-16,6 3-3 16,2 7-2-16,8 1 2 15,-2 3-1-15,6 2 2 16,-3-1 2-16,7-1 2 0,1-7 2 16,12-7 1-16,8-4 0 15,10-21 0-15,13-10 0 16,21-14 0-16,17-14-5 15,16-11-1-15,13-12-3 0,15-3-1 16,2-5-1-16,3 2 0 16,-2 4-2-16,-11 3-1 15,-5 3 2-15,-14 9 1 0,-14 8-1 16,-17 8 0-16,-16 10 0 16,-14 8 0-16,-15 7-1 15,-13 11-3-15,-11 5-6 16,-10 10-15-16,-12 6-23 0,-7 11-29 15,-4 7-6-15,-7-1-5 16</inkml:trace>
  <inkml:trace contextRef="#ctx0" brushRef="#br0" timeOffset="6641.4312">7252 8413 24 0,'0'0'21'0,"0"-12"-4"16,0 12-3-16,0 0-3 16,0 0-4-16,10 19-2 15,-2-6 1-15,1 10 0 0,2-3 1 16,1 8 1-16,3-3-1 15,0 6 1-15,1-9 3 16,0 0-1-16,1-2 2 16,-1-1 1-16,3-8 2 0,-1-2 2 15,6-9 0-15,-1-2 2 16,7-14-2-16,6-8-1 16,3-10-1-16,14-13-3 15,3-8-2-15,12-11-3 16,8-9-4-16,6-7-1 0,11-4-1 15,10-4-1-15,-1 1-1 16,-1 5-7-16,-2 9-17 16,-7 16-37-16,-8 11-9 0,-11 13-3 15,-19 10 0-15</inkml:trace>
  <inkml:trace contextRef="#ctx0" brushRef="#br0" timeOffset="8973.2446">9895 12240 0 0,'0'0'44'16,"-9"-10"-22"-16,9 10-1 16,0 0-2-16,-12-6-5 0,12 6-3 15,0 0-2-15,0 5-3 16,3 9-6-16,6-1 0 15,-1 8 0-15,6-1 4 16,2 4 5-16,5-4 6 0,5 0 3 16,9-13 3-16,9-6 0 15,8-13 0-15,9-15 0 16,8-9-3-16,8-11-3 16,10-6-8-16,-1-8-7 15,4-1-9-15,0 0-19 16,-5-1-35-16,-3 11-5 0,-5 2-4 15,-8 6 1-15</inkml:trace>
  <inkml:trace contextRef="#ctx0" brushRef="#br0" timeOffset="10200.4332">10701 15915 22 0,'-12'-10'26'16,"-2"2"2"-16,3-2 1 15,1 0-1-15,0 0-1 16,0-1-3-16,1 1-1 16,2-3-3-16,-2 2-2 0,1-4-3 15,2 3-1-15,-5-2-1 16,5 2-2-16,-2-1-2 15,3 2-1-15,0 3 0 0,5 8-3 16,-10-15-1-16,10 15 0 16,-5-9-1-16,5 9-1 15,0 0 0-15,0 0 0 16,0 0-1-16,0 0 0 16,0 0-1-16,0 9 1 0,1 5-1 15,5 1 0-15,4 4 0 16,-2 2 0-16,4 1 1 15,0-1 1 1,-2-3 1-16,4-1 1 0,0-5 3 0,1-5 3 16,6-7 0-16,6-8 0 15,13-17-1-15,12-15 1 16,18-17-3-16,17-17-8 0,21-13-34 16,12-11-39-16,11-12-4 15,6-8-7-15,1-3-3 16</inkml:trace>
  <inkml:trace contextRef="#ctx0" brushRef="#br0" timeOffset="12295.6791">14703 10135 10 0,'-7'-18'57'0,"4"1"3"16,-2-5 2-16,0 2-48 15,0 0 3-15,3 4-2 16,2 2-1-16,0 3 1 15,0 11-7-15,3-11-1 0,-3 11-4 16,15 1-1-16,-4 11-2 16,2 2-1-16,0 8 1 15,5 1 0-15,1 7 0 16,1-3 0-16,0 4 1 0,2-3 1 16,-1-3 4-16,1-3 2 15,4-8 2-15,6-6 3 16,11-7 0-16,6-8 1 15,15-15 1-15,10-8-2 0,13-12-2 16,10-5-2-16,10-7-3 16,4-3-5-16,4 1-11 15,-2 5-42-15,-4 1-20 0,-5 4-5 16,-13 3-6 0,-11 5-3-16</inkml:trace>
  <inkml:trace contextRef="#ctx0" brushRef="#br0" timeOffset="14257.8297">20082 10433 5 0,'-3'-10'51'0,"-1"-6"-22"16,3 6 3-16,0-2-1 0,1 12-2 16,-1-17-4-16,1 17-7 15,-1-10-4-15,1 10-2 16,0 0-4-16,0 0-3 16,0 0 0-16,0 0-3 0,0 0-1 15,1 10 0 1,0 6 0-16,2-1 1 0,1 7-1 15,1 0 1-15,-2 4 0 16,2-1 1-16,0 4-2 16,2-4 0-16,-1-2 1 0,1 0 0 15,2-3 1-15,-2-3 1 16,3 1 4-16,4-5 1 16,4-6 1-16,8-7 3 15,15-2-2-15,13-14 0 16,18-6 0-16,17-8-2 0,18-8-3 15,17-2-9-15,7-8-21 16,10 4-45-16,1 2-6 16,-5-6-3-16,-5-1-4 0</inkml:trace>
  <inkml:trace contextRef="#ctx0" brushRef="#br0" timeOffset="15812.4374">26916 10486 19 0,'-6'-11'54'0,"-2"0"-30"0,3 2 4 16,5 9 1-16,-6-11 0 15,6 11-3-15,0 0-4 16,-4-11-6-16,4 11-4 16,0 0-4-16,0 0-2 15,0 0-1-15,0 0-3 0,0 0-1 16,0 0-1-16,9 7 0 15,-6 3 1-15,4 2 0 16,3 6 0-16,1-2 0 16,-1 1 0-16,1 0-1 0,-2 2 2 15,5-4 2-15,-3-1 3 16,3-2 1-16,2-8 0 16,13-4 3-16,10 0-1 0,11-9 1 15,13-6-1-15,13-2-2 16,14-4-1-16,11-3-4 15,7 1 0-15,0 0-1 0,-3 0-1 16,-2 1 1-16,-9 2-1 16,-7 1 0-16,-6 2-1 15,-9 3 0-15,-6 2-5 0,-7 3-5 16,-7 0-17-16,-9 0-37 16,-6 9-11-1,-8 0-6-15,-10 0-4 0</inkml:trace>
  <inkml:trace contextRef="#ctx0" brushRef="#br0" timeOffset="18795.5623">30449 9175 45 0,'-7'8'50'0,"7"-8"3"16,0 0-48-16,10 0 2 15,-10 0 1-15,16 5 1 16,-2-3 3-16,4 1-2 16,6 1 2-16,4 1-3 0,6-2-2 15,4 2 1-15,12-3 0 16,0 2-3-16,11-2 1 15,0-1-1-15,5 2-1 16,-2-3-1-16,-3 2-1 0,-4-1-1 16,-8 1 1-16,-2 0-2 15,-14 2-8-15,-5 1-23 16,-12-1-28-16,-5 1-4 0,-11-5-3 16</inkml:trace>
  <inkml:trace contextRef="#ctx0" brushRef="#br0" timeOffset="19167.2082">31083 9108 31 0,'-2'-15'58'0,"1"3"6"16,1 12-33-16,0-9-7 15,0 9 1-15,3-15-3 0,-3 15-4 16,14-6-6-16,-4 5-4 16,1 1-1-16,5 0-3 15,0 3-1-15,4 4 1 16,-1 0-1-16,-1 1 0 0,7 4 2 16,-3-2-2-16,-1 4 0 15,-6-3 0-15,1 4 0 16,-6 4 0-16,0-3-1 15,-5 4 1-15,-4-1-1 0,-4 7 2 16,-12-5-1-16,-5 7 1 16,-7-1-3-16,-5 2-6 15,-7 4-21-15,-2 3-41 0,-14 2-4 16,1-1-6-16,-1-2-3 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45:39.190"/>
    </inkml:context>
    <inkml:brush xml:id="br0">
      <inkml:brushProperty name="width" value="0.05292" units="cm"/>
      <inkml:brushProperty name="height" value="0.05292" units="cm"/>
      <inkml:brushProperty name="color" value="#FF0000"/>
    </inkml:brush>
  </inkml:definitions>
  <inkml:trace contextRef="#ctx0" brushRef="#br0">7148 7602 14 0,'0'0'59'0,"5"-11"-19"0,-5 11-6 16,20-10-2-16,-6 3-6 15,4 1-5-15,3-1-5 16,4 2-3-16,3-1-3 0,3 2-2 16,6-2 0-1,0 2-1-15,4-2-1 0,-1 2 0 16,8-2 0-16,3 1-2 15,3-2 1-15,3 0 0 16,5-1 0-16,6-2-2 16,5-1 0-16,4-2 0 0,8 1 0 15,3-2 0-15,8 1-1 16,2-1 0-16,10-2 0 16,2 1 0-16,7-1 0 0,7 1-1 15,3-2 0-15,1 2 0 16,9-1 0-16,-3-1 0 15,5 3 0-15,-4-2 0 16,5 3 0-16,-5-2-1 0,-2 1 1 16,3 0-1-16,-5 0-1 15,-2 2 2-15,-1 1-1 16,5-3-1-16,-6 4 1 0,2-2 1 16,2 3-1-1,1 1 1-15,-2 0 0 0,1-1 0 16,2 2-1-16,-2 0 1 15,0 0-1-15,0 1 2 16,-1 0-2-16,-4 0 0 16,6 0 0-16,-2 1 1 0,-1-1-1 15,3 0 0-15,-2 0 1 16,-2 2-1-16,1-3 2 0,2 1-1 16,-3-1-1-16,-3 1 1 15,0-1 0-15,-3 3 0 16,-2-2-1-16,-3 1 0 15,-3-1 1-15,-9 3-1 0,1-1 0 16,-1 2 0-16,-10-2 1 16,-1 3-1-16,-5 0 0 15,-2-1 0-15,-9 0 0 0,-2 0 0 16,-7 2 1-16,-6-1-1 16,-3-1 0-16,-6 2 0 15,-5 0 0-15,-6 0-1 16,-7 0 1-16,-4 0 0 15,-6 0 0-15,-4 0 0 0,-9 0 0 16,-2 0 0-16,-11 0 0 16,10 0 0-16,-10 0 0 15,0 0 0-15,0 0 0 16,0 0 1-16,0 0-3 0,0 0-7 16,0 0-38-16,0 9-24 15,0-9-3-15,0 0-6 16,0 0 0-16</inkml:trace>
  <inkml:trace contextRef="#ctx0" brushRef="#br0" timeOffset="2660.9426">3369 6316 14 0,'0'0'33'0,"-7"-16"-5"16,7 16-3-16,-5-12-2 0,5 12-5 15,-1-10-4-15,1 10-2 16,0 0-4-16,0-10-2 16,0 10 0-16,0 0-3 0,0 0 2 15,5-3-2-15,-5 3 3 16,12-2-1-16,-4-1 3 16,4 0-1-16,1 0 2 15,3-1-1-15,2-1-1 16,2-2 0-16,5-1-1 15,5-2 0-15,0 0-1 0,5-2-1 16,2 0 0-16,1-1-1 16,3 1 0-16,-1 0-2 15,3 2 0-15,1-1-1 0,0 1 1 16,0 3-1-16,0-1 0 16,4 2 0-16,-3 2 1 15,4-1-1-15,-2 2 2 0,-3 0-2 16,4 1 1-16,-6 2 0 15,4 0 0 1,-5 0-1-16,5-1 2 0,0 0-2 16,0 0 1-16,2-2 0 0,-2-1 0 15,9-3 0-15,0-3 1 16,6 0 0-16,0-2 1 0,1-2 0 16,9-3 0-16,3 2 0 15,0-2 2-15,2 1-3 16,4-1 1-16,-1 2-1 15,2-1 1-15,2 0-2 16,-1 1 1-16,1 2 0 16,1 1-1-16,-1-1 0 0,-1 1 0 15,1 1 0-15,-1 3-1 16,-2 1 1-16,0-2-1 16,-3 3 0-16,1 0 1 0,-3 0-1 15,2 1 0-15,-3 0 1 16,-2 0-1-16,-1 0 0 15,-1 2 1-15,0-1 0 0,-2-1-1 16,-1-1 1-16,-1 2-1 16,-1-2 1-16,0 1 0 15,1 1-1-15,-5 0 1 16,-2-1-1-16,4 1 0 0,-4 1 1 16,0 0-1-16,-1 0 1 15,-1 0-1-15,-1 1 1 16,2 1-1-16,-2 1 1 0,-1-1-1 15,-1-1 1-15,0 2 0 16,-4-1-1-16,4-1 0 16,2 2 1-16,-4-1 0 15,2 1 0-15,-2-1-1 16,2 1 1-16,-1-1 0 0,3 1 0 16,-3 0 0-16,-1 1-1 15,-3-1 2-15,-1 0-2 16,0 0 0-16,-4 1 0 0,-6-1 0 15,-3 0 0-15,-4 0 0 16,-8 0 0-16,-5 0 0 16,-3 1 0-16,-7 1 0 0,-8-2 0 15,10 1 0-15,-10-1 0 16,0 0 0-16,0 0 0 16,0 0 0-16,0 0 0 15,0 0 0-15,0 0-7 16,0 0-9-16,9 15-34 15,-9-15-19-15,0 18-4 0,0-18-4 16,-8 15 4-16</inkml:trace>
  <inkml:trace contextRef="#ctx0" brushRef="#br0" timeOffset="12232.896">3492 14500 59 0,'-24'-17'66'0,"2"0"-2"15,-5 2 0-15,7 4-57 16,4 3 5-16,6 4-1 15,-1 4-2-15,11 0-2 0,-9 15-1 16,8-1-1-16,0 4-1 16,1 1 0-16,6 5 3 15,0-2-1-15,4 2 1 0,-2-4 2 16,4-2 0-16,-1-4 1 16,1-5 4-16,7-3 0 15,1-8-2-15,10-11 0 16,6-14-2-16,9-11 0 15,13-11-2-15,7-10-3 0,7-9 0 16,9-6-2-16,5-2 0 16,2-4-1-16,1 6-2 15,-4 4-3-15,-1 11-8 0,-8 0-23 16,0 8-46-16,-3 4-3 16,-8 0-6-16,-1-1-6 15</inkml:trace>
  <inkml:trace contextRef="#ctx0" brushRef="#br0" timeOffset="13498.3459">9125 14558 10 0,'-32'0'70'0,"5"0"2"16,7 0-3-16,4 0-3 15,6-3-47-15,10 3-5 16,0 0-1-16,10-5-5 16,8 5-2-16,6 1-1 0,8-2 1 15,5 1-1 1,12 0-2-16,2 0 1 0,13 0-2 15,5 1 0-15,6-1-1 16,3 0 0-16,10 1 1 0,2 0-1 16,7-1 0-16,8 3 0 15,3-1-1-15,2 3 2 16,3 0-2-16,2 1 1 16,4 2-1-16,4 2 0 15,-4 2 1-15,4-1-1 0,-1 3 0 16,-3 0 1-16,6-1 0 15,5-3-1-15,-1 3 1 16,-1-5-1-16,8-3 1 16,-1-1 0-16,4-4 0 0,-1 1 0 15,6-9 1-15,-2-2-1 16,1-4 1-16,2-3 0 16,-3-3-1-16,1-1 1 15,-1-2 0-15,0 0-1 0,-7-1 0 16,-1 2 0-16,-3 0 1 15,0 2-1-15,-3 2 1 16,-4 1-1-16,1 0 0 0,-4 1 0 16,3 3 0-16,-2-1-1 15,-2 2 0-15,-4 2 0 16,2 0 1-16,-2 1-1 16,-4 2 1-16,-5 3-1 0,-3-1 1 15,-4 2 1-15,-7 0-1 16,-3-1 2-16,-13 1 0 15,-5 0 0-15,-11 1 1 16,-7-1 1-16,-11 1 0 0,-8-1 1 16,-9 2 0-16,-10 0-1 15,-5-1 0-15,-11 2-1 16,10 0-2-16,-10 0-9 16,0 0-69-16,-3-8-6 0,-7-3-4 15,0-8-5-15,-9-16-4 16</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45:58.213"/>
    </inkml:context>
    <inkml:brush xml:id="br0">
      <inkml:brushProperty name="width" value="0.05292" units="cm"/>
      <inkml:brushProperty name="height" value="0.05292" units="cm"/>
      <inkml:brushProperty name="color" value="#FF0000"/>
    </inkml:brush>
  </inkml:definitions>
  <inkml:trace contextRef="#ctx0" brushRef="#br0">4781 13172 4 0,'-16'-35'74'0,"-3"5"2"16,2 5-3-16,-2-17-8 15,4 32-43-15,4 10-8 0,11 0-4 16,-12 22-5-16,10 3-2 16,2 7-3-16,0 5-1 15,1 7 2-15,3 0-1 16,-1 6 1-16,1-5 0 15,0 1 1-15,-1-5-1 0,0-6 0 16,1-4 2-16,4-11 0 16,-3-3 2-16,4-9 2 0,1-6-2 15,0-7 1-15,0-11 2 16,4-2-2-16,-1-8 0 16,3 0-1-16,-2-5-2 15,0 1-1-15,2 0 1 0,-1 3-2 16,0 3 0-16,-3 5-1 15,1 3 0-15,-1 5-1 16,-1 4 1-16,1 7-2 0,-3 0 1 16,2 13 0-16,-1 3 0 15,3 8 0-15,1 1 0 16,2 4 1-16,1 0-1 16,2-1 1-16,3-5 0 15,2-6 1-15,2-6 0 0,0-11 2 16,-1-6 0-16,-1-16 2 15,1-3 1-15,-5-10 0 0,-2-5 1 16,-2-3 0-16,-4-3 0 16,-3 1 0-16,-1 0-1 15,-6 6-2-15,-2 3 0 0,0 8-2 16,-5 4-2-16,-2 8-4 16,0 8-5-16,7 8-12 15,-12 4-26-15,10 7-35 16,2 4-2-16,5 2-8 15,7 0-2-15</inkml:trace>
  <inkml:trace contextRef="#ctx0" brushRef="#br0" timeOffset="449.7674">5712 12841 48 0,'0'-9'82'0,"0"9"-1"15,-11 0-5-15,4 8-3 0,6 12-49 16,-1 6-13-16,2 9-4 16,-1 2-4-16,1 9 0 15,-1 0-2-15,2 5 1 16,1-2-2-16,-1-3 0 16,0-2 1-16,0-6-1 0,0-7 2 15,1-10 0-15,-2-4-1 16,0-17 1-16,0 0 1 0,-2-12-1 15,-1-11 1-15,0-7 1 16,-2-7-1-16,-2-6 1 16,3-5-1-16,1-3 1 15,0-2 0-15,3-1-1 0,1 0 0 16,2 2 0-16,4 3-1 16,7 6-1-16,-1 5-1 15,5 10 0-15,4 6 0 0,0 12 0 16,5 10 0-16,3 9-1 15,2 12 0-15,3 8 1 16,2 6 1-16,0 8 0 16,0 2-2-16,-2 2-2 0,0 4-8 15,-9-1-25 1,-6-2-43-16,0-4-4 0,-5-7-5 16,-7-5-5-16</inkml:trace>
  <inkml:trace contextRef="#ctx0" brushRef="#br0" timeOffset="629.6051">5829 13157 48 0,'-13'-9'83'16,"8"0"-2"-16,5-7-5 16,12-2-3-16,11-4-53 0,6-3-10 15,10 0-14-15,2 0-34 16,8-1-32-16,6 1-7 15,2-2-5-15,1 3-2 16</inkml:trace>
  <inkml:trace contextRef="#ctx0" brushRef="#br0" timeOffset="881.6693">6608 12572 45 0,'1'-13'87'15,"-3"2"-2"-15,-10 9-3 16,-5 2-3-16,3 2-47 0,-10 11-13 15,-3 4-5-15,4 5-5 16,-7 3-3-16,5 7-2 16,0 4-1-16,6 3-1 15,3 2 0-15,6 2-1 16,4 0-1-16,6-1 0 0,10-3 0 16,7-6-1-16,7-5-1 15,7-5-3-15,3-12-8 16,9-6-22-16,8-4-45 15,-4-14-1-15,0-8-7 0,0-7-4 16</inkml:trace>
  <inkml:trace contextRef="#ctx0" brushRef="#br0" timeOffset="1128.4994">6999 12435 78 0,'-20'8'83'0,"-4"11"0"15,-1 6-4-15,-2 0-32 16,3 10-16-16,6 7-10 16,1 1-8-16,4 2-4 15,6 1-2-15,1 0-1 16,5-4-2-16,5-3-1 0,7-6 0 16,4-4-1-16,6-7-2 15,8-4-4-15,0-9-9 16,9-9-40-16,3 0-27 15,1-8-4-15,2-9-5 0,1-4-7 16</inkml:trace>
  <inkml:trace contextRef="#ctx0" brushRef="#br0" timeOffset="2987.207">15864 2223 0 0,'-30'-9'22'0,"0"4"-1"0,7 1-1 15,1 1-2-15,3 2-2 16,6 1 0-16,-1 0-1 16,6 1-2-16,8-1 1 15,-10 8 0-15,10-8 4 0,4 16 0 16,9-10 1-16,7 0 1 15,10 4 1-15,10-1 0 16,5-2-2-16,10 0-2 16,9 2-4-16,7-2-3 0,3 0-1 15,7 0-1-15,5-2-1 16,4 2-1-16,6-1-2 16,4 1 0-16,4-2 0 15,4 1-2-15,3 2 1 16,8-2-1-16,-2 1-1 0,0-1 0 15,5-3 0-15,2 3 1 16,1-1-2-16,4 3 1 16,2 0 0-16,1 0 0 0,4-1-1 15,8 0 1-15,0 2 0 16,5 2 0-16,3-2 0 16,6 3-1-16,3-2 1 0,4 0 0 15,1 1 0-15,3 1 0 16,4 1 1-16,3-1-1 15,3-3 1-15,0 3-1 16,6-2 0-16,5 3 0 0,1-4 0 16,1 2 0-1,-1-1-1-15,8-1 1 0,-1 1-1 16,6-2 1-16,-4-2 0 0,4 1-1 16,3-1 1-16,5-3-1 15,3 1 0-15,-3-1 1 16,4 0 0-16,-1-2-2 15,5 0 3-15,-1 1-2 16,7-2 1-16,1 0-1 0,-3 2 1 16,4-2 0-16,-2 0-1 15,-1 2 1-15,-3-1-1 16,1 0 1-16,-5 2-1 0,-3 1 1 16,-1-1-1-16,-2 1 1 15,-4 2-1-15,-4-1 0 16,-4 0 1-16,-4 0-1 15,-10 2 1-15,-8-3 1 0,-6 1-2 16,-8-2 2-16,-12 2 0 16,-12-1 1-16,-14-2-1 15,-14-1 1-15,-13 4-1 16,-16-4 0-16,-17 1-2 0,-15-1-5 16,-12 4-16-16,-20 7-42 15,-19-12-15-15,0 17-5 16,-26-14-4-16,-19 0-5 15</inkml:trace>
  <inkml:trace contextRef="#ctx0" brushRef="#br0" timeOffset="3846.8357">5967 4108 5 0,'14'-17'65'0,"8"1"2"16,7-1-4-16,5-2-2 0,12 3-59 15,4 6-1-15,15 2 0 16,8 3 1-16,6 4-1 16,6 1 0-16,7 0 0 15,3 1 0-15,9-1 0 0,11-1-1 16,1-2 1-16,2-6 1 16,7 2 1-16,5-5 1 0,3 2 1 15,2-6 2-15,-2 4 1 16,-3-4 1-1,2 1 2-15,1 2-1 0,-9-2-1 16,-5 1 0-16,-5 0-2 16,-8 1-1-16,-7 1 1 15,-7 3-3-15,-15 1 0 0,-6 2-1 16,-7 4-8-16,-7 1-23 16,-8 1-41-16,2 2-6 15,-11-1-4-15,0-8-4 0</inkml:trace>
  <inkml:trace contextRef="#ctx0" brushRef="#br0" timeOffset="5659.941">7754 12698 41 0,'-16'0'82'0,"3"-1"-1"15,4-3-4-15,-1-2-5 16,10 6-58-16,0 0 0 0,0-12-1 16,6 8-7-16,6 0-3 15,3-1-1-15,4 2-1 16,1-1-1-16,0 0-5 0,4 4-19 15,0 4-45-15,-6-2-7 16,-1 0-4-16,-3 0-5 16</inkml:trace>
  <inkml:trace contextRef="#ctx0" brushRef="#br0" timeOffset="5869.2774">7796 12900 7 0,'-12'14'79'16,"-3"-6"3"-1,5-2-3-15,10-6-6 16,0 0-45-16,0 0-5 0,8-6-6 16,11 1-13-16,-1-9-23 15,2 2-50-15,15 1-5 16,4-5-6-16,7-1-6 0</inkml:trace>
  <inkml:trace contextRef="#ctx0" brushRef="#br0" timeOffset="16276.9655">18605 4438 0 0,'-1'14'48'0,"1"11"-3"15,4-11-27-15,0-2 2 16,3 3 2-16,-1-2 0 0,0 1 1 16,2-4-1-16,0-1-6 15,1 0-3-15,0-3-2 16,0-1 0-16,3-2 0 15,0-2 0-15,2-2 1 16,3-5-1-16,3-6 1 0,3-4-1 16,3-7-2-16,5-2 0 15,6-7-1-15,-1-5-3 16,5-4 0-16,5-1-1 0,-1-1 1 16,3-1-1-16,-1 1 0 15,0 4-2-15,-8 3 1 0,-2 5-1 16,-6 8-4-16,-9 1-12 15,-6 9-20-15,-1 9-34 16,-15 4-10-16,0 0-5 16,0 0-2-16</inkml:trace>
  <inkml:trace contextRef="#ctx0" brushRef="#br0" timeOffset="17611.2793">20128 4542 48 0,'-3'-8'43'0,"1"-3"-1"0,1 0-3 15,1 11-8-15,-4-16-7 16,4 16-2-16,-3-15-3 0,3 15-3 16,-2-12-2-1,2 12-3-15,0 0-4 0,-5-12 0 16,5 12-3-16,0 0-3 15,0 0 0-15,0 0-2 16,-4 14 0-16,4-5 0 16,0 3 0-16,2 1 0 0,1 1 1 15,0 1 0-15,3-2 1 16,-1-2 0-16,2-1 0 16,-7-10 1-16,14 13 1 15,-5-9 1-15,4-4 0 0,3 0 0 16,3-3 1-16,6-4 0 15,2-5 1-15,5-2-1 0,1-3 1 16,8-1-1-16,-3-4-1 16,4 0 1-16,-3-1-1 15,0 0-1-15,-2 4-1 16,-4-1 1-16,0 5-2 0,-7 1-2 16,-2 6-7-16,-7 0-22 15,-17 8-43-15,21-5-5 16,-9 5-4-16,-3 0-4 0</inkml:trace>
  <inkml:trace contextRef="#ctx0" brushRef="#br0" timeOffset="18700.7508">13511 4656 44 0,'-11'-19'63'16,"0"5"1"-16,9 0-37 16,-1 4-5-16,3 10-5 15,0-11-6-15,0 11-4 0,0 0-4 16,5 0-2-16,-5 0-1 15,14 14 0-15,-3-3 0 16,-2-1 1-16,5 5 0 0,-4 2 2 16,3-3-1-16,2 3 0 15,-3-5 0-15,-1 1 3 16,2-4 3-16,-1 0-1 16,-1-7 2-16,1-2 1 15,-3-2 0-15,5-6 0 0,0-2-1 16,1-6-2-16,2 1-2 15,-1-6-1-15,7 2-2 16,-1-4 0-16,1-2-1 16,3 2 0-16,0-1 0 0,-4 4-3 15,5 1-14-15,-9 8-35 16,4 0-20-16,-1 2-4 16,-3 1-7-16</inkml:trace>
  <inkml:trace contextRef="#ctx0" brushRef="#br0" timeOffset="19253.0404">14694 4438 48 0,'-10'-15'66'0,"10"15"0"15,-13-15-38-15,13 15-5 0,-8-9-5 16,8 9-3-16,0 0-7 15,0 0-5-15,0 0-2 0,0 0-1 16,-2 14-1-16,2-4-2 16,0 3 2-16,5 1 0 15,-1 3 1-15,2-4 1 16,1-1 3-16,3-1 3 0,6-8 1 16,5-3 2-16,6-7 1 15,9-8 2-15,9-12-1 16,8-2-1-16,7-7-1 0,8-6-2 15,4-1-2 1,3 0 0-16,2 1-2 0,-5 1 1 16,0 3-2-16,-9 5-1 15,-9 5 0-15,-8 7 0 16,-12 5 0-16,-8 2-1 0,-8 6-1 16,-5 3 0-16,-13 5-2 15,0 0-7-15,0 0-17 16,4 19-40-16,-4-7-9 15,-1 1-7-15,-3 0-2 0</inkml:trace>
  <inkml:trace contextRef="#ctx0" brushRef="#br0" timeOffset="21720.8532">19543 5976 0 0,'0'-15'48'16,"0"0"-21"-16,0 7-1 15,0-4-3-15,0 12-7 16,0 0-4-16,0 0-6 0,9 3-4 16,-6 9-2-16,-3 7 0 15,1 0 0-15,-1 9-1 16,-1-1-4-16,1 6-6 16,-7-6-14-16,5 7-18 0,-4-4-4 15</inkml:trace>
  <inkml:trace contextRef="#ctx0" brushRef="#br0" timeOffset="21943.5102">19644 6041 12 0,'0'0'14'16,"0"0"-2"-16,2 13-5 15,0 0-4-15,6 4-3 16,-3 2-7-16,6 6-17 16</inkml:trace>
  <inkml:trace contextRef="#ctx0" brushRef="#br0" timeOffset="22347.9254">19379 6273 44 0,'-5'-10'31'16,"1"-1"0"-16,0 2-4 0,4 9-5 15,-4-10-6-15,4 10-5 16,0 0-3-16,0 0-3 16,0 0-3-16,8 14-1 15,1-2-1-15,3 2 0 16,1-1 1-16,5 3-1 0,-2 0 1 15,7-2-1-15,-1-4 2 16,0-2-1-16,-2-2 1 16,5-4 0-16,-1-2-1 15,0-2 3-15,6-8-3 0,-4-4 2 16,5-3-2-16,-2-2-9 16,3 5-36-16,-3-11-11 15,2 1-2-15,-5-4 4 0</inkml:trace>
  <inkml:trace contextRef="#ctx0" brushRef="#br0" timeOffset="28336.737">9908 12380 59 0,'0'0'67'16,"-5"-10"-2"-16,5 10-27 15,-7-10-10-15,7 10-3 0,1-9-4 16,-1 9-5-16,0-10-1 16,0 10-2-16,0 0-2 15,5-11 1-15,-5 11-3 0,0 0 0 16,0 0-4-16,0 0-1 16,0 0-1-16,0 0 0 15,4 16-1-15,-2 2 0 16,-2 5 0-16,2 11 1 15,0 5 1-15,0 8 0 0,-1 3-1 16,0 2 0-16,-1 3 0 16,1-3-1-16,-1-2 0 15,0-1-4-15,0-6-14 0,-2-8-55 16,1 0-6-16,-2-5-4 16,0-5-7-16,1-8-1 15</inkml:trace>
  <inkml:trace contextRef="#ctx0" brushRef="#br0" timeOffset="28780.6877">9841 12488 20 0,'-2'-26'80'0,"4"-1"1"16,0-1-4-16,8-2-4 16,-2-1-44-16,14-1-9 0,4 3-9 15,5 3-3-15,4 7-3 16,1 5-1-16,3 10-1 16,1 6 0-16,-2 14-1 0,1 11 1 15,-3 11-1-15,-3 10 1 16,-3 5 0-1,-5 6-1-15,-7 1 1 0,-5 0-2 0,-8 1 1 16,-6-2-1-16,-5-2 1 16,-7-4 0-16,-8-4 1 15,-6-4 0-15,-5-4 0 16,0-6 1-16,-6-6 1 16,-1-4-1-16,-2-8 0 0,2-7 0 15,2-7-1-15,2-5 0 16,7-6-3-16,0-10-3 15,11-3-11-15,4-2-41 0,8-10-26 16,7-3-5-16,9-1-5 16,9-1-4-16</inkml:trace>
  <inkml:trace contextRef="#ctx0" brushRef="#br0" timeOffset="29932.3172">10594 12697 23 0,'20'-15'72'0,"-1"-6"4"16,1-4-3-16,-1 3-34 15,-5-5-4-15,0 4-5 16,-4 0-7-16,-5 2-4 15,-5 4-4-15,0 3-4 0,-5 2-2 16,-7 4-2-16,1 5-1 16,-2 3-3-16,-2 2-1 15,2 10-1-15,1 6 0 0,1 6-1 16,6 7 0-16,2 2 0 16,3 6 0-16,2 0-1 15,8-2 1-15,8-3 0 16,7-4 0-16,3-9 1 0,6-7-2 15,6-11 1-15,2-5-1 16,-1-13 0-16,-1-9 0 16,-2-5 0-16,-5-7 1 15,-5-6 0-15,-3-2 0 0,-8-2 2 16,-5-2 1-16,-3-1 0 16,-4 2 1-16,-2 2 1 15,-3 3 1-15,1 6 0 16,-1 7-1-16,2 6 0 0,-2 7-2 15,0 16 1-15,0 0-1 16,0 9-2-16,0 14 0 16,1 8 0-16,3 8-1 15,-1 8 0-15,-1 6 1 0,1 3-1 16,-2 0 0-16,-1 1 0 16,1-1 0-16,-1-6 1 15,0-6-1-15,0-4 0 0,-1-9 0 16,1-6 0-16,0-7 1 15,0-6-1-15,0-12 1 16,0 0-1-16,0-7 1 16,2-9-1-16,4-6 1 0,-1-5 0 15,4-6-1-15,1-2 1 16,5 1-1-16,2-4 0 16,-1 5 0-16,4 4-1 15,1 6 1-15,0 5-1 16,3 9 0-16,2 6 1 0,-3 6-1 15,2 10 1-15,-3 3 0 16,0 8 0-16,-6 2 0 16,-7 4 1-16,-3 2-1 0,-6 1 1 15,-9 0 0-15,-11 0 0 16,-3-1 1-16,-8-3-1 16,0-1 1-16,0-8-1 15,0-3 1-15,7-3-2 0,5-5 1 16,7-7-2-16,12-2-1 15,0-5-2-15,10-7 0 0,11-5-2 16,3-4 0-16,7-7 1 16,0-4 0-16,6-6 1 15,-2-5 1-15,-1-1 2 16,-2-2 3-16,-3-1 0 0,-3 3 2 16,-5 4 1-16,-4 4 0 15,-3 7 1-15,-6 7 1 16,0 5-1-16,-4 6 0 15,-4 11-6-15,0 0 0 0,0 0 0 16,0 0 0-16,-1 23 0 16,-2 3 0-16,-1 5 0 15,1 7 0-15,-1 8 0 16,3 0 0-16,1 4 0 0,1-3 0 16,6-4 0-16,3-4 0 15,-1-5 0-15,6-7 0 16,2-6 0-16,3-7 0 15,2-5 0-15,5-5 0 0,-6-4 0 16,8-2-4-16,-6-15-28 16,-11 6-53-16,9-7-5 0,-9 2-3 15,-2-2-6 1,-6-5 2-16</inkml:trace>
  <inkml:trace contextRef="#ctx0" brushRef="#br0" timeOffset="30094.1136">11663 12635 54 0,'-19'-3'93'16,"3"3"-3"-16,4 0-7 16,12 0-1-16,-11-5-36 0,11 5-31 15,14-13-7-15,6 6-12 16,-3-4-39-16,10-6-37 16,4 0-1-16,3-4-8 15,4-1-5-15</inkml:trace>
  <inkml:trace contextRef="#ctx0" brushRef="#br0" timeOffset="30611.3803">12667 12135 18 0,'0'0'80'0,"-10"-14"4"16,10 14-1-16,-19 8-18 15,8-2-25-15,2 7-6 16,-7 5-12-16,0 7-6 15,-7 10-4-15,-1 8-4 16,2 6-2-16,0 8-1 0,-1 4-1 16,9 3-1-16,2-4-2 15,10-2 0-15,3-4-2 16,12-9-3-16,8-5-5 16,1-15-17-16,10-10-54 0,8-7-1 15,0-8-6-15,5-11-7 16,-3-11 0-16</inkml:trace>
  <inkml:trace contextRef="#ctx0" brushRef="#br0" timeOffset="30814.9668">12963 12390 28 0,'14'-49'87'0,"-3"7"2"0,-5 8-4 16,-5 6-5-16,1 15-32 16,-2 4-24-16,0 9-7 15,0 0-6-15,0 21-4 16,2 5-3-16,0 6-1 0,0 9-1 15,-2 6 1 1,2 3-2-16,-2 1-1 0,0 1-4 16,0-5-8-1,-1 0-26-15,3-6-44 0,-2-8-1 16,-1-7-7-16,-3-11-5 16</inkml:trace>
  <inkml:trace contextRef="#ctx0" brushRef="#br0" timeOffset="31111.4581">12957 12350 70 0,'-4'-17'88'0,"3"3"-5"16,1 4-4-16,8 0 0 16,3 4-57-16,9 1-5 15,10 5-7-15,0 0-3 0,6 9-1 16,1 6-1-1,2 10-2-15,-1 6 0 0,-4 7 0 16,-2 6-1-16,-7 2 1 16,-8 4-1-16,-5 0 0 15,-8 1 0-15,-5-1-1 0,-14-5-1 16,-6-1-3-16,-4-7-8 16,-3-14-48-16,1 3-23 15,-2-9-3-15,5-9-5 0,6-9-7 16</inkml:trace>
  <inkml:trace contextRef="#ctx0" brushRef="#br0" timeOffset="31381.8432">13360 12203 60 0,'14'-20'93'15,"2"6"-4"-15,0 7-4 16,4 7-1-16,3-15-37 15,1 32-31-15,10 10-3 16,3 11-3-16,4 8-3 16,1 6 0-16,-1 7-7 0,-7 2 0 15,-9 2 0-15,-8 3 0 16,-9-2 0-16,-8-1 0 16,-15-5 0-16,-10-5 0 15,-1-2 0-15,-8-11-11 0,-17-3-73 16,23-8-3-1,1-11-2-15,7-10-8 0,9-9-5 16</inkml:trace>
  <inkml:trace contextRef="#ctx0" brushRef="#br0" timeOffset="32061.6809">15192 12715 70 0,'-23'-8'89'16,"-2"-5"-3"-16,-4-9-5 0,4-4-2 16,-3-6-59-16,9-7-5 15,5-4-4-15,4-5-4 0,9-4-3 16,1-1-2-16,5-1 0 16,6 4-2-16,3 5 0 15,-2 8 0-15,0 5 0 16,-1 11-1-16,-3 10 1 0,-8 11-1 15,0 7 0-15,-3 15 1 16,-9 8-1-16,-5 8 1 16,-6 8 0-16,-3 5 0 15,-4 6 0-15,-4-2 0 16,1-1 0-16,4-8 0 0,2-4 0 16,7-7 0-16,5-8 1 15,10-7 1-15,5-9-1 16,11-4 2-16,8-5-1 15,6-2 1-15,4-1-1 0,5-6 1 16,9 0-2-16,2-6-7 16,11 1-39-16,5 1-35 15,2-3-2-15,6 0-8 16,6-4-5-16</inkml:trace>
  <inkml:trace contextRef="#ctx0" brushRef="#br0" timeOffset="33046.1388">16443 12180 13 0,'-2'-39'85'16,"-5"6"1"-16,-4 2-3 16,-3 4-5-16,-6 9-31 15,3 8-22-15,-8 9-6 0,-2 5-8 16,-5 15-4-16,0 8-2 15,-1 8-2-15,3 5 0 16,6 5-1-16,6 0 0 16,9-2-1-16,9-6 0 15,7-3-1-15,12-8 1 0,6-8-1 16,6-6 0-16,-1-6 1 16,-1-6 0-16,-3 0 0 15,-5-6 0-15,-6-2 0 0,-8 0 0 16,-7 8 0-16,-2-13 0 15,-11 13 0-15,-6 1-1 16,-5 11 1-16,-3 5-1 0,0 8-1 16,-4 4 1-16,5 8 0 15,1 2 0-15,5 3-1 16,9 0 1-16,5-2-1 16,6-4 1-16,12-4-1 0,9-6 0 15,8-10 0-15,8-8 0 16,5-7 1-16,6-8-1 15,3-10 0-15,1-10 1 0,2-6 0 16,-4-5 1 0,-3-3 0-16,-7 0 0 0,-7 2 0 15,-8 0 1-15,-8 5 0 16,-10 5 0-16,-7 6-1 16,-2 7 1-16,-10 6-1 15,-4 7 0-15,-3 3-1 0,-1 8 0 16,-2 7 0-16,3 4-1 15,3 3 1-15,6 2-1 16,4-1 1-16,6 1-1 0,3-1 1 16,8 1-1-16,1 0 1 15,5 2 0-15,-3 3 0 16,-3 5 0-16,0 5 0 0,-5 3 0 16,-3 4 1-16,-3 2-1 15,0 4 1-15,-1-2-1 16,-1-1 0-16,-2-3-2 15,3-3-3-15,-2-6-8 0,3-5-17 16,2-1-49-16,1-14-4 16,-3-17-7-16,14 5-3 15,-4-12 2-15</inkml:trace>
  <inkml:trace contextRef="#ctx0" brushRef="#br0" timeOffset="34291.9208">16931 12521 35 0,'8'-36'84'0,"-3"9"-1"16,-5 8-6-16,0 8-4 15,0 11-47-15,0 0-5 0,0 5-8 16,1 15-7-16,2 4-2 16,1 4-2-16,5 4 0 15,1 4 0-15,5-3-1 16,0-1 0-16,4-6 0 0,2-6 0 15,3-7 0-15,-1-10 1 16,5-2-1 0,-4-11 1-16,-1-7-1 0,-1-6 1 15,-1-6 0-15,-6-1 0 0,-1-2 1 16,-2 0 1-16,-3 2 0 16,-2 3 1-16,-1 4-1 15,-4 7 1-15,1 1-1 0,-3 15-2 16,0 0 0-16,0 0 0 15,1 9-2-15,-1 8 0 16,0 5 0-16,-1 4-1 16,1 2 1-16,4 0 0 0,2 0 0 15,5-6 0 1,1-3 1-16,5-7-1 0,3-7 0 16,2-5 1-16,2-8 0 0,0-8-1 15,4-6 1 1,0-5 0-16,-1-3 0 0,-3-2 0 15,0 1-1-15,-3 2 1 16,-4 3 0-16,-6 4-1 16,-1 4 0-16,-6 6 0 0,-4 12 0 15,0 0-1-15,0 0 0 16,-4 11 0-16,-2 8 0 16,2 5 1-16,2 3-1 15,2 1 0-15,0 1 1 0,7-3 0 16,7-3 0-16,3-6 0 15,7-8-1-15,4-9 1 16,1-6 0-16,1-10 0 0,0-10 0 16,-2-7 0-16,0-7 0 15,-5-7 1-15,-5-4-1 16,1-4 1-16,-5-1 0 16,-2-4 0-16,-3 0 0 0,-1 1 0 15,-2 3 1-15,-5 6-1 16,0 6 0-16,-1 9 0 15,0 5 0-15,-1 16-1 16,1 14 0-16,-13 0 0 16,6 13 0-16,-2 15 0 0,1 10 0 15,1 8-1-15,-1 8 1 16,4 7 0-16,2 2 1 0,2 2-1 16,5-4 0-16,5-2 0 15,4-6 0-15,4-7 0 16,1-8-1-16,0-9 1 15,1-6 0-15,-4-10 0 16,0-6 0-16,-3-6 1 0,0-2-1 16,-4-7 0-16,-1-1 0 15,0 1 0-15,-8 8 0 16,13-14 0-16,-13 14-1 16,11-6 1-16,-11 6-1 0,13 1 0 15,-3 2 0-15,1-1 1 16,2-2-1-16,2 0 1 0,2 0-1 15,0-6 1-15,-2 1 0 16,-1-3 0-16,-1 3 0 16,-13 5 0-16,12 2-1 15,-10 11 2-15,-2 13-1 16,0 10 0-16,-6 11 0 0,1 11 1 16,2 7 0-16,-1 7 0 15,2 2 0-15,1 3-1 16,1 0 1-16,0-5-1 0,-2 0 1 15,-4-7 0-15,-1-7-1 16,-5-8 2-16,-3-7 1 16,-3-12 0-16,-4-10 1 15,1-12 1-15,1-9-5 0,1-10 0 16,4-11 0-16,2-9 0 16,8-7 0-16,5-4 0 15,1-5 0-15,9-1 0 0,8 0 0 16,2 4 0-16,1 1 0 15,4 3 0-15,-3 0-18 16,2 5-66-16,-4 5-5 16,-1-1-2-16,-3 1-7 15,-2-3-3-15</inkml:trace>
  <inkml:trace contextRef="#ctx0" brushRef="#br0" timeOffset="34540.8721">17804 12216 1 0,'-22'-9'86'16,"14"-1"2"-16,8-2-4 15,18-2-4-15,9-3-3 0,0 2-64 16,18-1-3-16,5 2-2 15,-1 3-7-15,-8-2-11 16,1-11-58-16,-13 18-10 0,-10 1-3 16,-8 2-7-16,-11 3-5 15</inkml:trace>
  <inkml:trace contextRef="#ctx0" brushRef="#br0" timeOffset="34727.748">17679 11930 16 0,'-31'6'91'0,"4"-3"-2"15,2 0-6-15,10-1-5 16,7-2-5-16,8 0-102 16,13 4-42-16,8 0-5 0,2 0-10 15,5-2-4-15</inkml:trace>
  <inkml:trace contextRef="#ctx0" brushRef="#br0" timeOffset="35798.151">19041 11866 35 0,'-11'-24'86'16,"-3"7"-1"-16,1 2-4 16,0 6-5-16,-23 7-45 0,19 4-8 15,2 18-7-15,2 7-6 16,-3 14-3-16,1 9-2 16,-2 8 0-16,3 9 0 0,1 3-1 15,1 3-1-15,3-1-2 16,5-7 0-16,4-2-3 15,0-8-4-15,8-5-11 16,0-5-37-16,11-17-27 0,4-9-3 16,3-14-7-1,5-7-3-15</inkml:trace>
  <inkml:trace contextRef="#ctx0" brushRef="#br0" timeOffset="36291.1908">19458 11975 53 0,'3'-17'83'0,"-3"6"-2"15,0 3-3-15,-4-2-22 16,4 10-22-16,-16 0-11 16,3 10-9-16,-4 3-4 0,-3 7-2 15,-6 6-2-15,0 4 0 16,-4 3 0-16,2 0-2 15,3 3-1-15,6-4-1 16,3 0-1-16,9-6 0 0,7-2-1 16,1-3 1-16,10-4-1 15,3-5 1-15,2-2-1 16,0-3 0-16,2-6 1 16,-2-1-1-16,-4 0 1 0,-2-4 0 15,-10 4 0-15,13-14 0 16,-13 14 0-16,2-12 0 15,-2 12 0-15,0 0-1 16,-7-5 0-16,7 5-1 0,-16 10 1 16,6 5-1-16,0 4 1 15,-1 4 0-15,5 6 0 16,2 3 1-16,4 0-1 0,0 2 1 16,8-1 0-16,9-3-1 15,6-2 1-15,4-7 0 16,7-2 0-16,5-6-1 0,-1-6-2 15,5-4-3-15,0-3-7 16,-2-9-26-16,1-4-43 16,-10-8-3-16,-9-5-5 15,-2-8-5-15</inkml:trace>
  <inkml:trace contextRef="#ctx0" brushRef="#br0" timeOffset="36547.3334">19854 11862 14 0,'2'-41'87'0,"-2"8"3"16,0 10-6-16,-2 9-5 16,-1-9-28-16,3 23-25 15,0 16-5-15,3 12-6 0,9 14-5 16,3 12-3-16,1 13 1 16,4 9-2-16,-3 6 0 15,-1 4-2-15,-4 1-1 16,-8-2-3-16,-4-4 0 15,-13-3 0-15,-13-6 0 0,-8-8-4 16,-5 1-16-16,15-10-64 16,-29-7-3-16,-4-9-4 15,-6-13-6-15,4-8-5 0</inkml:trace>
  <inkml:trace contextRef="#ctx0" brushRef="#br0" timeOffset="43210.1439">9598 14572 66 0,'5'-13'85'0,"2"-1"-1"16,-3-2-3-16,-3 3-28 15,3-2-11-15,0 0-11 16,3 0-10-16,-5 4-6 0,0 1-4 16,-2 10-4-16,4-11-2 15,-4 11-1-15,2 8-1 0,-2 11-2 16,0 8-1-16,0 6 2 15,-1 10-2-15,-4 9 0 16,3 4 0-16,-4 4 0 16,-2 1-2-16,4-2 1 0,0-3-3 15,-4-4-3-15,5-2-10 16,-1-10-31-16,1-7-35 16,2-8-2-16,0-9-8 15,1-16-4-15</inkml:trace>
  <inkml:trace contextRef="#ctx0" brushRef="#br0" timeOffset="43622.0732">9507 14631 13 0,'-13'-13'79'16,"7"0"3"-16,2 1-3 16,4-2-3-16,7 3-36 0,6 0-8 15,9 2-11-15,3 0-7 16,4 3-3-16,4 5-2 0,4 1-2 16,-2 5-1-16,1 8-1 15,0 7-2-15,-1 8 1 16,-2 7-2-16,-1 5 1 15,-1 3-1-15,-3 5 1 0,-2 0 0 16,-6 1 0-16,-3-2-1 16,-8 1 1-16,-10-2-1 15,-7-3 1-15,-13-2-1 16,-14-4 0-16,-7-5-2 16,-9-5 0-16,-5-4-2 0,-7-12-11 15,5-16-58-15,0 3-14 16,3 1-2-16,2-6-7 15,3-6-6-15</inkml:trace>
  <inkml:trace contextRef="#ctx0" brushRef="#br0" timeOffset="44125.1714">8702 15470 28 0,'-18'6'80'16,"2"0"0"-16,8-2-1 0,8-4-5 16,0 0-39-16,22 7-17 15,16-6-4-15,14-1-6 16,21 1 1-16,18-2-1 15,23-5-3-15,19 0 1 16,20-3-1-16,14-1 1 0,7 1 0 16,10-1-1-16,0 3 0 15,-3 2-1-15,-12 1 0 0,-17 0-1 16,-18 3-1-16,-19 0 0 16,-28-1-2-16,-23-2-6 15,-15 4-26-15,-15-3-49 16,-34 3-1-16,-3-11-6 15,-23 4-5-15,-9 0-5 16</inkml:trace>
  <inkml:trace contextRef="#ctx0" brushRef="#br0" timeOffset="44677.8159">8973 15950 63 0,'-2'-23'94'0,"-2"1"-5"16,0 1-3-16,0 6-4 0,16 4-58 15,-12 11-4-15,0 0-7 16,-8 3-5-16,4 15-4 16,0 10-1-16,2 9 0 15,-2 7-2-15,1 6 1 16,-1 7 0-16,2 3-1 0,2 0 0 15,0 0-3-15,-1-3-5 16,-1-8-12-16,2-10-59 16,-2 2-8-16,-4-10-4 0,0-9-5 15,-4-12-4-15</inkml:trace>
  <inkml:trace contextRef="#ctx0" brushRef="#br0" timeOffset="45043.0328">8851 15984 60 0,'13'-12'86'0,"-1"3"-1"16,7 1-4-16,5 7-4 0,-1 1-57 15,15 2-4 1,1 7-6-16,3 6-3 0,2 5-1 15,-1 7-2-15,1 4 0 16,-2 6-1-16,-4 2 0 16,-5 5 0-16,-7 0 1 15,-7 0 0-15,-11-1 0 0,-8-1 0 16,-12-3 1-16,-11-5-1 16,-12-1 1-16,-8-2-1 15,-10-2 0-15,-3-6-1 0,-7-2-1 16,3-2 1-16,3-3-6 15,5-5-2-15,11 0-11 16,4-10-25-16,18-1-45 16,19 0-2-16,6-12-5 0,17-3-8 15</inkml:trace>
  <inkml:trace contextRef="#ctx0" brushRef="#br0" timeOffset="45372.89">9567 16286 47 0,'13'0'90'15,"10"-5"-2"-15,5-1-3 16,6-3-3-16,-15 0-54 16,20 1-6-16,4 0-7 0,-4 3-6 15,0 0-3-15,-6 1-3 16,-4 2-1-16,-9-1-2 16,-2 3-3-16,-9-3-4 15,0 3-11-15,-9 0-24 0,-10-4-39 16,10 4-4-16,-16-8-6 15,4 2-4-15</inkml:trace>
  <inkml:trace contextRef="#ctx0" brushRef="#br0" timeOffset="45634.9151">9727 16068 84 0,'-18'-8'91'16,"4"2"-3"-16,-1 0-5 0,5 21-14 15,-1-15-42-15,11 0-9 16,-10 0-7-16,10 0-4 16,-1 18-3-16,1-2-1 15,1 9-1-15,2 2 0 16,2 8-1-16,2 4-1 0,-3 4 1 16,0 0-1-16,1-1-2 15,-2-2-4-15,4-4-10 16,-6 0-42-16,4-9-26 15,2-9-4-15,0-6-5 0,3-8-6 16</inkml:trace>
  <inkml:trace contextRef="#ctx0" brushRef="#br0" timeOffset="46340.4472">10542 15965 55 0,'3'-18'91'0,"-3"1"-4"15,-4 1-4-15,-8 1-1 0,-2 4-56 16,-1 4-7-16,-5 2-6 16,-1 5-5-16,-4 7-2 15,-2 9-3-15,1 3-1 16,0 6-1-16,6 2 1 16,5 5-2-16,5-2 1 0,9 0 0 15,4-3-1-15,12-2 1 16,7-6-1-16,7-3 1 15,-1-6-1-15,3-2 0 16,1-5 1-16,-6-3 0 0,-5 0-1 16,-4-2 1-16,-5-1 0 15,-12 3-1-15,0 0 1 0,0 0-1 16,-18 0 0-16,-2 9 0 16,-7 7 0-16,0 5 0 15,-6 8 0-15,3 4 0 16,4 0 0-16,4 5 0 0,4-1 1 15,8-4 0-15,10-3-1 16,8-5 1-16,11-4 0 16,6-9 0-16,8-3 0 15,3-5-1-15,-1-4-4 16,3-2-18-16,1-10-59 0,-14-6-4 16,-9-6-4-16,-8-8-6 15,-8-5-4-15</inkml:trace>
  <inkml:trace contextRef="#ctx0" brushRef="#br0" timeOffset="49325.889">11700 14956 17 0,'-4'-11'91'0,"-8"0"4"16,2 1-6-16,-4 0-4 15,-1 1-3-15,15 9-68 16,-17-7-2-16,17 7-3 0,-3 7-3 16,7 9-3-16,9 2-2 15,5 8 0-15,4 5 1 16,7 4-1-16,0 0 2 0,2 5-3 15,4-2 0-15,-1 0 0 16,-3-2 0-16,-2-4-5 16,-3-5-3-16,-3 2-13 0,-15-4-41 15,3-5-23-15,-8-5-3 16,-3-4-7-16,-3-2-3 16</inkml:trace>
  <inkml:trace contextRef="#ctx0" brushRef="#br0" timeOffset="49607.838">11988 15066 89 0,'-3'-19'95'0,"-1"1"-5"15,-1 5-5 1,0 2-2-16,5 11-57 0,-8-8-8 15,8 8-6-15,-21 13-6 16,3 3-2-16,-4 9-1 16,-3 6-3-16,-5 3 0 15,-2 7 0-15,-1 3 0 16,-3 2 0-16,5-2 0 0,0-3-11 16,10 1-30-16,1-4-43 15,5-6-3-15,4-3-5 0,7-7-7 16,4-5 2-16</inkml:trace>
  <inkml:trace contextRef="#ctx0" brushRef="#br0" timeOffset="50423.6326">12602 14568 53 0,'8'-34'88'0,"2"3"1"15,-3 4-5-15,-4 4-1 16,32 4-48-16,-33 3-8 0,6 5-9 16,-8 11-7-16,0 0-3 15,6 7-2-15,-6 15-2 16,0 7-1-16,-1 9-1 16,1 7-2-16,-3 11 0 0,-4 3 0 15,1 2 0 1,-4-1 0-16,2-1 0 0,-4-4 0 15,1-3 0-15,0-7-5 16,0-9-5-16,4-1-11 16,-7-4-26-16,8-12-38 15,6-3-2-15,0-16-5 0,3 8-5 16</inkml:trace>
  <inkml:trace contextRef="#ctx0" brushRef="#br0" timeOffset="50839.0655">12910 14705 56 0,'29'-29'90'0,"0"7"-6"15,-5 5-4-15,-6 7-2 0,-4 4-48 16,-14 6-7-16,8 8-10 16,-9 4-5-16,-9 5-3 15,-8 4 0-15,-9 2-1 16,-1 1-2-16,-5 2-1 15,-4-2 0-15,-1-3-1 0,-2-2 0 16,6-2 1-16,2-6-1 16,3-1 0-16,8-5 3 15,5-1-1-15,7-3 1 16,9-1 0-16,0 0 0 0,0-6 0 16,7 2 0-16,9-2-1 15,-2 3 0-15,4 2-1 16,0 1 1-16,3 4-1 0,0 7 1 15,-3 5-2-15,1 3 0 16,1 3 0-16,-2 5 0 16,2 1 0-16,-2 1 0 15,1-1-4-15,-3-1-8 16,2-1-25-16,8-5-47 0,-12-5-2 16,2-3-5-16,1-8-8 15,0-2 1-15</inkml:trace>
  <inkml:trace contextRef="#ctx0" brushRef="#br0" timeOffset="51455.0904">13366 14992 56 0,'2'-9'90'0,"-2"0"-5"15,0 9-3-15,-10-16 0 0,10 16-54 16,-14-14-7-16,4 9-4 15,-3 5-7-15,-2 0-2 16,-1 4-2-16,-3 4-2 16,0 6 0-16,2 4-2 0,0 3 1 15,1 0-2-15,4 6 0 16,1-2 0-16,7 0-1 16,4-1 0-16,0-4 1 15,7-3-1-15,5-7 0 16,5-1 0-16,0-7 0 15,0-2-1-15,2-7 1 0,-1-7 0 16,0-3 0-16,-3-4 0 16,-1-7 1-16,-1 0-1 0,2-5 1 15,-7-5-1-15,2 0 2 16,0-1-1-16,-2-1 1 16,-3-1 1-16,1 3-3 15,-2 2 0-15,-2 4 0 0,1 6 0 16,-2 4 0-16,-1 4 0 15,0 6 0-15,0 2 0 16,0 10 0-16,0 0 0 16,0 0 0-16,-6 13 0 0,0 7 0 15,-1 9 0-15,0 5 0 16,-3 8 0-16,1 8 0 16,-2 3 0-16,-1 1 0 15,7 1 0-15,3-3 0 16,2-5 0-16,7-4 0 0,9-6 0 15,9-7 0-15,4-6 0 16,7-8 0-16,4-7 0 16,7-6 0-16,-3-3 0 15,3-6 0-15,-9-13 0 0,-13 5-79 16,8-6-10-16,-12-5-2 16,-3-1-8-16,-3-7-6 15</inkml:trace>
  <inkml:trace contextRef="#ctx0" brushRef="#br0" timeOffset="52501.1325">14564 14778 73 0,'-24'0'86'15,"2"0"-1"-15,6 0-2 16,16 0-3-16,0 0-51 15,11 8-12-15,22-8-1 16,14 3-5-16,9-3-1 16,8 0-2-16,11 0-3 15,4 1 0-15,-5-2-2 0,-2 1-3 16,-12 0 0-16,-7 0 0 16,-14 0 0-16,-14 0-5 15,-10 2-12-15,-15-2-42 0,-13 2-25 16,-6-2-3-16,-7-6-6 15,-3-3-5-15</inkml:trace>
  <inkml:trace contextRef="#ctx0" brushRef="#br0" timeOffset="52766.0643">14886 14614 0 0,'-3'-9'92'0,"-4"-1"2"16,7 10-4-16,-10-18-4 15,10 18-1-15,-9-11-56 0,9 11-7 16,0 0-9-16,0 0-13 16,0 0 0-16,0 0 0 15,-4 22 0-15,4 1 0 16,-1 9 0-16,0 8 0 16,1 8 0-16,-1 5 0 15,1 4 0-15,-1 3 0 0,-2-1 0 16,-3-6 0-16,6-2-73 15,-8-6-15-15,-7-9-3 0,1-9-6 16,-5-13-6-16</inkml:trace>
  <inkml:trace contextRef="#ctx0" brushRef="#br0" timeOffset="53784.7928">16423 14193 73 0,'0'0'88'16,"0"-14"-1"-16,0 14-5 15,0 0-3-15,-4-3-56 0,4 3-5 16,-4 19-4-16,-1-1-6 16,1 6-3-16,0 4 0 15,-3 5 0-15,2 3 1 16,0 5-2-16,-3-3 0 15,2-1 0-15,0 0-1 0,2-3 0 16,0-3-3-16,1-1 0 16,3-5 0-16,0-1 0 15,2-5 0-15,6-1 0 0,2-5 0 16,5-2 0-16,4-3 0 16,4-2 0-16,2-5 0 15,4-1 0-15,3-3 0 16,1-9 0-16,5 2 0 0,-5-7 0 15,1 0-17-15,-6 3-42 16,0-7-28-16,-6 1-2 16,-6-4-6-16,-6 3-5 0</inkml:trace>
  <inkml:trace contextRef="#ctx0" brushRef="#br0" timeOffset="54051.903">16496 14454 5 0,'-33'9'90'0,"4"-7"3"15,4 1-6-15,5-3-4 16,8 0-2-16,-16-5-61 16,32-7-5-16,17 4-5 15,9-4-5-15,6 0-2 0,6-2-1 16,7 1-1-16,-4-2-1 15,4 3-3-15,-10-3-5 16,-2 2-17-16,-3 0-56 16,-16-2-3-16,-7 0-4 15,-9-4-6-15,-2 2-2 0</inkml:trace>
  <inkml:trace contextRef="#ctx0" brushRef="#br0" timeOffset="54303.4109">16512 14098 0 0,'-32'3'91'16,"6"-1"2"-16,3 0-5 15,5 0-4-15,9-2 1 16,17 1-57-16,3-1-7 16,9 0-6-16,7-1-9 0,5-3-6 15,6 1 0 1,5-1 0-16,3-1 0 0,-4 0 0 15,2-1 0-15,-4-1 0 16,1 3-48-16,-4 0-37 16,-6 3-3-16,-4-2-5 0,-5 1-6 15,-1 2 1-15</inkml:trace>
  <inkml:trace contextRef="#ctx0" brushRef="#br0" timeOffset="54930.8063">15767 15220 19 0,'-37'7'93'0,"-1"-5"-1"16,4 0-4-16,8-2-5 16,3 0-1-16,10 0-69 15,13 0-3-15,0 0-3 16,18 0-2-16,7 0-2 0,10 0 0 16,4 0 0-16,10 1-1 15,4-1 0-15,5 0-1 16,5-1 1-16,7-3-1 15,6 1 1-15,6-3-2 0,8 0 0 16,6-1 0-16,9 0 0 16,7 0 0-16,4 2 0 15,4-2 0-15,-2 3 0 0,-2-1 0 16,-5 3 0-16,-10 0 0 16,-9 2 0-16,-14 0 0 15,-16 0 0 1,-13 0 0-16,-16 0 0 0,-7 0 0 0,-11 0 0 15,-15 0 0 1,9 3 0-16,-9-3 0 0,0 0-7 16,0 0-78-16,-10 0-2 0,-9-7-4 15,-5-6-7 1,-1-3-7-16</inkml:trace>
  <inkml:trace contextRef="#ctx0" brushRef="#br0" timeOffset="55536.8676">15681 15825 14 0,'0'0'93'0,"0"-16"0"16,0 16-3-16,-5-16-5 16,5 16-2-16,-23-13-70 0,23 13-2 15,0 0-1-15,0 0-4 16,0 20-3-16,-2 2 0 16,-2 8-2-16,1 5 0 15,-2 5 0-15,-2 6 1 0,-3 0-2 16,1-1-3-1,3 0-6-15,-5-8-11 0,4-15-57 16,2 4-9-16,-1-6-4 16,0-8-7-16,6-12-2 0</inkml:trace>
  <inkml:trace contextRef="#ctx0" brushRef="#br0" timeOffset="55908.8236">15546 15813 70 0,'-2'-15'91'0,"2"1"-4"16,2 2-4-16,8-1-2 16,11 3-59-16,0 2-3 15,7 8-6-15,8 4-4 0,3 9-3 16,3 6-2-16,1 8 0 15,-2 5-2-15,2 5 1 16,-3 5-2-16,-5 0 1 0,-6 2 0 16,-6-1 1-16,-5-3-1 15,-9-1 1-15,-8-3 1 16,-5-2-4-16,-14-4 0 0,-14-1 0 16,-6-2 0-16,-8-4 0 15,-5 0 0 1,-5-4 0-16,2-4 0 0,4-1 0 15,6-9-5-15,14-2-40 0,6-3-41 16,11-9-3-16,14-8-5 16,11-8-6-16</inkml:trace>
  <inkml:trace contextRef="#ctx0" brushRef="#br0" timeOffset="56176.939">16217 16025 6 0,'5'8'89'15,"-5"-8"4"-15,0 0-5 16,0 12-4-16,8-10-1 16,8-1-68-16,10 0-4 15,12-1-1-15,2 0-4 0,8 1-2 16,1-1-1-16,1 1-3 15,-7-1-2-15,-6 0-4 16,-9-6-9-16,-7 2-30 0,-3-1-38 16,-18 5-3-16,-3-14-7 15,-13 1-2-15</inkml:trace>
  <inkml:trace contextRef="#ctx0" brushRef="#br0" timeOffset="56402.9562">16444 15894 56 0,'0'0'92'15,"-15"-15"-1"-15,15 15-5 16,-6-11-3-16,6 11-50 16,0 0-8-16,6 0-8 15,-1 6-7-15,-1 7-3 16,-1 6-3-16,1 5 0 0,-1 7-1 16,-1 3-3-16,0 5 0 15,-2 3 0-15,0 1 0 16,-4-3 0-16,2 0 0 0,-7-8-13 15,8-14-69-15,-4 6-5 16,5-7-5-16,0-8-5 16,0-9-5-16</inkml:trace>
  <inkml:trace contextRef="#ctx0" brushRef="#br0" timeOffset="57085.5569">17373 15825 17 0,'-1'-12'87'16,"-6"0"-1"-16,-6-1-2 0,-2 4-5 15,-5 0-38-15,-2 5-16 16,-2 4-6-16,-3 3-8 16,-1 8-4-16,1 3-3 0,3 5-1 15,2 2 0-15,4 3-2 16,9 1 1-16,6-2-2 16,3-2 1-16,11 1 0 15,7-8-1-15,5-2 1 16,3-3 0-16,3-4-1 15,-2-4 1-15,0-1 0 0,-2-3 1 16,-7-3 0-16,0 1 1 16,-9-2-1-16,-9 7 1 0,7-10-1 15,-7 10 1 1,-15 0-1-16,-4 1 0 0,-3 8-1 16,-8 6-1-16,-2 5 2 15,-4 5-1-15,0 4 1 16,5 6 1-16,-1 1-1 15,10 2 0-15,8-1 0 0,12-4-2 16,7 0 0-16,15-4 0 16,14-8 0-16,8-4 0 0,12-6 0 15,-1-10 0-15,7 2-14 16,-12-10-72-16,-6-13-2 16,-9-8-4-1,-13-9-8-15,-4-5-5 0</inkml:trace>
  <inkml:trace contextRef="#ctx0" brushRef="#br0" timeOffset="57750.8759">17834 14941 6 0,'-11'-5'92'0,"-3"-2"0"0,4 4-4 16,2-1-5-16,8 4 0 15,0 0-65-15,0 0-3 16,16 10-4-16,5 2-4 0,4 8-2 16,6 2 0-16,4 7-2 15,1 4 0-15,1 3-3 16,-1 1 0-16,-2-1 0 16,-7-2-3-16,-2-1-9 15,-11-9-26-15,-4-3-46 16,-6-7-2-16,-4-14-6 0,0 0-6 15,-10-4 0-15</inkml:trace>
  <inkml:trace contextRef="#ctx0" brushRef="#br0" timeOffset="57991.0495">18196 14836 12 0,'0'-26'95'0,"0"7"0"16,0 5-7-16,-1 5-3 15,1 9-3-15,-12 0-61 16,5 11-6-16,-1 6-7 0,-3 10-3 16,-7 4-2-16,0 4-1 15,-2 7-2-15,-4 4 0 16,-1-2 0-16,2 4 0 16,1-5-5-16,5 2-14 15,1-4-64-15,5-6-3 0,6-6-3 16,5-9-8-16,6-6-3 15</inkml:trace>
  <inkml:trace contextRef="#ctx0" brushRef="#br0" timeOffset="58500.1851">18964 14694 29 0,'5'-23'84'0,"1"0"0"16,1-2-1-16,4-1-5 15,-19-1-43-15,17 5-7 16,2 3-6-16,2 0-7 0,-3 6-5 15,-1 5-3-15,-9 8-2 16,10 7 0-16,-6 15-2 16,-4 8 1-16,0 11-1 15,0 10-1-15,-1 7 0 16,-7 7 0-16,-1 4-1 0,-1-3-1 16,-3 2-5-16,-4-3-6 15,2-3-14-15,-4-1-56 16,1-14-4-16,4-4-4 0,1-11-5 15,6-9-4-15</inkml:trace>
  <inkml:trace contextRef="#ctx0" brushRef="#br0" timeOffset="58895.0181">19428 14741 80 0,'33'-32'88'0,"-8"6"-2"15,-11 11-8-15,-12 6-1 16,-2 9-59-16,-20 2-6 16,-6 8-2-16,-2 6-5 15,-8 2-2-15,-4 1-1 0,-3 0 1 16,2-2-1-16,-1-1 1 16,6-5 0-16,3-3 0 0,6-3 1 15,6-1-1 1,7-4 1-16,14 0-1 0,-9-2 0 15,9 2 0-15,4-9 1 16,5 5-1-16,-1-1-1 16,4 4 1-16,0 1-1 15,1 4 0-15,0 9 0 16,2 5-2-16,-2 5 0 0,2 5 0 16,5 5 0-16,-1 1 0 15,1 3 0-15,2-4 0 16,2 2 0-16,-6-10-16 15,4-16-60-15,-4 11-10 0,-2-6-3 16,1-7-7-16,-3-7-4 0</inkml:trace>
  <inkml:trace contextRef="#ctx0" brushRef="#br0" timeOffset="59266.6424">19581 15043 63 0,'12'0'87'15,"6"0"-3"-15,1 0-3 16,8 14-10-16,6-17-45 0,11-7-2 16,-4 0-7-16,-2-2-4 15,-3-1-2-15,-6-2-2 16,-4 0-3-16,-9-4 0 0,-7 2-2 16,-8 0 1-16,-1 2-1 15,-11 2-4-15,-7 6 0 16,-6 4 0-16,-4 4 0 15,-6 11 0-15,-3 7 0 16,0 8 0-16,1 6 0 16,4 6 0-16,4 3 0 0,11 1 0 15,9-2 0-15,7-3 0 16,7-3 0-16,15-4 0 16,9-7 0-16,5-7 0 0,10-5 0 15,1-8 0-15,9 1-5 16,-3-5-81-16,1-7-4 15,-3-8-3-15,-4-6-6 16,4-6-3-16</inkml:trace>
  <inkml:trace contextRef="#ctx0" brushRef="#br0" timeOffset="68422.0054">12524 15976 18 0,'0'0'58'16,"-2"-20"-3"-16,2 20-25 15,0 0 3-15,1-9-2 16,-1 9-3-16,0 0-3 0,0 0-5 16,0 0-5-16,0 0-1 15,0 0-3-15,10-4-2 16,-10 4-3-16,0 0-1 15,7 0-1-15,-7 0-1 0,14 0-1 16,-5 2 2-16,3 0-2 16,6-2 1-16,5 2 0 15,2-2-1-15,4 1 2 16,3-1-2-16,9 0 1 16,2-1-1-16,4-2 0 15,1 1 0-15,2 1-1 0,-1-1-1 16,1 2 1-16,2 0 0 15,-8-1-1-15,5 1 0 0,-8 0 1 16,-1 0-1-16,-1 0 0 16,-8 3 0-16,1-3 0 15,-8 2 0-15,-1-1 0 16,-7 2 1-16,-4-3-1 0,0 1 0 16,-12-1 0-16,11 1 0 15,-11-1 1-15,0 0-1 16,0 0 1-16,0 0-1 15,0 0 1-15,0 0 0 0,0 0-1 16,0 0 1-16,0 0-1 16,0 0 1-16,0 0-1 15,0 0 1-15,0 0-1 16,0 0 1-16,0 0 0 16,0 0 0-16,0 0-1 0,0 0 2 15,0 0-2-15,0 0 1 16,0 0 0-16,0 0 0 15,0 0-1-15,0 0 0 0,0 0-4 16,13 0-13-16,-13 0-54 16,12 0-6-16,-12 0-4 15,14-21-6-15</inkml:trace>
  <inkml:trace contextRef="#ctx0" brushRef="#br0" timeOffset="83586.812">20716 12194 23 0,'-15'-3'75'0,"4"1"3"16,11 2-2-16,-12-11-4 16,-9 5-50-16,33 2-2 0,15-3 0 15,14 0-6-15,14-3-4 16,11 0-1-16,14-2-2 15,6-1 0-15,9-2-2 0,2 4-3 32,-3-1 1-32,-2 3-1 0,-11 2-1 0,-7 5-1 15,-11 2-4-15,-13 0-7 0,-9 6-22 16,-7 3-43-16,-22 2-3 16,-8 0-5-16,-8-1-6 15</inkml:trace>
  <inkml:trace contextRef="#ctx0" brushRef="#br0" timeOffset="83925.3669">21130 12389 60 0,'-21'8'83'0,"2"-3"-1"0,2-2-4 16,4-3-2-16,2 0-57 16,11 0-2-16,14-12 0 15,13 4-4-15,5-3-3 16,13-3-2-16,7 0-2 0,6 0-1 16,5-1-1-16,-1 3-2 15,-1 1 0-15,-6 3-1 16,-7 4 0-16,-7 1-1 0,-8 3 0 15,-8 0 0-15,-7 0-4 16,1 6-22-16,2 0-54 16,-7-3-2-16,0-3-4 0,3-1-7 15,7-7-3-15</inkml:trace>
  <inkml:trace contextRef="#ctx0" brushRef="#br0" timeOffset="84833.8557">23141 11580 47 0,'-8'-29'83'16,"-5"3"-1"-16,1 5-6 15,3 2-4-15,-1 13-48 16,10 6-8-16,-13 4-4 0,10 14-6 15,-1 7-3-15,4 9-2 16,0 6 0-16,1 6 0 16,2 4 1-16,2 0-1 15,-2-2-3-15,0 5-8 0,-1-6-19 16,-4-5-45 0,2-3-2-16,0-9-6 0,0-7-4 15</inkml:trace>
  <inkml:trace contextRef="#ctx0" brushRef="#br0" timeOffset="85155.2281">23018 11635 12 0,'-8'-31'77'16,"2"3"6"-16,4 5-6 15,2 0-2-15,8 11-45 0,9-1-1 16,3 9-9-16,13 4-8 15,2 4-3-15,5 12-2 16,0 5-2-16,8 8-1 16,-6 5-1-16,3 3 0 0,-6 3-2 15,-8 0 0-15,-5 2 0 16,-12-2-1 0,-7 0 1-16,-10 0 0 0,-12-1 1 15,-13-1-1-15,-4-3 1 0,-7-2-1 16,-2-3 0-16,1-4-6 15,3-8-13-15,12-10-52 16,4 3-9-16,21-11-4 16,0 0-6-16,11 0-3 0</inkml:trace>
  <inkml:trace contextRef="#ctx0" brushRef="#br0" timeOffset="85354.4691">23748 11817 6 0,'11'-16'85'0,"-11"16"3"16,20-16-7-16,-3 7-3 15,5-1-3-15,17 0-66 16,-6 3-2-16,3 1-6 0,2 6-16 16,-4 0-26-16,-6 1-33 15,-3 6-6-15,-6 1-4 16,-9-1-5-16</inkml:trace>
  <inkml:trace contextRef="#ctx0" brushRef="#br0" timeOffset="85576.4387">24026 11759 66 0,'-15'-13'85'15,"-3"-1"-1"-15,3-1-3 16,-3-1-31-16,13 3-8 0,-8 1-14 16,9 3-9-16,4 9-6 15,-10-10-4-15,10 10-4 16,0 5-3-16,4 9-1 15,3 4 0-15,-2 10-1 16,4 3-1-16,-2 8-1 0,-2 1-3 16,3 8-7-1,-9-5-16-15,1 1-52 0,2-1-2 16,5-9-5-16,7-5-7 0,3-13 2 16</inkml:trace>
  <inkml:trace contextRef="#ctx0" brushRef="#br0" timeOffset="86081.8887">24749 11503 5 0,'0'-20'83'0,"-2"4"4"15,-6 2-4-15,-3 4-5 16,2 6-1-16,-18 4-66 15,14 3 0-15,3 10-3 0,-4 1-3 16,3 6-2-16,3 1-1 16,2 1 0-16,1 0 0 15,5-1 0-15,7-3 0 0,2-1 0 16,8-4 0-16,2-4 1 16,6-3-2-16,0-3 1 15,4-3 0-15,-2 0-1 16,2-5 1-16,-5-2-1 15,-1 0 0-15,-3 0 0 0,-6 1-1 16,-2 2 0-16,-12 4 0 16,0 0 0-16,-15 4 0 15,-5 10-1-15,-13 4 0 0,-2 9 0 16,-4 4 0-16,-3 7 1 16,-1 4-1-16,8 1 2 15,8 3-1-15,7-4 3 16,11-3 0-16,10-5 0 0,18-6 1 15,12-7-1-15,8-10 1 16,11-7 0-16,4-4-1 16,2-3-1-16,0-8-2 0,-2-1-5 15,-11-6-14-15,-18 2-63 16,10 0-3-16,-10-4-4 16,-3 1-7-16,-2-4-3 15</inkml:trace>
  <inkml:trace contextRef="#ctx0" brushRef="#br0" timeOffset="86353.2273">25562 11649 29 0,'-14'0'91'0,"-1"0"-3"16,15 0-4-16,-4-11-6 15,9 2 0-15,27 1-74 16,-7-1-6-16,11 4-18 16,-1 1-55-16,5 1-4 15,-1 2-5-15,-9 1-7 0,-3 0 1 16</inkml:trace>
  <inkml:trace contextRef="#ctx0" brushRef="#br0" timeOffset="86516.8565">25606 11788 62 0,'-13'9'84'16,"5"-4"-3"-16,8-5-4 15,4 0-4-15,14-9-69 16,13-4-66-16,7 2-4 15,11-5-11-15,9-3-6 0,2-8-1 16</inkml:trace>
  <inkml:trace contextRef="#ctx0" brushRef="#br0" timeOffset="87801.806">26478 11476 3 0,'-18'-21'83'0,"-2"-4"4"0,-2 2-3 16,-1 1-4-16,3 2-2 15,-19 4-65-15,26 8-3 16,13 8-1-16,0 0-3 0,0 16-3 16,13 7-2-16,7 8 0 15,6 4 0-15,0 5 0 16,6 3 0-16,-1-1 0 15,-2-3-1-15,2-5 0 16,-3-5 1-16,0-8 1 0,-3-4 2 16,1-11 1-16,-2-6 0 15,-2-7 3-15,4-11 0 16,-3-9 0-16,0-6 0 16,-2-6-8-16,5-6 0 0,-4-2 0 15,-1-6 0-15,-2 4 0 16,0-1 0-16,-4 8 0 15,-3 4 0-15,-2 8 0 0,-4 5-2 16,2 14-19-16,-8 11-27 16,0 0-39-16,14 8-1 15,-7 10-6-15,6 6-4 16</inkml:trace>
  <inkml:trace contextRef="#ctx0" brushRef="#br0" timeOffset="89031.97">27513 11505 63 0,'0'-27'85'15,"-5"-3"-1"-15,-3 2-6 16,-2 0 0-16,-2 7-58 0,-3-1-4 16,-2 7-1-16,-2 4-6 15,-2 10-4-15,-4 4-2 16,1 13 0-16,0 7-1 16,-1 9-1-16,4 5 0 0,3 2 1 15,7 4-1-15,4-3 0 16,6-2 0-16,3-5-1 15,9-7 0-15,4-7 1 16,1-8 0-16,3-8 1 0,1-3-1 16,-2-12 1-16,0-5 0 15,-4-6 0-15,-1-3 0 0,-1-1 0 16,-6 0-1 0,0 0-1-16,-4 5 1 0,-1 3 0 15,-1 5-1-15,0 14 0 16,0 0 1-16,0 0-1 0,-7 8 0 15,7 11 0-15,1 4 0 16,6 2 1-16,2 2 0 16,3-2-1-16,5-1 1 0,1-9 0 15,2-4 0-15,2-8-1 16,-1-5 0-16,2-11 0 16,-1-8 0-16,-2-7 0 15,-1-10-1-15,-3-3 1 16,-1-7-1-16,-5-2 0 0,0-5 1 15,-5 1-1-15,-1 0 0 16,-4 5 1-16,-1 4-2 16,-5 6 1-16,-5 9-1 0,-1 7 1 15,-3 11-1-15,-2 12 2 16,-2 6 0-16,4 15 0 16,-1 9 2-16,5 10 0 15,5 6 0-15,3 6 1 0,3 4 0 16,9 1-2-16,7-3 0 15,4-3 0-15,8-5 0 16,1-10 0-16,1-4 0 16,1-12 0-16,-3-5 0 0,2-11-1 15,-5-4 1-15,-2-11-1 16,-3-6 0-16,-3-5 0 16,-5-4 0-16,0-2 0 0,0-2 0 15,-5 4 0-15,-1 1 0 16,-2 7-1-16,-3 4 1 15,-1 14-1-15,0 0 0 0,0 0 0 16,0 14 1 0,1 7-1-16,0 4 1 0,4 0 0 15,2 4 0-15,2-3 0 16,4 0 1-16,-2-6-1 16,1-3 1-16,4-6 0 0,-3-5-1 15,1-5 1-15,1-2-1 16,0-8 1-16,-2-4-1 15,0-5 0-15,1-5 1 0,-1 3-1 16,-3 0-1-16,0 1 1 16,-4 4 0-16,2 5-1 0,-8 10 0 15,8-5 1-15,-8 5-1 16,9 12 0-16,-2 1 1 16,7 0 0-16,2 1 0 15,6-1 1-15,3-1-1 16,2-6 1-16,2-2-1 0,0-4 1 15,-4-5 0 1,-2-6-1-16,-6-3 1 0,-4-2 0 16,-5-2 0-16,-5 0 0 15,-3 1 0-15,-3 4 0 16,-6 3 1-16,-1 7-1 0,-2 3 1 16,0 13-2-16,1 4 0 15,2 6 0-15,5 6 0 16,4 0 0-16,0 0 0 0,18 2-29 15,4-9-54-15,14-10-3 16,10-8-3-16,12-5-8 16,12-9-4-16</inkml:trace>
  <inkml:trace contextRef="#ctx0" brushRef="#br0" timeOffset="89975.1053">29551 11360 45 0,'0'-14'85'0,"-6"-4"-2"15,-4 2-4-15,-9 2-5 0,1 5-48 16,-4 3-8-16,-1 2-4 16,0 3-7-16,-2 4-3 15,3 8-1-15,2 5 0 16,7 1-2-16,5 0 0 0,8 0 0 15,3 0 1-15,11-5-1 16,7-3 0-16,3-6 1 16,2-3 0-16,-3 0 0 15,-4-8 0-15,-6-2 0 0,-7-1 0 16,-6 1 0-16,-6 2 0 0,-5 1-1 16,-1-1 1-16,1 3-1 15,2 3-1 1,9 2 2-16,0 0-1 0,9-9-1 15,7 4 1-15,1-3 0 0,4-3 1 16,2-4-1 0,1-4 1-16,-5-3 0 0,0-3 0 15,-6-4 0-15,1-1 0 16,-6 1-1-16,-1 3-1 16,-4 2 0-16,0 5-1 0,-1 6-1 15,-2 13-1-15,0 0 3 16,4 20 0-16,-2 12 1 15,2 15 1-15,3 15 0 0,4 10 1 16,2 12-1-16,1 5 0 16,2 4-1-16,-1-1-1 15,2-2-1-15,-6-4 1 16,-4-9-1-16,-7-7 1 0,-5-11 1 16,-8-8 1-16,-8-13 0 15,-5-10 1-15,-3-13 1 16,-3-13 0-16,-1-9-1 0,2-13-3 15,4-13 0-15,3-2 0 16,5-8 0-16,7-4 0 16,6 0 0-16,7-2 0 15,10 2 0-15,9 3 0 0,11 4 0 16,2-8-31-16,13 10-54 16,4 1-3-16,5 1-4 15,3 2-6-15,-3 6-3 16</inkml:trace>
  <inkml:trace contextRef="#ctx0" brushRef="#br0" timeOffset="90337.8655">30582 11136 69 0,'3'-42'85'0,"-2"3"-2"16,-1-1-4-16,0 4-1 15,-4 3-64-15,-4 5 0 16,-1 4-1-16,-2 6-2 0,2 7-5 16,-3 6-2-16,2 7-1 15,0 14-1-15,6 11-1 16,1 12 2-16,3 10 0 0,5 12 1 15,5 8 0-15,1 6 0 16,7 3 0-16,0 1 1 16,0-4-1-16,-3-6-3 15,-4-4-3-15,-7-7-4 0,-4-6-12 16,-5 3-46-16,-12-22-20 16,-1-8-3-16,-8-10-6 15,1-10-4-15</inkml:trace>
  <inkml:trace contextRef="#ctx0" brushRef="#br0" timeOffset="90621.1396">30269 11419 34 0,'3'-21'79'0,"11"2"2"16,10 1-3-16,7-2-3 15,38 0-49-15,-21-1-3 0,3 1-3 16,0 1-6-16,-2 1-3 15,-7 0-1-15,-7 1-1 16,-6 5-1-16,-8 1-1 16,-9 4-3-16,0 2 0 0,-12 5-1 15,10 3 0-15,-5 8-2 16,0 4 0-16,3 5-1 16,2 6-2-16,-1 6-5 15,-1 2-22-15,-1 7-52 0,3-2-1 16,-5 0-5-16,-3-3-8 15,-1-9-2-15</inkml:trace>
  <inkml:trace contextRef="#ctx0" brushRef="#br0" timeOffset="90816.5692">30933 10953 6 0,'-11'-30'83'16,"-2"4"0"-16,1 2-4 0,5 6-19 16,-2 15-46-16,9 3-90 15,0 0-2-15,5 3-7 16,5 13 0-16</inkml:trace>
  <inkml:trace contextRef="#ctx0" brushRef="#br0" timeOffset="91772.0671">31005 11222 80 0,'-10'-20'88'16,"6"-1"-4"-16,4 1-6 0,9 3-1 15,2 4-65-15,9 5 0 16,6 8-3-16,11 0-5 0,-9 14-3 16,4 7 0-16,2 5 0 15,0 7 0-15,-7 3 0 0,-4 3-1 16,-10 0 1-16,-13 0 0 16,4-4 0-16,-8-3-1 15,-11-7 1-15,-5-7 0 16,-2-6 1-16,1-8-1 0,0-6 1 15,6-9 0-15,0-7 1 16,8-6 0 0,4-3 0-16,2-5-1 0,4 1 0 15,3-2 0-15,7 4 0 16,5 0 0-16,2 4-2 16,2 4 1-16,4 6-1 0,5 6 0 15,0 5 0-15,4 4 0 16,1 5 0-16,-3 7 0 15,-2 4 0-15,0 5 0 0,-4 1-1 16,-4 3 2-16,-7 2-1 16,-4-4 0-16,-7 1 1 15,1-1-1-15,-6-4 1 16,-5-3 0-16,-3-6 0 0,-1-6 0 16,0-4 1-16,1 0-1 15,2-11 0-15,-3-7 0 16,7-1 1-16,2-5-1 15,3-2-1-15,10 1 1 0,-3-2 0 16,4 2-1-16,4 3 0 16,2 3 0-16,0 5 1 0,0 2-1 15,6 6 0 1,-8 5 0-16,7 1 0 0,6 3 0 16,-6 6 0-16,2 2 0 15,2 1 0-15,-9 2 0 16,2 0 0-16,-1 0 0 0,-10 1 0 15,-11-2 0-15,6-2 0 16,-4-1 1-16,-2-10 0 16,-1 15 0-16,1-15 1 0,0 0 0 15,0 0 0-15,0-8 0 16,4-5 1-16,4-4-3 16,5-1 0-16,-1-4 0 15,-1-3 0-15,2 2 0 0,4 3 0 16,0 2 0-16,-2 3 0 15,1 4 0-15,-2 5 0 16,5 6 0-16,-8 4 0 16,5 7 0-16,-1 2 0 15,11 2 0-15,-8 1 0 0,-1 0 0 16,4-3 0-16,4-4 0 16,-2-1 0-16,2-5 0 15,3-2 0-15,-10-1 0 0,2-4 0 16,1-5-10-16,-3 1-29 15,-6-1-47-15,-8-3-1 16,-5-1-6-16,-18-3-8 16,-2-1 6-16</inkml:trace>
  <inkml:trace contextRef="#ctx0" brushRef="#br0" timeOffset="92901.1803">27408 10691 30 0,'-10'-18'77'16,"-1"-9"4"-16,1-3-2 15,3-13-6-15,3-5-56 0,4-9 0 16,7-7 2-16,10-7-5 16,6-5-3-16,10-3-4 15,8 2-1-15,1 7-1 16,1 6-1-16,0 12-4 0,-6 9-7 15,0 16-21-15,-4 10-48 16,-11 9-4-16,-6 5-4 16,-16 3-7-16</inkml:trace>
  <inkml:trace contextRef="#ctx0" brushRef="#br0" timeOffset="93156.7817">27669 9740 40 0,'-8'-14'73'0,"5"0"2"16,3 1-4-16,12 1-2 15,12 7-61-15,6 2 0 16,6 5 0-16,3 9-1 16,1 3-1-16,-6 6-2 0,0 8-1 15,-12 4-1-15,-5 3 1 16,-8 4-1-16,-9 0 0 15,-2 0-5-15,-12 1-20 16,-10-8-47-16,10-5-3 16,2-12-6-16,12-15-3 0</inkml:trace>
  <inkml:trace contextRef="#ctx0" brushRef="#br0" timeOffset="93922.7633">28548 9025 56 0,'-37'-3'75'0,"1"5"-2"16,-1 6-4-16,2 6-3 0,-2 6-63 15,12 11-1-15,5 5 0 16,3 7 1-16,10 3-1 15,2 1 0-15,5 5 0 16,9-6 0-16,5 0 1 16,8-9 2-16,6-6-3 0,5-10 3 15,6-6-2-15,-1-11 1 16,6-4 1-16,-3-11-2 16,0-7 1-16,-7-3-2 15,-2-3 1-15,-8-2-1 0,-7 1 0 16,-3 4-1-16,-11 2-1 15,-3 3 0-15,-4 7-1 16,-8 3 0-16,-3 3 0 0,1 3-1 16,1 2 0-16,0 5 1 15,4 2 0-15,1 1 0 0,3 2 0 16,3 2 0-16,1 2 0 16,0 3 0-16,0-1 0 15,1 3 0-15,0-3 1 16,0 1-1-16,5-3 2 0,2-1-1 15,9-7 2-15,6-6-1 16,7-2 1 0,5-10 0-16,3-7 0 0,5-5 0 15,-3-4 1-15,-2-8 0 16,-6 2 0-16,-5-3 2 0,-6-1 0 16,-8 3 1-16,-5 1 0 15,-5 3 2-15,-1 4-1 16,-2 5-1-16,-3 4 0 0,-1 4-2 15,5 12 0-15,0 0-2 16,0 0-1-16,-6 16-1 16,6 8 0-16,1 9-1 15,5 9 0-15,2 10 1 0,1 6-1 16,1 4 1-16,-2 2 0 16,0 1 0-16,-3-2 0 0,1-4-1 15,-4-4-2-15,1-7-2 16,-3-6-3-16,1-7-9 15,-1-9-6-15,0-8-11 16,-5-8-15-16,5-10-24 0,-1-10-10 16,0-13-3-16,0-5 6 15</inkml:trace>
  <inkml:trace contextRef="#ctx0" brushRef="#br0" timeOffset="94594.8787">28964 9390 31 0,'-5'-61'67'16,"5"3"-4"-16,0 8-10 15,9 6-10-15,7 9-8 16,10 6-9-16,-1 8-4 16,8 4-7-16,-2 11-4 0,2 6-2 15,-4 8-3-15,1 9-2 16,-8 6-2-16,-11 7-1 16,-3 4 1-16,-8 4-1 15,-6-3 0-15,-6 3 0 16,-4-8 0-16,0 1 0 0,0-8 0 15,6-5 1-15,4-7 0 16,6-11-1-16,8 1 1 0,9-8 0 16,5-10 0-16,5-4 0 15,5-5 0-15,-1-8 0 16,-3-3-1-16,1-2 1 16,-4 3 0-16,-8 0 0 15,-2 5 1-15,-6 4 1 16,-4 4-1-16,-2 8 0 0,-3 15 0 15,0 0 0-15,0 0-1 16,-1 5 0-16,0 10-1 0,1 6-2 16,0 0 1-16,1 4 0 15,4-2 1-15,7-1-1 16,1-3 0-16,5-3 1 16,4-7 0-16,1-4 1 0,4-5 0 15,2-7 1-15,2-10 0 16,-2-4 0-16,0-8 1 15,1-6 0-15,-5-5-1 0,-5-6 1 16,-4-4-1-16,-3-6-1 16,-6-2-1-16,-3-1 0 15,-4 1 1-15,-6 2-2 0,-4 4 2 16,0 10 0 0,-3 7 0-16,1 11-1 0,-1 9-1 15,1 12 0-15,2 8 0 16,3 15 1-16,6 9-3 15,1 10 2-15,5 8-1 16,5 7 1-16,7 2 1 0,1 2-1 16,8-2 0-16,1-1-1 15,3-3-4-15,1-9-3 16,4-3-12-16,-2-8-15 0,-3-11-44 16,6-3-5-16,0-7-7 15,4-10-2-15</inkml:trace>
  <inkml:trace contextRef="#ctx0" brushRef="#br0" timeOffset="95217.0947">30328 8870 66 0,'0'-31'78'15,"-12"6"-1"-15,-8 10-3 16,-2 9-40-16,-5 8-7 16,-2 13-6-16,3 7-7 15,3 6-5-15,2 2-3 16,7 4-1-16,6-1 0 15,7-4-1-15,1-3-1 0,8-6 1 16,5-8-1-16,4-6 1 16,1-5 0-16,2-4-2 0,-2-12 1 15,0-2 0-15,-2-5 0 16,-1-5-1-16,-3-2 0 16,-4 1 0-16,1 4 0 15,-5 0 0-15,-2 7-1 0,2 6-1 16,-4 11 1-1,0 0-1-15,12 4 0 0,-2 9 0 16,3 3-1-16,3 0 1 16,4-1 1-16,1-2 0 0,1-7 0 15,2-6 0 1,-3-5 0-16,0-12 1 0,-6-7 0 16,-1-5 1-16,-1-6 1 15,0-4 0-15,-1-7 0 16,-8 1 1-16,3-4 0 0,-4 0 0 15,0-3-1-15,2 3-1 16,-5 2 0-16,-2 4-1 16,-7 8-2-16,6 4 0 15,-3 13 0-15,6 18 0 0,-14 0 0 16,0 13 0-16,4 15 0 16,2 10 0-16,-1 6 0 15,5 5 0-15,0 5 0 0,4-1 0 16,7 4 0-16,4-4 0 15,5-1 0-15,1-5 0 16,1-3 0-16,3-6 0 16,3-8 0-16,-4-3 0 15,4-11-2-15,0-9-8 0,2-4-12 16,-8-4-61-16,5-13-4 16,-7-3-4-16,-9-6-5 15,-6-3-2-15</inkml:trace>
  <inkml:trace contextRef="#ctx0" brushRef="#br0" timeOffset="95435.6021">29617 8865 73 0,'0'0'82'0,"0"0"0"15,20-3-6-15,8-10-1 16,-19-4-69-16,31-2-3 0,4 3-16 16,2 0-56-16,-5 0-4 15,-6 0-8-15,-12 2-5 16</inkml:trace>
  <inkml:trace contextRef="#ctx0" brushRef="#br0" timeOffset="95604.1011">29443 8650 11 0,'-31'6'84'15,"3"-2"3"-15,3-4-6 16,5 0-13-16,8-7-39 16,-8 5-101-16,20 2-4 0,0 0-6 15,0 0-5-15</inkml:trace>
  <inkml:trace contextRef="#ctx0" brushRef="#br0" timeOffset="130135.2497">32777 11183 63 0,'-1'-18'83'16,"1"0"-3"-16,0-3-2 16,0 21-5-16,21-19-63 0,1 5-7 15,6 8-17-15,2 6-49 16,-4 2-11-1,-2 1-7-15,-1 4-3 16</inkml:trace>
  <inkml:trace contextRef="#ctx0" brushRef="#br0" timeOffset="130276.7914">32681 11306 62 0,'-5'13'70'16,"5"-13"0"-16,27 0-6 15,-27 0-61-15,40-9-28 0,-7 0-31 16,14-3-7-16,-10-1-6 16</inkml:trace>
  <inkml:trace contextRef="#ctx0" brushRef="#br0" timeOffset="130642.7937">33029 10943 62 0,'2'-21'84'16,"-2"3"-3"-16,0 2-4 16,10 7-42-16,-5 1-9 15,9 5-5-15,-1 3-10 0,0 7-4 16,5 7-3-16,6 7-2 16,3 6 0-16,-3 7 0 15,4 3 0-15,-8 4-1 16,6 3 1-16,-14-23 0 0,5 4 0 15,-6-6 1-15,5 5 0 16,-5-5 4-16,-1-2 0 16,2-4 1-16,3 0 0 15,-1-6-1-15,-2-1 1 16,1-6-2-16,3 0 0 16,15-6-4-16,1-19-2 0,-13 7 0 15,-2-5-2-15,-1-2-3 16,1 0-6-16,1-7-28 15,-3 3-45-15,3 2-2 16,-3-5-4-16,-4 3-7 0</inkml:trace>
  <inkml:trace contextRef="#ctx0" brushRef="#br0" timeOffset="133902.9903">31122 11999 68 0,'-43'10'78'0,"12"-3"-2"16,3-3-3-16,15-2-2 0,13-2-65 16,23 1 0-16,22-1 1 15,18 0 0-15,26-6 0 16,25 0 1-16,20-2-4 15,15-3-1-15,15 1-2 16,-1 0 0-16,2 4-1 0,-10 4-1 16,-13-1 2-16,-14 3 1 15,-19 0 0-15,-19 0 0 16,-18 3 1-16,-14-1 1 16,-19-1 1-16,-9 1 2 0,-13 0-2 15,-2-2 0-15,-15 0 0 16,12 1-1-16,-12-1-3 0,0 0-8 15,0 0-39-15,0 0-33 16,0 0-5-16,-9-5-4 16,-9-3-8-16</inkml:trace>
  <inkml:trace contextRef="#ctx0" brushRef="#br0" timeOffset="138458.766">12649 16468 14 0,'-10'-32'55'0,"-1"13"-25"16,0 1 2-16,3 0-1 15,1 4-2-15,-1 2-5 16,4 1-7-16,4 11-5 16,-8-13-4-16,8 13-3 15,0 0-3-15,0 0-1 0,0 10-2 16,4 3 0-16,2 0 0 16,-1 3 1-16,5 1 1 15,0 0 4-15,2-4 1 0,7 0 6 16,-1-8 1-16,11-5 2 15,-1-14 2-15,12-9 0 16,6-10-1-16,7-11 0 16,2-8-3-16,4-8-5 0,6-6-2 15,-1-3-7-15,7-3-69 16,-4 4-4-16,-7-6-7 16,-3-4-4-16,-6-17 0 0</inkml:trace>
  <inkml:trace contextRef="#ctx0" brushRef="#br0" timeOffset="139873.08">19497 16315 19 0,'-9'-20'61'0,"10"0"-23"16,-5 2-1-16,1 1-1 16,-4 0-2-16,4 2-3 15,0 1-6-15,2-2-4 0,-2 3-3 16,3-1-1-16,-1 1-5 15,1-2-1-15,0 5-1 16,0-2-3-16,0 2 0 0,0 0-2 16,0 10-2-16,2-12 0 15,-2 12-1-15,0 0-1 16,0 0 0-16,11-6-1 16,-11 6 0-16,12 2 0 0,-12-2 0 15,12 12 1-15,-12-12 1 16,14 17-1-16,-14-17 0 15,13 16 2-15,-13-16-1 0,17 12 2 16,-3-11-1 0,4-1 0-16,6-6-1 0,11-10 1 15,10-5 0-15,12-8 0 16,11-10-1-16,12-7-1 16,14-8 0-16,6-4-5 0,11-4-9 15,1 6-49-15,6-12-14 16,7-3-7-16,-1-4-5 15,0-4-3-15</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48:48.355"/>
    </inkml:context>
    <inkml:brush xml:id="br0">
      <inkml:brushProperty name="width" value="0.05292" units="cm"/>
      <inkml:brushProperty name="height" value="0.05292" units="cm"/>
      <inkml:brushProperty name="color" value="#FF0000"/>
    </inkml:brush>
  </inkml:definitions>
  <inkml:trace contextRef="#ctx0" brushRef="#br0">8712 11155 13 0,'-10'-14'69'16,"-3"-1"2"-16,1-18-10 16,1 18-20-16,-5-1-6 15,4 1-8-15,-2 0-5 0,-3 0-8 16,0 2-2-16,-2 0-3 15,-1 3-2-15,-7 1-1 16,1 5-1-16,-6 1-3 0,-1 3 1 16,-5 8 1-16,-1 4-1 15,-2 3 1-15,-4 4 1 16,2 8-1-16,-1-2 0 16,1 4 2-16,3 4-2 15,3 3-1-15,0 3 1 0,2 3-1 16,4 4 0-16,4 4 0 15,0 1-1-15,4 5 0 16,5 2-1-16,5 2 0 16,3-2 0-16,4 2-1 0,6 0 1 15,4 0-1-15,8-2 1 16,3-3 0-16,8-2 0 16,4-5 0-16,6-2-1 0,4-3 1 15,5-6 0-15,6-2 0 16,6-5 0-16,4-4-1 15,5-5 2-15,3-3-1 0,4-9 0 16,3-3 1-16,-1-6-1 16,-2-9 1-16,0-7-1 15,-2-6 1-15,-2-6 0 16,-4-7-1-16,-4-6 1 0,0-8-1 16,-6-1 1-16,-2-7 0 15,-8-4 0-15,1-4 0 16,-9-4 1-16,-5-5-1 15,-4 0 0-15,-5-4 0 16,-10-1-1-16,-4-1 1 0,-5 2 0 16,-9 3-1-16,-10 6 1 15,-5 7-1-15,-8 8-1 16,-7 11 1-16,-3 11-2 0,-10 9 1 16,-2 7 0-16,-5 11-2 15,0 5-4-15,-4 4 0 16,4 14-7-16,3 1-29 15,9 7-43-15,10 3 0 0,10-2-8 16,17-3-4-16</inkml:trace>
  <inkml:trace contextRef="#ctx0" brushRef="#br0" timeOffset="1238.9897">12479 11115 20 0,'-17'-16'69'0,"-2"-2"4"15,2 8-15-15,-2-7-14 0,0-2-9 16,0 2-8-16,-2 0-6 0,1 1-5 16,-3 2-1-16,0 1-4 15,-3 4-3-15,-3 2-2 16,-6 4 0-16,-1 1-1 15,-4 2-1-15,-3 5 0 0,-2 4-1 16,-2 4 0-16,-3 2 1 16,0 4 0-16,1 4 0 15,2 4 0-15,-3 1 1 16,6 8-1-16,-5 2 0 0,8 6 0 16,-2 1-1-16,6 2 0 15,4 2 0-15,4 1 0 16,5 1 0-16,3-2-2 0,9 0 1 15,2 0-1 1,8 0-1-16,2 2 1 0,8 1-1 16,3 1 0-16,7 2 0 15,7 1 1-15,1 0-1 16,8 0 1-16,3-2-1 0,1-3 1 16,6-5-1-16,4-3 1 15,4-4-1-15,2-4 1 16,3-6-1-16,-1-5 1 15,8-8-1-15,-1-7 1 0,5-5-1 16,-3-4 1-16,3-11 0 16,2-7 0-16,-2-7 0 15,-4-7 0-15,1-3-1 0,-4-8 1 16,-7-1 0-16,-1-9 0 16,-7-3 1-16,-5-5 0 15,-5-6 0-15,-5-2 1 16,-5-2 1-16,-7 2-2 0,-7 1-2 15,-5 4 0 1,-7 3 0-16,-9 4 0 0,-8 7 0 16,-7 5 0-16,-10 4 0 15,-4 5 0-15,-3 2 0 16,-10 5 0-16,0 5 0 0,-1 9 0 16,-2 4 0-16,10 11 0 15,-8 3-11-15,14 18-76 16,6 8-1-16,4-1-5 0,9 6-7 15,1-7-3-15</inkml:trace>
  <inkml:trace contextRef="#ctx0" brushRef="#br0" timeOffset="11329.2444">14372 16499 68 0,'-7'-33'78'0,"3"1"-1"16,-2 2-29-16,4 4-8 16,-2 3-9-16,3 2-8 15,0 9-5-15,0 1-6 16,1 11-3-16,0 0-2 0,0 0-2 16,1 18-2-16,3 5-1 15,1 6-1-15,-1 9 1 16,0 6-1-16,-2 4 1 15,4 3-1-15,-4 2 2 0,-1 0-1 16,-2-1 1-16,1-2 0 16,0-2 0-16,0-4-1 15,0-2-1-15,0-4-4 0,0-4-8 16,-1-6-11-16,5-7-35 16,1-3-21-16,-5-18-6 15,10 9-6-15,-10-9 2 16</inkml:trace>
  <inkml:trace contextRef="#ctx0" brushRef="#br0" timeOffset="11663.3576">14330 16668 17 0,'-6'-40'71'0,"-4"-1"6"16,9-2-23-16,-1-2-5 15,2 7-7-15,2-6-13 0,9 4-7 16,4-1-4-16,1 4-4 15,4 7-5-15,-1 4-1 16,3 7-3-16,0 8-1 16,1 8-1-16,-2 4-1 0,1 12-1 15,-2 6 0-15,-2 5 0 16,0 5 1-16,-5 4 0 16,-2 3 0-16,-7 0 1 15,-4 3 0-15,-1 0 0 0,-7 1 0 16,-7 0 0-16,-5-2-1 15,0 0 1-15,-4-5-2 16,3-2-8-16,-2-5-12 0,6-7-59 16,10-2-2-16,2-8-6 15,5-9-5 1,9 0-2-16</inkml:trace>
  <inkml:trace contextRef="#ctx0" brushRef="#br0" timeOffset="14087.33">15528 16698 28 0,'0'0'78'0,"-13"0"3"15,13 0-2-15,-17-4-36 0,17 4-9 16,0 0-5-16,-7 1-6 16,7-1-6-16,0 0-3 15,0 0-4-15,0 0-1 16,0 0-3-16,5-7-1 15,4 4-2-15,2-3 0 0,2 0-2 16,3 1 1-16,2-2-1 16,3 1 0-16,-1-1 0 15,2 0-1-15,3 1 0 16,-1-3-2-16,3 5-6 0,-2-7-9 16,2 0-39-16,2 6-27 15,-5 0-4-15,-4 1-5 16,-1 2-5-16</inkml:trace>
  <inkml:trace contextRef="#ctx0" brushRef="#br0" timeOffset="14359.111">15667 16838 19 0,'-15'9'80'16,"3"-1"3"-16,-2-3-2 16,14-5-5-16,-9 3-50 0,9-3-6 15,0 0-2-15,11-7-6 16,4-1-5-16,1-2-2 16,7 0-7-16,-3-6-8 15,12 2-32-15,0 1-34 16,-3-3-5-16,2-1-7 0,-3 1-2 15</inkml:trace>
  <inkml:trace contextRef="#ctx0" brushRef="#br0" timeOffset="15320.1281">17143 16301 24 0,'-3'-25'88'16,"-5"1"-1"-16,1 8-2 16,-1-3-4-16,2 7-48 15,6 12-10-15,-12-12-6 16,12 12-7-16,-4 9-3 0,4 11-3 15,0 7-2-15,1 7-1 16,1 9 0-16,1 6 0 0,0 6 1 16,-1 2-2-16,3-1-3 15,-1-1-9-15,-4-6-9 16,2-10-50-16,1-1-9 16,0-5-8-16,2-9-5 0,-1-10 0 15</inkml:trace>
  <inkml:trace contextRef="#ctx0" brushRef="#br0" timeOffset="15597.5477">17086 16566 0 0,'-19'-19'88'15,"4"-2"4"1,-1-3-5-16,5-2-4 0,2-23-28 15,9 16-28-15,0 0-7 16,7-3-7-16,6 1-5 0,6 2-3 16,4 2-2-16,0 4 0 15,5 2-2-15,2 5-1 16,1 6-5-16,0 3-9 16,2 5-12-16,-2 12-45 15,-1-5-13-15,-4 3-5 0,-3 3-7 16,-3 4 1-16</inkml:trace>
  <inkml:trace contextRef="#ctx0" brushRef="#br0" timeOffset="15797.8617">17146 16580 5 0,'0'0'80'0,"-8"10"1"15,8-10-2-15,14-13-5 16,5 1-46-16,5-4-12 0,2-3-16 16,5-9-49-16,0 6-22 15,2-1-6-15,-1-1-7 16,-2 0 2-16</inkml:trace>
  <inkml:trace contextRef="#ctx0" brushRef="#br0" timeOffset="16061.0258">17777 16081 73 0,'0'0'84'0,"-14"-9"-1"0,-3 7-4 16,-2 8-32-16,-5 1-18 16,-1 7-8-16,-2 2-6 15,0 5-3-15,0 7-4 0,4 5-1 16,2 3-2-16,1 8-2 15,6-2-1 1,7 2-1-16,4-3 1 0,3 0-2 16,12-5-1-16,7-9-3 15,10-1-6-15,6-15-15 0,2-4-56 16,10-7-2-16,6-6-7 16,3-13-5-16</inkml:trace>
  <inkml:trace contextRef="#ctx0" brushRef="#br0" timeOffset="16296.9866">18192 16091 19 0,'-12'-19'87'0,"-3"3"-1"0,-4 5-3 16,0 4-2-16,0 6-44 16,3 3-14-16,1 10-4 15,4 4-7-15,0 10-4 16,5 4-3-16,4 8-1 0,2 6-2 15,0 5 0-15,6 2-2 16,0 1-2-16,3-2-4 16,3 0-4-16,-5-9-8 15,7-3-24-15,-1-7-40 0,-5-8-4 16,2-8-4-16,-10-15-2 16</inkml:trace>
  <inkml:trace contextRef="#ctx0" brushRef="#br0" timeOffset="16523.0737">18123 16354 75 0,'-10'-35'87'0,"0"2"-2"0,2-1-3 15,13 7-37-15,-5-1-15 16,0 1-8-16,2 3-7 16,8 1-5-16,5 2-4 15,5 2-2-15,4 1-1 16,3 2-2-16,4 4 0 0,-2 2-2 15,2 5-4-15,-4 1-9 16,2 4-26-16,4 4-41 16,-15 4-3-16,-3 3-7 15,-5 0-5-15</inkml:trace>
  <inkml:trace contextRef="#ctx0" brushRef="#br0" timeOffset="16789.4768">18175 16410 45 0,'-18'17'89'16,"7"-3"-1"-16,4-5-4 16,7-9-2-16,0 0-55 15,11 0-7-15,13-8-4 16,4-4-4-16,8-1-5 0,1-2-1 15,2 1-4-15,-2-2-6 16,0 8-17-16,4 0-60 16,-12 1-3-16,-4 0-5 15,-6-6-5-15,0-3-4 0</inkml:trace>
  <inkml:trace contextRef="#ctx0" brushRef="#br0" timeOffset="20501.4282">17014 17063 14 0,'-21'-2'62'16,"-7"-1"-12"-16,9 3-3 15,1 0-4-15,4 0-8 0,-2 3-12 16,5 1-3-1,1 0-3-15,1 0-2 0,-2 2-2 16,11-6-2-16,-10 13-2 16,10-13-1-16,-3 14 1 15,3-14-1-15,7 16 0 0,9-9 0 16,10-3 1-16,6-2 0 16,14-2-1-16,14-7 0 15,10-4-1-15,15-7-2 16,10-2-2-16,11-4 0 0,8-2-1 15,10-2 0-15,5-3-1 16,4 3 1-16,4 1 0 16,-1 2 0-16,-3 0 0 15,-4 2 0-15,-9 1 0 0,-9 7-1 16,-16 0 1-16,-13 5-2 16,-14 2 1-16,-20 2 0 15,-10 3-3-15,-14 3-6 16,-10 0-13-16,-12 10-55 15,-10-3-6-15,-11 4-5 0,-12 2-6 16,-6 1-3-16</inkml:trace>
  <inkml:trace contextRef="#ctx0" brushRef="#br0" timeOffset="33337.7032">6820 9914 17 0,'-14'-7'56'0,"2"-2"1"0,-1-1-4 16,3 3-45-16,10 7-1 15,0 0-3-15,0 0-2 16,0 8 2-16,2 4 2 0,5 1 1 15,0 3 2 1,2 1 0-16,2 2 3 0,2-3 3 16,4-3 1-16,4-6 0 15,3-7 1-15,13-10 0 16,11-14-1-16,11-14 1 0,19-11-4 16,13-11-2-16,12-11-3 15,13-7-2-15,7-4-1 16,3 2 0-16,-1 0-1 0,-4 7-1 15,-6 4 1-15,-11 8 0 16,-8 6-1-16,-13 10 0 16,-9 7-1-16,-12 6 0 0,-11 5 0 15,-11 7-1-15,-13 4 0 16,-4 7-4-16,-10 1-9 16,0 7-24-16,3 3-40 15,-16-2-3-15,1 16-5 16,-1-16-7-16</inkml:trace>
  <inkml:trace contextRef="#ctx0" brushRef="#br0" timeOffset="41884.7608">22331 13096 4 0,'0'0'28'0,"0"0"3"16,-2-10-3-16,2 10-2 0,0 0-4 15,0 0-1-15,0 0 0 16,0 0-4-16,0 0-2 15,5-4-1-15,-5 4 0 16,13 0-3-16,-4 0 1 0,6 0-3 16,4 0 0-16,8 0-1 15,3 0-1-15,9 0-3 16,2 0 0-16,10 1-2 16,5 4-1-16,4-1 0 15,3 1 0-15,5 2-1 0,2-3 1 16,7 0 0-1,2-1 0-15,11 0 0 0,4-2 0 16,10-1 1-16,1 0-1 16,9 2 1-16,-1-2 0 15,6-3 0-15,4 0 0 16,-3 0 1-16,-5-2 0 0,3 0 0 16,-4 0 0-16,-6-1 2 15,-1-1-1-15,-14 2 1 16,-8-1-1-16,-7 0 1 0,-9 1-1 15,-12 3 2-15,-14-2-2 16,-6 3 0-16,-9-1 1 16,-9 2-1-16,-7 0 0 0,-12 0 0 15,12 0 0-15,-12 0-1 16,0 0 0-16,0 0-1 16,0 0 0-16,0 0-1 15,0 0 0-15,0 0-1 0,0 0 1 16,0 0 0-16,0 6-2 15,0-6-6-15,0 0-15 16,0 0-51-16,0 0-4 16,0 0-5-16,0 0-4 0</inkml:trace>
  <inkml:trace contextRef="#ctx0" brushRef="#br0" timeOffset="51135.5621">9759 12586 20 0,'-9'-6'56'16,"-1"-2"4"-16,0 0-2 15,2 0-47-15,8 8 0 16,-15-13 2-16,15 13-1 0,-6-9-2 16,6 9-3-16,0 0-1 15,0 0-3-15,0 0-1 16,0 0-1-16,3 5-2 0,4 6 0 15,7 6 1-15,2 5 0 16,3 8 0-16,3-1 1 16,3 10-1-16,2 0 1 15,5 4 1-15,-4 3-1 16,3-1 0-16,-4 1 1 16,3-2 0-16,-4-3-1 0,0-2 0 15,-7 3 0-15,3-9 0 16,-5-3 0-16,-1 0-2 0,1-4-7 15,-7-2-24-15,6 0-30 16,-9-4-3-16,-2-6-2 16</inkml:trace>
  <inkml:trace contextRef="#ctx0" brushRef="#br0" timeOffset="51513.5359">10095 12644 49 0,'-15'-9'57'0,"5"-1"1"15,10 10-42-15,-18-14 0 0,18 14-1 16,-10-6-3-16,10 6-2 16,-4 7-3-16,4 6-2 15,3 5-3-15,6 3-2 16,1 8 1-16,2 0 0 0,5 6 1 16,2-6-1-16,1 6 1 15,4 0 0-15,-4-2-1 16,6 0 1-16,-6-5 0 15,4 2 0-15,-4-3-10 0,-2 3-21 16,-6-6-31-16,4-2-2 16,-3-2-2-16</inkml:trace>
  <inkml:trace contextRef="#ctx0" brushRef="#br0" timeOffset="52048.9789">9944 13351 40 0,'-8'2'55'0,"8"-2"3"15,-11 0-4-15,11 0-52 0,0 0 0 16,0 0-2-16,14 0 1 16,-3 0 0-16,8 7 0 0,-1 1 0 15,8 3 1-15,-3-1 0 16,7 3-1-16,0-3-1 15,-1 1 1-15,5-1 1 16,-8-2 4-16,6-3 0 0,-5-4 3 16,4-1 2-16,-8-4 1 15,3-5 2-15,-4-6 2 16,1-1-2-16,-2-8 1 0,1-1-1 16,-6-7-2-16,-3 1-1 15,-1-5 1-15,-3 0-2 16,-2 0-2-16,-6 1-2 15,-1 2-1-15,0 4-1 16,-5 4-1-16,-1 4-4 0,1 5-13 16,3 4-57-16,2 12-5 15,-15-8-4-15,2 5-5 16,1-1 1-16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49:58.447"/>
    </inkml:context>
    <inkml:brush xml:id="br0">
      <inkml:brushProperty name="width" value="0.05292" units="cm"/>
      <inkml:brushProperty name="height" value="0.05292" units="cm"/>
      <inkml:brushProperty name="color" value="#FF0000"/>
    </inkml:brush>
  </inkml:definitions>
  <inkml:trace contextRef="#ctx0" brushRef="#br0">8856 2948 26 0,'-7'-18'67'0,"0"-2"0"0,-1-3-1 15,1 2-3-15,-12 3-59 16,17 4 0-16,2 14 0 0,2-10 0 16,-2 10 1-16,13 13 0 15,-3 5-1-15,2 5 0 16,2 5-1-16,2 4 4 0,5-4 2 16,8-5 3-16,4-11 1 15,17-12 3-15,13-18-2 16,23-17 2-16,19-21-2 15,20-13-3-15,15-18-3 16,13-8-4-16,10-4-2 16,2-1-2-16,-3 1 0 0,-5 1-1 15,-11 7-1-15,-14 8 1 16,-9 11 0-16,-15 6-4 16,-13 13-12-16,-18 14-46 15,-13 12-13-15,-20 15-7 0,-22 9-5 16,-18 9-2-16</inkml:trace>
  <inkml:trace contextRef="#ctx0" brushRef="#br0" timeOffset="465.7825">9244 3164 14 0,'-30'-9'66'0,"6"0"0"16,1 1-3 0,5 1-1-16,5 4-58 0,13 3 2 15,-13 2-1-15,13-2-1 16,4 15 0-16,9-6 3 16,6-2 2-16,11-2 3 0,13-7 1 15,15-14-1-15,21-14 1 16,20-10 0-16,21-15-1 15,15-7-1-15,16-10-4 0,9-7-3 16,2-3-1-16,0 2-2 16,-6 3-4-16,-8 4-8 15,-8 2-30-15,-3 9-32 16,-15 4-6-16,-5 7-5 0,-13 0-2 16</inkml:trace>
  <inkml:trace contextRef="#ctx0" brushRef="#br0" timeOffset="1644.2218">15810 4109 14 0,'-65'0'72'0,"5"-5"0"16,9-3 0-16,4-4-3 15,13-3-57-15,8 5 1 0,4 1-2 16,7 2-2-16,4 1-2 15,11 6-1-15,0 0-2 16,0 0 0-16,13 0-2 16,12 0 1-16,8 5 0 15,14-2 0-15,11-2 1 16,16-1 0-16,12 0 0 0,13-7-1 16,10 0 1-16,13-4-1 15,10-1-1-15,9 1 1 16,9-2-1-16,10-1 0 0,8 0-1 15,9-4 1-15,10 2-1 16,7-4 1-16,6 2-1 16,9-3 0-16,5-1 0 15,3 0 1-15,8 0 0 0,-2 1-1 16,8-1 1-16,0 2-1 16,3 1 1-16,1 1 1 15,-2 1-1-15,1 2 1 0,-7 0 1 16,2 4-2-16,-10 1 1 15,-8-2 2-15,-8 2-2 16,-10 0 0-16,-14 3 0 16,-14 1-1-16,-16 2 0 15,-19-1 0-15,-15 0 0 16,-19 3-1-16,-19-1 1 0,-18 3-1 16,-8 0 1-16,-21 0-2 15,-14 0-7-15,-16 0-11 16,-4 9-42-16,-25-3-22 0,-20 1-5 15,-18-4-4-15,-12 1-6 16</inkml:trace>
  <inkml:trace contextRef="#ctx0" brushRef="#br0" timeOffset="2381.1724">16014 4434 10 0,'-78'9'69'0,"14"0"2"16,12-7-2-16,8-1-4 0,13-1-59 15,11 1-2-15,9 0 3 16,11-1-2-16,0 0 1 16,20 10-1-16,7-8 1 15,12 2 0-15,7-2 0 0,16-1 0 16,14-1 0-16,12-1 0 15,16-7-2-15,20-2 1 16,13-4-1-16,14-5 0 0,15-5-1 16,16-1 0-16,16-4 1 15,12-1 1-15,11-4 0 16,7-2-1-16,14 1 1 16,8-1 0-16,8 1 1 15,7 0-1-15,5 1 0 0,6 2-2 16,5 0 0-16,1 4 0 15,-1 2-2-15,-3 2 1 16,-5 1 0-16,-7 5-1 0,-13 0 0 16,-10 1 1-16,-19 4-2 15,-10 2 2-15,-25 1 0 16,-15 3-1-16,-25 0 1 16,-16 2 0-16,-23 1 0 0,-19 3 0 15,-22-1 1-15,-15 1-1 16,-17-3 1-16,-12 3 0 15,-8-1 1-15,-6 1-1 0,-11 1 0 16,0 0 0-16,0-9-1 16,0 9 0-16,0 0-1 15,-12-12 0-15,12 12 0 16,-9-5 0-16,9 5-4 16,0 0-6-16,0 0-14 0,0 0-60 15,0 0 1-15,0-12-9 16,1-3-3-16,7-5-4 0</inkml:trace>
  <inkml:trace contextRef="#ctx0" brushRef="#br0" timeOffset="5911.1741">4871 11562 22 0,'-10'0'71'15,"1"-2"1"-15,9 2-4 0,-13-3-3 16,13 3-41-16,0 0-17 16,0 0-2-16,15-3 1 15,2 3-1-15,7 0 0 16,6 0 2-16,4 0-2 16,6 0 0-16,5-1 0 15,1-1-1-15,-2 2-4 0,2 0-11 16,-5 4-41-16,-4 6-18 15,-6 4-6-15,-11-1-4 16,-4 3 0-16</inkml:trace>
  <inkml:trace contextRef="#ctx0" brushRef="#br0" timeOffset="6126.4596">5201 11596 32 0,'-20'-4'79'16,"-4"1"-3"-16,7 3-3 16,-3 4-3-16,4 6-54 0,0 10-3 15,7 0-1-15,2 8-6 16,7 2-2-16,0 6 0 16,0 6-9-16,3 0-21 15,-3 4-42-15,5 4-5 0,-2-1-4 16,0 0-4-16</inkml:trace>
  <inkml:trace contextRef="#ctx0" brushRef="#br0" timeOffset="6770.3243">4740 12456 37 0,'-31'5'81'15,"6"-4"-2"-15,8-1-4 0,5-8-2 16,8-7-56-16,7-1-1 16,14-3-3-16,8-2-5 15,7 0-4-15,5 2 0 16,3 1-1-16,4 3-1 16,3 3-1-16,-2 2-2 0,5 4-3 15,-3 3-2-15,1 2-3 16,-1-1-3-16,-2-1 0 0,-1 1 0 15,-4-3 1-15,-2-5 2 16,-7 1 2-16,-3-2 5 16,-5-1 3-16,-5-2 4 0,-4-2 3 15,-4 1 1-15,-3 1 2 16,-1 4 0-16,-4-2 1 16,-2 12-2-16,5-15-3 15,-5 15-2-15,0 0-2 0,0 0-1 16,9 0-2-16,-7 11-1 15,0 7 1-15,0 2-1 16,1 4 1-16,-1 4 1 16,1 0-1-16,-3 0 1 15,1-2 0-15,0-4-1 16,0-4 2-16,-1-5 0 0,0-13 0 16,2 10 1-16,-2-10 1 15,5-12 0-15,0-4 0 16,5-8 0-16,-1-4-1 0,4-4 0 15,2-2-1-15,3 0-1 16,2 1 0-16,1 4-1 16,0 2-1-16,-1 8 0 15,1 9 0-15,-2 5-1 0,0 5 1 16,-3 12-1-16,-1 9 1 16,-3 5 0-16,-1 8-2 15,-1 2-3-15,0 3-7 16,-1-3-27-16,-4-6-35 15,8-3-5-15,4-13-5 0,2-9-3 16</inkml:trace>
  <inkml:trace contextRef="#ctx0" brushRef="#br0" timeOffset="6991.6374">6041 11903 59 0,'-6'-38'88'0,"-1"5"-1"16,1 5-6-16,0 6-2 15,1 7-54-15,5 15-6 16,0 0-8-16,-9 8-5 0,9 13-3 16,0 9-2-16,0 9-1 15,-1 5-2-15,4 6-8 16,-1-2-15-16,-2 5-53 16,5 3-1-16,-2-4-9 15,-1-2-3-15,0-6 5 0</inkml:trace>
  <inkml:trace contextRef="#ctx0" brushRef="#br0" timeOffset="8037.1824">5940 12318 9 0,'8'-22'72'0,"8"-1"4"0,4 1-1 16,5-10-20-16,6 11-16 15,4 1-10-15,2-1-7 0,2 1-3 16,1 5-4-16,-1-1-3 16,2 1-2-16,-4 1-2 15,-3 1-3-15,-6 2-1 16,-3 1 0-16,-7 3-1 16,-5 1-1-16,-13 6 1 0,9-8-1 15,-9 8-1-15,0 0 0 16,-15 0 0-16,3 2-1 0,-2 6 0 15,0 4 0-15,2 4-1 16,0 4 1-16,4 2 0 16,3 1 0-16,5 3 0 15,3 0 0-15,6-4 0 16,5 1 1-16,2-5-1 16,1 0 1-16,1-7 0 0,1-2 0 15,-1-7 0-15,-3-2 2 16,0-7-1-16,-1-4 0 0,0-5 0 15,-1-5 0-15,-2-4 0 16,2-2 0-16,0-2-1 16,0 2 0-16,-1 3-1 15,2 1 0-15,0 4 0 0,0 5 0 16,1 5-1-16,-3 7 0 16,5 2 0-16,-3 13 0 15,1 5 1-15,0 5-1 0,2 4 1 16,0 4-1-16,4-2 1 15,3 0 0-15,-2-4 1 16,5-7 0-16,2-8-1 16,2-7 2-16,-1-6-1 0,2-13 0 15,-3-7 0-15,-2-5 0 16,-4-5 0-16,-3-1 0 16,-5-1 0-16,-6 1 1 15,-5 2-1-15,-4 3 1 16,1 5 0-16,-3 4-1 0,-5 7 1 15,-2 2-1-15,9 11-1 16,-17 0 0-16,12 6 0 0,1 10-1 16,4 3 1-16,0 5-1 15,9-1 1-15,6 4 0 16,4-4 0-16,3 1 0 16,4-5 0-16,0-1 1 0,-2-6-1 15,-1-3 1-15,-4-4 0 16,-6-5 0-1,-1-3 0-15,-5-8 1 16,-3-7 0-16,-1-6-2 0,-1-5 0 16,0-7 0-16,3-2 0 0,0-5 0 15,2 0 0-15,1-3 0 16,5 3 0-16,-1 2 0 16,0 8 0-16,2 3 0 0,-1 8 0 15,1 5 0 1,-3 8 0-16,3 7 0 0,0 2 0 15,3 11 0-15,-3 6 0 16,4 5 0-16,-2 6 0 0,0 4 0 16,-2 6 0-16,-3 2 0 15,-5 3 0-15,-6 0 0 16,0-2 0-16,-11 1 0 0,-3-4 0 16,-5-4 0-16,4-7-2 15,-4-5-5-15,6-5-6 16,-2-12-12-16,10-13-47 0,5 8-13 15,1-21-6-15,9-3-4 16,4-10-1-16</inkml:trace>
  <inkml:trace contextRef="#ctx0" brushRef="#br0" timeOffset="8409.2354">7604 11661 81 0,'13'-43'90'0,"-3"4"-4"15,-2 7-2-15,-3 4-38 16,2 8-8-16,-7 4-10 15,4 8-10-15,-4 8-7 0,1-13-4 16,-1 13-2-16,0 0-3 16,0 0 0-16,6-10-1 15,-6 10-1-15,9 0 1 0,-9 0-1 16,11 0 1-16,-11 0 0 16,10 14 0-16,-5-2 2 15,-3 4-1-15,-2 8 1 0,0 5-3 16,0 6 0-16,-2 5 0 15,-5 6 0-15,2 1 0 16,2 4 0-16,2-2 0 16,0 0 0-16,4-4 0 0,6-8 0 15,3-1 0-15,4-7 0 16,4-6 0-16,4-8 0 16,6-5 0-16,3-8 0 15,3-4 0-15,7-8-3 16,-1-11-21-16,1-6-61 0,0-7-3 15,-5-4-4-15,-5-6-6 16,-10-3-1-16</inkml:trace>
  <inkml:trace contextRef="#ctx0" brushRef="#br0" timeOffset="8584.1635">7887 11630 73 0,'-46'18'91'0,"5"-1"-2"16,8-4-4-16,6-5-2 15,12-2-57-15,15-6-6 16,6-12-3-16,16-6-11 0,18-2-17 16,3-6-67-16,14-6-5 15,3-4-3-15,0-8-8 16,4-2-3-16</inkml:trace>
  <inkml:trace contextRef="#ctx0" brushRef="#br0" timeOffset="11083.3082">9297 7924 11 0,'-43'-39'38'0,"-1"1"0"15,-6-3 5-15,-2 1-4 16,-5-2-4-16,-1 1-8 16,-5 0-6-16,-1 0-4 0,-6 4-5 15,-5-1-4-15,-1 5-2 16,-6 2-2-16,-1 4-1 16,-10 4-1-16,-3 6 0 0,-4 6-2 15,-5 5 0-15,-2 5 0 16,-4 0 1-16,2 9-1 15,1 3 0-15,5 6 1 16,4 3-1-16,4 7 1 16,6 2-1-16,3 7 0 15,4 5 0-15,5 9-1 0,-12 24 1 32,4 9 1-32,6 3 0 15,5 6 1-15,4 3 0 0,9 4 1 16,3 5-1-16,10 1 3 15,15-16-3-15,6-2 2 0,1 4-1 16,7-1 1-16,3 1-2 16,6 0 2-16,2 2-2 15,7 3 0-15,0-5 0 16,6 2-1-16,6-3 0 0,4 0 0 16,7 2 0-16,2-5 0 15,7-1 0-15,2-6 0 16,8-1 0-16,3-5 0 15,9-4 1-15,2-5-2 0,3-7 1 16,5-5 1-16,4-3 0 16,5-5-1-16,5-3 2 15,0-3-1-15,3-3 0 0,2-2-1 16,0-3 1 0,2-5-1-16,3-5 0 15,-5-3 0-15,2-6-1 0,-3-5 2 16,0-5 0-16,-1-2 0 15,1-6-1-15,-4-5 1 0,0-3 0 16,0-3 0 0,0-1 0-16,0-1-1 0,-1-1 1 15,-2-1-1-15,-1-1 0 16,1 0 0-16,-3 0 0 0,1-2 1 16,1-2 0-16,1-1 0 15,1-5 0-15,0-4 2 16,8-3 0-16,-2-6-1 0,8-5 1 15,-1-6 0-15,2-2 0 16,0-5 0-16,0-2-1 16,-3-1 0-16,-1-3-1 0,-3 2 1 15,-5-2-1-15,-7 1 0 16,-8 0-1-16,-5-2 1 16,-7-2-1-16,-11-2 1 15,-7-2-1-15,-8-2 0 16,-10-3-1-16,-5-1 1 0,-8-4-1 15,-3 4 0-15,-11-4 0 16,-6 1-1-16,-6-1 0 16,-7 0 0-16,-6-1-1 0,-7 2 0 15,-5 2 1-15,-4 3-2 16,-7 4 1-16,1 3 1 16,-8 9-1-16,0 7 2 15,-3 9-1-15,-6 8 1 0,-4 8 0 16,-3 11 1-16,-5 10-3 15,-1 9-4-15,-3 7-8 0,3 15-31 16,6 9-34 0,20-3-4 15,22 0-5-31,17-9-3 0</inkml:trace>
  <inkml:trace contextRef="#ctx0" brushRef="#br0" timeOffset="28620.2808">5460 14059 53 0,'-18'-22'79'0,"1"6"-4"0,4 4-3 16,1 5-5-16,12 7-60 15,-7 11 0-15,7 8-2 16,0 8-3-16,7 6-2 16,1 7 3-16,1 5-1 15,-2 5 0-15,1 5 0 0,-1 2-2 16,0 1-5-16,-4-5-12 16,-1 2-23-16,5-1-29 15,-6-6-7-15,0-7-4 0,1-10 0 16</inkml:trace>
  <inkml:trace contextRef="#ctx0" brushRef="#br0" timeOffset="29127.0247">5419 14216 35 0,'-12'-46'78'16,"5"0"-2"-16,4-1-2 15,3 2-5 1,9 3-57-16,5 3-2 0,7 11-4 16,2 5-4-16,8 9-2 0,-1 8 0 15,5 8 0-15,-9 14 1 16,1 14 1-16,-7 5-1 16,-7 8 5-16,-5 10-3 15,-8 2 0-15,-4-1-1 16,-7-6 2-16,1-3-3 0,-4-12 2 15,5-3-1-15,2-15 1 16,7-15-1-16,0 0-1 16,0 0 1-16,15-3 0 0,0-6-1 15,5 3-1 1,2 5-1-16,4 1 0 0,5 10 1 16,-3 4-1-16,1 8 0 15,-2 3 1-15,0 5 1 0,-6 4-1 16,-3 4 2-16,-10 1 1 15,-6 1 0-15,-4 4 1 16,-9 1 1-16,-10 0 2 16,-6-3-1-16,-6-1 2 0,-4-4-1 15,-2-5-1-15,-5-4-1 16,3-6 0-16,-4-9-4 16,8-3-10-16,2-10-28 0,3-5-41 15,15-13-4-15,9-8-5 16,8-6-6-16</inkml:trace>
  <inkml:trace contextRef="#ctx0" brushRef="#br0" timeOffset="29778.6142">6123 14427 25 0,'35'-29'72'16,"-5"1"3"-16,-5-1-1 15,-7 2-36-15,-5 2-3 0,-3 1-5 16,-7 7-9 0,-3-1-5-16,-6 10-5 0,-6 5-3 15,-7 4-3-15,-3 11-3 16,-3 9-1-16,2 6-1 16,0 9 0-16,4 5-1 0,4 0 2 31,6 1-1-31,9-3 1 0,5-4 1 0,10-6-1 15,7-8 1-15,5-11 0 0,5-5 1 16,5-5-1-16,1-6 0 16,-2-8 0-16,0-7 0 15,-7-3 0-15,-4-3 0 16,-4 3 0-16,-4-3-2 16,-4 2 1-16,-6 1 0 0,0 5 0 15,-2 5-2-15,-1 5 1 16,-4 9-1-16,11-4 0 15,-11 4 1-15,11 13 0 0,-2 2-2 16,-2 7 2-16,2 3 0 16,-1 4 0-16,-1 2 2 15,-1-2-2-15,0-1 0 16,0-6 1-16,0-4 0 16,-1-9 2-16,-5-9-1 0,14-4 1 15,-3-15 0-15,2-7-1 16,2-7 1-16,4-3-1 0,3-4 0 15,2 2-2-15,2 0 0 16,-2 8 1-16,1 6-1 16,-2 7 0-16,-3 8 1 15,1 9 0-15,-1 6 0 0,-3 11 1 16,-1 4 0-16,-1 9 0 16,-1 5 1-16,-2 2-1 15,2 0-1-15,-2 1-3 16,-3-8-13-16,6 2-64 15,4-7-1-15,6-7-6 0,7-8-5 16,9-10-6-16</inkml:trace>
  <inkml:trace contextRef="#ctx0" brushRef="#br0" timeOffset="31417.6664">7267 14425 3 0,'0'0'63'16,"0"0"3"-16,0-11 1 0,29-6-27 15,-22-8-14-15,5-1-2 16,-4-4-7-16,-1 0-3 16,-2-3 0-16,-2 5 0 15,-3 4-3-15,-3 3 0 0,-4 5-2 16,-4 5-1-16,0 9-3 16,0 3 0-16,-4 12-3 15,4 6 0-15,3 9-2 16,3 4 1-16,0 4-1 15,4 4 1-15,8-2 0 0,5-2 0 16,8-6 0-16,3-4 1 16,6-11-1-16,2-7 0 15,5-8 0-15,-2-14-1 0,1-11 0 16,-3-7-1-16,-3-8 1 16,0-7 0-16,-8-5 1 15,-3-4 2-15,-8-3 2 0,-3 1 0 16,-7-3 1-16,0 1 2 15,-10 4-1-15,0 4 0 16,-1 9-1-16,0 5-2 0,2 11-1 16,3 11-1-16,6 16 0 15,-6 8-1-15,6 20 0 16,6 10 0 0,1 16 0-16,4 10-1 0,4 13 1 15,-2 10 0-15,4 9 1 0,1 6-1 16,2 3 0-16,-2 1-1 15,3-3-1-15,0-4 2 16,0-9-1-16,0-7 0 16,1-13 0-16,1-12-1 15,2-13 1-15,-2-14 1 0,-2-10 0 16,0-13-1-16,0-10 1 16,0-15-1-16,-3-12 0 15,-2-8 0-15,-1-8 0 0,-5-6-1 16,-5-6 0-16,-2 4-1 15,-4 2 1-15,-8 7-1 16,-8 7 0-16,-6 9 2 0,-4 6-1 16,0 8 0-16,1 4 2 15,5 1-1-15,5-1 0 16,9-4 0-16,7-7 0 16,7-4-1-16,10-8 0 0,6-5-1 15,6-4 1 1,2-3-1-16,-1-1 1 0,1-1 1 15,-6 3 1-15,-5 2 0 16,-3 5 0-16,-3 5 1 16,-7 5 0-16,-1 6 0 0,-6 7 0 15,0 14-1-15,0 0-1 16,0 0 1-16,0 14-1 16,-1 8-1-16,1 6 0 0,0 5 0 15,1 2 1-15,4 0 0 16,6-3-1-16,1-2 1 15,3-7 1-15,7-8 0 0,4-9-1 16,1-9 1-16,6-13-1 16,2-13 1-16,3-10 0 15,0-10-1-15,1-10 0 16,-3-10-1-16,-5-6 1 16,-3-4 0-16,-4-5-1 0,-12 2-1 15,-4 2 1-15,-8 5 1 16,-1 5 1-16,-11 9 1 15,-3 11 0-15,-2 10 0 16,-2 11 1-16,-1 9 0 0,3 13-1 16,0 7 0-16,5 14-1 15,0 11-1-15,4 13 0 16,8 17 1-16,0 13 0 16,8 4 1-16,6 5 0 15,5-1 1-15,3-1-1 16,4-6 1-16,2-6 0 15,1-18-2-15,-2-9 2 0,1-9-3 16,-2-8 0-16,-3-9 0 16,-2-6 0-16,-3-6 0 15,-2-10 0-15,-2-5 0 16,-2-5 0-16,-4-6 0 0,2-4 0 16,-3 0 0-1,3-3 0-15,-3 6 0 0,6 1 0 16,-2 6 0-16,2 6 0 0,1 9 0 15,2 6 0-15,0 3 0 16,0 10 0-16,0 7 0 16,0 6 0-16,-1 1 0 15,1 5 0-15,-3 0 0 16,-5 3 0-16,0 0 0 0,-4 3 0 16,-3-3 0-16,-1-2 0 15,-2 1 0-15,-9-4 0 16,1-2 0-16,-2-8-3 15,-1 1-23-15,6-14-56 0,-11-6-5 16,1-7-3-16,-3-13-6 16,2-6-5-16</inkml:trace>
  <inkml:trace contextRef="#ctx0" brushRef="#br0" timeOffset="31584.7517">8551 13894 80 0,'-14'-5'88'15,"14"5"-3"-15,-4-20-6 16,9 4-1-16,-5 0-64 16,18-8-5-16,10 0-12 15,-5 3-47-15,3-6-26 0,1 1-6 16,-11 0-6-16,-7 0-4 16</inkml:trace>
  <inkml:trace contextRef="#ctx0" brushRef="#br0" timeOffset="31743.0348">8137 13518 1 0,'-42'15'72'0,"6"-5"-8"16,4-10-60-16,11 0-4 15,11-23-44-15,10 14-25 0</inkml:trace>
  <inkml:trace contextRef="#ctx0" brushRef="#br0" timeOffset="32670.002">10227 13744 13 0,'-19'-29'78'15,"-4"3"0"-15,-1 8-1 16,-5 10-4-16,-25 8-52 0,26 6-1 16,1 14 0-16,7 6-8 15,1 7-5-15,3 4-1 16,6 4-2-16,4-4 0 0,6-4-1 16,10-8 0-1,7-9-1-15,5-9 0 0,9-8 0 16,0-13 0-16,0-7 0 15,2-5-1-15,-7-8 1 16,-4 2-2-16,-8 0 1 16,-4 0 0-16,-9 6-1 15,-1-2 0-15,0 3 1 0,-2-1-1 16,-1-1 0-16,2-4 1 16,2-3-1-16,0-3 2 15,2-4 0-15,3-1 0 0,2 2 1 16,-3 4 0-16,-2 7 0 15,-1 7-1-15,-2 22-1 16,0 0 0-16,2 17-1 0,0 18 0 16,4 17 0-16,-2 14 0 15,11 17 2-15,0 10 0 16,5 11 0-16,1 6 1 16,1 2-1-16,0 6 0 0,-1-4-1 15,-6-5-1-15,-3-12 0 16,-8-9-1-16,-4-14 1 0,-3-10-1 15,-10-13 0 1,-3-15 2-16,-6-16 0 0,-3-7 0 16,-6-14 0-16,-1-11 1 15,-3-14-1-15,2-9 2 16,-2-12-1-16,3-3-1 0,9-7 0 16,7-3 0-16,7-2-1 15,11 2-1-15,19 4 0 16,4 4-8-16,13 9-26 0,13 10-46 15,-7 8 0-15,5 8-6 16,0 5-7-16,-3 7 2 16</inkml:trace>
  <inkml:trace contextRef="#ctx0" brushRef="#br0" timeOffset="33194.1178">11205 13586 43 0,'-32'-13'84'16,"-4"6"-3"-16,0 5-2 0,-2 2-4 16,7 0-57-16,-1 11-3 15,-1 5-2-15,9 8-5 16,1 5-3-16,8 2-1 0,4 3-1 15,10-1-1-15,3-4 0 16,12-3 0-16,7-8 0 16,6-8 0-16,6-10-1 15,1-10 0-15,2-14 0 0,0-9-1 16,-3-9 0-16,-4-6 0 16,-3-9-1-16,-7-3 1 15,-5-3 0-15,-7-4 1 0,0-2 1 16,-7 1 1-1,0-1 1-15,-3 5 0 0,-4 6 1 16,-3 8 0-16,2 8 0 16,-2 9-1-16,2 13 0 15,8 20-1-15,-16 0 0 0,12 16-1 16,-4 17-1-16,7 11 0 16,0 12-1-16,1 7 1 15,5 7 0-15,2 3 1 0,10 3 0 16,1-3-1-1,1-7-1-15,5-9-3 16,5-7-4-16,-6-11-9 0,9-8-27 16,3-8-41-16,-11-15-2 15,-1-8-7-15,0-1-3 16</inkml:trace>
  <inkml:trace contextRef="#ctx0" brushRef="#br0" timeOffset="34199.1681">11543 13586 44 0,'11'-17'75'0,"4"-2"-2"16,5-2 0 0,3-5-38-16,0-1-8 0,1 1-4 15,-5-2-3-15,-1 3-3 16,-7 4-3-16,-5 3-1 16,-5 5-1-16,-1 3-3 0,-11 7-2 15,0 1-3-15,-5 9-1 16,0 8-1-16,0 4-2 15,5 6 1-15,1 1 0 16,7 4-1-16,6 2 1 16,10-4 0-16,9-5 1 15,5-5-1-15,8-9 0 16,2-6-1-16,2-4 1 0,3-13-1 16,-9-10 1-1,-2-5-1-15,-5-4 0 0,-6-4 0 16,-5-3 1-16,-5-2 1 15,-4-3 0-15,-2-3 0 0,-2 2 0 16,-2 1 1-16,0 3 0 16,0 7 0-16,-2 5-1 15,-2 8-1-15,3 7 0 16,1 15 0-16,0 0-1 0,0 23 0 16,5 4-1-16,1 10 0 15,-1 5 0-15,6 5 1 16,-4 3-1-16,6 0 1 15,-2-3 0-15,-2-4 0 0,5-4 1 16,-6-9-1-16,2-5 0 16,-4-7 1-16,-6-18-1 15,15 6 1-15,-10-12 0 0,2-16-1 16,-1-7 0-16,5-6 1 16,1-5-1-16,4-5-1 15,1 1 0-15,5 4-1 16,3 5 0-16,1 7 0 15,-1 8 0-15,2 9-1 0,-4 8 1 16,0 4-1-16,-5 13 1 16,-2 7 1-16,-8 7 0 15,-4 7 1-15,-5 3 0 16,-11 6 0-16,-7 1 1 0,-2-2 1 16,-4-3-1-16,-2-4 0 15,6-8-1-15,3-5 1 16,10-12-1-16,8-11-3 0,8 0-2 15,9-16-1-15,10-10-1 16,7-8-3-16,7-10 0 16,3-7 1-16,3-7 1 15,-1-7 3-15,5-7 3 0,-1-3 4 16,-3-1 2-16,0 1 4 16,-5 1 1-16,-5 5 2 15,-5 8-1-15,-6 7 0 16,-10 13-1-16,-3 7-2 15,-9 12-1-15,-4 10-1 0,0 12-2 16,-9 7 0-16,0 13-1 16,0 10-2-16,-1 9 1 15,-2 10 0-15,4 4 0 0,0 5-1 16,1 2 1-16,6 2 0 16,1-2-1-16,5-4 0 15,7-2 1-15,6-8-1 0,2-4 0 16,8-7 0-16,1-10-1 15,5-5 1-15,3-9-2 16,-3-7-1-16,2-3-3 16,-10-9-11-16,5-16-60 0,-7 5-8 15,-1-3-3-15,-3-7-6 16,-5-3-2-16</inkml:trace>
  <inkml:trace contextRef="#ctx0" brushRef="#br0" timeOffset="34415.2197">12897 12958 18 0,'-61'16'95'15,"3"-2"-2"-15,14-5-6 16,10-5-3-16,18-4-2 16,16-10-69-16,16-6-3 0,23-1-4 15,8-5-4-15,11 0-4 16,0-6-10-16,7 1-67 15,-8 8-5-15,-12 1-4 16,-4 3-5-16,-10-3-5 0</inkml:trace>
  <inkml:trace contextRef="#ctx0" brushRef="#br0" timeOffset="42347.9275">16351 13971 80 0,'-10'-56'89'0,"-1"3"-4"0,-2 7-4 15,-2 8-3-15,2 10-66 16,5 12-1-16,8 16-2 15,-11 8-4-15,7 21-2 0,2 13-1 16,-1 13 0-16,2 7-1 16,0 11 0-16,-1 10-5 15,-3-1-8-15,4 2-21 16,1-3-45-16,0-9-5 16,-2-6-4-16,0-14-6 0</inkml:trace>
  <inkml:trace contextRef="#ctx0" brushRef="#br0" timeOffset="43698.2871">16130 14151 20 0,'-15'-54'79'16,"9"-4"2"-16,6 3-4 16,1 1-3-16,21 6-51 15,3 7 0-15,7 9-8 16,9 11-6-16,7 9-2 0,2 12 1 15,3 14-2-15,2 14-1 16,-3 8 0-16,-1 12 1 16,-3 7-3-16,-11 6 0 0,-6 1 0 15,-14 8-2 1,-10-2 1-16,-11-2 0 0,-13 1-1 16,-13-9 0-16,-6-4 0 15,-5-10 2-15,-1-9 0 16,0-12 0-16,6-12 0 15,3-11-1-15,7-5 1 0,9-13-1 16,9-2-1-16,6-1-1 16,3-2 0-16,10 2-1 15,8 1 0-15,7 6 0 0,4 1 0 16,8 3 1-16,4 1 0 16,8-2 0-16,6-3 0 15,5-4 0-15,2-5 0 0,3-4 0 16,0-3 1-16,-3-3 1 15,-5-2-1-15,-8 0 1 16,-8 0 0-16,-12 3 0 16,-9 3 1-16,-9 6-1 15,-10 3-1-15,-5 8 1 0,-11 7-1 16,-4 5 0-16,-4 10 0 16,-3 11 0-16,6 8-2 15,1 5 0-15,6 4 1 16,5 5 0-16,7-1 0 15,13-4 0-15,11-3-1 0,8-8 0 16,7-10 1-16,6-8-1 16,3-9 0-16,2-13-1 0,-3-11 0 15,-3-8 2-15,-6-9-1 16,-5-5 2-16,-7-6 0 16,-8-3 1-16,-4-3 0 0,-9-2 0 15,-2 1 1-15,-3 5-2 16,-1 4 1-16,-4 9 0 15,-2 8-1-15,-1 13-1 16,8 20 2-16,-11 7-2 16,7 19 2-16,1 14-1 15,1 10 0-15,0 11 0 0,0 6 0 16,2 2 0-16,-2-1 0 16,2-6-1-16,0-7 2 15,0-5-2-15,-1-10 0 0,1-12-2 16,0-7 4-16,0-11-2 15,0-10 0-15,0 0 0 16,11-19 0-16,-4-5 0 16,-1-2 0-16,4-6 0 0,1-2 0 15,1-2 0-15,4-1 0 16,-1 6 0-16,1 2 0 16,-2 8 0-16,3 6 0 0,-2 5 0 15,0 7 0-15,0 6 0 16,-3 9-2-16,-3 6 0 15,-2 5-1-15,-3 3 1 0,-3 1 1 16,-2 5 0-16,-5 1-1 16,-1-1 1-16,-1-6 0 15,-1-2 0-15,5-3 1 16,4-7 0-16,0-14-1 0,10 5 1 16,4-11-1-16,7-12 0 15,0-5 1-15,5-8 1 16,0-6-1-16,0-6 0 15,0-4 1-15,-4-4 1 16,-1-1 0-16,-2-2 0 0,-5 2-1 16,-2 3 2-16,-5 4-1 15,-1 10 3-15,-4 5-5 16,0 13 0-16,-2 17 0 0,0 0 0 16,-7 6 0-16,3 18 0 15,1 8 0-15,0 8 0 16,-1 5 0-16,1 3 0 0,2 3 0 15,0-2 0-15,1-3 0 16,2-2 0-16,1-5 0 16,3-3 0-16,-3-9-7 15,2-4-4-15,0-8-1 16,-5-15 1-16,6 8 2 0,-6-8 2 16,5-14 3-16,-5-5 5 15,3-3 4-15,-1-4 3 16,3-2 0-16,2-3 0 15,3-1-1-15,5-3 0 0,4 0-3 16,9-3-6-16,1-4-15 16,-19 4-65-16,33-5-5 15,0 1-3-15,8 0-6 16,2-1-5-16</inkml:trace>
  <inkml:trace contextRef="#ctx0" brushRef="#br0" timeOffset="44192.1432">20277 13578 32 0,'-9'-67'87'0,"-4"1"0"0,-1 4-3 15,-1-3-3-15,-2 12-51 16,6 13-6-16,0 5-6 16,4 17-8-16,7 18-2 0,-12 18-3 15,8 28-2-15,2 22-2 16,0 24 2-16,-3 22 1 16,1 20 0-16,0 12 0 15,-3 8-1-15,-1 3 1 16,-3 0 0-16,-1-4-1 0,0-9-2 15,5-11-5-15,2-13-4 16,4-6-14-16,4-9-59 16,16-26-5-16,8-19-6 0,9-22-4 15,12-24-4-15</inkml:trace>
  <inkml:trace contextRef="#ctx0" brushRef="#br0" timeOffset="44924.6453">21298 13494 0 0,'-21'-28'87'0,"-2"7"2"15,-4 3-5-15,0 3-4 16,-1 30-6-16,2-15-66 0,-2 11 1 15,3 6-2-15,-3 5-5 16,10 10 1 0,7 2-1-16,9 0 0 15,3-3-1-15,12-2 1 16,10-8 0-16,4-4-1 16,6-3 0-16,-1-10 0 15,-8-4-1-15,-3 0 0 0,-7 2 0 16,-14-2 0-16,3 14 0 15,-9 0 1-15,-13 7-1 16,-7 6 2-16,-1 7-1 0,-3 7 1 16,2 1 0-16,-1 6 1 15,8-1-1-15,7-4 0 16,11-1 1-16,7-6-1 16,14-6-1-16,12-9-1 15,9-8-1-15,12-11-3 0,6-4-1 16,5-16 0-16,4-7-1 15,1-7-1-15,-5-6 2 16,-4-8 0-16,-3-2 3 0,-8-2 4 16,-10-1 0-16,-11 4 2 15,-8 5 1-15,-8 6-1 16,-10 8 1-16,-7 11 0 0,-10 10-1 16,-4 7-1-16,-3 8-1 15,1 8 0 1,-3 3 0-16,6 3-1 0,5 1 1 15,5 0-1-15,4 1 0 16,4-2 0-16,2 6 0 0,4-2 0 16,0 7 0-16,0 3 0 15,1 5 1-15,-1 5-2 0,1 5 0 16,-3 1 1-16,1 5-1 16,-2-1 0-16,-1 3-1 15,0-1 0-15,0-4-2 16,0-1 0-16,-1-7-4 15,1-5-5-15,0-11-9 0,0-6-22 16,13-12-39-16,-13-12-2 16,21-4-7-16,-5-20 0 15</inkml:trace>
  <inkml:trace contextRef="#ctx0" brushRef="#br0" timeOffset="46034.5043">21920 13927 28 0,'13'-54'83'0,"-6"8"0"0,-1 13-4 16,-6 10-5-16,-5 11-43 16,5 12-8-16,-11 6-8 15,3 13-6-15,3 8-3 16,4 8-2-16,1 1 0 0,0 3-1 16,8 1 1-16,4-4-1 15,4-7-1-15,5-5 0 16,3-9 0-16,3-8 0 0,2-7 0 15,4-6-1 1,-2-9 0-16,4-7 0 0,-4-6 1 16,1-5-1-16,-4-3 1 15,0-2-1-15,-4 0 2 16,-5 2 0-16,-3 3 0 0,-8 4 0 16,4 7 0-16,-9 7-2 15,-3 15 1-15,0 0-1 0,0 0 1 16,-1 11-2-16,-2 9 0 15,1 4 1-15,0 3-1 16,2 2 1-16,3 1 0 16,6-4 0-16,5-3 0 15,3-7-1-15,3-7 0 0,3-6 0 16,5-4 0-16,-1-10-1 16,3-7 1-16,-5-3-1 0,-2-4 0 15,-1 2 1 1,-4 1 0-16,-8 1-1 0,1 6 0 15,-9 6 0-15,-2 9 1 16,0 0-1-16,0 11 0 16,0 6 1-16,0 5 0 15,0 1 0-15,7 3 1 0,4-5 0 16,7-3 0-16,5-8 0 16,8-9 0-16,3-5-1 15,4-16 1-15,2-6-1 0,7-10 0 16,-5-6-1-16,-3-5 0 15,2-4 1-15,-7-4 0 16,-4-2 0-16,-7-1 1 16,-5-3 1-16,-4 3 0 0,-9 2 0 15,-4 6 1-15,-2 6 0 16,-6 10-2-16,-7 7 1 0,0 15-1 16,-4 12-1-1,0 12 0-15,1 14 0 16,0 10-1-16,4 10 0 0,0 7 1 15,3 20 1 1,8 5 0-16,2 0 0 16,6-3 0-16,4-3 1 15,5-5-2-15,4-7 0 16,3-5 0-16,3-20 0 16,-3-8 0-16,0-6 0 0,-4-7 0 15,1-3-2-15,-2-7 2 16,0-2 0-16,-7-2 0 15,1-2 0-15,0-2 2 16,-11 4-2-16,16-15 0 16,-16 15-2-16,13-10 1 0,-13 10 1 15,13 0-1-15,-5 10 0 16,-1 8 1-16,-3 11 0 0,-1 7-1 16,1 9 0-1,-3 8 1-15,-2 6 0 0,1 6 1 16,-2 0 0-16,-3-2 0 15,-1-2 0-15,-3-7 2 16,1-5-3-16,-3-9 0 0,4-6 0 16,-4-11 0-16,5-5 0 15,-1-7 0-15,7-11 0 16,-12 2 0-16,12-2 0 0,-15-12 0 16,5-3 0-16,2-3 0 15,-6-7 0-15,5-2 0 16,-5-11-26-16,0-10-59 15,2 0-6-15,4-7-2 16,5-5-4-16,-1-6-3 0</inkml:trace>
  <inkml:trace contextRef="#ctx0" brushRef="#br0" timeOffset="46247.0358">23024 13716 59 0,'-25'-5'91'15,"3"-2"-4"-15,11 0-4 16,7-6-2-16,10-3-57 16,18-1-4-16,13-4-8 15,12 2-7-15,8-1-2 16,3 0-2-16,-1-3-6 0,-1 9-18 16,5 2-59-16,-31 2 0 15,-14 2-4-15,-18 8-9 16,-5-15 2-16</inkml:trace>
  <inkml:trace contextRef="#ctx0" brushRef="#br0" timeOffset="46488.903">22544 13462 76 0,'-12'6'85'0,"-2"-4"-4"0,7-2-7 15,7 0-2-15,0 0-79 16,-11-1-29-16,11 1-35 16,0 0-5-16,0 0-7 15,0 0-2-15</inkml:trace>
  <inkml:trace contextRef="#ctx0" brushRef="#br0" timeOffset="47870.9589">24731 13901 47 0,'-36'-11'84'0,"13"3"0"0,9-3-4 15,14-1-1-15,14 1-56 16,12 0-5-16,17 4-3 16,9 0-5-16,9 3-4 15,7 3-1-15,0 1-2 16,2 3-1-16,-1 8-4 0,-8-2-10 16,2-3-43-1,-11 13-24-15,-12-3-4 0,-11 0-6 16,-10-2-4-16</inkml:trace>
  <inkml:trace contextRef="#ctx0" brushRef="#br0" timeOffset="48052.1349">25015 14118 43 0,'0'0'85'15,"0"0"-1"-15,17 0-4 16,11-10-5-16,12 2-51 0,9-5-7 15,6-3-12-15,12-4-66 16,0 8-12-16,3-1-8 16,2 3-5-16,1-6-2 15</inkml:trace>
  <inkml:trace contextRef="#ctx0" brushRef="#br0" timeOffset="48388.4547">26820 13307 60 0,'-44'-29'92'15,"5"-3"-2"-15,5 4-4 16,7 1-4-16,7 2-53 0,6 12-17 15,4 8-1-15,6 11-4 16,-2 20-3-16,3 17-3 16,-2 13 0-16,-1 15 0 0,-2 9 1 15,-5 17 1-15,-1 4 0 16,-2 1-1-16,1-2-1 16,4-4-4-16,-2-12-4 15,7-3-13-15,-4-12-30 0,10-17-34 16,0-13-4-16,2-18-6 15,-2-21-3-15</inkml:trace>
  <inkml:trace contextRef="#ctx0" brushRef="#br0" timeOffset="48640.9784">26463 13801 5 0,'-8'-85'77'16,"2"-1"6"-16,5 4-3 15,4-4-3-15,14 7-48 0,10 3-1 16,9 3-3-16,6 10-8 15,4 6-6-15,5 9-2 16,5 12-2-16,-6 11-1 0,0 13-2 16,-9 10 0-1,-4 8-1-15,-10 15-1 0,-9 12-1 16,-11 11 0-16,-7 9 1 16,-7 10-4-16,-11 6-2 15,0 13-9-15,-8 4-19 0,-6 5-48 16,7 0-3-16,7-5-6 15,1-6-5-15</inkml:trace>
  <inkml:trace contextRef="#ctx0" brushRef="#br0" timeOffset="49418.2677">26879 13889 55 0,'6'-28'86'15,"6"1"-1"-15,2 0-5 16,4 5-2-16,5 2-61 15,0 8-1-15,6 11-5 16,-2 1-5-16,1 14-2 0,-6 8-3 16,-3 8 1-16,-8 4-1 15,-6 1 1-15,-5 2-1 16,0-4 1-16,-6-3 0 16,-1-8 0-16,2-5 1 15,5-17-1-15,0 0 0 0,0 0 0 16,11-20-1-16,4-6 1 15,4-7-1-15,5-3-1 16,0-6-1-16,0 2 0 16,3 0 1-16,-3 3-1 0,-3 10 1 15,2 5 0-15,-4 9-1 16,-3 9 1-16,0 4 0 16,0 14 1-16,-3 4-1 0,2 8 1 15,0 2 0-15,4 3 0 16,3 0 1-16,1-3-1 15,5-4 1-15,2-10 0 0,5-7 0 16,0-7 0-16,0-11-1 16,-6-9 1-16,-5-8-1 15,-5-6 0-15,-7-4 0 16,-9-3-2-16,-6 1 1 16,-12-1-1-16,-11 5 0 0,-1 3-1 15,-8 5 1-15,-2 7-1 16,-1 9 0-16,0 7 1 0,2 5-1 15,7 11 2-15,8 11-1 16,6 3 1-16,10 5 0 16,5 3 1-16,6-1 0 15,9-4 1-15,1-3-1 16,3-7 1-16,0-8 1 16,1-5-1-16,2-5 0 0,-3-11 1 15,4-4-1-15,1-4 0 16,2-3-1-16,2 0 0 15,3 1-1-15,-3 3 1 0,-2 6-1 16,2 2 0-16,0 7-1 16,-4 3 1-16,-3 4 0 15,-3 10 0-15,-3 6 1 0,-2 3 0 16,-3 4 0-16,-6 3 0 16,-2 5 1-16,-4-2-1 15,-5 2 1-15,-4-1-3 16,0-6-4-16,1 3-13 15,2-6-64-15,4-8-3 0,4-7-4 16,8-9-7-16,9-10-4 16</inkml:trace>
  <inkml:trace contextRef="#ctx0" brushRef="#br0" timeOffset="49734.3351">28684 13040 84 0,'-1'-28'93'0,"-9"-1"-2"15,2 4-6-15,-4-1 0 16,12 3-64-16,-6 6-5 16,-3 5-6-16,9 12-4 15,-19 6-1-15,10 20-2 16,-7 16-1-16,0 19-1 15,-4 17 0-15,-2 14 1 0,-10 41 1 16,-2 10 0 0,6 1-3-1,2 2-5-15,5-9-3 0,11-5-13 16,1-9-33-16,17-18-32 16,20-41-5-16,6-24-5 0,5-14-5 15</inkml:trace>
  <inkml:trace contextRef="#ctx0" brushRef="#br0" timeOffset="50856.7814">29067 13666 64 0,'15'-58'91'0,"-7"7"-3"16,-8 8-5-16,-6 9-2 0,-9 6-64 15,-2 11-1 1,-2 9-4-16,-5 8-7 0,-4 11-2 15,-4 13-1-15,2 12 0 16,0 13 0-16,-1 7 0 16,8 9 0-16,5 0 0 0,8 0 1 15,10-5 0-15,7-7-1 16,12-12 0-16,7-14-1 16,12-13 1-16,3-14-1 15,0-11 0-15,2-13-1 0,2-9 1 16,-5-5-1-16,-1-3 0 15,-7-3 0-15,-6 3-1 16,-6 2 1-16,-4 6 0 0,-4 4 0 16,-6 10-1-16,-3 3 0 15,-3 16 1-15,0 0-1 16,0 0 1-16,-1 19 0 0,-3 7 0 16,4 4 1-16,2 2-1 15,8 4 2-15,5 0-1 16,7-6 0-16,3-5 0 15,6-8 1-15,6-11-1 16,-1-6 1-16,1-9-1 0,-3-12-1 16,-2-7 1-16,-7-5 0 15,-3-6-1-15,-7 0-1 16,-7-3 1-16,-6-3-1 16,-4-1 1-16,-9 5 0 0,-7-1-1 15,-3 7 0-15,-6 7 0 16,-2 6 0-16,-3 12 0 15,1 10 0-15,2 9 0 0,2 13 0 16,6 11 0-16,3 8 1 16,6 6 0-16,6 4 1 15,6 1-1-15,2-1 0 16,10-7 1-16,-2-6 0 0,0-8-1 16,1-10 1-16,1-12-1 15,4-8 1-15,1-9 0 16,-2-12 0-16,-2-9 0 15,5-3 0-15,3-7 0 16,2-1-1-16,1-3 0 16,-1 3 0-16,1 2 0 0,2 4 0 15,2 7-1-15,-5 6 0 16,-2 8 1-16,0 10-1 16,-3 5 1-16,-3 16-1 0,-2 8 1 15,-4 8 0-15,0 10 1 16,0 5 0-1,-1 1 0-15,-3-1 0 0,4-4 1 16,1-3-1-16,0-10 1 16,0-5-1-16,4-15 1 15,-3-9-1-15,7-5 0 0,0-12 0 16,3-6-1-16,1-8 1 16,0-4-2-16,4-3 1 15,0-3-1-15,-1-1 0 16,-1 1 1-16,-2 1-1 15,-5 6 1-15,-5 5-1 0,-2 9 0 16,-6 6 0-16,-4 12 0 16,-6 1 0-16,-6 12 0 15,2 7 0-15,10 9 0 16,2 1 1 0,11 4 1-16,7-1-1 15,7 0 1-15,7-2 0 0,-3 0 0 16,-4-1 0-16,-13-5 1 15,-11-1 0-15,-6-1 0 16,-14 1 1-16,-8-5-3 16,-3-1 0-16,-3-4 0 0,3-4 0 15,7 0-5 1,0-8-36-16,9-1-45 16,12-1-1-16,1-7-8 0,9-3-7 15,7 0 7-15</inkml:trace>
  <inkml:trace contextRef="#ctx0" brushRef="#br0" timeOffset="51727.1636">30261 13748 0 0,'0'14'34'0,"0"-14"8"16,9 9 6-16,3-5-1 16,-12-4-3-16,22 0-1 15,-14-4-3-15,10-9-5 0,-5-2-3 16,9-6-7-16,-7-3-8 15,1-3-4-15,4-1-5 16,-2-4-2-16,0 4-2 0,-4 1-1 16,-1 5-1-16,-6 3 0 15,-1 5-1-15,-1 4-1 16,-5 10 0-16,0 0 0 0,0 20-1 16,-3 8 2-1,0 4-1-15,-2 5 2 16,-2 2 1-16,-1 4 0 0,-4-1 2 15,-2-3 0-15,-10-3 0 16,-1-6 0-16,-6-5-1 16,-5-4 0-16,-6-2-2 15,-2-3-5-15,-4-7-8 16,2 1-23-16,15-5-49 16,-20-5-1-16,-2 0-8 0,-2-5-4 15</inkml:trace>
  <inkml:trace contextRef="#ctx0" brushRef="#br0" timeOffset="52788.3195">14785 14339 29 0,'-14'-15'81'0,"3"2"0"16,-1-1-1-16,4 4-4 16,-2 3-56-16,10 7 0 15,-9-8-6-15,9 8-5 0,0 0-4 16,0 12-2-16,0 1-2 16,5 6 0-16,1 1 0 15,5 2 1-15,-1 1 0 0,5-2 2 16,2-4 0-1,9-5 2-15,4-9 0 16,14-3 0-16,6-16 0 0,14-6 0 16,7-8-2-16,6-6 0 15,8-3 0-15,-1-2-2 0,2-1 0 16,-6 3 0-16,-4 3-1 16,-10 4 0-16,-8 6 0 15,-10 3-3-15,-10 8-6 16,-15-1-15-16,-8 13-56 0,-15 3-4 15,0 0-4-15,-15 11-7 16,-13 0-2-16</inkml:trace>
  <inkml:trace contextRef="#ctx0" brushRef="#br0" timeOffset="53194.0547">14895 14568 22 0,'-16'-9'77'16,"5"-2"4"-16,-4-1-3 16,5 26-13-16,1-19-38 0,9 5-2 15,-14-12-7-15,14 12-6 16,0 0-4-16,-5 9-4 15,5 5-1-15,2 2-2 16,3 3 1-16,5 3 1 16,-3-1 1-16,7-1 1 0,5-6 2 15,11-6 0-15,11-7 1 16,14-8-1-16,13-13 1 16,12-12-1-16,11-8-1 0,9-6-2 15,5-4-2-15,0-3 0 16,-8 2 0-16,-10 6-2 15,-10 3 1-15,-10 9-1 16,-14 7-5-16,-15 4-8 16,-8 1-65-16,-16 12-7 0,-14 9-3 15,5-12-5-15,-10 2-5 16</inkml:trace>
  <inkml:trace contextRef="#ctx0" brushRef="#br0" timeOffset="54640.0669">14639 15394 47 0,'-6'-33'73'16,"-2"14"-4"-16,2-10-22 0,1 7-3 16,-4 1-10-16,4 5-8 15,2 5-7-15,3 11-4 16,0 0-5-16,-12 5-3 15,11 15-2-15,-3 8-2 16,2 10-1-16,-2 7 0 0,-1 6 1 16,-1 6 0-16,0 3 0 15,-4 1-2-15,3 0 1 16,-3-1-1-16,4-5-1 16,-1-2 1-16,3-7-1 0,2-6 1 15,2-6-2-15,7-10 0 16,5-5-3-16,6-10-2 15,4-5-5-15,6-4-5 16,1-8-4-16,7-8 0 0,-2-4-1 16,7-5 2-16,-5-3 1 15,-2-1 4-15,0-6 5 16,-3 3 7-16,-6-1 5 0,-1 4 5 16,-9 2 3-16,-5 3 1 15,-1 6 1-15,-5 4 0 16,-4 14-1-16,0 0-1 0,-7 0-1 15,1 8-3 1,-1 11-1-16,-1 5-3 0,4 4 1 16,0 1-1-16,2 0 0 15,0-1-1-15,6-1 0 16,4-8 0-16,5-5 1 0,5-8 1 16,3-4 0-16,0-4 2 15,5-11 0-15,-1-8 1 16,-2-5 0-16,-1-7 0 15,-5-5 0-15,-2 0 0 0,-4-2-2 16,-8-1-1-16,-3 3 0 16,-5 3-1-16,-9 6-1 15,-3 4-1-15,-4 9 0 16,-7 8-1-16,2 8-2 0,-4 6-4 16,8 12-5-16,0 5-10 15,7 5-32-15,9 5-27 16,6 3-7-16,12-1-4 15,14-4-1-15</inkml:trace>
  <inkml:trace contextRef="#ctx0" brushRef="#br0" timeOffset="55731.2298">15813 15534 48 0,'4'-25'79'16,"-11"5"1"-16,-12 3-2 0,-12 0-34 15,-6 8-17-15,-5 6-4 16,0 3-6-16,0 6-6 0,-2 11-3 16,5 6-2-16,0 7-2 15,6 6-1-15,7 6-1 16,1-1-1-16,10 2-1 16,6-2 0-16,7-4 0 15,3-5 0-15,11-7 1 0,7-8-1 16,4-5 1-16,1-10 1 15,6-3-1-15,1-14 1 16,-2-4 0-16,1-6 0 16,-4-3 0-16,-2-4 0 0,-4 0 0 15,-7 0-1-15,1 2 1 16,-6 5 0-16,-3 4-1 16,-3 6 0-16,-2 4 0 0,0 11-1 15,0 0 0-15,-2 5 0 16,-1 10-1-16,2 6 1 15,0 4-1-15,1 7 0 16,0 4 1-16,2-2-1 16,4 0 1-16,4-2 0 0,1-5-1 15,2-5 1-15,3-8 1 16,-3-8-1-16,1-6 1 16,1-3 0-16,1-11 1 0,-3-6-1 15,-1-5 1-15,2-2-1 16,-2-4 1-16,-2 2-1 15,0 0 1-15,-2 4-1 16,-2 2 1-16,-1 7-2 16,0 2 1-16,-5 14-1 15,9-9 0-15,-9 9 0 0,10 8 0 16,-3 5-1-16,2 4 0 16,0 5 1-16,0 3-1 15,1 2 0-15,-2 0 1 0,0-1 0 16,-1-3-1-16,-2-4 1 15,-2-3 1-15,1-6 0 16,-4-10 1-16,0 0 0 16,8-5 1-16,-3-10 0 0,1-7 0 15,3-4 0-15,2-4 0 16,3-4-1-16,1-1-1 0,4 2 1 16,-3 1-1-16,4 4-1 15,-4 5 1-15,1 5-1 16,-2 6-1-16,1 8 1 15,-5 4-1-15,4 7 0 0,-2 10 0 16,0 8 0-16,-2 6 0 16,1 5 0-16,-1 2 1 15,0 4-1-15,4-3 0 16,-2-5 1-16,3-5 0 16,0-6 0-16,7-8 0 0,-2-11 0 15,2-4 1-15,1-10 0 16,1-8 0-16,-4-5 0 15,-2-7 0-15,-1-3 1 0,-4 0-1 16,-6-2 0-16,-5 3 0 16,-2 2 0-16,-1 3 0 15,-7 5-1-15,-1 7 0 16,-3 5 0-16,-1 7-1 0,2 6 0 16,2 8-1-16,5 9 1 15,3 2 0-15,7 6 0 16,6 1 0-16,7-1 0 15,7-1 1-15,0-2-1 0,-1-1 1 16,-2-3 0-16,-3-3 0 16,-7-1 0-16,-5 1 1 15,-10 0-2-15,-4-4-5 16,5-14-44-16,-21 23-34 16,2-15-2-16,1-2-6 0,-2-9-7 15</inkml:trace>
  <inkml:trace contextRef="#ctx0" brushRef="#br0" timeOffset="56803.1003">19561 15270 69 0,'-9'-11'82'16,"-1"11"-4"-16,-3 6-4 15,-3 13-4-15,0 10-68 0,3 9-1 16,-1 12 1-16,1 5-1 15,-2 7-7-15,1 2-19 16,-5-4-44-16,7-1-7 16,-3-10-4-16,2-7-5 15</inkml:trace>
  <inkml:trace contextRef="#ctx0" brushRef="#br0" timeOffset="57151.0101">19423 15320 40 0,'0'-30'81'0,"0"8"0"16,1 11-4-16,-1 11-4 15,14 9-53-15,-2 19-6 16,3 7-5-16,6 11-5 16,0 5 0-16,9 4-1 0,1-3 0 15,0-4-1-15,5-7 0 16,-2-11-1-16,-1-13 1 15,-3-14 0-15,1-9 0 16,-1-15 0-16,-7-11 0 0,-2-8 0 16,-1-8 0-16,-4-7 0 15,0-2 1-15,-7-2-1 16,-1-1 1-16,-6 7 0 16,1 4-1-16,-3 9 0 0,-4 9-2 15,-1 19-6-15,-7 11-9 16,1 11-36-16,3 19-28 15,3 10-4-15,-2 6-7 16,6 1-1-16</inkml:trace>
  <inkml:trace contextRef="#ctx0" brushRef="#br0" timeOffset="57816.4086">20177 15410 43 0,'-13'-11'88'0,"-4"0"-3"16,-2 6-3-16,-3 5-5 0,-2 6-54 16,4 9-8-16,2 9-3 15,4 4-6-15,2 6-4 16,7 5-1-16,5-2 0 0,2 1-1 16,12-5 1-16,8-8 1 15,5-9-2-15,8-10 1 16,2-6 1-16,2-12 0 15,-4-10 0-15,-4-5 0 0,-9-5 0 16,-8-1 0-16,-10-2-1 16,-7 4 0-16,-14 4 0 15,-5 5-1-15,-9 6 1 16,-1 5-2-16,2 9 1 16,1 2-1-16,8 5 0 0,10 5 0 15,11-1 0-15,11 0-1 16,18-2-2-16,8-6 1 15,6-1 1-15,5-8-1 0,0-6 2 16,-1-6-1-16,-7-5 2 16,0-1 3-16,-9-5 1 15,-6 0 2-15,-6-1 0 16,-3 2 1-16,-5 4-1 0,-5 4-1 16,0 7-1-16,-6 15-2 15,0 0 0-15,4 4-1 16,-4 21-1-16,0 8-1 0,0 7 0 15,2 6 0-15,1 4 1 16,-1 2 0-16,0-4 0 16,-1-3 0-16,-1-6 0 15,0-7 1-15,-2-8 2 16,-2-10 0-16,4-14 1 0,-12 0 1 16,8-13 0-16,4-10 0 15,0-7 0-15,6-3-1 16,5-3-4-16,3-1 0 15,4-2 0-15,5 5 0 0,7 2 0 16,2 0-18-16,13 3-65 16,2 5-4-16,6 0-4 15,7 1-8-15,2 0-4 16</inkml:trace>
  <inkml:trace contextRef="#ctx0" brushRef="#br0" timeOffset="58515.1397">22221 14996 57 0,'-36'-25'89'15,"2"4"-5"-15,-1 1-4 16,0 5-2-16,-4 8-61 16,-1 7-2-16,-1 11-4 15,-1 8-4-15,-1 9-3 0,4 4-1 16,6 6-2-16,4 1 1 16,15-2-1-16,12-7-1 15,11-6 1-15,15-8 0 0,11-11 0 16,6-4 0-1,5-6 1-15,-3-8-1 0,-4-2 1 16,-6-1 0-16,-7 2-1 16,-13 3 1-16,-13 11-1 0,0 0 0 15,-21 11 0-15,-5 9-1 16,-8 8 1-16,-3 6-1 16,1 3 0-16,1 5 0 15,11-2 0-15,9-3 0 16,15-5 0-16,12-8 0 0,20-9 0 15,16-8 0-15,9-7 1 16,10-9-1-16,4-11 1 16,0-8 0-16,-5-1-1 0,-7-6 1 15,-11-1 0-15,-10-3 0 16,-12 2 1-16,-9 0-1 16,-10 5 1-16,-7 4 0 0,-8 5-1 15,-6 8 0 1,-3 10 0-16,-7 7-1 0,1 19 0 15,3 9 0-15,0 12 0 16,3 8 0-16,-1 7 0 16,5 7 0-16,4 3 0 15,-1 2 0-15,6-1-1 0,0 0 1 16,-1-2-1-16,1-5-1 16,3-3-3-16,1-10-3 0,4-5-9 15,5-15-18 1,-3-11-47-16,14-14-4 0,1-10-6 15,5-17-2-15</inkml:trace>
  <inkml:trace contextRef="#ctx0" brushRef="#br0" timeOffset="59636.2432">22561 15443 67 0,'19'-56'86'0,"-2"8"-3"16,-6 8-22-16,-1 9-10 0,-2 10-12 15,-3 11-15-15,-5 10-7 16,0 0-7-1,2 22-5-15,-2 1-3 0,0 7-2 16,-2 2 0-16,0 5 0 0,2 1 1 16,2-5-1-16,6-3 0 15,2-6 1-15,7-5-1 16,7-11 1-16,4-7 0 0,3-2 0 16,1-13 0-16,1-5 1 15,-1-6-1-15,1-4 0 16,-7 1 0-16,-5-1 0 15,-4 2 0-15,-5 4 1 16,-3 4-1-16,-3 7-1 0,-6 12 1 16,0 0-1-16,0 0 0 15,-8 15 0-15,1 6-1 16,2 4 1-16,-2 5-1 0,2 1 1 16,4-1 0-16,1-4 0 15,5-5 0-15,8-3 0 16,6-10 1-16,5-7-1 0,6-4 1 15,2-10-1 1,-2-6 1-16,3-4-1 16,0-4 1-16,-6 0-1 0,-1-1 1 15,-9 3-1-15,-4 4 1 16,-4 5-1-16,-4 5 0 16,-5 11-1-16,0 0 1 0,0 0-1 15,-4 18 1-15,3 1-1 16,1-1 0-16,0 1 1 15,5 0 0-15,8-5 0 16,7-6 1-16,9-7 0 0,3-4-1 16,6-9 1-16,3-8 0 15,-2-5 0-15,-1-7 0 16,-2-5 0-16,-6-7 1 0,-6-2-1 16,-5-6 1-16,-4-3 1 15,-7-1 0-15,0-4 0 16,-3 3 1-16,-5 5 0 0,0 3 0 15,0 10-1-15,-7 7 0 16,-2 11-1-16,2 12-1 16,-5 9 0-16,-3 18-2 15,5 9 0-15,-1 10 0 16,-1 9-1-16,5 5 2 0,5 7-2 16,0 0 1-16,2 0-2 15,5-4 0-15,3-4 0 16,4-7 1-16,0-8-1 0,-2-6 0 15,4-10 1-15,-1-7 1 16,0-10 1-16,0-2 1 16,3-8 0-16,0-6 0 0,-3-1 0 15,-1 1 0-15,-1 0 0 16,3 3-1-16,-6 2 1 16,4 2-1-16,-4 5 0 15,3 2 0-15,-2 0 0 0,3 0 0 16,3 4 0-16,1-3 0 15,1 0 0-15,1 1 1 16,0-2-1-16,2 0 0 16,-1 1 0-16,-2 2-1 0,0 4 1 15,-7 9 0-15,-1 7-1 16,-4 12 1-16,-5 9-1 16,-5 10 0-16,-6 9 1 15,-1 8-1-15,-3 3 1 16,0 1-1-16,1-5 0 0,2-7 1 15,3-9 0-15,0-9 1 16,3-11 1-16,4-11 1 16,0-12 0-16,2-11 1 15,0 0 0-15,-9-9 0 16,4-11-1-16,1-4-1 0,-3-9-4 16,-3-10-6-16,-1-2-15 0,-1-8-60 15,0-6-3-15,-5-5-5 16,2-2-7-16,-2 2-2 15</inkml:trace>
  <inkml:trace contextRef="#ctx0" brushRef="#br0" timeOffset="59809.1748">23613 15133 47 0,'0'-15'87'0,"6"1"0"15,6-2-6-15,4 1-4 0,27-3-52 16,-18 3-8-16,-2 0-7 15,4 5-19-15,-3-3-65 16,-3-2-3-16,-4-1-6 0,-11-4-7 16,-4 1-1-16</inkml:trace>
  <inkml:trace contextRef="#ctx0" brushRef="#br0" timeOffset="59980.762">23265 14947 62 0,'-19'19'85'0,"1"-2"-9"15,3-5-38-15,15-12-36 16,4 23-56-16,11-28-28 16,12-10-2-16</inkml:trace>
  <inkml:trace contextRef="#ctx0" brushRef="#br0" timeOffset="72093.5778">5105 8224 54 0,'7'-44'67'15,"-6"3"1"-15,3 6-3 0,-2 7-49 16,3 6-2-16,10 11-3 15,-5 11-1-15,9 3-5 16,-4 14-3-16,6 8-1 16,-2 8 1-16,2 3-1 0,-2 4 1 15,2-2 0-15,-5-3 3 16,2-6 5-16,-4-6 3 16,4-9 2-16,0-14 2 15,7-10 0-15,6-22 0 16,8-11-1-16,9-18-2 0,8-8-6 15,9-14-4-15,5-7-1 16,9-2-2-16,-1-2 0 16,1 3 1-16,-5 5-3 0,0 7-4 15,-12 2-9-15,1 12-30 16,-2 7-36-16,-5 4-2 16,2 9-7-16,5 0-4 0</inkml:trace>
  <inkml:trace contextRef="#ctx0" brushRef="#br0" timeOffset="72908.4326">7812 6609 4 0,'-9'0'81'16,"9"0"2"0,-10-6-4-16,13-7-2 0,14-6-4 15,6-5-68-15,15 0 1 16,8 1 0-16,8 2-1 0,3 1-1 15,1 2-1-15,3 7-2 16,-10 3-1-16,-2 4-4 16,-10 4-3-16,-8 2-5 15,-6 1-3-15,-7 5-8 0,-6-4-2 16,-12-4-4-16,4 11 2 16,-4-11 2-16,-6 8 5 15,-4-3 7-15,-1-4 12 16,-6 0 12-16,0 1 10 0,1-2 6 15,-1 0 2-15,3-3 1 16,1 3 1-16,1-4-4 0,1 4-6 16,11 0-6-16,-9-2-5 15,9 2-3 1,-6 14-3-16,5 6-1 0,0 7-1 16,1 8-2-16,-1 8 1 15,0 10-2-15,-2 4-3 16,3 7-7-16,-2-3-15 0,2 0-52 15,5-2-2-15,8-7-8 16,5-9-4-16,8-16 7 16</inkml:trace>
  <inkml:trace contextRef="#ctx0" brushRef="#br0" timeOffset="73516.1913">8963 6521 61 0,'-5'-27'79'0,"-13"12"-2"0,-7 8-2 16,-7-13-14-16,-6 24-40 15,0 13-7-15,-4 9-4 16,2 4-2-16,4 2-3 16,5 3-1-16,6 1 0 15,9-3-2-15,11-1-1 16,5-5 0-16,15-6-1 0,8-7 1 15,9-5 0-15,5-9 0 16,0-4 1-16,3-9 0 16,-3-6 0-16,-4-3 1 0,-5-4 0 15,-9 0 0-15,-5 0 1 16,-6 0 0-16,-6 2 1 16,-2 3-1-16,-8 6 1 0,1 2-1 15,-3 3-1-15,10 10-1 16,-12 0 0-16,11 11-1 15,0 4 0-15,8 3-1 16,11 4-1-16,4-1 2 0,9 1-1 16,8-6 0-16,7-5 0 15,1-6-1-15,1-5-1 16,-1-6 1-16,-3-7-1 16,-8-5 1-16,-9-5-1 15,-8-2 1-15,-7-2 0 0,-10-3 1 16,-2 0 1-16,-7-2 0 15,-6 2 2-15,-1-2-1 16,1 5 1-16,1 1 0 0,2 4-1 16,3 7 0-16,5 6-1 15,2 9 1-15,6 5-2 16,11 12 0-16,3 4 0 0,7 7-1 16,1 2-2-16,7 4-5 15,-3-1-10-15,4-1-23 16,7-2-40-16,-11-7-3 15,-3-7-5-15,-4-9-5 16</inkml:trace>
  <inkml:trace contextRef="#ctx0" brushRef="#br0" timeOffset="73694.3596">9653 6385 22 0,'-7'-37'84'0,"-7"3"2"16,-5 6-3-16,1 5-3 15,0 10-37-15,-3 12-14 16,-4 4-9-16,3 18-8 15,-1 8-4-15,3 11-3 0,2 6-1 16,2 9-4-16,3-1-10 16,8-7-47-16,3 11-23 0,3-7-4 15,10-4-6 1,8-7-4-16</inkml:trace>
  <inkml:trace contextRef="#ctx0" brushRef="#br0" timeOffset="75456.1296">10527 6145 40 0,'0'-43'84'0,"-7"1"-1"0,-4 3-3 16,-5 6-4-16,-22 8-47 16,14 11-10-16,-5 12-3 15,-1 5-5-15,0 18-5 0,-1 8-1 16,5 10-1-16,1 5-2 15,8 5 1-15,7-2-1 16,8-1-1-16,5-5 1 0,13-12 0 16,4-9-1-16,8-13 1 15,7-8 0-15,0-18 0 16,3-11-1-16,-5-12 1 16,0-9-1-16,-11-6 1 0,-2-5-1 15,-6-6 0-15,-8 0 0 16,-5-3-1-16,0-3 1 15,-8 2 0-15,0 4 0 16,-5 6-1-16,0 9 1 0,3 10-1 16,-7 11 1-16,1 18-1 15,0 14 1-15,0 18 0 16,0 18-1-16,2 11 1 0,0 12 0 16,7 12-1-16,6 4 1 15,1 4-1-15,15 0 1 16,6-6-1-16,12-5 0 0,7-11 1 15,8-9-1-15,6-15 1 16,2-14 0-16,4-14 1 16,0-11-1-16,-1-17 0 15,-6-8 1-15,-7-11-1 16,-5-4 0-16,-12-5 1 0,-8 1-1 16,-9-1 0-16,-8 3-1 15,-7 9 1-15,-9 2-1 16,-6 9 1-16,-3 10-2 15,-3 11 1-15,-1 7 0 0,1 15-1 16,3 11 1-16,4 10 0 16,4 3-1-16,6 8 1 15,6 3 0-15,12-2 0 16,7-3-1-16,10-5-1 0,8-11-2 16,13-4-4-16,6-14-7 15,12-9-12-15,-5-6-11 16,10-15-16-16,0-5-3 15,-7-8-1-15,-6-5 5 0,-11-6 15 16,-7-4 14-16,-13 0 25 16,-5 1 23-16,-13 2 20 0,-9 3 6 15,-1 2 2-15,-5 6-7 16,-8 6-7-16,0 10-7 16,-2 1-9-16,-7 7-7 15,1 6-4-15,-3 3-4 16,0 7-2-16,-5 7-1 0,2 7-2 15,-1 6 0-15,3 6 0 16,3 3-1-16,5 5 0 16,9-1-1-16,3-1 0 15,4-3 0-15,11-6 0 0,11-8 0 16,7-8 0-16,3-11-1 16,1-8 2-16,1-11 0 15,-3-12 0-15,-2-6-1 0,-5-8 0 16,-11-6 1-16,-7-3-1 15,-6-6 0-15,0-3 0 16,-5-4 0-16,-8 1 1 16,1-1 1-16,2 4-2 15,-2 4 0-15,4 9 1 0,-1 8-1 16,4 10 0-16,0 11 0 16,5 18-1-16,0 0-2 15,-1 21 5-15,2 10 0 0,5 12-1 16,3 9 1-16,4 12 1 15,2 6 0-15,3 4 1 16,0-1 0-16,3-2-4 0,2-5 0 16,3-8-2-16,-4-10-1 15,7-12-3-15,-2-14 0 16,6-11 0-16,-4-11 1 16,1-12-1-16,0-14 2 15,-7-8 0-15,0-9 2 0,-8-7 2 16,0-2 1-16,-10-2 1 15,-2 3 0-15,-3 6 2 16,0 5-1-16,-4 10 0 16,0 10 1-16,4 20-1 0,-12-4-1 15,9 17 0-15,1 8 0 16,2 8-2-16,3 4 1 16,6 2 0-16,4 1 0 15,6-3 0-15,6-4 0 16,3-7 0-16,5-4 0 0,2-11 0 15,3-7-1-15,-2-3 1 0,-1-13 0 16,-4-5-1 0,-7-7 1-16,-6-4-1 0,-5-2 0 15,-6-4 0-15,-4 4 0 16,-2 2 0-16,-1 5 0 0,-4 4 1 16,0 8-1-1,4 15 0-15,-16-3 0 0,12 12 1 16,-3 13 0-16,2 8 0 15,4 3-1-15,0 5 0 0,1 0-2 16,3-1-3-16,9-6-6 16,7-1-16-16,3 0-42 15,10-19-16-15,6-7-2 16,1-8-8-16,9-8 0 0</inkml:trace>
  <inkml:trace contextRef="#ctx0" brushRef="#br0" timeOffset="75881.6534">12763 5321 19 0,'5'-50'82'16,"-4"6"4"-16,-3 6-4 16,-9 8-4-16,0 8-45 15,-3 10-6-15,-2 10-7 16,-3 6-8-16,1 11-5 0,-1 7-4 16,4 9 2-16,0 8-1 15,4 4 0-15,5 5 0 16,4 4 0-16,5-3 0 15,9 0-1-15,6-4 1 0,4-10-4 16,6-8 1-16,2-9-2 16,3-14 1-16,1-6-1 15,-4-12 1-15,-4-10-1 0,-4-8 1 16,-6-5-1-16,-5-8 0 16,-5-2 2-16,-6-6-2 15,0 1 0-15,-2-6 1 0,-5 3 1 16,-2 2 1-1,2 7 0-15,0 7 0 16,2 8-2-16,-2 13 2 0,7 18 0 16,0 0 0-16,-6 22-2 0,6 8 1 15,4 8-2-15,4 4 0 16,-1 6 1-16,4 5-4 16,-4-5-6-16,8 4-20 0,-3-5-49 15,-5-2-4-15,-5-8-5 16,-1-2-5-16,-1-9-1 15</inkml:trace>
  <inkml:trace contextRef="#ctx0" brushRef="#br0" timeOffset="76082.2584">12854 5484 32 0,'-3'-31'76'0,"4"-2"3"0,4-1 1 16,18 1-33-16,-8 3-8 16,4 3-8-16,2 6-9 0,0 6-6 15,2 7-3-15,5 4-3 16,0 4-5-16,0 9 1 15,-3 4 0-15,0 4-1 16,-2 3 0-16,-4 0-3 16,-2 3-6-16,-12-3-14 0,-2-8-57 15,-1 6-3-15,-2-9-9 16,0-9-5-16,0 0-4 16</inkml:trace>
  <inkml:trace contextRef="#ctx0" brushRef="#br0" timeOffset="76205.5252">13250 4852 14 0,'-4'-23'45'15,"4"23"-24"-15,-14-9-20 16,14 9-51-16</inkml:trace>
  <inkml:trace contextRef="#ctx0" brushRef="#br0" timeOffset="76702.006">13326 4882 49 0,'11'-3'90'0,"-11"3"-2"16,12-17-3-16,-11 2-13 16,4 4-31-16,-5 11-17 15,2-16-9-15,-2 16-6 16,0 0-3-16,12 1-3 0,-6 17 0 16,2 11-2-1,1 8-1-15,-3 13 0 0,0 7 1 16,-2 4-2-16,-3 3 4 15,-1-3-1-15,0-2 1 16,-3-10 0-16,1-6 0 16,-3-11 0-16,2-8 0 0,1-6 2 15,-1-9-5-15,3-9 0 16,-13 3 0-16,13-3 0 0,-9-15 0 16,4-1 0-16,1-6 0 15,4-3 0-15,0-3 0 16,1-3 0-16,7-2 0 0,-1 2 0 15,4-1-3-15,-2 4 1 16,3 4 0-16,0 4-2 16,1 6 3-16,2 9 0 15,-1 5 0-15,0 5 0 16,0 10 1-16,-1 3-1 0,-1 7 1 16,-5-1-1-1,-2 3 3-15,-5 2 0 0,0-1 1 16,-5 1 0-16,-7-1 0 15,-2-2 1-15,-3-4-4 0,-2 1 0 16,-2-7-5-16,9 2-14 16,-2-2-42-16,14-16-24 15,-11-7-3-15,11-12-7 16,11-4-3-16</inkml:trace>
  <inkml:trace contextRef="#ctx0" brushRef="#br0" timeOffset="76911.9536">13491 5097 18 0,'12'-62'86'0,"-1"5"0"0,-3 4 0 15,9 10-12-15,-14 9-25 16,0 8-16-16,2 10-13 16,-5 16-6-16,0 0-5 15,0 0-2-15,8 24-3 0,-8 3-1 16,1 9 0-16,0 8-1 16,-1 6 0-16,0 4 0 15,0-1-2-15,-2 0-4 16,0-2-3-16,-2-6-14 0,4-9-48 15,-1-3-16-15,3-9-2 16,4-10-7-16,5-7-2 16</inkml:trace>
  <inkml:trace contextRef="#ctx0" brushRef="#br0" timeOffset="77187.8843">13686 5277 53 0,'12'-10'79'0,"0"-2"2"16,2-2-4-16,1 0-31 0,0-6-9 15,1 5-9-15,-5-4-9 16,1-1-4-16,-6-1-2 16,-3 5-4-16,-2 2-1 0,-1 3-2 15,0 11-2-15,-13-5-1 16,1 9 0-16,1 11-1 16,2 6-1-16,-2 6-1 15,3 4 2-15,3 0-2 16,5 2 2-16,0-4 1 0,8-1-1 15,7-6-2-15,0-2-3 16,1-12-7-16,5-1-26 16,-1-7-43-16,-10-5-5 0,0-5-9 15,-9-8-6-15</inkml:trace>
  <inkml:trace contextRef="#ctx0" brushRef="#br0" timeOffset="77459.9191">13067 4960 73 0,'-12'-8'88'16,"12"8"-3"-16,-10-8-8 16,10 8-12-16,-12-10-116 0,12 10-20 15,0 0-8-15,0 0-8 16,0 0-2-16</inkml:trace>
  <inkml:trace contextRef="#ctx0" brushRef="#br0" timeOffset="79516.8986">5033 8229 61 0,'-19'-9'73'0,"3"1"0"15,3 4-36-15,1-3-7 0,12 7-2 16,0 0-10-16,0 0-6 16,0 10-6-16,10 5-2 15,6 6-3-15,3 2 2 16,4 6 0-16,5 3 0 0,-1 0 1 16,3 0-1-16,-3-5 1 15,1 1 2-15,-2-7 0 16,3 1 3-16,-4-11 2 0,3-7 1 15,5-8 0-15,9-16 0 16,14-17-1-16,14-18-1 16,15-17-3-16,16-15-3 15,16-15-1-15,12-4-1 0,6-5-1 16,-1 1-1-16,-3 10 0 16,-10 10-1-16,-10 14-4 15,-17 9-11-15,-9 6-57 0,-13 18-8 16,-10 7-5-16,-8 1-6 15,-7-3-3-15</inkml:trace>
  <inkml:trace contextRef="#ctx0" brushRef="#br0" timeOffset="80578.9297">9853 6947 18 0,'-57'16'69'0,"5"-4"2"16,11-2-4-16,5-3-2 16,6-2-51-16,6 0-7 0,6-1 0 15,4 0 1-15,4 0 0 16,10-4 1-16,0 0 1 15,3 8 2-15,9-6-1 0,12-2 0 16,8 0-1-16,14-7 0 16,11-1-2-1,15-8-1-15,11-2-1 0,14-5-1 16,12-6 0-16,12-3-3 0,13-3 2 16,8-5-1-16,9-3 0 15,8 1 1-15,10-4 0 16,4 0-1-16,8 0 0 15,11-3 0-15,0 1 0 0,5-1-1 16,2 1 1-16,0-3-1 16,-6 2 0-16,-4 3 0 15,-5 1 1-15,-16 3-2 0,-6 2 1 16,-15 7 0-16,-15 4 0 16,-12 4-1-16,-16 6 0 15,-19 2 0-15,-17 5 0 0,-15 5 0 16,-15 0 1-16,-13 3-2 15,-8 2 1-15,-17 2-5 16,0 0-4-16,-4 7-24 16,-11 3-50-16,-20 0-2 0,-11 2-5 15,-16 0-6-15,-7 0-3 16</inkml:trace>
  <inkml:trace contextRef="#ctx0" brushRef="#br0" timeOffset="84236.1659">10229 7216 0 0,'-36'8'66'0,"4"-2"5"16,5-4 1-16,5-1-2 16,5-1-44-16,7 0-11 0,10 0 1 15,0 0 1-15,8-4-1 16,9 2-4-16,9-1-1 15,10-1-1-15,9-2-2 16,11-2-1-16,7-2-1 0,16-3-1 16,10-3-2-16,10-3 1 15,11-1-1-15,15-5-1 16,8-2 1-16,17-4 0 16,8-3-1-16,10-2 2 0,8-1-1 15,7-4 0-15,7 3 0 16,4-3 0-16,1 2 1 15,-2 0 0-15,3 3-1 16,-4 3 1-16,-4 0-1 0,-8 2 0 16,-8 2 0-16,-7 1 0 15,-17 3 1-15,-9 6-1 0,-18-2 0 16,-16 4 0-16,-17 7-1 16,-17 1 1-16,-22 1-1 15,-12 5-2-15,-14 1 0 16,-9 1 0-16,-14 1 0 15,0 0 0-15,0 0 0 0,-6-5 0 16,-3 2 0-16,-4 1 0 16,-2-1 0-16,2-1 0 15,0 2 0-15,-1 1 0 0,5-1 0 16,-1 0 0-16,10 2 0 16,-9-1 0-16,9 1 0 15,0 0 0-15,0 0 0 16,0 0 0-16,0 0 0 0,0 0 0 15,0 0 0-15,0 0 0 16,0 0 0-16,0 0 0 16,0 0 0-16,0 0 0 15,0 0 0-15,0 0 0 0,-9 0 0 16,9 0 0-16,0 0 0 16,0 0 0-16,-8-6 0 15,8 6 0-15,0 0 0 0,0 0 0 16,0 0 0-1,-10-2 0-15,10 2 0 0,0 0 0 16,0 0 0-16,0 0 0 16,0 0 0-16,0 0 0 0,0 0 0 15,0 0 0-15,0 0 0 16,0 0 0-16,-8-6 0 16,8 6 0-16,0 0 0 15,0 0 0-15,-11-6 0 0,11 6 0 16,0 0 0-16,-9-9 0 15,9 9 0-15,0 0 0 16,0 0 0-16,-11-10 0 16,11 10 0-16,0 0 0 0,0 0 0 15,0 0 0-15,0 0 0 16,0 0 0-16,-8-7 0 16,8 7 0-16,0 0 0 15,0 0 0-15,0 0 0 0,0 0 0 16,0 0 0-16,0 0 0 15,0 0 0-15,0 0 0 16,0 0 0-16,0 0 0 16,0 0 0-16,0 0 0 0,0 0 0 15,0 0 0-15,0 0 0 16,0 0 0-16,0 0 0 16,0 0 0-16,0 0 0 0,0 0 0 15,0 0 0-15,0 0 0 16,0 0 0-16,0 0 0 15,0 0 0-15,0 0 0 16,0 0 0-16,0 0 0 0,0 0 0 16,0 0 0-16,0 0 0 15,0 0 0-15,0 0 0 16,0 0-2-16,0 0 2 16,0 0-1-16,0 0 0 15,0 0 1-15,0 0-1 0,-8-8-1 16,8 8 1-16,0 0-1 15,0 0-1-15,0 0 1 16,0 0-1-16,0 0 0 0,0 0 0 16,0 0 0-16,0 0 0 15,0 0 1-15,-8 0 0 16,8 0 0-16,0 0 1 0,0 0 1 16,0 0-1-16,-10 2 1 15,10-2 1-15,0 0-1 16,0 0 1-16,0 0-1 0,0 0 0 15,0 0 1-15,0 0-1 16,0 0 0-16,0 0 1 16,0 0-1-16,0 0 0 15,0 0 0-15,0 0 1 0,0 0-1 16,0 0 0-16,-7 0 0 16,7 0 0-16,0 0 0 15,0 0 0-15,0 0 0 16,0 0 0-16,0 0 0 15,0 0 0-15,0 0 0 0,0 0 0 16,0 0 0-16,0 0 0 16,0 0 1-16,0 0-1 15,0 0 0-15,0 0-1 0,0 0 1 16,0 0 0-16,0 0 0 16,0 0 0-16,0 0 0 15,0 0 0-15,0 0 0 16,0 0 0-16,0 0 0 0,0 0 0 15,0 0 0-15,0 0 0 16,0 0 0-16,0 0 0 16,0 0 0-16,0 0 0 15,0 0 0-15,0 0 0 0,0 0 0 16,0 0 0-16,0 0 0 16,0 0 0-16,0 0 1 0,0 0-1 15,0 0 0-15,0 0 0 16,0 0 0-16,0 0 0 15,0 0 0-15,0 0 0 16,0 0 0-16,0-8-1 16,0 8 0-16,0 0 1 15,0 0-1-15,0 0 0 0,0-9 1 16,0 9 0-16,0 0-1 16,0 0 1-16,0 0 0 15,0 0 0-15,0 0 0 16,0 0 0-16,0 0 0 0,0 0-1 15,0 0 1-15,0 0 0 16,0 0 0-16,0 0 1 0,0 0-1 16,0 0 0-16,0 0 0 15,0 0 0-15,0 0 0 16,0 0 0-16,0 0 0 0,0 0 0 16,0 0 0-16,6 8 0 15,-6-8 0-15,0 0 0 16,0 0 0-16,10 11 0 15,-10-11 0-15,0 0 0 16,0 0 0-16,0 0 1 0,8 8-1 16,-8-8 0-16,0 0 0 15,0 0 0-15,0 0 0 16,0 0 0-16,0 0 0 0,0 0 1 16,0 0-1-16,0 0 1 15,0 0-1-15,0 0 1 16,0 0-1-16,0 0 1 15,0 0 0-15,0 0-1 0,0 0 1 16,0 0-1-16,0 0 1 16,0 0 0-16,0 0-1 15,0 0 1-15,0 0-1 0,0 0 1 16,0 0-1-16,0 0 1 16,0 0-1-16,0 0 0 15,0 0 0-15,0 0 1 16,0 0-1-16,0 0 0 15,0 0 0-15,0 0 0 0,0 0 1 16,0 0-1-16,0 0 0 16,0 0 0-16,0 0 0 15,0 0 0-15,0 0 0 0,0 0 0 16,0 0 0-16,0 0 0 16,0 0 0-16,0 0 0 15,0 0 1-15,0 0-1 0,0 0 0 16,0 0 0-16,0 0 0 15,0 0 0-15,0 0 0 16,0 0 0-16,0 0 0 16,0 0 0-16,0 0 0 15,0 0 0-15,0 0 0 16,0 0 0-16,0 0 0 0,0 0 1 16,0 0-1-16,0 0 0 15,0 0 0-15,0 0 0 0,0 0 0 16,0 0 0-16,0 0 0 15,0 0 0-15,0 0 0 16,0 0 0-16,0 0 0 16,0 0 0-16,-3-5 0 0,3 5 0 15,0 0 0-15,0 0 0 16,0 0 0-16,0 0 0 16,0 0 0-16,0 0 0 0,0 0 0 15,0 0 0-15,0 0 0 16,0 0 0-16,0 0 0 15,0 0 0-15,-3-10 1 16,3 10-1-16,0 0 0 0,0 0 0 16,0 0 0-16,0 0 0 15,0 0 0-15,0 0 0 16,-1-9 0-16,1 9 0 16,0 0 0-16,0 0 1 15,0 0-1-15,0 0 0 0,-1-10 0 16,1 10 0-16,0 0 0 15,0 0 0-15,0 0 0 16,0 0 0-16,-1-9 0 0,1 9 0 16,0 0 0-16,0 0 0 15,0 0 1-15,0 0-1 16,0 0 0-16,0 0 0 16,0 0 0-16,0 0-1 0,0 0 1 15,0 0 0-15,0 0 0 16,0 0 0-16,0 0-1 15,0 0 2-15,0 0-1 16,0 0 0-16,0 0 0 0,0 0 0 16,0 0 0-16,0 0-1 15,0 0 2-15,0 0-1 16,0 0 0-16,0 0 0 16,0-9 0-16,0 9 1 0,0 0-1 15,0 0 0-15,0 0 0 16,0 0 0-16,0 0 0 15,0 0 0-15,0 0 0 0,0-9 0 16,0 9 0-16,0 0 0 16,0 0 0-16,0 0 0 15,0 0 0-15,-1-10 0 16,1 10 0-16,0 0 0 0,0 0 0 16,0 0 0-16,0 0 0 15,0 0 0-15,0 0 0 16,0 0 0-16,0 0 0 15,0 0 1-15,0 0-2 0,0 0 1 16,0 0 0-16,0 0 0 16,0 0 0-16,0 0 0 15,0 0-1-15,0-8 1 0,0 8 0 16,0 0 0-16,0 0 1 16,0 0-2-16,0 0 1 15,0 0 0-15,0 0 0 16,0 0-1-16,0 0 1 15,0 0 0-15,0 0-1 0,0 0 1 16,8 0-1-16,-8 0 1 16,0 0 0-16,0 0 0 15,11 3 0-15,-11-3 0 0,0 0 0 16,0 0 0-16,0 0 0 16,8 3 0-16,-8-3 0 15,0 0 0-15,0 0 1 16,0 0-1-16,0 0 0 0,0 0 1 15,0 0-1-15,0 0 0 16,0 0 1-16,0 0-1 0,0 0 0 16,0 0 0-16,0 0 1 15,2-6-1-15,-2 6 0 16,0 0 0-16,0-11 0 16,0 11 0-16,0-10 0 15,0 10 0-15,0 0 1 0,-2-11-1 16,2 11 0-16,-2-10 1 15,2 10-1-15,-3-14 0 16,3 14 0-16,-6-17-1 16,3 6 1-16,1 1 0 0,-1 0-1 15,1 0-1-15,-2 0-3 16,4 10-10-16,0 0-34 16,-10-9-33-16,10 9-2 15,-8-11-6-15,8 11-6 0</inkml:trace>
  <inkml:trace contextRef="#ctx0" brushRef="#br0" timeOffset="88083.579">5596 9728 50 0,'-15'3'76'0,"1"-2"-2"16,2-1-1-1,1 0-3-15,1-1-61 0,10 1 0 16,0 0 3-16,0 0-1 16,0 0-2-16,0 0-1 15,0 0 0-15,0 0-2 16,0 0-1-16,13-6 0 16,0 3-2-16,2 0 0 0,6 0 0 15,-1-2-1-15,2 0 0 16,1-1-2-16,2-1 1 15,-2 1-1-15,0 2-1 0,1-3-1 16,-2 3-3-16,-3-4-8 16,2 6-11-16,-4-2-30 0,-1 3-22 15,-6 0-7-15,0 0-5 16,-10 1 1-16</inkml:trace>
  <inkml:trace contextRef="#ctx0" brushRef="#br0" timeOffset="88403.4622">5555 10028 50 0,'-4'10'69'16,"4"-10"1"-16,-1 9 0 0,1-9-49 15,10-1-3-15,-1-5 0 16,2-2 2-16,2 1-5 0,0-2-3 16,2 0-3-1,1-2-2-15,-3 4-1 0,0 0-2 16,-2 1-2-16,0 1 0 0,-11 5-1 16,14-5-1-16,-14 5-2 15,11 0-11-15,-11 0-14 16,0 0-33-16,11-9-15 15,-11 9-4-15,12-10-4 16</inkml:trace>
  <inkml:trace contextRef="#ctx0" brushRef="#br0" timeOffset="95803.0894">5767 8969 20 0,'-15'-5'50'0,"5"2"4"15,-7 0-40-15,17 3 0 16,-15-7 2-16,15 7 3 15,0 0-2-15,0 0-4 0,0 0 0 16,0 0-4-16,0 0-4 16,0 0-1-16,0 0-1 15,0 0-1-15,0 0-2 16,0 0 1-16,0 0-1 0,0 0 1 16,0 0 0-16,0 0-1 15,0 0 1-15,0 0-1 16,0 0 1-16,0 0-1 15,0 0-1-15,0 0-9 16,0 0-20-16,0 0-27 0,0 0-5 16,0 0 0-16</inkml:trace>
  <inkml:trace contextRef="#ctx0" brushRef="#br0" timeOffset="98452.9428">12419 7704 45 0,'-29'6'78'15,"7"-1"-3"-15,4-3 0 0,18-2-2 16,0 0-60-16,0 0 0 16,34 3 1-16,7-2-2 0,16-1-1 15,12-1 1-15,8-2-4 16,4-1-2-16,3-1-1 15,0 3-1-15,-7 2-1 16,-10-3-5-16,-10 4-7 0,-17-1-21 16,-16-1-47-16,2-1-4 15,-14-5-6-15,-4-2-4 16</inkml:trace>
  <inkml:trace contextRef="#ctx0" brushRef="#br0" timeOffset="98699.4937">13018 7484 64 0,'0'0'75'0,"0"0"1"15,0 0-1-15,38 12-47 16,-25-1-3-16,4 6-1 0,0 6-1 16,2 4-7-16,-1 5-2 15,-4 4-3-15,-5 5-3 16,-1 1-2-16,-8 3-1 15,-10-2-1-15,-5 0-2 0,-7-3-3 16,-3 3-19 0,5-5-57-16,-11-5-2 0,0-7-6 15,7-11-5-15,7-10-4 16</inkml:trace>
  <inkml:trace contextRef="#ctx0" brushRef="#br0" timeOffset="99459.359">13545 7183 1 0,'-24'3'85'0,"3"-1"2"16,8-1-4-16,13-1-4 15,0-5-2-15,15-2-68 0,16-3-1 16,15-1-2-16,9-4 0 15,6 1-2-15,6 0-2 16,2 4-2-16,-9 0-4 16,-3 5-10-16,-11-1-14 0,-14 5-39 15,-9 4-13-15,-17 6-5 16,-6 2-5-16</inkml:trace>
  <inkml:trace contextRef="#ctx0" brushRef="#br0" timeOffset="99656.481">13877 7134 55 0,'-16'-8'84'0,"5"0"0"16,-1-1-5-16,12 9-32 0,-11-10-9 16,11 10-10-16,0 0-12 15,-1 5-6-15,1 9-2 16,1 8-3-16,1 9-3 16,1 7 0-16,0 7 0 0,-2 7-1 15,0 3-1-15,0 1-4 16,3 2-13-1,-4 1-50-15,0-11-14 0,3-5-3 16,1-10-6-16,3-7-4 0</inkml:trace>
  <inkml:trace contextRef="#ctx0" brushRef="#br0" timeOffset="100103.034">14282 7318 17 0,'-7'-10'81'0,"-4"8"2"0,-8 2-3 15,-5 0-4-15,-1 2-33 16,-3 8-26-16,2 6-4 0,2 3-2 16,2 3-5-16,6 0-2 15,4 2-1-15,4-2-1 16,8-1 0-16,2-4-2 0,8-4 2 15,5-4-1-15,4-6 0 16,3-3 1-16,-1-6 0 16,4-5 0-16,-5-3 0 0,-3-4 0 15,-2-1 0-15,-4-1 0 16,-2 1 0 0,-3 0 0-16,-6 2-1 0,0 1 1 15,-2 3 0-15,-3 4-1 16,5 9 0-16,-13-10 0 0,13 10-1 15,-10 5 1-15,10 6-1 16,0 2 0-16,11 1 0 16,3 2 0-16,4 1 0 15,5-1-2-15,2-1-6 0,2-6-8 16,2-4-20-16,2-1-43 16,-5-4-3-16,-4-7-6 15,-3-5-4-15</inkml:trace>
  <inkml:trace contextRef="#ctx0" brushRef="#br0" timeOffset="100295.7744">14475 7281 45 0,'-11'-21'83'0,"0"4"2"16,-2 0-6-16,7 7-24 15,-5 1-16-15,11 9-12 16,0 0-10-16,0 0-6 16,15 17-4-16,0 2-3 15,6 4-2-15,1 4 0 0,5 4-1 16,-4-1-5-16,1 2-9 15,-1-3-32-15,-2-6-35 16,-3-5-1-16,-3-9-7 16,-3-3-4-16</inkml:trace>
  <inkml:trace contextRef="#ctx0" brushRef="#br0" timeOffset="100501.3348">14695 7167 47 0,'-7'-16'86'15,"-5"7"-2"-15,2 6-2 16,-3 3-5-16,18 17-43 16,-14 1-19-16,-6 9-4 15,1 5-5-15,-1 3-4 16,3 6-3-16,-3-1-8 0,6 1-20 16,7 0-48-1,0-7-4-15,2-7-5 0,2-8-2 16</inkml:trace>
  <inkml:trace contextRef="#ctx0" brushRef="#br0" timeOffset="101366.0566">14959 7175 16 0,'-5'-12'78'0,"-7"5"4"15,-3 2-3-15,-5 4-4 0,20 1-42 16,-16 14-12-16,-4 1-3 16,2 4-8-16,4 1-3 15,2 3-2-15,4 1-1 16,6 0-1-16,2-1 0 0,5-7-2 16,6-1 0-16,3-7 1 15,1-5-2-15,3-3 0 16,0-3 1-16,-1-7 0 15,-1-3 0-15,-2-2 0 0,-5-1 0 16,-1 0-1-16,-5 1 1 16,-2 1 0-16,-1 1-1 15,-3 2-1-15,3 11 1 0,-18-6 1 16,18 6-1-16,-17 10 1 16,13 5-1-16,-1 4 1 15,5 3 0-15,0 3 1 16,7-2-1-16,4-2 0 0,3-7 0 15,7-4-1-15,2-7-1 16,3-3-2-16,0-12-1 16,-2-6 0-16,-4-5-1 0,-1-9 0 15,-5-1 1-15,-6-4 1 16,-5-1 2-16,-3-2 3 16,-2 0 2-16,-4 3 0 15,-4-1 2-15,1 8 0 16,-3 2 0-16,4 6-2 0,-1 7 0 15,9 15-1-15,-8-2-1 16,7 9 0-16,1 14-2 16,1 6 0-16,2 3 0 15,4 6 1-15,1 3-1 0,-2-2 2 16,1-1-1-16,0-2-1 16,-2-6 1-16,-2-5 0 15,1-4 1-15,-2-6 0 16,0-4-1-16,-2-9 1 0,0 0-1 15,0 0 1-15,0 0 0 16,2-15-1-16,0 2-1 16,1-3 0-16,5-2-1 0,-2 0 1 15,2 3-2-15,2-2 1 16,3 6 0-16,-2 1 0 16,7 6 0-16,-2 5 1 0,3 0 0 15,1 8 0-15,-2 5 1 16,2 4 0-16,-3 2 1 15,0 3 0-15,-9 2-1 16,-5 4 1-16,-3-3 0 16,-11 4 0-16,-7-1-1 0,-3-2 0 15,-2 0-2-15,-1-3-2 16,0-6-4-16,7 0-12 16,-3-9-30-16,12-7-33 0,8-2-4 15,0-16-6-15,4-5-3 16</inkml:trace>
  <inkml:trace contextRef="#ctx0" brushRef="#br0" timeOffset="101588.0681">15366 7004 24 0,'5'-26'83'0,"-3"10"0"0,1 7-3 16,-3 9-4-16,0 5-42 15,-5 12-7-15,4 4-7 16,1 10-9-16,0 5-1 15,0 4-1-15,0 4-2 0,3 0-2 16,1-2-1-16,1-1-4 16,-1-6-6-16,7 1-16 15,-2-4-56-15,4-10-3 16,-2-9-6-16,1-7-5 0,1-6-3 16</inkml:trace>
  <inkml:trace contextRef="#ctx0" brushRef="#br0" timeOffset="101863.8925">15501 7289 0 0,'0'-11'78'16,"0"11"4"-16,3-11-5 0,5 2-2 15,1-3-26-15,1-1-30 16,4 0-2-16,-3-1-4 16,2-1-4-16,-4 1 0 15,-5 2 1-15,-3 3-3 0,-1 9 1 16,-6-11 0-16,-4 11-2 15,-3 5-1-15,2 8 1 16,-2 5-2-16,4 8 1 16,1 3-1-16,4 3 0 0,4 1-1 15,0 2-2-15,8-7-2 16,9 1-10-16,0-4-69 16,8-11-4-16,3-8-5 15,1-6-5-15,1-13-4 0</inkml:trace>
  <inkml:trace contextRef="#ctx0" brushRef="#br0" timeOffset="102345.872">16388 6714 76 0,'-3'-22'91'0,"-2"5"-5"0,-1 4-5 15,6 13-2-15,-12-14-58 16,12 14-8-16,-8 20-3 0,8 7-5 15,-1 9-3-15,0 9-1 16,0 6 0-16,1 7-2 16,-1 2-2-16,1 4-7 0,-3-13-15 15,2 1-54-15,1-6-1 16,4-10-7-16,3-12-5 16,3-8 3-16</inkml:trace>
  <inkml:trace contextRef="#ctx0" brushRef="#br0" timeOffset="104082.9614">16566 6912 81 0,'1'-16'86'0,"-1"16"-2"16,0 0-6-16,0 0-1 0,-1 17-62 16,-2 6-3-16,2 6-4 15,-2 1-3-15,2 4 0 16,1-2-2-16,0 0-1 15,-2-1-1-15,2-8 0 16,0-2 0-16,0-5 0 0,0-5 0 16,0-11 1-16,0 0 0 15,0 0-1-15,11-6 1 0,-6-9-1 16,2-5 0-16,4-3 0 16,-1-2-1-16,1-2 0 15,2 2 0-15,0 1 0 16,-1 5 0-16,0 4-1 15,0 4 0-15,-1 9 1 0,-1 2-1 16,0 5 1-16,1 6-1 16,-3 4 1-16,2 5 0 0,-1 2 0 15,1 0 0-15,0-1 0 16,-1 0 0-16,-2-6 0 16,2-1 1-16,-3-4-1 15,-6-10 1-15,13 9 0 16,-13-9-1-16,12-3 2 15,-6-6-1-15,3-5-1 0,0-1 1 16,-1-4-1-16,4-3 0 16,-1 2 0-16,-1-2 0 0,3 0-1 15,-3 2 1-15,2 3-1 16,2 2 0-16,-1 4-1 16,1 4 1-16,0 4 0 15,2 3 0-15,1 0 0 16,-2 7 1-16,-3-1 0 0,2 2 0 15,-4-3 0-15,-10-5 0 16,12 10 1-16,-12-10 0 16,0 0 0-16,0 0 0 0,-1-6-1 15,1 6 1-15,-12-13-1 16,3 6 0-16,-1 2-1 16,-2 3 0-16,1 2 1 15,-1 4-1-15,-1 4 0 0,2 6 1 16,1 4-1-16,-1 3 1 15,3 3 0-15,3 0-1 16,3 1 1-16,2-3 0 16,3-2-1-16,5-5 1 15,6-4-1-15,2-4-1 0,4-7 1 16,2 0-1-16,1-11-1 16,-1-3 1-16,2-2 0 15,-3-6 0-15,-3 2 1 0,0-2 0 16,-6 1 1-16,-1 3 0 15,-5 3 1-15,0 2 0 16,-6 13-1-16,3-9 0 16,-3 9 0-16,0 5 1 0,0 8-1 15,0 2 1-15,0 4 0 16,0 4 0-16,4-1 2 16,5 0-1-16,3 1 1 0,4-4-1 15,5-3 1-15,4-5-1 16,2-4 0-16,4-5 0 15,-2 0-1-15,-2-14 1 0,-2-2-1 16,-3-4 0 0,-3-3 1-16,-6-4-1 0,-4-2 0 15,-5 0-1-15,-4-2 1 16,-1 0 0-16,-10 0-1 16,-1 3 0-16,-4 2 0 0,-2 3 0 15,-4 4-1-15,-2 6 0 16,-1 5 0-16,0 6 0 15,0 3 0-15,2 8 1 16,3 6-1-16,4 5 1 0,4 2-1 16,4 4 1-16,7-2 0 15,2 3-1-15,8-6 1 0,3 0 0 16,6-8 0-16,-1-4 0 16,3-5 1-16,-2-6-1 15,1-2 0-15,-1-9 1 16,-1-4-1-16,-2-3 1 15,-1-3-1-15,-1-1 0 0,0-2 0 16,1 0 1-16,-1 3-1 16,0 0 0-16,1 6-1 15,-3 2 1-15,2 5-1 16,1 8 1-16,0 1-1 0,-2 11 0 16,0 4 1-16,-1 3-1 15,0 4 1-15,-1 3-1 16,-3-1 1-16,1 3 0 0,-4-7-1 15,-2 1 1-15,-1-5 1 16,-1-4-1-16,0-4 1 16,0-9 0-16,0 0 0 0,-12 4 0 15,12-4 0-15,-11-16 0 16,9 2 0-16,-1-3 0 16,3-6-1-16,0 1 1 15,5-4-1-15,3 1 0 0,5 1 0 16,-1 1-1-1,2 6 1-15,1 1-1 0,0 6 0 16,-2 4 0-16,-1 6 0 16,-1 3 0-16,-1 8 1 0,-2 4-1 15,3 2 1-15,-2 3 0 16,2 1 0-16,-1 0 0 16,0-1 1-16,-2 0-1 15,1-5 1-15,-3-1 0 16,-1-4-1-16,-5-10 2 0,0 0-1 15,0 0 0-15,10 0 0 16,-9-11 0-16,4-5 0 0,3-3 0 16,0-5-1-16,5 0 0 15,1-1 1-15,0 0-1 16,2 4-1-16,-1 3 1 16,2 6 0-16,-4 4-1 0,1 8 0 15,-4 2 1-15,-2 9-1 16,0 5 1-16,-6 6 0 15,0 2 0-15,-2 3 0 16,0 1 0-16,0-1-2 0,-2-5-5 16,2 2-15-1,-2-2-51-15,2-8-10 0,0-14-3 16,2 11-6-16,-2-11-3 16</inkml:trace>
  <inkml:trace contextRef="#ctx0" brushRef="#br0" timeOffset="104393.0655">18043 6984 31 0,'4'-11'83'0,"-4"11"-1"0,10-15-4 16,-1 6-4-16,4 0-43 15,-2 0-11-15,1-1-4 16,1-2-6-16,-2 0-2 0,-2 0-1 16,-5 1-1-16,-2 1-1 15,-2 10 0-15,-4-13 0 16,-6 9-1-16,-3 4-1 15,-1 2 0-15,-3 8 0 0,2 6 1 16,0 6 0-16,4 4-1 16,-1 3 1-16,5 2 0 15,2 0-1-15,3 0 0 0,3-4 0 16,8-3-1-16,5-5 0 16,4-6-1-16,7-6-5 15,-1-7-25-15,6-3-53 16,1-8-4-16,-4-4-4 0,1-8-6 15,-8-6-5-15</inkml:trace>
  <inkml:trace contextRef="#ctx0" brushRef="#br0" timeOffset="105282.9543">18934 6590 75 0,'-13'-20'90'0,"1"4"-6"0,1 6-4 16,-1 2-2-16,12 8-63 0,-11 4-3 16,8 13-3-16,3 8-5 15,-2 10-2-15,1 8-2 16,0 11 0-16,-5 4 0 16,1 4 1-16,0 0-2 15,0-2 0-15,-3-5 0 0,0-7-1 16,2-10-1-16,1-6 0 15,0-9 2-15,3-8-3 16,2-15 2-16,0 0 1 0,0 0 0 16,-5-16 1-16,5-4 2 15,3-7 0-15,4-3 0 16,5-6 0-16,1 0 1 16,2-1 0-16,5 3 0 0,1 3 0 15,2 5 0-15,0 8-2 16,3 8 1-16,-1 10-1 15,-1 6 1-15,0 14 0 16,0 5-1-16,-3 7 1 0,-3 3-1 16,-1 1 2-16,-6 0-1 15,-4 0 0-15,-7-5 0 16,-1-1 0-16,-11-7-1 16,-2-2 0-16,-6-6-1 0,-2-4-4 15,-1-5-3-15,-4-6-7 16,5-2-15-16,-2-9-23 15,-1-2-30-15,12-5-3 16,4-1-6-16,6 0 0 0</inkml:trace>
  <inkml:trace contextRef="#ctx0" brushRef="#br0" timeOffset="105577.5145">19231 7015 50 0,'35'-7'75'0,"-1"-1"-1"15,2-4-20-15,-4 1-17 16,-1-5-3-16,-2 1-7 0,-4 0-7 16,-6-4-5-16,-4 2-3 15,-6 0-1-15,-5 3-1 16,-4 2-2-16,-3 1-1 0,-8 4 0 16,-5 4-2-16,-1 3 0 15,-2 4-1-15,-1 9-1 16,0 3 0-16,2 8-1 15,4 2 0-15,2 3 0 16,7 6-2-16,5-4-1 0,3 1-7 16,8-10-16-16,3-1-55 15,9-4-2-15,1-8-5 16,3-7-7-16,3-4 1 0</inkml:trace>
  <inkml:trace contextRef="#ctx0" brushRef="#br0" timeOffset="107239.9724">19720 6854 53 0,'0'-10'85'0,"0"10"-1"15,-9-2-4-15,9 2-4 0,-17 18-49 16,9 1-9-16,-1 4-6 16,4 5-4-16,2 1-1 15,3 3-3-15,2-2-1 0,8-4-1 16,3-1-1-16,6-4 0 15,3-6 0-15,1-5-1 16,0-4-1-16,1-6 0 16,1-6 0-16,-5-5-1 0,1-5 1 15,-5-1 0 1,-1-6 0-16,-3-1 1 0,-1-2 0 16,-3 0 1-16,-1 0-1 15,-1 4 0-15,-2 4 0 0,0 3-1 16,-4 15 0-16,0 0 0 15,0 0 0-15,6 12 0 16,-5 8 0-16,1 6 1 16,3 3 1-16,6 1-1 0,1-2 1 15,4-3 0-15,6-5 0 16,0-3 1-16,3-9-1 16,2-5 0-16,-2-3 1 0,-3-6-1 15,-1-7 0-15,-5-5 0 16,-1-3 0-16,-5-5 0 15,-6-1 0-15,-4-4 0 16,0 0-1-16,-7 1 1 16,-4 2-1-16,-4 3 0 0,-3 2 0 15,-2 5-1-15,-2 6 1 16,0 7-1-16,-4 5 1 16,4 3-1-16,0 10 1 0,5 6-1 15,2 4 1-15,6 2-1 16,3 3 1-16,5-1 0 15,2 2-1-15,6-5 2 16,4-2-2-16,4-6 1 0,-2-4 0 16,2-4 0-16,-1-6 1 15,1-2-1-15,-1-5 0 16,-1-6 0-16,-1-5 1 0,-1 0-1 16,0-4 1-16,1 0-1 15,1-2 1-15,-2-1-1 16,0 2 0-16,1 2 0 0,-2 2-1 15,1 4 1-15,0 5-1 16,-1 5 1-16,5 3-1 16,-5 9 0-16,1 7 1 15,2 4 0-15,-5 4 0 16,4 4 0-16,-1 2 0 0,-1-2 0 16,-3 0 1-16,0-3 0 15,-2-5-1-15,-2-1 1 16,1-5 0-16,-3-6 0 0,-1-8 0 15,0 0 0-15,0 0 0 16,-1-8 1-16,0-5-1 16,1-7 0-16,0-2-1 15,4-2 0-15,2-3 0 0,2 2 0 16,4-1-1-16,-1 4 0 16,2 2 0-16,1 6 0 15,-1 3 0-15,2 6 1 16,-1 5-1-16,3 4 0 0,-3 8 0 15,0 6 1-15,-2 2-1 16,0 4 1-16,-1 1 0 0,-5-1 0 16,-2 2 0-16,-2-7 0 15,-2 1 1 1,-1-5 0-16,1-3 0 0,0-12 0 16,0 0 1-16,0 0-1 15,-8-3 1-15,8-12-1 16,1-4 1-16,0-3-1 0,3-5 0 15,6-1 0-15,-4-4-1 16,5 2 0-16,1 3 0 16,1 1 0-16,1 3-1 15,0 6 1-15,1 2-1 0,0 8 0 16,0 5 0-16,2 4 0 16,-2 11 0-16,2 4 0 0,-3 7 1 15,4 1-1-15,-2 4 1 16,2 0 0-16,2 0 0 15,0-4 0-15,3-3 0 0,-1-6 0 16,1-4 0-16,3-8 1 16,-2-4-1-16,3-4 1 15,-1-8-1-15,-2-6 1 16,-3-7 0-16,0 0 0 16,-3-3 0-16,-6-1-1 15,-3 0 1-15,-7 2-1 0,-2 2 0 16,-9 6-1-16,-1 6 2 15,-5 3-2-15,-1 7 1 16,-3 3 0-16,2 8 0 0,0 7-1 16,4 7 1-16,4 2 0 15,6 4 0-15,3-1 0 16,2-3 0-16,10 0 0 16,3-5 1-16,5-5-1 0,4-4 1 15,-3-7 0-15,2-3 1 16,0-3-1-16,0-10 2 15,-5-1-1 1,0-2 1-16,-4-7 0 0,2 1 0 0,-3-3-1 16,3-2 1-16,-5 0-1 15,1 1 0-15,2-1 0 16,-3 5 0-16,1 3 0 16,-1 3-2-16,0 5 0 0,1 9 0 15,1 3 0-15,-2 11 0 16,3 5 0-16,1 5 0 15,-1 5 0-15,-2 4 0 0,0-1 0 16,-3 2 0-16,-3-3 0 16,-6-1 0-16,-1-3 0 15,-11 0 0-15,-2-3 0 16,-5-4 0-16,-4 1-9 0,-11-2-74 16,6-9-4-16,-6-2-3 15,1-6-6-15,9-3-8 16</inkml:trace>
  <inkml:trace contextRef="#ctx0" brushRef="#br0" timeOffset="108639.9175">21957 6993 11 0,'0'0'93'0,"-7"9"-2"16,7-9-4-16,13-11-7 16,8-10 0-16,6-2-70 15,9-6-4-15,4-3 0 0,5-5-3 16,-2-6 0-16,-2-3-1 15,-5-3 0-15,-8-3 0 16,-3-5-1-16,-8-5 1 16,-6 0-1-16,-6-3 0 15,-5 2 0-15,0 2 0 0,-1 5-1 16,-4 6 1-16,-6 9 0 16,5 8 0-16,-7 10-1 15,1 10 0-15,-1 12 0 0,-2 9-1 16,-3 15 1-16,2 13-1 15,2 13 1-15,-1 9 0 16,3 7 0-16,-1 5 1 16,9 2-1-16,1 0 1 0,3-1-2 15,3-7 0-15,5-7 0 16,5-6 0-16,3-7-1 16,5-7 0-16,4-9 1 15,2-10-1-15,8-10 1 16,-1-8 0-16,1-8 1 0,-1-11 0 15,-2-8 1-15,-2-5-1 16,-5-5 1-16,-5-3-1 16,-3 0 0-16,-6 1 1 15,-6 1-1-15,-2 5 0 0,-3 3 0 16,-4 8 0-16,-5 7 0 16,-2 9 0-16,-3 6 0 0,0 7 1 15,0 12-1-15,0 6 0 16,3 6 1-16,2 6 0 15,8 5-1-15,1 0 1 16,1 4-1-16,7-2 0 0,4-2 0 16,6-5 1-16,2-4-2 15,5-8 2-15,2-8-1 16,-1-9 0-16,4-8 1 16,5-6-1-16,-5-11 1 0,1-8-1 15,0-5 1-15,-4-7 0 16,1-3-1-16,-4-4 1 15,-2 2 0-15,-4-3 1 16,-6 6-1-16,-3 4 0 0,-4 4 0 16,-4 7 0-16,-6 8 0 15,-8 8 0-15,-4 4 0 16,0 6-1-16,1 10 1 16,1 5-1-16,6 4 0 0,0 5 0 15,8 6 0-15,1 0-1 16,12 3 1-16,3 0 0 0,3-1 0 15,1 1 0-15,-1 0 0 16,-4-5 0-16,-4-1 0 16,-6-4-1-16,-4-3 1 15,-3-5-1-15,-6 0 1 0,-5-6 0 16,1-4-1 0,2-2 1-16,1-5-1 0,10 0 0 15,0 0 0-15,6-13 0 16,11 1-1-16,2-6 0 0,5-5 0 15,-1-2 0-15,5-3 1 16,-1-7 1-16,-2-1 0 16,0-1 0-16,-3-1 1 0,-5-1 0 15,-2 6 0-15,-6 0 0 16,0 5 0-16,-4 6 0 16,-4 4 0-16,-1 5-1 15,0 13 0-15,0 0 0 16,-10 3 0-16,9 10-1 0,7 7 1 15,1 5-1-15,8 4 1 16,2 2 1-16,2 4-1 16,1-3 1-16,-2-2 0 15,-6-2 1-15,-4-3 0 0,-6-3 0 16,-3-2 0-16,-8-5 0 16,-10-4-1-16,-5-1-4 15,-5-10-18-15,-1 0-61 16,4 0-4-16,4-4-4 0,14-5-6 15,8-1-5-15</inkml:trace>
  <inkml:trace contextRef="#ctx0" brushRef="#br0" timeOffset="108773.7632">23497 6847 35 0,'0'0'96'0,"3"-6"-10"0,-3 6-54 16,-10-2-29-16,7-9-3 15,3-1-90-15,-2-1-4 16</inkml:trace>
  <inkml:trace contextRef="#ctx0" brushRef="#br0" timeOffset="113323.2413">10881 12860 11 0,'16'-28'87'0,"-2"1"-1"16,-1 0-3-16,-4 2-6 15,1 0-1-15,-1-7-60 0,1 10-16 16,1 3-1-16,6 2 2 16,2 2 1-16,2 3-2 15,2 3 0-15,0 3 1 16,-4 4 0-16,5 2 0 0,-1 0 0 15,-2 4-1-15,-2 2 1 16,1-1-1-16,-2 1 1 16,-1-4 0-16,0-2 0 0,1-1 1 15,4-10 1-15,3-9 0 16,6-6 0-16,6-10 0 16,7-5 1-16,8-9-1 15,9-5 0-15,4-6-1 16,5-4-1-16,6-3 0 0,4-1 0 15,1 2 0-15,-1 0-2 16,1 7-5-16,-6 1-9 16,-3 12-20-16,-2 6-44 15,-12 11-3-15,-11 9-5 16,-7 8-6-16</inkml:trace>
  <inkml:trace contextRef="#ctx0" brushRef="#br0" timeOffset="113787.4808">11566 12600 9 0,'0'0'80'0,"-16"8"0"16,16-8-4-16,-7 10-5 0,7-10-1 16,1 12-71-1,-1-3 0-15,4 2 1 0,-1 3 0 16,3 0 1-16,2 1 0 15,-2 2 1-15,3-3 0 16,-2-1 2-16,7 0 0 0,1-7 1 16,5-5 1-16,6-6 0 15,10-11 0-15,11-11 0 16,11-9 0-16,12-12-1 16,10-8-1-16,12-6-1 0,10-6-1 15,7-2-1-15,6-1-1 16,0 3-6-16,2 0-11 0,0 4-32 15,-7 7-27-15,-2 4-4 16,-4 5-7-16,-8 5-3 16</inkml:trace>
  <inkml:trace contextRef="#ctx0" brushRef="#br0" timeOffset="120076.8584">8475 9999 50 0,'4'-37'67'0,"1"7"-1"16,-2 2-3-16,0 6-51 15,3 9-1-15,1 7-1 16,4 6-4-16,-1 10-3 15,3 9-1-15,1 7 0 16,-3 6-2-16,3 4 2 16,3 3 1-16,-3 1 0 0,4 1 1 15,0-4 1-15,1-4 3 16,4-6 2-16,7-6 2 16,2-9 0-16,8-10 2 0,7-4-2 15,8-16 0-15,9-7-3 16,6-11-1-16,9-9-3 15,6-6-1-15,8-7-1 16,4-3-3-16,8-6-5 0,4-1-14 16,-3 8-47-16,11-8-10 15,0-1-4-15,3-4-6 16,3-1 0-16</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52:06.032"/>
    </inkml:context>
    <inkml:brush xml:id="br0">
      <inkml:brushProperty name="width" value="0.05292" units="cm"/>
      <inkml:brushProperty name="height" value="0.05292" units="cm"/>
      <inkml:brushProperty name="color" value="#FF0000"/>
    </inkml:brush>
  </inkml:definitions>
  <inkml:trace contextRef="#ctx0" brushRef="#br0">10185 4096 3 0,'-19'0'45'0,"19"0"-24"16,0 0 3-16,9 0 4 16,14 0-2-16,0 0-1 0,15 0 0 15,7 0-1-15,11 0-3 16,5 0-6-16,10-3-2 15,5-3-2-15,10-2 0 16,4 0-3-16,7-1 1 0,14-3-2 16,3 0 2-16,17-1-2 15,8-1-1-15,10 3-1 16,5-2-1-16,11 3-2 0,4-3 1 16,10 5-1-16,7-2-1 15,2 2 0-15,4 1 1 16,6-2-1-16,8 1 0 0,4 0 0 15,1 1 0-15,5 0 0 16,-6 1 1-16,6 1-2 16,1 0 0-16,-3-1 1 15,-8 0 0-15,-8 1 1 16,-11 1-1-16,-9-1 1 0,-10 1 0 16,-21 1 0-16,-11 0 0 15,-22-1 1-15,-14 2 1 16,-16-3 0-16,-14 2-1 0,-15-2 1 15,-15 1 0-15,-9 0 0 16,-11 0-1-16,-6 2-2 16,-14 2-6-16,0 0-21 15,0 0-45-15,-13 3-5 0,-10 4-6 16,-9 1-4-16</inkml:trace>
  <inkml:trace contextRef="#ctx0" brushRef="#br0" timeOffset="8173.6505">11070 13101 37 0,'0'0'62'16,"-9"-9"-14"-16,9 9-4 0,-12-8-2 15,12 8-6-15,-11-8-6 16,11 8-5-16,-14-10-6 16,14 10-3-16,-10-13-3 0,10 13-2 15,-12-10-3-15,12 10-2 16,-10-11-1-16,10 11-1 16,-7-9 0-16,7 9 0 15,0 0-1-15,-7-12 0 16,7 12-1-16,0 0-1 0,0 0 0 15,0 0-1-15,0 0 1 16,0 0-2-16,6 1 1 16,1 7 0-16,4 2-1 0,-1 1 1 15,3 2 1-15,0 0-1 16,1 2 0-16,-5-3 0 16,3 2 0-16,-6-3 0 15,2 0 1-15,-2 0-1 16,-2-1 0-16,0-1 0 0,-4-9 1 15,11 14-1-15,-11-14 1 16,0 0 1-16,15 6 1 16,-4-6 1-16,4-11 0 15,10-5 0-15,5-8 1 0,14-8 0 16,8-8-1-16,11-7-2 16,10-8 0-16,10-4 0 15,6-4-1-15,4-4 0 16,3-1 0-16,0 2-1 0,-4 1 1 15,-1 7 0-15,-10 3 0 16,-8 7 0-16,-8 8 0 0,-11 8-1 16,-14 9 1-16,-7 6-2 15,-12 5-1-15,-4 7-2 16,-17 5-2-16,11-5-4 16,-11 5-5-16,0 0-11 0,-8 5-30 15,8-5-23-15,-19 10-4 16,5-5-2-16,0 2 1 15</inkml:trace>
  <inkml:trace contextRef="#ctx0" brushRef="#br0" timeOffset="12486.1435">4574 9569 17 0,'0'0'57'0,"-18"-11"2"0,18 11-32 15,1-9-4-15,-1 9-3 16,0 0-6-16,0 0-5 16,0 0-4-16,0 0-4 15,11 4 0-15,1 3 0 16,2 2 1-16,3 3 2 0,1 1-1 15,3-1 0-15,1 2 0 16,2-1 3-16,2-3 4 16,3-3 0-16,7-7 3 15,4 0 1-15,10-16-1 0,5-5 2 16,11-13-2-16,6-5-2 16,6-8-3-16,3-4-1 0,-1-3-2 15,1 1-2 1,-3 1 0-16,-6 6 1 0,-9 3-1 15,-8 9-1-15,-8 6-1 16,-11 6-5-16,-7 8-9 16,-8 7-18-16,-10 7-38 0,-4 8-5 15,-7 9-5-15,-3 5-3 16</inkml:trace>
  <inkml:trace contextRef="#ctx0" brushRef="#br0" timeOffset="14441.2709">13286 10412 7 0,'-9'-4'75'0,"9"4"3"0,-5-10-4 15,13-1-2-15,15 2-48 16,13-2-5-16,3 2-5 16,11 0-4-16,-3 6-7 0,2-3-9 15,-2 6-10-15,-7 0-15 16,-9 4-26-16,-3 6-17 0,-12-2-3 15,-7 3-3-15</inkml:trace>
  <inkml:trace contextRef="#ctx0" brushRef="#br0" timeOffset="14642.0167">13611 10290 19 0,'-13'-22'70'15,"0"3"-5"-15,3-5-5 0,-2 7-7 16,4-2-11-16,-2 9-10 0,5 0-8 15,5 10-8-15,-10 0-4 16,7 10-4-16,2 10-4 16,0 7-2-16,1 10-2 15,-1 5-6-15,3 6-10 16,0 7-30-16,2-3-27 16,2 4-5-16,-1-8-4 0,3-1-4 15</inkml:trace>
  <inkml:trace contextRef="#ctx0" brushRef="#br0" timeOffset="16654.2806">14360 10105 24 0,'-31'-5'63'0,"-2"5"2"16,-3 4 0-16,-5 8-43 15,11 4-3-15,1 4 1 16,6 3-5-16,8 0-5 0,5-2-2 16,10 0-1-16,6-6-1 15,10-7 0-15,6-5-1 16,1-3 2-16,3-11 1 0,2-7 1 15,-4-1 2-15,0-6-1 16,-7 1 2-16,-2-2-1 0,-4 4-1 16,-4 5-2-1,2 3-2-15,-9 14-2 0,9-2-1 16,-1 13-2-16,0 15-1 16,4 12-1-16,-1 11 0 15,4 12 1-15,2 5 0 16,2 6 1-16,0 4-1 0,0-1 1 15,-2-1-1-15,-3-7 1 16,-5-8 1-16,-3-6-2 16,-5-10 1-16,-5-9 1 0,-8-10 0 15,-7-10 0-15,0-9 1 16,-8-6 0-16,0-13-1 16,-1-9 1-16,1-6-1 0,6-10 0 15,1-4-1-15,6-6 0 16,2-5 0-16,9 0 0 15,3-2-1-15,4 2 0 0,8 5 0 16,2 2-1-16,3 6 0 16,2 7 1-16,3 5-2 15,3 7 1-15,4 8 0 16,-1 5 0-16,4 8 0 16,2 1 0-16,0 8 0 15,-1 8 1-15,-3 4 0 0,-1 5 0 16,-8 0 0-16,-4 0 0 15,-7 0 1-15,-4-5 0 16,-6-4 0-16,0-2-1 0,0-14 2 16,-14 11-1-16,14-11 0 15,-13-12 1-15,9-1-1 16,5-6-1-16,-1-4 0 0,2-1 1 16,6-1-1-16,0 0-1 15,5 3 0-15,-2 1 0 16,0 7 0-16,3 4 0 0,-3 6 0 15,2 4 0-15,0 7 0 16,0 7 0-16,0 0 0 16,3 4 1-16,2 0 1 0,-1-2 0 15,2-2-1 1,2-6 2-16,0-4-2 16,0-4 1-16,0-6 0 0,-3-7-1 15,-1-5 1-15,-3-4-1 16,-3-2 0-16,-8-3 0 0,-3 0 0 15,-3 0 1-15,-13 2-1 16,-2 3-1-16,-4 3 1 16,-3 7-1-16,-2 4 0 15,2 8 0-15,2 4 0 16,0 9-1-16,9 6 1 0,4 2 0 16,7 4 1-16,3-1-1 15,6-2 1-15,9-1 0 16,3-6 1-16,6-6-1 15,3-5 1-15,-2-3-1 0,2-3 1 16,-4-7 0-16,-2-6 0 16,-3 2-1-16,-2-1 1 0,-4 0 0 15,-4 2-1-15,-2 2 0 16,-6 10 0-16,7-14 0 16,-7 14-1-16,0 0 0 15,0 0 0-15,0 0 1 0,13 11-1 16,-13-11 1-16,17 13 0 15,-2-7 0-15,0-3 1 16,5-3-1-16,3-3 1 16,2-7 0-16,2-6-1 0,0-2 1 15,-1-4-1-15,0-3 0 16,-3 2 1-16,-4 2-1 16,-5 1-1-16,-3 6 0 0,-2 7 0 15,-9 7-1-15,0 0 1 16,11 13-1-16,-9 3 1 15,3 4-1-15,2 1 1 16,3 1 2-16,3-2-1 0,4-4 0 16,4-5 0-16,4-6-1 15,0-5 1-15,2-8 0 16,-3-10-1-16,1-5 1 16,-1-8 0-16,-4-2 0 15,-3-4 0-15,-5 0 1 0,-3 3 1 16,-5 0 0-16,-2 4 0 15,-2 3 0-15,0 4 1 16,-3 1 0-16,1 5 0 16,-2 0 0-16,0 3-1 0,3 1 0 15,0 3-1-15,1 10 0 16,0-12 0-16,0 12-1 0,10 0-1 16,-3 9 0-16,3 3 0 15,4 5-3-15,-2 0-3 16,5 3-3-16,-3-1-4 15,4-3-4-15,-7-3 1 0,3-8-1 16,-2-5 0-16,-3-2 7 16,1-8 4-16,-2-10 7 15,0-2 6-15,-6-2 5 16,3-3 3-16,-5 0 2 0,2 0-1 16,-2 3-1-16,0 2-1 15,-3 3-5-15,2 4 0 16,-2 7-3-16,3 8-1 15,0 0-2-15,0 0-1 0,2 18 0 16,3 3-2-16,3 7-2 16,-3 1-4-16,2 5-5 15,-1 0-7-15,-1-2-9 16,-2-3-6-16,-1-8 2 0,-2-4 0 16,0-6 6-16,0-11 10 15,-9 1 13-15,9-1 10 16,-11-15 13-16,6 1 7 15,1-1 0-15,1-2-2 0,3 0-2 16,7 1-7-16,0 0-4 16,10-2-5-16,0 1-2 15,6-4-1-15,3 0-1 0,3-4 1 16,2 1 0-16,2-2 1 16,-4 3 0-16,-2 2 1 15,-4 4-1-15,-4 6 0 16,-5 2-1-16,-3 5-1 15,-11 4 0-15,0 0-2 0,9 10 0 16,-9-10 0-16,10 16 0 16,0-6 0-16,2 0-1 15,5-1-2-15,3 0-3 0,2-4-6 16,6 2-16-16,-5-1-52 16,2-6-2-16,-6 0-6 15,-5 0-6-15,-14 0 2 0</inkml:trace>
  <inkml:trace contextRef="#ctx0" brushRef="#br0" timeOffset="16791.6965">16072 9480 5 0,'-32'-5'75'16,"4"2"-1"-16,7-1-9 16,11-3-39-16,5 17-60 15,5-10-25-15,6 0-7 0,2 0-4 16</inkml:trace>
  <inkml:trace contextRef="#ctx0" brushRef="#br0" timeOffset="17485.2785">14637 11192 41 0,'-2'-20'76'16,"-12"6"1"-16,-4 5-3 15,-4 6-3-15,-1 4-56 0,-4 9 1 16,5 5-1-16,1 6-5 16,9 4-3-16,8 1-2 15,4 5-2-15,9-3 0 16,7 1-2-16,5-2 1 0,1-1 0 16,-2-1 0-16,-7 0 0 15,-8-1 0-15,-7 2 0 16,-14-3 0-16,-12 2-1 15,-3-4-1-15,-2-3-6 0,0-10-6 16,8-2-12-16,9-7-24 16,10-15-26-16,14-9-7 15,14-11-3-15,8-8-2 0</inkml:trace>
  <inkml:trace contextRef="#ctx0" brushRef="#br0" timeOffset="17786.0235">14568 11184 59 0,'9'-48'87'0,"-8"8"-3"16,0 8-4-16,-4 14-4 15,3 18-43-15,0 0-12 0,-6 8-8 16,5 19-5-16,5 8-4 16,4 7 1-16,3 7 0 15,0 2 0-15,5 1-2 0,-1-3-1 16,-2-4 0-16,-3-6 0 16,1-7 0-16,-3-8-2 15,-4-8 1-15,-4-16-1 16,0 0 0-16,7-6-1 0,-6-14 0 15,-1-5 1-15,1-6-1 16,0-3 1-16,3 2-1 0,-1 4 1 16,3 4-1-16,1 9 1 15,2 7-1-15,2 8-3 16,2 9-9-16,3 11-25 16,10 5-42-16,-7 1 0 15,-1 2-7-15,3-4-6 16,1-4 2-16</inkml:trace>
  <inkml:trace contextRef="#ctx0" brushRef="#br0" timeOffset="17914.1136">14988 11415 36 0,'1'-18'82'15,"-1"2"-3"-15,-1 2-6 16,-5-2-16-16,3-17-85 16,3 21-34-16,2 3-8 15,-2 9-9-15,18-14-3 0</inkml:trace>
  <inkml:trace contextRef="#ctx0" brushRef="#br0" timeOffset="18151.764">15261 11110 4 0,'-11'-26'89'0,"-2"6"0"15,-1-1-5-15,2 4-5 16,0 9-1-16,-2 8-60 15,14 6-4-15,2 11-4 16,12 13-5-16,2 7-1 0,7 10 0 16,3 6 0-16,3 5 0 15,0 1-4-15,-2 2-6 16,-5-8-11-16,0-1-39 0,-9-3-24 16,-2-9-5-16,-9-9-5 15,-2-12-6-15</inkml:trace>
  <inkml:trace contextRef="#ctx0" brushRef="#br0" timeOffset="18358.7582">15258 11332 28 0,'-11'-65'82'0,"6"1"-1"0,5 2-1 16,2 6-4-16,10 12-44 16,5 9-3-16,10 12-8 15,-2 16-7-15,-4 10-3 16,-2 16-3-16,-8 12-1 15,-3 10-3-15,-7 4-3 0,-1 9-6 16,-8-4-9-16,-1 1-19 16,4-5-46-16,-7-7-3 15,7-10-6-15,1-10-4 16</inkml:trace>
  <inkml:trace contextRef="#ctx0" brushRef="#br0" timeOffset="18665.9757">15408 11257 42 0,'17'-35'82'15,"-1"-2"0"-15,3 6-1 0,-6 0-27 16,11 11-8-16,3 8-16 16,-1 5-9-16,4 7-7 15,-6 9-5-15,-2 6-2 16,-3 5-3-16,-5 1 0 0,-2 1-2 16,-7-4 0-16,-2-2 0 15,-3-4 0-15,0-12-1 16,0 0 1-16,-8 3 0 0,8-3-1 15,-8-15 1-15,3 0-1 16,4 0 0-16,1-3-1 16,0 0-1-16,2 1 1 15,4 2-1-15,3 2 0 0,-2 3-2 16,6 5-3-16,-5 0-7 16,5 5-13-16,-13 0-26 15,15 6-30-15,-5 0-4 0,-10-6-5 16,14 5-1-16</inkml:trace>
  <inkml:trace contextRef="#ctx0" brushRef="#br0" timeOffset="19109.2731">15883 10919 57 0,'0'0'87'15,"12"-12"-1"-15,-12 12-5 16,17-8-27-16,-17 8-14 16,0 0-14-16,0 0-11 0,-14 1-4 15,5 11-4-15,-5 7-4 16,3 4 1-16,2 2 0 16,0 6-1-16,7-3-1 0,2 2 1 15,8-5-2-15,5-4 0 16,6-9 0-16,7-7-2 15,0-5 0-15,8-5 0 0,-3-7 0 16,-3-8 0-16,1-1 0 16,-6-6 0-16,-3 0 1 15,-6 1 1-15,-4 3 0 16,-7 3 2-16,-3 3-1 16,-1 4 0-16,1 13 1 0,-14-10 1 15,4 10-2-15,3 8 1 16,0 5-2-16,1 2 0 15,5 3 0-15,1 0 1 16,1-2-4-16,9 4-8 16,-6 0-44-16,4-10-29 0,-8-10-2 15,8 6-6-15,-8-6-8 16</inkml:trace>
  <inkml:trace contextRef="#ctx0" brushRef="#br0" timeOffset="19253.5185">15912 10721 51 0,'-18'-6'19'0,"1"12"-19"16,0 2 0-16,4 6 0 0,0 1-70 16</inkml:trace>
  <inkml:trace contextRef="#ctx0" brushRef="#br0" timeOffset="19531.7638">15316 11836 48 0,'-21'25'96'0,"5"-14"-4"0,16-11-5 15,0 0-4-15,21-18-2 16,14-8-76-16,14-8-1 16,8 0 0-16,2-4-4 15,6 4-4-15,-10-1-5 0,-1 8-9 16,-19-1-20-16,-13 12-43 16,-5 4-2-16,-17 12-8 15,6-10-1-15</inkml:trace>
  <inkml:trace contextRef="#ctx0" brushRef="#br0" timeOffset="19729.0182">15470 11847 19 0,'-15'22'92'0,"3"-6"-1"16,12-16-4-16,0 0-4 0,27-1-1 15,3-15-66-15,12-4-2 16,1 0-4-16,5-3-6 15,-2 0-6-15,-6 0-9 16,2 7-20-16,-10 2-50 0,-12 4-4 16,-8 2-4-1,-12 8-5-15,0 0-4 0</inkml:trace>
  <inkml:trace contextRef="#ctx0" brushRef="#br0" timeOffset="43675.7233">16947 3950 19 0,'10'23'91'0,"6"-1"-4"16,7-4-4-16,10 0-7 0,7-7 0 16,-7 0-77-16,31 2 1 15,16 3 0-15,15-2 0 16,8 1 1-16,15-3 0 16,7-1 0-16,9-3-1 0,6 0 1 15,10-1-1-15,4-1 1 16,5-2-1-16,6-2 0 15,3 0 2-15,7-1-2 16,5 0 1-16,9 0 1 16,3-5 0-16,7 2 0 0,5-2 0 15,6 1 1-15,6-2-1 16,-2-1 0-16,4 0 0 16,0-2 1-16,-4 2 0 0,-1-3 0 15,-9 1-1-15,-5 0 1 16,-17-1 0-16,-10 4 1 15,-14-1-1-15,-18 1-1 0,-18 0 0 16,-15 2 0-16,-20-1 0 16,-17 2-1-16,-16 0-1 15,-16-4-5-15,-8 7-30 0,-16-1-48 16,-14 0-1-16,-1-9-8 16,-22-14-6-16,-9-6 6 15</inkml:trace>
  <inkml:trace contextRef="#ctx0" brushRef="#br0" timeOffset="48700.9721">8133 10008 9 0,'-8'-9'54'16,"3"-4"2"-1,1 5-3-15,0-10-44 0,4 18-2 16,0 0-3-16,5 18-1 15,3 3-4-15,2 1-1 16,6 5 7-16,-2-2 5 0,10-2 5 16,10-7 3-16,4-7 0 15,18-9 2-15,9-10 0 16,19-13-2-16,14-12-2 0,22-10-4 16,10-7-4-16,11-7-4 15,18-2-2-15,3-5-6 16,10 7-8-16,-7 1-13 15,1 2-27-15,-3 9-19 0,-11 5-4 16,-2 4-2-16</inkml:trace>
  <inkml:trace contextRef="#ctx0" brushRef="#br0" timeOffset="49323.1697">6778 12190 5 0,'10'-12'63'0,"-2"-2"1"15,-2 5-4-15,-2-2-1 16,-4 11-52-16,9 0 0 0,-3 9 1 15,-1 13 0-15,-3 2 1 16,1 10 2-16,-1-1 1 16,3 4 4-16,1-7 1 0,13-1-1 15,15-17 1-15,21-12-2 16,24-17-2 0,26-19-1-16,32-16-1 0,21-18-6 15,34-12-4-15,12-9-6 16,18-2-7-16,-4-6-9 0,13 5-26 15,-1 6-29-15,-8 4-5 16,-7 9-6-16,-20 3 2 16</inkml:trace>
  <inkml:trace contextRef="#ctx0" brushRef="#br0" timeOffset="51309.7455">4068 10549 3 0,'30'-47'34'0,"-7"-2"4"16,-14-1 6-16,-9-3 2 0,-4 2 0 16,-13 2-6-16,-7-1-7 15,-6 0-7-15,-5 5-6 16,-7 1-4-1,2 5-3-15,-8 6-3 0,4 8-4 0,-6 5-3 16,0 12-1-16,-4 7-2 16,1 11-1-16,3 15-1 15,-4 12 0-15,4 8 0 16,-4 13 1-16,6 11 0 0,2 8 1 16,-1 10 1-16,8 10-1 15,1 7 1-15,9 9 2 16,6 6 0-16,6 6 1 15,10-1-2-15,6 0 1 0,7-12-3 16,12-6 1-16,12-11 0 16,4-18-1-16,11-16 0 15,5-20 2-15,8-15 0 0,8-22 1 16,4-7 3-16,3-26 2 16,3-12 1-16,0-19 0 15,-3-14 0-15,-10-12-1 0,-4-9 1 16,-15-7-2-16,-5-6-2 15,-11-4-1-15,-11-3 0 16,-10 6-1-16,-7 0-1 16,-11 5-2-16,-11 4 0 15,-4 7 1-15,-8 9 0 16,-5 11 0-16,-5 11-1 0,-1 13-1 16,-2 15 0-16,2 18-3 15,-5 16-5-15,7 23-20 16,4 24-52-16,-14 23-1 15,-4 17-6-15,-8 12-5 0,1 12 1 16</inkml:trace>
  <inkml:trace contextRef="#ctx0" brushRef="#br0" timeOffset="51835.219">2567 11592 76 0,'1'-24'75'0,"1"4"-7"16,-2 10-4-16,-16 1-1 0,-3 8-68 16,0 17 2-16,-9 11-1 15,-4 10 2-15,-11 7 5 16,-4 9 2-16,-12 2 0 16,1 6 1-16,-3 2 1 0,-5-4 2 15,2 2 0-15,2-6-2 16,7 5-9-16,4-10-14 15,7-1-18-15,10-1-32 16,4-9-7-16,7-7-5 0,6-10-2 16</inkml:trace>
  <inkml:trace contextRef="#ctx0" brushRef="#br0" timeOffset="52151.442">1757 12128 22 0,'9'-54'72'0,"2"0"2"16,4 0-2-16,-3 4-5 15,-3 7-48-15,5 10-3 0,2 10-9 16,-4 10-6-16,0 14-4 16,-4 11-1-16,-1 15-3 15,-4 13 2-15,-4 12 1 16,-4 6 3-16,-10 13 2 0,-3 5 0 16,-9 0 2-16,0-2 1 15,-6-5 3-15,7-9-2 16,-3-12 1-16,16-4 0 15,-4-16-2-15,11-9 2 16,6-11-3-16,8-6 1 0,10-2-1 16,4-4-1-16,13-2-2 15,4 0-1-15,12-1 0 16,6 0-6-16,8 5-11 16,8 2-44-16,9 0-8 15,10 0-6-15,-2-8-2 0</inkml:trace>
  <inkml:trace contextRef="#ctx0" brushRef="#br0" timeOffset="67210.8937">13638 13729 20 0,'0'0'44'16,"-5"-18"-1"-1,5 8-45-15,0 10 3 0,0 0-2 16,12 0 0-16,-12 0 1 15,12 20 1-15,-3-9 1 0,-2 3 3 16,1 2 1-16,1 1 3 16,2 0 4-16,2 0 5 15,3-3 0-15,11-1 4 0,6-7 0 16,12-6-1-16,17-3-1 16,13-11-1-16,11-8-5 15,16-7-1-15,13-4-5 0,6-6 0 16,9-2-2-16,-1 1 0 15,-2-5 0-15,1 4 1 16,-1-1-1-16,-6 2 1 16,-7 2-1-16,-9 2 2 15,-10 3-3-15,-11 2 1 16,-6 8-3-16,-16 4-1 0,-12 4 0 16,-11 9-5-16,-8 3-4 15,-10 8-10-15,-10 8-11 16,-9 8-34-16,-6 11-12 15,-17 6-7-15,-8 5 0 0</inkml:trace>
  <inkml:trace contextRef="#ctx0" brushRef="#br0" timeOffset="70151.2">12609 15497 0 0,'67'-2'29'0,"12"-14"-3"16,21-6-15-16,24-5-27 15,17-10-17 1</inkml:trace>
  <inkml:trace contextRef="#ctx0" brushRef="#br0" timeOffset="71635.7878">14255 15031 42 0,'0'-6'76'0,"8"-4"-2"15,12-7-2-15,6 0-5 16,11 1-58-16,8 5-2 0,13 5-1 15,6 2-2-15,7 4 0 16,-2 0 0-16,2 3-2 16,-3 5-3-16,-5 3-9 15,-9 2-12-15,-7 0-20 0,-13 6-19 16,-11-1-12-16,-10-1-6 16,-12-2 1-16</inkml:trace>
  <inkml:trace contextRef="#ctx0" brushRef="#br0" timeOffset="71845.2293">14851 14898 37 0,'-15'-41'57'16,"3"0"-1"-16,4 5-4 15,4 3-8-15,-1 4-6 0,5 3-9 16,0 10-8-16,0 16-5 16,0 0-5-16,5 10-2 15,-4 19-5-15,-1 15-2 0,0 13-1 16,-1 14 0-16,-7 13 0 15,0 6-4 1,-1 11-10-16,2 1-18 0,-5-4-40 0,9-5-4 16,3-17-6-16,8-17-1 15</inkml:trace>
  <inkml:trace contextRef="#ctx0" brushRef="#br0" timeOffset="72440.4546">15902 14757 7 0,'25'-41'63'0,"-10"7"0"16,-9 9-2-16,-6 25-14 0,-7 0-42 15,-7 1 0-15,-5 11-2 16,-8 4-1-16,3 7 1 0,-5 5 2 15,8-2 0-15,-1 1 4 16,9-5 1-16,5 0 2 16,8-11 1-16,5-2 1 15,11-13 1-15,7-10 0 16,1-6 0-16,5-9-1 16,-2 0-5-16,2-4-1 15,-5 2-2-15,-4 5-3 16,-3 6-1-16,-7 9-1 0,-1 11-1 15,-3 17 0-15,-4 20-1 16,-3 20-1-16,1 21 0 16,-6 17 2-16,-5 20 0 0,-3 12-1 15,-6 9 1-15,-3 3-1 16,-6-4 1-16,-1-9-1 16,-3-13 2-16,-2-15-1 0,-2-17 2 15,2-17 2-15,-2-19 2 16,0-18 2-16,1-20 2 15,4-8-2-15,1-22 2 0,3-17 1 16,6-15-1 0,4-17-2-16,8-10-2 0,11-10-2 15,10-7 0-15,16-5-1 0,16 2-1 16,15-1-2-16,10 8-1 16,10 8-1-16,10 10-2 15,2 12-4-15,3 16-6 16,-11 11-21-16,-11 16-49 15,4 13-1-15,-9 5-6 0,-11 5-5 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52:31.169"/>
    </inkml:context>
    <inkml:brush xml:id="br0">
      <inkml:brushProperty name="width" value="0.05292" units="cm"/>
      <inkml:brushProperty name="height" value="0.05292" units="cm"/>
      <inkml:brushProperty name="color" value="#FF0000"/>
    </inkml:brush>
  </inkml:definitions>
  <inkml:trace contextRef="#ctx0" brushRef="#br0">12908 4443 53 0,'0'0'60'16,"-2"14"-35"-16,30-7-1 15,17-1 5-15,13 1 2 16,20-2-4-16,16 0-7 0,16-3-5 16,12 0-2-16,19-2-2 15,18 1-1-15,13-2-1 16,20-3-1-16,9-2-1 15,6-1 0-15,22-3-1 0,9-2 1 16,14-5 0-16,6 0 0 16,12-2 0-16,4-2-1 15,11-1-2-15,8 0 1 0,1 1-1 16,8 0 0-16,-7 2-1 16,3 1-1-16,-9 0 0 15,-3 2 1-15,-18 1-1 0,-10 2 2 16,-21 2-2-1,-16 0 1-15,-24 3 0 16,-22-1 0-16,-22 1 0 0,-23 3 0 16,-23 1-2-16,-22 1-3 15,-20 0-14-15,-21 11-50 0,-19-8-11 16,-25 0-7-16,-10 0-4 16,-23 0-5-16</inkml:trace>
  <inkml:trace contextRef="#ctx0" brushRef="#br0" timeOffset="1997.4061">6539 13771 19 0,'-5'-16'70'15,"0"4"5"-15,5 12-7 16,-9-14-33-16,9 14-7 0,0 0-8 15,-2 4-6-15,2 9-6 16,6 6-2-16,1 4-1 16,2 2 2-16,2 5 1 0,1-2 1 15,2-1 2-15,2-4 0 16,4-5 1-16,2-9 1 16,7-9 0-16,9-5-1 15,7-17-1-15,11-12-1 16,8-12-3-16,9-7-1 0,11-8-3 15,3-5-1-15,4-5-1 16,-1 0 0-16,-1 2 0 16,-6 3-1-16,-4 6-3 15,-11 4-4-15,-4 9-10 0,-12 6-34 16,-7 8-30-16,-7 8-4 16,-12 9-6-16,-2 7-5 0</inkml:trace>
  <inkml:trace contextRef="#ctx0" brushRef="#br0" timeOffset="2965.1815">8388 15616 42 0,'0'-25'84'0,"3"7"-1"0,-3-1-3 15,0 6-4-15,0 13-56 16,-1-13-4-16,1 13-4 15,0 0-3-15,0 17-3 0,0 1-2 16,0 6-1-16,0 5 0 16,3 4 1-16,-1 2 0 15,3 3 0-15,2-3 1 16,3-6 1-16,6-4 0 0,7-11 1 16,12-11-1-16,11-11 1 15,16-20-1-15,16-14 0 16,13-14-1-16,17-15-2 15,9-10-1-15,12-6-5 0,1-13-12 16,0-1-67-16,7-1-2 16,-7-11-5-16,2-1-7 15,-11-22-3-15</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52:38.084"/>
    </inkml:context>
    <inkml:brush xml:id="br0">
      <inkml:brushProperty name="width" value="0.05292" units="cm"/>
      <inkml:brushProperty name="height" value="0.05292" units="cm"/>
      <inkml:brushProperty name="color" value="#FF0000"/>
    </inkml:brush>
  </inkml:definitions>
  <inkml:trace contextRef="#ctx0" brushRef="#br0">24509 2658 20 0,'-54'19'77'16,"10"-5"0"-16,1-2-2 15,12-3-2-15,3-5-45 0,14 5-5 16,14-9 0-16,9 11-3 16,24-9-5-16,19 1 0 15,24-3-1-15,22 0-3 0,26-5-2 16,23-3-3 0,23 1-1-16,21-1-1 15,18 2-1-15,11 0 0 0,14 0 0 16,0 4 0-16,3-1 1 15,-6 2-4-15,-4 0 0 16,-17 0 0-16,-19-1 0 0,-18 1 0 16,-25-1 0-16,-21 0 0 15,-25-1 0-15,-24-1 0 16,-21 0 0-16,-13-3 0 0,-17 4 0 16,-16-7-17-16,-11 10-65 15,-10-8-4-15,-9 5-4 16,-6-3-6-16,-5 5-4 15</inkml:trace>
  <inkml:trace contextRef="#ctx0" brushRef="#br0" timeOffset="765.9611">11901 5163 42 0,'-40'-14'79'0,"1"2"0"0,6 3-1 15,9-19-16-15,7 22-49 16,7 6 1 0,10 0 0-16,9 4-3 0,13 2-3 15,18 1-2-15,17 3 1 0,19-2 0 16,20 0 0-16,20-3 0 16,24-1 0-16,21-4-2 15,22 0-1-15,20-4 0 0,14-4-2 16,20 0 0-16,9-2 0 15,10-1-1-15,0 0 2 16,1-1 0-16,0 1 1 16,-8 1 1-16,-8-1 0 0,-18 2 0 15,-11 0 0-15,-21 2 0 16,-15 2-2-16,-24-1 0 16,-20 4-1-16,-22 2-1 0,-23 0-4 15,-11 2-10-15,-20 5-70 16,-3-4-3-16,-6-1-3 15,-5-4-8-15,7-8-3 16</inkml:trace>
  <inkml:trace contextRef="#ctx0" brushRef="#br0" timeOffset="2572.1369">22876 11685 47 0,'-21'1'80'15,"11"-2"0"-15,10 1-2 16,6-13-6-16,22 3-54 0,11 0-4 15,13-3-2-15,7 3-5 16,8-3-2-16,3 4-4 16,-5 1-7-16,-1 6-10 15,-17 2-34-15,-10 1-23 0,-13 11-6 16,-17 1-4-16,-7 2-4 16</inkml:trace>
  <inkml:trace contextRef="#ctx0" brushRef="#br0" timeOffset="2798.6138">23161 11712 7 0,'-15'-2'77'0,"0"-5"4"16,4-2-2-16,11 9-22 0,-13-12-14 15,13 12-10-15,0 0-10 16,0 0-9-16,-7 5-3 16,7 12-3-16,-1 8-2 15,0 6-3-15,-2 8 0 0,-1 8 1 16,-2 6-1-16,2 5-1 15,-4-1-3-15,1 3-7 16,2-7-8-16,0-2-34 0,5 0-27 16,0-8-5-16,0-7-7 15,3-9-1-15</inkml:trace>
  <inkml:trace contextRef="#ctx0" brushRef="#br0" timeOffset="3877.9713">23475 12239 11 0,'0'0'86'16,"0"-18"1"-16,7 4-3 15,4-2-6-15,5-7-1 0,37-1-67 16,-29-4-3-16,3-3 1 16,0-5-2-16,-4 1-2 15,-3 1-1-15,-9 3 0 0,-3 3-1 16,-8 4 0-16,-3 6-1 16,-10 6-1-16,-6 9 0 15,2 3 1-15,-5 12 0 16,1 9-1-16,-2 8 1 15,4 6-1-15,6 3 1 0,2 7-1 16,9-3 1-16,2 0-3 16,9-6-1-16,5-7-1 15,5-7-1-15,2-8 0 16,2-8-1-16,0-6 1 16,-4-11 0-16,0-6 2 0,0-6 3 15,-1-6 2-15,0-1 0 16,0-5 2-16,0 4 0 15,2-2 0-15,2 8 0 0,0 4-1 16,4 7 0-16,-4 10-1 16,2 4-1-16,2 11 1 15,-5 12-1-15,3 3 0 16,-3 7 0-16,0 3 1 0,-5 1-1 16,-5-1 1-16,-4-3-1 15,-3-3 1-15,-4-9 0 16,-2-2 1-16,-7-8 0 0,9-11 0 15,-15 1 0-15,10-8 1 16,4-11-1-16,1-6-2 16,8-5 1-16,4-6-1 15,9-2 0-15,2-3-1 0,6 2 0 16,5 2 0-16,3 4-1 16,-2 8 1-16,0 8-1 15,-2 9 1-15,-2 7-1 16,0 10 1-16,-6 11 0 0,-6 6 0 15,-3 7 0-15,-3 2 0 16,-6-1 0-16,-1 1 0 16,-5-7 1-16,-1-3-1 15,0-9 1-15,0-3-1 0,0-14 1 16,0 0 0-16,11-11 0 16,2-8 0-16,0-6 0 15,4-6 0-15,1-2 1 0,3-3-2 16,0 3 0-16,-2 1 0 15,1 6 0-15,-3 6 0 0,0 4 0 16,-3 10 0 0,-2 6 0-16,0 6 0 0,2 10 0 15,-6 4 0-15,6 6 0 16,-1 1 0-16,3 5 0 0,-1-3 0 16,5 4-8-16,-3-12-23 15,6 2-52 1,5-3-4-16,8-8-3 0,3-5-8 15,4-7-2-15</inkml:trace>
  <inkml:trace contextRef="#ctx0" brushRef="#br0" timeOffset="4104.7505">25522 11644 19 0,'1'-44'95'0,"-1"9"0"16,-9 5-6-16,5 7-4 15,-5 10-4-15,-6 12-66 16,9 8-3-16,1 17-3 0,5 13-6 16,0 11-2-16,0 10 0 15,0 9 0-15,0 6-3 16,0 0-4-16,1 2-12 0,-1-5-46 16,0-10-19-16,0-8-4 15,2-14-7-15,6-11-4 16</inkml:trace>
  <inkml:trace contextRef="#ctx0" brushRef="#br0" timeOffset="4426.7633">25604 11923 60 0,'1'-32'86'0,"0"9"-1"0,-1 9-6 16,0 14-1-16,0 0-53 15,-5 21-8-15,5 5-4 16,0 8-7-16,4 3-2 0,10 2 0 15,2-2-1-15,7-2-1 16,2-8 0-16,6-9 0 16,1-9 1-16,0-8 1 15,-2-9 0-15,-1-14 1 16,-5-7-1-16,-7-10 0 16,-2-3 0-16,-10-5-1 0,-5 0 0 15,-4 4-2-15,-12 5-1 16,-5 9-1-16,-10 11-1 0,-1 13-4 15,-3 7-5-15,6 19-15 16,8 13-56-16,3 7-2 16,9 5-5-16,9 3-4 15,11-2-2-15</inkml:trace>
  <inkml:trace contextRef="#ctx0" brushRef="#br0" timeOffset="5029.2459">26247 11958 79 0,'18'-46'93'0,"-6"0"-5"0,-6 5-4 16,-6 5-1-16,-2 1-58 15,-8 18-10-15,-7 9-3 16,-2 8-5-16,-8 14-3 16,2 9-2-16,-2 7-1 15,6 9 1-15,2 2-1 0,7 4-1 16,8-2 1-16,4-3 0 15,10-5 0-15,5-7-1 16,5-6 1-16,2-14-1 16,0-6 1-16,-1-5 0 0,1-13-1 15,-3-7 1-15,-2-4-1 16,-4-5 1-16,0 0-1 16,-5-1 1-16,-2 3 0 0,-2 3-1 15,-3 6 0-15,-1 8 0 16,0 13 0-16,0 0 0 15,-9 4 0-15,7 14-1 16,2 7 1-16,0 3 0 0,4 7 0 16,4-3 0-16,5-1 1 15,4-5-1-15,2-5 0 16,1-7 1-16,1-8 0 16,-1-6 0-16,2-9-1 0,-4-8 2 15,2-3-2-15,-2-6 0 16,-2-2 0-16,-1 1 0 15,-2 1 0-15,-4 2 0 16,2 5 0-16,-4 3 0 16,-2 7 0-16,-5 9 0 0,14-4 0 15,-1 4 0-15,0 8 0 16,4 5 0-16,1 0 0 0,4-1 0 16,0 2 0-16,0-2 0 15,-2-5 0-15,-1-1 0 16,-4-4 0-16,2 5-5 15,-17-7-78-15,16-7-2 16,-8-2-4-16,4-9-7 0,6-3-4 16</inkml:trace>
  <inkml:trace contextRef="#ctx0" brushRef="#br0" timeOffset="5538.19">28084 11614 18 0,'7'-55'90'15,"2"1"1"-15,-6-3-3 0,-2 6-6 16,-1 5-1-16,-4 0-69 15,0 19-4-15,-1 10 0 16,5 17-1-16,-16 28-3 16,6 21-1-16,-7 23-1 15,-1 27-1-15,-3 27 2 16,-4 27-1-16,-2 23 1 0,-1 18 0 16,2 9-1-16,0 9 1 15,2-2-3-15,2-8 0 16,4-8 0-16,-2-18 0 0,3-15 0 15,1-18-13-15,-6-24-69 16,9-26-4-16,7-26-2 16,4-31-8-16,2-24-5 0</inkml:trace>
  <inkml:trace contextRef="#ctx0" brushRef="#br0" timeOffset="7995.7334">29429 11389 54 0,'10'-70'84'15,"-4"5"-2"-15,-6 7-3 16,-2 8-5-16,-4 12-55 16,-8 13-4-16,-4 10-2 15,-5 11-2-15,-2 5-4 0,-3 14-3 16,-1 9 0-16,-1 8 0 15,1 8 0-15,4 4 0 16,6 2-1-16,6 0-1 0,11-3-1 16,5-5 0-16,14-6 0 15,10-8-1-15,4-6 0 16,5-7 0-16,-2-4-1 16,-3-3 0-16,-8-1 1 0,-10 1 0 15,-13-4-1-15,-4 14 2 16,-11-2-1-16,-9 5 1 15,-2 4 0-15,2-1 0 16,-2 6-1-16,7 1-1 16,10 0 1-16,9-3-1 0,10-1 1 15,18-8-1-15,15-5 1 16,13-9 0-16,15-5 1 16,6-11 0-16,4-11 0 0,-1-5 0 15,-4-9 0-15,-9-4 0 16,-10-7 0-16,-13-2-1 15,-13-1 1-15,-11 0 0 16,-13 4 1-16,-7 4 0 0,-7 7 1 16,-6 9 0-16,-4 12-1 15,-4 12 1-15,-3 9-1 16,2 15 0-16,2 17 0 16,2 11-1-16,3 12 1 0,3 9-1 15,1 7-1-15,5 7 1 0,3 2-1 16,1 3 1-16,0-2-2 15,-2-4 1 1,-3-5-2-16,-1-7-2 0,3-9-1 16,1-9-3-16,1-11-4 15,1-17-3-15,4-12-3 0,8-11-5 16,9-20-5-16,4-13-7 16,4-12 2-16,6-12 4 15,-1-10 8-15,4-11 10 16,-3-3 10-16,0 2 12 0,-4 1 11 15,0 8 8-15,-7 9 4 16,-4 12 0-16,-4 13-7 16,-3 16-6-16,-11 21-6 15,0 0-5-15,8 8-4 0,-8 14-2 16,-1 8-3-16,-1 4 1 16,2 4 0-16,1 0-2 15,5-4 1-15,4-4 0 16,5-6-1-16,4-6 0 0,1-8 1 15,7-8 0-15,0-4 1 16,-1-11 0-16,2-7 0 16,-2-6 0-16,-1-3 0 15,-2-3 0-15,-2-2 0 0,-7 2-1 16,-1 0 0-16,-2 7 1 16,-4 0 0-16,-3 10-1 15,-2 6 1-15,-2 9-1 0,0 0 0 16,-2 15-1-16,0 4 1 15,0 4-1-15,2 2 0 16,2 2 1-16,6-3-1 0,5-1 1 16,0-7-1-16,3-6 1 15,3-7 0-15,-2-3-1 16,5-6 1-16,-1-8-1 16,-4-2 0-16,-3-5 1 15,-2 0-1-15,-1 0 0 16,-3 5 0-16,1 2-1 0,-9 14 1 15,0 0 0-15,0 0 0 16,10 12 0-16,-2 6 0 0,1 3 0 16,6 0 0-1,4 0 1-15,7-9-1 0,7-5 2 16,1-7-2-16,4-9 0 16,-2-10 0-16,-1-10 0 0,1-6 0 15,-5-10 0-15,0-7 0 16,-9-6 0-16,3-4 0 15,-7-4 0-15,2-6-3 16,-1-2 2-16,-4 0 0 0,-3 3 1 16,-3 7 0-16,1 8-1 15,-10 13 0-15,1 10 2 16,-3 20-1-16,-9 16 1 16,-2 22-1-16,1 15-1 0,-6 13 1 15,1 9 1-15,5 9 1 16,4 4 1-16,0-1-3 15,6-1 0-15,4-4 0 16,3-7 0-16,3-6 0 0,0-5 0 16,3-8 0-16,2-9 0 15,-1-5 0-15,0-9 0 16,-3-8 0-16,4-5 0 0,1-7 0 16,-1-1 0-16,-6-6 0 15,-2-4 0-15,6 3 0 16,0-2 0-16,4 2 0 15,-15 8 0-15,10-11 0 16,-2 5 0-16,2 0 0 0,1 0 0 16,-11 6 0-16,11-17 0 15,-6 6 0-15,11-1 0 16,-12 1 0-16,0-1 0 0,-3 2 0 16,4 1 0-16,-5 9 0 15,7-11 0-15,-7 11 0 16,0 0 0-16,0 0 0 0,0 5 0 15,0-5 0 1,1 15 0-16,-1-15 0 0,-2 15 0 16,2-15 0-16,2 8 0 15,-2-8 0-15,0 0 0 0,12-7 0 16,-6-4 0-16,7-2 0 16,-1-2 0-16,-4 2 0 15,4-4 0-15,-1 5 0 16,-3 3 0-16,-8 9 0 0,10-13 0 15,-10 13 0-15,10 0 0 16,-10 0 0-16,11 11 0 16,-7-2 0-16,6 3 0 15,1 1 0-15,2 1 0 0,2-2 0 16,-2 2 0-16,6-6 0 16,6-1 0-16,-1-3 0 15,-3-4 0-15,3 0 0 16,4-8 0-16,3-7 0 15,-8-2 0-15,1-6 0 0,-7-4 0 16,3 1 0-16,-7-1 0 16,-8 2 0-16,-3 4 0 0,-1 7 0 15,-1 14 0-15,-5-3 0 16,-3 18 0-16,-7 15 0 16,-1 12 0-16,6 10 0 15,0 14 0-15,-1 8 0 16,4 7 0-16,-2 4 0 0,2 6 0 15,6-3 0-15,-7 4 0 0,1-5 0 16,-2-4 0 0,-9-6 0-16,5-9 0 0,-10-11 0 15,5-12 0-15,-11-9 0 16,7-14 0-16,-6-9 0 16,1-13 0-16,0-6 0 0,-1-11 0 15,1-9 0-15,5-10 0 16,14-11 0-16,6-10 0 15,5-6 0-15,14-6 0 16,6-1 0-16,8-1 0 0,10 7 0 16,0 2 0-16,-2 8 0 15,0 9 0-15,6 8 0 16,-4 8 0-16,-8 2 0 16,-7 1 0-16,4 0-29 0,-7 3-61 15,-5 0-3-15,-8-5-6 16,-16-2-4-16,-5-1 6 15</inkml:trace>
  <inkml:trace contextRef="#ctx0" brushRef="#br0" timeOffset="8209.2001">31109 11116 44 0,'-57'-1'102'0,"9"1"-5"16,13-1-6-16,19-5-3 15,16 6-3-15,0-15-81 0,20 9-4 16,8 0 0 0,14 3 0-16,8-2 0 0,7 6-10 15,-6 8-67-15,4-9-11 0,-7 1-3 16,-5 0-7-16,-7 0-5 16</inkml:trace>
  <inkml:trace contextRef="#ctx0" brushRef="#br0" timeOffset="47874.3668">25582 2909 62 0,'-27'4'85'0,"7"0"-2"16,2-3-6 0,6 0-3-16,-15-2-58 0,27 1-5 15,20 3-2-15,11 0-1 16,11-1-2-16,20 0 1 16,17-2-2-16,15 0 1 0,19 0-1 15,12-4 1-15,11-3-1 16,9 2 0-1,3-2 0-15,-1 1-1 0,-1-2 0 16,-8 4-1-16,-9-1 1 0,-8 0-1 16,-17 3 1-16,-11 0-1 15,-14-2 0-15,-13 1-1 16,-17 3 1-16,-9-2-2 16,-12 1 1-16,-9-2-7 0,-4 3-11 15,-15 0-66-15,0 0-3 16,-2-10-5-16,-9-1-5 15,0 0-5-15</inkml:trace>
  <inkml:trace contextRef="#ctx0" brushRef="#br0" timeOffset="48661.2763">12497 5563 62 0,'-20'22'82'0,"3"-3"-2"16,3 1-4-16,7-5-2 16,7-2-58-16,11-1-4 15,20-3 0-15,13-3-3 16,18-6-2-16,16 0-1 0,15-8-2 15,20-6 0-15,10 0-1 16,10-2-1-16,9-1-1 16,4 0 1-16,2 3 1 15,1 0 0-15,-2 3 1 16,-6 2 0-16,-5 2 2 0,-12 1-1 16,-9 2 1-16,-17 3 0 15,-14-2-1-15,-18 2-1 0,-15 1-1 16,-14 0-6-16,-18-2-27 15,-5 1-52-15,-14 1-3 16,1-15-5-16,-1 2-6 0,-8-9-3 16</inkml:trace>
  <inkml:trace contextRef="#ctx0" brushRef="#br0" timeOffset="50774.3093">24977 13154 7 0,'1'-33'80'0,"0"-1"2"0,-1 1-3 15,0 0-21-15,0 3-17 16,0 3-7-16,0 2-9 15,0 8-11-15,0 2-4 0,0 5-4 16,0 10-1 0,0 0-3-16,0 6 1 0,0 18-2 15,0 10-1-15,0 10 0 16,0 10 0-16,-2 8 1 16,0 7 1-16,-2 0-1 15,0 1-1-15,1-6 1 0,-3-5-3 16,2-2-9-16,-3-9-20 15,-7-7-46-15,9-9-5 16,2-7-3-16,2-11-6 0</inkml:trace>
  <inkml:trace contextRef="#ctx0" brushRef="#br0" timeOffset="51039.2819">25199 13124 20 0,'6'-39'88'0,"1"4"0"16,-3 7-3 0,-3 6-6-16,-1 5-38 0,0 8-17 15,0 9-5-15,0 0-7 16,9 17-4-16,-5 13-3 0,0 10-1 16,-2 11 0-16,1 10-1 15,-2 7 0-15,-2 5 0 16,1 0-1-16,-4-2-1 15,-3 1-3-15,-3-9-8 16,5-2-27-16,-7-7-45 0,1-7-2 16,-4-6-4-16,-2-8-9 15</inkml:trace>
  <inkml:trace contextRef="#ctx0" brushRef="#br0" timeOffset="51371.9511">24822 13590 69 0,'-20'-17'89'0,"3"2"-3"16,-1 0-3-16,3 4-4 15,1 11-59-15,3-5-8 16,11 5-2-16,-11 3-2 0,11 9-3 15,1 8-3-15,8 6 0 16,-1 4 0-16,7 5 0 16,4 2 1-16,8 2-1 15,2-5 2-15,7-2-1 0,8-8 0 16,3-9 0 0,10-9 1-16,7-5-1 0,3-8 0 15,3-11 0-15,3-5-1 0,0-8-3 16,-2-5-4-16,-3 0-9 15</inkml:trace>
  <inkml:trace contextRef="#ctx0" brushRef="#br0" timeOffset="52168.227">22654 14633 54 0,'-47'-17'87'16,"-3"5"1"-16,6 2-6 16,4 2-2-16,-26 2-56 15,44 1-3-15,12 3-4 0,10 2-4 16,17-1-6-1,15 0-3-15,8 0-1 0,12 0 0 16,3 1 0-16,2-1-2 16,-1 1-2-16,-5 0-3 15,-9 0-5-15,-10 0-7 0,-11 5-11 16,-8-1-7-16,-13-4-7 16,-8 10 1-16,-6-6 0 15,-11-1 5-15,2-2 4 16,0 1 14-16,-2-2 16 0,2-2 16 15,6-2 11-15,3-1 6 16,4-1 1-16,10 6 1 16,-12-9-2-16,12 9-2 15,0 0-6-15,0 0-5 0,0 0-5 16,-5 17-3-16,5 6-4 16,0 5-1-16,0 8-2 15,0 7-1-15,1 3 0 16,-1 6-2-16,1 1-2 15,-1-1-5-15,0 4-14 0,-3 5-55 16,-4-16-9-16,-1-4-3 16,-2-8-6-16,0-8-4 0</inkml:trace>
  <inkml:trace contextRef="#ctx0" brushRef="#br0" timeOffset="52369.6969">22507 15104 10 0,'0'0'90'16,"0"0"2"-16,-6-9-4 16,6 9-7-16,16-11 1 0,6 4-68 15,9-2-5-15,8 2-3 16,2-4-6-16,9 4-17 16,0 4-60-16,-3-8-4 0,1 0-5 15,-8-5-7-15,-1-2-3 16</inkml:trace>
  <inkml:trace contextRef="#ctx0" brushRef="#br0" timeOffset="52640.286">23374 14420 73 0,'-5'-18'92'0,"-8"7"-4"15,-4 3-4-15,-2 6-2 16,-2 2-50-16,0 9-17 15,-5 12-3-15,2 12-3 16,-4 9-3-16,2 9-1 0,5 9-1 16,-4 7-1-16,5 3-1 15,5 0-1-15,5-2 0 16,5-4-1-16,4-3 0 16,4-6-1-16,9-3-1 0,10-13-1 15,3-3-4-15,7-15-13 16,10-19-48-16,6 1-17 15,1-8-4-15,0-14-6 0,4-13-2 16</inkml:trace>
  <inkml:trace contextRef="#ctx0" brushRef="#br0" timeOffset="52861.1236">23706 14739 0 0,'5'-35'91'0,"-3"7"2"15,-3 6-4-15,-4 5-5 16,-2 8 0-16,-4 8-61 15,4 4-5-15,-5 11-5 0,3 8-5 16,-2 10 0-16,-1 8-8 16,2 4 0-16,1 6 0 15,3 1 0-15,0 3 0 16,1-4 0-16,5 1 0 16,0-9-9-16,11-1-34 0,-2-6-42 15,3-9-3-15,4-9-7 16,1-11-4-16</inkml:trace>
  <inkml:trace contextRef="#ctx0" brushRef="#br0" timeOffset="53073.595">24024 14938 69 0,'-16'0'95'0,"4"0"-7"15,12 0-5-15,0 0-3 16,1-33-36-16,22 30-40 0,12 3-15 16,3 3-56-16,11-4-14 15,-1-5-3-15,3-5-6 16,2-1-4-16</inkml:trace>
  <inkml:trace contextRef="#ctx0" brushRef="#br0" timeOffset="53344.3069">24679 14581 22 0,'3'-18'97'0,"-5"3"-2"16,-3 4-4-16,-1 3-5 15,6 8-2-15,0 0-66 16,-14 3-4-16,13 15-10 0,-4 6-4 16,0 9 0-16,1 6 0 15,-1 7 0-15,0 6 0 16,0 1 0-16,1 4 0 15,3-3 0-15,1-3 0 16,6-1 0-16,3-7 0 0,7-2 0 16,4-9 0-16,2-5 0 15,4-10 0-15,4-7 0 0,0-10-15 16,3-22-60 0,-2 3-14-16,0-6-2 0,-2-7-6 15,-5-3-4-15</inkml:trace>
  <inkml:trace contextRef="#ctx0" brushRef="#br0" timeOffset="53546.8421">24623 14773 23 0,'-64'2'95'0,"3"4"-2"16,14 0-5-16,13 0-4 15,15-1-3-15,55 1-66 0,-15-3-6 16,21-2-4-16,18 1-11 15,3-8-22-15,2-1-53 16,11-3-3-16,-4-5-4 16,-8-6-7-16,-5-3-4 15</inkml:trace>
  <inkml:trace contextRef="#ctx0" brushRef="#br0" timeOffset="53745.8494">25121 14489 89 0,'-4'-31'97'0,"-2"6"-8"16,1 6-4-16,-1 10 0 0,-14 9-57 15,20 13-9-15,12 10-6 16,0 11-7-16,5 10-6 16,2 10 0-16,1 10 0 15,-1 5 0-15,-9 6 0 0,-6 2 0 16,-6 4 0-16,-17 0 0 16,-6 4 0-16,-18-13-6 15,-4 5-82-15,-6-5-3 0,-2-10-3 16,1-7-8-16,4-15-4 15</inkml:trace>
  <inkml:trace contextRef="#ctx0" brushRef="#br0" timeOffset="55838.2652">23796 10499 69 0,'-13'-52'78'0,"5"4"0"16,-4 1-3-16,5 12-42 16,-2 2-16-16,5 7-2 15,3 12 1-15,1 14-4 16,0 0-5-16,1 16-3 0,4 17-1 15,0 9-2-15,-2 12 1 16,-3 11 0-16,0 9 0 16,-3 5 0-16,-7 3-1 15,2 0-2-15,-4 0-6 0,2-7-14 16,2-15-44-16,8-4-11 16,0-16-5-16,0-16-5 15</inkml:trace>
  <inkml:trace contextRef="#ctx0" brushRef="#br0" timeOffset="56201.5377">24106 10508 7 0,'18'-23'68'16,"-3"7"5"-16,-8 10-1 0,-7 6-4 15,0 0-52 1,-1 23-2-16,-11 8 1 0,-7 6-3 15,-7 5-1-15,-2 4-2 16,-3-3 1-16,-2 0 0 0,0-8-1 16,5-5 1-16,4-9 0 15,6-7-1-15,6-7 0 16,2-6-2-16,10-1-1 16,0 0-1-16,-8-7-2 0,8 7-2 15,0 0 0-15,0 0-1 16,6-3 1-16,-1 7-2 15,8 9 1-15,0 5-1 0,4 3 2 16,2 7-2 0,2-1-4-16,2 6-3 0,2-2-13 15,4-3-24-15,8 0-32 16,-2-6-6-16,2-5-6 0,0-10-2 16</inkml:trace>
  <inkml:trace contextRef="#ctx0" brushRef="#br0" timeOffset="56776.9434">24493 10930 40 0,'17'-32'77'0,"-5"-2"2"16,-9 1-2-16,-1 9-40 15,-3-3-3-15,-5 9-7 16,-7 2-8-16,-4 5-8 0,0 8-3 16,-2 3-2-16,0 11-2 15,0 6-2-15,1 6 0 16,2 5-2-16,3 4 1 15,5 1-1-15,3 5 1 0,4-6-2 16,1-2 3-16,7-3 0 16,6-6 0-16,3-5 0 15,3-7 2-15,1-7-2 0,3-4 0 16,0-8 2-16,-2-8-2 16,0-6 1-16,-4-5-1 15,-2-2 1-15,-2-5-1 16,-2-3 2-16,-5-1-1 0,-1-2 1 15,-2 2-1-15,2-1 0 16,-3 2 1-16,0 4-1 16,-1 3 0-16,0 6 0 15,-1 6-1-15,0 5-1 0,0 7 0 16,0 8 0-16,0 0-1 16,0 13 0-16,0 8 0 15,0 8-1-15,0 6 1 0,0 6-1 16,0 8 1-16,0 4 0 15,0 0 0-15,0 0 0 16,3-6 0-16,6-4 0 16,0-6 1-16,6-7 1 0,1-7 0 15,1-7 1 1,4-9-1-16,-2-6 0 0,2-1 1 16,2-8-1-16,3-5-1 15,-2-2-2-15,6-3-1 0,-3-2-3 16,4 5-14-16,-5 1-65 15,-2-2-3-15,-10 4-2 16,-9-1-8-16,-5 2-2 16</inkml:trace>
  <inkml:trace contextRef="#ctx0" brushRef="#br0" timeOffset="58346.9187">27751 13562 12 0,'-6'-20'83'0,"3"1"6"16,-1 4-5-16,3 4-6 15,1 11-31-15,0 0-27 0,0 0-4 16,9 6-5-16,0 10-2 16,-3 10-2-16,5 9-2 15,-6 15 2-15,3 13-1 0,-3 15 1 16,-2 9-1-16,-1 12 0 16,-2 8-1-16,0 9 1 15,-3 6-2-15,0 2-1 16,-1 3-3-16,0 6 0 0,3 1 0 15,1 5 0-15,0 2 0 16,0-2 0-16,4 4 0 16,0 0 0-16,0 0 0 15,-3-2 0-15,4-3 0 0,-4 2 0 16,-1-5 0-16,-1-2 0 16,-4-6 0-16,3-2 0 15,-2-5 0-15,1-6 0 0,0-12 0 16,2-11 0-1,1-8 0-15,0-46 0 16,1 0 0-16,0-3 0 0,-1 1 0 16,2-5 0-16,0-2 0 15,-2-5 0-15,0-3 0 0,1-2-27 16,-1-18-58-16,3 15-4 16,-3-15-4-16,-10-24-5 15,4-17-4-15</inkml:trace>
  <inkml:trace contextRef="#ctx0" brushRef="#br0" timeOffset="59672.732">31897 9914 0 0,'10'-49'86'0,"-2"-3"4"16,-7 9-2-16,-1 2-5 16,0 41-14-16,0-23-50 15,0 6-2-15,0 17-4 16,0 0-6-16,0 16-2 16,0 12-2-16,-5 15-1 0,2 10-1 15,-7 10 0-15,-4 10 1 16,4 5-2-1,-8 0-2-15,5-3-2 0,-5-10-5 0,15 0-14 16,3-3-50-16,2-20-10 16,6-11-6-16,4-12-4 15,5-12-3-15</inkml:trace>
  <inkml:trace contextRef="#ctx0" brushRef="#br0" timeOffset="60011.6731">32132 10022 40 0,'18'-29'84'16,"-6"8"-2"-16,-3 7-4 16,-9 14-5-16,-11-5-56 15,3 10-2-15,-5 9-4 0,-2 0-7 16,-6 5-2-16,1 1-1 16,-2 2 1-16,-1-1-1 15,-4-1-1-15,4-3 1 0,2-3-1 16,7-3 0-16,9-2 0 15,-4-2 0-15,9-7-1 16,-10 12 1-16,10-12-1 16,9 12 1-16,-9-12-1 15,16 17 0-15,-13-4 1 16,7 2 0-16,-1 2 0 16,4 2 0-16,-4 3 0 0,5-2-1 15,1 3-7-15,-3-7-17 16,5-1-47-16,6 3-6 15,6-3-5-15,1-3-3 0</inkml:trace>
  <inkml:trace contextRef="#ctx0" brushRef="#br0" timeOffset="60354.7362">32367 10371 60 0,'5'-16'80'16,"0"7"-1"-16,9-2-5 0,0-28-28 15,4 27-27-15,-1-3 0 16,-3 1-4-16,3-2-4 0,-3 2-2 16,-1-1 0-16,-11 1-1 15,-2 0-1-15,-4 2-1 16,-5 2-2-16,-5 3 0 16,0 6-2-16,-2 1 0 15,-4 8 0-15,-5 8 0 0,0 7 2 16,6 7-1-1,-1 5 0-15,5 6 2 0,3-2-1 16,5 3 1-16,6-4 0 16,8-2 0-16,12-7-2 0,12-5 1 15,7-7 0-15,3-8-5 16,6-5-4-16,-7-7-17 16,-10-6-61-16,10-4-4 0,-8-4-5 15,-8-1-7-15,-3-2-3 16</inkml:trace>
  <inkml:trace contextRef="#ctx0" brushRef="#br0" timeOffset="65008.987">30773 12537 68 0,'5'-48'91'16,"-4"3"-2"-16,1 8-5 15,-2 5-2-15,0 8-63 0,0 7-2 16,0 8-4-16,0 9-4 16,0 12-4-16,0 13-3 15,0 11 0-15,0 12-2 16,-3 9 1-16,-2 7-1 16,-2 5 0-16,-2 3-3 0,-4-5-5 15,8 1-25-15,3-9-49 16,-4-11-1-16,3-9-6 15,3-13-6-15,1-11 6 0</inkml:trace>
  <inkml:trace contextRef="#ctx0" brushRef="#br0" timeOffset="65250.8997">30987 12587 81 0,'15'-32'93'0,"-7"6"-6"15,1 7-4-15,-3 10-3 0,-6 9-63 16,5 6-3-16,-5 15-4 16,0 5-6-16,-4 10-2 15,0 6 0-15,-3 6 0 0,0 4-1 16,2 2 0-16,-7 0-3 16,5-2-7-16,-5-2-21 15,-4-2-51-15,4-5-2 16,-2-6-5-16,3-5-7 0,-4-9 6 15</inkml:trace>
  <inkml:trace contextRef="#ctx0" brushRef="#br0" timeOffset="65612.0342">30565 12929 54 0,'-24'-8'92'15,"3"3"-3"-15,5 0-6 16,4 3-1-16,3 2-48 16,9 0-19-16,-8 16-1 15,11-2-4-15,6 5-4 0,5 5-2 16,1 3 1-16,7 4 0 16,-3 4-1-16,5-3 0 15,1 0-2-15,-2-2 1 0,3-2-1 16,-1-3-1-1,0-4 1-15,-3-3-2 0,0-5 0 16,2-4 0-16,0-5 0 0,1-4 0 16,0-4 0-1,4-8 0-15,2-4 0 0,0-7 0 16,7-3 0-16,-4-7-3 16,10 5-27-16,6-5-55 15,-9 0-4-15,-7 1-6 0,2-3-4 16,2 8-2-16</inkml:trace>
  <inkml:trace contextRef="#ctx0" brushRef="#br0" timeOffset="71065.76">31458 10808 75 0,'5'-25'90'0,"0"6"-4"16,-5 5-7-16,-3 2-13 16,-2-8-109-16,5 20-34 0,-18-1-4 15,9 2-7-15,-1 5-3 16</inkml:trace>
  <inkml:trace contextRef="#ctx0" brushRef="#br0" timeOffset="77397.6134">22393 16167 40 0,'9'-38'81'16,"-4"-1"3"-16,1 0-3 0,4-1-2 15,-6 1-61-15,10 4-2 16,-4 8 0-16,1 5-2 16,2 6-5-16,-1 9-3 15,1 7-3-15,0 7-1 0,-4 12-1 16,1 7 0-16,-4 6-1 16,1 5 1-16,0 4 0 15,-5 4-1-15,-2-2-2 16,1 1-5-16,-1-1-7 0,-1 2-13 15,-2 8-34-15,-5-12-22 16,3-4-5-16,1-8-5 16</inkml:trace>
  <inkml:trace contextRef="#ctx0" brushRef="#br0" timeOffset="80951.7134">29593 13980 38 0,'-19'2'74'16,"8"-2"1"-16,11 0-1 0,0 0-41 15,22 1-2-15,15-1-3 16,21 1-3-16,20-1-5 0,20-1-4 16,23-2-4-16,18-1-3 15,14 2-2 1,11-1-2-16,4 3-1 0,0 1-2 16,-8-1 1-16,-10 6-2 15,-13 2 0-15,-18-1 1 16,-14 1-1-16,-23-2 1 0,-17 0 0 15,-16-1 0-15,-9-2 0 0,-15-1 0 16,-11 1 0-16,-6-3-4 16,-8 0-13-16,0 0-64 15,-5 7-1-15,-10-7-6 16,-8-1-7-16,2-5-3 16</inkml:trace>
  <inkml:trace contextRef="#ctx0" brushRef="#br0" timeOffset="111690.6019">7914 11586 5 0,'-37'-47'0'0,"-13"4"0"16,4 1 1-16,1 2-1 0,-2 4 0 16,5 2 0-16,1 6 3 15,2 1 1-15,-2 5 5 16,3 2 3-16,4 2 3 16,4 6 3-16,3 0 0 0,3 5-2 15,7 5 1-15,3 2-4 16,5 2-1-16,4 8-1 15,5 4 1-15,3 4 2 0,13 0 1 16,9 4 2-16,11 0 2 16,19-2-1-16,17-1 0 15,18-7-3-15,15-1-3 16,18-7-3-16,17-4-2 0,9 0-2 16,10-7 0-1,2-5-1-15,-2-2 0 0,-6-2-1 16,-5 1 0-16,-20 0 0 15,-14 2 0-15,-18 3-2 0,-18 4 0 16,-21 4-2-16,-22 2-8 16,-14 13-17-16,-22 14-38 15,-20 4-5-15,-24 7-5 16,-20-1 0-16</inkml:trace>
  <inkml:trace contextRef="#ctx0" brushRef="#br0" timeOffset="112010.531">7165 11833 14 0,'35'-25'71'0,"15"-5"2"16,19-5-2-1,10-7-3-15,-19 1-55 0,54 3 1 16,19 8-3-16,8 0-2 16,11 8-1-16,7-1-1 15,5 3-1-15,5 3 0 0,-6 2-1 16,-6 2 0-16,-5 3 1 16,-4-1-3-16,-8 3 0 15,-7 3-2-15,-11 1-6 0,-10 2-17 16,-5 0-45-16,-5 2-7 15,-8-9-5-15,-9-8-4 16</inkml:trace>
  <inkml:trace contextRef="#ctx0" brushRef="#br0" timeOffset="126122.7004">23010 16011 30 0,'0'0'54'0,"0"0"1"16,0 0 0-16,12 0-59 0,-7 12 2 15,1 6 0-15,6 9 5 16,2 7 0-16,1 4 2 16,0 6-3-16,4-1-7 15,-2 7-20-15,-4-10-27 0,5 8-6 16,-5-11-1-16</inkml:trace>
  <inkml:trace contextRef="#ctx0" brushRef="#br0" timeOffset="129025.7156">29694 14815 18 0,'-6'-55'74'16,"-2"3"3"-16,2-2 0 16,2 9-40-16,4 5-1 15,6 9-8-15,-3 7-4 0,3 8-6 16,-6 16-7-16,0 0-2 16,4 21-4-16,-4 8-1 15,-2 13-2-15,-4 5-1 16,-1 13-2-16,-1 3-9 0,3 4-20 15,-3 4-36-15,1-6-12 16,-1-5-6-16,-1-9-5 16</inkml:trace>
  <inkml:trace contextRef="#ctx0" brushRef="#br0" timeOffset="129500.0994">29493 14806 30 0,'0'-67'76'0,"4"1"2"0,10-3-2 16,9 7-35-16,12 6-9 16,10 11-7-16,3 12-7 0,5 9-4 15,3 18-5-15,-2 9-3 16,0 21-1-16,-5 11-1 16,-11 11-1-16,-7 5 0 15,-10 6-1-15,-13 5 0 0,-8 1 0 16,-8-1-1-16,-16-4 1 15,-8-5 0-15,-9-4 0 16,-6-7-1-16,-2-7 1 16,3-9 0-16,-1-6-1 0,8-7 0 15,10-7-1-15,8-6-1 16,9-3 0-16,10-8-2 16,5-4 0-16,13-5 1 15,5-3-2-15,6-2 2 0,3-3 1 16,4-2 0-16,3 3 1 15,0 1 0-15,0 1 0 16,-3 7 1-16,0 2 0 0,-3 7-1 16,-1 7 1-16,-4 2 0 15,-2 11-1-15,-4 7 0 16,-1 5 1-16,-7 6-1 16,0 0 0-16,-5 4-4 15,1 0-9-15,-5-4-13 0,2-11-34 16,-2-1-18-16,-3-17-6 15,0 0-3-15</inkml:trace>
  <inkml:trace contextRef="#ctx0" brushRef="#br0" timeOffset="129602.1625">30216 14640 5 0,'5'-46'26'0,"-1"11"-16"15,-4 7-29-15</inkml:trace>
  <inkml:trace contextRef="#ctx0" brushRef="#br0" timeOffset="130217.4965">30375 15025 73 0,'0'-42'82'16,"0"3"0"-16,5 0-4 15,-7 5-43-15,8 4-9 16,7 10-8-16,-2 4-8 16,3 9-7-16,0 7-1 0,1 8-3 15,-3 6 0-15,3 5 0 16,-1 4 0-16,2-3 0 15,-1 3 0-15,3-6 2 0,-1-3 0 16,1-7 1-16,0-6 1 16,0-7 3-16,-5-9-1 15,1-3 2-15,-3-4-1 0,0-3-1 16,1-1 0-16,-4 2 0 16,1 0-2-16,-4 6-2 15,4 4-1-15,-1 3 0 16,2 2 0-16,-2 6-2 15,-8 3-1-15,16 7-4 16,-7 0-4-16,3 7-3 0,-2-2-3 16,3 6 1-16,-4-4-2 15,2 0 3-15,-1-4 5 16,0-2 6-16,-10-8 7 0,12 6 8 16,-12-6 4-16,11 0 0 15,-11 0 4-15,8-2-3 16,-8 2-3-16,0 0-1 15,0 0-4-15,8 14-3 0,-5 1-1 16,1 7-1-16,1 3-1 16,3 6 0-16,2 2-1 0,3 5-5 15,-5-5-11-15,3-9-59 16,-1 1-8-16,1-8-4 16,1-12-7-16,-2-9-2 15</inkml:trace>
  <inkml:trace contextRef="#ctx0" brushRef="#br0" timeOffset="132115.8718">31513 14861 10 0,'17'-14'79'0,"-12"-4"5"16,-1-6-4-16,-4-3-6 15,2 0-48-15,-4 0-8 16,-4 7-3-16,-4-2-8 0,-7 8-5 15,4 5-1-15,-8 8 0 16,-1 6-1-16,-1 11 0 16,3 11 0-16,-1 6 0 15,-1 10-1-15,8 1 1 16,2 3 0-16,8-1 0 0,4-5 1 16,10-5 0-16,6-10 0 15,3-7 2-15,5-13-1 16,-3-6 1-16,4-11 0 0,-2-12 1 15,1-6 0-15,-1-8 2 16,-5-6-1-16,4-5 0 16,-3-4 0-16,0-4 0 0,-4-4-1 15,2 0 0-15,-6 0-1 16,-3-1-1-16,1 5-1 16,-5 5 0-16,-3 8 0 15,-1 7 0-15,-2 10 0 16,1 13 0-16,1 13-1 0,-13 8 0 15,3 20 0-15,1 11 1 16,2 12-1-16,-1 11 0 16,7 6 1-16,-2 5 0 15,3-1-1-15,10-1 0 0,3-7 0 16,2-7-1-16,5-9-1 16,2-8 0-16,-5-11 0 15,1-8 0-15,-4-12 1 16,0-8 0-16,-2-5 0 0,3-11 1 15,-1-8 1-15,-2-7 0 16,9-5 0-16,-2 0 0 16,-1 0-1-16,-6 1 1 0,-3 6-1 15,1 3 0-15,-10 8-1 16,0 6-1-16,-13 11 1 16,13 0-1-16,-15 16 1 15,9 2-1-15,2 8 1 0,-2 3 0 16,7 6 0-16,11-2 0 15,1-2 1-15,-1-3 0 16,-1-5 1-16,6-7-1 16,-7-9 2-16,0-6 0 0,3-6 0 15,-8-8 1-15,3-8 0 16,-8-4 0-16,14-3 0 16,-3-5 0-16,-2 3-2 0,3-1 1 15,0 5-1-15,-4 4-1 16,8 5 0-16,4 6 0 15,-10 10-2-15,-10 1 1 16,20 14 0-16,-14 5 0 0,4 4 0 16,4 2 1-1,-7 2-1-15,1-3 0 0,2-3 1 16,0-3 1-16,-2-4 0 16,-8-14-1-16,12 10 3 0,-12-10-2 15,5-7 1-15,-5-5 0 16,2-6-1-16,5-2 1 15,4-6-1-15,2-3 1 0,-2-1-1 16,6 3-1 0,3 1-1-16,-4 4 1 0,3 4-1 15,-9 9 0-15,4 6 1 16,-2 6-1-16,3 12 0 16,-3 6 0-16,-2 3 1 15,3 3 0-15,-3 1-1 0,1-2 0 16,2-1 1-16,-4-7 0 15,2-5 0-15,7-6 0 16,-5-6 1-16,1-2 0 0,0-9 0 16,6-3 0-16,-2-5 0 15,0-2-1-15,5-3 1 16,-3 2-2-16,1 3 0 0,4-1 1 16,-4 4-1-16,-3 5 0 15,3 5 0-15,5 4 1 16,-10 1 0-16,-4 3 0 15,3 2 0-15,-1 1 0 0,-7-1 1 16,4-1 1-16,-11-4-2 16,0 0 1-16,0 0-1 15,4-10 1-15,-4 10 0 16,-12-17-1-16,12 17-1 16,-18-17-1-16,7 12 1 15,-5 5-1-15,-4 2 1 0,-4 10 0 16,4 7-1-16,5 6 2 15,-6 7-1-15,4 2 0 16,6 1 0-16,-3 0 1 0,14-3-1 16,3-4 1-16,4-7 0 15,5-6 0-15,5-8 0 16,3-7 1-16,-1-5-1 0,9-12 3 16,-8-7-2-16,3-6 0 15,7-9 0-15,-6-4 1 16,6-9-1-16,0-4 0 15,0-5 0-15,2-2-2 16,-2-2 1-16,-1 0 0 0,-5 6 2 16,-2 7-1-16,-12 7 1 15,0 10 0-15,-5 10-1 16,-3 10 1-16,-2 15-2 0,-18 0 0 16,9 15 0-16,-3 5-1 15,2 9-1-15,9 4 2 16,-4 6-1-16,5 1 1 15,5 3 1-15,8-2-1 0,2-3 1 16,-9-7-1-16,9-4 1 16,-3-7 0-16,1-6 0 15,-2-8 0-15,-2-6-1 0,-9 0 1 16,11-13 0-16,1 4 0 16,-7-1-1-16,0-1-1 15,-5 11 0-15,14-12 1 16,-14 12-1-16,15 3 0 15,-12 8 1-15,-1 2-1 0,6 6 1 16,-8 4 0-16,0 0 0 16,-2 6 0-16,-1-3 0 15,-5 3 1-15,0-4-1 16,3 0 1-16,-9-4-2 0,-2-3-2 16,-10-1-10-16,-3-7-31 15,-1-3-40-15,-3-5-2 16,-14-7-5-16,-1-8-7 15</inkml:trace>
  <inkml:trace contextRef="#ctx0" brushRef="#br0" timeOffset="132345.4947">31157 14164 70 0,'-24'4'81'0,"4"-4"-8"16,5 0-19 0,5 0-48-16,10 0-75 0,0 0-5 15,17 0-5-15</inkml:trace>
  <inkml:trace contextRef="#ctx0" brushRef="#br0" timeOffset="135257.1268">20890 15108 12 0,'-13'-17'57'16,"5"-6"1"-16,-7-1-1 16,2 0-45-16,0 2-3 0,8 7-2 15,3 3-4-15,2 12-1 16,0 0-2-16,0 0-1 15,2 13-1-15,2 8 1 0,-1 3-1 16,3 5 4-16,-2 0 1 16,3-3 7-16,7-3 6 15,3-5 2-15,17-11 4 16,12-8-1-16,26-18 0 0,28-15-1 16,36-12-1-16,32-13-4 15,30-13-13-15,42-12-49 16,19 4-21-16,16-4-7 15,2-3-5-15,-9-4-1 16</inkml:trace>
  <inkml:trace contextRef="#ctx0" brushRef="#br0" timeOffset="137928.851">28723 14996 13 0,'0'-58'43'16,"-1"25"-13"-16,-4 7 2 16,0 1-4-16,0 7-5 15,-2 2-3-15,7 16-7 0,-17-16-4 16,17 16-4-16,-14 5-2 15,11 9-3-15,-2 11-2 16,2 0 1-16,1 10 0 16,2 1 1-16,0 6 1 0,5-3 0 15,3 5 4 1,0-9 3-16,8-3 3 0,1-5 1 16,9-8 2-16,10-10 0 15,12-6-1-15,20-6 1 0,21-12-4 16,19-5-1-16,17-6-3 15,25-4-3-15,16-2-2 16,19 2-7-16,9 1-23 0,2 3-38 16,10 5-3-16,3 2-7 15,3 2 1-15</inkml:trace>
  <inkml:trace contextRef="#ctx0" brushRef="#br0" timeOffset="141056.9747">28698 13350 0 0,'0'-26'61'16,"17"0"-16"-16,-17 0 0 15,1 2-6-15,-1-1-6 0,0 4-5 16,0 2-8-16,0 4-5 16,0 4-6-16,0 11-2 15,0 0-3-15,1 16-2 0,3 11-1 16,-3 7-1-16,0 10 0 15,-1 5 1-15,0 6 0 16,0 20-34 0,-4-2-32-16,2-1-2 15,-5-3-5-15,0-8 2 16</inkml:trace>
  <inkml:trace contextRef="#ctx0" brushRef="#br0" timeOffset="141601.7132">28883 13268 3 0,'-25'-34'54'0,"0"-13"-16"16,2 17-6-16,-2 3-1 15,1 4-2-15,-2 5-7 16,1 6-4-16,-3 7-5 0,-1 5-6 16,-4 10-1-16,1 9-3 15,-2 12-2-15,-7 9 0 16,6 13 0-16,-5 4 0 0,8 14 0 16,3 33 4-1,12 4-1 1,3 0-1-16,14 3 2 0,22-8-4 15,8-1 0 1,18-7-1-16,12-17 0 0,12-37 0 16,12-18-1-16,7-12 3 15,6-18 3-15,3-13 3 16,1-21 4-16,-2-12-1 0,-6-15 2 16,-7-6-1-16,-15-8-2 15,-9-5-1-15,-26-3-3 16,-19-3-1-16,-17 1-2 0,-15 5-1 15,-23 6-1-15,-13 11-1 16,-13 10 1-16,-7 12 0 0,-7 15 0 16,-2 17-5-16,0 16-8 15,-4 22-26 1,-1 18-34-16,5 18-4 0,-2 7-6 16,20 44 2 15</inkml:trace>
  <inkml:trace contextRef="#ctx0" brushRef="#br0" timeOffset="148112.8292">12482 10417 48 0,'-6'-37'62'0,"-2"3"-4"16,4 0 0-16,1 3-57 15,3 7 2-15,6 7 0 16,8 10-1-16,4 5 0 15,0 3 1-15,5 5 1 0,4 3 0 16,9 4 3-16,7 2 1 16,2 0 0-16,14-2 0 15,2-1 0-15,11-2-2 16,2-5 2-16,9 0-3 0,0-5-1 16,3 1-3-16,-5-1-10 15,0-1-27-15,-14-1-30 16,1 1-3-16,-12-6-3 15</inkml:trace>
  <inkml:trace contextRef="#ctx0" brushRef="#br0" timeOffset="148393.293">13743 9943 26 0,'-13'-18'58'0,"2"6"-3"16,0 2-2-16,5-1-56 15,6 11 10-15,2 10-1 16,16 7-5-16,0 8 0 16,9 5 1-16,1 6 1 0,4 5 3 15,-6 2 1 1,2 6 0-16,-10-2 0 0,-9 12 0 16,-9 3 1-16,-11 3-2 0,-9 6 0 15,-11-2-4-15,-1 0-14 16,-10-4-28-16,11 6-21 15,-4-16-5-15,12-8 0 16</inkml:trace>
  <inkml:trace contextRef="#ctx0" brushRef="#br0" timeOffset="148666.652">14380 10104 24 0,'33'-33'69'0,"-11"9"-1"0,-4 6-2 16,-6 11-3-16,-5 17-63 15,-1 10 5-15,3 18 0 16,-3 11-1-16,-4 16 0 0,-1 9 0 16,-2 10 1-16,-1 7 0 15,-5 2-1-15,-4 3 0 16,0-3-2-16,-3 1-2 0,0-6-4 15,-1-9-9-15,3-11-14 16,0-7-15-16,5-18-9 16,3-7-14-16,1-22-8 15</inkml:trace>
  <inkml:trace contextRef="#ctx0" brushRef="#br0" timeOffset="148957.2073">14434 10167 11 0,'21'-68'14'0,"-1"6"2"0,7 6-1 0,-6 9 2 16,2 7-3-16,3 12 0 16,-5 9 0-16,2 11-1 15,-6 8-1-15,5 8-1 16,-6 12-3-16,4 8 0 0,-6 8 1 15,-3 4 1-15,-5 10 0 16,-6 2 0-16,-12 7 0 16,-15-2 0-16,-9 8-1 15,-12-1-1-15,-5-1-9 0,-5 3-30 16,-7-8-26-16,11-2-5 16,5-13 0-16</inkml:trace>
  <inkml:trace contextRef="#ctx0" brushRef="#br0" timeOffset="149999.2178">14835 10518 45 0,'24'10'61'0,"4"8"-2"0,-6-1-1 16,-2 34-47-16,-4-17-11 15,-1 6-1-15,-7 8 1 16,-6-1 0-16,-3 2 1 16,-10-7 2-16,-10 0 5 0,-3-5 3 15,-7-9 2-15,-1-5 2 16,-1-12 1-16,1-2-1 16,4-9-2-16,2-7-2 15,8-10-5-15,3-7-2 0,8-1-3 16,5-5-1-16,2 0-1 15,5 0-1-15,6 2 1 16,5 6 0-16,3 4 0 0,3 4 0 16,3 5 0-16,6 6 1 15,4 3-1-15,0 0 1 16,5 4 0-16,1 0 0 16,6-3 1-16,-4-1 0 15,6-4 1-15,-4-7 0 0,3-3 1 16,-7-4-1-16,-1-6 1 15,-2-1 0-15,-9-1 0 16,-1-2 1-16,-11-1 0 16,-7 2 0-16,-6-1 0 0,-4 2-1 15,-2 2 1-15,-7 3-1 0,-4 4-1 16,-4 7-2-16,0 6 0 16,-1 4 0-1,0 9-1-15,0 8 0 0,2 10 0 16,3 5 0-16,4 5 1 15,6 4 0-15,3 0 0 0,6 1 1 16,8-2 0-16,6-5 0 16,3-6 0-16,6-7 1 15,0-8 0-15,-1-7 0 0,2-5 0 16,-3-11 0-16,-2-10 1 16,-2-5-1-16,-3-9 0 15,-1-4 0-15,-3-4 0 16,-1-3 0-16,-5 2-1 15,4 2 0-15,-1 2-1 0,-3 8 0 16,4 5-1-16,0 9 0 16,2 10 0-16,1 6 0 15,2 15 0-15,-2 7-1 16,-3 9 1-16,-2 6 0 0,-6 9 0 16,-7 3 1-16,-6 3-1 15,-10 0 1-15,-8-2 0 16,-5-6-1-16,0-4 1 15,4-8-1-15,1-7 1 0,11-10-1 16,14-15 0-16,4 2-1 16,20-10 0-16,10-11 1 15,10-8-1-15,7-7 1 0,5-6 0 16,5-5 0-16,-4-4 1 16,-2-3 0-16,-5 0 1 15,-6-1 0-15,-4 5-1 16,-9-1 0-16,-5 7 0 0,-5 5 0 15,-6 7 0-15,-6 7-1 16,-6 9 0-16,-3 14 0 16,0 0 0-16,-7 5 1 15,-5 18-1-15,-2 8 1 0,-2 8-1 16,-2 8 2-16,0 4-1 16,4 3-2-16,2 4-6 15,1-2-13-15,7-3-29 16,5 2-23-16,2-7-6 15,9-6-1-15</inkml:trace>
  <inkml:trace contextRef="#ctx0" brushRef="#br0" timeOffset="151024.0043">16374 10603 24 0,'-8'-25'46'16,"-1"-2"1"-16,6 4-44 16,2 7-2-16,2 2-2 0,-1 14-1 15,2-11-1-15,-2 11 1 16,1 7 0-16,0 10 1 15,-1 4-1-15,2 8 1 16,1 2 2-16,0 2 1 0,2-1-1 16,0-3 3-16,0-5 7 15,-1-9 4-15,-4-15 2 16,8 4 1-16,-1-10 2 16,-2-13 0-16,1-6-1 0,4-3-2 15,3-2-8-15,3-3-2 16,1 3-3-1,4 3-3-15,-4 6-1 0,6 7-1 16,-8 7-1-16,6 7 1 0,-9 13-1 16,4 10 0-16,-3 10 0 15,4 5 2-15,-1 5-2 16,3 0 1-16,0 1-2 16,2-6-5-16,0-5 1 0,0-8-1 15,-1-10-1-15,-1-10 1 16,-2-6 0-16,-2-15 4 15,-1-9 6-15,0-7 5 16,-2-8 4-16,1-5 3 0,-1-8-1 16,-1-1 1-16,1-4-1 15,1-5-2-15,0 1-2 16,-2 1-4-16,3 8-1 0,-3 4-2 16,-2 15-3-16,-3 9 1 15,-6 25-1-15,0 0 0 16,4 28 1-16,-5 16-1 0,-7 12 0 15,-2 14 1 1,-2 7-1-16,1 2 0 0,-4 1 0 16,4-4 0-16,-2-6-1 15,2-13-2-15,1-5 4 16,2-16 2-16,1-13 0 0,4-11 1 16,3-12 2-16,0-6 0 15,5-15 1-15,8-5 1 16,8-10-3-16,0-2-3 0,12-4-16 15,12-2-48-15,-1-1-6 16,6-2-3-16,-3-5-4 16</inkml:trace>
  <inkml:trace contextRef="#ctx0" brushRef="#br0" timeOffset="151344.3071">17723 10247 25 0,'-11'-44'69'0,"0"4"1"0,2 3-4 16,1 5-4-16,1 12-62 16,7 20 0-16,-8 13 0 15,4 20-2-15,-3 21 1 16,-2 10-1-16,-1 13-10 0,-2 8-28 16,-1 1-22-16,4 2-5 15,-7-11-1-15</inkml:trace>
  <inkml:trace contextRef="#ctx0" brushRef="#br0" timeOffset="152038.947">17460 10554 40 0,'12'-12'46'0,"6"6"0"16,1 6-50-16,9 5 6 15,2 9-2-15,11-2 2 16,1-3 2-16,2-3 0 16,-1-6 2-16,-2-2-1 0,1-10 1 15,-9-5-1-15,1-5 1 16,-13-2 0-16,-4 0-1 16,-6 0-2-16,-2-4-1 0,-5 7 1 15,-1-3-4-15,-3 11-1 16,0-1-1-16,0 14-1 15,-9 0 0-15,1 5 0 16,2 12 0-16,1 0 0 16,1 7 2-16,3-4 0 0,1 7 2 15,0-8 0-15,8-3 0 16,3 0 1-16,6-5 0 16,2-2 0-16,1-1 0 15,6-4 0-15,0-1 1 0,2-2-4 16,-1-1 1-16,3 0-2 15,-4 0-2-15,6-1 0 16,-8 2 1-16,6-1-1 0,-6 3-1 16,2 3 1-16,2 4 2 15,-8 3-1-15,-1 1 1 16,-8 2 2-16,-3 1 1 16,-8-3 4-16,-10-1 7 0,-9-4 5 15,-6-4 4-15,0-5 4 16,-4-3 1-16,2-8 2 15,3-5-3-15,6 0-4 16,9-8-5-16,5 2-5 0,4-3-1 16,12 0-5-16,6 1-1 15,11-1-2-15,6 2 0 16,3 3-2-16,7 0 0 16,2 7 1-16,4 3-1 0,-5 3 1 15,4 4-1-15,-6 3 1 16,-3 0 0-16,2 2 1 15,-5 5-2-15,3-2-20 0,-1 2-42 16,1-4-6-16,0-3-4 16,-3-4 0-16</inkml:trace>
  <inkml:trace contextRef="#ctx0" brushRef="#br0" timeOffset="152738.6026">1504 11217 23 0,'-26'-15'68'0,"-5"-7"0"0,2-1-4 15,0-6-2-15,6 4-55 16,11 3-4-16,10 8-3 16,2 2-1-16,0 12-1 0,9-2 2 15,4 9-2-15,6 9 0 16,-3 12-1-16,14 7 3 15,-5 6 2-15,7 4 0 16,-6-4 1-16,0-1 0 16,-1-8 2-16,-1-8 4 0,6-12 1 15,8-12 2-15,11-20-1 16,10-19-2-16,17-15 0 16,27-19 1-16,20-18-7 0,31-20-33 15,32-17-39-15,21-19-6 16,34-26-4-16,10-30-3 15</inkml:trace>
  <inkml:trace contextRef="#ctx0" brushRef="#br0" timeOffset="155487.3532">1437 8009 41 0,'-16'-23'28'16,"1"2"0"-16,5 4 1 15,0 1-7-15,3 2-4 0,-1 4-4 16,1 1-4-16,7 9 2 16,0 0-3-16,0 0-4 15,-6 5-5-15,2 9-4 0,4 6 3 16,8 4-2-16,1 6 2 16,-2 3-2-16,3 4-1 15,7-2 2 1,2 2 0-16,12-2 3 0,1-1 1 0,-5-7-1 15,9-3 3-15,1-9-1 16,4-6 2-16,7-6 3 16,3-9 1-16,3-11-2 0,11-19 1 15,18-6 0-15,10-19 0 16,15-7-2-16,10-18-1 16,22-7-6-16,11-12-23 15,24-8-35-15,9-5-4 16,19-14-4-16</inkml:trace>
  <inkml:trace contextRef="#ctx0" brushRef="#br0" timeOffset="169977.8272">2980 5710 40 0,'-9'-10'68'0,"-2"3"1"0,0 5-2 15,11 2-36-15,-14 1-8 16,14-1-7-16,0 0-3 16,5 5-2-16,9-8-2 15,2-5 1-15,4-5 0 16,1-2-1-16,-1-5 0 0,0-2-3 15,-4-5 0-15,-5 2-2 16,-6-3-1-16,-4 4 1 16,-1-2-1-16,-1 6 0 15,-12 0-1-15,3 5-1 0,-2 7-1 16,-5 5 0-16,-2 6-1 16,-2 13-2-16,4 10 1 15,-7 8-1-15,6 8 1 0,1 6 0 16,3 5 1-16,7-1 1 15,7 2-1-15,5-3 3 16,9-5-1-16,5-3 1 16,8-10-1-16,3-4 0 0,3-9-1 15,3-8-1-15,2-8-2 16,-3-4-1-16,-4-13-1 16,2-5 1-16,-11-7-1 15,0-3 1-15,-8-3 1 16,-6-2 0-16,-3-1 3 0,-1 1 1 15,-3 0 1-15,-1 4 1 0,0 5 0 16,-4 4-3-16,4 7-1 16,0 13 1-16,0 0 0 15,10 0 1-15,-1 19-2 0,2 1-6 16,2 10-12-16,6-2-13 16,1 1-32-16,2 6-11 15,3-7-3-15,3-5-3 16</inkml:trace>
  <inkml:trace contextRef="#ctx0" brushRef="#br0" timeOffset="170192.241">3595 5434 45 0,'-19'-11'75'0,"-3"11"-1"16,-4 9-3-16,-1 43-31 15,0-19-21-15,2 3-4 0,1 11-7 16,4-2-8-16,6 7-25 16,9 1-41-16,2-4-4 15,3-5-5-15,10-6-4 0</inkml:trace>
  <inkml:trace contextRef="#ctx0" brushRef="#br0" timeOffset="170433.6199">3787 5423 82 0,'0'-32'86'15,"-3"11"-5"-15,-2 8-3 16,5 13-2-16,-9 9-62 16,4 20-3-16,4 7-6 15,1 12-2-15,0 8 0 16,0 9 0-16,6 5-1 0,2 4-3 15,1-2-3-15,3 0-7 16,-5-1-8-16,4-5-16 16,-4-3-24-16,0-9-20 0,1-8-6 15,-3-13-2-15</inkml:trace>
  <inkml:trace contextRef="#ctx0" brushRef="#br0" timeOffset="170657.3422">3816 5914 55 0,'-8'-68'64'0,"4"-12"-8"16,2 5-7-16,1 0-7 16,4 7-9-16,4 6-9 0,5 14-8 15,0 9-4-15,2 11-4 16,0 13-4-16,4 11-2 16,-1 9-2-16,-3 13 0 15,-4 12 2-15,-7 8 1 0,-3 4-1 16,0 2-2-16,-12 6-6 15,-9-7-13-15,2-5-38 16,1 0-13-16,3-9-6 16,6-8-5-16</inkml:trace>
  <inkml:trace contextRef="#ctx0" brushRef="#br0" timeOffset="171882.1213">4118 5507 38 0,'16'-22'72'16,"-2"-4"-2"-16,-2 4-1 16,-12-1-39-16,6 3-6 15,-2 4-4-15,-3 4-8 16,-1 12-3-16,-14-12-2 0,2 12-1 16,-3 8-2-16,-1 5 0 15,1 7-3-15,2 2 2 16,1 5-2-16,9 0-1 15,3 1-1-15,5-4-5 0,11-6-3 16,8-4-9-16,1-8-8 16,9-6-5-16,-1-8-5 15,4-10 0-15,-5-4 3 16,1-5 7-16,-6-3 16 0,-4-1 18 16,-5 1 11-16,-5 2 12 15,-5 2 4-15,-5 5 2 16,-1 3-3-16,-1 5-6 15,-1 13-8-15,-12-8-7 0,1 9-2 16,1 13-5-16,-1 3-1 16,0 6-3-16,3 3 0 15,6 3-1-15,2 0 1 16,4-1 0-16,8-5-1 0,7-8-2 16,3-6-4-16,8-7-5 15,1-6-2-15,-1-10 1 16,1-8-1-16,-6-4 1 15,-1-5 2-15,-6-3 3 0,-3-5 5 16,-7 2 6-16,-4 0 2 16,-4 1 2-16,0 0 0 15,-3 5 0-15,-2 2 0 0,-1 10-5 16,1 3 0-16,5 16-3 16,0 0 0-16,-11 0-2 15,11 14 0-15,0 10-1 16,3 9 1-16,3 3 2 15,0 3 1-15,4 2-1 0,-2-3 0 16,-2-4 0-16,2-4 0 16,-4-6 1-16,2-7-3 0,-3-7 0 15,-3-10 0-15,10 4 0 16,-10-4 0-16,16-13-1 16,-8 1 0-16,4-3-1 15,2-4 1-15,3 0-1 16,2 1-2-16,1-1-1 15,1-1-1-15,4 0-1 0,0-2 0 16,0 1-1-16,-2-2 2 16,-3 3 2-16,-1-2 2 0,-4 4 3 15,-6-1 1-15,-2 5 4 16,-5 5 0-16,-2 9 0 16,-5-4 2-16,-7 8 0 15,1 9-1-15,-3 4-3 0,2 7 2 16,1 2-1-16,2 5 0 15,6-3-1-15,3 1 0 16,14-8 0-16,5-4 1 16,9-7-1-16,6-10-2 0,10-3-3 15,1-13 0-15,4-6-4 16,-2-6 2-16,-5-1-2 16,-4-3 1-16,-9 3 2 15,-3 1 1-15,-12 5 5 0,-8 5 0 16,-5 5 2-16,-1 13 0 15,-14 0 1-15,0 6-1 16,-1 11-1-16,-3 2-2 0,4 4-2 16,2 1 2-16,6-3 0 15,6-4 1-15,0-17-1 16,17 9 0-16,-1-14-1 16,4-13 0-16,2-9 1 0,-4-9-1 15,1-3 1-15,-2-7 0 16,-8-3 1-16,-1-2 3 15,-3-1 1-15,-3 2 1 0,-2 1 1 16,1 8 0 0,-2 4 0-16,-4 6-2 0,0 12-1 15,-2 10-2-15,7 9 0 16,-16 18-2-16,8 13-1 16,3 9-1-16,0 12-1 15,4 7-4-15,2 11-9 16,6 5-64-16,9-9-3 0,6-4-5 15,5-7-6-15,6-7-3 0</inkml:trace>
  <inkml:trace contextRef="#ctx0" brushRef="#br0" timeOffset="173325.5744">6165 4713 53 0,'-7'-34'80'0,"-1"7"0"0,-1 4-5 16,0 5-40-16,4 6-9 16,5 12-9-16,-17 0-5 15,11 17-5-15,-2 12-4 16,2 6-3-16,2 9-2 0,1 6-4 15,-2 2-3 1,5 0-8-16,0-9-3 0,2-3-5 16,2-10 0-16,0-10-1 15,-2-10 0-15,-2-10 5 16,4-8 6-16,-3-13 8 0,2-8 8 16,1-10 8-16,3-4 5 15,1-10 2-15,2-7 2 16,1-1 3-16,3-3 0 15,2-1 0-15,1 0-1 0,0 4-4 16,-1 4-2-16,-1 10-1 16,1 9-6-16,-2 10 0 15,0 13-4-15,-1 14-1 0,-2 8-1 16,-1 16-2-16,-4 12 1 16,-1 9 0-16,-3 6 2 15,-2 9-1-15,-7-1 1 16,-5 2-1-16,-5-5-1 0,-1-5 0 15,-1-8-1-15,0-9 0 16,4-8-3-16,1-10-1 16,5-9-1-16,9-6 0 15,-7-6 2-15,7-5-2 0,0 0 1 16,1 0-1-16,2 2 1 16,-3 9 1-16,11-5 0 15,-1 10 0-15,1 8 1 16,7 4-1-16,1 3-1 0,12-1 2 15,5 2-1-15,4-9 2 16,5-7 1-16,1-5 1 16,3-10 1-16,-5-10 2 0,2-5 3 15,-9-7 1-15,-7 0 0 16,-5-1 0-16,-10 0 0 16,-5 5 0-16,-9 4-2 15,-1 8-1-15,-8 3 0 0,-6 9-2 16,-2 4-1-16,-2 7-1 15,2 7 0-15,3 4 0 16,2 0-1-16,6 0 1 0,3 2-2 16,3-5-1-16,8-1-1 15,1-2 0-15,4-1 1 16,-1-2-1-16,1-1 0 16,-3 0 0-16,-1 1 0 15,-1 0 2-15,-1 0 0 0,0-3 1 16,1 1 0-16,0-4 2 15,1-3 0-15,2-7 0 16,2-8 2-16,0-10 0 0,0-7 2 16,-1-8-1-16,0-9 2 15,-1-4-1-15,-4-4 2 16,-1-4-2-16,-4-2 2 0,-3 1-2 16,1 4 0-16,-4 4 1 15,-3 7-1-15,-1 8-1 16,0 10-1-16,-4 13 0 15,1 14-1-15,2 10 0 0,2 18-1 16,3 10-1-16,2 12-1 16,4 4 1-16,5 5-1 15,9 1 1-15,4-5 0 0,8-5-1 16,2-9 1 0,5-9 0-16,4-11 0 0,-3-10 0 15,-3-9 1-15,-1-9-1 16,-4-7 1-16,-7-9 0 15,-3-4 1-15,-7-3 0 0,-8-2 1 16,-3 2 0-16,-1 2 0 16,-2 3-1-16,-7 7 1 15,-2 5-1-15,-4 9-1 16,1 5 0-16,2 11-1 0,-2 9 0 16,3 6-1-16,3 5 0 15,5 5 1-15,3 1 0 16,6-2 0-16,9-3 1 0,4-3 0 15,5-7-2-15,5-7-1 16,5-7-3-16,-2-7-4 16,2-3-6-16,-2-12-10 15,-2-2-21-15,-1-2-33 16,-8-5-5-16,-10 0-2 16,-11-3 2-16</inkml:trace>
  <inkml:trace contextRef="#ctx0" brushRef="#br0" timeOffset="173501.6072">6939 4337 45 0,'-41'-5'87'0,"11"-2"-3"15,13-5-5-15,13-5-2 0,13-4-54 16,15-4-6-16,17-1-12 16,3-5-19-16,7-5-55 15,6 13-8-15,-8 3-5 16,-4 8-6-16,-12 8 1 15</inkml:trace>
  <inkml:trace contextRef="#ctx0" brushRef="#br0" timeOffset="174042.5291">4714 6510 35 0,'-7'-50'78'0,"-2"0"-1"16,0 3-1-16,-6 0-5 15,-1 4-53-15,0 6-2 16,0 9-2-16,-1 3-4 0,-5 10-4 15,3 9-3-15,-2 7 0 16,0 14-2-16,1 7-1 16,3 11-1-16,2-1 1 0,7 2-1 15,4-4 0-15,4-3 0 16,8-8 1-16,7-6-1 16,3-8 0-16,3-5 0 0,1-2-1 15,-1-6-1 1,-1-4 1-16,-4 0-2 0,-2-2-1 15,-2 4-6-15,-5-2-8 16,-2 3-13-16,-5 9-24 0,9-12-17 16,-9 12-6-16,8-11 0 15</inkml:trace>
  <inkml:trace contextRef="#ctx0" brushRef="#br0" timeOffset="174458.3287">4709 6055 23 0,'-6'-20'74'0,"-4"2"3"15,3 0-4-15,-7 5-36 16,14 13-5-16,-12-7-11 16,11 13-9-16,1 15-5 0,-1 11-4 15,8 14-2-15,2 8-1 16,3 11 1-16,3 3 3 15,2 9-3-15,1 1 2 16,-2 0-1-16,2-3 0 16,-3-8 0-16,-1-2-1 0,-7-11 1 15,-2-3 0-15,-5-11 2 16,0-8 1-16,-10-11 2 0,-4-10 2 16,-1-8 0-16,-2-6 1 15,0-14 1-15,0-8-1 16,3-6-1-16,0-4-1 15,6-4-3-15,4-1-2 0,4-1-1 16,5 2-1-16,9 1-1 16,5-1-4-16,10 3-7 15,3-4-13-15,10 1-27 16,7 3-30-16,-1-1-4 0,-2 1-6 16,4 1-3-16</inkml:trace>
  <inkml:trace contextRef="#ctx0" brushRef="#br0" timeOffset="175005.403">5267 5986 34 0,'-1'-29'83'0,"-5"4"0"15,-1 0-1 1,-3 6-7-16,1 5-52 0,1 2-3 16,8 12-7-16,0 0-5 15,-5 19-6-15,5 7-1 16,8 10-2-16,1 10 0 0,5 7 0 15,-3 5-3-15,4 5-5 16,-2-8-9-16,1 2-16 16,-3-14-7-16,-3-4-8 0,-4-13-9 15,-4-11 3-15,0-15 3 16,-8-7 13-16,-2-11 17 16,-2-13 22-16,-1-7 16 0,0-13 13 15,2-5 11-15,5-11 1 16,5-5-1-16,1-4-1 15,6 1-4-15,7 3-7 16,5 8-5-16,2 10-5 0,5 10-4 16,1 20-3-1,-5 14-4-15,-2 13-2 16,-1 16-3-16,-8 14-1 0,-6 12-1 16,-4 6 1-16,-10 5 0 0,-6 0 0 15,-2-3-1-15,-4-8 0 16,2-6 2-16,1-11-1 15,4-9 0-15,4-9 1 16,11-10-1-16,-12-1 0 16,11-9 1-16,0-1-2 0,1-2 1 15,0 2-1-15,2 2 0 16,-2 9 0-16,16-3 0 0,0 6 0 16,1 13-1-16,7 6-5 15,1 3-10-15,8 5-20 16,7 1-35-16,1-1-5 15,0-4-4-15,-2-8-3 0</inkml:trace>
  <inkml:trace contextRef="#ctx0" brushRef="#br0" timeOffset="175318.8043">5806 6115 0 0,'0'-11'68'0,"3"1"2"0,1-5-1 15,3 0-1-15,-1-4-46 0,5-1-2 16,-4-3-1-16,1-1-5 16,-4 0-1-16,-4 2 1 15,0 5-3-15,-6-1-4 16,-4 9-3-16,-4 3-1 0,-1 6-1 16,-3 11-1-16,4 6 0 15,0 5-1-15,6 8-1 16,0 4 2-16,8 1-1 15,5 0 1-15,11-4-1 0,8-6-4 16,8-5-7-16,6-12-15 16,4-9-24-16,6-10-24 0,-3-12-6 15,-3-6-3-15,-5-10 4 16</inkml:trace>
  <inkml:trace contextRef="#ctx0" brushRef="#br0" timeOffset="175497.4823">6149 5760 51 0,'-11'-47'77'16,"0"2"3"-16,-2 6-19 15,-3 3-12-15,5 11-13 16,-1 6-10-16,0 9-8 16,12 10-6-16,-15 10-4 0,12 15-3 15,1 5-3-15,2 12 0 16,3 0 0-16,6 8-1 16,1-2-5-16,6 2-14 15,-2 0-31-15,6-8-25 16,-1-4-7-16,-1-9-4 0,-1-4-4 15</inkml:trace>
  <inkml:trace contextRef="#ctx0" brushRef="#br0" timeOffset="175980.5405">6099 5754 49 0,'29'-20'64'0,"-3"-1"-24"15,-1 5 4-15,-2-2 0 16,-5 6-5-16,-6 0-9 16,-2 6-6-16,-10 6-6 15,0 0-5-15,0 0-4 0,0 9-4 16,0 8-3-16,-2 5-2 15,2 2 0-15,0 4-1 16,7 1 1-16,5 2 3 0,7-5-3 16,4-4-3-16,6-9-2 15,0-10-4-15,3-2 0 16,-3-8-1-16,-5-11 1 16,0-3 2-16,-11-5 2 15,-1-1 5-15,-10-1 4 0,-2 2 6 16,-2 0 2-16,-5 4 2 15,-2 2 1-15,1 5-2 16,1 3-3-16,7 12-2 16,0 0-2-16,-8 12-3 0,8 9-1 15,5 5-1-15,6 9-1 16,1-1-4-16,7 9-14 0,-1 8-40 16,0-10-17-16,2-5-5 15,-3-6-4-15,-1-6-4 16</inkml:trace>
  <inkml:trace contextRef="#ctx0" brushRef="#br0" timeOffset="176498.7794">6611 5743 6 0,'-2'-35'73'16,"2"-1"0"-16,1 3-2 15,7 5-2-15,3 9-53 16,9 4 1-16,2 11-4 15,3 5-6-15,1 7-2 0,3 12-2 16,-5 3 0-16,-2 7-1 16,-6 1 1-16,-5 3 1 15,-8-4 0-15,-3-1-1 16,-7-5 2-16,-6-6 2 0,-1-5-1 16,-3-8 2-16,2-5-1 15,-2-4-1-15,5-10 0 16,2-7-1-16,4-4-1 0,7-4-1 15,1-2-2-15,9 0-1 16,0-1-1-16,4 5 0 16,3 5-1-16,2 3 1 15,0 8 1-15,3 5-1 16,-1 6 0-16,0 1 1 16,0 8 0-16,-1 2 1 0,-1 0-2 15,-4 1 0-15,-5-2-1 16,1 0 2-16,-12-10-1 15,11 17 1-15,-11-17 1 0,0 0 0 16,9 6 1-16,-9-6 0 16,0 0 0-16,13-1 1 15,-13 1-1-15,9-6-1 16,-9 6 0-16,14-6-1 0,-14 6-4 16,16-3-12-16,-6 3-24 15,-10 0-35-15,22 0-4 16,-4 0-7-16,4 0-1 0</inkml:trace>
  <inkml:trace contextRef="#ctx0" brushRef="#br0" timeOffset="177305.5243">7937 5348 7 0,'-28'-6'71'0,"7"-1"2"16,1-7-2-16,6-1-1 16,6 0-58-16,6-6 1 15,8 3 0-15,12 0-3 16,15 2-3-16,4 0-3 0,16 6-2 16,4 3-1-16,15 6 2 15,2 1-1-15,2 8-1 16,2 4 0-16,-1 4 3 15,-5 2-4-15,-7 2-3 0,-8-3-14 16,-5-1-34-16,-7 2-18 16,-12-3-5-16,-4-3-3 15,-11-9 3-15</inkml:trace>
  <inkml:trace contextRef="#ctx0" brushRef="#br0" timeOffset="177532.5027">8763 5129 32 0,'-16'-13'78'0,"2"1"-1"16,-2 4-5-16,4 3-3 15,4 4-61-15,8 1 1 16,2 14-1-16,9 5-2 0,7 5-3 16,5 3-2-16,2 9 5 15,1 6-2-15,1 1 1 0,-5 4 0 16,-2 1-1-16,-8 1-4 15,-3 1-30-15,-7 2-35 16,-6-9-8-16,-12-2-6 16,-11-13-2-16</inkml:trace>
  <inkml:trace contextRef="#ctx0" brushRef="#br0" timeOffset="212310.1051">9088 8777 20 0,'-13'-15'62'0,"-3"-2"4"15,2-2-18-15,-3 6-13 16,3 2-7-16,1 2-5 16,4 2-8-16,0 3-5 0,9 4-2 15,-15 0-1-15,15 0-4 16,-8 17-1-16,7-4-1 15,1 4-1-15,-1 0 1 16,1 5-1-16,1-3 0 0,5-2 0 16,2 1 1-16,2-3 0 15,3-5 0-15,5-3 2 16,2-5 1-16,8-4 1 16,3-9 1-16,13-12 0 0,1-5 0 15,13-10 1-15,4-4-1 16,7-5-1-16,2-1-1 15,-1-1-1-15,-2 3-2 16,-5 6-2-16,-5 3-9 0,-10 10-19 16,-5 8-33-16,-15 3-12 15,-5 7-5-15,-11 4-4 16</inkml:trace>
  <inkml:trace contextRef="#ctx0" brushRef="#br0" timeOffset="212782.9219">9195 9015 53 0,'-9'-9'65'16,"9"9"0"-16,-14-9-40 15,14 9 3-15,0 0-3 16,-11-2-4-16,11 2-8 15,0 11-3-15,0-2-5 0,2 3-1 16,3 5 1-16,1-3 1 16,-1 2-1-16,2-3 1 15,5-2 1-15,5-9 0 16,8-2 1-16,7-8 0 0,8-13 0 16,14-8-2-16,12-9 1 15,11-6-4-15,10-6-1 16,6-4-1-16,-1-3-9 15,8-10-51-15,0 13-14 0,-11-3-4 16,-6 1-5-16,-15-10 1 16</inkml:trace>
  <inkml:trace contextRef="#ctx0" brushRef="#br0" timeOffset="219408.5665">14450 6388 7 0,'-11'2'73'15,"11"-2"1"-15,-12 0-1 0,12 0-20 16,-4-13-17-16,4 1-11 16,12-3-9-16,2-6-4 15,2-4-3-15,4-8 1 0,6-4-2 16,2-9-1-16,2-4 0 15,3-9-2-15,0-5 0 16,-1-1-1-16,-4 1 0 16,-3 3-1-16,-5 4-1 0,-10 9 3 15,-2 7-4-15,-8 8 1 16,-3 10 1-16,-7 10 0 16,-5 7-1-16,-3 6 1 0,-3 12-2 15,-1 7 1-15,-4 6-1 16,5 4 0-16,1 5 0 15,3 0 0-15,1 1-1 16,9-4 0-16,3 1 0 16,4-6 0-16,5-3 0 0,7-4 0 15,4-4 0-15,4-8 0 16,4-3 0-16,1-4 2 16,5-8-1-16,-1-5 1 0,-1-2 0 15,0-3-1-15,-3 0 1 16,-3-1 0-16,-3 3-1 15,-3 2 0-15,-1 3-1 0,-4 3 0 16,-11 8 1 0,12 0 0-16,-8 6 0 0,0 11-1 15,-2 6 0-15,-2 8 0 16,-1 4 0-16,0 6 1 0,-3 5-1 16,0 1 0-16,1 0 0 15,2-4 0-15,-1 0 0 16,4-4-2-16,1-9-9 15,11-1-21-15,10-11-48 0,0-8-1 16,2-8-7 0,5-5-6-16,4-11 5 0</inkml:trace>
  <inkml:trace contextRef="#ctx0" brushRef="#br0" timeOffset="219906.4516">15357 6141 34 0,'0'-26'85'0,"0"4"0"0,0 1-4 16,-4 7-4-16,-5 3-46 15,9 11-9-15,0 0-5 0,-14 5-7 16,7 15-5-16,-3 11-1 16,3 7-2-16,-4 7 0 15,2 7-1-15,2 1 0 16,2 1-3-16,4-5-4 0,0 0-12 15,4-4-32-15,4-12-28 16,5-9-4-16,0-9-7 0,0-10-2 16</inkml:trace>
  <inkml:trace contextRef="#ctx0" brushRef="#br0" timeOffset="220247.6639">15446 5742 16 0,'-16'-2'73'16,"-3"3"5"-16,4 8-4 16,-1 2-5-16,5 4-47 0,6 0-2 15,4-2-3-15,1-2-7 16,7-5 0-16,5-6-3 15,2 0 2-15,-1-10 0 16,1-1 1-16,-4-7-1 16,-3 2 1-16,-3-2-2 0,-4 1-1 15,0 4-1-15,-7 3-2 16,-5 5-2-16,-1 2-3 0,0 7-10 16,-4 3-32-16,5 6-36 15,3 3-3-15,6-1-6 16,3 3-4-16</inkml:trace>
  <inkml:trace contextRef="#ctx0" brushRef="#br0" timeOffset="220818.3503">15897 6160 68 0,'-16'-11'92'0,"-2"1"-4"0,3 3-3 16,1-1-2-16,14 8-54 15,-10-9-6-15,10 9-7 16,0 0-5-16,0 0-3 0,0 0-2 16,0 0-4-16,9-8-2 15,0 6 0-15,4 1 0 16,1-3 0-16,7 1 0 0,1-2 0 15,2 1 0-15,4-3 0 16,-1 1 0-16,-2-2-7 16,1 5-21-16,-5 3-45 15,-3-4-14-15,-1-1-4 0,-6 0-4 16,-3 5-4-16</inkml:trace>
  <inkml:trace contextRef="#ctx0" brushRef="#br0" timeOffset="221083.8064">15936 6383 43 0,'-12'11'84'15,"12"-11"-2"-15,-13 12-2 16,13-12-4-16,0 0-49 15,10 0-9-15,5-4-3 0,3-2-6 16,4-2-3-16,2-2-4 16,2 3-8-16,0-6-19 15,-7 1-51-15,9 1-2 16,-2-1-6-16,-2 1-5 0,-2-5 5 16</inkml:trace>
  <inkml:trace contextRef="#ctx0" brushRef="#br0" timeOffset="223391.2725">16789 6373 32 0,'0'0'68'15,"0"0"3"-15,-8 0-23 0,8 0-7 16,0-12-4-16,7-8-7 16,7-1-6-16,-1-10-3 15,5-6-2-15,4-8-2 16,2-8-2-16,1-6-2 0,2-7-3 15,0-3-2-15,-3-3-1 16,0-1-2-16,-3 0 0 16,-5 6-1-16,-2 8-2 15,-5 8 1-15,-5 9-1 0,-4 11 0 16,0 11-1 0,-8 13-1-16,-5 7 0 0,-3 9 0 15,-3 9 0-15,1 8 0 16,-3 4 0-16,2 4 0 0,0 2 0 15,4-1 1-15,6-2-1 16,5-3 1-16,4-7-1 16,5-7 1-16,8-4-1 15,4-6 1-15,5-5-1 16,1-3 1-16,1-7 0 0,0-6-1 16,2-2 1-16,-1-3-1 15,-1 0 1-15,-2-1 0 16,-2 1-1-16,-1 4 1 15,-4 0 0-15,-1 5 0 0,-6 3 0 16,-8 8-1-16,15 0 1 16,-12 11 0-16,-1 9-1 15,0 8 1-15,-2 7-1 0,0 8 1 16,-5 7-1-16,0 2 0 16,-1 3 1-16,-2 2-3 15,-1-2 0-15,4-1-6 0,0-6-8 16,5-2-21-1,8-5-45-15,3-8-2 0,4-10-6 16,4-10-6-16</inkml:trace>
  <inkml:trace contextRef="#ctx0" brushRef="#br0" timeOffset="223753.7619">17684 5971 12 0,'16'-31'85'0,"-3"2"1"15,-5-3-2-15,-1 5-4 16,-5-5-33-16,5 5-19 16,-6 4-6-16,1 3-9 15,-2 2-4-15,-3 7-3 0,-6 5-1 16,-2 3-1-16,-2 3-2 16,-3 6 0-16,1 6-1 15,-4 7 0-15,5 4 0 0,-3 7 0 16,4 3-1-16,2 6 1 15,4 4-1-15,4 5 0 16,1 2 0-16,1 2 1 16,1 2-1-16,4 0 0 0,-1-2 1 15,3-3 0-15,2-3 0 16,-3-3-1-16,0-5 1 16,-1-3-2-16,-2-6-2 15,-3-8-8-15,1-1-33 0,-5-3-37 16,-4-6-3-16,-4-6-5 15,0-5-7-15</inkml:trace>
  <inkml:trace contextRef="#ctx0" brushRef="#br0" timeOffset="223922.5533">17502 6325 55 0,'-1'-17'91'0,"1"1"-4"15,3-2-5-15,7 0-2 16,2-2-45-16,5-2-18 15,7 3-9-15,-1-5-14 0,8-2-41 16,1 7-30-16,-1-2-5 16,1 4-6-16,-4-3-5 15</inkml:trace>
  <inkml:trace contextRef="#ctx0" brushRef="#br0" timeOffset="225088.6075">18490 5986 70 0,'-31'5'94'0,"7"-1"-4"0,1-2-5 16,7-1-2-16,6 1-51 15,10-2-13-15,10-2-4 16,13-5-3-16,7-1-4 15,6-2-5-15,8-2-3 0,2 1 0 16,3-1 0-16,-2-2 0 16,1 4 0-16,-8-2 0 15,-4 4-2-15,-10-5-30 16,-13 6-51-16,2 3-4 0,-15 4-5 16,0 0-5-16,-5-2-2 15</inkml:trace>
  <inkml:trace contextRef="#ctx0" brushRef="#br0" timeOffset="225319.7289">18704 5802 7 0,'-10'-17'91'0,"0"0"2"0,-2-1-4 16,2 6-6-16,0-3 0 16,0 10-58-16,10 5-9 15,-10 3-5-15,7 14-4 16,-1 10-1-16,0 10-6 0,-2 8 0 15,3 12 0-15,-1 6 0 16,-1 8 0-16,-1-3 0 16,5 5-14-16,0-6-68 15,1-7-3-15,3-6-3 16,6-14-8-16,8-11-5 0</inkml:trace>
  <inkml:trace contextRef="#ctx0" brushRef="#br0" timeOffset="226335.5124">19403 5621 18 0,'-5'-37'93'16,"-1"3"-1"-16,2 7-6 0,-4 3-3 15,3 14-3-15,5 10-64 16,-10 15-6-16,10 16-5 16,-1 9-2-16,-2 14-2 15,2 6 2-15,0 11-3 0,-1 0 1 16,-1-2-1-16,-3-3 0 15,1-10-2-15,-2-8-1 16,-3-11 0-16,-1-10-2 16,0-13 2-16,-2-10-1 0,3-8 1 15,0-14 0-15,4-13 1 16,0-9 2-16,6-12 0 16,4-12 0-16,4-9 0 15,8-7 1-15,4-5 0 0,7 0 0 16,3 3 1-16,3 7-3 15,4 10 1-15,0 14-1 16,1 15 1-16,-1 18 0 16,-1 15-2-16,-6 10 3 0,-5 17 0 15,-9 12 2-15,-9 10 0 16,-7 10 1-16,-9 5-1 16,-14 1 1-16,-7-1 1 0,-6-4-3 15,-3-5-1 1,1-11 1-16,3-7-1 0,5-13 0 15,7-11 0-15,8-8-1 16,15-2 0-16,-6-19-1 16,9 1 0-16,13-3 0 0,0-1 0 15,4 1-1-15,3 5 1 16,1 5 0-16,2 11 0 16,-2 6 1-16,3 13 0 0,-3 10 0 15,1 7-1-15,1 5 1 16,0 3 0-16,2 1 0 15,-2-2 0-15,2-5-2 16,-4-6-3-16,-3-9-5 16,-1-8-9-16,-3-12-9 0,-2-6-10 15,0-10-13-15,-3-12-2 16,2-12-1-16,-1-6 7 16,1-4 12-16,-3-7 21 0,1 4 21 15,-2-5 17-15,-1 6 18 16,-3 4 3-16,-3 7 0 15,1 7-5-15,-2 10-8 16,0 5-8-16,-2 16-10 0,0 0-5 16,0 9-4-16,0 14-6 15,-2 6-9-15,-1 10-18 16,3 4-44-16,-7 5-2 16,2 4-8-16,0-6-5 0</inkml:trace>
  <inkml:trace contextRef="#ctx0" brushRef="#br0" timeOffset="226496.7842">20121 5700 43 0,'-6'-30'57'15,"-1"-2"-56"-15,2 11-1 0,-6 2-1 16,6 7-65-16</inkml:trace>
  <inkml:trace contextRef="#ctx0" brushRef="#br0" timeOffset="227170.4695">20295 5502 73 0,'12'-17'87'16,"-2"0"0"-16,-4 2-6 16,-6 1-2-16,-7 7-61 0,-4 5-4 15,-3 7-3-15,-4 10-6 16,0 11-3-16,1 6-1 16,2 7 0-16,6 9 0 15,8 3 0-15,2 0 0 0,11-2 0 16,2-3 1-16,2-7-1 15,-4-4 1-15,-7-7 2 16,-5-5-1-16,-6-6 2 16,-10-5-2-16,-11-5 0 0,3-4 2 15,1-3-2-15,6 0-1 16,9-7-4-16,8-10-2 16,20 1-8-16,8-10-4 0,12-6-2 15,7-3 1 1,-1-10 2-16,4-1 5 0,-8-2 6 15,-1 2 6-15,-11-3 8 16,-4 7 7-16,-11 2 1 16,-5 7 1-16,-3 7-2 0,-2 6-4 15,-3 9-4-15,-2 11-1 16,0 0-8-16,-11 4 0 16,8 20 0-16,-2 10 0 0,-1 9 0 15,0 8 0-15,-1 6 0 16,-2 2 0-16,1 2 0 15,-2-5-5-15,4-1-23 0,-6-7-31 16,3-12-27-16,-1-11-4 16,6-12-5-16,4-13-3 15</inkml:trace>
  <inkml:trace contextRef="#ctx0" brushRef="#br0" timeOffset="227428.1727">20599 5735 9 0,'24'-47'80'16,"-1"4"7"-16,0 5-5 0,-5 9-4 15,-6 10-30-15,-2 13-17 16,-10 6-11-16,0 15-8 16,-9 8-2-16,-6 7-4 15,-2 5 0-15,-5 3-1 16,3 2-1-16,1 0-1 0,8 1-1 16,3-1 0-16,7-2-2 15,8-1 1-15,9-2-1 16,5-2 0-16,5-4 0 15,1-4-1-15,2-3-3 0,-6-7-7 16,0-10-67-16,-8 3-5 16,-16-8-3-16,0 0-6 15,-1-8-4-15</inkml:trace>
  <inkml:trace contextRef="#ctx0" brushRef="#br0" timeOffset="227577.6655">20196 5397 48 0,'-26'-7'34'0,"14"6"-34"16,12 1 2-16,11-7-5 0,15 4-66 16</inkml:trace>
  <inkml:trace contextRef="#ctx0" brushRef="#br0" timeOffset="227966.383">21465 5610 3 0,'-8'-37'94'0,"-7"-2"0"15,0 7-3-15,-4-2-4 0,2 10-3 16,0 15-58-16,3 1-13 15,4 13-3-15,3 17-4 16,1 16-3-16,2 14-3 0,4 14 0 16,-1 12 0-16,1 11 0 15,-2 2-10-15,2 4-31 16,0-3-44-16,0-8-2 16,-1-9-6-16,-7-14-8 15,4-11 7-15</inkml:trace>
  <inkml:trace contextRef="#ctx0" brushRef="#br0" timeOffset="228224.4905">21354 5616 85 0,'18'-78'88'0,"5"6"-4"15,2 10-4-15,-2 14-1 0,8 14-60 16,-2 21-6-16,1 13-4 15,0 16-3-15,-7 14 0 16,-6 18 0-16,-8 8-1 0,-7 9 0 16,-8 3-1-16,-11 4 0 15,-8-5-3-15,-4-5-7 16,-5-10-11-16,7-9-28 16,6-8-37-16,1-15-3 0,9-10-6 15,11-10-4-15</inkml:trace>
  <inkml:trace contextRef="#ctx0" brushRef="#br0" timeOffset="229486.3041">21564 5738 17 0,'28'-35'84'0,"2"7"2"0,2 5-4 15,-1 7-3-15,-1 8-33 16,3 8-15-16,2 11-13 0,-5 7-7 16,0 10-2-16,-1 7-3 15,-9 2-1-15,-10 5 0 16,-8 0-2-16,-4-4 0 15,-11-3-1-15,-7-7-1 0,-4-10 0 16,-2-6 1-16,-1-11-1 16,6-1 0-16,7-13 0 15,7-7-1-15,7-5 0 16,5-5 1-16,10-1-1 16,7 0-1-16,8 1 1 0,6 3-1 15,2 1 0-15,4 2 1 16,4 3-1-16,0-1 1 15,3 4 0-15,-1 2 0 0,-4-5 0 16,-3 0 1-16,-4-1 0 16,-7 2 0-16,-7 1 0 15,-7 3 0-15,-7 0 1 0,-5 1-2 16,-4 15 2-16,-15-11-1 16,-3 11 0-16,-2 10-1 15,-5 8 1-15,0 8 0 16,0 10 0-16,2 3 1 15,6 7-1-15,7 1 0 0,7 0 1 16,4-1-2-16,6-7 0 16,6-5 0-16,6-10-2 15,1-7-1-15,5-8 0 16,0-9 0-16,-2-7 0 0,-2-13 1 16,2-4-1-16,0-6 2 15,-3-6 1-15,-1 0 2 16,-2-2 0-16,-3 4 0 15,-6 2 2-15,4 3 0 0,-6 8 0 16,0 4-2-16,-4 5-2 16,-2 12 0-16,0 0 0 15,0 0 0-15,0 8 0 16,-2 9 0-16,-1 7 0 0,2 4 0 16,0 4 0-16,-1 6 0 15,2 1 0-15,0 1 0 0,0-5 0 16,0-2 0-16,0-7 0 15,0-4 0-15,0-6 0 16,0-16 0-16,0 0 0 16,0 0 0-16,0-8 0 0,0-11 0 15,0-4 0-15,0-3 0 16,3-4 0-16,3-5 0 16,2 1 0-16,3-4 0 15,4 4 0-15,3 3 0 16,3 6 0-16,1 3 0 0,0 7 0 15,0 7 0-15,0 8 0 16,4 6 0-16,-5 8 0 16,-2 6 0-16,-1 2 0 15,-1 4 0-15,-8 1 0 0,-1-2 0 16,-5-1 0-16,-3-2 0 16,-1-5 0-16,-3-3 0 0,4-14 0 15,-12 10 0-15,12-10 0 16,-2-14 0-16,2-4 0 15,3-7 0-15,7-6 0 16,2-3 0-16,5-2 0 0,0-1 0 16,2 1 0-16,1 3 0 15,0 4 0-15,-2 3 0 16,0 8 0-16,-4 5 0 16,1 9 0-16,-6 4 0 0,0 7 0 15,-5 9 0-15,-1 6 0 16,-2 5 0-16,2 3 0 15,2 1 0-15,-2-1 0 16,-1-4 0-16,4-2 0 16,4-6 0-16,1-7 0 0,2-6 0 15,2-5 0-15,1-10 0 16,2-5 0-16,0-4 0 0,1-7 0 16,0-4 0-16,-1 1 0 15,1-3 0-15,-2 3 0 16,-2 6 0-16,-5 2 0 15,0 4 0-15,-10 17 0 0,11-10 0 16,-11 10 0-16,4 16 0 16,-4 5 0-16,0 1 0 0,2 6 0 15,1 2 0-15,0 2 0 16,0-7 0-16,8 1-25 16,3-7-61-16,-9-8-3 15,-5-11-6-15,0 0-4 16,12-18-5-16</inkml:trace>
  <inkml:trace contextRef="#ctx0" brushRef="#br0" timeOffset="230381.7689">23343 5589 22 0,'2'-7'95'16,"-1"-4"-1"-16,1 0-6 15,-2-2-3-15,4 1-3 16,-3 2-68-16,1 0-4 16,-2 10-5-16,0 0-2 0,0 0-1 15,3 12-1-15,-3 5-1 16,1 6 0-16,5 4 1 16,1 4-1-16,1-1 1 15,5 0-1-15,1-6 0 16,3-3 0-16,-1-6 0 0,2-7 0 15,-2-8 0-15,-2-1 0 16,0-12 0-16,-4-3 0 16,1-2 0-16,-1-5 1 0,-2-4 0 15,3-1-1-15,-5-2 1 16,3 3-1-16,1 1 1 0,-2 2-1 16,0 6 0-1,-4 2 0-15,-4 16 0 0,0 0 0 16,13 0-1-16,-10 16 1 15,-3 5 0-15,3 3 0 16,2 3 0-16,3 2 0 16,-2-2 1-16,6-3 0 0,-6-7 0 15,5-6 1-15,-3-8-2 16,3-2 0-16,-4-8 0 16,4-5 0-16,-5-6 0 0,3-4 0 15,-1-1 0-15,4 0 0 16,-2 2 0-16,3 0 0 15,-5 3 0-15,2 4 0 16,-5 6 0-16,-5 8 0 0,16-4 0 16,-16 4 0-16,12 11 0 15,-8 3 0-15,2 1 0 16,6-1 0-16,-1 1 0 0,1-2 0 16,2-5 0-16,2-4 0 15,-2-4 0-15,-1 0 0 16,2-7 0-16,0-2 0 15,-1-4 0-15,-2 0 0 16,1 1 0-16,0 0 0 16,-3 0 0-16,4 3 0 0,1 2 0 15,3 0 0-15,1 1 0 16,-1 4 0-16,6 0 0 0,1-1 0 16,5 3-3-16,-2 0-83 15,6-1-3-15,-4 1-3 16,4 0-9-16,-1 1-2 15</inkml:trace>
  <inkml:trace contextRef="#ctx0" brushRef="#br0" timeOffset="231801.5453">16924 7262 26 0,'0'-44'81'0,"-5"3"0"16,2 4-1-16,0 0-4 0,0 8-53 15,2 7 0-15,1 6-5 16,0 7-5-16,0 9-4 0,0 0-3 16,4 12-2-16,-2 12-2 15,0 6 0-15,0 6 0 16,0 9 0-16,-1 5-1 15,-2 0 0-15,1 0-3 16,-2 0-6-16,2-3-13 0,-3-1-38 16,3-7-19-16,0-12-7 15,2-7-4-15,4-10-2 16</inkml:trace>
  <inkml:trace contextRef="#ctx0" brushRef="#br0" timeOffset="232047.448">17064 7214 23 0,'0'-28'84'16,"0"4"0"-16,0 3-4 15,-1 7-3-15,1 14-47 16,0 0-4-16,0 0-9 0,4 12-6 16,-1 8-4-16,1 6-3 15,1 4 1-15,-2 4-1 16,1 2-1-16,-2 3-1 0,1-3 0 15,-2 1-3-15,-1-5-6 16,0 3-20-16,0-3-52 16,-3-6-1-16,-4-3-8 15,-5-7-4-15</inkml:trace>
  <inkml:trace contextRef="#ctx0" brushRef="#br0" timeOffset="232370.8595">16829 7484 49 0,'-14'-9'88'15,"5"-1"-3"-15,-2 2-3 16,11 8-5-16,-35-11-56 16,35 11-2-16,0 0-5 15,0 0-6-15,11 15-4 0,3 2-1 16,3 2-2-16,2 4 1 15,4 0-1-15,3 1 0 16,2-2 1-16,5-4 0 16,-3-5 1-16,5-6 0 15,1-6 0-15,0-7 1 16,2-5-1-16,0-9 0 0,1 1-3 16,-6-6-8-16,3 2-33 15,-8-3-40-15,-2-1-2 16,-6-2-7-16,-3-4-5 0</inkml:trace>
  <inkml:trace contextRef="#ctx0" brushRef="#br0" timeOffset="252331.3194">16330 5927 223 0,'-21'44'1'0,"0"19"1"15,-2 12 2-15,2 20 0 16,10 37 1-16,6 0-1 16,8 2 0-16,19-9 2 15,3-12-2-15,18-2-2 0,12-6 2 16,13-15-3-16,9-7 0 15,11-11 1-15,6-12-1 16,8-12 1-16,8-6 0 0,-1-21 0 16,0-9 3-16,2-12-1 15,-6-13 1-15,0-13 2 16,-1-10 1-16,-9-9 0 16,-3-7 0-16,-6-8 1 0,-3-6-1 15,-7-3 0-15,-1-5 0 16,-12-5-2-16,-4-4 1 15,-3-5-1-15,-5-3-1 16,-6-7 0-16,-5-6 0 0,-7-2-1 16,-9-5 1-16,-8-2-1 15,-6-3-1-15,-10-2 0 16,-10 0-1-16,-12 4 1 0,-11 4-3 16,-6 5-2-1,-8 4 0-15,-8 7 0 0,-8 6-1 16,-5 10 1-16,-8 10-1 15,-2 10 0-15,-8 9 2 0,-2 10 0 16,1 13-1-16,-3 15 0 16,4 10-4-16,2 12-9 15,4 18-14 1,6 8-39-16,10 18-9 0,7 8-5 0,7 9 1 16</inkml:trace>
  <inkml:trace contextRef="#ctx0" brushRef="#br0" timeOffset="253223.838">17598 5037 17 0,'-67'-23'15'0,"-5"7"2"15,-7 2 0-15,1 6 2 16,-5 7 0-16,-1 3-2 16,-1 14-2-16,-1 7-5 15,-2 15-3-15,-1 6-1 0,-12 31 4 16,9 18 0-1,-2 11 0-15,9 17-2 16,6 11 0-16,9 17 0 16,9 3 0-16,11 23 1 0,24-18-7 15,9 4-1-15,15-2-1 16,9-3-1-16,20-8-5 16,22-11-11-16,17-6-21 0,31-20-21 15,25-13-3-15</inkml:trace>
  <inkml:trace contextRef="#ctx0" brushRef="#br0" timeOffset="254493.0354">14099 6871 50 0,'-51'3'70'0,"7"-5"1"16,9-5-1-16,11-2-47 15,14-1-3-15,13-1-1 0,15-1-3 16,14-1-1-16,13-2-4 15,9-3-2-15,12-2 0 16,5 1-3-16,5-2-1 16,1 2-1-16,-4 2 0 15,-6 1-1-15,-4 1-1 0,-10 5 0 16,-8 1 0-16,-9 4-3 16,-6 1-6-16,-11 4-13 15,-5 6-35-15,-10 2-19 0,-4 4-6 16,-8 2-5-16,-7 1 1 15</inkml:trace>
  <inkml:trace contextRef="#ctx0" brushRef="#br0" timeOffset="254791.3159">14200 7142 25 0,'0'0'62'16,"0"0"4"-16,2-13 1 16,19-1-45-16,11-5-4 15,5-2 2-15,11-5-2 16,4 1-1-16,4-2-3 0,1 2-3 16,-2-1-3-16,-5 6-1 15,-7 3-3-15,-6 3-1 16,-9 4 0-16,-5 4-2 15,-9 2-2-15,-6 1-9 0,-8 3-18 16,17 5-40-16,-17-5-5 16,7 14-5-16,-7-14-1 15</inkml:trace>
  <inkml:trace contextRef="#ctx0" brushRef="#br0" timeOffset="259274.5078">19896 6861 19 0,'-27'-1'30'0,"6"0"3"16,5-2 5-16,3 3-3 15,2-3-3 1,11 3-3-16,-12-2-5 0,12 2-5 16,0 0-3-16,10-3-3 15,10 0-2-15,12-2-1 16,15-1 1-16,16-3 1 0,19-5-1 16,19-2-2-16,20-4-1 15,13-1-1-15,22 0-1 16,9-1-1-16,16 0-2 0,7 1 2 15,10 2-2 1,3-1 0-16,0 5 0 0,3 1 0 16,-6 3 0-16,-8-1-1 0,-16 6-1 15,-7 0 0-15,-21 2 0 16,-16 2 0-16,-24 0 0 16,-18 1-1-16,-23-1 0 15,-17 2 1-15,-13 0 0 0,-17 0-2 16,-7 0-5-16,-11 0-16 15,-10 0-46-15,-8 6-8 16,-19 4-4-16,-9 1-4 16</inkml:trace>
  <inkml:trace contextRef="#ctx0" brushRef="#br0" timeOffset="259754.2431">20502 7220 12 0,'-22'-2'48'0,"6"-2"6"0,31-6-35 16,-15 10 1-16,20-9 0 0,10-1 4 15,14 0 0-15,21-6 0 16,20 2-2-16,18-6-5 16,17 2-3-16,20-3-3 15,15 2-2-15,14-1-2 0,8 3-1 16,8 2-2-16,0 3 0 15,2 2-1-15,2 3 0 16,-10 2-1-16,-10 2 0 16,-10 0-1-16,-10 3 0 15,-18-3 0-15,-12 2 0 0,-18-2 0 16,-14 1-1-16,-16-1 1 16,-12-2 0-16,-15-2 0 15,-6-3-5-15,-11 3-15 0,-7-1-47 16,-11-6-5-16,-5-1-6 15,-6-5-2-15</inkml:trace>
  <inkml:trace contextRef="#ctx0" brushRef="#br0" timeOffset="263476.6353">17598 8472 22 0,'-14'-5'59'0,"4"-9"4"15,9 3 1-15,4-4-43 0,14 4-2 16,8 1 2-16,10-1-4 16,7 1-1-16,2-1-5 0,7 3 0 15,-5 0-6 1,3 3-8-16,-7 3-17 0,-3 4-23 16,-13 1-24-16,-6 6-4 15,-11 0-1-15</inkml:trace>
  <inkml:trace contextRef="#ctx0" brushRef="#br0" timeOffset="263736.5048">17837 8265 1 0,'-5'-19'62'0,"0"0"6"0,2 2 1 15,0 3-38-15,3 4-3 16,-1 1-4-16,1 9-6 15,0 0-6-15,6-3-2 0,-1 7-5 16,2 8-2-16,1 8-2 16,1 3 1-16,0 10 1 0,1 1 0 15,0 8-1 1,-1 3 0-16,-1 2-2 16,1 3-6-16,0-1-15 0,1 7-32 15,2-8-16-15,2-2-5 16,2-10-2-16</inkml:trace>
  <inkml:trace contextRef="#ctx0" brushRef="#br0" timeOffset="264389.3129">18928 8233 43 0,'-8'-26'74'0,"-2"1"0"16,0 1 0-16,16 2-41 16,-12 5-5-16,-1 2-8 15,-1 7-7-15,8 8-3 0,-15-1-3 16,9 10-3-16,-4 14-1 15,2 7-2-15,-3 10 0 16,-2 6 1-16,-1 10 0 16,-1 3 0-16,-3 4 0 0,-1 0 0 15,0 0 0-15,0 0 0 16,-2-4 0-16,3 1 0 16,1-2-3-16,-1-6-5 0,6-1-10 15,3-8-11-15,2-4-16 16,7 1-24-16,0-9-11 15,7-7-5-15,1-10 2 16</inkml:trace>
  <inkml:trace contextRef="#ctx0" brushRef="#br0" timeOffset="265037.6318">18665 8564 20 0,'-3'-31'66'0,"4"-2"3"15,-1 0-29-15,4-3-1 16,6-2-3-16,6-2-6 0,4-2-8 16,5 5-6-16,6-7-5 15,3 2-2-15,7 1-2 16,-1 2-1-16,3 5-2 15,1 6-2-15,-6 8 0 0,-1 7-2 16,-7 7 0-16,-2 6 0 16,-9 7 1-16,-6 11-1 15,-8 4 1-15,-5 9 1 0,-8 2 0 16,-8 3 1-16,-9 2-1 16,-4 0 1-16,-3-1 0 15,-3-4-1-15,4-4 0 16,1-5 0-16,3-6 0 15,7-3 0-15,7-6 0 0,13-9 0 16,-9 5 1-16,9-5 0 16,9-3 0-16,3-2 0 15,6-1-1-15,0-3 0 0,5 1-1 16,3 0 0-16,-1 3-1 16,0 2-1-16,-1 3 1 15,1 4 0-15,-2 8-1 16,-2 4 1-16,-4 3 0 15,-2 6 0-15,-3 4 0 0,-5 2 0 16,-5-1 0-16,-2 1 1 16,-11-5 0-16,-4 0 2 0,-10-4 0 15,-4-6 2-15,-7-5 0 16,-2-4 1-16,-3-4 0 16,0-4 0-16,-3-1 0 0,4-5-1 15,3 1-1 1,4-2-1-16,7 2-2 0,4 0-3 15,9 5-10-15,1-2-30 16,12 3-39-16,16 0-3 16,4-1-5-16,7-4-7 0</inkml:trace>
  <inkml:trace contextRef="#ctx0" brushRef="#br0" timeOffset="265740.6301">20006 7912 49 0,'-7'-26'64'0,"-1"6"-1"16,-2 4-40-16,-3 11 1 16,1 4-2-16,-6 14-3 0,-3 19-5 15,-2 8-3-15,-4 16 2 16,-3 10 0-16,-2 14 3 0,-3 7-2 15,-1 6 1-15,3 2-1 32,1-4 0-32,2-6-3 0,7-4-1 0,8-11-2 0,7-5-2 15,7-13-2-15,15-6 0 16,14-11-5-16,10-10-12 16,17-14-41-16,11 0-20 15,6-11-6-15,2-6-4 16,-5-12-4-16</inkml:trace>
  <inkml:trace contextRef="#ctx0" brushRef="#br0" timeOffset="266813.335">20178 8836 54 0,'-12'3'72'0,"4"-3"2"0,-4 0-3 16,2-4-44-16,10 4-1 15,0-15-8-15,9 2-5 0,5-7-3 16,4-5-2-16,5-5-3 15,10-7 1-15,1-5-1 16,4-10 0-16,3-4-1 16,0-6-2-16,-2-2 0 0,-2-2 0 15,-6 5-1-15,-3-1-1 16,-8 4 1-16,-10 10-1 16,-1 6 1-16,-9 9-1 15,0 8 1-15,-11 7-1 16,-1 7 0-16,-6 8 0 0,-1 4-1 15,-4 10 1-15,-1 9 0 16,-4 2 0-16,3 6 0 16,2 5 0-16,4 2 1 0,3-2 0 15,4-2 0-15,7-1 0 16,5-7 0-16,2-1 0 16,9-8 0-16,2-5 0 0,3-5 1 15,4-4-1-15,1-1 1 16,2-9-1-16,-1-4 1 15,0 0-1-15,1-4 0 16,1 2-1-16,-5-1 1 0,-1 2-1 16,-5 2 0-16,-2 3 0 15,-11 10-1-15,17-9 1 16,-17 9 0-16,3 8 0 0,-1 6 0 16,-2 5 1-16,0 7 1 15,0 4-1-15,0 5 1 16,0 4 1-16,0 2-1 0,-1 0 0 15,-2 0-1 1,0 1-2-16,1 0-5 0,-2-2-8 16,4-1-14-16,0-1-29 15,-3-5-20-15,3-8-6 0,7-7-5 16,-1-6 3-16</inkml:trace>
  <inkml:trace contextRef="#ctx0" brushRef="#br0" timeOffset="267451.8352">20723 8579 9 0,'2'-14'66'16,"1"2"3"-16,-3 12-16 15,0 0-8-15,0 0-11 16,0 0-9-16,13 5-9 0,-6 8-5 16,1 4-2-16,1 1 0 15,4 2-2-15,-4 2-1 0,2-1 0 16,-3 0-4-16,0-1 2 15,-5-1-1-15,-1-2 0 16,-2-3 1-16,0-5 1 16,0-9 0-16,-5 9 0 15,5-9 0-15,-12-4 0 0,9-7 1 16,0-5-2-16,-1-4 0 16,3-3-2-16,1-1 0 15,1-2 0-15,5 0-2 0,2 1 0 16,3 4 0-16,0 2 1 15,3 5-1-15,1 3-1 16,2 6 0-16,-1 5 1 16,2 0-1-16,-3 10 1 0,-1 3 0 15,-1 6-1-15,0 0 2 16,-4 2-1-16,-2 4 1 16,-4-2 0-16,-2 0 0 0,-1-3 0 15,0-2 1-15,-1-4-1 16,0-3 1-16,1-11 0 15,-7 11 1-15,7-11-2 16,0 0 1-16,-2-12 0 16,2-1-1-16,4-5 0 15,2-2 0-15,4-3-1 0,1-1 0 16,4-1-1-16,3 2 1 16,1 3-1-16,-2 2 0 15,2 6 0-15,0 6 0 0,1 3 1 16,-1 3 0-16,-2 11 0 15,0 5 0-15,-3 3 1 16,-6 6-1-16,0 3 1 0,-2 4-1 16,-6-2-3-16,0 5-10 15,-7-5-17-15,-3-4-45 16,8 0-4-16,1-8-6 0,1-8-4 16</inkml:trace>
  <inkml:trace contextRef="#ctx0" brushRef="#br0" timeOffset="267663.8132">21468 8615 59 0,'0'0'80'0,"11"-16"-2"0,5 6-3 15,5-3-6-15,11 1-60 16,5 2-18-16,6 9-49 15,3-7-13-15,-1-2-6 16,-3 2-4-16,-3 1 7 0</inkml:trace>
  <inkml:trace contextRef="#ctx0" brushRef="#br0" timeOffset="268182.9369">21857 8774 9 0,'13'0'64'0,"6"-6"7"16,6-10 0-16,12-5-40 15,-2-9 3-15,3-5-2 16,2-6-2-16,6-8-6 15,-4-3-4-15,3-2-6 0,-7-3-3 16,-1 0-3-16,-8 3-2 16,-6 4-2-1,-9 6-1-15,-3 7-2 0,-11 8 0 0,-9 8 0 16,-4 8-1-16,-9 9 0 16,-3 4 0-16,-1 10-1 15,-1 3 1-15,3 6 0 16,3 5 0-16,6-2 0 15,3 0 0-15,10-1-1 0,5-5 0 16,10-3 0-16,2-5 0 0,6-2 1 16,-1-5-1-1,1-1 0-15,0-3 1 16,-1-2 0-16,-3 0 1 0,0 1-2 16,-2 1 1-16,0 3 0 15,-5 0 0-15,0 11 0 16,0 3 0-16,-1 6 0 0,-2 4 1 15,0 4-1-15,-2 5-7 16,-3 2-10-16,1 4-22 16,3-1-34-16,-5 0-5 0,0-6-7 15,2-5-3-15</inkml:trace>
  <inkml:trace contextRef="#ctx0" brushRef="#br0" timeOffset="268613.7175">22761 8344 60 0,'0'-20'76'15,"0"7"-4"-15,-7 4 0 16,-11 6-42-16,3 4-7 16,-1 6-8-16,5 5-6 15,-5 4-3-15,2 2-2 0,-1 5 0 16,8 2-2-16,-2 5 0 15,7 3 1-15,2 0-2 16,2 3 1-16,6 0 1 16,-3 1-1-16,2-3 0 0,-3 1-3 15,-3-2-6-15,-4-6-4 16,-7-1-7-16,-7-7-3 16,-3-4-2-16,-4-4 0 0,-2-6-1 15,4-3 3-15,-2-4 5 16,4-5 9-16,4-5 11 15,4-1 5-15,7-2 4 16,4-4 2-16,1 0 2 0,4 1 1 16,10-1-3-16,2-3-2 15,7 4-2-15,1-1-4 16,8 3-4-16,-3-2-4 16,11 3-8-16,0-2-21 15,-4-2-36-15,6 0-4 0,-2-4-6 16,4-2 1-16</inkml:trace>
  <inkml:trace contextRef="#ctx0" brushRef="#br0" timeOffset="268903.461">23014 7962 18 0,'-13'-18'79'15,"4"6"0"-15,-2 2-3 16,11 10-4-16,0 0-52 15,0 0-2-15,11 24-3 16,1 1-4-16,6 13-2 0,-2 9 1 16,3 12-1-16,-4 5 1 15,-3 7-2-15,-6 4-1 16,-6 0-1-16,-6 1-2 0,-13-1 0 16,-4-4-2-16,-9-3 1 15,-4-5-3-15,-5-2-1 16,-5-6-4-16,3-2-9 0,-10-8-19 15,0-2-45-15,9-4-3 16,-4-6-6-16,8-4-5 16</inkml:trace>
  <inkml:trace contextRef="#ctx0" brushRef="#br0" timeOffset="270380.9394">18981 4714 0 0,'-19'-22'37'0,"2"-1"-21"0,0 2-14 16,0 3-2 0,4-1-1-16,-9 2-2 15,0 4-1-15,-6-4-5 0,1 6 1 16,-5-5-3-16,0 5 2 15,-6-5-1-15</inkml:trace>
  <inkml:trace contextRef="#ctx0" brushRef="#br0" timeOffset="272185.6772">16702 4329 4 0,'-138'17'7'0,"1"3"0"15,3 6 1-15,-3 0-2 16,4 8 0-16,4-2-1 16,3 7-4-16,2-3 3 15,1 8-3-15,0 3 0 16,3 1 2-16,5 3-1 0,0-1-1 15,-1 6 2-15,2-1-1 16,4 5 0-16,0-1 2 16,7-6-2-16,5 8 4 15,7-2 0-15,4 5 1 0,4-3-1 16,13 1 1-16,3 2 0 16,10 0-2-16,2 1 1 15,3 2-4-15,6-7 0 16,-2 9-1-16,7 1 1 0,-6 0-1 15,6 4 2-15,-1 1 0 16,1 1 0-16,9 1 0 16,-1 2 1-16,7-3-1 15,5 3 1-15,3 1-2 0,6 2 0 16,1 0-1-16,5 1-1 16,-3 0 0-16,7 0 2 15,-1 3 0-15,-7-3 0 16,10 3 2-16,3-3-1 0,4-1 2 15,-1 0-1-15,7 0 2 16,2-2-1-16,3 0-1 16,7-1 2-16,-2 0 1 0,6-1 2 15,1-2 0-15,2 0 1 16,9-4 0-16,2 2 1 16,7-7-1-16,2-5-1 0,10-2 0 15,7-5-2-15,5-7 1 16,6 2-3-16,7-9 0 15,4 2-1-15,4-8 0 16,11-2-1-16,-1-3 1 0,-1-1-1 16,6-3 0-16,-1-2 1 15,8-1 0-15,2-3 0 16,-2 1 1-16,0-3 0 16,1-3 1-16,-1-2-1 15,3 2 1-15,2-3 0 0,-2 3-2 16,-4-1 0-16,2-1 1 15,-1 2-1-15,0 1-1 16,0-1-1-16,-1 1 0 16,-4 3 0-16,6-4 0 0,-1 3-1 15,0-2 1-15,1 0-1 16,2-3 0-16,0 2 0 16,1-3 1-16,6 0-1 0,-4 0 0 15,1-2-1-15,0 1 2 16,3-2-1-16,0 2 1 15,1-2-1-15,1-2 1 16,-2 1 0-16,5-1-1 16,0-3 1-16,1 0-1 15,-2 0 0-15,6-1 0 0,-2-1 0 16,1-1-1-16,-2-1 1 16,-1 0 0-16,4 1-1 15,-8-1 1-15,1-1 0 0,-2-2 0 16,0 0 0-16,-2-3 0 15,0 1 0-15,-2-3 1 0,0 1-1 16,4-1 0-16,-4-1 0 16,2-2 0-16,-1-1 0 15,0 1 0-15,-4-5 0 16,0 0 0-16,3 0 0 0,-8-4 0 16,5-1 0-16,-4-1 0 15,4-2 0-15,-4 1 0 16,3-1 0-16,-5-2 0 15,0 0 0-15,2-3 0 16,-5 0 0-16,-1-1 0 0,-3-2-1 16,3-1 1-16,-2-3-1 15,3 0 0-15,3-3 1 16,-2 1-1-16,3-1 1 0,-2-3-1 16,3 0 1-16,-5-3 0 15,0-1-1-15,-5-6 1 16,0-1-1-16,-4-5 0 0,2-3-1 15,-9-1 1 1,1-5-2-16,-6-3 2 0,-5 0-1 16,-1-3 0-16,-8-5 1 15,-6-1 1-15,-10-5 0 0,-10 0 0 16,-8-5 0-16,-14-3 0 16,-10-3 1-16,-12-3 0 15,-10-2-1-15,-17 0 0 0,-9-3 0 16,-13 1-1-16,-9 0 1 15,-12 0 1-15,-10 1-2 16,-11 6 1-16,-11 0 0 16,-7 3-1-16,-15 4 1 15,-9 0-1-15,-6 4 1 16,-10 2-2-16,-4 4 1 0,-3 1 0 16,-2 3-1-16,1 2 1 15,-6 0-2-15,5 2 0 16,-9 3 0-16,6 1 1 0,-7 1-1 15,1 1 0-15,-2-1 1 16,-6 4-1-16,2 1 2 16,-3 6 1-16,0-1-2 0,1 4 1 15,2 7-1-15,2-1 1 16,3 7 0-16,2 2-1 16,1 4 1-16,8 3-1 0,-3 4 1 15,4 4 1-15,-1 3-1 16,4 3 0-16,0 3 0 15,4 3 0-15,5 2 0 16,0 1 0-16,5 3 0 16,5 0 0-16,6 2 0 0,3 1 0 15,3 0 1-15,-2 5-1 16,3 3 0-16,-1 4 0 16,-5 0 0-16,-2 5 0 15,-5-3 1-15,-7 4-1 16,-2 0 0-16,-4 0 0 0,-2-1 0 15,1 3 1-15,5 0 0 16,3 1-2-16,7 1-3 0,6 6-11 16,3 13-52-16,8-9-13 15,10 1-5-15,9-2-8 16,12-1-2-16</inkml:trace>
  <inkml:trace contextRef="#ctx0" brushRef="#br0" timeOffset="274411.5029">22361 7881 16 0,'4'-11'16'15,"-4"-5"3"-15,-4 5-1 16,-5-5 1-16,-8 6 3 16,-2 0-4-16,-9-2 1 0,-6 3 1 15,-1-3-1-15,-6 3-1 16,-2-4-1-16,-5 3-3 16,0-2-2-16,-5 1-2 15,-5-2-1-15,-1 1-3 16,-6 0-2-16,-7 1 1 15,-5 1-1-15,-7-1-1 0,-4-1-1 16,-5 2 0-16,-6-1 0 16,-5 3 2-16,-4-2-2 15,-1 2-1-15,-6 2 1 0,-3 0 0 16,-2 2 0-16,-6 4 0 16,-2-1 0-16,-2 1 1 15,-2 6-1-15,-5 2 1 0,3 2 1 16,-2 2-2-16,4 3 0 15,4-2 0-15,-1 6-1 16,3-1-1-16,0 4 0 16,5-2 1-16,2 5-1 0,0-2 0 15,0 4 0-15,-18 9 2 32,6-1-1-32,4 4 1 15,5-2 0-15,5 3 0 0,5-2 0 16,6 3 1-16,8-3-1 15,24-6-1-15,3 1 1 16,2-2-1-16,5 1 1 16,0 0-1-16,5 0 0 0,-2-1 1 15,3 0-1-15,2 1 0 16,3 0-1-16,3 1 0 0,5 0 0 16,3 2 0-16,4 0 0 15,5 3 0-15,1 0 0 16,4 2 0-16,1-2 1 15,0 4 0-15,1 1 0 0,1 0-1 16,-2 1 1-16,5-2 1 16,2 3-2-1,1 0 0-15,9 2 0 0,3 0 1 16,7-2 0-16,3 1 1 16,12-1-1-16,5 1-1 0,5-2 1 15,7-1 0-15,5-2-1 16,5-2 1-16,5-1 0 0,2-5 0 15,8-1 1 1,1-4-1-16,9-2 1 0,2-3-1 16,7-3 2-16,1-2-1 15,8-1 0-15,2-5-1 16,6 0 1-16,8 0 0 0,1-3-1 16,6 3 0-16,5-2 0 15,-1 2 0-15,8 1 0 16,3 2 0-16,2 0-1 15,-1 1 1-15,5 2-1 0,1-3 0 16,0 3 0-16,3-3 0 16,-1 0 0-16,0-2 1 15,3-1-1-15,3-2 0 16,-3-3 0-16,2-1 1 0,3-1 0 16,-2-2-1-16,2-2 1 15,-4 0-1-15,2-1 1 16,-3-3 0-16,2-4-1 15,-5-1 1-15,1-3 0 0,-6 0-1 16,2-4 1-16,-1-1-1 16,-6-1 1-16,-4 2-1 15,-2-3 0-15,-4 0 0 16,-5 1 0-16,-3 0 1 0,-6 2-1 16,-4-2 0-16,-3 3 1 15,-2-2 0-15,-6 0-1 0,-1 0 1 16,-2-1 0-16,-2-1-1 15,-3 0 1-15,-3-3-1 16,-5 0 1-16,0-2 0 16,-4-2 0-16,-3 0 1 0,-4-4 0 15,0-1 0-15,-3-3 0 16,-1 1 0-16,-2-1-1 16,-2-1 1-16,-3 1 0 15,0 0-1-15,-7-3 2 16,-2 0-2-16,-1 0 0 15,-3-5 1-15,-4 0 0 0,1-1 0 16,-6-4 0-16,2-2 0 16,-3 2-1-16,-6-2 1 0,-3 1-1 15,1 1 0-15,-11-2-1 16,-1 1 2-16,-2-1-1 16,-4-1 0-16,-7 2 0 15,-2-2-1-15,-5-3 0 0,-6 0 0 16,-2 0-1-1,-6 1-1-15,-4 0 0 0,-6 3 0 16,-4-1 0-16,-6 3-1 16,-8 3 1-16,-1 3 0 0,-6 3-1 15,-2 3 1-15,-3 2 1 16,-6 3-1-16,-1 4 0 16,3 3 1-16,-6 5 1 0,3 4 0 15,-3 5-3-15,-2 5-4 16,-2 4-8-16,-1 4-18 15,-10 11-43-15,-13 7-6 16,-1-1-4 0,9 3-4-16</inkml:trace>
  <inkml:trace contextRef="#ctx0" brushRef="#br0" timeOffset="278545.1766">18772 8275 19 0,'-5'-11'45'0,"0"-2"1"16,2 1-4-16,0 0-3 0,0 4-4 16,-2-1-5-16,5 9-6 15,-4-10-5-15,4 10-4 16,0 0-3-16,-3 8-3 16,3 11-3-16,-2 8 0 15,2 11-1-15,-2 6 1 0,2 12 2 16,0 5 0-16,0 7 1 15,1 0-2-15,2 3 0 16,-1 1 0-16,0-1-1 16,2 0 0-16,-3 0-1 0,0-3 0 15,-1-2 0-15,-4 8-18 32,0-2 1-32,0-7 0 0,2-6-1 15,-2-4-1-15,-1-4 1 16,0-12-1-16,4-1 1 15,-1-21 21-15,2-17-13 0,0 0-59 32,6 0-4-32,-6 0-2 0,9-27-3 15</inkml:trace>
  <inkml:trace contextRef="#ctx0" brushRef="#br0" timeOffset="282007.5506">20001 9928 0 0,'-2'-29'73'15,"0"5"0"-15,-1 9-4 16,-4 2-21-16,7 13-16 16,-7 22-7-16,4 15-8 0,-1 13-7 15,1 11-1-15,2 12 0 16,-2 9 2-16,2 7-2 0,0 1-3 16,0-1-3-16,-1-1-4 15,1-6-14-15,0-6-25 16,-4-4-33-16,5-5-4 15,7-12-7-15,2-9-1 0</inkml:trace>
  <inkml:trace contextRef="#ctx0" brushRef="#br0" timeOffset="282292.6194">20252 10350 23 0,'0'-57'82'0,"0"4"0"16,0 6-1-16,-1 3-4 16,1 15-47-16,-3 3-7 15,-3 10-7-15,6 16-5 0,0 0-4 16,-5 5-1-16,4 19-5 16,1 12 0-16,-1 7 0 15,-2 10 0-15,1 7 1 16,-3 8-1-16,-1 2 0 15,-1 5-6-15,-5-4-11 0,3-1-38 16,-1 3-24-16,-1-3-6 16,2-2-4-16,-4-9-3 0</inkml:trace>
  <inkml:trace contextRef="#ctx0" brushRef="#br0" timeOffset="282693.6785">19865 10924 67 0,'-12'-19'79'15,"0"2"0"-15,5 3-5 0,0 4-41 16,7 10-10-16,0 0-6 16,0 4-6-16,6 11-6 15,3 6-3-15,5 3-2 0,2 5 2 16,4 3 1-16,2 0-1 16,3-2 0-16,1-1 1 15,5-8 1-15,3-3 1 16,6-11 2-16,2-7-2 15,6-6 0-15,2-11 2 0,0-6-3 16,-1-8 0-16,3-3-2 16,-8-5-4-16,0 2-9 15,-12-5-21-15,-8 2-45 0,-4 0-5 16,-2 1-4-16,-8 1-5 16</inkml:trace>
  <inkml:trace contextRef="#ctx0" brushRef="#br0" timeOffset="286923.3642">15424 7063 26 0,'0'0'49'0,"0"-4"2"16,0 4-41-16,0 0 0 16,-4-10 4-16,4 10 5 0,0 0 1 15,8-13 4-15,4 5-2 16,6 1 0-16,6-7 0 16,8 1-1-16,7-4-5 15,5-3-3-15,9-2-4 16,3-1-1-16,4 1-2 15,0-1-2-15,3 7-7 0,-4 0-20 16,-5 6-43-16,2 3-5 16,-6 7-6-16,-6 0-4 0</inkml:trace>
  <inkml:trace contextRef="#ctx0" brushRef="#br0" timeOffset="287320.8268">15469 7279 44 0,'0'0'74'0,"4"-9"-3"0,10-5-2 16,3-3-3-16,7-5-62 15,3 5-2-15,5-4 1 16,7-1-1-16,0 0 1 15,5-1 0-15,-5 2 0 16,1 1-1-16,-3 3 0 0,-2 1-4 16,-3 2-9-16,-5 3-22 15,6 7-34-15,-11 3-4 16,-3 1-6-16,-5 1 0 16</inkml:trace>
  <inkml:trace contextRef="#ctx0" brushRef="#br0" timeOffset="289868.6876">20494 9343 17 0,'18'-4'33'0,"-8"4"1"16,-2-1 1-16,3 0-2 15,-4-1-2-15,4 0-1 0,-3-2-3 16,3 0-2-16,-2-3-4 16,6-1-3-16,3-2-3 0,1-2-1 15,8-1-3-15,1-2-3 16,7-1-2-16,3-1-1 15,7 1-1-15,2-2 1 16,4 1-2-16,0-2-1 0,-3 2 0 16,1 1 0-16,-3 3 1 15,-3 0-1-15,-9 2 0 16,-9 1-3-16,-2 5-7 16,-8-1-14-16,-5 2-24 0,-10 4-25 15,0 0-4-15,-5 10-6 16,-13-6 1-16</inkml:trace>
  <inkml:trace contextRef="#ctx0" brushRef="#br0" timeOffset="291818.9769">20579 9463 26 0,'-15'5'63'0,"2"-4"3"15,13-1 2-15,0-6-48 16,10-1 1-16,9-5 1 0,9-3 1 16,10-2-4-16,5-3-4 15,9 0-3-15,4-3-2 16,4 2-2-16,0 0-3 15,3 1 1-15,-4 2-3 0,-4 3 0 16,-1 1 0 0,-11 2-1-16,-7 3 0 0,-6 2-1 15,-8 1 1-15,-6 3-1 16,-3 0 0-16,-13 3 1 0,9-1-2 16,-9 1 1-16,0 0 0 15,0 0-1-15,0 0 0 16,0 0 0-16,0 0 0 15,0 0 0-15,0 0 0 0,0 0 0 16,0 0 0-16,0 0 0 16,0 0 0-16,0 0 0 0,0 0 1 15,0 0-1-15,0 0 0 16,0 0 0-16,0 0 0 16,0 0 1-16,0 0-1 15,0 0 1-15,0 0-1 0,0 0 1 16,0 0 0-16,0 0 0 15,0 0-1-15,0 0 1 16,0 0-1-16,0 0 1 16,0 0-1-16,0 0 0 15,0 0 1-15,0 0-1 0,0 0 0 16,0 0 0-16,0 0 1 16,0 0-1-16,0 0 0 15,0 0 0-15,0 0 0 0,0 0 0 16,0 0-1-16,0 0 1 15,0 0 0-15,0 0 0 16,0 0 0-16,0 0 0 16,0 0-1-16,11 0 1 15,-11 0 0-15,0 0 0 0,0 0 1 16,0 0-1-16,0 0 0 0,0 0 0 16,0 0 0-1,4 7 0-15,-4-7-1 0,0 0 1 16,0 0 0-16,0 0 1 15,0 0-1-15,0 0 0 16,11 10 0-16,-11-10 0 0,0 0 0 16,8 5 0-16,-8-5 1 15,0 0-2-15,13 4 1 16,-13-4 0-16,0 0 0 16,7 7 0-16,-7-7 0 0,0 0 0 15,0 0-1-15,10 5 1 16,-10-5 0-16,0 0 0 15,0 0-1-15,0 0 1 16,0 0 0-16,9 7-1 0,-9-7 1 16,0 0 0-16,0 0 0 15,0 0-1-15,0 0 1 0,0 0 0 16,0 0 0-16,0 0-1 16,0 0 1-16,0 0-1 15,10 6 1-15,-10-6-1 16,0 0 1-16,0 0-1 15,0 0 1-15,0 0-1 0,0 0 1 16,0 0 0-16,0 0-1 16,0 0 1-16,0 0 0 15,0 0-1-15,0 0 1 0,0 0 0 16,0 0-1 0,0 0 1-16,0 0 0 0,0 0 0 15,0 0 1-15,0 0-1 16,0 0 0-16,0 0 0 15,0 0 0-15,0 0 0 0,0 0 0 16,0 0 0-16,0 0-1 16,0 0 1-16,0 0 0 15,0 0 0-15,0 0 0 0,0 0-1 16,0 0 1-16,8 0-1 16,-8 0 1-16,0 0-1 15,0 0 1-15,0 0-1 0,0 0 1 16,0 0-1-16,0 0 0 15,0 0 1-15,0 0-1 16,0 0 1-16,0 0-1 16,0 0 1-16,0 0 0 15,0 0 0-15,0 0 0 0,0 0 0 16,0 0 0-16,0 0 0 16,0 0 0-16,0 0 0 15,0 0 0-15,0 0 0 0,0 0 0 16,0 0 0-16,0 0 0 15,0 0 0-15,0 0 0 16,0 0 1-16,0 0-1 0,0 0 0 16,0 0 0-16,0 0 0 15,0 0 0-15,0 0 0 16,0 0 0-16,0 0 0 0,0 0 0 16,0 0-1-16,0 0 1 15,0 0 0-15,0 0 0 16,10-3 0-16,-10 3 0 15,0 0 0-15,0 0 0 16,0 0-1-16,0 0 1 0,0 0 0 16,0 0 0-16,0 0 0 15,0 0-1-15,0 0 1 16,0 0 0-16,0 0 1 0,0 0-2 16,0 0 1-16,0 0 0 15,0 0 0-15,0 0 0 16,0 0 0-16,0 0 0 15,0 0 0-15,0 0 0 0,0 0 0 16,0 0 0-16,0 0 1 16,0 0-2-16,8-4 2 15,-8 4-2-15,0 0 1 16,0 0 0-16,0 0-1 0,0 0 1 16,0 0 0-16,0 0-1 15,0 0 1-15,0 0 0 16,0 0-1-16,0 0 1 15,0 0-1-15,0 0 1 0,0 0-1 16,0 0 0-16,10-1 0 16,-10 1-2-16,0 0 0 15,0 0 0-15,0 0 0 16,0 0 1-16,0 0 0 0,0 0-1 16,0 0 1-16,0 0 2 15,0 0 0-15,0 0 0 16,0 0 0-16,0 0 0 15,0 0-2-15,0 0 1 0,0 0-3 16,0 0-2-16,0 0-6 16,-11 2-5-16,2 2-18 15,-2 8-31-15,-4-4-6 16,-4 2-5-16,-3-4 4 0</inkml:trace>
  <inkml:trace contextRef="#ctx0" brushRef="#br0" timeOffset="294253.4865">15189 7057 9 0,'-5'-10'25'0,"5"10"-2"0,0 0-1 16,0 0-2-16,0-11-2 16,0 11-4-16,10-7-1 0,3 2 1 15,-1-2-1-15,6 0-1 16,-4-4 2-16,8 0-2 16,-5-4 1-16,6 2-2 15,-5-2-1-15,0-1-1 0,2 0-1 16,-1 2-1-16,-1-1-2 15,0 2 1 1,-1 0-2-16,-1 2-1 0,0 2 0 0,-2 2-1 16,-2 1 0-16,0 1-1 15,-4 1 0-15,-8 4 0 16,15-7-1 0,-15 7 3-16,14-2-3 0,-14 2-4 15,15 0-8-15,-15 0-14 16,13 5-17-16,-5 4-18 0,-3 1-6 15,-4 1-2-15</inkml:trace>
  <inkml:trace contextRef="#ctx0" brushRef="#br0" timeOffset="294853.385">15163 7185 5 0,'0'0'25'0,"0"0"1"15,0 0 0-15,0 0 0 16,0 0-3-16,3-6-2 0,7 1-1 16,2-4-2-16,11 1-2 15,-4-3-1-15,6 0-4 16,-1 0 0-16,7-2-1 16,-6-2-2-16,8 2 0 0,-4-2-2 15,0 1 2-15,2-2-2 16,1-1-1-16,-2 2 1 15,2-1-1-15,-1 1-1 16,-6 4-1-16,-1-1 0 0,-4 5 0 16,-4-2-1-16,-5 5 2 15,-11 4-2-15,14-6 0 0,-14 6-1 16,0 0 1-16,0 0 0 16,4-9-1-16,-4 9 0 15,0 0 0-15,0 0 0 16,0 0-1-16,0 0 1 15,0 0-1-15,0 0 1 0,0 0-1 16,0 0 0-16,0 0 1 16,0 0-1-16,-2-10 0 15,2 10 0-15,0 0-4 0,0 0-12 16,0 6-16-16,0-6-29 16,-1 16-9-16,-7-4-6 15,-1 1 1-15</inkml:trace>
  <inkml:trace contextRef="#ctx0" brushRef="#br0" timeOffset="295307.8593">15017 7064 10 0,'0'-8'28'16,"1"-1"1"-16,6-2-2 16,7-1 0-16,2-1-4 0,7 0-3 15,0 0-3-15,8-5-1 16,4 2 0-16,1-3-3 16,3 2-2-16,-4 2 0 15,2 0-2-15,-6 1-2 16,1 4-2-16,-9 1 0 15,-4 2-1-15,-5 3-2 0,-4 1-2 16,2 3-8 0,-12 0-13-16,13 0-24 0,-4 3-18 0,-9-3-4 15,9 15 1-15</inkml:trace>
  <inkml:trace contextRef="#ctx0" brushRef="#br0" timeOffset="295665.4825">15176 7236 6 0,'0'0'25'0,"-5"-12"4"15,14 2 0-15,11-4 2 0,1 0-5 16,10-4-5-16,-1 0-2 16,11-1-3-16,-6 1-4 15,7 4-3-15,-6-3-2 0,-2 3-1 16,-1 0-2-16,-5 5-8 15,-1 0-9-15,-6 4-20 16,-6-1-17-16,-2 5-10 0,-13 1-1 16</inkml:trace>
  <inkml:trace contextRef="#ctx0" brushRef="#br0" timeOffset="296007.6147">15134 7021 4 0,'-1'-13'47'0,"10"-1"-22"16,2 1 4-16,12-4-6 16,6 0 0-16,3-2-2 15,6-2-3-15,-1 3-2 16,6 0-5-16,-6 3-2 0,5 1-3 16,-8 5-2-16,-5 1-5 15,-2 5-10-15,-6 3-15 16,-5 0-13-16,0 6-19 15,-8 2-1-15</inkml:trace>
  <inkml:trace contextRef="#ctx0" brushRef="#br0" timeOffset="296339.4145">15341 7204 32 0,'0'-8'13'16,"9"-4"2"-16,6 2-2 0,1 1-1 15,4-2 0-15,2 1-2 16,1 0-2-16,1 2-2 15,-2-1-2-15,-2 3-2 0,-2 1 1 16,-2 1-2-16,-4 1 1 16,-3 0 1-16,-9 3-2 15,16-5 0-15,-16 5-3 16,9-5-7-16,-9 5-13 0,11-7-16 16,-11 7-7-16</inkml:trace>
  <inkml:trace contextRef="#ctx0" brushRef="#br0" timeOffset="298123.7252">20524 9290 10 0,'-8'-12'28'0,"8"12"-2"16,8-10-1-1,0 6-1-15,4-3-6 0,5 0-2 16,1-1-1-16,4 1-3 15,2-3 0-15,1 2-3 16,1-1-1-16,2 0-2 16,2 0 1-16,-2 1-2 0,3 0-1 15,0 0 0-15,-2 2-2 16,-1-1 1-16,-3 1-1 16,-5-2 2-16,-4 3-2 15,0-3-1-15,-7 4-13 0,-9 4-23 16,0 0-22-16,11-3-2 15,-11 3-1-15</inkml:trace>
  <inkml:trace contextRef="#ctx0" brushRef="#br0" timeOffset="298523.8409">20605 9547 28 0,'0'-10'50'0,"12"15"-18"0,11-10-16 16,6-6 2-16,9 0 0 15,2-1 0-15,10-1-4 16,4 1-3-16,1 0-2 0,0 3-3 16,-4-1-2-16,2 1-1 15,-9 2 0-15,-1 0-1 16,-11 4 0-16,-8-1-3 15,-5 2-9-15,-6 0-19 16,-13 2-25-16,13-3-4 0,-13 3-1 16</inkml:trace>
  <inkml:trace contextRef="#ctx0" brushRef="#br0" timeOffset="298941.276">20691 9212 7 0,'27'-11'19'15,"9"-1"0"-15,3 0-1 0,3 2-3 16,-3-4-2-16,0 4-3 16,0-3-1-16,-5 7-13 15,2-1-16-15,-14 4-19 0,-1 3-3 16</inkml:trace>
  <inkml:trace contextRef="#ctx0" brushRef="#br0" timeOffset="299250.6742">20670 9520 9 0,'14'-3'45'16,"11"-9"0"-16,2 0-34 15,12 0-2-15,5-1 2 16,7 0 0-16,-1-2-1 16,1 3-2-16,2 1-2 0,-6 1-6 15,-3 2-8-15,-9 2-13 16,-2 3-20-16,-11 3-7 15,-5-1 1-15</inkml:trace>
  <inkml:trace contextRef="#ctx0" brushRef="#br0" timeOffset="304590.8024">24122 5163 1 0,'7'-46'9'15,"-3"4"1"-15,-4-4 1 16,-11 4 1-16,-9-3-1 16,-12 2-1-16,-6 1-1 15,-12-1 6-15,-11 8 1 0,-12-1-3 16,-9 7-3-16,-9 1 2 15,-7 10-3-15,-8 2 1 16,-8 6-1-16,-8 4-7 0,-5 4 0 16,-2 2-2-16,-4 2 1 15,3 4-1-15,-4 4 1 16,4 0 0-16,9 7-1 16,3 6 1-16,10 0-1 0,5 9 0 15,8 0 0-15,6 7 0 16,4 1 0-16,5 6 0 15,5 0 0-15,1-1 0 16,5 5 0-16,1-2 0 0,2 3 1 16,3-3-2-16,-9 15 5 31,1-1-2-31,7 1 1 16,0 2 1-16,8 0-1 15,2 3 2-15,6-4-2 0,2 4 3 16,15-15-6-16,8-4 1 15,-3 4-1-15,4 1-1 16,-1-4 0-16,5 2-1 16,1-3 0-16,7 1-1 0,0-2 1 15,5 3-1-15,4-5 2 16,-1-4 0-16,10 4 0 0,4-5 1 16,4 2-1-1,6-1 1-15,4 0 1 0,3 0-1 16,6-3 0-16,-3 2 1 15,11-4 0-15,3 3-1 0,1-4 0 16,6 1 1-16,3-1-1 16,5-2 2-16,3 0-1 15,2-3 0-15,2-4 0 16,-1-3 0-16,7-2 0 0,4-6 2 16,3-2-1-16,3-2 0 15,4-5 0-15,-1 0 1 16,2 0 0-16,5-2-1 15,-8-1 1-15,-2-1-1 0,-2 0-1 16,-2-2 1-16,0-1 0 16,6 1 2-16,-3-3 0 15,6-3-1-15,3-3 2 0,0-1-2 16,2-1 1-16,-2 0 1 16,0-4-2-16,1 2 0 15,-10-5 0-15,0 1-1 16,-8-1 0-16,1-1 0 15,-2-3 0-15,-3 0-1 0,-2-1 0 16,-10-2 0-16,5 1 1 16,-3-2-2-16,-5 0 3 15,-2-1-3-15,-1 0 1 16,-3-1 0-16,-4-2 0 0,4-6 0 16,-8 0 2-16,-2-2 0 15,-2-4 0-15,-4-3 2 16,1-3-1-16,-3-2 1 0,-6-4-1 15,1 2 2-15,-6-2 0 16,-1-2-1-16,-1 1 0 16,-4-2-1-16,-3 2 1 0,-5 1-2 15,-6-1 0-15,-1 1-1 16,-2-2-2-16,-12 2-1 16,-6-2-1-16,-3 3 0 0,-12 0-1 15,-1 1 1-15,-11 4 1 16,-2-1-3-16,-7 8 0 15,-2 3 0-15,-3 4 1 16,-2 6 0-16,-3 7-1 16,-1 3-5-16,-2 11-17 15,-7 6-28-15,-5 13-15 0,-40 20-2 32,2 4 0-17</inkml:trace>
  <inkml:trace contextRef="#ctx0" brushRef="#br0" timeOffset="305262.621">22371 8093 6 0,'0'0'16'0,"-6"-12"-3"16,6 12 0-16,-15-17 0 16,1 6 0-16,1 0 0 15,-3-2-1-15,-2-2 1 0,-6-1-4 16,-1-2 1-16,-9 0-2 15,0 0-3-15,-5-4-1 16</inkml:trace>
  <inkml:trace contextRef="#ctx0" brushRef="#br0" timeOffset="314425.2593">17573 18463 11 0,'0'0'39'16,"-2"21"-2"-16,-2-1-35 0,4-20 3 16,0 0 5-16,0 0-2 15,0 0 1-15,0 0 2 16,0 0 1-16,0 5 1 16,0 0-2-16,0 1 1 15,0-2-1-15,0 1-2 16,0 0 2-16,0 1-1 0,1-12-1 15,4-4-2-15,7-27 1 16,-2 10-2-16,0 3-2 16,-1-3-1-16,19-39 3 15,-12 24-2-15,-1 0 0 16,1-7-1-16,0 2 2 16,1-7-2-16,-2 8 0 15,2-6 0-15,-3 7-2 0,0-5 1 16,-3 8-2-16,1-2 0 15,-6 7 0-15,5 2 0 16,-10 8 0-16,-1 2 0 0,0 9-2 16,-4 4 1-16,4 12 1 15,-19-5 0-15,11 6 0 16,-7 6 0-16,5 4 1 16,-3 3-1-16,3 3 2 0,-1 0-2 15,3 2 0-15,-1 3 0 16,5-4 1-16,0 1-1 15,3-2 1-15,1-4-1 16,2 0 1-16,4-2 1 0,4-3-2 16,5-5 1-16,-1-1 0 15,3-2-1-15,0-2 1 16,1-5-1-16,0-2 0 16,1 0 0-16,-1-2 1 0,1-1-1 15,-5 3 0-15,-1-3-1 16,-1 3 0-16,-1 1 0 15,-1 1 0-15,-10 7-1 0,16-8 1 16,-16 8 1-16,0 0 0 16,8 10 0-16,-8 3 1 15,0-13-3-15,0 0 1 16,0 32-1-16,-3-2 0 16,0-2 0-16,1 0 0 15,-1 4 0-15,-1 1 0 16,2 2 3-16,-1 1 0 15,3-2-1-15,-2 3 2 16,2-5-3-16,1 1-15 0,5-6-44 16,1-2-4-16,-7-25-3 15,13 25 1-15</inkml:trace>
  <inkml:trace contextRef="#ctx0" brushRef="#br0" timeOffset="314780.1824">18288 17995 18 0,'-7'11'46'0,"-2"0"1"16,1 2-43-16,8-13 1 15,-8 8 1-15,0 3-1 0,0-1 1 16,-3 1-2-16,8 1 1 16,-1-1-4-16,0 0 3 15,-3 25-1-15,6-14-2 16,1-1 1-16,-1-1-5 15,1 3-5-15,0 0-10 0,0 0-12 16,0 3-14-16,1-6-5 16</inkml:trace>
  <inkml:trace contextRef="#ctx0" brushRef="#br0" timeOffset="315034.5403">18307 17778 43 0,'0'0'30'16,"-13"-6"-27"-16,13 6-3 16,0 0-57-16</inkml:trace>
  <inkml:trace contextRef="#ctx0" brushRef="#br0" timeOffset="315458.5171">18511 17972 18 0,'-4'12'64'0,"0"1"4"15,0-2-4-15,-3 4 0 0,3-5-60 16,1 2-3 0,-1-1 0-16,-3 0-1 0,7-11-3 15,7 23-9-15,-7-23-22 16,19-3-22-16,-6-11-9 16,4 7 0-16</inkml:trace>
  <inkml:trace contextRef="#ctx0" brushRef="#br0" timeOffset="315652.4371">18615 18110 41 0,'-17'22'45'0,"-2"-1"-7"15,19-21-61 1,-15 20-23-16,0 2 1 16</inkml:trace>
  <inkml:trace contextRef="#ctx0" brushRef="#br0" timeOffset="317712.4683">18027 17420 1 0,'-13'-45'53'16,"-6"7"-21"-16,-8 6 2 15,-4 5 1-15,-3 10-7 16,-4 2-6-16,0 2-4 16,-7 5-2-16,3 0-4 0,-4 5-4 15,-1 3-1-15,-3 0-3 16,2 4-2-16,-3 3-1 15,-1 6 0-15,4 1-1 0,-3 6 1 16,28-11-3-16,-4 5 0 16,-3-1 0-16,4 2 0 15,-2 3 0-15,1 5 0 16,1 0 0-16,-1 3 2 16,0 7 4-16,2 3 1 15,2 2 0-15,-2 7 0 16,3 8-1-16,1 2 0 0,1 5 0 15,2 2 1-15,1 9-2 16,3-3-2-16,7 6-1 16,-1-2 2-16,5 4 0 15,0-3-1-15,3 2-1 16,3-3-1-16,7-1-1 0,4-7-1 16,3 1 0-16,3-10-2 15,5-3 5-15,2-4 0 16,5-7-2-16,-32-41 2 15,34 36 0-15,41 32 2 0,-35-43-2 16,5-2 2-16,-1-5-3 16,5-1 0-16,-1-3 1 15,2-2 0-15,-1-2 2 16,0-1 1-16,-3-3 0 16,1-1 1-16,1-3-1 15,-2 1 0-15,-1-2 1 16,-1-1-1-16,-3-1 2 15,1-3-1-15,-42 4 0 16,37-6 0-16,1 1 2 0,-3-2 0 16,1-1 2-16,-3-4 0 15,0 0 1-15,2-3-1 16,-1-1 1-16,-3-1-1 16,2-2-1-16,-4-1 0 15,-1 1-2-15,0-4 0 0,-1 1 1 16,-1-2-1-16,-2-1-1 15,1-3 0-15,-1-2 0 16,-2-4-5-16,1 1-1 16,-3-3 1-16,17-43-2 15,-21 38 1-15,-3-2 0 0,2-1-1 16,-4-2 0 0,-2 0 7-16,3 1 1 0,-5 1-1 15,2-2 0-15,1 1 1 16,-2-1-1-16,1 1 1 15,-3 1 0-15,2 2-3 16,-2-2 0-16,-1 5 0 0,0-1-1 16,-1 2 0-16,-2 0 0 15,-2 4 0-15,0-1-1 16,-2-1 0-16,-6-13 1 16,-10-13 1-16,-4 7 0 0,-7 8 0 15,-8 7 0-15,-5 8 0 16,-2 7-1-16,0 7 1 15,3 3-3-15,-2 3 1 0,-2-1 0 16,1 5 0-16,-4 1-1 16,4 0 1-16,-3 0 0 15,2 4 0-15,-2 1 0 16,2 2 0-16,-3 1 0 0,2 4 0 16,-2 2 0-1,3 2 1-15,2 2-1 0,1 1 0 16,5 2 0-16,2-1 0 15,4 0 1-15,16-7-3 16,3 1 0-16,-2 3 0 16,1 0 0-16,2 1-1 0,-3 0-4 15,5 3-6-15,-3 2-13 16,1-5-46-16,4 7-9 16,-3-1-5-16,2 1-6 0,-2-4 1 15</inkml:trace>
  <inkml:trace contextRef="#ctx0" brushRef="#br0" timeOffset="319690.0126">17010 17861 14 0,'0'-19'18'16,"3"1"0"-16,0 0 0 16,3 2 1-16,0-2 2 15,-1 2-1-15,3 0 2 16,-2 2-1-16,-1-2 0 0,2 3 1 15,-1 1-3-15,-2 1-4 16,0 0-3-16,-4 11-3 16,3-12-3-16,-3 12 0 0,0 0-4 15,-8-3 1-15,8 3-1 16,-17 7 2-16,5 4-2 16,-1 4 4-16,0 1-2 0,0 4 1 15,1 4 1-15,12-24-3 16,-15 27 1-16,3 3-2 15,2 1 1-15,0 1-1 16,4 2 0-16,-1-2 1 16,6-1-1-16,-2 2 3 0,3-6 0 15,5 1 0 1,3-5-1-16,1 0 0 0,-9-23 0 16,22 20-2-16,0 3 0 15,-22-23 1-15,28 6-2 16,-3 0 0-16,-25-6 0 15,26 0-1-15,0 0 1 16,-26 0-2-16,20-4 1 16,0 1 1-16,-20 3-1 15,0 0 0-15,0 0 1 16,6 7 0-16,-1 2 0 0,0 1 0 16,-7 32 0-16,-11-12-1 15,4-2 1-15,-1 1-1 16,-1 0 1-16,3 0-1 15,3-1 3-15,-2 2-2 0,6-4 2 16,-1 1 0-16,3-7 0 16,3 2-1-16,-4-22 1 15,21 17 1-15,-1 2-2 16,3-16 0-16,-2 0 0 16,3-3-1-16,2-1 0 0,-2-2 1 15,3-3-1-15,-5 1-1 16,-1-2 0-16,-21 7 0 15,26-7-1-15,2-1-1 16,-28 8-2-16,0 0-7 16,0 0-31-16,9-2-30 15,3-1-6-15,-1 2-5 16,-1-1 0-16</inkml:trace>
  <inkml:trace contextRef="#ctx0" brushRef="#br0" timeOffset="320745.2069">19179 17848 20 0,'0'15'47'0,"0"-15"5"16,-2 11-31-16,2-11-3 16,-3 12 0-16,3-12 4 0,0 0 1 15,-1 9-1-15,1-9-1 16,0 0-4-16,6 0-6 16,-6 0-1-16,17-7-7 15,-7 2-10-15,2-1-30 0,5 1-26 16,-2 0-4-16,0-2-4 15</inkml:trace>
  <inkml:trace contextRef="#ctx0" brushRef="#br0" timeOffset="320971.3381">19211 17979 35 0,'-7'30'58'15,"6"-4"1"-15,-1-1-3 16,4-3-57-16,4 0-34 16,-6-22-22-16,19 14-2 15,2 3 3-15</inkml:trace>
  <inkml:trace contextRef="#ctx0" brushRef="#br0" timeOffset="326589.2757">19575 17816 41 0,'-13'-5'52'16,"4"-1"-22"-16,-1 2-13 16,-1 1 1-16,2 3-3 15,0 0-5-15,0 1-3 16,9-1-1-16,-16 13-3 0,16-13 2 15,-13 19-3-15,13-19-2 16,0 0-1-16,-5 28 0 16,2 0-1-16,2-2 0 15,-1-2 1-15,2 3 0 0,0 1-1 16,0 0 4-16,0 2-1 16,1-2 0-16,1 2 1 15,0-3-1-15,1 1-1 16,0-1 1-1,1-2 0-15,-1-2 1 0,-1 2-1 16,-2-25 2-16,0 27 0 16,1-1-1-16,-1-26 2 15,0 0-1-15,1 12 1 0,0 0-1 16,0 0 0 0,0 0 0-16,-1-12 3 0,0 0-1 15,0 0 2-15,0 0-2 0,0 0 2 16,0 0-1-1,0 0 1-15,0 0-2 16,0 0-3-16,0 0 1 0,0 0 0 16,0 0-2-16,0 0 0 15,0 0 0-15,2-3 2 16,0-2-2-16,0-1 0 16,9-46 0-16,-11 30 1 15,0 22 0-15,0-23-1 16,-1-1 1-16,1 24 0 0,-2-20-1 15,0-1 0-15,2 21 0 16,0 0 0-16,-1-11 0 16,0 0-1-16,1 0 1 15,-4-1-1-15,4 12 0 16,0 0 0-16,0 0 0 0,0 0 0 16,0 0 0-16,0-5-1 15,0 0 0-15,0 0 1 16,0 0 0-16,0 0 0 15,0 0 0-15,0 0 1 16,-4 1-1-16,4 4 1 16,0 0-1-16,0 0 1 15,0 0-1-15,0 0 0 16,0 0 0-16,0 0 0 0,0 0 0 16,0 0 0-16,0 0-1 15,0 0 1-15,0 0 0 16,0 0 0-16,0 0-1 15,0 0 1-15,0 0 0 0,0 0-1 16,0 0 1 0,0 0 0-16,0 0 0 0,0 0-1 15,0 0 2-15,0 0-2 16,0 0 2-16,0 0-1 16,0 0 1-16,0 0-1 15,0 0 0-15,0 0 0 0,0 0 0 16,0 0 0-16,0 0 0 15,0 0-1-15,0 0 1 16,0 0 0-16,0 0 0 16,0 0-1-16,0 0 2 15,0 0-1-15,0 0 0 16,0 0-1-16,0 0 1 0,0 0-1 16,0 0 1-16,0 0 0 15,0 0 0-15,0 0 0 16,0 0 0-16,0 0 0 15,0 0 0-15,0 0 0 16,0 0 0-16,0 0 1 16,0 0-1-16,0 0 0 15,0 0 0-15,0 0 0 0,0 0 0 16,0 0 0-16,0 0 0 16,0 0 0-16,0 0 0 15,0 0 1-15,0 0-1 16,0 0 0-16,-14-22 3 0,12 12-1 15,2 10 2-15,-5-16-2 16,5 16 0-16,-3-21 1 16,3 21-1-16,-4-21 0 15,1 10-2-15,1-5 0 16,0 6-1-16,0-7 2 0,0 8-2 16,1-7 1-16,0 7 0 15,0-4 0-15,1 4 0 16,0-1 0-16,0 10 0 0,0-14-1 15,0 14 1 1,0-11 0-16,0 11 0 0,0-10-1 16,0 10 1-16,0 0-1 15,0 0 1-15,0 0-1 0,0 0 1 16,0-9-1-16,0 9 1 16,0 0-1-16,0 0 1 15,0 0 0-15,0 0 0 16,0 0 0-16,0 0 0 0,0 0 0 15,7-9 0-15,-7 9 0 16,0 0 0-16,0 0-1 16,0 0 1-1,9-4-1-15,-9 4 0 0,0 0 0 16,10 0 0-16,-10 0 1 0,0 0-2 16,12 10 2-16,-12-10 0 15,9 13 2-15,-9-13-2 16,10 17 0-16,-3-8 0 15,-1 0 0-15,1 1 0 16,3 0 1-16,-10-10-5 0,0 0 2 16,23 32 3-16,-23-32 1 15,14 14 0-15,-6-9 0 0,-8-5 0 16,13 3-1-16,-13-3 4 16,12-2-1-16,-12 2-2 15,10-14-1-15,-6 4 0 16,3 0 0-16,-5-3-1 15,2-1 1-15,-3 0-1 0,1-4 0 16,2 4 0-16,-2 1-1 16,1-1 0-16,-1 1 0 15,0 2 0-15,0 3 0 16,-2 8 0-16,4-9 0 16,-4 9 0-16,0 0 1 0,0 0 0 15,11 12 1-15,-8 1-1 16,-3-13-2-16,0 0 0 15,4 28 0-15,2 1 0 16,-2-4 0-16,0 0 0 0,-1 5-1 16,2 0 2-16,0 1 1 15,-2 0-1-15,1 2-7 16,-1 1-16-16,1-6-37 16,1 1-7-16,-3-6-4 15,-1 3-1-15</inkml:trace>
  <inkml:trace contextRef="#ctx0" brushRef="#br0" timeOffset="327788.6118">19703 18074 12 0,'-13'-2'11'0,"2"-1"-8"0,-1 0-1 16,-2-3 0-16,3 18 4 16,0 1 0-16,-22 37 2 15,24-30 5-15,3 2 5 16,-1-1 2-16,7-2 2 16,-1 2-2-16,1-21-1 15,0 0 3-15,0 0-1 0,0 0-4 16,0 0-2-16,26 0 3 15,-19-27 0-15,-4 4-1 16,-3-10 0-16,0 4-2 16,0-7-3-16,-1 6-1 0,-4-4-3 15,-3 7-5-15,-3-2 0 16,-1 15-1 0,-2 0 0-16,14 14-4 0,0 0-1 15,-21 3 1-15,1 4 0 16,20-7 1-16,-19 33-1 15,1 1 0-15,11 0 0 16,2-1 4-16,5 3-1 16,0 1 1-16,4-3-1 0,5 0 1 15,2-6 0-15,1 0 0 16,-12-28 1-16,25 16 0 16,1 2 1-16,-26-18 0 0,26-13 0 15,17-23 3-15,-28 6-2 16,-3 2 1-16,0-8-2 15,-6 3 1-15,-2-3-2 16,-4 4 0-16,1 0 0 16,-4 6-3-16,-3 2-1 15,6 24-2-15,0 0 0 0,0 0 0 16,0 0 0-16,-12-4 0 16,1 0 1-16,1 0-1 15,-8 22 0-15,12 12-1 16,6-3-5-16,0 1-5 15,0 2-9-15,3 2-24 0,4-4-25 16,2-1-7 0,0-4-2-16</inkml:trace>
  <inkml:trace contextRef="#ctx0" brushRef="#br0" timeOffset="329586.3117">19781 18153 5 0,'0'0'15'0,"-9"0"1"15,-1 0 1-15,0 0 0 16,-1 1 2-16,11-1 2 0,0 0-3 16,0 0-2-16,0 0-2 15,0 0-4-15,0 0-1 16,0 0 0-16,0 0-4 16,0 0-1-16,0 0-1 15,0 0 1-15,0 0-3 16,0 0 0-16,0 0 0 15,0 0 0-15,0 0 2 16,-5 0 0-16,0-1 1 0,-1-4 1 16,-43-1 3-16,25 12-1 15,24-6 3-15,0 0 0 16,0 0 1-16,-10 1 2 16,-19 5 1-16,31-19 1 15,-2 13 0-15,15-24-2 16,-5 14 0-16,4-10-1 15,0 8-1-15,2-8-1 0,-3 8-5 16,-13 12-5-16,0 0 0 16,0 0-2-16,11-10-6 15,0 0-10-15,-1 1-24 16,2-1-30-16,-12 10-6 16,0 0-2-16,0 0-1 0</inkml:trace>
  <inkml:trace contextRef="#ctx0" brushRef="#br0" timeOffset="331528.6435">20346 18020 14 0,'-11'-17'48'16,"-2"2"-19"-16,-1 3-2 0,-3 3-5 15,17 9-8-15,0 0-4 16,-23 3-1-16,-2 4-2 16,9 13-1-16,-2 1-1 15,1 11 0-15,-14 40-1 16,31-72 0-16,-12 42-5 0,-6 43-10 15,10-37-14 1,6-7-14-16,3-2-15 0,-1-39-2 16</inkml:trace>
  <inkml:trace contextRef="#ctx0" brushRef="#br0" timeOffset="331871.5485">20222 18490 35 0,'23'-22'57'16,"-9"-2"-5"-16,0 1-9 0,-4-2-10 15,0 2-8-15,-10 23-9 16,7-25-4-16,0 3-5 16,-7 22-4-16,0 0-2 15,0 0 1-15,0 0 0 16,0 0 0-16,3 5 0 16,2 4 1-16,-1 1 3 15,16 24-1-15,-7-9 1 0,-13-25 1 16,0 0 2-16,12 9-1 15,1 0 1-15,-3 0 0 16,4 0-2-16,-1-16 1 16,-4-4-3-16,20-36 0 15,-24 23-1-15,-5 1-2 16,0-2-2-16,0 25-4 0,-6-25-3 16,-7 0-12-16,13 25-23 15,0 0-29-15,-10 0-5 16,1 0-5-16,-1 0 1 15</inkml:trace>
  <inkml:trace contextRef="#ctx0" brushRef="#br0" timeOffset="332301.9763">20541 18334 63 0,'11'-26'71'0,"2"1"-2"15,-13 25-16-15,0 0-26 16,0 0-10-16,0 0-9 16,0 0-4-16,0 0-2 15,0 0-1-15,0 0 1 16,0 0 0-16,0 0 1 16,4 0-1-16,1 0 0 15,0 0 0-15,-1 0 0 16,2 0 0-16,20 0-1 0,-16 5 1 15,1 2-1-15,-1 1 1 16,1-8-1-16,-2-5 2 16,0 2 0-16,16-25 2 15,-11 6 1-15,-14 22 0 16,10-26 1-16,-2-1-2 16,-8 27 0-16,6-19 0 0,2 0-2 15,-8 19-1-15,0 0-2 16,0 0 1-1,0 0-1-15,0 0-1 0,0 0-4 16,2 0-7-16,1 5-11 16,20 52-23-16,-18-35-27 15,-5-22-6-15,10 27-4 0</inkml:trace>
  <inkml:trace contextRef="#ctx0" brushRef="#br0" timeOffset="332915.2361">21076 18054 56 0,'0'0'75'15,"13"-3"-6"-15,-13 3-18 16,4-11-14-16,-4 2-9 0,0 9-10 16,-10-11-8-16,10 11-6 15,0 0-2-15,0 0-2 16,-11 0-1-16,0 0-1 0,2 2 1 15,-4 2-2-15,5 7 1 16,-1 1 1-16,-13 37 1 16,19-27-2-16,3 1 1 15,0 2 0 1,1-6 0-16,3 3 0 0,-4-22 1 0,0 0 0 16,7 10 1-1,1 0 2-15,28-7 3 0,-31-19-1 16,4-5 3-1,-4-7 0-15,-1-1 2 0,-2-4 0 16,-2 0-1-16,0-3 0 16,0 6-3-16,-1-4-1 0,-2 8-1 15,-1-3-3-15,-2 12 1 16,2 0-2-16,4 17 1 0,0 0-4 16,0 0 0-1,0 0 0-15,-2 5 1 0,-1 7 0 16,-3 41-2-1,6-23-3-15,4 7-6 0,3 48-13 16,-2-43-38-16,5-1-11 16,-1 0-6-16,-9-41-3 15</inkml:trace>
  <inkml:trace contextRef="#ctx0" brushRef="#br0" timeOffset="333153.384">21518 18160 7 0,'0'0'73'0,"0"0"1"16,0 0-2-16,0 0-4 15,0 0-54-15,0 0-5 16,5 0-1-16,1 0-11 15,-3 0-18-15,2 0-31 16,25 12-18-16,-20-10-4 0,0 1-2 16</inkml:trace>
  <inkml:trace contextRef="#ctx0" brushRef="#br0" timeOffset="333375.3662">21696 18026 41 0,'-11'-16'76'0,"-1"3"1"16,-3-2-6-16,1 5-44 0,0-1-2 16,5 4-4-16,-4 2-8 15,13 5-6-15,0 0-4 16,0 0-3-16,0 0-2 16,-5 7-4-16,1 5-8 15,-4 40-17-15,8-25-28 16,3 5-11-16,2 0-5 15,-2 5-3-15</inkml:trace>
  <inkml:trace contextRef="#ctx0" brushRef="#br0" timeOffset="333665.6623">21505 18306 14 0,'-27'3'66'16,"3"1"1"-16,24-4-17 15,0 0-15-15,-13 1-7 0,3 0-9 16,0 0-10-16,-2 3-4 15,12-4-5-15,0 0-8 16,11-5-24-16,3-4-31 0,43-30-4 16,-30 21-5-1</inkml:trace>
  <inkml:trace contextRef="#ctx0" brushRef="#br0" timeOffset="335175.8218">22077 18096 16 0,'-4'-14'48'0,"4"-2"3"16,-5 3-4-16,4-4-7 15,-4 4-6-15,4-4-9 16,-1 2-3-16,0 0-6 15,-2-2-2-15,2 4-1 0,0-5-3 16,-1 9-1-16,2-7-2 16,-2 5-2-16,3 11-1 15,0 0-2-15,0 0 1 0,0 0-3 16,0 0-1-16,-3 7 1 16,-3 3 0-16,-7 40 0 15,6-21-2-15,1 7 2 16,-10 44-2-16,8-39 0 15,-3 8-2-15,3-3-7 16,-3 6-9-16,0-3-23 16,5-2-23-16,1-2-9 15,5-45-2-15</inkml:trace>
  <inkml:trace contextRef="#ctx0" brushRef="#br0" timeOffset="335472.2076">21944 18387 0 0,'0'0'57'16,"9"-81"10"-16,-7 38-27 15,2 1-5-15,1 1-2 0,0-1-7 16,-2 6-5-16,5 0-6 16,-2 3-2-16,2 5-6 15,1 0 1-15,-1 9-3 16,3-1 0-16,-3 13-1 0,-8 7-3 15,0 0 0-15,0 0 0 16,0 0-1-16,12 3 1 16,-2 4-3-16,18 33-1 0,-26-16-6 15,-2 5-5 1,0 3-12-16,-4 0-16 16,-1-1-13-16,-3-2-7 0,3-2-3 15,0-2 3-15</inkml:trace>
  <inkml:trace contextRef="#ctx0" brushRef="#br0" timeOffset="335778.5978">22046 18288 28 0,'11'3'34'0,"-3"1"-4"16,28-8-2-16,-12-8-4 16,-24 12-6-16,23-3-3 15,-1-1-2-15,-22 4 0 16,0 0-2-16,0 0 0 15,9 1-1-15,2 5-1 0,-2-1-1 16,0 1-1-16,-9-6 0 16,0 0-1-16,2 11 0 15,0-1-1-15,0 2 0 16,5-1-1-16,-7-11-1 16,0 0 1-16,0 0-3 0,0 0 0 15,4 0 0-15,0 0-1 16,1 0-4-16,1 0-12 15,25-3-27-15,-22 2-23 16,3 0-3-16,20-4-1 16</inkml:trace>
  <inkml:trace contextRef="#ctx0" brushRef="#br0" timeOffset="336027.796">22667 18111 29 0,'0'0'63'16,"0"0"-5"-16,0 0-20 15,6 0-60-15,1 2-44 16,64 5 4-16</inkml:trace>
  <inkml:trace contextRef="#ctx0" brushRef="#br0" timeOffset="336345.3141">23030 17850 12 0,'-8'3'62'0,"-3"0"4"16,4-1 0-16,-4 0-40 15,11-2-6-15,-16 4-1 16,16-4-1-16,-9 6-4 15,9-6-4-15,0 0-5 0,0 0-1 16,-7 13-2-16,1 1 0 16,-12 42 0-16,13-28-1 15,-5 6-3-15,3 0-7 16,-3 7-6-16,-7 40-23 16,11-39-27-16,0 1-4 15,6-43-6-15</inkml:trace>
  <inkml:trace contextRef="#ctx0" brushRef="#br0" timeOffset="336635.2998">23053 18118 26 0,'14'-25'68'0,"0"1"0"15,-5 6-3-15,1 0-39 16,-4 5-6-16,-6 13-5 16,0 0-3-16,0 0-4 15,0 0-1-15,0 0-2 0,0 0 0 16,5 7-4-16,2 4-4 16,2 34-3-16,-9-25-5 15,0 9-12-15,0-1-12 0,-1 2-1 16,-2 1-11-16,1-3-12 15,0-1-4-15</inkml:trace>
  <inkml:trace contextRef="#ctx0" brushRef="#br0" timeOffset="336962.0337">23109 18326 50 0,'0'0'62'0,"0"0"-3"16,-3-2-6-16,0-4-11 15,-15-56-14-15,18 40-8 16,20-22-2-16,-5 20-7 15,3 2-1-15,4 1-4 0,4 2 0 16,-1-5-2 0,3 7-3-16,-2-5-2 0,5 10-7 15,-4-7-1-15,3 7-1 16,-6-3 0-16,-1 5-2 16,-6 1 2-16,-3 4 1 0,-5-2 2 15,-9 7 3-15,0 0 1 16,0 0 2-16,0 0-2 15,0 0 1-15,-7 2 0 16,-2 3-1-16,-3 1 1 16,-25 29 0-16,9-8-1 0,11-4-7 15,-1 0-12-15,3 3-16 16,0 2-17 0,2-1-10-16,1-1-1 0</inkml:trace>
  <inkml:trace contextRef="#ctx0" brushRef="#br0" timeOffset="337635.2364">23429 18293 0 0,'0'0'51'0,"10"-5"3"16,0-2-33-16,3 2-4 0,-3-3-3 16,-10 8-2-16,0 0 3 15,0 0-2-15,0 0-2 16,0 0-2-16,0 0 0 0,0 0-1 16,0 0 0-16,0 0-1 15,0 0-1-15,0 0-2 16,0 1 0-16,0 4-2 15,0 0-1-15,0 1 1 16,0-1-1-16,0 0 0 16,0-1 0-16,15 1 0 0,-3-5 1 15,-3 0 2 1,4-1 0-16,-13 1 0 16,0 0 3-16,0 0 0 0,8-2 0 15,2 2 1-15,0-2 0 16,0-2-1-16,-10 4-1 15,0 0-1-15,0 0-1 16,11-7-1-16,-2 1-1 16,3 0-1-16,-3-3 0 15,-9 9-1-15,0 0 0 0,13-7 0 16,-4 0 0-16,1 0 1 16,5-3 0-16,-15 10 1 15,0 0 0-15,9-2 1 16,2 0 2-16,1 0 0 0,-1-1 1 15,-11 3 0-15,0 0-1 16,0 0 0-16,0 0-1 16,0 0-1-16,0 0 0 15,0 0-1-15,0 0-2 16,0 0 2-16,0 0-2 16,0 0 1-16,0 0-2 0,0 0-3 15,0 0-7-15,1 2-20 16,0 4-42-16,0 0-4 15,7 59-7-15,-8-36-2 16</inkml:trace>
  <inkml:trace contextRef="#ctx0" brushRef="#br0" timeOffset="337883.4776">23918 18183 0 0,'0'0'68'0,"10"-19"7"16,3-3-3-16,-13 22-1 15,0 0-57-15,0 0-2 0,0 0 0 16,0 0-2-16,0 0-2 16,0 0-3-16,5-4-2 15,2 1-4-15,-1-1-7 16,70-36-13-16,-76 40-36 0,47-15-14 15,-23 2-2-15,-4 5-4 16</inkml:trace>
  <inkml:trace contextRef="#ctx0" brushRef="#br0" timeOffset="338116.5831">24229 17849 22 0,'-13'-7'58'16,"3"2"2"-16,2 4 0 16,-5 0-48-16,4 1-1 15,-3 2 0-15,4 4 1 16,-2 4-2-16,10-10-8 0,0 0-6 16,-11 24-8-16,-3-1-16 15,5-1-18-15,3 3-18 16,0-2-4-16</inkml:trace>
  <inkml:trace contextRef="#ctx0" brushRef="#br0" timeOffset="338410.5606">24031 18240 12 0,'0'0'5'16,"0"0"0"0,0 0-1-16,0 0-1 0,0 0-3 15,0 0-1-15,1 3 1 16,2 1-2-16,55 14 2 16,-32-21 2-16,1 0-4 15,3-1 4-15,0 1-2 0,2-1 0 16,0 2 1-16,0-1-1 15,-5 0 0-15,4 0 0 16,-5 0-4-16,3 0-8 16</inkml:trace>
  <inkml:trace contextRef="#ctx0" brushRef="#br0" timeOffset="338670.6349">24486 18238 37 0,'-32'16'47'0,"-1"-1"-7"0,6-1-4 15,-2 1-1-15,29-15-6 16,-22 17-8-16,1-1-3 15,21-16-9-15,0 0-7 16,0 0-13-16,9 2-26 0,6-1-22 16,48-4-9-16,-31-4-1 15</inkml:trace>
  <inkml:trace contextRef="#ctx0" brushRef="#br0" timeOffset="338908.2427">24635 18367 7 0,'-7'13'5'0,"13"-13"0"15,2 0 1-15,4 0-1 16,25-7-5-16,-8-5-23 16</inkml:trace>
  <inkml:trace contextRef="#ctx0" brushRef="#br0" timeOffset="341817.733">25099 18143 13 0,'0'0'43'0,"0"0"1"15,0 0-3-15,28-5 0 16,-30-3-4-16,-7-6-5 0,-1 2-5 15,-4-4-5 1,-3-2-5-16,-2 3-1 0,-4-9-5 16,-8 8-5-16,-3-11-3 15,-6 8 0-15,-3-8-1 16,-9 7-1-16,-6-8-1 16,-8 8 0-16,-3-4 0 15,-7 5 1-15,-6 1-1 0,-6 0 0 16,-7 2 0-16,-6 2 0 15,-7-2 0-15,-2 2-1 0,-3 2 1 16,-6 0 0-16,-3 2 0 16,-2 1 0-16,-3 5 0 15,0 1 0-15,2 2 0 16,-1 0 0-16,2 1 0 0,5 2 0 16,0 3 0-16,7 2 1 15,4 4-1-15,7 3-1 16,2 2 2-16,7 2-1 15,7 3 0-15,5 3-2 0,7 6 0 16,7-2 0-16,1 9 0 16,11-3 0-16,2 6 1 15,6 1-1-15,4 6 0 16,5-4 2-16,4 4 1 16,1-1-1-16,4 2 0 15,3-5 0-15,4 5 0 0,3-7-1 16,2 4 0-16,16-45 0 15,-11 37 0-15,1 1-1 16,3-6 1-16,2 1 0 16,4-8 0-16,1 1 1 15,7-7 4-15,3 2 0 16,-10-21 1-16,31 23 1 0,-4-1-1 16,3-14 1-16,0 2-1 15,10-4 0-15,44 6-4 16,-36-7-1-16,7-3 1 0,1 1-1 15,8 0 0 1,2-3 0-16,7 0 1 0,4 0 0 16,2 1-1-16,5-1 0 15,7-3 0-15,2-1-1 16,4 1 2-16,-1-2-2 16,3 1 1-16,1-3-2 15,0-4 0-15,2-1-1 16,3-1 0-16,-5-3-1 15,0 0-4-15,-3-4 0 0,-5-1 1 16,-2-3 0-16,-1-3 1 16,-12 1 2-16,-8-1-2 15,-8-3 3-15,-7-1 4 16,-8-4 0-16,-46 35 0 16,29-34 1-16,3-1-2 15,-24-33 4-15,-16 29-1 16,-19 4-1-16,-10-2 0 0,-14 4 1 15,-12-1-1-15,-11 6 0 16,-12-1 1-16,-9 10-4 16,-10-3 1-16,-9 10 1 0,-3 1-3 15,-8 10 0-15,-1 2 1 16,1 9 0-16,2 4 0 16,5 6 0-16,7 5 0 15,4 2 0-15,12 8 2 16,8-2 0-16,12 6 0 15,11-1 1-15,14 3-1 0,14-2 0 16,11 3 0-16,25-42 0 16,-1 34-1-16,5 0 1 15,25-6-1-15,50 23-1 16,-25-31 0-16,14-3-1 0,6-3 0 16,9-2-1-16,-4-3 0 15,9-3-1-15,-2-2 0 16,0-3-2-1,-3-1 2-15,-2-2-1 0,-2-4 0 16,-12 2 0-16,-2-1-1 16,-11-3-2-16,-9 4-4 15,-4-3-16-15,-41 7-35 0,31-8-4 16,3 0 0 0</inkml:trace>
  <inkml:trace contextRef="#ctx0" brushRef="#br0" timeOffset="343611.9657">24111 17922 10 0,'-15'-9'18'0,"3"0"1"16,-5-3-4 0,-2-1-2-16,-5-1-1 0,-4 2-4 15,-5-3 1-15,-4 3-6 16,-3-1 0-16,-11 1-3 15,-5 1 1-15,-6-1-1 16,-7 2 1-16,-9 3 1 0,-7-1 1 16,-6 0 0-16,-2 3 1 15,-15 2 0-15,-1 3 0 16,-7-1 1-16,-6 1-1 0,-6 6 1 16,-3 0-1-16,-6 5 1 15,1 0 2 1,-5 7 0-16,7-1 1 0,-5 4-3 15,4 11 0-15,-2-4-2 16,5 9-1-16,4-1 0 16,3 9-1-16,6-3-1 0,5 7-1 15,11-2 4-15,3 7-2 16,11-3 1-16,5 5 0 16,14-5-2-16,4 4 0 15,10-5-2-15,8 6 0 16,8-6-1-16,11-5-2 15,9 1 5-15,4-6-1 0,6 0 0 16,10-40 0-16,2 34 0 16,4-1 1-16,13-3-2 15,3 0 4-15,10-8-6 16,40 21-1-16,-26-23 2 16,8-6 1-16,1 1-1 15,9-3 5-15,-2 0 2 0,7-4 3 16,8-4 2-16,9 4 4 15,5-6 2-15,7-1 0 16,11 1 3-16,-2-6-4 16,12-3 0-16,4-2-2 15,5-1-3-15,10-3-3 16,-4-5-2-16,6-3-2 16,4-4-2-16,1-6-1 0,3-2-1 15,-1-3-1-15,-5-5 0 16,-5-4 1-16,-1-7 0 15,-15 2-6-15,-2-8 2 16,-8 2 0-16,-15-3 2 16,-9-6 1-16,-15 3 0 0,-13-4 0 15,-14 3 0-15,-10 1 5 16,-18 3 0-16,-12-2 0 16,-16 9-3-16,-17-3 0 15,-18 9 0-15,-13 2 0 0,-16 12-1 16,-9 0 1-16,-19 11-1 15,-8-1 1-15,-5 10 0 16,-10 6 0-16,-3 6 1 16,0 2 0-16,-6 9 0 0,1 2 0 15,3 7 0-15,6 1 0 16,10 2-2-16,7 9-2 16,9-4-5-16,12 5-9 15,8-6-13-15,13 3-25 0,9-6-9 16,7-2-1-1</inkml:trace>
  <inkml:trace contextRef="#ctx0" brushRef="#br0" timeOffset="350095.4678">21497 7425 7 0,'6'-14'13'0,"-6"14"-2"15,0 0-2 1,7 13-4-16,-7 10 1 0,0 8-2 16,0 8 1-16,0 0 1 15,-1 6 1-15,1-2-1 0,1-2-1 16,3-7 0-16,-2-4 11 15,2-10 2-15,-2-7-1 16,-2-13 1-16,0 0-2 16,-3-17 1-16,-5-12 0 15,0-3-1-15,-1-11-8 16,0-1-5-16,-2-7 2 0,3 2-2 16,1 2 0-16,4 1 0 15,-4 3 1-15,4 5-3 0,1 9-1 16,1 0-1-16,1 10-1 15,0 5 0-15,0 14 1 16,11-3-1-16,-1 10 0 0,2 8 1 16,7 7 0-16,6 6 0 15,3-1 2-15,6 6-2 16,-3-6 2-16,9 1-1 0,-7-5 1 16,5-4 0-16,-6-7 0 15,-1-8 1-15,0-4 0 16,-6-13 1-16,1-6-2 15,-3-7 1-15,-2-3-1 0,-4-3 1 16,0 0-2 0,-6-2 0-16,2 6 1 0,-2 1-1 15,-5 6 0-15,0 2-2 16,-2 8 1-16,0 1-2 0,-4 10 1 16,0 0-1-16,7 11 1 15,-4 9 1-15,3 5-1 16,-1 5 2-16,1 4 0 0,5 7 1 15,-3-2 1-15,4 8-1 16,4-2 1-16,-4-2 0 16,5-1-4-16,-1-4-4 15,6-1-8-15,5-8-7 0,1-3-6 16,4-9-6-16,0-5-5 16,7-9-2-16,-4-3 4 15,7-10 6-15</inkml:trace>
  <inkml:trace contextRef="#ctx0" brushRef="#br0" timeOffset="351658.2662">22536 7483 17 0,'-3'-24'20'15,"-10"3"0"-15,1 4 1 0,-4 5-4 16,-1 6 0-16,-2 6-5 16,2 1-3-16,-2 10-2 15,2 6-1-15,2 7-2 16,0 1-1-16,8 5 1 0,1-1-1 15,5 2 1-15,1-3-1 16,6-2 2-16,4-6 2 16,4-7 0-16,4-6-1 15,0-5 4-15,0-8-4 16,0-13 2-16,1-2-1 0,-1-7-1 16,-5-3-2-16,-3-1-1 15,0 0 1-15,-5 2-2 16,-2 2 0-16,-1 6-1 15,-2 5 0-15,0 4-1 0,0 13 0 16,0 0-1-16,-5-2-1 16,1 9 0-16,-1 8 1 15,3 6 0-15,1 3-2 0,1 1 3 16,1 0 0-16,8 0 1 16,-1-2 1-16,6-3 0 15,2-5 2-15,3-6 0 0,-2-7 3 16,4-2 0-16,-1-8-1 15,2-7 0-15,1-6 1 16,-1-3-2-16,-1-3 0 16,-2 0-3-16,1 3 2 0,-5 1-3 15,3 4 1-15,-9 3-1 16,2 6-1-16,-11 10 0 16,13-8-1-16,-13 8 0 15,4 7 0-15,-1 4 0 0,1 5 0 16,2 4-1-16,-1 2 2 15,5 2 0-15,2-1 0 16,3-1 2-16,3-3-1 16,2-6 1-16,2-5-1 0,-2-7 0 15,3-3 1-15,-3-11 0 16,-3-7-1-16,-2-5 0 16,-3-4 0-16,-1-4 0 15,-5-2 0-15,0 1-1 0,-1-1 0 16,-2 4 0-16,-1 1 0 15,-2 2 0-15,0 4-1 16,1 6-1-16,1 3 0 16,-2 15-1-16,2-9 0 0,-2 9 0 15,1 18 0-15,0 4 1 16,-1 7 0-16,0 7 2 16,1 6 0-16,-1 3 2 0,0 7-1 15,-1-4 0-15,-1 0 0 16,-1-1 2-16,3-3-4 15,0-4-3-15,0-9-3 16,0-3-3-16,3-11-5 16,6-6-5-16,-2-11-5 0,4-5-1 15,-3-12 1-15,5-10 1 16,-4-3 4-16,2-8 4 16,-2-1 2-16,-1-3 8 0,-5 2 5 15,0 2 4-15,-3 4 2 16,-1 6 2-16,-4 6 2 0,-8 5 1 15,0 10-2 1,-4 5 3-16,-3 2-2 0,-1 7-4 16,3 6 1-16,0 3-3 15,6 3-1-15,-1 3 2 16,9 0-2-16,4 1 1 0,3 2-1 16,9-2 1-16,7 1 0 15,6-5 0-15,2 1 1 16,9-6-1-16,1-4 0 0,10-5 1 15,0-5-2-15,-1-8 0 16,0-8 1-16,-6-5-1 16,-4-5-1-16,-11-6 1 15,-3 0-1-15,-11 0 2 16,-10 3-1-16,-2 4 0 0,-12 4 1 16,-1 6-1-16,-5 7-1 15,-1 3 1-15,-4 5-2 16,6 3 0-16,-1 7 0 0,9 5 0 15,1 2 1-15,9 1-1 16,12 3 0-16,8 0 1 16,8-2 2-16,4-1-1 0,9-3 0 15,3-7 0-15,0-3-1 16,-4-5 2-16,-2-8-1 16,-3-9 1-16,-4-4 0 15,-8-2 3-15,-5-6-2 16,-3-1 2-16,-7 1 0 0,-2 3-1 15,-4-1 0-15,-2 5-1 16,-1 1-3-16,-3 7-1 16,-1 2 0-16,5 12-2 0,-8-4 1 15,2 9 1-15,1 15-1 16,3 3 0-16,1 7 1 16,1 6 1-16,0 7-1 15,0-2 2-15,5 7-2 0,2-6 0 16,-3-5 1-16,-1-5 0 15,1-8 1-15,0-8 0 16,-4-16 0-16,0 0 1 0,8-10 2 16,-7-15-2-16,2-4 2 15,-1-5-1-15,0-1 0 16,1-1-1-16,-1 2 2 0,1 2-2 16,-1 7 0-16,5 4-1 15,3 5-4 1,4 5-2-16,1 4-5 0,8 6-5 15,-2 1-9-15,6 9-11 16,4 3-13-16,2 2-12 16,3 3-12-16,-4 1 4 0</inkml:trace>
  <inkml:trace contextRef="#ctx0" brushRef="#br0" timeOffset="352649.2809">21771 8128 5 0,'12'-7'17'0,"5"-2"1"15,6-4-3-15,12-1 0 0,4-2 3 16,19-4 1-1,12 1-1-15,13-4-2 0,13 0 0 16,16-2-5-16,15-46 4 16</inkml:trace>
  <inkml:trace contextRef="#ctx0" brushRef="#br0" timeOffset="353203.6078">22106 8203 0 0,'27'-13'16'0,"9"-1"-1"15,5-1 2-15,12-2-1 16,9-1-1-16,3 1-3 0,7 0-3 16,3 1-1-1,2 2-2-15,3-1-1 0,-5 3-1 16,0-1-1-16,-9 4-1 15,-3 0 2-15,-9 1-2 0,-8 1 1 16,-13 2-1-16,-7 2 0 16,-8 1-2-16,-9 2-5 15,-9 0-6-15,0 0-13 16,-2 9-4-16,-8-1-10 0</inkml:trace>
  <inkml:trace contextRef="#ctx0" brushRef="#br0" timeOffset="355341.9858">20676 7902 9 0,'20'30'13'0,"9"-1"-1"16,-1 2 1-16,10-3-1 0,-3 3-2 16,-4-12-5-1,5-1-3-15,0-2 2 0,3 1-2 16,0 0 2-16,11-1-2 16,1 0 1-16,8-1-1 15,7 1 0-15,-2-2 1 0,12 3 0 16,7-4 2-16,-1 1-3 15,5 1 2-15,0-2-2 16,-2-3 1-16,3 0 0 0,4-2 0 16,-7 1-1-16,2-5-1 15,-4 0 0-15,1 0 0 16,-7 0 1-16,1 1-1 0,-7 0-1 16,-6-1 0-16,1 1 1 15,-2-1 0 1,2 2-1-16,0-5 1 0,0 1 1 15,0-2-2-15,3 0 1 0,3-2-1 16,5-3 1-16,4 0-1 16,-3-2 1-16,5 1-1 15,-4-2 0-15,6 1 0 16,-1-1 0-16,0 1 0 16,-3-3-1-16,4 1 1 0,-3-2-1 15,1 1 1-15,-2-1-1 16,1-1 1-16,-5 0 0 15,8 0 0-15,-10-2 0 16,-2-1-2-16,-4-2 2 0,2 0-1 16,-4-2 1-16,3-1-1 15,-5-1 1-15,-7-1-1 16,0-2 0-16,-8-1 1 16,0 2-2-16,-4-2 1 15,-5 0 0-15,-3-54 2 0</inkml:trace>
  <inkml:trace contextRef="#ctx0" brushRef="#br0" timeOffset="357107.7995">20938 7886 7 0,'-25'-42'25'16</inkml:trace>
  <inkml:trace contextRef="#ctx0" brushRef="#br0" timeOffset="361197.4376">24024 7041 14 0,'-9'-32'74'16,"-6"-9"0"-16,2-6-1 15,-2-7-3-15,1-2-60 16,4-8 4-16,8-2-3 16,2-6-2-16,2-8 0 15,10-6 0-15,5-7-1 16,2-4 1-16,8-6-3 0,6-5 1 16,11-5-2-16,3-1-1 15,12-4 1-15,7-1-3 16,11-5-1-16,10 0 0 0,12-3 0 15,7 2-1-15,6 0 1 16,9 1 0-16,2 1 0 16,2 5 2-16,2 6 0 0,-8 7 0 15,-1 8-1-15,-9 8 2 16,-6 10-2-16,-12 10 2 16,-5 9-2-16,-18 8 1 0,-9 8-1 15,-12 9-1-15,-7 6 1 16,-11 7-1-16,-7 6 0 15,-7 5-2-15,-2 2-1 0,-6 6-3 16,-7 3-1-16,0 0-2 16,0 0-1-16,0 0-4 15,0 0 0-15,-17 5 1 16,0 0 0-16,-8-5 3 0,-3 1 2 16,-9-1 4-1,-3-8 1-15,-1-5 4 0,2-1 1 16,1-6 2-16,1 0 1 15,3-2 2-15,6 2 1 16,4 1-2-16,7 4 0 0,7 3-3 16,2 3 0-16,8 9-2 15,6-13-1-15,8 12-2 16,11 1 0-16,7 0 0 0,9 1-1 16,4 8 1-16,6 1 0 15,0 5 1-15,0 3-1 16,-5 5 0-16,-5 5 0 0,-7 3 1 15,-5 2 0-15,-11 5 0 16,-10 2 0-16,-6 6-6 16,-8-2-7-16,-9 8-31 15,-2 5-31-15,-7 2-4 16,-4-6-7-16,4-14 2 16</inkml:trace>
  <inkml:trace contextRef="#ctx0" brushRef="#br0" timeOffset="361442.9713">26839 3169 57 0,'17'-9'74'16,"-7"7"-2"-16,3 4-5 0,-7 12-2 15,3 21-67-15,0 4 0 16,4 15 0-16,0 7 1 16,-2 8-4-16,1 9-15 15,-6 4-26-15,-6 2-23 16,0-3-5-16,-2-12 0 16</inkml:trace>
  <inkml:trace contextRef="#ctx0" brushRef="#br0" timeOffset="361661.4144">26933 3453 55 0,'15'-63'76'0,"1"5"-3"0,-3 7-4 16,6 11-47-16,0 11-7 16,8 16-3-16,-2 13-5 15,7 10-5-15,5 11-2 0,3 15-4 16,5 3-5-16,1 15-8 15,4 6-17-15,-8 1-18 16,12 7-17 0,-16-6-7-16,-2-5 6 0</inkml:trace>
  <inkml:trace contextRef="#ctx0" brushRef="#br0" timeOffset="361870.9962">27584 3396 0 0,'-6'-68'78'0,"3"4"2"15,1 3-2-15,-1 7-5 16,18 11-51-16,-15 10-3 16,1 13-6-16,-1 20-6 15,0 0-4-15,10 19-2 0,-7 13-1 16,3 16-2-16,-3 6 1 16,1 14-5-16,-4 6-7 15,0 6-26-15,0 5-31 0,-8 1-7 16,-5-7-4-16,-1-18 0 15</inkml:trace>
  <inkml:trace contextRef="#ctx0" brushRef="#br0" timeOffset="362100.3897">28127 2928 59 0,'30'-22'77'0,"-8"12"-4"16,-7 10-1-16,-3 7-5 16,-7 15-65-16,0 23 0 0,-3 10-2 15,-2 16 2-15,0 8-2 16,0 14-8-16,-11 6-15 0,-8 3-30 16,0 3-20-16,-6-9-4 15,1-11-2-15</inkml:trace>
  <inkml:trace contextRef="#ctx0" brushRef="#br0" timeOffset="362506.0411">28337 3302 45 0,'47'-68'81'0,"-6"7"-7"16,-8 10-2-16,-6 18-47 15,0 18 3-15,-9 15-11 16,3 15-8-16,-10 18-7 15,-1 6-2-15,1 14 2 16,2 2-2-16,-2 10 0 0,-4 0-1 16,-1 0-1-16,-1-2-2 15,-3-8 1-15,-2-7 1 16,0-14 3-16,-5-6 0 16,5-28 4-16,-14 3 1 0,5-20 3 15,2-16 3-15,0-12 1 16,4-12-5-16,2-8-1 15,1-7 0-15,11-3-3 0,6-1-2 16,6-1-1-16,6 3-1 16,3 4 0-16,5 7 0 15,4 8 0-15,2 10 0 16,1 11-1-16,0 9 1 0,1 11-3 16,1 5-2-16,0 15-17 15,0 18-39-15,-4 3-17 16,-5 9-4-16,-11-4-4 15,-6-1 5-15</inkml:trace>
  <inkml:trace contextRef="#ctx0" brushRef="#br0" timeOffset="362703.377">28803 3209 7 0,'20'-15'87'16,"8"-6"0"0,8-6-5-16,15-6-7 0,12-4-4 15,2 1-84-15,19 15-35 16,16 6-28-16,6 2-4 0,-4-4-5 16,-1-2-3-16</inkml:trace>
  <inkml:trace contextRef="#ctx0" brushRef="#br0" timeOffset="363052.3861">29700 2701 70 0,'10'0'81'15,"11"-1"-5"-15,7-12-3 16,10-5-6-16,2-3-63 15,6 8-2-15,4 6-1 0,-8 2-4 16,-2 5-6-16,-7 0-1 16,-6 0-2-16,-10 3 0 15,-8-1-2-15,-9-2 1 16,-7 7 1-16,-2-4 4 0,-4-2 2 16,-2 3 4-16,2 2 1 15,-4 3 1-15,4 8 2 16,-1 6 0-16,1 12 1 15,-4 13-2-15,2 8 2 16,-1 14 0-16,1 10-2 0,-1 3-9 16,-1 8-30-16,6 9-26 15,-2-8-2-15,3-4-3 0</inkml:trace>
  <inkml:trace contextRef="#ctx0" brushRef="#br0" timeOffset="363542.8409">30601 2542 69 0,'21'-22'78'0,"-3"4"-3"15,-4 7-5-15,-14 11-2 16,44-7-63-16,-31 26-4 0,6 11-1 15,1 14-1-15,2 5-2 16,7 11-2-16,4 2-4 16,-2-2-5-16,-1-2-5 0,-1-8 1 15,2-8-1-15,-3-13 1 16,0-9 4-16,-5-20 7 16,-6-7 3-16,2-19 11 15,2-16 5-15,-6-7 3 0,4-9-1 16,-1-5 1-16,2-1 1 15,2 3 1-15,-5 5 0 16,0 10-6-16,-9 11-3 0,3 11 0 16,-1 14-3-16,-10 10 0 15,2 25-4 1,-11 14-2-16,-7 14-3 0,-4 16 1 16,1 12 3-16,-7 13 1 15,-8 6 0-15,-4 5 0 0,-6 2-1 16,6 3-2-16,-4 4-3 15,2 3-10-15,-5-6-16 16,-3 4-39-16,7 3-8 0,0-5-7 16,11-11 3-16</inkml:trace>
  <inkml:trace contextRef="#ctx0" brushRef="#br0" timeOffset="367044.4321">22463 8242 18 0,'32'-22'22'0,"4"-1"-3"0,6-4-2 15,1-1 0-15,13-3-2 16,8-1-2-16,3-2-1 16,8-4-2-16</inkml:trace>
  <inkml:trace contextRef="#ctx0" brushRef="#br0" timeOffset="370034.5266">16593 7424 36 0,'13'-15'63'15,"0"-9"0"-15,5-4-1 16,5-4-47-16,8 1-9 15,9 5 1-15,6-3-3 0,9 0-1 16,3-2-1-16,10 1 2 16,2-2 0-16,0 1 1 15,4 4 3-15,-7-5 0 0,1 3 0 16,-6-3 0-16,-1 4 0 16,-7-1 0-16,-4 3-2 15,-1 2-1-15,-3 1-3 16,5 8-5-16,-1 0-7 0,1 8-27 15,4 6-29-15,-6 4-6 16,-3 4-2-16,-12 1 1 16</inkml:trace>
  <inkml:trace contextRef="#ctx0" brushRef="#br0" timeOffset="370361.6416">17138 7336 41 0,'-16'0'60'0,"4"-3"3"15,12-12-4-15,13-2-48 0,17-1-4 16,19-4-3-16,8 2-2 15,14-6 2-15,8-1 0 16,10-5 2-16,3-2 1 16,2-3 0-16,2-1 2 15,-4 5-1-15,-5-3 0 16,-3 5-1-16,-10 2-2 0,-1 7-6 16,-8 4-22-16,1 8-39 15,-10 6-5-15,-2 1-5 0,-9-2-1 16</inkml:trace>
  <inkml:trace contextRef="#ctx0" brushRef="#br0" timeOffset="372681.654">15546 5449 0 0,'-35'-50'57'16,"-15"0"1"-16,-11 0-1 15,-10-1-2-15,-11-2-62 0,-3 13 7 16,-5 8-3-16,-2 8 5 15,-5 6-2-15,-4 11-2 16,2 6 1-16,-3 12 0 16,0 15 0-16,1 4-1 15,-4 17 3-15,3 11 0 0,4 10 1 16,6 9-1-16,3 8 3 16,9 4-3-16,4 11 1 15,7 16 1-15,8 7-3 0,11 1-1 16,5 17 1-16,12 9-1 15,8 5 0-15,9 3 1 16,15-1 0-16,10-4-1 0,13-9 1 16,13-5 1-16,15-18 0 15,7-13 3-15,16-12 1 16,9-12 2-16,9-14 0 16,11-13 3-16,10-18-1 0,2-13-1 15,15-18 1-15,11-13-3 16,5-21 1-16,0-13-3 15,7-22-1-15,3-13 0 16,-8-18 0-16,1-11 0 16,-10-12 0-16,-7-8 1 0,-12-8 1 15,-5-4-1-15,-17-2 0 16,-15-1-1-16,-12 2 3 16,-15 4 0-16,-19 6 0 0,-16 4 0 15,-15 6 0-15,-7 7 0 16,-17 5-1-16,-10 7-4 15,-12 8-5-15,-9 9-7 0,-10 14-12 16,-16 6-24-16,-42 18-26 31,-11 9-4-31,-14-9-4 16</inkml:trace>
  <inkml:trace contextRef="#ctx0" brushRef="#br0" timeOffset="378033.9888">5549 14251 0 0,'21'-3'1'0,"1"0"1"0,12 1 0 15,5 0-1-15,4 2 2 16,6-2-2-16,4 1 1 0,8 0 0 15,0 0 1-15,10 1 0 16,0-2 1 0,-2-2 2-16,12 3-1 0,7 0 1 15,4 0 0-15,0 0 0 0,8 2 0 16,-1-1-1 0,12 0-1-16,11 1 1 15,0-1 0-15,-1 1-2 0,13-2 0 16,9-2 0-16,5-2 1 15,5 0-1-15,4-4 1 16,4 0-1-16,6-1 2 0,2 0 2 16,9 1-1-16,-1-7 1 15,8 7-1-15,11-7 0 16,-3 4 0-16,-3-2 0 0,11 2-2 16,6-4 0-1,-2 2-2-15,5 3 0 0,-3-3 2 16,-7 3 1-16,12-1-1 15,3 3 1-15,-5-2 1 16,6 3-2-16,-1-2 2 16,-10 3 0-16,10-2-3 0,4 3 0 15,-6 0 1-15,6 0-3 0,-5-1 1 16,-11 2-1 0,11-1 0-16,3 1 1 0,-3 0-2 15,2-1 1-15,-5-1 0 16,-8 3-1-16,2-4 1 15,7 1-1-15,-12 0 0 16,-1-2 1-16,-14-1-1 0,-7 0 0 16,-8 0 1-16,1-2 1 15,-20-1 3-15,-11 2-1 0,-15-2 3 16,-16 0-1-16,-14 0 3 16,-10 1 1-16,-14-2-2 15,-14 1 1-15,-5-1-1 16,-12 2-2-16,-8-1-2 0,-5 4-4 15,-9 4-10-15,0 4-21 16,-18 1-32-16,13 15-5 16,-15 5-5-16</inkml:trace>
  <inkml:trace contextRef="#ctx0" brushRef="#br0" timeOffset="380071.5509">10680 15912 0 0,'0'0'48'16,"-15"-13"2"-16,17-2-35 16,3 6-7-16,6 4 2 15,13 2-2-15,5 3-1 0,13-2-1 16,8 1 2-16,15 2 0 16,8-2 1-16,14 0 2 15,5-1-2-15,6 0 0 16,5-1-1-16,-1 1-1 0,0-2-1 15,-8-1-1 1,-4 0-2-16,-5 1 1 0,-13 0-2 16,-10 3-6-16,-6 1-12 15,-6 1-18-15,-18 8-26 16,-3 5-4-16,-14-2 2 0</inkml:trace>
  <inkml:trace contextRef="#ctx0" brushRef="#br0" timeOffset="380396.3675">10705 16299 16 0,'0'0'59'0,"-10"-13"3"15,10-12-3-15,13 0-48 0,10 3-4 16,9 3-1-16,8 3 0 16,4 0-1-16,9 2-1 15,2-1-2-15,10 4 1 16,-7 3-6-16,0 0-7 15,5 6-12-15,-4 2-19 0,-7 0-19 16,-7 5-3-16</inkml:trace>
  <inkml:trace contextRef="#ctx0" brushRef="#br0" timeOffset="381191.269">8955 16270 10 0,'0'0'10'16,"0"0"5"-16,0 0 1 0,0 0 6 15,0 0-1-15,0 0 5 16,0 0 0-16,2-6 0 16,-2 6-3-16,21-14-3 15,-2 4-5-15,10 0-5 16,1-2-4-16,9-2-1 0,6 2-2 15,1-2 0-15,5 1-1 16,-2 2-1-16,5 1 0 16,-2 0-4-16,3 5-9 0,-5 1-18 15,-2-2-27-15,5 7-9 16,-8-3 1-16</inkml:trace>
  <inkml:trace contextRef="#ctx0" brushRef="#br0" timeOffset="381515.2815">9076 16511 56 0,'0'0'59'15,"-7"-7"0"-15,7-13-45 16,8 3-7-16,7 6-3 16,2 0 0-16,4 3-2 0,5 1-2 15,4-1-2-15,5-2-7 16,2-1-9-16,7-2-19 15,4 5-20-15,3-3 0 16</inkml:trace>
  <inkml:trace contextRef="#ctx0" brushRef="#br0" timeOffset="382947.073">4500 14634 26 0,'2'9'3'0,"2"0"-2"16,3 5 1-16,2 2 4 16,1 0 1-16,2 7 3 0,4-5-1 15,0 7 2-15,4-9 2 16,2 4 3-16,5-10 3 16,4 0-1-16,11-10 3 15,4-13-1-15,15-8 0 16,12-13-3-16,14-9-3 15,8-12-2-15,11-11-5 16,3-6-2-16,11-4-3 0,3 2 0 16,-5-3-2-16,-5 1-5 15,0 8-8-15,-10 3-17 16,-1 6-28-16,4 11-5 0,-8 1 0 16</inkml:trace>
  <inkml:trace contextRef="#ctx0" brushRef="#br0" timeOffset="383758.5854">9129 15945 54 0,'-12'-18'57'0,"-3"0"-2"16,2 8-44-16,1 11-7 15,3 16-2-15,0 18-2 16,0 14-3-16,1 8 0 16,-3 14 2-16,3 1 0 15,1 4-1-15,5 1 1 0,2-1-3 16,0 0-14-16,12 4-20 15,-3-3-14-15,7 0 1 16</inkml:trace>
  <inkml:trace contextRef="#ctx0" brushRef="#br0" timeOffset="384120.6742">8876 16701 44 0,'-11'-24'57'0,"3"-1"0"16,-1 1-3-16,4-4-66 16,-3 19 16-16,10 15-6 0,12 17 2 15,-1 6-2-15,4 8 1 16,-3 1 1-16,9 1 1 15,-6-3 2-15,6-2 0 0,-6-13 7 16,0-8 0-16,2-12 3 16,1-7 0-16,1-16 1 15,5-12-4-15,1-6 2 16,4-8-5-16,5-3-4 0,1-4-9 16,7-1-10-16,2-1-7 15,7 2-16-15,6 6-11 16,-5-1-17-16,2 9-2 15</inkml:trace>
  <inkml:trace contextRef="#ctx0" brushRef="#br0" timeOffset="384984.5155">9260 17258 22 0,'0'0'52'16,"0"0"1"-16,-4-23 0 16,5-8-51-16,9-4-1 0,4 18-2 15,7 12-1-15,-2 6-2 16,2 18 1-16,-12-7-2 15,3 6 2-15,-3 7-1 16,0 2 3-16,-3 6 0 0,0 2 0 16,-6 2 3-16,0 0 0 15,-6 2 5 1,-1 1 3-16,-2-2 3 0,-2-4 3 0,0-1 1 16,1-2 0-16,-5-5-2 15,2-3-2-15,4-4-2 16,-2-9-3-16,11-10-4 15,-13 0-3-15,12-8 0 0,1-9-1 16,10-4-1-16,4 1 0 16,5-1 0-16,1-2-1 15,4 3 1-15,5 3 0 16,1 0 0-16,2 3 0 16,3 3 0-16,-1 2 1 15,2 1 2-15,-1 0 0 0,0 5 2 16,-4 1 2-16,0-1 0 15,-2 0 0-15,11-1 2 0,3-9 1 16,-9-12-2-16,-8-5 0 16,-10-8-2-16,-6 1-1 15,-4 4-1-15,0 6-2 16,-5 11-2-16,0 5-1 16,-1 11 1-16,0 12-1 0,0-1-2 15,0 7 1-15,0 7-1 16,0 4 2-16,-2 9 1 15,-2 1 0-15,3 6 0 16,0 4-3-16,1 9 3 0,0 2-1 16,-1 5-1-16,1-1-2 15,0 6-2-15,1-5-3 16,-1 4-4-16,1-6 1 16,0 4 2-16,-1-17 0 15,0 1 0-15,0-51 3 16,0 35 2-16,0 0 5 15,0-35 7-15,0 0 3 16,0 0-1-16,-17 13 3 0,15-39 1 16,0-6-1-16,2-11-1 15,4-1-1-15,4-11-4 16,9 3-5-16,0-10-7 16,7 7-14-16,8-6-16 0,-14 41-25 15,66-99-6-15,17 8-3 16</inkml:trace>
  <inkml:trace contextRef="#ctx0" brushRef="#br0" timeOffset="386783.5047">5263 3592 3 0,'17'-85'54'0,"-13"-1"4"16,-7-4 1-16,-13 2-61 15,-13 5 18-15,-3 9-5 16,-7 8-1-16,-5 6 0 16,-8 10-5-16,-9 6 0 15,-9 8-3-15,-8 8-3 0,-7 8 1 16,-14 8 0-16,-9 8-1 16,-7 5-2-16,-12 8 3 0,-4 9 0 15,-5 7 0-15,-2 9 0 16,-1 7 0-1,1 9 1-15,-1 4 1 0,3 11-1 16,2 9-2-16,2 9-1 0,4 6 2 16,-1 8 2-16,2 3-1 15,4 10-1-15,9 9-1 16,-4 5 5-16,2 2-1 16,4 10 3-16,5 9-2 15,14 7-1-15,4 8 2 0,4 6-3 16,6 10 2-16,11 6 0 15,-1 2-4-15,7 16-1 16,13-1 3-16,-1 10 0 0,-2 7 0 16,13 7 3-16,-1 0-1 15,3 6-2-15,8 3 3 16,2 7-1-16,-3 3-1 16,2 3-3-16,4-2 1 15,3 0 0-15,3 2 0 16,-1-3 1-16,5 3-1 0,7-3 1 15,0 0 1-15,4 0 1 16,2 5 0-16,7 6 1 0,1-1-1 16,5 0 0-16,-3 6 0 15,2-15-1-15,-2-6-1 16,5-4 0-16,-1-8 0 16,0-7-1-16,7-15 1 0,3 0 1 15,0-4 0-15,0-2 1 16,6 5-2-16,-5-6-2 15,4-5 0-15,-5-1-1 0,1 6 1 16,2-13-1-16,0-7 0 16,0-1-1-16,-4-5 1 15,-2-11 2-15,3-7 0 16,1-12 1-16,2-9 0 0,-4-15-1 16,-3 0 1-16,0-18-1 15,12-12 1-15,6-7 0 16,-1-6 0-16,5-10-1 15,2-10-2-15,12-5 2 0,13-9 1 16,4-6-2-16,6-8 1 16,12-7 0-16,7-8-3 15,7-9-3-15,18-5 4 16,4-13-2-16,4-8-1 16,14-5-1-16,-4-6 0 0,-1-2 0 15,-3-4 4-15,-10 4 0 16,-20 6 0-16,-11 4-1 15,-21 3-3-15,-13 9-11 0,-14 5-20 16,-16 2-31-16,2 2-4 16,-4-11-4-16</inkml:trace>
  <inkml:trace contextRef="#ctx0" brushRef="#br0" timeOffset="388343.3476">30563 11980 24 0,'0'0'10'0,"5"-15"-3"0,-5 15 1 16,12-10 2-16,-12 10-2 15,0 0 0-15,12-8 1 16,-12 8-1-16,0 0 0 16,0 0 4-16,0 0 3 0,0 0 2 15,0 0 0-15,0 0 3 16,0 0 2-16,0 0 0 0,12 0 1 15,-3 2-2-15,10 1-5 16,5 1-2-16,18-2-3 16,8-1-1-16,21 0-1 15,20 0-3-15,20-2 0 16,18-3-2-16,20-3 0 0,13 0-2 16,17-2 0-16,7 1 0 15,7-1-1-15,-10-3 0 16,-9 2 1-16,-4-4 0 0,-20-1 0 15,-17-2 2-15,-20 1 1 16,-14-4-1-16,-28 1 1 16,-4 1 1-16,-21-1-1 0,-20 3-2 15,-2 5-7-15,-11-3-6 16,-13 14-15-16,0 0-24 16,-22 11-25-16,-12 4-6 15,-8-3-4-15</inkml:trace>
  <inkml:trace contextRef="#ctx0" brushRef="#br0" timeOffset="388766.4873">31533 12240 37 0,'-11'8'77'0,"11"-8"-2"16,-3-5-3-16,13-12-2 0,10 1-58 15,8 3-4-15,16 4 0 16,3-1-2-16,12 3 0 16,7-2-1-16,7 0 0 15,7-2-1-15,4 1-1 16,9-1 0-16,-1 0 0 15,0-5-1-15,0 2 1 0,-1-4 0 16,-2 0 1-16,-4-4 0 16,-6 1 0-16,-7-1 0 0,-7 1-1 15,-5 0 0-15,-8 1-1 16,-8 6-1-16,-1 2-3 16,-7 8-7-16,-9 8-38 15,2 9-29-15,-5 6-4 16,-11-25-5-16</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57:43.760"/>
    </inkml:context>
    <inkml:brush xml:id="br0">
      <inkml:brushProperty name="width" value="0.05292" units="cm"/>
      <inkml:brushProperty name="height" value="0.05292" units="cm"/>
      <inkml:brushProperty name="color" value="#FF0000"/>
    </inkml:brush>
  </inkml:definitions>
  <inkml:trace contextRef="#ctx0" brushRef="#br0">20031 8389 197 0,'-15'-19'0'0,"-4"6"1"15,-2 1-1-15,-4 9 1 16,0 26-1-16,1 9 0 16,-1 0 0-16,3-3 1 0,2 5-1 15,0-7 0-15,3 4 2 16,0-5-2-16,5 5 0 16,3-6 1-16,1 0 0 15,3-2 0-15,2-2 0 0,3-1 1 16,0-1-1-16,0-2 2 15,5-3-1-15,3-3-2 16,-1-1-2-16,4-2-8 16,-1-1-11-16,4-6-19 0,1 1-15 15,1-2-1-15</inkml:trace>
  <inkml:trace contextRef="#ctx0" brushRef="#br0" timeOffset="51865.2703">22790 7014 237 0,'58'-6'0'0,"14"-2"0"15,7 0 0-15,14-1 2 0,-4-1-2 16,-1 4 0 0,-1 1 0-16,-3-1 0 0,1 2 1 15,1-1 0-15,-6 3 0 16,4-1 0-16,-9 0 0 16,-1 2 1-16,-2 1-1 0,-8-2 1 15,-2 2 1-15,-10 2 0 16,-3-2 0-16,-9 2 2 15,-2 3-4-15,-10 2-4 16,-5-1-12-16,-2 3-27 0,-2 3-21 16,-2 1-3-16,-1-5 0 15</inkml:trace>
  <inkml:trace contextRef="#ctx0" brushRef="#br0" timeOffset="96157.7597">16909 9305 48 0,'-33'-41'78'0,"1"-1"-1"0,0-5-2 16,3-3-4-16,2 0-61 16,4 1 2-16,9 3 0 15,4 1-3-15,5 6-3 0,5 3-2 16,8 1-1-16,7 2-2 15,9 3-1-15,10 3 0 16,14 0-1-16,9 4 1 16,19-2-1-16,13 3 1 0,15 2 0 15,17 2-1-15,14 1 2 16,13 4-1-16,11 4 0 16,9 2 1-16,4 4 0 15,4 3 0-15,0 1 1 0,-5 4 0 16,-4 2-1-16,-12 1 1 15,-10 2-1-15,-12-2 0 16,-13 1-1-16,-13 0 1 16,-15-2-4-16,-10 0-5 15,-10 0-10-15,-6 0-26 0,-15-5-30 16,6-2-5-16,-7-4-5 16,-6-8-4-16</inkml:trace>
  <inkml:trace contextRef="#ctx0" brushRef="#br0" timeOffset="96440.6215">19842 8496 42 0,'-17'3'70'16,"6"-3"-2"-16,1-2 1 0,10 2-3 16,0 0-63-16,12 2 3 15,15 12-2-15,7 8 1 16,11-3 2-16,2 12 0 15,15-2-2-15,5 5 0 16,0-1-2-16,-1-2 2 0,-10 1-1 16,-8 1-1-16,-14 1 1 15,-12 0 0-15,-21 6 0 16,-16-1-1-16,-27 2-3 16,-10 4-10-16,-5-2-14 15,-2 6-43-15,2-11-6 0,10-4-7 16,15-14-3-16</inkml:trace>
  <inkml:trace contextRef="#ctx0" brushRef="#br0" timeOffset="97174.9241">21601 8350 17 0,'6'-15'65'16,"-8"4"5"0,-18 8-3-16,-11 3-1 0,-9 16-59 15,-6 10 2-15,1 15-2 16,-2 12 1-16,0 6 0 0,-1 7-3 16,8 3 0-16,8 4-3 15,9-4 0-15,12-1 1 16,10-7-1-16,9-8-1 15,13-7 0-15,15-7 0 0,10-12-1 16,9-9 0-16,12-12-1 16,10-9 0-16,1-13 0 15,0-7 0-15,-5-10 0 0,0-6 0 16,-9-5 1-16,-1-2 1 16,-16-1 1-16,-6 4 0 15,-1-3 1-15,-8 4-1 0,-2 6 0 16,-1 7 0-1,-9 5-1-15,0 9 0 0,-5 11 0 16,-1 5-1 0,-7 19 0-16,-1 8 0 0,-6 16 0 15,-4 7 1-15,-4 12 0 0,-6 1-1 16,1 5 1-16,-5 1 0 16,0-5 0-16,-3-5 0 15,6-11 1-15,3-9 2 16,-1-11 1-16,4-4 2 0,0-13 2 15,9-12 0-15,-16 0 0 16,11-11 0-16,-7-13 0 0,5-6-1 16,-5-9-3-16,5-8-1 15,-1-8-1-15,8-7-2 16,2-3 0-16,12-5-1 16,6 0-1-16,11-3 0 15,7 7-1-15,8 1 1 0,5 7 0 16,4 8 0-16,5 10-1 15,-3 12 1-15,-3 16 1 16,-4 12 0-16,-4 11-2 16,-6 19 1-16,-5 15 0 0,-12 10 1 15,-7 12 0-15,-4 5-2 16,-7 6-5-16,-5-6-15 16,-4 6-52-16,0-5-3 0,-3-8-7 15,2-8-4-15</inkml:trace>
  <inkml:trace contextRef="#ctx0" brushRef="#br0" timeOffset="97926.3753">22325 9045 30 0,'0'0'84'0,"0"0"0"15,6-10-6-15,15 2-3 0,7 27-11 16,10-23-65-16,13-5-3 16,16 2-4-16,6-5-6 15,8-2-5-15,2-5-1 16,2-4 1-16,-6-4 2 0,-7-5 5 16,-7-2 5-16,-12-7 11 15,-8-1 6-15,-8-2 8 16,-13-2 1-16,-2 1 2 15,-4 0 0-15,-7 4-4 0,0 7-3 16,-4 7-4-16,-6 5-2 16,1 11-3-16,-2 11-2 15,0 5-1-15,0 16-1 16,-2 13-2-16,-2 11 0 0,-4 8 1 16,2 10 0-16,0 3 0 15,-5 4 2-15,0-2-1 16,0-2-1-16,-2-6 1 0,4-9 0 15,-2-6-1-15,6-10 1 16,-5-10 1-16,6-7 0 16,3-7 1-16,1-11 1 15,0 0 0-15,-5-16 0 0,4-8 0 16,1-6 0-16,0-6-1 16,0-11-1-16,3-6-1 15,0-4 0-15,5-4-1 16,5-5 0-16,2 1 0 0,4 2 0 15,2-1 0-15,2 5-1 16,5 4 1-16,0 4 0 16,4 4 0-16,1 7 0 0,2 4-1 15,2 5 0-15,0 6 0 16,-2 5 1-16,0 8-1 16,0 3 0-16,0 9 1 15,-3 3 0-15,0 9 0 16,-3 6 0-16,-4 3 0 0,-2 6 0 15,-7 2 0-15,-5 5-1 16,-11-1 1-16,-10 4-1 16,-12 5 0-16,-9-1 0 0,-11 5-3 15,-3 1-4-15,-5 5-6 16,-3-4-19-16,-3 1-47 16,15-7-2-16,10-6-7 15,12-13-6-15</inkml:trace>
  <inkml:trace contextRef="#ctx0" brushRef="#br0" timeOffset="98654.3814">24248 8550 19 0,'34'-7'88'0,"-9"0"0"15,-7 2-8-15,-6 5-4 16,-12 0-1-16,10 2-75 15,-2 17-1-15,1 11 1 16,2 3-1-16,-5 9 1 0,-3 2 2 16,-1 3-1-16,-2 0 1 15,-1-2 0-15,-4-6 0 16,-6-5 3-16,2-7-1 16,1-6 1-16,0-5 1 15,6-5 1-15,2-11 0 0,0 0 0 16,0 0-2-16,-10-4 1 15,9-12-2-15,-1-5-1 0,2-8 0 16,-1-3-2-16,0-8 0 16,0-2-1-16,1-1 0 15,0-2 0-15,5 1-1 0,1 1 2 16,0 6-1-16,3-1 0 16,1 6-1-16,5 3 1 15,-5 6 0-15,4 1 0 16,2 6 0-16,0 5-1 15,0 3 0-15,-1 8 0 16,0 0 1-16,-1 9-1 0,2 7 1 16,0 0-1-16,1 8 0 15,-2-1 1-15,1 3 0 16,0-3 0-16,4 2 0 0,1-5 0 16,-1-1 0-16,2-5 1 15,0-3 0-15,3-5 1 16,-1-2-1-16,-1-4 1 15,1-4 0-15,1-6 0 0,-4-4-1 16,-1-3 0-16,0-2 0 16,-3-1 0-16,1-2 0 15,-2-1 0-15,-2 0 0 0,-4 1 0 16,2 4-1 0,-6 3 2-16,2 2-2 0,-8 13 0 15,0 0-2-15,8-1 2 0,-8 11-2 16,0 10 2-16,0 10 0 15,0 6 0-15,0 9 1 16,-4 7-1-16,-4 9 0 16,-1 2-3-16,-2 9-1 15,-6-3-10-15,3-2-47 16,-5 10-24-16,-8-6-2 0,-6-9-8 16,-11-13-4-16</inkml:trace>
  <inkml:trace contextRef="#ctx0" brushRef="#br0" timeOffset="99411.4851">8928 6641 380 0,'0'0'-1'0,"-6"-2"-1"0,6 2-1 15,0 0 1-15,-12 0 0 16,-23 0-1-16,35 10 1 16,9 4 0-16,9 4 1 0,1 4 2 15,3 2 1 1,3 2-2-16,3 1 2 0,2-1 1 16,-1-1-1-16,-1-3 2 0,1-2 0 15,0-5 4 1,3-6-1-16,0-9 1 0,5-6 1 15,9-15 0-15,5-10-1 16,8-13 1-16,14-13-4 16,13-14 0-16,10-16-2 15,22-14-2-15,15-15-12 0,20-22-65 16,20-9-2-16,12-27-6 16,15-22-6-16,-8-41-3 15</inkml:trace>
  <inkml:trace contextRef="#ctx0" brushRef="#br0" timeOffset="102320.0261">13649 6571 61 0,'0'0'78'0,"-10"-17"-3"16,3 7-5-16,-2-6-4 15,0 6-64-15,9 10-1 16,0 0 0-16,0 0-1 15,9 10 1-15,2 9 0 16,4 0 1-16,2 10 0 0,1-1 1 16,0 10-1-16,2-1 3 15,-3 4-2-15,2-3 1 16,-4-1 0-16,0-1 2 16,-2-3 0-16,2-7 0 0,-1-3 0 15,-2-7 2-15,2-2 0 16,0-9 0-16,5-5 1 0,4-10-1 15,10-12-1-15,6-12 0 16,17-14-1-16,16-13-2 16,17-14 0-16,20-14-2 15,18-12 0-15,16-10 0 16,17-3-1-16,12-5-1 0,8-4-4 16,13 1-10-16,3-1-26 15,16 3-41-15,7 2-5 0,2-10-6 16,3-6-6-1</inkml:trace>
  <inkml:trace contextRef="#ctx0" brushRef="#br0" timeOffset="104004.0116">23630 6552 9 0,'-5'-32'14'16,"0"2"-1"-16,1-2-4 0,1 2 2 15,-3 2 1-15,-3-2-1 16,1 2 1-16,-2 2 3 15,1 2-1-15,-4 0 2 0,3 6 0 16,1 1 0 0,-1 4-3-16,3 4-3 0,7 9-2 15,0 0-2-15,-11-6-3 16,11 6 2-16,0 12-2 0,0 4 2 16,0 1-1-16,5 5 5 15,-1 2 1-15,-2 9 2 16,5 0 0-16,2 5 0 15,0 0-2-15,2 5 1 0,3 3-3 16,0 2-1-16,2 2 0 16,3 0-3-16,0 1 0 15,1-4-1-15,-1 5-1 0,-1-10 0 16,-3-2-1-16,0-7 3 16,-1-3 0-16,-2-10 3 15,-3-3 2-15,0-9 3 0,-9-8 0 16,18 0-1-16,-3-6 0 15,4-13-1-15,8-9-1 16,10-5-3-16,8-13-2 16,16-6-1-16,8-9-1 15,13-7 0-15,11-8 0 0,14-6-1 16,8-4 0 0,8-2 1-16,8-3-1 0,7-3 1 15,0 3-1-15,4-3 0 16,1 8 0-16,-8 4-1 0,1 4 0 15,-6 10 0-15,-9 6-3 16,-10 15-6-16,-13 4-7 16,-8 15-30-16,-13 14-34 15,-13 8-3-15,-18 4-6 0,-17-3-5 16</inkml:trace>
  <inkml:trace contextRef="#ctx0" brushRef="#br0" timeOffset="105375.1467">20910 12480 0 0,'-44'-15'69'16,"1"-2"3"-16,8-3 1 0,6 1-3 15,3 0-51-15,12 5-2 16,2 5-1-16,12 9-6 16,-14-10-2-16,14 10-1 15,0 0-1-15,11 0 0 0,4 0-1 16,7 2 1-16,12 1 1 15,11 0 1-15,15 1-1 16,13-2 1-16,18-2 0 16,17 1-1-16,15-4-1 0,19-2-1 15,9 0-1 1,14 0-1-16,4-1 0 0,6 2-1 16,-4 1 0-16,-3 1-1 0,-11 2 0 15,-12 1 0-15,-19-1-1 16,-21 1 1-16,-18 2-3 0,-21 0-2 15,-15 1-4-15,-21 0-7 16,-12 3-17-16,-9 4-47 16,-20 2-2-16,-17 2-6 15,-15-1-4-15</inkml:trace>
  <inkml:trace contextRef="#ctx0" brushRef="#br0" timeOffset="105720.6314">20783 12858 11 0,'-19'6'86'15,"9"-6"-2"-15,10 0-4 16,15-16-4-16,18-3-2 16,16 2-73-16,16 5-1 0,20-3 2 15,10 1 0 1,18-2-1-16,11-2 1 16,6 2-1-16,5-2 0 0,3 0 0 15,2 1-1-15,-3 2-2 16,-6 0-8-16,-4 6-21 0,-8 3-42 15,-10 1-4-15,-13-1-6 16,-16-8-4-16</inkml:trace>
  <inkml:trace contextRef="#ctx0" brushRef="#br0" timeOffset="106511.0661">11295 13963 68 0,'-15'-81'78'0,"5"3"-4"16,0 6-5-16,-1 3-5 0,2 11-67 16,8 15 3-1,9 43 1-15,4 21-1 16,5 29 1 0,-5 17 0-16,-2 18-1 0,2 19 2 15,-5 11 0-15,-3 13 1 16,-11-10-2-16,-3-3 3 15,-9 2-4-15,-2-2-6 16,-3-4-7-16,-6-5-19 0,-5-9-35 16,8-8-7-16,-2-15-5 15,6-14 1-15</inkml:trace>
  <inkml:trace contextRef="#ctx0" brushRef="#br0" timeOffset="106901.1773">11837 14011 23 0,'13'19'50'16,"-13"20"3"-16,-13 12-3 15,-23 6-49-15,-10 12 2 16,-10 4 0-16,-8 1 5 15,-13-7 5-15,0-4 3 16,-2-15 1-16,4-15 2 0,8-11 1 16,11-12 1-16,12-10-3 15,13-5-4-15,11-13-5 16,12-4-3-16,14-8-3 16,12 0-1-16,14-4-3 0,5 5 0 15,15 2-1-15,8 11 1 16,3 12 0-16,7 7 0 15,-1 18 0-15,-2 11 1 0,-1 14 0 16,-5 8 0-16,-7 9-1 16,-8 6 1-16,-4 1-5 15,-10 1-15-15,-7-13-40 0,2 9-11 16,-6-14-2-16,0-7-2 16</inkml:trace>
  <inkml:trace contextRef="#ctx0" brushRef="#br0" timeOffset="107234.6896">12419 14751 70 0,'13'-12'78'0,"1"-5"-4"15,3 0-7-15,-5-5-6 16,-5 1-66-16,4 2-1 0,-3 1 0 15,-5 0 0-15,-4 3-1 16,-9 3 2-16,-12 0 3 16,-4 9 3-16,-10 3 2 15,-1 3 0-15,-7 12 2 0,-2 6 0 16,1 12-1-16,-1 3 0 16,7 9-1-1,-1 7-1-15,8 1 1 0,10 2-2 16,10-2 1-16,11 0-1 15,16-6-1-15,18-5-5 0,17-14-34 16,28-5-28-16,16-13-6 16,19-8-4-16,13-13 0 15</inkml:trace>
  <inkml:trace contextRef="#ctx0" brushRef="#br0" timeOffset="107430.0663">13937 14655 17 0,'-49'10'84'0,"10"-5"-5"16,6-5-15-16,11 0-28 16,11-11-34-16,20-3-80 15,15 8-3-15,9 4-5 16</inkml:trace>
  <inkml:trace contextRef="#ctx0" brushRef="#br0" timeOffset="107555.3295">13862 14821 0 0,'-40'27'45'0,"3"-6"2"0,11 1-29 16,5-8-7-16,10 0-11 15,11-14-35-15,21 7-9 16,19-9 2-16</inkml:trace>
  <inkml:trace contextRef="#ctx0" brushRef="#br0" timeOffset="107817.5636">15032 14215 4 0,'27'-42'70'0,"-3"6"0"16,-14 6-2-16,-4 3-5 15,-2 10-49-15,-4 17-4 16,-6 2-7-16,-4 20-3 16,-8 15-1-16,-4 9-1 0,-5 17 2 15,-7 8 0-15,-2 11 0 16,-1 3 0-16,6 3 0 16,2 1-9-16,3-1-17 15,4-9-33-15,9-5-7 0,5-8-4 16,5-10 1-16</inkml:trace>
  <inkml:trace contextRef="#ctx0" brushRef="#br0" timeOffset="108289.9989">15388 14180 54 0,'9'-28'73'16,"-4"6"-3"-16,-3 10-3 16,-2 12-7-16,-39 0-66 0,32 19 1 15,-2 17 0-15,-5 13 0 16,2 6 2-16,-4 7 0 16,1-3 1-16,2 4 4 15,6-6 0-15,6-9-1 0,3-4 1 16,13-11 1-16,8-10-1 15,12-7 1 1,4-12-1-16,7-3 1 0,2-11 0 16,2-5 1-16,2-8-1 0,-6-1 1 15,2-7-1-15,-10 0 0 16,-1 1 0-16,-4-2 0 16,-7 4 0-16,-3 2-1 0,-8 5 0 15,-2 6-1-15,-8 5-1 16,-5 10 0-16,0 5 0 15,-8 15 0-15,-5 11-1 16,-4 8 1-16,-1 9 0 0,0 4 1 16,-1 7-1-16,1 5-1 15,6-2-1-15,3 0-10 16,8-6-23-16,5 3-33 0,8-10-4 16,12-6-5-16,3-17 1 15</inkml:trace>
  <inkml:trace contextRef="#ctx0" brushRef="#br0" timeOffset="108420.4992">16431 14651 37 0,'17'-28'55'0,"-9"7"-54"16,2 3 0-16,-1-2-2 15,1 0-64-15</inkml:trace>
  <inkml:trace contextRef="#ctx0" brushRef="#br0" timeOffset="109035.7515">17834 14531 41 0,'-29'0'57'0,"-11"-8"6"16,-7-4-34-16,-5-8-2 15,-3-5 1-15,-1-4-2 16,5-8-2-16,5-5-1 15,11-3-3-15,6 0-8 16,8-4-5-16,12 6-3 0,7 1-2 16,6 6-2-16,10 6-1 15,10 9 1-15,2 7-2 16,7 14 0-16,0 9 1 16,2 17-1-16,-5 14 1 0,0 12-1 15,-7 13 1-15,-8 7 0 16,-8 6 1-16,-8 2-1 15,-16 1 0-15,-11-2 1 0,-8-4-1 16,-9-8 1-16,-4-9 1 16,-3-12-1-16,3-7 1 15,4-15 0 1,6-5 1-16,9-17 1 0,7-4 0 0,10-14 1 16,10-9 1-16,4-6-1 15,12-6-1-15,10-3 0 16,7 0-2-16,8 2 0 15,6 4-1-15,6 8-1 16,2 11-1-16,2 11 1 0,-3 8-1 16,4 16 1-16,-5 7-4 15,-3 14-2-15,-4 7-7 0,-4 4-14 16,-2 11-29 0,-7-5-16-16,-2 0-4 0,-4-9-3 15</inkml:trace>
  <inkml:trace contextRef="#ctx0" brushRef="#br0" timeOffset="109330.1642">19004 14108 54 0,'36'-61'74'0,"-6"9"-3"16,-7 8-4-16,-8 11-5 15,-6 18-62-15,-9 15-1 16,-14 31 0-16,-19 8-1 16,-7 24 1-16,-11 12 1 15,-8 12 1-15,-4 10 0 0,-2 2-1 16,3 1 0-16,3-2 0 16,10 1 0-16,3-8-7 15,8-9-13-15,3-12-33 16,7-2-17-16,1-12-1 0,2-10-3 15</inkml:trace>
  <inkml:trace contextRef="#ctx0" brushRef="#br0" timeOffset="109709.1774">18411 14264 24 0,'6'-64'64'15,"-1"8"1"-15,-2 8-4 0,-1 23-30 16,-2-1-20-16,-3 13-7 16,-7 13-3-16,-10 10-1 15,4 12-2-15,-5 8 0 0,5 2 1 16,-1 4 2-16,10-5 3 16,2-2 4-16,7-7-1 15,15-3 3-15,1-12 2 0,7-5 0 16,-6-3 1-16,6-9-2 15,-6-3 0-15,1-5-1 16,-7-2 0-16,-4-3-2 16,-6 1 0-16,-3 0-1 0,-2 4-2 15,-9 2 0 1,-5 7-3-16,-7 6-2 0,0 4 0 16,-5 8-4-16,4 12-8 0,-4 6-12 15,6 7-20-15,9 9-28 16,5 5-6-16,8 8-4 15,2-1-1-15</inkml:trace>
  <inkml:trace contextRef="#ctx0" brushRef="#br0" timeOffset="110095.506">18996 15012 38 0,'0'0'63'16,"0"0"0"-16,7-12-4 15,-7 12-3-15,0 0-65 16,-4 7-1-16,0 6 3 16,-9 3 1-16,6 3 7 0,-5 3 4 15,4-1 2-15,0 1 2 16,6-4 3-16,3-1 1 15,7-6 4-15,11-2 1 16,-3-8-1-16,7-1 0 0,-3-8 0 16,5-5-1-1,-7-3-2-15,-3-2-2 0,-3-1-3 16,-6 0-2-16,-5 1-2 0,-1 3-2 16,-7 3-1-16,-5 2-2 15,-3 5-3-15,-4 3-6 16,-1 4-12-16,-8 23-50 15,4-10-8-15,0 3-6 0,-4-1-7 16,1 1 4-16</inkml:trace>
  <inkml:trace contextRef="#ctx0" brushRef="#br0" timeOffset="167196.2532">14551 15900 11 0,'0'0'90'15,"0"0"0"-15,0 0-6 16,0 0-4-16,0 0 1 0,-8 1-76 16,13-1 1-16,16 0 0 0,11 0 1 15,14-1 0-15,12-4 0 16,19 3-1 0,18-3 1-16,20-1-2 0,17 0 0 15,19 2-1-15,16-1-1 16,14-1 0-16,12 2 1 0,7 2-4 15,6-1 0-15,1 2 0 16,-4 2 0-16,-7-1 0 16,-10 0 0-16,-11 0 0 15,-20 2 0-15,-16-2 0 0,-23 1 0 16,-21-4 0-16,-22 3 0 16,-23-5 0-16,-21 2-20 15,-29 3-19-15,-10-19-46 16,-25 13-3-16,-23 0-8 15,-15 0-5-15</inkml:trace>
  <inkml:trace contextRef="#ctx0" brushRef="#br0" timeOffset="167565.0449">14903 16234 23 0,'-95'35'92'0,"24"-8"-2"16,16-6-6-16,23-9-4 16,20-11-1-16,24-2-76 15,30-3-1-15,23-4 2 0,26-4 1 16,24-2 1-16,24-7 0 16,22 1 1-16,18-4 0 15,16-1 0-15,8 3-1 16,12-1-2-16,0 5 0 0,0 2-2 15,-5 1-2-15,-14 5 0 16,-9 1 0-16,-18 5 0 16,-21 0 0-1,-23 4 0-15,-19-1 0 0,-28 1 0 16,-17 1 0-16,-20-1 0 0,-19 3 0 16,-22-3 0-16,-6 1-86 0,-29 6-2 15,-22-2-4-15,-15-4-7 16,-23-5-5-16</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4:59:37.959"/>
    </inkml:context>
    <inkml:brush xml:id="br0">
      <inkml:brushProperty name="width" value="0.05292" units="cm"/>
      <inkml:brushProperty name="height" value="0.05292" units="cm"/>
      <inkml:brushProperty name="color" value="#FF0000"/>
    </inkml:brush>
  </inkml:definitions>
  <inkml:trace contextRef="#ctx0" brushRef="#br0">1407 7396 5 0,'0'7'44'15,"0"7"-1"-15,-2 8-35 0,-1 1-1 16,-8 6-4-16,6-3 2 15,-8 0 3-15,-6-6 1 16,1-4 3-16,-3-9 4 0,2-7 4 16,-8 0 0-16,2-10 4 15,4-6-3-15,1-4 0 0,5-3-4 16,10-6-3 0,5 0-4-16,6-1-3 15,11 1-4-15,5 1-3 0,9 7-1 16,5 6 0-16,7 8-1 0,4 9 0 15,3 18 0 1,-5 13 0-16,-4 11 0 0,4 14 2 16,-12 7-1-16,-12 13 0 15,-7 9 0-15,-7 4 0 16,-14-3 0-16,-8-5 1 0,-13-4 0 16,-9-12 2-16,1-5 3 15,3-16 2-15,-8-16 2 16,-3-13 0-16,6-9 1 15,-5-8-3-15,13-10 3 0,2-9 1 16,1-3-5-16,4-8-1 16,6-1 0-16,13 2-2 15,3 2-2-15,8 5 0 16,5 6-3-16,19 9 0 0,2 8-2 16,11 10-6-16,11 7-9 15,4 5-27-15,9 7-25 16,3 2-2-16,4-6-7 0,-12-10 2 15</inkml:trace>
  <inkml:trace contextRef="#ctx0" brushRef="#br0" timeOffset="511.1469">1722 7107 7 0,'-47'-39'60'16,"-4"10"-1"-16,-4 11-2 16,1 11 0-16,-1 7-58 15,4 31 4-15,0 14-1 0,7 21-3 16,-1 16 1-16,5 11 0 16,4 19 0-16,0 17-3 15,12 9-1-15,3-1 1 0,10 13 0 16,10-1 0-16,13-3 0 15,7-5 2-15,13-16-3 16,7-19 2-16,5-14 4 16,22-16-1-16,0-22 2 15,9-22 1-15,8-23 2 0,7-15-2 16,14-26 4-16,11-17-1 16,5-24-1-16,-3-12 3 15,4-21-1-15,-7-9 1 16,-7-13 0-16,-6-2 5 0,-20-4-1 15,-22 0 1-15,-20-2-2 16,-18 4-1-16,-19 6-3 16,-14 3 2-16,-24 12-4 0,-16 6-3 15,-10 14-2-15,-7 13-2 16,-8 17-2-16,-6 20-1 16,-3 19 4-16,-5 22-4 15,5 19-4-15,-5 14-8 0,10 26-17 16,7 16-29-16,14 4-10 15,11 3-2-15,18-11-5 16</inkml:trace>
  <inkml:trace contextRef="#ctx0" brushRef="#br0" timeOffset="816.1009">3175 6058 76 0,'-13'-4'81'16,"-9"-2"-7"-16,3 1-4 0,-4-2-4 16,0 7-75-1,7 17 10-15,8 13-3 0,8 20 0 16,0 8 0-16,6 16 1 15,0 8 1-15,6 9-4 16,-3 4-2-16,6-1-6 16,-4-4-7-16,1-6-13 0,0-5-18 15,-5-11-21-15,2-9-5 16,-9-22 4-16</inkml:trace>
  <inkml:trace contextRef="#ctx0" brushRef="#br0" timeOffset="1102.2491">2967 6417 44 0,'-5'-78'61'0,"5"5"-2"15,3 5-37-15,7 9-2 16,7 13-4-16,6 12-6 16,8 11-5-16,1 16-3 0,9 12-2 15,5 16-4-15,3 14 2 16,3 8 0-16,1 13 0 15,-4 2-1-15,-6 11 1 16,-6 3 2-16,-13 0 0 16,-10 1 1-16,-12-2 1 0,-5 0 1 15,-14-6 0-15,-10-1 0 16,-7-7-8-16,-11-7-20 16,3-5-29-16,1-7-5 15,2-12 0-15</inkml:trace>
  <inkml:trace contextRef="#ctx0" brushRef="#br0" timeOffset="1745.3385">3600 6097 48 0,'14'-36'67'0,"-8"8"-3"15,-3 11-4-15,-3 17-42 16,-9 0-8-16,1 15-6 15,-2 17-4-15,-5 12-2 0,5 7 1 16,-5 15 1-16,4-1 0 16,5 10 0-16,4 0-3 15,4-8-4-15,8-8-3 16,12-15-1-16,5-11-1 0,11-19-1 16,-1-8-5-16,13-18-3 15,4-21-1-15,-4-5 4 16,2-11 4-16,-8-3 3 0,-1-2 7 15,-11-3 4-15,0-1 6 16,-15 1 9-16,-6 4 6 16,-3-1 2-16,-3 6 2 0,-2 4-4 15,-2 8-5-15,2 11-3 16,-1 14-3-16,-2 11-5 16,12 16-1-16,-5 21-3 15,1 8-2-15,3 15-2 0,-1 1 3 16,1 15 1-16,-2-2 1 15,-1 1-2-15,-1-7 1 16,-3-11 0-16,1-5 2 16,-1-16 3-16,-3-7 2 15,-1-18 0-15,0-11 3 0,-11-11 1 16,1-13 2-16,-6-10 0 16,-1-10-3-16,-4-9-1 15,-2-7-1-15,1-9-1 0,1-2-1 16,6-5-4-16,5 1 1 15,3 2 0-15,5 1-2 16,4 8 1-16,7 5-2 16,8 11 1-16,0 7-2 0,4 13 1 15,2 6-2-15,4 8 1 16,-2 8-2-16,2 6 0 16,-2 2-4-16,0 11-5 15,-5-2-13-15,2 9-26 16,0 7-24-16,-8 5-4 0,-6 3-6 15</inkml:trace>
  <inkml:trace contextRef="#ctx0" brushRef="#br0" timeOffset="1951.5983">4088 6370 45 0,'0'8'69'15,"0"-8"-3"-15,17-15-1 16,0-25-41-16,2 21-9 16,14 1-10-16,-2 3-6 0,11 0-8 15,-6 4-17-15,5-5-32 16,0 12-9-16,-3 1-1 16</inkml:trace>
  <inkml:trace contextRef="#ctx0" brushRef="#br0" timeOffset="9768.6429">7364 7426 11 0,'-3'-27'33'16,"4"3"1"0,-1 3-1-16,0 5-6 15,3 3-5-15,-1 3-5 0,-2 10-3 16,0 0-1-16,8 3-5 15,-3 12-4-15,-1 5-3 16,-2 9 1-16,1 4 0 0,-2 9 0 16,-1 2 1-16,0 6 1 15,-2-2-2-15,-5 14 0 16,0 1 0-16,0-2 1 16,0 4 0-16,1-5-1 15,3 4-1-15,-1-7-2 16,4 4-9-16,1-13-20 15,3-2-27-15,4-1-4 0,3-11-1 16</inkml:trace>
  <inkml:trace contextRef="#ctx0" brushRef="#br0" timeOffset="10395.6779">7804 7492 31 0,'-7'-20'32'0,"3"4"-1"0,2 1-4 16,-1 3-8-16,3 12-6 15,-2-11-4-15,2 11 0 0,-4 15-4 16,2 6-1-16,1 10-2 15,0 5-1-15,0 13 3 16,1 3-1-16,-2 16 3 16,2 3 0-1,2 0-2-15,-1 1 2 16,2-6-1-16,0 0 2 0,-2-9 0 16,-1 4 1-16,0-19-2 0,0-2 0 15,-3-6 0-15,-1-3-2 16,-2-4 0-16,6-2-12 15,-2 3-18-15,-2-6-33 16,4 0-3-16,0-8-4 0</inkml:trace>
  <inkml:trace contextRef="#ctx0" brushRef="#br0" timeOffset="12694.6468">7988 5598 26 0,'-16'-63'44'15,"8"7"-22"-15,-2 7-6 16,4 10-4-16,1 9-6 16,1 11-5-16,1 11-1 0,3 8 0 15,-10 9 0-15,6 12-1 16,0 8-2-16,0 7 0 15,2 5 3-15,-1 6 0 16,0-1 1-16,3 1 1 0,4-5-1 16,6-1 2-16,7-9 3 15,9-3 2-15,6-13 2 0,16-6 1 16,5-9 1 0,16-8 1-16,15-12-2 0,14-15 0 15,8-5-1-15,16-15-5 16,13-1 1-16,4-10-2 15,7-5-3-15,6 2-1 16,2-5 0-16,0 4 0 0,3 3-1 16,-3 7-8-16,-4 6-20 15,-5 7-33-15,6 10 2 16,-17 0-1-16</inkml:trace>
  <inkml:trace contextRef="#ctx0" brushRef="#br0" timeOffset="15450.5985">12634 7385 10 0,'-1'40'10'0,"0"2"0"15,0 5 1-15,1-2-4 0,0 2-8 16,2-2-18-16</inkml:trace>
  <inkml:trace contextRef="#ctx0" brushRef="#br0" timeOffset="15743.3639">12904 7400 57 0,'-1'-28'73'0,"-5"5"-1"15,-7 2-4-15,2 5-49 0,2 5-2 16,9 11-6-16,0 0-1 16,-1 20-3-16,3 10-3 15,2 9-3-15,7 10 1 16,0 5-2-16,1 9-2 0,2-3-5 16,-1 5-10-16,-3-3-13 15,4-10-30-15,-2-4-13 16,-2-12-4-16,-1-8 2 15</inkml:trace>
  <inkml:trace contextRef="#ctx0" brushRef="#br0" timeOffset="16222.1623">12601 4897 38 0,'-7'-17'50'15,"1"1"1"-15,-2 4-43 16,8 12-5-16,0 0-5 16,2 20 0-16,2 7 0 15,0 9-1-15,-1 11 2 0,3 3 1 16,2 9-1-16,-3 4 3 16,3 0 3-16,0-6-1 15,3-8 4-15,1-7 5 16,5-14 5-16,13-7 2 15,-1-18 4-15,18-11-3 0,5-20 1 16,19-11-4-16,9-11-2 16,23-13-4-16,4-6-5 15,10-9-3-15,13-2-3 0,1-6-8 16,15 0-22-16,12 0-38 16,5-3-5-16,2-5-3 15,0-7 0-15</inkml:trace>
  <inkml:trace contextRef="#ctx0" brushRef="#br0" timeOffset="19697.5286">16576 7621 14 0,'-26'-14'71'0,"1"-2"2"16,3-4-4-16,4 0-3 0,11-4-61 15,7 5 1-15,8 3 1 16,20 5-1-16,4 4-1 15,13 1-2-15,8-1 0 16,15 2 1-16,7 0 0 0,7-1 0 16,13 0 1-16,9-4-1 15,10 3 0-15,7-2-1 16,7 2 0-16,6-3 1 0,1 0-1 16,-1 1 0-16,-3 2 0 15,-6-2-1-15,-8 5 0 0,-12 0 1 16,-11 2-1-16,-15 0 1 15,-14 1-2-15,-10 1 1 16,-11 1-1-16,-14 0-4 16,-6 5-7-16,-10 1-17 15,-14-7-38-15,-4 27-11 0,-17-4-4 16,-13 3-4-16</inkml:trace>
  <inkml:trace contextRef="#ctx0" brushRef="#br0" timeOffset="20952.242">16966 7864 62 0,'-51'1'70'0,"6"-3"0"16,15-5-4-16,17-6-53 15,13 13 0-15,2-15 2 16,19 9-1-16,9 4-4 0,14-5-1 16,13 2 0-16,14-1-1 15,12-1-1-15,14 0-1 16,9 2-2-16,9 0-1 16,5 2 1-16,5-1-3 15,-2 2 0-15,2-1 0 0,-5 2 0 16,-3-2 0-16,-4 1 0 15,-9-2 0-15,-6 0 2 16,-11-2-1-16,-6-1 1 0,-11-1 1 16,-6-3-1-16,-11-1 1 15,-7 1-1-15,-10 0 0 16,-6 2 0-16,-8-1-1 0,-5 0 0 16,-7 1 1-16,-10 9-1 15,10-14 0-15,-10 14 0 16,0-10-1-16,0 10 0 15,-5-10 0-15,5 10 0 0,0 0-1 16,-10-10 0-16,10 10 0 16,0 0 0-16,-11-1-1 15,11 1 1-15,0 0-1 16,0 0 1-16,-9 9 0 0,9-9-1 16,0 12 1-16,0-12-1 15,1 15 1-15,3-5-1 16,-4-10-1-16,11 18 1 0,-11-18 0 15,14 15 0-15,-14-15 0 16,13 13 0-16,-13-13 0 16,13 11 1-16,-13-11 0 15,10 7 0-15,-10-7-1 0,0 0 1 16,10 8 0-16,-10-8-1 16,0 0 1-16,0 0 0 15,0 0 0-15,0 0-1 0,6 9 1 16,-6-9 0-16,0 0 0 15,0 0 0-15,0 0 0 16,0 0-1-16,0 0 1 16,0 0 1-16,4 9-1 15,-4-9 0-15,0 0-1 0,3 10 1 16,-3-10 0-16,0 0 0 16,5 12 0-16,-5-12-1 15,0 0 1-15,3 11-1 0,-3-11 0 16,0 0 0-16,4 11-1 15,-4-11 1-15,0 0 0 16,4 10 0-16,-4-10 0 16,0 0 1-16,4 10-1 0,-4-10 1 15,0 0-1-15,0 0 1 16,7 10 0-16,-7-10-1 16,0 0 1-16,7 8 0 0,-7-8 0 15,0 0 0-15,0 0 0 16,10 9 0-16,-10-9 0 15,0 0 0-15,0 0 0 16,0 0 0-16,0 0 0 16,8 8 0-16,-8-8 0 0,0 0 0 15,0 0 0-15,0 0 0 16,0 0 0-16,3 9 0 16,-3-9 0-16,0 0 0 0,0 0 0 15,0 0 0-15,5 10 0 16,-5-10 1-16,0 0-1 15,0 0 0-15,0 0 0 16,0 0 0-16,10 8 0 0,-10-8 0 16,0 0 0-16,0 0 0 15,0 0 0-15,0 0 0 16,0 0 0 15,0 0 1-31,0 0-1 0,0 0 1 16,0 0-3 15,0 0 0-15,11 10-2-16,-11-10-6 0,9 2-11 15,-9-2-39-15,23 9-17 16,-1-7-5-16,-4-8-4 16</inkml:trace>
  <inkml:trace contextRef="#ctx0" brushRef="#br0" timeOffset="26538.6504">22375 7213 11 0,'3'-51'78'0,"0"0"6"0,-2 0-4 16,2 4-3-16,-2 4-48 15,1 6-3-15,0 7-7 16,-2 5-7-16,3 10-4 16,-3 15-4-16,0 0-1 0,4 23-2 15,-4 15-1-15,0 10-1 16,-3 13 1-16,-1 5 1 16,0 9 0-16,-4 7 0 15,-1-4 0-15,-2 2-1 0,3-3-1 16,-5-3-8-16,7 0-19 15,0 1-51 1,3-10-2 0,3-10-5-16,10-12-5 0</inkml:trace>
  <inkml:trace contextRef="#ctx0" brushRef="#br0" timeOffset="26808.6602">23017 7072 17 0,'11'-33'83'15,"-7"8"3"-15,-2 4-7 16,-2 11-4-16,0 22-38 0,0 0-21 16,0 11-6-16,0 15-3 15,0 11-2-15,0 12 0 16,-4 13-1-16,1 7 0 15,-9 6-1-15,4 2-2 0,-7-2-4 16,2 2-14-16,-2-4-39 16,1-8-21-16,1-12-6 15,1-9-6 1,4-14-1-16</inkml:trace>
  <inkml:trace contextRef="#ctx0" brushRef="#br0" timeOffset="27068.1815">22974 7364 3 0,'20'-85'81'0,"-3"1"3"15,5 9-1-15,0 7-4 16,24 6-47-16,-21 11-3 16,0 14-9-16,-2 10-6 15,0 13-5-15,1 14-3 0,-2 15-3 16,-5 15-2-16,-7 12 0 15,-2 13 0-15,-8 7 1 16,-9 8-2-16,-12 2-4 16,-6 4-11-16,-8-2-29 0,0-6-36 15,1-5-3-15,1-10-6 16,10-8-6-16</inkml:trace>
  <inkml:trace contextRef="#ctx0" brushRef="#br0" timeOffset="27955.8921">23400 7524 64 0,'20'-34'90'15,"-2"-2"-3"-15,-3 0-6 16,-3 1-2-16,-41 3-62 16,30 5-5-16,-2 4-4 0,-5 5-3 15,-4 7-3-15,-3 7 0 16,-3 6-2-16,-3 11 0 15,0 11 0-15,1 7 0 16,0 7-1-16,4 7 2 0,3 4-2 16,6-2 0-16,5-2 1 15,8-1 0-15,7-11-1 16,8-5 1-16,2-12 1 0,9-9-1 16,-2-8 1-16,-1-11 0 15,3-11 0-15,-1-6 0 16,2-6 0-16,-6-5 1 15,-2-2-1-15,-2 1 1 16,-3 3-1-16,-6 4 1 0,-3 6 0 16,-7 5-1-16,-4 6 0 15,-2 8-1-15,0 9 0 0,-13 0-1 16,3 3 1 0,10-3-2-16,-12 15 2 0,11-5-1 15,1-10 1-15,6 13-1 16,11-11 1-16,-1-2 1 15,2-3-1-15,4-4 1 16,-1-5-1-16,3-3 1 0,2-1-1 16,-4-2 0-16,0 3 0 15,-2 1 0-15,-4 4-1 0,-2 2-1 16,-4 6 2-16,-10 2-1 16,9 11 2-16,-8 5-1 15,-1 5 0-15,0 4 0 16,2 5 0-16,1 2 1 0,5 2-1 15,0-4-1-15,5-2 1 16,0-6 0-16,2-4 1 16,2-9-1-16,0-9 1 15,0 0 0-15,-2-13 1 0,1-5-1 16,-4-5 0-16,0-1 1 16,2-4 0-16,-2-1 1 15,0 3 0-15,-2 1-1 16,-3 5 1-16,1 4-1 0,-2 7-1 15,-6 9 0-15,0 0 0 16,11 18-1-16,-10 5-1 16,1 4 0-16,1 8 1 15,-1 0-1-15,6 6-4 0,-1-5-7 16,3-1-13-16,2 0-42 16,4-16-16-16,2-8-6 15,2-6 10-15,-1-13 18 0,-3-19 23 16,3-5 19-16,-4-17 22 15,2-9 53-15,-5 0 22 0,2-5-2 16,-2-5-14-16,-2 9-21 16,1 4-16-16,-1 7-10 15,-2 14-15-15,-6 7-23 16,-4 16-44-16,2 11-7 16,0 8-6-16,0 13-3 15</inkml:trace>
  <inkml:trace contextRef="#ctx0" brushRef="#br0" timeOffset="28322.2223">24526 7342 43 0,'0'0'84'16,"-1"-11"-2"-16,1 11-3 0,-10 0-6 15,10 0-47-15,-6 17-15 16,5-2-5-16,1 6-1 15,1 3-3-15,8 3 0 16,1-1-1-16,7-4 0 0,5-3 1 16,6-6-1-16,0-7 2 15,1-6 1-15,1-6 2 16,-3-8 1-16,-4-6-1 0,-3-5 0 16,-6-4 2-16,-7 1-1 15,-7-1-1-15,-4 2-2 16,-8 5-1-16,-6 2-1 15,-2 4-1-15,-5 5-2 0,1 5-3 16,3 6-6-16,1 6-5 16,8 5-11-16,5 5-18 15,9 1-20-15,14 0-10 0,10 0-12 16,6-1 2-16,8-5 16 16</inkml:trace>
  <inkml:trace contextRef="#ctx0" brushRef="#br0" timeOffset="28733.0222">24894 7376 35 0,'34'-13'73'0,"-6"-2"9"0,-4-2-4 15,-7-6-12-15,-2 4-15 16,-6-2-20-16,-2 2-9 16,-1 1-9-16,-5 2-3 0,-1 5-4 15,0 11-2-15,-19-2-2 16,3 7 0-16,-4 12-1 16,-3 8-1-16,2 9-1 15,-1 4 1-15,4 5 0 16,7 1 0-16,4 1 0 0,7-6-1 15,12-7 1-15,6-9 0 16,7-10 1-16,6-11 0 16,0-8 1-16,1-11-1 15,-1-13 1-15,1-8 0 0,-10-5-1 16,4-8 1-16,-7-5 0 16,-5 0-1-16,-1-5 1 15,-3 0 0-15,-3 4 0 0,-5 7 0 16,0 10-1-16,-2 8 0 15,-2 17 0-15,-7 15-1 16,-4 16 0-16,-3 15-1 0,1 14 1 16,-1 10-1-16,6 8 1 15,-1 7-2-15,9 2-3 16,2-2-5-16,3 4-14 16,5 0-53-16,1-12-9 15,3-5-4-15,-6-10-8 16,-5-7-1-16</inkml:trace>
  <inkml:trace contextRef="#ctx0" brushRef="#br0" timeOffset="33932.1868">9607 9598 16 0,'-10'-8'25'0,"10"8"0"15,0 0-2-15,0 0-2 16,-10 0-5-16,10 0-2 16,0 5-4-16,0-5-1 0,0 15 0 15,0-6 2-15,0 1 0 16,4 4 1-16,0 6-1 16,0 0 0-16,3 8-2 15,0-1 0-15,2 9-2 0,2-2-1 16,2 5-1-16,-1-4 1 15,3-2-2-15,2-4 1 16,1-4 1-16,4-8 1 16,3-4 2-16,1-10 0 15,7-3 2-15,5-10 1 0,1-8 0 16,12-7 0-16,3-9 1 16,22-13-3-1,5-7-1-15,3 0-2 16,4-3-2-16,-1 1-1 15,-1-1-1-15,2 4-2 16,0 2-1-16,-13 13 4 16,-4 3-5-1,-1 10-10-15,-11 7-29 0</inkml:trace>
  <inkml:trace contextRef="#ctx0" brushRef="#br0" timeOffset="35352.0754">15868 9035 4 0,'-40'-13'10'15,"4"-2"7"-15,0 0 6 16,1-2 3-16,1 3 5 15,2-2 1-15,4 4 0 0,2 0-2 16,4 5-5-16,1 0-6 16,6 4-4-16,1 3-6 15,3 2-1-15,11-2-3 16,-9 16-1-16,8-1 0 16,1-1 0-16,2 6 1 0,3 1-1 15,4 1 0-15,1 4 1 16,7 0-1-16,1 1 2 15,2-3-1-15,6 2 1 0,4-6 0 16,7-3 1-16,11-8 1 16,7-8 1-16,8-3 1 15,10-15 0-15,16-7-2 16,12-10-2-16,13-10-1 0,17-5-1 16,9-7-1-16,9-2 0 15,12-3-1-15,4 0 0 16,2 3-1-16,-2 4 1 0,-6 7 0 15,-11 5 0-15,-7 5 0 16,-11 7 0 0,-17 7-1-16,-8 4 0 0,-14 6 0 15,-12 4 0-15,-10 5-1 16,-8 3-4-16,-5 4-14 0,-8 14-44 16,-4-2-15-16,-2-1-5 15,-6-9-4-15,-1-2-3 16</inkml:trace>
  <inkml:trace contextRef="#ctx0" brushRef="#br0" timeOffset="42650.1976">11456 16818 34 0,'-34'-3'80'16,"4"-5"-3"-16,7 0-1 0,6-6-6 15,8 3-51-15,9 11-3 16,16-9-4-16,11 7-2 16,12 1-1-16,14 0 2 0,16-3 0 15,9-1 2-15,24-1-3 16,10 0-1-16,13-1-3 15,10-3-1-15,10 1-1 16,1-1-1-16,3 0-1 0,0 1-1 16,-6 1 0-16,-7 1 0 15,-12 4 0-15,-8-2 1 16,-16 2-1-16,-12 5 0 16,-12-2-1-16,-10 0 1 15,-15 0-1-15,-9 2-3 0,-15-2-4 16,-3 5-8-16,-24-5-37 15,0 0-32-15,0 0-4 0,-31 9-5 16,-9-7-6-16</inkml:trace>
  <inkml:trace contextRef="#ctx0" brushRef="#br0" timeOffset="43062.2683">12118 16845 73 0,'-67'16'79'0,"7"-2"-2"0,10-4-6 15,8-4-2-15,11 0-66 16,12 2 1-16,19-8 4 16,-5 18 0-16,15-11 2 0,16 1 2 15,13-2 0-15,17-3 0 16,19-3 0-16,16-1-3 15,21-8-2-15,12-6-3 16,17-5-1-16,6-1-1 0,9-4 0 16,-2-2 0-16,-3 0 0 15,0 2-1-15,-11 0 1 16,-3 3-1-16,-18 0 1 0,-9 5-1 16,-16 1 1-16,-12 3-1 15,-17 3 0-15,-15 2 0 0,-15 2 1 16,-12 3 0-16,-9 3-1 15,-14 0-1-15,0 0-2 16,0 5-7-16,-5 7-18 16,-7-1-57-16,-4 1 0 15,-3 1-8-15,-5-4-4 16,0-2-3-16</inkml:trace>
  <inkml:trace contextRef="#ctx0" brushRef="#br0" timeOffset="45608.4724">16202 16307 41 0,'-37'-20'76'15,"0"2"-1"-15,-3-4 0 0,4 5-2 16,0 0-61 0,5 3 1-16,1 1 1 0,6 3 2 15,7 4-1-15,2 3-1 16,7 1 0-16,8 2-4 0,0 0 0 16,6-3-2-16,14 3-1 15,8-1-1-15,9 1-1 16,9-2-1-1,13 0-1-15,10 2 0 0,10-1-1 0,5 1 0 16,4 1-1-16,4-1 0 16,1 2-1-16,-1 1 1 15,-5 2-2-15,-3-4-1 0,-6 3-3 16,-6-4-5-16,-4 0-8 16,-7-2-15-16,-5-9-43 15,-3 4-9-15,-5-5-7 0,-8-2-6 16</inkml:trace>
  <inkml:trace contextRef="#ctx0" brushRef="#br0" timeOffset="48692.75">19476 15930 37 0,'1'-30'78'0,"-1"-3"2"0,-2 4-3 16,-1-3-2-16,1 3-50 15,-3 2-13-15,4 2-1 0,1 5 2 16,-2 4-2-16,0 3-1 16,2 13-3-16,0 0-3 15,-2 8-1-15,2 17-1 16,2 13-2-16,2 11-1 16,1 12 2-16,-2 11-1 15,0 11 1-15,-2 7-1 0,-1 3 0 16,0-2 0-16,-7-2-3 15,-2-3-2-15,-2-11-6 0,-1-4-5 16,0-11-9-16,4-15-26 16,5-8-27-16,1-16-7 15,2-21-5-15,7 0 8 16</inkml:trace>
  <inkml:trace contextRef="#ctx0" brushRef="#br0" timeOffset="49076.9938">19795 15900 4 0,'29'-44'69'0,"-2"11"1"15,-4 11-2-15,-7 11-3 16,-3 11-48-16,-12 10-10 16,-1 13 0-16,-11 9 1 0,-11 7 2 15,-8 7 2-15,-9 6 0 16,-10-1 1-16,-3-1 2 15,-8-2 0-15,0-5-1 0,2-7 1 16,7-6-1 0,7-10-1-16,9-11-2 0,11-7-2 15,12-4-1-15,10-13-3 16,8-8-1-16,14 0-2 0,8-3-1 16,6 2-2-16,8 3 0 15,1 7 1-15,4 10 0 16,-5 6 0-16,-2 18-1 0,-5 13 1 15,-4 12 0-15,-8 8-2 16,-8 8 0-16,-7 1-5 16,-5-1-5-16,-1-2-11 15,-2-9-39-15,-2-7-21 0,1-14-6 16,1-15-5-16,0-14 0 16</inkml:trace>
  <inkml:trace contextRef="#ctx0" brushRef="#br0" timeOffset="49460.3932">20085 16363 29 0,'7'9'70'0,"0"3"3"16,1-2-1-16,-1-2 0 16,6-2-59-16,1-2-1 15,3-4 3-15,2 0 1 0,-1-3 1 16,1-5-2-16,-3 1-1 15,-3-6-3-15,-2 2-2 16,-3-2-2-16,-5-1 0 16,-3 1-1-16,-2 0 0 0,-6 0-1 15,-6 3 0-15,-2 6-2 16,-4 4-1-16,-3 2 0 16,-6 12 0-16,1 11 0 15,-3 5-1-15,5 9 1 16,-1 2 0-16,7 6 0 0,6-1 0 15,6 0 0-15,8-2-1 16,8-6 1-16,9-5-1 16,8-5 1-16,3-6-4 0,3-10-4 15,8-2-25 1,14-10-52-16,-13-11-3 0,2-8-6 16,1-12-9-16,-4-7 1 15</inkml:trace>
  <inkml:trace contextRef="#ctx0" brushRef="#br0" timeOffset="56342.2007">3573 7994 47 0,'0'-13'63'16,"0"-7"0"-16,0-3-1 0,1-4-52 16,1 1 0-16,3-2 2 15,4-2 0-15,-3 2 1 0,-1 3 1 16,0 3 2-16,0 3-2 15,-2 5 1-15,0 1-1 16,-3 13 0-16,7-11-1 16,-7 11-2-16,0 0-1 15,3 6-2-15,-1 6-1 0,2 5-2 16,1 9 0-16,5 6-2 16,-1 9 1-16,1 9 0 15,-2 6-1-15,3 9-1 16,-7 2 0-16,-1 4 0 15,-2 3-1-15,-1 1 1 0,0 2-1 16,-1-2 0-16,0-1-1 16,-1-4-1-16,2-2-3 15,7-5-3-15,0-9-6 0,9-3-14 16,-7-10-33-16,10-9-20 16,5-11-7-16,-4-12-2 15,1-6 0-15</inkml:trace>
  <inkml:trace contextRef="#ctx0" brushRef="#br0" timeOffset="56674.2422">3941 7899 51 0,'-11'-4'79'0,"-2"4"-3"0,0 2-1 15,-5 10-5-15,17 6-64 0,-12 12-1 16,-2 5 2-16,9 8-3 16,1 3 2-16,2 6 1 15,-1-1-4-15,4 3 0 0,5-3-2 16,1-2 0-16,4-2 0 15,1-4-1-15,0 0-4 16,0-1-14-16,5 1-36 16,-3-7-19-16,3-7-5 0,-6 1-5 15,4-6-1-15</inkml:trace>
  <inkml:trace contextRef="#ctx0" brushRef="#br0" timeOffset="58138.8829">3317 9313 1 0,'-15'-3'83'0,"15"3"0"16,-12-2-5-16,12 2-5 15,0 0-1-15,17-4-73 16,9 4-1-16,5-1 2 16,5-5 0-16,9-4 1 0,0-6 0 15,5-7 0-15,4-6 2 16,-2-8 1-16,4-6 0 16,1-3-1-16,0-3 1 15,0-1-1-15,-1 3-1 16,-4-3-7-16,1 6-18 0,-1 10-50 15,-12 2-3-15,-3 7-6 16,-11 10-4-16</inkml:trace>
  <inkml:trace contextRef="#ctx0" brushRef="#br0" timeOffset="58518.6105">3282 10050 34 0,'-37'-18'97'0,"6"-1"-5"15,3-7-6-15,4 2-3 0,1-8-4 16,4 7-84 0,12 6-5-16,1 8-1 0,6 11 0 15,0 7 0-15,3 18 0 16,2 11 0-16,3 15 2 0,-1 11 4 16,0 12 4-16,-1 10 2 15,-3 3-2-15,0-1-7 16,1 4-23-16,-1-1-27 15,0-12-15-15,5-4-6 0,-5-16-3 16</inkml:trace>
  <inkml:trace contextRef="#ctx0" brushRef="#br0" timeOffset="58852.1898">2887 10147 20 0,'-8'-79'74'16,"8"4"0"-16,19 3-2 16,7 8-5-16,11 1-46 15,8 14-18-15,16 17-1 0,12 11-3 16,12 18-4-16,-3 7-5 16,7 19 0-16,0 9 0 15,-2 12-1-15,-5 9 4 16,-14 5 4-16,-12 6 6 15,-17-2 8-15,-10-2 5 0,-21 3 5 16,-8-3-1-16,-16 1 2 16,-11-6-2-16,-7-3-6 15,-5-4-5-15,2-5-6 16,-3-6-9-16,7-5-9 0,4-11-24 16,5-14-31-16,11-6-10 15,10-8-5-15,5-15 0 16</inkml:trace>
  <inkml:trace contextRef="#ctx0" brushRef="#br0" timeOffset="59015.4767">3905 10074 49 0,'41'-42'75'15,"-3"6"-1"-15,-6 11-2 16,-5 9-36-16,-2 12-13 16,-6 11-8-16,-3 13-7 15,-3 14-13-15,-6 4-32 0,-4 10-30 16,-2 1-4-16,-2-2-7 15,-5-8 1-15</inkml:trace>
  <inkml:trace contextRef="#ctx0" brushRef="#br0" timeOffset="59160.6026">4083 9708 11 0,'0'-44'84'16,"1"10"0"-16,-1 14-11 15,0 7-18-15,0 13-50 0,0 10-78 16,5 15-8 0,1 9-4-16</inkml:trace>
  <inkml:trace contextRef="#ctx0" brushRef="#br0" timeOffset="59620.9048">4226 10011 74 0,'-1'-14'92'16,"1"14"-6"-16,0 0-6 0,0 0-3 15,0-16-39-15,7 25-40 16,11 16-3-16,4 2-1 16,5 5 0-16,-1 1 0 0,5 0 0 15,-3-5 1-15,0-4 2 16,-5-6 5-16,-6-7 4 15,-1-6 2-15,-4-5 0 0,-1-9 1 16,-2-10 1-16,-3-3-1 16,2-8-3-16,0-4-4 15,1-4-4-15,-2-4-3 0,2 3-9 16,-2 1-10 0,0 2-19-16,0 4-17 0,1 6-5 15,-2 5-4-15,2 5-2 16,-2 5 10-16,-6 11 21 15,14-10 29-15,-14 10 31 0,12-9 26 16,-12 9 12-16,17-9 2 16,-8 2-1-16,2-2-5 15,-2 1-12-15,0-1-13 0,0 2-10 16,-9 7-7-16,16-10-7 16,-16 10-14-16,9-14-48 15,-9 14-17-15,14-3-5 16,-14 3-8-16,12-11 0 15</inkml:trace>
  <inkml:trace contextRef="#ctx0" brushRef="#br0" timeOffset="60453.5299">5139 9855 25 0,'-25'-25'94'16,"4"1"-4"-16,3 0-7 15,2 2-3-15,3 1-4 0,7 0-76 16,6 21-1-16,0 0 0 15,19 7-1-15,1 19 0 16,0 9 0-16,3 8 0 0,0 9-1 16,0 5-3-16,-3 2-7 15,-5-5-13-15,-7-7-47 16,-1 1-7-16,-7-13-5 16,-4-10-4-16</inkml:trace>
  <inkml:trace contextRef="#ctx0" brushRef="#br0" timeOffset="60606.0397">5124 9524 63 0,'5'-38'80'16,"-2"9"-6"-16,5 15-11 16,-8 14-33-16,0 0-94 0,5 20-8 15,12 10-7-15,2 8 1 16</inkml:trace>
  <inkml:trace contextRef="#ctx0" brushRef="#br0" timeOffset="61607.0187">5711 9740 26 0,'-9'-25'94'16,"-5"-1"-3"-16,-3 5-7 15,-4-2-5-15,4 6-2 0,1 6-80 16,-2 8-2-16,3 9-2 16,1 11-1-16,-2 12 0 15,1 6-1-15,0 6 0 0,1 4 2 16,-1-4 3-16,8 0 2 16,1-7 2-16,6-9 2 15,3-10 1-15,8-11 1 16,5-11 1-16,5-13 0 0,-1-10 2 15,1-10 0-15,-3-9-1 16,-2-7 0-16,-6-3-1 16,-4-7 0-16,-5-2 0 0,-1 1-2 15,-6 1 1-15,-1 5-1 16,0 8 0-16,-1 9 0 16,0 10-2-16,3 12 0 15,5 22 0-15,0 0-1 16,2 33-1-16,6 7 1 0,3 12-2 15,3 7 2-15,5 7 0 16,3-1 0-16,4-4 1 16,3-6 0-16,3-12 0 15,3-10 0-15,1-12 0 0,1-12 1 16,2-9-1-16,-2-8 0 16,-2-9 0-16,-6-7 1 0,-2-6-1 15,-7-2 0-15,-4-2 0 16,-7 2 0-1,-6 2-1-15,-3 6 0 0,-6 6 0 16,-5 9-1-16,-5 9 1 16,-4 5-1-16,2 13 0 0,0 7 0 15,1 3 0-15,3 4 1 16,6 0 1-16,4-1-1 0,4-5 1 16,7-4 0-16,6-7 0 15,5-5 1 1,4-10-1-16,3 0 0 0,1-12 1 15,2-7-1-15,0-4 1 0,0-4 0 16,-3-7 0-16,1 2 0 16,-7-1 0-16,-3 1 0 15,-3 4 0-15,-3 3-1 16,-2 7-1-16,-2 4 0 0,-6 14 0 16,13-7-1-16,-3 7 0 15,4 4 0-15,5 3 0 16,3 0 0-16,3-4 0 0,2-3 0 15,1-2 0-15,-1-11 1 16,-3-7 0-16,-2-7 0 16,-6-6 2-16,0-4 0 15,-5-5-1-15,-3-5 2 0,2-5-2 16,-4-3 1 0,-1-2-1-16,-1-3 0 0,-3 0-1 15,-1 2 1-15,0 7-1 16,1 7 0-16,-3 7-1 15,-3 13 0-15,3 14 0 0,2 10 0 16,-5 17 1-16,4 11-1 16,0 9 0-16,1 8 1 15,0 5-1-15,0 4-1 0,2 2-2 16,0 1-5-16,4 0-7 16,-2-2-20-16,-4-1-48 15,5-2-1-15,-2-8-7 16,0-4-5-16</inkml:trace>
  <inkml:trace contextRef="#ctx0" brushRef="#br0" timeOffset="61761.9892">6469 9413 13 0,'-19'-18'87'16,"3"1"1"-16,2-1-6 16,3 1-5-16,4-26-22 15,0 25-63-15,4 5-59 16,8 5-6-16,5 1-8 0,1 3-7 15,-11 4 3-15</inkml:trace>
  <inkml:trace contextRef="#ctx0" brushRef="#br0" timeOffset="62962.5369">11971 17706 38 0,'20'17'56'0,"4"-7"0"0,0-5-2 16,-2-5-42-16,-3-5-5 15,3-8 1-15,-1-4 3 16,-2-5 2-16,1-3 3 16,0-3 1-16,-4-1 0 0,2 0 0 15,-3 0-2-15,0 2-3 16,0 3 0-16,-2 2-1 15,-3 6-2-15,2 5 0 16,-12 11-1-16,16-4-1 0,-16 4 1 16,10 16 0-16,-3 0 1 15,0 6-1-15,-1 1-2 16,5 3 1-16,4 1 0 0,4-1-1 16,7-2-1-1,9-4 0-15,15-4-1 0,7-9-1 16,15-7-1-16,12-5-2 15,71-23 2-15,69-33-1 0,35-23-1 16,19-24 0-16,15-11-1 16,1-8-3-16,-10 11-3 15,-30 12-12-15,-27 11-53 16,-13 18-13-16,-19 7-5 0,-18 7-5 16,-26-2-1-16</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00:48.049"/>
    </inkml:context>
    <inkml:brush xml:id="br0">
      <inkml:brushProperty name="width" value="0.05292" units="cm"/>
      <inkml:brushProperty name="height" value="0.05292" units="cm"/>
      <inkml:brushProperty name="color" value="#FF0000"/>
    </inkml:brush>
  </inkml:definitions>
  <inkml:trace contextRef="#ctx0" brushRef="#br0">10070 3796 26 0,'-36'10'71'0,"9"-3"-1"15,10-4-4-15,17-3-2 16,0 0-59-16,13-4-5 16,24 4 1-16,12 4-1 15,12 3 1-15,16 1 2 16,17 1-1-16,6 1 1 0,19 2-1 15,14-2 1-15,9 2-1 16,8-1 2-16,14-2-2 16,8 1 1-16,10 0 0 0,13 0 0 15,3-2 0-15,1 0 0 16,11 2 0-16,7-1-1 16,10 1 1-16,3 0 0 15,9 0-1-15,10 3 1 0,9-6-1 16,15 4 0-16,2-5 0 15,13 0 1-15,6-2-2 16,10-2 2-16,6-1-1 16,7 0-1-16,4-2 0 0,7-2 0 15,5-1 0-15,-1 1-1 16,6 3 1-16,-3 0 0 16,6-1-1-16,-5-2 0 0,42 6 1 15,-37-2-1-15,-2 1 1 16,-3-1 0-16,0 2-1 15,-5-2 1-15,-4-1 1 16,1-1-2-16,-49-3 1 0,33-2-1 16,-3-1 1-16,-3-1 0 15,-13-1-1-15,-1-2 1 16,-13-1 0-16,-7 1 1 0,-8-5 0 16,-16 1-1-16,-9-1 1 15,-11-1 1-15,-15 0-1 16,-14 5 1-16,-17-6 1 15,-16 2-1-15,-21 2 0 16,-16 2 0-16,-23 1-1 16,-18 1 1-16,-18 3-2 0,-21 0 0 15,-13 5-3-15,-12-1-5 16,-6 6-23-16,-10 10-46 16,-8 4-3-16,-18 1-6 0,-20-9-4 15</inkml:trace>
  <inkml:trace contextRef="#ctx0" brushRef="#br0" timeOffset="5423.2659">8498 7240 35 0,'-27'-22'54'0,"1"2"3"15,1-4-39-15,7 11-6 16,4-2-1-16,3 10-6 16,11 5-1-16,-12-2-1 0,7 10-2 15,1 4 1-15,0 12-2 16,-3 0 1-16,1 10 1 0,-4 4 1 15,-4 7 1-15,5-1-1 16,-2-1 1-16,5-3 0 16,1-6 3-16,5-5 0 15,9-8 3-15,12-11 1 0,16-9 0 16,11-19 1-16,23-15-1 16,26-16 0-16,33-15-4 0,28-15-1 15,31-14-4-15,33-9-12 16,25-2-27-16,28-3-28 15,20 1-4-15,8-4-4 16</inkml:trace>
  <inkml:trace contextRef="#ctx0" brushRef="#br0" timeOffset="7088.6334">12870 6913 30 0,'-33'-14'54'0,"3"-6"2"16,2 2-43-16,6 6-1 0,2 6-1 16,5 5-3-16,0 8-1 15,8 9-2-15,-4 5-3 16,8 6 0-16,-1 2 0 15,4 7 1-15,13-3 3 0,0 3-1 16,11-4 2-16,0 1 1 16,12-1 1-16,2-6-1 15,13-2 3-15,5-9 2 16,7-3-1-16,20-12-1 16,11-6 0-16,19-13-2 0,12-10 1 15,20-9-2 1,13-5-2-16,14-7-2 0,10 0 0 15,9-1-1-15,1 2-1 16,10 2-4-16,3 4-5 0,5 6-18 16,-3 10-38-16,9 1-8 15,13 1-3-15,-8-6-5 16</inkml:trace>
  <inkml:trace contextRef="#ctx0" brushRef="#br0" timeOffset="7908.3231">16560 16795 11 0,'14'16'82'0,"6"-5"0"15,0-6-4-15,10-1-4 16,6-5-3-16,10-20-77 16,20 18 5-16,21 3 1 15,24 5 0-15,19 1 1 16,26-3 2-16,13 0-1 0,20-2 0 15,6-1 2-15,4-6 0 16,-2 0 1-16,-8-4 1 16,0 0-1-16,-15-3 2 15,-10-3-1-15,-13-1 0 0,-5-2-1 16,-15-1 0-16,-11 1-2 0,-16 1 0 16,-19 3-4-16,-16 6-9 15,-19 0-15-15,-25 10-55 16,-18 7-3-16,-32 1-5 15,-30-1-7-15</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01:03.332"/>
    </inkml:context>
    <inkml:brush xml:id="br0">
      <inkml:brushProperty name="width" value="0.05292" units="cm"/>
      <inkml:brushProperty name="height" value="0.05292" units="cm"/>
      <inkml:brushProperty name="color" value="#FF0000"/>
    </inkml:brush>
  </inkml:definitions>
  <inkml:trace contextRef="#ctx0" brushRef="#br0">21628 8013 10 0,'35'-86'70'16,"4"-10"2"-16,2-10-1 16,3-5-2-16,-3-3-57 0,-1 2 0 15,-4 5-1-15,-8 1-3 16,-8 6-1-16,-14 4-1 16,-9 8-2-16,-18 1-1 15,-13 6-1-15,-14 3-1 0,-17 3 0 16,-10 3-2-16,-16 6 2 15,-13 4-2-15,-9 7 1 16,-14 6 1-16,-6 10-1 0,-11 11 1 16,-9 10-1-16,-5 10 0 15,-9 8 1-15,-5 15-1 16,-5 14 1-16,0 6 0 0,2 12-1 16,1 6 2-16,3 11-2 15,5 10 0-15,7 7 1 16,4 8-2-16,5 7 1 15,5 4 0-15,5 6 0 0,7 9-2 16,3 2 1-16,6 7 2 16,-1 6 1-16,6 8 0 15,4 9 2-15,7 4 0 16,6 8 0-16,6 5 1 0,13 5-1 16,9 1 0-16,17 4-2 15,11 0-1-15,20 0-1 16,18-4 0-16,14-4 0 15,23-5 0-15,20-7-1 0,15-6 1 16,21-10 1-16,16-8 0 16,16-12 0-16,10-4 0 0,12-11 0 15,9-10 0-15,5-10 1 16,7-8 0-16,5-13-1 16,5-12 0-16,4-10 0 15,5-16 1-15,3-11 0 0,4-13-1 16,5-6 1-16,3-19-1 15,-4-10 1-15,-1-13 0 16,-4-10 0-16,-6-9 0 16,-13-11-1-16,-16-10 1 15,-12-9 1-15,-16-9-1 0,-17-6 0 16,-13-7-1-16,-19-14 0 16,-13-8 2-16,-14-9-2 15,-10-4 0-15,-15-11 0 16,-8-3-1-16,-12 0 0 0,-7-5 0 15,-13 5 0-15,-9 2-1 16,-19 9-1-16,-8 7 0 16,-12 12 2-16,-11 13-1 15,-11 12 0-15,-9 17-2 0,-9 21-3 16,-10 22-8-16,-5 27-26 0,-4 25-37 16,-9 24-4-16,-5 20-6 15,-28 28-1 16</inkml:trace>
  <inkml:trace contextRef="#ctx0" brushRef="#br0" timeOffset="1118.429">19032 10940 53 0,'-23'-14'67'16,"4"-4"1"-16,5-1-42 0,2 6 4 15,8-1-5-15,4 14-6 16,0-15-5-16,17 9-4 0,5-4-4 16,15 1 0-16,5-3-2 15,15-2 0-15,11-6 0 16,11-1 0-16,9-5 1 15,6-1-1-15,6-6 1 16,2 0 1-16,-1-3-1 16,-2-1 2-16,-5 0-1 0,-5 1 0 15,-10 2-1-15,-10 1-1 16,-11 4-1-16,-8 2-2 16,-11 7-8-16,-9 1-16 15,-8 10-30-15,-9 9-20 0,-13 0-7 16,-5 13-3-16</inkml:trace>
  <inkml:trace contextRef="#ctx0" brushRef="#br0" timeOffset="1439.9368">18814 11487 51 0,'40'-2'76'16,"11"-21"-1"-16,16-13-5 16,7-15-2-16,32-2-62 0,-4-3 0 15,18 1-1-15,6 2 0 16,9 0-2-16,4 5-1 15,-5 1 0-15,1 5-1 16,-6 3-1-16,-10 7-1 0,-14 3-6 16,-11 8-14-16,-17 12-33 15,-17 3-18-15,-14 6-5 16,-20 0-2-16</inkml:trace>
  <inkml:trace contextRef="#ctx0" brushRef="#br0" timeOffset="2716.7395">16368 13893 32 0,'-12'-14'60'15,"7"-3"0"-15,11-11-1 0,13 2-55 16,18 3 7-16,17 3-2 16,12 3 0-1,12 3 0-15,15 2-2 0,20 1 2 16,12 0-2-16,20 0 1 0,17 1-2 16,16-1-1-16,20 0 0 15,18 0 0-15,16-1-1 0,6 1-1 16,21 2 0-16,7-2 0 15,16 5 2-15,-3 1-2 16,14 2 0-16,-1 3 0 16,12 1-1-16,0 0 1 15,0 0 0-15,3 2 0 16,-6 2 0-16,4-3 0 0,-8 1 0 16,-2 0 0-16,-15 0 0 15,-4 0-1-15,-20-3 1 16,-10 1 0-16,-19 0 0 15,-17-3 0-15,-21-1-1 0,-20-3 1 16,-21 1-1-16,-16-2 0 16,-23 3 1-16,-16 0-3 15,-21 3-4-15,-18 4-21 16,-23 13-24-16,-27 7-24 16,-22 5-3-16,-36 2-6 15,-30 1 7-15</inkml:trace>
  <inkml:trace contextRef="#ctx0" brushRef="#br0" timeOffset="3264.1008">8924 14818 25 0,'-53'-16'55'16,"14"4"-1"-16,8-5-1 0,13 9-50 15,18 8 2-15,14 0-1 16,26 1 1-16,17 7-3 16,20 2 4-16,21-5-1 15,29 0 3-15,16-6-2 16,22-15-4-16,23-7-35 0,26-4-21 15,60-19-6-15,-10-26 0 0</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12:49.751"/>
    </inkml:context>
    <inkml:brush xml:id="br0">
      <inkml:brushProperty name="width" value="0.05292" units="cm"/>
      <inkml:brushProperty name="height" value="0.05292" units="cm"/>
      <inkml:brushProperty name="color" value="#FF0000"/>
    </inkml:brush>
  </inkml:definitions>
  <inkml:trace contextRef="#ctx0" brushRef="#br0">9304 9001 35 0,'39'0'71'0,"11"-2"0"15,9-10-3-15,15-6-3 16,2 0-61-16,17 4 0 0,17-1 1 15,12 5-1-15,5-2-2 16,10 2 0-16,-1 1-2 16,4 0 1-16,-4 1 1 15,6 2 0-15,-11-1 1 0,0 1 1 16,-2 0 0-16,-1 0 2 16,-8-1-1-16,-9 0 2 15,-4 1-2-15,-12-1 0 16,-5-1-1-16,-12 2-2 0,-8-1-5 15,-9 1-9-15,-10 1-7 16,-6 0-13-16,-15-3-17 16,-2 3-14-16,-17-4-14 0,-2 0-2 15</inkml:trace>
  <inkml:trace contextRef="#ctx0" brushRef="#br0" timeOffset="302.9546">11717 8393 0 0,'-22'-16'62'15,"3"2"3"-15,10-2-2 16,9 5-29-16,10 5-10 16,12 4-7-16,11 2-10 0,10 7-4 15,6 2-2-15,11 5 2 16,8 3-2-16,0 6-1 15,4 7 0-15,-5 0 1 0,0 6-1 16,-8-3 0-16,-2 8 0 16,-12-5 0-16,-13 4 1 15,-12-3 0-15,-14-1 1 16,-11 4-4-16,-22-4-8 0,-14 4-29 16,-17 3-22-16,-18-1-4 15,-9-4-1-15</inkml:trace>
  <inkml:trace contextRef="#ctx0" brushRef="#br0" timeOffset="761.4733">9326 7462 38 0,'-26'12'72'0,"10"-7"-3"15,16-5-2-15,10 7-3 0,18-3-63 16,21 7 0-16,13 2 2 16,16 0 2-16,16 0 1 15,16-2-1-15,16-4 0 16,11-1 0-16,12-4 1 16,11-2-1-16,7-4 0 0,8-5-1 15,3-3 0-15,1-2-2 16,-3 1 1-16,-2-3 0 0,-6 1-2 15,-7 2-1-15,-11 0-7 16,-8 4-11-16,-12 3-23 16,-13-1-30-16,-10 1-5 15,-19 1-5-15,-6-4 1 16</inkml:trace>
  <inkml:trace contextRef="#ctx0" brushRef="#br0" timeOffset="1037.1368">12258 7085 48 0,'-41'-25'62'0,"12"0"-3"16,9 8-41-16,10 5-1 16,10 12-4-16,8-10-3 15,12 10-3-15,7 13-5 16,9 2-2-16,9 12 0 0,1 1 1 15,9 13 1-15,-4 9-1 16,4 4-1-16,-9 11 0 16,-1 4 1-16,-8 6-1 15,-13 7-2-15,-14 12-11 0,-14 3-21 16,-14 8-24-16,-26 10-3 16,-15 4 1-16</inkml:trace>
  <inkml:trace contextRef="#ctx0" brushRef="#br0" timeOffset="1661.5105">9128 10039 1 0,'-11'0'67'0,"11"0"2"15,0-7-3-15,11-9-3 0,19 17-45 16,17-10-16-16,14 0 0 15,19-1 0-15,20 3 0 16,14 3-1-16,13-4 1 16,16 1 2-16,10 1-1 0,11 0 3 15,10-2 0-15,4-1 2 16,9-1 0-16,3-1 1 16,10 1-1-16,-3-3 0 0,-5 1-1 15,3 1 0-15,-4-1-2 16,-11 2-2-16,-9 1 0 15,-17 3 1-15,-10 0-3 16,-16 2 1-16,-15 3-2 16,-15 1-3-16,-16 1-5 0,-12-1-10 15,-14 4-14-15,-15 0-26 16,-3 1-18-16,-10-2-3 16,-8 0-2-16</inkml:trace>
  <inkml:trace contextRef="#ctx0" brushRef="#br0" timeOffset="2030.9966">12676 9719 56 0,'-26'-15'63'0,"4"0"-2"16,7-29-27-16,6 30-17 15,9 14-6-15,0-12-6 0,0 12-3 16,12-1-2-16,6 2-1 16,8 2 1-16,-1 4 0 15,9 0 1-15,0 2 1 16,4 1 0-16,0 0 0 0,3 1 1 16,-8 2-1-16,2 4 2 15,-6-4-2-15,-4 4 1 16,-7-1-2-16,-3 5 1 15,-10-4 0-15,-5 7-1 0,-6-2 0 16,-12 2 1-16,-12 1 0 16,-5 5-1-16,-7 5-3 0,-13 0-8 15,-2 8-16-15,-5 3-28 16,1 4-11-16,0 0-3 16</inkml:trace>
  <inkml:trace contextRef="#ctx0" brushRef="#br0" timeOffset="3604.0795">13692 10896 18 0,'2'-5'41'16,"46"0"-34"-16,-10 3 0 0,15 2-4 15,15-1 3-15,12 1-1 16,22 0 1-16,7-2-1 16,22 1 1-16,16-1-3 15,14-2 2-15,12 1 1 16,18-4 0-16,4 1 1 0,23-3 0 16,17-1 1-16,10-3 3 15,6 2 0-15,54-4 1 16,-30 2-1-16,12-1 0 0,5 1-1 15,0-1-1-15,2 2-1 16,-3-1-2-16,0 2 0 16,-53-2 0-16,35 1 0 15,-18 0-1-15,-4-3 0 0,-21 3 0 16,-8-4 0-16,-20 1 0 16,-17 0-1-16,-19-1-1 15,-18-1 0-15,-20 3 1 0,-14-2-2 16,-23 4-1-16,-21-1-10 15,-17 3-23-15,-7 6-31 16,-23 2-3-16,-16-1-4 16</inkml:trace>
  <inkml:trace contextRef="#ctx0" brushRef="#br0" timeOffset="6584.298">26776 7111 26 0,'9'-48'60'0,"-5"2"1"16,-1 24-33-16,-2-10-8 15,-1 12-3-15,2 9-5 0,-2 11-2 16,2 9-1-16,-2 16-4 16,-1 19-1-16,-7 9-2 15,-6 24 1-15,-4 17 1 0,-5 13 1 16,-7 4-1-16,-1 11-2 16,-8 1 1-16,5-5 0 15,0 0-8-15,6-16-8 0,0-13-21 16,2-14-26-16,7-8-5 15,8-22 1-15</inkml:trace>
  <inkml:trace contextRef="#ctx0" brushRef="#br0" timeOffset="6959.0668">27373 7340 24 0,'8'-12'49'0,"-15"12"-3"16,-24 20-41-16,-22 15-3 0,-10 11 0 15,-11 9 3-15,-13 8 2 16,-3-2 1-16,-2 5-1 16,-5-1 3-1,12-6 0-15,15-10 2 16,15-8 1-16,13-7 1 15,23-12-3-15,13-3-1 16,19-12 0-16,31-6-2 0,2-8-1 16,13-3-2-16,-2 3-2 15,2 0-2-15,-9 5 0 16,-1 2-1-16,-13 5 0 16,-8 8-2-16,-8 8-3 15,-9 4-6-15,-4 5-10 0,-1 2-10 16,-3 1-9-16,4 2-14 15,-2-2-9-15</inkml:trace>
  <inkml:trace contextRef="#ctx0" brushRef="#br0" timeOffset="7296.909">27284 8233 11 0,'23'-19'46'16,"3"-5"1"-16,0 1-8 15,3-2-8-15,-1 1-8 16,1-1-6-16,-5 4-6 0,-2 0-1 16,-6 2-1-16,-2 3 0 15,-8 2-2-15,-2 1 0 0,-4 2-1 16,0 11 0-16,-11-8-2 16,-3 8 0-16,-4 7-1 15,-5 6 0-15,-2 5-1 16,-1 8 2-16,0 1-1 15,0 4 1-15,8 1 0 0,8-2 0 16,5 1 1-16,9-4 1 16,13-3-2-16,10-3 2 15,8-3-3-15,13-1-8 16,-1-3-36-16,17-5-26 0,6-4-4 16,2-5-4-16,2-9-1 15</inkml:trace>
  <inkml:trace contextRef="#ctx0" brushRef="#br0" timeOffset="19754.0246">26773 9121 49 0,'-3'-26'65'0,"-1"9"1"0,-1 6-1 16,5 11-44-16,-4 14-3 15,4 13-2-15,-1 15-6 16,-1 11-2-16,0 12 1 0,-4 10-2 15,0 7-2-15,-1 6-6 16,-7 6-17-16,-3-6-39 16,-2 5-11-16,1-5-6 15,-2-4-2-15</inkml:trace>
  <inkml:trace contextRef="#ctx0" brushRef="#br0" timeOffset="20075.8208">26941 9557 61 0,'13'-37'63'0,"-2"10"-3"16,-5 12-29-16,-6 15-5 16,0 8-9-16,-12 13-8 15,-6 12-7-15,-5 5-1 0,-7 5 1 16,0 3 0-16,-3-5-1 15,2-4 0-15,5-9 2 16,4-4-1-16,8-13-1 0,3-2 1 16,11-9-2-16,0 0 1 15,0 0-2-15,0 0 0 16,12 2 0-16,0 9 0 16,2 7 0-16,4 9-4 15,4 8-1-15,1 6-29 0,3 3-27 16,5 0-2-16,2-4-2 15</inkml:trace>
  <inkml:trace contextRef="#ctx0" brushRef="#br0" timeOffset="20567.059">27464 9894 7 0,'-18'-11'72'16,"-1"4"1"-16,-4 2-2 0,-2 7-5 16,1 3-47-16,4 5-7 15,0 7-1-15,3 2-5 16,5 6-3-16,6 1-2 16,4 0 1-16,2 1-1 0,8-7 0 15,5-6 2-15,5-5 0 16,3-7 0-16,-2-7 0 15,2-9 1-15,-2-9 1 16,-4-6 2-16,0-5-1 0,-4-2 2 16,-3-4-2-16,-2-2 1 15,2-3-1-15,-4-2 0 16,-1-1 0-16,-1 2-2 0,-2 1 0 16,0 4 0-16,0 7-2 15,0 6 0-15,-3 12-1 16,3 16-1-16,-12 0 1 15,6 21-2-15,2 13 1 16,-1 6-1-16,1 8 0 0,2 5 1 16,2 3 0-16,0-2 0 15,5-3 0-15,2-5 0 16,1-2-2-16,4-5-3 0,3-1-7 16,-1-10-19-16,-2-6-44 15,9-6-4-15,5-9-4 16,1-7-6-16</inkml:trace>
  <inkml:trace contextRef="#ctx0" brushRef="#br0" timeOffset="20705.5454">27999 9643 4 0,'4'-22'65'16,"-4"6"-1"-16,0 4-5 15,0 2-10-15,0 1-75 16,12 9-30-16,2 0-5 0,2 1-3 15</inkml:trace>
  <inkml:trace contextRef="#ctx0" brushRef="#br0" timeOffset="20815.2912">28024 9747 31 0,'-19'16'68'0,"6"-3"0"16,13-13-8-16,0 0-82 15,13 6-24-15,17-9-8 16,13-3-8-16</inkml:trace>
  <inkml:trace contextRef="#ctx0" brushRef="#br0" timeOffset="21499.0882">28745 9326 16 0,'-21'-13'77'0,"9"0"2"16,11-3-3-16,10 4-4 0,14-2-40 16,15-2-12-16,13 2-7 15,7 0-3-15,8 3-3 16,0 1-4-16,-2 7 0 16,-8 1-2-16,-6 2-2 15,-10 0-1-15,-13 4-2 0,-9 4 0 16,-18-8 0-16,2 10 0 15,-9-8 0-15,-7-2 1 16,-5 0 0-16,-2-5 3 0,-1-1 1 16,-5-2 3-16,3 2 0 15,1-2-1-15,0 5 1 16,-1 3 0-16,4 7 0 16,1 13 1-16,2 6-1 0,3 10-2 15,2 12 0-15,2 5 0 16,2 9 0-16,1 2-1 15,0 4-5-15,1-3-10 0,1 0-30 16,5-2-30-16,-2-6-5 16,-1-9-4-16,-1-7-5 15</inkml:trace>
  <inkml:trace contextRef="#ctx0" brushRef="#br0" timeOffset="21907.3468">28838 9917 44 0,'-10'-14'76'15,"3"-1"-1"-15,6 3-3 0,7-1-34 16,12 2-10-16,12-2-11 16,5-2-9-16,14-1-4 15,8-5-1-15,12-1-3 16,6-5-6-16,1-3-6 0,1-6-8 16,1-3-6-16,-2-6-3 15,-1-10 0-15,-4-4 0 16,-6-5 4-16,-2-7 9 15,-11-1 14-15,-1 1 13 0,-12 3 14 16,0 8 4-16,-16 4 3 16,-5 9 0-16,-11 7-1 15,-5 12-5-15,-2 5-5 0,-5 7-4 16,-4 9-8-16,-4 7-2 16,-4 14-4-16,-4 13 0 15,-1 13-2-15,-2 11-1 16,-1 13 0-16,-2 9 0 0,1 8 1 15,1 3 0-15,4 0-1 16,6-3 0-16,7-7-2 16,5-8-2-16,3-6-9 0,11-11-15 15,6-17-43-15,11-6-7 16,6-15-3-16,6-8-6 16</inkml:trace>
  <inkml:trace contextRef="#ctx0" brushRef="#br0" timeOffset="22110.4447">30275 9232 57 0,'4'-31'77'15,"-2"13"-3"-15,-2 18-1 16,-5-6-34-16,4 16-11 16,-6 13-9-16,1 10-7 15,-4 6-5-15,-1 10 0 0,-1 3-1 16,-1 2-3-16,1 4-9 15,-2-5-33-15,4 2-33 16,6-5-5-16,2-9-4 0,2-4-4 16</inkml:trace>
  <inkml:trace contextRef="#ctx0" brushRef="#br0" timeOffset="22289.7396">30529 9567 0 0,'0'0'62'0,"13"-12"-1"15,4 4-19-15,7 3-16 16,7-6-78-16,6 5-7 16,6-3-1-16</inkml:trace>
  <inkml:trace contextRef="#ctx0" brushRef="#br0" timeOffset="22559.4222">31119 9208 6 0,'16'-38'79'0,"-1"4"4"15,-3 6-2-15,-5 10-19 16,-6 3-16-16,0 5-13 0,-1 10-13 16,-4 3-7-16,0 11-5 15,-7 7-4-15,2 8-1 16,-4 10-2-16,-1 7 1 15,-1 11 0-15,-2 4-1 0,7 5 0 16,2 1-1-16,5-2 1 16,3-3 0-16,1-6-1 15,9-6 0-15,7-11-2 16,1-6-5-16,4-16-10 16,3-7-26-16,3-9-33 0,-6-5-5 15,0-10-6-15,-7-9-3 16</inkml:trace>
  <inkml:trace contextRef="#ctx0" brushRef="#br0" timeOffset="22925.9486">30979 9415 17 0,'-15'4'76'15,"15"-4"2"-15,7 2-4 16,21-2-5-16,-17-8-48 15,34-2-7-15,6-4-5 0,7-3-7 16,-4-3-3-16,-3-3 0 16,-7-3-1-16,-9-5 1 15,-2-3 0-15,-5-4 2 16,-5-5 2-16,-2-3 1 0,0 3 0 16,1-3 3-16,1 9-1 15,3 3 1-15,-3 14-2 16,-2 11 1-16,2 11 1 15,-4 19-2-15,0 14 1 0,-9 15-1 16,-3 12 1-16,-2 11 0 16,-4 11 1-16,-2 7-2 15,-19 3 0-15,-11 1-5 0,-13 6-20 16,5 0-56-16,-33 0-3 16,-8-1-6-16,-11-8-6 15,0-3-2-15</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13:19.723"/>
    </inkml:context>
    <inkml:brush xml:id="br0">
      <inkml:brushProperty name="width" value="0.05292" units="cm"/>
      <inkml:brushProperty name="height" value="0.05292" units="cm"/>
      <inkml:brushProperty name="color" value="#FF0000"/>
    </inkml:brush>
  </inkml:definitions>
  <inkml:trace contextRef="#ctx0" brushRef="#br0">8828 1898 4 0,'-25'-29'53'0,"3"1"2"16,6-3-1-16,5 4-40 16,1 2-5-16,6 2 0 0,0 1-2 15,3 3 1-15,1 6 0 16,0 2-2-16,0 11 0 16,0-13 0-16,0 13-1 0,0 0 2 15,0 0-2-15,7 1 0 16,3 5 2-16,-3 4 1 15,7 0 3-15,0 4 1 16,1 3-1-16,0 1 2 16,1 4-3-16,0-2 0 0,0 4-3 15,-2-3-1-15,0 0-1 16,-2 2-1-16,2-4-3 16,-2 2 2-16,-2-3-1 0,4-1-1 15,-5 1 0-15,3-3 1 16,-2-2 0-16,1 1 0 15,1-3 2-15,-3 0-1 0,2-2-1 16,1-1 1-16,0-2 0 16,3 0 1-16,0-2-1 15,0-1 0-15,1 0 0 16,2 0-1-16,1-2 1 0,4 0-1 16,-1-1 0-16,-2 1 0 15,5-1-1-15,0 1 0 16,1 1 0-16,2-2 0 15,-3 0 0-15,2 1 0 16,1 0-1-16,2 0 1 0,-3 3-1 16,1-4 1-16,1 0-1 15,2 1 0-15,0-1 1 16,-1 1-1-16,1 1 2 16,3-2-1-16,1 0 0 0,0 0 0 15,-2 0 0-15,5 1 1 16,-2 0-1-16,1 0 1 15,1 3-2-15,10 0 2 16,0 1 0 0,4-2-1-16,2 1 0 15,-2 0 1-15,1 2-1 0,3 0 1 16,0-4-2-16,-10 0 0 16,4-2 0-16,3 7 1 15,0-5 0-15,1 1 0 16,2-1 0-16,1-2 0 0,2 1 1 15,4-1-1-15,-2 0 1 16,4-3 0-16,0-2-2 16,4-3 0-16,0 0 0 15,-2 2 0-15,3-3 0 0,-1 2 0 16,0 1 0-16,1 0-1 16,-3 2 2-16,2-1 0 15,1 1-1-15,1 0 1 16,-5-2-1-16,3 4 1 0,1-3 0 15,1-1-1-15,-3 0 0 16,-3-1 1-16,4 1-1 16,-3 0 1-16,-1 1 0 15,3-1-1-15,-4 2 1 0,0 0-1 16,-1 0 0-16,1 0 1 16,0 0-1-16,1-2 0 15,-1 1 1-15,1-1-1 16,1-3 1-16,-1-1 0 15,3 0-1-15,-6 1 1 0,2-1-1 16,-3 0 0-16,0 0 1 16,0 1-1-16,-2 1 1 15,-1-1-1-15,3 2 0 0,-3-1 1 16,2 2 0-16,0 0-1 16,1-3 1-16,-1 5 0 15,0-3-1-15,2 3 1 0,-2 0-1 16,-2 1 1-16,-2 2-1 15,1-1 0-15,0 2-1 16,-2 1 1-16,-1 0 0 0,0 1 0 16,-1 3 0-16,-1-2-1 15,1-1 1-15,-1 1 0 16,0-1 0-16,2-2 0 16,1 2 1-16,2-2-1 0,0-2 0 15,-2 2 0-15,2-4 0 16,-1 3 1-16,-2-1-1 15,2 0 0-15,-5 0 0 16,3 0 1-16,-1 2-1 0,-2-3 1 16,1 1-1-16,0 1 0 15,2 0 0-15,-1 0 1 16,-1 2-1-16,0-1 0 16,-1 0 0-16,-2 0-1 0,-1 4 2 15,2-2-2-15,-2 2 1 16,0-1 0-16,1 2 0 15,0 0-1-15,-1-2 1 0,3 2 0 16,0 1-1-16,0-1 1 16,0 0-1-16,0 1 1 15,1-1 0-15,0-1-1 16,1-1 1-16,4 0 0 0,0 0 0 16,2-1 0-16,2-1 0 15,2 0 0-15,-2-1 0 16,1 2 0-16,-1 1 0 15,-2 0-1-15,0 0 1 0,-1 1 0 16,0 1 0-16,0-2 0 16,0 0-1-16,1 2 2 15,2 0-1-15,-2 1 0 16,-1-2 0-16,2 0 0 0,-1 1 0 16,1-1 0-16,0 4 0 15,1-5-1-15,-1 3 2 0,1-2-2 16,-1 2 2-16,2 0-2 15,-2-3 1-15,0 4 0 16,-3-3-1-16,1 4 1 16,1-2-1-16,-2 2 2 0,3-2-2 15,0 1 2-15,0 1-2 16,1-2 2-16,2 1-1 16,-1-2 0-16,2 3 0 15,-1-2 0-15,1 0 0 16,1-2-1-16,2 2 2 0,0-2-2 15,0 3 1-15,2-3 0 16,0 0 0-16,2 2 0 16,-2-2-1-16,3 0 2 15,0-2-1-15,4 2 1 0,0-3-1 16,3-1 0-16,1 0 0 16,1 3 0-16,3-3 0 15,2-3 0-15,-1 2 0 0,4-1 0 16,-4-1 0-16,0 1 0 15,3 0 0-15,-4 1 0 16,3-3 0-16,-1 2 0 16,1-3 0-16,-1 2 1 0,-2 0-2 15,4-2 2-15,0 2 0 16,-2 0-1-16,2-1 1 16,0 1-1-16,2 2 0 0,-6-3 0 15,3 1 1 1,0-1-2-16,0 2 2 0,-5-2-1 15,2 3 0-15,-6-1 0 16,0 2 0-16,1 2 0 16,-8-2 0-16,-4 1 0 0,-2 1 0 15,-5 3 0-15,-1 1 0 16,-3 1 1-16,-1 1-2 16,0 0-3-16,4 3-9 0,-9-7-27 15,11 12-40-15</inkml:trace>
  <inkml:trace contextRef="#ctx0" brushRef="#br0" timeOffset="5840.7914">27561 2295 14 0,'38'-4'-1'0,"7"0"0"16,14-1 2-16,7 1-1 15,5-1 1-15,8 0-1 16,5-1 2-16,5 0-2 15,12 2-2-15,12 1 4 0,1-2-2 16,4 3 1-16,11 0 2 16,3-1 3-16,8 1 2 15,6 1 0-15,1-1 3 16,1 1-2-16,4 2 2 0,4-1 0 16,-4 3-2-1,-1 2-1-15,1 1 3 0,1 1-2 16,-1 0 2-16,-13 1 3 15,9-1-1-15,-1-1 2 0,-7-2 0 16,-3 0 0-16,-6-1 0 16,-1-1-3-16,-22-1 0 15,2-1-2-15,-21 0-3 16,-13 1 1-16,-12-1-5 0,-14 0-11 16,-19-1-29-16,-9 1-22 15,-6 3-4-15,-16-3-1 16</inkml:trace>
  <inkml:trace contextRef="#ctx0" brushRef="#br0" timeOffset="7220.9791">8029 4172 16 0,'-26'-16'20'0,"8"3"-1"16,10 1-4-16,8 0-4 15,19 4-4-15,6 0-2 16,14 1-1-16,5 2-1 0,20-4 4 15,11 2 1-15,9-1 2 16,8 0-1-16,10-2 3 16,3 2 0-16,11-4-2 15,12-4 2-15,1 3 2 16,1-3 0-16,9 2 2 0,8-2-3 16,3 2 1-16,8 1-2 15,-2 0-2-15,5 4 1 16,3-1-5-16,3 1-3 0,5 0 1 15,-1 2-2-15,8-1 0 16,7 2-1-16,0 0 0 16,-3 1 0-16,9-3-1 15,3 5 1-15,-2 0-1 0,-2 1 0 16,2-1 1-16,4 3-1 16,4 1 0-16,8 1 1 15,3-2-1-15,6 2 1 16,3 1-1-16,4-2 0 0,4 1-1 15,1 2 1-15,1-3 0 16,1 2-1-16,2 2 1 16,1-2 1-16,4 5-1 0,0-5 1 15,3 3 0-15,6 0 0 16,3-1 0-16,6-1-1 16,3-1 1-16,3 1-1 0,6-4 1 15,6 4-1-15,1-1 2 16,2-1-2-16,1 1 2 15,-6-1 0-15,12 1-1 16,-4-1 3-16,11-1-2 0,-5 1 0 16,9-2 0-16,-6 3 1 15,5-3 0-15,4 0 0 16,-7 1 0-16,5 0-1 16,-6-1 1-16,6 3 0 15,-7-1 0-15,6-1-1 0,-7-1 0 16,1-1 0-16,2 1-1 15,-4-1 1-15,1-1-1 16,-4-1 1-16,-2 1-2 0,-1 0 2 16,-4 2 0-16,-7 0 0 15,-5 0 0-15,-4 2 0 16,-9-2-1-16,-1 2 1 16,-11-1 0-16,-1-1-1 15,-11 3 3-15,-6-2-2 16,-9 1 0-16,-11 3 0 0,-7-1 0 15,-13 1 0-15,-13 0 0 16,-12 0 0-16,-14 0-1 0,-14-1 1 16,-18 1 0-16,-15-1-1 15,-18 0 1-15,-16-1-1 16,-14 2 0-16,-12-3-1 16,-9 3-11-16,-7 12-56 0,-2-14-8 15,-3 0-5-15,-16-3-5 16,5-13-2-16</inkml:trace>
  <inkml:trace contextRef="#ctx0" brushRef="#br0" timeOffset="14280.9823">19689 5691 346 0,'30'-14'0'0,"2"-2"1"15,0 0-1-15,1 1-1 16,-5 5 0-16,-14 3 0 16,-14 7 0-16,-4 7-1 15,-19 12 0-15,-9 10 0 0,-10 5 1 16,-7 12-1-16,-4 5 1 15,2 6 0-15,3 0 0 16,8-2 1-16,12-1 0 16,11-8 0-16,16-3 1 0,9-9 0 15,18-8 1-15,15-9 0 16,13-7-1-16,12-8 0 16,3-5-1-16,9-11-1 15,2-9 0-15,4-7 0 0,-5-6 0 16,0-6 0-16,-7-7 1 15,-7 1 0-15,-8-3 2 16,-12 2 0-16,-8 0 1 16,-15 3-1-16,-5 4 0 0,-15 6 0 15,-3 9-1-15,-14 11 0 16,-7 11-1-16,-10 9 1 16,-8 13-1-16,-3 19-1 0,-3 4 1 15,-3 13 0-15,4 4 0 16,2 0 0-16,12-2 1 15,8-4-1-15,16-7 2 0,7-10-1 16,15-6 1-16,6-13 1 16,9-9 1-16,3-6-1 15,1-13-1-15,1-5 3 16,-1-6-2-16,-3-5 0 16,-4-5-1-16,-2 2 1 0,-2-2-1 15,-7 5 0-15,-2 3-1 16,-5 5 0-16,-2 4-2 15,-2 8-1-15,-5 9 1 16,0 0 0-16,7 8-2 0,-3 7 2 16,4 5-1-16,-1 2 0 15,5 4 1-15,1-3 2 16,5-1-1-16,2-7 1 0,3-3 0 16,2-10 1-16,3-2 3 15,0-11 0-15,3-7 1 16,-3-7 0-16,0-5 0 0,-1-4 0 15,-1-3 1-15,-2-2-1 16,-2 1-1-16,0-1-1 16,-6 3-1-16,1 5-1 15,-3 6-1-15,-1 8 0 0,-4 7-2 16,-9 10 1-16,15 3-1 16,-8 16 0-16,-4 6 1 15,1 3 0-15,4 6 1 16,1 2-1-16,-1-1 1 0,3 3-3 15,1-8-4-15,1 4-13 16,3-6-20-16,-3-5-35 16,5-4-5-16,-1-9-6 15,1-4-2-15</inkml:trace>
  <inkml:trace contextRef="#ctx0" brushRef="#br0" timeOffset="15356.0131">21182 5746 63 0,'4'-33'68'15,"0"1"1"-15,-4 7-29 16,1 7-6-16,3 1-8 16,-4 17-10-16,8-5-7 15,-8 5-5-15,9 23-2 0,-5 0-2 16,-1 8 0-16,-3 0 0 16,1 8 2-16,-1-3-1 15,0 6 1-15,-1-8-2 0,-2-2 0 16,-1-1 0-16,1-10 2 15,1-3 1-15,2-9 0 16,0-9 3-16,5 0-2 16,3-8 3-16,3-11-1 15,4-6 1-15,3-5-3 0,3-1-1 16,4 0 1-16,0-1-4 16,0 4 1-16,-1 3-1 15,-1 3 1-15,-2 9-2 0,-1 8 0 16,-3 5 1-16,0 6-1 15,-6 9 1-15,-2 7-1 16,-1 3 2-16,-4 5-1 16,1-3 1-16,0 1 0 0,0-4 1 15,-2-5 0-15,2-5 1 16,5-5 0-16,0-6 1 16,0-4 0-16,7-8 0 15,-5-6 1-15,4-2-1 0,0-6-1 16,3-1 0-16,-4-3-1 15,1 3-1-15,-2-1 0 16,-1 4-1-16,-3 4-1 16,-1 3 1-16,-9 14-1 0,15-7 1 15,-15 7-1-15,14 9 1 16,-4 3-1-16,-3 4 1 16,8 0 1-16,0-2-1 0,3-3 1 15,4-2 0-15,-1-5 0 16,2-3 0-16,2-2 0 15,-1-6 1-15,-2-4 1 16,0-5 1-16,-5-1-1 16,-2-3 1-16,-1-2 0 0,-5 1 1 15,0 1-1-15,-7 0-1 16,-2 3-1-16,-1 2-1 0,-4 5-1 16,-7 7 0-16,1 3-1 15,-2 8 0-15,-1 8 0 16,-2 8 0-16,6 10 1 15,-1 7 0-15,-1 8 0 16,4 7 0-16,1 8-1 16,2 5 1-16,1 8 0 0,0 3 1 15,-1 4-2-15,0 0 1 16,1-2 0-16,-1-4 0 0,-4-6 1 16,1-7-1-16,-2-10 0 15,5-12 0-15,-4-14 0 16,3-6-2-16,4-13 0 0,2-10-1 15,2-11-2-15,11-14-1 16,3-11-2-16,6-13-1 16,3-10-3-16,5-12 2 15,2-10 1-15,-1-3 2 0,2-8 0 16,1-5 4-16,-2 2 3 16,-1 5 3-16,-3 7 3 15,-2 10 0-15,-6 16-1 16,-2 14 0-16,-8 20 0 0,-10 23-2 15,0 10 1-15,-6 20-2 16,-7 15-1-16,-2 9 0 16,2 5 0-16,2 2 2 15,3-3-1-15,7-4 0 16,1-6 0-16,7-3 0 0,-2-9 0 16,0-4-2-16,-3 1-18 15,7-8-56-15,-17-7-1 16,-7-12-7-16,-8-12-4 0,3-17-2 15</inkml:trace>
  <inkml:trace contextRef="#ctx0" brushRef="#br0" timeOffset="15918.2025">23581 5721 20 0,'-2'11'78'16,"-8"-7"5"-1,-6-4-3-15,-1 23-12 0,2-23-32 16,1 0-3-16,6 0-10 16,8 0-8-16,0-13-3 0,18 3-5 15,10 1-3-15,12-2-2 16,13 0-1-16,12-3-1 15,8 2-1-15,1 1-2 16,10 5-4-16,-6-1-6 0,-2 6-22 16,1 2-42-16,-14 0-5 15,-12 4-4-15,-6-5-4 16</inkml:trace>
  <inkml:trace contextRef="#ctx0" brushRef="#br0" timeOffset="16450.6868">25530 5553 67 0,'-8'-38'73'16,"-3"-1"4"-16,4 4-8 15,-17 7-45-15,19 5-2 16,2 8-4-16,3 15-6 15,0 0-4-15,-13 6-4 0,9 21-3 16,-5 9 3-16,1 9-3 16,-2 7 2-16,0 7-3 15,-4 3-7-15,3 4-11 0,1-1-30 16,-2-2-21-16,3-3-7 16,0-9-4-16,5-7-1 15</inkml:trace>
  <inkml:trace contextRef="#ctx0" brushRef="#br0" timeOffset="16785.8033">25294 5520 20 0,'11'-61'72'15,"2"7"1"-15,7 7-4 16,5 7-1-16,9 9-53 0,2 14 0 15,8 7-4-15,5 10-6 16,-2 14-1-16,6 12 2 16,-1 13-1-16,0 7-1 0,-5 11 1 15,-4 5-1-15,-8 4 0 16,-11 0 1-16,-9 0 1 16,-12-2-4-16,-6-4 0 15,-15-2 0-15,-5-7-1 0,-9-7 1 16,-3-2-1-16,-3-8 1 15,2-7-1-15,2-6-1 16,2-6-6-16,8-5-16 16,5-5-47-16,8-6-5 0,9-10-5 15,8-7-5-15</inkml:trace>
  <inkml:trace contextRef="#ctx0" brushRef="#br0" timeOffset="16981.0826">26227 5577 44 0,'16'-9'75'0,"-7"7"0"0,-9 2-3 15,9 11-4-15,-9 8-58 16,2 5-1-16,5 3 0 16,-1 8-6-16,-4 0-13 0,2 0-36 15,-3 6-21-15,-1-5-6 16,0-1-4-16,-5-9-2 15</inkml:trace>
  <inkml:trace contextRef="#ctx0" brushRef="#br0" timeOffset="17516.2382">26613 5670 34 0,'9'-30'76'0,"-2"3"-2"15,0 6-2-15,-1 4-3 16,1 8-56-16,4 9-2 0,-3 5 0 15,6 10-6-15,-1 4-3 16,0 8 0-16,2-1-1 16,0 4 0-16,1-4 1 15,0 1 0-15,0-5 2 0,-2-5 2 16,0-4 1-16,0-7 1 16,1-6 0-16,-3-2 0 15,-1-7 0-15,3-9-1 16,-2-5-3-16,1-2-6 0,-2-4-24 15,-6-1-48-15,13 2-4 16,-1-2-5-16,6 4-5 16,5 0 4-16</inkml:trace>
  <inkml:trace contextRef="#ctx0" brushRef="#br0" timeOffset="17702.9655">27468 5499 61 0,'0'0'78'0,"0"8"-2"16,0-8-3-16,0 15-5 0,0-2-62 15,1 2 1-15,5 9-14 16,-2 6-37-16,0-2-25 16,-3 1-3-16,-1-4-6 0,0 0-1 15</inkml:trace>
  <inkml:trace contextRef="#ctx0" brushRef="#br0" timeOffset="18301.525">28126 5499 41 0,'0'-26'73'16,"-5"-1"-1"-16,-6 4-3 16,-4 4-8-16,-2 5-57 0,-6 12 2 15,-2 3-2-15,-1 15-1 16,-4 7-2-16,2 12 0 16,3 2-1-16,1 10 5 0,4-2-4 15,7 1 1-15,7-8 0 16,3-4 2-16,9-9-1 15,9-10 1-15,7-11 1 16,6-11 0-16,5-13 3 0,1-13 1 16,2-7-1-16,-1-9 0 15,-2-4-1-15,-3-7 0 16,-3-3-3-16,-4-2-1 16,-3 1-1-16,-2 2-2 0,-3 6 0 15,-2 10-1-15,-5 8-2 16,-4 11 0-16,-4 16 2 15,0 11 0-15,-9 29 0 16,-6 10-2-16,-3 12-3 0,3 14-10 16,-4 8-17-16,1 2-35 15,7 7-7-15,6-6-4 16,4-5-5-16</inkml:trace>
  <inkml:trace contextRef="#ctx0" brushRef="#br0" timeOffset="18908.5064">28426 5679 70 0,'18'-30'78'0,"-6"-2"-1"16,0 3-3-16,-4-10-37 0,3 15-21 16,-8 9-1-16,-3 4-2 15,0 11-6-15,-11-1-5 16,-1 8-2-16,-4 11-1 0,2 6 0 15,0 4 0-15,3 4 1 16,0 0 1-16,5-3 1 16,4-5-1-16,2-1 1 15,6-11 0-15,6-7 1 16,3-5 1-16,1-2 1 0,3-10 0 16,1-4 0-16,3-2 0 15,-3-3 0-15,3 0 0 16,-4 2-1-16,-2 0-1 0,-1 7-2 15,-2 1 0-15,-2 5-1 16,1 4 0-16,-2 2-1 16,-2 0 1-16,1 4-1 0,1 1 1 15,0 1 0-15,-2-1 0 16,1 0 0-16,1-3 0 16,0-2 0-16,3 0 0 15,5 0 0-15,1-6 0 0,2-4 0 16,4-4 0-16,4-4 0 15,0-2 0-15,1-5 1 16,0 0-2-16,0-2 2 16,-2-1-2-16,-5 1-3 15,-2 1 2-15,-5 2 1 0,-4 2 1 16,-4 1 0-16,-5 5 2 16,-4 1-1-16,-2 4 3 0,-7 0 0 15,-2 6 0-15,-1 1-1 16,-1 4-1-16,-1 3 0 15,2 8-3-15,-1 6-7 16,1 3-8-16,6 1-43 16,1 11-18-16,2 3-7 0,1-2-4 15,2 3-3-15</inkml:trace>
  <inkml:trace contextRef="#ctx0" brushRef="#br0" timeOffset="19534.7211">29281 5588 35 0,'18'-18'72'0,"2"6"-8"15,0-3-2-15,0 1-10 16,0 0-11-16,-1-1-11 0,-1 1-9 16,0 1-6-16,3-1-6 15,1-5-2-15,3 2-5 16,-1-4-1-16,3-2-1 15,0-2 0-15,0-4-1 0,1-5-5 16,-2 2-21-16,3-7-48 16,-8-4-3-16,-2-3-5 15,-3-6-3-15</inkml:trace>
  <inkml:trace contextRef="#ctx0" brushRef="#br0" timeOffset="20519.649">24737 6981 10 0,'0'-40'74'15,"-5"6"2"-15,1 5-1 16,0 7-6-16,0 4-53 16,4 18 1-16,0 0-3 0,-4 7-7 15,4 18-3-15,5 15-3 16,1 7-1-16,-2 10 2 16,-1 11 0-16,-2 7 1 15,-1 4-1-15,-1 0-1 0,-6-1-2 16,-3 0-5-16,-3-8-5 15,1-3-17-15,-3-5-34 16,8-13-13-16,-3-9-3 16,2-14-2-16</inkml:trace>
  <inkml:trace contextRef="#ctx0" brushRef="#br0" timeOffset="21200.8485">24680 7063 1 0,'-8'-42'68'0,"3"-2"6"16,5-3-4-16,3 0-29 16,15 2-3-16,-1-1-10 15,10 7-8-15,3 6-8 0,6 11-2 16,2 12-5-16,6 10 0 16,3 16-4-16,-1 15 0 15,1 14-2-15,-3 10 1 16,-8 13 0-16,-8 2-1 15,-15 6 3-15,-13 0-1 0,-13-3 1 16,-17-7-1-16,-11-9 2 16,-3-8 1-16,-5-16 1 15,0-8 0-15,6-14 1 16,3-9 1-16,7-5 0 0,8-11 1 16,7-6-1-16,5-3 1 15,5-1-3-15,5 2 0 16,3 2-3-16,5 4 0 15,5 6 0-15,7 6-2 0,4 4 1 16,6 9-1-16,1 9-1 16,5 4 0-16,3 9 0 15,-2 4-7-15,4 4-17 0,-4 12-46 16,0-6-9-16,2-2-4 16,-4-6-7-16,2-7 1 15</inkml:trace>
  <inkml:trace contextRef="#ctx0" brushRef="#br0" timeOffset="21348.0457">25409 7506 34 0,'0'-25'83'15,"-4"3"-1"-15,-2 3-3 16,-2 3-6-16,3 2-50 0,2 1-25 16,3 2-40-16,0 11-27 15,2-9-8-15,10 8-6 16,0-1-1-16</inkml:trace>
  <inkml:trace contextRef="#ctx0" brushRef="#br0" timeOffset="21832.8076">25968 6925 37 0,'2'-21'80'0,"-4"8"-3"16,-11 5-2-16,-6 2-4 15,-2 6-55-15,-2 4 2 16,-6 8-6-16,3 8-4 0,-4 3-3 16,5 7-1-16,0 2-1 15,3 4-1-15,6-2 0 16,8 4-1-16,4-6 1 16,4-3 0-16,8-5 1 15,9-5 0-15,2-4 0 0,7-7 0 16,0-3 0-16,3-4 0 15,-1-4 0-15,0-5-1 16,-3-3 0-16,-1-2 0 0,0 1-1 16,-4 1 0-16,-4 1-1 15,-4 4-1-15,-2 0 0 16,-10 6 0-16,0 0 0 16,0 16 0-16,-12 1 2 0,-1 4-1 15,-5 4 1-15,-1 5 0 16,-1 5 0-16,1 2 1 15,1 0-1-15,5 0 1 16,2-3-1-16,6-4 0 0,5 0 1 16,0-7 0-16,5-3-1 15,8-7 1-15,1-3-2 16,7-4-8-16,0-6-24 16,3 1-46-16,8-7-3 0,1-8-4 15,0-4-8-15</inkml:trace>
  <inkml:trace contextRef="#ctx0" brushRef="#br0" timeOffset="21984.3877">26308 7378 9 0,'18'-11'83'0,"-8"5"4"15,-10 6-3-15,0 0-7 0,5-11 0 16,22 8-70-16,-27 3-1 16,0 0-4-16,0 0-20 15,0 9-56-15,0-1-3 16,-2 3-7-16,-2-1-6 15,1 1 1-15</inkml:trace>
  <inkml:trace contextRef="#ctx0" brushRef="#br0" timeOffset="23393.4688">26955 7108 0 0,'0'0'79'0,"-3"16"3"0,9-11-1 16,14-3-5-16,9 2-44 15,6-4-1-15,8 1-8 16,7-1-10-16,5 2-7 0,6-2-11 15,0-5-33-15,2 4-36 16,5-2-3-16,-4-2-6 16,4-2-7-16</inkml:trace>
  <inkml:trace contextRef="#ctx0" brushRef="#br0" timeOffset="24748.2534">28222 6698 9 0,'-23'-13'77'16,"-3"6"3"-16,-5 0-4 15,0 7-3-15,-1 4-47 16,1 11-4-16,1 10 0 0,2 7-11 16,1 10-4-16,7 7-2 15,4 7-1-15,6 1-2 16,6 0 0-16,4-2-1 0,11-3 1 15,6-8 0-15,9-9 1 16,5-11-2-16,4-9 0 16,3-12 0-16,1-8 0 0,-1-16 0 15,-2-11-2-15,-2-8 2 16,-4-10 0-16,-5-5 1 16,-6-6 2-16,-4 1 0 15,-5-2 1-15,-3 1 0 0,-3 5 1 16,-4 7-1-16,0 6 0 15,0 8-2-15,-2 11-1 16,-2 7 0-16,4 17-2 16,0 0 0-16,-6 18 0 0,6 11-1 15,0 12-1 1,0 10 1-16,0 8 1 0,1 7-1 16,-1 4 1-16,2-1-1 15,-2-2 1-15,1-3 0 16,-1-9 1-16,1-8 0 0,-1-10 0 15,4-10 0-15,-1-9 1 16,-3-18 0-16,14 5 0 0,-3-12-2 16,1-13 1-16,2-5 0 15,4-2-1-15,2-7 0 16,0 1 0-16,0 0 0 16,4 2 1-16,-4 4 0 0,-1 5-1 15,-3 6 0-15,-1 6 0 16,-3 8-1-16,1 7 1 15,-4 9-1-15,3 7 1 16,-2 9 0-16,3 5 0 0,1 3 1 16,4 1-1-16,2-5 1 15,2-2-1-15,7-7 2 16,1-10-1-16,4-10 0 16,2-5 1-16,4-12-1 0,-5-9 0 15,2-4 1-15,-8-7-1 16,0-4 0-16,-7-3 1 15,-4-1-1-15,-7 0 1 0,-4 0 0 16,-7 3 0-16,0 1-1 16,-6 7 0-16,-3 5-1 15,-4 6-1-15,-1 12 0 0,-4 6 0 16,-1 14 0-16,0 12-1 16,2 6 1-16,2 9 0 15,1 4 0-15,7 3 0 16,6 1 2-16,3-4-1 15,13-6-1-15,8-8 2 0,6-8-1 16,7-9 0-16,5-9-1 16,1-6 1-16,1-11-1 15,3-6 1-15,-5-7-1 16,-2-4 0-16,-6-1 1 0,-4-4 0 16,-5 1 0-16,-6 1 0 15,-5 0 1-15,-7 8-1 16,-4 1-1-16,-2 9 0 0,-4 4-1 15,-5 9 1-15,-2 1-1 16,-1 9 1-16,0 4-2 16,3 0 2-16,1 5-2 0,1-3 1 15,5 2-2-15,1-1 1 16,0-2-1-16,1 3 0 16,0-3 1-16,0 3-1 15,0-2 1-15,0 1 0 0,0 1 1 16,2-3-1-16,3-2 0 15,4-4 2-15,3-5-1 16,7-3 1-16,5-10 1 0,2-7 0 16,5-8 1-16,2-7 1 15,-1-5 0-15,3-5 1 16,-3-4 0-16,-3 0 0 16,-3-3 1-16,-6 4 0 15,-3 1 1-15,-3 6-1 0,-5 6 1 16,-6 8-1-16,-2 6-1 15,-1 18-1-15,0 0 1 16,-7 8-2-16,0 18 0 0,-1 12-1 16,0 12 0-16,2 11 0 15,-1 12 0-15,1 5 0 16,2 8-1-16,-2 5-1 16,-1 0-3-16,1 4-4 0,-5-7-7 15,4-1-18-15,-4-7-32 16,7-8-18-1,1-14-5-15,3-16-5 16</inkml:trace>
  <inkml:trace contextRef="#ctx0" brushRef="#br0" timeOffset="25348.6492">29615 7416 28 0,'1'-81'61'0,"1"3"-17"16,10-5-4-16,9 8 2 15,-3 6-6-15,8 10-8 0,-2 9-4 16,4 17-4-16,-4 12-5 16,4 12-4-16,-9 10-3 15,-2 12-3-15,-7 12 0 0,-3 6-1 16,-7 8-1-16,-1 2-1 16,-12 5 0-16,-3-1 0 15,-3-1 1-15,-3-2-1 16,2-5 0-16,4-5 1 0,7-4 0 15,9-9 1-15,7-8 0 16,12-8 1-16,11-5-1 16,10-13 1-16,7-7 0 0,6-8 1 15,1-7 1-15,0-4 0 16,-2-5-1-16,-2-1 1 16,-9-1 0-16,-2 2-1 15,-9 0-1-15,-6 5-2 16,-7 4 0-16,-6 5-2 15,-5 9-1-15,-5 7-1 0,-1 16 0 16,-4-2 0-16,-6 10 0 16,0 12-1-16,1 7 1 0,2 4 0 15,1 0 0-15,4-1 1 16,2-5 1-16,7-3-1 16,6-6 1-16,3-8 0 15,0-6 1-15,5-2 0 16,1-3 0-16,-2-1 0 0,1 3 0 15,-1 1 1-15,-2 8-1 16,3 9 1-16,2 6-1 16,-3 5 0-16,6 4 0 15,-3 2 0-15,5-1-1 0,-1-1-2 16,1-4-3-16,-7-3-4 16,0-2-11-16,-3 9-48 15,-7-15-18-15,-4-2-3 16,-7-1-5-16,-6-1-3 0</inkml:trace>
  <inkml:trace contextRef="#ctx0" brushRef="#br0" timeOffset="26113.4294">22985 8588 37 0,'-12'-27'81'0,"-1"12"-3"16,4 8-2-16,-3 7-3 0,10 14-48 16,-9 15-5-16,3 10-7 15,-1 12-5-15,2 15 0 16,2 9-1-16,-1 2-1 0,4 4-3 16,-2-2-7-16,4-2-18 15,1-8-51-15,-1-10-4 16,-4-11-5-16,-5-16-6 15,-2-9 0-15</inkml:trace>
  <inkml:trace contextRef="#ctx0" brushRef="#br0" timeOffset="27826.4">22600 9039 70 0,'39'-21'76'16,"8"0"-2"-16,5 2-19 16,2-2-16-16,4 2-8 15,-4-2-11-15,-3 2-5 16,-2 0-3-16,-4 0-1 0,-6-4 0 16,-5 0-1-16,-3 1-1 15,-7-3 1-15,0 2-3 16,-4 3-1-16,-4 0-1 15,-5 4 0-15,-4 3-1 0,-1 2-1 16,-6 11-1-16,0-10 0 16,0 10-2-16,0 0 1 15,-8 2-1-15,8-2 0 0,-7 13-1 16,7-13 1-16,-3 17-1 16,3-17 1-16,0 13 0 15,0-13 0-15,10 3 0 16,0-4 0-16,-3-10 1 0,3-2-1 15,-3-4 0-15,2-6 0 16,-2-3 1-16,-1-3 0 16,2-1-1-16,-5 3 1 15,-1 2 0-15,0 4 0 0,-1 6-1 16,-1 5 1-16,0 10-2 16,-2 11 0-16,-1 16 1 15,-3 11 0-15,-2 14-1 16,1 11 1-16,-4 11 1 15,2 8 0-15,-2 5 0 0,2-1-1 16,0-2 1-16,5-6-1 16,1-12 1-16,2-10-1 0,1-13 0 15,0-11 0-15,5-15 1 16,-5-17 0-16,14 0 0 16,-6-18 0-16,2-9 0 0,-1-10 1 15,5-6-1-15,-1-5 0 16,2-7 0-16,-1 2-1 15,4 1 0-15,-1 4 0 16,1 6-1-16,-3 8 0 0,2 10 0 16,-4 11 0-16,-1 13 0 15,-1 11 0-15,-4 14 1 16,1 8 0-16,-3 7-1 0,1 5 0 16,0 5 0-16,0-4 0 15,-2-3 0 1,5-4 1-16,-3-8-2 0,-1-7 2 15,4-10-1-15,-9-14 2 16,16 1-1-16,-9-9 1 0,3-13 0 16,-2-7 0-16,1-8 1 15,0-7-1-15,5-5 0 16,-3-5 0-16,5 0-1 16,3 2 0-16,2 4 0 15,4 6-1-15,-1 11 1 0,6 8-1 16,-1 16 0-16,3 6 1 15,-1 16-1-15,-2 7 1 16,0 9 0-16,0 2 0 0,-3 0 1 16,-6-2-1-16,-2-6 1 15,-1-2 0-15,-6-10-1 16,-4-7 1-16,-7-7 0 16,6-6 0-16,-7-7-1 0,-5-6 1 15,-8-3-1-15,-1-5 1 16,-2 0-1-16,-5-1 0 15,0 2 0-15,-2 2 0 16,-1 4-1-16,1 7 1 0,3 7-1 16,0 6 0-16,-1 10 0 15,6 9 1-15,3 9-1 0,2 8 1 16,5 2-1-16,5 5 2 16,1-2-1-16,4-3 0 15,6-5 0-15,2-6 0 0,5-7 1 16,0-8-1-16,2-8 1 15,0-4 0-15,-1-12-1 16,1-6 1-16,-2-7 0 16,1-3-1-16,-4-4 1 15,2-3-1-15,-7 1 0 0,3 1 0 16,-5 7 0-16,-1 2 0 16,-2 6-1-16,-4 8 1 15,0 10-1-15,0 0 0 16,1 18 0-16,-1 4 1 15,0 6-1-15,0 10 2 0,1 0-1 16,2 4-1-16,1-2 1 16,5-3 0-16,-3-6 0 0,6-5 0 15,1-10 1-15,1-7-1 16,3-9 1-16,1-4 0 16,0-13 1-16,1-3-1 0,-2-9 0 15,1-3 1-15,-1-4-1 16,0-1 0-16,-2 0 0 15,1 2-1-15,-3 3 0 16,-2 5 0-16,-1 8 0 0,-3 5-1 16,-7 14 1-16,16 0-1 15,-11 8 1-15,2 11 0 16,-1 6 0-16,-1 3 0 16,6 4 0-16,-6-2 0 0,4-2 0 15,-1-2 1-15,4-6-1 16,-3-4 1-16,3-8-1 15,-1-5 1-15,1-3-1 16,4-10 1-16,-1-5 0 16,1-5-1-16,0-4 0 0,-1-3 1 15,0-1-1-15,1-1-1 16,-3 3 2-16,-2 2-2 16,-1 7 1-16,-4 5-1 0,-6 12 0 15,15 0 1-15,-8 9-1 16,2 11 1-16,-2 5 0 15,5 5 0-15,4 0 0 16,1 2 1-16,1-4-1 0,2-2-1 16,1-7-1-16,-2-6-3 15,4-4-7-15,-2-9-9 16,3-17-40-16,-3 0-22 16,1-11-3-16,2-10-6 0,-2-13-4 15</inkml:trace>
  <inkml:trace contextRef="#ctx0" brushRef="#br0" timeOffset="28612.9602">15366 4541 10 0,'-37'-6'85'0,"6"-1"0"15,7 2-6-15,4 2-5 16,6 2-1-16,-2 2-76 15,16 11 2-15,17 6-1 0,6 7 1 16,3 3 1-16,5 7 1 16,5 4 0-16,2 2 1 15,-3 1 0-15,2 3 0 0,1-2 2 16,2 0-1-16,0-3 2 16,1-4 0-16,5-4 1 15,1-5 0-15,7-10 0 16,8-8 1-16,9-9-1 15,13-17-1-15,17-18 0 0,14-15-2 16,19-18 0-16,17-19 0 16,23-19-1-16,15-15 0 15,18-18 0-15,13-13 0 0,14-11-1 16,11-5 0-16,6-4-1 16,4-3-4-16,2 8-6 15,-7 1-10-15,-1 5-41 16,-8 20-20-16,-13 8-4 15,-13 14-7-15,-24 10-2 0</inkml:trace>
  <inkml:trace contextRef="#ctx0" brushRef="#br0" timeOffset="29672.8262">26111 8750 43 0,'-11'-38'84'16,"1"3"0"-1,0 8-6-15,1 6-4 0,0 11-48 16,9 10-8-16,-7 9-3 15,7 14-6-15,0 11-4 16,3 10-2-16,0 6-3 0,3 9-16 16,1 2-49-16,-4-6-10 15,0-9-6-15,-2-14-6 0,1-14-3 16</inkml:trace>
  <inkml:trace contextRef="#ctx0" brushRef="#br0" timeOffset="31019.741">26216 8309 28 0,'0'0'52'0,"0"0"0"16,0 6-3-16,2 13-48 15,3 6-6-15,2-1 3 16,4 6 0-16,-3-1-2 0,4-2 2 15,-1-2-1-15,-2-6 1 16,3 1 5-16,-5-7 5 16,1 5 5-16,-4-6 5 15,-2 2 3-15,-2 0 3 0,0 4 3 16,0 2-1-16,0-2-2 16,0 4-3-16,0-1-3 15,3 1-5-15,2-3-2 0,5 1-2 16,-1-3-2-16,5 3 0 15,-1-2 0-15,-1 2-2 16,-4 1 1-16,-5 2-1 16,-3 4 0-16,0-2-1 0,-7 0-1 15,-5-2-1-15,4-3 0 16,-1-5 0-16,6-4-1 16,3-11 0-16,9 0 1 0,6-7-1 15,8-9 0-15,2-7 0 16,2-4 0-16,0-7 0 15,-2-2-1-15,-5-3 1 16,-3 5-1-16,-4 0 1 16,-4 6 0-16,-3 4 1 0,-4 7-1 15,-1 4 0-15,-1 13 0 16,0 0 0-16,0 0 1 16,9 3-1-16,-4 9-1 0,2 3 0 15,4 5 0-15,-1 4 0 16,3 0 0-16,-1 1 1 15,-3 1-1-15,0 0 1 0,-4 0-1 16,-1-2 1-16,-4-3 0 16,0-1-1-16,-1-5 1 15,-3-1-1-15,-3-5 1 16,7-9 0-16,-9 9-1 0,9-9 1 16,0-4-1-16,3-8 0 15,8-3 0-15,1-4 0 16,6-8 0-16,4-2 0 15,2-1 0-15,2-4 0 16,2 0 0-16,-4 2 0 0,0 2 0 16,-3 6 1-16,-4 6-1 15,-5 4-1-15,-1 7 2 16,-11 7-2-16,10 2 2 0,-6 10-1 16,-2 3 0-16,1 1 0 15,2 2 1-15,2 1-1 16,2-1 1-16,3-6-1 15,-1-2 1-15,5-7-1 0,0-3 1 16,-1-7 0-16,1-5 0 16,-2-6-1-16,-2-4 1 15,1 0 0-15,-2-3 0 16,-4 3 0-16,1 1 0 0,0 2 0 16,-4 3 0-16,0 6-1 15,-4 10 0-15,9-6 0 16,-9 6 0-16,10 13-1 15,-1 2 1-15,1 2 0 0,5 1-1 16,2 1 1-16,4-4 0 16,4-2 1-16,0-4-1 15,-1-8 0-15,3-1 0 16,-4-8 1-16,0-6-1 0,-5-1 0 16,0-5 1-16,-6-1 0 15,2 2 0-15,-7 2 0 16,-2 1-1-16,1 5 1 0,-6 11-1 15,11-11 1-15,-11 11-1 16,15 2 0-16,-4 7-1 16,5-1 1-16,4 1 0 15,4 0 0-15,-1-2 1 0,4-3-1 16,-1-2 1-16,-3-2-1 16,2-3 1-16,-9-4-1 15,-3-3 1-15,-4-1 0 16,-5-3 0-16,-4 1 1 0,-3-2 0 15,-9 1-2-15,2 1 0 16,-4 2 0-16,-4 5 0 16,1 6 0-16,-2 6 0 15,4 13 0-15,0 13 0 0,7 18 0 16,1 10 0-16,5 13 0 16,1 10 0-16,8 5 0 15,3 4 0-15,0-1 0 0,0-3 0 16,0-8 0-16,-7-9 0 15,0-5-35-15,-3-12-49 16,-7-17-3-16,-7-14-5 0,-1-23-6 16,4-15-3-1</inkml:trace>
  <inkml:trace contextRef="#ctx0" brushRef="#br0" timeOffset="31152.6585">27631 8303 32 0,'11'-34'50'0,"1"7"-48"16,12-1-2-16,6 4-2 0,2 1-64 15</inkml:trace>
  <inkml:trace contextRef="#ctx0" brushRef="#br0" timeOffset="32694.6919">28814 8442 70 0,'-16'-42'88'0,"-5"-2"-4"15,-3-1-4-15,-5-12-6 16,-1 18-51-16,4 5-4 0,0 4-9 16,5 11-3-16,4 11-1 15,7 15-2-15,6 20 0 16,4 21 0-16,8 18-2 15,6 12-1-15,2 20 1 0,1 11 1 16,1 3-2-16,-1-2 0 16,-3-6-1-16,-4-9-1 15,-6-13 0-15,-4-13 0 16,-8-16 0-16,-8-19 0 0,-3-12 0 16,-7-16 1-16,2-10 1 15,-2-14 0-15,3-12 0 16,3-12 0-16,3-8 0 15,9-12 0-15,6-6 0 16,3-4 0-16,12 2-1 0,9 2 1 16,5 1 1-16,9 8-1 15,8 7 1-15,6 12 0 16,5 11-1-16,3 8 0 0,1 8 0 16,-2 9 0-16,-3 5-2 15,-5 12 0-15,-6 4 1 16,-6 4-1-16,-10 3 1 0,-6 2-1 15,-9 1 1-15,-6 0 0 16,-6-1 0-16,-3-5 1 16,-8-2-1-16,-1-4 1 15,-2-6 0-15,-3-6 0 0,7-3 0 16,-4-9 0-16,9-6 0 16,2-4 0-16,3-8-1 15,2-2 2-15,9-2-1 16,8-2-1-16,2 1 1 0,7-1-1 15,2 4 1-15,5 0 0 16,4 6-1-16,0 3 0 16,3 4-1-16,-2 6 1 15,4 3 0-15,-2 2 0 0,-1 2-1 16,-2 3 1-16,-3-1 0 16,-5 1 0-16,-2-3 0 15,-5-1 1-15,-7-3-1 0,-5-2 0 16,-9-2 0-16,-3-4 0 15,-6 3 1-15,-5-5-1 16,-6 4-1-16,-3 2 1 0,0 3 0 16,-5 7-1-16,3-1 1 15,4 12 0-15,0 9 0 16,7 4 0-16,2 5 0 16,8 3 0-16,1 4 1 15,13-1-1-15,2-4 0 0,4-1 0 16,2-8 0-16,2-2 0 15,1-11-1-15,-1-3 2 16,0-5-1-16,-3-10 1 16,2-5 0-16,0-6 2 0,-1-2-3 15,1-8 0-15,2 0 0 16,5 0 0-16,-1-1 0 16,0 5 0-16,-5 6 0 0,3 7 0 15,-2 7 0-15,-4 7 0 16,-5 7 0-16,-8 12 0 15,-2 6 0-15,-4 4 0 16,-1 4 0-16,-4-2 0 0,-5 0 0 16,1-4 0-16,1-3 0 15,4-5 0-15,3-8 0 16,0-11 0-16,18 0 0 0,5-10 0 16,7-11 0-16,5-12 0 15,3-6 0-15,3-11 0 16,1-7 0-16,-3-7 0 15,-6-4 0-15,-3-2 0 16,-7 2 0-16,-6 2 0 0,-7 9 0 16,-6 9 0-16,-4 10 0 15,-2 13 0-15,-6 16 0 16,-4 10 0-16,3 17-2 0,-1 14 2 16,4 8 2-16,2 10-2 15,-2 8 0-15,6 4 0 16,1-1 0-16,7 0 0 15,0-8 0-15,4-8 0 0,-1-6 0 16,0-12 0-16,4-10 0 16,-1-13 0-16,-1-5 0 15,1-12 0-15,1-5 0 16,-1-5 0-16,2 0 0 0,0 2 0 16,-5 2 0-16,2 10 0 15,-3 8 0-15,-1 9 0 16,-6 14 0-16,-1 9 0 0,-2 5 0 15,2 5 0-15,8 1 0 16,-3-7 0-16,8-4 0 16,2-11 0-16,10-7 0 15,4-12 0-15,5-8 0 16,9-22-58-16,-8 4-29 0,1-8 0 16,-1-6-9-16,-1-16-6 15</inkml:trace>
  <inkml:trace contextRef="#ctx0" brushRef="#br0" timeOffset="33757.7919">31484 7803 59 0,'-21'-24'82'0,"-4"12"-1"0,-9 8-3 16,3 29-5-16,2-9-61 16,7 16 0-16,9 3 0 15,12 5-4-15,7 2-1 16,13 2-2-16,6-1 0 15,0 2 0-15,-1-5-1 16,-8-4-1-16,-10-2 0 16,-10-3 0-16,-16-5-1 0,-6-6 2 15,-3 0-1-15,0-10-1 16,4-8 0-16,9-5-1 16,16-14 0-16,7-8-1 0,20-9 0 15,11-7-1-15,12-8 0 16,4-5 0-16,0-6 0 15,3-3 1-15,-5-2 0 16,-5-3 2-16,-11 4 0 0,-5 5 2 16,-11 6 0-16,-7 8 1 15,-7 10 0-15,-4 13-1 16,-2 22 0-16,-14 0-1 16,6 24-1-16,-4 14-1 15,0 12-1-15,4 12 1 0,8 16 0 16,0 3 0-1,0 2-2-15,3-4-1 0,-1-8-2 16,4-10-1-16,-4-11-1 16,-1-13 0-16,-4-23-1 15,3-14 1-15,-10-1 1 16,4-19 2-16,6-9 2 16,0-7 1-16,8-8 0 15,6-3 2-15,2-2-1 0,6-1 1 16,7 4-1-16,7 4 0 15,-2 8 1-15,-3 13-1 0,3 7 1 16,-6 12-1-16,1 7 1 16,1 13-1-16,0 11 1 15,-6 5 0-15,-3 3-1 16,7 0 1-16,-4-1-1 16,8-6 2-16,-2-6 0 0,-1-10-1 15,3-9 2-15,-3-7-2 16,-1-13 2-16,-5-7 0 15,0-8 0-15,-7-4-1 16,-7-7-1-16,-9-2-2 0,0-2 0 16,-9 2 0-16,-5 3 0 15,-7 6 0-15,-4 7 0 16,-4 7 0-16,2 13 0 0,0 7 0 16,2 13-8-16,3 7-6 15,9 11-17-15,27 0-55 31,18-3-3-31,6-5-4 16,10-10-5-16,10-6 6 16</inkml:trace>
  <inkml:trace contextRef="#ctx0" brushRef="#br0" timeOffset="34307.9544">32589 7804 23 0,'29'-32'89'16,"-5"-4"-1"-16,-4 1-2 16,-12-2-5-16,4 7-38 15,-8 2-17-15,2 2-7 0,-6 8-8 16,0 18-4-16,-7-3-2 15,0 14-3-15,-2 16 0 16,-2 10-1-16,2 9-1 16,8 7 0-16,1 2-1 0,3 2 0 15,5-5 1-15,1-3-2 16,15-9 1-16,0-7-2 16,1-7-1-16,-3-11 0 15,3-7-2-15,-5-7-1 16,6-2-1-16,-1-9 0 0,-10-5 0 15,3-4 1-15,-8-4 0 16,3-7 2-16,-7-3 4 16,2-3 0-16,-3-3 3 0,0-4 1 15,-5-2 1-15,-3-1 0 16,4 0 1-16,3 5 0 16,-3 5 1-16,3 6-3 0,-2 10 1 15,5 8-1-15,4 12-1 16,-1 10-1-16,-3 14 1 15,-4 8-1-15,1 7 0 16,-4 5 0-16,-1 2 1 0,-10 0 0 16,-6-3 0-16,-2-5 0 15,-2-5 0-15,1-5 1 16,4-9 0-16,0-2 1 16,7-8-1-16,9-9 1 0,0 0-1 15,0 10 0-15,8-8-1 16,14 0 0-16,-4 6 0 15,11-1-2-15,5 3 1 0,-4 5-1 16,10 2-1-16,-1 2-3 16,5 11-18-16,-18-18-59 15,-5 4-3-15,28 15-6 16,-14 4-5-16,4 5-4 16</inkml:trace>
  <inkml:trace contextRef="#ctx0" brushRef="#br0" timeOffset="36564.4854">23688 10232 41 0,'-8'-17'64'0,"-1"-1"3"16,-12-1-36-16,16 2 1 0,-6-4 0 15,6 0-2-15,-4-2-5 16,3 0-5-16,2-1-3 0,-3 0-2 15,3 4-2-15,0-4-2 16,4 5-3-16,-3 1-1 16,1 5-2-16,0 0 0 0,-1 5-2 15,3 8-1-15,0 0-1 16,0 0-1-16,-4 5-1 16,3 15 0-16,1 8 0 15,0 12-1-15,0 12 0 16,0 9 1-16,0 15 1 0,0 12-1 15,-3 18 2-15,-2 15 0 16,-6 18 1-16,5 12 3 16,-7 21 1-16,1 9 0 15,1 15 0-15,-4 6 0 16,5-1 1-16,3 3-1 0,5-3 1 16,2-5-3-16,0-9-1 15,9 0 1-15,2-10-2 0,6-5 0 16,-3-7 1-16,-2-8-1 15,2-12 0-15,1-11-1 16,-2-12-1-16,-4-20-1 16,5-10-5-16,-6-20-5 0,5-12-19 15,4-14-52-15,-7-17-2 16,-2-15-4-16,-8-14-6 16,16-16 0-16</inkml:trace>
  <inkml:trace contextRef="#ctx0" brushRef="#br0" timeOffset="37096.4519">23648 11266 12 0,'-14'-31'69'0,"5"3"3"15,-3 2 1-15,12 7-33 16,-12 0-5-16,2 6-4 0,-3 4-7 16,1 2-6-16,4-1-4 15,-4 5-3-15,12 3-3 16,-13-5-2-16,13 5-1 16,0 0 0-16,0 0-1 15,8-2 1-15,17-1-1 0,16-3 0 16,12-2 1-16,13-3-2 15,18-3 0-15,9-4-1 0,5-3 0 16,6 2-1-16,-6-2 0 16,-7 0 0-16,-13 4-1 15,-14 4 2-15,-15 3 0 16,-15 0-2-16,-12 7-4 0,-22 3-11 16,0-13-49-16,-19 16-15 15,-13 6-6-15,-5 1-5 16,-11 3-4-16</inkml:trace>
  <inkml:trace contextRef="#ctx0" brushRef="#br0" timeOffset="37548.6896">23503 12487 53 0,'-6'13'86'0,"-4"-6"-1"16,10-7-3-16,-11 7-2 0,11-7-53 16,0 0-5-16,16 0-2 15,8-4-6-15,6-6-4 16,16-3-2-16,12-3-1 0,14-5-1 15,14-2-2-15,2-2-2 16,3 3-2-16,-4 4-7 16,-10 0-24-16,-19 9-50 0,-6 4-3 15,-13 2-6-15,-16 3-6 16,-14 0-4-16</inkml:trace>
  <inkml:trace contextRef="#ctx0" brushRef="#br0" timeOffset="37959.5441">23803 13559 22 0,'-22'16'86'0,"0"-3"3"16,4-1-3-16,-1-4-6 15,5 31-22-15,6-31-38 16,8-8-2-16,0 13-3 16,9-12-5-16,20 0-4 0,8 0-1 15,16-2-4-15,7-6-6 16,17-2-14-16,6-2-61 16,4-4-5-16,-4 1-3 0,-4-5-7 15,-7 2-4-15</inkml:trace>
  <inkml:trace contextRef="#ctx0" brushRef="#br0" timeOffset="55619.4662">25225 10560 28 0,'-4'-30'57'0,"-2"-3"-11"16,6-1-6-16,-1 4-9 0,1 1-4 16,0 3-5-16,0 0-6 15,0 6-3-15,-4 3-1 16,-4 7-5-16,-1 2-2 0,-5 7-2 16,-2 1-2-16,-4 10-1 15,2 7 1-15,-1 7 1 16,4 10 1-16,-2 3 0 0,9 9 3 15,1 3-1-15,7 5 1 16,0 1-1-16,4 1 0 16,3-1-1-16,-1-3 0 15,3-2-1-15,-2-3 0 0,-2 0-1 16,0-2 3-16,-4-4-1 16,-2 1-1-16,-6-3-2 15,-3-5-9-15,-5-2-8 16,-3-7-16-16,-4-11-24 15,4-5-17-15,-7-9-5 0,4-5-3 16</inkml:trace>
  <inkml:trace contextRef="#ctx0" brushRef="#br0" timeOffset="55970.8688">24895 10915 6 0,'23'-15'58'0,"4"-2"-9"0,4-1-4 15,4-3-5-15,-1 2-6 16,0-7-7-16,-2-1-3 16,-2-3-4-16,-6-1-3 15,-4-5-2-15,-3 2-4 0,-5-4-1 16,-6-1-3-16,-2 3-3 16,-2-2 0-16,-2 3-1 15,0 1-2-15,-4 7 1 16,1 2-1-16,-2 8-1 0,0 5-1 15,5 12 0-15,0 0 2 16,-5 23-2-16,5 6 1 16,6 9 0-16,2 7 0 15,-1 6 1-15,4 5 0 0,-2-1-3 16,0 1-7-16,-3-3-7 16,0-8-3-16,2-1-13 15,5-4-29-15,-6-8-17 0,8-8-2 16,-5-12 4-16</inkml:trace>
  <inkml:trace contextRef="#ctx0" brushRef="#br0" timeOffset="56333.1077">25399 10655 20 0,'-6'-24'56'0,"-1"9"-17"15,7 15-2-15,0 0-3 0,-1 6-9 16,2 14-5-16,9 10-6 15,-2 3-2-15,4 3 1 16,1 2-1-16,3-3 0 0,4-5 1 16,5-6-2-16,-2-8 0 15,7-9-1-15,-2-7-1 16,2-10 0-16,-3-10 1 16,-2-8-2-16,-5-6-3 0,-7-5 1 15,-7-4-1-15,-6-1 0 16,-10-1 0-16,-4 1-1 15,-4 3-3-15,-6 5 0 16,-1 10-1-16,-3 9 0 0,2 11-1 16,-4 8 0-16,6 16-1 15,-2 11 0-15,4 10-4 16,4 7-10-16,8 3-19 16,8 1-37-16,2-4-4 15,4-3-7-15,13-6-1 0</inkml:trace>
  <inkml:trace contextRef="#ctx0" brushRef="#br0" timeOffset="56797.0369">25841 10618 63 0,'-3'-25'75'0,"-7"5"-2"15,0-25-11-15,4 32-38 16,-3 5-2-16,9 8-4 15,-16 0-7-15,9 5-4 0,-3 9-2 16,3 7 0-16,-3 5-3 16,4 4 3-16,2 3-2 15,3 0 0-15,1 1-1 16,1-3 2-16,5-4-1 0,2-5-1 16,5-4 1-16,1-7 0 15,2-6 1-15,-1-5-1 16,3-5 0-16,-4-8-1 15,3-6 1-15,-2-1-1 0,0-5-1 16,-2 0 0-16,-5-4 0 16,-1 3 0-16,-4 1-1 15,-2 0 1-15,-1 6-1 16,0 2 1-16,-2 3-2 0,-4 5 0 16,6 9 1-16,0 0-1 15,0 0 0-15,-4 12-1 16,4 6 1-16,7 5 0 0,2 2 1 15,-1 2-1-15,4 2-3 16,1-4-4-16,-1 0-4 16,4-8-18-16,-3-4-42 15,5-10-5-15,0-3-5 16,-1-8-4-16</inkml:trace>
  <inkml:trace contextRef="#ctx0" brushRef="#br0" timeOffset="57006.3525">26146 10423 14 0,'0'-48'73'0,"-5"2"2"16,0 6 2-16,-1 5-37 16,-2 5-7-16,3 10-6 0,1 10-9 15,4 10-6-15,-2 6-4 16,2 15-4-16,0 6-1 16,2 9-2-16,2 6 1 0,1 6 0 15,2 2-3-15,-2 0-2 16,-1-3-10-16,2-5-18 15,4-1-39-15,-6-9-6 16,2-8-6-16,-3-11-1 16</inkml:trace>
  <inkml:trace contextRef="#ctx0" brushRef="#br0" timeOffset="57533.695">26048 10486 55 0,'0'0'68'0,"14"6"0"16,-14-6-36-16,31 0-1 15,-5 0 0-15,6-6-9 16,5-5-7-16,1-4-3 0,-1 1-2 16,0-3-2-16,-4 0-1 15,-5-1-1-15,-2 2-1 16,-7 1-2-16,-5 4 0 15,-8 2-2-15,-6 9 0 0,0 0-2 16,0 0 1-16,-14-1-1 16,0 8 0-16,-7 6 0 15,0 7 1-15,1 6 0 16,-1 0 1-16,4 5 0 16,0-2-1-16,9 2 1 0,1-2 0 15,7-3-1-15,0-5 1 16,7-5 0-16,1-5 0 15,3-6 2-15,-2-5-1 0,3-4 0 16,-2-8 0-16,2-5-1 16,-1-2 0-16,-2-4 1 15,1-1-1-15,-3 0-1 0,2 0 1 16,-4 3 0-16,-2 5-1 16,-1 2 0-16,-2 14 1 15,0 0 0-15,0 0 0 16,3 12 0-16,2 7 0 0,0 5-1 15,1 5 0-15,3 0-6 16,3 3-21-16,3-2-44 16,-1-5-6-16,4-6-4 15,-5-6-4-15</inkml:trace>
  <inkml:trace contextRef="#ctx0" brushRef="#br0" timeOffset="57866.8877">26572 10224 4 0,'-8'-32'74'0,"-2"5"0"15,6 6-4-15,-2 32-17 0,6-11-28 16,0 0-7-16,-3 11-5 16,7 2-7-16,1 6-3 15,2 1 2-15,1-3 2 0,1-1 3 16,-2-4 1-16,1-4 1 15,-8-8-1-15,13 0 0 16,-13 0 1-16,9-16-3 16,-3 4-1-16,-1-3-3 0,1 0-2 15,-1 2 0-15,2 1-1 16,-2 3-1-16,-5 9 0 16,15-3-1-16,-8 5-1 15,2 7-5-15,3 7-9 0,-3 2-37 16,4 4-26-16,0 0-6 15,1-2-4-15,1 0-4 16</inkml:trace>
  <inkml:trace contextRef="#ctx0" brushRef="#br0" timeOffset="58441.7679">27245 10187 47 0,'-6'-21'72'0,"-2"-1"-1"15,1 6-26-15,-4 4-13 16,-4 6-4-16,3 6-5 0,-7 1-8 16,4 16-5-16,-4 4-2 15,2 13-3-15,0 6 0 16,-2 6 0-16,6 5 0 15,2 0-1-15,3 1-1 0,4-3 2 16,4-4-2-16,3-7-2 16,9-5-3-16,7-9-8 15,4-7-10-15,4-10-13 16,1-2-25-16,-4-10-17 16,3-7-6-16,-4-7 1 0</inkml:trace>
  <inkml:trace contextRef="#ctx0" brushRef="#br0" timeOffset="58849.1894">27311 10367 13 0,'1'-25'56'0,"-1"3"-5"16,0 4-6-16,-4 9-7 15,4 9-7-15,0 0-7 16,-9 12-4-16,8 5-6 0,-1 4 0 16,2 4-3-16,0 5 2 15,2-4-3-15,4 3-1 16,4-7-1-16,0 0 0 15,5-8-1-15,0-2-1 0,3-9 0 16,0-3-2-16,2-7 0 16,1-9-1-16,-4-4 0 15,1-6-1-15,-3-3 0 0,-2-3 1 16,-3-4-1-16,-3-2 0 16,-2-1 0-16,-3 0 1 15,-2 2-1-15,-3 1 0 16,-5 2-1-16,2 5 0 0,-1 6 0 15,-4 6 0-15,2 6-1 16,-2 7 0-16,-2 8 0 16,-1 10-1-16,1 9 1 15,0 7 0-15,0 4 0 0,0 5-1 16,3 4-2-16,4-5-3 16,4 2-10-16,2-7-14 15,5-9-29-15,9-5-20 16,4-8-4-16,2-5-4 0</inkml:trace>
  <inkml:trace contextRef="#ctx0" brushRef="#br0" timeOffset="59369.6279">27595 10215 7 0,'8'-19'61'0,"-3"4"2"16,-7 4-26-16,8 7-1 15,4 4-8-15,0 3-7 0,0 7-6 16,-3 4-2-16,-4 4-1 15,-1 2 0-15,-2 4-2 16,-6-1 0-16,-7 4-2 0,2-6-2 16,-4 2-1-16,1-4 0 15,1-4-1-15,4-4 0 16,9-11-1-16,0 0 2 16,0 0-3-16,9-4 2 0,6-8-2 15,1-4 0-15,3-4-1 16,1-3 0-16,-2-6 0 15,0-1 4-15,-2-5 1 16,-2-2 0-16,-5-2 3 0,3-3 0 16,-6 0 1-16,1 3 0 15,-4 5 0-15,0 3-2 16,-2 8-2-16,0 5-1 0,-1 9-1 16,0 9-1-16,0 0-2 15,-3 12 0-15,1 5-1 16,-2 8 0-16,1 5 0 15,-1 6 0-15,2 1-1 16,0 5 1-16,1-1 0 0,2-2 0 16,4-1 0-16,4-2 0 15,0-7 1-15,5-1-1 16,2-7 1-16,2-3 0 0,2-3-1 16,-3-6-1-16,3-1-3 15,-4-7-7-15,3-1-17 16,-2-1-52-16,-2-11-2 15,-4-6-8-15,2-5-3 0</inkml:trace>
  <inkml:trace contextRef="#ctx0" brushRef="#br0" timeOffset="59562.9191">27860 10058 24 0,'-24'2'86'0,"5"-2"-2"15,6 0-5-15,13 0-3 16,-6-14-46-16,8 3-8 16,13 2-15-16,2-4-19 15,2-6-55-15,1 8-9 0,0-1-5 16,-4 1-5-16,-3 1 0 16</inkml:trace>
  <inkml:trace contextRef="#ctx0" brushRef="#br0" timeOffset="60093.1742">27448 9944 44 0,'-7'-9'73'15,"7"9"1"-15,-9-15-25 0,9 15-9 16,-10-12-8-16,10 12-11 15,0 0-7-15,-12 0-5 16,10 11-4-16,-2 3-1 0,2 4-3 16,-3 4 2-16,5 5 0 15,0 2-2-15,1 0 1 16,6-1-4-16,3 0-11 16,4-5-29-16,2-3-28 0,4-7-5 15,2-7-6-15,-1-3 1 16</inkml:trace>
  <inkml:trace contextRef="#ctx0" brushRef="#br0" timeOffset="60907.128">27512 9955 31 0,'-11'-5'43'16,"11"5"-3"-16,0 0-4 15,-8-6-6-15,8 6-6 16,0 0-6-16,0 0-5 0,0 0-3 16,0 0-2-16,0 0-4 15,0 0-2-15,0 0 0 16,0 0 3-16,0 0 1 15,0 0 2-15,0 0 0 0,0 0 1 16,0 0-1-16,7 0-1 16,-7 0 0-16,8-1-2 15,-8 1-4-15,11 0 0 0,-11 0-2 16,0 0 0-16,0 0 1 16,8 7-1-16,-8-7 0 15,2 11 1-15,-2-11 0 16,2 15 0-16,-2-15 0 0,3 16 1 15,-3-16-1-15,3 15 1 16,-3-15 0-16,6 12 0 16,-6-12 0-16,9 9 0 15,-9-9 0-15,8 8-1 16,-8-8 1-16,9 12 0 0,-9-12-1 16,7 15 1-16,-3-5 0 15,-4-10-1-15,6 16 1 16,-4-7 0-16,-2-9 0 0,1 15 0 15,-1-15-4-15,0 15-7 16,0-15-8-16,-5 9-21 16,5-9-29-16,-2 10-4 15,2-10-4-15</inkml:trace>
  <inkml:trace contextRef="#ctx0" brushRef="#br0" timeOffset="67630.7704">25149 11505 13 0,'15'-11'60'0,"4"-3"1"15,11-24-12-15,13 15-23 0,11-4 1 16,12-1 0-16,14-8-6 15,12 0-5-15,13-5-6 0,15 0-1 16,10-4-3-16,3-2-4 16,8 3 0-16,4-1-2 15,-4 4 1-15,-7 2 0 16,-12 4 0-16,-18 3 1 16,-15 5 2-16,-15 7 0 0,-19 4 1 15,-16 2-1-15,-13 5-2 16,-8-2-11-16,-1-5-41 15,1 4-18-15,0-2-6 16,8-5-4-16,2-8 4 16</inkml:trace>
  <inkml:trace contextRef="#ctx0" brushRef="#br0" timeOffset="68411.8284">26497 9685 11 0,'-19'0'56'0,"4"-2"-17"16,15 2-1-16,0 0 1 15,0 0-2-15,19 4-6 0,12-4-3 16,11 0-6-16,15-4-3 16,16-1-2-16,23-6-5 15,15-3-2-15,16-5 0 16,18-3-3-16,13-2 0 15,10-3-3-15,10-2-1 0,4 0-1 16,-3 0 0-16,-2 0-1 16,-10-1 1-16,-11 3-1 15,-13 0 2-15,-13 3-1 0,-16 0 1 16,-14 1 0-16,-14 1 0 16,-11 3 1-16,-13 1-1 15,-6 1 0-15,-9 3 0 16,-10 2-1-16,-5 1 0 0,-7 3 0 15,-3 3-2-15,-8-2-4 16,-1 6-7-16,-13 1-19 16,0 0-46-16,0 0-2 15,-21 0-7-15,-5 0-3 0</inkml:trace>
  <inkml:trace contextRef="#ctx0" brushRef="#br0" timeOffset="71963.6971">20617 7168 7 0,'-51'-10'38'0,"3"2"-3"15,3-1-4-15,2 4-5 0,1 2-2 16,4-1 1-16,8 0-4 16,1 1-3-16,14-1-2 0,15 4-3 15,0-16-2-15,19 4-3 16,17-7 1-16,18-1-4 15,12-6-2-15,12-2 0 16,8-4 1-16,11 0-2 0,-4-1 1 16,0 3-1-16,-5 2 0 15,-3 4 0-15,-10 5 0 16,-8 5-3-16,-12 7-6 16,-12 4-13-16,-8 1-41 0,-5 8-6 15,-10 5-3-15,-10 5-2 16</inkml:trace>
  <inkml:trace contextRef="#ctx0" brushRef="#br0" timeOffset="72280.9877">20864 7327 32 0,'-11'0'52'0,"15"-12"-30"15,15-8-2-15,10 0 1 16,9-8 0-16,3 2-1 0,14-4-4 16,0-2-3-16,8 2-3 15,-3 3 0-15,-5 4-3 16,-1 1 0-16,-10 5-3 0,-2 4-1 15,-11 3-2-15,-1 4-3 16,-12 4-10-16,-2 1-17 16,-3 4-25-16,-4 4-9 15,0 2 0-15</inkml:trace>
  <inkml:trace contextRef="#ctx0" brushRef="#br0" timeOffset="86664.2953">28634 10363 10 0,'-37'10'66'0,"6"-5"4"16,2-1-1-16,8-4-1 15,6 1-50-15,15-1-7 0,5 0 1 16,14-1 0-16,9-3 0 16,4 0-2-16,11-2-2 15,0 0-2-15,6 0-1 16,-4 2-2-16,3-2 1 0,-7 2-1 15,-2-2-1-15,-6 1-3 16,-1 3-10-16,-11 1-32 16,0 1-28-16,1 0-5 15,-11 1-5-15,-11-1-2 0</inkml:trace>
  <inkml:trace contextRef="#ctx0" brushRef="#br0" timeOffset="86913.0435">28656 10691 17 0,'-10'10'68'0,"10"-10"2"16,0 0 1-16,12-7-3 15,9-9-53-15,8 3-2 16,4-2-3-16,5 0 1 0,1-2-2 15,1 2-2-15,-5 2-1 16,2 1-6-16,-8-1-11 16,3-5-50-16,-2 7-9 0,-4-2-5 15,0-4-4-15</inkml:trace>
  <inkml:trace contextRef="#ctx0" brushRef="#br0" timeOffset="90118.7221">23761 15651 4 0,'-19'-37'69'16,"-1"6"2"-16,3 6-2 15,-2 6-36-15,6 8-3 16,4 11-5-16,1 11-10 16,4 16-2-16,3 17-5 0,1 15-2 15,0 11-1-15,1 18 1 16,0 11 1-16,-1 7-1 16,-4 6-1-16,-7 0-5 15,-3-7-7-15,-1-5-23 0,-3-2-39 16,0-19-6-1,2-19-3-15,4-21-1 16</inkml:trace>
  <inkml:trace contextRef="#ctx0" brushRef="#br0" timeOffset="90465.6063">23737 15988 44 0,'7'-28'68'0,"3"7"1"15,-5 12-1-15,-5 9-43 16,6 7-6-16,-6 12-2 16,-2 9-4-16,-5 10-4 0,-6 3-2 15,-3 6 0-15,-2 0-1 16,-2 1 0-16,0-7 1 16,3-3 0-16,1-13 0 0,6-8 2 15,10-17-2-15,-12 8 1 16,12-8-1-16,2-14-1 15,7 3-2-15,0-1-1 16,6 5-1-16,0 3-1 0,4 5 0 16,3 11-1-16,-2 8 0 15,7 11 0-15,-1 3 1 16,5 6-3-16,0 3-6 16,-2-5-14-16,1-5-50 0,3 3-6 15,-1-8-6-15,0-10-4 16</inkml:trace>
  <inkml:trace contextRef="#ctx0" brushRef="#br0" timeOffset="91019.1935">24275 16493 24 0,'-8'-7'81'0,"8"7"-2"0,-15-19 0 16,15 29-12-16,0-18-41 0,3-2-4 16,10 3-6-16,1 6-6 15,10 1-3-15,6 11-2 16,3 10-2-16,7 5 0 15,-3 9 0-15,-1 4-1 0,-5 3-1 16,-2 1 1-16,-12-3 1 16,-6-3 2-16,-6-5-1 15,-5-3 3-15,-9-11-1 16,-1-5 1-16,-4-9 1 0,-2-4-2 16,0-9 0-16,2-6-3 15,4-7-1-15,-1-6-3 16,8-3-5-16,3-8-5 15,5 0-12-15,5 0-23 16,8-3-38-16,8 2-1 0,7 5-8 16,3 5-1-16</inkml:trace>
  <inkml:trace contextRef="#ctx0" brushRef="#br0" timeOffset="91318.8858">24832 16502 12 0,'20'13'82'0,"1"-4"4"16,-1-9-3-16,7-7-23 15,-3-9-13-15,1-5-11 0,2-4-13 16,-5-3-6-16,-2 1-6 16,-4 1-2-16,-8 3-2 15,-2 5-2-15,-6 5-1 16,0 13-2-16,-17-7 0 0,3 12 0 16,-5 10-1-16,1 9-1 15,-2 7 0-15,3 5 0 16,1 3 0-16,7 3 2 0,3 0-2 15,6-3 0-15,6-6 1 16,12-4-1-16,8-9 0 16,5-8-3-16,11-8-5 15,1-11-12-15,18-18-42 0,1-7-22 16,5-8-2-16,-1-12-7 16,-1-4-5-16</inkml:trace>
  <inkml:trace contextRef="#ctx0" brushRef="#br0" timeOffset="91549.5097">25646 16142 42 0,'-6'-12'82'0,"-5"5"-3"16,3 3-4-16,8 4-5 15,0 0-55-15,6-8-7 0,5 4-9 16,5 3-10-16,-2-1-1 16,1 3 1-16,-2 9 0 15,-2 4 3-15,-7 7 7 16,-4 1 9-16,-10 8 5 0,-9-1 5 15,1 5 3-15,-1-9-2 16,2-3-1-16,8-5-4 16,9-17-9-16,9 3-34 15,22-16-45-15,21-16-6 16,14-15-5-16,15-12-5 0</inkml:trace>
  <inkml:trace contextRef="#ctx0" brushRef="#br0" timeOffset="91996.6138">27397 15604 38 0,'0'-70'81'15,"-1"12"2"-15,-4 5-3 16,3 11-5-16,-4 10-57 16,1 12 0-16,5 20-2 0,0 0-4 15,-5 25-4-15,5 13-5 16,0 15-2-16,-1 15-1 16,1 13 1-16,0 8-3 0,0 5-7 15,-2-7-6 1,2-1-21-16,0-7-29 0,1-15-13 15,4-16-7-15,6-20-3 16</inkml:trace>
  <inkml:trace contextRef="#ctx0" brushRef="#br0" timeOffset="92311.423">27612 15834 17 0,'23'-70'78'0,"0"-1"4"15,-3 8-1-15,-3 8-28 0,-5 13-12 16,1 9-12-16,-3 16-9 15,-1 11-6-15,-6 11-3 16,-3 14-4-16,-4 7-2 0,-6 5 0 16,-3 5 0-16,-6 3-1 15,-4 3-1-15,-2-2-1 16,1-5-1-16,2-6-1 16,4-6 1-16,4-5-1 0,5-6 0 15,9-12 0-15,0 0 1 16,13 0-1-16,6-3 1 15,2-3 0-15,0 2 0 16,6-2 0-16,0 6 0 0,2 0-1 16,-3 6-1-16,-2 4-11 15,3-8-63-15,-3 19-5 16,1-4-5-16,-1 2-4 16,-1-5-6-16</inkml:trace>
  <inkml:trace contextRef="#ctx0" brushRef="#br0" timeOffset="92655.3039">28340 16004 69 0,'-4'-11'88'15,"4"-9"-4"-15,0-8-2 16,1 0-3-16,-1-5-63 15,0 6 0-15,0 1-1 0,-5 5-5 16,-5 6-4-16,-2 6 0 16,-2 9-2-16,-4 11-2 15,0 12 0-15,-1 9 0 16,1 7-1-16,5 8 0 16,4 1 2-16,6-1-1 0,6-3 1 15,13-7 0-15,11-9 0 16,9-11 0-16,5-8 0 15,6-9-1-15,5-6-8 0,-3-13-41 16,3-4-36-16,-3-7-3 16,-6-6-7-16,-6-6-6 15</inkml:trace>
  <inkml:trace contextRef="#ctx0" brushRef="#br0" timeOffset="104866.7797">15035 11436 23 0,'-53'-39'58'0,"-1"6"0"15,-2 11-2-15,0 8 0 16,-2 11-58-16,0 8 5 0,7 20 0 15,0 5 2-15,2 15 1 16,7 1 0-16,6 13 1 16,5 2-2-16,10 2-1 15,11-1 0-15,4-5 1 16,5-3 1-16,5-16 2 0,10-5 3 16,5-19-1-16,5-14 0 15,5-18 0-15,5-16 0 16,2-14 1-16,4-14-3 15,0-13-3-15,7-11-4 16,-6-9 0-16,5-6 0 0,-7-1-3 16,-5-3-1-16,-3 3-1 15,-3 6 1-15,-6 14 0 16,-8 14 0-16,-5 17-2 0,-5 16 0 16,-4 21 4-16,0 14-1 15,-12 29-1-15,-1 14 1 16,1 18 3-16,3 13 2 0,3 15 0 15,5 3 2-15,2 7-1 16,7-4 0-16,11-4 0 16,8-3-1-16,7-14 0 15,3-14-2-15,9-16 1 0,4-15 0 16,0-19-1-16,5-10 3 16,-5-20-2-16,3-14 2 15,-6-11-2-15,-3-8 0 16,-11-4 0-16,-5 0-1 0,-7 2 0 15,-11 6-2-15,-3 5 1 16,-6 9 0-16,-5 10-1 16,-7 11 0-16,-4 12 0 15,-3 8 0-15,1 15 0 0,0 8 1 16,5 9 0-16,3 2 0 16,7 5 1-16,3-1 0 15,12-4 1-15,7-5-1 0,8-10 1 16,7-11 0-16,8-13 1 15,2-8-2-15,5-19 0 16,-4-12 0-16,2-14 0 16,-4-6-1-16,-4-9 0 0,-9-4 0 15,-4-1-2-15,-8-3 0 16,-8 2 0-16,-2 3 0 16,-6 7 1-16,-3 4-1 15,0 13 0-15,1 8-1 0,-1 10 1 16,0 17 0-16,0 11 0 15,1 19 0-15,3 17 0 16,4 12 0-16,-1 14 3 0,2 7 1 16,1 8 2-16,-1 3-1 15,0-2 1-15,-3-5 0 16,2-11 0-16,-4-9 2 16,-1-14-3-16,0-11 1 0,-3-15 0 15,0-13 1-15,0 0 0 16,-10-24 0-16,3-4 0 15,0-5-2-15,1-8 0 16,4-2-2-16,2 0 0 0,3-1-2 16,12 1 0-16,3 5 0 15,5 6-2-15,8 6 0 16,2 9 0-16,0 8 1 16,2 9 1-16,-1 12-1 0,-6 12 1 15,-10 10-1-15,-12 12 2 16,-6 6 2-16,-14 7-1 15,-10 2-2-15,-5 0 2 16,-2-8-1-16,1-6 1 0,6-12 0 16,12-16-1-16,12-19 0 15,11-8 0-15,18-24-1 16,10-16 0-16,11-13 0 0,4-13 1 16,2-9-5-16,2-8 2 15,-4 0 1-15,-7-1 0 16,-10 6 0-16,-10 9 0 0,-9 9 2 15,-9 10-2-15,-8 15 3 16,-4 13 0-16,-8 16-1 16,-3 14 0-16,-1 8-1 15,4 17 1-15,-1 10-1 16,8 10 0-16,4 8 1 0,0 3 0 16,9 12 3-1,2 0 0-15,3 0-1 16,3-8 0-16,-4-4-1 0,-1-9 0 15,-3-12 0-15,-5-11 1 16,-4-24-3-16,0 0 0 16,-7-18 1-16,-1-10 1 15,-1-10 1-15,3-6-1 0,3-3 1 16,4-5-2-16,8-1 0 16,8-1 0-16,11 1-2 15,5 0-7-15,12 5-25 0,16 4-41 16,-1 4-2-16,4 5-6 15,1 5-5-15</inkml:trace>
  <inkml:trace contextRef="#ctx0" brushRef="#br0" timeOffset="105186.0963">17331 10084 57 0,'-1'-52'81'0,"-1"6"-2"15,0 4-2-15,2 9-39 16,0 10-7-16,2 10-8 0,-2 13-10 16,9 24-6-16,-4 21-3 15,-3 19-4-15,2 22 1 16,-3 20 0-16,-2 22 0 16,1 13-1-16,-8 18 4 15,2 6 1-15,-2 8 0 0,3 0 0 16,1 3 1-16,4-6-2 15,0-6 1-15,3-10 1 16,5-15-3-16,3-16-4 0,2-20-7 16,1-17-9-16,3-25-39 15,7-19-20-15,3-21-5 16,7-21-5-16,7-24-3 16</inkml:trace>
  <inkml:trace contextRef="#ctx0" brushRef="#br0" timeOffset="107223.9301">18382 10285 35 0,'-26'-12'57'16,"-10"8"5"-16,-10 13-29 15,-1 18-4-15,-6 11-4 16,4 11-6-16,0 5-4 0,10 7-3 16,2-3-2-16,15 1-4 15,10-9-3-15,12-11-1 16,8-5 1-16,11-12 1 15,10-10-1-15,4-8 2 0,4-4-1 16,1-7 0-16,-3-5-1 16,-6 0 0-16,-4-2-1 15,-8 4-1-15,-7 4-1 16,-10 6 1-16,-8 7-1 0,-10 9 0 16,-9 13 1-16,-2 5-1 15,-8 11 1-15,1 5 3 16,0 5 1-16,4 0 0 15,8-1 0-15,12-4 2 0,11-7-1 16,7-7-1-16,23-11 0 16,10-12-7-16,19-11-8 15,9-10-10-15,10-14-7 16,3-13-7-16,1-5-1 0,-4-13-1 16,-5-1 2-16,-10-2 8 15,-11-3 11-15,-12 3 16 16,-9 1 14-16,-11 5 6 15,-10 5 3-15,-7 9 1 16,-3 6-3-16,-8 9-4 0,-10 11-4 16,1 9-3-16,-4 7-5 15,1 10-2-15,-1 5-1 16,6 4-2-16,2 2 0 0,8-3 1 16,5 0 0-16,2-8 0 15,12-4 3-15,2-5-1 16,7-7 1-16,-1 0 0 0,2-9 1 15,-3 2-1-15,-2-2-1 16,-4 0-1-16,-2 4 0 16,-12 5-2-16,11 1 0 15,-11 9 0-15,0 9 0 0,-5 5-2 16,0 6 1-16,2 5 1 16,0 4-2-16,2 3 3 15,2-2 0-15,6 0-1 16,8-4-1-16,-1-2-1 0,7-5-6 15,-3-5-1-15,3-9-4 16,-3-7-3-16,1-8-1 16,-5-5 1-16,0-13 1 0,-2-5 5 15,1-9 3-15,2-8 3 16,-5-2 7-16,4-6 1 16,-6-2 1-16,6 0 3 15,-7 0 1-15,4-1 0 0,-5 6 1 16,-2 8 1-16,0 5-2 15,0 9-2-15,-1 7-1 16,-3 16-2-16,0 0-2 0,12 9-2 16,-6 13-1-16,0 4-1 15,0 6 1-15,3 4 0 16,1 0 0-16,1-2 1 16,2-2 0-16,1-7 0 0,4-6 1 15,-1-8 0-15,3-10 0 16,-1-4 1-16,-1-13 0 15,1-8 0-15,-3-7 0 16,1-2 2-16,-3-4-2 0,-1-1 0 16,-3 1 0-16,1 2 0 15,-2 7-1-15,1 5-1 16,-5 8-2-16,0 4 1 16,-5 11-1-16,13 0-1 15,-6 5 1-15,0 8 0 0,0 4 0 16,4-1 0-16,-2 1 1 15,3 1 0-15,0-4 0 0,0-2 0 16,3-5 1-16,-2-2-1 16,2-4 1-16,-1-1-1 15,1-2 1-15,-2-2-2 16,-2 1 1-16,-1-1 0 0,-2 2 0 16,-8 2-1-16,14 0 1 15,-4 0 0-15,2 0 0 16,5 1 1-16,2-1-1 15,7-4 1-15,1-7 0 0,5-5 0 16,1-4 0-16,0-8 0 16,-5-2 0-16,-3-6-1 15,-3-3 0-15,-5-4 1 16,-4-5-1-16,-4-4 0 0,-6-1 0 16,-1-4 0-16,-2-3 0 15,0 1 1-15,0 0 0 16,1 4 1-16,-3 3 0 0,0 11 0 15,-2 6-1-15,2 12 0 16,-5 13 0-16,7 10-1 16,-16 21 0-16,6 15-1 0,-2 12-1 15,4 11 1-15,2 9 0 16,4 4 2-16,2 1 0 16,6 1 0-16,6-7-1 15,7-6 1-15,6-9 0 16,0-8 0-16,4-9 0 15,-5-8 0-15,0-10 0 0,-2-10 1 16,0-6-1-16,-5-2 1 16,-2-12-1-16,-2-2 1 15,0-3 0-15,2-3-1 0,-4 0-1 16,2 2 1-16,-2 3-1 16,-1 5-1-16,1 2 1 15,-2 5-1-15,1 4 0 0,-10 0 0 16,13 13 0-16,-9 1 0 15,-2 1 0-15,-1 6 1 16,-1 2-1-16,0 3 1 16,0 3 0-16,0 4-1 0,0 3 2 15,3 3-2-15,3 6 1 16,4 1 1-16,-5 6-2 16,-2 3 2-16,-3 4 1 0,-2 2 0 15,-7-1 1-15,-6 0 2 16,-6-1 1-16,1-5 1 15,-5-7 3-15,3-7-1 16,2-10 1-16,6-6 0 0,3-10 0 16,11-14-2-16,-15 6 0 15,15-6-8-15,0-18 0 16,5-2 0-16,11 0 0 16,-4-11-27-16,8-1-56 0,5-6-5 15,4-6-2-15,0-6-7 16,0-8-4-16</inkml:trace>
  <inkml:trace contextRef="#ctx0" brushRef="#br0" timeOffset="107424.1756">19957 10368 42 0,'-8'-18'77'15,"12"-6"-1"-15,19-2-4 16,14-4-4-16,8-1-58 0,11 4-8 16,2 5-60-16,1-3-7 15,-7 2-8-15,-7 0-5 16,-9 1 5-16</inkml:trace>
  <inkml:trace contextRef="#ctx0" brushRef="#br0" timeOffset="107582.6497">19891 9833 3 0,'-57'3'72'0,"8"-2"0"0,13-1-7 16,12-5-53-16,15 29-39 16,9-24-34-16,15 7-8 15,9 2 2-15</inkml:trace>
  <inkml:trace contextRef="#ctx0" brushRef="#br0" timeOffset="108055.3747">19239 11644 62 0,'-24'-52'77'0,"4"6"-2"15,3 8-4-15,3 38-24 16,6-16-34-16,8 16-1 0,-12 7 0 15,4 16-5-15,1 19-4 16,-1 14-2-16,0 15 0 0,-2 10-4 16,1 11-16-16,2 8-36 15,1-4-16-15,-3 1-3 16,6-10-5-16,3-12-1 16</inkml:trace>
  <inkml:trace contextRef="#ctx0" brushRef="#br0" timeOffset="108388.836">19345 11900 29 0,'5'-39'66'16,"0"6"1"-16,1 10-3 15,-18 11-32-15,12 12-6 0,10 6-8 16,-5 16-9-16,4 11-5 15,-2 9 0-15,4 8 1 16,-6 5-1-16,-1 5-1 0,-2 1 0 16,-2 2 0-16,-4-2 1 15,-5-8 2-15,-3-2 2 16,-4-10 0-16,-3-3 2 16,-3-11 1-16,-1-6-1 0,-4-8 0 15,0-6-2-15,-1-4-2 16,-4-3-5-16,3 1-11 15,-2 2-36-15,1 0-25 16,2 0-6-16,2 2-6 0,3 3-2 16</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15:35.440"/>
    </inkml:context>
    <inkml:brush xml:id="br0">
      <inkml:brushProperty name="width" value="0.05292" units="cm"/>
      <inkml:brushProperty name="height" value="0.05292" units="cm"/>
      <inkml:brushProperty name="color" value="#FF0000"/>
    </inkml:brush>
  </inkml:definitions>
  <inkml:trace contextRef="#ctx0" brushRef="#br0">3816 2501 14 0,'-44'-30'-1'0,"9"3"8"16,7 5-4-16,4 3-14 15</inkml:trace>
  <inkml:trace contextRef="#ctx0" brushRef="#br0" timeOffset="1637.5845">25262 1869 14 0,'-31'-18'18'0,"-1"5"1"16,1 1 3-16,8 3-7 15,6 2 2-15,0 2-5 0,5 5-2 16,4 0-1-16,8 0-1 15,0 0 0-15,-6 10-1 16,8-1 1-16,5 0 0 16,10 2 1-16,3-2 3 0,13 0-1 15,7-2-1-15,12-3 0 16,8 0 0-16,9-4-2 16,9 0 1-16,8 0-2 15,5 3 0-15,6-3-2 16,8 4 1-16,6 2-3 0,-2 0 1 15,13 0-1-15,3 1 0 16,1 0 0-16,10-2 0 16,-2-1-1-16,-2 1 0 15,8-5 0-15,5 0 0 0,-1 1 0 16,-1 0 0-16,6-5 1 16,-1 1 0-16,0-6 1 15,3 3 1-15,-4 1 0 16,1-2-1-16,-2-4 0 0,-1 1 0 15,-5 1 0-15,4-1-1 16,-7 0-1-16,-2 0 0 16,-3 0-1-16,-6 0 0 15,-6 2 0-15,-8 3 0 0,-7-1 0 16,-12 2-1-16,-8 1 0 16,-9 3 0-16,-10 0-8 15,-15 4-26-15,-10 8-34 0,-6 0-5 16,-19-4-4-16,-16-8-1 15</inkml:trace>
  <inkml:trace contextRef="#ctx0" brushRef="#br0" timeOffset="6321.4547">26007 11218 41 0,'-34'-1'70'15,"4"-5"-2"1,6-3-2-16,6-1-41 0,18-2-2 15,14-3-6-15,24-6-2 16,21-6-6-16,19-6-2 0,17-7 0 16,20-7-1-16,16-1 0 15,10 0-1 1,-1 1-3-16,-4 5 1 0,-5 6-1 16,-14 7-1-16,-12 7 0 0,-23 5 1 15,-18 6 0-15,-18 2 1 16,-11 4 1-16,-15 2-1 15,-8 2-4-15,-12 1-8 16,9 6-23-16,-9-6-38 0,13 17-6 16,5-14-5-16,7-3-3 15</inkml:trace>
  <inkml:trace contextRef="#ctx0" brushRef="#br0" timeOffset="7647.3297">28354 9889 14 0,'0'0'54'0,"-11"-16"3"15,11 16-3-15,-14-13-50 16,14 13 4-16,0 0 0 16,0 0 1-16,-7 14 0 0,7-1-2 15,2 3 0-15,3 4 2 16,4-1 0-16,0 0 3 15,10-2 2-15,10-3 3 16,5-10-1-16,12-3 1 16,14-13 0-16,18-13 0 15,17-11-2-15,20-10-2 0,12-9-4 16,13-8-2-16,10-5-1 16,7-2-2-16,-1 5-3 0,-9 3-11 15,-5 10-35-15,-13 9-27 16,-13 8-4-16,-13 7-8 15,-18 4-2-15</inkml:trace>
  <inkml:trace contextRef="#ctx0" brushRef="#br0" timeOffset="12795.5584">26290 9579 40 0,'23'2'57'15,"7"-2"1"-15,14-7 0 16,9-2-54-16,9-1 3 0,12 0 1 16,11-3 0-16,7 1-2 15,6-2 0-15,15 1-1 16,-2-4-1-16,4-1 1 16,9 0-2-16,-2-1 1 0,15-3-1 15,7-1 2-15,5-1 0 16,-1 0-1-16,15-3 1 15,6 0 0-15,9 0 0 16,10-4 0-16,0 4-1 16,1-4 0-16,6 5 0 0,10-4 0 15,-2 2-2-15,6-3 1 16,0 3-1-16,-4 0 0 16,10-1 0-16,3 0 0 15,6 2-1-15,-4 0 0 0,1 1 0 16,-7 1-1-16,7 2 1 15,-5-1 0-15,-7 4 0 16,-7 2 0-16,-18-1 1 0,-98 10 1 16,9 1 0-16,70-7-1 15,-87 8 1-15,5-2 0 16,-14 0 0-16,2 2-2 16,-1-1 3-16,-8 0-3 0,-11 0 0 15,1 0 1-15,-7 3-2 16,-1-3-2-16,-11 3-5 15,-3 1-11-15,-10-2-45 16,2 6-10-16,-22 0-6 0,0 0-2 16</inkml:trace>
  <inkml:trace contextRef="#ctx0" brushRef="#br0" timeOffset="14092.4337">18480 13402 36 0,'-5'-10'39'0,"5"10"3"0,0 0-6 16,-10-9-8-16,10 9-5 16,0 0-6-16,-11 0-5 15,11 0-3-15,-6 4-4 16,6-4 0-16,-2 14-2 0,2-6 3 16,0-8 5-16,5 18 2 15,5-15 2-15,5 1-1 16,5-4 3-16,4 0-1 15,6-7-1-15,5-2-2 0,5-4-4 16,0-2-2-16,3-2-3 16,-2 0-4-16,0 4-14 15,-6 2-55-15,-2-3-3 16,-4 3-7-16,-7 1-4 0,-1 1 5 16</inkml:trace>
  <inkml:trace contextRef="#ctx0" brushRef="#br0" timeOffset="14668.8543">19113 13130 55 0,'0'0'62'0,"-13"-15"-3"15,13 15-35-15,0 0-4 16,0 0-1-16,-5 13-6 16,5 3-7-16,0 2-3 15,5 7 1-15,-1 2-1 0,1 2 0 16,3 0 0-16,-1 0 2 16,-1-1 0-16,2-2 0 15,0-2 3-15,1-5 1 16,-2-5 3-16,3-3 3 15,-2-6 0-15,2-4 0 0,0-3 1 16,2-9 0-16,-1-7-3 16,1-3-2-16,4-8-2 15,-2-3-2-15,0-4-2 0,2-3 0 16,-1 1-2-16,3-3 0 16,-3 3 0-16,2 3-1 15,-4 3-1-15,0 5 0 16,0 4-6-16,-2 6-9 15,0 5-27-15,4 5-37 0,-6 7-2 16,1 0-7-16,0 7-4 16</inkml:trace>
  <inkml:trace contextRef="#ctx0" brushRef="#br0" timeOffset="15162.5412">19678 13197 54 0,'0'-17'76'16,"0"8"-2"-16,5-5-2 15,6-1-38-15,2-2-7 16,1-1-3-16,3-3-2 0,2 1-7 16,-2 0-3-16,-1-2-1 15,-2 3-1-15,-2 2-3 16,-2 1-1-16,-3 3-1 16,-5 4-2-16,-2 9-1 0,0-13-1 15,0 13-1-15,-12-2 1 16,1 2-1-16,-1 8 0 15,-3 3-1-15,2 4 1 16,0 3-1-16,0 4 1 16,5 1-1-16,1 2 1 0,5 0-1 15,1-3 1-15,8-1 1 16,6-3-1-16,6-4 2 16,7-5-1-16,1-4 1 0,7-5-2 15,2-1-4-15,7-8-6 16,0-5-9-16,1-5-25 15,3 2-22-15,-5-7-14 0,2-1-7 16,-3 0-4-16</inkml:trace>
  <inkml:trace contextRef="#ctx0" brushRef="#br0" timeOffset="15412.6439">20291 12791 57 0,'-6'-19'75'0,"-2"-3"-2"16,5 9-19-16,1 2-10 15,2 11-13-15,0 0-11 16,7-4-5-16,5 9-5 0,2 8-3 16,0 7-2-16,2 7-1 15,5 7 0-15,1 7-1 16,0 9 0-16,-1 6-1 16,1 6 0-16,-4 4-1 15,-4 6 1-15,-4 0 0 16,-9 3-5-16,-13 10-46 15,-17-5-24-15,-14 2-3 0,-12-9-6 16,-16-4-2-16</inkml:trace>
  <inkml:trace contextRef="#ctx0" brushRef="#br0" timeOffset="16047.9253">18265 13070 11 0,'-2'-23'69'0,"-5"2"3"0,-5 7-3 15,-2-18-15-15,0 32-28 16,-3 11-7-16,-3 13-3 15,-5 13-5-15,1 15-2 16,-4 14 0-16,0 12-1 16,1 36 4-1,6 3-2-15,7 1 0 16,11-5 0-16,6-8 0 16,20-11 0-16,15-13-1 15,18-18 0-15,15-39-4 0,14-13-3 16,12-11-8-16,6-9-17 15,4-7-55-15,5-8-1 0,-3-4-6 16,-5 0-7-16,-10-5-1 16</inkml:trace>
  <inkml:trace contextRef="#ctx0" brushRef="#br0" timeOffset="21578.6458">17572 12728 19 0,'0'-20'50'15,"-1"3"1"-15,1 5-3 16,0 12-44-16,0 0-3 16,2 5-1-16,2 14 0 15,0 4 2-15,1 12 3 16,-2 9 1-16,-1 12 2 0,-2 13 1 15,0 9 1-15,0 11 1 16,-5 7 1-16,1 14 1 16,0 6-2-16,2 4 2 15,1 7-1-15,1-2-2 0,4 8 1 16,2 8 0-16,3 6-1 16,2 0-2-16,-1 6 0 0,1 4-2 15,1 5 0-15,-1 5-1 16,0 3 0-16,0-1-4 15,0 1 3-15,5 4-2 16,-5-5 0-16,5-2-1 16,-4-6 1-16,5 2-3 0,-1-9 4 15,2-2 1-15,-3-5-1 16,-8-78-2-16,2 11 1 16,-1-4 0-16,-1 7 0 15,-1-4 2-15,0 7-3 16,1-5-1-16,-2 7-2 0,-3 0 2 15,-1 0 1-15,0-2-2 16,0-3-4-16,-1-1-14 16,-1-4-23-16,-1-11-28 15,-1-1-3-15,-2-13-6 0,5-53-3 16</inkml:trace>
  <inkml:trace contextRef="#ctx0" brushRef="#br0" timeOffset="37260.6872">18532 14675 42 0,'-5'-21'39'0,"-1"11"-14"0,6 10-3 15,-5-8-3-15,5 8-7 16,0 0-3-16,-2 8-1 16,2 3 0-16,0 10-1 15,0 3 0-15,0 12 2 16,1 9-1-16,-1 3-1 0,0 10-4 16,-1 0-1-16,-3 7-9 15,-2-7-14-15,3 6-19 16,-5-13-15-16,3-5-5 0</inkml:trace>
  <inkml:trace contextRef="#ctx0" brushRef="#br0" timeOffset="37479.9815">18302 15009 0 0,'0'0'50'15,"-15"-15"-1"-15,15 15-24 16,-7-10-11-16,7 10-27 0,0 0-30 16,4 0-4-16</inkml:trace>
  <inkml:trace contextRef="#ctx0" brushRef="#br0" timeOffset="38109.063">19182 14736 38 0,'-6'-13'55'0,"6"13"0"16,-17-8-37-16,7 8-2 15,10 0 0-15,-16 14-6 0,11-1-4 16,2 6-5-16,3 6 0 16,2-2 0-16,7 5 1 15,3-4-1-15,2 2 0 0,3-5 0 16,-1 5-1-16,-1-8 0 15,-4-1-1-15,-4 0-3 16,-5 1-2-16,-2-3-3 16,-7-1-2-16,-2-1 1 15,-4-1-4-15,2-6-6 0,0-1-3 16,11-5-4-16,-13 0-2 16,13-10 2-16,0-1 0 15</inkml:trace>
  <inkml:trace contextRef="#ctx0" brushRef="#br0" timeOffset="38399.6319">19229 14913 14 0,'8'-30'35'16,"0"-1"2"-16,-5 2 4 16,-1 2-2-16,-2 5-6 0,0 2-6 15,0 5-7-15,0 15-7 16,-1-14-4-16,1 14-4 0,0 0-3 16,0 0-1-1,0 13-2-15,2-3 0 16,3 5 1-16,2-1-1 0,0 5 1 15,-1 3-1-15,0-4 1 16,-1 0 0-16,0-6 1 0,0 3 0 16,-5-15 1-1,7 14 3-15,-7-14 0 0,0 0 1 16,9-6 1-16,-9 6-2 16,5-14 0-16,-5 14-2 15,10-9 0-15,-10 9-5 0,13 0-11 16,-8 9-24-16,1 3-28 15,6 3-3-15,0-1-2 16</inkml:trace>
  <inkml:trace contextRef="#ctx0" brushRef="#br0" timeOffset="39040.8628">19640 14759 30 0,'-19'-1'54'0,"-6"1"-1"16,7 7-30-16,-3 3-2 16,9 6-6-16,0 5-8 15,10-4-4-15,2 5-1 16,6-8-1-16,2 2 2 16,5-8-1-16,5 0 3 0,-5-8-1 15,6-2 0-15,-8-4 1 16,5-4 2-16,-10 0-1 15,6-5 1-15,-11 5-1 16,0-2 1-16,-1 12-3 0,0-17 0 16,0 17-2-16,0-10-1 15,0 10-1-15,0 0-2 16,13 9 1-16,-6 2-1 0,3-4 1 16,1 3 1-16,2-4 0 15,2 3 0-15,2-9 2 16,0 0 2-16,0-9 2 15,1-5 0-15,-3 1 1 0,1-4 2 16,-4 2 0-16,-1-3 0 16,-3 5-2-16,-2 3-1 15,-1 1-2-15,-5 9-2 16,0 0 0-16,0 0-2 0,9-3 0 16,-9 3-1-16,13 7 1 15,-3-2 0-15,1 2 0 16,6-3 1-16,2 0-1 15,-1-3 1-15,3-1 0 0,-1-6-1 16,0-1 1-16,-1-2 1 16,-5-4 0-16,-1 4 1 15,-8 0 1-15,-2 0 0 16,-3 9 0-16,0-9 1 0,0 9-1 16,-7 0-1-16,7 0 0 15,-10 15 0-15,9-2-8 16,0-1-15-16,1 0-44 0,8 7-6 15,0-2-7-15,7-1-3 16</inkml:trace>
  <inkml:trace contextRef="#ctx0" brushRef="#br0" timeOffset="39630.5097">20651 14375 36 0,'-4'13'51'0,"2"8"-25"0,1 6-3 15,1 0-2-15,3 7-3 16,4 1-5-16,-3 1-6 16,1-3-13-16,-2-1-32 15,3 1-14-15,-5-1 0 0</inkml:trace>
  <inkml:trace contextRef="#ctx0" brushRef="#br0" timeOffset="40008.8023">20580 14662 47 0,'-11'-8'72'16,"11"8"-2"-16,-16-14-3 15,16 14-43-15,-8-6-5 16,8 6-2-16,0 0-6 16,2 10-7-16,5 1-3 15,3 0 0-15,3 5-1 16,0-1 1-16,6 2 0 0,-1-4-1 15,1 2 1-15,1-6 1 16,3-2 0-16,-3-4 3 0,0-3 1 31,-1-1 0-31,-1-8 2 0,-2 2-1 0,-4-4 0 16,-4-1 0-16,-1 2-8 16,-7-3-13-16,0-1-30 0,0 14-26 15,-9-14-6-15,9 14-4 16,-13-13-1-16</inkml:trace>
  <inkml:trace contextRef="#ctx0" brushRef="#br0" timeOffset="44080.8582">22593 13521 41 0,'-61'5'50'0,"-13"27"-26"15,2 10 2 1,1 11 1-16,-1 9 1 16,4 8-2-16,4 7-2 15,2 6-4-15,5 9-3 16,19-8-11-16,4 4-1 16,10 3-1-16,6 0-2 0,8-2 0 15,10 0-1-15,9 5 1 16,15-14 0-16,8-4 0 15,19-11 0-15,7-5 0 16,13-11 0-16,4-3 0 0,8-12 1 16,1-6 0-16,5-8 0 15,3-7-1-15,-4-8 0 16,-5-4 1-16,-1-14 2 16,-6-8 3-16,-2-10 2 15,-2-6 1-15,-6-8 5 0,-9-4-1 16,-4-7-1-16,-10-3 0 15,-4-4-2-15,-7-5-4 16,-13-1-2-16,-6-3-1 0,-13-2-3 16,-7-1 2-16,-11 0-2 15,-8 0 0-15,-10 3 0 16,-8 4-1-16,-3 3 1 0,-7 5-2 16,-3 8 1-16,-8 8-2 15,1 10 0-15,-5 8 0 16,-5 13 1-16,1 7-1 0,-3 9 1 15,3 12-1-15,3 8-4 16,3 5-7 0,10 10-16-16,5 12-47 0,10-4-5 0,6 2-7 15,8 1-6-15,9 1 5 16</inkml:trace>
  <inkml:trace contextRef="#ctx0" brushRef="#br0" timeOffset="44650.4356">22259 14019 30 0,'-9'-26'61'0,"2"1"3"15,4 8-30-15,-2 2 0 16,3 1-2-16,0 4-4 16,2 10-9-16,0-15-7 0,0 15-2 15,0 0-4-15,0 0-2 16,10-5-1-16,-10 5-1 16,9 5-2-16,-9-5 1 15,13 18 1-15,-5-3 0 16,0 6 0-16,2 6 2 15,-1 9 0-15,3 5 0 0,-1 11 0 16,1 9 0-16,0 4 2 16,0 9-1-16,2 3 1 0,2 3-1 15,-4-2-1-15,3 3 0 16,1-3 0-16,3-3-1 16,0-5 0-16,-1-5-2 15,2-7-5-15,-6-8-8 16,3-8-24-16,1-6-34 0,-6-13-7 15,-6-7-4-15,-6-16-3 16</inkml:trace>
  <inkml:trace contextRef="#ctx0" brushRef="#br0" timeOffset="45139.735">21746 14739 48 0,'-11'0'71'15,"2"-1"-2"-15,9 1-2 16,-13-7-44-16,13 7-1 16,0 0-2-16,0 0-5 0,18-12-7 15,2 5-2-15,14-5-1 16,10-4-1-16,19-6 0 15,14-3 0 1,15-8 0-16,15-3-1 0,10-3 0 16,6-3 0-16,4 0-1 0,1 2 2 15,-12 1-2-15,-9 6 0 16,-14 4 0-16,-15 5-2 0,-18 8-5 16,-18 2-10-16,-13 4-23 15,-15 6-31-15,-14 4-7 16,-14 0-4-16,-16 1-2 15</inkml:trace>
  <inkml:trace contextRef="#ctx0" brushRef="#br0" timeOffset="45540.0062">22569 14015 36 0,'-3'-24'75'16,"-3"1"-2"-16,0 5 0 15,1 27-20-15,-3-15-30 16,8 6-4-16,-9 0-5 15,-2 12-6-15,5 14-3 16,-2 6-1-16,1 16-1 0,1 7-1 16,-2 10 0-16,2 8 0 15,-4 5 0-15,1 1 0 16,-3 1-1-16,-3-2 1 16,-2-1-2-16,-2-5-1 0,-1-6-2 15,-1-5-2-15,0-8-6 16,3-4-6-16,3-9-9 15,6-1-27-15,-2-13-21 0,6-7-3 16,-1-9-2-16</inkml:trace>
  <inkml:trace contextRef="#ctx0" brushRef="#br0" timeOffset="45989.4921">21792 14245 7 0,'-9'-9'67'15,"9"9"0"-15,0 0-1 16,-20-9-30-16,20 9-9 0,5 2-7 16,6 8-6-16,10 6-6 15,4 6 0-15,17 6 1 16,8 7-1-16,19 3 1 0,13 2-1 15,13-1 0-15,8-2 1 16,8-2-4-16,4-5 0 16,-4-2-1-16,-6-6-2 15,-9 1 0-15,-17-7-5 0,-9 5-9 16,-17-8-12-16,-17 0-26 16,-12 1-21-16,-11-4-6 15,-13-10-2-15</inkml:trace>
  <inkml:trace contextRef="#ctx0" brushRef="#br0" timeOffset="46399.3925">22886 13997 23 0,'4'-18'68'0,"0"2"3"15,-1-1-1-15,-1 5-37 16,-1 3-4-16,-1 9-3 0,0-12-5 15,0 12-10-15,0 0-5 16,-8 5-1-16,-1 7-2 16,-4 10-2-16,-7 8 2 0,-4 9-3 15,-10 6 1-15,-4 7 0 16,-10 5 0 0,-1 0 1-16,-8 0-2 0,1-1-6 0,-3-3-12 15,4-7-18 1,11-3-32-16,-5-9-4 0,12-5-6 15,7-11-1-15</inkml:trace>
  <inkml:trace contextRef="#ctx0" brushRef="#br0" timeOffset="47077.4599">22591 14474 50 0,'-12'0'62'0,"12"0"0"15,0 0-32-15,0 0-3 16,17 0 0-16,9 0-5 16,2 0-5-16,14-1-2 15,9-1-1-15,9 4-3 0,3-2-3 16,8 0-2-16,2 0-1 15,0 4-1-15,-3 1-1 16,-6 3-1-16,-2 0-4 0,-11 2-7 16,-7-2-11-16,-11-5-38 15,-7 7-12-15,-12-2-4 16,-14-8-4-16</inkml:trace>
  <inkml:trace contextRef="#ctx0" brushRef="#br0" timeOffset="47495.4534">22306 14759 14 0,'-9'-4'66'0,"9"4"2"15,-10-12-1 1,30 8-37-16,-20 4-2 0,18 0 0 15,1 0-5-15,4 4-8 0,4 4-5 16,6 6 1-16,6 4-2 16,4 6-3-16,1 2-2 15,0 6 1-15,0 1-4 16,0 5-2-16,1 0-8 16,-6-2-20-16,-9-4-39 0,3-3-6 15,-3-6-5-15,-7-6-2 16</inkml:trace>
  <inkml:trace contextRef="#ctx0" brushRef="#br0" timeOffset="48008.3627">22338 14668 40 0,'0'-13'60'16,"0"13"-2"-16,0 0-21 15,15-4-5-15,0 7-3 16,2 9-9-16,5 9-6 16,1 6-2-16,9 7-3 15,6 7-1-15,3 3-1 0,2 1-3 16,1 0-4-16,3-2-10 16,-2-5-16-16,1 4-32 15,-12-14-10-15,-2-7-5 16,-8-4 0-16</inkml:trace>
  <inkml:trace contextRef="#ctx0" brushRef="#br0" timeOffset="48694.0844">22187 14682 16 0,'0'0'24'16,"0"0"-2"-16,10-12 3 0,-10 12 1 15,0 0 0-15,9-10-1 16,-9 10-2-16,0 0-3 0,0 0-3 16,0 0-2-16,0 0-3 15,-5 0-4-15,5 0-1 16,-19 13-3-16,4-3 0 16,0 5 2-16,-3 2-2 15,1 2 0-15,-1 1 0 16,1 4-2-16,-2 2 1 15,4-1-2-15,-1 3-4 0,-1-4-2 16,0 3-6-16,3-8-15 16,0 6-18-16,-1-13-19 0,9-2-5 15,6-10 1-15</inkml:trace>
  <inkml:trace contextRef="#ctx0" brushRef="#br0" timeOffset="49024.6061">22226 14712 13 0,'0'0'34'15,"0"0"-5"-15,0 0 2 16,0 0-6-16,0 0-7 0,0 0-2 16,-3 6-1-16,-3 2-1 15,0 5-2-15,0 2 1 16,-6 5-2-16,-6 6-2 16,5-3-3-16,-5 4 0 15,6-2-7-15,-7 2-10 0,5-7-20 16,2 8-23-16,5-12-8 15,5-5 0-15</inkml:trace>
  <inkml:trace contextRef="#ctx0" brushRef="#br0" timeOffset="49462.0843">21872 14625 1 0,'-10'-16'67'0,"8"8"4"0,1-3-1 16,0 2-30-16,1 9-5 15,0-13-5-15,0 13-10 16,8-6-8-16,3 6-4 15,0 3-3-15,4 5-1 16,2 2-2-16,7 4-6 0,-4-3-5 16,4 2-17-16,-2 5-30 15,0-9-14-15,2 1-4 16,-6-5-4-16</inkml:trace>
  <inkml:trace contextRef="#ctx0" brushRef="#br0" timeOffset="49775.9431">21983 14268 6 0,'0'0'54'0,"-16"-10"1"16,16 10-27-16,0 0-4 16,0 0 1-16,0 0-6 15,0 0-5-15,0 0-3 0,1 10 0 16,6 4 0-16,4 4-2 16,-2 5 0-16,6 2-1 15,0 6-3-15,3 5-9 16,-4-1-17-16,2-1-31 0,3 2-12 15,-3-4-2-15,5-2-2 16</inkml:trace>
  <inkml:trace contextRef="#ctx0" brushRef="#br0" timeOffset="50927.249">21952 15473 44 0,'-19'-26'70'0,"2"4"-1"16,-1-2-25-16,4 3-5 0,-1 6-8 15,5 6-12-15,-5 4-5 16,4 5-5-16,0 5-3 16,-3 9-2-16,4 10-3 15,-2 7 0-15,1 5-1 16,2 7 0-16,-1-2 0 0,5 3 0 15,3-3-1-15,2-3-1 16,0-7-1-16,3-8-2 16,9-4 0-16,-3-9 0 0,4-7 0 15,2-3-1-15,-3-9 2 16,1-5 1-16,1-9 2 16,-5-2 2-16,1-6 0 0,-6-2 2 15,-1-3 1-15,-1-4 0 16,-2 3 1-16,0-1 0 15,-4 4 1-15,1 4 0 16,1 3-1-16,-1 6-1 16,0 6-1-16,3 15 0 0,0 0-2 15,0 0 0-15,6 14-1 16,-4 3-1-16,3 9 1 16,3 3 0-16,-3 2 0 0,3 1 0 15,0 0 1-15,-3-3-1 16,2-5 0-16,1 1 0 15,-2-10 0-15,2-4 2 16,-8-11-2-16,11 10 1 0,-11-10 0 16,11-6 2-16,-7-5-1 15,0-4 0-15,1-2 0 16,-2-2-1-16,-1 2 0 0,-1-3 0 16,2 7-1-16,0 1 1 15,-3 12-1 1,10-1-1-16,-7 5 1 0,3 10-1 15,3 7-5-15,-4 0-12 16,5-2-34-16,-1 4-20 0,2-5-5 16,-1-4-3-16</inkml:trace>
  <inkml:trace contextRef="#ctx0" brushRef="#br0" timeOffset="51043.4664">22025 15430 0 0,'-7'-7'36'0,"-4"7"-23"0,11 0-43 16</inkml:trace>
  <inkml:trace contextRef="#ctx0" brushRef="#br0" timeOffset="51398.381">21842 15270 32 0,'-15'-18'75'0,"5"0"1"16,-2 2-19-16,5 0-9 15,2 0-6-15,0 2-12 0,4 2-6 16,-1 1-9-16,2 11-4 16,-1-13-2-16,1 13-3 15,0 11-3-15,0 8-1 0,0 5-1 16,0 10-2-16,0 6 0 16,1 7-4-16,1 3-6 15,6-1-11-15,1 2-26 16,-5-8-28-16,11-2-5 0,2-5-7 15,2-5 2-15</inkml:trace>
  <inkml:trace contextRef="#ctx0" brushRef="#br0" timeOffset="51652.7837">22095 15346 3 0,'-7'-20'75'0,"2"4"1"16,0 3-3-16,1-13-15 15,4 26-30-15,0 0-6 0,0 9-8 16,0 10-7-16,4 2-6 16,1 10 0-16,1 0-3 15,4 9-10-15,3 2-16 16,-7-5-31-16,10 3-14 0,-4-7-3 15,2-5-2-15</inkml:trace>
  <inkml:trace contextRef="#ctx0" brushRef="#br0" timeOffset="52895.7031">22242 15458 28 0,'0'0'54'0,"0"0"4"0,0 0-21 16,-1 10-19-16,3 9-6 16,7 5 0-16,1-6-4 0,3 7 0 15,-2-11-1-15,1 4 2 16,-3-11-3-16,1-3 2 16,-10-4-2-16,13-3 1 15,-10-7 0-15,0-5 0 16,-3 0 0-16,2-6-2 0,-2 1 0 15,0 0-1-15,1 6-2 16,-1-2 0-16,0 16 0 16,1-11-1-16,-1 11-1 0,5 17 0 15,1-4-1-15,-2 7 0 16,3-2 1-16,2 3 0 16,0-5 1-16,0 1 0 15,1-8 2-15,-1-5-1 0,0-4 0 16,-9 0 1-16,14-7-1 15,-6-3 1-15,-4-1-1 16,0-1 0-16,2-1-2 16,-1 1 0-16,-5 12-1 0,7-10 0 15,-7 10-1-15,12 0 1 16,-5 0 0-16,3 1 1 16,0 1 0-16,3 1 0 15,3-5 1-15,-4-8 0 16,4-4 0-16,-5-5 1 0,-3-2 1 15,-2-2 2-15,-6-2 1 16,0-3 0-16,-11 0 2 16,2 3 1-16,-7-4 1 0,2 6-1 15,-1 2-1-15,3 5-3 16,2 4 0-16,-1 9-2 16,11 3-1-16,-8 15-1 15,7 6 0-15,1 5-2 0,2 3 1 16,3 1-1-16,4 0-1 15,-1-1 0-15,2-3-2 16,-5-2 2-16,2-7-1 0,0-1 0 16,-4-5 1-16,-1-2 1 15,-2-9 0-15,0 0 2 16,0 0 0-16,0 0 0 0,0 0 1 16,14-2-1-16,-14 2-1 15,10-14 1-15,-10 14-1 16,14-17 1-16,-7 8-1 15,2-2 1-15,-3 1 0 16,2 1-1-16,-3-1 1 0,2 0 0 16,1 1 1-16,-8 9-1 15,8-13 1-15,-8 13 0 16,0 0-1-16,9-9 0 0,-9 9 0 16,0 0 0-16,1 10-1 15,0 0 0-15,1 1 0 16,5 2 0-16,3 0 0 15,-1-2-1-15,9 0-2 0,6-5 0 16,-3-2-2-16,4-4-2 16,1 0 0-16,-2-7-1 15,-2-2 0-15,0 0 1 0,-7-2 1 16,-3-1 2-16,-8 0 2 16,-4 4 2-16,0 8 1 15,-8-12 0-15,-6 11 1 0,-3 1 0 16,-2 6 2-1,2 5-2-15,0 4 0 0,2 4 0 16,9 1 0-16,5-1 0 16,1-1 0-16,8-2 2 15,6-8-2-15,6-2 1 16,1-9 0-16,5-8 1 16,-5-8 0-16,-1-3 1 0,-5-5 1 15,-5-3 0-15,0-1 0 16,-9 0 1-16,-1 0 0 0,0 4-2 15,-11 0 1-15,2 2-1 16,-4 7-1-16,0 3 0 16,4 6-2-16,-4 7 0 15,5 4 0-15,1 14-1 16,6 7 0-16,1 5-1 16,6 7 0-16,4 3 0 0,6 4-4 15,3-7-16-15,-13 1-59 16,22-6-1-16,3-8-7 0,0-11-3 15,1-11-6-15</inkml:trace>
  <inkml:trace contextRef="#ctx0" brushRef="#br0" timeOffset="53610.1352">23400 15251 24 0,'-23'-20'71'0,"1"0"2"15,0 4-2-15,5 4-40 16,-2 4-4-16,5 4-6 16,-4 4-6-16,5 6-8 15,3 8-4-15,0 2 0 0,7 3-1 16,2 5 0-16,1-1 0 16,6 1 0-16,7 2 0 0,-1-2 0 15,2-1 0-15,-2-4 1 16,2 0 0-16,-7-4 1 15,-3-1-1-15,-4-1 1 16,-4-2-1-16,-6 1 2 0,-6-3-3 16,-1 1 0-16,-3-1-2 15,1 1-8-15,4-3-4 16,1-2-14-16,14-5-25 16,0 0-24-16,16-16-3 0,6 2-4 15</inkml:trace>
  <inkml:trace contextRef="#ctx0" brushRef="#br0" timeOffset="53914.9442">23456 15229 6 0,'7'-36'80'16,"-7"6"2"-16,0 3-4 15,-7 7-5-15,-13 6-41 16,12 9-10-16,8 5-6 16,-15 12-8-16,14 10-6 0,1 3-1 15,2 6-1-15,6 3 0 16,0 2 0-16,5-3 1 15,-1 0-1-15,0-8 0 16,-1-4 1-16,-3-6 0 0,0-6 0 16,-8-9 1-16,11 0-1 15,-11 0 1-15,12-18 1 16,-8 4-1-16,-1-4 1 16,1 2-1-16,1 2 0 15,-1 1-1-15,-2 2-1 0,4 3-4 16,-6 8-9-16,13-5-25 0,-13 5-36 15,16 0-4-15,-5 0-5 16,4 0-4 0</inkml:trace>
  <inkml:trace contextRef="#ctx0" brushRef="#br0" timeOffset="54036.3723">23701 15245 31 0,'-1'-11'77'0,"1"11"-5"0,-14-9-18 16,7-4-48-16,7 3-57 15,0-2-13-15,4-3-6 16</inkml:trace>
  <inkml:trace contextRef="#ctx0" brushRef="#br0" timeOffset="54399.5831">23784 14836 14 0,'-10'-13'73'16,"-2"13"1"-16,3 6-2 15,2 9-2-15,28 13-49 0,-18 1-4 16,4 9-2-16,2 2-2 16,5 3-4-16,3-2 0 15,1-2-3-15,2-3-1 16,-4-5-1-16,0-2 0 0,-1-9 0 16,-6-4 1-16,2-6 1 15,-11-10 1-15,0 0-1 16,0 0 1-16,6-15 0 15,-6-3-1-15,0-2 0 0,0-2-3 16,0-1-1-16,0 4 0 16,0 3-2-1,1 3 1-15,-1 13-1 0,0 0-1 16,13 2 1-16,-2 14-2 16,-4 1-3-16,8 4-4 0,-1 0-4 15,8 2-12-15,-2-3-23 16,-1-7-29-16,4-6-7 0,0-7-5 15,2-2 3-15</inkml:trace>
  <inkml:trace contextRef="#ctx0" brushRef="#br0" timeOffset="54658.3828">24179 15088 38 0,'-12'0'70'16,"-1"0"-1"-16,2 6-1 15,0 1-35-15,6 6-7 16,4-1-6-16,0-2-6 0,13-1-2 15,-2-4 0-15,5-3 1 16,0-2 0-16,-2-3-2 16,-1-6-1-16,-2-1-1 15,-6-4-2-15,-3 0-1 0,-1 0-2 16,-2 2-1-16,-4-1-2 16,6 13-2-16,-13-13-5 15,13 13-4-15,-11 0-6 16,11 0-10-16,-1 13-12 15,1-13-21-15,3 21-19 0,4-11-4 16,-2 0 0-16</inkml:trace>
  <inkml:trace contextRef="#ctx0" brushRef="#br0" timeOffset="54892.42">24289 14913 42 0,'0'-42'81'15,"0"0"0"-15,0-1-1 16,-1 5-32-16,-5 2-11 16,1 6-9-16,2 11-7 15,-1 8-7-15,4 11-6 0,-7 7-3 16,4 16-2 0,0 3-5-16,3 11-4 0,0 4-7 15,7 2-11-15,-1 4-25 0,-4-3-27 16,11-4-7-16,-2-5-5 15,5-5 0-15</inkml:trace>
  <inkml:trace contextRef="#ctx0" brushRef="#br0" timeOffset="55792.9188">24519 14937 5 0,'-8'-9'70'0,"8"9"3"16,-17-8-2-16,10-7-11 15,7 15-36-15,-11 16-9 16,9-1-3-16,1 4-7 16,1 2-1-16,2-1-2 0,5 0 1 15,1-3 2-15,5-5 0 16,-1-3 1-16,2-8 0 16,4-1 2-16,1-10-2 15,0-6 2-15,3-3-1 16,0-3-2-16,-3-2 0 0,-3 1 0 15,-3-2 0-15,-1 2-1 0,-7 0 0 16,-4 4 0-16,-1-1 0 16,-5 1-1-1,-3 0-1-15,-1 0 0 0,3-1-2 16,-2-1 1-16,3 2-1 16,5-2 0-16,0 3 0 15,0-1 0-15,5 0 0 0,2 3 0 16,-1 0 0-16,-2-2 1 15,3-3 0-15,-7-1 2 16,0-4 0-16,-8-1 1 0,-1 0 1 16,-6 1-1-16,-1 2 1 15,-4 5 0-15,1 5-2 16,0 8 0-16,0 6-1 0,3 12 0 16,1 10-1-16,8 9-1 15,0 6 1-15,7 5-1 16,0 5 1-16,8 3 0 15,5-1-1-15,4-1 0 16,9-6 0-16,0-4 0 0,6-8-1 16,3-7 1-16,3-6-1 15,0-10 1-15,1-6 0 0,-2-3 1 16,-3-11-1-16,-1-3 0 16,-9-1 1-16,-5-1 0 15,-4 0-1-15,-5 1 0 16,-5 2 0-16,-3 4 0 15,-2 11 0-15,0-12-1 16,0 12 1-16,0 0-1 0,-5 7 1 16,5 5-1-16,3-2 1 15,1 2-1-15,5-1 1 0,0-4 0 16,6 0 0-16,-3-5 0 16,2-2 0-16,1-2 0 15,2-5 0-15,-1 0 0 0,-2-3 0 16,-3 0 1-1,0 1-1-15,-2 1 1 0,-9 8 0 16,7-11 0-16,-7 11-1 16,0 0 1-16,-11 0 0 15,3 3-1-15,-2 9 1 16,5 3-1-16,-1 8-1 0,1 0 1 16,5 4 0-16,0-2 0 15,7 0-1-15,0-1-2 16,-1-4-8-16,4-2-30 15,-3-3-40-15,-7-6-2 16,0-9-5-16,-6 1-7 0</inkml:trace>
  <inkml:trace contextRef="#ctx0" brushRef="#br0" timeOffset="55930.9437">25027 14556 64 0,'-8'-30'82'0,"-2"8"-5"0,1 8-22 15,-11 11-54-15,20 3-61 16,-12 2-12-16,10 9-2 16</inkml:trace>
  <inkml:trace contextRef="#ctx0" brushRef="#br0" timeOffset="56918.5507">20555 15594 25 0,'-9'-6'62'0,"9"6"3"16,-12-9-2-16,-12 8-43 15,28 1-6-15,11 6 1 16,1 4-6-16,7 6-2 16,1 4-2-16,4 2-1 0,-2 3-1 15,2 2-5-15,-6 0-7 16,1 0-13-16,-6-2-17 15,-2-4-16-15,-1-6-6 16,-4-6-3-16</inkml:trace>
  <inkml:trace contextRef="#ctx0" brushRef="#br0" timeOffset="57124.4154">20790 15675 50 0,'-3'-21'58'0,"2"0"-6"0,0 7-10 15,1 4-5-15,0 10-8 16,8-4-8-16,1 6-5 15,3 9-8-15,-2 3-1 16,5 5 0-16,2 2-1 0,-4 8 0 16,-2 1-1-16,-4 3 0 15,-4 3-2-15,-4 3 0 16,-10-3-6-16,-6 5-20 16,-4 2-45-16,-7-4-3 0,-3-3-5 15,-6-4-3-15</inkml:trace>
  <inkml:trace contextRef="#ctx0" brushRef="#br0" timeOffset="60211.8362">19118 16057 14 0,'-3'-23'73'0,"-6"6"2"16,4 0-2-16,-30 1-40 15,35 16-7-15,0 0-3 0,-3 9-7 16,6 13-7-16,4 8-5 15,7 8-2-15,2 8-1 16,3 4-5-16,1 2-14 16,-3-7-40-16,3 6-13 15,-4-8-6-15,-1-7-2 16</inkml:trace>
  <inkml:trace contextRef="#ctx0" brushRef="#br0" timeOffset="60668.8469">19163 15996 1 0,'-30'-27'68'16,"-5"5"4"-16,-3 2 1 0,4 8-39 15,-3 5-1-15,1 5-7 16,0 2-7-16,3 12-7 0,-1 3-2 15,3 12-4-15,6 3 0 16,1 12-1-16,7 10 0 16,2 7-2-16,8 9 0 15,6 4 0-15,5 2-1 16,11-1 2-16,5-4-3 0,9-6 0 16,6-12 0-16,7-9 0 15,5-16 1-15,4-10 0 16,2-16-1-16,-2-6 1 0,2-17 0 15,-4-13 1-15,-1-10 1 16,-7-12 2-16,-6-7 0 16,-11-1 1-16,-9 0 0 15,-11 0 0-15,-5 2-1 0,-16 9-1 16,-10 9 0-16,-9 11-3 16,-8 13-1-16,0 10-1 0,-4 12 0 15,4 19-4 1,-2 14-9-16,11 16-33 0,8 18-35 15,5 7-2-15,10 10-6 16,9-1-3-16</inkml:trace>
  <inkml:trace contextRef="#ctx0" brushRef="#br0" timeOffset="64457.838">15554 12905 9 0,'0'0'48'0,"-12"-12"3"15,12 12-1-15,-12-7-44 16,12 7 3-16,0 17 4 0,6 2-1 16,5 13 1-16,1 3-1 15,1 13 2-15,5 4 0 16,1 12-1-16,3 3-4 16,-4-2-1-16,0 16-1 15,1 1-1-15,-6 4 1 16,2 2-1-16,-8-6-1 15,5 2 1-15,-8-8 0 16,6 3-2-16,-8-24-8 16,3-2-26-16,6-7-33 0,-8-9-4 15,3-6-6-15,-3-13-1 16</inkml:trace>
  <inkml:trace contextRef="#ctx0" brushRef="#br0" timeOffset="65871.8447">16364 10606 9 0,'-7'-23'60'15,"-1"0"4"-15,-4-4-31 16,1 2 0-16,-6 2 0 16,-1-2-4-16,-8 2-6 15,-1-3-7-15,-10 5-4 16,-4-2-2-16,-7 3-3 0,-6-1-1 16,-4 5-2-16,-8 0 0 15,-4 5-2-15,-4 6 0 16,-7 2-1-16,-6 3 0 15,-5 12 0-15,-6 6 0 0,-6 6-1 16,-3 10 0-16,-1 6 0 16,0 7 0-16,4 3-1 15,2 10 1-15,6 2 0 16,8 7 0-16,4 3 0 0,9 4 3 16,5 7 0-16,9 0 0 15,5 3 1-15,7-1 0 16,8 3 2-16,6-3-3 15,10 2 1-15,7-1-1 0,9 0-2 16,8 0 0-16,5 0 0 16,13-2 0-16,10-4 0 15,8-2 0-15,7-7 1 16,7-3-1-16,10-11 1 0,4-6 0 16,13-11-1-16,5-6 1 15,8-10-1-15,4-6 1 16,6-12-1-16,8-4 1 0,2-8-1 15,7-12 1-15,0-7-1 16,-1-8 0-16,1-9 1 16,0-7-1-16,-6-6 0 0,-2-8 0 15,-10-4 0-15,-5-2 0 16,-6-3 0-16,-10 0 1 16,-11 0-1-16,-10 0 0 15,-11 1 0-15,-11 0 0 16,-7-1 0-16,-12-1 0 0,-10 0-1 15,-5 2 1-15,-3-1-3 16,-11 5 1-16,-5 6-1 16,-9 5 0-16,-2 9 0 0,-5 7 0 15,-6 10 0-15,-4 7-3 16,-2 8-1-16,0 5-8 16,4 3-29-16,6 7-31 15,6 0-3-15,11 4-6 0,9-3-1 16</inkml:trace>
  <inkml:trace contextRef="#ctx0" brushRef="#br0" timeOffset="66750.372">18728 9881 47 0,'1'-45'70'0,"-1"2"-3"0,-1 1 0 16,-8-26-8-16,-3 29-57 16,-4 5 1-16,-5 0-1 15,-8 8 1-15,-8 4 2 0,-8 4-1 16,-9 5 0-16,-5 6-1 16,-5 7-1-16,-5 3 1 15,-3 9 0-15,-2 9 0 16,-1 3 0-16,3 8-1 15,2 4 0-15,1 6 1 16,-1 8-1-16,8 0 0 16,2 7 0-16,7 4 0 0,4 8 0 15,7 3 0-15,9 3 0 16,5 5 0-16,7 3 0 0,10 2 1 16,5 1-1-16,6-1 1 15,8-1-1-15,12 0 1 16,7-3-2-16,12-1 2 15,10-4 1-15,13-3 0 0,12-4 0 16,14-6 0-16,14-5 0 16,16-9-1-16,11-7 0 15,12-13-3-15,9-11 0 0,8-12-1 16,6-8-1-16,-2-18 0 16,0-10 0-16,-7-12 0 15,0-8 1-15,-8-8-1 16,-9-7 1-16,-7-6 0 15,-12-4 1-15,-10-2-1 0,-10-5 1 16,-14-2 0-16,-13-2 0 16,-16 0 1-16,-6 0 0 15,-21 1 1-15,-9 5-1 16,-13 1 1-16,-8 4-1 0,-17 5 0 16,-10 4-1-16,-12 7 1 15,-12 5-1-15,-10 8-1 16,-10 7 0-16,-10 6 1 15,-7 8-1-15,-7 6 0 0,-5 7 0 16,-8 8 0-16,2 3 1 16,-6 12-1-16,-3 6 1 0,1 8 0 15,-3 8-2-15,4 7-4 16,4 6-11-16,5 6-21 16,10 9-34-16,2 1-5 0,8 5-5 15,10-2-2 1</inkml:trace>
  <inkml:trace contextRef="#ctx0" brushRef="#br0" timeOffset="73577.5582">14517 15100 4 0,'-19'4'66'0,"4"-2"4"0,6-2-2 16,9 0-31-16,0-18-8 15,10 3-4-15,9-3-10 16,7-1-4-16,1 1-3 15,2-2-2-15,3 5-4 0,-3-2-13 16,-5 6-25-16,6 6-29 16,-11 5-6-16,-8 0-5 15,-11 0 0-15</inkml:trace>
  <inkml:trace contextRef="#ctx0" brushRef="#br0" timeOffset="73776.1797">14653 15028 61 0,'-11'0'75'16,"4"-1"-4"-16,7 1-20 15,-15 7-14-15,12 3-7 0,3 5-12 16,0 5-8-16,0 6-4 16,4 5 0-16,5 3-2 15,-1 3-7-15,4 5-16 16,-2 2-38-16,1-4-14 15,-2-1-4-15,-1-6-6 0</inkml:trace>
  <inkml:trace contextRef="#ctx0" brushRef="#br0" timeOffset="74514.9611">14616 15466 44 0,'0'0'75'0,"5"-17"0"16,7 4-3-16,5-5-40 15,3 0-5-15,2-4-6 0,4 1-8 16,1 0-3-16,-3-2-4 16,0 1-1-16,-4 1 1 15,-2 2 0-15,-8-1-1 16,1 4 0-16,-6 0 0 0,-3 3 0 15,1 2-1-15,-2 2-1 16,-1 9-2-16,0-9 0 16,0 9-2-16,0 0 0 15,3 5 0-15,0 3 0 0,0 4-1 16,-1-1 1-16,1 1 1 16,2 1 0-16,-1-3 1 15,-2 0-1-15,-2-10 1 16,5 11 0-16,-5-11 1 0,0 0 0 15,0 0 0-15,11-11 0 16,-7 2-1-16,-1-5 1 0,3 1-1 16,1-1 0-16,-3 1 0 15,0 0-1-15,2 3-1 16,-6 10 1-16,6-10-1 16,-6 10 0-16,0 0 0 0,15 10 0 15,-9 1 0-15,1 1 0 16,5 2 0-16,2-1 0 15,0 0-2-15,0-5-2 0,7-5-2 16,-6-3-3-16,6-6-1 16,-7-7 0-16,3-8 1 15,-4-4 1-15,-6-6 4 16,0-1 3-16,-6-4 5 16,-1 0 3-16,-4 2 3 0,-3 0 2 15,-3 1 1 1,1 3 0-16,-2 6-2 0,2 3-1 15,1 4-2-15,1 7-2 0,7 10-3 16,0 0 1-16,-7 8-5 16,7 7 1-16,4 5 0 15,3 3 0-15,3 6 0 16,0 3 0-16,2-1-2 0,-3-2-6 16,1 2-17-16,-2 2-35 15,-1-6-15-15,0-4-6 16,-1-6-5-16,-2-4 0 15</inkml:trace>
  <inkml:trace contextRef="#ctx0" brushRef="#br0" timeOffset="74650.7694">15101 15086 12 0,'-15'-13'76'0,"2"1"2"16,5-2-3-16,-6 1-27 15,14 0-10-15,6 4-19 0,5-5-30 16,1 5-51-16,11 2-8 15,1-1-6-15,2 0-4 0</inkml:trace>
  <inkml:trace contextRef="#ctx0" brushRef="#br0" timeOffset="74818.4394">15462 14883 53 0,'-5'0'85'0,"-5"0"-1"0,0 0-6 15,0 0-5-15,-27-1-58 16,37 1-37-16,0 0-41 16,0 0-10-16,0 0-10 15,11-4-3-15</inkml:trace>
  <inkml:trace contextRef="#ctx0" brushRef="#br0" timeOffset="76834.9656">14905 15830 14 0,'-14'0'56'15,"-1"10"2"-15,10 6-26 0,-5 9-9 16,7 1-4-16,1 10-7 15,1 4-3-15,2-1-1 16,6 1-2-16,3-7 0 16,1-2-1-16,4-11 1 15,0-4-1-15,4-13 1 0,-2-3-1 16,3-13-2-16,-4-9 2 16,-2-1-1-16,-7-4-1 15,3 1 2-15,-9-2 0 16,-1 4 1-16,0 1-1 0,-1 7 1 15,-4 7-2-15,5 9 0 16,0 0 0-16,0 0-3 16,0 0-1-16,0 16 0 0,7 0-2 15,4 3 2-15,0 0 1 16,7 1 0-16,-3-7 1 16,4-3 0-16,-2-5 0 0,0-5 1 15,-2-3-1-15,-5-10 2 16,0-4-2-16,-6-4 1 15,-3-1-1-15,-1-5 0 0,-3 3 0 16,-9-1-1-16,2 5 1 16,-6-1-2-16,0 6 0 15,-3 3-1-15,1 7-1 16,0 3 0-16,0 1 0 16,3 9 0-16,3 4 0 15,2 5 0-15,6 2 0 0,3 3 0 16,1-5 1-16,6 3 0 15,5-6 1-15,3-3 0 16,2-7 1-16,3-4-1 0,-1-1 1 16,-1-13 0-16,-1 0 1 15,-3-8 0-15,-5 0 0 16,0-2 1-16,-4 0 0 0,-3 1 1 16,-1 2 0-16,0 4-1 15,0 4-1-15,0 13 0 16,0-12-1-16,0 12 0 15,0 0-2-15,5 14 1 16,3-3-1-16,-1 1 1 0,5 1 0 16,-3-2 0-16,6-1 0 15,-5-5 1-15,0-1 2 16,-10-4-2-16,17-2 1 16,-17 2 0-16,12-15-1 0,-8 4 0 15,-1 1 0-15,0 0-1 16,2 1 1-16,-5 9-2 15,10-13 1-15,-1 9 0 16,0 0 0-16,2 1-1 0,0 0 2 16,5-1-1-16,-2-3 0 15,2-2 2-15,-5-1 0 16,1-4 3-16,-3 0 1 16,-4 0 0-16,-3-2 0 0,-2 2 1 15,0 1 1-15,-2 1-2 16,-2 3-1-16,4 9-2 0,0 0-1 15,0 0-1-15,-4 13-1 16,10 8 0-16,4 8-2 16,8 8 1-16,0 5 0 15,6 7 1-15,1 0-1 0,-1 1 2 16,0 0-1-16,-1-4 0 16,-3-3 0-16,-5-6-2 15,-1-4 0-15,-6-8 0 16,-2-6-1-16,-4-5-1 15,-2-14-1-15,0 0 1 0,-12-11-1 16,0-9 1-16,-3-10 0 16,-2-5 1-16,-2-5 0 15,-2-7 1-15,2-5 1 0,-1-3 1 16,2 1-1-16,3 1 2 16,2 6 0-16,4 4 1 15,6 7 1-15,3 8-1 0,1 7 1 16,6 10-1-16,5 7 1 15,-1 4 0-15,2 5-2 16,0 6 1-16,-2 4-3 16,0 6-6-16,-6-1-22 0,-5 2-43 15,9-1-5-15,-3-8-4 16,5-5-6-16</inkml:trace>
  <inkml:trace contextRef="#ctx0" brushRef="#br0" timeOffset="76963.4503">15693 15652 42 0,'8'-11'86'0,"-4"2"-1"16,-4 9-5-16,-8-10-4 16,-3-4-42-16,0 10-27 0,11 4-37 15,-11-2-40-15,11 2-7 16,0 0-6-16,1-9-5 16</inkml:trace>
  <inkml:trace contextRef="#ctx0" brushRef="#br0" timeOffset="78906.1024">16905 14397 40 0,'-7'-9'51'0,"7"9"-2"16,-11-11-8-16,11 11-8 15,0 0-5-15,-5 9-4 0,5 8-6 16,4 9-5-16,6 5-3 16,-1 5-1-16,3 4 0 15,4 7-3-15,-3-5-8 16,5 3-17-16,-4 1-36 0,3-7-12 15,0-4-6-15,-4-6 0 16</inkml:trace>
  <inkml:trace contextRef="#ctx0" brushRef="#br0" timeOffset="79217.5087">16860 14545 43 0,'-7'-24'68'16,"4"3"1"-16,-12 4-23 0,19 0-7 15,7 5-9-15,7 6-6 16,4 6-5-16,1 2-6 16,3 11-3-16,1 1-2 15,0 7-2-15,-1 4-1 16,-1 2 0-16,-2 1-2 0,-6 4-1 15,-6-1 0-15,-9 3-1 16,-2-3 0-16,-9 2-4 16,-4-2-5-16,0-1-16 0,-6-4-20 15,3-7-27-15,9-5-7 16,7-14-4-16,0 0 1 16</inkml:trace>
  <inkml:trace contextRef="#ctx0" brushRef="#br0" timeOffset="79384.4365">17172 14594 30 0,'-2'-15'78'0,"-5"4"-2"0,7 11-2 15,-10-6-5-15,10 6-45 16,-3 10-10-16,3 0-16 16,3 6-20-16,8 2-44 15,-1-2-5-15,0-1-5 0,0-3-3 16</inkml:trace>
  <inkml:trace contextRef="#ctx0" brushRef="#br0" timeOffset="79795.8443">17180 14484 12 0,'-5'-9'80'0,"-5"0"3"15,10 9-4-15,-17-16-5 16,17 16-42-16,0-9-7 15,0 9-10-15,6 0-9 16,5 7-3-16,4 8-3 16,6-1 1-16,0 3-1 0,2 3 1 15,2-2-1-15,-3 0 1 16,-2-4 0-16,-3-4 0 16,-5-2 0-16,0-6 1 15,-12-2-1-15,14-6-1 0,-10-4-1 16,-2-6-7-16,1 3-11 15,1-3-27-15,-4-3-27 16,4 1-7-16,4-2-3 0,-1 4-2 16</inkml:trace>
  <inkml:trace contextRef="#ctx0" brushRef="#br0" timeOffset="79900.9718">17494 14408 1 0,'-8'11'42'0,"8"-11"-34"15,-12 33-14-15,8-20-30 16</inkml:trace>
  <inkml:trace contextRef="#ctx0" brushRef="#br0" timeOffset="80285.3567">17285 15251 44 0,'-22'-25'81'0,"0"-1"1"0,2 2-3 16,2 2-35 0,3 6-9-16,5 7-8 0,10 9-11 15,0 0-6-15,-6 8-5 16,10 11-2-16,7 6-3 0,3 3 0 16,0 4-1-16,5 4-7 15,-2-5-13-15,2-1-40 16,-1 6-15-16,-1-6-4 15,-2-1-8-15,-1-6 1 16</inkml:trace>
  <inkml:trace contextRef="#ctx0" brushRef="#br0" timeOffset="80953.8266">17234 15675 78 0,'-21'-19'83'0,"0"4"-2"16,4 3-7-16,2 1-44 0,6 7-6 15,9 4-6 1,-4 6-8-16,6 10-6 0,6 2-4 16,5 3 0-16,0 6 1 15,1 3-1-15,4-3 0 16,-1 0-1-16,-2-3-1 0,1-5-1 16,-5-3 1-16,-3-6 0 15,-8-10 0-15,9 4 0 16,-9-4 0-16,-4-13 2 15,-4-3 1-15,-4-5 1 0,-4-2-1 16,0-4 2-16,-3 0-1 16,-1-3 1-16,4 3 0 15,0 2 1-15,2 1-1 0,2 8-1 16,4 1-1-16,2 7 1 16,6 8-2-16,0 0 0 15,0 0 0-15,10 6 0 16,3 3-1-16,1 1 1 0,5 1 0 15,2-2 1-15,0-4-1 16,0-3 1-16,-1-2 0 16,-3-5 0-16,1-6 0 15,-5-2 0-15,-3-4 1 0,-2-3-1 16,-4 1 0-16,-4-3 0 16,0 2 0-16,0 4 0 15,-4 2-2-15,1 5 1 16,3 9-1-16,0 0 0 15,0 0 1-15,3 17-1 0,6 2-1 16,5 3-5-16,0 4-10 16,6-4-32-16,7 3-26 15,-2-4-5-15,0-3-4 0,0-6-4 16</inkml:trace>
  <inkml:trace contextRef="#ctx0" brushRef="#br0" timeOffset="81476.0324">17599 15486 49 0,'-14'-10'77'0,"-3"4"-3"15,1-1-2-15,0 4-40 16,5 3-8-16,0 6-5 16,4 10-9-16,2-2-6 15,4 5-2-15,1 0 0 0,6 2-1 16,5-2-1-16,0-5 1 15,4-1-2-15,-1-4 1 16,1-5 0-16,-3-4-1 16,-3-1 1-16,0-8 0 0,-5-4 0 15,-2 0 1-15,-2-3 0 16,0-1 2-16,-6 3-2 16,-2-4 1-16,2 6-1 15,0 0 0-15,6 12 0 16,-10-14 0-16,10 14-1 0,0 0 0 15,0 0 0-15,0 7-1 16,0-7 1-16,11 17-1 16,-3-9 1-16,2 0 1 0,-1-3-1 15,0 0 1-15,0-5 0 16,1 0 0-16,-10 0 1 16,12-12 0-16,-9 3 1 0,-1-6 0 15,-2 2 2 1,0-2 0-16,-3 1 0 0,0 1 0 15,-1 3-1-15,1 0 1 16,3 10-2-16,0 0 0 16,0 0-3-16,0 0-5 0,11-4-6 15,-11 4-11-15,26 0-20 16,-5 4-22-16,-2-2-11 16,6 0-7-16,-3-2-3 15</inkml:trace>
  <inkml:trace contextRef="#ctx0" brushRef="#br0" timeOffset="81880.0899">17860 15334 38 0,'-3'-14'69'0,"-8"2"-3"16,3 3-12-16,-4 0-11 15,-1 6-10-15,0 3-10 16,2 0-6-16,0 6-5 16,4 3-4-16,3 4-2 0,1 1-3 15,3 2 0-15,4 0-1 16,4-2-1-16,5-2 1 15,0-4 1-15,3-4-1 0,-1-4 0 16,3-5 0-16,-5-10 1 16,-2-3-1-16,-3-10 0 15,-5-1 2-15,-3-7 1 16,-2-1 1-16,-7-3 0 0,-3 3 1 16,-3-1 1-16,-1 6 0 15,1 6 0-15,0 4-1 16,3 11-2-16,1 7-2 15,11 4 1-15,-5 18-2 0,7 5-1 16,11 4 0-16,2 9-1 16,6 2 0-16,3 3-1 15,2-4-3-15,2 4-1 16,2-7-6-16,2 6-15 16,-3 4-43-16,2-10-12 0,-3 4-5 15,-2-6-5-15,-4 0 1 16</inkml:trace>
  <inkml:trace contextRef="#ctx0" brushRef="#br0" timeOffset="82708.1975">14137 16665 51 0,'-45'-7'72'15,"7"3"-4"-15,38 4-32 16,-27-5-8-16,13 5-3 0,3 0-12 15,11 0-6-15,0 12-4 16,0-12-2-16,13 18-1 16,-1-7 0-16,0 1 3 15,3 2 0-15,1-5 1 0,1 3 2 16,-2-9 5-16,0 0 0 16,0-8 0-16,2-9 2 15,5-16 0-15,-1-15-1 16,5-11-1-16,3-15-2 15,6-10-4-15,0-5-2 0,3-1 0 16,-2-1-4-16,2 8-7 16,-6 5-10-16,3 12-27 15,5 11-31-15,-10 11-3 0,2 6-6 16,-1 6-3-16</inkml:trace>
  <inkml:trace contextRef="#ctx0" brushRef="#br0" timeOffset="83577.4442">16850 15947 32 0,'-13'-10'72'0,"-1"0"0"0,-3-1-27 16,6 5-3-16,3-2-8 15,8 8-9-15,-10-5-8 16,10 5-6-16,0 0-3 0,0 4-3 16,1 6-2-16,6 2-2 15,-1 2 1-15,5 3 0 16,-1-2 0-16,2 0-1 16,1-1 4-16,0-5 1 0,5-4 0 15,0-5 1-15,7-11-1 16,1-8 1-16,7-9 0 15,5-10-1-15,6-8-5 0,2-8-5 16,7-1-10-16,-1-5-14 16,0-4-32-16,4 5-17 15,-2 0-6-15,0 8-3 16</inkml:trace>
  <inkml:trace contextRef="#ctx0" brushRef="#br0" timeOffset="84215.7436">16065 14966 44 0,'-34'-55'74'0,"4"3"-1"16,-2 7 0-16,4 3-44 16,2 7-2-16,4 7-2 15,4 6-7-15,1 10-5 16,7 6-4-16,10 6-3 0,-8 13-2 16,9 12-2-16,12 15-2 15,6 18 1-15,4 16 1 16,9 20 1-16,6 15 1 15,6 14 0-15,4 15-1 0,5 8 1 16,4 8 0-16,3 4 0 16,5 3-1-16,4 4-1 15,5 1-1-15,5 4 2 0,7-5 1 16,2-1 0-16,-43-86-2 16,7 8 0-16,2-5 0 15,4 5 1-15,-3-10 1 0,3 3-2 16,-3-9-2-1,0-1 1-15,-4-9 1 0,-3-2 0 16,-7-11-3-16,-2-2-4 16,-5-9-16-16,-5 0-36 15,-9-12-20-15,-1-4-5 0,-12-10-7 16,-7-10-4-16</inkml:trace>
  <inkml:trace contextRef="#ctx0" brushRef="#br0" timeOffset="85590.6121">13469 18148 48 0,'0'0'52'0,"-17"-24"2"15,0-1-33-15,17 25-6 0,0 0-1 16,0 0-7-16,0 0 1 16,0 9-6-16,0 3-12 15,4 47-20-15,8-27-21 16,5 2-4-16,3 0 0 16</inkml:trace>
  <inkml:trace contextRef="#ctx0" brushRef="#br0" timeOffset="85971.964">13708 18298 0 0,'0'0'50'0,"0"0"5"16,0 0-26-16,0 0 3 15,0 0 0-15,0 0-4 0,0 0 0 16,0 0-2-16,0 0-2 16,0 0-2-16,0 0-6 15,0 0-1-15,0 0-1 16,0 0-2-16,0 0-3 16,0 0-3-16,0 0-2 15,0 0-1-15,0-6-1 16,4 1-2-16,1-1 0 0,26-45-1 15,-22 30 0-15,-9 21 1 16,0 0-2-16,0 0-3 16,0 0-7-16,10 0-13 15,1 0-20-15,1 0-25 16,18 23-5-16,-11 4-5 0,-19-27 0 16</inkml:trace>
  <inkml:trace contextRef="#ctx0" brushRef="#br0" timeOffset="86275.2712">13967 18245 22 0,'-8'-24'67'0,"-2"0"4"16,2 1-5-16,-4-1-31 16,12 24-6-16,-12-24-8 15,-3 0-7-15,15 24-6 16,0 0-2-16,0 0-1 15,0 0 0-15,0 0-1 16,0 0 0-16,0 0 0 0,0 0 0 16,0 0 3-16,0 0-2 15,0 0 2-15,1-3-1 16,4 0-1-16,-1 0 0 16,48-27-1-16,-41 22-5 0,-11 8-12 15,11-17-16-15,-8 8-33 31,1-5-11-31,-3 4-5 0,-1-4-2 0</inkml:trace>
  <inkml:trace contextRef="#ctx0" brushRef="#br0" timeOffset="88295.0272">13821 13321 6 0,'-15'-1'53'16,"4"-26"-7"-16,5 16-20 15,3-6 1-15,3-2-1 0,8-6-2 16,2-1-3-16,7-7-5 16,0 0-1-16,9-4-2 15,0-2 1-15,5-2-2 16,6-2-2-16,-2 1 0 0,7-1-1 15,-4 2-1-15,6 0-1 16,-4 1 0-16,1 2 0 16,-5 5-2-16,-3 1 0 15,-1 6 1-15,-7 2-2 0,-2 4 0 16,-5 4 0-16,-1 3-2 16,-5 4 1-16,-12 9-2 15,12-11 1-15,-12 11-3 0,0 0-3 16,0 0-9-16,0 0-13 15,0 0-30-15,3 8-16 16,-3 3-5-16,-5-3-4 0</inkml:trace>
  <inkml:trace contextRef="#ctx0" brushRef="#br0" timeOffset="89741.0722">14166 12634 41 0,'-16'-6'64'16,"4"0"0"-16,0-2-29 0,12 8-3 16,-17-13-1-16,17 13-8 15,-6-12-5-15,6 12-6 16,-3-10-2-16,3 10-4 0,1-8-1 15,-1 8 0-15,11-12-1 16,2 4-1-16,1 0 1 16,3-3 0-16,1-2 0 15,3-1 0-15,3 1 0 16,-3-1-1-16,5 0-1 0,-4 0 1 16,2 1-1-16,-3 3 0 15,1 0-1-15,-4 4-1 16,-5 2 1-16,3 3-2 0,-4 1 1 15,-4 3-1-15,3 5 1 16,-5 7-1-16,3 3 1 16,-2 3 0-16,2 6 0 15,-2 4 1-15,-2 2 0 16,0 2-1-16,-2 3 1 0,0-4 0 16,-2 2-1-16,-1-4 0 15,0 0 1-15,0-5-1 16,0-4 0-16,0-1 0 0,0-5 0 15,0-3 1-15,0-3-1 16,0-2 1-16,0-9-1 16,3 10 1-16,-3-10 0 15,0 0 0-15,0 0 0 0,0 0 1 16,0 0-1-16,0 0-1 16,0 0 1-16,0 0-1 15,0 0 0-15,0 0 1 16,0 0 0-16,2 9-1 0,-2-9 0 15,0 0 1-15,0 0-1 16,0 0 1-16,0 0 0 16,0 0-1-16,0 0 1 0,0 0-2 15,0 0 2-15,0 0-1 16,0 8 1-16,0-8-1 16,0 0 0-16,0 0 0 15,0 0 1-15,0 0-1 0,0 0 1 16,0 0-1-16,0 0 0 15,0 9 1-15,0-9-1 16,0 0 0-16,0 0 0 16,0 0 0-16,0 0 0 0,0 0 0 15,0 0 0-15,0 0 1 16,0 0-1-16,0 0 0 16,0 0 1-16,0 0-1 15,0 0 0-15,0 0 0 0,0 0 0 16,0 0 0-16,0 0 0 15,0 0 1-15,0 0-1 16,0 0 0-16,0 0 0 16,0 0 0-16,0 0 1 0,0 0-1 15,0 0 0-15,0 0 0 16,0 0 0-16,0 0 0 16,0 0 0-16,0 0 0 0,0 0 0 15,0 0 0-15,0 0 0 16,0 0 0-16,0 0 0 15,0 0 0-15,8 10 0 16,-8-10 0-16,0 0 0 0,0 0 1 16,0 0-1-16,0 0 0 15,0 0 0-15,8 6 0 16,-8-6 0-16,0 0 0 0,0 0 1 16,0 0-1-16,0 0 0 15,9 3 1-15,-9-3-1 16,0 0 0-16,0 0 0 15,0 0 1-15,0 0-1 16,0 0 0-16,0 0 0 0,0 0 1 16,0 0-1-16,0 0 0 15,0 0 0-15,0 0 0 16,0 0 0-16,0 0 0 16,0 0 1-16,0 0-1 0,0 0 0 15,0 0 0-15,0 0 0 16,0 0 0-16,0 0 0 0,0 0 1 15,0 0-2-15,0 0 1 16,0 0 0-16,0 0 0 16,0 0 0-16,0 0 0 15,0 0 0-15,0 0 0 0,0 0 0 16,0 0 0-16,0 0 0 16,0 0 0-16,0 0-1 15,0 0 1-15,9 3 0 16,-9-3 0-16,0 0 0 0,0 0-1 15,0 0 1 1,0 0 0-16,0 0-1 0,0 0 1 16,0 0-1-16,9 8 0 15,-9-8-2-15,0 0-2 0,0 0-5 16,0 0-8-16,4 11-17 16,-3 0-34-16,-1-11-7 15,7 5-4-15,-7-5-2 16</inkml:trace>
  <inkml:trace contextRef="#ctx0" brushRef="#br0" timeOffset="91266.3174">14822 12895 24 0,'0'0'32'0,"-1"-12"4"16,1 12-2-16,0 0-6 15,-10-4-3-15,10 4-4 0,0 0-2 16,-11-2-5-16,11 2-2 15,0 0-3-15,-9 0-2 16,9 0 0-16,0 0-3 0,-9 2 0 16,9-2 1-16,0 0-2 15,0 0 1-15,-6 10 0 16,6-10-2-16,0 0 3 16,0 0-1-16,-3 13 0 0,3-13 0 15,-4 9 1-15,4-9 1 16,0 0-1-16,-5 10 0 15,5-10 0-15,0 0 0 16,0 0-1-16,-5 9-1 0,5-9 0 16,0 0-1-16,0 0-1 15,0 0 0-15,0 0 1 16,0 0-1-16,0 0 0 16,0 0 0-16,-4 9-1 0,4-9 2 15,0 0 0-15,0 0-2 16,0 0 1-16,0 0 2 15,0 0-2-15,0 0 0 0,0 0 1 16,0 0-1-16,0 0 0 16,0 0 1-16,0 0-1 15,0 0 0-15,0 0 1 16,0 0 1-16,0 0-1 0,0 0 0 16,0 0-7-16,0 0-18 15,0 0-33-15,0 9-15 16,0-9-5-16,0 0-6 15,-6 10 7-15</inkml:trace>
  <inkml:trace contextRef="#ctx0" brushRef="#br0" timeOffset="96553.3771">14659 10718 38 0,'-17'-8'46'16,"5"-9"3"-16,-6-2-1 0,1-11-5 16,-4-1-8-16,-2-9-5 15,0-5-6-15,-1-7-3 0,3-6-5 16,-7-5-4-16,5-5 0 16,-6-4-5-16,5-3 0 15,-2 4-2-15,2 2 0 16,4 9-1-16,0 6-3 15,4 13-10-15,3 10-19 16,4 9-30-16,3 12-16 16,6 10-6-16,0 0-4 0</inkml:trace>
  <inkml:trace contextRef="#ctx0" brushRef="#br0" timeOffset="96938.387">14317 9829 20 0,'-30'4'55'16,"-2"14"1"-16,4-8-33 0,1 3-2 16,3-1-4-16,4 3-2 15,2-5-2-15,5 2 1 16,2-6 0-16,11-6-2 15,-8 4 0-15,8-4 0 0,0-15-1 16,0-2 1-16,1-5-3 16,3-5-3-16,3-5-3 15,1-5-1-15,1 3 0 16,1-2-1-16,1 6 1 16,-2 0-1-16,4 6 1 0,-1 5-1 15,0 4 0-15,1 9 0 16,-1 5 0-16,-2 1-1 0,5 9-4 15,-2 4-8-15,0 10-17 16,1 9-18-16,-3 2-21 16,3 1-4-16,-3 0-1 0</inkml:trace>
  <inkml:trace contextRef="#ctx0" brushRef="#br0" timeOffset="97235.9046">14434 9478 29 0,'-14'-25'68'0,"4"1"2"16,-3-6-3-16,6 13-40 15,1 7-3-15,6 10-7 0,0 0-4 16,6 4-5-16,5 10-4 15,1 8-2-15,5 3-1 16,-1 4 0-16,3 4 2 16,-2 0-1-16,1 3 0 0,-5-3-3 15,3 2-6-15,-7-3-9 16,-1-6-12-16,-3-2-10 16,1-11-20-16,0-4-14 0,-6-9-2 15</inkml:trace>
  <inkml:trace contextRef="#ctx0" brushRef="#br0" timeOffset="97484.8214">14463 9460 0 0,'-22'-47'44'0,"5"-2"-3"0,8 0-3 16,3 1-4-16,7-4-5 16,3 8-6-16,6 2-3 15,9 8-6-15,1 4-2 0,5 8-3 16,-4 5-3-16,3 10-2 15,3 5-2-15,-7 4 1 16,2 8-2-16,-7 5 0 16,-2 9 0-16,-10 2 2 0,-3 7 0 15,-10 3-5-15,-9 6-9 16,2-2-12-16,-4 9-27 16,1-6-13-16,2-1-3 0,2-6-2 15</inkml:trace>
  <inkml:trace contextRef="#ctx0" brushRef="#br0" timeOffset="98353.1556">14622 9453 3 0,'12'-5'25'0,"-3"-5"-5"16,8 3 0-16,-3 4-4 15,1 3-7-15,1 2-2 16,-1 8-2-16,-2 5-3 0,0-1 1 16,-3 6 1-16,-4-4 2 15,0 1 4-15,-5-1 6 16,-1-4 2-16,0-12 2 16,-3 11 3-16,3-11-1 0,-10-8 0 15,5-5-3-15,2-8-2 16,1-2-5-16,2-5-4 15,0 0-2-15,3-2-1 0,5 3-1 16,0 2-3-16,2 5 0 16,-1 4 0-16,2 7-1 15,0 3 0-15,1 6-1 0,3 1 0 16,-4 8 1-16,3 2-1 16,3 3 1-16,1-1 0 15,0-1 0-15,2-1 0 16,-2-4 1-16,3-5 0 0,-1-2 0 15,-3-8 1-15,-1-5 0 16,-3-4 0-16,-6-4 0 16,0 0-1-16,-7-1 1 15,-1 1-1-15,-9 3 0 0,-3 4-1 16,-2 4 0-16,-4 6 0 16,-2 4 0-16,-1 3 0 0,1 5-1 15,1 5 0 1,4 0 1-16,2 0-1 15,8 0 1-15,4-4-1 16,2-9 2-16,7 4-1 0,9-5 0 16,3-10 1-16,2-4 0 15,0-7 0-15,0-1 0 0,-2-4 0 16,-6-4 0-16,0 2 0 16,-8-2-1-16,-3 3 2 15,-2-1 1-15,-4 4-1 0,-1 0 0 16,-6 5 1-1,4 4 0-15,0 4-1 0,7 12 0 16,-11-9-2-16,11 9 0 0,3 11 0 16,4 3 0-16,6 10-1 15,5 0 0-15,6 7 0 16,0 6 1-16,6 0-1 16,1 5 1-16,3-1-1 15,2 7 1-15,-5-2-1 16,-3 6 1-16,-5-5 0 0,-3-2 0 15,-10-1 0-15,-6-5 1 16,-6 0-1-16,-14-8 2 16,-4-2-1-16,-5-6 1 0,-6 0-6 15,-4-9-15-15,-2-1-47 16,3-3-3-16,1-9-6 16,3-5-3-16</inkml:trace>
  <inkml:trace contextRef="#ctx0" brushRef="#br0" timeOffset="98489.5052">14954 8975 24 0,'-9'0'6'16,"-2"0"-5"-1</inkml:trace>
  <inkml:trace contextRef="#ctx0" brushRef="#br0" timeOffset="99415.6069">15226 9134 35 0,'-3'-26'35'0,"3"6"-6"16,-3-1-1-16,1 6-5 15,0 2-6-15,2 13-7 16,-12-7-3-16,3 7-3 16,0 6-2-16,0 4-1 0,-1 8-2 15,0-2 1-15,2 9-1 16,2-6 0-16,3 5 1 15,1-2-1-15,2-1 1 0,7-7 1 16,1-3 0-16,11-10 1 16,5-1 2-16,-2-9-2 15,3-9 3-15,0-7-2 16,3-6 0-16,-8-2 0 0,6-3-1 16,-8 1 0-16,-5 0-1 15,2 2 2-15,-3 6-2 16,-3 2-1-16,5 8 1 15,-3 7-1-15,1 4-1 0,3 6 1 16,1 6 0-16,1 5-1 16,2 4 1-16,1 1 0 15,-2-1 0-15,0 0 1 16,-3-5 3-16,-5-5 2 0,-10-5 0 16,0 0 2-16,2-7 2 15,-7-7 0-15,-4 1 1 16,-8-6 0-16,-1 3-2 0,-3-4-1 15,0 6-1 1,-2 2-1-16,0 4-2 0,1 5 0 16,1 3-2-16,0 10 0 15,3 3-1-15,6 8-1 16,1 3 0-16,6 4 0 0,5-2 0 16,2 3 0-16,11-6 1 15,5-1-1-15,6-6 1 16,6-5 1-16,4-6-1 0,7-5-1 15,-1-8 0-15,1-10 0 16,2-4-1-16,-5-7 1 16,-6-4-2-16,-3-4 0 0,-9 0 1 15,-6-4 1 1,-9 0 1-16,-2 0 1 0,-5 1 1 16,-6 2 0-16,-4 2 1 15,-4 2 2-15,4 3 1 0,-4 7-1 16,3 0 0-16,1 11-2 15,2 5 0-15,10 8-2 16,-13 1-1-16,10 12 0 16,2 4-2-16,1 5 0 0,5 9 0 15,5 0 1-15,-1 2 1 16,6 0-1-16,-1-1 1 16,5-2 0-16,-1 0 0 15,4-3 0-15,0-3-3 0,5 0-7 16,-2-6-10-16,1 0-17 15,1 1-24-15,-5-7-13 16,0-3-3-16,-7-5-3 0</inkml:trace>
  <inkml:trace contextRef="#ctx0" brushRef="#br0" timeOffset="99580.9786">15774 8777 42 0,'-9'-12'45'0,"8"-24"-15"0,3 19-22 16,11 2-7-16,5 7-26 15,2-3-16-15,3 2-1 16</inkml:trace>
  <inkml:trace contextRef="#ctx0" brushRef="#br0" timeOffset="101314.727">14911 8719 6 0,'13'-12'26'0,"-13"0"-4"15,0 2 2-15,-2 0 2 0,2 10-6 16,-5-14-5-16,5 14-7 15,0 0-1-15,0 0-2 0,0 0-2 16,0 0-3-16,0 8-1 16,0-8 4-16,10 9 4 15,-10-9 6-15,15 8 3 16,-15-8 1-16,14-2 1 0,-14 2 0 16,10-15-1-16,-8 4-1 15,-2 0-4-15,0-2-6 16,0 1-3-16,-5 2 0 15,5 10-4-15,-14-13-8 16,14 13-20-16,-14 1-30 0,6 5-7 16,-2 5-4-16,0 0 1 15</inkml:trace>
  <inkml:trace contextRef="#ctx0" brushRef="#br0" timeOffset="102675.3313">13560 9303 6 0,'-12'-38'47'0,"3"-3"-21"15,-1 0 2-15,6 5 3 16,1 3 0-16,-1 9-2 15,0 1-7-15,0 9-3 16,0 4-3-16,4 10-6 0,0 0-4 16,1 13-4-16,7 3-3 15,2 1-1-15,5 5 2 16,2-3 0-16,3 2 0 16,-3-4 0-16,2 2 2 0,0-9-1 31,-3 0 1-31,-2-6 2 0,-4-3 0 0,0-2 1 15,-6-8 1-15,-2-4 1 16,0-4 0-16,-2-4 0 0,0-5 0 16,-4 2-2-16,2-3-1 15,-2 5-1-15,-1 1-1 16,3 7-1-16,1 1-2 16,1 13 0-16,0 0 1 0,10-1-1 15,-1 4 0-15,4 8 0 16,1-1 1-16,4 0 0 15,0-3 0-15,1-3 1 0,-2-4 0 16,0-3 1-16,-4-5-1 16,0-9 1-16,-6-3 0 15,-1-4 0-15,-5 1 0 16,-1-5-1-16,-8 2 1 0,-1-1 0 16,-4 6-1-16,-1 1 0 15,3 6 0-15,-3 4-3 16,3 4-4-16,11 6-8 15,-13 0-9-15,13 0-16 0,0 19-19 16,5-7-13-16,6-1-3 16,2 0 8-16</inkml:trace>
  <inkml:trace contextRef="#ctx0" brushRef="#br0" timeOffset="103793.4822">13880 8776 0 0,'-3'-9'36'0,"3"9"-6"15,-7-13-5-15,7 13-4 16,0 0-7-16,0 0-3 0,0 0-2 16,14 0-4-16,-3 3 3 15,3 0 1-15,3-3 2 16,6-2 0-16,-3-3 2 16,2-2 1-16,-9-1 0 15,2-4-2-15,-7 1-1 0,0-1 0 16,-8 1-2-16,-8 0 0 15,-3-1-3-15,-6 3-3 16,1 0-2-16,-3 1 0 16,5 0 0-16,1 0-2 0,2 1 1 15,11 7-1-15,-4-17 0 16,4 17 1-16,9-15-2 16,8 8 0-16,-2 2 0 15,4 5 1-15,-3 0 0 0,1 6 0 16,-7 4 0-16,1 5 0 15,-11 2 1-15,0 1 1 0,-1-2 0 16,-3 2 0-16,-2-5 1 16,2-3 1-16,4-10 1 15,0 0 0-15,14 0-1 16,1-9 0-16,4-4 0 16,-2-4 1-16,2-5-1 0,-5-1-1 15,-4-4 1-15,-3-4-1 16,-7 1 3-16,-5-2-1 15,-4 0 0-15,-7-2 0 0,-1 3 1 16,0 0 2-16,-1 6-1 16,3 3 0-16,2 5-1 15,0 3 0-15,4 3-3 16,9 11 0-16,0 0-1 0,0 0-1 16,-1 9 0-1,12 2-1-15,4 2 1 0,1 3 1 16,3 4-2-16,1-4-3 15,0 3-6-15,-1-6-4 16,-2 3-6-16,-3-5-5 16,-4-2-4-16,-10-9-3 0,11 7 0 15,-11-7 4-15,-6 0 6 16,-3-6 7-16,-6-1 10 0,-1-1 5 16,-1-2 8-16,3 2 4 15,1-1 1-15,1 2-1 16,12 7 0-16,-11-12-2 15,11 12-2-15,0 0-2 0,7-12-4 16,-7 12-1-16,17-8 0 16,-7 4-1-16,2-1 1 15,1 0 0-15,-4-3 0 0,2 0 1 16,-2-2-1-16,1-2 1 16,-3-4 1-16,0 1 2 15,-5-6 1-15,0 0 1 16,-2-2 1-16,-1-2 1 15,-7-2 2-15,3 3-2 0,-3 1 1 16,-1 7-3-16,4 0-3 16,-1 6-1-16,6 10-1 15,0 0 0-15,2 7-2 16,5 7 0-16,8 4-1 0,2 3 1 16,4 5 1-16,1-2 1 15,3 3 0-15,-2-5 0 16,-1-3-1-16,-2-3 1 0,-5-4 0 15,-1-6 0-15,-6-6-1 16,-8 0 0-16,9-15 1 16,-7-1-1-16,-1-2 0 0,-1-1-1 15,0-3-1-15,-1 3 1 16,1 4-1-16,0 4-1 16,0 11 1-16,0 0 0 15,17 0 1-15,-5 9-1 0,7 10-4 16,1 3-7-16,6 3-11 15,-1 3-19-15,5-2-22 16,3-2-5-16,-7-3-3 16</inkml:trace>
  <inkml:trace contextRef="#ctx0" brushRef="#br0" timeOffset="103897.4023">14597 8292 17 0,'0'0'46'16,"-12"-8"-34"-16,10-2-37 15,6 0-6-15</inkml:trace>
  <inkml:trace contextRef="#ctx0" brushRef="#br0" timeOffset="104233.7181">14509 8345 254 0,'2'-31'0'0,"6"-1"-2"0,-4-3-1 16,2-1 0-16,-6 36 0 16,8-17 0-16,-5 4-1 15,0-1 0-15,-1-2-3 0,0-2-5 16,1 6-13-16,3-2-22 16,7 6-12-16,-3 2 2 15</inkml:trace>
  <inkml:trace contextRef="#ctx0" brushRef="#br0" timeOffset="105681.1449">14661 8120 0 0,'-5'-14'16'16,"5"14"3"-16,-2-9 2 15,2 9-2-15,0 0-1 16,0 0-4-16,0 0-1 0,0 0-1 16,0 0-3-16,0 0 0 15,9 10-2-15,-9-10 0 16,15 14 1-16,-4-9 2 16,0-2 2-16,0-3-1 15,0-2 3-15,-3-6-1 0,3-5 0 16,-4-3 0-16,0-2 0 15,-3-2-2-15,-1 1-3 16,-1 0-1-16,-1 4-1 0,2 2-3 16,-3 4-1-16,0 9-2 15,0-10 0-15,0 10-1 16,0 0 1-16,9 7-1 16,-9-7 0-16,18 12 1 0,-7-5 0 15,3-3 1-15,1-2 0 16,0-2 0-16,-2-4 0 0,0-7-1 15,-1-2-1-15,-6-4 0 16,-3-4-2-16,-3 2 0 16,0-6 0-16,-4 2-1 15,-4-1 2-15,-4 0-2 16,-2-2 3-16,2 1 0 0,-1-2 1 16,-3 0 0-16,3 4 1 15,1-2 0-15,0 6 0 16,4 1-1-16,-1 5-1 0,9 13 0 15,0 0-1-15,0 0 1 16,4 10-1-16,8 11-1 16,2 0 0-16,3 9 2 15,2-1 0-15,0 3 1 0,3 2 0 32,-2-6 4-32,-3-2 2 15,-3-8 0-15,-5-2 2 0,-9-16-1 16,12 10 0-16,-12-10 1 15,1-16 0-15,-1-1-3 16,0 0-3-16,0-1 0 16,0-1-1-16,4 4 0 15,1 2-1-15,3 3 0 0,-1 4-1 16,4 3 1-16,-3 1-1 16,5 2 1-16,-2 2-1 15,1 2 1-15,1-1 0 16,3-1 1-16,-3-2-1 0,0 0 1 15,-1 0 0-15,-3-6 0 16,-9 6 1-16,15-13-1 16,-15 13 0-16,4-15 0 0,-4 15-1 15,0-12 0-15,0 12-1 16,0 0 1-16,0 0-1 16,0 0 0-16,10 1 0 15,-10-1 0-15,17 12 0 0,-6-5 2 16,-1-3-1-16,5 0 1 15,-3-4 0-15,0 0 0 16,-1-5 0-16,-3-8 1 0,2-3-1 16,-7-6 0-1,-1-2 1-15,-2-4-1 0,-2-3 0 16,-8-3-1-16,0-2 1 16,-6-1 1-16,-3 1-1 15,-3-2 1-15,-3 1 1 0,1 1 1 16,-1 4-3-16,-2 3 2 15,5 4-2-15,3 8-1 16,4 6 1-16,6 10-2 0,9 1-2 16,-1 20 1-16,7 6 2 15,11 4-2-15,3 8 1 16,6 2 1-16,5 2 0 16,6-3 0-16,3-6 0 0,2-4 0 15,-1-5 0-15,-5-7 1 16,-1-8 1-16,-9-6-1 15,-3-3 0-15,-6-11 2 0,-6-5 0 16,-6-2-1-16,-5-4 0 16,0 0-1-16,-3 0 1 15,-2 3-2-15,-3 2 0 16,2 6 0-16,6 11-2 16,-11-6 0-16,11 6 0 0,0 11 1 15,4 4-1-15,5 2 0 16,4 3 2-16,4 0 0 15,0-3-2-15,6 1-10 0,-5 5-46 16,2-12-14-16,-3-2-3 16,-17-9-6-16</inkml:trace>
  <inkml:trace contextRef="#ctx0" brushRef="#br0" timeOffset="105828.2875">15096 7364 9 0,'-22'-1'51'16,"6"-1"-12"-16,6 2-37 0,10 0 1 15,7 0-65 1</inkml:trace>
  <inkml:trace contextRef="#ctx0" brushRef="#br0" timeOffset="106161.6151">14912 8400 19 0,'8'-24'55'16,"12"-5"3"-16,9-11 1 15,6 0-43-15,14-12 1 16,6 6 1-16,-1-6 0 16,2 5 1-16,-7 4-5 15,-3 8-1-15,-11 5-4 0,-3 6-6 16,-11 11-15-16,-9 6-26 15,-12 7-28-15,0 0-5 16,0 0-3-16</inkml:trace>
  <inkml:trace contextRef="#ctx0" brushRef="#br0" timeOffset="107748.2831">15531 8017 9 0,'-17'-34'28'16,"1"-3"1"-16,5 1-1 15,2-3-3-15,5 4-4 16,5-2 0-16,4 3-1 0,7 2-2 16,4 6-2-16,2 10-2 15,3 2-4-15,1 9-1 16,-2 5-1-16,-2 11-1 16,-4 9-2-16,-4 6-1 0,-18 17 5 15,-9 5 2 1,-9-5-1-1,-4 0 2-15,-6-7 1 0,-1-3-1 16,-1-10 0-16,3-5-1 16,16-18-2-16,4-2-3 15,8-5-3-15,5-4 1 0,2 0-3 16,7 0-1-16,5 2-1 16,6 2 0-16,4 3-1 15,2 3 1-15,6 2 1 0,5-1 0 16,3 4 0-16,0 0 1 15,4 1-1-15,1-4 2 16,-1-1-1-16,-3 0 0 0,-2-6-1 16,-4-2 0-16,-10-1-1 15,-5-4-2-15,-7-1 1 16,-5-2-1-16,-6-2 1 16,0-1-1-16,-6 0 1 15,-3-2-1-15,1 4 2 0,-2 1 1 16,3 2-2-16,-3 4 0 15,10 10-1-15,-8-7 0 16,8 7 1-16,0 9 0 0,4 3 0 16,5 5 0-16,3 2 1 15,8 9-9 1,2-2-29 0,2 5-28-16,-7-2-5 0,0 4-4 15,-11-6 0-15</inkml:trace>
  <inkml:trace contextRef="#ctx0" brushRef="#br0" timeOffset="107998.734">15543 8082 14 0,'-13'-5'67'15,"4"2"2"-15,9 3-3 16,-9-2-1-16,9 2-58 0,3 5 2 16,6 7-3-16,5 3-1 15,1 5 0-15,4 3-3 16,-1 0-6-16,5 6-17 0,-3 1-30 16,-1-1-14-16,-1-4-4 15,-7-2-2-15</inkml:trace>
  <inkml:trace contextRef="#ctx0" brushRef="#br0" timeOffset="108181.1877">15780 7716 14 0,'-8'-26'62'15,"0"3"-6"-15,0 7-8 16,-1 1-15-16,0 8-94 16,9 7-4-16,0 0 0 15</inkml:trace>
  <inkml:trace contextRef="#ctx0" brushRef="#br0" timeOffset="108543.123">16093 7550 34 0,'0'-17'61'0,"-3"8"4"16,-4-21-21-16,7 30-25 15,-13-1-2-15,7 10-5 16,0 3-5-16,3 2-1 0,3 4-2 15,0 0-1-15,5 1 0 16,9-1 1-16,1 1-1 0,2-4 1 16,2 1-1-16,-2-2 0 15,-1 0 2-15,-4 0-2 16,-6 2 0-16,-6 1 0 16,-4 2 0-16,-10 0-1 15,-6-1 1-15,0-2-3 0,1-1-6 16,1-7-10-16,9-5-17 15,9-3-20-15,4-11-15 16,15-7-3-16,5-10 4 0</inkml:trace>
  <inkml:trace contextRef="#ctx0" brushRef="#br0" timeOffset="108720.2512">16261 7514 1 0,'4'-42'67'0,"-4"6"2"0,-1 7-8 0,-5 5-15 15,0 9-11-15,6 15-13 16,-13-5-8-16,13 5-5 0,0 16-4 15,1 5-3-15,6 4-2 16,4 6 0-16,0 2-3 16,4 5-9-16,-5-2-9 15,1 0-16-15,-1-1-22 16,-4-5-13 0,0-9-2-16</inkml:trace>
  <inkml:trace contextRef="#ctx0" brushRef="#br0" timeOffset="108915.4667">16405 7465 50 0,'1'-13'49'0,"-1"13"-1"15,0 0-8-15,-9 0-6 0,0 6-10 16,3 8-8-16,-1 0-2 16,3 4-2-16,1 0-2 15,3 1-2-15,7 0-4 16,4-2-14-16,8-4-40 0,8 6-16 15,0-1-3-15,4-2-3 16</inkml:trace>
  <inkml:trace contextRef="#ctx0" brushRef="#br0" timeOffset="109912.7542">16441 8379 10 0,'-19'-17'66'15,"-1"-2"5"-15,-6-3-2 16,2 2-2-16,-18 1-52 0,16 8-2 15,5 4-1-15,2 5-3 16,1 4-2-16,0 8-4 16,4 6-1-16,5 2 0 0,-1 7-1 15,8-4-1-15,0 2 1 16,2-3 0-16,7-2 0 16,2-8 0-16,4-2 1 0,-2-6-1 15,4-2 1-15,-3-9-1 16,-1-7 1-16,-1-2-1 15,-2-5 0-15,0 0 0 16,-3-2 0-16,-1 5-1 0,-2 0 2 16,2 5-2-16,-1 3 0 15,-3 12 0-15,0 0 0 16,13-5 1-16,-4 6-2 16,2 5-2-16,4 2-5 15,1-2-7-15,10 0-9 0,-4-3-7 16,5-3-7-16,3-1-3 15,-1-7-2-15,1-5 5 16,-5-4 5-16,1 1 9 0,-9-8 12 16,1 3 12-16,-11-1 11 15,-3 1 3-15,-4 6 4 16,-7 1 3-16,-2 5-1 16,-5 4 1-16,-3 5 0 0,-5 3-3 15,6 9-3-15,-5 4-4 16,8 2-1-16,-2 1-3 15,9 2-1-15,0-3 0 16,6-1-1-16,14-5 1 0,1-8-1 16,5-2-1-16,-1-8 2 15,7-9-1-15,-7-6-1 16,2-5 0-16,-8-8-2 0,-6-1 3 16,-4-3-1-16,-3-2 0 15,-5 0 0-15,-6-4 1 16,-1 5 1-16,-2 1 0 15,-3 8 0-15,1 3-2 16,2 8-1-16,0 6 0 0,14 13-1 16,-13-1-1-16,13 9-1 15,2 7 1-15,17 10 0 16,5 3-1 0,4-2 1-16,3-1 1 15,1-4-1-15,-2-3 1 0,-4-7-1 16,0-3 1-16,-11-9-2 15,-4-8 1-15,-4-4 0 16,-1-2-1-16,-4 2 1 16,-1-1 0-16,0 4 1 15,0 0-2-15,-1 10 0 0,0 0 2 16,9 13 1 0,0 8-1-16,3 3 0 15,3 5 0-15,2 1-2 0,3 9-9 16,-2-5-19-16,-6 0-40 15,7-6-5-15,-4-7-6 16,-2-7-2-16</inkml:trace>
  <inkml:trace contextRef="#ctx0" brushRef="#br0" timeOffset="110854.4762">16952 7772 50 0,'0'-14'64'0,"-4"-2"-1"15,0-2-36-15,2 7-9 16,2-2-4-16,0 13-2 16,-2-12-6-16,2 12-4 0,0 0-3 15,0 0 0-15,-4 12 0 16,4-2 0-16,0 6 0 15,4-3 1-15,2 2 0 0,1-1 0 16,6-3 0 0,-2-2 2-16,4-3 0 0,-2-4 0 15,3-2 1-15,-6-3 1 16,2-5-2-16,-3-3 1 16,-1-3-1-16,-4 0 0 0,0-2-1 15,-2 1 1-15,-2-1-2 16,2 2 2-16,-2-2-2 15,0 4 1-15,0 0 1 16,-2 2 0-16,2 10 2 16,-4-13 1-16,4 13-2 0,0 0 3 15,-4-10 0-15,4 10 0 16,0 0-1-16,0 0 0 16,0 0-2-16,0 0 0 0,0 0-1 15,0 0 0-15,0 0-1 16,1 8 0-16,-1-8 0 15,6 8 0-15,-6-8 0 16,11 12 0-16,-11-12 0 16,15 8 1-16,-15-8 0 0,20 0 0 15,-11 0 0-15,2-6 0 16,0-3 1-16,-1 0-1 16,-1-4 0-16,0 1-1 0,-3-1 1 15,-1 2-1-15,-1 2 1 16,-4 9 0-16,5-12-2 15,-5 12 1-15,0 0-1 0,0 0 0 16,0 0 0-16,0 0 0 16,0 0-1-16,0 0 1 15,0 0 0-15,0 0 0 16,12 4 0-16,-12-4 0 0,10 9 0 16,-10-9 0-16,12 13 0 15,-12-13 0-15,15 15 0 16,-10-7 0-16,-1 3 0 15,-1 4 0-15,-3 2 0 0,0 4 0 16,-6 2-2-16,-2 0 2 16,-5 0-1-16,0 0-1 15,0-3-3-15,0-6-4 16,3-1-12-16,10-13-18 16,-13 5-31-16,13-5-5 0,4-10-3 15</inkml:trace>
  <inkml:trace contextRef="#ctx0" brushRef="#br0" timeOffset="111600.9338">17225 7486 59 0,'-1'-30'69'15,"-4"1"-14"-15,1 9-11 0,-1 6-8 16,5 14-13-16,0 0-9 16,0 0-8-16,4 9-3 15,6 5-2-15,3 5-2 0,1 2 0 16,2 1 1-1,-1 0-1-15,1-2 1 0,-6-4-1 16,-3 0 0-16,-3-5 1 16,-4-11 1-16,0 14-1 15,0-14 2-15,0 0-1 0,0 0 0 16,0 0 0-16,0-10 0 16,0 10-1-16,5-18 1 15,0 5 0-15,0 1 0 0,-1-1 3 16,0 1 1-16,-2 1 0 15,-2 1 0-15,0 10 1 16,0-13 0-16,0 13-2 16,0 0 0-16,0 0-2 0,0 0-1 15,0 0 0-15,-1 9-1 16,2 0-1-16,10 0 1 16,4 1 0-16,4-3 1 15,2-1-1-15,6-1 1 16,0-5 0-16,3-1-1 0,-4-5 1 15,-1-1 0-15,-5-4 2 0,-1 0-3 16,-8 1 1-16,0 0 0 16,-8 0 1-16,-3 10-1 15,1-12 0-15,-1 12-1 16,0 0 0-16,-11 0 0 0,11 0 0 16,-11 10 0-16,8 0-1 15,2 0 1-15,1-10 0 16,7 14 0-16,5-12 1 15,2-2 0-15,3-6 0 0,-1-6 1 16,-1-7 0 0,-3-7 0-16,-4-3 4 0,-4-7-1 15,-4 0 1-15,1-5 1 16,-7 1 0-16,-3-2 2 0,1 3-1 16,-2 4 0-16,0 4-2 15,4 9-2-15,-1 5 0 16,7 17-2-16,-11-6 0 15,6 15-2-15,4 10 1 16,1 9-1-16,0 6 0 0,4 6 0 16,2 4-2-16,8 5-6 15,-5-1-15-15,6-2-54 16,0 10-3-16,-4-5-7 0,-2 1-4 16,-9-5 5-16</inkml:trace>
  <inkml:trace contextRef="#ctx0" brushRef="#br0" timeOffset="113809.5304">15146 9773 0 0,'-16'22'45'0,"10"-7"7"15,5 1-34-15,1-16 1 16,19 6 2-16,5-10 1 16,16-12 0-16,5-9-1 15,14-11-1-15,10-11-3 16,13-12-1-16,10-12 1 0,16-9-1 15,5-8 0-15,7-8-2 16,7-4-2-16,0-2-1 16,6 0-1-16,-1 0-2 0,-2 5-1 15,-7 4-2-15,-5 4-2 16,-6 10 0-16,-12 5-1 16,-8 9 0-16,-10 11-1 0,-13 5 0 15,-13 12-1-15,-11 9 0 16,-10 6 1-16,-8 8-3 15,-7 8-3-15,-9 6-9 16,-6 6-14-16,-5 15-30 0,-11 7-15 16,-9 8-5-16,-9 6-5 15</inkml:trace>
  <inkml:trace contextRef="#ctx0" brushRef="#br0" timeOffset="114134.5941">16033 9734 37 0,'-17'14'54'0,"7"-12"1"0,22-3-41 16,3-17 2-16,12-10 2 15,16-10 1-15,10-10-1 0,13-9-1 16,10-8-1-16,8-4-1 16,1 4-2-16,-1-4-2 15,-1 4 0-15,-9 6 0 16,-7 5-3-16,-14 12-1 16,-8 7-2-16,-13 10-4 0,-9 3-14 15,-9 4-38-15,-14 18-16 16,0 0-4-16,0 0-5 15</inkml:trace>
  <inkml:trace contextRef="#ctx0" brushRef="#br0" timeOffset="116038.7392">12712 8882 0 0,'-7'68'3'0,"7"-2"1"16,10-1 2-16,12-3 1 15,3-2 2-15,14 1 3 16,3-6 0-16,12-2 2 16,4-6 3-16,2-6-1 0,14-8 1 15,6-8-1-15,5-8-1 16,5-7-1-16,8-7-2 15,1-3 0-15,7-8-4 0,6-6 0 16,-5-5-2-16,2-3-1 16,0-8-2-16,-3-1 1 15,-2-6-1-15,4-4-1 16,-9-5 2-16,-2-2 0 0,-1-5 0 16,-2-4 2-16,3-2-2 15,-1-2 2-15,1 3-2 16,0-2 0-16,0 6 1 15,-4-1-3-15,1 6 0 0,-4 2 0 16,0 2 0-16,3-2 0 16,-8 2 1-16,-5-2-1 15,-1 1 0-15,-1-1 0 16,-6-3 1-16,-2 2 1 0,-7-2-2 16,-9 2 2-16,0-3-2 15,-3-2 1-15,-5-3-2 16,-2-6 1-16,-3 1-1 0,-2-3 0 15,-3 0 0-15,0-2 1 16,-3 2 0-16,-4 1 0 16,-1 5 2-16,-2 7 1 15,-4-3-1-15,-1 6 0 0,0 0 0 16,-6-1 0-16,-1 3-1 16,-4-1 1-16,-5 1-2 15,-5 0 0-15,-3 1-1 0,-9 2 0 16,-11 2-1-16,-8 3 0 15,-11 1 0-15,-13 3 0 16,-9 4-1-16,-14 3 1 16,-9 1 0-16,-11 4 0 0,-9 4 0 15,-12 6-1-15,-9 8 1 16,-9 3-1-16,-4 3 0 16,-10 12 0-16,-2 11-1 15,-8 8 1-15,-2 12-1 0,1 6 0 16,1 12 1-1,6 7 0-15,3 7-1 0,8 6 1 16,6 7-1-16,8 3 1 0,10 8 0 16,-14 48 3-1,10-2 1 1,14 7-1 0,10 2 2-16,12 1-1 0,9-1 1 15,11 2 0-15,10-8 0 16,32-43-3-16,7-4-1 0,8-5 0 15,2-7 0-15,8-5 0 16,1-6 0-16,11-7-1 16,-1-6 1-16,8-7 0 15,0-8 0-15,2-6 1 0,-2-12-1 16,-1-3 1 0,-2-10 0-16,-1-6 0 15,-6-4 2-15,-8-11 1 0,11 11 0 16,-11-11 0-16,0 0 2 15,0 0-2-15,0 0 1 0,0 0-1 16,0 0-1-16,0 0-2 16,0 0 0-16,0 0 0 15,0 0 0-15,0 0-1 16,0 0 1-16,0 0-1 0,0 0 0 16,0-5 0-16,0 5-3 15,0 0-5-15,0 0-9 16,0 0-8-16,-15 13-11 15,12 2-19-15,2 6-19 0,0 0-7 16,1 4 2-16</inkml:trace>
  <inkml:trace contextRef="#ctx0" brushRef="#br0" timeOffset="122684.436">15415 12862 0 0,'0'0'19'0,"-4"-11"0"0,4 11-1 15,-3-10-1-15,3 10-3 16,-1-9-1-16,1 9 0 15,0-9-2-15,0 9-1 0,0 0 2 16,-2-11 1-16,2 11 0 16,-3-10-1-16,3 10 1 15,-3-12-1-15,3 12 2 16,-5-12-2-16,5 12-1 0,-4-9-1 16,4 9-1-16,0 0-3 15,0 0 1-15,0 0-1 16,0 0-2-16,-1 11 0 15,1 2 1-15,3 6-2 0,4 1 1 16,-3 7 1-16,2 4-1 16,4 1 1-16,-4 4-1 15,2-6 0-15,-2 4 0 16,-1-8 0-16,2 3-1 16,-3-10 2-16,-2-4 0 0,1-5 3 15,-3-10 0-15,2 9 1 16,-2-9 0-16,0 0 1 15,0 0-2-15,0-6-1 0,0 6-2 16,-3-15-1-16,0 6-1 16,1-5-1-16,-2 1 0 15,0-1-1-15,1-5 0 16,-1-1 0-16,2 0 0 0,-1-5-1 16,0 1 0-16,0-4 0 15,3 3 0-15,0-1 0 16,0 2 0-16,0 2-1 15,0 1 2-15,4 5-1 0,0 0 0 16,0 4 0-16,5 3-1 16,-9 9 2-16,19-13-1 15,-5 13 0-15,2 0 1 0,3 0 0 16,5 2-1-16,1 5 1 16,4 2 0-16,2 0-1 15,0 0 1-15,4 4-2 16,-3-3-2-16,3 3-7 0,-3-4-8 15,-1 4-23 1,3 2-32-16,-8-1-6 0,0 2-4 16,-10-4-3-16</inkml:trace>
  <inkml:trace contextRef="#ctx0" brushRef="#br0" timeOffset="126159.5108">15639 13066 37 0,'0'0'39'15,"0"0"3"-15,0 0-3 16,0 0-6-16,0 0-6 0,0 0-5 16,0 0-5-16,0 0-4 15,0 0-2-15,0 0-3 16,0 0-1-16,0 0 0 16,0 0 0-16,0 0 1 0,0 0 2 15,0 0-1-15,0 0 0 16,-11-2 1-16,11 2 0 15,0 0 1-15,-9-13-1 16,9 13-1-16,-14-14-1 0,5 7-1 16,-2-2 1-16,2-1-2 15,-2 0 1-15,1 0-2 16,2 1 1-16,-1-2-2 16,1 1 1-16,8 10-2 0,-13-15-1 15,13 15 0-15,-9-13 0 16,9 13-1-16,-13-11 0 15,13 11 0-15,-9-8 0 16,9 8 0-16,-11-9-1 16,11 9 1-16,-8-8 0 0,8 8 0 15,-9-8-1-15,9 8 1 16,-8-9-1-16,8 9 1 16,0 0-1-16,-13-11 0 15,13 11 0-15,0 0 0 0,-10-8 1 16,10 8-2-16,0 0 1 15,0 0 1-15,-7-8-1 16,7 8 0-16,0 0 0 0,0 0 0 16,0 0 0-16,0 0 0 15,0 0 0-15,0 0 0 16,-7-12 0-16,7 12-1 16,0 0 0-16,0 0-1 0,0 0-3 15,0-8-6-15,0 8-16 16,0 0-51-16,0 0-2 15,0 0-6-15,0 0-5 0,-11-11 2 16</inkml:trace>
  <inkml:trace contextRef="#ctx0" brushRef="#br0" timeOffset="128107.9932">14763 10926 3 0,'-17'0'6'16,"2"0"-1"0,6 0 1-16,9 0 2 0,-12-4-1 15,12 4 1-15,-2-14 0 16,2 5 1-16,0-3-2 16,2-1 1-16,2-3 2 0,5-4 0 15,-2-1 3-15,4-5 0 16,-2-3 0-16,5-4 1 15,3-3 0-15,3-5-1 16,0 0-1-16,5-3-1 0,3 0-3 16,6-1-1-16,2-4-1 15,5 4-2-15,0 3 0 0,5-1-1 16,-2 4-1 0,6 3 0-16,2 2 0 0,-4 4-1 15,-2 7 1-15,-5 1-1 16,1 7 0-16,-7 0-1 15,-3 4 1-15,-7 4-1 16,-7 2 0-16,-4 1 1 0,-4 2-2 16,-10 2 1-16,13-2 0 15,-13 2 0-15,0 0-1 0,0 0-8 16,4 6-11-16,-4-6-32 16,0 11-8-16,0-11 0 15</inkml:trace>
  <inkml:trace contextRef="#ctx0" brushRef="#br0" timeOffset="128674.6956">15803 10078 47 0,'-12'1'51'16,"12"-1"-32"-16,0 0 1 16,0 0-2-16,0 0 1 0,0 0-4 15,11 0-4-15,5 0-3 16,5-1 0-16,-1-2-2 16,8 2-1-16,-4-2 0 15,6 0-2-15,-7-2 1 16,4 0-2-16,-7 1 0 0,-3-1-4 15,2 0-7-15,-2 1-12 16,-4-3-23-16,5 3-15 16,-6 1-1-16</inkml:trace>
  <inkml:trace contextRef="#ctx0" brushRef="#br0" timeOffset="134176.1767">15919 12578 17 0,'0'-12'32'0,"-3"-1"-1"15,-2 3-1-15,-6 1-3 16,4-1-5-16,-5 3-1 16,-3 0-3-16,7 2-1 0,-4 1-2 15,12 4-2-15,-19-9-1 16,19 9-1-16,-11-4-3 15,11 4 1-15,0 0-3 0,0 0-1 16,-5-11 0-16,5 11-1 16,4-10-2-16,-4 10 1 15,17-13-1-15,-7 3-1 16,9 1 1-16,-2 1-1 0,5-2 1 16,1 4-1-16,3 0 0 15,0 2-1-15,2 3 1 16,-3 1 0-16,3 3-1 15,-1 6 2-15,3 2-2 16,-2 7 1-16,-1 2 1 16,1 3-1-16,-2 3 0 15,-1 1 1-15,-3 3 0 0,3-1-1 16,-5 2 0-16,-2-1 0 16,0-3 0-16,-2 3 0 0,-1-5 0 15,-1 2-3-15,0-9-2 16,1 3-9-16,2-10-8 15,-2 1-13-15,1-5-12 16,-7-4-14-16,5 0-12 16,-14-3 3-16</inkml:trace>
  <inkml:trace contextRef="#ctx0" brushRef="#br0" timeOffset="134511.1937">16383 12570 18 0,'-1'-11'29'0,"1"11"-3"16,0 0-4-16,0 0 2 15,1 8-4-15,3 4-4 0,2 5 0 16,3 2-3-16,0 2 1 16,0 0-1-16,2 1-4 15,4-1-3-15,-6 2 0 16,3-2-2-16,-4 2 0 0,1 1-2 16,-8 2-3-16,-1 7-13 15,-4-5-24-15,-1 8-19 16,-5-3-2-16,-3 0-2 0</inkml:trace>
  <inkml:trace contextRef="#ctx0" brushRef="#br0" timeOffset="135975.2198">14159 17827 50 0,'-3'-39'60'15,"-6"1"-20"-15,3 2 0 16,-4 3-4-16,4-1-6 0,-5 2-7 16,3 4-7-16,0 3-4 15,-1 3-4-15,4 6-3 16,2 4-1-16,3 12-3 15,0 0-1-15,1 6 2 0,5 12 1 16,4 7 0-16,-10-25-4 16,11 35-6-16,15 53-8 15,-13-39-14-15,4 9-20 16,-1-2-15-16,2 0-6 0,-1 0-2 16</inkml:trace>
  <inkml:trace contextRef="#ctx0" brushRef="#br0" timeOffset="136425.554">14239 18110 40 0,'-12'-41'49'15,"0"-5"2"-15,-3-4-5 16,2-4-10-16,3 2-7 16,-2-4-8-16,6 6-4 0,1 2-6 15,1 3-3-15,3 5-4 16,1 4-1-16,8 5-2 15,-1 7-1-15,6 4 2 16,0 9-1-16,0 9 3 0,2 2-2 16,-1 6 1-16,-1 9-1 15,-2 5 1-15,0 2 0 16,-3 3-1-16,0 0-1 16,-2 0 0-16,-3-1 1 15,0-3-2-15,2 0 1 0,-1-6-1 16,-1-1 0-16,1-2-1 15,0-3 2-15,-4-9-2 16,14 12 1-16,0-6 0 0,-2-1 0 16,3 2 1-16,1 3-1 15,-16-10-1-15,0 0 0 16,26 24 1-16,-1 2-1 16,-13 3 1-16,-1-2 0 15,-4 7 0-15,1 41-1 16,-8-75 0-16,0 39-7 0,-1 1-11 15,-4-3-25-15,-4 1-21 16,1-10-5-16,-3 3-2 16</inkml:trace>
  <inkml:trace contextRef="#ctx0" brushRef="#br0" timeOffset="137307.2356">14661 17793 43 0,'10'-21'54'0,"-4"4"3"0,-4 5-37 0,-2 2 1 16,0 10-2-16,0 0-2 16,-10-4-3-16,10 4-2 15,-16 11-4-15,9 0-4 16,-4 0-1-16,6 3-1 0,0-2 0 15,4 4 1-15,1 0-1 16,0-1 0-16,5-2 2 16,1 0 1-16,-1-4 2 15,5 1-1-15,-3-5 1 0,4-3 1 16,-3-2 0-16,2 0-1 16,-10 0-1-16,14-14-2 15,-7 5 0-15,-3-1-2 16,-1 0 0-16,1-1-2 15,-2-2-1-15,0 2 0 16,-2 11 1-16,3-16-2 0,-3 16 1 16,0 0 0-16,7-6 0 15,-7 6 1-15,12 3 1 16,-12-3-1-16,13 14 0 0,-6-6 0 16,-7-8 2-16,19 17-1 15,-10-13 1-15,1 0 1 16,-10-4-2-16,16 0 2 0,-16 0-1 15,16-7 0-15,-16 7 0 16,8-19-2-16,-4 7 0 16,-1 1 0-16,-1-1 0 0,0-3 0 15,-2 2-3-15,3 0 2 16,-1 1-1-16,-2 2 1 16,0 10 0-16,8-13 0 15,-8 13 1-15,0 0 0 16,12-1 1-16,-12 1-1 0,15 4 0 15,-15-4 0-15,17 9 0 16,-8-6 0-16,1-1 0 16,1 1 1-16,-2-3-1 15,5 0 1-15,-3-3-1 0,-1-2 1 16,1-4 0-16,-4-3 0 16,2-1-1-16,-2-5 1 15,-2 0-1-15,2-4 0 0,-4 1 2 16,-2-3-2-16,5-13 1 15,-8-11 0-15,-4 5 2 16,-5 6-2-16,0 7 0 16,1 9-1-16,4 11 0 15,6 10-2-15,0 0-2 0,0 0 1 16,1 13 0-16,4-1 0 16,3 4 2-16,2 3 0 15,-2 1-1-15,2 3-1 16,1 0-5-16,-3 1-6 0,3 1-10 15,-3 1-14-15,4-3-11 16,-3 1-14-16,0-5-9 16,1 2 3-16</inkml:trace>
  <inkml:trace contextRef="#ctx0" brushRef="#br0" timeOffset="137557.4649">15128 17473 0 0,'0'0'22'0,"-7"14"3"0,1-3-2 16,5 4 1-16,-3 2-4 16,3 0-3-16,1 2-5 15,0 0-4-15,0 0-2 0,1-1-2 16,5 1-3-1,2-2-6-15,0 1-12 0,3-6-9 16,0 1-12-16,0-3-4 16</inkml:trace>
  <inkml:trace contextRef="#ctx0" brushRef="#br0" timeOffset="138739.4665">15285 17727 3 0,'4'-10'26'15,"-1"-1"-4"-15,1-1-4 16,0-1-2-16,2 2-4 16,-1 1-2-16,2 1-3 0,3-1-2 15,-3 3 0-15,4 4-1 16,-2 0 0-16,2 2 1 16,-2 1-1-16,0 0 3 15,-1 2 2-15,-8-2 2 0,14 11 2 16,-14-11 2-1,14 11-2-15,-14-11 2 0,10 5-3 16,-10-5-1-16,8 0-1 16,-8 0-3-16,5-11-4 15,-2 2-1-15,1-3-1 0,-1 0-1 16,0 1-1-16,1-2 0 16,-1-1 0-16,3 2-1 15,-1 1 0-15,1 1 0 16,0 0 0-16,-6 10 1 0,12-13 1 15,-12 13 0-15,13-5 0 16,-13 5 1-16,15 0 0 16,-15 0 2-16,15 1-1 0,-15-1 1 15,14 1 1-15,-14-1-1 16,17 0 2-16,-17 0-2 16,14-7 0-16,-14 7 0 15,12-11 0-15,-12 11-2 0,10-13 0 16,-10 13 0-16,8-15-1 15,-8 15 2-15,5-15-4 16,-5 15 1-16,5-14 0 16,-5 14 0-16,7-9 1 15,-7 9 0-15,0 0 0 0,6-11 1 16,-6 11 4-16,0-10 3 16,6-2 2-16,1-3 2 15,-1 0-1-15,-1-3 1 16,0 2 2-16,-3-2-3 15,0 1-1-15,-2 5-4 0,0 2-2 16,0 10-2-16,0 0 0 16,0 0-2-16,0 0-1 0,-1 8-1 15,1 3-1 1,1 4 2-16,3 3-1 0,1 2 1 16,3 5 0-16,0 3 0 15,3-1 2-15,-2 6-1 0,5 0-3 16,-1 2-4-16,-1 1-3 15,0 0-6-15,2 0-4 16,0 0-7-16,-4-5-5 16,2-1-1-16,-6-4 1 15,-1-6 4-15,-2-6 4 0,-3-5 7 16,0-9 7-16,-9 4 7 16,1-7 6-16,-5-9 1 15,0-5 1-15,-3-6 0 16,3-4-1-16,-3-4 3 0,2-17 4 15,-15-24 2-15,8 6 3 16,5 4 1-16,10 11 0 16,5 9 0-16,7 16 0 0,4 10-5 15,6 13-2-15,-16 3-5 16,17 2-2-16,-17-2 1 16,15 11-2-16,-7 0 0 15,-1 1-1-15,-2 1 1 16,1 1-3-16,-2 0-3 15,4 2-6-15,-6-3-1 0,3-1-3 16,-3 1-3-16,3-2-1 16,-5-11-2-16,7 11 3 15,-7-11 4-15,-9 0 7 16,9-13 4-16,2-11 2 0,-2-11 3 16,7-8 3-16,-7-5 4 15,1 1 4-15,-4 5 2 16,-5 7 0-16,4 12 4 15,-5 0-4-15,6 7-1 0,-3 8-2 16,6 8-2-16,0 0-3 16,0 10-2-16,7 5-3 15,2 4-1-15,1 5-2 0,7 1-4 16,-1 2-13-16,-5-14-23 16,-2 3-26-16,-2-1-4 15,-1 1-3-15</inkml:trace>
  <inkml:trace contextRef="#ctx0" brushRef="#br0" timeOffset="139324.3784">15777 17361 24 0,'-11'-14'49'16,"11"5"3"-16,0-6-39 15,14 3 1-15,10-6-1 16,-2 3 1-16,6 3-1 15,-7-3-1-15,5 4-1 16,-8 0 0-16,5 4 4 0,-14 0-1 16,-9 7 0-16,9-7-2 15,-9 7-1-15,0 0 1 0,-1 8-3 16,1-8-4-16,-9 15-3 16,6-3 0-16,2-1-2 15,1 2 0-15,0-2 0 16,3-2 0-16,-3-9 0 15,17 10 0-15,-3-10 1 16,-1 0-1-16,2-5 0 0,1-5 1 16,-1 0 0-16,-4-4 0 15,-1 3 1-15,-3 0 0 16,-3 2-1-16,-2 0 1 0,-2 9-1 16,0 0 0-16,0 0-1 15,-8-8 0-15,8 8 0 16,0 0-1-16,0 0 2 15,0 0-1-15,6 0 0 0,5-4 1 16,5-3 1-16,-1-4 0 16,2-2 2-16,-2 0 1 15,0 0 1-15,-6-3 2 0,-4 2 1 16,-3 1 0-16,0 4 1 16,-2 9-2-16,-10-9-1 15,10 9-1-15,-11 13-3 16,11 8 0-16,0 8-1 0,11 7 0 15,-5-18-2-15,6 7-2 16,0 3-8-16,1 4-20 16,5 1-42-16,-3 3-3 15,1 1-6-15,-1 2-4 16</inkml:trace>
  <inkml:trace contextRef="#ctx0" brushRef="#br0" timeOffset="139614.2517">15565 18323 18 0,'-52'46'79'16,"6"0"0"-16,3-5-3 15,43-41-4-15,-34 28-3 16,2 2-64-16,32-30-1 16,0 0 0-16,0 0-1 15,0 0-2-15,0 0-10 16,1-14-19-16,45-83-43 16,-11 52-5-16,4-4-4 0,-1 5-6 15</inkml:trace>
  <inkml:trace contextRef="#ctx0" brushRef="#br0" timeOffset="139804.3647">15492 18397 53 0,'0'0'67'0,"-11"31"-3"16,1 1-2-16,9-11-7 15,0 1-78-15,1-22-38 16,16 2-3-16,3 1-3 0,3-14-1 16</inkml:trace>
  <inkml:trace contextRef="#ctx0" brushRef="#br0" timeOffset="141802.5125">15920 10619 38 0,'52'-52'47'15,"5"-9"1"-15,11-6-43 16,5 3-4-16,4 4 0 15,0 3 2-15,-3 7-6 16,-6 7-11-16,-12 6-26 16,-3 10-6-16</inkml:trace>
  <inkml:trace contextRef="#ctx0" brushRef="#br0" timeOffset="142275.6569">17070 9708 34 0,'0'0'61'16,"11"-21"4"-16,12-11-4 15,14 5-42-15,7-3-2 0,14 1 2 16,0-8-1-16,9 4-2 16,-5-2-4-16,-6 2-2 15,-1 2-2-15,-9 5-2 16,-6 2-1-16,-8 5-1 0,-6 4-1 16,-5 4-1-16,-5 3-6 15,-1 1-12-15,-6 1-31 16,4 6-21-16,-13 0-5 15,14 0-4-15,-14 0 2 0</inkml:trace>
  <inkml:trace contextRef="#ctx0" brushRef="#br0" timeOffset="142997.4088">15442 10911 22 0,'-14'-6'56'0,"2"1"0"16,-3-4 1-16,-5 4-45 15,-2 4 0-15,-7 1 2 16,-6 11 1-16,-6 3 1 16,-10 7-1-16,-7 9 3 15,-10 8-1-15,-7 9-2 16,-8 10-4-16,-2 5-2 15,-6 10-1-15,-5 5-2 0,-3 0 0 16,5 0-4-16,1-1 1 16,3-2-1-16,6-5-1 0,6-6 0 15,8-3-3-15,12-9-7 16,3-3-8-16,15-11-16 16,4-1-25-16,7-16-14 0,11-8-3 15,8-12-3-15</inkml:trace>
  <inkml:trace contextRef="#ctx0" brushRef="#br0" timeOffset="143303.29">14002 11414 40 0,'2'-20'51'16,"-2"8"-24"-16,-11 9-4 15,11 3 3-15,-24 12-3 16,10 9-4-16,-4 4-4 15,-2 7-3-15,-6 4-1 0,4 5 1 16,3 3-1-16,-7-2-1 16,4 0-1-16,0-6 0 15,4-3-2-15,2-9-2 16,9 1-1-16,-1-10 0 0,8-5-2 16,0-10 1-16,12 8-1 15,8-5 0-15,6-3-1 16,9 4 1-16,8-3 0 15,7 4-6-15,8 0-12 16,2 3-27-16,12 6-21 0,-3 5-4 16,2 1-5-16</inkml:trace>
  <inkml:trace contextRef="#ctx0" brushRef="#br0" timeOffset="143849.4944">12354 12980 18 0,'-40'-23'56'0,"-6"5"4"0,5 0 0 16,-1 7-48-16,-3 8 3 0,15 6 0 15,0 12 0 1,10 13-5-16,3 16-1 0,12 5-4 15,5 11-1-15,6 4-3 16,14-1 0-16,2 2-1 16,9-8-3-16,5-6-9 15,3-11-14-15,9-27-35 16,-3-13-4 0,-2-20-1-16</inkml:trace>
  <inkml:trace contextRef="#ctx0" brushRef="#br0" timeOffset="144795.9938">12369 12801 7 0,'-28'-30'53'15,"4"7"0"-15,-2 14-30 0,14 9-1 16,9 7-3-16,5 9-7 0,9 12-4 16,11 7-6-16,5 4 1 15,6 4 0-15,4 0-1 16,-3 3 2-16,2-8-2 15,-7 4 0-15,2-13-1 16,-8-4 8-16,-2-7 3 16,-9-8 0-16,-1-9 2 0,-11-1-2 15,5-19 2-15,-5 0 0 16,0-7-1-16,0-2-6 16,-3 1-4-16,1 3-2 0,-1 4 0 15,3 4-2-15,0 16 0 16,3-9-1-16,7 9 0 15,3 9-1-15,5 7 1 16,5-1 2-16,5 2 0 0,2-2-1 16,3-4-1-16,4-4-2 15,-4-6 0-15,2-2-2 16,-8-10 0-16,-3-6 0 16,-5-5 1-16,-5-1 0 0,-7-3 1 15,-6-2 3-15,-2 4 1 16,-10-1 0-16,-1 6 2 15,-5 1 1-15,-3 7-1 16,-4 2 1-16,0 9 0 16,5 2 0-16,-2 9 0 15,2 10-1-15,4 3 1 0,3 5-2 16,9-2 0-16,3 4 0 0,12-7 0 16,5-1-1-16,6-13-2 15,10-7-2-15,3-3-1 16,0-13-3-16,2-6-2 15,-5-11-1-15,-3 0 2 16,-6-4-1-16,-7 6 2 0,-10-3 3 16,-7 9 2-16,-1 0 4 15,-13 8 3-15,-2 7-1 0,-3 4 2 16,-1 3-1-16,1 0-1 16,2 4-1-16,6 4 1 15,11-8-2-15,-10 13-1 16,10-13 0-16,6 11 0 15,8-8-1-15,2-1-2 0,3-1 2 16,1 0-2-16,-2-1 1 16,0 0-1-16,-2 0 0 15,-3 0 1-15,-5-3 1 0,-8 3 1 16,12-12 1 0,-12 0 0-16,0 0 3 0,-8-6 1 15,1 2 2-15,-8-6 1 16,2 2 2-16,-5-1 2 15,4 5-1-15,-4 0 1 0,5 5-3 16,0 4-2-16,13 7-1 16,0 0-4-16,-2 11-1 15,14 11-1-15,7 5-1 0,9 9-1 16,5 3 3-16,11 10 0 16,-2 4 0-16,4 1 0 15,3 3-2-15,-2-5-3 16,-5 2-6-16,-4-5-8 15,-5-2-16-15,-10-8-18 0,-3-6-18 16,-11-9-2-16,-9-9 3 0</inkml:trace>
  <inkml:trace contextRef="#ctx0" brushRef="#br0" timeOffset="145601.2881">13132 12760 5 0,'-5'-48'17'15,"5"12"-1"-15,9 11-1 16,2 8-1-16,1 12-3 16,4 5 2-16,-5 13 2 0,-3 7-1 15,-6 5 4-15,-2 8 1 16,-1-1-1-16,-6 5 2 16,-2-1-4-16,1-4-3 15,1-3-4-15,5-7-1 0,2-5-2 16,13-10-1-16,3-5-3 15,9-6-1-15,9-14 0 16,1-1-1-16,4-7 1 0,-4-3-1 16,0-4 0-16,-8 0 0 15,0 0 0-15,-14-1 2 16,-6 8 0-16,-6-2 2 0,-1 7-1 16,-3 0-1-16,-7 6 1 15,2 3 0-15,-5 3 0 16,6 3-2-16,-3 3 0 15,10 3-1-15,-10-3 0 16,10 3 0-16,0 0 0 0,0 0 0 16,0 0 1-16,-10-1 0 15,10 1 0-15,0 0 1 16,-4-9 0-16,4 9-1 0,0 0 0 16,-14-12 1-16,14 12-2 15,-8-5-2-15,8 5 1 16,-12 6-1-16,5 5 1 0,4 4-1 15,2 1 0-15,1 6 1 16,-2-1 0-16,8 2 0 16,1-2 1-16,4-3 0 15,6-5 1-15,-6-4-1 16,5-6 1-16,-1-3 0 0,1-6 0 16,-2-6 0-16,1-2 0 15,0-5 0-15,1 1 0 16,-1-3 0-16,-2 3-1 15,1 3 0-15,1 1 0 0,1 5-1 16,-1 5 0-16,2 4 0 16,-3 4 1-16,1 9-2 15,-3 2 2-15,0 6 1 0,-5 0 2 16,-3 0 3-16,-1-4 4 16,-3-1 1-16,-3-6 2 15,3-10 1-15,-11 0 0 0,3-9-2 16,4-10 0-16,1-6-2 15,1-7-4-15,2-4-2 16,1-3-1-16,5-1-1 16,4 0 0-16,-1 5-2 15,2 3-4-15,4 8-9 16,-7 6-22-16,-8 18-34 0,18-4-7 16,-10 12-3-16,-4 16-4 15</inkml:trace>
  <inkml:trace contextRef="#ctx0" brushRef="#br0" timeOffset="146047.212">12892 14193 32 0,'-25'-10'67'16,"4"4"2"-16,4-1-5 15,1-3-4-15,7 11-58 0,5 11 2 16,4 4-2-16,4 5 0 15,4 8 1-15,9-2-1 16,2 7 2-16,8-5 0 16,1-3-1-16,7-4-1 0,-1-3 2 15,-1-4-2-15,-6-4 0 16,0-3 2 0,-8-2 0-16,-7-1-1 0,-12-5 0 0,4 14 0 15,-10-4-3-15,-5 2-4 16,-5-2-9-16,0 1-12 15,0 4-20-15,0-9-17 0,4 0-11 16,12-6-2-16</inkml:trace>
  <inkml:trace contextRef="#ctx0" brushRef="#br0" timeOffset="146382.4121">13113 14211 17 0,'0'0'58'0,"-8"-11"1"15,0 18-28-15,8-7-7 16,-11 18-2-16,11-7-4 0,0 1-8 16,8 3-4-16,1-4-2 15,8-1 0-15,1-4-1 16,1-5-1-16,1-1 1 16,1-11 2-16,-3-4 0 0,2-7 4 15,-6-7 3-15,-1-1-1 16,-7-4 0-16,-5 2 1 15,0 0-1-15,-4 2-1 0,-5 3-2 16,-6 9-4-16,-2 7-2 16,-3 7-3-16,1 4 0 15,-1 8-2-15,1 6-3 16,1 8-3-16,4-1-6 0,8 4-10 16,3 3-11-16,3-8-20 15,12 2-14-15,5-8-3 16,6-1 7-16</inkml:trace>
  <inkml:trace contextRef="#ctx0" brushRef="#br0" timeOffset="146718.3881">13277 13984 1 0,'-14'-18'58'0,"-2"7"-16"0,3 0-4 15,5 3-4-15,8 8-8 16,0 0-9-16,0 0-6 15,3 6-5-15,10 3-5 16,0-1-1-16,7 3 1 0,5-2 1 16,-4-1 1-16,0-4-1 15,-3 0 1-15,0-3 3 16,-5-1 0-16,0-6 1 0,-8-5 1 16,0 0 0-16,-4-6 0 15,0 0-1-15,0-2 0 16,0-2-3-16,0 3-1 15,1 3-1-15,2 0-2 0,1 6 0 16,-5 9 0-16,18-8-2 16,-7 8-3-16,2 1-7 15,5 6-14-15,4 3-24 16,-6-1-15-16,4-1-4 0,-4 0 0 16</inkml:trace>
  <inkml:trace contextRef="#ctx0" brushRef="#br0" timeOffset="147000.2249">13536 13790 43 0,'-9'-24'46'0,"7"3"-30"15,2-1-6-15,5 3 1 0,6 4 0 16,2 3-2-16,3 4-4 16,-3 3-2-16,4 4 1 15,-3 2 0-15,-1 3 6 16,-4 2 5-16,-9-6 4 15,13 13 4-15,-13-13 1 0,0 13 1 16,0-13-1-16,-7 5-3 16,7-5-4-16,-10-2-5 15,10 2-6-15,-6-20-6 0,6 5-9 16,4-5-10-16,6 0-18 16,3 0-17-16,3-5-18 15,1 3-6-15,1-2 3 16</inkml:trace>
  <inkml:trace contextRef="#ctx0" brushRef="#br0" timeOffset="147455.5345">13747 13401 29 0,'-11'4'41'0,"3"5"-5"16,4 2-5-16,2 2-7 16,2 1-3-16,0 0-4 0,4-2-4 15,8 0-4-15,-2-5-3 16,7-2 1-16,-1-2-1 15,3-3-1-15,0-2 1 16,-1-6-1-16,-2-2 3 16,-1-3 0-16,-4 0 2 0,-3-3 0 15,-5 3 0-15,-1-2-1 16,-2 1 0-16,-1 2 1 16,-3 2-4-16,4 10-1 15,-14-11-2-15,14 11-2 0,-12 0-1 16,12 0 0-16,-8 12-1 15,8 0 0-15,0-1 0 16,6 1 0-16,2-4 1 0,4-2 1 16,-2-5 0-1,5-1 0-15,-1-3 1 0,-2-8 0 16,5-2 0-16,-3-4 0 16,3 2 1-16,-6-3 0 15,1 4 1-15,-2 0-1 0,-2 5-1 16,-8 9 1-16,13-11-1 15,-13 11-1-15,7 2 0 16,-2 6-1-16,-2 5-4 16,2 2-9-16,-1-1-12 0,3 2-32 15,0 3-14-15,3-3-6 16,-1-2-2-16</inkml:trace>
  <inkml:trace contextRef="#ctx0" brushRef="#br0" timeOffset="148976.39">19105 9068 29 0,'13'19'47'0,"-13"-19"1"15,6 9-4-15,-6-9-6 0,0 0-1 16,0 0-5-16,-11 3-2 15,2-3-9-15,-3-3-4 16,1-4-3-16,-5-8 0 16,-2-1-1-16,2-9-3 0,-1-2-2 15,3-12-2-15,3-1-2 16,4-6-2-16,2-2-1 16,5-6 0-16,3 1-1 0,11-1 1 15,3 4-1-15,6 7 0 16,3-1 0-16,2 8 0 15,6 6 0-15,-2 6 0 16,-1 4 0-16,-1 8 0 0,-2 3 0 16,-3 5-2-16,-6 3-3 15,-2 3-12-15,-7 4-24 16,-6 8-31-16,0 2-6 16,-4-3-4-16,0 0-3 0</inkml:trace>
  <inkml:trace contextRef="#ctx0" brushRef="#br0" timeOffset="149265.4634">19118 8243 6 0,'-16'-8'62'0,"7"-2"4"0,7-3 2 15,4 19-27-15,10-16-23 16,10-2 2-16,7 0-3 15,3 4-3-15,6 3-2 0,-3 6-4 16,0 2-2-16,-3 8-1 16,-5 9 0-16,-6 3 0 15,-9 6 1-15,-5 1 0 16,-7 6 1-16,-6-4 0 0,-7 4-1 16,-3-3-4-16,-2 1-11 15,2 1-31-15,1-7-30 16,4-3-6-16,3-6-3 15,6-6-5-15</inkml:trace>
  <inkml:trace contextRef="#ctx0" brushRef="#br0" timeOffset="158704.5072">29740 11756 24 0,'3'-46'81'0,"-1"10"-3"16,-2 14-2-16,-1 11-3 15,1 11-46-15,-16 17-9 16,10 23-6-16,-3 15-7 15,4 15-3-15,-2 10 0 0,2 8 0 16,-3 7-5-16,4-2-7 16,-8-3-22-16,2-8-38 15,6-10-6-15,-3-15-3 16,0-12-6-16</inkml:trace>
  <inkml:trace contextRef="#ctx0" brushRef="#br0" timeOffset="158955.443">29646 11990 35 0,'14'-73'83'15,"7"4"-1"-15,1 6-2 0,7 10-29 16,0 12-8-16,8 10-10 16,-7 14-11-16,1 9-9 15,-4 9-6-15,-7 16-3 0,-3 6-1 16,-7 8-1-16,-6 8-1 15,-4 4-1-15,-10 7-4 16,-8 1-7-16,-4 3-13 16,-1 3-29-16,-9-1-24 15,7 1-6-15,3-7-5 0,7-3-2 16</inkml:trace>
  <inkml:trace contextRef="#ctx0" brushRef="#br0" timeOffset="159223.1922">30023 12357 12 0,'43'-25'79'16,"-3"-5"1"-16,-4-5-2 0,-4 0-3 15,-6-3-40-15,-5 1-7 16,-5 1-9-16,-10 4-6 16,-6 2-3-16,0 7-1 0,-10 6-4 15,-4 9 0-15,-3 8-2 16,-3 11 0-16,0 11-2 15,2 7 0-15,-2 7 0 16,5 4 0-16,4 1-1 16,5 1-2-16,6-3-5 0,0-5-11 15,16-7-33-15,3-5-26 16,8-9-5-16,2-6-5 16,3-7-4-16</inkml:trace>
  <inkml:trace contextRef="#ctx0" brushRef="#br0" timeOffset="159640.7396">30493 11991 13 0,'10'-26'74'0,"-5"8"4"15,-5 8-3-15,0 24-8 16,0-14-31-16,-9 18-10 16,2 0-10-16,1 5-6 15,-2 4-2-15,0 4-1 0,4 3-3 16,0-1 0-16,4 0-2 15,0-3 0-15,4-3 0 16,3-5-1-16,7-5 0 16,5-8-1-16,1-4-1 0,2-5 0 15,5-12-1-15,0-4 1 16,-3-8-1-16,2-5 0 16,-3-8 2-16,-4-4 1 0,-2-1 1 15,0-1 2-15,-6 3 0 16,-2 4 2-16,-1 4 1 15,0 5 0-15,-3 8 0 16,0 4-1-16,-2 7-1 0,-3 8-1 16,0 0-2-16,7 7 0 15,-6 11-1-15,-1 6-1 16,0 9-1-16,-7 4-3 0,3 9-8 16,-5-4-19-16,-7 6-48 15,9-2-1-15,0-5-7 16,2-7-6-16,5-7 5 15</inkml:trace>
  <inkml:trace contextRef="#ctx0" brushRef="#br0" timeOffset="159921.5238">31066 12032 54 0,'11'-21'83'0,"-7"6"-4"16,-4 15-3-16,-8-12-3 15,-11 12-51-15,-3 3-6 0,-6 3-7 16,0 3-3-16,0-1-1 16,2 2-2-16,-1 2 0 15,8 2-1-15,4 1 0 0,7 3-1 16,5 2 0-16,3 2-1 16,7 1 1-16,7 2-1 15,4-3-3 1,5 1-6-16,-1-7-9 0,1 2-17 0,2-2-22 15,-4-4-21-15,-3-3-5 16,2-5-3-16</inkml:trace>
  <inkml:trace contextRef="#ctx0" brushRef="#br0" timeOffset="160625.636">31310 12117 47 0,'0'-17'85'0,"-8"3"-3"15,7 5-4-15,1 9-5 0,0 0-42 16,7 9-19-16,0 2-4 15,2 6-4-15,4 1-2 16,4 4-1-16,-1-2 0 16,0 0 1-16,-1-2-1 15,1-3 0-15,-6-3 1 16,6-5-1-16,-3-6 1 0,-1-1 0 16,2-7 1-16,2-5-1 15,0-4 0-15,4-5 2 16,2-1-1-16,-1-5 0 0,3 1 1 15,-2 1 1-15,-3 2-1 16,-1 2 0-16,-5 6-1 16,-1 2-1-16,-2 6 1 0,-10 7-2 15,8 0 0-15,-8 0-1 16,17 13 1-16,-4-5-1 16,3 0 0-16,1-2 1 15,5-3 0-15,10-3 0 0,1 0 0 16,-7-7 1-16,1-4 0 15,-4-5 1-15,-3-1-1 16,-6-2 1-16,-7-1-1 16,-10-1 0-16,-8-1 0 15,-1 4-1-15,-4 2 0 0,3 4-1 16,-4 2 0-16,0 10 0 16,6 3 0-16,-7 18-1 15,8 11 1-15,-2 11 0 0,1 8 0 16,-2 13 0-16,4 5 0 15,1 6 1-15,-2 0-1 0,8-3 1 16,-6-1-1-16,-2-4 0 16,4-7 0-16,-6-6-1 15,-2-5 1-15,0-8-3 16,-4-8-6-16,5-14-45 16,-6-2-31-16,1-14 0 0,-4-8-8 15,1-20-6-15</inkml:trace>
  <inkml:trace contextRef="#ctx0" brushRef="#br0" timeOffset="160771.6095">31603 11721 31 0,'-10'-56'90'0,"-2"14"0"0,-2 12-8 16,2 9-6-16,-3 40-36 15,8-24-105-15,7 5-7 16,5 11-8-16,13 4-7 15,-2 1-5-15</inkml:trace>
  <inkml:trace contextRef="#ctx0" brushRef="#br0" timeOffset="162004.2405">32573 11942 23 0,'8'-33'74'0,"-7"3"1"15,4 6-3-15,-6 12-32 16,-8 2-11-16,1 9-6 16,-5 2-10-16,3 14-6 0,-2 6-3 15,-6 8-2-15,3 6 1 16,5 5-2-16,3 1 0 16,2 1 1-16,5-4-2 15,9 1 1-15,6-7 0 16,8-4 1-16,-4-7-1 0,8-6 3 15,-4-5 3-15,5-9-1 16,-5-1 1-16,-3-10 1 16,-4-5 0-16,-3-6 1 15,-3-4-1-15,-1-5-1 16,-5-1-3-16,-1-3-1 0,-3 4-1 16,-9-2-1-16,-2 5 0 15,-4 3-1-15,1 5-1 16,-10 5 0-16,0 6-2 0,-5 3 1 15,10 2 0-15,7 2 0 16,-2 0 0-16,4 1 0 16,-2 0 1-16,12 0 0 15,0-9 1-15,15 2 0 0,2-2 1 16,-1-1-1-16,5-1 0 16,7 1 1-16,8 0 0 15,-4 4 0-15,-2 2 1 0,2 4-2 16,-4 3 1-16,-1 8 0 15,0 5-1-15,-4 5 1 16,-6 4-1-16,-1 5-1 0,-6 2 1 16,-4 1 1-16,-3-3-1 15,-3 0 0-15,-3-6 1 16,-7-2-1-16,2-5 0 16,-3-7 2-16,11-10 0 0,-14 8-1 15,14-8 0-15,-2-9 2 16,9 0-2-16,9-5 0 15,3-3 0-15,12-1 0 16,2-1-2-16,-1-2 1 0,4 0-1 16,5 0 0-16,-8-1 0 15,1-1 0-15,-2 1 1 16,-8 1 0-16,1 2-1 0,-7 2 1 16,-1 4 0-16,-14 1 0 15,-3 12 0-15,4-13 0 16,-4 13-1-16,-6-3 1 15,-5 3 0-15,2 0 0 16,-7 4 0-16,3 4 0 0,0 3 0 16,0 5 0-16,4 3-1 15,2 3-2-15,-1 2-5 16,6 4-5-16,3-4-6 0,6 0-15 16,-1-3-20-16,10-7-26 15,-1-6-4-15,0-8-2 16</inkml:trace>
  <inkml:trace contextRef="#ctx0" brushRef="#br0" timeOffset="162658.58">33339 11847 56 0,'5'-38'77'0,"-1"18"-8"16,2-2-11-16,-5-19-10 0,1 22-10 16,0-1-9-16,-2-14-8 15,6 4-6 1,-6 12-5-16,0 18-2 15,0 0-3-15,0 0-1 0,-8 9-4 16,7 7 0-16,-6 9 0 16,-1 25 1-16,-2 11-1 15,0 1-1-15,-1 6-2 16,1-5-3-16,9-7 0 16,1-35-1-16,0 0-1 15,3 5 0-15,11-8 1 0,-14-18 2 16,11 5 1-16,-2-5 3 15,1-5 3-15,8-7-1 0,-6 0 4 16,2-3 0-16,-3-4 1 16,0-1-1-16,1 0 0 15,-2-1 0-15,0-1 0 16,0 6-1-16,-4-3-1 16,0 1-1-16,-1 2 0 15,0 7-2-15,-1-4 0 16,-4 13-1-16,0 0 1 0,0 0 0 15,0 22 0-15,-4-9 0 16,3-2 0-16,1 0 2 16,1 0-1-16,7 0 0 15,-1-1-1-15,5-4 2 16,0-1-2-16,-1-2 0 0,3 0-2 16,1 1 1-16,-2 2 0 15,-2-1 0-15,2 4 0 16,-3 1 1-16,0 0 0 0,0 3 0 15,-2 2 0-15,-2 0 1 16,-6 0 1-16,0 1 2 16,0-16 0-16,0 23 2 15,-1-9 1-15,1-1 1 16,0-4-1-16,0-9 1 16,0 0-2-16,0 0-2 0,0 0-5 15,10-17-14-15,-3-2-66 16,10-7-4-16,-6-4-3 15,-1-4-6-15,0-4-3 16</inkml:trace>
  <inkml:trace contextRef="#ctx0" brushRef="#br0" timeOffset="163555.5688">29241 11728 11 0,'17'-52'80'0,"2"8"3"16,-2-3-2-16,-1 5-4 0,-3 4-42 15,-3 5-4-15,-1 8-8 16,-7 6-6-16,2 3-6 15,-4 7-2-15,0 9-3 16,0 0 0-16,0 9-2 16,-4 12-1-16,1 6-1 0,-1 7 1 15,-2 9-1-15,-1 7 0 16,-2 7 0-16,-1 9 0 0,-3 9-1 16,0 8 0-16,2 9 0 15,-4 8-1-15,-2 7 1 16,2 12-1-16,0 10 0 15,2 6 1-15,2 6-1 0,0 8-1 16,0 7 1-16,3 8 0 16,0 8 1-16,3 5 2 15,-1 7-2-15,-2 7 0 0,-3 9 1 16,4 5 0-16,-3 4-1 16,0 4 0-16,-1 2-1 15,0 2-1-15,-4 2 1 16,1 0-1-16,-2-3 0 0,1 2-2 15,-4-3 2-15,1 3 1 16,9-111-1-16,-1 18 1 16,-2-1 0-16,1 12-1 15,-1 3 0-15,3 7 2 16,-5 1-1-16,1 8-1 16,1-6-1-16,-2 1 0 15,-1-9-3-15,1 1 0 0,3-13-4 16,-2 6-9-16,5-18-16 15,1-1-49-15,0-16 2 16,2-19-5-16,5-20-3 16,0-61 7-16</inkml:trace>
  <inkml:trace contextRef="#ctx0" brushRef="#br0" timeOffset="164256.4348">27623 13196 30 0,'-12'-21'78'0,"4"4"1"0,2 3-3 15,2 5-5-15,-17 4-54 16,21 5 1-16,6 0-1 16,8 4-5-16,7 6-3 15,5 0-1-15,14 4 0 16,6-2 0-16,14 4-1 0,9-1 1 16,15 1-2-16,13-3 0 15,14 0-1-15,18-1-1 16,12 1 0-16,16-1-1 15,12-4 0-15,14-1-1 0,16 0-1 16,4-3 1-16,13 0 0 16,4-3-1-16,11 0 0 0,4 0 1 15,3-5-1-15,3 1 1 16,6 1-1-16,2-1 0 16,-2 1 0-1,4 1 0-15,-5 0 0 0,-2 1 0 16,-13-2-1-16,-7 1 1 0,-120-2 1 15,10 0-2-15,-14 0 1 16,5-2-1-16,-10-1 1 16,-2 0-2-16,3-1 3 15,-2-2-1-15,-30-1-4 16,22-1 3-16,-34 0-9 16,16-3-16-16,-32-1-58 0,3-2-2 15,-13-5-8-15,-5 2-5 16,-14-6 2-16</inkml:trace>
  <inkml:trace contextRef="#ctx0" brushRef="#br0" timeOffset="166202.6081">28553 13566 73 0,'-4'-21'89'0,"2"2"0"0,-3 2-8 15,5 17-2-15,-9-14-61 0,9 14-4 16,0 0-5 0,0 0-5-16,-4 9-2 0,3 9-1 15,-2 8-1-15,-4 11 1 16,-1 5 0-16,0 4 0 15,-3 0-4-15,2 1-6 16,-4-2-14-16,5-9-48 16,1 1-9-16,4-12-5 15,1-8-7-15,1-7 2 16</inkml:trace>
  <inkml:trace contextRef="#ctx0" brushRef="#br0" timeOffset="166673.5006">28417 13375 19 0,'-22'-2'70'0,"2"2"3"0,2 11 0 15,-2 10-33-15,3 8-6 16,1 10-7-16,8 18-6 15,-3 9-2-15,8 7-3 16,2 3-4-16,4 3-2 16,9-5-2-16,9 1-3 15,6-9-1-15,8-19-1 0,9-8-1 16,2-12 1-16,8-9 1 16,3-11 1-16,2-7 1 0,-3-15 0 15,1-8 2 1,-6-15-1-16,-4-7 2 15,-7-13-2-15,-5-4-1 0,-11-6-2 16,-6-4-1-16,-11-5-1 16,-7 4-1-16,-11 3 0 15,-8 6-1-15,-8 13-1 0,-10 6 1 16,-5 15 0-16,-4 12-1 16,-5 16 1-16,0 9-1 15,0 17-4-15,2 6-6 0,10 14-24 16,11 8-49-1,12 0-1 1,16-2-6-16,11-6-6 0,23-5 0 16</inkml:trace>
  <inkml:trace contextRef="#ctx0" brushRef="#br0" timeOffset="167571.1569">29972 13641 50 0,'3'-39'88'0,"-3"10"-3"0,-4 6-5 15,-2 7-3-15,-2 9-56 16,8 7-4-16,-14 13-4 0,11 19-6 16,-2 11-2-1,-1 8-3-15,4 9 2 16,-1 5-1-16,-1 4 0 0,-1-1 0 15,4-3 0 1,-1-13-1-16,1-13-1 0,0-5 1 16,1-13 0-16,0-8-1 15,0-13 1-15,0 0 0 16,4-19-1-16,2-6 0 0,-2-11 0 16,2-6 0-16,0-8 0 15,5-5 0-15,1-4 0 16,6 0 0-16,1 3 0 15,0 5 1-15,1 8 0 0,0 8-1 16,4 10 1-16,-3 10-1 16,1 12 0-16,-4 7 1 15,-2 13-1-15,0 3 1 16,-5 12-1-16,-3 6 1 0,-6 4 0 16,-2 4 0-16,-10 2-1 15,-3-1 1-15,-6-5 0 16,-5-4-1-16,0-8 1 15,2-6-2-15,-2-10 0 0,3-8 0 16,3-6 0-16,1-8 0 16,4-7 0-16,3-2 0 0,1-4 0 15,2 1 0 1,1 2 0-16,2 3 0 0,0 5 0 16,4 10 0-16,6-2 0 15,2 8 0-15,5 10 0 16,6 5 0-16,2 5 0 0,3 2 0 15,5 6 0-15,-2-2-2 16,4 4-22-16,-3-4-60 16,0-4-3-16,2-5-3 15,-2-8-8-15,0-2-2 16</inkml:trace>
  <inkml:trace contextRef="#ctx0" brushRef="#br0" timeOffset="167741.7145">30493 13984 35 0,'4'-25'97'16,"-4"5"-3"-16,0 2-6 16,-3 2-3-16,3 16-5 0,0 0-73 15,-2-12-9-15,6 12-26 16,14 1-54-16,-6 3-3 16,6 1-4-16,-1 1-6 15,6 1-4-15</inkml:trace>
  <inkml:trace contextRef="#ctx0" brushRef="#br0" timeOffset="168222.7574">30988 13722 60 0,'4'-24'91'0,"-4"0"-3"0,-5 5-5 15,-3 3-3-15,0 3-52 16,-8 5-9-16,-5 5-6 15,-3 3-6-15,2 8-3 16,1 4 0-16,3 7-1 0,3 2 0 16,4 0-1-16,7 5-1 15,4-1 0-15,4-3 1 16,6 0-1-16,6-4 0 16,2-4 0-16,2-3 0 15,0-5 0-15,-1-3 0 0,2-3 1 16,-3 0-1-16,-1-6 0 15,-5 1 1-15,-2 0-1 16,-1 1 0-16,-9 4-1 16,0 0 0-16,0 0 0 0,0 0-1 15,-10 16 1-15,-7 2 0 16,0 7-1-16,-6 5 1 16,1 6 1-16,-1 2-1 0,6 3 1 15,2-2 1-15,7 0 1 16,6-4-2-16,5-7 1 15,12-5-2-15,8-7 0 16,5-7 0-16,0-3 0 0,3-5 0 16,-2-6 0-16,-4-1-84 15,-8-3-2-15,-11-4-2 16,-8 3-8-16,-10-7-6 0</inkml:trace>
  <inkml:trace contextRef="#ctx0" brushRef="#br0" timeOffset="170443.4597">31910 14057 61 0,'0'0'82'0,"3"-11"-3"16,-3 11-3-16,0 0-37 0,0 0-11 15,0 0-3-15,0 0-8 16,0 0-6-16,0 0-3 15,-11 2-2-15,11-2-6 16,-4 10-24-16,4-10-49 0,-14 14-5 16,3-10-5-16,-11-2-6 15,5-2 4-15</inkml:trace>
  <inkml:trace contextRef="#ctx0" brushRef="#br0" timeOffset="171370.4202">32625 13772 59 0,'-14'-3'87'0,"-1"-2"-3"15,15 5-5-15,-14-14-2 16,5 12-66-16,9 2 0 0,0 0-1 15,7 13-6 1,0-1-2-16,-3 6 0 0,-2 4-1 16,3 2 1-16,6 4 0 15,-2 3 0-15,0 1 0 16,-2 0-1-16,-1 1 1 0,2-1 1 16,3-5 0-1,-5-3 0-15,7-2 1 0,-6-7 3 16,5-7-1-16,11-6 0 15,6-3 1-15,10-13-2 0,14-6 1 16,16-6-1-16,5-7-2 16,-30 14-1-16,9-4-1 15,5-3-1-15,4-1-2 16,0-2-2-16,9 0-3 0,26 0 2 16,-22-3-3-16,-10 4-6 15,1-1 2-15,11 3 0 16,1-1 0-16,-20 5 1 15,-39-3 3-15,-19 6-4 0,0-2 5 16,0 6 3 0,0 15 1-16,0-9 1 0,0-2-1 15,0 7-1-15,0 0-7 16,0 4-9-16,0 0-26 16,0 0-32-16,0 0-3 15,0 4-4-15</inkml:trace>
  <inkml:trace contextRef="#ctx0" brushRef="#br0" timeOffset="173734.3818">28712 15158 55 0,'-32'2'56'0,"8"1"-5"0,0-3 1 16,4-1-10-16,-1-6-9 15,6-3-4-15,2-3-4 16,5-4-6-16,2-1-4 16,5-4-3-16,1 2-4 0,7-2-1 15,4 2-2-15,0 3-1 16,2 4 0-16,4 4-1 16,0 5-1-16,3 4 0 15,0 5 0-15,-2 8-1 16,1 8-1-16,-1 6 1 15,-5 5 0-15,-3 6-1 0,-4 2 1 16,-6 1 0-16,-4 0 0 16,-8-3 0-16,-5-3 0 15,-3-4 0-15,0-8 0 0,1-8 1 16,1-5 0-16,1-6 0 16,5-4 0-16,2-4 1 15,3-6-1-15,3-2 1 16,1-5-1-16,3 2 0 0,0-1 0 15,6 2-1-15,3 2 0 16,2 5 0-16,3 4-1 16,4 3 0-16,1 2 0 0,0 6-2 15,3 7-8-15,-2-4-13 16,1 5-55-16,1 1-2 16,-2-2-6-16,-2-1-5 0,1-6 0 15</inkml:trace>
  <inkml:trace contextRef="#ctx0" brushRef="#br0" timeOffset="174241.4633">28808 14961 66 0,'-29'-36'72'15,"0"0"1"-15,1 6-36 16,1 4 0-16,0 5-3 15,-2 5-7-15,1 9-8 16,-5 7-4-16,1 0-2 0,-5 13-5 16,3 8-2-16,-5 7-2 15,3 9 0-15,0 6-1 16,6 10-1-16,2 8 0 16,8 3-1-16,7 4 1 0,8 3-1 15,5-3 0-15,5-2 1 16,11-2-1-16,8-6 0 15,6-11 0-15,6-5 0 0,9-12 0 16,4-10 0-16,6-9 2 16,6-11-3-16,3-14 3 15,2-10 1-15,0-10 0 16,1-9 2-16,-2-8 0 0,-7-4 0 16,-6-6 1-16,-12 1-1 15,-11-2 0-15,-11 0-2 16,-14 5 0-16,-8 5-1 15,-10 5-1-15,-10 7-1 16,-2 5 1-16,-6 11-1 0,1 4-1 16,2 5 1-16,1 6-1 15,3 6-3-15,-4 3-6 16,8 3-24-16,4 9-51 0,1 2-1 16,2 4-6-1,6-1-7-15,8-1 0 0</inkml:trace>
  <inkml:trace contextRef="#ctx0" brushRef="#br0" timeOffset="175115.5719">30266 15132 45 0,'-16'-25'91'0,"0"1"-4"15,2 2-2-15,1 2-3 16,31 4-59-16,-22 4-3 15,4 12-3-15,0 0-7 0,0 12-4 16,2 14-4-16,5 9-1 16,2 5 0-16,4 9-1 15,1 7-1-15,-3 0-5 16,0 9-11-16,-8-3-26 16,-3-3-37-16,0-3-4 0,0-4-7 15,-5-7-3-15</inkml:trace>
  <inkml:trace contextRef="#ctx0" brushRef="#br0" timeOffset="175530.3209">30124 15216 3 0,'-4'-25'78'16,"1"-3"7"-16,3 1-5 16,4-3-1-16,7 7-42 15,8-5-12-15,6 2-4 0,4 6-4 16,4 4-6-16,5 9-4 16,1 7-1-16,4 4-2 15,-3 12-2-15,-1 9-1 16,0 3 0-16,-4 7 0 0,-5 4 0 15,-8-1-1-15,-7 2 1 16,-9 0 0-16,-6 0 0 16,-8-4 0-16,-9-1 0 0,-4-3 0 15,-6-3 1-15,1-3 0 16,-2-3-1-16,1-3-1 16,1-5-3-16,7-4-6 15,-5-4-15-15,9-7-40 0,15 0-18 16,-12-6-4-16,12 6-8 15,0-20 0-15</inkml:trace>
  <inkml:trace contextRef="#ctx0" brushRef="#br0" timeOffset="176709.5214">30496 15411 14 0,'28'-3'73'0,"2"-4"4"15,2 1-19-15,4 0-6 16,2-5-8-16,0 2-11 15,-2-4-8-15,-2-2-5 16,-4-3-4-16,-6 2-4 16,-4-4-1-16,-2 3-2 0,-7-1-3 15,-4 0-1-15,-7 2-1 16,0 0-1-16,-2 5 0 16,-6 2-1-16,-1 3-1 0,-5 5-1 15,-1 1 0-15,-3 7 0 16,4 5-1-16,0 5 1 15,2 4 0-15,4 2 0 16,2 1-1-16,6 1 2 16,4-3-1-16,7 0 0 15,4-4 0-15,2-4 1 16,6-5-1-16,3-5 1 0,-3-4 0 16,3-1 0-16,-3-9 1 15,0-4-1-15,-1-3 0 0,-5-3 1 16,-1-5 0-16,-8-1 0 15,1-4 0-15,-5-1 0 16,1-2 1-16,-4 1-1 16,-1 2 1-16,0 3 0 0,-1 3 0 15,-3 6-2-15,1 6 0 16,3 12 0-16,0 0 0 16,0 0-1-16,0 21-1 0,0 3 1 15,0 4 0 1,0 6 0-16,0 2 0 0,0 2 0 15,0 0 0-15,0-1 0 0,0-4 0 16,-1-3 0-16,1-3 0 16,-1-5 0-16,1-4 0 15,0-4 1-15,0-5 0 16,0-9 0-16,0 0 0 16,0 0 0-16,0-6 1 15,3-7 0-15,-1-6-2 0,-1-4 0 16,7-3 0-16,-3-2 0 15,2 2 0-15,4-2 0 16,6 4 0-16,-1 2 0 16,3 7 0-16,8 4 0 0,-5 5 0 15,5 6 0-15,-5 0 0 16,6 10 0-16,-7 3 0 0,2 3-2 16,-8 3 2-16,-4 2-1 15,-3 1 1-15,-8 3 0 16,0-2 0-16,-10 1 0 15,1-2 0-15,-8-3 0 16,3-4 1-16,5 1-1 0,-4-6 0 16,13-10 0-16,-10 13 0 15,10-13 0-15,0 0 0 16,0 0-1-16,7-9 1 16,1-1-1-16,3-5 0 0,-1-2 0 15,2-3 1-15,0-3-1 16,4 0 1-16,-8-1 0 15,3 3 1-15,-8-2-1 16,-1 3 1-16,0 2 0 0,-2 0 0 16,-2 4 0-16,-4 3 1 15,6 1-2-15,0 10 0 16,-6-14 0-16,6 14 0 0,0 0 0 16,0 0 0-16,0 0 0 15,6-6 0-15,-6 6 0 16,1 7 0-16,3 4 0 0,-4 2 0 15,4 3 0-15,-4 4 0 16,4 4 0-16,3 2 0 16,-3 1 0-16,-2 2 0 15,2 0 0-15,2-1 0 16,-2 1 0-16,3-3 0 0,-3-1 0 16,0-3 0-16,0-2 0 15,-1-2 0-15,-1-6 0 16,2-2 0-16,-4-10-2 15,8 10-3-15,-8-10-1 0,0 0-2 16,2-9-4-16,1 0-9 16,-3 9-49-16,-1-14-16 15,-2-2-3-15,1-6-5 0,-3 2-1 16</inkml:trace>
  <inkml:trace contextRef="#ctx0" brushRef="#br0" timeOffset="177179.1263">31313 15091 40 0,'-18'-17'87'0,"9"1"1"0,-5-5-4 15,8 0-4-15,-1 2-51 16,1-1-5-16,6 0-6 16,-6 2-6-16,6 4-3 0,0 0-1 15,2 5-1-15,-2 9-2 16,1-10-1-16,-1 10-1 16,0 0-1-16,0 0-1 15,-1 12 0-15,-2 5-1 16,0 6 0-16,0 4 0 0,2 11 1 15,1 5-1-15,0 5 0 16,3 1 1-16,2 0-1 16,-3 1 0-16,2-4 0 15,4-2 0-15,4-7 0 0,-5-3 0 16,5-6 0-16,0-3 0 16,-1-6 1-16,3-7-2 15,3-4-1-15,0-5-1 16,1-3-2-16,0-5-4 0,1-3-6 15,-5-10-12-15,7-3-36 16,4 3-22-16,-10-2-4 16,-4-2-5-16,-2-4 0 15</inkml:trace>
  <inkml:trace contextRef="#ctx0" brushRef="#br0" timeOffset="177450.3966">31268 15112 45 0,'-14'0'89'16,"14"0"-2"-16,-12-4-4 16,12 4-3-16,-1-17-56 15,10 9-4-15,8-4-3 0,3 2-8 16,5 0-3-16,-4-1-1 15,6 0-3-15,-1 4-3 16,-1-2-10-16,-2-6-46 0,-4 12-25 16,-5-2-3-16,-3-1-7 15,8-1-4-15</inkml:trace>
  <inkml:trace contextRef="#ctx0" brushRef="#br0" timeOffset="178369.2799">32695 15089 69 0,'-12'-21'95'0,"-2"0"-4"15,8 3-6-15,-2-2-1 16,2 6-62-16,-3 5-6 15,9 9-4-15,-18-11-5 16,18 11-2-16,0 0-3 16,-11 11 0-16,-3 3-1 0,8 2-1 15,4 4 0-15,2 3 1 16,0 4-1-16,-10-2 1 16,4 0-1-16,-1-1 0 15,11-2 0-15,-4-3 1 0,4-4-1 16,-4-1 1-16,4-5 0 15,18-4 0-15,0-5 0 16,8-3 1-16,10-11 0 0,10-5-1 16,12-6 1-16,12-7-1 15,7-5 0-15,14-2-1 16,5-5 0-16,-48 23 1 0,3-2-2 16,2 2 1-16,0-1-2 15,1 0 1-15,2-2 0 16,-8 7 0-16,-5-2 0 15,-8 1-1-15,1 1 1 0,-10 5 1 16,6-2-1 0,-14 2 1-16,5 1 0 0,-5 2-3 15,-5 1-2-15,-17 8-3 16,44-10-15-16,-44 9-29 16,0 1-35-16,0 0-1 15,0 1-7-15,-11 2-1 0</inkml:trace>
  <inkml:trace contextRef="#ctx0" brushRef="#br0" timeOffset="180387.3395">27297 13948 57 0,'-5'-9'68'0,"-3"-12"-14"0,8 21-11 16,-9-13-7-16,9 13-6 16,-13-5-9-16,13 5-5 15,-15 0-4-15,15 0-2 0,-17 13-2 16,9 1-1-16,-3 9 0 16,-3 2 0-16,6 9 1 15,-7 3-3-15,6 7 1 16,-2 6 0-16,1 3-1 15,3 6 0-15,3 2-1 0,1 2 0 16,1 2-2-16,2-1 2 16,2-1-2-16,4-5 0 15,1-2 0-15,8-6-1 16,-1-3 0-16,4-5 0 0,3-4-1 16,-1-2 1-16,0-2-1 15,1-2 1-15,1-5-1 16,-2 1 2-16,1-4-2 0,-2-2 1 15,2-2 0-15,0 0 0 16,-2-3 0-16,4 0 1 16,1-1-1-16,1 0 1 15,0 2-1-15,4-2 0 16,0 2 0-16,-1 0 0 0,4 2-1 16,-1 3 1-16,-2-2-1 15,2 2 0-15,0-2 0 16,-3 1 1-16,3-1-1 15,0-1 0-15,-2-1 1 0,3 0-1 16,2-1 1-16,-2 0 0 16,-1-1 0-16,2 1 0 15,0-2 0-15,4 1 0 16,-4-2-1-16,0 2 1 0,-2-3-1 16,1 0 1-16,0-2-1 15,-2 1 0-15,0-2 1 0,1-1-1 16,-3 1 0-16,0 0 1 15,-5-1-1-15,0 1 0 16,1 0 0-16,-4 1 0 16,0-1 0-16,-3 2 0 0,-1-1 0 15,0 1 0-15,-2-2 0 16,3 0 1-16,-1 1-1 16,2-2 0-16,-2 1 1 15,1 1-1-15,1-1 1 0,-1-2-1 16,0 1 0-16,-1-1 1 15,-4 0-1-15,3-2 1 16,-3-1-1-16,-1-1 1 16,-1 0 0-16,-3-1-1 15,4 0 1-15,-3 1 0 0,1-1 0 16,-1 0-1-16,2 2 1 16,0 2 0-16,0-1-1 0,1 2 0 15,-2 2 0 1,1 4 1-16,1 0-1 0,-2 5 0 15,-1-1 0-15,-3 2 1 16,3 4 0-16,-2 0 0 16,-2 3 0-16,0-3-1 15,-2 3 1-15,-2-1 0 0,-1 2-1 16,1-1 0-16,-3 2 0 16,-4 0 0-16,-2 1 0 0,-5 0 0 15,-3 0 1-15,-7-2-1 16,-4 0 1-16,-7-2-1 15,-7 2 1-15,-7-4-1 16,-5-2 1-16,-7 1-1 0,-9 0 1 16,-4-3-1-16,-5 1-2 15,-7-1 2-15,-5 2 0 16,-3 0 0-16,-4 2 0 16,1-1 1-16,0 4 0 0,2-1 1 15,6-1 2-15,4-1-2 16,8-1 0-16,9-1 1 15,9-1-1-15,5-2 0 16,12-3-1-16,6 0 0 0,5-2 0 16,8 1 0-1,-1-2 1-15,7 3-2 0,0-1 0 16,1 0-2-16,-1 2-1 0,-1-6-4 16,4 3-10-16,-4-1-38 15,6-9-31-15,12-5-2 16,-2-12-6-16,13-13-6 15</inkml:trace>
  <inkml:trace contextRef="#ctx0" brushRef="#br0" timeOffset="181235.5311">28510 17213 3 0,'-13'0'75'0,"-2"-1"5"0,1-3-3 16,-8-7-25-16,22 11-12 15,-14-12-8-15,14 12-7 16,-2-16-8-16,2 16-5 15,0-17-1-15,6 6-3 16,1 0-1-16,1 3-1 0,5 3-2 16,3 3 0-16,-2 0-1 15,3 2-1-15,1 6 0 16,1 7-1-16,-1 4 0 16,-6 1 0-16,-3 3 0 0,-4 2 0 15,-5 1 0-15,0-3 1 16,-5-1-1-16,-3-1 1 15,0-5-1-15,-1-3 0 16,9-11 0-16,-13 13 0 0,13-13-1 16,0 0 0-16,0 0 1 15,8 11-1-15,2-7 1 16,3 2-1-16,1 2 0 16,3 0 1-16,1 3 0 15,-18-11-1-15,14 14 0 0,-14-14 1 16,10 18-1-16,-8-8 1 15,-2 4 0-15,-1-2 0 0,-5 4-1 16,-5-2 3-16,-6 2-2 16,0-2 0-16,-2 1-4 15,-4-3-5-15,4-1-18 16,-4 1-42-16,3-6-17 0,3-4-5 16,1-2-5-16,-6-7-1 15</inkml:trace>
  <inkml:trace contextRef="#ctx0" brushRef="#br0" timeOffset="181668.8684">28511 16979 54 0,'-18'-4'76'0,"-5"3"-1"16,2 3 0-16,-2 9-43 15,-1 1-5-15,-1 9-5 16,1 6-6-16,-4 5-1 15,2 4-3-15,0 4-1 0,0 7-3 16,14-22-3-16,0 3-2 16,3 2-1-16,2 5 0 15,3-1-2-15,3 2 0 16,1-1 1-16,7 2-2 16,2-6 4-16,7 3-1 0,5-7 2 15,5 0 0-15,4-6 1 16,5-4 0-16,8-7 0 15,-1-1 1-15,5-9 0 16,-20-3 2-16,71-23-2 16,-10-21 0-16,-12-12-1 0,-12-9-1 15,-26-3 0-15,-20 3-1 16,-18 9-3-16,-24 17 0 16,-9 6 0-16,-4 8 0 0,-9 8-2 15,-1 10 1-15,-4 5-2 16,5 6-3-16,-1 8-7 15,10 5-24-15,10 4-47 0,0-4-3 16,15-2-7-16,12-12-4 16</inkml:trace>
  <inkml:trace contextRef="#ctx0" brushRef="#br0" timeOffset="182613.0237">29601 17031 426 0,'0'0'1'0,"0"0"-1"16,0 0 0-16,8-8 0 16,-8 8 0-16,-5 0 0 15,5 0 1-15,-15 14 0 0,6 1 0 16,-1 5 1 0,2 3 1-16,-1 4 0 0,4 2 0 15,4 1 1-15,1-3 0 16,6-2 0-16,7-6-1 15,9-5 0-15,5-6-1 16,2-7 0-16,6-1-2 16,1-9 0-16,1-5 0 0,-2-5 0 15,-2 0 0-15,-6-5-1 0,-3-3 1 16,-4 1-1-16,-3-2 2 16,-5 0-1-16,-8 3 0 15,-1 0 0-15,-2 3 1 16,-1 5 0-16,-2 2-1 0,-4 6 0 15,6 9 0-15,-13-9 1 16,13 9-1-16,0 0 0 16,-10 0 0-16,10 0 1 15,-1 9-1-15,1-9-3 0,-2 15-10 16,2-15-40-16,0 15-29 16,0-15-2-16,-3 15-7 15,3-15-4-15</inkml:trace>
  <inkml:trace contextRef="#ctx0" brushRef="#br0" timeOffset="183210.6666">29531 16791 43 0,'-2'-12'83'15,"-1"-1"0"-15,0 1-3 16,-4 1-30-16,4 3-19 16,3 8-7-16,-10-15-7 15,10 15-6-15,-19-4-2 0,6 4-2 16,1 0-2-16,-6 6-1 16,-2-1 0-16,1 5-2 15,-3 4 0-15,1 3 0 0,1 1 0 16,-1 3 0-16,3 6-1 15,5-1 1-15,5 2-1 16,5 1 2-16,3-2-2 0,8-3 1 16,3-2-1-1,7-1 0-15,2-8 1 0,6-3-1 16,-5-3 0-16,2-5 0 16,-2-2 1-16,-2 0-1 15,-1-3 0-15,-3-4 1 0,-2-1-2 16,-5 1 1-16,2-2 0 15,-10 9-1-15,14-11 0 16,-14 11-1-16,10-5-3 16,-10 5-8-16,9 0-27 0,4 2-44 15,-13-2-3-15,11 9-6 16,-11-9-4-16</inkml:trace>
  <inkml:trace contextRef="#ctx0" brushRef="#br0" timeOffset="184192.3764">30033 17035 73 0,'-5'-10'82'0,"-2"-1"0"16,2 1-4-16,-5-1-40 0,2 1-11 16,-1 1-6-16,-1 0-9 15,-2 6-4 1,-2 0-1-16,0 3-2 0,-1 3 0 16,-1 7-3-16,1 3 0 15,-3 4 0-15,2 4 0 0,1 3-1 16,3 2 1-16,2-1-2 15,3 1 1-15,5-3 0 16,2-3 0-16,3-2 0 16,4-6 0-16,5-4 0 0,1-5 0 15,2-3 2-15,-1-4 0 16,0-7 0-16,2-4 1 16,-6-5 1-16,2-2 0 0,-2-1-1 15,-4-2 1-15,0 1-2 16,-4 1 1-16,-1 2-2 15,-1 7 0-15,1 3 0 16,-1 2-2-16,0 9 1 16,0 0-1-16,0 18 1 0,4 7-1 15,0 9 0-15,3 8 1 16,5 7 0-16,-3 6 1 16,-1-27-2-16,-2 4-1 0,0 1 1 15,1 3-1-15,-1 0-2 16,-1 1 0-16,1 0-4 15,-3 0-3-15,3 0-6 16,-3-3-12-16,0-4-35 16,2 1-22-16,-5-5-5 0,2-2-3 15,0-7-2-15</inkml:trace>
  <inkml:trace contextRef="#ctx0" brushRef="#br0" timeOffset="185901.5025">30153 17162 6 0,'4'-20'82'15,"-1"0"4"-15,1 2-3 16,-4 4-4-16,4 0-42 16,-2 6-11-16,-2 8-6 15,0 0-7-15,0 0-5 0,8 18-1 16,-4-2-3-16,-2 4 0 15,4 1-1-15,3 4 0 16,1-3-1-16,3-4 0 0,5-2 0 16,1-5 0-16,2-6 0 15,2-3-1-15,-2-2 1 16,-3-6 0-16,-1-6-1 16,-5 0 1-16,1-3-1 0,-4-4 1 15,-2-1-1-15,-5 0 0 16,1 0 0-16,-1 1 0 15,1 3 0-15,0 3 0 0,-2 1-1 16,-1 12 0-16,0 0 0 16,0 0-1-16,0 0 1 15,-9 18 0-15,8 0 0 16,1 1-1-16,0 5 2 0,5-3-1 16,1 2 1-16,1-6-1 15,0-5 1-15,5-3-1 16,5-4 1-16,0-5-1 15,0 0 1-15,-1-10 0 16,0-2-1-16,-3-2 1 0,1-4-1 16,-3-1 0-16,-3-4 0 15,0 3 1-15,-1-2-1 16,-3 3 0-16,-2 2-1 16,5 2 1-16,-4 4-1 0,-3 11 1 15,0 0-1-15,0 0 1 16,0 0-1-16,8 16 1 15,-6 0 0-15,0 1 0 16,2 5 0-16,1-4 1 0,10 1-1 16,-5-3 1-16,8-6 0 15,3-4-1-15,6-6 1 16,2-5 0-16,4-7 0 0,-3-7 0 16,-1-4-1-16,-2-7 0 15,-1-1 0-15,-9-5 0 16,-2-4 0-16,-4 1 2 15,-6-3-3-15,0-2 0 16,-5-2 1-16,0 0 0 16,-2-1 0-16,-4-1 0 0,1 1 1 15,-5 2-3-15,3 4 2 16,-3 9 0-16,3 4-1 16,-2 8 0-16,1 10 0 0,-2 10 0 15,1 12 0-15,1 12 0 16,3 9 0-16,-2 6 1 15,3 10-2-15,2 2 3 0,2 2 0 16,3-3-1-16,5-1 1 16,7-2-1-16,0-7 1 15,7-4 1-15,-2-6 0 0,5-7-1 16,-4-4 1-16,0-8 0 16,-3-5-1-16,-6-6 0 15,0-1 1-15,-1-8-2 16,-6-4 1-16,0-2 0 0,1-3-1 15,-4 0-1 1,4 2 2-16,-3 1-2 0,1 3 1 16,-1 3 0-16,-3 9-1 15,7-10 1-15,-7 10-1 16,9 1 1-16,-9-1-1 0,9 16 1 16,-7-7 0-16,6-2-1 15,-2 4 2-15,-6-11-1 16,3 12 1-16,-3-12-1 0,10 4 1 15,-10-4-1 1,0 0 0-16,0 0 1 0,0 0-1 16,3 18 0-16,3 0 1 15,1 12-1-15,-7 6 0 16,5 7 1-16,2 9 0 0,8 3 0 16,-4-25-1-16,-1 1-1 15,-5 0 0-15,4 1 0 16,-3-2 1-16,2-1-1 15,-5-3 0-15,6-3 1 16,0-1 0-16,2-4 1 0,1-6 1 16,-1-2-1-16,0-4 2 15,6-11-3-15,0-19 0 16,10-17 0-16,1-18 0 16,2-7 0-16,-6-6 0 0,-8 5 0 15,2 8 0-15,1 7 0 16,-6 6 0-16,-6 8 0 15,-6 9 0-15,0 14 0 0,-1 3 0 16,0 12 0-16,2-10 0 16,-2 10 0-16,-8 5 0 15,-3 10 0-15,6 8 0 0,1 10 0 16,-5 9 0-16,0 8 0 16,-1 7 0-16,-1 5 0 15,8-30 0-15,-3 4 0 16,6 0 0-16,0 4 0 15,0 1 0-15,0 3 0 0,-2-4 0 16,-1 4 0-16,-3-1 0 16,-1 1 0-16,4 0 0 15,-4-1 0-15,-3-2 0 16,-2 1 0-16,1-5 0 16,-2 0 0-16,-2-3 0 0,-3-6 0 15,-2-6 0-15,0-7 0 16,-2-5 0-16,1-7 0 15,1-3 0-15,1-10 0 0,3-9 0 16,0-4 0-16,0-7 0 16,6-2 0-16,5-2 0 15,3-2 0-15,2-21 0 16,0-22 0-16,17 3 0 16,8 5 0-16,4 7-6 15,1 17-20-15,2 16-53 0,-10-9-9 16,1 2-5-16,-13-3-6 0,-6 3-3 15</inkml:trace>
  <inkml:trace contextRef="#ctx0" brushRef="#br0" timeOffset="186120.5186">30852 16852 67 0,'-10'-7'84'0,"10"7"-3"16,12-15-5-16,3 19-34 15,10-12-20-15,5-3-7 0,-4 2-18 16,-1 0-40-16,-2-2-29 16,-6 0-7-16,-16-3-5 15,-1 0-2-15</inkml:trace>
  <inkml:trace contextRef="#ctx0" brushRef="#br0" timeOffset="186316.9981">30342 16659 80 0,'-35'6'91'16,"5"-4"-6"-16,5-2-5 15,7-5-4-15,18 5-76 0,-14-13-19 16,1 8-55-16,13 5-3 16,6-17-11-16,2 7-3 15</inkml:trace>
  <inkml:trace contextRef="#ctx0" brushRef="#br0" timeOffset="187709.4143">30396 11478 32 0,'-3'-14'66'0,"-1"-6"3"16,17 4-21-16,-12-9-10 15,5-2-3-15,2-3-8 16,0-4-6-16,4 0-5 0,3-4-2 16,2 1 0-16,0-2-3 15,-1 4-4-15,0-1-2 16,3 7-2-16,-2 0 0 15,-2 6-2-15,-1 4-1 16,-4 5 0-16,0-1-4 0,0 8-6 16,-3-1-15-16,-5-2-39 15,-2 10-13-15,0 0-6 16,0 0-3-16</inkml:trace>
  <inkml:trace contextRef="#ctx0" brushRef="#br0" timeOffset="188012.6834">30499 10876 48 0,'-6'-12'70'16,"6"12"-1"-16,6-14-29 15,-6 14-7-15,17-12-7 16,-4 9-11-16,3 1-5 15,-1 2-3-15,2 2 1 0,0 5-3 16,-4 4-2-16,0 3 1 16,3 0-1-16,-4 4 0 15,-2-1-1-15,4 4 0 16,-8 0 0-16,-2 2 0 0,-4 3-6 16,0 0-12-16,-1 2-23 15,-12-2-29-15,3-2-5 16,-2-6-4-16,3-1 2 0</inkml:trace>
  <inkml:trace contextRef="#ctx0" brushRef="#br0" timeOffset="188258.4261">30750 10796 68 0,'-5'-18'75'15,"1"5"-3"-15,0-17-21 16,4 30-25-16,0 0-4 16,0 0-7-16,7 18-9 15,-3-2-3-15,1 7-1 0,0 1 0 16,0 2-3-16,-2-3-7 16,0 3-12-16,-2-7-19 15,-1-1-28-15,0-2-7 16,1-4-3-16</inkml:trace>
  <inkml:trace contextRef="#ctx0" brushRef="#br0" timeOffset="188683.4102">30759 10839 10 0,'-6'-27'70'0,"0"1"5"16,-7 0-19-16,13 2-9 15,-2 0-6-15,2 6-12 0,0 2-10 16,2 5-4-16,-2 11-4 15,7-11-4-15,-7 11-2 16,9 0-3-16,-9 0 0 16,16 13-1-16,-16-13-1 15,18 17 1-15,-7-7-1 0,-1-3 1 16,2 0-1-16,-3-3 0 16,2-3 1-16,-11-1-1 15,17-2 1-15,-17 2 0 16,11-19 0-16,-6 5 0 0,0-3 1 15,-1 1 0-15,-1-3 0 16,1-1 1-16,-1 3 0 0,2-1 1 16,-4 5 0-1,1 1 0-15,-1 3 0 0,-1 9-1 16,0 0-1-16,0 0 0 16,14 4-1-16,-9 10-1 15,3 4 0-15,1 4-1 0,3 2 0 16,-1 1-3-16,3 3-7 15,-1-3-8-15,-1 0-26 16,5-2-31-16,-6-5-6 16,1-3-6-16,-3-4 0 0</inkml:trace>
  <inkml:trace contextRef="#ctx0" brushRef="#br0" timeOffset="189736.089">31079 10626 28 0,'0'0'63'0,"0"0"3"16,0 0-21-16,0 0-10 16,0 7-9-16,9 8-11 15,-2-1-1-15,4 0-1 16,1-1-2-16,0-1-2 0,1-5-2 16,-1-4-1-16,0-3-1 15,-4-1 0-15,3-8 1 16,-2-1-1-16,-3-5 1 15,-3 1-1-15,1-1 0 16,-1 1-1-16,3 3 0 0,-5 1-2 16,-1 10-1-16,0-11-1 15,0 11 0-15,8 11 0 16,-2 6-1-16,4 5 0 16,3 6 1-16,3 5 0 0,4 5 1 15,1 4-1-15,-4 1 1 16,0-3 0-16,-1 2-1 15,-9-3 1-15,-7-2 1 0,0-4 1 16,-15-5 0-16,1-6 1 16,-7-5 0-16,-5-9 0 15,1-9 0-15,-3 0-2 0,6-12-1 16,2-6-1-16,8-6-1 16,-2-2 1-16,10-5-2 15,4 0 1-15,3-3-1 0,11 2 2 16,0-3 0-1,7 3-1-15,-2-3 1 0,1 2 0 16,3-2 1-16,-2 3-1 16,-1 0 1-16,1-1 0 15,-7 4 1-15,-4 1-1 0,-1 3 1 16,-1 2 0 0,-4 5-1-16,-3 5-1 0,-1 4 1 15,0 10-1-15,-7-5 0 16,7 5-1-16,-8 13 0 0,1 3 0 15,2 3 0-15,2 6 1 16,3-1 0-16,0 3 0 16,6-2 0-16,0-2 0 0,4-4 0 15,1-3 1-15,1-6-1 16,0-3 1-16,0-7 0 16,1 1 0-16,0-8 0 15,0-4 0-15,-1-3 0 0,3-2 0 16,-4-2 0-16,1-1-1 15,3-2 1-15,-6 3 0 16,2 1 0-16,-1 4-1 0,-2-1 0 16,-1 6 0-16,-7 8 0 15,18-8 0-15,-18 8-1 16,12 0 0-16,0 1 1 16,0 3 0-16,-1-2 0 15,3 0 0-15,-1-2 0 16,0 0 1-16,-1-3-1 0,3-3 1 15,-6-3-1-15,-4-3 0 16,0-3 0-16,-1 1 0 16,-2 0-1-16,-2-2 1 0,0 4 0 15,-2 1-2-15,0 2 2 16,2 9-1-16,0 0 0 16,0 0 0-16,-4 6 0 0,4 6 1 15,5 2 0-15,3 2 0 16,3 2 1-16,1 0 1 15,-5-2-1-15,6 0 1 16,-7-2-1-16,-2 1 0 16,-3-3 0-16,-1-1 0 0,-5 1-2 15,-6-5-4-15,3 2-7 16,-6-4-20-16,0-3-43 16,14-2-6-16,-13 0-4 0,13 0-4 15</inkml:trace>
  <inkml:trace contextRef="#ctx0" brushRef="#br0" timeOffset="189992.2272">31843 10160 36 0,'-3'-20'78'16,"1"4"-1"-16,-9 5-2 15,3 8-38-15,8 3-4 16,-8 12-7-16,4 5-9 15,2 10-6-15,-1 5-3 16,3 7 0-16,1 4 0 0,4 3-3 16,6-1-1-16,-2 1-3 15,9-6-1-15,4-1-8 16,-2-10-19-16,-1-5-49 16,9-8-3-16,0-8-5 0,-1-8-6 15</inkml:trace>
  <inkml:trace contextRef="#ctx0" brushRef="#br0" timeOffset="191085.2357">32121 10388 32 0,'0'0'73'0,"-4"-17"-1"0,-9 4 0 16,-7 1-40-16,0 1-8 16,-6-9-1-16,-2 1-7 15,5-7-3-15,-2 0 0 16,7-5-2-16,3-1-1 0,3-3-3 15,9 0-1-15,3 2-2 16,0-1-1-16,4 5-1 16,6 4-2-16,-4 7 0 15,0 6 0-15,-6 12-1 0,0 0-1 16,8 6 1-16,-3 11 0 16,-5 6 0-16,-3 6 0 0,-10 3 1 15,6 2 0-15,-6 2 0 16,6-2 0-16,-10-3 0 15,2-4 0-15,4 0 0 16,7-8-1-16,4-4-3 0,1-6-5 16,14-2-16-16,2-1-36 15,13-7-15-15,-1-9-7 16,5-6-3-16</inkml:trace>
  <inkml:trace contextRef="#ctx0" brushRef="#br0" timeOffset="192194.0724">32208 10011 29 0,'0'0'59'0,"-9"2"4"15,9-2-33-15,0 19-5 16,0-5-5-16,4 2-4 16,0 1-5-16,7 1-1 0,-1 0-4 15,-2 0-1-15,0-2-3 16,-4-3 0-16,1-3-2 15,5-6-3-15,-10-4 2 16,0 0 0-16,0-14 0 0,0-4 1 16,-2-4 2-16,-2-6 0 15,-4-3 2 1,-3-3 1-16,0-2 2 0,4 3 4 16,-1-3 0-16,2 2 4 0,3 6-1 15,0 2-1-15,3 8 1 16,0 3-4-16,0 15-1 15,4-9-4-15,-4 9-1 16,13 14-3-16,0 0 0 0,4 4-1 16,-1 0 0-16,2 3 1 15,2-2 0-15,2 0-1 16,-6-7 2-16,-1-2-2 16,-3-5 0-16,-3-4 0 0,-9-1 0 15,14-8 0-15,-14-4 0 16,0-2 0-16,0-2 0 0,1-5-1 15,-1 2 1-15,0-3 0 16,-3 3 1-16,2 2-1 16,1 3 1-16,0 2-2 15,0 12 2-15,2-9-1 16,-2 9-1-16,14 6 1 0,0 8-1 16,1 3-2-16,1 3-1 15,1 3-5-15,8-2-6 0,2 1-7 16,2-4-8-16,1-1-6 15,1-9-4-15,-5-3 1 16,3-5 5-16,-9-2 10 16,-3-8 13-16,-8-3 11 0,-6-3 15 15,1-1 8 1,-10 0 6-16,2-2 0 0,-5 3-4 16,-1 0-4-16,-3 6-6 15,13 10-3-15,-26-9-4 0,12 8-2 16,5 6-1-1,-9 10-1-15,7 2-2 0,2 5 0 16,-2-1 0-16,6 2 1 16,-1-3 1-16,6-1 1 0,0-6 1 15,6-4 1-15,-6-9 0 16,19 5 2-16,-6-5 0 16,-5-7-1-16,11-2-2 0,-4-3-1 15,-7-1 0-15,5 1-2 16,-5-1 1-16,-2 2-2 15,-6 11-1-15,9-13 0 16,-9 13 0-16,10-1-1 16,5 2 0-16,-3 6-1 0,4 2 0 15,3 1 2-15,5-1-1 16,-2-2 1-16,-3-3-1 16,-2-4 1-16,-7 0 1 15,1-6 0-15,-9-5 1 0,1-3 0 16,-2-4-1-16,-1 1 3 15,0-1-1-15,-2-3 0 16,1 4-1-16,-1 1 2 16,2 3-3-16,-2 3 0 0,2 10 0 15,0 0 0-15,0 5-2 16,3 12 0-16,3 7 1 16,3 8-1-16,-2 6 1 0,4 5 0 15,-7 4-1-15,7 1-1 16,-4 1 0-16,-4 0-2 15,-3-1-3-15,-3-5-4 16,-1 0-9-16,-7-7-18 0,4-4-45 16,2-2-1-1,-4-12-8-15,0-6 0 0</inkml:trace>
  <inkml:trace contextRef="#ctx0" brushRef="#br0" timeOffset="192334.5037">32743 9664 10 0,'-9'-2'0'16,"9"2"1"-16</inkml:trace>
  <inkml:trace contextRef="#ctx0" brushRef="#br0" timeOffset="192959.8577">32878 9830 0 0,'-6'-12'80'0,"0"0"1"0,2-1 0 16,1-1-4-16,1 2-45 15,0 0-5-15,2 12-4 0,0-19-11 16,0 19-5-16,0-17-1 16,0 17-2-16,0-13-2 15,0 13-1-15,4-12 0 16,-4 12 0-16,0-11 0 0,0 11-1 16,2-11 2-16,-2 11-2 15,0 0 1-15,3-10 0 16,-3 10 0-16,9-6-1 15,3 1-1-15,0 3 1 16,0-2 1-16,-12 4-2 0,15-5 1 16,-3 5 0-16,-1-1 0 15,-11 1 1-15,9-4 1 16,-9 4 0-16,0 0-1 0,5-15 1 16,0 6-1-16,-5-2 1 15,-4-2-1-15,3-5 0 16,-5 1 0-16,1-2 0 15,-8-1-1-15,7 1 0 0,-5 0 1 16,5 1 0-16,-4 4 0 16,-1 2 0-16,6 3 0 15,5 9 0-15,-5-9 0 0,5 9 1 16,0 0-3-16,0 5 2 16,-1 8-1-16,1 6-1 15,1 6 1-15,3 6 0 0,0 7-1 16,2 3 1-1,-1 4 0-15,7-1-2 16,-3-1-4-16,2-4-7 0,2-2-11 16,2-4-23-16,-5-7-33 15,5-6-5-15,3-6-5 0,-7-5-1 16</inkml:trace>
  <inkml:trace contextRef="#ctx0" brushRef="#br0" timeOffset="193168.258">33104 9773 62 0,'0'-22'81'16,"-1"2"-1"-16,-5-8-24 0,-1 14-11 16,4 1-8-16,3 13-10 15,0 0-10-15,-10 0-5 16,8 6-5-16,6 8-2 16,0 3-3-16,1 3-2 15,3 4-2-15,-4-2-7 0,5 0-13 16,0 5-35-16,1-15-20 15,-1-2-7-15,-9-10-5 16,8 0 2-16</inkml:trace>
  <inkml:trace contextRef="#ctx0" brushRef="#br0" timeOffset="194088.1215">33252 9733 9 0,'0'0'79'15,"0"0"4"-15,0 0-6 0,0 0-5 16,-8-15-44-16,8 15-13 16,0 0-1-16,0 0-7 15,-8 7-5-15,8-7-1 16,0 14 0-16,0-5 0 16,5 0 0-16,-5-9 1 0,9 13 1 15,-9-13 0-15,17 3 0 16,-17-3 2-16,20-4 0 15,-8-5 1-15,-1-6 1 0,0-1 0 16,-6 6 1-16,2-3-1 16,0-14 0-16,4 1-1 15,-7-2 0-15,-3 2 0 16,-1 1-2-16,0 13 1 16,0 1-3-16,0 0 1 15,0 2-1-15,0 9 0 16,-3-12-2-16,3 12 0 0,0 0 0 15,0 0-1-15,0 0 0 16,4-1 0-16,-4 1 1 16,16 4-1-16,-16-4 1 15,13 7 1-15,-1-4-2 16,6-3 1-16,-18 0 1 16,15-7 0-16,-7-8-2 15,0 2 2-15,-3 1 0 16,10-16-1-16,-7-7 1 0,-6 20 1 15,1-2-1-15,1-12-2 16,-4 14 1-16,0 4-1 16,0 0 0-16,0 11 1 15,-3-10-2-15,3 10 0 16,-9 14 1-16,8 3 0 16,0 4 1-16,1 3 1 15,0 4-1-15,0 4 0 16,0 2 1-16,3 6-1 15,8 37-1-15,-5-39 2 16,0-1-1-16,1-1 0 0,-2-3 0 16,2 0 1-16,-3-4 1 15,-2-7 1-15,1-4 1 16,-1-5 0-16,2-4-1 16,-4-9 1-16,0-8-1 15,0-6-1-15,0-1-2 16,0-7 0-16,0 2 0 15,0-6 0-15,0 0 0 0,1-1 0 16,5 1 0-16,-4-3-12 16,1 4-11-16,2 1-27 0,4 2-36 15,-3 8-5-15,0 3-4 16,-6 11-3-16</inkml:trace>
  <inkml:trace contextRef="#ctx0" brushRef="#br0" timeOffset="194789.8498">32117 10761 53 0,'0'-17'80'16,"-1"2"0"-16,-2 3-3 16,-7 6-44-16,10 6-5 15,-5-14-1-15,5 14-2 16,-2-14-7-16,2 14-5 0,0 0-2 15,-8-9-2-15,8 9-3 16,0 0 0-16,4 17-2 16,-3 3 0-16,2 7-2 15,1 5 0-15,5 6 0 16,-2 4 0-16,1 4 0 0,2-5-1 16,-5 0-1-16,7-4-2 15,-3-6-6-15,3 1-10 0,-4-7-30 16,-3-5-35-16,1-7-3 15,6-7-6-15,1-6-5 16</inkml:trace>
  <inkml:trace contextRef="#ctx0" brushRef="#br0" timeOffset="195244.7288">32408 10739 47 0,'9'-18'89'15,"-8"0"-4"-15,-1 2-3 16,-9 1-2-16,4 1-57 16,-6 3-6-16,0 3-4 0,0 4-5 15,-6 2-4-15,4 5-1 16,2 5 0-16,-2 6-2 16,-2 4-1-16,6 4 0 15,0-1 0-15,7 1 0 0,2-1 0 16,1-4 0-16,6-4 1 15,4-5-1-15,2-4 1 0,6-4 1 16,-8-3-1-16,2-6 0 16,1-3 1-16,3-4-1 15,-6-1 1-15,-2-4-1 16,2 2 0-16,-7 0 0 0,3 2 1 16,-4 1-1-16,-3 2 1 15,0 3-1-15,0 11 1 16,0 0-1-16,0 0 0 15,0 5 0-15,0 12 0 16,8 6 0-16,-1 4 0 0,2 4 0 16,3 2 0-16,0 3 1 15,-4-2-2-15,1-1-3 16,3-5-6-16,-1 3-16 16,2-6-58-16,4-5-1 15,-6-6-7-15,6-7-6 0,2-4 2 16</inkml:trace>
  <inkml:trace contextRef="#ctx0" brushRef="#br0" timeOffset="195743.1982">32795 10693 45 0,'-19'-7'89'15,"-1"-5"-2"-15,-2-1-4 0,-3-4-2 16,8 1-56-16,2-4-5 16,4-3-7-16,8 0-5 15,3-1-3-15,0 2-2 16,1-1-1-16,12 4-2 16,0 2-1-16,-2 3 0 0,4 6-1 15,0 4 1-15,-8 4 1 16,6 6 0-16,-2 4-1 0,-3 7 2 15,-4 4-2-15,2 5 1 16,-4 3 0 0,2 4 1-16,-4 1-3 0,1 1 0 15,-1-1 1-15,0 1 0 16,0-5 0-16,1-3 1 0,6-3 0 16,2-6 0-16,11-6 1 15,-1-5 1-15,4-5-1 16,2-2 1-16,3-6 0 15,-6-5 1-15,-2-4-2 0,1-3 1 16,-11 2 0-16,-6 0-1 16,-4 1 0-16,-6 5-1 15,-10 0-3-15,-1 7-4 16,-7 0-4-16,-4 2-10 0,1 2-24 16,-3 3-36-16,10 1-5 15,7-1-4-15,13-4-1 16</inkml:trace>
  <inkml:trace contextRef="#ctx0" brushRef="#br0" timeOffset="196170.5162">33026 10541 48 0,'2'-17'86'0,"-2"4"0"16,0 0-6-16,0 13-3 0,0-13-56 15,0 13-5-15,0 0-3 16,0 0-6-16,16 2-3 16,-6 4-3-16,1 3 1 0,-1-1-1 15,3 1 0-15,1 0 0 16,2-3 0-16,3-3 0 16,-5-2 0-16,-3-1 1 15,3-7 1-15,0-3 0 16,-6-5 1-16,5-2-1 0,-3-3 1 15,-3 0 0-15,-3-3 0 16,5 2 0-16,-5 3-1 16,1 2 0-16,-2 3 0 0,-3 13-1 15,0 0 0-15,0 0-1 16,-1 11 1-16,-2 9-1 16,3 6-1-16,0-8 2 15,2 2-1-15,2 23-2 0,4 3-3 16,0 0-9-16,5-18-49 15,-3 18-23-15,-5-23-2 16,-3 0-7-16,1 15-5 16</inkml:trace>
  <inkml:trace contextRef="#ctx0" brushRef="#br0" timeOffset="200855.6887">32253 15881 3 0,'-21'0'64'0,"-4"3"5"16,-4 2-2-16,4 6-45 16,0 4-1-16,0 0 0 15,6 4-1-15,6 1-5 0,5-1-4 16,7 0-1-16,1 3-1 15,12-2 0-15,-1-1 0 16,4 2 0-16,9 0 2 0,3 3-2 16,-4-3 1-16,-2 3-2 15,-1-3 2-15,-2 3 0 16,-7-3-1-16,-4 3-1 0,-8-3-2 16,-7 0 1-16,-13-2-2 15,2 2 1-15,-9-3-3 16,2-3-2-16,-1 0-1 15,-1-6-4-15,11 1-1 0,-1-8-5 16,18-2-6-16,0 0-7 16,0-5-12-16,8-6-8 15,14 0-5-15,5-2-3 16,-3-3 3-16,4 2 7 16,-5-3 17-16,3 2 20 15,-6 1 21-15,1 0 17 16,-9-1 10-16,-3 1 2 0,-3 3-3 15,-2 1-4-15,-4 10-9 0,16-10-8 16,-16 10-9-16,11 0-6 16,-8 8-3-16,10 3-5 15,-5 5-12-15,2 2-33 16,1-1-29-16,0-2-4 0,-5-3-6 16,7-5-2-16</inkml:trace>
  <inkml:trace contextRef="#ctx0" brushRef="#br0" timeOffset="201004.518">32447 15991 11 0,'-22'-25'73'16,"1"2"-7"-16,2 7-22 16,7 11-39-16,2 1-60 15,10 4-15-15,4 5 0 16</inkml:trace>
  <inkml:trace contextRef="#ctx0" brushRef="#br0" timeOffset="203201.1083">32626 16051 9 0,'-5'-14'84'0,"-11"0"3"15,2 2-4-15,2 3-6 0,12 9-43 16,-10-6-14-16,-6 6-5 16,2 6-7-16,-2 4-4 15,11 3-2-15,1 0 0 16,0 4-2-16,3-3 0 0,2-2 0 16,15-2 0-1,2-2 0-15,4-5 0 0,-10-3 1 16,-2 0-1-16,2 0 1 15,2-3-1-15,-2 0 0 0,-12 3 0 16,11 0 0-16,-11 8 0 16,6 8 1-16,9 10-1 15,-4 6 0-15,2 12 1 0,1 6-1 16,-3 5 1-16,2 4 1 16,4 1-1-16,-2-2 1 15,-3-6-1-15,-5-3 1 16,1-6 0-16,-6-8 1 0,-2-6 2 15,-2-7-1-15,-3-8-1 16,-7-7 1-16,-6-7 0 16,6-4 1-16,-12-10-1 15,3-8 0-15,-1-6-3 0,4-7 2 16,2-6-1-16,6-5 0 16,-2-2-1-1,4-1 0-15,8 0-1 0,4 2 1 16,7 4-1-16,2 4 0 0,0 5 0 15,4 4-1-15,7 6 1 16,-2 1-2-16,-1 6 2 16,-1 5-1-16,-1 2-1 15,2 4 0-15,-3 6 3 0,-3 2-1 16,-1 6 1-16,1 5 0 16,-2 0-1-16,-5 1 1 15,2 3 0-15,-5-1 2 16,-1-6-4-16,-1-1 2 0,-3-9-1 15,2 9 0-15,-2-9 1 16,0 0-1-16,0 0 2 16,3-11-1-16,-3 0 0 0,0-1 0 15,0-4-1-15,0-2 0 16,-3 0 0-16,3-1 0 16,4 1-1-16,-2-2-1 15,5 5 0-15,1 2 1 0,-3 3 1 16,-5 10-1-16,13-9 0 15,-13 9 0-15,16 0 1 16,-6 3 0-16,1 3 0 16,-4 0-1-16,-7-6 1 0,20 14 0 15,-9-9-1-15,-11-5 2 16,4 10-1-16,-4-10 0 16,13 2 1-16,-13-2-1 15,0 0 1-15,10-5-1 0,-10 5 1 16,7-17 0-16,-3 6-1 15,-4-3 0-15,0 1 1 16,3-1-1-16,2-1 0 0,-1 3 0 16,1-1 0-16,4 2 0 15,0 2-1-15,0 1 1 16,-9 8 0-16,15-10 0 16,-15 10-1-16,11-9 1 0,-11 9 0 15,8-4 0-15,-8 4 0 16,0 0 0-16,10-5 0 15,-10 5 0-15,0 0 0 16,0 0-1-16,0 0 1 16,0 0-1-16,-9-7 1 15,9 7-1-15,-9 0 0 0,9 0 0 16,-13 15 1-16,4-3-1 16,-2 5 0-16,4 1 0 15,-1 3 1-15,3 1-1 0,5-1 0 16,0-1 1-16,0-3 0 15,5-5 0-15,5-2 0 16,-10-10 0-16,17 8 0 0,-17-8 1 16,10-5-1-16,-4-6 1 15,0-2 0-15,-4 0 0 16,0-2-1-16,3-2 1 16,-5 0-1-16,0 2 1 0,0 1-1 15,0 3 0-15,0 1 0 16,0 10 0-16,-7-10-1 15,7 10 0-15,0 0 1 0,-7 6-1 16,7 4 0-16,0 3 0 16,1 1 0-16,5 1 0 15,1 2 1-15,3-3-1 16,1-3 1-16,6-5 0 16,-5-5 1-16,3-2-1 0,-2-11 0 15,4-5 1-15,-9 5 1 16,-2-7-1-16,8-16 0 15,-1-6-1-15,-9-2 1 16,0-2 0-16,-2-3 0 0,0 0 0 16,-7 1-2-16,-1 8 2 15,-6 6-1 1,-3 4 1-16,9 6-1 0,-5 7 0 16,0 5-1-16,-3 11 0 0,14 0 0 15,-13 20 0-15,8 3 0 16,5 6 0-16,0 6 0 15,0 5 0-15,7 2 0 16,3-2 1-16,6-1-1 16,0-3 1-16,2-6 0 0,-2-5 0 15,0-7 0-15,0-6 0 16,-2-8 0-16,3-2 1 16,-5-7 0-16,2-8 0 15,-7 5 1-15,-5-7-1 0,8-16-1 16,-3-6 1-16,-3-4 0 15,0-6 0-15,0-1 0 16,-6-5-1-16,-2 25 0 16,-2-1 1-16,-5-15 0 0,3 3-1 15,3 11 0-15,-4 5 0 16,0 8 0-16,-1 14 0 16,7 7-1-16,3 15 1 15,2 6 0-15,-1-9 2 16,-1 4-3-16,1 1 3 0,2 2-1 15,6-1 0 1,-3 5 0-16,1-4 0 0,3-2-2 16,0 1 1-16,4-2 0 15,-2-1 0-15,3-2 0 16,-1-3 0-16,2 1 0 16,11 4-2-16,1-13 3 15,-3-6-2-15,-16-1 2 0,3-5-1 16,-12 6 0-16,18-14 1 15,-18 14-1-15,15-14 1 16,-6 0-2 0,-9 14 2-16,11-12-1 0,-11 12-1 0,9-10 1 15,-9 10 0-15,15-9-1 16,-15 9 2-16,15-9 0 16,-15 9-1-16,5-14 1 15,-5 14 0-15,12-12 0 16,-12 12-1-16,3-13 0 15,-3 13 0-15,0 0 0 0,0 0 0 16,0 0 0-16,0 0 0 16,4 6 0-16,-3 7 1 15,-2 4-1-15,-2 4 1 0,3 4-1 16,2 3 1 0,0 2 0-16,1 4-1 0,0 0 0 15,-3 1 2-15,3 2 0 16,2 0 0-16,0-1-1 0,0-1 0 15,0-3-2-15,-3-4-2 16,-1-5-6-16,1-2-13 16,0-2-38-16,-2-8-28 0,0-11-3 15,-6 6-6-15,6-6-2 16</inkml:trace>
  <inkml:trace contextRef="#ctx0" brushRef="#br0" timeOffset="203396.7191">33549 15663 29 0,'0'-23'83'16,"1"5"-3"-16,5-2 0 0,-6 4-11 16,0 2-61-16,0 4-35 15,0 10-37-15,0-11-11 16,0 11-7-16,0 0-1 15</inkml:trace>
  <inkml:trace contextRef="#ctx0" brushRef="#br0" timeOffset="206838.5801">31884 15000 6 0,'-6'10'72'0,"6"-10"4"0,0 0-1 15,5 10-31-15,7-10-14 0,-1 0-5 16,9-4-2-16,-2 0-4 16,8-2-5-16,-2-2-4 15,2 3-1-15,-14-2-3 16,8 1-1-16,-2 0 0 15,-8 1-2-15,8-2 1 0,-8 2-3 16,1-1-4-16,0 2-8 16,-11 4-15-16,9-13-39 15,-9 13-13-15,0 0-7 16,0-9-5-16</inkml:trace>
  <inkml:trace contextRef="#ctx0" brushRef="#br0" timeOffset="207142.6473">31978 14818 1 0,'-9'-6'81'0,"9"6"3"16,-16-10-4-16,16 10-6 0,-17-5-37 15,17 5-9-15,-2 8-8 16,2 3-8-16,4 6-5 16,2 4 0-16,6 0-2 15,-5 9 0-15,3 3-1 0,-4 5-2 16,8-1 0-16,-5 2-2 16,-4 0-7-16,-5-3-13 15,0-11-47-15,2 5-13 16,1-8-5-16,7-7-7 0,-10-15-1 15</inkml:trace>
  <inkml:trace contextRef="#ctx0" brushRef="#br0" timeOffset="207436.0027">32212 14829 35 0,'-1'-9'88'0,"1"9"-4"0,-6-12-3 16,6 12-3-16,0 0-40 15,10 0-18-15,-10 0-5 0,15 15-5 16,-5 1-2-16,-1 4-3 16,0 7 1-16,-1 1-2 15,-3 5-1-15,-5 3-2 16,4 4 1-16,-4-1-2 0,0 3-5 15,-8-6-8-15,0 3-27 16,-4-3-42-16,-7-3-3 16,-1-7-7-16,-5-7-5 15</inkml:trace>
  <inkml:trace contextRef="#ctx0" brushRef="#br0" timeOffset="208168.7032">31683 14777 10 0,'-15'-12'81'16,"2"5"3"-16,0 0-3 0,1 4-5 15,2 5-42-15,10-2-4 16,-14 19-7-16,12 2-9 16,0 7-3-16,2 8-3 0,0 5 0 15,4 9-1-15,5 5-1 16,3 3-3-16,2 0 0 16,2-3-1-16,0-3 0 15,4-5-1-15,-2-5-1 0,4-6 1 16,-2-8-1-16,4-4 0 15,-5-8 1-15,4-4-1 16,1-3 1-16,-3-5-1 16,1-2 1-16,-11-2 0 15,7-2 0-15,-18 2 0 0,17-8-1 16,-7 4 1-16,-10 4 0 16,12-9-1-16,-12 9 1 15,13-7-1-15,-13 7 0 0,8-5 0 16,-8 5 1-16,0 0-1 15,0 0 0-15,0 0 0 16,0 0 0-16,10-8-1 16,-10 8 1-16,0 0 0 0,14 0 0 15,-14 0 0-15,0 0 0 16,0 0 0-16,0 0 0 16,0 0 0-16,10 2 0 0,-10-2 0 15,0 0 0-15,0 0 0 16,0 0 0-16,13 5 0 15,-13-5 0-15,9 0 0 16,-9 0 0-16,0 0 0 16,0 0 0-16,0 0 0 0,0 0 0 15,0 0 0-15,0 0 0 16,0 0 0-16,0 0 0 16,11 3 0-16,-11-3 1 0,0 0-1 15,0 0 0-15,0 0-3 16,0 0-4-16,0 0-12 15,7-5-38-15,-7 5-27 16,13-18-5-16,-8 3-6 0,1-3-3 16</inkml:trace>
  <inkml:trace contextRef="#ctx0" brushRef="#br0" timeOffset="214855.9612">13714 15313 0 0,'0'0'63'0,"-10"-3"2"16,10 3-14-16,-11-5-7 16,11 5-8-16,0 0-8 15,0 0-8-15,0 0-4 0,0 0-6 16,6 0-1-16,2 3-2 16,4 0 0-16,4-1 0 0,4-2 1 15,2-3-2-15,4-7 1 16,6-8-1-16,4-7-2 15,1-6 1-15,3-7-1 16,1-6 0-16,3-5-2 16,-4 1-2-16,4-2-3 0,-2 5-5 15,-7 1-14-15,2 5-25 16,1 11-26-16,-9 10-4 16,-2 7-7-16,-8 5 3 0</inkml:trace>
  <inkml:trace contextRef="#ctx0" brushRef="#br0" timeOffset="220182.7397">32049 17213 54 0,'-8'-12'64'15,"8"12"-7"-15,-11-10-5 16,11 10-7-16,0 0-10 0,-7-10-7 16,7 10-4-16,0 0-3 15,0 0-4-15,0 0-2 16,0 0-3-16,-11-3-3 16,11 3 0-16,-11 0-2 0,11 0-1 15,0 0-1-15,4 5-1 16,12-2 1-16,6 2-1 15,9 1 1-15,8-2-1 16,3 3 0-16,7-2-1 0,-3-1 0 16,-3-1 0-16,-2 2-2 15,-2-3 1-15,-4-2-1 16,-6 3 0-16,-12-2 0 0,2 1 0 16,-19-2-1-1,14 3 1-15,-14-3-1 0,0 0 0 16,0 0-2-16,0 0-4 0,0 0-7 15,-5 6-9-15,11-6-24 16,5 0-39-16,-2 0-3 16,2-4-7-16,10-4-2 15</inkml:trace>
  <inkml:trace contextRef="#ctx0" brushRef="#br0" timeOffset="220522.4819">32508 17043 26 0,'0'0'75'0,"-13"-6"4"0,-1 2-4 0,14 4-38 16,0 0-4-16,5-6-9 16,-5 6-6-16,10-3-4 15,-10 3-6-15,13 1-2 16,-3 8-1-16,-3 1-2 15,0 6-1-15,-4 4 0 0,9 2 0 16,-4 1-1-16,5 4 0 16,-3-2 0-16,-6 2 1 15,3-4-1-15,0 2 0 16,0-2 0-16,-8 1 1 0,-9 0-1 16,4-11-3-16,-5 1-5 15,2 1-8-15,-2 0-14 16,3-3-32-16,-2 4-18 15,-1-5-5-15,1 0-4 0</inkml:trace>
  <inkml:trace contextRef="#ctx0" brushRef="#br0" timeOffset="224114.3512">19979 17008 30 0,'-16'0'64'0,"2"1"3"16,-1-1-1-16,5-5-45 16,0 2-1-16,10 3-3 0,-11-6 0 15,11 6-3-15,0 0-2 16,-12-5-3-16,12 5-2 0,0 0-3 15,0 0-1-15,0 0-1 16,0 0-1-16,0 0 0 16,-1 7-1-16,1 5 0 15,2 8 1-15,4 1-1 0,-1 6 2 16,1 4-1-16,2 3 1 16,-1-1 0-16,-2 2 0 15,2-3-1-15,1 0 0 16,-5-18-1-16,1 2-1 15,1-3 1-15,-1 3-1 0,0-2 1 16,2-1-2-16,0-1 1 16,-1-1 1-16,1-1 1 15,1 1-3-15,-7-11-4 0,17 18-10 16,-17-18-19-16,12 13-34 16,-2-8-5-16,-1-4-5 15,0 1 1-15</inkml:trace>
  <inkml:trace contextRef="#ctx0" brushRef="#br0" timeOffset="227010.3791">19519 16422 25 0,'-12'0'49'16,"-1"-3"4"-16,3-1-41 15,10 4 1-15,-14 0 2 16,14 0-1-16,-8 0 1 0,8 0 1 16,0 0-2-16,0 0-3 15,-10 0-2-15,10 0-2 16,0 0-3-16,0 0-1 16,0 0-4-16,0 0-9 0,0 0-26 15,0 0-25-15,7-5-4 16,-7 5 0-16</inkml:trace>
  <inkml:trace contextRef="#ctx0" brushRef="#br0" timeOffset="228533.056">19577 16072 6 0,'-11'-6'34'0,"11"6"-4"16,-8-5-1-16,8 5-1 16,0 0-3-16,0 0-1 0,0 0-1 15,0 0-3-15,0 0-3 16,0 0-2-16,0 0-3 16,0 0-2-16,0 0 0 15,0 0-3-15,0 7-2 16,0-7 2-16,0 19-2 0,2 0-1 15,1 4 2-15,3 7 0 16,3 4-1-16,1 7 0 16,2 4 0-16,4 7-1 0,-1-2-1 15,4 2 0-15,-2 1-1 16,2-1 1-16,-2 1-2 16,3 1 2-16,-1 0 0 15,1-1 0-15,3 4 0 0,0 0 1 16,3 0 0-16,-1 1-1 15,4-2 3-15,-3-3-3 16,4-3 0-16,-5-2-1 16,-10-26-1-16,-1 4 0 15,2-1-1-15,0 1 1 0,0 0-1 16,0 2 1-16,1-2 0 16,1 1 0-16,-1 1 1 15,2-1 1-15,-3-2-2 0,2 2 1 16,-3-5 0-16,3 2 0 15,-4-2 0-15,2 0-1 16,-5-4 0-16,2 0 1 16,-4-4-1-16,0-2 1 0,-2-4-1 15,-7-8 0-15,12 15 0 16,-12-15 0-16,0 0 1 16,9 10-2-16,-9-10 1 15,0 0 0-15,0 0-1 0,0 0 1 16,0 0-1-16,0 0 0 15,0 0 1-15,0 0-1 16,0 0 0-16,0 0 1 16,0 0 0-16,0 0-1 0,0 0 0 15,0 0 1-15,0 0-1 16,0 0 0-16,0 0-1 16,0 0-2-16,0 0-2 0,0 0-8 15,0 0-12-15,0 0-35 16,0 0-18-16,9 1-4 15,-9-1-4-15,0-13 8 16</inkml:trace>
  <inkml:trace contextRef="#ctx0" brushRef="#br0" timeOffset="230443.9598">20341 12914 4 0,'3'-23'34'0,"3"-1"1"16,3-3-4-1,3 1-5-15,6-6-4 0,4 1-5 16,5-5-3-16,9 3-3 16,5-6-3-16,5 5-2 0,4-2 0 15,-1 6 0-15,6 2-2 16,-1 4-1-16,-2 5 1 15,-1 6-2-15,-11 2-1 16,-1 4 1-16,-7 3-2 16,2 3 1-16,-13 1-1 0,-2 2 0 15,-3 2 0-15,0 0 0 16,-4 1 2-16,2-1-2 16,-2-1 1-16,-1 0 1 0,1-2 0 15,0 2-1-15,-4-3 2 16,4 1 0-16,-4-1-1 0,2 0-3 15,0 1-7-15,-1 0-11 16,0 0-18-16,3 2-21 16,-3 0-3-16,-9-3 1 15</inkml:trace>
  <inkml:trace contextRef="#ctx0" brushRef="#br0" timeOffset="230738.7085">21022 12350 10 0,'0'0'24'0,"18"-14"-4"16,0 2-4-16,1 9-2 15,5-1-3-15,2 4 0 16,0 0-4-16,3 6-1 0,-5 3-2 15,0 3-1-15,-1 8 2 16,-2-2-2-16,-7 0 1 16,0 3 1-16,-6 2-2 0,-3 1 2 15,-4 6-1-15,-1 0 1 16,-6 3-5-16,-7 0-13 16,2 7-24-16,-4-1-12 15,-1-2 0-15</inkml:trace>
  <inkml:trace contextRef="#ctx0" brushRef="#br0" timeOffset="233187.319">21121 11937 12 0,'4'-11'20'0,"-4"11"-3"16,0 0-2-16,9 0-3 15,-3 13 0-15,3 5-1 0,0 9-3 16,0 3-2-16,6 10 0 15,-4-1 0-15,2 9 0 16,0-2-1-16,-4-1-2 0,2-2 1 16,-4-7-3-16,0-3 1 15,-2-10-2-15,-3-3 0 16,-2-20-6-16,0 10 0 16,0-10-1-16,-6-15 0 15,-6-5 0-15,-1-5 1 0,-3 0 0 16,-4-8 4-16,-3 2 4 15,0-6 4-15,-3 0 0 16,0-1 2-16,1-4 1 16,1 5 0-16,5-5 0 15,3 3 1-15,6 2-2 0,6 3-1 16,4 3-1-16,0 8-1 16,9 4-1-16,7 8-1 15,3 7-2-15,7 4 1 0,4 9-1 16,4 6-1-16,0 8 0 15,-1 3 0-15,-4 6 0 16,-3 2 0-16,-10 4 1 0,-10 0 0 16,-7 2 0-16,-13-6 0 15,-7 0 2-15,-7-9 0 16,-2-1 4-16,-2-9 1 16,2-5 1-16,5-5 1 15,3-5 0-15,5-1 1 0,4-7-1 16,13 8-2-16,-9-16-2 15,9 16-3-15,2-15-2 16,5 10 0-16,8 3-1 0,2 2-1 16,6 2 0-16,5 4 1 15,4 4 0-15,3 1 1 16,7 0 0-16,0 1 0 16,2-3 1-16,0-1 0 0,-3 0-2 15,0-5-2-15,-8-2-6 16,-2-1-3-16,-11-5-3 15,-3-3-3-15,-13-2-4 0,-4-2-4 16,-2-3-3-16,-12 2-6 16,5-5-6-16,-4 5-4 15,-1-5-3-15</inkml:trace>
  <inkml:trace contextRef="#ctx0" brushRef="#br0" timeOffset="233518.5748">21297 12012 16 0,'-6'-8'46'0,"6"8"0"16,-3-12-31-16,3 12-5 16,6-3-3-16,8 4-4 15,-4 5-10-15,7 3-12 16,0 6-17-16,1 3-9 0</inkml:trace>
  <inkml:trace contextRef="#ctx0" brushRef="#br0" timeOffset="233987.4366">21461 11914 23 0,'16'9'21'15,"3"1"-1"-15,3 1-4 0,5 1-3 16,-6 1-1-16,0 0-4 15,-6 1 0-15,1 1-1 16,-13 2 1-16,-3 1-1 16,-10 0-2-16,-3-2 1 0,-2 2-1 15,-6-4-3-15,7-1-5 16,-5-5-8-16,19-8-13 16,-10 9-18-16,10-9-7 0</inkml:trace>
  <inkml:trace contextRef="#ctx0" brushRef="#br0" timeOffset="234181.9193">21706 11810 17 0,'-10'-12'28'0,"4"3"-4"0,6 9-5 16,-13-4-2-16,13 4-7 15,-7 16-2-15,7 2-4 16,0 9 0-16,4 5-2 15,0 6-8-15,4 5-17 16,-2 2-21-16,1-1 0 0</inkml:trace>
  <inkml:trace contextRef="#ctx0" brushRef="#br0" timeOffset="234378.4887">21728 11960 23 0,'-14'-16'28'16,"3"5"2"-16,11 11-1 16,-12-12-5-16,12 12-7 15,0 0-7-15,3 5-4 16,7 5-4-16,4 2-2 0,4 4 3 16,1 0-4-16,4 2-8 15,1-2-22-15,-1 2-18 16,-1-2 1-16</inkml:trace>
  <inkml:trace contextRef="#ctx0" brushRef="#br0" timeOffset="235637.0643">21679 11646 0 0,'-23'-21'14'16,"-8"6"2"-16,-6-1-3 15,-2 7-2-15,-10 3-1 16,-3 5-1-16,-5-1-2 16,-6 6 0-16,-6 6-1 15,3 3-1-15,1 7 1 0,-1 0-3 16,1 5 0-16,6 0 0 0,1 5-1 15,11-2 0-15,1 12-1 16,8-3 1 0,8 5-1-16,7 7 2 15,10 3-2-15,5 5 1 0,8 1 1 16,10 5-1-16,6-1 2 16,12-1 0-16,5-5 0 15,11-2 0-15,11-4 1 0,4-9 1 16,8 0-1-16,6-12-1 15,3-6 0-15,6-7 0 0,0-8-1 16,4-6 0-16,1-5-1 16,-2-13 1-16,-1-4-1 15,-3-11 1-15,-3-5 2 16,-6-7 1-16,-7-7 3 16,-6-4 1-16,-12-5 2 0,-4-2 1 15,-6-1 1-15,-9-4 1 16,-6 1-1-16,-10 5-1 15,-8 4-3-15,-7 3-1 16,-10 5-3-16,-10 4 0 16,-11 5-2-16,-3 9-1 0,-9 5-2 15,0 5 0-15,-3 5 0 16,-3 9 0-16,-2 4-1 16,3 6-7-16,-1 13-5 0,-1 3-10 15,-1 12-18-15,8-1-26 16,2 10-5-16,6-2-2 15</inkml:trace>
  <inkml:trace contextRef="#ctx0" brushRef="#br0" timeOffset="245517.2824">30719 18306 56 0,'-10'0'38'15,"-1"0"0"-15,0 3-3 16,-1 1-5-16,12-4-6 0,-7-7-5 16,0-1-3-16,0-3-3 15,-2-20-2-15,7 11-3 16,2 20-2-16,-6-20 0 16,-1-1-2-16,7 21-1 15,0 0-1-15,0 0 0 0,-8-11 0 16,3 1 0-1,-1 1 1-15,-1-1 1 0,7 10-1 16,-9 9 2-16,0 4-1 16,-15 42 0-16,17-28 0 15,2 6 0-15,0 1-1 16,2 0 1-16,-1 2-2 0,4 0 1 16,0 0-1-1,0 1 1-15,2 2 1 16,4-7 0-16,0 1 1 0,7-4-1 15,0-2 3-15,-13-27-1 16,27 23-1-16,2 0 0 16,-8-17 0-16,0 1-1 15,5-5-3-15,1-1-2 0,-6 0-7 16,2 0-7-16,2-1-12 16,-1 0-12-16,0-1-23 15,-1-3-18-15,-23 4-4 16,28-9 3-16</inkml:trace>
  <inkml:trace contextRef="#ctx0" brushRef="#br0" timeOffset="245765.8226">31073 18584 37 0,'6'-12'37'0,"1"0"-1"16,1 0-6-16,-8 12-3 15,0 0-5-15,0 0-5 0,0 0-3 16,0 0-2-16,0 0 1 16,1 2 0-16,1 4-3 15,14 55-2-15,-16-40-1 16,0 2-1-16,-2 0-3 16,-9 3-5-16,-1-1-12 15,-1 4-21-15,-2-1-32 0,-7-1-2 16,-1 0-1-16</inkml:trace>
  <inkml:trace contextRef="#ctx0" brushRef="#br0" timeOffset="255807.0338">31286 14039 38 0,'9'9'50'0,"-9"-9"3"0,9 10-37 16,-3 3-1-16,8 2 1 15,1 1 2-15,5 2 3 16,5 3 3-16,4-6-1 16,11-3 0-16,15-9-4 0,14-8-2 15,14-13-4-15,23-14-2 16,21-8-6-16,22-13-9 15,16-7-12-15,19-7-19 16,11 5-31-16,2-4-13 16,-97 35-2-16,6-6 1 0</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14:55.791"/>
    </inkml:context>
    <inkml:brush xml:id="br0">
      <inkml:brushProperty name="width" value="0.05292" units="cm"/>
      <inkml:brushProperty name="height" value="0.05292" units="cm"/>
      <inkml:brushProperty name="color" value="#FF0000"/>
    </inkml:brush>
  </inkml:definitions>
  <inkml:trace contextRef="#ctx0" brushRef="#br0">13578 2863 5 0,'-155'-15'31'0,"5"1"-3"0,10 0-3 16,0 0-1-16,10 2-4 16,5 3-5-16,8 4-2 15,3 2-3-15,11 2-2 0,1 3-3 16,14 5 0-16,10 6-2 16,12 1-4-16,10 1-4 15,15 1-2-15,10 0-5 16,17 0 0-16,13 4 1 0,9-2 0 15,11 0 3-15,16 0 4 16,13 1 8-16,8 0 7 16,9 1 4-16,10-3 5 15,9 1 1-15,9-1 2 0,20 0-1 16,8-1-2-16,6-3-3 16,19-1-3-16,14-1-2 15,13 1-4-15,10-2-1 16,20 3-2-16,8-2-1 15,18 3-2-15,15-3 0 0,50 2-1 16,-26-3 0-16,12-2 0 16,16-1-1-16,42-5 0 0,-15 1 0 15,2-2 0-15,8-3 0 16,-25-2-1-16,33 3 1 16,23 0-1-16,6 1 1 15,-27 2 1-15,31 0 1 16,42 1 1-16,-24 0 2 15,-14 3 0-15,8 1 0 0,-16 1 1 16,-7 0 0-16,-11 3-1 16,-11 0 0-16,-54 6-3 15,10-3-9-15,-21 9-17 0,-25 11-39 16,-44-4-10-16,-28 6-3 16,-53 4-6-16</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19:57.630"/>
    </inkml:context>
    <inkml:brush xml:id="br0">
      <inkml:brushProperty name="width" value="0.05292" units="cm"/>
      <inkml:brushProperty name="height" value="0.05292" units="cm"/>
      <inkml:brushProperty name="color" value="#FF0000"/>
    </inkml:brush>
  </inkml:definitions>
  <inkml:trace contextRef="#ctx0" brushRef="#br0">19218 12229 45 0,'-9'-22'76'15,"-4"-2"0"-15,1 2-2 16,-4 1-35-16,6 8-8 0,1 0-7 16,1 3-8-16,8 10-5 15,-12-7-4-15,12 7-2 16,-5 19-1-16,5 6-1 0,0 6-2 16,0 11 0-16,0 9 1 15,-2 6 1-15,-1 8-1 16,1 3 0-16,-3 4 0 15,-1-1-3-15,0-2-3 0,1-2-8 16,1-12-18-16,0-5-37 16,4-5-9-16,3-10-6 15,5-12-6-15</inkml:trace>
  <inkml:trace contextRef="#ctx0" brushRef="#br0" timeOffset="413.747">19375 12340 41 0,'8'-33'69'15,"2"5"-3"-15,-6 15-19 16,4 5-5-16,-8 8-9 0,16 24-12 16,-13 1-7-16,0 9-4 15,-3 8-1-15,-7 8-2 16,-6 3-1-16,-5 4-2 0,-8-2-2 15,-1-5 1-15,-3-5 1 16,2-6 2-16,2-10 1 16,5-8 0-1,4-10 0-15,1-6 0 0,8-5 1 0,8 0-1 16,-11-21-2-16,9 6-1 16,1 3-1-16,0-4-2 15,1 5 0-15,0 11 0 16,12-9 0-16,1 10-1 0,6 12 0 15,4 5 0-15,5 7 0 16,5 5 0-16,4 2 2 16,0 2-1-16,1 0 0 15,-1 0-6-15,-2 2-11 0,-8 2-39 16,4-8-22-16,0-7-4 16,-7-3-7-16,2-6-3 15</inkml:trace>
  <inkml:trace contextRef="#ctx0" brushRef="#br0" timeOffset="911.5135">19908 12792 41 0,'-16'-12'84'16,"-1"-6"-2"-16,7 0-3 0,0-3-5 16,7 2-48-16,4-1-8 15,7 5-5-15,10 5-7 16,5 6-2-16,3 4-2 15,4 12-1-15,3 8 0 16,1 7 0-16,1 6-1 0,-3 3 1 16,-2 3 1-16,-7 0 1 15,-4-3-2-15,-6-1 1 16,-7-6 0-16,-3-5 1 16,-3-6 0-16,-5-5 0 0,-5-7 0 15,1-6 0-15,-4-2 0 16,4-10 0-16,-3-2-1 15,6-6 0-15,4-4 0 0,2-7-1 16,4-1-2-16,11-2-3 16,8-1-4-16,2-1-9 15,10 4-22-15,5 3-39 16,-4 4-5-16,1 7-5 16,-4 7-3-16</inkml:trace>
  <inkml:trace contextRef="#ctx0" brushRef="#br0" timeOffset="1249.4119">20491 12780 18 0,'6'10'76'15,"-6"-10"5"-15,11-2-3 16,-7-8-22-16,6 1-14 0,-3-3-8 16,0-1-13-16,1-1-5 15,-4-1-3-15,0 0-2 16,-3 2-2-16,-1 2-2 15,0 2-1-15,0 9-2 0,-16-3-1 16,6 4-1-16,-3 10-1 16,1 4 0-16,-1 6-1 15,0 7 1-15,5 1 0 0,-1 4 0 16,6-3 0-16,3-1 1 16,0-3-1-16,8-2 1 15,4-5-1-15,5-4 1 0,9-6 0 16,7-5-4-16,7-4-6 15,10-4-22-15,10-8-51 16,3-8-3-16,2-2-5 16,2-9-5-16,-2-3-4 15</inkml:trace>
  <inkml:trace contextRef="#ctx0" brushRef="#br0" timeOffset="1382.8499">21226 12553 34 0,'0'0'54'0,"2"-10"-22"16,-2 10-29-16,24-8-41 15,-9 5-16-15</inkml:trace>
  <inkml:trace contextRef="#ctx0" brushRef="#br0" timeOffset="1513.7669">21282 12694 41 0,'-5'13'77'15,"5"-13"-1"-15,0 0-4 16,0 0-29-16,18 0-19 0,7-4-32 16,9-5-51-16,0-1-10 15,7-4-5-15,4-5-6 16</inkml:trace>
  <inkml:trace contextRef="#ctx0" brushRef="#br0" timeOffset="2082.0382">22814 12067 54 0,'-7'-58'84'16,"-6"5"-1"-16,2 8-2 15,0-15-27-15,-2 31-18 0,8 13-12 16,5 16-10-16,0 0-4 16,-5 28-5-16,5 14-1 15,0 11-3-15,3 11 1 16,0 9 0-16,-1 5 0 16,0 4 0-16,0-4-3 0,-1-4-5 15,4-5-11-15,-5-7-28 16,0-10-33-16,5-7-4 15,1-15-7-15,3-11-2 16</inkml:trace>
  <inkml:trace contextRef="#ctx0" brushRef="#br0" timeOffset="2453.9698">23114 11988 73 0,'24'-52'80'0,"-3"10"-2"16,-4 14-4-16,-4 13-36 15,-5 12-6-15,-6 9-11 16,-5 13-9-16,-9 14-3 16,-10 7-3-16,-5 8-1 15,-7 5 0-15,-5 1 0 0,-4-4-4 16,5-4 1-16,3-8-1 16,7-11 1-16,7-7-1 15,6-9 1-15,15-11 0 16,-11 3 1-16,11-3-1 0,2-11 1 15,6-2-1-15,-1 1 0 16,4 0-1-16,0 0 0 16,3 4 0-16,6 6 0 15,2 3-1-15,3 12 1 0,-3 5 0 16,6 9 0-16,-3 7-1 16,4 7-4-16,-5 0-9 15,-1 5-29-15,6 0-37 16,-8-5-3-16,-2-5-6 0,0-12-5 15</inkml:trace>
  <inkml:trace contextRef="#ctx0" brushRef="#br0" timeOffset="2807.4354">23440 12465 5 0,'8'-9'76'15,"4"1"2"1,-2-1-2-16,5 0-4 0,-1 1-40 15,3-2-9-15,1-1-2 16,0 0-8-16,0-3-2 0,-4-1 0 16,-3 1-1-16,-3-1 0 15,-2-2 0-15,-6 1-2 16,0 2 0-16,-9 2-3 16,-1 4-1-16,-4 3-1 0,-4 5-1 15,-3 4 0-15,-4 10-1 16,3 6 0-16,-1 6 0 15,3 5 1-15,3 4-1 0,2 1 0 16,9 2 0-16,6-4 0 16,3-3 0-16,12-4 0 15,6-5 0-15,6-8-1 16,9-6-4-16,5-7-16 0,-8-8-60 16,26-8-2-1,3-9-5-15,10-9-7 0,8-11-3 16</inkml:trace>
  <inkml:trace contextRef="#ctx0" brushRef="#br0" timeOffset="7725.386">16494 6391 19 0,'-20'0'55'0,"3"0"-4"15,1-6-16-15,0-21-68 0,16 27-18 16,0 0-1-16</inkml:trace>
  <inkml:trace contextRef="#ctx0" brushRef="#br0" timeOffset="8929.1319">20797 6116 0 0,'0'0'30'15,"0"0"0"-15,0 0-4 16,0 0-2-16,7 1-4 0,7 0 0 16,10 3-3-16,13-2 2 15,8-1-5-15,12-1-1 16,10 1-3-16,15-2-2 15,10-1 0-15,19-1-2 16,0-2 1-16,12-1-1 16,12 0 1-16,5 2-1 0,10-1 1 15,8 0-1-15,6-2-1 16,2 0 1-16,8 2 0 0,0-2 0 16,4-1-1-16,2 3 0 15,-1-2 1-15,-5 2-1 16,-1 1-1-16,-1 1 1 15,-7 0-1-15,-2 3-1 0,-6-3 1 16,-3 1-1-16,-9 1 0 16,-4 1-1-16,-6-2 0 15,-10 0 1-15,-10-2-2 16,-7 2 2-16,-15-2-1 16,-10 1 2-16,-15-2 0 0,-5 1 0 15,-18 1 3-15,-11 2-1 16,-9-3 1-16,-9 1 0 0,-3 1 0 15,-13 2 0 1,9-5-2-16,-9 5 0 0,0 0-2 16,-2-11 0-16,2 11-3 15,0 0-10-15,-4-10-54 0,4 21-11 16,0-11-7-16,0 0-4 16</inkml:trace>
  <inkml:trace contextRef="#ctx0" brushRef="#br0" timeOffset="14188.9936">19881 7575 16 0,'9'-13'19'16,"3"4"-4"-16,1-3-2 15,3 5 0-15,3 0 0 16,0 1 4-16,6 2-2 0,-2 2 3 16,5 0 0-16,-1 0 0 15,5 0-1-15,-1 1 2 16,7-3-3-16,5 1 0 16,-3-1-3-16,5 0 0 15,0-1-1-15,6 2-1 0,-2-1-3 16,7 1 0-16,1-3 0 15,-1 2-1-15,5 1-1 16,2 0-1-16,5 0 0 0,0 3-1 16,3 0-1-16,-2 2 0 15,-2 4 0-15,1 1 1 16,-1 2-1-16,-1 1 0 16,0 3 0-16,1-5 1 15,-1 2-1-15,3-3 1 0,1-2-1 16,1 0 1-16,1-3-1 15,1-1 0-15,4-1 0 0,-4-3-1 16,2 2 1-16,3-3-1 16,1 3 0-16,0 1 0 15,1 0 1-15,3 1-1 16,-2-1-1-16,4 0 1 16,2 0 0-16,-3 0 0 0,3 2-1 15,0-4 1-15,-5 2-1 16,2 0 0-16,-1 0 0 15,-1 2 0-15,-1-2 0 0,2 2 0 16,3-1 0-16,0 2 0 16,3-2 0-16,3 1 0 15,-1 1 0-15,9-3 0 16,-4 2 0-16,5-2 0 0,-2 1 0 16,6-1 0-16,-3 0 0 15,2 0 0-15,5-2 1 16,-4-2-2-16,5 2 0 15,-2-2 1-15,0 2 0 0,0-1 0 16,0 0 0-16,4 0 0 16,-2 2 0-16,1 0 0 15,-4 2-1-15,4 0 1 0,1-1-1 16,1 1 1-16,7-1 0 16,1-1 0-16,3-1 0 15,2 1 0-15,3-2 0 16,1 0 0-16,2 1 0 0,2-2 1 15,-4 3-2-15,0 0 1 16,-1-1 0-16,-2 2-1 16,1-3 1-16,-2 3-1 15,-1-2 0-15,-3 0 0 0,-1-1 1 16,-2-1-1-16,-5 0 0 16,-5-1 0-16,-7 2 0 15,-3-1 0-15,-10 1 1 0,-9 0-1 16,-7 0 0-1,-7 1 0-15,-11 0 1 0,-7 1-1 16,-9-1 0-16,-6 2 0 16,-6-2 1-16,-5 2-1 15,-9 0 0-15,-3 0-3 0,0 7-14 16,-6 9-61-16,-13 6-4 16,-15-3-4-16,-23-24-6 15</inkml:trace>
  <inkml:trace contextRef="#ctx0" brushRef="#br0" timeOffset="19227.0813">10381 8589 12 0,'0'0'14'0,"0"0"2"15,7 3 1-15,-7-3 0 16,11 6 4-16,-11-6 0 15,9 6 0-15,-9-6 1 16,11 6 0-16,-11-6-1 0,17 3-2 16,-10-2-2-16,3 0-3 15,4-1-2-15,-4 3-5 0,5 0 0 16,1 0-2-16,1 2-2 16,0 2 1-16,3 0-2 15,-1 0 1-15,1 0 1 16,-1-1 0-16,5 0 2 15,-1-3-1-15,2 1 2 16,2-1-1-16,3-1 0 0,4 0 0 16,2-1 0-16,2-1-1 15,0 0-1-15,6 0-1 16,-1 0 1-16,1 1-1 16,6-2 1-16,-6-1-1 0,6-1 0 15,0 1 0-15,4 0-1 16,-1-1 2-16,2 0-2 15,-1 0 1-15,2 2-1 0,1-1 0 16,-1-1 0-16,0 3 0 16,2-2 0-16,-3 2 0 15,6-1-1-15,-3 0 1 0,1-1-1 16,-1 1 1-16,5-1-1 16,-4 0 0-16,-1-2 0 15,1 4 0-15,0-2 0 16,3-1 0-16,-6 1 0 15,0 0 0-15,0 0 0 0,1 0 0 16,-2-1 0-16,-3 1 0 16,1-1 0-16,-1 0 0 15,-4 1 0-15,3-2 0 0,-1 3 0 16,-2 0 0-16,0-1 0 16,2 1 0-16,0-1 0 15,-3 0 0-15,2 2 0 16,-1 0 0-16,-3-2 0 0,-1 2 0 15,2 0 0-15,1 0 0 16,-3 0 1-16,5-1-2 16,-4-1 1-16,6 0 1 0,-3-1-1 15,0-1 0-15,3 0 0 16,-2-2 1-16,0 0-1 16,0 2 0-16,1 0-1 15,-5-1 1-15,4 2 0 0,-4-3 0 16,2 2 0-16,-4 0-1 15,4 0 1-15,-6 0-1 16,5-1 1-16,-4-1 0 16,0 1-1-16,4 0 1 0,-4 1-1 15,1-2 0-15,1 3 1 16,-3 2 0-16,0-2 0 16,3 2 0-16,-2-1 0 15,-1 0 1-15,5 1-1 16,-2 0 0-16,3-2 0 0,1 1-1 15,3-1 0-15,0 1 0 16,2 0 1-16,3 0 0 16,0-1-1-16,-2 1 1 0,4-1 0 15,3 3-1-15,0-4 2 16,0 1-2-16,5 0 1 0,-5 1-1 16,4 0 0-16,-3-1 1 15,4 3-1-15,-6-1 0 16,0 0 1-16,1 1-1 15,-2 1 0-15,0-1 0 16,-1 0 1-16,2 1-1 0,-3-1 0 16,1 2 0-16,-1-1 0 15,-1 0 0-15,-1 2 0 16,0-1 1-16,1 0-1 16,0 0 0-16,-2 1 1 0,2-2-1 15,-1 2 0-15,0 0 1 16,1-2-1-16,-2 2 1 15,1-2-1-15,-2-1 1 16,0 2-1-16,-1-1 0 0,1 1 0 16,0 0 0-16,-2 2 0 15,1-1 0-15,-2 0 0 0,2 1-1 16,0 0 0-16,-1-1 1 16,-2 0-1-16,0 1 0 15,2-1 1-15,-2-1-1 16,3 2 2-16,0-1-1 15,2 0 2-15,2 1-1 0,1-1 0 16,5 1 0-16,-4 2 0 16,5-3 0-16,-1 1 0 0,-2 1-1 15,3 0 1 1,-2-1-1-16,1 1 1 0,-1-1-1 16,0 0 1-16,1 1-1 15,-1-1 1-15,0 0-1 16,3-1 0-16,-2 1 0 0,4 0 1 15,1-1-1-15,1 0 0 16,3 1 0-16,1-1 0 16,2-1 1-16,-3 1-1 15,4 0 0-15,-1 2 0 0,1-3 0 16,2 3 0-16,-1-2 0 16,3 1 0-16,-3-2 0 15,4 0 0-15,-1 1 1 0,2-1-1 16,2-1 0-16,-3-1 0 15,4 0 1-15,-2 1-1 16,2-1 0-16,1-1 0 16,-2-2 1-16,5 0-1 0,-5-1 0 15,2-1 0-15,3-1 1 16,-1 1-1-16,-2-2 0 16,0 0 1-16,4 0-1 15,-1 0 1-15,-1-2-1 16,1 0 0-16,-1 3 0 0,-2-2 0 15,0 0 0-15,-1 1 0 16,-5 0 0-16,1 0 1 16,-4 0-1-16,-2-1 0 0,-1 3 1 15,0-2 0-15,-1 2 0 16,-1-2-1-16,1 1 1 16,-3 2-1-16,1-2 1 15,1 1-1-15,0 2 0 0,1 0 0 16,-2 1 0-16,2 2 1 15,-3-2-1-15,2 2 0 16,1 2 0-16,0-2 1 0,0 0-1 16,2 0 0-16,0 0 0 15,-1 0 0-15,2 4 0 16,0-3 0-16,-1 3 0 16,-2-1 0-16,-2 0 0 0,2 1 1 15,-2 0-2-15,-1-1 1 16,-1 1-1-16,-3 0 1 15,3-1-1-15,-2 0 0 0,-2 0 0 16,1 1 1-16,0-3 0 16,2-1 0-16,-3 4 0 15,3-1 0-15,-2-1 0 16,-1 2 0-16,2-2 0 0,-4 0 0 16,3 1 0-16,-1-2 0 15,1 2 1-15,-1-2-1 16,2-1 0-16,-3 2 0 15,3-2 0-15,-2 0 0 0,1 0 0 16,0 1 0-16,-1-1 0 16,0 0 0-16,1 1 0 15,3-1 0-15,-4-1 0 0,4 1 0 16,0-1 1-16,-2-2-2 16,1 2 2-16,-1-1-2 15,-2 1 2-15,4-1-1 16,-2 2 0-16,-2 0 0 15,-1-1 0-15,2 0-1 0,0 1 1 16,0 0 0-16,0-1 0 16,-1 2 0-16,5-1 0 15,0-1 0-15,-1 2 0 0,1-1 0 16,4 1 0-16,0 2 0 16,5 0 0-16,0 1 0 15,3-1 0-15,2 3 0 16,3-3 0-16,4 1 0 0,-2 1 1 15,3 0-1-15,1-1 0 16,-1 2 1-16,4 1-2 16,-4-1 1-16,0 0 0 15,-3 2 0-15,4-1 0 0,-4 1 0 16,-3 0 0-16,2 1 0 16,-3-2 0-16,0 2 0 15,-3-2 0-15,-2 2 0 16,-2-2 1-16,0 2-1 0,-2-2 0 15,0 1 0-15,1 0 1 16,-7-1-1-16,-1 0 0 16,1 2 0-16,-2-3-1 15,-4 1 1-15,1 0 0 0,-2-1 0 16,-6 1 0-16,2-2 0 16,4 1 0-16,0 0 0 15,-3-1 1-15,-2 0-1 16,0 0 0-16,-1-2 1 0,-3-1-1 15,-7 3 0-15,-6-4 0 16,-5 0 0-16,-3-1 0 0,-4 0 0 16,-5 0 0-16,-8-2 0 15,-1-1 0-15,0 0 1 16,-14 3-1-16,16-9 0 16,-16 9 1-16,0 0-1 15,5-11 0-15,-5 11-2 16,0 0-4-16,4 10-12 0,-4 23-63 15,-4-10-4-15,-12-4-5 16,-20-19-6-16,-4-11-5 16</inkml:trace>
  <inkml:trace contextRef="#ctx0" brushRef="#br0" timeOffset="23044.1698">25799 12153 11 0,'0'-51'75'0,"0"-1"4"15,-1 5-2-15,-1 4-2 16,-3 6-45-16,3 8-12 0,2 9 2 16,0 20-5-16,0 0-5 15,0 9-3-15,0 20-3 16,0 13-2-16,-1 9-1 16,-2 10 1-16,1 3 0 0,-2 6-1 15,-2-3 0-15,2 0-1 16,-1-5 0-16,0-4-2 15,0-7 0-15,2-6-2 16,0-9 0-16,1-7 0 0,0-11 1 16,2-18 0-16,0 0 0 15,0-5 1-15,0-17 1 16,0-11 2-16,3-8 1 16,0-9 0-16,1-7 1 0,6-6 0 15,0-5 0-15,4-1 1 16,4-1-1-16,5 0 1 15,5 1-1-15,2 7 0 16,-2 7-1-16,5 10 1 0,-5 12-2 16,2 13 0-16,-2 11 0 15,-4 9 0-15,-4 14 0 16,-3 13 1-16,-5 10-1 0,-6 10 1 16,-6 5 0-16,-3 5-1 15,-12 3 1-15,-4-2-1 16,-8-2 1-16,0-6-1 0,-3-7-1 15,3-9 2-15,3-10-1 16,4-9 1-16,6-7-1 16,2-8 2-16,12 0 0 15,-12-14 0-15,12 0 0 16,0-5-1-16,0 1 0 16,4 0 0-16,0 0 0 0,0 7-1 15,-4 11 0-15,18-6 0 16,-6 8-1-16,-1 12 1 0,5 5-1 15,0 5 0-15,3 4 0 16,1 3 0-16,-1 1 0 16,3 1 0-16,-1-1-1 15,1 1-5-15,-2-2-5 16,1 0-13-16,-1 7-48 0,-1-17-11 16,0-5-4-16,-1-9-5 15,1-4-3-15</inkml:trace>
  <inkml:trace contextRef="#ctx0" brushRef="#br0" timeOffset="23342.5209">26510 12391 45 0,'-11'-1'87'0,"2"0"-3"0,0-2-3 16,9 3-5-16,-16-3-50 0,16 3-9 15,0 0-9-15,0 0-26 16,0 0-55-16,0 0-4 15,10-1-6-15,-2 1-5 0,5-5 3 16</inkml:trace>
  <inkml:trace contextRef="#ctx0" brushRef="#br0" timeOffset="23907.1962">26950 12003 67 0,'-10'-19'86'16,"-1"4"-3"-16,-1 2-5 15,0 4-2-15,1 4-59 16,0 4-2-16,1 4-6 0,-2 6-2 16,1 5-5-16,3 5 0 15,-4 4-1-15,5 0 1 16,-1 1-1-16,3 2 0 15,3-4 0-15,2-1 1 16,6-4-1-16,5-4 1 0,6-2-1 16,2-2 1-16,3-6 0 15,1-1 0-15,1-2 0 16,-1 0-1-16,0-3 0 16,-1-3 0-16,-4 1 0 0,-3 0 0 15,-2 3 0-15,-5 0-1 16,-8 2 0-16,0 0 0 15,0 0 0-15,-2 14 0 16,-11 1 0-16,-8 3 1 0,-2 5-1 16,-3 3 1-16,-4 6-1 15,-3 1 1-15,4 3 0 16,2 0 0-16,6-1-1 16,6-3 1-16,7 0 1 0,7-5 0 15,2-3 0-15,14-5 0 16,5-3 1-16,5-5-1 15,5-5 1-15,1-4-1 0,2-2 0 16,2-1 0-16,-2-3-1 16,-7-6-5-16,2 6-12 15,-14 4-62-15,5-8-6 0,0-2-4 16,1-4-5-16,1-1-5 16</inkml:trace>
  <inkml:trace contextRef="#ctx0" brushRef="#br0" timeOffset="24042.5476">27477 12357 74 0,'-14'-7'85'0,"0"4"-5"15,5-1-8-15,2-7-23 16,7 11-112-16,0-15-5 16,9 6-7-16,9-2-5 15</inkml:trace>
  <inkml:trace contextRef="#ctx0" brushRef="#br0" timeOffset="25109.1565">28416 12139 49 0,'-25'-5'89'16,"2"1"-3"-16,1-3-4 0,10 1-2 15,12 6-55 1,-1-13-3-16,7 6-2 0,15-1-7 16,11-1-4-16,5-1-3 15,5-1-1-15,6-1 0 16,-1 2-1-16,1-1-2 0,-1 3 1 16,-9 2-2-16,-5 5 0 15,-3 0 0 1,-6 1-2-16,-6 2-3 0,-1 8-8 15,-8-2-15-15,-9 6-55 0,2-1-2 16,-2 1-5-16,0 0-7 16,-6-5 0-16</inkml:trace>
  <inkml:trace contextRef="#ctx0" brushRef="#br0" timeOffset="25401.7111">28505 12396 59 0,'-12'9'85'0,"12"-9"-3"15,0 0-2 1,0 0-2-16,14 0-59 0,9-8-2 16,9-2-1-16,8 0-6 15,1-2-2-15,3 1-1 0,3 1-1 16,-5 2-2-16,-4 2-1 15,-5 3 0-15,-7 0-1 16,-7 3-2-16,-2 1-5 16,-3 2-19-16,3 1-55 0,-17-4-3 15,0 0-4-15,9 0-7 16,-4-8-3-16</inkml:trace>
  <inkml:trace contextRef="#ctx0" brushRef="#br0" timeOffset="26245.6262">29838 11866 7 0,'0'-61'91'15,"-1"0"1"-15,-2 8-3 16,-6 3-6-16,1 8 1 0,1 8-67 16,-1 9-2-16,3 9-3 15,5 16-5-15,-14 0-1 16,8 19-3-16,0 14-1 16,-2 8-1-16,1 14-1 15,-1 10 2-15,-2 8-4 0,-1 4-1 16,1 2-6-16,0-6-7 15,2 0-20-15,3-6-47 0,-1-9-3 16,-1-7-4-16,5-12-8 16,2-7 10-16</inkml:trace>
  <inkml:trace contextRef="#ctx0" brushRef="#br0" timeOffset="26656.8251">29786 12110 76 0,'11'-41'84'0,"-3"6"-4"16,1 8-5-16,-1 4-39 16,4 12-7-16,-1 11-7 15,-1 3-8-15,3 15-6 0,-4 3-4 16,1 7 0-16,0-1-1 16,-3 4 0-16,-1 0-1 15,-2-2 0-15,0-3 1 16,-4-6 0-16,2-3 2 15,-2-6 1-15,0-11 0 0,0 0 0 16,0 0 0-16,0-13 0 16,5-6-1-16,4-7-1 15,2-7-1-15,5-2-1 0,3-3-1 16,5 1 0-16,2 2-1 16,3 5 0-16,0 7 0 15,2 9 0-15,0 8 0 0,0 9 0 16,-3 12 0-16,-1 8 0 15,-4 9 0-15,-5 5 0 16,-3 5 0-16,-5 1 0 16,-5 0-4-16,-1 0-7 0,-4-4-9 15,0-13-44-15,1 5-20 16,1-11-2-16,3-8-8 16,5-9-2-16</inkml:trace>
  <inkml:trace contextRef="#ctx0" brushRef="#br0" timeOffset="26973.784">30454 12026 23 0,'6'-36'83'0,"-2"5"0"0,-3 5-3 15,-1 9-5-15,3 7-44 16,-3 10-7-16,0 0-6 16,7 17-7-16,-4 3-5 15,1 3-2-15,2 5 0 0,-1 1-1 16,0 1 0-16,3-3 0 15,-1 0 0-15,2-6 0 16,0-2 1-16,3-5 0 16,-1-4 1-16,0-4 0 0,5-6 0 15,-3-2-1-15,-1-7 0 16,2-5 0-16,-3-6-2 16,0-2 1-16,0-3-1 0,-2-4-2 15,-4 1-1 1,2 2-6-16,-2-1-11 0,0-4-45 15,2 10-20-15,-4 7-3 16,0 1-8-16,5 4-4 16</inkml:trace>
  <inkml:trace contextRef="#ctx0" brushRef="#br0" timeOffset="27708.2862">30860 12062 32 0,'9'-1'85'0,"5"-7"0"16,0-5-4-16,4-3-3 15,1-3-46-15,4 1-7 16,-3-2-5-16,1 1-6 16,-4 3-4-16,-8 0-3 0,-2 3-1 15,-3 3-3-15,-4 10-1 16,0 0-1-16,-9-6-1 15,-2 8 0-15,2 8-1 16,4 5 1-16,-1 4-1 0,2 1 1 16,4 2-1-16,2 2 2 15,9-2-1-15,1-2 0 16,1-2 1-16,0-5-1 0,5-5 1 16,-1-3 0-16,3-4 0 15,-4-7-1-15,5-6 1 16,6-2-1-16,-2-4 1 15,0-3-1-15,-1 2 1 16,-1-2-1-16,-2 5-1 0,3 1 1 16,-7 6 0-16,-4 4 0 15,3 5-1-15,-5 0 1 16,1 9-1-16,-3 7 1 0,-7 2-1 16,-2 2 1-16,0 1 0 15,-2 0 0-15,-5-3 0 16,5-3 0-16,-2-3 0 15,4-12 1-15,0 0-1 16,0 0 1-16,18-24-1 0,1 0 0 16,1-9 1-16,8-7-1 15,-1-5 1-15,8-5 0 16,-5-5 1-16,-5 1 0 0,0 0 1 16,-8 1 0-16,-5 1 0 15,1 5 1-15,-8 8 0 16,-5 4-1-16,0 11-3 0,0 6 0 15,0 18 0-15,-6 0 0 16,1 21 0-16,-8 7 0 16,5 11 0-16,3 4 0 15,-3 7 0-15,6 1 0 0,2 0 0 16,-2-3 0 0,3-3 0-16,4-6-10 0,-1-3-6 15,-4-6-14-15,5-16-39 0,-5 2-17 16,0-3-5-16,0-13-4 15,-8 3 0-15</inkml:trace>
  <inkml:trace contextRef="#ctx0" brushRef="#br0" timeOffset="28322.0006">31519 11861 31 0,'-17'-27'81'0,"0"1"1"16,1 1-2-16,5 3-27 16,6 2-9-16,3 3-10 15,6 0-11-15,9 4-7 0,8 2-3 16,3 1-3-16,3 2-3 15,6-1-2-15,8 2 0 16,-3 1-2-16,-1 0 0 0,5 1 0 16,-7-1 0-16,-5 1-2 15,5 1 1 1,-11 2-1-16,-2 1 0 0,-1 1-1 16,-2 0 1-16,-8 7-1 15,-10 2 0-15,1 5-1 0,-3 2 1 16,4 0-1-16,-3 6 1 15,0 0 0-15,-5-1 0 0,3 0-1 16,10-4 1-16,5-2 1 16,-1-3 0-16,-12-12 0 15,14 9 1-15,2-9 1 16,-1-4-1-16,-4-7 0 16,-5-3-2-16,-4-5 0 0,-2 1 0 15,1-5 0-15,-9 0 0 16,-3-4 0-16,11 0 0 15,-1 1 0-15,1 2 0 16,2 0 0-16,17 3 0 0,-6 7 0 16,14 5 0-16,0 8 0 15,-2 3 0-15,0 13 0 16,3 7 0-16,-5 6 0 16,-4 7 0-16,-4 2 0 0,-2 1 0 15,-9 1 0-15,-4-6 0 16,0-2 0-16,-4-8 0 15,-4-7 0-15,4-4 0 0,4-12 0 16,0 0 0-16,4-20 0 16,17-2 0-16,-2-5 0 15,8-6 0-15,2-5 0 16,7 0 0-16,-1 1 0 16,9-1 0-16,-9 6 0 0,-18 13-77 15,2-3-13-15,-6 5-1 16,-9 7-9-16,-4 10-3 15</inkml:trace>
  <inkml:trace contextRef="#ctx0" brushRef="#br0" timeOffset="29094.5784">30144 12906 54 0,'10'-65'86'15,"-2"8"-1"-15,-5 6-3 16,-3 11-1-16,-2 9-60 16,-6 11-3-16,-8 11-1 0,-5 9-4 15,-4 11-6-15,-2 10-3 16,-2 8-1-16,0 5-1 15,5 2-1-15,3 2 0 0,13-3-1 16,7-4 1-16,5-7 0 16,12-4-1-16,8-5 1 15,4-8 0-15,3-4 0 0,2-2 0 16,-6-1 0-16,-4-1-1 16,-7 0 1-16,-16 1-1 15,0 0 1-15,1 12-1 16,-11 5 1-16,-8 5-1 0,1 3 1 15,0 8-1-15,4 2 1 16,5 0-1 0,8 3 0-16,8-4 0 0,9-3 0 0,10-4 0 15,4-4-1-15,5-9-3 16,6-6-3-16,-2-7-1 16,1-2-2-16,-2-11 1 0,-3-5 0 15,-5-6 0-15,-4-7 3 16,-3 0 4-16,-7-6 4 15,-1-3 3-15,-6-2 2 16,-1 4 0-16,2 1 2 16,-3 6-1-16,2 7-2 15,-2 9 0-15,3 9-3 0,0 9 1 16,3 12-2-16,-2 5-1 16,-2 11-2-16,1-1-4 15,1 7-6-15,1-4-12 0,0 1-58 16,1-4-1-16,-2-7-7 15,3-7-6-15,0-6 3 16</inkml:trace>
  <inkml:trace contextRef="#ctx0" brushRef="#br0" timeOffset="29280.7478">30777 13033 51 0,'-10'-35'89'0,"-1"4"0"0,-4 2-6 15,4 7-1-15,-6 6-52 16,4 8-8-16,-4 8-6 15,-2 15-6-15,3 8-4 16,1 8-2-16,-2 9-2 16,-3 5-2-16,8 7-5 0,-1-2-10 15,9-9-52-15,4 5-16 16,4-3-4-16,6-10-6 16,7-10-4-16</inkml:trace>
  <inkml:trace contextRef="#ctx0" brushRef="#br0" timeOffset="29781.9563">30838 13069 86 0,'6'-42'94'0,"1"6"-4"15,-5 3-6-15,1 9 0 16,2 6-63-16,-5 18-5 16,0 0-4-16,0 12-5 15,0 17-4-15,-4 8-1 0,-2 9-1 16,-1 6 0-16,1 6 0 15,0 0 0-15,4-1-1 0,1-2 0 16,-3-5 0 0,4-8 0-16,0-8 1 0,5-8 0 15,-3-8 0-15,-2-18 0 16,0 0 0-16,0 0 2 0,7-26-3 16,-7-6 0-16,1-5 0 15,-1-12 0-15,0-7 0 16,0-5 0-16,0-4 0 15,4-1 0-15,1-2 0 0,3 6 0 16,-1 5 0-16,1 7 0 16,2 10 0-16,2 12 0 15,1 13 0-15,2 10 0 0,1 10 0 16,-5 15 0-16,5 5 0 16,-4 9 0-16,1 0 0 15,-2 4 0-15,-7 0 0 16,-4-1 0-16,-2-2 0 15,-9-4 0-15,-5-3 0 0,0-5 0 16,-5-3 0-16,-1-4 0 16,2-4 0-16,0-9 0 15,10-3-83-15,1-2-4 16,5-9-2-16,4-3-8 16,1-9-5-16</inkml:trace>
  <inkml:trace contextRef="#ctx0" brushRef="#br0" timeOffset="31871.2061">31375 12765 0 0,'6'-9'49'0,"0"-3"20"0,-1 1 5 16,3 2-3-16,-5-4-15 16,-3 13-13-16,6-17-10 0,-1 8-11 15,-5 9-6-15,11-14-3 0,-11 14-4 16,18-10-1-16,-4 10-3 16,9 1-1-16,1 10-1 15,3 7-1-15,7 11 0 16,0 6-1-16,1 6 1 15,4 8 0-15,-13 2 0 0,-7 1-1 16,-4-3 1-16,-6-1 0 16,-8-8 0-16,-1-6 0 15,-13-5 1-15,-2-9-1 0,4-9 1 16,1-6 0-16,-3-5-1 16,5-9 1-16,-1-9-3 15,5-2 0-15,4-5 0 16,0-5 0-16,3 0 0 0,3-1 0 15,7 0 0-15,0-1 0 16,3 3 0-16,-2 3 0 16,7 3 0-16,2 3 0 15,-2 3 0-15,9 2 0 0,-10 1 0 16,11 4 0-16,0 0 0 16,1 0 0-16,-5-2 0 15,-3 0 0-15,-3-4 0 16,-4 0 0-16,5-4 0 0,-14-1 0 15,0 0 0 1,-6 1 0-16,3 2 0 0,-5 2 0 16,-2 4 0-16,2 12 0 15,-20-4 0-15,11 8 0 16,-8 11 0-16,-6 9 0 0,0 4 0 16,4 5 0-16,6 3 0 15,0 3 0-15,6-2 0 16,3-2 0-16,4-3 0 0,17-7 0 15,3-1-10-15,-4-9-33 16,7-4-43-16,5-6-1 16,-2-5-7-16,4-4-6 15</inkml:trace>
  <inkml:trace contextRef="#ctx0" brushRef="#br0" timeOffset="32337.3371">32536 12671 55 0,'4'-55'89'0,"-4"0"-1"16,-2 1-4-16,0 3-2 15,-2 7-58-15,-1 8-4 16,1 8-4-16,-4 9-5 16,8 19-4-16,-15 1-3 0,10 22-1 15,-7 8-2-15,9 12 0 16,-2 7-1-16,2 8 0 16,3 3 1-16,-4 2-2 15,4-5-4-15,1 2-13 0,5-2-49 16,-6-11-16-16,0-10-3 15,-9-10-8-15,2-8-3 16</inkml:trace>
  <inkml:trace contextRef="#ctx0" brushRef="#br0" timeOffset="32809.0109">32330 12758 47 0,'4'-25'89'16,"16"0"-3"-16,7 1-3 15,1-3-2-15,5 2-56 16,3 0-2-16,6 0-4 16,-3 4-6-16,3 3-4 0,-14 4-2 15,-3 3-2-15,2 4-1 16,-6 5-1-16,-2 2-2 16,-5 8 0-16,-4 8 0 0,-5 4-1 15,1 6 0-15,2 4 1 16,-1 1 0-16,0 1-1 15,4-3 1-15,-4 0 0 16,7-8-2-16,1-3 2 0,2-8-1 16,0-7 0-16,-5-3 0 15,0-9 1-15,-3-6-1 16,-1-6 0-16,-6-2 2 16,-2-4-2-16,0-3 0 15,0 1 1-15,0 3 0 0,0 3-1 16,0 6 1-16,0 3 0 15,0 14-2-15,0 0 1 16,8 6 1-16,-8 13-1 0,1 8-1 16,4 5 2-16,0 6-3 15,0 4-2-15,-3 4-3 16,-2-4-8-16,0-2-9 16,0-9-25-16,0 0-35 0,-5-6-5 15,5-10-4-15,0-5-4 16</inkml:trace>
  <inkml:trace contextRef="#ctx0" brushRef="#br0" timeOffset="33350.1042">32955 12904 1 0,'9'-24'78'0,"1"-6"5"16,-4-3 0-16,2-2-20 15,12 4-14-15,-3-3-13 0,2 4-11 16,-1 4-8-16,-1 5-4 16,-2 6-3-16,1 5-4 15,-2 10-1-15,-14 0-2 16,14 14-1-16,-7 3-1 15,2 2 0-15,-4 5 0 0,-5-1 0 16,0 4 0 0,0-5 0-16,0-1 0 0,-1-3 0 15,0-6 1-15,-2-3 1 16,3-9 0-16,0 0 0 0,0 0 1 16,-8-10-1-16,9-5 1 15,6-3-1-15,-7-4-1 16,9-1 0-16,6 0-2 15,1 2 0-15,1 2 0 0,-4 2 0 16,1 5 0-16,-2 4 0 16,8 5 0-16,-5 3 0 0,-15 0 0 15,19 13 0-15,-10-1 0 16,3 4 0-16,-6 2 0 16,-1-9 0-16,-1 2 0 15,-1-3 0-15,3 2 0 16,4 4 0-16,7-1 0 15,-5-8 0-15,-12-5 0 0,13 0 0 16,-13 0 0-16,15-7 0 16,-5-1 0-16,-10 8 0 15,19-12 0-15,-10 2 0 16,0 0 0-16,-5 2 0 16,8-9 0-16,-12 17 0 15,7-14 0-15,-7 14 0 0,0 0-20 16,10-8-28-16,-10 8-39 15,0 8-3-15,-3 3-4 16,-6 1-5-16</inkml:trace>
  <inkml:trace contextRef="#ctx0" brushRef="#br0" timeOffset="33683.1792">32189 13521 60 0,'-46'29'79'15,"19"-7"1"1,13-9-7-16,21-7 2 0,-7-6-66 16,39 0 4-16,16-11 1 15,7 3-1-15,1-10 0 0,3-1-2 16,-1-1 0-16,-12 2-2 15,-11 3-2-15,-9 1-1 16,-9 4-2-16,-10 2 0 16,-1 3-2-16,-13 5-2 15,0 0-2-15,4-10-4 0,-4 10-6 16,0 0-8-16,3-10-48 16,-3 10-15-16,0 0-5 15,-4-3-5-15,4 3-1 0</inkml:trace>
  <inkml:trace contextRef="#ctx0" brushRef="#br0" timeOffset="37411.4343">28127 14203 417 0,'0'0'1'0,"0"0"0"15,0 0 1-15,0 0 0 0,0 0 0 16,291 279 1-16,-222-216 0 16,7-6 0-16,6-4 1 15,0-6-2-15,5-10 0 16,1-10 1-16,-1-7-1 15,-4-8 1-15,2-9 0 16,-10-3-2-16,-10-7-1 0,-6-6-5 16,-12-2-6-16,-14-1-7 15,-10-1-8-15,-12-3-10 16,-11 1-4-16,-8-2 0 0,-9-1 1 16,-4 1 3-16,-3-8 10 15,0 5 15-15,-5-5 16 16,6 4 14-16,3 0 8 15,2 6 3-15,2 1 1 0,6 4-4 16,10 14-2 0,-8-10-5-16,8 10-5 0,4 7-1 15,7 7-3-15,3 7-2 0,4 4 0 16,3 7 1 0,1 7-1-16,-2 2-1 0,1 8-1 15,-6 1-1-15,-2 4-2 16,-6 2-1-16,-5 1 0 15,-2 2-1-15,-13 4 0 16,-6-2-1-16,-7 3 1 0,-5-3-1 16,-6 0-6-16,-5-7-16 15,-10 2-59-15,15-7 0 16,3-13-6-16,13-9-8 0,12-18-1 16</inkml:trace>
  <inkml:trace contextRef="#ctx0" brushRef="#br0" timeOffset="40894.5523">20361 13729 29 0,'-11'24'62'15,"2"17"2"-15,0 8-35 0,5 17-5 16,-1 15 2-1,4 15-3-15,-1 7-8 0,2 8-5 16,-1 3-4-16,1 6-2 16,1 6-4-16,2-4-8 15,-1-4-19-15,-1-9-33 16,5-6-6-16,3-18-3 16</inkml:trace>
  <inkml:trace contextRef="#ctx0" brushRef="#br0" timeOffset="41178.4457">20646 14291 35 0,'0'-64'71'0,"0"10"0"15,-8 9 1-15,3 10-41 0,-4 10-5 16,3 10-4-16,6 15-5 15,-9 8-6-15,8 19-5 16,1 14-1-16,0 13-2 16,6 15-1-16,0 12 0 0,-3 6 1 15,2 6-2-15,-1 2-4 16,-1-1-15-16,0 4-45 16,-4-16-8-16,2-5-6 15,-1-13-5-15</inkml:trace>
  <inkml:trace contextRef="#ctx0" brushRef="#br0" timeOffset="41778.8722">23697 13109 0 0,'0'0'53'16,"0"0"4"-16,0 0-31 16,5 19 2-16,-2 15 2 15,-3 20-4-15,4 9-3 0,-2 26-1 16,-2 33-3-1,-2 9-4-15,-3 16-3 16,-9 8-4-16,1 5 1 0,-3-7-3 16,-2 5-4-16,1-16-7 15,5-27-23-15,12-6-35 16,0-18-6-16,5-17-5 16,7-18-1-16</inkml:trace>
  <inkml:trace contextRef="#ctx0" brushRef="#br0" timeOffset="42128.8938">24062 13712 30 0,'-10'-49'71'15,"0"4"7"-15,1 4-4 0,0 7-2 16,1 7-58-16,3 8 1 16,5 19-2-16,0 0-1 15,0 37 1 1,4 24-5-16,-1 17 0 16,1 11-1-16,-2 13-1 15,1 13 1-15,-3 7 1 16,-7 11-2-16,-10-22-3 15,-2-2-1-15,-5-1-7 0,-8-6-14 16,0-6-56-16,5-2-2 16,-3-14-6-16,8-12-7 15,4-18-2-15</inkml:trace>
  <inkml:trace contextRef="#ctx0" brushRef="#br0" timeOffset="45284.8883">27179 15668 63 0,'16'-38'83'0,"1"-2"-5"15,-6 0 0-15,-6-1-4 16,-5 2-63-16,-1 3 0 15,-5 7-2-15,-8 5-1 0,-5 11-2 16,-10 7-1-16,-7 10-2 16,-7 14-1-16,-6 14-1 15,-7 12-1-15,-3 9 0 16,-1 8-1-16,1 6 0 16,7 1 0-16,9-1 1 0,13-6-2 0,12-9 2 15,13-5-1-15,15-11 0 16,14-8 1-16,13-10-1 15,10-10 0-15,8-4 0 16,2-4-1-16,1-6 1 16,-4-3-1-16,-4-1-1 15,-12 3 1-15,-6 3 0 0,-12 4 0 16,-20 0 1-16,5 18 0 16,-15 2 1-16,-11 6 0 15,-6 3 1-15,-2 4-1 16,0 1 1-16,4 0 0 0,4-2-1 15,11-3 1-15,10-5 0 16,7-5-1-16,17-5 1 0,12-9 1 16,9-4-1-16,9-8 2 15,6-11 0-15,1-7 0 16,1-6 0-16,-1-3 1 16,-7-4-1-16,-5-1 1 0,-12 0 0 15,-9 1-1-15,-9 2-1 16,-11 4 1-16,-8 2-1 15,-8 4 0-15,-10 7-1 16,-3 2 0-16,-7 8-1 16,-2 5 0-16,-1 4 0 15,4 4-2-15,1 8 2 0,5 2-2 16,7 4 1-16,8 3 0 16,6 3 0-16,0 6 0 15,9 3 1-15,0 8 0 0,5 6 1 16,-5 11-1-16,0 7 0 15,-3 7 0-15,-5 5 0 16,0 2 0-16,0-1-2 0,-1-3 0 16,2 0-3-16,-2-11-10 15,7-10-47-15,-1-2-16 16,2-10-7-16,3-12-4 0,-2-14-2 16</inkml:trace>
  <inkml:trace contextRef="#ctx0" brushRef="#br0" timeOffset="46291.836">27772 16087 14 0,'0'-24'78'15,"-5"6"-1"-15,-2 7-3 16,-1 9-4-16,0 8-51 15,5 16-8-15,-3 8-3 16,-1 9-5-16,2 1-2 0,2 6 0 16,2-1-1-16,1-3 1 15,6-8-1-15,6-7 1 16,4-10 1-16,6-9 3 16,2-8-1-16,6-10 2 0,-4-10 2 15,7-5 0-15,-6-7 1 16,1-2-1-16,-6-2 0 15,-3 0-1-15,-4 2 0 0,-3 5-1 16,-5 3-1-16,-2 7-1 16,-2 4-2-16,-2 5 0 15,-1 10-1-15,0 0 0 16,0 12-1-16,0 1 0 16,2 2 0-16,2 3 0 0,6 0 1 15,0-2-1-15,3-2 1 16,4-4 1-16,1-5-1 15,2-4 0-15,1-1 0 16,0-5 0-16,-2-4 0 0,-1-2 0 16,-1-1-1-16,-1-1 1 15,-5 2-1-15,-3 1 0 0,-8 10-1 16,12-13 1-16,-12 13-1 16,0 0 1-1,11 5-1-15,-3 4 1 0,1 3-1 16,5-1 1-16,6 0 1 15,5-5 0-15,5-6 0 0,4-5 0 16,3-12 0-16,4-8 0 16,-4-10 1-16,0-7 0 15,-2-9 1-15,-5-6-1 16,-4-4 1-16,-5-4 0 16,-5 2 0-16,-3-1-1 0,-2 3 0 15,-4 4 0-15,-3 7-1 16,-4 7-1-16,0 9 0 15,-2 9 0-15,-3 8-1 0,5 17 0 16,-15-1 0-16,5 15 0 16,-2 13 1-16,1 11-1 15,2 11 0-15,-2 7-1 0,5 9 1 16,3 0-2-16,2 0 0 16,2-3 0-16,9-7-1 15,4-5 0-15,5-8 0 16,2-9 0-16,1-10 1 15,3-7 0-15,0-5 1 0,0-8 0 16,0-3 1-16,-2-6 0 16,-1-9 1-16,0-1 0 15,-1-6 1-15,-1-1-1 16,-4 4 2-16,-1-2-2 0,-3 6 1 16,-2 3-1-16,-10 12 0 15,14-5 0-15,-11 10 0 16,-1 11 0-16,-2 8 0 0,0 7 0 15,-1 10 1-15,-1 4 1 16,-2 8-1-16,2 3-1 16,1 3 1-16,-1 2 0 15,2-2-2-15,-3-6-7 0,3-5-33 16,0-7-38-16,0-10-5 16,2-14-5-16,-2-17-5 0</inkml:trace>
  <inkml:trace contextRef="#ctx0" brushRef="#br0" timeOffset="46463.0372">28898 15889 40 0,'11'-17'72'15,"3"-1"-10"-15,3-4-60 16,4 34-18-16,1-31-49 0,-2-2-2 15</inkml:trace>
  <inkml:trace contextRef="#ctx0" brushRef="#br0" timeOffset="46585.691">28457 15681 14 0,'-62'14'67'15,"11"-2"-9"-15,11 7-47 16,15-14-11-16,13-3-64 15,12-2-2-15</inkml:trace>
  <inkml:trace contextRef="#ctx0" brushRef="#br0" timeOffset="48895.2983">30020 15867 37 0,'0'-60'87'16,"0"0"0"-16,-4-3-6 0,-6 5-2 15,-2 6-55-15,-7 10-7 16,1 10-4-16,-4 11-5 0,-2 12-3 16,0 12-2-16,3 16-1 15,4 11-2-15,6 10-1 16,9 8 1-16,3 5-1 16,15 6 1-16,10-1-1 15,3-1 0-15,-3-3 1 0,-3-4 0 16,-12-5 0-16,-11-7 1 15,-20-5-1-15,-21-7 1 16,-16-7 0-16,-12-6 0 16,-3-8 1-16,1-5-1 0,11-4-1 15,13-10 1-15,21-7-1 16,19-6 1-16,16-5 0 16,22-9-1-16,13-7 1 15,9-5 0-15,3-5 1 0,1-6 0 16,-4-1 1-16,-5 1 0 15,-7 0 0-15,-13 6 0 16,-4 6 0-16,-7 7 1 0,-9 11-2 16,-5 6-1-16,0 12 0 15,-3 16-1-15,0 0-1 16,0 24 1-16,0 11-1 16,-2 11 0-16,2 12 0 0,0 9 1 15,0 7-1-15,0 3 1 16,0-4 0-16,0-4-1 15,-2-7 0-15,0-9 0 0,1-10 1 16,-2-11 0 0,3-12 1-16,0-20 0 0,0 0 0 15,8-3 0-15,3-18 0 16,5-8 0-16,1-3 1 16,4-8-2-16,4-1 1 0,2 0 0 15,-2 5-2-15,2 6 1 16,-3 10 0-16,-1 7-1 15,-2 12 0-15,-3 9 0 0,0 12 0 16,-3 9 0-16,0 4 0 16,3 3 0-16,3 2 0 15,3-6 1-15,2-4-1 0,3-8 1 16,6-7 0-16,2-10 1 16,1-4-1-16,-2-14 1 15,-3-6 0-15,-4-6 0 16,-6-7 0-16,-6-3 1 0,-9-1-1 15,-5 2-1-15,-3 2 1 16,-3 6-1-16,-8 6-1 16,-6 9 1-16,-1 12-1 15,-1 6-1-15,0 15 1 0,2 7 0 16,1 4 0-16,4 5 0 16,5 1 0-16,6-3 1 15,3-2-1-15,7-9 1 16,2-7 0-16,5-5 1 15,-2-8 0-15,0-3 0 0,-3-9 0 16,2-5 1-16,-7-2-1 16,-2-1 0-16,0 0 0 15,-3 1-1-15,1 3 0 16,-2 13-1-16,8-9 0 0,-8 9 0 16,15 5 0-16,-2 6 0 15,0 4 0-15,2 1 1 16,4-1-1-16,2 2 1 0,-1-5 0 15,-1-2 1-15,-1-6-1 16,0-4 1-16,-1-1 0 16,-3-10 0-16,-3-6 0 15,3-4 0-15,-5-5 0 16,4-2 0-16,0-2 0 0,-1 0 0 16,3 2 0-16,1 3-1 15,0 6 0-15,-1 3 0 16,0 6 0-16,-1 10 0 0,-1 4-1 15,-1 8 0-15,-3 8 0 16,2 5 0-16,1 2 1 16,1 5-1-16,3-2 1 0,8 1 0 15,0-5 0-15,6-6 0 16,3-6 0-16,5-5 0 16,-2-9 1-16,3-3 0 15,-7-11 0-15,-2-7 1 16,-6-4 0-16,-6-4 0 0,-8-4 1 15,-7-3-1-15,-3 1 0 16,-4-1 0-16,-4 4-1 0,-5 1-1 16,-2 9 0-1,-1 5 0-15,1 13-1 0,-2 5 0 16,-1 14-1-16,0 11 1 16,8 9 0-16,5 9 0 15,5 4 0-15,8 1 0 0,7-4 1 16,11-7 0-16,11-6 0 15,6-9 0-15,2-13 1 16,0-10 0-16,2-12 1 16,-5-9-1-16,-4-12 1 0,-4-4-1 15,-11-9 1-15,-7-5 0 16,-4-2-1-16,-10-4 0 16,-2-2 0-16,0-2 0 15,-5 2-1-15,-1 3 1 16,1 9-1-16,1 5-1 15,-1 9-1-15,4 14 1 0,1 19 0 16,-1 5-1-16,1 22 1 16,-2 14 0-16,-3 12-1 15,1 7 2-15,2 10 0 0,0 4-1 16,1 0 1-16,-4-4 0 16,5-6-1-16,0-8 1 15,4-10 0-15,5-10 1 16,-1-15 0-16,4-10 0 0,-4-11-1 15,7-9 2-15,4-10-1 16,3-8 0-16,0-3 0 0,-1-6 0 16,2 2-1-16,-7 2 0 15,0 5 0-15,3 6-1 16,-12 7 0-16,-7 14 1 16,10 3-1-16,-10 15 0 0,0 8 0 15,2 8 0-15,8 3 1 16,-2 1-1-16,6-1 0 15,-2-4-1-15,14-9 0 16,-3-5 0-16,7-8 0 0,-1-10 0 16,-4-3 0-16,-1-12 0 15,2-3 2-15,-2-8 1 16,-7-1 0-16,3-4 1 16,-14 2-2-16,-2 0 1 0,4 5 0 15,-5 3-2-15,-3 6 0 16,0 14 0-16,0 0 0 15,0 0-1-15,-3 21 1 0,3-1 0 16,4 4 0-16,2 1 0 16,9-2 2-16,6-5 1 15,0-9-1-15,5-4 1 16,1-5 1-16,1-6 0 0,-5-7 1 16,-4-5 0-16,-8-4-1 15,-5-3-1-15,-3-4 0 16,-3 1 0-16,-3 2-1 15,-8 2-1-15,-1 3-2 16,-3 6-2-16,4 6-4 16,-3 5-6-16,1 8-13 0,10 19-50 15,3-9-10-15,5 3-6 16,9-3-4-16,10-1 2 16</inkml:trace>
  <inkml:trace contextRef="#ctx0" brushRef="#br0" timeOffset="49134.4901">32747 15670 24 0,'26'-34'91'0,"-10"-5"0"0,-13-3-3 16,-3-4-3-16,-3 21-40 15,1-25-25-15,-4-2-2 16,0 4-5-16,0 7-6 0,4 7-3 16,2 9-3-16,-3 16 0 15,3 9 0-15,0 25-2 16,-2 12 1-16,1 15-2 0,-1 10 0 15,-1 13-2-15,-7 6-6 16,10 8-21-16,4-3-53 16,1-5-2-16,-2-6-6 15,8-12-6-15</inkml:trace>
  <inkml:trace contextRef="#ctx0" brushRef="#br0" timeOffset="50058.5057">33135 15780 18 0,'3'-44'86'0,"-3"6"-3"16,0 3-3-16,-8 10-5 15,-2 12-54-15,-8 11-1 0,-2 9-7 16,-5 13-8-16,-4 11-2 16,6 7-3-16,-7 4 0 15,10 3-1-15,5 0 1 16,12-7 0-16,8-4 1 0,11-11-1 15,9-10 1-15,4-10 1 16,4-9 1 0,6-17 2-16,-3-9-1 0,-4-11 1 0,-7-8 1 15,-11 20 2 1,-6-11-2-16,13-36 1 0,-7-6 0 16,-1-4-1-16,-11 44 1 15,3-1-1-15,-2-38-2 16,0 9-3-16,-3 12 1 15,0 26-1-15,-7 16 0 0,-2 20-1 16,-3 16-1-16,-8 27 0 16,7 11 0-16,-3 9 1 15,5 9 0-15,0 3 0 16,8-2 0-16,4-3 0 16,7-8 0-16,17-6 0 0,-12-34 2 15,1-3-2-15,17 10 1 16,-15-19 1-16,2-3 1 15,-2-6-1-15,2-1 0 16,9-9-1-16,-1-12-1 0,-17 8 3 16,2-2-1-16,-7-1-2 15,4 3-2 1,-8-1 2-16,0 5 0 0,-10-4-1 16,-7 3 0-16,-1 16-1 15,0 10 0-15,0 5 0 16,13-7 3-16,-1-2-2 15,0 14 0-15,6-17 3 16,0-9-1-16,12 14 1 0,-12-14-1 16,17 6 1-16,-5-6-1 15,12 0-1-15,-13 0 1 16,2-2-3-16,3 1 2 16,-2 1-1-16,-4 0 0 15,2 4 0-15,7 5-1 0,-10 2 2 16,1-2-2-1,0 4 3-15,-1 0 0 16,3 2-1-16,1-2 1 0,-4 1 1 16,-1-1 2-16,4-1-2 15,-4-1 2-15,2-4-1 16,-2-2-1-16,6-5-2 0,0 0 0 16,1-6 0-16,-3-2 0 15,0-3 0-15,2 1 0 16,-8-3 0-16,2 2 0 15,-2 2 0-15,-6 9 0 0,1-11 0 16,-1 11 0 0,0 0 0-16,0 8 0 0,-4 6 0 15,-6 1 0-15,1 9 0 16,-6 6-2-16,-16 41-11 16,-5 17-40-16,17-34-34 0,-7 2-2 15,-27 59-7-15,-4-4-5 16</inkml:trace>
  <inkml:trace contextRef="#ctx0" brushRef="#br0" timeOffset="51578.434">26309 16615 53 0,'-49'0'60'0,"-5"-5"0"15,-3-1-49-15,-8-4 7 16,-1-1-3-16,-4-2-1 0,-6-3-3 16,-7-9-2-1,0-3-1-15,-6-10 1 0,0-9-3 16,0-8 1-16,3-13-1 0,5-6 0 16,4-12 1-1,8-8-1-15,10-6 1 0,10-8 0 16,16-7 0-16,16-4-1 15,17-3 0-15,14-4-2 16,18 2 0-16,23 0-1 0,15 6-1 16,18 0 0-16,13 5 0 15,12 9-1-15,8 9 1 16,5 13-1-16,1 9 0 16,-8 16 0-16,-5 10-2 0,-8 19-9 15,-15 12-14-15,-10 11-32 16,-8 8-13-16,-19 13-6 15,-12 3-2-15</inkml:trace>
  <inkml:trace contextRef="#ctx0" brushRef="#br0" timeOffset="51995.1277">25876 14065 35 0,'-15'-22'49'0,"10"8"-34"16,2 5 6-16,3 9 3 15,4-9-1-15,8 8 0 0,13 1-2 16,0 0-2-16,16 4-4 16,2 1-1-16,14 2-2 15,3 3-2-15,7 2-3 16,0 4-1-16,-6 0 0 0,4 7-3 16,-8 7-1-16,-9 0 0 15,-10 7 0-15,-11-1 0 16,-12 8 0-16,-15 1 0 15,-12 7 0-15,-13 1-1 0,-11 0-9 16,-8 1-39-16,-1 9-17 16,-3-3-4-16,6-5-3 15</inkml:trace>
  <inkml:trace contextRef="#ctx0" brushRef="#br0" timeOffset="56909.1507">26833 17344 20 0,'3'-33'67'0,"0"-5"-1"15,-3-8-7-15,0-1-8 16,-2-5-11-16,-5 4-10 0,1-2-10 16,-5 5-4-16,0 7-4 15,-2 7-3-15,-2 10-4 16,-1 11-2-16,2 10-2 0,-1 14 0 16,1 19 0-16,1 15-1 15,6 15 1 1,3-27 0-16,0 5 0 0,0 8-1 15,3 5 2-15,0 1-1 0,0 5 0 16,1-1-1-16,0 5 0 16,-1-5 1-16,1 6-12 15,0 1-20-15,-4-6-41 16,-3-5-4-16,0 1-7 16,-5-12-5-16</inkml:trace>
  <inkml:trace contextRef="#ctx0" brushRef="#br0" timeOffset="57641.1693">26375 17886 7 0,'-1'-25'25'0,"9"-1"9"16,8-1 5-16,5 0 3 0,5 0-1 15,6-3-2-15,4 2-6 16,4-1-6-16,6 0-7 15,1 0-5-15,3 5-4 16,2-1-4-16,12-8 0 16,31-6-1-16,-12 6-1 15,-50 23-3-15,-6 0 3 0,0 4-3 16,-3 1 2-16,-9 5-2 16,-1 0-2-16,-14 0 0 15,12 16 0-15,-10-5 2 16,0 1-2-16,-1 4 1 0,-1-2-1 15,0 3 1-15,0-2 1 16,5 3 0-16,-1-3 4 16,2-3-1-16,3 0 1 15,-4-2 0-15,6-2 1 0,-3-3 0 16,5-2 0-16,1-3-1 16,-2 0-1-16,1-2-1 15,1-3-1-15,-3 0-2 16,1-3 0-16,-2 3 0 0,1 1-1 15,-11 4-1-15,12 0 1 16,-12 0-1-16,9 3 0 16,-9-3 2-16,12 17-1 15,-6-7 1-15,-6-10-1 16,16 14 1-16,-4-9 0 0,0-4 0 16,1-1 0-16,2-5 1 15,-4-4 1-15,23-19 1 0,2-14 0 16,0-12 0-1,-4-10 1-15,-6-2-1 0,-8 0 1 16,-7 6-1-16,-4 18-2 16,-6 7 0-16,-1 6-1 15,-2 5 0-15,-4 7-1 0,-1 9 0 16,7 8 0-16,-12 8 0 16,6 13-1-16,4 10 1 15,0 4 0-15,1 8 0 16,1-19-1-16,0 3 0 0,0 3 0 15,2 3-3-15,1-1-5 16,2 3-14-16,-2 1-52 16,6-4-10-16,-1-6-2 15,3-1-6-15,-2-7-4 0</inkml:trace>
  <inkml:trace contextRef="#ctx0" brushRef="#br0" timeOffset="58089.8867">27626 17432 42 0,'-29'-13'78'0,"5"2"-2"15,11 1 0-15,12 2-37 16,3-2-4-16,19 0-10 0,5 3-10 16,-2 2-4-16,4-2-2 15,-3 3-3-15,-1 4-2 16,-3 0-1-16,-12 3-3 0,1 3-1 15,-2 3 1-15,3 3-1 16,-3 4 0-16,2 2 1 16,0 2-1-16,3 1 1 15,-3 1 0-15,6-1 2 16,0-2-1-16,3 0 2 16,1-6 0-16,-2-1 2 0,6-5 1 15,0-2 0-15,-3-5 1 16,-8-3 2-16,28-14 0 15,-1-14-1-15,-7-11-1 0,-5-5-1 16,-13 4-1-16,-6 8-1 16,-7 15-2-16,-2 20-2 15,0 0 0-15,0 0-2 16,-5 13 0-16,4 3-1 0,0 3 1 16,-3 5-2-16,3 5-6 15,1 1-14-15,-1 4-58 16,1 0-1-16,1 1-5 0,3-3-5 15,1-4-3 1</inkml:trace>
  <inkml:trace contextRef="#ctx0" brushRef="#br0" timeOffset="58524.7453">28241 17711 35 0,'10'-16'79'0,"-7"2"4"16,16-42-4-16,-4-11-3 15,-5 2-53-15,-5 14-9 16,-5 9-2-16,4 5-3 15,6 17-3-15,7 19-4 0,3 4-2 16,-9 4-1-16,2 2-1 16,2 4-1-16,-1 0 2 15,-1 3-1-15,-2 3 1 0,0-3 0 16,-2 1 1-16,-3 1 2 16,2-3 1-16,0-2 0 15,0-1 0-15,-8-12 1 16,18 14 0-16,-6-10-1 15,-1-4 2-15,20-4-1 0,-2-15 0 16,5-13 0-16,8-4 0 16,4-5-1-16,-2 2 1 15,-6 7 0-15,-17 9-2 16,-7 5 0-16,-5 4 0 0,-9 14-1 16,0-8 1-16,-11 10-1 15,-4 12 0-15,3 6 0 16,3-8-1-16,2 2 0 15,-1 1 0-15,3 3-1 16,1 1 1-16,2 0-1 0,2 0-1 16,3 1-5-16,7-4-29 15,10-2-45-15,5-5-3 16,-6-9-3-16,58 0-7 16</inkml:trace>
  <inkml:trace contextRef="#ctx0" brushRef="#br0" timeOffset="59038.8973">29798 17570 79 0,'12'-89'88'16,"-2"-4"-3"-16,2 4-3 16,-5 9-22-16,-3 16-34 15,3 22-8-15,-5 15-7 16,2 15-4-16,-4 12-3 0,9 21 0 15,-3 16-2-15,-4-11-3 16,0 7 0-16,-1 7 0 16,0 6 1-16,0 5-2 15,-1 4-5-15,1 5-8 0,-1 1-20 16,-1-4-46-16,1 0 0 16,0-5-8-16,0 0-3 15</inkml:trace>
  <inkml:trace contextRef="#ctx0" brushRef="#br0" timeOffset="59304.1133">29867 17341 40 0,'6'-101'88'16,"4"13"0"-16,3 26-6 16,-2 2-3-16,5 12-49 15,2 11-9-15,2 6-8 16,1 16-6-16,-1 9-3 0,3 8-1 15,-1 14-2-15,-1 9 0 16,-1 9 0-16,0 8 0 16,-5 4-2-16,1 5-3 15,-9 2-5-15,1 2-7 0,-8-7-10 16,1-23-18-16,-1-1-18 16,1-3-10-16,0-1 0 15,1-5 1-15,1 1 11 0</inkml:trace>
  <inkml:trace contextRef="#ctx0" brushRef="#br0" timeOffset="59925.3564">30205 17415 5 0,'28'-7'52'16,"7"-7"8"-16,0-7 0 16,4-5-4-16,1-1-7 15,-2 6-11-15,-5 2-9 16,6 8-5-16,-7 1-8 0,-2 5-5 16,1 5-4-16,-4 0-3 15,-6 9-2-15,-3 3 0 16,1 5-1-16,-7 0 0 15,-1 1 0-15,-7-1 0 0,-3 1 0 16,3-5 0-16,-2-1 1 16,-2-12 1-16,1 12-1 15,-1-12 0-15,0 0 0 0,0-7 0 16,5-5 0-16,-1-2 0 16,6-5-2-16,-2-2 0 15,5 0 0-15,2 0-2 0,-1 0 2 16,3 5-1-16,-4 2 1 15,-1 3-1-15,-3 2 0 16,0 5 0-16,-9 4 1 0,0 0-1 16,0 0 0-1,0 13 0-15,-4-4-1 16,-5 2 1-16,0 1 0 0,-1-1 0 16,2-2 0-16,8-9 0 0,-5 13 1 15,5-13-1-15,6 0 1 16,5-8 0-16,4-2 1 15,2-3 0-15,2-2 1 16,0-1 1-16,-1-1 1 0,0 1 0 16,-6 2-1-16,-2 1 2 15,-1 3-2-15,-9 10 0 16,10-13-1-16,-10 13-1 16,0 0-2-16,0 0 1 15,10 10 0-15,-7 3-1 0,7 5 1 16,0 1 0-16,-1 6 0 15,2 2 0-15,1 3 1 16,-8-12-2-16,1 2 1 16,0 2-1-16,-2 4 0 0,0 3-1 15,-2 3-4-15,-1 0-11 16,-1-2-31-16,1 2-30 16,0-2-6-16,2-3-4 15,1-5-3-15</inkml:trace>
  <inkml:trace contextRef="#ctx0" brushRef="#br0" timeOffset="60067.3087">31204 17054 12 0,'-5'-39'51'0,"2"10"-6"15,-2 6-23-15,12 18-71 0,-7 5-3 16</inkml:trace>
  <inkml:trace contextRef="#ctx0" brushRef="#br0" timeOffset="60858.5527">31334 17277 53 0,'0'0'86'0,"13"-2"0"16,-10-10-4-16,16-3-27 0,-18-6-18 15,-1 3-13 1,1-3-11-16,-1 1-5 0,0 4-4 15,-3 5-2-15,3 11-2 16,-11-6 0-16,11 6-1 16,-13 16 0-16,7 3 0 0,5 4 0 15,1 3 1-15,0-3-1 16,4-2 1-16,4-6 0 16,7-3 0-16,3-9 1 15,2-3-1-15,3-5 1 0,-2-10-1 16,2-4 1-16,3-2-1 15,-5-3 0-15,3 0 1 16,-5 1 0-16,-1 3 0 0,-7 1-1 16,2 5 0-16,-7 3 0 15,5 3 0-15,-11 8 1 16,6-10-1-16,-6 10 1 16,0 0-2-16,0 0 0 15,0 0 0-15,-4 11 1 16,-6 9-1-16,0 3 0 0,-3 7 0 15,-2 4 1-15,1 4-1 16,3-1 1-16,4-4 0 16,7-2 1-16,0-10-2 0,10-5 1 15,15-7 1-15,3-9-1 16,7-8 0-16,6-7 1 16,1-8 0-16,-3-6-1 0,7-7 1 15,-7-5 0-15,-7-3 0 16,-3-1 0-16,-3-3 0 15,-5 1 1-15,-8 1 0 16,-1 6 1-16,-5 4-1 0,-3 9 0 16,3 4 0-16,-7 12-1 15,0 11 0-15,0 0-1 16,7 22 0-16,-7 3 0 16,0 6-1-16,0 8 1 0,-6 5 1 15,6 4-1-15,-4 1 0 16,3-3 0-16,-4 2 0 15,3-2 0-15,-3-3-1 16,-1-23 0-16,4 2-1 0,0-5 1 16,0 0 1-16,0-2 0 15,-2 0 1-15,3-4-1 16,1-11 2-16,-11 15 0 16,11-15 1-16,-3-5-1 0,10-14 0 15,15-8-2-15,-1-7-1 16,5-9-3-16,1 3-15 15,3-2-61-15,-8-8-5 16,-4-1-4-16,-33-5-4 16,-39-2-3-16</inkml:trace>
  <inkml:trace contextRef="#ctx0" brushRef="#br0" timeOffset="61533.2665">5861 14232 252 0,'-32'-43'2'16,"0"-6"1"-16,-4-7 1 0,-2-3 1 16,2 6 1-16,2 8 2 15,5 8-2-15,11 12 0 16,9 13-1-16,9 12-2 0,-10 13 2 16,10 16 0-1,6 8 1-15,6 7 4 0,7 3 3 16,7-2 5-16,14-8 2 15,11-20 1-15,23-17-2 16,22-28-2-16,32-30-3 0,28-25-9 16,27-24-14-16,-5-25-59 15,81 2-10-15,-33-1-7 16,-8 5-5-16,-16 13-4 0</inkml:trace>
  <inkml:trace contextRef="#ctx0" brushRef="#br0" timeOffset="61922.283">8346 14623 17 0,'7'-14'83'0,"-6"-13"0"16,-1-7-5-16,-7-11-3 15,-3-7-4-15,-2-1-69 16,2-3 1-16,2 3 0 0,-1 0-2 16,0 4 0-16,-1 6-1 15,-1 7 0-15,2 8 0 16,-1 13 0-16,3 9 1 15,0 12 0-15,5 13 3 0,5 4 2 16,15 3 3-16,13-11 1 16,23-11 3-16,27-26-1 15,38-29-3-15,35-31-7 0,27-63-53 16,38 11-29-16,17-20-3 16,-3-13-8-16,-3-2-9 15</inkml:trace>
  <inkml:trace contextRef="#ctx0" brushRef="#br0" timeOffset="64970.3936">11434 11937 28 0,'-5'-34'70'16,"2"2"3"-16,-2 9-5 15,1 8-42-15,4 15-2 0,0 0-1 16,-1 11-6-16,-1 15-8 16,10 7-4-16,-6 10-2 15,4 4-5-15,-2 11-30 16,5 7-33-16,-10 2-5 15,1-4-3-15,-2-8-5 16</inkml:trace>
  <inkml:trace contextRef="#ctx0" brushRef="#br0" timeOffset="65774.1101">11693 12109 9 0,'-1'-15'70'0,"1"-6"3"16,2-3-2-16,2-2-2 16,5 7-46-16,1-3-11 15,5 4-2-15,0 4-3 0,0 4-4 16,-1 7-1-16,0 3-2 15,0 2 0-15,-3 6 0 16,-1 3 0-16,-3 0 0 0,0-1 0 16,-3 0 2-1,-4-10 3-15,6 15 0 0,-6-15 3 16,0 0-2-16,0 0 2 16,9-6-1-16,-6-7-1 15,4 0 0-15,4-5-4 16,0-3 0-16,3-1-1 0,1 1-1 15,4-1 0-15,0 5 0 16,2 5-1-16,1 6 1 16,0 6-1-16,0 9 1 0,1 10 0 15,1 7-1-15,-4 7 1 16,1 3 1-16,-2 2-1 16,-1 1 1-16,-1-4-1 0,-2-5 0 15,1-6 0-15,0-10-1 16,3-10 0-16,-1-7-1 15,3-15 0-15,-2-11 0 16,-5-8 0-16,1-7 0 0,-4-7 0 16,-7-4 2-16,-2-2 1 15,-1-3 0-15,-3 2 0 16,-3 1 1-16,-4 6 1 0,3 6 0 16,-4 9 0-16,3 7-1 15,2 13 1-15,5 16-1 16,-3 5 1-16,3 18-1 15,2 12-2-15,4 10 1 16,4 7-1-16,0 8-3 0,6 5-8 16,-4 0-22-16,-3-2-39 15,7 2-4-15,-3-11-4 16,-4-6-5-16</inkml:trace>
  <inkml:trace contextRef="#ctx0" brushRef="#br0" timeOffset="66207.1493">12449 11972 24 0,'25'-32'60'0,"1"1"-12"16,4-3 2-16,-2 1-3 0,2 2-6 16,-9 3-6-16,-1 2-5 15,-5 6-5-15,-6 5-5 16,-6 4-4-16,-3 11-6 15,0 0-4-15,-12 9-2 0,-2 10-2 16,4 3-1-16,-1 8-2 16,1 1 1-16,4 2 1 15,6 1-1-15,1-7 1 16,11-4 0-16,2-7 0 0,4-6 0 16,3-9 2-16,1-3-1 15,-3-14 0-15,1-3 1 16,0-7 0-16,-2 2-1 15,-1-1 1-15,-2 0 0 0,-5 7-1 16,0 3 0-16,-10 15 0 16,15-9 0-16,-15 9-1 15,10 15 1-15,-3 1-1 16,-1 6 1-16,5 0-1 0,0 3 1 16,5 2-3-16,1-5-3 15,4-1-16-15,6-5-57 16,-10-7 0-16,0-9-7 0,-8-7-6 15,-7-9-1-15</inkml:trace>
  <inkml:trace contextRef="#ctx0" brushRef="#br0" timeOffset="66385.6683">11808 11446 7 0,'-39'10'35'16,"8"-2"-34"-16,15-1 0 15,16-7-1-15</inkml:trace>
  <inkml:trace contextRef="#ctx0" brushRef="#br0" timeOffset="67092.1345">13134 11762 67 0,'-2'-28'79'0,"-2"3"-1"16,0 4-5-16,2 6-41 15,2 6-7-15,0 9-5 0,0 0-6 16,1 14-7-16,1 6-4 16,3 5-1-16,1 1 0 15,-1 3 0-15,3-3 0 16,2-1-1-16,6-7-2 0,1-8-1 16,2-5-1-16,5-6 1 15,6-12-1 1,-5-6 0-16,3-3 1 0,-7-5 1 15,0 0 1-15,-8 0 4 16,-3 2 1-16,-8 4 1 0,-2 5 0 16,-1 4-1-16,1 12 0 15,-10 0 0-15,1 6-1 16,4 12-1-16,1 7-2 16,0 6-1-16,-2 4 0 0,4 7-3 15,-1 0-10-15,3-2-39 16,5 5-21-16,3-2-5 0,2-4-6 15,4-10-3-15</inkml:trace>
  <inkml:trace contextRef="#ctx0" brushRef="#br0" timeOffset="67260.267">13555 11825 68 0,'0'-33'82'15,"-5"3"-5"-15,-2 5-2 16,15 7-42-16,-8 8-7 0,0 10-6 15,0 0-7-15,0 12-9 16,1 11-13-16,2 12-43 16,2-5-19-16,-1 3-4 15,4-3-4-15,-1-3-3 16</inkml:trace>
  <inkml:trace contextRef="#ctx0" brushRef="#br0" timeOffset="67949.492">13835 11698 55 0,'24'6'65'16,"4"-6"-3"-16,2-10 0 16,-5-8-12-16,0-1-11 0,-7-5-10 15,-2 0-4-15,-8 1-7 16,-4-1-5-16,-5 6-4 16,-11 4-4-16,-3 5-2 0,-2 9 0 15,-3 2-3-15,-2 12 0 16,3 9 0-16,0 4-3 15,3 7 2-15,8 1 1 16,3 0-1-16,5 0 0 0,11-7 0 16,6-3 0-16,8-7 0 15,5-7 1-15,1-7-1 16,-2-4 1-16,1-2 0 16,-6-7 1-16,-4-3-1 0,-3 2 1 15,-5-2-1-15,-6 2 0 16,-6 10 0-16,11-14 0 15,-11 14 0-15,7-4-1 0,-7 4 0 16,13 0 0-16,-5 1 1 16,3 1-1-1,2 0 1-15,0 0-2 0,2-2 0 16,3 0-1-16,3-9 0 0,4-2 0 16,-1-1 1-16,-1-4-1 15,1 2 2-15,-3-2 0 16,-2 5 1-16,-5-2 1 15,-2 7 0-15,-1 0 1 0,-11 6 0 16,13-9 1-16,-13 9 1 16,16-9 0-16,-16 9 2 15,17-16 0-15,-8 8 1 0,-9 8-1 16,10-17-1-16,-10 17-1 16,0 0-6-16,0-11-20 15,-9 11-54-15,9 0-1 16,0 0-6-16,0 0-7 0,0 0-1 15</inkml:trace>
  <inkml:trace contextRef="#ctx0" brushRef="#br0" timeOffset="69198.1999">13511 12507 47 0,'-22'-36'68'15,"0"3"-9"-15,-1 4-9 16,-3 10-9-16,1 11-9 15,-3 12-11-15,4 20-6 16,5 12-6-16,3 16-3 0,3 6-3 16,6 11 1-16,6-3-1 15,3 2 0-15,15-4 1 16,2-9-3-16,5-10 2 0,4-11 0 16,5-11 0-1,-4-12 1-15,5-11-2 0,-3-13 3 16,-4-18 0-16,0-10 0 15,-4-10 0-15,-6-6 0 0,-2-8 0 16,-9 0 0-16,-5-2 0 16,-3 3-2-16,-9 5 0 15,-9 6-1-15,-3 8-1 16,-1 11-1-16,-5 10 0 0,3 14-1 16,-1 10 0-16,6 10-1 15,6 16 1-15,6 11-1 16,5 10 1-16,4 10 0 15,6 7 0-15,9 10 1 0,3 8 0 16,3 9 0-16,4 7 0 16,2 7 0-16,-1 4 0 15,0 2 0-15,-3 0 0 0,-1 0-2 16,-2-6-2-16,0-4-2 16,-5-12-6-16,2-9-11 15,-1-18-10-15,1-14-19 16,0-12-24-16,-2-19-5 0,-1-17 0 15</inkml:trace>
  <inkml:trace contextRef="#ctx0" brushRef="#br0" timeOffset="70200.2124">13730 12687 54 0,'-11'-55'70'16,"2"13"-2"-1,9 42-12-15,-3-8-25 0,3 8-6 16,14 21-6-16,-1 8-8 0,6 9-6 16,2 1 0-1,4 6-1-15,3-6 0 0,2-2 0 16,3-7-1-16,-1-10 0 16,-1-9 0-16,-5-10 2 0,2-3 0 15,-8-14-1-15,-1-5 1 16,-11-10-2-16,0-4 0 15,-4-5 0-15,-3 1-1 16,-2-3 0-16,-8 5-1 16,3 2-1-16,-1 10-1 15,-1 4 0-15,4 10-1 0,4 11 1 16,-6 7-1-16,6 14 0 0,6 3 0 16,3 8 1-1,4-2 1-15,5 4 0 0,1-2 0 16,2-6 1-16,4-7 0 15,-2-6 1-15,-2-8 0 16,1-5 2-16,-3-9-1 0,-2-10 2 16,-1-4-1-16,-2-9 1 15,-2-1-1-15,-6-4 0 16,-4-1-1-16,-1-1 0 0,-1 5-1 16,0 5-1-16,-2 7-1 15,-4 5-1-15,6 17 0 16,-13-4 0-16,9 13 0 0,2 10 0 15,1 7-1-15,1 2 1 16,5 1 1-16,4 1 0 16,6-6 0-16,4-4 1 15,6-7 0-15,3-4 0 16,6-7 0-16,2-2 0 16,1-2 0-16,1-1 0 0,-1 3-1 15,-2 0 0-15,-4 7 0 16,-6 5 0-16,-5 5 0 15,-6 2 0-15,-6 1-1 0,-3-1 2 16,-3-6-1-16,-2-13 0 16,9 0-1-16,4-20 0 15,3-14-1-15,5-12 0 0,4-11 0 16,2-9 0-16,4-9 0 16,-3-6 0-16,-1 2 1 15,-7 1 1-15,-6 7 2 0,-3 6 0 16,-7 8 0-16,-3 13 0 15,-1 10-1-15,-7 16 0 16,-6 13 0-16,3 10-1 16,-1 13 0-16,-1 12-1 15,6 4-2-15,4 8-2 0,2 2-1 16,-1 5-3-16,6 0 0 16,5-2-3-16,0-5 2 15,2-5-1-15,-3-2 2 16,1-9 3-16,-4-3 4 0,0-10 6 15,-6-13 3-15,7 10 3 16,-7-10 1-16,0 0 2 16,13-13-2-16,-8 4 1 0,1-1-3 15,4 0-2-15,0 1-2 16,3 2-4-16,1 1-5 16,3 3-16-16,-3 7-46 15,2 0-9-15,4 2-6 0,-5 2-5 16,3-1-1-16</inkml:trace>
  <inkml:trace contextRef="#ctx0" brushRef="#br0" timeOffset="70680.4462">15388 12362 35 0,'1'-16'77'16,"2"-2"2"-16,-3-1-1 0,0 2-4 16,-4-17-39-16,-2 20-23 15,2 6-2-15,4 8 0 16,-11-8-3-16,11 8-3 16,-10 2-3-16,10-2-1 15,-6 10 1-15,6-10 0 0,0 0 1 16,12 6 1-16,-3-9 1 15,5-5 1-15,1-9 0 16,2-2 1-16,0-3 0 16,1-4-1-16,-1 0-1 0,1-1 0 15,-1 3-1-15,0 1-1 16,1 8-4-16,-4-2-9 0,5-1-51 16,-4 16-17-16,-3 5-4 15,-5 9-5-15,-7 6-5 16</inkml:trace>
  <inkml:trace contextRef="#ctx0" brushRef="#br0" timeOffset="71005.4613">14262 14084 48 0,'-21'-48'75'0,"2"-9"-1"16,2 1 0-16,3 3-5 16,-1 10-63-16,7 10 1 15,5 13 0-15,3 20 2 0,1 8-3 16,9 28-3-16,0 8-5 15,4 15-9-15,1 7-6 16,6 4-20-16,2 0-31 16,0-4-8-16,1-6-4 15,-6-10 2-15</inkml:trace>
  <inkml:trace contextRef="#ctx0" brushRef="#br0" timeOffset="71255.0227">14307 14230 37 0,'-23'-72'74'16,"-3"-14"-1"-16,5-8-1 15,0-8-1-15,5 0-57 16,9 5-1-16,8 7 2 16,1 12 0-16,7 12-4 15,8 23-2-15,-1 15 0 16,8 20-1-16,-3 13-2 0,0 18-2 16,-1 12 1-16,-4 8-1 15,-5 10 0-15,-1 6 0 0,-6 5-2 16,-1 0-3-16,-3-3-6 15,1-3-9-15,2-11-20 16,5-14-25-16,9-12-10 16,6-18-4-16,6-15 2 0,1-21 8 15,3-9 20 1</inkml:trace>
  <inkml:trace contextRef="#ctx0" brushRef="#br0" timeOffset="71569.245">14585 13672 32 0,'13'-63'63'0,"-11"5"8"0,-2 8-6 15,-2 7-10-15,-8 12-10 16,2 6-11-16,-2 12-7 15,10 13-11-15,-13 6-6 16,11 15-5-16,2 8-2 16,11 10-2-16,7 4 1 15,3-2-1-15,8-1 0 16,1-5 1-16,2-9 0 16,2-9 1-16,0-5-2 15,-4-12 0-15,-6-13 1 0,-1-9-1 16,-2-2 0-16,-1-7 0 15,-3-4 0 1,-3 1 0-16,0 1 0 0,-6 6-1 0,2 7 0 16,-6 8 0-16,-4 12 0 15,13 5 0-15,-7 14-1 16,4 10 0-16,6 1-2 16,2 4-6-16,11-1-22 0,9-5-46 15,0-9-3-15,4-11-6 16,-1-10-4-16</inkml:trace>
  <inkml:trace contextRef="#ctx0" brushRef="#br0" timeOffset="71890.4862">15424 13097 35 0,'-18'-46'80'0,"2"6"1"15,-4 6-3-15,0 12-32 16,0 7-12-16,-1 11-1 15,-1 8-12-15,1 11-8 16,4 7-6-16,4 5-3 0,4 1-1 16,9 1 0-16,6-5-1 15,12-3-1-15,10-9 1 16,8-5-1-16,6-7 1 16,2-1 0-16,-2-5-1 15,-2 0 0-15,-4 3 0 0,-7 3 0 16,-10 6-1-16,-6 12 0 15,-11 6 0-15,-4 8 1 16,-9 2-1-16,-5 1-2 0,3 3-9 16,-2-8-30-16,5-1-36 15,6-8-4-15,4-11-6 16,13-7-4-16</inkml:trace>
  <inkml:trace contextRef="#ctx0" brushRef="#br0" timeOffset="72281.9864">15384 12985 45 0,'-11'-17'79'0,"4"-1"1"15,-4 3-4-15,2 5-5 16,0 10-51-16,9 0-5 0,-4 25-3 15,5 8-1-15,11 14-4 16,5 11-3-16,2 7-1 16,4 5-1-16,5 2-6 15,-2-1-8-15,3-4-27 0,5-3-36 16,-11-6-4 0,-3-5-5-16,-3-10-4 0</inkml:trace>
  <inkml:trace contextRef="#ctx0" brushRef="#br0" timeOffset="72529.167">15515 13053 7 0,'-15'-71'67'0,"7"8"-1"15,4 14 0-15,4 16-2 16,0 4-40-16,0 29-14 0,21 7-2 15,-4 25 2-15,2 5-2 16,-2 9 0-16,0 2 0 16,-7 3-3-16,2-1-3 0,-7-1-7 15,-5-1-24 1,1-1-36-16,-7-2-7 0,-11-3-3 16,-6-5-1-16</inkml:trace>
  <inkml:trace contextRef="#ctx0" brushRef="#br0" timeOffset="73520.4651">10651 2625 4 0,'37'32'78'0,"5"-8"6"15,13-10-4-15,18-20-3 16,28-12-4-16,33-40-63 0,49-23-2 15,51-28 0-15,85-26-6 16,-147 60-18-16,22-11-48 16,35-8-12-16,28-9-5 15,13-4-5-15,23-9 1 16</inkml:trace>
  <inkml:trace contextRef="#ctx0" brushRef="#br0" timeOffset="74700.1067">8663 14526 0 0</inkml:trace>
  <inkml:trace contextRef="#ctx0" brushRef="#br0" timeOffset="74878.1456">8657 14295 0 0,'0'-48'1'0,"-4"9"2"0,-2 1-2 15,-7 7 1-15,-1 3 0 16,-5 5-1-16,2 3 3 16,-2 4-1-16,5 6-1 15,-1 5-1-15,6 4-1 0,9 1 3 16,-1 6-2-16,7 4-1 15,7 1 1-15,12-1 2 16,4-4 5-16,19-6 4 16,4-16 1-16,26-26 2 15,21-16 1-15,29-30-2 16</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21:24.939"/>
    </inkml:context>
    <inkml:brush xml:id="br0">
      <inkml:brushProperty name="width" value="0.05292" units="cm"/>
      <inkml:brushProperty name="height" value="0.05292" units="cm"/>
      <inkml:brushProperty name="color" value="#FF0000"/>
    </inkml:brush>
  </inkml:definitions>
  <inkml:trace contextRef="#ctx0" brushRef="#br0">10945 4796 59 0,'1'-22'62'0,"6"-4"-1"16,7 0-3-16,-24 1-58 16,33-2 1-16,9 10-2 15,8-1 1-15,5 7-1 0,6 1-1 16,7 9 1-16,0-1 1 16,13 8 1-16,8 13-1 15,5 1 2-15,6 6-1 16,13-1 0-16,8 6 1 0,3-3-1 15,14 3 1-15,5-5 0 16,3 0 3-16,15-3 0 16,12-2 1-16,9-2 1 15,12-1 1-15,13-6-1 16,5-2 1-16,17-7-1 0,11 1-1 16,7-3 0-16,2-2-1 15,5-4 0-15,4 1 0 16,0 0-1-16,4 0 1 0,-9 1 0 15,-6 1 2-15,-12 0 1 16,-7 1 0-16,-17 1 1 16,-12 1-2-16,-17 2 2 0,-15 4-3 15,-18 3-1-15,-13 3-2 16,-15 5-3-16,-17-1-7 16,-8 9-25-16,-11 5-41 0,-23 0-4 15,-20 1-5-15,-28-6-4 16</inkml:trace>
  <inkml:trace contextRef="#ctx0" brushRef="#br0" timeOffset="563.4066">5862 9274 55 0,'-40'7'71'15,"13"-6"-2"1,9-1-5-16,18 0-3 0,0-13-65 16,20 4 2-16,22 2 1 15,18-1 0-15,17 1 2 16,18-5 0-16,16 2 1 0,12 0 1 16,5 0-2-16,13 3 2 15,4-1-1-15,4 4 0 16,3-1 0-16,-3 4 1 0,1 1-1 15,-4 0 1-15,7 1-3 16,-1 4-18 0,5 7-42-16,2-4-8 0,4 1-3 15,-1-2-5-15</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22:06.061"/>
    </inkml:context>
    <inkml:brush xml:id="br0">
      <inkml:brushProperty name="width" value="0.05292" units="cm"/>
      <inkml:brushProperty name="height" value="0.05292" units="cm"/>
      <inkml:brushProperty name="color" value="#FF0000"/>
    </inkml:brush>
  </inkml:definitions>
  <inkml:trace contextRef="#ctx0" brushRef="#br0">15213 4986 12 0,'-13'-32'62'0,"6"-1"-15"15,1 5-3-15,1 2-5 16,3 5-8-16,-1 4-7 16,2 5-4-16,1 12-9 0,0 0-4 15,-4 10-3-15,4 10-2 16,0 4-1-16,4 3-1 16,0 4 2-16,0 0 1 0,5-4 2 15,4 0 1-15,4-9 1 16,12-6 0-16,4-12 1 15,16-3 0-15,12-13 1 0,12-10 2 16,6-6-3-16,9-5 0 16,2-7-3-16,0 1 0 15,-4 3-3-15,-4 1-6 16,-11 10-14-16,-12 4-27 0,-12 12-30 16,-10 9-4-16,-15 4-5 15,-15 13 0-15</inkml:trace>
  <inkml:trace contextRef="#ctx0" brushRef="#br0" timeOffset="490.375">15165 5918 43 0,'-1'-48'30'0,"-2"1"1"0,3 1 3 16,0 4-1-16,1 4-7 16,4 7-4-16,0 8-5 15,3 6-5-15,-8 17-3 16,13-6-3-16,-6 10-3 0,1 13-3 16,7 3 1-16,-1 4 0 15,4-1 2-15,0-1 5 16,7-2 1-16,4-10 3 15,10-7 0-15,7-9 1 0,8-13-1 16,12-12 0-16,6-5-1 16,12-8-2-16,1-3-5 15,3 3-7-15,-8 3-15 0,-9 5-36 16,-7 15-15-16,-16 10-6 16,-15 10-4-16,-20 6 4 15</inkml:trace>
  <inkml:trace contextRef="#ctx0" brushRef="#br0" timeOffset="954.3809">15423 6329 48 0,'-7'-29'57'0,"-1"4"-30"15,6 3 2 1,0 2 1-16,2 1-4 0,0 5-1 15,1 5-7-15,-1 9-5 16,13-3-3-16,-13 3-3 16,19 11-2-16,-6 1 2 0,3 0 2 15,3-1 4-15,0-3 0 16,5-4 1-16,1-4 1 16,3-4 0-16,0-10-1 15,2-3-3-15,-1-2-3 0,1-5-2 16,4 1-2-16,1-2-2 15,5 2-3-15,4 0-4 16,3 4-9-16,4 0-11 0,-2 5-20 16,4 8-28-16,-5 4-7 15,-6 5-4-15,-11 9 2 16</inkml:trace>
  <inkml:trace contextRef="#ctx0" brushRef="#br0" timeOffset="1417.1901">15261 7138 18 0,'0'-17'51'15,"1"-2"4"-15,3-2-38 16,1 6 1-16,0 1-2 0,8 3-1 16,-7 1-1-16,-6 10-4 15,12-6-3-15,-12 6-3 16,9 5-2-16,-1 4-2 15,-3 4 2-15,1-2-1 16,1 5 0-16,0-4 3 0,2 0 5 16,2-3 2-16,5-4 2 15,6-5 0-15,13-8 0 16,9-8 1-16,14-13 1 0,11-5-4 16,17-10-3-16,13-3-2 15,8-6-2-15,4 1-6 16,7 0-11-16,1 4-32 15,-6-1-23-15,1 3-4 0,-6 0-4 16,-6-1 0-16</inkml:trace>
  <inkml:trace contextRef="#ctx0" brushRef="#br0" timeOffset="4031.883">21227 4096 0 0,'0'0'13'0,"-7"-11"5"16,7 11 4-16,19-11 1 15,1 4-2-15,16 4 0 0,6 0-2 16,15-2 1-16,8-2-3 16,8 3-2-16,5-2-2 15,-1 1-3-15,2 2-1 16,-8-2-1-16,-6 1-2 0,-6 1 0 16,-13 1-1-16,-7-1-2 15,-10 3 0-15,-6 0-3 0,-9 2-11 16,-6 1-27-16,7 8-22 15,-15-11-3-15,14 19 0 16</inkml:trace>
  <inkml:trace contextRef="#ctx0" brushRef="#br0" timeOffset="6161.2425">22995 3853 19 0,'5'-52'79'0,"-4"5"2"15,-1 6-3 1,0 5-3-16,-4 9-54 0,1 8-4 16,1 9-4-16,2 10-4 15,-5 11-5-15,3 14-1 16,-1 6-2-16,1 10-2 0,-1 8 1 16,2 7 1-16,-1 2 0 15,1 3-2-15,-2-1-3 16,1-1-17-16,0 3-39 15,2-12-15-15,0-4-5 16,3-12-5-16</inkml:trace>
  <inkml:trace contextRef="#ctx0" brushRef="#br0" timeOffset="6745.7685">23306 3732 70 0,'10'-39'77'15,"-6"12"-4"-15,2 7-5 16,29 13-48-16,-35 7-4 16,13 15-5-16,-11 9-5 15,0 7-4-15,0 8-1 0,-2 2 0 16,0 7 1-16,0-1-1 16,-1-1-1-16,-2-7 1 15,0-1 0-15,1-6 2 16,-4-9 3-16,4-6 1 0,2-17 3 15,0 0 0-15,-11-4 1 16,7-13-1-16,-1-11 1 0,3-8-2 16,0-9-2-1,2-4-1-15,0-3-2 0,5-4-2 16,8 3 0-16,5 0 0 16,5 4-2-16,8 3 0 15,1 10-1-15,0 8 0 0,4 11 0 16,-1 8 1-16,-3 9-2 15,-3 11 1-15,-10 12 0 0,-9 8 0 16,-9 8 1-16,-4 4-1 16,-14 2 1-1,-5 1-1-15,-8-3 1 0,-1-2 0 16,-1-8 1-16,1-7 0 16,7-10 0-16,5-6 0 15,3-7-1-15,16-3 2 0,-11-4-1 16,11 4 0-16,7-15-1 15,0 10-1-15,5 2 0 0,1 3 0 16,3 3 0-16,4 10 0 16,5 8 0-16,1 4 0 15,5 9 1-15,2 4-3 16,5 8-11-16,-4 6-39 16,1-6-26-16,-5-3-2 0,-5-7-9 15,-4-9 0-15</inkml:trace>
  <inkml:trace contextRef="#ctx0" brushRef="#br0" timeOffset="7299.1887">24003 3769 61 0,'0'0'71'0,"0"0"-1"16,-5 18-4-16,2 7-50 15,-1 0-5-15,-2 9 2 0,2-2-5 16,0 3-1 0,-1-5-2-16,0-2-1 0,3-4 2 15,1-6 6-15,1-4 1 16,0-14 1-16,0 0 2 16,0 0-1-16,5-17-1 0,-2-9 0 15,4-9-1-15,-4-5-7 16,6-9 0-16,-3-5-2 15,8-2-1-15,-3 0 0 16,6 1-1-16,1 7 0 16,2 3-1-16,3 8-1 0,-2 8 0 15,4 10-1-15,1 10 1 16,-1 7-2-16,-6 5 1 0,0 12 0 16,-4 4 0-16,-5 6 0 15,-7 5 1-15,-6 1 0 16,-8 1 1-16,-6-3-1 15,-5-4 0-15,-3-3 1 0,5-6-1 16,-1-6 2-16,5-6-1 16,7-4 0-16,9 0 1 15,-9-7-1-15,9 7 0 0,7-7-1 16,-7 7 1-16,21 0-2 16,-6 6 2-16,6 7-2 15,3 5 1-15,6 7-1 16,2 1-3-16,9 9-9 0,-2-3-31 15,5 5-37 1,4 2-4-16,-6-5-6 0,0-2-6 16</inkml:trace>
  <inkml:trace contextRef="#ctx0" brushRef="#br0" timeOffset="10011.3362">25089 2012 43 0,'-26'-8'75'0,"7"-14"1"16,8-11-3-16,5-15-1 16,9-4-60-16,6 22-3 15,9-6 2-15,5-3 1 16,7-6-1-16,8-1-3 16,2-4 0-16,8 3-3 0,3-2-1 15,2-1 0-15,2 1-1 16,-1 4 0-16,2-1-2 15,-4 5-3-15,-3-1-4 0,0 6-5 16,-8 0-2-16,-3 4 0 16,-9 5-2-16,-12 5 0 15,-9 4 3-15,-6 2 3 16,-2 3 6-16,-6 0 6 0,6 13 2 16,0 0 1-16,-20-13 1 15,-1-4 0-15,21 17 0 16,0 0 1-16,-11-10-2 15,-1 0-1-15,-12-25 1 16,24 35-1-16,16-1 1 16,-1 3-1-16,3 6 0 0,1 4 0 15,-2 3-1-15,1 5 0 16,-6 3-3-16,2 7-2 16,-4-1-15-16,-2 7-54 0,0 1-6 15,-1 5-7-15,-3-5-5 16,3 0 0-16</inkml:trace>
  <inkml:trace contextRef="#ctx0" brushRef="#br0" timeOffset="10779.4177">26570 807 51 0,'12'-38'72'15,"1"4"-5"-15,1 0-3 16,-1 5-39-16,1 1-7 16,-8 5-7-16,-1 2-7 15,-5 21-5-15,0 0-1 16,0 0 0-16,0 0 1 0,0 0 1 16,-5 0 2-16,-5 6 1 15,1-2 1-15,-3 30 1 16,12-6 2-16,0-28-1 15,18 24 1-15,0 1 0 16,3-13 0-16,1-1 1 16,3-4 2-16,-2 0-2 0,5-5-1 15,-2 2-1-15,-3-4-2 16,3 1 0-16,-6-1-2 16,0 0-3-16,-20 0-2 0,0 0 1 15,0 0-1 1,0 0 0-16,0 0 1 15,0 0 1-15,0 0 0 0,4 0 0 16,2 2 1-16,-1 1 1 16,-1 1 0-16,1-1 1 15,1 0 0-15,-1 0 0 16,12 5 0-16,-7-5 1 0,2 0 1 16,24-5 0-1,-14-9 0-15,-22 11 0 0,25-17 0 16,-1-2 1-16,-24 19-2 15,19-19-3-15,2 2 0 16,-21 17-1-16,0 0-1 16,11-10 0-16,0 3-1 0,0 0 0 15,29 15 1-15,-29 10 1 16,-4 3 1-16,1 9-1 16,-1 0-3-16,-1 5-5 15,0 0-12-15,-1 3-20 0,1 0-32 16,-3 1-8-16,2-3-3 15,-3-3 1-15</inkml:trace>
  <inkml:trace contextRef="#ctx0" brushRef="#br0" timeOffset="10994.8341">27215 890 47 0,'10'-45'77'0,"-3"2"-2"15,6 3-2-15,-2-1-32 0,-11 41-15 16,11-34-9-16,2-2-7 16,-3 11-4-16,4-1-4 15,-14 26-15-15,0 0-18 16,0 0-36-16,0 0-6 16,0 0-2-16,0 0-3 0</inkml:trace>
  <inkml:trace contextRef="#ctx0" brushRef="#br0" timeOffset="11096.6334">27421 728 47 0,'27'3'59'0,"-6"-6"-15"15,-1-5-41-15,2-7-42 16,1 2-18-16,-23 13 0 16</inkml:trace>
  <inkml:trace contextRef="#ctx0" brushRef="#br0" timeOffset="12252.8669">24898 3787 60 0,'-2'-18'74'0,"0"4"0"16,0-3-2 0,2 2-49-16,2-1-2 0,10 1-2 15,4-2-4-15,7-1-3 16,10 2-3-16,5-2 0 15,12-1-4-15,0 0 0 0,9 2-1 16,-1 0 0-16,1 4-1 16,-2-1 0-16,-4 3-1 15,-5 3 0-15,-7-1-1 0,-5 3 0 16,-8 4-4-16,-5-1-9 16,-5 3-24-16,-3 3-37 15,-10 5-4-15,-5 5-7 16,-11-2-4-16</inkml:trace>
  <inkml:trace contextRef="#ctx0" brushRef="#br0" timeOffset="12568.0237">25139 3937 28 0,'-17'9'67'0,"4"-5"6"16,13-4-1-16,0 0-47 0,3-4-3 16,18-1 2-16,10-5-1 0,4 0-5 15,6-3-5-15,9 0-5 16,0-3-1-16,-1 3-2 16,0 0-1-16,-7 2-1 15,-5 1 0-15,-5 2 0 16,-9 2-1-16,-5 2 0 0,-5 2-1 15,-13 2-3 1,15-2-8-16,-15 2-16 0,0 0-46 16,0 0-4-16,-16 2-5 15,4 0-6-15</inkml:trace>
  <inkml:trace contextRef="#ctx0" brushRef="#br0" timeOffset="16239.1578">19946 5057 19 0,'-8'0'66'15,"8"0"3"-15,-2-45-9 0,6 28-31 16,9-5-3-16,5-3-2 15,4 0-2-15,0-3-4 16,2 0-3-16,-1 3-5 16,1 3-2-16,-3 5 0 0,-4 3-4 15,-2 5-1-15,-5 3-1 16,0 6-1-16,-10 0-2 16,11 17 1-16,-8 6-3 15,0 11 2-15,-3 9-1 16,0 10 2-16,-1 11 0 0,-1 8-2 15,-4 12 6-15,1 7 0 0,-3 12 0 16,-1 4 1 0,4 8-1-16,-5 5 1 15,2 9 1-15,1 7 1 0,2-1-4 16,3 3 0-16,2-3-1 16,-1 3 0-16,6-4 1 0,4-1-1 15,-2-7 1-15,1 0 0 16,0-6 0-16,-3 0-2 15,-3-7 3-15,-2-10-1 0,-1-4 1 16,-4-9-1-16,-1-8 0 16,-5-8-1-16,0-9 1 15,1-10 0-15,-3-8 0 16,1-6 0-16,2-6-1 16,-2-8 1-16,1-7 0 0,-1-5 1 15,-1-5-1-15,1-6 0 16,-7-4 0-16,-3-1 0 15,-4-8-1-15,-6-2 0 0,-6-1 0 16,-5-4-2 0,-8 0 1-16,-3 2-1 0,-2 1 0 15,-1 1-2-15,2 6-4 16,4-4-10-16,13 7-26 0,10 2-42 16,14-1-2-16,14 2-7 15,2-17-6-15</inkml:trace>
  <inkml:trace contextRef="#ctx0" brushRef="#br0" timeOffset="17191.8347">27113 7954 37 0,'-14'5'73'16,"5"-2"0"-16,9-3 1 0,0 0-2 15,0 0-62-15,26 0 2 16,14 0-1-16,8 1 3 16,12 0 0-16,9 2-4 15,5 0-3-15,0 1-2 0,-1 5-2 16,-8 1-1-16,-8 1-4 15,-9 4-7-15,-9-2-12 16,-7 1-21-16,-9 1-23 16,-6-7-15-16,-6-2-5 0,-11-6-2 15</inkml:trace>
  <inkml:trace contextRef="#ctx0" brushRef="#br0" timeOffset="17392.2052">27840 7942 36 0,'0'-23'72'16,"4"3"2"-16,12 1-24 15,-10 6-10-15,5 5-6 16,2 8-8-16,0 18-4 16,4 13-3-1,-6 14-4-15,-2 8-3 0,-6 9-1 16,-3 6-1 0,-8 7-4-16,-5 4-13 0,-8-10-40 15,3-8-28-15,6-7-6 16,10-13-4-16,9-10-6 0</inkml:trace>
  <inkml:trace contextRef="#ctx0" brushRef="#br0" timeOffset="17934.284">28724 7890 31 0,'-20'-9'86'0,"3"-5"0"15,4 4-4-15,2-3-4 0,6 1-47 16,1 1-10-16,4 11-6 16,0 0-6-16,-9 0-2 15,3 15-3-15,0 25 0 16,-2 13-1-1,-2 13-1-15,-2 8 0 0,0 8 1 16,-1 2 0-16,1-4-1 16,2-6 0-16,3-23-1 15,3-9 0-15,0-14 0 0,3-13 0 16,1-15-2-16,-3-6 1 16,2-18 0-16,1-12 0 15,-1-10-2-15,1-11 0 16,0-11 0-16,6-7-2 0,4-7 1 15,5-2 0-15,7 2 2 16,2 2-1-16,2 8 2 16,2 10 1-16,0 12-1 15,-1 13 2-15,-1 17-1 0,0 15 1 16,-3 13-1-16,0 22 0 16,-5 12 0-16,-1 14 1 15,-3 11 0-15,-2 9 1 0,-3 7-2 16,-7 4-3-16,-2 2-9 15,-4-12-25-15,-3 4-43 16,-5-10-5-16,1-10-4 16,-6-11-9-16</inkml:trace>
  <inkml:trace contextRef="#ctx0" brushRef="#br0" timeOffset="18118.1899">28603 8311 69 0,'0'-16'88'16,"8"4"-4"-16,11-1-7 0,10-1 0 16,11 0-59-16,6-2-10 15,12 0-5-15,2-2-12 16,7 1-16-16,1 5-29 16,-11-4-24-16,-2 0-5 15,-8-1-5-15,-8-1 1 16</inkml:trace>
  <inkml:trace contextRef="#ctx0" brushRef="#br0" timeOffset="18295.5847">29297 7974 53 0,'0'-16'79'0,"0"3"0"16,-3 3-17-16,3 10-13 15,-15-4-15-15,4 4-12 16,-2 11-8-16,-2 6-4 0,3 9-3 16,0 5-2-16,4 11-4 15,1 3-3-15,5 6-7 16,2-1-10-16,4 0-26 15,19 0-29-15,-3-10-6 16,4-7-6-16,5-14 3 0</inkml:trace>
  <inkml:trace contextRef="#ctx0" brushRef="#br0" timeOffset="19404.4252">29684 8092 23 0,'13'-43'84'0,"-3"7"3"16,-8 6-6-16,-2 6-3 15,-1 9-40-15,-11 6-16 16,1 9-8-16,-5 7-6 16,-1 8-3-16,-1 9-1 15,1 6-2-15,1 5 1 0,3 7-2 16,4 1 2-16,4 0-2 16,5-3 1-16,2-4 0 15,9-4 0-15,5-8-1 16,7-6 1-16,3-11-1 0,3-7 1 15,1-4-1-15,1-10 0 16,-3-7 0-16,1-7-1 16,-7-4 1-16,-1-3-1 15,-3-1 0-15,-4 0 0 16,-4 3 0-16,-1 6-1 0,-3 5 1 16,-5 6-1-16,-1 16 1 15,0 0-1-15,0 0 1 16,-8 22 0-16,4 3 0 0,2 4 0 15,2 2 1-15,12 0 0 16,6-3 1-16,9-6 0 16,6-10-1-16,9-6 1 15,1-6-1-15,4-9 1 0,-2-12-1 16,0-4 1-16,-8-5-1 16,-7-4 1-16,-4-4-1 15,-7 0 0-15,-5-1 1 0,-4 4-1 16,-3 2-1-16,-6 5 0 15,-1 7 0-15,3 6 0 16,-3 15-1-16,-2 5 0 0,-1 19 1 16,-1 11 0-16,0 13 0 15,3 12 1-15,1 10 1 16,0 5 0-16,0 3 0 16,6-1-1-16,-4-2-2 15,2-7-1-15,-3-7-3 0,-1-12-2 16,-3-8-5-16,-6-14-2 15,-1-9-3-15,-7-13-3 0,5-11 0 16,-5-15 1 0,4-17 2-16,0-11 4 0,2-14 3 15,5-10 3-15,4-10 5 16,2-6 3-16,8-2 3 16,8 0 1-16,3 8 2 15,5 7 1-15,4 12 2 0,4 11 1 16,-2 17 1-16,2 14-2 15,-2 13 0-15,1 9-3 16,-5 17-1-16,-6 11 0 0,-4 8-1 16,-9 5-1-16,-4 5 0 15,-5 4-1-15,-6 0 0 16,-5-1 0-16,4-7-1 16,3-6 1-16,4-9-1 0,4-9-1 15,13-10 1-15,9-8-1 16,6-14-1-16,1-8 1 15,3-11-1-15,2-6 0 16,-3-7 0-16,-1-7 0 0,-3-4 0 16,-2-3 1-16,-6 2 1 15,1-1 0-15,-8 5 1 16,-1 5 1-16,-4 7 0 16,-1 9 1-16,-6 9-2 0,-1 9 0 15,-1 15 0-15,0 0-2 16,-8 15 0-16,4 11 0 15,-1 4-2-15,2 8 2 0,-1 4-2 16,3 5 2-16,1-3-1 16,2 1 0-16,5-5 1 15,3-5 0-15,1-4 0 16,2-5 0-16,-2-3 1 0,3-7-2 16,-1-2-2-16,0-9-3 15,5 1-11-15,-6-6-34 16,3-5-35-16,0-11-3 0,-4-4-7 15,-5-4-4-15</inkml:trace>
  <inkml:trace contextRef="#ctx0" brushRef="#br0" timeOffset="19553.5392">30938 7746 51 0,'-23'-11'93'0,"4"0"-5"16,9 0-5-16,8-2-2 15,2-2-54-15,25 0-10 16,12 2-16-16,2 6-56 15,15-12-24-15,-1 0-4 0,-5-3-5 16,-2 4-6-16</inkml:trace>
  <inkml:trace contextRef="#ctx0" brushRef="#br0" timeOffset="20030.838">29235 9537 66 0,'11'-53'88'0,"-5"2"-1"15,1 8-4-15,-5 8-3 16,1 8-61-16,-2 10-4 0,0 7-4 16,-1 10-3-16,4 10-3 15,-3 16-1-15,-1 9-3 16,1 14 0-16,-1 10 1 16,-1 9-1-16,-4 5-1 0,-1 8-7 15,-3-4-11 1,1-6-62-16,1-3-1 0,1-8-7 15,4-15-5-15,2-12-2 16</inkml:trace>
  <inkml:trace contextRef="#ctx0" brushRef="#br0" timeOffset="20619.0966">29500 9555 42 0,'14'-34'84'0,"0"12"-2"15,-14 22-2-15,10 1-5 16,-8 19-45-16,-2 16-15 16,-2 6-5-16,-2 9-2 0,2 5-2 15,-1 3-2-15,-2 2-1 16,2-5-1-16,-2-2-1 16,2-7 0-16,-1-7 1 0,-1-10 0 15,-3-9 0-15,1-13 1 16,-3-8-1-16,2-16 0 15,4-12 1-15,1-12-1 16,3-10 0-16,1-10-1 0,9-10 0 16,6-5 0-16,6-2 1 15,5 2 0-15,3 4-1 16,2 7 2-16,2 7-1 0,0 14 1 16,-2 10-1-1,-1 15 0-15,-4 9 0 0,-4 9-1 16,-5 12 0-16,-6 10 0 15,-8 9 0-15,-4 7 0 16,-10 6-1-16,-9 2 1 0,-5 1 0 16,-1-4-1-16,-3-4 1 15,3-7 0-15,4-9-1 16,4-9 1-16,5-7 0 16,12-7-1-16,0 0 1 0,-4-10-1 15,5-1 1-15,4 3-1 16,-5 8 0-16,20-8 1 15,-9 8-1-15,5 10 0 0,2 7 0 16,3 7 0-16,2 3 1 16,5 6-1-16,-2 0 0 15,3 3-5-15,-6-3-8 0,5-6-42 16,-6 2-29-16,-3-7-3 16,-4-4-5-1,-1-10-8-15</inkml:trace>
  <inkml:trace contextRef="#ctx0" brushRef="#br0" timeOffset="21196.7947">30169 9508 47 0,'14'-43'90'0,"-2"12"-3"16,-3 10-3-16,-9 21-3 16,0 0-40-16,2 15-23 15,-2 13-6-15,-3 9-6 16,-1 8-1-16,-5 6-1 0,0 4-1 15,0 1-1-15,1-1 0 16,2-4-1-16,0-2-1 16,1-8 1-16,2-8-1 15,-1-6 2-15,4-11-1 16,0-16 1-16,0 0 0 0,-7-7 0 16,6-19 0-16,0-10 0 15,1-9-1-15,2-10 0 0,6-10 0 16,2-3 0-1,3-1 0-15,3 0-1 0,5 6 1 16,0 7 0-16,3 8 0 16,1 12-1-16,-3 13 1 15,1 11-1-15,-1 12 0 0,0 9 0 16,-6 14 0-16,-3 8 0 16,-5 7 0-16,-4 6 0 15,-4 1 0-15,-5 0 0 0,-4-3 0 16,-3-6 0-16,1-7 1 15,0-8-1-15,1-6 2 16,0-8 0-16,10-7-2 0,-10-3 0 16,6-6 0-16,2 0 0 15,1-2 0 1,1 11 0-16,-1-13 0 0,1 13 0 16,8 6 0-16,4 10 0 0,3 4 0 15,10 7 0-15,6 2 0 16,12 3 0-16,0 1 0 15,6 0-7-15,-6-6-28 16,-1-1-50-16,0-4-2 16,-10-6-6-16,-9-4-7 0,-10-9 0 15</inkml:trace>
  <inkml:trace contextRef="#ctx0" brushRef="#br0" timeOffset="21499.7563">30828 9445 75 0,'-16'-15'92'0,"0"6"-5"16,4 3-4-16,-1 4-1 15,13 2-58-15,0 0-9 16,16 2-2-16,8 7-5 16,6-2-2-16,7 6 0 0,5 0-1 15,-2 2-1-15,4 3 0 16,-5 2-1-16,-6 1-1 15,-2 4 0-15,-10 4-2 16,-6 3 0-16,-15 4 0 16,0 3 0-16,-10 1 0 0,-10 4 0 15,-8 3 0-15,-9 2 0 16,-6-3 0-16,2 9-26 16,-3-9-59-16,0-7-4 0,2-4-3 15,8-14-9-15,11-4-4 16</inkml:trace>
  <inkml:trace contextRef="#ctx0" brushRef="#br0" timeOffset="22648.9293">31686 9562 69 0,'9'-49'90'0,"-3"0"-3"0,6 3-3 16,-5-12-25-16,-4 24-24 16,3 9-12-16,-3 2-8 15,0 12-6-15,-3 11-3 16,0 0-1-16,0 14-3 0,-3 15-1 15,-1 7 0-15,-1 8-1 16,-3 8 1-16,3 2-1 16,0 5 0-1,-3-3 0-15,5-2 1 0,0-7-1 16,-1-5 1-16,1-6-1 0,2-8 0 16,1-4 1-16,-2-6-1 15,2-6 1-15,0-12-1 16,-1 12 0-16,1-12 1 0,0 0 0 15,0 0 0-15,0 0 1 16,0 0-1-16,0 0 1 16,-4-15 0-16,2 2 0 15,1-1 0-15,1-4 0 16,0 4 2-16,-5-2-4 0,2 5 0 16,0 1 0-16,3 10 0 15,-2-12 0-15,2 12 0 16,10-7 0-16,-10 7 0 15,23-7 0-15,-6 0 0 0,4 1 0 16,6-4 0-16,-2-4 0 16,1-6 0-16,2-3 0 0,-4-4 0 15,1-1 0-15,-1-1 0 16,-8 0 0-16,-5 3 0 16,2 4 0-16,-10 3 0 15,5 6 0-15,-6 4 0 16,-2 9 0-16,0 0 0 0,0 0 0 15,0 0 0-15,5 5 0 16,1 9 0-16,-3 2 0 16,9 4 0-16,-2 3 0 15,4 2 0-15,1-1 0 0,8 1 0 16,-1-5 0-16,2-1 0 16,1-7 0-16,2-4 0 15,0-6 0-15,3-2 0 0,-1-10 0 16,-5-7 0-16,-2-3 0 15,1-7 0-15,1-3 0 16,-3-6 0-16,-7 1 0 0,0-5 0 16,-3-2 0-16,-2 3 0 15,-2 3 0-15,-7 5 0 16,0 4 0-16,-5 7 0 16,3 10 0-16,-6 10 0 0,7 11-31 15,3 10-55-15,1 10-4 16,8 5-5-16,-2 3-2 15,0 5-3-15</inkml:trace>
  <inkml:trace contextRef="#ctx0" brushRef="#br0" timeOffset="23109.9341">32686 9511 74 0,'16'-29'97'15,"-3"-3"-7"-15,0 1-4 0,-8 2-1 16,-1 1-55-16,1 6-12 15,-1 4-7-15,1 7-3 16,-5 11-5-16,0 0 0 0,6 20-2 16,-1 7-1-16,-5 9 0 15,-3 7-1-15,0 7 2 16,-4 2-1-16,1 2 0 16,-3-5 0-16,2-5 0 0,-2-8 0 15,4-5 1-15,-1-13 0 16,3-6-1-16,3-12 0 0,0 0 1 15,-3-21 1-15,-1-4-2 16,4-8 0-16,-7-9 0 16,9-6 0-16,2-6 0 15,1-4 0-15,-5-2 0 16,13 0 0-16,4 6 0 0,2 2 0 16,4 9 0-16,-3 12 0 15,2 10 0-15,-3 11 0 16,4 10 0-16,-8 16 0 0,0 9 0 15,-1 11 0-15,7 8 0 16,-8 6 0-16,-2 4 0 16,1 1 0-16,1 0 0 0,-5-1-10 15,-5-10-14-15,3-6-57 16,-10-1-6-16,-4-9-5 16,-3-6-6-16,-2-11-2 15</inkml:trace>
  <inkml:trace contextRef="#ctx0" brushRef="#br0" timeOffset="23269.8769">32817 9622 24 0,'-9'-15'89'16,"2"2"-3"-16,4 2-3 15,3 11-5-15,8-14-39 16,14 8-17-16,6 3-13 16,4-6-16-16,13 0-36 0,3 2-33 15,-1-2-5-15,4-2-6 16,-6-2-4-16</inkml:trace>
  <inkml:trace contextRef="#ctx0" brushRef="#br0" timeOffset="23487.2422">33319 9346 73 0,'7'-26'87'0,"-4"3"-2"16,-3 4-5-16,0 8-31 16,-8 2-14-16,-7 7-14 0,-2 2-7 15,-5 8-3 1,2 9-3-16,-3 9-1 0,1 6-2 15,-3 7-1-15,5 4 0 16,8 5-2-16,1-2-1 16,1 1-2-16,6-4-3 15,4-5-4-15,5-10-13 0,12-13-42 16,5 0-21-16,5-9-5 16,7-5-4-16,-14-3-1 15</inkml:trace>
  <inkml:trace contextRef="#ctx0" brushRef="#br0" timeOffset="23758.3901">33448 9514 78 0,'20'-33'88'0,"-1"1"-2"15,-3 1-4-15,-3 12-31 16,-5-9-19-16,3 0-9 0,-7 6-8 16,-4 7-6-16,-2 3-1 15,2 12-3-15,-19 0 0 16,3 12-1-16,-19 24-1 15,8 12-1-15,12-19 2 16,1 3-1-16,-7 29-2 16,16-26 2-16,5-1-1 15,7-7 1-15,4 0-2 16,4-7-2-16,6-3-7 0,4-10-20 16,1 0-56-16,0-3-4 15,-3-4-5-15,0-1-6 16,-3-7-1-16</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23:07.084"/>
    </inkml:context>
    <inkml:brush xml:id="br0">
      <inkml:brushProperty name="width" value="0.05292" units="cm"/>
      <inkml:brushProperty name="height" value="0.05292" units="cm"/>
      <inkml:brushProperty name="color" value="#FF0000"/>
    </inkml:brush>
  </inkml:definitions>
  <inkml:trace contextRef="#ctx0" brushRef="#br0">23037 8472 56 0,'0'0'52'0,"-7"-13"-3"0,7 13-6 16,0 0-9-16,-2-11-7 16,2 11-6-1,0 0-4-15,0 0-6 0,0 0-2 16,6-3-1-16,4 3-3 16,5 0 0-16,3 0 0 0,6 2 1 15,7-1-1-15,7 2 0 16,7-1-1-16,6 3 0 15,13-2 0-15,7 3-2 16,9-2 1-16,8-1-2 0,10-2 1 16,7-1 0-16,10 0-1 15,13-5 2-15,4-4-2 16,6-2 1-16,9 0-1 0,2-3 1 16,0 2 0-16,2 0 0 15,-5 0 1-15,-7 3 0 16,-8 1 1-16,-6 1 0 15,-15 1 1-15,-11 1 1 0,-15 1 0 16,-11 1 1-16,-17 0 0 16,-10 1 1-16,-15-1-1 15,-9 1 0-15,-9-1 0 16,-13 3-2-16,10-1 0 0,-10 1-4 16,0 0-6-16,0 0-15 15,-11 0-59-15,11 0-4 16,0 0-4-16,11-2-5 15,-5-18-4-15</inkml:trace>
  <inkml:trace contextRef="#ctx0" brushRef="#br0" timeOffset="239812.6205">25315 15593 40 0,'-21'-29'64'0,"6"4"-1"0,-2 11-1 16,6 2-43-16,0 6-6 16,11 6 1-16,0 0 0 15,0 0-1-15,0 0 0 0,0 0 2 16,0 0 1-16,0 0 0 15,0 8 0-15,0 10-1 16,0 6-4-16,0 12-2 16,0 8-1-16,-1 8-2 15,-3 6-1-15,-4 4-3 0,3-2 2 16,2-3-4-16,0-6 1 0,2-8-1 16,1-9 1-1,2-10 0-15,5-9 0 16,6-11 1-16,6-4 0 0,1-13 1 15,2-9 0-15,6-6 0 16,-1-7 0-16,2-7 0 16,-3 0-1-16,1-1 1 0,-4 2-1 15,-5 6 0-15,-2 5-1 16,-6 7 0-16,-1 5 0 16,-9 18-1-16,11-3 0 15,-7 13 0-15,-1 9-1 0,3 5 1 16,3 3-1-16,2 1 1 15,2 0-1-15,6-2 1 16,1-6 0-16,4-10 1 16,2-5 1-16,3-6 0 0,0-10 2 15,0-12 0-15,-2-4 2 16,-6-7 0-16,2-3 1 16,-10-5-1-16,-2 0-3 15,-10 2-3-15,-1 1 0 16,-6 10 0-16,-8 4 0 0,-1 8 0 15,-2 9 0-15,7 8 0 16,-1 4-13-16,11 11-18 16,0 10-44-16,18-6-13 0,11 0-4 15,5-5-5-15,12-2 0 16</inkml:trace>
  <inkml:trace contextRef="#ctx0" brushRef="#br0" timeOffset="240205.8377">26258 15557 55 0,'18'-21'91'15,"-4"3"-4"-15,-9 4-4 0,-5 4-3 16,0 10-50-16,-15 0-10 16,6 15-7-16,-2 7-6 15,-3 4-3-15,4 6-1 0,-1 5-2 16,-1 3 1-16,4-1-2 16,2-1 1-16,-1-4-1 15,5-6 0-15,-1-4 0 16,3-8 1-16,0-16 0 15,0 0 0-15,0 0 0 0,7-22 0 16,-1-5 2-16,2-4-1 16,2-9 2-16,1-3-1 15,3-3 1-15,2-1-1 16,-1 0 2-16,2 1 0 0,-1 4-5 16,2 7 0-16,-5 7 0 15,4 9 0-15,-4 12 0 16,0 7 0-16,-4 19 0 0,0 11 0 15,-2 11 0-15,0 6 0 16,2 8 0-16,-4 4 0 16,6 6 0-16,-6-12-26 15,-6 4-59-15,6-6-4 16,4-9-3-16,-4-10-8 0,-3-11-2 16</inkml:trace>
  <inkml:trace contextRef="#ctx0" brushRef="#br0" timeOffset="240567.4476">26335 15816 18 0,'-18'-16'93'16,"1"-1"-1"-16,12 4-6 15,5-3-4-15,16 3-1 0,13-2-73 16,14 0-1-16,12-1-5 16,6-1-5-16,11-2-4 15,1 0-6-15,2-3-5 16,-3-2 0-16,-4-4-1 0,-11-4 0 15,-2 2 7 1,-12-5 9-16,-9 0 6 0,-6 2 9 16,-14 2 6-16,-5 4 1 15,-9 5 0-15,-7 10 0 0,-11 7-5 16,-7 5-2-16,-5 9-3 16,-4 12-2-16,0 10-1 15,-3 4-1-15,5 6 0 16,4 5-1-16,6 3-2 0,11-2-2 15,8 1 0-15,4-7 0 16,16-2-3-16,8-9-6 16,13-8-11-16,2-12-20 15,10-11-42-15,11-11-5 0,7-10-7 16,2-9-2-16</inkml:trace>
  <inkml:trace contextRef="#ctx0" brushRef="#br0" timeOffset="240792.6686">27536 15418 18 0,'25'-44'89'0,"-8"7"1"15,-10 5-4-15,-7 11-4 16,-15 6-33-16,-3 12-17 16,-9 3-12-16,-2 11-7 15,-1 11-4-15,-1 6-2 0,3 7 0 16,0 5-2-16,3 5-1 16,7 2-4-16,2 1 0 15,8-3 0-15,3 0 0 16,5-8 0-16,13-6 0 0,6-8 0 15,12-8-2-15,2-12-21 16,11-13-57-16,7-2-8 16,2-8-3-16,1-7-6 0,3-8-4 15</inkml:trace>
  <inkml:trace contextRef="#ctx0" brushRef="#br0" timeOffset="241072.5785">27982 15312 74 0,'0'-16'93'0,"-2"7"-4"15,-8 4-5-15,10 5-3 16,0 0-55-16,0 0-10 0,13 0-6 16,11 0-9-16,5 0-5 15,3 2-3-15,3 4-1 16,-10 1-1-16,-6 4 1 16,-10 4 0-16,-12 3 2 0,-18 4 4 15,-16 3 5-15,-8 3 4 16,-10-3 1-16,1 0 2 15,3-2-1-15,7-3 0 16,11-6-1-16,16-4-2 16,17-10-6-16,18 0-20 0,14-8-58 15,23-5-6-15,16-4-3 16,11-5-7-16,12-7-5 16</inkml:trace>
  <inkml:trace contextRef="#ctx0" brushRef="#br0" timeOffset="241519.604">29101 14991 22 0,'-5'-31'96'15,"-4"3"-2"-15,2 4-6 0,-3 8-3 16,0 10-3-16,-1 7-69 16,2 16-3-16,3 13-3 15,2 7-4-15,-1 13 0 16,1 7-1-16,1 3 0 0,0 4 0 16,0 0-2-16,-2-3-2 15,2-2-4-15,-4-9-8 16,7-5-28-16,2-8-43 15,-2-10-1-15,3-8-7 16,-3-19-6-16</inkml:trace>
  <inkml:trace contextRef="#ctx0" brushRef="#br0" timeOffset="241985.0337">29228 14934 86 0,'10'-34'93'0,"4"4"-6"0,2 3-4 16,4 5-2-16,-31 5-65 15,29 6-2-15,7 11-3 16,-3 7-5-16,-3 9-3 16,-6 8-1-16,-6 7-1 0,-7 3-1 15,-1 4 1-15,-9 0-1 16,-6-4 1-16,1-4-1 15,-2-5 0-15,2-2 1 16,5-8-1-16,8-4 0 0,2-11 1 16,12 5-1-16,6-5 0 15,4 0 1-15,4-1-1 16,2-1 0-16,0 2 1 0,-5 9-1 16,1 2 0-16,-2 6 1 15,-5 4 1-15,0 5 1 16,-6 2 0-16,1 1 1 0,-5 0 1 15,-4 0-1-15,-3-1-4 16,-3-1 0-16,-11-1 0 16,-5-5 0-16,-7-4 0 15,-5 0 0-15,-3-5 0 16,-4-7 0-16,4-3 0 0,1-7 0 16,14-11-76-16,5-1-14 15,10-5-2-15,8-4-8 16,18-4-5-16</inkml:trace>
  <inkml:trace contextRef="#ctx0" brushRef="#br0" timeOffset="242147.9323">29821 15116 18 0,'15'-1'95'16,"-6"-1"-3"-16,-9 2-5 15,9-1-5-15,-8 7-2 16,-1-6-72-16,0 0-15 0,0 0-70 15,0 0-3-15,14 7-6 16,-6-7-7-16,5 0-3 16</inkml:trace>
  <inkml:trace contextRef="#ctx0" brushRef="#br0" timeOffset="242803.9901">30619 14998 11 0,'-12'6'82'15,"-3"-4"2"-15,2 1-1 0,-7-3-3 16,20 0-44-16,-27-1-6 15,6-2-7-15,-3-4-6 16,-3-2-3-16,1-3-2 16,-2-4-2-16,5-1-1 15,-1-4-2-15,4-1-2 0,6-4 0 16,0-1-2-16,10 0-3 16,3 1 0-16,1 1 0 15,6 0 0-15,11 4 0 16,-4 2 0-16,3 1 0 0,0 4 0 15,1 3 0-15,1 3 0 16,4 1 0-16,-3 5 0 16,-3 2 0-16,5 3 0 15,-1 7 0-15,-3 7 0 0,0 4 0 16,-8 6 0-16,-7 7 0 16,-1 2 0-16,-4 5 0 15,-8 3 0-15,-12 3 0 0,-2 5 0 16,-10-3 0-16,6 1 0 15,2-5 0-15,0-3 0 16,7-6 0-16,5-6 0 0,15-8 0 16,5-10 0-16,12-7 0 15,5-5 0-15,1-6 0 16,4-6 0-16,-1-6 0 16,1-3 0-16,-11-2 0 15,-4 0 0-15,-5-1 0 0,-7-1 0 16,-5 3 0-16,-6 4 0 15,-5 0 0-15,-4 6 0 16,1 0 0-16,5 7-23 16,14 5-64-16,0 0-3 0,-3-10-5 15,3 10-6-15,23-13-1 16</inkml:trace>
  <inkml:trace contextRef="#ctx0" brushRef="#br0" timeOffset="243184.1199">31258 14556 5 0,'15'-27'89'0,"-3"6"3"0,-5 0-5 16,-5 5-5-1,-2 5 1-15,-1 2-68 16,1 9-2-16,-20-1-5 0,6 8-3 15,-5 11-2-15,-3 9-1 16,-3 8 0-16,-5 9-1 0,-5 8 0 16,-1 4 0-16,4 3-1 15,6 2 1-15,-1-4-2 16,11-3 1-16,9-6 0 16,6-6 1-16,7-7-1 0,7-8 2 15,6-5 0-15,0-6 0 16,2-6 1-16,-3-4 1 15,-2-2-1-15,-4-3-1 16,-12-1 1-16,13 0-3 16,-13 0 0-16,0 0 0 0</inkml:trace>
  <inkml:trace contextRef="#ctx0" brushRef="#br0" timeOffset="243679.4439">31054 14852 17 0,'-13'-2'84'0,"4"-2"4"16,-2 1-4-16,11 3-4 0,-10-6-41 16,10 6-6-16,0 0-9 15,11 2-8-15,7-2-5 16,4 3-3-16,4-1-1 0,-1 2-1 15,7 2-3-15,-1 2 0 16</inkml:trace>
  <inkml:trace contextRef="#ctx0" brushRef="#br0" timeOffset="250703.1997">31439 14490 44 0,'-14'-8'67'15,"3"8"-3"-15,0-2-24 0,-1 2-7 16,0 1-10-16,1 5-8 16,-8 5-4-16,-2 3-2 15,1 6-2-15,-3 3-1 0,-5 8 1 16,-4 1-3-16,-1 11 2 16,2 2-2-16,1 7 1 15,4 6 0-15,1 4 1 16,8 1-1-16,8 1-1 15,9-3 2-15,4-3-2 0,10-5 1 16,6-10 2-16,1-8 0 16,10-9 1-16,1-10 2 15,-4-9 2-15,6-7 0 16,-8-10 1-16,2-9 0 0,-3-8-2 16,0-6-1-16,-7-7-2 15,-3-2-2-15,-4-3-1 0,-8-1-1 16,1 1 1-16,-6 5-5 15,-13 4 0-15,-9 4 0 16,-7 11 0-16,-7 4 0 0,0 9-2 16,-3 4-7-1,1 9-10-15,2 6-14 0,6 9-53 16,15 3-2-16,15 2-5 16,13 2-6-16</inkml:trace>
  <inkml:trace contextRef="#ctx0" brushRef="#br0" timeOffset="250986.9689">32170 14652 53 0,'36'-54'88'0,"-9"4"1"15,-7 5-6-15,-3 10-2 0,12 10-59 16,-23 14-2-16,-6 11-5 15,-10 18-6-15,-6 13-4 16,-5 13-2-16,-10 8-2 16,-2 12 1-16,0 8-2 0,-4 4 1 15,0 4 0-15,4-2 0 16,-4-2-3-16,2-1-4 0,-4-8-10 16,10-13-63-1,-9 3-3-15,5-14-7 0,9-11-4 16,-7-17-3-1</inkml:trace>
  <inkml:trace contextRef="#ctx0" brushRef="#br0" timeOffset="251176.417">31888 14548 61 0,'-4'-53'82'0,"-5"9"-3"16,-1 11-6-16,0 8-8 15,7 9-79-15,3 16-45 0,0 0-9 16,10 13-8-16,13 4-6 16</inkml:trace>
  <inkml:trace contextRef="#ctx0" brushRef="#br0" timeOffset="251336.3721">32672 15101 67 0,'1'15'90'16,"-1"-15"-4"0,-7 9-6-16,-1-9-3 0,-10-7-70 15,18 7-9-15,6-13-43 16,-6 13-29-16,0 0-8 16,16 0-4-16,-16 0-6 0</inkml:trace>
  <inkml:trace contextRef="#ctx0" brushRef="#br0" timeOffset="290162.448">4054 16262 423 0,'73'-60'0'0,"21"-11"0"15,15-10 0-15,14-10 0 16,0 6 0-16,-7 8-3 15,-10 10-6-15,-8 12-13 0,-13 13-30 16,-15 9-22-16,-14 9-8 16,-12 9-5-16,-5 2 0 15</inkml:trace>
  <inkml:trace contextRef="#ctx0" brushRef="#br0" timeOffset="324360.9565">15224 4456 12 0,'-7'-64'29'16,"1"1"-4"-16,-3 5-5 15,-5-2-1-15,-1 1-5 0,-8 7-3 16,-1 4-3-16,-11 8-2 16,-1 1-3-16,-15 7-2 15,0 3-1-15,-11 9 0 16,-7 4 2-16,-7 3-1 0,-6 6-1 16,-6 1 2-16,-4 4-1 15,-1 0 2-15,-5 6-1 16,2 5 0-16,-2 3-1 15,-1 8 2-15,3 1-2 0,0 13 0 16,0 6-1-16,5 4 0 16,0 8 0-16,10 6 0 15,5 7-1-15,8 4 0 0,7 6-2 16,8 6 2-16,6 3 0 16,10 10 0-16,12 1 0 15,-2 7 0-15,12-2-1 16,1 12 5-16,4 11 0 15,4 3 0-15,6-1 0 0,-1 12 1 16,2 3 0-16,4 7 0 16,2 3 0-16,2 2-3 15,4-1 1-15,3 1-4 16,1-1 2-16,5-4 0 0,0-2 0 16,10-9-1-16,0 3 0 15,9-13 0-15,4-8 1 16,5-6 1-16,4-3 0 0,1-13 0 15,5-7 3 1,4-10 0-16,2-11 2 0,1-9 0 16,-2-8 2-16,4-15 1 15,3-10 2-15,2-13 0 16,2-9 1-16,2-9 0 0,1-15-1 16,4-11-1-16,3-8 0 15,3-13-2-15,4-8-1 16,6-7-2-16,-3-9 0 15,2-4-2-15,0-7 0 0,-1-3-1 16,4-6 0-16,-8-4 0 16,-6-1 0-16,-4-5-1 15,-3-2 1-15,-7-7-1 0,-3-1 0 16,-6-9 1-16,-7 2 0 16,-9-6 1-16,-6-2-1 15,-9 0 0-15,-8 0 0 0,-8 1 1 16,-6 3 0-16,-10 4-2 15,-9 0 2-15,-8 5-3 16,-7 7 0-16,-7 1 2 16,-8 7-2-16,-2 6-1 0,-6 5 0 15,-5 10-1 1,-5 7-1-16,-5 11-4 0,-1 7-6 16,-3 12-12-16,-3 13-23 15,2 12-23-15,3 10-6 0,-4 4-1 16</inkml:trace>
  <inkml:trace contextRef="#ctx0" brushRef="#br0" timeOffset="332296.7317">14622 7536 5 0,'12'0'11'0,"-12"0"-2"16,9-1 2-16,-9 1 0 0,0 0-1 15,-4-13 1-15,-3 6-1 16,7 7-6-16,-20-13-2 15,10 7-1-15,-7 2 0 16,0 3-1-16,-4 1 0 16,-1 1 1-16,-1 6-1 0,-7 3 0 15,1 1 0-15,-4 3 0 16,4 1 0-16,-2-1 0 16,6-1-1-16,3-1 1 15,6-2-1-15,1-1-2 0,15-9 2 16,-8 12-1-16,8-12 1 15,0 0-1-15,14 8 0 0,1-7 1 16,5 0 1-16,6-1 0 16,-1 2-3-16,7-2 3 15,-2-4 3-15,4-1-3 16,-3 2 0-16,3-1 0 16,-3 0 1-16,-6 1 0 0,-1 1 2 15,-7-1-1-15,-1 1 0 16,-16 2 1-16,15-4 0 15,-15 4-2-15,-13-5 2 16,3 3-2-16,-9 1 0 0,1 1-1 16,-9 0-1-16,3 4 1 15,-6 2 0-15,5 1 0 16,3 1 0-16,-2 0 0 16,7-2 1-16,3 1-1 0,3-2-1 15,11-5 1-15,-13 7 0 16,13-7 0-16,0 0 0 0,11 7 0 15,3-5-2-15,4 0-3 16,1-1-2-16,6 3-4 16,0-2-4-16,6 0-7 15,2 1-4-15</inkml:trace>
  <inkml:trace contextRef="#ctx0" brushRef="#br0" timeOffset="339750.6768">17876 763 41 0,'-12'7'57'16,"1"0"-1"-16,-1 2-29 0,-1-1-5 15,13-8-8-15,-10-5-6 16,-1-4-3-16,0 0-4 16,-3 1-2-16,2-3-3 15,-1 0 0-15,0 3-1 16,-52 3 1-16,45 18 0 0,0 4 3 15,-2 12 0-15,1-4 1 16,-2 17 2-16,0-4 1 16,-3 16 0-16,-16 41 3 15,1 16-3-15,6 1 2 0,9-2-2 16,15-4 1-16,10-16 1 16,16-14 0-16,16-19-3 15,7-21-10-15,10-13-16 16,8-3-25-16,6-14-11 15,2-7 0-15</inkml:trace>
  <inkml:trace contextRef="#ctx0" brushRef="#br0" timeOffset="340186.9713">18142 1407 0 0,'12'-26'56'0,"1"2"2"0,-3 2-3 15,3-1-38-15,-6 6-7 16,1 2-6-16,-4 1-4 16,-2 6-1-16,-2 8-2 15,0 0-2-15,0 0 2 16,-11 0-1-16,8 7 2 0,1 10 0 16,-6 3 3-16,3 33 0 15,2 4 1-15,2 5 1 16,0 1-1-16,1-6 1 0,2-7 1 15,6-11 4-15,-2-12 0 16,3-16 3-16,1-6 1 16,4-8 1-16,-3-8 2 15,1-9 1-15,-1-2-1 0,-6 9-5 16,-2-5-3-16,1 0-1 16,-1-1-1-16,-1-1-2 15,0 0-1-15,-2-2-1 0,0-1 0 16,1 3 0-16,-5-2 0 15,1 3 0-15,-1-1-1 16,0 1-2-16,-1 1-8 16,1 3-9-16,0 2-25 0,-2 0-24 15,6 13-3-15,-4-16-3 16</inkml:trace>
  <inkml:trace contextRef="#ctx0" brushRef="#br0" timeOffset="340940.4164">18182 1178 7 0,'-4'22'38'0,"1"-1"-30"16,-1 0-4-16,1 1 2 15,-1 3 1-15,0-5-1 0,2 5 2 16,1-5-3-16,-2 0 3 16,2-3 9-16,0 2 8 15,1-3 4-15,0 0-1 0,1-5 2 16,2 0-2-16,-3-11 0 15,0 0-3-15,0 0-5 16,0 0-11-16,0 0-2 16,0-17 1-16,0 2-2 15,-6-7 2-15,2 0-2 0,-3-4 1 16,2-4-1-16,-1-3-1 16,-2-2 0-16,2-2-1 0,0-1-2 15,6 38-2 1,-3-37 1-16,-2-39-3 0,5 76 1 15,0-35-2-15,0-1 0 16,4 4-2 0,3-1-6-16,5 6-6 0,3-1-11 15,4 7-22-15,0-1-22 16,8 14-4-16,0-2-3 16</inkml:trace>
  <inkml:trace contextRef="#ctx0" brushRef="#br0" timeOffset="341189.951">18226 1178 29 0,'-21'23'70'15,"6"-5"2"-15,1-3-6 16,5-1 0-16,3-4-58 0,3-2-1 15,3-8-2-15,3 10-4 16,7-10-9-16,-1 0-11 16,6-2-22-16,1 2-19 15,4-1-10-15,2 0-3 0</inkml:trace>
  <inkml:trace contextRef="#ctx0" brushRef="#br0" timeOffset="341523.2442">18576 1177 35 0,'9'-9'33'0,"-9"9"-3"0,14-10-7 16,-14 10-6-16,10-3-5 16,-10 3-10-16,0 0-4 15,12 4-1-15,-8 8 2 16,0 1 1-16,-1 3 0 0,1 3 0 15,2 1 0-15,1 0 1 16,0 2 3-16,2-4 6 16,0 1 5-16,4-2 4 15,1-5 5-15,1-2 1 0,-1-7 3 16,0-1 0-16,-1-2-3 16,-1-7-5-16,-2-6-5 15,-1-1-2-15,-4-5-6 16,-3 1-7-16,-2-6-11 0,0 8-22 15,-9-2-37-15,-1 3-5 16,-8 0-3-16,-5 3-4 16</inkml:trace>
  <inkml:trace contextRef="#ctx0" brushRef="#br0" timeOffset="345647.8482">12508 16267 41 0,'-25'6'50'16,"6"1"-36"-16,-8-1 6 15,2-2 10-15,-2-4 3 16,2 0 2-16,1-11-1 16,5-2-3-16,1-7-5 15,3-3-6-15,9-5-4 0,2 1-7 16,4-3-2-16,7-1-2 16,7 2-3-16,4 1 0 0,5 5-1 15,5 5-1-15,0 7 0 16,5 6-1-16,0 8 1 15,-5 10 0-15,2 16 0 16,-9 11-1-16,-2 8 0 16,-7 12 0-16,-9 5 0 15,-5 6 1-15,-15 0-1 0,-6 3-2 16,-11-4 5-16,-3-6-1 16,-8-4 2-16,3-12 2 15,-5-9 3-15,5-8 1 16,5-11 1-16,0-8 2 0,8-11-2 15,6-4 1-15,6-12-4 16,7-6-1-16,6-3-3 16,4-2-1-16,7-3-2 15,4 0-1-15,8 4-1 0,6 4 0 16,1 4 0-16,6 9 2 16,1 6-1-16,0 4 1 15,0 11-2-15,0 5-4 0,-1 8-5 16,-6 2-14-16,1 0-38 15,-4 6-14-15,0 1-7 0,1-4-5 16,-1-6 2 0</inkml:trace>
  <inkml:trace contextRef="#ctx0" brushRef="#br0" timeOffset="346692.1652">12996 16341 43 0,'0'-26'65'0,"-2"7"-2"16,-5 6-2-16,-7 6-49 15,-1 6-3-15,-4 3-1 0,4 11 0 16,0 6-3-16,3 5 1 16,-1 5-2-16,7 2 0 0,3 3-2 15,3 1 0-15,3 0-1 16,7-6 1-16,5-3 3 15,4-5 0-15,2-4 2 16,5-7 3-16,1-8 0 0,1-2 1 16,-3-9 1-16,2-4 0 15,-6-8 1-15,-1-2-2 16,-6-7-2-16,-3 0-1 16,-4-3-1-16,-5 2-2 15,-2 0 0-15,-6 1-1 0,-3 4-1 16,-6 5-1-16,-3 7-2 15,-1 7 0-15,-4 7 0 16,-3 3-1-16,4 6 0 0,1 5 0 16,3-1 0-16,2 2 0 15,11-5 1-15,5-10 0 16,5 5 1-16,12-5 0 16,9-8-1-16,5-5 2 0,7-3-1 15,3-1 0-15,3 1-1 16,-1 2 1-16,0 2-1 15,-2 5-1-15,-6 5 1 0,-7 2-1 16,-2 11 0-16,-8 7 0 16,-9 8 0-16,-3 5 0 15,-6 3-1-15,-4 3 1 0,-2 3 0 16,0-1 0-16,0 0 0 16,3-5 0-16,3-4 0 15,9-5 1-15,3-6-1 16,7-5 1-16,6-6 1 0,0-8-1 15,8-5 0 1,-1-9 1-16,-1-7 0 0,2-4 0 16,-4-3-1-16,-4 0 1 15,-2-4 0-15,-5 2 0 16,-8 1 0-16,-7 2 0 16,-3 2 0-16,-8 5 0 0,-9 3 0 15,-4 3-1-15,-5 5 0 16,-1 1 0-16,-2 3 1 15,5 1-1-15,4-1 1 0,5-1-1 16,7-4 1-16,8-3-1 16,9-1 0-16,9-3 2 15,7-2-2-15,10-1 0 16,2 1 0-16,6 3 0 0,2 3 0 16,-4 6 0-16,-2 6-2 15,-4 2 2-15,-5 9-1 16,-8 9 1-16,-8 7-1 15,-8 5 0-15,-3 6 0 16,-3 3 0-16,-1 0 0 0,-1 0 1 16,2-2-1-16,7-6 1 15,7-6 0-15,11-8 0 16,5-9 0-16,10-9 1 0,3-3 2 16,4-13 2-16,-2-9-1 15,1-2 3-15,-6-5 0 16,-6-2 1-16,-11-2 0 0,-10 3 0 15,-12-2-2-15,-9 4-2 16,-14 5-2-16,-14-1-4 16,-7 7-10-16,-13 16-54 0,-2-13-17 15,-1 5-4 1,1-5-8-16,3 1-3 0</inkml:trace>
  <inkml:trace contextRef="#ctx0" brushRef="#br0" timeOffset="347800.9499">12184 14865 19 0,'-18'-14'66'0,"7"11"-1"0,-2 3-2 15,-1 4-4-15,-7 9-55 16,-5 8 2-16,6 9-2 16,-9 8 0-16,4 9 1 15,-4 3 2-15,4 4 0 16,7-2 0-16,2-1 0 0,13-8 0 15,3-6-2-15,8-9 1 16,17-12-2-16,11-12 0 16,4-4-1-16,12-16 0 15,3-8 0-15,3-6 0 0,-2-8-2 16,0-2 2-16,-5-4-1 16,-11 2 3-16,-4 1 0 15,-7 2 3-15,-9 5-2 0,-6 4 2 16,-6 8-1-16,-5 5 0 15,-3 7-2-15,0 10-2 16,0 0 0-16,-10 13-2 16,1 9 0-16,5 7-2 15,-2 5 1-15,-3 6 0 0,6 4 0 16,-1 1 0-16,-1 1-1 16,4-4 1-16,0-4 0 0,1-7 0 15,0-8 1-15,0-7-1 16,0-16 1-16,0 0 0 15,2-6 1-15,0-15 1 16,-2-7 0-16,0-5 1 0,1-6 0 16,-1-3 0-16,0-3 1 15,5-2-1-15,0 1 0 16,7-3 0-16,3 2 0 0,3 4-2 16,7 2 0-16,4 8-1 15,4 5 0-15,3 7 0 16,7 6-2-16,-4 10-3 15,1 5-6-15,-3 2-8 16,0 17-16-16,-8 4-19 16,-10 6-16-16,-7 5-11 15,-10 2-3-15,-2 4 0 0</inkml:trace>
  <inkml:trace contextRef="#ctx0" brushRef="#br0" timeOffset="348207.4128">12702 15116 6 0,'-27'11'64'16,"1"-7"5"-16,6-2-5 15,5-3-9-15,15 1-8 0,-4-16-11 16,17 6-11-16,7-3-6 16,5-2-8-16,8-4-4 15,5 1-3-15,1 0-2 16,6 2 0-16,-4-3 0 16,-2 5 1-16,-5 0-1 0,-5 2 0 15,-6 3 0-15,-7 3-1 16,-5 3 0-16,-11 3 0 15,9 6 0-15,-9 6-1 16,-2 8 0-16,-3 2 0 16,1 7 0-16,3 2 0 0,1 1 0 15,2-2 0-15,11-4 0 16,7-4 1-16,3-11 2 16,9-7 2-16,4-8 0 0,3-12 2 15,0-12 1-15,3-5 0 16,-11-6 0-16,-3-3-1 15,-10 0-1-15,-12 2-1 16,-6 4-1-16,-10 10-1 0,-16 8-2 16,-5 7-1-16,-4 11-6 15,-9 2-12-15,5 13-62 16,2 9-3-16,6 3-5 0,14-1-7 16,15-1-3-16</inkml:trace>
  <inkml:trace contextRef="#ctx0" brushRef="#br0" timeOffset="348868.3743">14830 16043 54 0,'0'0'72'0,"14"-12"4"15,-5 1-2-15,3 6-45 0,0-6-6 16,5 3 0-16,1-4 1 15,2 4-2-15,6-3-4 16,0 2-4-16,1-2-3 16,0 3-3-16,2 1-1 0,-2 3-3 15,-1 0-1-15,-3 2-1 16,-2 1-1-16,-3 2-2 16,1-1-4-16,-6 2-7 15,-1 3-18-15,2 2-40 0,-3-1-12 16,-3-1-7-16,-8-5-3 15</inkml:trace>
  <inkml:trace contextRef="#ctx0" brushRef="#br0" timeOffset="349197.6261">15033 16265 20 0,'-16'10'78'16,"1"-5"4"-16,6-1-2 16,9-4-1-16,0 0-53 15,7-5-2-15,11-1-3 0,5 1-4 16,4-2-3-16,4 2-3 15,1 0-4-15,1 3-2 16,-4-1-2-16,-3 3-2 0,-5 0-7 16,0 6-22-16,10-1-52 15,-15-4-2-15,0-1-7 16,-3-13-5-16,4-7 5 16</inkml:trace>
  <inkml:trace contextRef="#ctx0" brushRef="#br0" timeOffset="350765.2331">16675 14647 45 0,'-17'-10'69'0,"-7"7"-1"16,-2 3 1-16,-3 3-46 15,-4 10-4-15,4 8-1 16,-2 6-4-16,4 6-5 0,2 4-2 16,3 4-3-16,4 1-1 15,10 2-1-15,5-1-1 16,3-1 0-16,8-3 0 16,12-6-1-16,10-6 0 0,7-6-3 15,10-12-1-15,3-8-2 16,10-6 1-16,1-13 0 15,2-10 0-15,0-8 0 16,-8-4 4-16,-4-6 5 0,-9-2 2 16,-8 4 3-16,-9 1 2 15,-9 5 1-15,-5 3 3 16,-9 7 0-16,-2 6-3 0,-6 7-2 16,-4 8-2-16,-3 7-1 15,0 6-2-15,0 13-2 16,-1 8-1-16,1 8-2 15,3 8-2-15,1 6 2 0,1 4-1 16,1 2 1-16,0 3-1 16,4-3 0-16,-1-4 1 15,3-4 0-15,1-7 0 16,0-7 1-16,0-7 1 0,0-9 1 16,0-17 0-16,11 4 1 15,-3-13 0-15,-2-12 2 16,2-6 0-16,-2-9 0 15,0-6-1-15,0-5-1 0,2-3 0 16,-3-3 1-16,0 1-1 16,1 3-1-16,0 2-1 15,4 6 0-15,-2 5-1 0,3 7 0 16,3 6-1-16,3 8 0 16,3 6-1-16,7 8-1 15,-2 1-3-15,7 4-5 16,-1 2-7-16,5 11-20 0,1 1-45 15,-9 3-3-15,-6 3-6 16,-7 0-3-16</inkml:trace>
  <inkml:trace contextRef="#ctx0" brushRef="#br0" timeOffset="350937.6114">17153 15001 7 0,'-19'0'78'16,"5"0"2"-16,14 0-4 0,-9-8-6 15,9 8-43-15,12-18-11 16,12 9-14-16,8-3-26 0,4-8-40 16,10 6-9-16,7-2-4 15,3-4-3-15</inkml:trace>
  <inkml:trace contextRef="#ctx0" brushRef="#br0" timeOffset="351177.4887">17800 14648 48 0,'3'-20'86'16,"-3"0"1"-16,-2 3-4 0,-5-16-14 16,2 22-32-16,5 11-9 15,-14-10-10-15,14 10-6 16,-8 15-4-16,6 7-3 16,0 8-1-16,1 7-2 15,0 10-1-15,0 4 0 0,1 3 0 16,-1 1 0-16,1 2-1 15,0-1-3-15,-2-2-7 16,2 0-15-16,7-4-56 16,-8-6-2-16,3-2-6 0,0-9-5 15,4-5-3-15</inkml:trace>
  <inkml:trace contextRef="#ctx0" brushRef="#br0" timeOffset="352657.9639">16423 15884 10 0,'-44'0'76'15,"1"0"4"-15,4 4-3 16,7-1-4-16,11 3-51 0,6 2-1 15,12 1-2-15,7-1-3 16,20 0-5-16,16-2-1 16,16-3-1-16,17-3 1 15,16 0-2-15,13-6-2 16,16-3-1-16,7-2-1 0,5-2 0 16,0 2-2-16,-1 1 0 15,-4 3-1-15,-8 2 0 16,-7 6-2-16,-9-1-4 15,-8 7-13-15,-17 9-54 0,-9-3-10 16,-13 5-4-16,-19-3-5 16,-12 3-5-16</inkml:trace>
  <inkml:trace contextRef="#ctx0" brushRef="#br0" timeOffset="353045.8257">16802 16337 29 0,'-11'-19'85'0,"5"6"-2"15,-1 2-4-15,7 11-4 16,-12-3-54-16,5 14-3 16,1 14-7-16,-2 12-4 15,-4 12-5-15,0 11-2 16,-4 11 2-16,1 5-1 0,-2 5-1 15,0 0-3-15,0-1-8 16,0-9-27-16,-3-9-34 16,10-10-3-16,7-13-8 0,3-17-3 15</inkml:trace>
  <inkml:trace contextRef="#ctx0" brushRef="#br0" timeOffset="353296.5496">17060 16727 10 0,'0'0'78'0,"0"0"2"15,4 0-2-15,15-5-5 0,-20-6-50 16,25-1-7-16,10 3 0 15,1-3-6-15,-2 3-10 0,-3-1-10 16,-5 5-14-16,-5 0-26 16,-9 2-25-16,-11 3-4 15,0 0-5-15</inkml:trace>
  <inkml:trace contextRef="#ctx0" brushRef="#br0" timeOffset="353544.7101">17202 16590 1 0,'-7'-10'72'0,"1"2"2"16,6 8-12-16,-3-14-13 0,3 14-10 16,0 0-8-16,0 0-9 15,-9 0-5-15,7 8-3 16,1 9-3-16,-1 5-4 16,1 6-2-16,0 4 1 0,-2 5-1 15,0 4 0-15,0 1-1 16,-2 0-2-16,2 1-2 15,-4-1-7-15,4 1-12 16,1 0-42-16,1-10-14 0,1-5-7 16,8-7-6-16,5-9 1 15</inkml:trace>
  <inkml:trace contextRef="#ctx0" brushRef="#br0" timeOffset="354060.3993">17630 16972 17 0,'0'0'78'0,"-10"-9"4"0,10-8-2 16,4-4-3-16,6-7-48 15,9-5 0-15,0-5-8 16,4-3-5-16,0-1-4 0,1-2-2 16,-1 2-2-16,-5 2-1 15,-2 3-1-15,-6 4-3 16,-5 8 1-16,-5 2-2 0,-4 10 0 16,-6 6-1-16,-8 6 0 15,0 3-1-15,-3 8-1 16,1 1 0-16,4 1 0 15,5 3 1-15,5-2 0 0,7-4 0 16,15-3 0-16,8-3 0 16,13-3 1-16,4 0-1 15,9-2 1-15,4 2-1 16,-1 0 0-16,0 4 0 0,-6 8 0 16,-7 7-1-16,-8 7 1 15,-8 5-1-15,-9 5 2 16,-7 3-1-16,-8 2 1 15,-1-1 0-15,-6 0-1 16,-3-4-4-16,2 1-5 0,-3-10-8 16,6-3-28-16,5-5-36 15,0-19-5-15,11 7-7 0,1-15-3 16</inkml:trace>
  <inkml:trace contextRef="#ctx0" brushRef="#br0" timeOffset="354300.244">18449 16357 78 0,'3'-27'84'15,"-2"3"-2"-15,1 11-3 0,-2 13-40 16,0 0-13-16,15 2-8 16,-3 20-5-16,3 9-7 15,2 8-2-15,4 10-1 16,1 7-1-16,-2 7-2 0,-1 4-1 15,-3 5-4-15,-9-1-3 16,-6 4-10-16,-10-2-34 16,-18-5-24-16,-8-2-6 15,-11-7 1-15,-14-4-5 0</inkml:trace>
  <inkml:trace contextRef="#ctx0" brushRef="#br0" timeOffset="354708.9696">16173 16577 23 0,'15'-36'70'0,"-3"1"4"16,-3 7 1-16,-7 6-6 16,35 9-61-16,-37 13 4 15,-6 7 0-15,-7 20 1 16,2 16-4-16,-9 18 1 0,2 17-1 15,3 15-1-15,2 4 0 16,10 6-1-16,2-4 0 16,11-54-4-16,5 1-3 15,12-7-13-15,7-1-32 0,46 12-28 16,37-26-6-16,21-24-4 16,18-28-5-16</inkml:trace>
  <inkml:trace contextRef="#ctx0" brushRef="#br0" timeOffset="355231.4529">19163 15606 42 0,'-25'-6'83'0,"7"-1"0"0,3-2-4 16,15 9-5-16,-2-16-54 16,10 5-3-16,16 1-5 15,3-3-4-15,11 4-4 16,7-4-2-16,-1 3-1 0,4-1-3 15,-4 3-3-15,-4-2-2 16,-6 5-3-16,-9-5-1 16,-9 3-1-16,-8-1 1 0,-7-2 1 15,-1-1 4-15,-11-6 4 16,1 3 4-16,-6-5 5 16,2 1 2-16,-2-4 2 15,5 3 2-15,-4 0-2 0,3 2 0 16,3 4-2-16,-2 6-2 15,3 7-1-15,8 0-2 16,-15 23-2-16,7 5 0 16,1 12-1-16,1 10 0 0,-2 10-1 15,-1 7-1-15,2 5-3 16,2 1-7-16,4 1-25 0,8-3-43 16,-1-10-3-1,8-8-4-15,7-16-7 0</inkml:trace>
  <inkml:trace contextRef="#ctx0" brushRef="#br0" timeOffset="355933.4845">20426 14793 59 0,'-32'-19'85'0,"0"4"-3"0,-2 6-3 15,1 2-5-15,5 7-57 16,-1 9-2-16,6 11-4 16,0 6-3-16,3 9-4 0,2 4-2 15,7 5 0-15,3 6-2 16,6 0 0-16,1-1 0 15,9-4-3-15,3-4 0 16,10-6-3-16,3-9-5 16,5-5-8-16,1-11-10 15,2-9-6-15,-1-4-2 0,0-15 3 16,0-7 4-16,-5-7 6 0,-1-5 11 16,-5-6 13-16,0-2 13 15,-4-3 15-15,-3 2 2 16,-3 4 2-16,-1 7-2 15,-4 7-5-15,-1 6-4 16,-2 9-3-16,-2 13-6 0,0 0-5 16,-6 14-3-16,0 10-2 15,1 7-3-15,2 7 0 16,-1 5 1-16,-1 4-1 0,1 1-1 16,3 0 0-16,-1-5 0 15,2-3 0-15,0-7 0 16,-1-6 0-16,1-12 0 0,0-15 1 15,11 4 2-15,-6-14 3 16,0-10 1-16,1-10 3 16,2-6 0-16,-2-4 1 15,1-5 1-15,-1-3 0 16,2-2 0-16,1-1-2 16,0 0-1-16,3 3-1 0,5 2-2 15,3 4 0-15,1 6-2 16,6 6-1-16,-1 6 0 0,5 9-2 15,-3 5-2-15,0 10-7 16,-10 0-10-16,-1 2-53 16,-7 14-10-16,-3 6-3 15,-7 3-7-15,-8 3-4 16</inkml:trace>
  <inkml:trace contextRef="#ctx0" brushRef="#br0" timeOffset="356093.8974">20669 15086 62 0,'0'9'85'0,"0"-9"-2"16,4 3-6-16,7-20-5 0,2 8-60 15,9 3-25 1,6-2-53-16,1-2-7 0,4 1-8 16,4-1-4-16</inkml:trace>
  <inkml:trace contextRef="#ctx0" brushRef="#br0" timeOffset="356598.9863">21228 14894 30 0,'-12'7'59'0,"-1"1"7"16,-3-4-4-16,4 1-5 16,-1-4-8-16,2-1-10 15,11 0-6-15,-12-3-9 0,12 3-5 16,1-14-6-16,9 7-3 15,4 1-4-15,5 3-2 16,0 3-1-16,3 2-2 16,-1 7 0-16,1 7-1 15,-4 7 0-15,-6 5 0 16,-5 6 0-16,-8 4 0 0,-3 1 0 16,-10 2 0-16,-2-2 1 15,-4-4 0-15,1-3 0 0,3-6 0 16,7-6 1-16,9-6 0 15,9-5 0-15,15-5 0 16,12-2-1-16,8-2 0 16,10 0 0-16,10-1 0 0,-1-1-3 15,6 3-3 1,-8-1-5-16,0 4-10 0,-13 3-32 16,-5 3-31-16,-13 1-3 15,-10 0-7-15,-11 1-1 16</inkml:trace>
  <inkml:trace contextRef="#ctx0" brushRef="#br0" timeOffset="356944.854">20141 15750 4 0,'-29'11'81'0,"9"-3"2"15,20-8-3-15,0 0-3 16,15-33-15-16,21 24-51 16,16-3 0-16,13-1 0 15,16-5-2-15,15 0 0 16,12-1-2-16,7-2-1 0,5 0-2 15,-3 2 0-15,2 1-2 16,-7 4 0-16,-7 3-4 16,-12 2-7-16,-14 8-28 0,-8 1-41 15,-21 6-4-15,-19 6-6 16,-17 3-5-16</inkml:trace>
  <inkml:trace contextRef="#ctx0" brushRef="#br0" timeOffset="357383.5505">20324 16017 53 0,'-7'-27'91'0,"-5"0"-2"15,-1 7-5-15,-3 2-1 16,1 5-58-16,-4 12-7 15,1 7-3-15,-1 14-5 0,-3 13-4 16,1 10-1-16,-1 12-2 16,-3 10 0-16,0 6 0 15,6 4-1-15,0 0-1 16,5-5 0-16,6-4-1 16,5-5-1-16,3-8-2 15,13-10-8-15,3-11-10 0,12-13-52 16,6 0-13-16,7-11-4 15,2-6-6-15,6-5-3 16</inkml:trace>
  <inkml:trace contextRef="#ctx0" brushRef="#br0" timeOffset="357631.3989">20657 16329 67 0,'-11'-11'92'0,"2"4"-4"16,-1 1-4-16,10 6-4 16,-13 1-59-16,7 11-4 15,4 12-6-15,-2 6-6 0,3 7-2 16,-1 6 0 0,1 4-2-16,0 1-3 0,1 1-9 15,-2-5-18-15,-11-7-52 16,13-6-2-16,4-8-7 15,7-10-5-15</inkml:trace>
  <inkml:trace contextRef="#ctx0" brushRef="#br0" timeOffset="358114.8268">20816 16538 40 0,'-10'3'88'16,"10"-3"0"-16,0 0-4 15,2-7-5-15,13-14-38 16,9 10-30-16,4 1-4 15,5-3-1-15,3 3-3 0,-2-2-3 16,-3 3-4-16,-2 1-1 16,-6-1-4-16,-5 2 0 15,-6-1 1-15,-12 8 0 0,7-14 2 16,-7 14 3-16,-5-18 4 16,0 7 6-16,-6-1 3 15,4 1 1-15,-2 1 1 16,3 1 0-16,6 9-1 0,-14-9-2 15,14 9-1-15,-10 10-3 16,5 9-1-16,-1 7-1 16,0 6-2-16,-2 6 1 15,1 5-1-15,-2 1 0 16,2 2-2-16,0-3-5 0,4-1-12 16,0 4-49-16,4-14-18 15,10-6-2-15,9-9-9 16,9-7-2-16</inkml:trace>
  <inkml:trace contextRef="#ctx0" brushRef="#br0" timeOffset="358464.4145">21522 16577 1 0,'-12'-3'91'0,"-1"-1"1"16,6-3-3-16,-1-6-5 0,8 22-15 15,5-27-49-15,5-6-3 16,4-3-6-16,-1-3-4 16,1-3-1-16,1 0-2 0,0 0-1 15,1 1 0-15,-1 5-1 16,-1 4-1-16,1 2 0 16,3 3 0-16,3 7-1 15,0 4 1-15,5 5-2 0,0 2 1 16,1 10 0-16,1 7 0 15,0 4-1-15,-2 6 1 16,-1 5-1-16,-4 2 0 16,-2 0 0-16,-4-4-2 0,0 2-8 15,-7-10-13-15,-8-3-59 16,9-10-2-16,-9-9-7 16,14-8-4-16,-7-13-3 15</inkml:trace>
  <inkml:trace contextRef="#ctx0" brushRef="#br0" timeOffset="358715.8821">22083 16084 25 0,'9'-46'92'0,"0"4"-2"0,-2 2-4 15,1 6-2-15,0-4-39 16,7 18-22-16,-2 11-6 16,3 9-6-16,0 6-5 15,1 13-2-15,-1 11 0 0,4 9-1 16,-4 6 0-16,-2 9-1 15,-2 3 1-15,-4 6-2 16,-6 3 1-16,-2-3-1 16,-9-1-1-16,-4-5-3 0,-1-4-5 15,-7-11-11-15,6-15-58 16,0-1-10-16,3-15-4 16,12-11-6-16,-8-5-1 0</inkml:trace>
  <inkml:trace contextRef="#ctx0" brushRef="#br0" timeOffset="358976.0611">22485 15969 42 0,'30'-33'88'0,"-7"8"-2"0,-1 8-3 16,-5 10-4-16,-2 7-51 16,-7 7-10-16,-2 11-4 15,-6 8-5-15,-2 6-2 16,-9 3 0-16,-2 1-1 15,1 0-1-15,-2-2 1 0,8-7 0 16,2-6 0-16,9-5 0 16,14-10-1-16,12-6-2 15,13-3-1-15,9-8-2 16,4-9-8-16,13 0-34 16,-5-5-43-16,2-2-2 0,-4-3-7 15,-3-6-7-15</inkml:trace>
  <inkml:trace contextRef="#ctx0" brushRef="#br0" timeOffset="359423.3246">21157 15561 66 0,'-24'0'87'15,"12"1"0"-15,12-1-5 0,0 0-3 16,28 0-57-16,14-1-5 16,21-2-5-16,9 3 0 15,14-1-3-15,11-4-2 16,3 4-2-16,6-2 0 15,-3 0-2-15,-6 0-4 0,-3 4-21 16,10-1-58-16,-26-6-5 16,-2-2-4-16,-3-6-6 15,2-5-4-15</inkml:trace>
  <inkml:trace contextRef="#ctx0" brushRef="#br0" timeOffset="359843.5819">23182 15281 23 0,'-39'6'96'16,"5"-6"-1"-16,11 0-6 15,9-5-3-15,14-6-3 16,32-3-71-16,1 1-2 15,6 2-3-15,10-3-2 0,2 3-3 16,3 0 1-16,-4 1-3 16,-4 4 0-16,-11-3 0 0,-10 2 0 15,-8-3 0-15,-16 0 0 16,-1-3 0-16,-12-1 0 16,-9 0 0-16,-2-4 0 15,-10 2 0-15,-2 4 0 16,-3 2 0-16,0 9 0 15,-1 2 0-15,-1 17 0 0,4 11 0 16,3 10 0-16,8 10 0 16,4 9 0-16,14 6 0 0,6 3 0 15,7 1 0-15,8-4-3 16,15-18-79-16,-4 8-7 16,6-9-2-16,3-11-8 0,1-15-5 15</inkml:trace>
  <inkml:trace contextRef="#ctx0" brushRef="#br0" timeOffset="360231.6291">24328 14725 45 0,'-8'-21'88'0,"-3"1"0"16,1 0-5-16,0 1-1 0,-7 8-49 15,0 4-10-15,-4 6-3 16,-4 5-7-16,-5 13-6 15,-6 9-1-15,1 12-3 16,0 5-1-16,3 7 0 16,5 3-1-16,6 1-1 0,10-1 0 15,11-2-1-15,15-8-4 16,14-4-8-16,10-15-22 16,5-5-47-16,20-10-2 0,2-9-4 15,5-10-8-15,0-9 4 16</inkml:trace>
  <inkml:trace contextRef="#ctx0" brushRef="#br0" timeOffset="360631.9472">24676 14881 41 0,'9'-40'89'0,"-6"4"-2"15,-3 2-2-15,0 4-2 16,-9 4-45-16,5 8-11 0,2 7-8 16,2 11-6-16,-14 0-4 15,9 10-3-15,-5 9-2 16,2 9-2-16,1 7 0 15,-4 6 0-15,3 5-1 16,-1 4 0-16,2 3 1 16,-2-2-2-16,4 0-2 0,1-5 2 15,-1-6-2-15,2-7 0 16,1-9-1-16,1-7 1 16,1-17-1-16,0 0 1 15,-1-11-1-15,1-13 2 0,0-8 2 16,0-5 0-16,0-8 1 15,0-5 1-15,4-4 0 0,5-1 0 16,2-1 0-16,7 5 1 16,4 0-4-1,2 5 0-15,1 9 0 0,6 6 0 16,0 10 0-16,-1 5 0 0,2 10 0 16,-5 6 0-16,0 4 0 15,-6 3-13-15,6 7-35 16,-9 4-37-16,-5 2 0 15,-4-1-8-15,-7 1-6 16</inkml:trace>
  <inkml:trace contextRef="#ctx0" brushRef="#br0" timeOffset="360813.2277">24760 14952 80 0,'-20'12'93'0,"8"-5"-5"0,12-7-4 16,0 0-2-16,-18 0-59 0,33-6-7 15,8 1-8-15,4-5-12 16,11 4-12-16,-2-4-20 16,-1 2-37-16,5 2-8 15,0 2-7-15,-5-1-2 16,-2 1 21-16</inkml:trace>
  <inkml:trace contextRef="#ctx0" brushRef="#br0" timeOffset="361140.7647">25111 14884 45 0,'13'-8'83'0,"-5"-3"1"16,7 0-7-16,-7-2-16 0,8 3-15 15,1 0-17-15,3 3-10 16,-2 4-7-16,-2 3-3 16,-3 5-3-16,-8 6-1 15,-5 7-1-15,-6 2 0 0,-13 4 0 16,-4 2 0-16,-5 0 0 16,1-2-1-16,1-2 1 15,7-2-1-15,13-2 0 16,6-5-1-16,10-1-2 0,14-1 0 15,5-2 0 1,7 2 0-16,4-1 0 0,0 3 0 16,-4 3 0-16,-8 0 0 15,-4 3 0-15,-12-1 0 16,-9 3 0-16,-8 1 0 0,-13-1 0 16,-11-1 0-16,-8 0 0 15,-4-3 0-15,1 5-7 0,0-6-78 16,-3-1-3-16,5-3-4 15,8-3-8-15,2-2-3 16</inkml:trace>
  <inkml:trace contextRef="#ctx0" brushRef="#br0" timeOffset="361543.327">23796 15566 47 0,'-29'11'83'0,"11"-1"0"16,18-10-1-16,-1 10-2 15,31-10-57-15,22 0-2 16,14-6 0-16,21-1-3 16,21-2-5-16,18-4-2 0,14 2-3 15,7-3-2 1,3 3-2-16,-3 0-1 0,-5 1 0 16,-12 2-2-16,-18 1 0 15,-21 3 0-15,-18 0-1 0,-19 4 0 16,-20 0-2-16,-20-1-2 15,-14 1-11-15,-15 13-46 16,-16-9-23-16,-6 0-3 16,-10 0-7-16,-4-1-5 15</inkml:trace>
  <inkml:trace contextRef="#ctx0" brushRef="#br0" timeOffset="362002.4883">24297 16105 69 0,'-11'-56'88'16,"-4"6"-3"-16,-4 5-4 0,1 6-3 15,-3 12-64-15,-5 6-3 16,1 10 1-16,-2 11-5 15,-3 17-2-15,-5 14-1 16,3 14 1-16,-2 8-2 0,5 14 1 16,1 5-1-16,5 5-1 15,7 1 1-15,10-5-1 16,4-2-1-16,4-9-1 16,7-6-4-16,10-7-4 0,-1-15-16 15,-1-5-57-15,15-8-1 16,-1-11-8-16,0-10-6 15,3-10 4-15</inkml:trace>
  <inkml:trace contextRef="#ctx0" brushRef="#br0" timeOffset="362211.1328">24427 16218 84 0,'0'-34'91'15,"-5"7"-3"-15,0 10-7 16,-3-30-14-16,-3 47-45 15,0 8-5-15,-1 14-5 0,-1 7-6 16,0 11-2-16,-2 5-2 16,4 8 0-16,-4 2-3 15,6-3-8-15,2 3-16 16,11-5-57-16,-4-8-1 0,5-9-6 16,1-8-6-1,3-11 3-15</inkml:trace>
  <inkml:trace contextRef="#ctx0" brushRef="#br0" timeOffset="362502.3035">24424 16517 38 0,'0'0'85'0,"23"-15"-4"0,-7 4-3 16,7-5-6-16,0 2-55 15,7-3-4-15,-5 0-3 16,2 2-6-16,-4 0 0 15,-8 1 1-15,-5 0 1 0,-5 1 2 16,-1 2 0-16,-4 0 1 16,0 11-1-16,-12-11 0 15,4 11-1-15,-3 4-3 16,-1 9-1-16,1 9-2 0,-3 7-1 16,1 4-4-16,-2 4-10 15,7-10-49-15,2 16-19 16,1-4-3-16,5-3-6 15,4-9-5-15</inkml:trace>
  <inkml:trace contextRef="#ctx0" brushRef="#br0" timeOffset="362810.6118">24871 16655 34 0,'-11'-11'89'16,"10"-2"0"-16,1-5-4 16,13-5-3-16,-1-15-35 15,4 11-31-15,2 0-1 0,-3 1-3 16,-1 4-4-16,-1 2-2 16,-5 5-2-16,-1 5-1 15,-7 10-1-15,0 0-2 16,7 19 0-16,-6 2 0 0,-1 6 0 15,0 5-1-15,2 2-1 16,-1 0-5-16,6 1-9 16,-7 4-58-16,6-17-10 15,-1-6-4-15,-5-16-7 0,16 0-4 16</inkml:trace>
  <inkml:trace contextRef="#ctx0" brushRef="#br0" timeOffset="363076.5984">24966 16144 60 0,'-16'-35'91'0,"2"4"-1"15,5 7-6-15,5 4-3 0,4 8-51 16,10 12-12-16,6 15-2 16,5 10-4-16,-1 12-4 15,4 8-1-15,0 11-1 16,-4 8 0-16,0 6-4 0,-4 4-2 15,-3 0 0-15,-6 2 0 16,-2-4 0-16,-3-3 0 16,-2-5 0-16,0-5-5 0,-10-13-32 15,8-5-48-15,-2-12-4 16,3-15-2-16,1-14-9 16,6-5-3-16</inkml:trace>
  <inkml:trace contextRef="#ctx0" brushRef="#br0" timeOffset="363396.5436">25352 16363 1 0,'14'-35'90'0,"3"9"3"16,0 6-5-16,0 8-5 16,-1 6 0-16,25 6-69 0,-28 3-2 15,-7 11-2-15,-3 6-4 16,-3 5-2-16,-3 4 0 15,-4 2-2-15,-2-2 1 16,3 0 0-16,3-3-1 16,3 0 0-16,6-4 1 0,6 1-1 15,4-7 1 1,5 1 0-16,-1-1-3 0,1 1 0 16,-4-1 0-16,-7 4 0 0,-1-1 0 15,-8 2 0-15,-1 1-9 16,-17 0-35-16,-1 3-42 15,-7-2-3-15,-6-4-6 16,-2-2-6-16</inkml:trace>
  <inkml:trace contextRef="#ctx0" brushRef="#br0" timeOffset="363979.7293">24651 17227 79 0,'9'-30'93'0,"3"-6"-2"0,-4-2-6 15,2-2 0-15,1 0-59 16,-5 1-4-16,-5 3-5 16,0 8-7-16,-1 4-7 0,0 9-3 15,0 15 0-15,0 0 0 16,0 19 0-16,0 20 0 15,0 13 0-15,-1 10 0 16,1-27 0-16,-2 5 0 16,-2 4 0-16,-1 7 0 0,1-1 0 15,0 5 0-15,-5 0 0 16,2 3 0-16,-4-4-7 16,4-4-68-16,-1 0-12 0,-1 0-2 15,6-7-7-15,-1-7-5 16</inkml:trace>
  <inkml:trace contextRef="#ctx0" brushRef="#br0" timeOffset="364344.2654">24873 17540 73 0,'33'-50'91'0,"-23"29"-4"0,1 4-5 16,-11 17-1-16,7-12-57 15,-7 12-9-15,-2 9-4 16,-7 8-5-16,-2 5-1 16,-1 9 0-16,0 2 0 15,-2 2-2-15,14-35-1 0,-13 39-1 16,-11 43 0-16,12-40 0 16,2 1 0-16,-4 0 2 15,3-2 1-15,11-41-1 16,-12 34 2-16,-3 1-3 15,-1-12-2-15,-19 19 0 16,15-29 0-16,-1-7 0 0,-7-3 0 16,2-3 0-16,-5-2 0 15,0-2 0-15,-1-4 0 16,-2-3 0-16,2-6-72 16,3 11-17-16,1-5-2 0,7 4-8 15,2-4-2-15</inkml:trace>
  <inkml:trace contextRef="#ctx0" brushRef="#br0" timeOffset="365462.0441">19873 5703 20 0,'-13'-3'64'15,"0"0"3"-15,13 3-26 16,-20-6-6-16,9 6-2 15,3 0-6-15,8 0-7 0,-10 0-4 16,10 0-5-16,0 0-3 16,0 0-1-16,0 0-2 15,0 0-2-15,18 0-21 16,16-9-48-16,10-18-4 0,27-17-3 16,22-33-6-16</inkml:trace>
  <inkml:trace contextRef="#ctx0" brushRef="#br0" timeOffset="367794.2484">12041 17449 18 0,'-36'20'70'0,"2"-1"1"15,-1 1-3-15,8-4-3 16,0 0-52-16,6-3-3 0,9-2 0 15,12-11-6-15,-5 11 0 16,13-11 0-16,14-3 1 16,4-10 2-16,12-3 1 15,42-10 2-15,37-9 2 16,15-4 0-16,16-4-1 0,3 1 0 16,-6-4 0-16,-9 3-2 15,-16 5-1-15,-20 7-3 16,-6 6-1-16,-9 2-1 0,-12 4-1 15,-9 6-6-15,-13 4-9 16,-5 6-29-16,-6 4-36 16,-23 8-1-16,-14 0-8 15,-9-3-3-15</inkml:trace>
  <inkml:trace contextRef="#ctx0" brushRef="#br0" timeOffset="368131.7063">12132 17601 64 0,'-7'30'75'0,"7"-3"-1"0,8-2-4 16,9-5-2-16,5-7-59 15,14-7 1-15,7-5-1 16,5-7 0-16,7-7-2 0,5-5-1 16,4-5-1-16,-2-6-6 15,6-2-7-15,2 1-29 16,-23 12-33-16,98-45-6 0,-7 2-4 15,-24-4-5-15</inkml:trace>
  <inkml:trace contextRef="#ctx0" brushRef="#br0" timeOffset="369220.7929">14449 15566 1 0,'-46'-39'48'0,"6"-4"-24"16,-15 10 0-16,-4 1 0 16,-12 7-5-16,-6 1-2 15,-13 9-3-15,-9 6-3 16,-10 4-1-16,-8 5 0 0,-9 6-1 16,-7 8-3-16,-9 9 1 15,-4 9-2-15,-6 8-1 16,-6 10-1-16,-2 5 2 0,5 9-1 15,-2 0 2-15,7 8-2 16,5-1 0-16,12 2 0 16,8 2 0-16,12 1-1 0,8 0-1 15,12 0-1-15,11 0-1 16,9 2 0-16,11 0-1 16,10 0 0-16,12 1 1 15,5 3 1-15,13-1-1 16,8 2 1-16,9-2 1 0,5 1-1 15,10-3 2-15,1-44-3 16,3 8-1-16,1-4 1 16,12 6-2-16,3-4 2 15,6 4 0-15,8-6-1 16,5 2 1-16,5-3 1 0,9 1 2 16,8-5-1-16,8 1-1 15,7-6 0-15,9 1 0 16,8-7 1-16,8-4-1 0,5-3 0 15,7-11 1-15,2-5 0 16,4-7 1-16,1-11 2 16,-58-1 2-16,198-45 0 0,-6-14 2 15,-17-16 0-15,-21-11 0 16,-26-5-1-16,-19-1 1 16,-21 6-1-16,-48 13-2 15,0 2-1-15,-17-4 1 16,-9 4-2-16,-12-1 1 15,-9 5 0-15,-16 3-1 0,-8 1 0 16,-17 6 0-16,-15 5 1 16,-9 7-1-16,-8 6-1 15,-14 9 0-15,-9 5-4 16,-7 12-6-16,-6 10-29 0,-8 10-39 16,-9 10-5-16,-7 0-5 15,-13 0-4-15</inkml:trace>
  <inkml:trace contextRef="#ctx0" brushRef="#br0" timeOffset="372156.4328">14350 18215 31 0,'0'0'75'15,"0"0"-4"-15,0 0-3 16,1 12-2-16,5-1-34 16,-2 2-32-16,23 21 0 15,-2-9 0-15,-4 2 0 16,-1 0-3-16,-1 8-9 0,17 45-22 15,-36-80-28-15,10 32-9 16,8 52-2-16,-12-38 3 16</inkml:trace>
  <inkml:trace contextRef="#ctx0" brushRef="#br0" timeOffset="372555.4056">14337 18694 17 0,'-18'-33'64'16,"8"3"1"-16,-1 1-6 0,5 0-3 15,2 1-1-15,1 5-60 16,1-3 0-16,2 26 1 16,4-25 2-16,2-2 2 15,-6 27 0-15,30-7 1 16,-2 0 1-16,8 9-1 0,46 14 1 15,-33-5-1-15,5 6 1 16,-2-1 0-16,6 3 3 16,1-3 3-16,1 1 2 15,1-9 3-15,-1-1 2 16,-2-7 2-16,-5-4 2 16,0-14-2-16,-12-4-2 15,-41 22-2-15,36-34-3 16,25-45-3-16,-43 36 1 0,-7-4-2 15,-3 3-3 1,-6-2-8-16,-2 7-9 0,-5-2-21 16,5 41-45-16,-9-28-2 0,-2 0-7 15,11 28-7 1</inkml:trace>
  <inkml:trace contextRef="#ctx0" brushRef="#br0" timeOffset="373018.5809">15376 18097 23 0,'27'7'82'16,"3"0"-1"-16,-4-1-4 15,1 1-5-15,-3 7-1 16,-2 3-69-16,-3 7-2 16,1 1 0-16,-8 11 1 15,-1 0-1-15,-7 2 1 16,1 2-1-16,-5-4-1 0,0 0 1 15,0-1 0-15,-2 2 1 16,-2-2 1-16,-1-1 2 16,-1-9 1-16,1 1 5 15,5-26 1-15,0 0-4 16,0 0-1-16,-9-6-1 0,-18-70-1 16,27 30 0-16,0-10-1 15,0-4-5-15,5-1 0 16,6-1 3-16,2-2-1 15,3 3 1-15,4 2 0 16,6 8-2-16,0 5 0 0,2 10 1 16,3 7 0-16,0 10 0 15,-31 19-2-15,31-6 0 16,-3 0 0-16,-3 18 1 16,-1 2 0-16,-7 15-1 15,0 1-2-15,-11 9-4 16,0 47-10-16,-6-43-27 0,0-1-31 15,0-42-5-15,-4 36-4 16,0 1-5-16</inkml:trace>
  <inkml:trace contextRef="#ctx0" brushRef="#br0" timeOffset="373321.5782">15900 18295 31 0,'12'6'77'0,"-1"-2"-2"0,32-17-2 15,-13-13-3-15,-5 9-48 16,0 0-5-16,-1 9-9 15,0 0-4-15,-5 11-1 16,3 2 0-16,-22-5-1 16,26 32-1-16,0 0 3 15,-13-6 4-15,-1 1 2 0,4 1 2 16,-1 0 1-16,4-4 1 16,1-3 0-16,0-9 0 15,5 2-1-15,-2-14-6 16,-1 0-1-16,-1-19-3 15,5 0-2-15,15-44 1 16,-21 27-3-16,1-7-4 0,-1 1-8 16,0-2-9-16,5 3-26 15,1 6-34-15,-1 1-2 16,1 3-8-16,1 5-2 0</inkml:trace>
  <inkml:trace contextRef="#ctx0" brushRef="#br0" timeOffset="373458.5546">17045 18006 59 0,'31'12'75'0,"-1"0"-10"0,-7-4-18 15,1 2-35-15,-4-3-78 16,0 1-5-16,-20-8-5 16</inkml:trace>
  <inkml:trace contextRef="#ctx0" brushRef="#br0" timeOffset="373595.2075">17234 18126 9 0,'-9'9'64'0,"0"1"-1"16,0 3-2-16,6-2-35 15,0 0-14-15,-1 2-31 16,-2 2-26-16,6-7-12 16,2 2-1-16,1 1 11 15</inkml:trace>
  <inkml:trace contextRef="#ctx0" brushRef="#br0" timeOffset="373906.1774">17372 18160 9 0,'39'-28'64'15,"6"-9"9"-15,-2 5 1 16,2-7-10-16,1 6-15 16,-3-6-15-16,-3 7-9 0,-3-5-7 15,-5 12-6-15,-8 4-4 16,-8 11-3-16,-4 3-2 16,-12 7-3-16,0 0-2 15,0 0 1-15,0 9 0 16,0 3 0-16,-8 41 0 0,-3-24 0 15,3 3 1-15,-2 0 3 16,6-4 1-16,-1-1 0 16,5-6 1-16,0 11 3 15,0-32 1-15,11 9-1 0,-2-14 0 16,-2-7-2-16,2-9 0 16,-1-4-2-16,-2-6 0 15,-2-1-3-15,-4-5-2 16,-1 5-2-16,-7-1-6 15,-4 6-9-15,-4 6-28 16,-3 6-35-16,3 3-3 16,-2 4-6-16,2 1-4 0</inkml:trace>
  <inkml:trace contextRef="#ctx0" brushRef="#br0" timeOffset="376063.5444">12477 5261 51 0,'-14'-25'60'0,"-1"1"-4"16,8 7-35-16,6 4-4 16,1 13-2-16,7 0-4 15,10 4-3-15,2 5-1 0,15-1 3 16,5-3 2-16,19-5 1 15,17-9-1-15,21-13-1 16,15-8-2-16,23-13-6 16,18-5-15-16,19-9-34 0,14 6-22 15,-5 0-3-15,-5 3-4 16</inkml:trace>
  <inkml:trace contextRef="#ctx0" brushRef="#br0" timeOffset="378404.0134">18780 4700 42 0,'-12'-36'65'16,"7"1"0"-16,2-10-2 0,11 0-51 15,2 4-2-15,5 3-2 16,5 2-4-16,1 5-1 16,6 1-1-16,0 3-1 15,11 1-1-15,5 1 1 0,1 6-1 16,6 5 0-16,1 5-1 15,2 7-1-15,-2 2 0 16,3 13-1-16,-5 10 1 16,-8 7-1-16,-1 13 1 0,-8 7-1 15,-4 14 4-15,-10 8-1 16,-4 15 1-16,-8 6 2 16,-6 12-1-16,-2 3-1 0,-7 10 4 15,-5 10 2-15,1 3-3 16,1-2 2-16,-2 6-2 15,6 0 2-15,-5-2-2 16,5 5 1-16,2-7-3 0,2-5-1 16,-1-2 1-16,2 4-1 15,-2-7 1-15,2-4 1 16,0-2-1-16,1-10 2 16,-1-2-1-16,2 0 0 0,-9-9 0 15,0-6-1-15,-8-1 1 16,-9-3-2-16,-10-1-5 15,-14 2-18-15,-14-6-44 0,-8 2-4 16,-7-9-3-16,10-16-3 16</inkml:trace>
  <inkml:trace contextRef="#ctx0" brushRef="#br0" timeOffset="378833.4172">21055 6550 28 0,'31'-5'61'0,"17"-11"2"0,15-6-1 16,17-24-51-16,14 19 1 15,11 3-1-15,2 5-11 16,-5 3-26-16,-2 9-30 0,-15 0-5 16,-6 2-3-16</inkml:trace>
  <inkml:trace contextRef="#ctx0" brushRef="#br0" timeOffset="379149.2401">21461 6038 19 0,'-4'-21'67'16,"4"-4"1"-16,8-2-3 0,18 4-38 15,-2 8-6-15,11 5-7 16,2 8-6-16,6 3-4 16,3 13-3-16,2 9-1 0,-3 7 0 15,-3 9-1 1,2 5 0-16,-11 8 1 0,-4 2-2 16,-8 7 2-16,-7-1 0 15,-12-4 2-15,-4 6-2 0,-15-2-4 16,-8 2-5-16,-9-4-12 15,-11 0-21-15,4 4-23 16,-2-5-4-16,5-3 1 0</inkml:trace>
  <inkml:trace contextRef="#ctx0" brushRef="#br0" timeOffset="379398.4708">22567 5993 11 0,'26'-40'71'0,"-4"7"1"15,-6 4-4-15,-2 9-3 16,-5 2-59-16,1 18 6 16,-4 18-7-16,-1 16-3 0,-4 11-2 15,-1 12 0-15,-1 10-2 16,-6 5-8-16,-1 6-21 15,-9-5-29-15,0 7-6 16,-9-14-4-16,5-13-3 0</inkml:trace>
  <inkml:trace contextRef="#ctx0" brushRef="#br0" timeOffset="379617.682">22582 5923 30 0,'22'-35'64'16,"-4"7"2"-16,4 6-3 16,1 11-42-16,8 12-4 15,4 12-8-15,2 16-5 16,4 8 0-16,7 9-4 0,2 8-5 16,-1 6-9-16,5 3-15 15,-4-2-19-15,-1 0-15 16,-2-11-2-16</inkml:trace>
  <inkml:trace contextRef="#ctx0" brushRef="#br0" timeOffset="379825.3321">23375 6244 30 0,'8'-58'65'15,"6"-2"4"-15,0-2-26 16,0 2-3-16,1 6-12 16,-4 8-9-16,5 4-5 15,-7 9-5-15,0 6-2 16,-9 15-3-16,0 12 0 0,-11 3-2 15,-6 19 0-15,2 11-4 16,-7 10 0-16,2 9 2 16,-4 11-3-16,5 7-4 15,1 3-10-15,2 1-20 0,11 5-29 16,-3-9-4-16,6-6-3 16</inkml:trace>
  <inkml:trace contextRef="#ctx0" brushRef="#br0" timeOffset="380297.3644">23594 6124 24 0,'25'-51'68'0,"5"3"2"16,-7 6-1-16,-2 6-51 16,4 16 9-16,-7 10-9 15,-4 13-6-15,-3 22-6 0,-6 7-4 16,-3 12-2-16,-2 8 0 15,0 7 0-15,0 0 0 16,-1 0 0-16,-2-5 1 16,-2-9 1-16,2-6 4 0,1-12 0 15,-3-14 1-15,5-13 1 16,-9-7 1-16,3-16 1 16,-1-13 2-16,2-5-2 15,1-9-2-15,1-4-2 0,3-5-1 16,0-2-1-16,7 0-1 15,6-2-1-15,8 5-1 16,3-1 0-16,10 2-1 0,-1 6-1 16,7 6 0-16,-5 8-1 15,3 11 1-15,-4 10-1 16,-5 12 0-16,-2 4 1 0,-7 16 0 16,-4 7 1-16,-4 10 0 15,-2 5 0-15,-6 5 1 16,-3 4-2-16,-2 3-1 15,-9 0-2-15,-5 3-5 16,-9-1-8-16,-3-2-18 16,-1 4-28-16,-5-10-14 0,1-6-3 15,4-16-2-15</inkml:trace>
  <inkml:trace contextRef="#ctx0" brushRef="#br0" timeOffset="380654.2093">24180 5791 22 0,'12'-7'57'0,"-5"7"1"16,5 4-1-16,-2 12-43 16,3 12-5-16,1 11-4 15,-1 11-2-15,3 4 2 16,2 4-3-16,0-3 0 15,2-1 3-15,1-11 3 0,3-3 8 16,-3-13 1-16,3-13 3 16,2-12 0-16,-2-5 2 15,1-19 1-15,2-8-2 0,-1-8-5 16,1-6-4-16,-3-6-3 16,0-2-2-16,-1 0-2 15,-3-2-2-15,-1 5-3 16,-3 3-6-16,-1 6-5 0,-6 2-12 15,1 6-28-15,2 6-26 16,1 5-7-16,4 2-4 16,3-2 2-16</inkml:trace>
  <inkml:trace contextRef="#ctx0" brushRef="#br0" timeOffset="380937.637">25444 5927 6 0</inkml:trace>
  <inkml:trace contextRef="#ctx0" brushRef="#br0" timeOffset="381367.3666">26372 5305 0 0,'0'-13'68'0,"-7"0"-3"16,-6 4 2-16,-2 6-2 15,-2 3-58-15,1 14 1 16,-4 20-3-16,-1 10-1 0,-1 10-1 16,-2 8 3-16,-1 2-2 15,7 4 0-15,7-3 2 16,3-7-3-16,8-6 2 16,11-11 2-16,5-12 2 0,9-10 2 15,8-12 2-15,1-7 2 16,2-19 0-16,-1-8 0 15,-4-13-1-15,-6-7-3 16,-8-9-3-16,-11-3-2 16,-7-3-1-16,-16 0-5 0,-13 4-1 15,-11 5-1-15,-13 13-1 16,-11 11-2-16,-13 15-4 16,-8 9-6-16,-5 19-7 0,-6 15-18 15,1 14-33-15,4 14-9 16,3 2-3-16,15 0-1 15</inkml:trace>
  <inkml:trace contextRef="#ctx0" brushRef="#br0" timeOffset="381640.9428">25268 5815 70 0,'-16'0'87'0,"0"-8"-3"16,2-2-5-16,6-10-1 15,3-10-65-15,5 10 0 16,12 2-5-16,7 2-2 0,11 0-6 16,8 3-5-16,3 1-7 15,12 6-11-15,-2 3-25 0,0-1-28 16,-1 5-6-16,-7 5-5 15,-11 0 0-15</inkml:trace>
  <inkml:trace contextRef="#ctx0" brushRef="#br0" timeOffset="381793.7854">25357 5941 24 0,'-11'8'58'0,"11"-8"4"16,3 14-30-16,19-10-8 15,10 2-15-15,10-6-37 16,15 2-22-16,14-4-8 16,13-4-1-16</inkml:trace>
  <inkml:trace contextRef="#ctx0" brushRef="#br0" timeOffset="390214.5466">29027 10633 19 0,'-40'-3'68'0,"11"-2"3"16,7-1-2-16,-17-3-39 16,39 9-3-16,0 0-5 0,0 0-4 15,12-3-3-15,9 3-3 16,9 1 0-16,13-1 0 15,9 0-1-15,16 0-2 0,7 0-1 16,14-2-1-16,9-3-1 16,14 0 0-16,5-3 0 15,9-1-1-15,7-2 0 0,9-2 0 16,5 1-1-16,7-2 1 16,7 2-1-16,8-3-1 15,9 2 0-15,4-1-1 0,12 0-1 16,0 0 0-16,6-2 0 15,8 2 0-15,-7-2-1 16,-1-2 1-16,-7 0 0 16,-8 0 0-16,-11 0-1 15,-9 0 1-15,-89 9 0 0,8 0 0 16,-9 0-1-16,2-1 0 16,-6 0-2-16,18 2 4 15,-10-2 0-15,-11 0-3 16,-1 2 3-16,1-1 0 0,-20 0-1 15,-5 0 0 1,-7 0 2-16,5 2-4 0,-14-2 4 16,-27 1 2-16,0 8-3 15,0-15-7-15,0 11-5 16,0 4-38-16,0 0-35 0,0 0 1 16,0-7-10-16,0-5-7 15</inkml:trace>
  <inkml:trace contextRef="#ctx0" brushRef="#br0" timeOffset="394052.5308">10013 5252 4 0,'-53'-14'58'0,"3"-1"1"0,12 14-37 15,5-13 6-15,12 1-8 16,6 7 0-16,15 6-5 16,0 0-11-16,9 0 1 15,16 0 2-15,15 4 0 0,21 0 2 16,12-2 2-16,16-1-1 16,12-1-2-16,15-3-1 15,3-3 0-15,8-3-3 16,1 1 0-16,-2-3-1 0,-9 3 0 15,1 1 0-15,-13 1 1 16,-2 4-8-16,-5-1-8 16,-11 5-35-16,-5 4-20 15,-13 2-4-15,-5-4-3 0</inkml:trace>
  <inkml:trace contextRef="#ctx0" brushRef="#br0" timeOffset="394578.7245">9979 6005 30 0,'-36'3'59'16,"8"-3"2"-16,9-2-4 15,19 2-41-15,0 0 0 16,0 0-3-16,27-6-4 16,5 6 0-16,12 2 3 15,9-2 0-15,13 0 0 0,9 1-2 16,7-4-1-16,5-1-1 15,6 0-2-15,4-3-1 16,1 0 0-16,-1-1-1 16,-4 0-1-16,-1 1-1 15,-3 2-3-15,-7 2-9 0,0-1-34 16,1 4-24-16,-4 0-5 0,-4-4-4 16,-7-12-1-16</inkml:trace>
  <inkml:trace contextRef="#ctx0" brushRef="#br0" timeOffset="397942.2525">4341 16276 56 0,'-3'-8'76'0,"3"8"-3"16,-15-14-6-16,5 9-4 16,-3 1-68-16,0 4 0 15,2 4 0-15,1 13 0 0,-5 4 0 16,1 9 1-16,-5 4 1 15,3 5 1-15,3 4 1 16,3 0 0-16,8 3-3 16,2-1 6-16,8-5-1 15,5 1 0-15,10-6 1 0,3-1 1 16,7-5 1-16,-1-2-1 16,3-2 4-16,2-4-2 0,-6-3 1 15,0-1 0-15,-7-1 2 16,-3-1 1-16,-9 1-1 15,-7 5 2-15,-8 4-2 0,-15 4 1 16,-10 7-3-16,-8 1-6 16,-7 7-12-16,-13 0-36 15,7-2-22-15,4-6-6 16,4-14-5-16,9-11-2 0</inkml:trace>
  <inkml:trace contextRef="#ctx0" brushRef="#br0" timeOffset="398717.6332">5052 16358 37 0,'25'-28'75'0,"-12"4"-3"0,-11 1-1 15,-6 5-4-15,-12 5-63 16,-5 11-1-16,-5 4-1 15,-1 14 0-15,-6 8-2 16,0 7 0-16,-1 9 0 0,7 4-1 16,-2 6 0-16,8-1-3 15,1 4 4-15,10-5-1 16,2-1 1-16,7-7 1 0,3-7 0 16,12-8 1-16,5-8 2 15,7-7 4-15,5-12-3 16,6-12 3-16,7-11-3 0,4-9 0 15,4-5 2-15,2-8-2 16,-3-4 1-16,-3-2-2 16,-4 2 2-16,-5 5-3 15,-12 4 5-15,-6 8-1 0,-8 5-1 16,-7 8-2-16,-5 7-2 16,-1 14-1-16,-11-2-1 15,-1 8-2-15,1 10-2 16,-2 5-1-16,3 3 0 15,2 4 0-15,3-1 1 0,5 0 0 16,0-7 0-16,7-3 1 16,6-6 0-16,3-7 2 15,-1-3 1-15,1-1 0 0,3-4 1 16,-3-2-1-16,2-2 1 16,-3 1-1-16,2 3 0 15,-4 0 0-15,1 2 0 16,-1 0 0-16,0 0 1 0,2 0 0 15,-4-4 0-15,2-9 1 16,0-3-1-16,2-7 1 16,-6-7 1-16,0-4-1 15,-5-5 1-15,0-4-1 0,-4-1 0 16,0 0 1-16,-6 1-1 16,-4 2 1-16,-3 2 0 15,2 3 0-15,-3 5-1 16,1 4 0-16,3 4 0 15,0 8-2-15,1 9 0 0,9 8 0 16,-9 5-2-16,9 15 1 16,0 8-1-16,6 5 1 15,2 9 0-15,6 5-1 16,5 3-6-16,-1 1-12 0,9-7-52 16,8 1-5-16,1-11-6 15,6-7-5-15</inkml:trace>
  <inkml:trace contextRef="#ctx0" brushRef="#br0" timeOffset="399086.8105">5787 16205 31 0,'6'-7'44'16,"11"-15"8"-16,18-10-49 15,-9 0 14-15,2-4 10 16,0-1 5-16,-6 3 3 16,-3 4-1-16,-4 2-1 0,-7 4-6 15,-6 8-10-15,-2 0-6 16,-8 8-4-16,-4 5-3 16,-5 3-1-16,-3 8 0 15,-4 8 0-15,-1 7-1 0,-2 7 1 16,4 6 0-16,-1 5 0 15,8 0 1-15,7 0 0 16,8-8 0-16,10-4 0 0,17-10 0 16,11-7-1-16,15-10-2 15,5-5-6-15,14-7-17 16,-5-4-52-16,9 2-3 16,-4 1-6-16,-6 4-7 15</inkml:trace>
  <inkml:trace contextRef="#ctx0" brushRef="#br0" timeOffset="399515.2057">4537 17816 17 0,'-15'0'77'0,"3"0"2"16,12 0-5-16,-4-15-3 15,6 6 0-15,9-5-66 16,6-2 0-16,4 0 0 16,3-3-1-16,5 0-1 0,2-2-3 15,2 0-7-15,-1 0-22 16,1 2-39-16,4 6-6 15,-7 3-5-15,0 2-5 16</inkml:trace>
  <inkml:trace contextRef="#ctx0" brushRef="#br0" timeOffset="399748.0369">4801 17688 51 0,'-21'-1'73'16,"2"1"-1"-16,-1-2 0 15,2-5-2-15,2 1-56 16,-1 0-1-16,4-2-1 16,1 4-2-16,3 1-2 15,9 3-3-15,-10 2-2 0,10-2-2 16,10 21 0-16,-10-21-3 16,6 24-4-16,2 1-7 15,1 15-34-15,20 47-23 16,-9-39-5-16,3 1-4 15,3-5-3-15</inkml:trace>
  <inkml:trace contextRef="#ctx0" brushRef="#br0" timeOffset="400197.3499">5388 17553 59 0,'-16'-8'69'0,"4"0"-1"16,2-2-5-16,-1 1-2 15,11 9-61-15,-11-12-1 0,11 12 1 16,0 0-1-1,0 0 2-15,0 6 0 0,6 4 3 16,1 1-1-16,3 1 0 16,3 3 1-16,1 1 2 15,-1 0 4-15,4 1 2 16,-3-4 4-16,2-1 1 0,-1-4-1 16,0-5 1-16,-1-3-1 15,-1-7-1-15,0-9-3 0,-8-1-2 16,18-34-2-16,-5-8-2 15,-7-7-2 1,-1 0 0-16,-3 4-4 0,-6 8-6 16,2 18-8-16,-3 22-21 0,0 14-48 15,8 0-1-15,3 4-7 16,5 3-5-16,2-3 2 16</inkml:trace>
  <inkml:trace contextRef="#ctx0" brushRef="#br0" timeOffset="400924.8945">6092 17161 18 0,'11'-10'83'0,"-2"-4"0"0,-7 0-3 16,-2-1-5-16,-8-3-2 16,0 8-70-16,8 10-1 15,-10 0 0-15,3 15-1 16,3 9 0-16,3 8 0 15,1-14-3-15,0 5 2 0,1 4 0 16,2 1 0-16,2 1 0 16,-2 3-1-16,2-2 1 15,0 1 0-15,1-3 2 0,0-1 3 16,1-4 1-16,-1-3 1 16,0-4 0-16,-2-4 1 15,-4-12 0-15,8 9 0 0,-8-9 1 16,0-28-4-16,-8-16 0 15,-7-11-2-15,-5-9 0 16,-5 0-1-16,-1 1-1 16,-1 6 0-16,2 9-2 15,4 4 0-15,3 6 0 16,7 7-1-16,1 7 0 0,7 7 0 16,3 17 1-16,7-8 0 15,4 9 0-15,6 8 0 16,2 3 1-16,5 1 0 15,5-2 1-15,1 0-1 0,1-5 1 16,-1-5-1-16,1-1 1 16,2-13-1-16,-4-3 0 15,-2-8 0-15,1-4 1 0,-5-4-1 16,-4-1 0-16,-3-2 2 16,-3 0-3-16,-5-1 1 15,1 3 0-15,-5 3 0 16,-4 2 0-16,0 6 0 0,0 2-1 15,0 8-2-15,0 12 2 16,0 0 0-16,10 0 0 16,-2 12 1-16,7 12-4 0,-1 3 5 15,6 9 0 1,2 6 0-16,3 4 1 0,-1 9 0 16,1 1 1-16,0 2-1 15,0 4 3-15,1 1-4 16,-1-1-1-16,-12-30-5 0,2-1-2 15,2 2-6-15,0 2-12 16,3-4-39-16,2 0-19 16,1-3-4-16,0-1-6 15,-1-8 3-15</inkml:trace>
  <inkml:trace contextRef="#ctx0" brushRef="#br0" timeOffset="401469.6059">6505 15416 40 0,'-24'0'73'0,"13"-4"-2"15,8-13-1-15,11-9-4 16,20-7-59-16,4-2-2 0,12-1 1 16,3 2 0-16,9-1 1 15,0 5-2-15,6 7 0 0,-1 11-1 16,1 12-2-16,-3 10 1 15,0 21-1-15,-6 16-1 16,-1 21 0-16,-8 14 0 16,-3 14 0-16,-4 9 0 0,-2 4 1 15,-2 3 0-15,-1-3 2 16,1 2-1 0,1-9 1-16,6-7 1 0,-1-6-1 15,2-5 1-15,-2-4-2 16,-1-4 3-16,-5-2 0 0,-4-3 0 15,-12-1 1-15,-10 3 0 0,-7 1 1 16,-18 2-1 0,-10 1 3-16,6-36-5 0,-3 6-3 15,-10 1-7-15,-2 6-19 16,7 1-53-16,-19 0-1 16,-6-3-6-16,-7-8-7 15,3-14-1-15</inkml:trace>
  <inkml:trace contextRef="#ctx0" brushRef="#br0" timeOffset="404063.5034">4654 17826 38 0,'-11'-15'73'0,"11"15"3"16,-10-12 0-16,10 12-24 15,0 0-20-15,-10-11-2 16,10 11-4-16,-1-11-6 16,1 11-4-16,6-16-5 0,2 4-4 15,4 1-2-15,0-3-2 16,5 0-1-16,1-3 0 15,4 2-1-15,3-5 0 0,1 0-3 16,3-2-3-16,3 2-9 16,-1-2-21-16,0 2-43 15,4 0-4-15,-4 3-5 16,-1 1-6-16</inkml:trace>
  <inkml:trace contextRef="#ctx0" brushRef="#br0" timeOffset="404425.2915">4876 17790 49 0,'-15'13'79'15,"0"-5"0"-15,2 1-2 16,-3-5-3-16,3-1-46 0,2-3-8 16,-4 0-1-16,3 0-4 15,-2 0-6-15,2-1-1 16,1-1-3-16,0 2-2 16,11 0-1-16,-12 0-1 0,12 0-1 15,0 0-1-15,0 0 0 16,-5 13 1-16,0-1-1 15,-2 41-1-15,7-27-5 16,4 8-8-16,10 48-32 16,-3-41-29-16,4 0-2 15,-15-41-8-15,14 37-2 0</inkml:trace>
  <inkml:trace contextRef="#ctx0" brushRef="#br0" timeOffset="407602.2237">2349 17469 45 0,'13'-6'56'0,"-13"6"1"15,0 0-3-15,0 0-42 0,0 0-11 16,0 0 0 0,2-8 0-16,-2 8 2 0,0 0 0 15,0 0 0-15,-6-10 1 16,6 10 0-16,8-2 3 0,2 2 1 15,7 0 1-15,3 0 4 16,10-5-1-16,-17-10 4 16,65-23-1-16,19-23-1 15,15-25-2-15,13-28 0 0,16-35-4 16,13-28-15-16,6-19-44 16,-3 0-20-16,7 2-5 15,-11 4-5-15,-4 11 0 16</inkml:trace>
  <inkml:trace contextRef="#ctx0" brushRef="#br0" timeOffset="408187.7967">3644 17815 19 0,'0'0'61'16,"-24"16"-1"-16,1 0-3 15,23-16-3-15,-15 20-49 16,2 1-4-16,13-21-2 15,0 49 4-15,5-38-1 0,8-10 1 16,7-3 0-16,4-21-4 16,12-13-17-16,43-75-26 15,44-26-17-15,22-34-4 16,23-28-2-16</inkml:trace>
  <inkml:trace contextRef="#ctx0" brushRef="#br0" timeOffset="410386.3857">4503 18015 48 0,'8'-14'41'16,"0"-5"7"-16,-3 3 2 0,-1-1-3 15,-1-1-3-15,-3 2-9 16,0 1-3-16,0-2-5 0,0-5-6 15,0 4-9 1,5-6-5-16,5 2-5 0,3-1-2 16,4-2-1-16,4-4 0 15,5-1 0-15,4-2 0 0,-4 10 2 16,57-48-1-16,8-4 0 16,8 1 0-16,4 6-3 15,-3 5-7-15,-11 8-19 16,-10 17-29-16,-23 13-17 15,-5 7-6-15,-11 4-1 0</inkml:trace>
  <inkml:trace contextRef="#ctx0" brushRef="#br0" timeOffset="410831.1042">4759 17997 24 0,'0'0'65'0,"0"0"3"16,0 0-1-16,16 30-3 16,-16-30-51-16,4-9-4 15,-4 9 0-15,0-20 0 0,-2 10-1 16,-5-1-1-16,3 2-1 16,-3-1-2-16,13-3-1 15,-6 13 0-15,0 0 0 16,0 0 0-16,0 0 2 15,0 10-2-15,0 4 1 0,-1 47-1 16,14 15 0-16,-3-28-8 16,2 6-19-16,4 0-30 15,4 0-13-15,4 3-6 16,0-4-5-16,-6-6 1 16</inkml:trace>
  <inkml:trace contextRef="#ctx0" brushRef="#br0" timeOffset="417760.4732">17013 5270 37 0,'-22'-16'57'0,"4"0"1"16,6 2-48-16,2 7 4 15,10 7-1-15,0 0-2 0,0 0 1 16,17 0-2-16,2 3-1 16,7 2 1-16,10 1 2 15,3 0-2-15,7 0-1 16,3-1-2-16,5 1-2 0,-3 1-1 16,5-1 0-1,-1 1-4-15,-4-2-8 0,4 3-18 16,3 4-38-16,11-12 0 15,-1 1-7 1</inkml:trace>
  <inkml:trace contextRef="#ctx0" brushRef="#br0" timeOffset="418212.8015">17182 5867 44 0,'-26'-9'60'0,"7"1"-3"0,1-1-3 16,8 3-40-16,-1 6-3 15,11 0-2-15,15 8-1 16,2 1 1-16,13 0 0 0,5 0 2 16,15-1 0-16,8 0-3 15,12-3-10-15,10-5-35 16,8 7-24-16,6-7-6 16,2-5-3-16,0-16 2 0</inkml:trace>
  <inkml:trace contextRef="#ctx0" brushRef="#br0" timeOffset="422454.7524">23159 4800 13 0,'0'0'56'15,"18"-4"3"-15,17-7-33 16,18-1-4-16,16-5-2 0,13 3-2 16,17-4-1-16,12 3-4 15,7-2-12-15,19 5-43 16,20 8-20-16,3-3-1 0,9 5-3 16</inkml:trace>
  <inkml:trace contextRef="#ctx0" brushRef="#br0" timeOffset="423410.401">30365 11086 51 0,'-62'6'68'16,"11"-6"-3"-16,16-2-2 16,35 2-49-16,-8-9 3 0,19 9-3 15,22 3-3-15,23 2-1 16,17-1 5-16,20 0-1 15,19-1 1-15,20-3 0 16,17 0-2-16,19-4-1 16,7 0-2-16,6-2-1 0,8 0-2 15,0 0-3-15,-4 2-1 16,4 1-2-16,-10 1 1 16,-10 4-2-16,-16-2 1 15,-18 2 0-15,-24 5-2 0,-18 0 0 16,-21 1-7-16,-26-3-10 15,-21 2-26-15,-32 0-30 16,-42-7-8-16,-35 0-6 16,-23-7-1-16</inkml:trace>
  <inkml:trace contextRef="#ctx0" brushRef="#br0" timeOffset="423770.9898">30315 11028 5 0,'56'-18'65'15,"19"-6"5"-15,19-4-3 0,-7-4-40 16,57 2-1-16,30-4-2 31,21 3-5-31,13-4-3 0,7 0-2 0,9 0-3 16,2 0 0-16,-5 2-1 0,-2 3 0 16,-15 1-5-16,-9 3 0 15,-106 14-1-15,8 3-3 16,0 0-7-16,-5 1-18 15,-9 1-37-15,5 5-16 0,-20-2-4 16,6-5-1-16</inkml:trace>
  <inkml:trace contextRef="#ctx0" brushRef="#br0" timeOffset="435126.4716">28241 17069 18 0,'-9'-21'74'15,"4"1"3"-15,-2-6 0 0,4 5-3 16,-13-1-57-16,14 6-1 16,3 4 0-16,-2 4-2 15,1 8-4-15,0 0-4 16,-13 8-1-16,2 13-3 15,-4 13 0-15,-2 7-1 0,-6 8 1 16,0 8 0-16,11-25-1 16,0 3 0-16,-1 2-1 15,1 3 1-15,1-3-1 16,3 1 0-16,4 0-1 16,1-4 1-16,3-3 2 0,1-4 0 15,7-4 0-15,4-4 1 16,3-3 0-16,4-7 1 15,2-4 0-15,-3-5 3 16,36-8-1-16,6-20 0 0,-2-14 0 16,-2-7 0-16,-6 2-1 15,-12 3-1-15,-9 9 0 16,-15 15-4-16,-4 8 0 0,-10 12 0 16,9-9-1-16,-9 9 1 15,2 16 0-15,-2 3-1 16,0-8 0-16,1 3 0 15,1 2-1-15,3 0 2 16,0 2-1-16,3 0 0 0,2-1 0 16,5-2 0-16,1-4 2 15,2-2 1-15,10 3 1 16,17-12 1-16,1-9 0 16,1-12 0-16,-3-15 1 15,-7-9-1-15,-10-6 0 0,-12-1-1 16,-12 4-2-16,-3 1 0 15,-7 4-1-15,-6 3 0 16,-6 5-1-16,-2 5 1 0,-4 8-1 16,-1 11 0-16,-2 7 0 15,-1 5 1-15,3 9-1 16,-1 9 1-16,4 8-1 16,2 2-4-16,7 6-4 0,2-3-8 15,11 2-20-15,3 0-47 16,2-7-3-16,7-3-6 0,2-13-5 15</inkml:trace>
  <inkml:trace contextRef="#ctx0" brushRef="#br0" timeOffset="435741.5048">28999 16959 34 0,'22'-22'67'16,"-4"1"4"-16,-5 6-3 15,-5 5-51-15,3 9 2 16,-11 1-1-16,-2 16-2 0,-11 2-4 16,-3 6-3-16,4 3-1 15,-4 6-1-15,6-1-1 16,1 1-1-16,9 0-2 16,6-1 2-16,6 0-4 15,5-1 0-15,-4 3 2 0,2-6-1 16,-4 2 0-16,-9-17-2 15,-1 4 0-15,-1-2 0 0,-3-1 0 16,-2 1 0-16,1-2 0 16,-3-3 0-16,7-10 2 15,-4 10 0-15,4-10 1 16,15-12 1-16,3-11-1 16,11-8 3-16,10-16 1 15,7-7 2-15,-7 0 0 0,-4 1 0 16,-10 0 1-16,-4 4 1 15,-5 3-1-15,-5 8-2 16,-4 6-2-16,-4 9-1 0,-2 8-3 16,-1 15 1-16,-9 0-2 15,-1 20 0-15,1 9-1 16,-4 11 0-16,-1 7-1 16,4 7 0-16,-3 5-1 0,0 0 0 15,4-1-1 1,0-8 1-16,3-9 0 0,2-7 1 15,1-12 1-15,3-7 2 16,0-15 1-16,8-3 0 0,5-15 1 16,0-7 1-16,2-5-1 15,2-6-1-15,6-5-1 16,1-5-1-16,3 5-6 16,1 0-11-16,5-10-53 0,1 22-17 15,1 3-4-15,1 9-8 16,-1 4-1-16</inkml:trace>
  <inkml:trace contextRef="#ctx0" brushRef="#br0" timeOffset="436325.4945">30113 17064 12 0,'14'-12'89'0,"-11"-2"0"15,-5-4-4-15,-11-3-4 16,-11-2 1-16,34 1-76 15,-39 8-1-15,-7 4 1 16,-4 9-2-16,0 1 0 0,-2 15-2 16,5 6-1-16,8 9-1 15,6 6-1-15,10 2-1 16,8-3 1-16,7-1-1 0,11-5 0 16,10-11 0-1,5-10 1-15,6-9 1 0,4-13 2 16,-1-12 1-16,-1-7 1 15,-5-6 1-15,-1-5 0 0,-3-2 0 16,-6 0 1-16,-2 2 0 16,-9 3-2-16,-4 4-1 15,-1 7-1-15,-3 4-1 0,-2 7 0 16,-4 9-2 0,4 10-1-16,-15 12 1 15,5 13 0-15,-1 19 1 0,0 13 0 16,-4 17 1-16,1 12 0 0,6-38-2 15,-1 9 1 1,1 4-1-16,0 5-2 0,0 5 0 16,0 3-1-16,0-3-1 15,-1 4 0-15,1-6 2 16,-5 1 2-16,2-8 2 16,-2-2 1-16,-1-10 1 15,1-6 4-15,1-8 0 0,0-7 1 16,0-14-1-16,12-15-4 15,-13-2-3-15,10-22 0 0,3-10 0 16,9 11 0 0,17-72 0-16,4-14-3 0,20 0-18 15,-2 13-47-15,13 8-21 16,-2 22-2-16,-4 21-7 16,-26 28-3-16</inkml:trace>
  <inkml:trace contextRef="#ctx0" brushRef="#br0" timeOffset="437274.3724">26264 17645 54 0,'10'-52'78'15,"-1"0"-3"-15,7 4-2 16,-5 2-6-16,-1 12-62 15,-5 6-2-15,-3 13 0 16,-2 15-4-16,0 0 0 16,6 16-1-16,-4 1 0 15,-1 6 0-15,-1 5 2 0,0 4-1 16,0 4 0-16,0 5 3 16,-2 0-1-16,-1 0 0 15,1 1 1-15,0 0 0 16,1-1 2-16,-3-3 1 0,3-5 1 15,0-4 1-15,1-7 0 16,0-8 1-16,0-14 0 16,9 4-1-16,-9-4-1 0,17-19-1 15,-4-2-2-15,0-2-1 16,6-1-2-16,0-1-1 16,1 3-2-16,3 2-2 0,0 4-2 15,0 6-3 1,1 6-3-16,4 4-2 0,-5 4-2 15,4 8 2-15,-2 2 3 16,-2 3 1-16,2 0 6 16,-1-2 6-16,-2-1 6 0,-2-4 6 15,1-4 4-15,2-5 1 16,-5-4 2-16,1-10-2 16,-3-6-3-16,-2-6-3 15,-6 8-2-15,16-51-2 0,-4-7-6 16,-8 0-9-16,-3 12-28 15,10 20-42-15,-15 11-3 16,-2 20-5-16,-2 12-8 16</inkml:trace>
  <inkml:trace contextRef="#ctx0" brushRef="#br0" timeOffset="437427.9477">27214 17475 4 0,'16'10'72'16,"0"-3"-11"-16,-4-1-39 16,0 2-22-16,0 1 0 15,-12-9-86-15</inkml:trace>
  <inkml:trace contextRef="#ctx0" brushRef="#br0" timeOffset="438932.2614">31012 17117 54 0,'12'-37'77'16,"2"1"0"-16,-7-2-2 16,1 2-4-16,4 3-64 0,-12 7 1 15,0 5-1-15,-1 6 1 16,-8 8-1-16,-5 6-3 15,-2 4-2-15,-3 13 0 16,-3 11-1-16,-2 10-1 16,-5 10 0-16,4 5-1 15,2 8 1-15,5-1 1 0,6 0 0 16,9-31-1 0,1 1 1-16,3-5 3 0,7 1 0 0,6-7 2 15,4-3 2-15,28 5 0 16,10-11 1-16,6-9 1 15,5-12-1-15,0-9-2 16,0-7 0-16,-7-7-1 16,-25 1-2-16,-5 2-1 15,-7 1 0-15,-7 4-1 0,-10 4-1 16,-3 5-1-16,-7 9 1 16,-11 6-1-16,-7 3 0 15,-13 9 0-15,7 5-1 0,-4 2-1 16,5 3-1-16,3 1 1 15,12-3-2-15,5-1 1 16,8-1 0-16,12 0 0 16,5-3 0-16,7 1 0 0,-4 1 1 15,6-3 0-15,-5 0-1 16,2-2 1-16,-1 0-1 16,8-3 2-16,-1-3 0 15,-3-3 0-15,5-4 1 0,0-9 1 16,8-6 1-16,-6-5 0 15,1-4 2-15,0-8-1 16,-11-3 1-16,-4-2 0 16,-2 0 0-16,-7 0 0 0,-4 3 0 15,2 5-2-15,-9 4-1 16,-4 9 0-16,0 10-1 0,4 10 0 16,-13 17-1-16,3 15 1 15,-8 15-1-15,-6 12 1 16,10-25-2-16,3 7 1 15,1 7-5-15,-2 5-3 16,0 4-10-16,-3 3-24 16,-3 2-40-16,3 1-5 0,-4-4-4 15,5 0-3-15</inkml:trace>
  <inkml:trace contextRef="#ctx0" brushRef="#br0" timeOffset="439524.8346">31625 17524 20 0,'36'-95'75'0,"-6"0"3"15,3 12-3-15,-4 9-37 16,-4 23-4-16,1 10-8 16,-4 8-10-16,7 14-4 15,-3 6-3-15,-3 16-2 0,-11 14-2 16,-4 12-1-16,-3 6-1 15,-15 8 0-15,-2 1 0 16,-8 1-1-16,-10-1 1 16,17-23-2-16,1 0 0 15,0-3-1-15,0 0 0 0,6-4 0 16,5 0-1-16,-3 5 2 16,20-11-1-16,15-8 1 15,4-5 0-15,16-13 1 16,-2-7 0-16,5-4 1 0,-7-2-1 15,-13 6 1-15,-7 5-1 16,-9 5 1-16,-2 8-1 16,-16 7 0-16,10 9 0 0,-12 9-2 15,0 4 0-15,-5 3-1 16,5 1 1-16,2-1-1 16,12-3 1-16,-3-9-2 15,7-5 1-15,10-8-1 0,-4-7 1 16,6-9 0-16,-1-8-1 15,-3-6 2-15,-7-3 0 16,1-9 2-16,1-2-1 0,-9-4 1 16,1 1 2-16,-3-2-1 15,-1 5 2-15,-3 3-1 16,-2 4 0-16,0 9-2 16,-2 7 0-16,0 13 0 15,0 8-1-15,-6 9-3 0,3 14-3 16,-1 13-8-16,-4 6-22 15,-6 8-44-15,5 5-4 16,0-2-6-16,0-2-3 16</inkml:trace>
  <inkml:trace contextRef="#ctx0" brushRef="#br0" timeOffset="439933.4419">32429 17348 16 0,'11'-10'72'15,"4"3"5"-15,11-4-1 16,8-4-3-16,8 5-53 0,-8 0-1 16,1 2 2-16,-7 0-3 15,4 2-4-15,-8 3-2 16,-1 1-3-16,-16 2-2 16,-7 0-2-16,0 0-3 0,-8 8 0 15,-8-1-1-15,3 0 0 16,-2 1-2-16,5-1 1 15,-3 0 0-15,13-7-1 0,2 9 1 16,9-7 1-16,6-1 0 16,-2-1-1-16,6 0 2 15,-7-1-1-15,11-1 0 16,-17 2 1-16,4 0-1 0,-12 0 1 16,4 14-1-16,-4-3 0 15,1 0 0-15,0 2 1 16,-1-13 0-16,3 14-1 15,8-1-1-15,7-4-6 16,11-4-6-16,10-5-12 0,-1-2-39 16,15-1-18-16,-2-6-6 15,-7-4-5-15,7-10-1 16</inkml:trace>
  <inkml:trace contextRef="#ctx0" brushRef="#br0" timeOffset="440835.8496">33410 17087 7 0,'19'-29'79'0,"-1"-1"3"16,-1 3 1-16,-5-5-12 16,7-25-34-16,-14 30-5 15,-5-7-13-15,-13-12-5 16,-19 14-3-16,-10-8-2 16,-17-2-2-16,-9 6-4 0,-11 4 3 15,-18-4-4-15,-6 5 1 16,-6 0-1-16,-11 0 0 15,-12 0 0-15,1-2-1 16,-24-2 0-16,-2 1 0 16,-13 0 0-16,-4 1-1 0,-16 1 1 15,-3 1-2-15,-6 4-1 16,-7 2 1-16,1 3-1 16,-5 5 0-16,-1 3 0 15,-3 5-1-15,1 5 1 0,-5 3 0 16,-4 6 1-16,-5 8 0 15,-3 8 0-15,-3 6 0 16,-1 6 1-16,1 8-1 0,1 7 1 16,5 4-1-16,3 9 1 15,9 1-1-15,9 8-1 16,5 4 2-16,8 6 0 0,8 8 1 16,3 5 0-16,9 5 0 15,86-49-1-15,-4 9 0 16,0-1 2-16,-3 7-1 15,4 2-1-15,-5 5-1 16,11-1-1-16,3 7-2 16,9-1 3-16,1 3-1 15,13-4 0-15,3 3-1 0,18-6 1 16,7 3 1-16,13-7 1 16,17-1 0-16,16-2 0 15,24-8 0-15,25-6 0 16,20-7 0-16,22-7 0 15,21-4 0-15,18-8 0 16,17-8 0-16,20-5 0 0,14-9 0 16,19-1 0-16,15-2 0 15,12-8 0-15,13 0 0 16,8 0 0-16,10-3 0 16,9-1 0-16,2-3 0 0,6-1 0 15,2 1 0 1,3-5 1-16,0-2 0 0,0-4 0 15,1-1 0-15,-4-1 2 16,-7-2-2-16,-8-5 2 16,-14-2-1-16,-8-5 1 15,-15-4 0-15,-12-5 1 16,-122 18 0-16,87-26 0 0,2-5 2 16,120-64-2-16,-195 59 0 15,-8-11 0-15,-31 9-1 16,-11-11-2-16,12-64 2 15,-61 11-4-15,-39 15 0 16,-42 25 0-16,-23 7-1 0,-16 19 0 16,1 22-1-16,6 16-3 15,3 8-9-15,9 6-9 16,8 10-59-16,20 7-3 16,19 8-5-16,28 8-4 0</inkml:trace>
  <inkml:trace contextRef="#ctx0" brushRef="#br0" timeOffset="632079.8945">9643 10855 6 0,'0'0'12'0,"0"0"2"0,0 6 4 16,0-6 2-16,0 0 2 16,0 0 1-16,0 0 1 15,8 10-2-15,-8-10-1 16,0 0 0-16,13 8-4 0,-13-8-2 15,10 5-3-15,-10-5-1 16,16 8-2-16,-5-4-2 16,-3 0 0-16,4 0-2 15,-3-1-1-15,2 4 0 0,-1-4 1 16,1 2-1-16,1-1 0 16,-2 1 0-16,2 0-1 15,2 0 1-15,-4-2 1 16,4 3-1-16,3-1 0 15,-2 1-1-15,3-1 1 0,5 3 1 16,0-2 0 0,6 1-1-16,-3-1 0 15,5 1 0-15,1-1 1 0,1-1 0 16,4-2-1-16,-3-2-2 16,3-1 1-16,-1 0 1 15,6 0-2-15,-1 0 0 16,-1 0 1-16,0-1-1 15,2-1-1-15,-2 2 1 0,-2 0-1 16,1-1 1-16,-2 1-1 16,0 0 0-16,1 0 0 15,-1 1 0-15,1-1 0 0,0 0 1 16,0 3-1-16,-2 0 0 16,6 0 0-16,-5-1 0 15,2-1 0-15,-1 0 0 16,-2 0 0-16,2 2 0 0,-1-2 0 15,2 0 0-15,-1 0 0 16,2 1-1-16,-2-1 1 16,2 2 0-16,-1-2-1 0,0 0 1 15,1 0 0 1,0 0-1-16,3 0 1 0,-3-1 0 16,-2 0 0-16,4 0 0 15,-2 0-1-15,-1 1 1 16,0-1 0-16,0-1-1 0,-2 0 1 15,1 1-1-15,-2 0 1 16,4 0 0-16,0 1 0 16,1-1 0-16,1 0 0 15,-3 0 0-15,3 0-1 0,3 1 1 16,-3-2 0-16,4 0 0 16,-3-1-1-16,2 1 2 15,2 1-2-15,2 1 0 0,-2-1 0 16,4-1 0-16,2 1 0 15,2 1 0-15,0-2 1 16,1 0 0-16,2 0-1 16,3-1 0-16,2 0 1 0,-2 0-1 15,3-1 1-15,-2 0-1 16,3 2 0-16,-4 0 1 16,2-1-1-16,-4 0 0 0,-3 1 1 15,-2 1-1-15,-1 0 0 16,-1 0 1-16,-4 0-2 15,4 0-1-15,-2 0 1 16,-3-1 0-16,2-1 0 0,0 2 0 16,-3 0-1-16,2 0 1 15,-5 0 1-15,1 0 0 16,-1 0 0-16,-2 0 3 16,1 0-3-16,1 0 0 0,-1-1 0 15,7-2 1-15,1-1-1 16,6-1 0-16,2 0 1 15,7-1-3-15,1-2 3 16,5 1-1-16,0-2 0 0,-2 0 1 16,2 3-1-1,-4 0 0-15,0-3 1 0,-7 3-1 16,-2 1 1-16,-6-1-1 0,-3 2 0 16,-9 2 0-16,-6-2 0 15,-4 1 1-15,-8 0-1 16,-5 2 0-16,-7-1 1 15,-10 2 0-15,13 0 1 0,-13 0-1 16,0 0 1-16,0 0 0 16,0 0-1-16,0 0 1 15,0 0-2-15,0 0 1 16,0 0 0-16,-5-5-1 0,5 5 0 16,0 0 0-16,-10-3 0 15,10 3 0-15,0 0 1 16,0 0-1-16,0 0 0 15,0 0 1-15,0 0-1 0,0 0 0 16,0 0 1-16,0 0-2 16,0 0-2-16,0 0-7 0,6-4-18 15,5 4-52 1,15 0-1-16,2-15-5 0,9-18-7 16</inkml:trace>
  <inkml:trace contextRef="#ctx0" brushRef="#br0" timeOffset="674423.7804">11649 11173 31 0,'14'-23'22'0,"3"12"-8"16,5 1 0-16,5 1 0 0,0 0 1 15,5 2-4-15,1 1 0 16,5 2-2-16,-3 2 1 0,11 1-2 16,6 2 1-16,7-2-1 15,11 0 2 1,11 0-2-16,6-1 0 0,15-4-1 15,19 1 1-15,1-1-1 16,7-2 1-16,11 0 0 16,8 2-1-16,-1-2 3 0,7 1 1 15,-5-1 0-15,0-3 0 16,-3 1 0-16,1-2 0 0,-8 0 0 16,-9 1-1-1,-2-1-1-15,-7-2-3 16,-10 5 1-16,-13 0-1 0,-8-1-1 15,-12 5 0-15,-8-1-2 0,-10 2-6 16,-5 3-16-16,-15 5-44 16,-7-3-10-16,-7 2-5 15,-25-12-4-15</inkml:trace>
  <inkml:trace contextRef="#ctx0" brushRef="#br0" timeOffset="675040.5284">1199 11289 57 0,'-46'7'69'15,"10"-4"0"1,-3-22-44-16,13 8 1 0,12-5-1 16,13-6-4-16,5-7-4 15,17-5-4-15,15-5-8 0,15-6-2 16,8-4 0-16,12-1-2 15,8 1-9-15,5 3-11 16,6 7-20-16,-7 11-26 16,-6 6-4-16,-14 10-3 15</inkml:trace>
  <inkml:trace contextRef="#ctx0" brushRef="#br0" timeOffset="675270.4068">1530 10958 19 0,'-28'0'76'0,"0"-9"3"16,5-6-4-16,6-4 0 16,1 1-55-16,1 1-4 15,4 8-5-15,11 9-6 0,-9 0-4 16,9 7-2-16,7 16-1 16,6 12-3-16,11 10 3 15,7 17 2-15,6 11-4 0,1 7-6 16,9 13-20-16,5 8-37 15,3-4-3-15,-3-8-5 16,-4-17-2-16</inkml:trace>
  <inkml:trace contextRef="#ctx0" brushRef="#br0" timeOffset="675628.2202">2313 11038 24 0,'-11'-12'65'16,"-1"7"1"-16,-3 3-4 15,1 4-3-15,1 11-56 16,4 7-2-16,8 10-1 16,4 3-4-16,6 1 3 0,4 1 0 15,8-4 0-15,0-7 1 16,6-8 1-16,-1-9 4 15,-2-7 2-15,-2-11 5 16,-5-8 1-16,-4-5 3 0,-6-5-1 16,-5-1 0-16,-4-1-1 15,-13 2-1-15,-8 2-6 16,-6 3-4-16,0 3-2 16,0 3-4-16,-10 8-8 0,7 1-12 15,0 7-21-15,13 3-28 16,4 10-5-16,11 2-4 0,4-4 0 15</inkml:trace>
  <inkml:trace contextRef="#ctx0" brushRef="#br0" timeOffset="676590.3144">2942 10639 57 0,'-26'4'63'0,"-7"2"-2"16,-4 0-2-16,0 5-54 15,1 6-2-15,5 8-2 16,6 3-1-16,7 5-2 0,2-3-1 16,7 1 0-16,5-7-1 15,4-5 3-15,0-19 0 16,16 1 1-16,-2-14 2 15,0-22 6-15,-4-5 5 0,0-20 3 16,-7-1 2-16,-3-12 0 16,-5-1-1-16,-9-4 0 15,-4 1-2-15,-3 6-3 16,-2 4-3-16,1 10-1 16,-1 7-4-16,5 13-2 0,2 12 0 15,3 15-1-15,2 10-1 16,4 19 0-16,4 10-4 15,2 12 1-15,13 6 0 0,1 7 1 16,10 0 0-16,3-4-1 16,9-3 1-16,3-10 1 15,8-8 2-15,-4-13 0 0,2-9 0 16,-1-10 3-16,-8-12 0 16,-5-8 0-16,-6-4 0 15,-9-5 0-15,-5 2-1 16,-9-1 0-16,-2 3-1 0,-12 4-1 15,0 4-2-15,-5 6 0 16,0 4-1-16,-1 8 0 16,0 2 0-16,5 6-1 15,2 4 1-15,7 6 0 0,4 4 1 16,1-2 0-16,9 2 1 16,5-3 0-16,6-2 0 15,4-6 0-15,0 1 1 16,5-8-1-16,-3-1 0 0,2-1 0 15,0-4 1-15,-1-2 0 16,-2-2-1-16,-5-2 0 16,2-1 0-16,-3-3-1 0,-2 2 0 15,-1-3 1-15,-3-1 0 16,-4 1 0-16,0-4 0 16,-6 3 2-16,0 1-1 0,-2 2 3 15,-1 2-3-15,-2 1 0 16,2 10-1-16,-1-10 0 15,1 10 0-15,0 0-1 16,12 0 0-16,-1 4-1 16,3 1 1-16,-1 0 1 15,3 1 0-15,-1-3 0 0,4-3 0 16,-1 0 1-16,-1-3 0 16,0-8 0-16,3-3 0 0,3-4 0 15,-4 0 0-15,0 2 0 16,-2 3-1-16,-4 5 0 15,3 8 0-15,0 7 0 0,-4 13 1 16,-3 12-1-16,2 7 1 16,2 9 0-16,1 9 0 15,4 6-2-15,-1 4-10 16,3 5-23-16,15 2-39 0,-9-9-3 16,-3-11-6-16,-5-25-2 15</inkml:trace>
  <inkml:trace contextRef="#ctx0" brushRef="#br0" timeOffset="676796.4348">3969 9505 63 0,'0'-52'83'16,"-3"10"-6"-16,-3 10-3 15,2 10-6-15,4 22-63 16,0 0-1-16,0 0-1 0,22 28-6 15,6 11-13-15,2 0-19 16,9 18-35-16,6 1-3 16,-3-7-7-16,-2-9 2 15</inkml:trace>
  <inkml:trace contextRef="#ctx0" brushRef="#br0" timeOffset="676962">4313 9366 64 0,'-10'-28'83'0,"-3"6"-6"16,0 3-4-16,0 12-5 16,-1 20-62-16,-4 12-2 0,2 26-7 15,-3 6-17-15,-2 28-48 16,-2 28-5-16,-7 13-5 16,-4 4-1-16</inkml:trace>
  <inkml:trace contextRef="#ctx0" brushRef="#br0" timeOffset="677433.3227">1945 12594 37 0,'-29'-14'74'0,"10"-5"-1"15,1-7-2-15,6-6-34 0,12-3-15 16,14-5-2-16,20-5-11 15,13-6-4-15,16-6-3 16,13-2-3-16,10-2-10 16,7 5-14-16,4 8-18 15,-7 8-24-15,-4 9-6 0,-13 15-4 16</inkml:trace>
  <inkml:trace contextRef="#ctx0" brushRef="#br0" timeOffset="677640.5195">2425 12121 3 0,'-37'1'60'0,"4"-1"5"16,-1 0-1-16,6-5-31 15,5 3-12-15,5 2-3 16,10 4-8-16,4 14-5 16,3 17-4-16,0 10-3 0,9 17-1 15,11 12-1-15,1 10-3 16,12 12-12-16,-3 13-19 15,2-7-22-15,14-1-6 16,0-14 2-16</inkml:trace>
  <inkml:trace contextRef="#ctx0" brushRef="#br0" timeOffset="678807.1984">3036 12312 1 0,'-1'-56'69'16,"-7"7"5"-16,-5 8-5 0,-4 10-3 16,1 7-52-16,-2 15 1 15,9 9-6-15,-5 20-3 16,3 12-6-16,5 7-4 0,2 8-1 16,4 1 1-16,-1 5-1 15,6-7 1-15,3-4 0 16,5-11 0-16,-1-9 4 15,0-10 4-15,-1-10 2 0,-4-7 2 16,-2-13 3-16,-4-5 0 16,-1-8 1-16,-7-4-2 15,0-5-2-15,-1 0-1 16,-2-2-3-16,6 8-1 16,0 3-2-16,5 11-1 0,2 7-1 15,9 13 0-15,5 8 0 16,6 14 0-16,2 8 1 15,10 3-2-15,0 3 2 0,1-6 0 16,1-2 0-16,-2-12 1 16,-3-9 1-16,-4-7 1 15,1-13 0-15,-8-11 4 16,0-9-1-16,-4-5-1 0,1-3 1 16,-2-2-2-16,-1-3-1 15,1 3 0-15,0 3-2 16,-2 4 0-16,4 6 0 15,-5 3-1-15,1 6 1 16,-4 2-2-16,3 3 2 0,-1 3-1 16,-4 4 0-16,0-2 1 15,-3 1-1-15,0 0 1 0,-3 1 0 16,-2-1 1 0,-1 0-2-16,1 10 1 0,-9-14-1 15,9 14-1-15,-11-8-1 16,11 8 1-16,-5 5-1 15,5 7 0-15,7 4 1 0,1 6 0 16,6 3 0-16,2 5 1 16,3 3 1-16,1 2-1 15,1 3 1-15,-1 3-1 0,-3-1 0 16,-1 1 0-16,-5 0 0 16,-2-4 0-16,-4 0 0 15,-6-7 1-15,1-1 0 16,-6-9 0-16,-1-2 1 15,-1-9 0-15,8-9-1 0,-13 1 1 16,8-6-1-16,5-15 0 16,4-8 0-16,5-10 0 15,8-7-1-15,3-11 1 0,6-9-2 16,2-8 1-16,3-4 0 16,0 0-1-16,-4 3 2 15,-2 2-1-15,-6 7 1 16,-5 12-1-16,-4 10 1 0,-6 13-1 15,-4 9-1-15,0 21 1 16,0 0-1-16,-13 0-2 0,5 18 1 16,4 5-1-16,2 2 1 15,1 3 0-15,5 2 0 16,7-5 1-16,7-3 0 16,10-8 1-16,3-7 0 0,3-7 1 15,2-12-1-15,-1-11 3 16,-2-9-1-16,-5-10 0 15,-9-8 1-15,-9-9-2 16,-5-7 1-16,-10-5-1 0,-8-5 0 16,-6 0-1-16,-4 2-1 15,-4 5 0-15,-1 7 1 16,0 13 0-16,1 10 0 16,6 15 0-16,3 14 0 0,2 14-1 15,5 17 2-15,4 15 1 16,3 10-2-16,4 13 1 15,9 9 0-15,4 9-3 16,7-2-7-16,9 7-16 0,6 2-35 16,3-13-17-16,6-5-5 15,-3-17-6-15,-6-19 2 16</inkml:trace>
  <inkml:trace contextRef="#ctx0" brushRef="#br0" timeOffset="678940.8183">4228 11439 24 0,'-29'-59'80'0,"4"-3"-2"0,0-3-1 15,3-5-5-15,8 33-31 16,13-34-36-16,6-2-10 16,22 7-25-16,9 4-40 15,11 3-5-15,10 2-7 16,-1 0-2-16</inkml:trace>
  <inkml:trace contextRef="#ctx0" brushRef="#br0" timeOffset="681869.9778">10106 10864 31 0,'-13'-9'32'0,"13"9"-7"0,-14-9-5 15,14 9-5-15,0 0-4 16,-2 6-2-16,4 6-5 16,12 5-1-16,13 9 0 15,4-2 2-15,16 5 1 16,10-3-1-16,15 3 1 16,18-9 0-16,19 0 0 0,8-8-3 15,12-6-3-15,20-6-4 16,8 0-3-16,12-6 0 0,5-4-1 15,6-1-2-15,6-7-1 16,-2 7-1-16,-2-4 1 16,-4 5 4-16,-4-4 4 15,-1 3 1-15,-10-6 4 16,-10 2 1-16,-5-1 2 0,-8-3 2 16,-6-1-1-16,-10-2 1 15,-15 5-4-15,-5-1-10 0,-3 11-21 16,-17-1-21-16,-8 8 1 15</inkml:trace>
  <inkml:trace contextRef="#ctx0" brushRef="#br0" timeOffset="690310.3336">2284 13479 11 0,'0'17'18'0,"9"-33"-5"16,14-7 1-16,10-6 0 15,18-6 1-15,11-8 4 0,7-9 1 16,14-10 2-16,7-1-2 16,8-12 0-16,4-7-3 15,9-7 1-15,9-6-2 16,7-4 0-16,-2-2-4 0,6-2-2 16,5-1 0-16,-1 0-2 15,1 6 0-15,-4 0-2 16,-5 9-1-16,-7 4-2 0,-1 7 1 15,-10 5 1-15,-7 8-2 16,-5 6-3-16,-9 8-7 16,-1 11-15-16,-5 9-30 15,-6 6-13-15,-8 7-5 16,-12 4-4-16</inkml:trace>
  <inkml:trace contextRef="#ctx0" brushRef="#br0" timeOffset="690605.1599">4892 10802 10 0,'-5'-15'52'0,"3"-7"0"16,2-10 0-1,9-10-58-15,7 4 10 0,21-1-1 16,9 0-2-16,9 0-8 16,8 1-18-16,-2 1-25 15,11 4-1-15</inkml:trace>
  <inkml:trace contextRef="#ctx0" brushRef="#br0" timeOffset="690829.3964">5358 10151 14 0,'0'0'39'16,"0"0"-37"-16,-7 17 2 16,8 1-3-16,7 7 0 0,-2 15 1 15,-1 14 2-15,-5 12-1 16,-4 12-3-16,-7 9-13 16,-1 12-20-16</inkml:trace>
  <inkml:trace contextRef="#ctx0" brushRef="#br0" timeOffset="691467.1952">5762 9858 13 0,'17'-30'4'15,"-4"14"4"-15,7 17-1 16,-6 9-3-16,-1 16-2 16,-3 14-2-16,-3 7 0 0,-3 9 2 15,-2-2-1-15,-2 6 0 16,-5-9 2-16,-5 0 6 16,-6-12 5-16,-3-10 2 0,-8-15 5 15,3-11 1-15,-6-6 2 16,3-18 1-16,-3-2-1 15,2-15-4-15,1-7-7 0,3-2-1 16,6 2-4-16,1-5-2 16,4 4-2-16,3 1-2 15,4 5-1-15,4 7-1 0,2 6 0 16,2 5-1-16,7 8 1 16,3 5-1-16,3 7 0 15,5 2-1-15,1 4 1 16,8 3 1-16,-3 5-1 15,6-5 2-15,5-1-1 16,-2-5 1-16,5 0-1 0,-3-12 2 16,0-6-1-16,-4-6 0 15,1-8 2-15,-7-4-1 16,-4-4 2-16,-3-1 1 0,-3-2-2 16,-3 1 1-16,0 4 0 15,-3 2 0-15,-4 8 0 16,2 5-2-16,-4 7-1 0,3 6 0 15,-8 9 0-15,17 3-1 16,-7 10 0-16,7 9 0 16,-1 1 0-16,6 12 0 15,2 0-1-15,5 8-3 0,-5 4-9 16,9 1-14-16,4 3-14 16,-5-10-17-16,2-2-10 15,-5-10-1-15</inkml:trace>
  <inkml:trace contextRef="#ctx0" brushRef="#br0">6556 9435 25 0,'3'-50'23'16,"0"4"-4"-16,0 4 0 16,0 6-4-16,1 10-2 15,1 10-2-15,-5 16-3 16,11-1 0-16,-2 15-2 0,3 15-2 15,2 10-3-15,6 6 0 16,4 2 3-16,5 4-1 16,0-7 2-16,0-3 5 15,0-11 9-15,-2-10 2 16,-2-11 1-16,-6-13 0 0,-8-11 1 16,-6-14-1-16,-2-3-1 15,-5-9-7-15,-7-1-6 16,-4-3-3-16,0 3-2 0,1 4-7 15,-2 3-12-15,8 8-24 16</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23:01.763"/>
    </inkml:context>
    <inkml:brush xml:id="br0">
      <inkml:brushProperty name="width" value="0.05292" units="cm"/>
      <inkml:brushProperty name="height" value="0.05292" units="cm"/>
      <inkml:brushProperty name="color" value="#FF0000"/>
    </inkml:brush>
  </inkml:definitions>
  <inkml:trace contextRef="#ctx0" brushRef="#br0">6612 1565 25 0,'-2'-28'75'0,"2"-1"0"16,-1 5-5-16,0 2-40 15,-2 5-4-15,2 2-4 0,1 15-7 16,0 0-5-16,12 16-6 16,-12 23-2-16,2 22 3 15,3 13 1-15,-3 13-2 16,1 1 0-16,-1 1-2 0,-2-3 0 15,-1 1 1-15,-2-6-2 16,-1-5-11-16,-4-4-29 16,4-12-30-16,2-8-6 15,1-22-5-15,3-10-2 0</inkml:trace>
  <inkml:trace contextRef="#ctx0" brushRef="#br0" timeOffset="356.9344">7062 1694 67 0,'-12'21'71'16,"-9"6"-1"-16,-4 2 0 16,11 5-49-16,-22-1-2 15,-2 4 2-15,-7-2-5 0,7-7-1 16,-3-6-1-16,6-2-1 15,4-12-3-15,9-4-2 16,7-5-2-16,7-8 0 16,8-5-3-16,2-2 0 0,8 0-2 15,3 0-1-15,1 5 1 16,3 5-1-16,0 6 1 16,2 7-1-16,1 13 2 15,1 2-2-15,1 8 1 16,6 13 0-16,1-2-6 15,7 5-13-15,0 4-48 16,6-13-11-16,-1-4-5 0,5-6-5 16,3-10-4-16</inkml:trace>
  <inkml:trace contextRef="#ctx0" brushRef="#br0" timeOffset="832.2334">7564 2142 453 0,'-16'-12'0'0,"4"-3"0"16,2-4 1-16,5-7-1 0,28-3 0 15,2-7 1-15,-4-1 0 16,-4-3 0-16,-1-3 0 16,-5-1 1-16,-3-2 0 0,-5 4 0 15,-1 2 0-15,-1 4 1 16,-1 5-1-16,-5 6 0 15,-2 11 0-15,-2 7-1 0,-1 7 0 16,1 12 0-16,-2 10-1 16,2 10-1-16,1 4 1 15,2 7-1-15,3 3 1 16,3 1 0-16,0-1 0 16,6-3 0-16,5-4 0 0,6-3-3 15,1-8-5-15,8-1-19 16,14-7-55-16,-6-9-1 15,3-8-4-15,1-3-8 16,3-10 4-16</inkml:trace>
  <inkml:trace contextRef="#ctx0" brushRef="#br0" timeOffset="1009.7485">8029 1778 40 0,'-10'-12'80'0,"10"12"-2"15,2-7-4-15,-2 7-3 0,41-15-52 16,-21 10-16-16,-1-4-20 16,5 0-47-16,3 8-9 15,-4 1-5-15,-2 1-2 16</inkml:trace>
  <inkml:trace contextRef="#ctx0" brushRef="#br0" timeOffset="1144.5189">8159 1852 35 0,'-31'25'90'16,"0"2"-2"-16,0-8-4 15,7-3-5-15,3-6-40 0,10-1-15 16,11-9-10-16,7 1-11 16,17-1-17-16,2-10-63 15,16-3-2-15,11-7-5 0,12-5-7 16,10-8-2-16</inkml:trace>
  <inkml:trace contextRef="#ctx0" brushRef="#br0" timeOffset="1562.2921">8955 1573 45 0,'-1'-18'89'16,"-3"1"-2"-16,0 1-4 15,1 2-4-15,0 1-48 0,1 2-10 16,-1 1-10-16,3 10-3 16,-15-4-3-16,10 14-2 15,-6 17-2-15,2 8 0 0,-2 17-2 16,-1 5-4-16,5 6-15 16,-3-5-60-16,8-5 0 15,1-7-7-15,12-8-6 16,6-12 0-16</inkml:trace>
  <inkml:trace contextRef="#ctx0" brushRef="#br0" timeOffset="1914.0536">9318 1534 59 0,'6'-20'84'0,"-4"7"-2"0,-2 13-3 16,-5 0-4-16,-6 11-50 15,2 8-8-15,-4 6-10 16,-2 6-2-16,6 3 0 16,1 2-4-16,2-3 1 15,6-3-2-15,13-2 2 0,4-10-1 16,8-4 1-16,7-11 0 16,3-4 0-16,4-12 1 15,-1-4 0-15,0-5 0 16,-6-6 0-16,-6-2-1 15,-2 0 1-15,-9-2 0 0,-4 2-2 16,-9 14-1-16,-2 0-1 16,0 2-1-16,-6-1-2 15,-4 5-2-15,-1 0-4 16,-16 0-13-16,-5 10-32 0,4 0-23 16,-2 8-6-16,7 5-1 15,7 3-4-15</inkml:trace>
  <inkml:trace contextRef="#ctx0" brushRef="#br0" timeOffset="2141.0266">9861 1380 55 0,'37'-20'86'16,"-5"1"-4"-16,0 4-4 15,-6 3-4-15,0 5-52 16,-7 3-9-16,-19 10-5 15,11 18-6-15,-11 12-1 0,-12 15 0 16,-3 13-1-16,-2 8-4 16,0 6-9-16,0-4-22 15,-3-20-42-15,9-6-2 16,-1-7-7-16,1-9 0 0</inkml:trace>
  <inkml:trace contextRef="#ctx0" brushRef="#br0" timeOffset="2473.9229">9802 1245 14 0,'-10'-27'56'0,"-2"7"4"16,-1 3-2-16,4 4-40 15,9 13 1-15,-15-6 1 0,15 6 2 16,-3 3 3-16,3 6-1 16,0-9 2-16,1 15-2 15,-1-15 1-15,4 9-4 16,-4-9-4-16,0 0-4 0,13 0-5 16,-13 0-3-16,3-7-4 15,-3 7-5-15,0-13-10 16,0 13-26-16,0 0-39 0,-9-8-4 15,9 8-5-15,-9 7-3 16</inkml:trace>
  <inkml:trace contextRef="#ctx0" brushRef="#br0" timeOffset="2801.3249">10381 1676 6 0,'-10'0'88'0,"10"0"1"15,-17-6-6-15,17 6-6 0,-11-1-1 16,11 1-66-16,0 6-4 16,2 3-1-16,4-1-4 15,4 3 0-15,0-4 1 16,3 0 3-16,4-7 1 15,-1 0 1-15,-1-7 2 0,-3-3 0 16,-3-3 0-16,-5-2-1 16,-4 1-1-16,-4 2-2 15,-11 8-3-15,-4 1-2 16,1 6-3-16,-5 18-53 0,7-9-30 16,9-3 0-16,7-9-7 15,7 0-5-15,13-20 9 16</inkml:trace>
  <inkml:trace contextRef="#ctx0" brushRef="#br0" timeOffset="7746.82">12171 1607 54 0,'-10'-12'64'0,"10"12"-1"16,-18-11-1-16,18 11-47 15,-14 13-4-15,5 7-1 0,5 2-5 16,-1 8-1-16,1 4 1 15,-4 4 1-15,1 4-3 16,-7-4-18-16,-3 4-45 16,5-1-6-16,-4-9-2 0,8-6-2 15</inkml:trace>
  <inkml:trace contextRef="#ctx0" brushRef="#br0" timeOffset="8091.3612">12709 1215 41 0,'18'-30'71'0,"-3"4"-1"15,-5 6 0-15,-7 4-33 0,-1 6-11 16,-2 10-8-16,0 0-9 15,-4 2-3-15,-4 11 0 16,1 5-1-16,-2 3-2 16,0 6 0-16,4-9 1 0,-10 44-2 15,4 5 0-15,4 1 0 16,8-4 1 0,10-9-1-16,7-13 3 0,7-15-3 15,6-18-4-15,1-6-8 16,3-3-13-16,3-2-24 0,-11-8-24 15,1-4-5-15,-17 6-7 16,4-3 8-16</inkml:trace>
  <inkml:trace contextRef="#ctx0" brushRef="#br0" timeOffset="8310.5595">12834 1330 57 0,'-24'-6'77'16,"1"4"-2"-16,-1 1-17 0,3 1-16 16,2 0-10-16,3 0-11 15,7 0-6-15,9 0-4 16,0 0-3-16,0 0-3 16,15-3-8-16,4-3-18 0,5-1-48 15,11 3-5-15,3-5-7 16,4 1-3-16</inkml:trace>
  <inkml:trace contextRef="#ctx0" brushRef="#br0" timeOffset="8615.9263">13538 1360 22 0,'-21'8'77'15,"1"0"1"-15,1 0-2 0,2-3-5 16,5 0-50-16,-1-1-5 15,13-4-7-15,0 0-18 16,0 0-23-16,0 0-37 16,8 0-4-16,4-6-6 0,4 3-3 15</inkml:trace>
  <inkml:trace contextRef="#ctx0" brushRef="#br0" timeOffset="8778.2165">13476 1525 49 0,'-23'16'72'16,"12"-8"-1"-16,11-8-3 0,0 0-39 15,14-2-21-15,11-3-58 16,-11 3-13-16,1-1-6 16,5-3-3-16</inkml:trace>
  <inkml:trace contextRef="#ctx0" brushRef="#br0" timeOffset="9885.8408">14411 1113 10 0,'0'0'76'16,"-17"-17"3"-16,9 8-3 0,2-1-10 16,1-2-29-16,-1-1-12 15,2 2-8-15,2-2-8 16,1 2-2-16,1 2-3 0,0-4-3 15,4 3 0-15,-4 10-1 16,14-11 1-16,-14 11-2 16,14 0 1-16,-14 0 0 15,10 11 0-15,-8-1 1 16,1 3 0-16,-3-3 0 0,0 5-1 16,0-1 1-16,-4-1-1 15,1 1 1-15,1-2-1 16,1 1 0-16,1-2 1 15,0 0-1-15,0-2 0 0,0-9 0 16,11 16 0-16,-11-16-1 16,20 16 1-16,-9-7-1 15,4 3 0-15,3 0 0 16,0 5-1-16,-3-1 2 0,1 3-1 16,-5 1 2-1,-2 3 1-15,-7-8 3 0,-3 33 1 16,-5 0 1-16,-18-7 0 15,-7-5 0-15,11-25-2 16,-1 1-1-16,0-5-6 16,2-3-9-16,2-4-21 0,6 0-45 15,11 0-4-15,-4-16-7 16,8 1-2-16</inkml:trace>
  <inkml:trace contextRef="#ctx0" brushRef="#br0" timeOffset="10231.1436">14758 1204 50 0,'35'-22'82'16,"-5"2"-3"-16,-2 4-5 15,-6 5-11-15,-6 4-36 16,-3 3-11-16,-13 4-9 16,11 6-5-16,-10 2 1 0,-1 5-1 15,0 1-1-15,0-14 0 16,3 26 0-16,5-7 2 15,-2-2 0-15,6 0 0 16,1-3 1-16,2-5 1 0,2 2 0 16,1-7 2-16,3-3-2 15,1-1 1-15,-1-3-1 16,0-8 1-16,-2-1-2 0,-2-5-1 16,-4-2 0-16,-5-1-1 15,-5 2-2-15,-3 0-1 16,-5 5-4-16,-6 2-8 0,-2 2-13 15,-4 3-52-15,2 6-3 16,-1 0-7-16,3 5-5 16,5 2 6-16</inkml:trace>
  <inkml:trace contextRef="#ctx0" brushRef="#br0" timeOffset="10479.8955">15525 1054 59 0,'40'-20'87'0,"-3"-2"-7"16,-3 4-3-16,-11 4-5 15,-3 4-48-15,-6 5-9 16,-14 5-8-16,13 0-5 0,-13 0-2 16,4 20 0-16,-4-2 1 15,0 6 0-15,0 6 0 16,-3 2-1-16,0 5-6 15,-3-4-13-15,-3 6-55 16,9-16 0-16,-8 12-8 0,-1 0-7 16,0-9 7-16</inkml:trace>
  <inkml:trace contextRef="#ctx0" brushRef="#br0" timeOffset="10666.3863">15582 1155 11 0,'-8'-36'90'16,"0"0"3"-16,2 3-7 0,-2 1-7 16,2 6 0-16,-4 3-67 15,5 6-6-15,-1 4-19 16,3-2-61-16,3 15-6 0,0 0-4 16,8 4-6-16,5 7-2 15</inkml:trace>
  <inkml:trace contextRef="#ctx0" brushRef="#br0" timeOffset="10846.3307">15949 1221 7 0,'27'21'97'0,"0"-1"-2"16,-7-2-4-16,-1-4-4 16,-4-3-2-16,-5 0-68 15,-3-3-2-15,-7-8-9 16,2 11-14-16,-2-11-73 0,0 0-3 15,0 0-4-15,0 0-8 16,-19 3-5-16</inkml:trace>
  <inkml:trace contextRef="#ctx0" brushRef="#br0" timeOffset="11904.4596">17743 1097 25 0,'-3'-20'76'15,"1"-3"4"-15,2 23-3 0,-1-20-29 16,-2 0-14-16,3 20-9 16,-8-55-7-16,3 43-9 15,5 12-3-15,-11-8-5 0,11 8-1 16,-14 7-2-16,7 10 2 15,0 7 0-15,1 5-1 16,-2 7 0-16,3 2 2 0,-2-7 0 16,-6 58-5-1,3 4-10-15,-3 3-30 0,10-14-26 16,3-13-7-16,5-22-3 16,6-17-3-16</inkml:trace>
  <inkml:trace contextRef="#ctx0" brushRef="#br0" timeOffset="12220.7322">17949 1236 61 0,'25'-33'73'0,"-7"4"-1"16,1 4-3-16,-3 2-38 15,-6 7-8-15,-4 5-11 16,-6 11-3-16,0 0 0 0,-7 3-3 15,-6 8-1-15,-3 8-1 16,-5-2 0-16,0-1-1 16,3 0 4-16,-4-2-3 15,2 3 2-15,2-2-2 0,0-3 0 16,2 1 0-16,3-2-2 16,4-2 0-16,5 2-1 15,3-2-1-15,1 1 0 16,7 0-2-16,6 4-11 0,2-2-33 15,20 17-26-15,7 7-6 16,9 2-3-16,2 2-5 16</inkml:trace>
  <inkml:trace contextRef="#ctx0" brushRef="#br0" timeOffset="12732.2938">18533 1494 23 0,'8'-16'84'0,"0"0"-1"16,-6-2-2-16,-1 1-5 16,-1 2-49-16,-5 1-5 15,-4 0-9-15,-4 4-5 16,-2 1-3-16,-2 4-2 0,0 4-2 16,-2 1 0-16,2 3-1 15,0 5 0-15,3 0 1 16,-1 5-1-16,5 8 2 0,6-6-1 15,3-1 1-15,1-2 0 16,6-3 1-16,4-3-3 16,3-3 2-16,2-3 1 15,2-2-3-15,2-9 2 16,0-3 1-16,-1-4 0 0,-1-4 0 16,-1-6 1-16,-3 0 1 15,-1-4-1-15,-2-3 1 16,-3-1 0-16,-4 0 0 15,-3 1 0-15,0 3-2 16,0 5 0-16,-4 1-2 0,-2 4 0 16,1 8-2-16,-2 3 0 15,7 11 0-15,-12-3-2 16,12 3 1-16,-7 15 0 0,5 5 1 16,1 5 0-16,1 6-1 15,0 1-1-15,2-7 0 16,8 53-5-16,6 2-6 15,3-5-14-15,6-17-47 0,2-5-7 16,1-17-4-16,2-17-5 16,2-18 0-16</inkml:trace>
  <inkml:trace contextRef="#ctx0" brushRef="#br0" timeOffset="12947.8282">19129 1289 45 0,'7'-17'89'0,"-2"4"-1"15,-5 1-6-15,0 2-2 0,0 10-52 16,0-13-8 0,0 13-8-16,0-10-13 0,0 10-13 15,13-7-25-15,-3 3-38 16,5 1-4-16,1 0-5 15,1 1-6-15</inkml:trace>
  <inkml:trace contextRef="#ctx0" brushRef="#br0" timeOffset="13074.8212">19267 1280 17 0,'-11'14'75'16,"3"1"1"-16,-1 0-3 15,-1-1-32-15,3-1-64 16,3 1-25-16,4-1-15 0,6-2-10 15,9-5-2-15</inkml:trace>
  <inkml:trace contextRef="#ctx0" brushRef="#br0" timeOffset="13801.1006">20590 897 82 0,'-22'-20'90'0,"2"5"-6"15,1-1-5-15,19 16-1 16,-23-13-58-16,-1-1-2 16,24 14-6-16,0 0-6 15,0 0-1-15,0 0-1 0,0 0 0 16,10-6-2-16,4 1-2 15,41-3-2-15,-32 9-5 16,7 5 0-16,-2-1 0 16,1-4-1-16,-1 2 0 15,-2-3 1-15,-1 0 2 16,-25 0 2-16,25-3 5 0,-1-2 2 16,-24 5 2-16,0 0 1 15,0 0 0-15,0 0 0 16,0 0-1-16,0 0-1 15,-1-5-2-15,-4-1 0 0,-55-20-1 16,44 29-1 0,1 9-1-16,2 4 0 0,-2 4 0 15,2 4 0-15,3 6-3 16,-4 1-6-16,6 7-18 16,2 1-54-16,-3 1-1 0,-3 3-8 15,1 0-4-15,0-2-2 16</inkml:trace>
  <inkml:trace contextRef="#ctx0" brushRef="#br0" timeOffset="13997.9834">20470 1399 13 0,'-15'3'88'16,"5"-1"0"0,10-2-4-16,-8 0-5 0,8 0-18 15,0 0-43-15,3-12-6 16,9 4-6-16,5 2-1 0,4 1-2 15,5-5-7-15,7 2-16 16,7 10-57-16,1-7-3 16,2-5-5-16,2 0-6 15,3-1-2-15</inkml:trace>
  <inkml:trace contextRef="#ctx0" brushRef="#br0" timeOffset="14475.6366">21641 865 4 0,'6'-24'90'16,"-3"2"3"-16,1 0-7 15,-4-1-4-15,-3 4-1 16,3 19-59-16,-13-22-8 16,-3-3-7-16,16 25-3 15,-47-4-2-15,29 12-1 0,0 11-1 16,1 3-1-16,0 16 1 16,3 0 0-16,0 9 0 15,4 1-2-15,5 5-3 16,1 4-6-16,6-24-18 0,3 85-51 15,4-66-4-15,-1 1-3 16,6-13-9-16,4-2 5 16</inkml:trace>
  <inkml:trace contextRef="#ctx0" brushRef="#br0" timeOffset="14689.8364">21826 1212 10 0,'23'-48'94'16,"-4"3"-1"-16,-1 2-6 15,-4 1-6-15,-14 42 0 16,13-35-63-16,2-27-6 16,-13 45-4-16,-2 7-5 15,0 10-3-15,-10 3 0 0,3 11 1 16,-6 6-1-16,8 7-1 16,-8 4-4-16,7 10-12 15,-3-2-64-15,3 0-2 16,3 1-6-16,0-3-4 15,3-1-4-15</inkml:trace>
  <inkml:trace contextRef="#ctx0" brushRef="#br0" timeOffset="14876.2032">22086 1240 63 0,'18'-19'89'0,"-4"-1"-6"16,3 2-4-16,-1 2-2 15,0 1-50-15,2 2-20 16,3 4-13-16,2-1-28 16,7 2-41-16,1-1-3 15,3-2-4-15,7 2-6 0</inkml:trace>
  <inkml:trace contextRef="#ctx0" brushRef="#br0" timeOffset="15170.9844">22668 966 64 0,'35'-17'90'0,"1"0"-2"15,-7 0-4-15,-2-1-3 16,-7 0-49-16,-1 1-11 16,-19 17-8-16,0 0-6 15,9-11-3-15,-4 1-2 16,10-11-1-16,-25 29 0 0,3 12 1 16,-2-4-1-16,1 5 0 15,1 1-1-15,-2 4 1 16,2 0 0-16,-1 2-2 15,3 5 1-15,2-2 0 0,0 3 0 16,2-4 0-16,1 2 2 16,4-5-3-16,5-3-1 15,6-1-4-15,0-8-6 16,5-3-18-16,4-4-52 0,-1-5 0 16,-1-3-9-16,1-3-4 15,-1-5 2-15</inkml:trace>
  <inkml:trace contextRef="#ctx0" brushRef="#br0" timeOffset="15344.5078">22935 1037 69 0,'-22'-10'85'0,"3"1"-2"16,4 0-5-16,1 1-2 15,14 8-52-15,-7-13-8 16,7 13-16-16,0 0-34 15,0 0-39-15,10-11-5 0,4 0-4 16,51-25-6-16</inkml:trace>
  <inkml:trace contextRef="#ctx0" brushRef="#br0" timeOffset="15577.064">23312 689 3 0,'19'-26'78'0,"1"1"5"16,-20 25-3-16,14-23-1 15,0-2-3-15,-14 25-56 16,0 0-3-16,0 0-3 16,0 0-1-16,22 54-1 15,-18-22-3-15,-1 4-2 0,-1-4-1 16,-2 15-2-16,0 1-1 16,-5 5-2-1,-7 2-2-15,-6 10-13 0,-7-6-69 0,-29 35-1 16,-32 17-5-1,-26-14-5-15,-13-12-5 16</inkml:trace>
  <inkml:trace contextRef="#ctx0" brushRef="#br0" timeOffset="19350.2036">14978 1664 50 0,'-7'-28'88'16,"3"6"-1"-16,-3 3-6 15,-2 8-3-15,2-13-38 0,7 24-29 16,-12 23-3-16,11 4-3 16,1 14-4-16,0 8 0 15,0 10-3-15,-1 6-4 16,2 7-8-16,-1 3-33 15,0-2-30-15,-1-7-5 16,4-11-4-16,3-13-5 16</inkml:trace>
  <inkml:trace contextRef="#ctx0" brushRef="#br0" timeOffset="19568.5286">15171 1819 64 0,'9'-44'90'0,"-2"5"-3"15,0 10-5-15,-2 9-3 16,0 5-56-16,-5 15-6 0,14 1-4 16,-8 16-6-16,2 10-3 15,-4 9-1-15,-1 9 0 16,-1 8-2-16,-1 6-2 16,-1 5-5-16,0 0-13 0,-5 5-59 15,4 1-3 1,0-1-4-16,-1-3-6 0,-5-5-3 15</inkml:trace>
  <inkml:trace contextRef="#ctx0" brushRef="#br0" timeOffset="20439.9302">14669 2832 57 0,'-3'-12'89'15,"-2"2"-4"-15,1 1-4 16,4 9-2-16,-10-2-51 0,2 6-7 15,6 17-6-15,-2 6-5 16,1 12-3-16,0 8-1 16,-2 10-1-16,2 5 0 15,1 4-2-15,-1 3-2 16,-3-2-1-16,3-6-4 0,3-2-8 16,-3-3-39-16,3-13-32 15,0-8-3-15,0-12-6 16,2-10-5-16</inkml:trace>
  <inkml:trace contextRef="#ctx0" brushRef="#br0" timeOffset="21156.3615">14379 3304 5 0,'-25'-3'83'0,"4"1"1"16,12-1-4-16,9 3-4 0,5-12-1 15,1 0-64-15,34 1-2 16,14-5 0-16,10 1-2 16,10-4-1-16,12 1 0 15,-1 0 0-15,-2 1-2 16,-2 5-1-16,-9 0-1 0,-10 5 0 16,-10 1-1-16,-13 3 0 15,-9 4 0-15,-11-1 0 16,-11 6 1-16,-8 7 0 15,-2 5-1-15,-15 4 1 0,-2 5 0 16,-5 2 0-16,-3 3-1 16,-1 1-1-16,1-2 0 15,6-1 0-15,4-5 0 16,9-5 0-16,6-4 0 0,6-6 0 16,10-6 0-16,8-4 2 15,4-5 0-15,2-9 1 0,1-2-1 16,1-3 0-16,-4-1 0 15,-3-3 0-15,-4 2 0 16,-8 5-2-16,0 2 1 16,-8 2 0-16,-3 12-1 15,0 0 0-15,0 0 1 16,-5 3-1-16,-1 13 0 0,4 2 0 16,2 2-1-16,5 4 0 15,4-3 1-15,7-2 0 16,5-6-1-16,8-6 1 0,0-7-1 15,3-11 0-15,0-8 0 16,-3-8 1-16,0-5-1 16,-6-7 0-16,-4-1 0 0,-3-5 1 15,-5 0 0-15,-5 3 1 16,-3-4 0-16,-2 4 0 16,0 7 1-16,-1 3 0 0,-3 6-1 15,-1 9 0-15,4 17 1 16,-10-5-1-16,8 15 0 15,-1 15-1-15,-1 7 0 16,2 8 1-16,-2 6-1 16,3 6-1-16,-2-1-3 15,2 0-7-15,-1-9-13 0,2-13-53 16,0 4-9-16,4-15-4 16,7-10-5-16,1-9-2 15</inkml:trace>
  <inkml:trace contextRef="#ctx0" brushRef="#br0" timeOffset="21382.1945">15697 3104 22 0,'20'-37'86'0,"-3"6"2"16,-6 7-5-16,-4 11-7 15,-7 4-30-15,0 9-18 0,-8 8-11 16,-6 7-7-16,-5 5-4 16,-3 4-1-16,1 2-1 0,0 3 0 15,6 3-1 1,3-1 1-16,8 0-2 0,4 0 1 15,10-2-1-15,8 1-1 16,10 1-5-16,-1-7-13 0,3 2-62 16,12-4-5-16,3-5-5 15,3-5-5-15,6-5-5 16</inkml:trace>
  <inkml:trace contextRef="#ctx0" brushRef="#br0" timeOffset="22282.8661">15440 2806 29 0,'-15'-8'85'16,"3"-1"-3"-16,1 5-4 15,3 1-3-15,8 3-41 0,-2 13-16 16,4 8-4-16,9 11-7 16,3 8-2-16,3 13-1 15,3 4-2-15,4 8-11 0,-4-3-35 16,7 2-31-16,-1-5-5 16,4-8-6-16,0-9-4 15</inkml:trace>
  <inkml:trace contextRef="#ctx0" brushRef="#br0" timeOffset="22709.966">16694 2767 75 0,'0'-27'92'0,"-1"4"-4"16,-3 4-4-16,-1 4-4 15,0 5-57-15,5 10-9 0,-6 8-2 16,6 14-7-16,-1 6-2 16,1 13-2-16,-4 6-1 15,3 9-4-15,-4 7-7 0,3 3-24 16,2-1-45-16,-7-6-2 15,1-6-7 1,-1-10-5-16</inkml:trace>
  <inkml:trace contextRef="#ctx0" brushRef="#br0" timeOffset="23147.1401">16605 2981 36 0,'8'-59'83'16,"7"0"0"-16,4-1-3 15,7 6-4-15,4 8-47 16,3 2-5-16,8 16-7 16,-5 9-7-16,1 14-1 15,-4 5-4-15,-5 16 0 0,-7 6-1 16,-8 10-2-16,-10 3-1 16,-7 2 0-16,-11-1 0 15,-10 0 0-15,-1-3-1 0,-4-6 1 16,4-5-1-16,5-8 0 15,4-6 1-15,17-8-1 16,0 0 0-16,4-3 0 0,16-3 0 16,5 2-1-16,2 1 0 15,4 3 0-15,2 1 0 16,-2 11 1-16,-2 5 1 16,-6 6 0-16,-1 2 1 0,-7 5 0 15,-4 2 1-15,-10 2 1 16,-5 4 0-16,-17-2 0 0,-8-2-1 15,-7-4 0-15,-3-3-2 16,-1-6-3-16,3-9-7 16,11-2-9-16,7-12-18 15,9-7-32-15,16-5-16 16,10-1-4-16,7-2-6 16,5-3 12-16</inkml:trace>
  <inkml:trace contextRef="#ctx0" brushRef="#br0" timeOffset="24582.8036">17027 3118 60 0,'35'-23'86'0,"3"1"0"15,3-5-11-15,3 0-13 16,-4-4-16-16,6 2-17 16,-7 0-9-16,-5 0-7 15,-6 3-5-15,-10 4-2 16,-7 3-1-16,-8 9-2 0,-3 10-1 16,-7-8-1-16,-6 10 0 15,-2 10-1-15,-3 6-1 16,2 7 1-16,0 4-1 15,6 2 1-15,0 3 0 0,8 0 1 16,2-4-1-16,1-2 1 16,8-9 0-16,4-3-1 15,4-10 2-15,3-6-2 0,0-5 1 16,1-9 0-16,1-4 0 16,-1-2-1-16,1-2 2 15,-2 2-2-15,-4 1 0 16,0 6 0-16,-6 0-2 15,1 5 2-15,-11 8-1 0,14-2 1 16,-14 2-1-16,5 9 0 16,-2 2 0-16,0 1 1 15,1 0 0-15,3 1 0 16,-1-2 0-16,5-4 0 0,4-4 1 16,4-3-1-16,2-1 1 15,2-9-1-15,0-3 0 16,2 0 0-16,-2-3 0 15,-4 5 0-15,-4 1 0 0,-1 4-1 16,-6 1 1-16,-8 5-1 16,11 0 1-16,-11 0-1 0,8 9 1 15,3-4 0-15,7-2 0 16,1-1 0-16,7-1 0 16,5-6 1-16,3-7 0 15,-1-5 0-15,-2-5-1 16,-4-1 4-16,-4 0-4 0,-8 0 0 15,-6 3 0-15,-4 2 0 16,-5 7 0-16,0 11 0 16,-12-3 0-16,1 6 0 15,0 13 0-15,0 4 0 0,1 4 0 16,3 2 0-16,4 3 0 16,3-4 0-16,11-4 0 15,5-4 0-15,9-9 0 0,8-8 0 16,2-3 0-16,5-14 0 15,-2-8 0-15,1-5 0 16,-4-9 0-16,-2-1 0 16,-8-8 0-16,-3 0 0 0,-7-2 0 15,-2-2 0-15,-6 5 0 16,-1 2 0-16,-1 12 0 16,-3 1 0-16,-2 15 0 15,0 17 0-15,-6 6 0 0,-4 24 0 16,0 12 0-16,-2 16 0 15,1 6 0-15,-1 11 0 16,3 10 0-16,4 2 0 0,1-4 0 16,2 1 0-16,-1-5 0 15,2-4 0-15,0-8 0 16,-1-9 0-16,-2-11 0 16,1-13 0-16,-2-8 0 0,2-13 0 15,3-13 0-15,0 0 0 16,-2-26 0-16,2-1 0 15,4-9 0-15,2-6 0 16,0-5 0-16,1 1 0 0,-2 1 0 16,-1 1 0-16,1 7 0 15,-1 4 0-15,1 7 0 16,1 4 0-16,4 4 0 16,5 0 0-16,6 1 0 15,3 0 0-15,6-1 0 0,0 1 0 16,1-3 0-16,-3 2 0 15,0 0 0-15,-6 1 0 0,-5 3 0 16,-3 3 0 0,-5 3 0-16,-9 8 0 0,8-14 0 15,-8 14 0-15,0 0 0 16,0 0 0-16,0 0 0 0,9 8 0 16,-9-8 0-16,21 13 0 15,-3-9 0-15,4-4 0 16,5 0 0-16,5-10 0 15,-1-9 0-15,2-6 0 0,-2-7 0 16,3-5 0-16,-8-8 0 16,0-5 0-16,-6-3 0 15,-3-5 0-15,-4 4 0 16,-4 0 0-16,-2 9 0 0,-4 1 0 16,-1 14 0-16,-2 5 0 15,0 25 0-15,-9-5 0 16,-1 17 0-16,-3 15 0 15,1 8 0-15,0 14 0 0,0 9 0 16,3 4 0-16,3 5 0 16,4 0 0-16,2-5 0 15,5-1 0-15,4-8 0 0,5-8 0 16,-1-9 0-16,1-9 0 16,1-6 0-16,-2-12 0 15,4-4 0-15,-5-10-3 16,-10-11-83-16,10-9-2 0,-4-7-4 15,-2-6-6-15,-3-3-5 16</inkml:trace>
  <inkml:trace contextRef="#ctx0" brushRef="#br0" timeOffset="24735.7119">19020 2575 25 0,'-19'-9'95'0,"6"-1"-1"16,3 3-6-16,10-3-3 15,7-3-3-15,8-3-68 16,6 1-3-16,3-4-10 0,6 3-17 15,10-2-64-15,-13-2-5 16,-9 1-2-16,-4-3-8 16,-9 3-3-16</inkml:trace>
  <inkml:trace contextRef="#ctx0" brushRef="#br0" timeOffset="24857.575">18649 2346 51 0,'-33'6'3'16,"16"-1"-3"-16,8-5 0 16,9 0 0-16</inkml:trace>
  <inkml:trace contextRef="#ctx0" brushRef="#br0" timeOffset="39505.4179">8995 5278 29 0,'-6'-56'70'15,"-5"-2"4"-15,5 4-23 16,-4 2-5-16,1 5-8 0,-1 6-5 16,4 6-9-16,0 7-3 15,0 6-7-15,3 7-3 16,3 15-3-16,0 0-2 0,-5 15-1 16,3 18-2-16,-2 12-1 15,2 12-2-15,1 10 4 16,-2 8 1-16,-1 5-1 0,-2 5 0 15,-2-5-1-15,3-1-2 16,-6-7-7-16,7-5-12 16,-5-6-48-16,7-12-12 15,-1-10-6-15,3-16-6 0,4-11-2 16</inkml:trace>
  <inkml:trace contextRef="#ctx0" brushRef="#br0" timeOffset="39762.0866">8855 5088 34 0,'1'-67'76'15,"2"3"-2"-15,10 7 0 0,7 12-37 16,1 10-4-16,9 10-10 16,0 12-5-16,0 15-4 15,-1 7-5-15,3 12-1 0,-6 8-2 16,0 7-1-16,-4 6-1 15,-4 3-1-15,-5 3 0 16,-7 2-1-16,-5 6-6 16,-3-4-7-16,-6 1-38 15,-3 2-24-15,-2-3-6 0,3-3-5 16,0-7-4-16</inkml:trace>
  <inkml:trace contextRef="#ctx0" brushRef="#br0" timeOffset="40518.3164">9290 5429 36 0,'18'-16'84'0,"4"3"0"16,4 2-4-16,-3 4-5 16,0 4-44-16,3 5-11 15,-3-1-6-15,-5 9-6 0,-4 7-2 16,-9 2-1-16,-5 3-2 15,-2 4 0-15,-11-3 0 16,-1-1 1-16,0-5-1 0,-1-3-1 16,2-8 0-16,13-6-1 15,-11-6 1-15,11-7-1 16,10-4-1-16,6-2 0 0,4-3 0 16,5 1 0-16,3 3 1 15,3 2-1-15,0 5 1 16,2 1 0-16,1 2 0 15,2 0 1-15,1 0-1 0,0-1 1 16,2-4 0-16,-3-1 1 16,-2-4-2-16,-2-2 0 15,-7-2 0-15,-5 1-1 16,-5 0 1-16,-8 1-1 0,-6 3-1 16,-2 4-1-16,-9 5 2 15,-5 5-1-15,0 3 0 16,-5 7 0-16,2 9-1 15,0 4 3-15,4 5 0 0,4 4 0 16,8 1 1-16,2-2 0 16,7-4 0-16,13-6-1 15,11-7 2-15,5-10-2 16,5-6-1-16,5-13 1 0,-3-11-2 16,5-7 0-16,-6-8 1 15,-3-8 0-15,-5-2 0 16,-7-1 2-16,-4-2-1 0,-6 2 1 15,-8 1 2-15,-2 8 0 16,-2 8-1-16,-5 6 0 16,-6 11-1-16,-2 11-2 15,-1 10 0-15,-1 15 0 0,0 14 0 16,2 14-2-16,2 9 1 16,0 15 0-16,3 5 0 15,3 10 3-15,2 4 1 16,3 6-3-16,3 3 0 0,-1-2 0 15,4-1 0-15,-3-7 0 16,2-7 0-16,-4-12 0 16,6-10 0-16,-6-18 0 0,8-21-53 15,2-10-33-15,0-16-2 16,2-19-6-16,-1-18-7 16</inkml:trace>
  <inkml:trace contextRef="#ctx0" brushRef="#br0" timeOffset="40668.3982">10377 5287 69 0,'-13'3'84'0,"13"-3"-15"16,-10 4-67-16,10-4 1 16,14-7-73-16,3 0-9 15,5 0 1-15</inkml:trace>
  <inkml:trace contextRef="#ctx0" brushRef="#br0" timeOffset="41232.126">11527 5132 6 0,'0'-9'20'16,"0"9"-1"-16,2-14-15 16,-2 14-31-16</inkml:trace>
  <inkml:trace contextRef="#ctx0" brushRef="#br0" timeOffset="42763.0394">11935 4855 50 0,'0'-31'87'16,"0"1"-2"-16,-7 2-4 15,-4 3-4-15,9 5-54 0,-8 5-9 16,2 7-4-16,-2 8-5 16,3 7-3-16,5 12-1 15,2 10-1-15,0 6-1 16,5 9 0-16,8 6 1 16,4 3 0-16,2-1 1 15,1 0 0-15,-1-3 0 0,-5-5 1 16,-5-6 2-16,-5-5-1 15,-4-8 1-15,-10-4 0 16,-7-9 0-16,-5-3 0 0,-4-6 0 16,0-2-2-16,7-1-1 15,0-4-2-15,7-3 0 16,9-4-1-16,7-2-2 0,12-4-4 16,15-3-4-16,3-8-6 15,11-4-2-15,6-7 1 16,4-5-1-16,0-6 3 0,-2-5 5 15,-3-2 7-15,-8-5 6 16,-1 2 9-16,-9 2 5 16,-7 3 4-16,-8 7 0 15,-3 7 0-15,-7 10-3 0,-2 9-3 16,-4 9-3-16,-1 13-3 16,-11 6-2-16,3 15-3 15,-4 8 0-15,2 10-2 16,1 8 1-16,-2 7-1 0,4 6 1 15,2 2-1-15,-2-1 1 16,5-2 0-16,2-5-1 16,0-6 0-16,0-10 1 15,1-7-1-15,2-8 0 0,2-10 1 16,-5-13-1-16,10 0 1 16,1-15-1-16,-1-6 1 15,5-7-1-15,3-2 1 0,4-3-1 16,-1 1 0-16,2 5-1 15,-1 4 0-15,-2 11 0 16,-2 8 0-16,0 7 0 16,-1 15 0-16,0 6 0 0,1 10 0 15,2 3 1-15,7 2 0 16,3-3 0-16,6-4 1 16,4-9-1-16,6-11 1 15,0-12 0-15,3-7 1 16,0-14-1-16,-6-9 0 0,-4-4 1 15,-4-4 1-15,-7-1-1 16,-7 0 1-16,-7 4-1 16,-7 3 1-16,-7 7-2 15,-3 4 1-15,-11 10-1 0,-3 7-1 16,-4 4 0-16,-5 13-1 16,-1 5 1-16,2 5-1 15,2 3 0-15,6-1 1 16,7-2-1-16,9-2 0 15,1-8 0-15,11-7 0 0,6-6 0 16,5-3 0-16,1-4 0 16,-2-3 0-16,-3-1 1 0,-1 1-1 15,-4 4 0-15,-5 3 0 16,-8 3 1-16,12 13-1 0,-9 3 0 16,1 2 0-1,2 3 1-15,3 3 0 0,1-2 0 16,0-1 1-16,6-7-1 15,-1-7 1-15,1-7 0 16,2-2 1-16,0-12 0 16,0-7 0-16,-3-6 0 0,5-3 1 15,-2-6-1-15,1 0 0 16,-1 2 0-16,3-1-1 16,-1 7 0-16,-2 2-1 0,2 8 0 15,-4 5-1-15,1 7 1 16,-4 6-2-16,-1 12 2 0,-2 8-1 15,-1 4 0 1,1 5 0-16,-2 3 1 0,6 1 0 16,1-1 0-16,6-3 0 15,3-5 1-15,10-8-1 16,1-8 1-16,5-6 1 16,0-4-1-16,6-10 1 0,-5-8 0 15,-2-5-1-15,-3-3 1 16,-4-2-1-16,-10-2 0 15,-2 2 1-15,-5 3 0 16,-8 0-2-16,-1 8 0 0,-6 4 0 16,0 15 0-16,-15-9 0 15,4 15 0-15,2 9 0 0,-3 4 0 16,7 5 0-16,-1 3 0 16,6-1 0-16,0 2 0 15,6-5 0-15,9-3 0 16,2-4 0-16,6-4 0 0,1-5 0 15,8-3 0-15,3-4 0 16,2 0 0-16,4-6 0 16,5 1-21-16,4-2-65 15,-4-4-4-15,2-5-2 0,-5-6-7 16,4-2-4 0</inkml:trace>
  <inkml:trace contextRef="#ctx0" brushRef="#br0" timeOffset="43661.362">15985 4692 50 0,'-13'-36'81'0,"0"-6"-1"16,3 1-4-16,-2-29-22 15,4 28-29-15,-2 2-3 16,-1 10-7-16,-3 7-3 15,-5 14-2-15,-2 9-2 0,-6 20 0 16,-4 13-2-16,-5 10-2 16,4 2-1-16,2 7 0 15,5-2 0-15,6-5-1 16,9-7 1-16,8-11-1 16,6-8 0-16,13-9 0 0,1-7 1 15,1-3-1-15,-1-5-1 0,0-3 0 16,-4 0-1-1,-1-1-1-15,-13 9 1 0,13 0 0 16,-9 9 0-16,2 6-1 16,1 8 2-16,4 2-1 15,6 3 1-15,4-5 0 0,8-2-1 16,4-11 0-16,7-10 1 16,1-12 0-16,0-13-1 15,-2-10 0-15,-3-13 2 16,-7-3-2-16,-10-11 2 0,-3-2-1 15,-12-4 0-15,-4 1 0 16,-13-2 2-16,-7-2-2 16,-5 6 1-16,-6 5-1 0,-5 10 1 15,-4 11-2-15,-9 15 0 16,-1 18 0-16,-8 17 0 16,-3 24 0-16,-4 20 0 0,0 16-1 15,7 14 1-15,7 11 1 16,12 2-1-16,13 1 1 15,23-4 0-15,14-8 0 16,22-13 0-16,21-9 0 16,13-17 0-16,8-13-5 0,14-9-6 15,0 3-44-15,20-29-31 16,-5-13-2 0,-16-11-8-16,-9-5-4 15</inkml:trace>
  <inkml:trace contextRef="#ctx0" brushRef="#br0" timeOffset="46328.1006">18043 4193 31 0,'2'-59'84'0,"-1"7"-1"0,-1 7-3 15,-2 15-8-15,-2 3-56 16,-1 9-1-16,5 18-3 15,-11 5-5-15,5 22-6 16,-1 11-1-16,0 12-1 0,-4 10 0 16,3 5 0-16,0 2 1 15,5-6 0-15,3-4-1 16,1-13 1-16,10-11 1 16,5-15 0-16,7-10 0 0,4-12 1 15,4-13 0-15,2-10 0 16,0-4 1-16,-1-6 1 15,-1-2 1-15,-3 4-1 16,-4 1 1-16,-4 8 0 0,-6 9-1 16,-4 9 0-16,0 8-1 15,-7 15-1-15,-3 16 0 16,0 14-2-16,-5 8 0 16,-5 13-1-16,0 3-2 0,4 5-7 15,-1-3-12-15,7-9-34 16,8-4-23-16,13-16-5 15,10-14-7-15,10-16 1 0</inkml:trace>
  <inkml:trace contextRef="#ctx0" brushRef="#br0" timeOffset="46698.418">18940 4414 25 0,'23'-65'83'0,"-9"6"0"15,-9 5-3-15,-5-13-14 16,0 28-38-16,-10 15-7 0,-9 9-10 15,-6 13-4-15,-5 9-3 16,-4 14-2-16,-4 8-2 16,2 9 0-16,2 3 0 15,3 2 0-15,9-1-1 0,9-6 1 16,8-5 0-16,5-8 0 16,12-10 2-16,9-10 1 15,6-5-1-15,5-13 1 16,2-5 0-16,-1-4 3 15,0-4-1-15,-2 0 1 0,-2 3-1 16,-8 3 0-16,-5 5-1 16,-5 9 0-16,-1 7-2 15,-4 9 0-15,-2 13-2 16,-2 15 0-16,-2 10-1 0,0 12 1 16,-7 8 1-16,0 12-1 15,-4-1-5-15,6 5-31 16,1-3-44-16,4-4-2 0,6-6-7 15,16-14-5-15</inkml:trace>
  <inkml:trace contextRef="#ctx0" brushRef="#br0" timeOffset="47614.3551">17880 4057 23 0,'-40'-18'68'0,"-5"8"2"15,-7 0 0-15,-27 10-46 16,29 4-1-16,4 11-2 16,8 10-8-16,9 4-2 0,12 11-4 15,13 2-1-15,6 9-3 16,15 1 0-16,6 1-1 15,3 3 2-15,-1 0-1 16,-6 2 1-16,-6-1 0 16,-13-3 0-16,-10-1-1 15,-17-6 2-15,-5-8 0 0,-7-9-1 16,0-10 1-16,5-14-4 16,6-12-1-16,12-20-2 15,12-16-1-15,8-12 1 0,14-11-1 16,4-9 1-16,2-8 1 15,2-2 1-15,-3-1 3 16,-4 6 4-16,-3 5 1 0,-6 8 2 16,1 11 1-16,-6 14 0 15,-2 9-1-15,2 16-1 16,-5 16 0-16,7 13-1 16,-5 22-3-16,-2 23-2 15,0 16-1-15,-5 20 0 0,-1 20 0 16,0 12 0-16,1 12-4 15,1 7-5-15,2-6-17 16,0 0-56-16,17-7 0 16,18-10-6-16,13-19-6 0,15-16-3 15</inkml:trace>
  <inkml:trace contextRef="#ctx0" brushRef="#br0" timeOffset="48432.817">21676 4385 51 0,'-6'-43'76'0,"-4"5"0"15,-6 7-34-15,-5 7-2 16,-2 12-10-16,-7 10-7 16,-1 9-9-16,-5 14-4 0,1 11-3 15,-2 8-3-15,7 7-2 16,3 3 0-16,7 4-1 16,11-4-2-16,4-4 2 0,9-5-1 15,9-11-1-15,10-7 1 16,4-13 0-16,5-10 0 15,3-9 0-15,1-15 0 0,0-12 1 16,-1-12 1-16,-4-10 2 16,1-5 2-16,-3-9 0 15,-2-4 0-15,-6 2 1 16,1 3-1-16,-2 7 2 0,-5 10-3 16,-3 12-1-16,-2 11-2 15,-4 17 0-15,-6 14 0 16,5 14-2-16,-5 18-2 0,-3 14 1 15,-1 7 0-15,-2 13 0 16,-1 7 0-16,3 0 0 16,2 2 0-16,2-5-2 15,3-9 1-15,7-6 0 16,4-10 0-16,3-13 1 0,3-13-1 16,4-8 1-16,-2-11 1 15,2-7 1-15,-2-9 0 16,3-7 1-16,-4-4 0 15,-1-1 0-15,-3 1 1 0,-2 4-1 16,-5 5 0-16,0 4-1 16,-10 14 1-16,12-7-2 0,-12 7 0 15,8 12 0 1,-6 0-2-16,4 5-4 0,-4-4-11 16,5 0-38-16,-2 3-24 15,1-5-3-15,-6-11-6 16,12 3-4-16</inkml:trace>
  <inkml:trace contextRef="#ctx0" brushRef="#br0" timeOffset="48821.0423">22399 4242 34 0,'0'0'74'15,"0"0"0"-15,10 0-3 16,-10 0-8-16,12 12-57 0,-4 13-2 15,6 3 0-15,-4 5-2 16,3 0 0-16,2-1 2 0,0-2 1 16,1-4 3-16,-2-3 1 15,0-9 4-15,0-6 0 16,3-5 0-16,-2-3-2 16,2-9-2-16,-3-6-4 15,8-2-18-15,-3-7-61 16,-1-3-4-16,2-4-5 0,1 0-7 15,3-1 4-15</inkml:trace>
  <inkml:trace contextRef="#ctx0" brushRef="#br0" timeOffset="49836.5524">24555 4019 25 0,'0'-51'81'15,"-9"8"-3"-15,-14 10-2 16,-13 10-3-16,-38 13-59 0,22 10 1 16,-3 9-1-16,7 10-3 15,5 10-5-15,11 4-1 16,16 7 0-16,14 1-1 16,13 3-2-16,12 1 0 0,12-1-1 15,4 2 0-15,-1-2 1 16,-3-1-1-16,-12-3 0 15,-11-3 2-15,-12-3-1 0,-11-4 1 16,-15-3-1-16,-5-7 1 16,1-9-1-16,-1-8-2 15,7-6-2-15,6-13 0 16,11-11-1-16,7-13 0 0,10-8 0 16,6-7 1-16,-1-12 2 15,-1-3 2-15,-3-7 4 16,-5-2 1-16,-5 1 2 15,-1 4 1-15,-2 8-1 16,-2 7 0-16,0 15-2 0,-4 9 0 16,4 21-3-16,4 14-1 15,-10 25-2-15,1 21 0 16,3 18-2-16,-7 18 0 16,1 19 1-16,-2 14-2 15,-3 8 0-15,-2 4-3 0,3-1-6 16,-2-7-18-16,4-7-54 15,11-10-2-15,3-20-6 16,14-20-5-16</inkml:trace>
  <inkml:trace contextRef="#ctx0" brushRef="#br0" timeOffset="50278.7161">25257 3925 42 0,'0'-26'84'16,"-4"8"-3"-16,-10 5-3 15,-4 7-4-15,32 6-61 0,-28 7 0 16,-4 8-3-16,0 3-4 16,-1 5-4-16,5 0 0 15,2 2-1-15,3-4 1 16,6-1 0-16,3-5 0 0,10-3 0 15,6-4 1-15,6-5 1 16,4 0-1-16,6-1 0 16,4 0 0-16,1 1-1 15,0 2-1-15,-1 2 0 16,0 6-1-16,-2-1 0 0,-4 5 0 16,-2 1 1-16,-4 4 0 15,-5 1 2-15,-4 1-1 16,-2 4 2-16,-9-2-1 15,-4 1 1-15,-9 2 1 0,-6 1-1 16,-11-2-1-16,-6-1-1 16,-5-4-1-16,-5-4-3 15,5-3-10-15,-5-5-41 0,11-11-29 16,8-17-3-16,8-12-7 16,7-10-4-16</inkml:trace>
  <inkml:trace contextRef="#ctx0" brushRef="#br0" timeOffset="50422.9785">25365 3809 7 0,'16'-42'85'16,"3"7"2"-16,5 6-7 15,10 6-3-15,6 31-27 0,12-12-49 16,1 4-62-16,14 0-11 16,2 1-8-16,2-1-7 15,3 6 0-15</inkml:trace>
  <inkml:trace contextRef="#ctx0" brushRef="#br0" timeOffset="53782.2846">7758 2504 23 0,'-53'6'87'15,"12"-4"-5"-15,9-2-3 0,8 0-4 16,24 0 0-16,3-14-72 16,28 3 0-16,20-3 0 15,20-8 0-15,24-9 2 0,22-8-2 16,26-9 0-16,17-8-2 16,19-7-3-16,11-6-9 15</inkml:trace>
  <inkml:trace contextRef="#ctx0" brushRef="#br0" timeOffset="54282.9091">8696 6356 45 0,'-11'4'94'0,"11"-4"-3"15,14-13-8-15,14-7-2 16,17 15-4-16,14-24-78 15,22-3 0-15,21-4 2 0,20-5-1 16,16-5 1-16,19-4 0 16,18-5-1-16,15-5-1 15,15 1-3-15,11-7-9 0,12-1-38 16,8 6-29-16,3-1-3 16,-4 7-7-16,-8 0-5 15</inkml:trace>
  <inkml:trace contextRef="#ctx0" brushRef="#br0" timeOffset="65264.0815">9895 7052 44 0,'-23'-30'81'0,"-5"12"-1"16,0 8-3-16,-4 9-4 0,27 16-58 16,-31 12 1-16,1 12-2 15,1 9-3-15,2 7-4 16,3 7-1-16,3 3-1 0,7 1-2 15,8-5 0-15,6-6-2 16,7-7 1-16,12-10-1 16,10-9 0-16,5-18 1 15,8-9 0-15,7-10 0 0,-2-13 1 16,9-8-1-16,-7-8 0 16,3-1 1-16,-7-1-2 15,-2 4 0-15,-5 5 0 0,-11 5-1 16,-2 7 0-1,-6 8 0-15,-4 7-1 0,-10 3 1 16,10 13-1-16,-7 5 0 16,1 4 0-16,4 5 1 0,-2 3 0 15,6 0 0-15,4-2 0 16,3-3 0-16,5-6 0 16,8-8 1-16,3-10 0 0,2-6 0 15,3-14 1-15,-2-9-1 16,-2-7 1-16,-2-5 0 15,-7-3-1-15,-7-3 1 16,-7 2-1-16,-8 2 0 0,-5 3 0 16,-8 2-1-16,-9 4 0 15,-4 5-1-15,-7 7 0 16,-1 8 0-16,-6 7 0 0,-1 7 0 16,1 13-1-1,-1 11 1-15,6 4 0 0,6 8 0 16,7 2 0-16,11 3 1 15,6-2 0-15,8-4 0 16,14-8 0-16,8-5 1 0,7-10 0 16,3-9 0-16,5-2 0 15,-4-15 1-15,-2-6 0 16,-2-5-1-16,-4-4 1 16,-7-2-1-16,-2 1-1 15,-6-1 1-15,-5 3-1 0,-2 3 0 16,0 5 0-16,-5 4-1 15,0 7-1-15,-6 8 1 0,14 1 0 16,-8 11 1-16,1 7-1 16,-3 5 1-16,3 3-1 15,1 3 1-15,-4-1 1 0,2-3-1 16,0-3 1-16,-2-7-1 16,1-5 1-16,-5-11 0 15,12 0 1-15,-7-8 0 0,4-11-1 16,-2-4 1-16,4-6-1 15,2-4-1 1,0-2 1-16,5 1 0 0,-1 0 0 16,4 6-1-16,-3 3 0 15,2 7 0-15,-1 7 0 16,0 7 0-16,-2 4-1 0,-3 10 1 16,1 6-1-16,-4 5 1 15,-1 4 0-15,0 0 1 16,-2 0-1-16,-2-3 1 0,4-3 0 15,-3-7 1-15,5-8 0 16,-3-4-1-16,7-7-1 16,2-11 2-16,1-6-1 0,0-4 0 15,1-6 1-15,3 1-1 16,-3-1 0 0,-2 1 0-16,0 4 0 0,-6 8 0 15,2 5-1-15,0 9 0 0,-4 7-1 16,0 7 1-1,-2 9-1-15,1 11 1 0,-4 2-2 16,5 6-2-16,-4-3-5 0,9 6-26 16,2-4-46-1,0-7-3-15,2-8-5 0,6-10-6 16,5-7-2-16</inkml:trace>
  <inkml:trace contextRef="#ctx0" brushRef="#br0" timeOffset="66172.2376">11611 6975 53 0,'0'-16'85'0,"0"4"-2"0,0 12-5 16,-7-7-3-16,7 7-51 15,-8 14-9-15,6 3-4 16,-1 1-7-16,2 7-1 16,-1-3-1-16,1 5 0 0,1-4-1 15,0-3-1-15,0 0 2 16,0-8 1-16,-1-4 0 15,1-8 1-15,0 0 0 16,13-8 1-16,-7-8 1 0,3-5 0 16,0-6-1-16,4-3-2 15,-2-3 1-15,2 0-2 16,-2 2 0-16,-1 5-1 0,3 2-1 16,-4 10 0-16,2 7 0 15,-3 7-1-15,1 10 0 16,-4 10 1-16,3 6-1 15,0 3 0-15,-2 2 1 0,3-2-1 16,-1-3 1-16,5-6 1 16,3-6 0-16,2-9-1 15,2-5 1-15,-1-8 0 0,5-7 0 16,1-7 0-16,-3-2 0 16,-2-5 0-1,-1 0 0-15,-2 0 0 0,-3 3-1 16,-6 3 1-16,0 3-1 15,-3 7 0-15,-3 4-1 0,-2 9 0 16,0 0 0-16,2 18 0 16,-2 1 0-16,0 4 0 15,1 1 0-15,3 2 1 16,6-3-1-16,2-3 1 0,4-5 1 16,8-7 0-16,0-5 0 15,8-4-1-15,-4-9 2 16,3-7-1-16,-1-5 0 15,-7-3 1-15,-3-3-1 0,-6-2 0 16,-9 2 0-16,-4-1 0 16,-3 3-1-16,-10 3 1 15,-6 5-1-15,-3 4-1 0,-3 8 1 16,-5 6-1-16,1 4 0 16,-2 11-1-16,7 7 1 15,3 4 0-15,5 1 0 16,10 2 1-16,5-5-1 0,3-5 1 15,12-4 0-15,3-10 0 16,4-6 1-16,1-10-1 16,4-7 1-16,-4-6 0 15,-1-3 0-15,0-1 0 0,-1-4 0 16,-1 6 0-16,-5 2 0 16,0 5 0-16,1 4-1 15,-4 6 0-15,-2 6 0 16,3 3-1-16,-4 7 1 0,2 5 0 15,5 3-1-15,-2 1 1 16,1 0 0-16,1-1 0 16,2-1 0-16,3-4 0 0,0-1-2 15,2-4-3-15,2-4-8 16,11-1-27-16,14 1-42 16,0-4-2-16,4-3-6 15,5-1-6-15</inkml:trace>
  <inkml:trace contextRef="#ctx0" brushRef="#br0" timeOffset="66795.4773">13959 6661 84 0,'45'-39'90'0,"-1"-6"-4"0,-6-2-4 15,-5-4-2-15,-5 2-60 16,-7 0-3-16,-9 3-6 0,-7 3-4 16,-9 7-2-16,-13 5-3 15,-10 8 0-15,-9 10-2 16,-11 8 0-16,1 9-1 15,-8 13 0-15,2 9 0 16,2 9 1-16,6 9-1 0,11 4 1 16,13 4 0-16,12 1 1 15,17-5 0-15,19-3 1 16,18-10-1-16,14-9 1 16,13-12 0-16,14-13 0 0,1-10-1 15,3-12 1-15,-6-11 0 16,-2-5 0-16,-11-7 1 15,-14 1 0-15,-13-3 2 0,-14 2-5 16,-12 2 0-16,-11 3 0 16,-9 7 0-16,-14 5 0 15,-10 10 0-15,-3 7 0 0,-7 12 0 16,-3 16 0-16,1 14 0 16,0 11 0-16,6 12 0 15,6 10 0-15,8 9 0 16,3 5 0-16,12 5 0 15,1 2 0-15,7 2 0 16,7 0 0-16,-3-5 0 0,-1 2 0 16,-2-6 0-16,0-5 0 15,-3-5 0-15,-2-11-7 0,1-5-17 16,-3-16-59 0,3-13-4-16,-3-24-4 0,16 0-7 15,0-27 0-15</inkml:trace>
  <inkml:trace contextRef="#ctx0" brushRef="#br0" timeOffset="67704.0215">14850 6418 67 0,'11'-38'90'0,"-6"10"-4"16,-4 5-5-16,-1 12-4 15,0 11-53-15,-10-2-11 16,6 9-2-16,1 15-7 0,-3 1-3 15,3 6-1-15,2 3 0 16,1-2 1-16,3-1-1 16,7-6 1-16,2-6-1 15,3-7 1-15,7-8 0 0,3-4 0 16,-2-9 1 0,5-8-1-16,-2-3 1 0,2-3 0 15,-2 0 1-15,-5 2 0 16,-3 5 0-16,-2 2 0 0,-4 7-1 15,-12 9 0-15,13 0-1 16,-11 9 0-16,-2 9 0 16,0 2-2-16,0 6 1 15,1-1 0-15,2 1 1 0,2-2 0 16,5-4-1-16,3-6 1 16,5-9-1-16,7-5 1 15,0-5 1-15,5-11-1 0,0-3 0 16,3-9-1-16,-4 0 1 15,-3 0 0-15,-3-1 0 16,-4 4 0-16,-6 3-1 16,-2 4 1-16,-5 1-1 15,-2 8 1-15,0-1-1 0,-4 10 0 16,13-17 0-16,-1 3 0 16,5-4 0-16,2-3 1 15,5-8-1-15,3-7 0 0,0-2 0 16,-6-7 2-16,2-1 0 15,-7-1 1-15,-5-2 0 16,-7 1-1-16,-3 2-2 0,-1 6 0 16,-3 3 0-16,-4 11 0 15,-4 7 0-15,-2 15 0 16,-2 8 0-16,-1 19 0 16,0 15 0-16,2 9 0 15,2 9 0-15,3 8 0 0,7 4 0 16,6 0 0-16,11-4 0 15,7-5 0-15,8-10 0 16,4-10 0-16,6-8 0 0,0-15 0 16,1-8 0-16,-4-8 0 15,-2-9 0-15,-5-7 0 16,-4-5 0-16,-6-1 0 16,-5-1 0-16,-3-1 0 0,-4 3 0 15,-3 5 0-15,-2 5 0 16,-3 11 0-16,0 0 0 15,-1 21 0-15,-5 8 0 0,1 10 0 16,-2 9 0-16,-1 6 0 16,2 7 0-16,2 1 0 15,2-3 0-15,1-3 0 0,1-4 0 16,1-6 0-16,3-11 0 16,2-5 0-1,-4-15-28-15,-2-15-55 0,0 0-4 16,0 0-3-16,9-26-8 15,-9-10-2-15</inkml:trace>
  <inkml:trace contextRef="#ctx0" brushRef="#br0" timeOffset="67864.445">15757 6118 29 0,'-20'-19'94'0,"8"-2"-3"0,5 4-4 16,10 0-5-16,12 0-3 0,11 0-70 15,3-2-4-15,7 4-12 16,-3 1-42-16,1 1-31 16,-1 0-1-16,-11-1-7 15,-8 1-7-15</inkml:trace>
  <inkml:trace contextRef="#ctx0" brushRef="#br0" timeOffset="68007.9531">15526 5780 79 0,'-60'6'87'0,"7"1"-6"16,7-1-3-16,14 4-17 16,20 1-119-16,0-5-4 15,12-6-12-15,7 9-10 0,18-6-2 16</inkml:trace>
  <inkml:trace contextRef="#ctx0" brushRef="#br0" timeOffset="68861.1352">17431 6093 0 0,'20'-55'85'0,"-10"8"3"15,-10 5-3-15,-4 10-5 16,-14 8-2-16,-8 12-63 0,-4 12-4 16,-7 12-1-1,0 12-5-15,-4 4-2 0,2 6-1 16,7 1-1-16,11-2 0 15,6-2 0-15,14-10 2 0,8-9-1 16,13-8 0-16,9-6 0 16,7-11 0-1,1-6 1-15,0-3 0 0,-6 1-1 16,-5 1-1-16,-7 5 1 16,-2 8-1-16,-9 7 0 0,-4 10 0 15,-4 9 0-15,-1 11-1 16,1 3 0-16,2 7 1 15,6 0 0-15,4 0 0 0,4-8 0 16,9-7 0-16,7-13 1 16,6-11 0-16,9-9-1 15,0-16 1-15,1-11 0 16,-2-8-1-16,-3-7 1 0,-7-7 1 16,-7-2-3-1,-9-5 0-15,-12-6 0 0,-8 1 0 16,-8 0 0-16,-16 0 0 15,-10 1 0-15,-14 7-3 16,-9 6 3-16,-12 13-5 0,-9 12 3 16,-9 17 1-16,-5 13 0 15,-1 19 1-15,-3 19 1 0,7 19 2 16,5 17-1 0,12 16 4-16,11 10-6 0,13 11 0 15,18 3 0-15,16-3 0 16,15-2 0-16,20-11 0 15,22-11 0-15,24-10-11 16,38-15-72-16,10-21-3 0,22-15-3 16,15-19-7-16,13-8-8 15</inkml:trace>
  <inkml:trace contextRef="#ctx0" brushRef="#br0" timeOffset="69451.9898">18655 5812 24 0,'-20'-24'89'16,"8"-10"0"-16,5 0-6 16,7-7-3-16,13 35-13 0,8-33-52 15,11 5-3-15,8 8-7 16,2 9-2-16,4 13 0 16,-2 6-2-16,-5 18 1 15,-5 9-1-15,-11 10 0 16,-9 6 1-16,-11 1 0 0,-6 2 1 15,-14-3-1-15,-6-4-1 16,-2-7 0-16,-1-8 0 16,3-7 0-16,4-6-1 15,7-7 1-15,12-6-1 0,0 0 0 16,10 0 0-16,13 1 0 16,3 4 0-16,4 2-1 15,3 7 1-15,2 4-1 16,-2 4 1-16,-2 2 0 0,-2 2 2 15,-6-2 1-15,-8 3 1 16,-7-4 1-16,-8-1-1 16,-14-3 2-16,-9-2-6 0,-11-5 0 15,-8-5 0-15,-8-2 0 16,-2-2 0-16,3-3 0 0,6 0 0 16,9-1 0-16,9-7-27 15,4 0-58-15,26-2-2 16,20-2-4-16,14-5-7 15,11-4-3-15</inkml:trace>
  <inkml:trace contextRef="#ctx0" brushRef="#br0" timeOffset="69769.196">19502 5712 7 0,'21'-44'92'0,"-7"7"0"15,-11 4-3-15,-3 9-7 16,-9 7 1-16,-5 7-61 15,-7 10-6-15,-5 14-6 0,-4 13-4 16,-4 7-2-16,2 12 0 16,0 7-2-16,9 7 0 15,7 1-2-15,8 0 0 16,8-7 0-16,13-5 0 16,11-8 0-16,6-9 0 0,7-11 0 15,0-9 0-15,-1-7 0 16,-5-4 0-16,-5-10 0 0,-8-3 0 15,-9-5 0 1,-9 3 0-16,-19 1 0 0,-11 4 0 16,-9 4 0-16,-6 5-15 15,-14 15-47-15,2-2-24 0,-5 2-3 16,-3 3-5 0,4 0-5-16</inkml:trace>
  <inkml:trace contextRef="#ctx0" brushRef="#br0" timeOffset="70165.3447">18332 5843 0 0,'25'-59'89'16,"-6"4"3"-16,-5 8-4 16,-8 7-8-16,-6 11 1 15,-3 12-61-15,-11 16-5 0,-7 5-6 16,-6 19-3-16,-2 9-3 16,3 9-1-16,3 7-1 15,4 2 0-15,10 2 0 16,9-3 0-16,4-2-1 0,13-3 1 15,4-2-1-15,1-5 0 16,-1-1 1-16,-7 0-1 16,-5 0 1-16,-7 0-3 0,-4-3-3 15,-7 0-5-15,-7-5-11 16,7-5-32-16,3-2-30 16,0-7-1-16,6-14-7 15,0 0-3-15</inkml:trace>
  <inkml:trace contextRef="#ctx0" brushRef="#br0" timeOffset="70425.2325">18446 5826 73 0,'8'-65'92'0,"-1"7"-3"16,-1 4-5-16,-2 5-1 16,-2 8-52-16,-2 10-8 15,2 8-9-15,-4 10-4 0,2 13-4 16,-22 28 0-16,6 18-6 15,-4 20 0-15,-2 18 0 16,2 20 0-16,-1 16 0 0,1 11 0 31,5 3 0-31,4 0 0 0,8-5 0 0,3-7 0 16,10-6-48-16,2-8-37 16,10-15-3-16,7-12-5 15,5-22-9-15,13-10 7 0</inkml:trace>
  <inkml:trace contextRef="#ctx0" brushRef="#br0" timeOffset="71430.4116">21968 5766 70 0,'-14'-43'87'16,"-6"11"-3"-16,-4 12-5 15,-7 13 1-15,-5 11-61 0,0 14-2 16,-1 17-4-16,-1 5-5 16,-1 8-3-16,3 2-2 15,3 1 0-15,9-2-2 16,8-4 0-16,8-8 0 0,8-10 0 16,9-9-1-16,11-10 2 15,7-9 0-15,9-13 1 16,2-8 0-16,2-10 0 15,-1-5-1-15,-1-2 0 0,-4 3 0 16,-7 1 0-16,-5 7 1 16,-6 7-1-16,-5 4-1 15,-11 17 0-15,0 0 0 16,0 10 1-16,0 13-1 0,-5 2-2 16,-3 5 1-16,6 8-1 15,2-3 1-15,6 1 0 16,9-6-1-16,6-8 1 15,7-8-1-15,8-9 2 16,4-5 0-16,1-14 1 0,1-11 1 16,-5-12 1-16,-2-8-4 15,-6-10 0-15,-3-4 0 16,-6-9 0-16,-7-1 0 16,-3-1 0-16,-6 0 0 0,-4 11 0 15,-1 6 0-15,-3 10 0 16,-8 11 0-16,4 11 0 15,-7 17 0-15,6 8 0 0,-1 18 0 16,4 16 0-16,-1 8 0 16,4 13 0-16,0 13 0 15,2 7 0-15,-1 4 0 0,0 0 0 16,-2-1 0-16,-2-7 0 16,4-9 0-16,-2-11 0 15,-2-13 0-15,3-13 0 16,2-15 0-16,1-14 0 0,3-14 0 15,6-17 0-15,-2-9 0 16,6-10 0-16,7-6 0 16,0-6 0-16,2-2 0 15,4 4 0-15,-1 4 0 0,6 9 0 16,-2 10 0-16,8 12 0 16,8 10-66-16,-4 8-26 15,8 7-2-15,4 4-8 0,9 7-6 16</inkml:trace>
  <inkml:trace contextRef="#ctx0" brushRef="#br0" timeOffset="72324.8448">24093 5957 0 0,'21'-57'92'16,"-13"0"2"-16,-8 5-6 15,-16 3-4-15,-14 7-1 16,-12 13-67-16,-3 7-2 0,-10 9-2 16,-6 11-5-16,2 11-2 15,-1 15-2-15,5 12 0 16,4 9-1-16,8 7-2 16,12 5 1-16,12 0-2 0,13-1 2 15,10-5-1-15,14-6 0 16,11-14 0-16,11-10 0 15,6-13 1-15,5-7 0 16,0-18 1-16,1-10 1 16,-5-13-3-16,-2-10 0 0,-5-11 0 15,-2-6 0-15,-12-7 0 16,-3-4 0-16,-5-3 0 0,-6-1 0 16,-1 8 0-16,-7 7 0 15,-2 11 0-15,-2 12 0 16,-1 11 0-16,-1 16 0 15,2 17 0-15,-10 7 0 16,5 21 0-16,2 9 0 0,-2 14 0 16,0 10 0-16,1 10 0 15,0 3 0-15,4 1 0 16,0-2 0-16,3-7 0 16,0-6 0-16,7-12 0 0,-1-11 0 15,6-14 0-15,-1-8 0 16,3-15 0-16,-1-6 0 0,4-11 0 15,2-7 0-15,-2-4 0 16,2-4 0-16,-1 1 0 16,-3 1 0-16,0 6 0 15,-4 5 0-15,1 10 0 16,-5 7 0-16,-1 6 0 0,-4 14 0 16,1 10 0-16,-5 4 0 15,1 9-4-15,-2 2-40 16,-3 1-43-16,-3 3-3 0,1-7-5 15,0-4-8-15</inkml:trace>
  <inkml:trace contextRef="#ctx0" brushRef="#br0" timeOffset="72513.8265">24564 5594 0 0,'-13'-46'88'0,"-3"8"3"15,-1 12-7-15,2 5-5 16,1 6-7-16,14 15-86 16,0 0-54-16,-1 17-7 0,1 9-8 15,1 8-7-15,8 9 6 16</inkml:trace>
  <inkml:trace contextRef="#ctx0" brushRef="#br0" timeOffset="72845.6476">24720 5886 86 0,'1'-15'91'15,"-1"15"-3"-15,0 0-7 16,4-8-1-16,-4 8-58 16,7 8-12-16,1 9-1 15,1 5-6-15,4 2-1 0,0 2 0 16,4 3 0-16,-1-5 0 15,4-1 2-15,1-7 2 16,2-7-1-16,-2-9 4 0,8-4 0 16,-2-13-9-16,6-8 0 15,-1-7 0-15,2-6 0 16,-1-7 0-16,3 1 0 16,-4-3 0-16,-2 3 0 0,-7 3 0 15,-4 3 0-15,-1 13 0 16,-11 0 0-16,-7 13-73 15,0 12-18-15,16-8-3 16,-1 8-7-16,7 5-6 0</inkml:trace>
  <inkml:trace contextRef="#ctx0" brushRef="#br0" timeOffset="73263.8129">26256 5616 74 0,'-18'-21'98'16,"-2"-3"-4"-16,3 5-7 0,-5-1 0 16,-2 31-42-16,4-16-30 15,-4-5-4-15,-1 7-11 16,1 2 0-16,5 0 0 0,0 9 0 15,7 5 0-15,7 6 0 16,5 6 0-16,15 4 0 16,7 3 0-16,6 5 0 15,6 4 0-15,3 2 0 16,-3-3 0-16,-3 0 0 0,-11 0 0 16,-9-4 0-16,-14-2 0 15,-20-3 0-15,-15-6 0 16,-15-3 0-16,-9-6 0 15,-5-6 0-15,3-6 0 0,0-4 0 16,17-3 0-16,9-13-11 16,19-8-38-16,14-3-37 15,14-6-3-15,11-10-5 16,13-6-7-16</inkml:trace>
  <inkml:trace contextRef="#ctx0" brushRef="#br0" timeOffset="73477.6517">26031 5513 80 0,'23'-63'93'0,"-8"7"-3"0,-4 9-5 15,-3-18-12-15,-4 35-40 16,-1 9-10-16,-3 11-12 16,0 10-1-16,0 17-5 15,0 18 1-15,-3 13-4 16,-5 17-2-16,-2 15 0 0,-5 13 0 16,-1 9 0-16,-4 3 0 15,-1-1 0-15,-1-1 0 16,4-1 0-16,5-7 0 0,-2-16 0 15,13-6-85-15,5-10-4 16,11-14-3-16,10-11-7 16,15-16-9-16</inkml:trace>
  <inkml:trace contextRef="#ctx0" brushRef="#br0" timeOffset="74210.7534">26777 5627 70 0,'-1'-27'95'0,"1"0"-4"16,0-5-5-16,5-4-1 15,3 4-52-15,4-3-13 16,5 0-7-16,1 0-5 0,6 6-4 16,0 3-1-16,4 8-2 15,-1 5 1-15,0 8-5 16,-2 5 4-16,-4 12-3 16,-2 9 6-16,-5 8-4 15,-9 7 0-15,-5 6 0 16,-6 4 0-16,-10 3 0 0,-9-1 0 15,-3-3 0-15,-1-4 0 16,0-8 0-16,4-4 0 16,7-10 0-16,4-5 0 0,14-14 0 15,0 0 0-15,0 0 0 16,17-2 0-16,2-5 0 16,6 2 0-16,5 0 0 15,3 4 0-15,-2 2 0 0,3 7 0 16,1 8 0-16,-5 8 0 15,-4 1 0-15,-1 7 0 16,-2 2 0-16,-7 3 0 0,-1 0 0 16,-7-2 0-16,-7-2 0 15,-1-2 0-15,-9-4 0 16,-8-3 0-16,-12-5 0 16,-6-5 0-16,-7 0 0 0,-5-7 0 15,5 1 0-15,-5 5-70 16,15-13-16-16,7-10-4 15,16-4-7-15,10-4-7 0</inkml:trace>
  <inkml:trace contextRef="#ctx0" brushRef="#br0" timeOffset="74390.4615">27518 5897 28 0,'9'-3'96'0,"-9"3"-4"0,10-3-4 15,-10 3-6 1,0 0-10-16,30-9-99 0,-30 9-48 16,0 0-3-16,0 0-11 15,17 0-7-15,-2 0 3 0</inkml:trace>
  <inkml:trace contextRef="#ctx0" brushRef="#br0" timeOffset="74816.189">27987 5622 86 0,'3'-25'94'0,"-3"1"-3"15,0 6-6-15,-2 4-1 0,9 1-61 16,-7 13-6-16,-2-8-7 16,2 8-4-16,0 0-2 15,-11 11-3-15,7 0 0 16,1 5 0-16,0 0 0 0,1 4 0 15,0-4 0-15,-1-1 1 16,3-2 1-16,4-4-3 16,-4-9 0-16,20 6 0 15,-5-6 0-15,3-1 0 0,2-2 0 16,-1 3 0-16,4 0 0 16,-1 1 0-16,-1 11 0 0,2 5 0 15,-5 4 0-15,-3 6 0 16,3 3 0-16,-1 2 0 15,-1 1 0-15,-4-3 0 16,-3-1 0-16,1-5 0 16,-7-2 0-16,-3-6 0 15,-1 0 0-15,-11-8 0 0,-5-2 0 16,-4-3 0-16,-4-4 0 16,-2-1 0-16,-2-10 0 15,6-2-75-15,-6-7-13 16,6-5-3-16,5-7-7 0,4-8-5 15</inkml:trace>
  <inkml:trace contextRef="#ctx0" brushRef="#br0" timeOffset="74999.8554">28062 5444 44 0,'7'-14'99'0,"9"4"-8"0,5-2-3 15,10 1-4-15,4-38-23 16,6 40-50-16,9 4-3 15,-3 2-6-15,2 2-8 0,-7-2-7 16,5 3-69-16,-10 1-4 16,-4 1-4-1,-4-2-8-15,-1-3-2 0</inkml:trace>
  <inkml:trace contextRef="#ctx0" brushRef="#br0" timeOffset="83240.8777">24806 6994 80 0,'-14'-47'88'16,"-10"10"-3"-16,-7 13-8 16,-10 12-1-16,-1 14-70 0,-7 16 0 15,3 11-1-15,0 8-2 16,8 4-3-16,6 2 1 16,8-3 0-16,9-3-1 15,11-10 2-15,6-7 0 0,13-11 0 16,4-8 0-16,8-7 1 15,1-7-1-15,6-10 1 16,-2 0 1-16,-4-2-1 16,3 0 1-16,-8 6-1 0,-1 2 0 15,-4 11 0-15,-1 6 0 16,-3 19-1-16,-1 9-1 16,-6 16-1-16,1 11 0 15,-2 9 1-15,2 8-1 16,-2 6 0-16,-2 2 0 0,-2-2 1 15,-2-4 0-15,0-6 1 16,-4-7 2-16,-9-8 1 16,-6-9 2-16,0-14-1 15,-4-9 2-15,-3-12-2 16,1-9-6-16,0-7 0 16,-3-16 0-16,10-10 0 0,2-9 0 15,6-6 0-15,3-3 0 16,7-5 0-16,6 2 0 15,7-3 0-15,16 8 0 16,4 2-21-16,13 0-50 0,5 14-18 16,6 2-4-16,6 3-5 15,0 3-4-15</inkml:trace>
  <inkml:trace contextRef="#ctx0" brushRef="#br0" timeOffset="83510.373">25344 7177 37 0,'0'0'83'16,"13"-12"-3"-16,-4 3-2 0,4-2-7 16,-11 1-55-16,20-1-16 15,7 2-17-15,-2 0-26 16,1 5-13-16,-5 4-2 0,-8 1 5 16,-15-1 16-16,0 21 23 15,-13-3 16-15,-10 3 24 16,-5 1 27-16,0-3 12 15,-1 1-3-15,6-8-9 0,9 4-13 16,13-7-20-16,6-6-15 16,25-3-29-16,16-2-49 15,12-7-6-15,11-5-5 16,15-7-7-16</inkml:trace>
  <inkml:trace contextRef="#ctx0" brushRef="#br0" timeOffset="83899.9851">26451 6847 44 0,'9'-20'89'0,"-9"7"-2"16,-6 5-5-16,-10 4-1 15,-8 6-51-15,1 8-8 0,-3 10-5 16,-6 7-6-16,-1 9-3 16,-1 7-2-16,2 8-2 15,1 4-2-15,3 3 1 0,6 2-2 16,5-4 0-16,7-2 0 15,5-8 0-15,5-5 0 16,11-9 0-16,5-5 1 0,2-11-1 16,6-5 1-16,2-9 1 15,2-3 0-15,1-8 1 16,-2-6 0-16,0-3-4 16,-3-6 0-16,-3 1 0 0,-2-1 0 15,-6 1 0 1,-6 1 0-16,-7 3 0 0,-4 4 0 15,-11 2 0-15,-9 10 0 16,-5 3 0-16,-6 7 0 16,-2 9 0-16,-1 3 0 15,7 8-15-15,-1 9-47 0,10-7-26 16,10-1-2-16,12-6-7 16,6-3-3-16</inkml:trace>
  <inkml:trace contextRef="#ctx0" brushRef="#br0" timeOffset="84172.5796">27061 6990 0 0,'21'-49'91'0,"-4"10"4"16,-10 4-6-1,1 9-6 1,-6 7 0-16,13 9-65 0,-15 10-5 0,0 15-3 15,-1 11-6-15,-7 10-2 16,1 11-1-16,-6 7 0 16,-4 9 0-16,-1 4 0 0,-5 3 0 15,-3-1-2-15,-2 3-3 16,-1-7-8-16,7 0-22 0,10-6-49 16,-10-9-2-1,3-9-6-15,7-12-6 0</inkml:trace>
  <inkml:trace contextRef="#ctx0" brushRef="#br0" timeOffset="84553.6929">26979 6897 29 0,'-12'-37'85'0,"-3"5"0"15,-2 5-3-15,0 4-5 16,-3 7-49-16,4 6-6 0,-1 9-4 16,0 3-6-16,2 13-5 15,4 8-4-15,1 4-1 16,3 4 0-16,7 1-1 16,3-2 1-16,8-5-1 0,1-7 2 15,6-8 1-15,4-7 1 0,0-7 1 16,-1-11-1-1,-5-5 1-15,-1-4 0 0,-3-1-1 16,-2-2-1-16,-5 3-1 16,-5 2-1-16,-1 2-1 15,-10 4-1-15,0 9-2 0,-5 5-3 16,-1 8-7-16,-5 10-13 16,3 9-58-16,4 10-3 15,5 6-4-15,8 6-7 16,2 1 0-16</inkml:trace>
  <inkml:trace contextRef="#ctx0" brushRef="#br0" timeOffset="84918.2328">27561 7268 85 0,'13'-12'88'0,"-13"12"-3"15,0 0-4-15,0 0-2 16,-5 9-63-16,-4 7-4 16,-2 4-2-16,-1 6-5 0,0 4 0 15,6 1-1-15,1 1-1 16,5-4 0-16,5-2 1 16,9-8 1-16,7-6 1 15,0-10 0-15,6-2 2 16,-1-13-2-16,1-5-6 15,-3-3 0-15,-5-1 0 0,-5-2 0 16,-6 2 0-16,-5 3 0 16,-3 4 0-16,-7 3 0 0,-6 5 0 15,-4 5 0 1,-4 0 0-16,4 9 0 0,-10 2-81 16,0-2-9-16,3 1-5 15,-4-5-6-15,5-3-7 16</inkml:trace>
  <inkml:trace contextRef="#ctx0" brushRef="#br0" timeOffset="98814.5559">12317 8887 34 0,'-21'5'85'0,"1"-1"-1"16,0 2-4-16,3 2-3 0,-17-1-42 15,29 1-10-15,5-8-5 16,9 13-7-16,15-9-4 16,6-4 0-16,9 0-2 15,8-5 0-15,-1-3-3 0,5-3 0 16,1 1-2-16,-7-3 0 16,-3 4 1-16,-6 0-1 15,-10 4 0-15,-4 2 0 0,-6 3 1 16,-4 7-1-16,-9 7-2 15,-3 11 0-15,-1 5 0 16,-10 9 0-16,0 8 0 16,-6 4 0-16,-2 7 0 0,0-1 0 15,-2 4 0-15,0-4 0 16,7-1 0-16,-1-6 0 16,5-3 0-16,3-9-11 15,-9-4-74-15,16-9-2 0,5-11-5 16,5-6-6-16,0-8-5 15</inkml:trace>
  <inkml:trace contextRef="#ctx0" brushRef="#br0" timeOffset="99023.5404">12429 9232 84 0,'-1'-16'91'0,"11"3"-5"0,13-3-4 0,11-3-1 16,6-2-64-16,7 2-2 16,4 2-10-16,0-4-21 15,-11 8-60-15,12 3-3 16,1 1-5-16,-3 1-7 16,3 2-4-16</inkml:trace>
  <inkml:trace contextRef="#ctx0" brushRef="#br0" timeOffset="99592.7945">13613 8822 1 0,'12'-7'92'0,"-12"7"2"16,10-14-6-16,-10 14-4 15,0 0-1-15,0-8-61 16,0 8-5-16,-9 0-7 15,-4 0-4-15,-2 0-3 0,-4 0-1 16,-2 0 0-16,-5-1-1 16,-2 3 0-16,-1 3 0 15,1 3 0-15,-1 0-1 16,3 4 0-16,0 4 0 0,4 1 0 16,6 4 0-16,4 0 0 15,3 2-1-15,7-1 1 16,2-1 1-16,0 0-1 15,4-4 0-15,3-1 0 0,1-3 0 16,0-5 1-16,-8-8 1 16,14 12-2-16,-3-9 0 15,0 0 0-15,0-2 0 0,6 0 0 16,3 2 0-16,1 3 0 16,7 1 0-16,0 6 0 15,3 3 0-15,0 4 0 16,-4 3 0-16,1 5 0 15,-6-1-2-15,-8 4 4 16,-7-1-2-16,-7-3 0 0,-4 1 0 16,-12-4 0-16,-10-1 0 15,-7-2 0-15,-7-3 0 16,-5-4 0-16,3-1 0 0,-4-4 0 16,10-2 0-16,6-2 0 15,6-5 0-15,15 0 0 0,7-7-29 16,15-4-56-1,14-3-4-15,11-6-5 0,10-5-6 16,10-8-3-16</inkml:trace>
  <inkml:trace contextRef="#ctx0" brushRef="#br0" timeOffset="99861.9475">14332 8704 6 0,'22'-38'93'0,"-7"9"3"15,-5 2-5-15,-5 7-5 16,-1 6-1-16,-2 3-62 16,-2 11-7-16,-3 6-5 0,-3 13-7 15,-5 8-4-15,2 9 0 16,-5 8 0-16,-1 8 0 16,0 7 0-16,-2 4 0 15,-1 3 0-15,1-2 0 0,0 0 0 16,-1-3 0-16,2-6 0 15,-1-4-18-15,-1-11-31 16,4-8-36-16,4-14-3 16,-1-9-6-16,11-9-4 15</inkml:trace>
  <inkml:trace contextRef="#ctx0" brushRef="#br0" timeOffset="100047.0864">14136 8696 13 0,'-14'-38'94'16,"-5"9"-1"-16,1 10-3 0,1 2-5 16,0 13-3-16,3 3-63 15,3 0-12-15,9 6-39 16,-1 7-46-16,3 5-6 16,12 2-5-16,6 2-6 0,10 6-4 15</inkml:trace>
  <inkml:trace contextRef="#ctx0" brushRef="#br0" timeOffset="100239.4028">14927 9134 61 0,'2'10'104'0,"-2"-10"-6"15,0 14-7-15,0-14-1 16,0 0-23-16,-30-1-67 15,30 1 0-15,0 17-63 0,0-17-25 16,0 0-2-16,-12-6-8 16,-6 1-7-16</inkml:trace>
  <inkml:trace contextRef="#ctx0" brushRef="#br0" timeOffset="100997.8155">10080 9300 5 0,'-7'-18'82'16,"4"1"4"-16,-4 1-3 0,1 2-2 16,-7 0-38-16,12 3-10 15,1 11-8-15,-7-11-11 16,7 11-3-16,-11 6-3 0,3 11-2 15,3 3-2-15,-5 12-1 16,3 4 0-16,-4 9-1 16,4 4 0-16,-2 4-1 15,2 0 1-15,5-1-1 0,1-3 0 16,0-4 0-16,6-4 0 16,7-7 0-16,1-7 0 15,5-7 0-15,6-6 0 0,1-6 0 16,10-5 0-16,1-3-1 15,2-8-3-15,7-5-7 16,1-11-14-16,-4 1-57 16,8-2-4-16,-5-6-4 15,-2 1-8-15,-9-2 0 0</inkml:trace>
  <inkml:trace contextRef="#ctx0" brushRef="#br0" timeOffset="101203.8469">10175 9548 53 0,'-24'1'84'0,"8"-1"-2"16,12-9-6-16,8-5-1 16,14-2-52-16,12-4-10 0,7-3-19 15,3 5-50-15,7-12-17 16,-4 1-4-16,-2-1-6 15,-6 2-4-15</inkml:trace>
  <inkml:trace contextRef="#ctx0" brushRef="#br0" timeOffset="101435.4863">10166 9179 69 0,'-33'0'92'15,"8"0"-4"-15,7-2-3 0,18 2-3 16,1-20-52-16,23 7-7 16,12-1-9-16,8-2-5 15,4-1-2-15,5 1-3 16,4 4-2-16,-8-1-9 16,4-4-59-16,-12 17-17 0,-9 0-2 15,1 4-8-15,-9 2-8 16</inkml:trace>
  <inkml:trace contextRef="#ctx0" brushRef="#br0" timeOffset="104404.8761">12935 10442 3 0,'-11'-52'88'16,"-3"2"4"-16,3 7-3 15,-5 4-5-15,2 7-1 16,9 7-67-16,-8 9-3 16,8 6-2-16,5 10-3 0,0 0-3 15,-10 17-3-15,9 9-1 16,1 6 0-16,-1 5 0 15,0 8 0-15,-2 5 0 16,2 3 0-16,-5 1-1 16,-1-3-2-16,5 3-7 0,-1-12-23 15,4 0-51-15,12-9-2 16,8-15-6-16,11-11-7 16,12-13-1-16</inkml:trace>
  <inkml:trace contextRef="#ctx0" brushRef="#br0" timeOffset="104977.2606">14099 10101 59 0,'0'0'88'16,"0"0"-1"-16,0 0-5 0,-5 9 0 15,-10-3-59-15,-1 1-3 16,-7 0-4-16,0 0-5 15,-2-1-3-15,-4-3-1 0,4 0-1 16,-4-3-2-16,7 0 0 16,-1-3-1-16,3-3 0 15,2 2-1-15,-1-1 0 0,3 5-2 16,-1 0 1-16,2 6-1 16,-3 7 0-16,4 6 0 15,-2 6-1-15,5 5 1 16,-2 3 0-16,5 3 0 0,0-3 1 15,3 3-1-15,2-5 1 16,3-5 1-16,0-6-2 16,5-6 0-16,5-9 0 0,3-5 0 15,5 0 0-15,7-9 0 16,1-4 0-16,4 0 0 16,4 4 0-16,1 2 0 15,1 4 0-15,-1 3 0 16,0 7 0-16,0 8 0 0,-5 3 0 15,-6 6 0-15,-3-2 0 16,-5 6 0-16,-8-2 0 16,-8 1 0-16,-5-1 0 0,-12 0 0 15,-6-3 0-15,-12 0 0 16,-3-1 0-16,-9-2 0 16,-3-3 0-16,-4-2 0 15,1-3 0-15,2-1 0 16,6-5 0-16,12 0-7 0,2-8-19 15,17-2-58-15,22-7-3 16,19-6-4-16,19-9-7 0,16-7-3 16</inkml:trace>
  <inkml:trace contextRef="#ctx0" brushRef="#br0" timeOffset="105246.4791">14954 10043 10 0,'23'-30'98'0,"-6"10"-1"16,-11 5-5-16,-2 5-6 16,-4 10-2-16,0-13-64 0,-3 18-9 15,-1 13-3-15,-3 7-5 16,-3 7-1-16,-1 9-2 16,1 6 0-16,-4 4 0 0,-1 5 0 15,-2 1 0-15,-1-2 0 16,-1-1 0-16,-2-3 0 15,1-2 0-15,-8-10-7 0,7 1-21 16,0-14-56 0,0-9-3-16,2-12-5 0,2-11-6 15,6-12-3-15</inkml:trace>
  <inkml:trace contextRef="#ctx0" brushRef="#br0" timeOffset="105429.8175">14665 9997 92 0,'-23'-8'97'16,"6"6"-7"-16,-2 1-7 15,8 1 0-15,1 6-60 16,10-6-24-16,0 0-68 0,0 0-12 16,13 19-5-16,6-5-7 15,3 1-4-15</inkml:trace>
  <inkml:trace contextRef="#ctx0" brushRef="#br0" timeOffset="105637.2655">15548 10444 60 0,'5'13'104'15,"-5"-3"-5"-15,0-10-9 16,-6 11 0-16,6-11-22 15,0 0-68-15,6 2 0 0,-6-2 0 16,16 6 0-16,-1-9-53 16,-5 9-35-16,-2 3-3 15,-7 1-6-15,-1-10-7 16</inkml:trace>
  <inkml:trace contextRef="#ctx0" brushRef="#br0" timeOffset="106234.4828">10421 10683 80 0,'1'-53'93'0,"0"2"-2"0,-2 2-6 16,-2 8 0-16,-3 7-66 16,2 8-1-16,0 9-3 15,0 6-7-15,4 11-2 0,0 0-3 16,-4 24-1-16,3 4-2 16,0 9 1-16,-1 10-1 15,-1 9 0-15,-2 4 1 16,2 2-1-16,-1 3-1 15,1-4-7-15,-4-8-7 0,7-10-43 16,0-4-26-16,1-10-3 16,5-13-8-16,-6-16-4 15</inkml:trace>
  <inkml:trace contextRef="#ctx0" brushRef="#br0" timeOffset="106536.1614">10292 10517 29 0,'0'-46'76'0,"12"4"2"16,4 2-1-16,19 7-36 15,-3 7-4-15,4 10-6 16,8 9-9-16,-2 7-6 16,5 13-2-16,0 9-3 0,2 11-2 15,-5 6 0-15,-1 5-2 16,-4 8 0-1,-9-1-1-15,-5 3 0 0,-13-3-1 16,-8 1 0-16,-10-4 0 0,-13 0 0 16,-8-4-2-16,-17-3 1 15,-3-3-2-15,-8-4-8 16,4-3-74-16,-7-1-4 16,0-2-4-16,1-9-5 15,6-8-6-15</inkml:trace>
  <inkml:trace contextRef="#ctx0" brushRef="#br0" timeOffset="109008.8744">9934 11672 87 0,'-11'-28'93'16,"-3"7"-5"-16,1 5-6 15,2 7-1-15,-2 9-60 0,6 6-6 16,2 13-6-16,5 11-4 16,0 6-2-16,2 11-1 15,5 9 0-15,-2 5 0 16,4 2 0-16,-4 3 0 0,-2-1-1 15,1-3 0-15,-4-6-3 16,1-5-4-16,-1-10-4 16,0-7-10-16,-2-4-51 0,-2-17-12 15,4-13-5-15,-10-2-4 16,4-15-3-16</inkml:trace>
  <inkml:trace contextRef="#ctx0" brushRef="#br0" timeOffset="109302.1845">9797 11854 0 0,'-4'-56'79'0,"4"1"4"16,0 4-1-16,7 5-4 0,7 3-35 15,5 9-11-15,8 6-9 16,1 5-7-16,5 10-4 16,-2 6-2-16,1 6-2 0,1 3-2 15,0 10 0-15,-7 2 0 16,1 5-1-16,-5 3-2 15,-5 3 0-15,-6 0 0 16,-4 3 0-16,-7 2-1 0,-3 3 0 16,-11 3-1-16,-6 0 1 15,-6 2-2-15,-1 4-4 16,-5-7-12-16,9 0-65 16,5-4-3-16,9-7-5 15,9-6-6-15,11-10-4 0</inkml:trace>
  <inkml:trace contextRef="#ctx0" brushRef="#br0" timeOffset="109460.7778">10386 11978 32 0,'-1'14'98'16,"-7"-5"-3"-16,-7-3-6 16,0-2-4-16,4-3-5 0,11-1-79 15,0 0-20-15,26-8-57 16,-6 0-7-16,5-5-6 15,7-1-6-15,5-1-4 16</inkml:trace>
  <inkml:trace contextRef="#ctx0" brushRef="#br0" timeOffset="109912.6876">11006 11573 10 0,'6'-19'94'15,"-6"5"-1"-15,-7 5-5 0,-5 4-4 16,-4 5-1 0,-5 6-62-16,-5 10-5 0,1 6-5 15,-5 2-6-15,5 7-1 0,1 2-2 16,2 0-2-16,8 1 0 16,7 0 0-16,7-6 0 15,8-1 0-15,8-7 0 0,7-3 0 16,4-6 0-16,5-6 0 15,-2-4 0 1,3-1 0-16,-4-3-3 16,-4-1-1-16,-3-3 0 0,-5 4 0 15,-5 1 2-15,-12 2-1 0,5 15 1 16,-9 5 0-16,-9 8 1 16,-7 4 1-16,-3 10 0 15,-7 4 0-15,2 1 0 16,-2-4 1-16,8-1 1 0,3-6 0 15,8-7 1-15,10-9 0 16,6-9 1-16,13-9 0 16,10-3-1-16,7-12 0 0,4-3-3 15,4-6 0-15,2-4-8 16,4 2-73-16,-5-2-4 16,-3-2-4-16,-2-1-6 0,6-4-5 15</inkml:trace>
  <inkml:trace contextRef="#ctx0" brushRef="#br0" timeOffset="110529.1683">13357 11417 67 0,'-13'-29'88'0,"4"2"0"15,-5-1-4-15,-1 4-2 16,0 2-53-16,3 3-8 16,2 4-3-16,4 3-6 0,6 12-4 15,-13 0-3-15,9 9-1 16,0 13-1-16,2 11-1 15,-1 10-2-15,1 6 0 0,0 9 0 16,1 5 0 0,0 1 0-16,1 1 0 0,0-3-6 15,4 2-26-15,9-9-51 16,-1-8-3-16,7-8-5 16,4-14-5-16,5-11-4 0</inkml:trace>
  <inkml:trace contextRef="#ctx0" brushRef="#br0" timeOffset="110954.3787">13948 11285 11 0,'-10'-13'90'15,"-4"8"1"-15,-1 5-3 16,3 7-6-16,-1 8-1 0,4 10-63 15,2 3-4-15,4 5-5 16,3 6-3-16,3 0-3 16,8-4 0-16,5-2 0 15,7-7-1-15,4-9 0 0,2-8 0 16,0-8 1-16,1-6 0 16,-1-10-3-1,-5-7 0-15,-4-5 0 0,-4-3 0 16,-6-2 0-16,-4 0 0 0,-6-3 0 15,-4 5 0-15,-9-2 0 16,-4 4 0-16,-7 6 0 16,-3 2 0-16,-5 10 0 15,-1 7 0-15,-3 3 0 0,-4 15 0 16,5 7 0-16,4 7 0 16,3 5 0-16,12 7 0 15,7-6-15-15,8 4-69 0,18-5-3 16,19-9-4-16,10-7-7 15,16-10-2-15</inkml:trace>
  <inkml:trace contextRef="#ctx0" brushRef="#br0" timeOffset="111208.8363">15024 11018 13 0,'21'-30'93'16,"-11"6"-1"-16,-6 9-5 15,-4 6-5-15,0 9 0 16,-10 12-66-16,-2 7 0 16,0 8-7-16,-3 8-3 0,-2 11 0 15,-5 8-1-15,0 10-1 16,-2 6-4-16,-5 7 0 16,2 2 0-16,-2 5 0 15,3-4-7-15,0 4-15 16,2 4-54-16,3-18-11 0,4-9-1 15,2-11-7-15,2-8-4 16</inkml:trace>
  <inkml:trace contextRef="#ctx0" brushRef="#br0" timeOffset="111625.3492">14598 11167 57 0,'-21'-23'89'15,"3"5"-3"-15,1 2-6 16,2 6 0-16,-24 6-56 16,39 4-4-16,-11 7-5 0,11 5-6 15,10 4-5-15,4 1-1 16,5 3 0-16,4-5-1 15,0-2 2-15,5-7 0 0,-4-6 2 16,-1 0 0 0,-4-10 0-16,-3-4 2 0,-5-6-3 15,-7 1-5-15,-4-3 0 16,-1-1 0-16,-5 5 0 16,-7 0 0-16,-2 4 0 0,-3 5 0 15,-3 4 0-15,-1 5 0 16,-4 1 0-16,2 10 0 15,3 5 0-15,2 5 0 16,6 10 0-16,5 0-8 0,7 8-76 16,16 4-3-16,13 0-4 15,8 1-6-15,7-5-4 16</inkml:trace>
  <inkml:trace contextRef="#ctx0" brushRef="#br0" timeOffset="111997.3795">15378 11455 32 0,'-8'-12'95'0,"-3"8"0"16,-2 4-8-16,-1 0-2 0,0 3-3 16,13 7-70-16,-9 5-3 15,0 3-1-15,5 4-5 16,-1 0 0-16,6 3-3 15,0-1 0-15,6-4 0 0,4-1 0 16,3-7 0-16,6-4 0 16,0-4 0-16,3-4 0 15,-2-9 0-15,-2-4 0 16,-5-4 0-16,-2-3 0 0,-8-2 0 16,-3-1 0-16,-3-3 0 15,-9 6 0-15,-6 1 0 16,0 5 0-16,-3 2 0 0,-1 7 0 15,-1 0 0-15,2 8 0 16,-3-3-2-16,7 10-86 16,3 5-2-16,1-4-5 15,1 0-7-15,1-1-3 0</inkml:trace>
  <inkml:trace contextRef="#ctx0" brushRef="#br0" timeOffset="112956.0645">11272 8272 59 0,'-24'-37'99'15,"5"8"-6"-15,1 3-6 16,4 7-3-16,0 2-1 15,2 6-83-15,12 11 0 16,-13 24 2-16,7 12 0 16,-1 13 0-16,-7 12-2 0,0 15 0 15,-3 15 0-15,-3 14 0 16,0 10 0-16,-1 10 0 16,3 14 0-16,-1 8 0 0,3 10 0 15,2 9 0-15,7 8 0 16,1 6 0-16,6 8 0 15,-2 7 0-15,8 4 0 0,1 3 0 16,5 7 0-16,-5 5 0 16,5-3 0-16,-4 3 0 15,4 1 0-15,-6-5 0 16,1-1 0-16,-4-1 0 16,0-10 0-16,2-6 0 15,-4-8 0-15,0-10 0 0,-1-12 0 16,0-14 0-16,1-13 0 15,0-15 0-15,2-15 0 0,-1-16 0 16,0-16 0-16,-1-16 0 16,3-14 0-16,-2-9 0 15,1-14 0-15,0-9 0 16,-3-11 0-16,0 0 0 0,7-13 0 16,-5-3 0-16,1-2 0 15,-1-13 0-15,-7 2-44 16,5-2-50-16,0-6-3 0,0-1-6 15,-3-7-7-15</inkml:trace>
</inkml:ink>
</file>

<file path=ppt/ink/ink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25:09.642"/>
    </inkml:context>
    <inkml:brush xml:id="br0">
      <inkml:brushProperty name="width" value="0.05292" units="cm"/>
      <inkml:brushProperty name="height" value="0.05292" units="cm"/>
      <inkml:brushProperty name="color" value="#FF0000"/>
    </inkml:brush>
  </inkml:definitions>
  <inkml:trace contextRef="#ctx0" brushRef="#br0">4203 4773 11 0,'-2'-37'42'0,"2"4"-6"16,0 5-1-16,2 1-7 16,6 10-6-16,-3 3-4 15,5 11-2-15,2 3-4 0,2 11-5 16,4 8 0-16,0 3 0 15,2 10 0-15,3-3 2 16,-4 4 1-16,4-7 4 0,-1-3 3 16,0-10 2-16,9-13 2 15,9-12-1-15,14-21 1 16,18-20-3-16,18-19-2 16,20-16-5-16,17-12-4 15,16-9-2-15,9-3-2 0,3 0 0 16,-2 6-1-16,-10 6 0 15,-10 11 1-15,-13 12-2 16,-14 10-2-16,-13 13-6 0,-16 5-16 16,-8 15-54-16,-7 7-2 15,-10 8-9-15,-10 1-5 16</inkml:trace>
  <inkml:trace contextRef="#ctx0" brushRef="#br0" timeOffset="2602.0678">11037 4313 35 0,'-16'-23'69'0,"-8"0"-18"16,12 5-2-16,1 4-9 16,4 3-10-16,7 11-9 15,-10-12-5-15,10 12-3 0,-3 5-5 16,3 9-2-16,0 3-2 16,3 6 0-16,4 4 0 15,-1 4 2-15,5 0-1 16,-2 1 1-16,3-3-1 15,1 0 0-15,-2-5 1 16,3-2-1-16,3-5 1 0,2-4 0 16,4-5 0-16,8-8 1 15,8-5 0-15,13-14-1 16,9-9 0-16,18-12 0 0,10-7-1 16,14-6-1-16,13-8 0 15,9-2-1-15,9-3 0 16,6-2-1-16,9 1 1 0,3 2-1 15,-1-2 0-15,-2 3-1 16,-1 4 0-16,-3 5 1 16,-10 5-1-16,-13 6 0 15,-12 5 0-15,-10 8 0 0,-15 6 0 16,-16 6-1-16,-10 5 1 16,-17 4-1-16,-9 2 0 15,-10 3 1-15,-6 3 0 16,-17 2-2-16,9-2-1 0,-9 2-7 15,0 0-11-15,0 0-37 16,-7 6-24-16,-7 2-4 16,0 1-7-16,-3-4-3 15</inkml:trace>
  <inkml:trace contextRef="#ctx0" brushRef="#br0" timeOffset="6984.5419">2851 7118 11 0,'0'0'52'0,"-18"-5"5"0,11-6 0 15,7 11-44-15,-12-12 1 16,12 12-2-16,-2-10 2 16,2 10-2-16,0-10-1 15,0 10-3-15,13-10-2 0,2 4-3 16,6 1-1-16,4-1-1 16,4-1 1-16,8 1 1 15,1 0-1-15,5 0-1 16,2 2 1-16,-3 1-2 0,3 0 1 15,0 1-1 1,-2 2-4-16,-2 0-10 0,-2 0-18 16,-9 0-25-16,6 0-8 0,-8 0-2 15</inkml:trace>
  <inkml:trace contextRef="#ctx0" brushRef="#br0" timeOffset="7289.1766">3503 6834 25 0,'0'0'44'0,"-21"0"-29"16,21 0 2-16,0 0 0 15,2 5-7-15,-2-5 0 0,17 17 2 16,-9-3-1-16,5-1 2 15,3 6-1-15,-1-1-2 16,0 5 0-16,-5 0-1 0,1 3 0 16,-7-1 1-16,-3 8-2 15,-2 1-1 1,-11 2 0-16,-4 3-4 0,0 1-11 16,-1 12-31-16,-6-4-22 0,8 6-3 15,0-11-1 1</inkml:trace>
  <inkml:trace contextRef="#ctx0" brushRef="#br0" timeOffset="8304.5831">11114 6500 26 0,'-45'-24'68'0,"3"-3"5"15,11 1 0-15,2 1-42 16,11 5 1-16,5 2-5 16,6 6-5-16,4 0-5 15,3 12-6-15,5-9-1 0,11 9-5 16,14 0-3-16,13 6-1 16,13-1 0-16,16 2 1 15,20 0-1-15,10 1 0 0,15 0 0 16,2-2-1-16,12 1 1 15,-4 1 0-15,-4-1 0 16,-3-1-1-16,-12 1 1 0,-9-3 0 16,-8-1 0-16,-8-1 0 15,-12 1 0-15,-10-2 0 16,-7 3 0-16,-12-3-3 16,-7 3-9-16,-8-4-19 0,-14 0-38 15,2 3-8-15,-15-3-5 16,0 0-4-16</inkml:trace>
  <inkml:trace contextRef="#ctx0" brushRef="#br0" timeOffset="8571.2925">12622 6221 62 0,'-13'-3'69'0,"3"2"0"0,10 1 0 16,0 0-49-16,5-9 0 15,11 9-3-15,3 3-5 16,6 4 1-16,-1 8-2 0,6-1-1 16,-4 5-3-16,2 4 0 15,-8 2 0-15,-2 2-2 16,-8 3 1-16,-7-1-2 16,-3 6 1-16,-13 0-1 15,-5 4-4-15,-7-3-12 0,-3-4-58 16,4 5-5-16,-2-6-5 15,9-9-6-15,5-17-1 16</inkml:trace>
  <inkml:trace contextRef="#ctx0" brushRef="#br0" timeOffset="9398.1571">15279 5676 23 0,'-4'-51'78'0,"-1"3"4"16,-3 3-2-16,3 5-4 16,2 7-46-16,-1 3-5 15,-1 8-6-15,4 6-6 16,1 6-4-16,0 10-3 0,0 9-2 15,0 15-1-15,0 8-1 16,-1 11-1-16,0 9 1 16,-2 7-1-16,-2 2-5 15,-2 8-8-15,-2-3-17 0,-3-4-47 16,8-3-4-16,-1-9-6 16,5-8-6-16</inkml:trace>
  <inkml:trace contextRef="#ctx0" brushRef="#br0" timeOffset="9696.7415">15187 5535 42 0,'7'-42'72'0,"8"8"1"0,9 6-3 15,1 10-34-15,12 9-9 16,-1 9-5-16,9 4-7 15,-1 12-3-15,4 9-3 16,-4 3-1-16,-3 5-2 0,-3 5-1 16,-6 0-1-16,-8 3-1 15,-9 0 1-15,-14 4-1 16,-8-4 1-16,-13 2-2 16,-13-2-1-16,-6-4-3 0,-4-1-5 15,1-5-11-15,1-3-29 16,5-10-28-16,15-7-5 15,11-10-4-15,10-1-1 16</inkml:trace>
  <inkml:trace contextRef="#ctx0" brushRef="#br0" timeOffset="9999.1258">15934 5629 51 0,'0'0'76'0,"0"0"-3"15,-5 7-1-15,-4-12-24 16,3 21-29-16,1 9-6 16,1 0-3-16,4 5-2 15,1-2-4-15,9 2-1 0,4-6 0 16,5-5 1-16,5-2 0 16,1-9 2-16,-1-3 0 15,0-5 2-15,0-4 0 0,-6-7 0 16,-4-1-1-16,-5-4 1 15,-7 0-3-15,-1-2-4 16,-8 0-5-16,-5 4-10 16,-9-3-18-16,-6 6-44 15,3 4-3-15,-1 1-7 0,1 1-4 16</inkml:trace>
  <inkml:trace contextRef="#ctx0" brushRef="#br0" timeOffset="10298.4911">16321 5236 3 0,'6'-29'78'16,"-2"1"2"-16,-2 4 2 15,0 5-6-15,0 9-44 0,-2 10-10 16,0 0-4-16,11 6-9 15,-9 18-3-15,0 13-4 16,-1 12 3-16,-1 12 0 16,-1 11 1-16,-1 9-1 0,-3 6 0 15,-3 4 0 1,-1 0-1-16,2 2-4 0,-2-6-14 16,-1-9-58-16,6 4-5 15,3-12-6-15,0-7-6 0,7-16-1 16</inkml:trace>
  <inkml:trace contextRef="#ctx0" brushRef="#br0" timeOffset="11069.0923">16889 5342 30 0,'-4'-14'71'0,"-1"-2"4"15,1 2-2-15,11-2-33 16,-8 2-7-16,-2 0-8 0,3 0-9 16,-2 2 0-16,2 0-3 15,0 2-5-15,0 10-2 16,0-14-2-16,0 14-2 15,0 0 0-15,0 15-1 16,2 6-2-16,0 10 4 0,1 7-1 16,0 10 1-16,4 5 1 15,-2 5 0-15,1 3-1 16,-1-1 2-16,-2-2-1 0,0-2-4 16,-2-7-3-16,1-1-5 15,-2-8-8-15,0-3-18 16,0 1-36-16,0-14-9 15,-3-5-7-15,2-9-3 0</inkml:trace>
  <inkml:trace contextRef="#ctx0" brushRef="#br0" timeOffset="11365.6663">16812 5339 38 0,'0'-49'74'0,"9"4"-2"0,5 5 1 16,6 5-37-16,5 4-9 16,5 6-2-16,1 10-8 0,3 7-3 15,1 8-4-15,-1 5-1 16,0 10-3-16,-7 8-1 16,-2 4-1-16,-7 4-1 15,-6 2-1-15,-9 3 4 0,-3 1 0 16,-13 1-1-1,-8-2 1-15,-6 3-4 0,-6-2-10 16,2-9-46-16,-2 11-19 0,2-5-7 16,6-1-7-1,6-8-4-15</inkml:trace>
  <inkml:trace contextRef="#ctx0" brushRef="#br0" timeOffset="12825.6744">18012 5160 31 0,'-13'0'79'0,"0"0"-1"0,13 0-2 15,-12-11-41-15,12 11-5 16,5-13-6-16,6 6-10 16,6-1-7-16,1 0-8 0,5 2-12 15,1 2-30-15,-1 0-29 16,2 3-6-16,-4 0-4 15,-1 1 0-15</inkml:trace>
  <inkml:trace contextRef="#ctx0" brushRef="#br0" timeOffset="12976.5369">18059 5252 68 0,'-15'8'80'15,"2"-4"-2"-15,13-4-3 16,0 0-48-16,0 0-8 15,9-3-17-15,10-10-61 0,7 7-12 16,8-5-7 0,7-3-3-16</inkml:trace>
  <inkml:trace contextRef="#ctx0" brushRef="#br0" timeOffset="18213.5942">8697 6842 28 0,'-17'-17'41'16,"2"1"4"-16,1-1 0 0,5 3-1 15,-3-1-6-15,6 4-6 16,-1 0-7-16,7 11-7 16,0-11-5-16,9 9-3 0,9 2-3 15,3 4-2-15,12 4-1 16,3 4-1-16,8-1 1 15,10 2-1-15,2-3 2 16,8 1-2-16,-3-2 1 16,4-3-1-16,-2-2 2 0,1-2-1 15,-4 1-1-15,-8-3 1 16,-6 1-1-16,-7-1-1 0,-6 3 0 16,-5-1 1-16,-9 0-2 15,-8 3 1-15,0 0-4 16,-11-5-8-16,4 15-24 0,-3-6-37 15,-1-9-5 1,5 14-6-16,-5-14-4 0</inkml:trace>
  <inkml:trace contextRef="#ctx0" brushRef="#br0" timeOffset="25058.4708">15105 4626 20 0,'-12'-1'54'16,"-7"-1"-27"-16,10 0 4 15,9 2-3-15,-12-2-4 16,12 2-2-16,0 0-4 16,0 0-1-16,0 0-4 0,4 1-2 15,13-1-4-15,5 0 1 16,14-6 0-16,13-2-1 15,8-7 2-15,15-1-2 16,10-7-1-16,14-2 1 0,8-9-1 16,16 1-1-16,5-8 0 15,4 1 1-15,11-3 0 16,2-2-1-16,3-1 1 16,1 1 1-16,-1 2-3 0,-7 0 1 15,-8 4 1-15,-6 2-2 16,-14 4 0-16,-15 2-1 15,-17 7 1-15,-12 4 0 16,-21 3 1-16,-9 5 1 0,-12 3-1 16,-9 1 0-16,-15 8-1 15,6-11 0-15,-6 11-1 16,-8-9-1-16,8 9-6 16,-22-8-9-16,12 2-32 0,-5 6-32 15,-5 0-5-15,0 0-5 16,-8 0-3-16</inkml:trace>
  <inkml:trace contextRef="#ctx0" brushRef="#br0" timeOffset="29726.5898">3931 7478 335 0,'47'-33'-1'15,"10"0"-14"-15,7 2-35 16,12-8-17-16,0 8-5 0,-11-1-4 16</inkml:trace>
  <inkml:trace contextRef="#ctx0" brushRef="#br0" timeOffset="35622.6118">18346 6368 53 0,'-28'3'84'16,"2"-3"-1"-16,5-1-6 15,6-1-3-15,4-3-57 0,11 5-5 16,0 0-3-16,19-10-6 16,-3 7-7-16,4 3-5 15,-1 0-1-15,4 9-2 0,-4-1 1 16,-4 3 1-16,-9 2 0 15,-4 3 3-15,-3-1 3 16,0-1 3-16,-2-4 0 16,3-10-15-16,8 17-44 0,11-18-8 15,12-8-3-15,6-8-3 16</inkml:trace>
  <inkml:trace contextRef="#ctx0" brushRef="#br0" timeOffset="35865.5098">18955 6031 55 0,'9'-39'91'16,"-8"4"-2"-16,-2 6-5 16,-8 3-1-16,4 5-49 0,-5 7-11 15,10 14-7-15,-14-9-7 16,14 9-3-16,-12 17-4 16,9 6 0-16,0 8-2 15,1 8-1-15,1 9 1 16,0 4 0-16,-1 5 0 0,1-1-1 15,0 1-3-15,-4-6-8 16,3 1-21-16,5-7-48 16,-3-10-1-16,0-7-8 0,-1-11-5 15,1-17 0-15</inkml:trace>
  <inkml:trace contextRef="#ctx0" brushRef="#br0" timeOffset="36170.5526">18848 5874 17 0,'0'-40'76'15,"1"1"0"-15,11 4-2 16,6 5-4-16,-6 12-46 0,21 10-4 16,8 8-2-16,1 9-4 15,1 10-4-15,1 12 1 16,-3 6-3-16,-1 5 1 15,-6 5-2-15,-8 4 1 16,-10 0-2-16,-7 1 0 0,-9 0-2 16,-9-1 0-16,-12 0 0 15,-5-4-2-15,-5-2-1 16,-6-5-9-16,6-1-21 0,8-9-50 16,1-11-2-16,11-6-5 15,11-13-7-15,8-7 0 16</inkml:trace>
  <inkml:trace contextRef="#ctx0" brushRef="#br0" timeOffset="36502.6241">19486 5920 0 0,'7'-13'85'16,"-7"13"2"-16,0 0-5 15,0 0-5-15,5 9-2 16,-2 10-62-16,0 5-5 15,0 3-1-15,4 1-3 0,4 2-2 16,3-4 0-16,4-4 0 16,3-5-1-16,0-8 1 15,6-4 2-15,0-7 1 16,-1-10 0-16,-2-6 2 0,-2-6 2 16,-5-8 0-16,-2 0-1 15,-7-1 1-15,-5 1-1 16,-3 1-8-16,-6 3 0 0,-8 7 0 15,-3 4 0-15,-6 11 0 16,-2 0 0-16,-2 12-11 16,3 6-72-16,-5 5-2 15,1 4-5-15,4 1-6 16,4 2-8-16</inkml:trace>
  <inkml:trace contextRef="#ctx0" brushRef="#br0" timeOffset="37111.3569">19067 6641 17 0,'-26'4'77'0,"5"-1"5"16,6-1-1-16,15-2-3 0,0 0-47 16,30-12-4-16,23-5-4 15,17-5-6-15,18-6-2 16,16-5-3-16,14-7-4 0,7-1-1 16,1 0-2-16,-4 0-2 15,-4 2 0-15,-14 7-2 16,-13 0 1-16,-11 10-5 15,-17-1-4-15,-10 11-15 16,-12 2-58-16,-15 3-4 16,-13 4-3-16,-13 3-7 0,0 0-4 15</inkml:trace>
  <inkml:trace contextRef="#ctx0" brushRef="#br0" timeOffset="38132.5092">19781 6729 64 0,'-9'-23'89'15,"0"0"-1"-15,-3 3-5 16,1 10-4-16,2-1-58 16,9 11-4-16,-11 0-4 0,8 17-4 15,3 13-4 1,0 11-2-16,-1 11 0 0,5 9-1 15,-1 7 1-15,2 4-2 16,0-1-1-16,0-3-3 16,1-6-9-16,-3-10-19 0,-4-9-51 15,2-10 0-15,3-14-7 16,-4-19-6-16</inkml:trace>
  <inkml:trace contextRef="#ctx0" brushRef="#br0" timeOffset="38369.1397">19733 6873 13 0,'2'-60'78'16,"7"6"4"-16,6 6-2 0,1-10-15 15,3 30-27-15,4 12-8 16,2 7-10-16,2 9-5 16,-3 12-3-16,0 5-2 15,-5 7-3-15,-5 2 0 0,-6 5-2 16,-8 2 0-16,-4 1-1 15,-10-1 0-15,-5-4-3 16,-1-1-10-16,-6-4-39 16,13-12-32-16,13-12-4 0,0-8-6 15,22-17-6-15</inkml:trace>
  <inkml:trace contextRef="#ctx0" brushRef="#br0" timeOffset="38734.8087">20715 5938 24 0,'-3'-10'93'0,"3"-2"-4"16,3-4-5-16,13 1-5 0,8-2-1 16,6-1-72-16,4 3-4 15,2 0-3-15,-2 0-2 16,-5 3 0-16,-3 3-2 15,-10-2 2-15,-9-2-2 16,-7 0 2-16,-4-2 3 0,-10 1 2 16,-1-2 3-16,-1-2 1 15,3 4 1-15,-3-2 0 16,2 8 0-16,5 7 1 0,0 3-1 16,3 12-2-16,1 10-1 15,2 7-1-15,1 7 0 16,2 4-1-16,0 5-2 15,4 5-6-15,-4-5-29 0,2 2-46 16,3-5-3-16,-3-2-6 16,1-4-7-16,3-8-3 0</inkml:trace>
  <inkml:trace contextRef="#ctx0" brushRef="#br0" timeOffset="39434.9742">21749 5522 66 0,'1'-19'84'16,"2"-4"-2"-16,7-4 0 16,-4-6-42-16,-2-2-7 15,0-1-7-15,-4 0-8 16,0 3-6-16,-9 5-3 0,-3 7-4 15,-6 8-3-15,-4 10 1 16,-2 5-1-16,-5 13-1 16,3 7-2-16,0 5 3 15,8 3 0-15,4 0-1 0,6-4 1 16,8 0 0-16,4-8 0 16,8-4 0-16,4-7 2 15,1-4-3-15,-4-3 0 16,4-4 0-16,-3-3 0 0,1-1 0 15,-1-3-1-15,-1 5 1 16,-2 4-1-16,5 2 0 16,0 14 1-16,2 11-1 15,0 9 0-15,1 12 1 0,-1 12 0 16,0 9-1-16,1 6 1 16,-2 3-1-16,-1 1 1 0,-11-5-1 15,-2-3 0 1,-3-9 1-16,-3-8-1 0,-8-12 2 15,-6-11 1-15,-4-13 1 16,-2-10 0-16,1-6 1 16,-2-15-5-16,2-11 0 15,2-9 0-15,5-7 0 0,5-8 0 16,9-2 0-16,2-5 0 16,16 0 0-16,3-5-4 0,16-1-80 15,3 10-5 1,9 6-3-16,1 5-6 0,2 3-5 15</inkml:trace>
  <inkml:trace contextRef="#ctx0" brushRef="#br0" timeOffset="42098.0672">19986 5320 19 0,'-21'-34'26'0,"14"0"4"0,-7-1 3 16,-6 2-1-16,-6-2 1 16,-3 4-4-16,-7 0-5 15,-3 5-3-15,-6 0-2 0,-3 7-6 16,-5 3-4-16,-4 8 0 16,-4 5-5-16,0 1-1 15,-8 8-1-15,1 8 0 16,-7 7-1-16,1 3 1 0,-2 4-1 15,1 2 0-15,1 8 0 16,0-2-2-16,3 7 5 16,5 0-1-16,5 2 3 15,8 5-2-15,5 2 1 16,8 6-1-16,5 3 1 0,2 6 1 16,10 1-4-16,4-1 0 15,9 5-2-15,6 0 1 16,4-1-1-16,6-2 1 0,9-1 0 15,9-3-1-15,0-3 1 16,9-1 0-16,2-5 0 16,2-7 0-16,8-2 1 0,3-9 0 15,7-4-1-15,1-9 2 16,11-6-1-16,1-6 1 16,7-9-1-16,3-2 1 0,3-10 2 15,3-7-1 1,3-9 0-16,2-2 0 0,-6-6 1 15,0-2 1-15,-4-4-1 16,-3-2 1-16,-9-2 0 16,1-3-1-16,-10 0 1 15,-2-3 0-15,-5-2 1 0,-2-4-2 16,-4-10 2-16,-5-4-2 16,-2-3-1-16,-8-4 0 15,-8-2-1-15,-4 0 0 0,-11 5 1 16,-7 4-5-16,-6 5 0 15,-13 8 0-15,-6 6 0 16,-9 8 0-16,-3 5 0 0,-8 5-1 16,-2 6-1-16,-5 3 3 15,3 5 0-15,1 1 0 16,2 7 1-16,3 1-1 0,7 2 0 16,5 5-1-16,6-1 1 15,5 2-2-15,5 2-4 16,3 1-5-16,6 7-10 15,6-10-23-15,-10 22-38 0,9-8-3 16,4 1-8 0,4 0 0-16</inkml:trace>
  <inkml:trace contextRef="#ctx0" brushRef="#br0" timeOffset="43643.7229">5942 7954 31 0,'-13'-8'50'0,"0"0"1"16,13 8-42-16,0 0 0 15,0 0-1-15,0 0 0 0,10 15-2 16,-1 1 1-16,1 1 3 16,0 4 3-16,3-2 4 15,-1-2 3-15,2-4 2 16,0-8 1-16,6-5 0 15,7-10-2-15,7-11-2 0,8-12-3 16,12-7-3-16,9-10-4 16,14-10-8-16,18-4-25 0,16-6-45 15,6-7-4 1,7-6-7-16,6-8-3 0</inkml:trace>
  <inkml:trace contextRef="#ctx0" brushRef="#br0" timeOffset="44543.641">20002 7468 13 0,'-32'2'82'0,"1"0"3"0,-4-2 0 16,4 0-6-16,2 0-45 15,6-2-6-15,7-1-6 16,16 3-5-16,-2-10-6 0,15 2-2 15,21-2-4-15,6-4-1 0,14 0-1 16,7-2 0-16,7 1-2 16,-1 2 0-16,-1 3-3 15,-9 2-5-15,-5 5-8 16,-14 3-8-16,-8 1-29 0,-12 11-31 16,-13 3-4-16,-10 2-7 15,-13 4 1 1</inkml:trace>
  <inkml:trace contextRef="#ctx0" brushRef="#br0" timeOffset="44712.5632">20043 7590 16 0,'-44'20'79'16,"8"-6"5"-16,11-7-3 15,11 8-5-15,14-15-47 16,10-5-3-16,20-7-7 16,11-5-8-16,12-3-3 0,10-2-3 15,3-2-1-15,5-2-4 16,1 6-10-16,-5-1-16 15,-12 6-50-15,-1 3-5 0,-11 1-4 16,-7 3-6 0</inkml:trace>
  <inkml:trace contextRef="#ctx0" brushRef="#br0" timeOffset="45622.2353">7639 8095 6 0,'-34'-20'74'15,"1"-3"6"-15,4 7-3 16,3-1-2-16,26 5-53 0,-15 5-2 15,15 7-3-15,-9 0-3 16,9 0-6-16,0 19-2 0,7-3-3 16,2 1 1-16,4 5 0 15,3-4 2-15,4-1 2 16,6-6 0-16,10-10 1 16,4-7 0-16,11-14 0 15,6-12-1-15,10-9 0 0,10-7-3 16,1-5-1-16,6-2-2 15,-4 4 0-15,-2 5-4 0,-6 4-8 16,0 12-34-16,-7 11-39 16,-10 8-1-16,-11 5-8 15,-10 3-6-15</inkml:trace>
  <inkml:trace contextRef="#ctx0" brushRef="#br0" timeOffset="46615.5675">21880 6310 47 0,'-27'0'91'15,"-1"3"-2"-15,5-3-3 16,0-1 0-16,-25 1-55 0,32-4-5 16,5 2-6-16,11 2-6 15,-3-17-4-15,10 4-2 0,15-3-5 16,2 0-3-16,13-1 0 16,6 1 0-16,6 0 0 15,5 2 0-15,0 5 0 16,1 0 0-16,-3 7 0 0,-7 0-9 15,0 2-17-15,-8 13-56 16,-3-6-6-16,-9 5-4 16,-5-1-8-16,-6 4 0 15</inkml:trace>
  <inkml:trace contextRef="#ctx0" brushRef="#br0" timeOffset="46829.0672">22083 6497 62 0,'-9'3'88'0,"9"-3"-3"0,0 0-6 15,18-6 0-15,9-3-60 16,12 2-4-16,9-4-4 16,7 0-4-16,2 0-3 15,4 0-3-15,3 4-8 0,-7-4-20 16,-10 2-50-16,8-1-4 15,-7-3-5-15,0-1-6 16</inkml:trace>
  <inkml:trace contextRef="#ctx0" brushRef="#br0" timeOffset="47728.3854">21811 4625 61 0,'-40'11'78'0,"5"-8"-2"16,9-3-3-16,-3-10-51 0,17-5-2 15,10-11 0-15,5-3-5 16,15-9-3-16,11-6-1 15,13-4-4-15,9-5 0 0,11 0-1 16,6-2 1-16,6 7-3 16,4 3 1-16,-1 9-2 15,-1 7 0-15,-3 7-1 16,-4 9-1-16,-5 12 0 0,-6 2 0 16,-3 12 0-16,-6 6-2 15,-2 4 1-15,-8 3 0 16,-3 3-1-16,-8 0-4 15,-1 1-8-15,-8-3-19 0,-14-2-47 16,6-5-2-16,-7-7-5 16,-4-13-5-16</inkml:trace>
  <inkml:trace contextRef="#ctx0" brushRef="#br0" timeOffset="47951.6097">22771 4039 0 0,'-4'-16'73'16,"0"5"4"-16,4 11-2 16,7-5-5-16,6 5-47 15,13 9-2-15,-4 5-4 16,9 6-6-16,-2 3 1 0,1 6-4 16,-4 3-3-16,-4 9 0 15,-12 6-4-15,-7 4-6 16,-3 5-17-16,-1-1-50 0,-10-1-6 15,-4-5-4-15,6-2-6 16</inkml:trace>
  <inkml:trace contextRef="#ctx0" brushRef="#br0" timeOffset="48574.4132">23862 4281 49 0,'-22'-20'71'16,"1"0"-1"-16,-1 20-14 15,-1-7-30-15,-1 1-4 16,-1 6-8-16,4-1-4 0,-3 15-3 15,2 3-2-15,7 5-2 16,3 3 0-16,3 0-1 16,9-2 1-16,5-2 0 0,9-6 1 15,6-9 4-15,4-6 1 16,-2-11 4-16,5-9 0 16,-2-8 0-16,-1-2 0 15,-3-7 0-15,-2-4-2 0,-4 6-3 16,-2-1-1-16,2 6-2 15,-7 5-1-15,2 4-2 16,-6 9-1-16,-4 12 0 16,11 4-1-16,-7 19-1 15,-2 8 0-15,-1 13 0 0,2 10-1 16,1 11 1-16,2 7 1 16,-1 6-1-16,0 1 1 15,2 0 0-15,-1 0 0 16,-2-3 0-16,1-7 1 0,-5-7-1 15,0-8 1-15,-9-11 0 16,-3-7 0-16,-5-14 2 16,-4-7-1-16,-3-12 2 0,-4-5-1 15,1-14 1-15,-3-5 0 16,6-7-1-16,2-3-1 16,4-4 0-16,4-4-4 15,13 1-7-15,1-9-11 0,14-4-52 16,9 12-14-16,9-1-5 15,3 1-5-15,2 3-4 16</inkml:trace>
  <inkml:trace contextRef="#ctx0" brushRef="#br0" timeOffset="49539.5745">24084 4368 70 0,'11'-22'83'0,"1"5"-3"15,4 1-3-15,-2 3-43 16,6 6-8-16,3 4-7 15,6 3-8-15,-4 3-4 16,-2 9-2-16,-1 4-2 0,-2 5-1 16,-8 1 0-16,-1-1-1 15,-7 4 0-15,-3-4 1 16,-1-5 1-16,-1-2 2 0,1-14 2 16,0 0-3-16,0 0 2 15,1-13 1-15,6-10-1 16,7-4 0-16,3-7-3 15,5-1 0-15,3-4-1 16,0 2-1-16,7 3 1 0,-4 4-2 16,1 7 1-16,0 5-2 15,-5 6 1-15,-3 8 0 16,-2 4-1-16,-1 10 0 0,0 7 1 16,-1 1-1-1,-1 1 0-15,-1 3 0 0,3-2 0 16,-2 0 2-16,1-7-1 15,0-4 0-15,-1-8 1 16,-2-2 0-16,1-10 1 0,-8-3-1 16,-1-6 1-16,-5-7-1 15,-1-3 1-15,-8-2-1 0,-2 2 0 16,-6-1-1-16,-2 3 0 16,-1 3 0-16,-2 6-1 15,0 4 1-15,1 10-1 16,2 4 0-16,6 8 0 0,0 8 0 15,7 5 1-15,3 1-1 16,2 1 1-16,7 0-1 16,5-3 2-16,1-6-1 15,6-3 0-15,3-7 1 16,1-3-1-16,-1-6 1 0,5-8-1 16,-2-3 1-16,4-5-1 15,-2-4 2-15,4-1-2 16,-4 0 1-16,3-3 0 15,-6 1 0-15,1 5 0 0,-2 0 0 16,-6 8 0-16,-2 2-1 16,-6 5 0-16,4 6 0 15,-13 3-1-15,11 7 1 16,-3 5 0-16,-3 2-1 0,5 0 1 16,-2 1 0-16,4-1 0 15,0-4 1-15,0 0 0 16,4-7-1-16,-4-3 1 0,-3 0 0 15,4-5 0-15,-6 0-1 16,-7 5 1-16,14-14-1 16,-14 14 1-16,7-12-1 0,-7 12 0 15,12-3 0 1,-12 3-1-16,19 1 1 0,-5-1-1 16,3 0 2-16,2 0-1 15,2 0 1-15,-2-1 1 16,-1-4 1-16,-3-5-1 0,-8-2 1 15,0-1 0-15,-7-1 0 16,-2-3-3-16,-7-3 0 16,-7 2 0-16,3 0 0 15,0 7 0-15,-2-1-5 0,15 12-18 16,-15-7-61-16,15 7-4 16,14-6-3-16,8 6-9 15,6 1-1-15</inkml:trace>
  <inkml:trace contextRef="#ctx0" brushRef="#br0" timeOffset="49683.1846">25699 3742 70 0,'14'-10'96'0,"-4"1"-6"0,-7-2-5 15,-1 2-2-15,-7-1-58 16,2 1-13-16,3 9-28 16,0 0-62-16,0 0-3 0,-5 16-7 15,-4-2-6-15,-5 6-4 16</inkml:trace>
  <inkml:trace contextRef="#ctx0" brushRef="#br0" timeOffset="50046.9913">24252 5035 10 0,'-54'21'88'0,"17"-9"0"0,13-13-4 16,18-6-4-16,13-16 0 15,12-3-76-15,25-4 0 16,15-5 0-16,11 0 1 16,10-3 0-16,1 1-2 15,7 1-2-15,-3 0 0 0,-2 4 0 16,-5 2 0-16,-5 4-1 15,-5 0 0-15,-10 2 0 16,-7 5 0-16,-7 1 1 16,-8 4-1-16,-5 1 1 15,-8 4-2-15,-8 1-1 0,-2 5-5 16,-13 3-11-16,7-22-53 16,-7 22-10-16,0 0-5 0,-10-6-9 15,-2 1 2-15</inkml:trace>
  <inkml:trace contextRef="#ctx0" brushRef="#br0" timeOffset="52896.1189">28235 7646 42 0,'10'-35'86'15,"-6"3"1"-15,-1 2-4 0,-3 3-5 16,-1 9-56-16,-6 5-4 0,-6 6-3 16,-5 7-5-1,-4 7-3-15,-6 10-3 0,-1 8-2 16,-6 7 1-16,0 5-2 16,-1 7 0-16,1 1 0 15,3 3 0-15,10 5 0 16,9-3 0-1,9-6 0-15,5-6 0 16,12-8 1-16,7-7 0 0,7-6 0 16,5-9 1-16,-2-8-2 15,-2-8 1-15,-2-2-1 16,-4-3 1-16,-1 1-2 16,-5 0 2-16,-1 0-2 0,-6 3 1 15,-9 9 1-15,14-13-2 16,-14 13 1-16,0 0-2 15,10-9 1-15,-10 9 0 16,0 6 0-16,0 3-1 0,-1 1 1 16,-3 5 0-16,0 2 0 15,0 3 0-15,1 1 1 16,1-1 0-16,0 0 0 16,-2-4-1-16,4-3 1 0,0-3 0 15,0-10 0-15,0 11 0 16,0-11 1-16,0 0-1 15,0 0 1-15,0 0-1 0,0 0 0 16,-9-7-1-16,9 7-4 16,0 0-7-16,-14-13-10 15,11 4-42-15,3 9-23 16,-17-4-3-16,5-1-7 0,-1 2-2 16</inkml:trace>
  <inkml:trace contextRef="#ctx0" brushRef="#br0" timeOffset="53744.3774">27835 7546 0 0,'-24'-10'73'16,"-1"4"1"-16,0-2 3 15,25 8-32-15,-24-8-5 16,7 5-7-16,5 1-9 0,12 2-2 15,0 0-7-15,6-3-1 16,14 0-4-16,7-1-2 16,9-1 0-16,6-1-1 0,2 1-2 15,5 1-1 1,-3 0-1-16,1 3 0 16,-10 1-1-16,-8 3 0 0,-4 6 0 15,-12 11-1-15,-4 1 0 16,-9 8 1-16,-10 3-1 15,-4 4 0-15,-10 1 0 0,-4 4 0 16,-5-4 0-16,-1-1 0 16,-1-4 0-16,-2-4-1 15,6-4 2-15,5-6-1 16,6-2 0-16,6-6 0 16,14-10 0-16,0 12 0 15,12-9 1-15,12-2-1 16,4-1 0-16,4 0 0 0,4 2 0 15,4 1 0-15,2 2-1 16,-2 4 1-16,-1 3-1 0,-5 3 0 16,-2 4 1-16,-6 4-1 15,-6 2 1-15,-9 1 1 16,-11 1-1-16,-11 2 0 16,-9-1 1-16,-8-3 0 15,-8 1 0-15,-8-6 0 16,-3-2-2-16,1-4 0 0,4-5-2 15,11 1-6-15,4-6-7 16,15-1-11-16,12-3-29 0,8-3-32 16,18-6-4-16,10-5-5 15,13-2-1-15</inkml:trace>
  <inkml:trace contextRef="#ctx0" brushRef="#br0" timeOffset="54534.8295">29141 7557 87 0,'-13'-32'95'0,"-1"0"-4"16,6 2-5-16,1 5-2 16,4 3-68-16,3 12-3 15,0 10-2-15,5 0-5 0,1 18-2 16,4 10-3-16,-1 13 0 16,0 6 0-16,-2 10-1 15,-2 5 0-15,-5 6 1 16,0 2-2-16,-7-2 0 15,-6 2-4-15,-4-9-4 0,2-3-7 16,-5-9-8-16,7-8-16 16,0-8-23-16,5-16-7 15,8-17-2-15,0 0 6 16,17-12 10-16,-2-16 17 0,11-8 17 16,-2-8 28-16,9-13 30 15,-1 1 16-15,4-2 3 16,0 1-1-16,1 3-5 0,-3 1-6 15,-2 10-6-15,-3 6-4 16,-6 11-6-16,-5 8-5 16,-9 6-6-16,-9 12-3 0,0 0-5 15,-16 6-3-15,-5 7-3 16,-7 4 0-16,-3 2-2 16,-4 3 1-16,0 1-1 15,2 0 0-15,5 0 0 16,4-3 1-16,7 3-1 15,6-1 1-15,7 0 1 0,4 3-1 16,2 2 1-16,6 2 1 16,7 2 0-16,1 3-1 0,3-2 0 15,2 6-3-15,-1-5-12 16,7-10-66-16,-2 13-5 16,-1-8-4-16,1-3-6 15,-1-9-6-15</inkml:trace>
  <inkml:trace contextRef="#ctx0" brushRef="#br0" timeOffset="54893.1314">29552 8119 23 0,'3'-10'83'0,"9"7"2"0,7-5-3 15,2-1-2-15,-6-1-49 16,16-4-6-16,-3 0-4 15,1-3-5-15,-6 0-5 16,-3-1-1-16,-5 1-3 16,-6 0-1-16,-5 4-2 0,-4 0-1 15,-7 3 0-15,-7 5-1 16,-3 5 1-16,-4 2-1 16,-4 12 1-16,2 5 0 15,0 8 0-15,2 6 0 16,8 1-1-16,10 3-2 0,3 0 0 15,16-3 0-15,8-5 0 16,11-6 0-16,7-5 0 16,8-7 0-16,3-6 0 0,-3-6-8 15,7-7-41-15,-7-4-40 16,-3-7-2-16,-3 0-6 16,-9-5-6-16</inkml:trace>
  <inkml:trace contextRef="#ctx0" brushRef="#br0" timeOffset="57125.1617">19557 4406 28 0,'-32'-39'79'0,"8"-9"2"16,1-11-4-16,21-8-38 0,-7-7-6 16,9-10-5-16,7-7-5 15,11-7-8-15,9-6-2 16,7-4-3-16,9-6-1 16,7-3-2-16,2 2-2 15,7 3-1-15,1 5 1 0,8 7-2 16,-4 9-2-16,1 11-1 15,-2 16-2-15,-6 12-3 16,4 14-5-16,-8 10-6 0,-6 13-9 16,-6 6-11-16,-7 6-10 15,-5 3-3-15,-9 4 0 16,-7 2 1-16,-13-6 6 0,-5 17 4 16,-12-11 17-16,-11-2 12 15,1 1 24-15,-5-4 11 16,3-1 2-16,2 0 5 15,6-6-1-15,5 0 1 0,7-4-5 16,9 10-2-16,9-17-8 16,12 11-5-16,-1 2-2 15,10 3-3-15,0 1 0 16,7 3-1-16,0 10 0 0,-1 3 1 16,-6 7 0-16,-7 0-1 15,-4 10-1-15,-7 0-1 16,-6 5-2-16,-6 1 2 15,-3 1-2-15,-10-2-3 0,4 1-8 16,-4-3-11-16,7-9-38 16,5 1-16-16,2-12-6 15,16-9-6-15,4-11 4 0</inkml:trace>
  <inkml:trace contextRef="#ctx0" brushRef="#br0" timeOffset="57349.0984">20848 2331 16 0,'-8'-45'76'0,"1"9"3"15,-3 3-6-15,4 9-5 0,4 8-48 16,2 21-1 0,0 15-5-1,0 16-2-15,1 9-6 0,4 9-3 16,-1 7-5-16,7 4-8 15,-7-1-20-15,3-14-29 16,3-2-14-16,-1-14-5 16,0-4-5-16</inkml:trace>
  <inkml:trace contextRef="#ctx0" brushRef="#br0" timeOffset="57594.7563">20772 2481 13 0,'-6'-46'53'0,"6"-1"5"15,12 2-30-15,8-2 2 16,6 4 2-16,10 9-4 16,9 3-1-16,-3 12-4 0,6 4-3 15,-4 15-3-15,2 11-2 16,-15 15-1 0,-7 13-2-16,-14 2-2 15,-10 9-2-15,-6 0-2 16,-16 5-10-16,-1-3-15 15,-1-10-29-15,2-9-22 0,9-8-8 16,12-14-4-16,8-8-1 16</inkml:trace>
  <inkml:trace contextRef="#ctx0" brushRef="#br0" timeOffset="57852.9961">21796 2298 222 0,'0'0'2'0</inkml:trace>
  <inkml:trace contextRef="#ctx0" brushRef="#br0" timeOffset="61101.7278">21877 1652 20 0,'-2'-15'64'16,"-4"-2"3"-16,-1 4-5 16,-6-13 0-16,-8 10-55 0,-3 10-2 15,-6 5 1-15,-1 10 4 16,0 12-1-16,-3 9 1 16,-2 15-1-16,5 5-2 15,5 1-3-15,1 4 1 0,9 3-3 16,2-5 0-16,11-3 0 15,3-11 0-15,17-6 0 16,10-12-3-16,14-9-5 0,7-12-16 16,10-8-16-1,6-12-9-15,-2-6-1 0,0-7 4 16,-5-8 7-16,-13-1 7 16,-7-8 15-16,-10 7 22 15,-7-4 27-15,-10 2 14 0,-4 2 1 16,-2 7-5-16,-4 19-10 15,0 2-7-15,0-7-3 16,-7 9-7-16,7 13-5 16,-8 0-7-16,6 10-4 0,-5 11-2 15,6 6 1-15,0 9 1 16,1 0-3-16,2 5 2 16,3-1-2-16,-1-2 2 15,2-4 0-15,0-7 3 0,0-5 4 16,-2-7 1-16,-4-15 1 15,0 0 0-15,5-15 1 0,-5-9 0 16,-1-9 1-16,-1-7-1 16,-2-10-4-16,2 26-2 15,2-7-2-15,-1 1 0 16,1-6-1-16,0 0-1 16,5-1 0-16,6-1-1 15,-1 2 0-15,3 0 0 16,4 3-1-16,1 3-3 0,3 1-6 15,1 4-11-15,2 5-24 16,2 4-32-16,-3 5-8 16,-2 4-3-16,-3 7-2 0</inkml:trace>
  <inkml:trace contextRef="#ctx0" brushRef="#br0" timeOffset="61249.3338">22139 1674 37 0,'-25'17'73'0,"9"-9"-2"15,16-8 0-15,0 0-44 16,22-15-12-16,12-2-17 16,-8 8-54-16,2-4-9 15,5 1-8-15,2-4-1 0</inkml:trace>
  <inkml:trace contextRef="#ctx0" brushRef="#br0" timeOffset="64763.6595">11071 7986 1 0,'-13'-14'33'16,"3"-2"-1"-16,0 2-1 16,-1 1 0-16,4 4-2 15,-1-2-7-15,8 11-4 16,-10-8-3-16,10 8-4 16,0 3-3-16,0 9-3 0,0 5-2 15,1 4 0-15,4 3 0 16,1 2 3-16,0 2-1 15,-3-2 3-15,4 1-1 0,1-5 2 16,-1-4 1-16,5-1 2 16,7-8 0-16,3-6 1 15,16-4-1-15,10-14-2 0,16-9-1 16,18-9-1-16,12-9-1 16,14-11-4-16,14-1-1 15,8-4 0-15,2-1-1 0,-2 3-1 16,-4 3 2-16,-6 4-1 15,-15 6 1-15,-9 6-1 16,-19 7 0-16,-14 7 0 16,-13 6-1-16,-13 6-2 0,-8 11-14 15,-6 1-54-15,-10 10-5 16,-5 1-4-16,-8-12-5 16</inkml:trace>
  <inkml:trace contextRef="#ctx0" brushRef="#br0" timeOffset="67768.7396">8705 10649 0 0,'-30'-20'61'0,"12"5"-22"15,1 2 4-15,7 6-4 16,10 7-4-16,0 0-5 15,6 0-7-15,13 9-7 0,11 0-4 16,3 2-1-16,10 3-2 16,9-1 0-16,3 4-6 15,5-2-11-15,1 5-34 0,0 7-25 16,-11 2-5 0,-3 5-2-16</inkml:trace>
  <inkml:trace contextRef="#ctx0" brushRef="#br0" timeOffset="68194.5417">8867 11767 9 0,'-30'-10'69'16,"4"-1"1"0,3 4-1-16,3-2-3 0,20 9-48 15,-5-11-1-15,17 8-2 16,19 1-3-16,15-2-4 16,14-1 0-16,15 1 1 15,13 1-6-15,4 1-17 0,8-3-50 16,7 6-6-1,-10 6-5-15,-4 5-6 0</inkml:trace>
  <inkml:trace contextRef="#ctx0" brushRef="#br0" timeOffset="68540.6755">9061 12837 24 0,'-36'7'70'0,"9"-6"0"16,7-1-4-16,12-4-3 15,8 4-58-15,19-9-9 16,20-1-49-16,16 10-12 16,15-1-3-16,15-2-2 15</inkml:trace>
  <inkml:trace contextRef="#ctx0" brushRef="#br0" timeOffset="71741.1064">18293 14416 18 0,'-7'-30'76'0,"2"3"3"16,-4 5-1-16,2 3-4 16,3 2-54-16,-2 5 0 0,6 12-1 15,-5-12-7-15,5 12-5 16,0 0-3-16,0 0-1 16,0 5-2-16,0 4 0 0,2 5-1 15,3 2 1 1,2 2 0-16,-1 1 0 0,4 0 0 15,-1-1 0 1,4 1 0-16,4-5 0 0,5-2 0 16,8-5 0-16,7-4 1 15,11-3-2-15,12-10 1 0,14-8 0 16,13-7 0-16,13-6-1 16,10-5 2-16,8-3-1 15,7 0 0-15,-1 1 1 0,-1 1-1 16,-10 7 0-16,-11 3 0 15,-18 8-1-15,-17 4-2 0,-17 4-6 16,-13 7-16-16,-11 4-50 16,-26 0-5-1,9 5-3-15,-9-5-6 0</inkml:trace>
  <inkml:trace contextRef="#ctx0" brushRef="#br0" timeOffset="73797.8461">22130 10665 67 0,'-11'-57'90'16,"4"10"-2"-16,-9 4-5 15,0 8-2-15,-3 10-63 16,1 9-2-16,-2 9-1 0,-1 7-5 16,-3 15-4-16,1 13-2 15,2 9-2-15,5 11 1 16,2 9-2-16,7 6 0 15,7 1 0-15,1 3 0 0,16-7-2 16,4-5 2-16,10-8 0 16,3-11 0-16,6-9 1 15,1-13-1-15,2-12 2 16,0-3-2-16,-5-17 2 0,-3-8-1 16,-6-8 0-16,-4-8 0 15,-10-7 1-15,-7-5 0 16,-5-2-3-16,-3-2 0 0,-9 1 0 15,-6 3 0-15,-6 8 0 16,-6 7 0-16,1 10 0 16,-6 12 0-16,-2 12 0 15,0 8 0-15,4 18 0 0,0 8 0 16,12 13-21 0,0 5-63-16,15 4-4 0,3 3-3 15,16-4-6-15,7 0-4 16</inkml:trace>
  <inkml:trace contextRef="#ctx0" brushRef="#br0" timeOffset="73966.8873">22637 10880 74 0,'9'-19'97'0,"-2"4"-5"15,-5 1-8-15,-2 4-2 16,0-29-40-16,0 31-51 15,5-7-59-15,-5 15-14 0,13 0-4 16,-2 0-7-16,2 0-3 16</inkml:trace>
  <inkml:trace contextRef="#ctx0" brushRef="#br0" timeOffset="74238.809">22997 10523 19 0,'-1'-23'99'16,"-3"1"-3"-1,3 2-5-15,-5 5-4 0,6 15-2 16,-5-14-69-16,5 14-4 16,0 0-6-16,0 13-6 15,0 6 0-15,1 6 0 0,1 8 0 16,0 2 0-16,-1 8-2 15,-1-1-6-15,0 4-7 16,0-7-12-16,0-3-53 16,0 1-7-16,3-8-5 0,3-3-4 15,3-9-1-15</inkml:trace>
  <inkml:trace contextRef="#ctx0" brushRef="#br0" timeOffset="74646.8038">23337 10540 81 0,'2'-27'94'0,"-1"3"-3"0,-1 4-6 16,0 2-1-16,0 7-60 16,0 11-6-16,-5-11-7 0,5 11-5 15,-14 4-3-15,11 6-1 16,-4 2-2-16,4 6 0 0,2 2 0 15,1 2 0-15,8 2 0 16,1 2-1-16,8 3 1 16,1-1 0-1,4 2 0-15,3-2 0 0,-3 3 0 0,-2-3 0 16,-1-1 1-16,-2-1 0 16,-9-4 1-16,-2-5 1 15,-6 1-1-15,-3-5 2 16,-7-1-4-16,-8-2 0 15,-1 0 0-15,-4-3 0 0,-5-1 0 16,2-3 0-16,-1-2 0 16,3-1 0-16,0-4-3 15,8-2-36-15,1-9-46 16,1-3-5-16,5-6-4 0,0-5-7 16,5-6 2-16</inkml:trace>
  <inkml:trace contextRef="#ctx0" brushRef="#br0" timeOffset="74811.5515">23229 10489 28 0,'3'-26'90'0,"7"5"-2"16,-1 0-2-16,6 4-5 0,6-7-38 15,9 9-20-15,1 5-8 16,1-1-13-16,8 6-17 16,-4 3-50-16,1 0-16 15,-4 2-5-15,-1 0-5 0,-6 0-5 16</inkml:trace>
  <inkml:trace contextRef="#ctx0" brushRef="#br0" timeOffset="77157.0055">22390 9297 61 0,'-6'-42'89'0,"0"1"0"0,-1 3-4 15,5 13-4-15,-2-1-55 0,2 8-7 16,2 9-4-16,0 9-6 16,3 13-2-16,-1 12-5 15,-1 14 0-15,-2 8-2 0,1 10 0 16,0 6 1-16,0 1-1 16,-2-3 0-16,1-3 0 15,1-7 0-15,0-10 1 0,5-7 0 16,3-11 1-16,2-11 0 15,3-9 0-15,1-6 1 16,0-11-1-16,2-7 1 0,0-8 0 16,-1-1-1-1,-1-4-1-15,2-2 0 0,-2 2 1 16,1 3-2-16,-3 4 0 16,-3 5 0-16,2 6 0 0,-4 6 0 15,-7 10-2-15,15 0 2 16,-9 8-1-16,4 9 0 15,-2 4 1-15,6 2 0 16,2 2 0-16,4 0-1 0,0 0 2 16,8-6-1-16,-2-4 0 15,4-7 0-15,-2-8 0 16,4-3 2-16,-5-13 0 16,1-7-2-16,-1-9 0 0,-4-5 0 15,-2-3 0-15,-1-5 0 16,-6 1 0-16,-1-2 0 15,-4 4 0-15,-7 7 0 16,-2 4 0-16,0 7 0 0,-3 5 0 16,-7 7 0-16,10 12 0 15,-20 0-31-15,14 9-53 16,-2 13-6-16,5 5-3 16,3 8-7-16,-1 1 0 0</inkml:trace>
  <inkml:trace contextRef="#ctx0" brushRef="#br0" timeOffset="77623.6205">23508 9364 85 0,'-1'-24'89'15,"-9"0"-3"-15,-3 2-3 16,-6 2-2-16,-2 4-67 15,2 5-3-15,-3 7 1 0,3 4-5 16,0 7-3-16,4 8-1 16,2 6-2-16,0 3 0 15,9 4-1-15,3 1 1 0,1-2-1 16,7-2 1-16,8-4 0 16,3-4 0-16,5-9 1 15,5-8 0-15,-3-5 1 16,5-12 0-16,-6-8 1 0,-1-8 0 15,-1-3 1-15,-4-8 0 16,-7-1-3-16,0-3-2 16,-6 2 0-16,-3-1 0 15,-2 4 0-15,0 6 0 16,-2 4 0-16,0 8 0 0,-3 5 0 16,2 10 0-16,3 10 0 15,-10 12 0-15,9 10 0 16,-1 9 0-16,1 6 0 0,1 10 0 15,0 6 0-15,4 10 0 16,3 0 0-16,10 7-85 16,-1 3-5-16,3 4-2 15,3 3-8-15,4-2-3 16</inkml:trace>
  <inkml:trace contextRef="#ctx0" brushRef="#br0" timeOffset="78029.645">24159 10535 60 0,'-14'-34'92'0,"6"6"-1"16,-3 4-6-16,7 4-2 15,-1 6-55-15,2 6-7 0,3 8-5 16,6 0-6-16,2 10-4 15,6 6-2-15,-2 8 0 16,2 5-1-16,1 4-1 0,1 6 0 16,-2 3-3-16,-3-1-1 15,-1 0-6-15,-7-5-12 16,6-15-58-16,-7 8-9 16,0-8-3-16,-1-8-7 0,-1-13-3 15</inkml:trace>
  <inkml:trace contextRef="#ctx0" brushRef="#br0" timeOffset="78246.4893">24323 10446 92 0,'0'-38'98'0,"-1"9"-6"16,-6 6-5-16,-2 11-3 16,-3 10-58-16,-5 7-9 15,0 11-6-15,-8 9-7 0,-1 11-4 16,-4 6 0-16,-5 9 0 15,1 5 0-15,-3 4 0 0,3-1 0 16,7 6-4 0,-6-5-81-16,14-6-3 15,12-7-4-15,3-9-6 0,9-11-6 16</inkml:trace>
  <inkml:trace contextRef="#ctx0" brushRef="#br0" timeOffset="78939.0422">24599 8994 4 0,'14'-54'93'15,"2"6"1"-15,-7 3-4 16,2 11-6-16,-5 5-1 0,0 13-63 15,-6 16-4-15,7 4-5 16,-7 22-5-16,-1 10-1 16,-5 11-3-16,0 9 1 15,-2 6-3-15,0 5 0 0,1 1 0 16,-6-3 0-16,7 0-3 16,-5-11-6-16,8-1-13 15,-11-7-39-15,9-12-24 16,2-10-4-16,3-13-6 0,0-11-4 15</inkml:trace>
  <inkml:trace contextRef="#ctx0" brushRef="#br0" timeOffset="79223.1297">24903 8993 79 0,'25'-36'93'0,"-6"10"-5"0,-3 10-5 15,-16 16-1-15,0 0-58 16,-14 13-8-16,-8 7-6 15,-3 6-5-15,-7 3-3 0,-5 0 0 16,-3 1-1 0,3-5 0-16,7-2-1 15,2-5 1-15,9-4-1 0,8-3 0 16,11-11 1-16,-1 15-1 16,6-11 2-16,9 3-2 15,1 2 1-15,5 3 0 0,1 2-2 16,3 4-5-16,2 2-13 15,-4 3-62-15,9 3-3 16,3 1-4-16,1-4-7 16,1-2-4-16</inkml:trace>
  <inkml:trace contextRef="#ctx0" brushRef="#br0" timeOffset="79643.6175">25348 9295 10 0,'-1'-16'95'0,"-13"1"0"16,-2 3-6-16,-7 2-3 16,1 6-2-16,-4 4-65 15,-3 1-6-15,0 12-6 16,4 0-2-16,1 5-3 16,4 3 0-16,9 3-1 0,7-3 2 15,4 1-3-15,13-5 0 16,6-3 0-16,9-6 0 15,3-8 0-15,-1-7 0 0,3-9 0 16,-4-9 0-16,-3-7 0 16,-6-5 0-16,-1-7 0 15,-5-2 0-15,-4-6 0 16,-3-1 0-16,-4 0 0 0,-1 5 0 16,-2 4 0-16,0 5 0 15,0 12 0-15,-3 9 0 16,3 18 0-16,-12 12 0 0,6 17 0 15,2 8 0-15,1 13 0 16,3 7 0-16,0 7 0 16,8 1 0-16,9 5 0 15,1-5-64-15,8-2-28 16,5-7-3-16,2-5-6 0,6-7-7 16</inkml:trace>
  <inkml:trace contextRef="#ctx0" brushRef="#br0" timeOffset="82333.6201">25102 10328 35 0,'-22'-3'89'0,"0"-1"0"15,1 0-5-15,3 1-4 16,4 2-50-16,14 1-8 16,0 0-4-16,0 0-6 15,13 0-4-15,8 0-3 0,8 0 0 16,1-3-1-16,4-2-1 16,0-1 0-16,3 0-1 15,-5-1 0-15,-7 1-1 16,-2 0 1-16,-7 2-1 15,-3 1 1-15,-13 3 0 0,13 2 0 16,-13 10 0-16,-6 6 0 16,0 9 1-16,-4 5 0 15,-3 8-3-15,-2 6 0 0,-1 6 0 16,0 4 0-16,1-2 0 16,2 3 0-16,-4-6 0 15,4-1 0-15,-2-8-12 16,9-1-11-16,-8-3-61 0,7-15-4 15,-2-7-4-15,9-16-6 16,-11 7-2-16</inkml:trace>
  <inkml:trace contextRef="#ctx0" brushRef="#br0" timeOffset="83680.4455">25858 10565 23 0,'12'-40'83'0,"-3"-5"1"16,6 5-1-16,-7-20-7 15,5 26-44-15,-2 3-4 16,-2 6-6-16,-2 9-6 0,-7 16-4 15,0 0-3-15,-6 6-3 16,-5 19 0-16,-6 10-1 16,-4 7-2-16,-4 10 0 15,-1 6-1-15,-4 5 0 16,5 0 0-16,-2-3-2 0,6-4-5 16,0-9-9-16,5-2-30 0,-2-9-41 15,3-7 0 1,2-13-8-16,1-9-5 15</inkml:trace>
  <inkml:trace contextRef="#ctx0" brushRef="#br0" timeOffset="83869.7324">25692 10339 5 0,'2'-33'93'0,"-2"7"3"0,-1 7-5 16,-5 5-6-16,0 4-1 15,6 10-69-15,0-13-9 16,0 13-23-16,9 5-62 16,-6 5-5-16,0 5-6 0,4 5-7 15,2 7-1-15</inkml:trace>
  <inkml:trace contextRef="#ctx0" brushRef="#br0" timeOffset="84054.6774">25994 10894 22 0,'0'20'101'0,"-4"-5"-3"15,0-4-8-15,4-11-4 16,0 0-9-16,-1-7-107 16,1 7-51-16,7-8-4 0,-7 8-9 15,19-20-5-15</inkml:trace>
  <inkml:trace contextRef="#ctx0" brushRef="#br0" timeOffset="84700.6985">26435 10561 35 0,'-9'6'99'15,"9"-6"-2"-15,-9 1-6 0,9-1-3 16,11 0-3-16,11-3-75 15,9 0-4-15,6 1-6 16,5-3 0-16,6 3 0 16,2 0 0-16,-5 0 0 15,0 0 0-15,-6 2 0 16,-5-1 0-16,-7 1 0 0,-8 0 0 16,-2 0 0-16,-17 0 0 15,14 1 0-15,-14-1-31 16,0 0-56-16,-10-10-3 15,10 10-5-15,-14-12-6 0,5 3-2 16</inkml:trace>
  <inkml:trace contextRef="#ctx0" brushRef="#br0" timeOffset="84984.629">26744 10289 91 0,'-15'-18'100'0,"-2"2"-6"15,5 4-4-15,-1-1-2 16,5 2-55-16,8 11-18 16,0 0-15-16,-1 13 0 0,1 12 0 15,1 7 0-15,1 8 0 16,1 10 0-16,1 8 0 16,0 6 0-16,-4 2 0 15,0 0 0-15,0-2 0 16,-1-4 0-16,-5-3 0 0,3-7 0 15,-2-10 0-15,4-13-35 16,-2 0-55-16,0-6-4 16,3-9-4-16,0-12-8 0</inkml:trace>
  <inkml:trace contextRef="#ctx0" brushRef="#br0" timeOffset="86328.6361">27265 9185 47 0,'-4'-34'90'16,"2"0"-2"-16,-1 0-3 16,0 5-2-16,-19 2-55 15,20 6-7-15,2 8-4 16,0 13-7-16,0 0-4 15,-3 7-2-15,-2 15-1 0,-2 6-2 16,1 5 0-16,-1 5 0 16,1 1 0-16,4 0-1 15,1-3 1-15,1-6-1 16,3-7 0-16,4-4 1 0,2-11 0 16,1-6 1-16,0-4-1 0,1-12 1 15,-3-4 0-15,6-7 0 16,-1-4-1-16,-3-1 0 15,2-1 0-15,0 3 0 16,-2 2 0-16,0 6-1 16,-1 3 1-16,-1 9-2 0,-8 8 1 15,17 0 0-15,-6 5-1 16,-2 9 1-16,2 4-1 16,2 2 1-16,2 3-1 15,1-2 1-15,1-2 0 16,1-3 1-16,0-5-1 0,3-6 0 15,-1-5 2-15,2-3 0 16,-4-10 2-16,1-3-2 16,-4-8-2-16,-2-1 0 0,-4-2 0 15,-5-4 0-15,-4 1 0 16,-1 0 0-16,-7 5 0 16,-5-1 0-16,-2 9 0 15,0 0 0-15,6 7-18 0,-3 5-31 16,12 5-38-16,0 7-2 15,3 6-6-15,11 6-5 16</inkml:trace>
  <inkml:trace contextRef="#ctx0" brushRef="#br0" timeOffset="86910.7189">27882 9300 23 0,'12'8'85'0,"-12"-8"-1"16,0 0-3-16,13 0-3 16,-4 0-34-16,1-2-27 0,1-5 1 15,2-2-5-15,-1 1-2 16,0-3-1-16,-3-2 0 15,0-1-2-15,-3 2 0 16,-3-1-1-16,0 2-2 0,-3 0 0 16,-3 3-1-16,3 8-4 15,-13-13 0-15,2 9 0 16,-3 4 0-16,2 2 0 16,-4 6 0-16,0 3 0 0,1 2 0 15,0 6 0-15,3-2 0 16,2 2 0-16,4-1 0 15,4-2 0-15,2-1 0 16,3-7 0-16,5-4 0 0,4-2 0 16,3-2 0-16,-3-7 0 15,5-4 0-15,-2-5 0 16,1 0 0-16,-3-4 0 0,-2 1 0 16,0 0 0-16,-4 0 0 15,1 2 0-15,-4 3 0 16,-2 1 0-16,-2 3 0 0,1 1 0 15,-1 9 0-15,0-13 0 16,0 13 0-16,-2-10 0 16,2 10 0-16,0 0 0 0,0 0 0 15,0 0-15-15,-1-9-16 16,1 9-54-16,-3 6-3 16,3-6-5-16,1 18-6 15,2-9 3-15</inkml:trace>
  <inkml:trace contextRef="#ctx0" brushRef="#br0" timeOffset="87269.0943">28033 9161 17 0,'0'0'89'15,"-10"-11"1"-15,10 11-4 16,-11-3-5-16,11 3-26 0,-19-3-31 16,4 3-5-1,-1 9-6-15,-3 2-4 0,-3 5-1 16,-4 6-1-16,-3 5-1 16,-2 5 1-16,5 4-7 15,3 7 0-15,6-1 0 0,8-2 0 16,10 1 0-16,16-8 0 15,10-4 0-15,12-10 0 16,7-5 0-16,6-10 0 16,2-4 0-16,1-8 0 0,-9-11 0 15,1-1-85-15,-9-2-3 16,-6-2-3-16,-8-2-8 16,-5-2-4-16</inkml:trace>
  <inkml:trace contextRef="#ctx0" brushRef="#br0" timeOffset="89799.955">27428 10449 18 0,'2'-31'76'15,"0"-4"4"-15,-1 2 0 0,0-4-29 16,3 5-13-16,-2 2-5 16,-1 7-7-16,0 2-7 15,-1 7-4-15,0 14-2 0,-9-3-4 16,0 13-2-16,-5 13-2 16,1 8-2-16,-5 8-1 15,0 7 1-15,2 5-1 16,1 3-1-16,3 2 1 0,4-1-1 15,4-4-1-15,4-1 1 16,5-6-1-16,4-5 0 16,7-8 0-16,2-7 1 0,2-10 0 15,3-6 1 1,1-8-1-16,0-8 1 0,-1-7 0 16,-2-9 2-16,-1-8-2 15,-2-3 2-15,-3-7-1 16,-3-2 1-16,-7-4-4 0,-4-1 0 15,-1 2 0-15,-5 3 0 16,-8 4 0-16,0 7 0 16,-5 7 0-16,0 9 0 0,-5 11 0 15,2 7 0-15,-1 12 0 16,4 9-9-16,-2 4-7 16,9 7-28-16,5 3-43 15,5 1 0-15,1-3-8 0,10 0-4 16</inkml:trace>
  <inkml:trace contextRef="#ctx0" brushRef="#br0" timeOffset="89940.8733">27653 10593 73 0,'8'-10'89'0,"-8"10"-4"16,4-16-6-16,-4 7-13 15,5-3-103-15,5 3-29 0,-1 0-11 16,7 0-9-16,2-3-4 15</inkml:trace>
  <inkml:trace contextRef="#ctx0" brushRef="#br0" timeOffset="90314.6638">27989 10330 63 0,'-15'-1'95'0,"-3"0"-4"0,5 1-5 16,1-2-3-16,1 2-56 16,11 0-7-16,0 0-8 15,5 6-6-15,8-3-2 16,7-2-1-16,2 0 0 0,2-1 0 16,2 0-1-16,-1 0 0 15,0-1 0-15,-2 0 0 16,-6-3 0-16,-3 2-1 15,-4 2 1-15,-10 0 0 0,13 1-2 16,-12 8 0-16,0 4 0 16,-1 4 0-16,-1 6 0 15,-4 3 0-15,-2 6 0 16,1 4 0-16,-3 1 0 0,-1 1 0 16,0-2 0-16,3 3-14 15,-5-6-26-15,8-4-46 16,1-6-4-16,2-8-4 0,1-15-8 15</inkml:trace>
  <inkml:trace contextRef="#ctx0" brushRef="#br0" timeOffset="90783.6677">28397 10390 67 0,'15'-22'94'0,"-8"5"-2"16,-1 6-7-16,-6 11 0 15,0 0-58-15,0 0-8 0,0 9-7 16,-6 4-5-16,-2 3-2 16,-3 5-2-16,5 0 0 15,1 5 0-15,5-1-1 0,0 2 0 16,7 1-1-16,6 1 0 16,1 2 0-16,5-1 1 15,-3 0-2-15,4 0 0 16,-5-1 0-16,1 0 0 0,-6-3 0 15,-3-3 0-15,-4 1 0 16,-3-5 0-16,-4 1 0 16,-9-4 0-16,-2-4 0 0,-8-4 0 15,-3-6 0-15,-4-2 0 16,2-9 0-16,2-4-17 16,0-10-6-16,9-6-8 0,-2-7-6 15,9-5-1 1,3-4 3-16,7-4 10 0,0 0 8 15,3-3 14-15,5 8 10 16,-2 1 14-16,3 9 7 16,2 3 3-16,5 6-3 0,0 6-7 15,6 1-6-15,10 9-13 16,-1 1-47-16,13 0-33 16,0-1-5-16,6 3-6 0,2 0-5 15</inkml:trace>
  <inkml:trace contextRef="#ctx0" brushRef="#br0" timeOffset="91284.5163">28902 10467 11 0,'0'-17'97'0,"0"3"-1"16,0-1-7-16,0 5-3 15,0 10-2-15,0 0-69 16,16-1-3-16,-3 6-5 15,6 14-2-15,3 2-3 16,0 7 1-16,0 2-1 0,0 7 0 16,-5-3-5-16,-3 1-3 15,-8-2-7-15,1 0-16 16,0-4-55-16,-7-8-4 16,-4-6-5-16,4-15-7 0,-10 12 5 15</inkml:trace>
  <inkml:trace contextRef="#ctx0" brushRef="#br0" timeOffset="91506.9071">29184 10439 55 0,'8'-35'98'16,"-2"6"-4"-16,-5 3-5 0,-1 8-3 16,-2-2-42-16,-10 17-24 15,-2 8-6-15,-7 10-6 16,-3 7-5-16,-1 6-3 15,-4 6 0-15,-2 4 0 0,4 4 0 16,-1-3 0-16,6 4 0 16,3-6-2-16,5-6-58 15,0 6-28-15,-1-4-3 16,1-2-6-16,0-5-6 0</inkml:trace>
  <inkml:trace contextRef="#ctx0" brushRef="#br0" timeOffset="96310.0837">29799 10278 81 0,'7'-35'91'16,"2"3"-5"-16,-3 0-2 0,3 8-40 15,-3 0-11-15,-1 3-8 16,-1 5-8-16,0 4-6 15,-4 12-3-15,0 0-3 16,0 0-2-16,4 15-2 16,-4 8 0-16,0 6-1 0,-1 5 0 15,-3 7 1-15,-1 2-1 16,1 3-1-16,1-2-3 16,-3-3-6-16,4-2-12 15,-2 2-49-15,4-12-14 0,0-8-6 16,7-9-4-16,1-6-3 15</inkml:trace>
  <inkml:trace contextRef="#ctx0" brushRef="#br0" timeOffset="96562.2705">30136 10113 62 0,'7'-33'95'0,"-2"7"-5"16,-2 7-5-16,-1 6-2 15,-2 13-58-15,0 0-5 16,3 4-8-16,-3 16-5 0,-1 5-3 16,-3 11 0-16,-1 4-1 15,-1 7-1-15,-3 3-1 16,3 2 1-16,-3-4-3 16,1-2-5-16,3 1-14 15,-1-6-61-15,1-8-5 0,4-7-4 16,1-5-7-16,6-10-3 15</inkml:trace>
  <inkml:trace contextRef="#ctx0" brushRef="#br0" timeOffset="96732.8351">30385 10396 6 0,'0'-10'92'0,"0"10"1"16,-3-15-6-16,3 15-8 0,-10-10-5 15,10 10-83 1,-6-17-62-16,6 17-8 0,0 0-7 16,0 0-8-16,2 6 2 15</inkml:trace>
  <inkml:trace contextRef="#ctx0" brushRef="#br0" timeOffset="97490.7303">30845 10090 60 0,'11'-6'86'0,"-3"0"0"16,-8 6-4-16,12-10-29 15,-12 10-19-15,11-3-7 16,-11 3-8-16,0 0-5 16,0 0-4-16,-17-4-3 15,-4 1-2-15,-5 2-3 0,-4-2-1 16,0 1 0-16,-6-3 0 16,4 1 0-16,3 0 0 15,5 0-1-15,7 0 1 16,4 1 0-16,3-1 0 15,1-1 0-15,9 5 0 0,0 0 0 16,0 0 0-16,0 0-1 16,-11-7 1-16,11 7-1 0,0 0 1 15,0 0-1-15,0 0 0 16,0 0 0-16,0 0 0 16,0 0 1-16,0 0-1 15,0 0 1-15,0 0 0 0,0 0 0 16,0 0 0-16,0 0 0 15,0 0-1-15,0 0 1 16,0 0 0-16,11 0-1 16,-1 0 1-16,5 0-1 15,5 1 0-15,5 2 0 16,5 0 0-16,7 2 0 0,0 0 0 16,1 2-1-16,3 0 1 0,-4 0 0 15,-1 1 0 1,-5-3 1-16,-5 1-1 0,-6-1 0 15,-3-3 1-15,-8 1 1 16,-9-3-2 0,0 9 0-16,0-9 0 0,-10 17 0 0,0-4 0 15,-7 4 0-15,-2 4 0 16,-2 5 0-16,1 4 0 16,-2 4 0-16,-2 4 0 15,3-2 0-15,1 2 0 0,3 0 0 16,1-3 0-16,6 1 0 15,0-6-7-15,4 1-8 16,-1-10-17-16,-3-2-54 0,9-3-3 16,1-7-5-16,0-9-6 15</inkml:trace>
  <inkml:trace contextRef="#ctx0" brushRef="#br0" timeOffset="98405.9478">30294 10035 53 0,'22'-22'93'15,"-1"2"-2"-15,0 1-4 16,-7 1-3-16,4 2-54 0,-7 8-8 16,-11 8-8-16,6-8-6 15,-6 8-3-15,-14 0-2 16,-3 5-1-16,-3 1-1 15,-5 1 0-15,-1 1-1 0,-1-1 1 16,0 0 0 0,4 0-1-16,0 0 1 0,1 0 0 15,4 1-1-15,2 1 0 16,3 2 1-16,1 4-1 0,0 4 0 16,2 5 0-16,-1 2 0 15,1 7 0-15,-2 0-1 16,2 7 1-16,-1 1 0 15,-1 0 0-15,3 0 1 0,1-5 0 16,2 1-1-16,-2-6 1 16,5-3 0-16,0-6 0 0,2-3 0 15,-1-5 0-15,2-4-1 16,0-10 2-16,0 0-1 16,6 6 0-16,3-6 1 15,4-5-2-15,-1-1 0 16,5-1 0-16,-1 0 0 0,1 2 0 15,2 3 0-15,-3 2 0 16,-3 3 0-16,3 8 0 16,-2 4 0-16,-2 5 0 0,-2 2 0 15,0 4 0 1,-1 2 0-16,-3 1 0 0,-1-2 0 16,-4 0 0-16,-1-3 0 15,-1-2 0-15,-10-2 0 16,-2-4 0-16,-5-4 0 0,-5-3 0 15,-1-3 0-15,-5-4 0 16,2-2 0-16,-4-1 0 0,9-6 0 16,0-1 0-16,5 1 0 15,4-6 0-15,12 4-37 16,2-5-51-16,15 1-5 16,8-1-3-16,8-1-7 15</inkml:trace>
  <inkml:trace contextRef="#ctx0" brushRef="#br0" timeOffset="98998.1148">31221 10382 64 0,'-9'-20'90'16,"7"-6"-3"-16,2 3-5 16,6-1-2-16,8 3-62 0,3 6-5 15,5 4-3-15,1 6-3 16,-1 4-3-16,1 4-1 0,-3 12-1 16,-1 4 1-16,-7 5-2 15,-6 7 2-15,-5 2-1 16,-1 3 0-16,-8-2 1 15,-8 3 0-15,-6-5 0 16,-6-1 1-16,-4-5 1 0,6-5-1 16,0-5 1-16,3-4 0 15,2-5-1-15,9-4 0 16,12-3-4-16,0 0 0 0,17-3 0 16,-4 0 0-16,10 0 0 15,3 0 0-15,8 3 0 16,4 0 0-16,4 4 0 15,1 4 0-15,0 2 0 0,6 3-3 16,-8-2-26 0,4 2-57-16,-4 2-2 0,-5-5-5 15,-9-2-6-15,-1-4-4 16</inkml:trace>
  <inkml:trace contextRef="#ctx0" brushRef="#br0" timeOffset="100617.7697">32002 10117 61 0,'3'-23'67'0,"-2"9"-16"16,5-8-15-16,-1 4-7 16,2 4-10-16,-6 1-10 0,-1 13-3 15,2-14-3-15,-2 14-2 16,0 0-2-16,10-6-1 15,-10 6 1-15,0 0-3 16,0 0 3-16,0 0-1 0,10 0 1 16,-10 0 0-16,0 0 1 15,0 0 1-15,0 0-1 16,0 0 2-16,10 0-2 16,-10 0 1-16,0 0 0 15,0 0 0-15,0 0 0 0,-7-1 1 16,7 1 0-16,0 0 1 15,0 0 2-15,0 0 1 0,0 0 3 16,-1-10-1-16,1 10 3 16,0 0-1-16,0 0 2 15,-1-12 1-15,1 12 2 0,0 0-1 16,4-13-1-16,-4 13 0 16,5-13-1-16,-5 13-1 15,5-13-1-15,-5 13-1 16,3-11-3-16,-3 11-1 15,0 0-2-15,0 0 0 0,-1 11-1 16,-1 9 0-16,-7 7-1 16,1 10 0-16,-3 10 0 15,-1 5 0-15,-5 8 0 16,0-1 1-16,3 2 0 16,-2-1-1-16,-2-3 0 0,-2-6 1 15,-2-6-1-15,7-6 0 16,6-6-1-16,-6-5 0 15,-1-5-3-15,5-3-3 0,3-8-9 16,3-1-23-16,5-11-45 16,0 0-3-16,-12-5-5 15,11-11-7-15</inkml:trace>
  <inkml:trace contextRef="#ctx0" brushRef="#br0" timeOffset="101518.0862">31804 10079 7 0,'-1'-17'79'16,"-5"-5"4"-16,4 5-1 15,-2-1-5-15,6 0-54 0,-5 9-1 16,1-1-5-16,2 10-13 16,0 0-23-16,-3 10-51 15,4 6-8-15,3 7-5 16,7 6-5-16</inkml:trace>
  <inkml:trace contextRef="#ctx0" brushRef="#br0" timeOffset="101690.1401">32203 10657 68 0,'0'11'83'16,"0"-11"-9"-16,-11 1-17 15,11-1-57-15,39 0-71 16,-26-4-7-16,0-3-2 0</inkml:trace>
  <inkml:trace contextRef="#ctx0" brushRef="#br0" timeOffset="102104.3968">32551 10342 75 0,'0'-11'92'0,"2"2"-4"0,16-1-5 16,3 3-2-16,8 5-65 16,4-2-4-16,13-1-3 15,5 1-3-15,-7 3-5 16,2-2-4-16,-8 2-4 0,-11-3-3 16,1-1-4-16,-11-3 0 15,-12 0 0-15,-3-4 1 16,-2-3 2-16,-7 1 7 15,-5-3 6-15,2 2 8 16,-2-2 3-16,-2 5 1 16,2 3 2-16,1 6 0 0,-4 3-1 15,6 7-2-15,0 10-4 16,-4 6-1-16,1 8-3 0,-1 5 0 16,1 5 0-16,3 2-2 15,-3 5-1-15,6 0 0 16,1 4-4-16,0-4-2 15,5 9-15-15,1-7-64 0,-2 2-6 16,-2-4-2-16,-3-6-8 16,-16-1-2-16</inkml:trace>
  <inkml:trace contextRef="#ctx0" brushRef="#br0" timeOffset="103532.0924">27618 11867 13 0,'-3'-28'81'0,"-3"0"4"16,2 0-5-16,-2 4-1 15,23-2-47-15,-19 5-4 0,0 3-4 16,-1 3-8-16,-1 4-7 16,4 11-3-16,0 0-3 15,-10 0-1-15,6 8-3 16,0 13 0-16,-2 4 0 16,1 5 0-16,2 7 1 0,-3 6-1 15,2-1 2-15,2 3 0 16,2 0 0-16,1-2-1 15,8-4 1-15,4-5 0 0,3-3 0 16,7-10 1-16,2-7 0 16,4-8 1-16,1-6 0 15,2-11 2-15,-1-11 0 16,-3-6 0-16,0-7-1 0,-6-7 1 16,0-6 0-16,-7-2-1 15,-4-4 0-15,-8 2 1 16,-3 1-5-16,-10 4 0 15,-8 6 0-15,-6 7 0 0,-6 8 0 16,-1 9 0-16,-3 10 0 16,1 7 0-16,1 5 0 15,8 14-9-15,4 5-15 16,5 8-58-16,15 4-5 16,8 2-3-16,15-1-8 15,7 0-1-15</inkml:trace>
  <inkml:trace contextRef="#ctx0" brushRef="#br0" timeOffset="103656.8555">28113 12061 18 0,'0'0'74'15,"-15"7"-6"1,-2-11-57-16,1 4-10 0,5-20-43 16,11 20-31-16</inkml:trace>
  <inkml:trace contextRef="#ctx0" brushRef="#br0" timeOffset="103886.4895">28371 11756 91 0,'-6'-13'93'0,"0"0"-4"15,2 4-7-15,4 9 1 16,0 0-66-16,0 0-3 0,-3 5-6 15,3 12-5-15,-5 2-1 16,4 5-3-16,-2 2-4 16,1 4-12-16,-6 10-50 0,5-15-15 15,2 1-4-15,1-7-6 16,7-5-5-16</inkml:trace>
  <inkml:trace contextRef="#ctx0" brushRef="#br0" timeOffset="104169.1412">28648 11764 66 0,'10'-27'94'0,"-6"4"-2"16,-3 6-7-16,-1 3-2 15,0 14-55-15,-10-7-9 16,10 7-5-16,-14 14-8 0,8 0-3 16,1 8-1-16,-2 3-1 15,6 4 0-15,1 3-1 16,9 2 2-16,2 2 0 15,5-1-1-15,3 0 1 16,0-2 0-16,-2-3 0 16,-3-4-1-16,-8-3 1 0,-6-4-1 15,-8-8 1-15,-11-1-6 16,-8-10-4-16,1 0-11 16,-5-4-34-16,7-14-31 0,5-5-4 15,10-7-7-15,9-5-4 16</inkml:trace>
  <inkml:trace contextRef="#ctx0" brushRef="#br0" timeOffset="104469.0734">28728 11759 66 0,'26'-23'82'0,"-3"6"-1"15,0 2-6-15,5-13-25 16,-2 20-32-16,8 5-18 0,-5-5-28 16,8 7-24-16,2-1-8 15,0 1 7-15,-6-4 20 16,-7 0 17-16,-3 1 14 15,-9-5 20-15,1 5 26 0,-12-7 24 16,-3 2 1-16,-2-4-8 16,2 13-19-16,-8-13-17 15,8 13-6-15,0 0-6 0,0 0-4 16,0 12-2-16,8 8-4 16,8 6-1-16,1 7-1 15,0 5 1-15,3 3-4 16,-1 8-6-16,-4-6-18 0,-8 4-57 15,2-6-3-15,-4-5-5 16,-4-6-6-16,3-10-4 16</inkml:trace>
  <inkml:trace contextRef="#ctx0" brushRef="#br0" timeOffset="104692.1857">29476 11693 28 0,'-5'-20'98'16,"-4"9"-1"-16,-5 7-6 16,-3 4-3-16,-3 7-5 0,-9 10-71 15,7 5-3-15,-6 6-4 16,1 7-5-16,-8 3 0 16,8 11-17-16,11-3-68 15,-14-2 0-15,2 3-6 0,5-6-6 16,10-5-5-16</inkml:trace>
  <inkml:trace contextRef="#ctx0" brushRef="#br0" timeOffset="107059.9068">28680 11750 38 0,'2'-13'82'15,"1"0"2"-15,-3 1-4 16,0 4-26-16,0-2-18 16,0 10-5-16,-10-10-11 15,3 9-7-15,-3 2-3 0,-1 12-3 16,0 4-2-16,-1 8-1 15,1 6-2-15,2 7 0 16,4 5 0-16,2 3 0 0,1 1-1 16,8-1 0-16,5-4 0 15,3-4 0-15,3-5 0 16,5-8 0-16,-2-9 1 0,0-6 1 16,1-9 0-16,1-4 2 15,-2-12-1-15,0-6 2 16,-3-9-1-16,1-6 0 0,-3-3-5 15,-3-5 0-15,-5 0 0 16,-6-1 0-16,-2 1 0 16,-6 7 0-16,-10 4 0 15,-5 6 0-15,-1 5 0 16,-1 8 0-16,-1 9 0 0,-2 3 0 16,9 7-6-16,-6 21-68 15,9-8-15-15,8 3-1 16,5 4-9-16,2 0-5 0</inkml:trace>
  <inkml:trace contextRef="#ctx0" brushRef="#br0" timeOffset="107602.735">30189 11999 6 0,'-9'-42'93'0,"-4"-1"4"16,1 4-6-16,0 6-4 0,2 6-2 15,1 14-67-15,0 4-4 16,1 9-2-16,-4 14-4 16,3 12-8-16,-2 11 0 15,-1 8 0-15,1 6 0 0,-2 8 0 16,4 1 0-16,2 2-10 15,-1-8-25-15,4-3-50 16,4-9-3-16,2-11-5 16,5-9-6-16,8-12-1 0</inkml:trace>
  <inkml:trace contextRef="#ctx0" brushRef="#br0" timeOffset="107958.8779">30339 11991 50 0,'17'-51'91'15,"-3"8"-1"-15,-1 6-5 16,-6 6-2-16,-20 11-56 16,13 9-4-16,0 11-6 0,0 0-6 15,0 20-5-15,-3 6-3 16,2 6-1-16,1 7-1 16,0 2 1-16,0 2-1 15,7-3 0-15,1-6 0 0,2-5 1 16,0-9-1-16,2-8 1 15,0-8 0-15,1-6 0 16,0-11 1-16,-6-8 0 16,3-6-1-16,-3-5-2 0,-4-4 0 15,-3-4 0-15,-1 2 0 16,-8 3 0-16,-8 1 0 16,4 8 0-16,-9 4 0 0,0 13 0 15,-4 5 0-15,3 10-20 16,-4 11-64-16,8 5-3 15,8 6-3-15,10 3-8 16,5 5-4-16</inkml:trace>
  <inkml:trace contextRef="#ctx0" brushRef="#br0" timeOffset="108096.3548">30678 12096 12 0,'0'0'88'0,"3"-17"0"16,-3 5-9-16,0 12-22 15,5-20-56-15,-1 8-77 0,2-2-5 16,10 2-5-16,7 0 4 16</inkml:trace>
  <inkml:trace contextRef="#ctx0" brushRef="#br0" timeOffset="108621.068">30943 11854 12 0,'1'-22'94'0,"5"-1"-1"0,2 2-5 15,3 3-4-15,5 1-2 0,7 7-68 16,5 8-4-16,-3 2-4 16,-1 6-2-16,-9 9-2 15,-5 8-1-15,-4 1 0 0,-7 5 0 16,-12 2 0-16,-5 3-1 16,-2-1 1-16,-2 0-1 15,7-3-1-15,6-1-3 16,3-6-2-16,11-4-5 15,17-9-7-15,7-7-3 16,6-1-1-16,7-13 1 0,-1-8 3 16,2-7 5-16,0-2 9 15,-7-8 8-15,-11 1 11 16,-7 2 4-16,-1 2 2 0,-9 7-1 16,-1 3-3-16,-7 8-3 15,0 13-4-15,-11-4-4 16,3 10-2-16,3 9-3 15,-4 4 0-15,8 5 0 0,1 5 0 16,2-3 1-16,6 2 0 16,4-3 1-16,3-5 0 15,-1-5 1-15,4-8 1 0,-3-6-2 16,-3-2-3-16,-3-10 0 16,-3-4 0-16,-6-5 0 15,-7 0 0-15,-2 0 0 0,-11-2 0 16,1 6 0-16,-2 0 0 15,6 7 0-15,-2 1-12 16,17 8-41-16,0 0-35 16,0 0-2-16,29 5-6 15,1-2-3-15</inkml:trace>
  <inkml:trace contextRef="#ctx0" brushRef="#br0" timeOffset="108829.9034">31844 11739 73 0,'53'-35'96'16,"-4"-1"-1"-16,-6 5-6 15,-12 3-2-15,17 5-54 16,-31 9-11-16,-7 11-6 16,-10 3-16-16,-6 22 0 0,-7 3 0 15,-2 8 0-15,-5 9 0 16,-10 6 0-16,-1 6 0 16,-5 1 0-16,7 6 0 15,-6-6 0-15,3 2-6 16,-9-2-77-16,8-14-4 0,5-7-4 15,4-14-7-15,1-9-5 16</inkml:trace>
  <inkml:trace contextRef="#ctx0" brushRef="#br0" timeOffset="108992.6261">31713 11792 45 0,'-8'-41'103'15,"-8"2"-4"-15,-1 9-8 16,-3 3-2-16,0 9-5 15,8 10-84-15,0-2-29 16,12 10-53-16,12 13-6 16,7 4-4-16,4 2-9 0,4 2-4 15</inkml:trace>
  <inkml:trace contextRef="#ctx0" brushRef="#br0" timeOffset="109155.4528">32364 12074 48 0,'0'0'99'0,"0"0"-4"0,6-10-7 0,-6-1-7 15,-2-4-14-15,1 5-148 16,1 10-3-16,-8-14-3 16,-3 9-8-16,-16-5-5 0</inkml:trace>
  <inkml:trace contextRef="#ctx0" brushRef="#br0" timeOffset="109945.5444">19167 14463 49 0,'-22'-31'79'0,"-2"6"-2"0,3 6-4 16,2-22-24-16,2 41-30 15,6 14-4-15,4 12-3 0,5 13-7 16,2 6-2-16,1 7 2 16,9 1 1-16,4-2 3 0,11-8 2 15,11-11 1-15,18-15 0 16,19-17 0-16,24-21 0 16,23-21 0-16,22-16-3 15,20-13-2-15,14-9 0 0,7-9-2 16,5-4 0-16,-7 5-2 15,-15 4 0-15,-16 9-3 16,-20 8 0-16,-25 10 0 16,-22 9 0-16,-20 10 0 15,-18 9 0-15,-16 8 0 16,-14 5 0-16,-15 16 0 0,3-13-3 16,-3 13-4-16,-18 5-4 15,4 9-9-15,-9 3-17 16,-9 5-48-16,3 9-2 0,-4 1-3 15,0 4-6-15</inkml:trace>
  <inkml:trace contextRef="#ctx0" brushRef="#br0" timeOffset="111156.088">15549 14755 16 0,'-14'-17'69'16,"6"-2"5"-16,0 0 0 16,3 3-39-16,3 7-1 0,2-2-6 15,0 11-5-15,0 0-7 16,0 0-2-16,0 0-5 15,10 1 0-15,2 4-1 16,10-2 2-16,14 0-1 0,15-3 1 16,17-5-3-16,19-5 1 15,21-7-2-15,21-6-1 16,15-7 0-16,18-3-1 0,10-4 0 16,7 0 0-16,1 1 0 15,0 2-1-15,-4 3-1 16,-13 4 1-16,-13 5-1 15,-16 6 0-15,-18 1-1 0,-21 6 0 16,-20 3 0-16,-19 4-1 16,-20 2-2-16,-18 5-4 15,-15 6-8-15,-17 3-17 16,-18 0-43-16,-9 8-10 16,-13 1-5-16,-10-2-5 0,-8-4-1 15</inkml:trace>
  <inkml:trace contextRef="#ctx0" brushRef="#br0" timeOffset="111465.1243">16339 14901 45 0,'-80'36'73'0,"8"-10"-3"15,17-5-1-15,10-10 1 16,16-10-60-16,17 1 2 15,12-2 2-15,28 0 1 0,13-9 1 16,19-4-1-16,19-4-1 16,16-4-3-16,11-3-1 15,15-4-3-15,5 1 0 0,2-3-2 16,-1 2 0-16,-10 2 0 16,-7 2-1-16,-10 4-1 15,-12 4-1-15,-16 7-1 16,-13 1-6-16,-6 8-29 15,-15 6-47-15,-6-1 0 16,-10 0-6-16,-6-11-9 0,2-13 0 16</inkml:trace>
  <inkml:trace contextRef="#ctx0" brushRef="#br0" timeOffset="112400.6131">18248 14998 81 0,'-19'0'0'0,"1"0"-6"16,0 3-12-16,0-3-5 16,5 0-1-16</inkml:trace>
</inkml:ink>
</file>

<file path=ppt/ink/ink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26:07.823"/>
    </inkml:context>
    <inkml:brush xml:id="br0">
      <inkml:brushProperty name="width" value="0.05292" units="cm"/>
      <inkml:brushProperty name="height" value="0.05292" units="cm"/>
      <inkml:brushProperty name="color" value="#FF0000"/>
    </inkml:brush>
  </inkml:definitions>
  <inkml:trace contextRef="#ctx0" brushRef="#br0">21916 2307 433 0,'0'0'0'0,"0"0"1"0,0 0 1 15,0 0 0-15,0 0-1 16,-79-211 2-16,71 160 0 16,7-2 0-16,2 2-1 0,10 4 0 15,5 2-2-15,6 6 1 16,13 6-2-16,3 9-4 16,2 7-8-16,10 14-21 0,4 3-43 15,-9 13-5-15,-1 4-5 16,-11 2-5-16</inkml:trace>
  <inkml:trace contextRef="#ctx0" brushRef="#br0" timeOffset="300629.7712">8434 8785 30 0,'-4'-14'64'16,"0"3"-6"-16,4 11-14 16,-12-10-8-16,12 10-9 15,-6 8-4-15,5 9-7 16,0 6-3-16,0 9-1 0,-1 3-2 15,1 10 0-15,0 2-1 16,0 3-1-16,-1 1-3 16,-1-1 0-16,1-1-1 0,-1-1-2 15,1-1-1-15,-2-5 1 16,3-3-2-16,1-4-4 16,0-5-10-16,1-6-17 15,9 4-36-15,1-17-8 0,0-7-3 16,4-4-3-16</inkml:trace>
  <inkml:trace contextRef="#ctx0" brushRef="#br0" timeOffset="301110.2659">8758 8845 13 0,'0'-11'49'0,"0"11"-11"16,0 0-5-16,0 6-5 0,0 3-8 15,-1 3-2-15,-2 4 0 16,0 2-1-16,-6 5-3 16,0 1-2-16,-5 1-3 0,-1 5-2 15,-5-1 0-15,-2 3-1 16,-3-6 0-16,0 4 1 15,2-8-1-15,-1 2 1 16,2-9 2-16,5-3-1 0,2-6 0 16,4-3-1-1,11-3 0-15,-11-2-2 0,11 2 1 16,0-18-2-16,3 7-2 0,4-1 0 16,3 2-1-16,2 0 0 15,3 2-1-15,2 4 1 16,-3 5-1-16,4 4 0 15,-1 7 1-15,1 5-1 16,-1 7 1-16,0 3 0 16,-1 3 0-16,-1 4 0 15,1 0 1-15,-4 0-1 0,0 2-6 16,-1-4-11-16,0-7-35 0,3 3-20 16,1-5-5-16,5-6-5 15,-3-7 0-15</inkml:trace>
  <inkml:trace contextRef="#ctx0" brushRef="#br0" timeOffset="301803.8555">9206 9246 9 0,'0'-15'61'15,"0"-2"6"-15,0 8-20 16,-4-4-8-16,-1 3-9 0,5 10-10 15,-17-12-4-15,6 12-5 16,-1 1-2-16,-2 9-4 16,-1 2 0-16,4 5-1 15,-3 2 0-15,1 4-2 0,5 1 1 16,1 1-1-16,4-1-1 16,3-2 0-16,0-2 0 15,6-5 0-15,3-3-1 16,6-5 1-16,-3-4 0 0,3-2 0 15,3-9 0-15,-2-4 0 16,-1-1 1-16,-1-4-1 16,-4-6 1-16,1-2 1 15,-4-2 1-15,2-3 1 0,-5-5 1 16,0 0 2-16,3-5 1 16,-3 1-1-16,1 0 0 15,1 2 0-15,0 2-1 16,-2 5 0-16,-2 4-1 0,0 7-2 15,0 6 0-15,-2 13-1 16,0 0-1-16,0 0 0 16,-2 10-1-16,-2 11 0 15,1 7-2-15,-1 5 1 0,-1 9 1 16,0 3-1-16,1 4 0 16,0 1 0-16,0 1 0 15,2-2 1-15,1-1-1 16,1-8 0-16,-1-3 0 0,7-6 0 15,5-10-6-15,10-4-9 16,4-10-28-16,7-7-33 16,9-7-5-16,5-10-5 15,5-5-4-15</inkml:trace>
  <inkml:trace contextRef="#ctx0" brushRef="#br0" timeOffset="302146.8738">9897 9221 3 0,'-16'18'71'0,"-1"0"6"0,3-1-12 16,-4-2-10-16,9-3-13 16,3-3-11-16,6-9-13 0,7 6-4 15,7-6-11-15,14-6-20 16,8-3-48-16,5-5-8 15,11-2-4-15,4-3-4 0</inkml:trace>
  <inkml:trace contextRef="#ctx0" brushRef="#br0" timeOffset="302582.937">10802 8912 56 0,'-4'-35'78'0,"-5"7"1"0,3 0-3 16,1 8-35-16,-1 3-11 16,6 7-6-16,0 10-9 15,0 0-4-15,-6 13-4 16,5 7-2-16,-3 10-3 15,2 5 0-15,-3 8 0 0,2 6-1 16,-1 2 0-16,1 2-4 16,0 0-6-16,-6-2-15 15,5-7-44-15,4 1-10 16,0-7-4-16,0-9-5 0</inkml:trace>
  <inkml:trace contextRef="#ctx0" brushRef="#br0" timeOffset="302847.4078">11200 8813 41 0,'1'-12'80'0,"-1"12"-1"15,0 0-1-15,-13-14-10 16,8 27-41-16,-4 9-9 0,2 6-6 15,-3 8-4-15,2 3-2 16,1 4-2-16,0 1-1 16,2 2-1-16,4-1-3 0,1-3-6 15,-1-1-14-15,8-17-40 16,6 9-16-16,4-11-5 16,2-4-3-16,5-11-2 15</inkml:trace>
  <inkml:trace contextRef="#ctx0" brushRef="#br0" timeOffset="303142.8138">11730 8836 37 0,'12'-29'83'0,"1"3"-1"16,-4 6-4-16,-9 20-8 15,7-13-40-15,-7 13-9 16,0 0-9-16,0 0-5 15,3 16-3-15,-5 8 0 16,-5 9-2-16,-6 4 0 0,-3 9 0 16,0 4-1-16,-3 3 0 15,0 2 1-15,-1 0-2 16,2-4 0-16,1-2 0 0,2-2 0 16,6-4 0-1,-3-7-5-15,7-4-8 0,0-8-17 16,-18-8-47-16,23-6-1 15,0-10-6-15,0 0-5 16</inkml:trace>
  <inkml:trace contextRef="#ctx0" brushRef="#br0" timeOffset="303417.9881">11582 8813 6 0,'0'-12'83'0,"0"3"3"0,0-5-2 16,0 4-5-16,0-4-30 0,-1 4-22 16,1 10-7-16,-4-13-8 15,4 13-5-15,0 0-3 16,0 0-7-16,-6-10-8 15,6 10-28-15,0 5-38 0,0-5-5 16,10 12-5-16,-10-12-5 16</inkml:trace>
  <inkml:trace contextRef="#ctx0" brushRef="#br0" timeOffset="304046.8421">12054 9301 43 0,'-10'-11'85'0,"-3"5"-1"16,2-2-4-16,-1 3-2 16,4 1-51-16,8 4-8 15,-11-7-4-15,11 7-6 0,0 0-4 16,0 0-4-16,0 0-9 15,0 0-37-15,0 0-32 0,9-8-4 16,3 2-6-16,6-1-2 16</inkml:trace>
  <inkml:trace contextRef="#ctx0" brushRef="#br0" timeOffset="305461.3175">26582 6870 25 0,'-9'-2'69'0,"9"2"2"15,-5-12-2-15,14 5-42 0,2 1-2 16,9 2-1-16,5 0-5 16,14 2-4-16,4 2-2 15,12 0-1-15,13 0-2 16,10 2 0-16,13 2-3 15,9 1-1-15,16 1 0 0,5-2-2 16,14 2 0-16,3-1-1 16,10 0 0-16,7-1-1 0,5 1 0 15,-1 0-1 1,2 1 1-16,-2-1-1 0,-8-3 0 16,-4 1 1-16,-15-2 0 0,-13 0 1 15,-15-1-2-15,-14-3 2 16,-18-2-1-16,-12 0 1 15,-14 0 0-15,-12 1-1 16,-8 1 0-16,-7-1 0 16,-8 2-3-16,-11 2-6 0,10 0-17 15,-10 0-55-15,-6 6-1 16,-5 0-8-16,-5-3-4 16</inkml:trace>
  <inkml:trace contextRef="#ctx0" brushRef="#br0" timeOffset="305794.0692">27908 7181 63 0,'6'0'76'0,"29"-1"0"0,22-8-1 16,18 5-55-16,23-7 3 16,15 2-1-16,8-3 0 15,-1 3-5 1,1-3-3-16,-8 1-4 0,-12 1-2 0,-11 1-1 16,-18 1-1-16,-15 0-1 15,-13 1-1-15,-10 3 0 16,-11 0-2-16,-9 1 0 0,-3 4-6 15,-11-1-22-15,0 0-53 16,-7 0-2-16,-2-1-5 16,-6 1-8-16</inkml:trace>
  <inkml:trace contextRef="#ctx0" brushRef="#br0" timeOffset="306624.6103">12779 8667 1 0,'-5'-16'73'0,"-1"5"3"16,-4 1-4-16,0 19-13 0,-4-9-26 15,-2 5-7-15,-2 7-10 16,-3 4-5-16,-2 11-1 15,-4 6 0-15,1 10-2 16,-2 6-1-16,4 4 0 16,0 4-1-16,2 2-2 0,7-1-1 15,5-2 0-15,2-6-2 16,8-2 0-16,8-9-5 16,11-2-15-16,2 1-45 0,15-18-11 15,4-9-6-15,9-6-5 16,3-5 0-16</inkml:trace>
  <inkml:trace contextRef="#ctx0" brushRef="#br0" timeOffset="306855.9275">13179 8774 67 0,'-2'-17'81'16,"-2"6"0"-16,4 11-6 15,-18 19-7-15,12-8-51 0,-3 8-3 16,-4 8-5 0,5 4-4-16,-2 5 0 0,2 6-2 15,2 2-5-15,-1-2-11 0,6-2-37 16,1 2-24-16,5-6-5 16,6-4-5-16,3-6-4 15</inkml:trace>
  <inkml:trace contextRef="#ctx0" brushRef="#br0" timeOffset="307089.7763">13304 9100 54 0,'-1'-13'79'0,"3"-2"-3"16,11 0-3-16,5 1-5 15,29 0-56-15,-16 2-4 16,6 1-4-16,1 0-2 0,2 5-1 16,0 1-3-16,-4 0-10 15,-3 2-22-15,8 3-35 16,-14 1-4-16,-5 0-4 0,-3-1-3 16</inkml:trace>
  <inkml:trace contextRef="#ctx0" brushRef="#br0" timeOffset="308761.0272">14486 8708 35 0,'-11'-11'65'0,"3"2"3"15,-6 9-20-15,1 0-15 0,0 0-3 16,-3 11-8-16,0 3-7 16,-1 10-3-16,0 6-2 15,-1 7-1-15,2 2-2 16,3 7 0-16,6-1-3 0,3 0 1 15,4-2-3-15,7-2-1 16,7-6 0-16,5-11 1 16,4-1 1-16,8-12 2 15,3-7 1-15,0-8 1 0,4-10 2 16,-2-10 2-16,-1-5 0 16,-5-7 0-16,-2-4 0 15,-7-5-2-15,-6-1-2 0,-7 0 0 16,-7-2-3-16,-2 4-1 15,-9 0 0-15,-4 5-2 16,-6 4 0-16,-6 11-1 16,-2 3 1-16,-6 13-2 0,-3 8 1 15,1 9 0-15,-1 13-1 16,3 6 1-16,4 11-1 0,13 7-5 16,6-2-11-16,13-7-56 15,15 12-9 1,12-5-2-16,13-4-9 0,3-5-1 15</inkml:trace>
  <inkml:trace contextRef="#ctx0" brushRef="#br0" timeOffset="308900.9738">14944 9046 38 0,'0'0'86'0,"1"-13"-4"0,-1 13-5 15,-3-11-10-15,3 3-54 16,0 8-73-16,15-3-9 15,-4 2-8-15,6-1-7 16</inkml:trace>
  <inkml:trace contextRef="#ctx0" brushRef="#br0" timeOffset="309260.1901">15305 8761 70 0,'5'-18'83'15,"0"4"-3"-15,1 2-4 0,2 17-27 16,0-5-24-16,2 0-8 16,-10 0-7-16,14 16-4 15,-11-1-2-15,-4 6-1 16,-1 0 0-16,-6 3 0 0,2 0-1 16,1-3 0-16,4-2-1 15,1-2 0-15,7-4 0 16,10-4-1-16,3 0 2 15,4-2-2-15,3 0 2 0,-1 1 1 16,-1 2-1-16,-2 1 1 16,-6 4 0-16,-3 2 1 15,-7 2-1-15,-5 2 0 16,-2 2-1-16,-8 0 0 0,-5-1-1 16,-3-3-6-16,1 1-9 15,3-8-16-15,-3-2-48 16,15-10-4-16,0 0-6 15,18-9-3-15</inkml:trace>
  <inkml:trace contextRef="#ctx0" brushRef="#br0" timeOffset="309810.0548">15797 8827 38 0,'12'-26'83'16,"0"7"0"-16,-6 7-6 15,-6 12-19-15,0 0-22 16,0 0-10-16,0 0-14 0,5 12-6 15,-5 3-3-15,0 3 1 16,2 4 0-16,4-1 0 16,5 2 1-16,2 0-1 0,2 4 0 15,1-5 1-15,1 2-1 16,-1-2-1-16,-5 0 0 16,-6-1-1-16,-5 2-1 15,-7-4-1-15,-2 0-4 0,-7-7-6 16,-2-2-8-16,-4-7-10 15,6-3-12-15,-2-11-8 16,7-3-1-16,2-8 1 16,7-4 3-16,-1-5 9 15,3-1 14-15,8-2 15 0,6 1 17 16,7 2 13-16,-2 0 7 16,7 4 5-16,0-2 3 15,6 4-1-15,-6-3-1 16,7 6-1-16,-8-2-2 0,-2 2-4 15,0-1-5-15,-4 2-5 16,1 3-4-16,-6 1-4 16,0 5-4-16,0 5-2 0,2 7-1 15,-1 2-1-15,3 15-2 16,1 8 1-16,2 10 0 16,1 9 0-16,-3 10-2 0,-4 7 0 15,-6 5 0-15,-6 2 0 16,-5 2 0-16,-11-2 0 15,-8 1 0-15,-8-4 0 0,-4 0-8 16,-7-1-71-16,-1-12-7 16,0-8-4-16,-2-12-6 15,6-9-6-15</inkml:trace>
  <inkml:trace contextRef="#ctx0" brushRef="#br0" timeOffset="312138.3724">8723 10535 50 0,'-4'-27'68'0,"0"-5"-20"16,2 6-5-16,-2 2-4 0,3 2-5 16,-3 4-9-16,3 0-5 15,-3 8-6-15,2 1-2 16,2 9-4-16,-10 3-2 16,4 12-1-16,-4 10-2 0,1 6-2 15,-3 9 0-15,0 5 0 16,2 8-1-16,-2 0 1 15,3 1 0-15,1 1 0 0,4-4 1 16,3-1-1-16,1-7 0 16,-1-5 1-16,5-2 0 15,6-7 1-15,2-6 0 16,6-6 0-16,6-6 0 16,3-8-1-16,6-3-4 0,9-3-18 15,1-7-34-15,1-10-20 16,-2-4-6-1,-5 0-6-15,-8-2 0 0</inkml:trace>
  <inkml:trace contextRef="#ctx0" brushRef="#br0" timeOffset="312294.9851">8812 10822 36 0,'0'-18'56'0,"15"3"-1"0,24-2-40 15,-11-5-23-15,12 2-34 16,-6-2-10-16,5 1-2 16</inkml:trace>
  <inkml:trace contextRef="#ctx0" brushRef="#br0" timeOffset="312452.768">8900 10580 48 0,'-19'-4'71'0,"6"-3"-2"16,13 7-24-16,-2-17-9 0,15 6-12 16,8 2-22-16,10 3-37 15,8-3-29-15,10-4-4 0,6-2-3 16</inkml:trace>
  <inkml:trace contextRef="#ctx0" brushRef="#br0" timeOffset="312772.4861">9556 10721 23 0,'-19'12'59'0,"3"-7"2"15,16-5-5-15,10-2-44 16,5-1-4-16,8 1-2 15,-6 2-5-15,7 0 0 16,-11 7-1-16,0 2 0 0,-12 7 4 16,-4 1 2-16,-10 4 5 15,-7 1 4-15,-3 1 0 16,-4-2 0-16,4-3 0 16,2-2-1-16,7-3-1 0,6-5-5 15,11-4-9-15,20-4-30 16,10-7-37-16,17-4-4 15,1-6-5-15,10-3 1 0</inkml:trace>
  <inkml:trace contextRef="#ctx0" brushRef="#br0" timeOffset="313155.6002">11055 10513 37 0,'1'-47'77'0,"0"-2"1"0,-1-7-2 16,3 8-33-16,-3 4-9 16,2 4-7-16,-2 8-8 15,0 7-6-15,0 8-3 16,0 17-4-16,0 0-3 16,-10 16-1-16,1 13-2 15,-1 11 0-15,-1 7-1 0,0 8-3 16,1 7-9-16,-1 3-24 15,-1-4-39-15,8-1-3 0,4-14-6 16,3-7-4-16</inkml:trace>
  <inkml:trace contextRef="#ctx0" brushRef="#br0" timeOffset="313445.3934">11055 10348 25 0,'-4'-43'73'0,"2"0"1"16,4 5-3-16,5-1-31 16,9 14-14-16,1 8-8 15,4 13-8-15,2 4-3 16,2 11-3-16,2 10 0 0,3 4-1 16,-2 7 1-16,1 0 0 15,-3 4 0-15,-4 3 1 16,-4 0-1-16,-7 0 0 15,-9-1 0-15,-3 1 0 0,-11-1-3 16,-5 1-5-16,-4-5-16 16,-2 1-28-16,3-9-24 15,3-3-7-15,8-9-3 0,9-14-2 16</inkml:trace>
  <inkml:trace contextRef="#ctx0" brushRef="#br0" timeOffset="313789.2908">11551 10447 47 0,'0'0'60'0,"0"0"0"16,0 0-29-16,0 16-15 15,0-1-6-15,3 1 1 0,1 2-3 16,3-1 0-16,-1 0 0 15,6-2 2-15,-1-6 2 16,5-3 1-16,-1-6 3 16,5 0 2-16,-1-8 0 0,-3-3-1 15,1-5-1-15,-5-1-1 16,-4-2-3-16,-3 0-2 16,-4 3-2-16,-2-1-3 15,-7 6-1-15,-6 2-2 0,-3 4 1 16,-3 0-6-16,2 5-8 15,0 0-19-15,-3 5-48 0,21-5-1 16,-1 9-5-16,6-9-6 16</inkml:trace>
  <inkml:trace contextRef="#ctx0" brushRef="#br0" timeOffset="313935.1941">12164 10269 44 0,'0'0'36'16,"0"0"-34"-16,19-9-2 15,2 7-57-15</inkml:trace>
  <inkml:trace contextRef="#ctx0" brushRef="#br0" timeOffset="314071.4949">12331 10360 16 0,'-19'11'81'0,"2"-3"-1"16,2-3-3-16,4-5-9 16,11 0-71-16,15-4-48 15,1-5-11-15,9-6-12 16,6-4-8-16</inkml:trace>
  <inkml:trace contextRef="#ctx0" brushRef="#br0" timeOffset="314891.0322">13360 9957 0 0,'15'-10'66'0,"-3"7"1"15,-12 3 2-15,0 0-32 16,0 0-9-16,-7 13-3 0,-5-4-3 16,-9 1-5-16,-2 1-5 0,-8-1 1 15,-2-2-2 1,-5-3 1-16,-2-4-1 0,5-1-2 15,4-6 1-15,5-6-1 16,8-6-1-16,11-2 0 16,6-4-2-16,3-1-2 15,15 0 0-15,2-1-1 16,7 4-2-16,2 3 0 0,3 5-1 16,-2 6 0-16,3 9 0 15,-5 9 0-15,1 12-1 0,-7 11 1 16,-4 10 0-1,-4 9-1-15,-9 8 1 0,-4 6 0 16,-12 4 1-16,-2-1 0 16,-11-1-1-16,-2-5 1 15,-7-5 0-15,-3-9 0 0,2-9 0 16,0-8 0-16,-1-11 1 16,9-10 0-16,0-10 0 15,9-5 1-15,6-13 0 16,8-7-1-16,4-5 1 0,9-2-2 15,6-1 1-15,5 4-1 16,4 3-1-16,1 5 0 0,5 8 0 16,0 8 0-16,-2 4 1 15,6 11-1-15,-2 5 1 16,3 5 0-16,3 1 0 16,5 2-1-16,9 0-2 15,2-6-10-15,13-11-50 16,2 1-21-16,5-5-2 0,6-6-8 15,-2-13-4-15</inkml:trace>
  <inkml:trace contextRef="#ctx0" brushRef="#br0" timeOffset="316109.4488">26665 5815 3 0,'59'-3'9'16,"4"2"-2"-16,5 1-1 0,6 0-2 15,8 1-1-15,9-1 0 16,2 1-1-16,11 1-1 16,4 0 1-16,9 1-1 15,12-1-1-15,5 3 1 0,0 0-1 16,9 1 1-16,7 2-1 16,4 2 1-16,2 0-1 15,5 2 0-15,1-1 1 0,1 0-1 16,0 2 0-16,3-1 0 15,-5-2 0-15,-2 2 0 16,-4-3 0-16,-11 1-2 16,-7 3 1-16,-13-4 0 15,-6 2 0-15,-25-6 1 16,-14 4 1-16,-21-6 1 0,-5 3 3 16,-20-6-3-16,-11 0-1 15,-10 0-18-15,-12 0-17 16</inkml:trace>
  <inkml:trace contextRef="#ctx0" brushRef="#br0" timeOffset="317066.1354">14315 9902 14 0,'7'-60'85'16,"-4"1"0"-16,0 4-2 15,0 6-4-15,-1 10-41 16,2 7-13-16,-4 12-8 0,0 20-5 15,-11 0-5-15,-3 20-2 16,-3 19-3-16,-2 12 0 16,-4 14-2-16,-1 14 0 0,-5 7 0 15,3 10 0-15,-3 3 1 16,5-1-1-16,-4 2 0 16,3-2 0-16,-2-1 1 0,2-7-1 15,3-2 1-15,2-8-1 16,1-8 0-16,6-7 0 15,-1-9-2-15,11-9-5 16,-1-12-19-16,-4-6-52 0,19-14-1 16,10-11-7-16,8-5-5 15,10-19 3-15</inkml:trace>
  <inkml:trace contextRef="#ctx0" brushRef="#br0" timeOffset="318654.3309">14774 10201 22 0,'-5'-20'76'16,"-2"1"3"-16,1 1-2 15,-10 0-32-15,6 9-11 16,10 9-11-16,-17-10-7 16,17 10-5-16,-16 4-6 0,10 8-3 15,2 5-1-15,-3 6-1 16,3 1 0-16,-1 4 0 15,4-1 0-15,0 1 0 0,1-2 1 16,0-2 0 0,0-2 0-16,0-6 0 0,2 1 0 15,0-6 0-15,2 1 0 16,-4-12 0-16,8 13-1 0,-8-13 1 16,8 7 0-16,-8-7 0 15,0 0 1-15,0 0-1 16,10 5 1-16,-10-5 0 0,0 0 0 15,0 0 0-15,0 0 0 16,0 0 0-16,0 0-1 16,0 0 0-16,-6-8 0 15,6 8 0-15,0 0-1 16,0 0 0-16,0 0 0 0,-9-7 0 16,9 7 0-16,0 0 0 15,0 0-1-15,0 0 1 16,0 0 0-16,-10 0-1 0,10 0 1 15,0 0 0-15,0 0 1 16,0 0-1-16,0 0 0 16,0 0 1-16,0 0-1 15,0 0 1-15,0 0-1 0,0 0 1 16,0 0-1-16,-8-3 0 16,8 3 1-16,0 0-1 15,0 0 1-15,0 0-1 0,0 0 0 16,0 0 1-16,-5-8-1 15,5 8-1-15,0 0 0 16,-4-11 1-16,4 11-1 0,0 0 1 16,-3-11-1-16,3 11 0 15,-1-10 0-15,1 10 1 16,0 0 0-16,0-10 0 16,0 10 0-16,0 0 0 15,0-11 0-15,0 11 0 0,0 0 0 16,0 0 0-16,0-9 0 15,0 9 0-15,0 0-1 16,0 0 1-16,0 0-1 0,0 0 1 16,0 0-1-16,0 0 1 15,0 0 0-15,0 0 0 16,-4 2 1-16,4-2-1 16,-10 2 1-16,10-2 0 0,-10-4 0 15,10 4 1-15,-15-16-1 16,9 4 1-16,2-3-1 15,2-3 1-15,2-1-1 0,2-1 1 16,7 0-1-16,1 1 0 16,2 2-1-16,6 3 0 15,2 5 0-15,1 6 0 16,1 3 0-16,1 12 0 0,-4 8-1 16,1 6 1-16,-2 9 0 15,-6 5 1-15,-4 5 0 16,-6 4 0-16,-2 5-1 15,-7-1 2-15,-5 1-2 0,-6-3 0 16,-1-4 0-16,-2-5 0 16,0-10 1-16,0-5 0 15,0-10 1-15,2-10 0 16,2-7 1-16,1-6-1 16,4-9 1-16,2-7 0 0,4-5 0 15,2-2 0-15,3-6-1 16,1 4 0-16,4-3-1 0,7 3 0 15,-1 5 0-15,4 5 0 16,1 4-1-16,1 7 0 16,2 5 0-16,-2 5 0 15,1 8 0-15,-1 7-1 0,1 1 1 16,1 8-1-16,-2-1 0 16,2 5-2-16,-2-1-2 15,2 2-3-15,-2-2-7 16,3-3-10-16,-2-2-27 15,3-8-28-15,3-2-6 0,1-10-2 16,1-2-2-16</inkml:trace>
  <inkml:trace contextRef="#ctx0" brushRef="#br0">15235 10396 54 0,'13'-39'83'16,"-3"4"0"-16,0 5-4 0,-7 2-33 15,1 7-10-15,0 6-11 16,-2 2-8-16,-2 13-7 0,4-11-3 16,-4 11-3-1,0 0-1-15,4 11-2 0,-3 2-1 16,1 3 0-16,1 3 0 16,-1 4-1-16,5-1 2 0,-1 1 0 15,1-1 0 1,6-2 1-16,2-6-1 0,5-3 0 15,2-5 1-15,6-5-1 16,-1-1-1-16,4-7 1 16,1-5 0-16,-2-6 0 0,1 0 1 15,-5-3 0-15,-2 0 1 16,-3-2 1-16,-6 1-1 16,-3 1 1-16,-1 0-1 0,-5 6 0 15,-4 1-1-15,0 4 0 16,-2 10-1-16,0 0-1 15,-8 12 1-15,0 11-1 0,-5 8 1 16,2 7-1-16,2 8 1 16,-3 7-1-16,5 5 1 15,2 1 0-15,1 2 0 16,4 2 0-16,0-1-1 0</inkml:trace>
  <inkml:trace contextRef="#ctx0" brushRef="#br0" timeOffset="322105.4422">16823 10271 59 0,'-34'2'68'0,"0"-2"3"16,2 2-37-16,2-2-2 15,4 3-3-15,2-3-4 16,5 0-6-16,4 0-5 0,5 0-3 16,10 0-2-16,0 0-2 15,0 0 0-15,9 12-2 0,9-9 0 16,4 1-1-16,5 0 1 15,6 1 0-15,1 1-1 16,4-1-2-16,1 2 1 0,-3 0-2 16,0 4 0-16,-6-2-5 15,0 5-6-15,-11-1-13 16,-1-1-31-16,-7 3-22 0,-4-3-4 16,-4-1-6-16,-3-11 2 15</inkml:trace>
  <inkml:trace contextRef="#ctx0" brushRef="#br0" timeOffset="322340.7828">16950 10290 66 0,'-2'-12'74'0,"-1"-3"2"0,2 3-34 16,1 12-3-16,-2-12-5 15,2 12-10-15,0 0-8 16,0 0-4-16,2 7-4 15,-1 5-4-15,0 4 0 0,0 3-1 16,-2 8 1-16,1 3 0 16,-1 5-1-16,-5 3-4 15,1 2-8-15,-5 1-18 16,-1-2-45-16,7-3-5 0,4-7-4 16,4-4-8-16</inkml:trace>
  <inkml:trace contextRef="#ctx0" brushRef="#br0" timeOffset="322784.305">17673 10146 18 0,'-17'-4'79'0,"-2"1"3"15,-3-1-3-15,1 2-2 16,2-1-49-16,5 3-5 16,6-1-4-16,8 1-5 15,0 0-5-15,20-7-3 0,3 2-1 16,9-1-2-16,8 0 0 16,5-2 0-16,5-2-1 15,-2 1 0-15,1 2 0 16,-7-1-1-16,-3 5 0 0,-8 1 0 15,-10 2 0-15,-5 9-1 16,-11 6 1-16,-5 7 0 16,-4 5 0-16,-10 5 0 15,-3 7 0-15,-2 5 0 0,-4 3 1 16,-1-1-1-16,-1 3 1 16,1 0-1-16,1-1 0 15,4-1-2-15,3 0-2 0,2-4-8 16,6-2-12-16,3 4-52 15,4-13-7-15,1-9-5 16,2-7-5-16,-2-16 0 0</inkml:trace>
  <inkml:trace contextRef="#ctx0" brushRef="#br0" timeOffset="323225.2267">17686 10521 10 0,'0'0'74'0,"-4"-17"3"16,7 9-3-16,16-3-3 16,9-2-50-16,9-1-3 15,12 0-3-15,7 0-9 16,6-5-6-16,7 4-4 0,-2-6-4 16,5 2-1-16,-2-4-1 15,0-2 1 1,-5 0-1-16,-6-4 5 0,-5 1 4 15,-8-5 6-15,-3 5 6 0,-12-3 2 16,-6 4 1-16,-7 1 4 16,-8 6 0-16,-4 2-3 15,-6 4-2-15,0 14-3 16,-6-11-2-16,-2 11-2 16,-5 8-2-16,-1 10-2 0,-2 7 0 15,-2 9 0-15,-2 7 1 16,0 7 0-16,-3 6 0 15,-1 2 0-15,-2 3-1 0,1-1 1 16,-1 1-1-16,1-4 0 16,0-2-1-16,0-6-2 15,2-2-5-15,6-5-12 16,-4 4-59-16,7-19-5 16,1-9-4-16,4-12-6 0,9-4-2 15</inkml:trace>
  <inkml:trace contextRef="#ctx0" brushRef="#br0" timeOffset="323411.4673">18261 10162 75 0,'-13'-6'80'0,"4"-1"-6"16,0 1-27-1,9 6-47-15,0 0-71 0,7-7-4 16,9 7-5-16</inkml:trace>
  <inkml:trace contextRef="#ctx0" brushRef="#br0" timeOffset="323669.3014">19187 10516 44 0,'-8'21'94'15,"-4"-4"-3"-15,3-6-7 16,-1-7-2-16,10-4-3 16,0 0-78-16,0 0-1 15,0 0 1-15,0 0-3 0,0 0-3 16,0 0-7-16,12 13-13 15,-3-2-36-15,1-4-21 16,2-1-4-16,1-1-6 16,0-1 0-16</inkml:trace>
  <inkml:trace contextRef="#ctx0" brushRef="#br0" timeOffset="332834.2875">11085 7593 1 0,'26'3'15'0,"2"2"0"16,1 0 1-16,8 0 0 16,1-2 1-16,11 0 0 15,2 0 0-15,6-1-3 0,5-2-1 16,3 0 0-16,6 0-1 16,0 0-2-16,7 0 1 15,2-1-1-15,5 0-1 16,1-1 0-16,2 0 0 0,9 0-1 15,-2 0 0-15,3-1-1 16,9 1 0-16,0-1-1 16,-1 2 0-16,4-1-1 15,-3-1 0-15,5 1 0 0,3 2-1 16,-5-1 0-16,1-1 0 16,0 0 0-16,-4 2-1 0,1 0 0 15,3 0 0-15,-5 1 0 16,-3-1 0-16,-2 1 0 15,-5 1 1-15,4 2 1 16,0-1-1-16,-4 1 1 0,-3-2-1 16,3 1 0-16,-4-1 0 15,3 0 0-15,-3-1-1 16,3 0 0-16,1-1 0 16,-1 1-1-16,0-3 0 15,2 0 1-15,0-2-2 0,-2 0 2 16,3 0-1-16,0-3 0 15,-2 1 0-15,1 0 0 16,2 0 1-16,-1 0 0 16,0 1 0-16,3 1 0 15,-3 1 0-15,4 3-1 0,-4 0 0 16,4 0 1-16,-1 1-1 16,-1 2 0-16,-2 0 0 15,1 1-1-15,-3 1 0 16,-1-1 0-16,2 0 0 0,-4 1-1 15,1-2 1-15,0 2-1 16,0 0 0-16,3 1 1 0,-2 0-1 16,4 1 0-16,0-2 1 15,4 1-1-15,1-3 2 16,2-1-1-16,1 1 0 16,0-3 0-16,0 1 0 15,-1-5 0-15,-2 2-1 0,-4-3 1 16,0 1-1-16,-4-1 1 15,-2 0 0-15,-3 1 1 0,-3 1 0 16,-1 3 0-16,-7 0 1 16,1 0 0-16,-2 3 1 15,-6 5-3-15,-2 1 2 16,-6-1-2-16,1 5 0 0,-5-3 0 16,-2 2 0-16,-2-1-1 15,-3 0 1-15,-1-2-1 16,0-3 1-16,0 0-1 15,1-3 1-15,-1-1-1 16,4-2 1-16,0 0-1 0,-1-5 1 16,5-1-1-16,-1 0 1 15,6-3-1-15,-2-1 1 16,4-1-1-16,-2-2 0 16,2 3 0-16,-2-3 1 0,-1 2-1 15,-3-2 0-15,-3 2 0 16,-3-1 0-16,-2 2 1 15,-3 0-1-15,-4 0 0 0,1 2 0 16,-2-2 1-16,-3 4-1 16,-2-1 0-16,4 3 1 15,-4-1-2-15,-1-1 2 16,0 2-1-16,0 1 0 0,3-1 0 16,-5 1 0-16,0 1 0 15,0 1 0-15,-1-2 1 0,0 3-1 16,-2-2 0-16,0 2 0 15,-2-1 0-15,-2 1 0 16,-1-1 1-16,2-2-1 16,-6 3 0-16,1 0 0 0,-5-1 0 15,-4 0 0 1,-1 0 0-16,-7 0 0 0,0 1-1 16,-10 0 1-16,9-1 0 15,-9 1 1-15,0 0-1 16,0 0 0-16,0 0 0 0,0 0 0 15,0 0 0-15,0 0 0 16,0 0 0-16,0 0-3 16,0 0-2-16,0 0-11 0,-4-13-57 15,4 13-7-15,-22-4-6 16,8-6-5-16,-8-8-3 16</inkml:trace>
  <inkml:trace contextRef="#ctx0" brushRef="#br0" timeOffset="334223.8568">22018 7765 265 0,'38'-4'1'0,"6"2"0"16,9-3 0-16,13 3 0 15,0-3 1-15,2 3 0 0,5-1 1 16,1 0 0-16,-2 0-1 15,6 2 0-15,4-1-1 16,1 1 0-16,3 0 0 16,-1 0 0-16,-1 1-1 15,2-2 1-15,6 2-1 0,-2-1 1 16,-1-1-1-16,1 2 0 16,1-1 1-16,1 1-1 15,-3-2 0-15,4 4 0 0,0-4 2 16,2 1-2-16,-3 2 0 15,4-2 0-15,0 2 0 16,3-2 0-16,6 1 0 0,-5-2 0 16,3 2 0-16,-2-3 1 15,1 2-1-15,1-1 0 16,5-1 1-16,-3-1-1 16,0 1 0-16,7-3 1 15,-2 0-1-15,8 0 0 0,4 1 2 16,0-1-2-16,-3 2 0 15,1-1 0-15,0 4 0 16,-6 0 0-16,-1 1 0 0,-7 0 1 16,-9 1-1-16,2-1 1 15,-1 3 1-15,-5 0 1 16,2 1 0-16,-3-1 0 16,3 0 1-16,-1 1-1 0,1 0 2 15,-5-1-2-15,-2 1 0 16,-1-2-1-16,-6 2 0 15,-4-2 0-15,-2-2 0 16,-4 3-1-16,-1-3 1 0,-1 0-1 16,-2 0 0-16,1 0 0 15,4 0 0-15,5-2-1 16,1 1 1-16,3 1-1 0,4 0 0 16,-1 1 0-16,1 1 0 15,0 3-1-15,-4 1 1 16,-3-1 0-16,1 2 0 15,-4-1 0-15,0-1 0 0,0 1 0 16,5 0 1-16,2 0-1 16,0 2 0-16,2-2 0 15,2 3 0-15,1-2 0 0,3 0 0 16,-2 0 0-16,-2-1-1 16,-1 0 1-16,-3 0 1 15,-4-4-1-15,-5 3 0 16,-6-4-1-16,-4 0 1 15,-6 0-1-15,-10-1 1 0,-1 0-1 16,-6 0-1-16,-3 1 0 16,-3-3-1-16,-3 0-2 15,-3 0-2-15,-4 1-8 16,-1-2-6-16,-4 3-10 0,-4 0-19 16,-2 0-21-16,2 6-3 15</inkml:trace>
  <inkml:trace contextRef="#ctx0" brushRef="#br0" timeOffset="338357.7626">6417 12207 12 0,'-8'-32'67'0,"2"5"4"15,-5 2-1-15,2 6-39 16,-3 9-7-16,12 10-2 16,-17-7-7-16,17 7-7 0,-10 16-2 15,6 8-4-15,0 6-2 16,0 7-1-16,-1 5 1 16,-2 5 0-16,2 5 1 0,1-2-1 15,-2 2 0 1,1-7 0-16,1-2 0 0,2-7 1 15,2-6 1-15,-1-6 2 16,1-6 2-16,3-8 0 16,-3-10 1-16,17 0 1 0,-4-6 0 15,1-9-1-15,4-1 0 16,1-5-2-16,2-2-3 16,-3 2 0-16,5-1-1 0,-3 1 0 15,-2 5-1-15,1-1 1 16,-3 6-1-16,1 3-1 15,-1 3 0-15,0 3 0 16,1 2 0-16,0 7 0 0,0 6-1 16,2 3 1-16,1 3 0 15,1 1 0-15,1 1 1 16,4-2 0-16,1-4 1 0,0-5-1 16,2-7 2-16,1-5 0 15,-2-11 2-15,1-11 2 16,-3-4 1-16,-5-7 0 15,-1-2 1-15,-6-5 0 0,-2 0 1 16,-6 0-2-16,-2 4-1 16,-4 5-2-16,-1 1-1 15,-3 9-4-15,-3 0-6 16,3 10-11-16,-5 2-15 16,9 11-45-16,0 0-3 0,7 0-7 15,11 0-4-15</inkml:trace>
  <inkml:trace contextRef="#ctx0" brushRef="#br0" timeOffset="338845.3347">7474 11999 69 0,'5'-15'81'0,"-5"3"-4"16,0 4-1-16,0 8-43 15,-13-11-4-15,13 11-7 16,-9 0-11-16,9 0-4 15,-8 19-3-15,6 0-2 0,-1 4-1 16,0 7 0-16,1 3-1 16,0 6 1-16,-3 4-1 15,2 1 0-15,0 0 0 16,1-1 0-16,-2-1 0 0,1-7 0 16,1-2 0-16,-1-10 2 15,2-7 0-15,1-16 0 16,0 0 2-16,0 0 0 0,0-17 1 15,2-9 1-15,4-10 0 16,-2-5-1-16,4-6 0 16,1-5 0-16,-1-3-1 15,3-3-1-15,1 0-1 0,2 1 0 16,1 5-1-16,0 8 0 16,1 3-1-16,0 12 0 15,1 12 0-15,3 12-1 16,-1 9 0-16,-1 20 1 0,1 8-1 15,1 11 1-15,-4 8-1 16,2 7 1-16,-4 5 0 16,0 2 0-16,-3 0-2 0,0-5-5 15,-1-4-13-15,2-21-50 16,-1 9-11-16,1-11-4 16,2-8-6-16,-1-13-3 15</inkml:trace>
  <inkml:trace contextRef="#ctx0" brushRef="#br0" timeOffset="339049.4201">7658 12311 51 0,'-19'0'85'16,"3"0"-5"-16,16 0-3 0,0 0-4 15,0 0-55-15,22-9-5 16,8 6-11-16,7-7-15 15,6 0-23-15,13 3-31 16,0-6-10-16,4-2-5 0,-1-4-2 16</inkml:trace>
  <inkml:trace contextRef="#ctx0" brushRef="#br0" timeOffset="339286.5313">8296 12053 34 0,'17'-27'83'0,"-7"3"-1"15,-5 0 0-15,-5 5-26 16,-5 2-12-16,-5 8-12 15,-6 5-11-15,-2 4-7 0,-3 4-4 16,-2 7-4-16,1 11-1 16,0 3-2-16,2 6-1 15,3 3 0-15,1 2-1 0,5 4 0 16,5-3 0 0,5 3-1-16,0-6 0 15,7 0 0-15,7-6-3 0,5-5-2 16,9-4-7-16,1-12-19 0,4-6-49 15,9-5-2-15,9-13-5 16,2-7-6-16,5-13 7 16</inkml:trace>
  <inkml:trace contextRef="#ctx0" brushRef="#br0" timeOffset="339540.4273">8798 11844 25 0,'0'-18'82'16,"-9"7"0"-16,-7 10-2 0,-3 1-4 15,3 14-43-15,-9 7-4 16,1 8-9-16,0 8-6 16,-3 4-3-16,4 6-2 0,-1 3-2 15,4 4-1-15,2-3-2 16,5-2 0-16,8-3-1 16,5-5-1-16,0-3-1 15,18-10-2-15,4-6-2 16,13-8-3-16,4-10-6 0,19-4-20 15,11-11-49-15,4-12-2 16,6-6-5-16,5-7-6 16,3-5 6-16</inkml:trace>
  <inkml:trace contextRef="#ctx0" brushRef="#br0" timeOffset="339810.2271">9888 11967 19 0,'-22'15'81'0,"-2"-5"1"15,6-4-4-15,7-5-4 16,11-1-43-16,0-8-16 15,10-5-4-15,20-4-15 16,2-7-18-16,12-7-41 16,9 5-12-16,5-1-5 0,-3 3-5 15</inkml:trace>
  <inkml:trace contextRef="#ctx0" brushRef="#br0" timeOffset="339981.5337">10023 12093 53 0,'-42'37'84'16,"8"-7"0"-16,10-12-4 0,12-10-5 16,12-8-55-16,17-12-10 15,20-7-22-15,15-8-56 16,3-7-6-16,11-1-9 16,0-9-4-16,4 4 5 15</inkml:trace>
  <inkml:trace contextRef="#ctx0" brushRef="#br0" timeOffset="340584.1413">11528 11689 25 0,'-1'-24'81'0,"-3"3"1"15,0 6-4-15,0 5-5 0,4 10-50 16,-10 0 0-16,5 11-5 16,0 13-5-16,5 6-5 15,-4 10-1-15,-3 9 0 16,1 8-2-16,-1 6-1 15,-3 3 1-15,1 1-3 0,-3-1-1 16,2-3-4 0,1-6-5-16,5-7-13 0,-6-5-32 15,10-15-25-15,11-12-5 0,0-11-5 16,9-7-2-16</inkml:trace>
  <inkml:trace contextRef="#ctx0" brushRef="#br0" timeOffset="340935.6917">11937 11772 43 0,'15'-17'82'0,"-15"17"-1"0,0 0-3 16,0 0-4-16,-6 24-52 16,-8 1-4-16,-7 7-4 15,-5 3-6-15,-3 3-3 16,-3 1-2-16,-6-1-1 0,-1-3 0 15,3-6 1-15,2-4 0 16,3-8 0-16,8-6 1 16,5-9-1-16,6-3 1 15,8-10 1-15,4-2-1 0,9-3-1 16,0 0 0-16,4 2 0 16,0 1-1-16,2 7 0 0,1 5 0 15,1 3-1-15,3 11 1 16,0 5-2-16,-1 4-3 15,6 6-5-15,-3-2-9 16,4 6-32-16,4 1-31 0,1-3-5 16,5-4-4-16,3-8-5 15</inkml:trace>
  <inkml:trace contextRef="#ctx0" brushRef="#br0" timeOffset="341423.8685">12428 12101 43 0,'0'-15'84'16,"-2"0"1"-16,-7 3-5 16,-1 0-2-16,-7 5-47 15,0 6-7-15,-2 1-5 16,-3 5-7-16,1 8-3 16,-2 6-3-16,3 4-1 0,2 6-2 15,5-2 0-15,4 4-1 16,7-5-1-16,2-1 0 0,11-5 0 15,5-5 0-15,6-9 0 16,2-6 1 0,2-5-1-16,3-8 1 0,0-8 0 15,-3-6-1-15,-2-3 1 16,-4-4-1-16,-3-3 2 0,-3-2 0 16,-2-3 0-16,-6-3-1 15,-1 0-2-15,0-2 0 16,-5 2 0-16,0 4 0 15,0 3 0-15,-5 6 0 0,-1 9 0 16,0 7 0-16,-5 12 0 16,2 8 0-16,-2 17 0 15,0 7 0-15,2 12 0 0,-2 7 0 16,4 6 0-16,5 6 0 16,1 0 0-16,4 0 0 15,10-4 0-15,4-3 0 16,8-6 0-16,6-8 0 0,11 0-19 15,0-10-66-15,7-8-4 16,0-7-2-16,-2-8-6 16,1-4-3-16</inkml:trace>
  <inkml:trace contextRef="#ctx0" brushRef="#br0" timeOffset="342044.2727">10845 12811 74 0,'-6'14'88'0,"17"-6"-2"0,19-7-4 15,24 27-19-15,21-31-36 16,24-3-6-16,10-8-7 0,13-2-5 31,17-2-2-31,6-1-2 0,1 2 0 0,1 0-1 16,-11 0-1-16,-5 3-1 16,-14 2-1-16,-11 3 1 0,-19 3-1 15,-15-1-1 1,-14 5 0-16,-17 1-2 15,-8 2-4-15,-16 1-13 0,-10 8-60 16,-8 4-5-16,-8 5-4 0,-11 2-5 16,-6 3-4-1</inkml:trace>
  <inkml:trace contextRef="#ctx0" brushRef="#br0" timeOffset="345677.8433">13435 11928 67 0,'-26'-31'81'0,"0"1"0"0,1 3-3 15,3 2-42-15,5 8-6 0,3 6-3 16,14 11-7-16,-9 0-7 16,11 12-4-16,6 11-4 15,7 10-3-15,0 8 0 16,-1 7 0-16,2 6-1 0,-2 2-2 15,0 1-3-15,-6 1-13 16,-1-3-21-16,-7-7-40 16,7-6-2-16,4-12-5 15,-1-12-6-15</inkml:trace>
  <inkml:trace contextRef="#ctx0" brushRef="#br0" timeOffset="345901.1396">13647 11966 37 0,'1'-36'83'0,"-6"2"-1"16,-4 9-3-16,-1-14-8 15,-3 33-40-15,-4 8-5 0,-2 12-9 16,-4 11-7-16,-5 8-3 16,0 9-1-16,-4 7-3 15,-2 6-1-15,0-1-6 0,9 5-16 16,-4 3-55-16,13-11-4 15,9-4-3-15,7-9-7 16,11-11-3-16</inkml:trace>
  <inkml:trace contextRef="#ctx0" brushRef="#br0" timeOffset="346185.3333">14908 11637 7 0,'1'-11'88'15,"-7"6"1"-15,-9 5-4 16,-6 1-6-16,2 9-1 0,9 6-64 16,-6 11-2-1,4 5-1-15,-1 7-5 0,2 7-2 16,5 1-1-16,-3 7-2 15,1-3-2-15,4 3-4 0,-5-8-11 16,7-1-32-16,-1-4-32 16,2-10-3-16,1-7-7 15,0-13-2-15</inkml:trace>
  <inkml:trace contextRef="#ctx0" brushRef="#br0" timeOffset="346490.2233">14694 11796 62 0,'0'-39'86'0,"7"3"-1"0,4 5-4 15,3 3-1-15,4 7-60 16,4 6 0 0,8 8-3-16,-3 7-6 0,8 4-4 15,1 14-1-15,2 6-2 16,2 9 0-16,1 4-1 15,0 3 0-15,-4 4 0 0,-1 1 0 16,-7 0-1-16,-6 1 0 16,-14-2 0-16,-9 1 0 0,-6 0-1 15,-19-2-1-15,-8-4-4 16,-11 0-6-16,0-3-21 16,6-4-51-16,-16-5-3 15,1-7-4-15,1-4-7 0,4-9-1 16</inkml:trace>
  <inkml:trace contextRef="#ctx0" brushRef="#br0" timeOffset="346756.2114">14091 12483 0 0,'-6'9'85'0,"14"-3"4"16,21-6-3-16,17-5-5 15,23-9-1-15,18-1-63 16,18-2-2-16,10-3-1 0,13 0-6 16,4 2-2-1,1 3-2-15,-8 1-1 0,-6 5 0 16,-12 2-3-16,-6 9-3 16,-15-2-9-16,-7 5-25 0,0 5-44 15,-27 5-3-15,-10 0-4 16,-15 2-9-16,-10 2 8 15</inkml:trace>
  <inkml:trace contextRef="#ctx0" brushRef="#br0" timeOffset="347242.6428">14378 12944 6 0,'3'-37'87'0,"-3"2"3"16,0 7-2-16,-5 4-6 0,-1 8 0 15,-3 6-68-15,9 10 0 16,-13 0-2-16,8 13-3 15,1 7-2-15,-3 8-3 0,3 12-1 16,0 7-1-16,-1 9 1 16,-4 8-2-16,2 4 0 15,-1 2-2-15,2-1-1 16,-1 1-3-16,1-6-5 0,0-8-9 16,5-3-26-16,5-9-40 15,-2-8-2-15,0-10-6 16,-1-10-3-16</inkml:trace>
  <inkml:trace contextRef="#ctx0" brushRef="#br0" timeOffset="347590.6469">14285 13064 6 0,'0'-24'88'15,"5"-4"2"-15,9 7-4 0,4 1-5 16,6 3 0-16,3 5-67 16,10 6-1-16,7 7-2 0,7 9-3 15,2 11-3-15,-2 8-1 16,1 7-1-16,-3 4 0 16,-9 5-2-1,-8 2 1-15,-10 0-1 0,-12 0 1 16,-10-2-1-16,-15-2 1 0,-13-3 0 15,-11 0 0-15,-6-8-1 16,-7-1 0-16,-7-3-2 0,-2-9-3 16,6 2-5-16,3-11-15 15,5-3-59-15,14-9-5 16,14 0-4-16,14-12-5 16,10-11-1-16</inkml:trace>
  <inkml:trace contextRef="#ctx0" brushRef="#br0" timeOffset="347988.3595">15094 13160 4 0,'32'0'88'0,"-7"1"2"16,-3 0-3-16,0 1-6 16,1-2-1-16,6-10-57 15,6 6-17-15,11-2-1 0,1-3 1 16,4 1-3-16,-2 0-1 15,-1 1-3-15,-10 1-2 16,-9 1-1-16,-6 1-1 16,-12 2 0-16,-11 2-1 0,0 0 2 15,-3-9 1-15,-6 3 2 16,-3-1 4-16,-1-4 2 16,0 1 1-16,2-1 2 15,1 0 1-15,4 2-1 0,6 9 0 16,-14-12-2-16,14 12-1 15,-10 7-1-15,4 10-1 16,0 5 0-16,-2 6-3 0,-3 10 0 16,0 3 0-16,-1 8-2 15,0 2-3-15,-4-3-6 16,7 3-19-16,2-6-53 16,1-5-4-16,5-9-3 0,0-12-7 15,12-10-2-15</inkml:trace>
  <inkml:trace contextRef="#ctx0" brushRef="#br0" timeOffset="348453.2926">15975 12995 16 0,'16'-27'91'0,"-4"6"0"15,-9 6-4-15,-3 2-6 16,0 13 2-16,-14-3-70 15,0 6 1-15,-4 10-4 0,-6 3-3 16,0 7-3-16,0 2 0 16,-1 4-1-16,3 0 0 15,5 2-2-15,8-1-1 16,2-3 1-16,10-7-1 16,12-5 2-16,6-8-2 0,9-7-2 15,6-2 1-15,2-10-1 16,-1-4 0-16,0 1-2 0,-9-1 1 15,-7 7-1 1,-13 6 0-16,-8 3 1 0,-15 16 1 16,-11 8 1-16,-11 8 2 15,-8 8 2-15,-1 5 1 16,-2 1 1-16,8 1 1 16,6-3 0-16,14-3-3 0,11-11-3 15,13-6 0-15,18-9 0 16,11-8 0-16,10-7 0 0,11-3 0 15,6-10 0-15,2-8 0 16,4 1 0-16,-5-5 0 16,2 3-30-16,-7-3-57 15,-9 0-4-15,-5-6-5 0,-11-5-5 16,-1-8-2-16</inkml:trace>
  <inkml:trace contextRef="#ctx0" brushRef="#br0" timeOffset="348855.388">17171 11632 73 0,'-8'-9'91'0,"8"9"-3"15,11-16-4-15,11 7-3 16,7 7-50-16,9-1-17 16,9 2-2-16,6 1-4 15,2 0-4-15,-3 1-6 0,0 9-9 16,-11-1-15-16,0-4-32 16,-8 6-24-16,-9-4-4 15,-6-3-5-15,-9-4-3 16</inkml:trace>
  <inkml:trace contextRef="#ctx0" brushRef="#br0" timeOffset="349055.9405">17635 11514 69 0,'-20'-29'85'0,"1"1"0"0,0 2-5 15,1 7-32-15,2 1-7 16,4 7-9-16,0 8-10 0,0 4-7 16,4 15-3-16,2 11-4 15,2 11-2-15,1 10-1 16,1 10-2-16,0 9-3 15,1 12-7-15,1-1-17 16,-9 6-58-16,9 0-4 16,6-5-3-16,3-7-7 0,4-12-3 15</inkml:trace>
  <inkml:trace contextRef="#ctx0" brushRef="#br0" timeOffset="349775.8869">18873 11275 54 0,'2'-36'90'0,"0"0"-2"15,-2 0-4-15,1 4 0 16,-1 4-49-16,0 6-14 0,0 10-6 15,0 12-4-15,0 0-4 16,-2 26-2-16,0 14-2 16,-1 12 0-16,-2 11-1 15,-2 11 2-15,-2 8-2 0,0 1-1 16,-3 0-2-16,-1-3-1 16,2-7-4-16,-4-6-5 15,5-8-9-15,0-14-14 16,4-15-36-16,5-6-14 0,1-24-5 15,9 3-4-15,4-19 4 16</inkml:trace>
  <inkml:trace contextRef="#ctx0" brushRef="#br0" timeOffset="350080.6242">19009 11521 23 0,'38'-73'85'0,"0"9"3"16,-6 9-6-16,-4 12-6 15,-1 11-32-15,-7 19-14 0,-2 15-11 16,-11 13-8-16,-4 16-4 15,-5 5-1-15,-9 8-2 16,-6 3 1-16,-9 2-2 16,-3-2 0-16,-7-5-1 15,3-6-1-15,-1-10 0 0,5-6 1 16,3-8 0-16,7-8 1 16,2-4-1-16,11-9 0 15,3-4 1-15,3 0 0 0,1-2 1 16,6 2-4-16,1 4 0 15,6 4 0-15,1 5 0 16,4 10 0-16,3 7-2 16,-1 4-9-16,11 9-23 0,11 3-49 15,-8 2-3-15,0-1-3 16,2-2-7-16,7-4-4 16</inkml:trace>
  <inkml:trace contextRef="#ctx0" brushRef="#br0" timeOffset="350488.2581">19592 11846 68 0,'-13'2'83'16,"1"1"-3"-16,12-3-3 0,-9-10-27 15,9 10-23-15,10 0-4 16,6-4-11-16,1-1-3 15,5-4-2-15,2-4 0 0,0-3 0 16,2-2-2-16,-3-2 1 16,-4-3 1-16,-6 2 0 15,-3 1-1-15,-6 0 1 16,-3 5-2-16,-1 2-1 16,-8 6 0-16,-7 6-1 0,-1 3-2 15,-4 9 0-15,-3 8-1 16,3 5 1-16,-5 9 1 15,5 2 0-15,4 7-2 16,7 0 0-16,5 1 0 16,5-1 0-16,13-5 0 0,5-5 0 15,11-8 0-15,7-7 0 16,12-9-4-16,0-9-25 0,-10-11-55 16,17-6-3-16,-1-6-4 15,-2-4-7-15,-8-10-3 16</inkml:trace>
  <inkml:trace contextRef="#ctx0" brushRef="#br0" timeOffset="351284.9193">20663 11261 41 0,'3'-19'82'16,"-1"-2"0"-16,-2 3-4 16,0-2-4-16,21 4-51 15,-21 2-3-15,2 2-4 16,0 2-6-16,-2 10-3 0,0-13-2 16,0 13 0-16,0 0-1 15,0 0 0-15,1-10-2 16,-1 10 1-16,0 0-1 0,0 0-1 15,0 0 0-15,0 0 1 16,0 0-1-16,0 0 1 16,0 0 0-16,0 0 0 15,0 0 1-15,0 0 0 0,0 0 0 16,0 0 0-16,0 0 0 16,0 0 1-16,0 0-1 15,0 0 0-15,0 0 0 0,0 0-1 16,0 0 0-16,0 0 0 15,0 0-1-15,0 0 0 16,0 0-1-16,0 0 1 0,0 0-1 16,0 0 0-1,0 0 1-15,0 0-1 0,0 0 2 16,0 0 0-16,0 0-2 16,0 0 0-16,0 0 0 0,0 0 0 15,0 0 0-15,0 0 0 16,0 0 0-16,0-11 0 15,0 11 0-15,0-8 0 0,0 8 0 16,0 0 0-16,-1-10 0 16,1 10 0-16,0 0 0 15,0 0 0-15,-2 6 0 16,0 5 0-16,0 7 0 16,-6 4 0-16,2 7 0 0,-3 8 0 15,-1 7 0-15,-4 4 0 16,2 6 0-16,-2 3 0 15,1 2 0-15,3-2 0 16,2-2 0-16,3-2 0 0,5-6 0 16,-1-4 0-16,8-6 0 15,8-6 0-15,4-6 0 16,5-4 0-16,5-8 0 0,5-6 0 16,0-7 0-16,6-5 0 15,-2-6 0-15,-2-9 0 16,-1-3-37-16,0-4-49 15,-11-4-3-15,-6-1-4 0,-4-5-6 16,-9 2 2-16</inkml:trace>
  <inkml:trace contextRef="#ctx0" brushRef="#br0" timeOffset="351471.0024">20786 11499 69 0,'-22'6'90'16,"4"0"-2"-16,5-5-6 15,13-1-1-15,0 0-55 16,11-7-7-16,9 0-7 16,7-6-7-16,6 0-5 0,0-5-8 15,3 3-14-15,-3-1-30 16,-7-4-29-16,-5-1-3 16,-8 0-7-16,-7-2-3 15</inkml:trace>
  <inkml:trace contextRef="#ctx0" brushRef="#br0" timeOffset="351650.7555">20873 11188 42 0,'-22'-9'92'16,"1"3"-1"-16,5 0-5 0,2 1-2 15,5-3-47-15,9 0-10 16,0 8-8-16,16-20-9 16,4 12-5-16,7-4-3 15,7 5-8-15,-1-3-21 0,-8 5-55 16,16 2-3-16,-1 3-5 15,-4 5-5-15,-4 5-4 16</inkml:trace>
  <inkml:trace contextRef="#ctx0" brushRef="#br0" timeOffset="352003.9825">20418 12319 24 0,'-47'24'95'16,"10"-7"-1"-16,15-3-6 15,9-9-3-15,13-5-3 0,18 1-70 16,16-6-2-16,15-9-2 15,11-3-3-15,12 0 0 16,9-5-2-16,4 0-3 16,-1 1 0-16,-2 2 0 15,-4 1 0-15,-10 4 0 0,-7 1 0 16,-8 5 0-16,-12 1 0 16,-5 6 0-16,-8-8-5 15,1 7-47-15,-10 2-33 0,-5 0-2 16,-4 6-6-16,-10-6-8 15</inkml:trace>
  <inkml:trace contextRef="#ctx0" brushRef="#br0" timeOffset="352536.0797">20367 12726 80 0,'-1'-11'94'0,"-1"-3"-4"16,0 0-5-16,0 1 0 15,-5 3-60-15,7 1-5 16,0 9-5-16,-1-13-6 0,1 13-1 16,-2 6-8-16,-2 11 0 15,1 9 0-15,-6 12 0 16,2 5 0-16,-5 9 0 16,0 7 0-16,0 5 0 0,-3 0 0 15,7-2 0-15,-1-5 0 16,2-10-7-16,7-2-30 15,7-11-49-15,-5-11-2 0,2-12-6 16,-4-11-5-16,6-10 2 16</inkml:trace>
  <inkml:trace contextRef="#ctx0" brushRef="#br0" timeOffset="352823.9925">20242 12779 32 0,'13'-35'87'0,"1"12"0"15,5 7-4-15,2 12-1 16,3 6-46-16,8 14-7 16,-2 6-6-16,-3 9-7 15,3 4-3-15,-2 3-2 0,-2 4-2 16,-3 1-6-16,-5 2-3 16,-3-1 0-16,-6-1 0 15,-3-1 0-15,-6 1 0 16,-7-3 0-16,-7-2 0 15,-5-1 0-15,-8-6 0 0,-1-4 0 16,-1-4 0-16,-3-8 0 0,9-2-9 16,3-9-76-16,9-9-4 15,10-11-4-15,6-8-6 16,13-5-5-16</inkml:trace>
  <inkml:trace contextRef="#ctx0" brushRef="#br0" timeOffset="353190.8198">20720 13024 4 0,'26'-10'91'0,"2"3"4"16,2 0-5-16,6 0-7 0,4-3 1 15,10 1-65-15,1-1-4 16,4 1-5-16,0 0-5 16,-8 0-4-16,-3 1-2 15,-8 1-2-15,-13 1-1 0,-8 0 0 16,-15 6 0-16,2-14 0 15,-2 14 0-15,-17-18 2 16,1 6 1-16,2 0 3 0,-2-1 1 16,3 4 1-16,-1-1 1 15,4 5 0-15,-1 5 0 16,1 1 1-16,1 11-1 16,0 5 1-16,2 8-6 0,-2 3 0 15,2 6 0-15,2 3 0 16,-3 4 0-16,0 4 0 15,2 1 0-15,-3-2 0 16,4 2 0-16,-6-7-8 16,9 0-36-16,0-6-42 0,2-7-3 15,5-10-6-15,8-12-6 16</inkml:trace>
  <inkml:trace contextRef="#ctx0" brushRef="#br0" timeOffset="353677.9219">21678 12794 81 0,'21'-27'94'0,"-6"4"-3"0,-6 9-6 16,-2 0-1-16,-7 14-60 16,1-11-4-16,-1 11-5 15,-15 2-5-15,-1 10-3 16,-4 8-7-16,-3 3 0 0,-6 6 0 15,0 7 0-15,-1-1 0 16,7 4 0-16,1-2 0 16,11-4 0-1,7-3 0-15,5-7 0 0,13-4 0 0,11-9 0 16,10-4 0-16,2-6 0 16,4 0 0-16,3-9 0 0,1-2 0 15,-2-2 0-15,-4-1 0 16,-6 3 0-1,-6 1 0-15,-9 2 0 0,-8 5 0 16,-10 3 0-16,-1 7 0 16,-12 7 0-16,-6 8 0 15,-4 2 0-15,0 5 0 0,2 1 0 16,1-1 0-16,4-2 0 16,9 0 0-16,7-8 0 15,5-5 0-15,8-6 0 16,6-4 0-16,7-4 0 0,3-2 0 15,2-9 0-15,6 2 0 16,-5-5-69-16,2-5-21 16,-1-2-3-16,-3-7-6 0,4 0-7 15</inkml:trace>
  <inkml:trace contextRef="#ctx0" brushRef="#br0" timeOffset="361183.7348">12778 11600 7 0,'1'-26'54'0,"-1"0"0"0,0-1-1 16,-3 0-41-16,1 4-3 15,-2-2-1-15,-7 1-1 16,0-1 1-16,-11 2 1 16,4-2 0-16,-7 2 2 15,-2 0 1-15,-4 0 1 16,-5 0-1-16,-2 3 0 0,-7 0 0 16,3 1-2-16,-10 1 0 15,-1 3-2-15,-7 2-1 16,-2 2-1-16,-5 1-1 0,-4 4-1 15,-3 1-1-15,1 3-1 16,-2 2 1-16,-2-1-1 16,0 7 1-16,-2 4-1 15,4 4 1-15,-2 4 0 0,-1 6 0 16,0 4 1-16,4 3 1 16,1 4-2-16,5 4 0 0,6 3 1 15,5 3-1-15,4-2-1 16,8 6-1-16,3 3 0 15,9 3 0-15,3 5 0 16,5 5 0-16,4 4 0 0,9 4 0 16,0 2 1-16,10 4 1 15,2-3-2-15,1 1 0 16,7-2 0-16,4-2 0 16,7-2 0-16,1-1-1 15,6-1 2-15,0-3-1 0,7-1 0 16,1-3 1-16,7 2 0 15,0-6 1-15,8-1-1 0,5-4 0 16,3-3 0-16,6-5 0 16,5-3 0-16,6-7-2 15,3-7 1-15,7-8 0 16,4-9 0-16,2-10 0 0,5-5 0 16,1-14 0-16,7-10 1 15,4-8-1-15,1-9 0 16,6-2 0-16,-1-7 0 15,-1-2 0-15,2-3 0 0,2-3 0 16,-7-3 0-16,-1-3 0 16,-5 0 0-16,-4-2 0 15,-4-1 0-15,-7 0 1 16,-7-1-1-16,-10-1-1 16,-6 2 1-16,-12-2 0 0,-10-2 0 15,-10 3 0-15,-10-3 1 16,-10 0-1-16,-10 0 0 15,-4 2 0-15,-13-2-1 0,-5 3 1 16,-11 3-2-16,-6 3 1 16,-6 3-1-16,-3 5-1 15,-6 4 1-15,-4 7 0 0,-4 6-2 16,-2 6 1-16,1 7-1 16,-4 5 1-16,2 7 0 15,-1 7 0-15,-1 4 0 16,3 5-1-16,-6 7 3 15,-6 14-5-15,-1 9-7 16,-2 8-10-16,-1 12-20 16,3 11-34-16,-6 8-4 0,3 6-4 15,2 5-6-15</inkml:trace>
  <inkml:trace contextRef="#ctx0" brushRef="#br0" timeOffset="377430.9828">5413 8043 40 0,'-11'8'58'16,"11"0"1"-16,0-8-2 15,-2 9-51-15,8 5-2 16,12-1-3-16,11 1 4 16,4-2 1-16,13-8 2 15,3-4 1-15,20-13-1 0,14-14 1 16,17-13-1-16,17-13-2 15,22-13-1-15,21-13-6 16,19-4-22-16,23 4-37 0,3-3-6 16,3 4-3-1,-10-1 2-15</inkml:trace>
  <inkml:trace contextRef="#ctx0" brushRef="#br0" timeOffset="390219.7836">21193 10917 37 0,'-7'-32'36'0,"13"1"-2"15,3 3-5-15,-5 4-4 16,-3 1-4-16,-2 4-3 16,-6 2-4-16,-5 6-3 0,-7 2-4 15,-1 7-3-15,-6 2 0 16,-3 5-3-16,-5 7 0 16,-4 4-1-16,-2 6 0 15,-6 1 1-15,1 7-1 0,-3-1 0 16,1 11 0-1,-2 3 1-15,-7 16 0 16,-1 9 2-16,0 3 1 16,4 8-1-16,0 0 1 0,2 11 0 15,6-2 1-15,3 1-2 16,12-9 1-16,16 0 0 0,4-1-1 16,11-6 0-16,16-1 0 15,14-9 2-15,11-12 2 16,18-5-1-16,14-14 1 15,9-12 0-15,17-15 1 0,7-9 1 16,10-15-1-16,3-20 0 16,1-8 0-16,3-15 0 15,-7-6 0-15,-12-12 1 16,-11-6-3-16,-12-7 0 0,-18-2-2 16,-17-1-1-16,-12 2-1 15,-22-1 1-15,-13 6-4 16,-8 5 0-16,-19 8 0 0,-9 11 0 15,-12 12 0 1,-7 13 0-16,-6 14 0 0,-2 13-2 16,3 13-1-16,4 8-6 15,5 11-7-15,13 14-14 16,10 12-15-16,16 1-22 0,10 8-10 16,18-1-4-16</inkml:trace>
  <inkml:trace contextRef="#ctx0" brushRef="#br0" timeOffset="390447.4225">21765 11444 29 0,'19'0'64'15,"1"-5"-10"-15,-2-4-3 0,0 0-6 16,5-6-12-16,7 3-7 16,5-6-8-16,5 1-4 15,10-3-3-15,6 2-4 0,5-2-2 16,5 2-1-16,1 3 0 15,3 2-4-15,0 7-7 16,-3 4-10-16,-7 2-22 16,-7 7-30-16,-8 7-5 15,-10 1-4-15,-9-1 1 0</inkml:trace>
  <inkml:trace contextRef="#ctx0" brushRef="#br0" timeOffset="393316.6802">23350 10936 38 0,'-3'-40'67'16,"3"-4"0"-16,8 0-30 15,3 3 0-15,5 3-4 16,-4 1-7-16,3 5-2 0,-9 5-7 16,6 4-5-16,-8 10-4 15,-4 13 0-15,0 0-3 16,2 6-3-16,-5 19 1 0,-7 8-2 16,-1 8 0-16,-4 7 2 15,-4 7 1-15,1 2-2 16,-3 11 3-16,-1 3-2 15,0-2-3-15,5 3-9 16,-1-6-14-16,7 0-20 16,2-3-29-16,4-6-4 0,5-14-7 15,9-14-2-15</inkml:trace>
  <inkml:trace contextRef="#ctx0" brushRef="#br0" timeOffset="393532.7137">23685 11165 17 0,'20'-23'74'0,"0"2"2"15,3-1-6-15,2-2-2 16,1 3-51-16,6 1-4 16,5 5-6-16,-4 2-6 15,7 6-10-15,-2-1-17 0,-2 5-31 16,1 6-15-16,-3 2-3 15,-1-1-3-15</inkml:trace>
  <inkml:trace contextRef="#ctx0" brushRef="#br0" timeOffset="393783.5106">24547 10712 40 0,'17'-24'74'0,"-6"-1"3"15,-5 4-2-15,-3 2-47 0,4 6 0 16,-7 13-7 0,0 0-4-16,0 0-6 0,-3 14-4 15,-4 9-2-15,-3 6-2 16,-2 10-1-16,-3 4 1 16,-3 7 0-16,3 0-1 0,-2 3-2 15,2 0-3-15,3 0-11 16,-2-5-11-16,5-6-20 15,6 1-25-15,-1-13-8 16,4-6-5-16,0-11 5 0</inkml:trace>
  <inkml:trace contextRef="#ctx0" brushRef="#br0" timeOffset="394088.449">24453 10741 54 0,'10'-31'65'0,"1"0"3"16,4 5-38-16,2 6 2 16,3 5-7-16,2 5-2 15,5 7-3-15,3 3-1 16,1 11-3-16,5 6-2 0,-1 11-2 16,1 7-1-16,-2 6-3 15,-2 5-1-15,-7 4-1 16,-6 2-1-16,-13 0 1 0,-14 7 1 15,-24-1 0 1,-13-4 0-16,-18 0-2 16,-9-1-4-16,-10-4-9 15,-6 1-24-15,6-6-44 16,2-9-4-16,13-8-7 0,9-10-5 16</inkml:trace>
  <inkml:trace contextRef="#ctx0" brushRef="#br0" timeOffset="396748.7311">25240 10451 0 0,'1'-41'53'0,"-16"-2"-20"16,7 0 1-1,-8 0-1-15,-1 2-3 0,-11 3-4 16,-1 7-3-16,-9 3-4 15,-3 6-4-15,-8 7-3 16,-4 10-2-16,-4 7 0 0,-4 16-2 16,-4 14 0-16,0 11 1 15,1 14-1-15,3 10 0 0,3 14-2 16,9 7 1 0,6 4-1-16,12 2-1 0,6 0 1 15,12 2-1-15,9-5 2 16,8-4 1-16,16-7-2 15,7-2 1-15,18-10 0 0,5-8 0 16,16-10 1-16,5-10-3 16,7-13-1-16,9-14 1 15,2-13-1-15,1-12 0 16,-2-15-1-16,-5-10 0 0,-4-13-1 16,-9-7 0-16,-9-8-2 15,-10-9 1-15,-9-3-2 16,-13-9 1-16,-8-1-1 0,-12-3 0 15,-8 0 0 1,-5 2-1-16,-12 5 3 0,-11 9-2 16,-6 10 1-16,-8 12 0 15,-4 13 0-15,-7 13 0 16,-2 18-1-16,-1 8-4 0,1 16-2 16,3 12-10-16,9 11-15 15,6 10-26-15,12 4-22 16,10 2-7-16,14-4-3 0</inkml:trace>
  <inkml:trace contextRef="#ctx0" brushRef="#br0" timeOffset="396981.3925">25829 10513 26 0,'46'-33'79'16,"0"0"-2"-16,6-3-2 15,9-10-4 1,8 9-54-16,8 3-2 0,5 3-3 16,2 1-4-1,4 4-1-15,-2 2-3 0,-2 3-1 0,-5 5-6 16,-8 4-10-16,-10 4-22 16,-3 4-37-16,-24 3-5 15,-11-1-5-15,-23 2-4 16</inkml:trace>
  <inkml:trace contextRef="#ctx0" brushRef="#br0" timeOffset="399417.7369">8716 7997 38 0,'-22'-7'62'16,"8"-3"0"-16,0-3-1 16,11 0-51-16,3 3 0 15,3 1-2-15,11 1-1 16,-3 3 0-16,9 1 0 0,-1 1 3 16,6 2 0-16,0 2 2 15,8-1 0-15,4 0 0 16,5 0 0-16,6-1-1 0,5-1-1 15,6-3 0-15,8 0-2 16,4-4 0-16,6 1-2 16,4 0-1-16,4 0-1 15,4-3 1-15,2 3-2 0,3 0 0 16,3-2 0-16,4 0 0 16,-4 3-1-16,6-2 1 15,-2 0-1-15,4 2 1 16,1-1 0-16,2 1-1 15,-1 3 2-15,2-1-2 16,2 1 1-16,1 1-1 0,1 2 0 16,2 0 0-16,3 2 0 15,-2 0-1-15,4-1 1 0,-2 1-1 16,3 2 1-16,-1 2 0 16,0-1-1-16,3-1 0 15,0 1 1-15,3 0-1 16,1-2 0-16,2 1 0 0,4-1-1 15,1 0 1-15,1-1 0 16,2 0-1-16,3-1 1 16,3 1 0-16,3 0 0 0,0 0 0 15,3-1 0-15,3 1 0 16,2-1 0-16,4-1 1 16,1-1 0-16,4-1-1 15,1 1 1-15,3 0 0 0,0-4-1 16,0 3 1-16,-3-1 0 15,1-1-1-15,-2 1-1 16,-2 0 1-16,-3 0 0 16,-2-1 0-16,0 1-1 0,-3 0 1 15,-1-2 0-15,-1 2 0 16,-1 0 0-16,-2-2 0 16,0 1-1-16,-2-1 1 0,-1 0-1 15,-1 1 0-15,0-1 1 16,-5 0-1-16,-1-2 0 15,-4 2 0-15,0 1 1 16,-1-2-1-16,-4 3 0 0,-2 1 0 16,0-1 0-16,2 2 0 15,-2 0 0-15,0 1 1 16,-2 0 0-16,2 0 0 0,-1 0 0 16,2 1-1-16,-4 0 0 15,-1 0 1-15,0 1-1 16,2-1 0-16,0 1 0 15,-2 0 0-15,2-2 0 0,-2 2 1 16,4-1-1-16,1 1 1 16,-1 0-1-16,2-1 0 15,-1 1 0-15,2 0 0 16,0-1 0-16,-1 1 1 16,0-1-1-16,0 0 0 0,2 2 0 15,0-1 2-15,-2-1-2 16,-2 1 0-16,0 2 0 15,1 0 0-15,-2-2 0 0,-4 1 0 16,2-2 0-16,0 3 0 16,1-3 0-16,0 4 0 15,-3-4 0-15,0 0 0 16,4 3 0-16,1-3 0 0,0 1 0 16,-1 2 0-16,2-1 0 15,-1 0 0-15,3 2 0 16,1-2 0-16,-3 4 0 0,2 0 0 15,-2-2 0-15,3 0 0 16,1 2 0-16,-1 1 0 16,-1-3 0-16,-1 3 0 15,2-3 0-15,5 2 0 16,-2-2 0-16,0 1 0 16,5 1 0-16,-2 0 0 0,6-2 0 15,-3 1 0-15,0 2 0 16,1-1 0-16,-1 0 0 0,2 0 0 15,1 0 0-15,3 1 0 16,1 0 0-16,5 0 0 16,5-3 0-16,1 1 0 15,2 3 0-15,3-1 0 16,-2-2 0-16,1 0 0 16,-2 1 0-16,0 1 0 0,0-4 0 15,1 4 0-15,-4-2 0 16,0-1 0-16,0 0 0 15,-5 1 0-15,1-4 0 0,-9 3 0 16,-2-2 0-16,-13 0 0 16,-6 1 0-16,6-1 0 15,-5 1 0 1,-23 0 0-16,-7 1 0 16,-10-1 0-16,-19 1 0 15,-3-2 0-15,-18 2 0 0,-12-1 0 16,-19-2 0-16,10 1 0 15,-12-2 0-15,-11 0 0 16,0 0 0-16,0 0 0 16,8 0 0-16,-14 0 0 0,6 0 0 15,-16-10 0-15,16 10 0 16,-4-9 0-16,4 9 0 16,-11-13 0-16,1 8 0 15,-4 1 0-15,-4 3-24 0,-77 1-63 31,-16-1-4-15,-11-2-3-16,-23 0-6 16,-22 2-2-16</inkml:trace>
  <inkml:trace contextRef="#ctx0" brushRef="#br0" timeOffset="400453.3506">21992 7993 6 0,'-8'-14'63'0,"4"-1"4"16,7-3-3-16,9 3-40 15,14 2-2-15,3-2-1 0,13 7-6 16,7-3-3-1,6 4 0-15,11 0-2 0,5 2 1 16,10 1-2-16,7 1 1 16,10 3-2-16,3-4 0 15,7 4 0-15,6-3-1 16,7 2 0-16,4-2-1 0,7 1-1 16,2-3 0-16,5 1-1 15,7 1 0-15,3-2 0 0,3-1 0 16,7 1 0-16,2-3-1 15,3 3 1-15,0-1 0 16,3 0 0-16,-1-1 1 16,2 3-1-16,0 0 0 15,0-1 0-15,-2 2 0 0,-2 2 0 16,-3-1-1-16,-3 0-1 16,0 0 1-16,-5 2 0 15,0-1-1-15,-6 1-1 0,-1 1 0 16,-7-1 1-16,0 0-2 15,-5 1 1-15,1 0-1 16,-3-2 1-16,-1 1 0 0,0-1-1 16,3 0 1-16,-2 2-1 15,1-1 1-15,0-1-1 16,4 1 0-16,-1 1 0 16,3-1 0-16,2 0 0 15,-2 0 0-15,5-1 0 0,-2 1 1 16,1 0-1-16,-2-1 0 15,-2 1 0-15,0 1 0 16,-5-3 1-16,-3 3-1 0,-4-2 0 16,-5 0 0-16,-3 1 1 15,-8-1-1-15,-8 1 0 16,-7-1 1-16,-10 2 0 16,-10-1-1-16,-10 0 1 0,-14 1-1 15,-6-1 0-15,-9 3 1 16,-11 3-2-16,-7 6-5 0,-10-2-11 15,-9 12-64 1,-97-15-3 15,-15-1-4-31,-30-6-5 16,-11-2-2-16</inkml:trace>
  <inkml:trace contextRef="#ctx0" brushRef="#br0" timeOffset="506863.2513">8910 7749 5 0,'45'5'17'0,"2"1"-2"16,15-4-1-16,9-2-2 15,8 1-1-15,12-7-1 16,10-2-2-16,11-2-1 15,4-3 1-15,12-2-3 0,5 1 0 16,6-6-2-16,7 4 1 16,1-6-1-16,5 4 1 15,4-2-2-15,0 1 2 0,4 0 0 16,1 3 1-16,-2 2 0 16,0 2 1-16,-2 2-2 0,1 2 2 15,-6 3 0-15,1 3-2 16,-2 3 1-16,-3-1 0 15,-3 1-1-15,-3 5 1 16,-3 4-1-16,-8 0 0 0,4 2-1 16,-1 1 1-16,-6 1-2 15,-4 2 1-15,3 0 0 16,-3-1 0-16,-2 0 0 16,5-1-1-16,-1-3 3 15,-4 0-2-15,4-2 2 16,6-4-1-16,-3-1 1 0,-2-1 1 15,3-2-1-15,0-1 1 16,2 0-1-16,3-2 0 16,-5-2 1-16,-3 1-1 0,4-1 0 15,3 1-2-15,0 0 2 16,-3 0-2-16,0 3 0 16,2-2-1-16,-3 4 0 15,5-2 0-15,-7 0 1 0,-3 3-1 16,4 0 1-16,1 0 0 15,-1-1 0-15,-3 1-1 16,2-1 1-16,-1 0 0 0,-2-1 0 16,3-1-1-16,-2 1 0 15,-5-4 0-15,5 2 0 16,5-4 0-16,-4 2-1 0,2 1 0 16,1-1 0-1,3 3-1-15,-1 1 1 0,2-1 0 16,1 2 0-16,2 3-1 15,0 1 1-15,4 0 1 16,6 1-2-16,-1-3 1 0,6 1 0 16,5-3 0-16,3-1-1 15,2 0 1-15,6 1-1 16,2-2 1-16,-1-2-1 0,7 0-1 16,1 0 2-16,3 1-2 15,3 1 1-15,6 0 0 16,1 0 0-16,8 1 0 15,-4 0 0-15,-1 0 0 0,3 0 0 16,2-1 0-16,-4 1 0 16,-3 1 0-16,-2-2 0 15,-1 1 0-15,3 5 0 16,-5-2 1-16,-3 3-1 0,-2 0 0 16,-1 4 1-16,4-2-1 15,-2-1 1-15,1 2-2 16,2-1 2-16,0-1-3 15,8 0 1-15,-2 0 0 0,-1 1-2 16,-11-1 1-16,-2 0-1 16,-6-2-1-16,-15 3-3 15,-13-6-3-15,-17 5-13 0,-21-3-26 16,-20-14-22 15,-17-19-3-31,-19-15-2 0</inkml:trace>
</inkml:ink>
</file>

<file path=ppt/ink/ink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32:13.939"/>
    </inkml:context>
    <inkml:brush xml:id="br0">
      <inkml:brushProperty name="width" value="0.05292" units="cm"/>
      <inkml:brushProperty name="height" value="0.05292" units="cm"/>
      <inkml:brushProperty name="color" value="#FF0000"/>
    </inkml:brush>
  </inkml:definitions>
  <inkml:trace contextRef="#ctx0" brushRef="#br0">2407 6175 16 0,'0'0'10'16,"0"0"6"-16,0 0-4 16,0 0-4-16,0 0-3 0,12 0 1 15,2 4 2-15,0 1 6 16,7-5 6-16,5 0-1 15,11-14 2-15,11-11 0 16,15-11 1-16,13-13 0 16,15-13-5-16,7-7-6 15,15-5-4-15,10-3-1 0,3 2-2 16,-7 6-2-16,-1 8-5 16,-12 9-18-16,-2 7-32 15,-1 16-10-15,-9 5-2 0,-9 3 3 16</inkml:trace>
  <inkml:trace contextRef="#ctx0" brushRef="#br0" timeOffset="8625.9386">5734 10290 3 0,'14'3'10'0,"-4"0"1"0,3-2 0 15,-2 1 1-15,2-1 0 16,-2 0-1-16,0-1 1 15,-1 0-1-15,2 0 1 16,2 0-2-16,-1 1 0 16,1-1-1-16,0-2 1 0,3 1-1 15,1-2 0-15,0-1 1 16,2-1-2-16,-1 1-1 16,4 0 0-16,2-1-1 15,-1 1-1-15,3 0-1 0,-1 0 1 16,2 2-3-16,-2-1 2 15,4 1-2-15,-4 1 1 16,3-2-1-16,-2 3 2 16,3-1-2-16,1 2 1 15,-1-3 1-15,3 2-1 16,-4-1 0-16,4 0 0 0,-6 0 1 16,4 1-1-16,-6-2 0 15,-3 2 1-15,-1 2-1 0,-1-2 0 16,-3 0 0-16,2 0 1 15,-4 0 0-15,2 0 0 16,-4-2-1-16,1 2 0 0,-2-1 0 16,2 1 1-16,-2-1-2 15,-3 1 0-15,3 0 0 16,-12 0 0-16,19 0-4 0,-8 0-8 16,3 0-27-1,12 9-28-15,-3 0-2 16,-1 1-4-16</inkml:trace>
  <inkml:trace contextRef="#ctx0" brushRef="#br0" timeOffset="14707.002">6130 9268 19 0,'0'0'25'16,"-16"-36"-5"-16,10 12 2 0,0 4-2 15,1 2-2-15,1 4-3 16,0 2-3-16,2 2-2 15,2 10-4-15,-3-10-1 16,3 10-4-16,0 0-1 16,0 0 0-16,0 0-2 0,0 0-1 15,0 0 3-15,4 9 0 16,0 2 1-16,-1 1 2 16,3 3 0-16,0 3 1 0,2 3 0 15,2 1 1-15,2 1-2 16,1 0 1-16,4-1 0 15,2-3 0-15,4-1 0 16,-1-4 3-16,6-3 1 0,1-5 1 16,7-6 1-16,8-4 0 15,1-10 2-15,12-6-2 0,3-9 2 16,9-5-4-16,5-8 2 16,4-6-3-16,6 0-2 15,-1-5 0-15,0 3 0 16,-3-1-2-16,-3 2 0 15,-4 5-1-15,-8 4 0 0,-4 6-1 16,-6 5-1-16,-8 6-5 16,3 9-16-16,-2 9-32 15,0 6-15-15,-2-1-3 16,-2 0-4-16</inkml:trace>
  <inkml:trace contextRef="#ctx0" brushRef="#br0" timeOffset="153825.2467">4331 16420 16 0,'-54'-20'64'15,"7"-8"3"-15,-5-16-2 16,2 25-34-16,6-33-20 0,11 6-1 16,8 3-3-16,5 4 0 15,6 9-4-15,3 3-1 16,6 6-1-16,0 3-2 0,3 8 0 15,-1 0-1-15,3 10 1 16,0 0-2-16,0 0 1 16,0 11 1-16,0 1-2 15,0 6 2-15,4 0 0 16,1 4 0-16,3-2 2 16,7 0 2-16,5-12 4 0,14-8 0 15,15-22 1-15,16-22 2 16,24-28 0-16,25-26 1 15,27-25-1-15,23-27-2 0,24-14-1 16,12-12-3-16,16-2-9 16,9 2-17-16,0 11-35 15,0 17-13-15,-10 12-3 0,-9 16-5 16</inkml:trace>
  <inkml:trace contextRef="#ctx0" brushRef="#br0" timeOffset="205002.7935">18453 13945 73 0,'11'-42'77'15,"1"5"-4"-15,0 8-4 16,2 6-4-16,-4 17-66 15,4 9 0-15,-1 16 1 0,-4 10 0 16,-1 6 0-16,-3 7 1 16,1-1 1-16,-2 3 0 15,-2-6-2-15,0 1 0 16,-1-8 1-16,1-6-1 0,1-6 1 16,3-9 0-16,-6-10 1 15,15 0-1-15,-3-13 3 16,5-7-1-16,1-7-1 15,1-3 0-15,3-4 0 16,0 2-1-16,-2 1-2 0,0 7 1 16,-6 4-1-16,0 8 0 15,-3 5 0-15,-3 8 0 16,0 7 1-16,-1 9 0 0,1 4 0 16,4 7 2-16,4 1 2 15,5-1 2-15,6-2-1 16,5-6 2-16,6-5 1 15,5-11 1-15,1-4 0 0,0-6-1 16,0-10-1-16,-7-4-1 16,-3-3-1-16,-9-3-2 15,-9-1-3-15,-4-1-5 0,-9 4-4 16,-3 3-9-16,0 1-14 16,-3 2-21-16,9 3-24 15,-2 1-8-15,5 1-2 0,7 0 3 16</inkml:trace>
  <inkml:trace contextRef="#ctx0" brushRef="#br0" timeOffset="205387.682">19456 13791 44 0,'13'12'68'0,"-12"1"-11"16,-1 3-5-16,1 5-9 16,-1 2-10-16,0 4-10 15,-1 7-6-15,-1 0-3 16,-2 3-3-16,0-2-1 15,-1 0-3-15,2-5 0 0,0-4-2 16,0-5 1-16,2-7 1 16,1-14 0-16,0 0 0 15,7-1 0-15,1-20 1 0,3-5 1 16,2-12 0-16,1-6-3 16,1-11-1-16,2-3 0 15,0-4-1-15,3-1-1 0,-2 6 1 16,0 3-1-16,-3 11 0 15,2 12 0-15,-5 12 0 16,-2 14-1-16,1 13 0 16,-7 16 0-16,2 15-1 0,-1 8 1 15,1 8 0-15,2 5-1 16,3 5-2-16,0-2-3 16,2 4-14-16,-1-3-36 15,2-11-30-15,-4-10-3 0,-1-8-7 16,-4-10-5-16</inkml:trace>
  <inkml:trace contextRef="#ctx0" brushRef="#br0" timeOffset="205737.1677">19647 14175 0 0,'-32'-19'87'0,"4"0"1"16,6 3-4-16,10-2-7 16,12-3-3-16,17 4-61 15,18-3-5-15,14-2-6 0,13 0-6 16,10-2-1-16,7-2 0 15,3 0 0-15,1-2 0 16,-6 1 1-16,-8-2 2 16,-11 2 4-16,-13-2 4 0,-11 5 3 15,-15 0 0-15,-7 2 1 16,-12 3 1-16,-10 6-1 16,-8 4 0-16,-6 6-3 15,-3 4-1-15,-7 10-1 16,1 10 0-16,1 5-2 0,4 9 0 15,1 4-1-15,11 5 0 16,7 4 0-16,9-3-1 16,9-3-1-16,12-2-3 0,8-10-5 15,13-3-19-15,32-10-54 16,-21-13-5-16,5-4-3 16,3-13-8-16,0-9 0 15</inkml:trace>
  <inkml:trace contextRef="#ctx0" brushRef="#br0" timeOffset="205957.6619">20912 13647 75 0,'-15'-14'87'0,"-7"7"-2"16,-8 4-3-16,-1 5-2 16,0 11-65-16,-1 6 1 0,-3 8 0 15,3 5-4-15,4 5-3 16,4 5-1-16,5 0-2 15,5 0-1-15,10 0-1 16,4-5-2-16,12-5-4 0,10-8-9 16,15-9-60-16,7-5-12 15,7-10-4-15,5-2-7 16,2-12-5-16</inkml:trace>
  <inkml:trace contextRef="#ctx0" brushRef="#br0" timeOffset="206196.4255">21279 13852 31 0,'0'0'73'16,"-8"0"-4"-16,8 0-2 15,0 0-5-15,0 0-52 16,2 14-13-16,2-4 1 0,-2 3 2 16,-1 1 4-16,-1 4 4 15,-6 0 3-15,-6 0 3 16,3-3 2-16,-4-1 1 15,9-3 0-15,4-1-7 0,0-10-23 16,21-3-37-16,8 2-22 16,14-4-7-16,9 0-4 15,9-4-5-15</inkml:trace>
  <inkml:trace contextRef="#ctx0" brushRef="#br0" timeOffset="206627.4822">22270 13536 26 0,'9'-51'82'0,"-1"7"1"0,-5 1 0 16,21 13-29-16,-24 1-12 15,1 10-10-15,-1 6-10 0,0 13-6 16,0 0-6-1,-5 11-3-15,3 14-3 0,2 12 0 16,-1 11-2-16,-2 20 2 16,-2 7-1-1,1 9 0-15,-6-1-1 0,3 1-2 16,-2-8-5-16,4-1-15 16,1-9-35-16,3-23-26 15,1-7-3-15,1-20-7 16,8-7-3-16</inkml:trace>
  <inkml:trace contextRef="#ctx0" brushRef="#br0" timeOffset="206968.9836">22579 13605 35 0,'31'-49'77'16,"-2"5"1"-16,-5 11-1 15,-6 9-34-15,-2 6-10 16,-16 18-10-16,0 0-5 0,0 0-8 15,-29 15-4-15,0 4-2 16,-10 5-2-16,-8 3 1 16,-2 1-1-16,5-3 1 15,1-3-1-15,7-3 1 16,9-5-1-16,8 1 2 16,8-6-1-16,11-9-1 0,6 21 1 15,3-5 2 1,5 9-3-16,4 5 2 0,1 4 0 15,4 6 0-15,4 5 0 16,-4 1-1-16,6-2-2 16,-1 1-4-16,2-9-8 0,1-1-23 15,11-6-43-15,-11-8-3 16,4-8-6-16,-1-10-5 16</inkml:trace>
  <inkml:trace contextRef="#ctx0" brushRef="#br0" timeOffset="207315.8266">23088 13854 47 0,'4'-27'86'16,"-4"4"-2"-16,-8 7-3 15,-5 16-6-15,-4-4-44 16,-2 4-10-16,-1 13-5 16,0 5-7-16,2 10-3 0,4 4 0 15,6 5-2-15,4 2 0 16,4 0 0-16,5-2-1 15,12-2 0-15,5-8 0 16,8-7 0-16,2-5 0 0,3-10 1 16,2-4-1-16,-2-12 1 15,-2-7 0-15,-5-8-1 16,-5-8 1-16,-7-3-4 0,-8-3 0 16,-8-2 0-16,-7 2 0 15,-10 4 0-15,-8 4 0 16,-8 9 0-16,-10 6 0 0,-3 14 0 15,-6 3-6-15,5 14-30 16,-5 11-48-16,3 5-2 16,9 6-6-16,4-1-4 15,15 2-3-15</inkml:trace>
  <inkml:trace contextRef="#ctx0" brushRef="#br0" timeOffset="209161.0617">21478 15284 61 0,'-20'0'80'16,"7"0"-1"-1,13 0-7-15,9-5-9 0,11 13-67 16,11-5-49-16,10 0-20 15,3 5-4-15,-1 1-3 16</inkml:trace>
  <inkml:trace contextRef="#ctx0" brushRef="#br0" timeOffset="209272.9462">21643 15537 43 0,'-13'21'63'0,"13"-6"-12"0,14-6-13 16,20 4-64-16,17-13-36 15,14-4-2-15</inkml:trace>
  <inkml:trace contextRef="#ctx0" brushRef="#br0" timeOffset="209706.6707">22424 15244 28 0,'6'-44'84'0,"4"-2"1"16,-6-2-2-16,-1 1-5 16,-7 3-46-16,4 4-6 15,1 3-3-15,-1 7-8 16,0 11-6-16,0 7-2 16,0 12-2-16,0 10-2 15,-1 17-1-15,-3 13-1 0,-5 12-2 16,3 11 1-16,-6 9 1 15,-1 5-1-15,0 4-2 0,-4-2-4 16,1-2-5-16,-2-7-11 16,4-12-34-16,3-4-27 15,-1-12-4-15,7-13-6 0,4-13-2 16</inkml:trace>
  <inkml:trace contextRef="#ctx0" brushRef="#br0" timeOffset="210030.3501">22761 15119 75 0,'20'-31'84'0,"-10"9"-4"15,-9 10-5-15,-6 12-24 16,-15 7-31-16,-8 10-6 16,-6 5-6-16,-5 7-4 15,-1 2-1-15,-6 2 0 16,4-1-1-16,5-3 0 0,6-4-1 15,6-5 0-15,8-6 1 16,9-2-1-16,8-12 1 16,-3 9-1-16,3-9 1 15,10 2-1-15,2 0 1 0,-2 5 0 16,2 2 0-16,3 5-2 16,-4 5 0-16,3 5-3 15,0 5-7-15,5 4-13 16,-3 10-40-16,7-11-15 0,7-3-6 15,2-7-4-15,6-5-1 16</inkml:trace>
  <inkml:trace contextRef="#ctx0" brushRef="#br0" timeOffset="210541.9154">23151 15445 35 0,'0'-18'82'0,"-4"-1"-1"16,-9 5 0-16,-3 3-7 15,-4 2-50-15,-1 9-4 16,-2 0-4-16,-1 8-6 0,4 10-4 16,-1 2-1-16,5 6-1 15,0 4-2-15,10 1-1 16,1 1 1-16,5-1-2 16,7-4 0-16,5-6 1 0,5-6-1 15,5-9 1-15,2-6 0 16,-1-5 0-16,4-9 1 15,-4-9 0-15,-1-8 1 16,-5-1 0-16,-1-6 1 0,-3-4 0 16,-3-5 0-16,-1 1 1 15,-3-5 0-15,0-1 0 16,3 2 0-16,-5 5 0 16,2 3-1-16,1 9 1 15,-4 4-2-15,0 12 0 16,-3 17-1-16,0 0-2 0,-1 16 0 15,-1 17 0-15,-4 7 0 16,-3 8 0-16,3 7 0 16,-3 8 0-16,5 2 0 0,3-5 0 15,2-3 0-15,12-7 0 16,7-6 0-16,7-9 0 16,8-9 0-16,8-10 0 15,1-9 0-15,9-7 0 0,-1-8 0 16,5-7 0-16,-7-10-44 15,-4-3-44-15,2-2-1 16,-9-2-6-16,-3 2-7 0</inkml:trace>
  <inkml:trace contextRef="#ctx0" brushRef="#br0" timeOffset="211045.1623">21729 16511 51 0,'-12'-5'90'0,"3"1"0"15,-3 4-7-15,4-3-1 16,8 3-53-16,0 0-13 0,0 0-3 16,12 0-3-16,3 0-5 15,5 5-3-15,1-4-5 16,9 5-10-16,-5-5-20 15,-4 4-48-15,5-2-4 0,-7-1-6 16,-2 1-6-16</inkml:trace>
  <inkml:trace contextRef="#ctx0" brushRef="#br0" timeOffset="211192.6323">21713 16657 66 0,'-17'15'81'16,"11"-3"-1"-16,6-12-3 0,5 10-51 15,13-7-10-15,12-3-24 16,12 0-52-16,-1-3-11 16,6-6-9-16,1-6-3 15</inkml:trace>
  <inkml:trace contextRef="#ctx0" brushRef="#br0" timeOffset="212240.6411">22689 16364 29 0,'2'-49'84'0,"-2"4"1"15,0 6-4-15,0 6-5 16,-1 5-55-16,1 9-3 16,0 8-2-16,0 11-4 0,2 10-6 15,-2 15-2-15,0 15 0 16,-5 14-2-16,-2 6 0 15,-4 10-1-15,-3 3 0 16,-1-1-2-16,-3 1 0 16,-5-5 0-16,2-5-4 15,-1-9-3-15,6-5-8 0,-1-12-11 16,10-7-20-16,5-8-23 16,2-22-14-16,11 0-5 15,7-20 3-15</inkml:trace>
  <inkml:trace contextRef="#ctx0" brushRef="#br0" timeOffset="212596.5599">22909 16397 6 0,'28'-40'69'0,"-7"1"-3"0,-2 18-12 16,-5 10-7-16,-14 11-8 16,0 7-12-16,-16 17-8 15,-6 6-8-15,-12 6-1 0,-3 5-2 16,-5-2-1-16,-3 3 2 15,3-6-2-15,3-3 2 16,4-8-1-16,9-5 1 16,9-9 0-16,17-11-1 0,0 0 0 15,6 0-2-15,13-11-1 16,3-2 0-16,6 0-1 16,-1 1-2-16,4 4-1 15,-8 4 0-15,0 4 0 0,-5 8-1 16,-3 9 1-16,-5 6-1 15,-4 3-1-15,0 4 1 0,2 3-1 16,-2 1-2-16,2-5-8 16,5 1-12-16,1-4-29 15,3-6-29-15,2-7-4 16,5-6-6-16,5-4-1 16</inkml:trace>
  <inkml:trace contextRef="#ctx0" brushRef="#br0" timeOffset="212959.043">23150 16812 3 0,'11'-6'70'0,"-11"6"7"16,0 0 2-16,17 0-32 16,-17 0-8-16,13 0-8 15,-3-1-7-15,7-2-4 16,6-1-4-16,4-3 0 0,6-1-6 16,-1-1-1-16,-1-2-1 15,1-1 0-15,-2-2-1 16,-7 1-1-16,-4-1 0 15,-5 1-2-15,-8 0 0 16,-3-1-1-16,-3 3 0 16,-3 3-2-16,-6 3 0 0,-6 5 0 15,-5 2-1-15,-2 11-1 16,-6 5-1-16,3 7 2 16,-5 7 0-16,3 4 0 15,2 1 0-15,10 3 1 0,6-2 1 16,8-5 0-16,5-3 1 15,16-6-1-15,10-8 0 0,6-9-2 16,8-6-4-16,2-5-8 16,9-20-55-16,-1 6-21 15,-4-9-1-15,-1-5-7 16,-2-7-5-16</inkml:trace>
</inkml:ink>
</file>

<file path=ppt/ink/ink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35:01.233"/>
    </inkml:context>
    <inkml:brush xml:id="br0">
      <inkml:brushProperty name="width" value="0.05292" units="cm"/>
      <inkml:brushProperty name="height" value="0.05292" units="cm"/>
      <inkml:brushProperty name="color" value="#FF0000"/>
    </inkml:brush>
  </inkml:definitions>
  <inkml:trace contextRef="#ctx0" brushRef="#br0">18446 12264 22 0,'0'-24'69'0,"0"0"1"15,2 1-2-15,0-1-5 0,14 3-60 16,-10 10 5-16,4 9-3 16,0 3-3-16,0 11-1 15,-1 11-1-15,-1 7 0 0,2 9 0 16,-2 10 0-16,-1 6 0 16,-1 9 0-16,2 3 1 15,-1 6-1-15,4 0 0 16,6-4 1-16,3 3-1 0,8-2 0 15,8-2 1-15,5-3 0 16,7-2 0-16,3-2 0 16,7-5-1-16,3-1-1 15,-1-8-3-15,-1-6-2 0,-2-4-2 16,-3-10-1-16,-5-4 1 16,-4-11-2-16,-5-6 2 15,-9-6 1-15,-2-6 4 0,-8-6-1 16,1-8-1-1,-8-1-4-15,-1-9-5 0,-6 3-1 16,-3-7-1-16,-3 1 0 16,-1 1 2-16,0 1 4 0,-4 0 7 15,2 3 8-15,0 2 8 16,2 3 2-16,0 1 3 16,5 3-1-16,5 4 0 15,-1-1-3-15,4 7-3 16,1-2-1-16,2 9-3 0,-1 2 0 15,2 7-3-15,-2 5 1 16,-1 7-1-16,0 7 0 16,-4 2 0-16,-4 8-1 0,-6 2 0 15,-3 1 0-15,-12 2-1 16,-9 0 1-16,-11 5 0 16,-7-6 0-16,-9 6 0 0,-4-4 0 15,-21 14-15 1,-2 4-18-1,-3 0-35-15,9 2-4 16,5-5-4-16,4-3-1 0</inkml:trace>
</inkml:ink>
</file>

<file path=ppt/ink/ink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35:03.458"/>
    </inkml:context>
    <inkml:brush xml:id="br0">
      <inkml:brushProperty name="width" value="0.05292" units="cm"/>
      <inkml:brushProperty name="height" value="0.05292" units="cm"/>
      <inkml:brushProperty name="color" value="#FF0000"/>
    </inkml:brush>
  </inkml:definitions>
  <inkml:trace contextRef="#ctx0" brushRef="#br0">16016 11823 18 0,'-6'11'42'16,"2"-1"3"-16,0 7-43 15,-3 7 4-15,0 6 2 16,-2 5 3-16,-4 8 3 0,1 0-3 16,-1 8 3-16,1 3-3 15,1-1 1-15,6 2-2 16,4-2-1-16,4 0 0 16,14-4 0-16,11 2 0 0,14-8-1 15,8-4 0-15,15-4 1 16,9-5-2-16,19-4 0 15,11-6-1-15,15-4-2 0,4-6 0 16,12-2 1-16,8-7-1 16,1 0 0-16,1-3-1 15,0-5 0-15,-5-2 0 0,-8 1 0 16,-4-2-1-16,-12-1 0 16,-12 2-5-1,-4-3-5-15,-4 3-14 0,-17-4-27 16,-4 4-19-16,-11-3-4 0,-9-2 1 15</inkml:trace>
  <inkml:trace contextRef="#ctx0" brushRef="#br0" timeOffset="322.3564">17775 12348 11 0,'21'-13'45'0,"11"3"5"15,11 3-41-15,13 6 7 16,7 1-1-16,2 4 1 16,-3 9-1-16,5 3-1 15,-2 4-1-15,-7 6-2 16,-6 3-1-16,-11 7-3 0,-7 4-2 15,-20 9 1-15,-10 3-3 16,-20 10 0-16,-26 0 1 0,-17 12-2 16,-19 2-6-1,-19 3-24-15,-13 6-31 0,-21-4-4 16,-15-5 0-16</inkml:trace>
  <inkml:trace contextRef="#ctx0" brushRef="#br0" timeOffset="2763.266">24163 10104 10 0,'-44'-5'38'16,"13"0"-2"-16,6 1 0 15,25 4-1-15,0 0 0 16,24-12-3-16,13 5-6 16,18-2-6-16,18 0-4 0,18-4-2 15,16 2-3-15,7 0-2 16,9 0-1-16,9 0-2 15,9 2-1-15,-1 1-1 0,6 2-1 16,-6-1 0-16,-3 2 0 16,-2 1 0-16,-5 2-1 15,-9 0 1-15,-11 2-1 16,-12 0 1-16,-14 0 0 0,-19 3-3 16,-13 1-1-16,-20 5-8 15,-32-9-7-15,-14 18-18 16,-28-3-27-16,-30 0-15 15,-18-1-4-15,-22-5 2 0</inkml:trace>
  <inkml:trace contextRef="#ctx0" brushRef="#br0" timeOffset="3111.3477">23674 10349 32 0,'7'3'57'0,"20"-4"6"15,26-4-34-15,20 3-4 16,17-3-2-16,15 1-1 0,14-3-3 16,9 0-1-1,14-2-1-15,8 0-4 0,3 0 0 16,-1 1-5-16,3 1 0 0,1 2-2 15,-8 0-1-15,-6 3-1 16,-14-1-1-16,-14 3-1 16,-14 0 1-16,-17 0-1 15,-20 1 0-15,-15-1-1 16,-14 0-1-16,-13 1-2 0,-9 4-6 16,-12-5-8-16,0 0-32 15,-19 16-26-15,-8-11-3 16,-6-4-5-16</inkml:trace>
</inkml:ink>
</file>

<file path=ppt/ink/ink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35:22.884"/>
    </inkml:context>
    <inkml:brush xml:id="br0">
      <inkml:brushProperty name="width" value="0.05292" units="cm"/>
      <inkml:brushProperty name="height" value="0.05292" units="cm"/>
      <inkml:brushProperty name="color" value="#FF0000"/>
    </inkml:brush>
  </inkml:definitions>
  <inkml:trace contextRef="#ctx0" brushRef="#br0">1971 1470 53 0,'-16'-25'70'0,"-1"3"-4"16,-2 3-1-16,1 4-39 15,-2 6-6-15,7 6-3 16,-26 10-4-16,-2 21-5 15,4 20 1-15,13 22-1 0,5 9 2 16,4 10-3-16,2 2 2 16,5-11-5-16,4-7-2 15,11-6-1-15,7-10-1 16,-5-8 0-16,10-8-1 0,2-9 0 16,9-10-2-16,3-12 5 15,-1-9 1-15,-3-7-2 16,2-13 2-16,4-12-5 15,-11-7 6-15,0-11-1 0,-5-8 2 16,-4-4-2-16,-4-1 1 16,-3-3 0-16,-1 1-2 15,-6 9 5-15,0 8-4 0,-2 8 2 16,-1 8-3-16,-3 14 2 16,2 7-4-16,3 10 2 15,-5 8-2-15,3 11 0 16,0 9 2-16,2 7-3 0,5 5 0 15,4 5-1-15,3 1 0 16,3-2 2-16,2-5-1 16,3-6 1-16,4-7-2 0,-3-7 1 15,4-11 1-15,2-8 3 16,3-2 2-16,-10-14-1 16,4-5 2-16,-3-9 1 15,0-3 1-15,-2-7-1 16,2-6 0-16,-19 0-1 15,-1-3 0-15,0 24-3 0,-1-2 0 16,-8 3-2-16,-1-4-1 16,1 7-1-16,-4-1-1 0,-1 4 0 15,-4-2 1-15,0-1-1 16,-13 12 0-16,3 9 0 16,2 7 1-16,7 16 0 15,10 8 0-15,8 5 0 0,2 0-1 16,13-4 2-16,0-5 0 15,7-4 0 1,4-8 1-16,-6-1 1 0,-1-6-1 16,-6-5 1-16,9-3 1 0,-6-7-1 15,-5-5 1-15,6-5-1 16,-5-4 0-16,-1-8 0 16,7-5 0-16,-11 18-3 15,5-3 0-15,-2 1 0 16,1 0-1-16,2 2 0 0,1 1-1 15,4 4 1-15,-4 4-1 16,16-1 1-16,2 9 2 16,-1 13-2-16,-9 9 1 15,0 7-1-15,-14 11 3 0,-8 0-1 16,-1-8 2-16,1-2-3 16,0-8-1-16,6-6 3 15,6-7-1-15,4-8 1 0,8-7-1 16,-3-10 1-16,0-8-1 15,-1-11 3-15,-12 14-1 16,-4-6 0-16,-2-1 0 16,2-6 0-16,-1 0 0 15,-3-5-1-15,0 2 0 16,0 1 0-16,-3 2 1 0,2 1-2 16,-2 3 0-16,1 4-1 15,-2 3 0-15,3 6 0 16,-2 5 0-16,3 11-1 0,0 0 2 15,2 18 1-15,5 24-1 16,6 15-1-16,2 4 1 16,-4 0-1-16,7-8 0 15,-1-12 0-15,-8-15 0 0,-6-7 2 16,0-5 1-16,-3-14 1 16,0 0 1-16,10-14 1 15,-3-11 0-15,-6 8-3 16,3-1-2-16,3-3 0 0,2-3 0 15,5 1 0-15,-4-2-16 16,8-4-48-16,-1 5-21 16,5 2-2-16,1 1-7 15,1 3-7-15</inkml:trace>
  <inkml:trace contextRef="#ctx0" brushRef="#br0" timeOffset="539.3891">3633 1335 78 0,'5'-12'90'0,"-5"12"-4"0,-7-14-6 16,7 14-2-16,-22-13-59 15,7 9-8-15,1-1-5 0,4 3-5 16,-1 0-2-16,11 2-1 15,-13 0 2-15,13 0 0 16,0 0 2-16,0 0 1 16,12 1 1-16,-12-1 2 0,18-4 1 15,-3-3 0-15,-6-2 1 16,3-1 0-16,-1-4-1 16,-1 0 0-16,-4-6-1 15,2 1-6-15,-2-1 0 0,-3-1 0 16,1 1 0-1,-4 3 0-15,0 0 0 0,0 8 0 16,0 9 0-16,0 0-3 0,2 6-1 16,2 13 2-1,9 30 2-15,5 14 1 0,4 16-1 16,2 11 1-16,-3 10 0 16,3 0 0-16,-8-11 1 15,-11-28-2-15,-5-8 1 16,0-10 1-16,-7-8-2 0,2-13 0 15,-2-12 0-15,7-10 0 16,-13-17 0-16,7-13 0 16,5-8 0-16,-1-14 0 0,2 0-11 15,0 20-74-15,1-2-3 16,4 0-5-16,-3 2-5 16,-1 1-4-16</inkml:trace>
  <inkml:trace contextRef="#ctx0" brushRef="#br0" timeOffset="1394.5939">1898 3107 62 0,'-12'-51'88'0,"-10"11"1"16,4 9-8-16,-1 10 0 0,1 19-58 15,-3 0-7-15,2 10-4 16,0 11-3-16,0 14-4 16,6 9-2-16,-4 10-4 15,8 7 1-15,-4 5 0 16,8 1 1-16,5-4-1 0,13-5 1 15,6-8-1-15,8-9 0 16,13-17 2-16,5-7-2 16,9-15-1-16,3-9 1 0,2-13 1 15,-5-9-1-15,1-5 1 16,-11-3 0-16,-9 0 0 16,-6 3 2-16,-14 5-1 15,-10 5 0-15,-4 8 0 16,-3 6-2-16,-13 5 1 0,1 5-2 15,2 2 0-15,-3 8-1 16,7 2 1-16,4 3-1 16,3 2 0-16,1-2 0 0,9-1 0 15,6-1 0-15,6-3 0 16,4-2 0-16,-6-1 1 16,4-1-1-16,3-3 2 15,1 0 0-15,-6-1 1 0,-7 0 0 16,-4-4 2-16,-1-4-1 15,10-6 2-15,-8-6-1 16,-9-5 1-16,2-4-1 0,1-7 1 16,3-6-1-16,-6 2 0 15,-2-3-1-15,-12 4 1 16,4 4-1-16,5 9-1 16,-11 2 0-16,1 12-1 15,13 12 0-15,-4 17 0 0,8 19 1 16,4 10-1-1,9 12 0-15,-2 13 1 0,17 9 0 16,-1 8 1-16,-5-1-4 16,8-1-5-16,-13-9-14 0,10-5-31 15,-5-6-33-15,-8-13-4 16,-7-12-6-16,-6-15-7 16</inkml:trace>
  <inkml:trace contextRef="#ctx0" brushRef="#br0" timeOffset="1983.3591">2480 3169 40 0,'0'-73'86'15,"0"10"0"-15,12 8-5 16,-1 14-3-16,-9 10-51 0,18 11-8 16,1 12-3-16,-3 8-6 15,-4 16-5-15,-3 9-1 16,-7 9-1-16,-1 6 1 15,-4 3-1-15,1-1 0 16,0-4-2-16,-2-6 0 0,2-7-1 16,1-6 2-16,9-11-2 15,-1-8 2-15,8-6-2 16,4-10 0-16,-1-9 1 16,2-6 0-16,-1-8 1 15,2-1-2-15,-8 0 1 0,4 4-2 16,-9 4 1-16,1 6 0 15,-4 6-1-15,1 9 1 16,-8 11-1-16,7 7 1 0,2 7 0 16,-4 3 0-16,3 0 1 15,4 4 0-15,4-2 0 16,7-4 1-16,6-8 0 0,-5-6 0 16,2-4 0-16,1-12-1 15,-3-7 1-15,-2-8-1 16,-7-5 0-16,-4-7 2 15,-11-5-2-15,3-4 1 16,-3-2-1-16,-7-4 1 0,-7 3-1 16,6 5 2-16,-3 5-1 15,1 10-1-15,3 6 0 16,-8 10 0-16,3 16 0 0,3 10-1 16,9 15 1-16,-4 8-1 15,3 9-1-15,5 2 0 16,7 12-1-16,3-2-5 0,9 2-8 15,-3-7-28-15,3-4-42 16,0-3-2-16,-2-11-5 16,-3-5-6-16</inkml:trace>
  <inkml:trace contextRef="#ctx0" brushRef="#br0" timeOffset="2626.844">3174 2666 10 0,'27'-22'74'0,"6"1"4"15,4-3-1-15,-4 1-27 0,1 3-12 16,-7 7-15-16,1 3-8 16,-11 4-1-16,-9 5 0 15,-8 1-4-15,6 10-1 16,-6 3-1-16,-2 2 0 0,-1 2-1 15,2 3-1-15,1-2-4 16,2-2 1-16,8-5-1 16,1-6 0-16,2-5 1 15,5-3-2-15,-2-8 2 0,2-4-2 16,-1-5 3 0,-1 1-2-16,-8-1 0 0,1 3-1 15,-3 1 1-15,-6 3 0 0,0 4-1 16,0 9 0-16,0 0-1 15,0 0 0-15,0 0 0 16,-2 17 0-16,4-3 0 16,10 3-1-16,6-3 2 15,2-1 0-15,5-7 1 0,8-6 0 16,-5-6 0-16,2-8 1 16,-1-9-1-16,-6-6 0 15,-10-4 0-15,-4-3 0 0,-3 0-1 16,-6-6 0-16,-2 2 0 15,-7-1 0-15,-1 0-1 16,-3-3 0-16,1 3 2 0,-2 5 1 16,3 7-1-1,0 3-1-15,0 11 0 0,1 12 2 16,7 9-3-16,-1 16 2 16,3 13-3-16,3 4 1 15,6 11 0-15,7 6 0 0,3 2 1 16,5-5-1-16,3 0 2 15,2-5-5-15,5-5-3 16,-9-11-10-16,4-6-34 16,-10-5-36-16,-4-7-1 15,-11-5-9-15,-3-9-4 0</inkml:trace>
  <inkml:trace contextRef="#ctx0" brushRef="#br0" timeOffset="2870.1021">2770 2335 29 0,'-27'10'98'15,"5"1"-1"-15,0-7-8 16,5 1-2-1,6-3-9-15,0-2-89 0,11 0-68 16,0 0-3-16,16-8-7 0,7-1-9 16,11-7-1-16</inkml:trace>
  <inkml:trace contextRef="#ctx0" brushRef="#br0" timeOffset="3197.4381">4141 2283 16 0,'0'0'95'15,"0"0"-1"-15,0-7-5 16,11-2-3-16,4-5-2 0,-4-1-74 16,22-3-3-16,4-3 0 15,5 2-3-15,8-5-3 16,1 0-1-16,-4 1-2 16,3 4-9-16,-11-6-16 0,-15 11-55 15,6-1-3-15,-8 4-6 16,-7 5-5-16,-3 1 0 15</inkml:trace>
  <inkml:trace contextRef="#ctx0" brushRef="#br0" timeOffset="3392.4303">4435 2271 88 0,'-6'12'92'16,"1"-2"-4"-16,5-10-6 15,8 0 0-15,8-4-68 0,7-5-4 16,8-3-13-16,0-1-64 16,12-12-14-16,3-3-4 15,-1-9-10-15,2-1-1 16</inkml:trace>
  <inkml:trace contextRef="#ctx0" brushRef="#br0" timeOffset="4343.6476">5635 1584 29 0,'-17'-31'83'0,"9"20"0"16,0 0-4-16,-9-8-4 15,4 8-44-15,1 8-10 16,4 9-9-16,4 15-5 0,3 12-3 16,1 12-2-16,7 11-2 15,3 6 1-15,1 8-2 16,-1-1-4-16,6 4-20 15,-2-4-51-15,-2-8-2 16,-1-11-6-16,-5-9-4 0</inkml:trace>
  <inkml:trace contextRef="#ctx0" brushRef="#br0" timeOffset="6834.7817">5527 1644 32 0,'-2'-31'79'16,"2"2"0"-16,0-2-2 15,0 4-6-15,2-3-52 0,4 3-3 16,0 0-2-16,0 5-7 16,0-2-3-16,11 6-2 15,0 2-1-15,-3 2-1 16,-3 1 0-16,2 5 0 0,1 1-1 15,-1 4 2-15,0 3-1 16,1 3 0-16,-2 5 0 16,8 15 2-16,-4 13 1 15,-6 4-1-15,-8 2 1 16,-3 3-1-16,-11-3 0 0,-6-1 1 16,-2-4 0-16,-2-7-1 15,2-3-2-15,5-8 1 16,3-3-1-16,4-9 1 15,8-7 1-15,0 0-1 0,8-3 1 16,7-6-1-16,2-2 0 16,6-1 1-16,0 1 0 0,6-1-2 15,1 4 0-15,-1 5-1 16,0 3 1-16,-2 10 0 16,0 5-1-16,-3 9 1 15,-3 2 1-15,-7 6 0 16,-2 2 1-16,-8 5 0 15,-5-3 0-15,-7-3 1 0,-8 0-1 16,-6-5 0-16,1-7-3 16,-1-4-5-16,0-10-3 15,7-5-5-15,15-2-2 0,-7-14-6 16,13-5-2-16,8-2 1 16,6-4 2-16,-1-4 6 15,7-1 4-15,-5-3 6 16,1 5 6-16,-5-2 6 0,0 4 5 15,-4 5 1-15,-2 3 1 16,-2 5-2-16,-1 2 0 16,-8 11-2-16,14-4-1 0,-14 4-2 15,15 1 0-15,-7 2-2 16,3 1 0-16,1 1 0 16,3-3-1-16,1 1 0 0,1-3 0 15,-1 0 0-15,0-5 0 16,1-4 0-16,-1 0-1 15,-4-1 1-15,-2-4 0 16,-1-1-1-16,-4 4 0 16,-2 1-1-16,-1 1-2 0,-2 9 1 15,0 0-2-15,0 0 0 16,0 0 0-16,6 6 0 0,-1 4-1 16,4 0 1-16,4 2 1 15,5-1 0-15,1-4 1 16,4-4 0-16,4-3 0 15,2-1 0-15,-1-9-1 16,-2-3 2-16,0-2 0 0,-4-2-1 16,-3 1 1-1,-7-1-1-15,-5 2 2 0,-1 4-2 16,-3 1 1-16,-3 10-2 16,0-12-1-16,0 12 0 0,-12 4-1 15,12-4 0-15,-12 19 0 16,9-5-1-16,1-1 0 15,2 3 2-15,1-2 0 16,4-4 0-16,4-2 1 16,0-7 1-16,2-1 1 0,-2-7 0 15,2-7 0-15,-4-5 1 16,-1-6 0-16,-3 11-1 0,-2-4 0 16,0-3-1-16,0 0 1 15,-1-2 0-15,0-2 0 16,1 1 0-16,-3-2 0 15,-2 4 2-15,-1-3-1 0,0 2 0 16,1 3-1-16,-2 2-1 16,1 1-1-16,1 3 0 15,0 6-2-15,4 8 1 16,0 0-1-16,0 0 1 0,0 8 2 16,12 21 0-16,11 7 1 15,6 5-1-15,8-1 1 16,4-3 1-16,2-9-1 15,-3-13 2-15,-7-15-2 0,-19 0-2 16,0-4 2-16,-3-3-1 16,0 2 0-16,-5-5 1 15,0 2-1-15,-1-3 0 16,-3 2-1-16,-1-1 1 16,-1 1-1-16,0 9 0 0,-1-13-1 15,1 13-1-15,0 0 0 16,-9-9 1-16,9 9-1 15,0 0 2-15,0 15 1 0,12 10 0 16,6 7-1-16,5 9 1 16,8 7 0-16,1 6-1 15,-5 4 1-15,-6 4-2 0,-6 4 0 16,-12 3 1 0,-4-1 0-16,-14-5 2 0,-9-5-1 15,-6-11 2-15,0-9 0 16,-2-12 1-16,3-9-2 15,9-12-2-15,9-9 0 16,9-14 0-16,6-12 0 0,12-10 0 16,8-12 0-16,6-12 0 15,7-11 0-15,0-4 0 16,-20 37 0-16,3-5 0 16,0 3 0-16,-2-3 0 0,1 5 0 15,-4-2 0-15,-1 7 0 16,0-2 0-16,-1 9 0 15,-4-3 0-15,-1 10 0 0,-1 1 0 16,0 10 0-16,-1 1 0 16,2 10 0-16,1 2 0 15,-1 19 0-15,3 7 0 0,4 0 0 16,7-2 0-16,-8-17 0 16,2 1 0-16,0-8 0 15,1-1 0-15,0-2 0 16,0-8 0-16,0-2 0 15,-2-1 0-15,0-5 0 16,-1-1 0-16,-3-5 0 0,0-2 0 16,-4-1 0-16,2 0 0 15,-5-1 0-15,0 1 0 16,-2 4 0-16,-2-1 0 16,0 5 0-16,-1 5 0 15,-1 4 0-15,2 10 0 0,0 0 0 16,0 0 0-16,-5 6 0 15,5 7 0-15,2 5 0 0,2 2 0 16,3 2-2-16,1 3-6 16,5 11 1-16,-6-12-2 15,3-2 0-15,-2-2 0 16,-1-1 2-16,-1-7 1 16,-1-1 5-16,-5-11 4 0,0 0 1 15,10 7 2-15,-10-7 1 16,0 0-1-16,0-10 0 15,0 1-1-15,0-1-2 16,0-3-1-16,0 1-3 16,4-2-1-16,1-1-2 0,3 3-2 15,2-4-2-15,5 3-1 16,-1-1-1-16,1 4 1 16,0-2 1-16,1 1 0 0,-1 2 4 15,2 0 4-15,-2 0 2 16,1 1 2-16,-5 1 2 15,2 2 1-15,-4 1 0 0,-9 4 1 16,15-3-1-16,-15 3-2 16,0 0 1-16,10-2-1 15,-10 2-1-15,0 0-1 16,0 0 0-16,0 0-1 0,0 0-2 16,0 0 1-16,0 0 0 15,0 0-1-15,4 7-1 16,-4-7 1-16,6 8 0 0,-6-8-1 15,8 9 2-15,-8-9 0 16,11 10 1-16,-11-10 0 16,12 6 0-16,-12-6 0 15,14 4 0-15,-14-4 2 16,16 0-4-16,-8-3 0 0,-8 3 0 16,16-11 0-16,-16 11 0 15,14-16 0-15,-10 6 0 16,2 0 0-16,-2 1 0 15,-1 1 0-15,-3 8 0 0,5-12 0 16,-5 12 0-16,0 0 0 16,9 0 0-16,-9 0 0 15,9 19 0-15,-4-5 0 0,0 3 0 16,1 3 0-16,-1 2 0 16,6 14 0-16,-4 15 0 15,4 3-3-15,-11-6-32 16,0-12-48-16,-5-11-4 15,-7-14-3-15,2-11-9 16,2-1-2-16</inkml:trace>
  <inkml:trace contextRef="#ctx0" brushRef="#br0" timeOffset="6954.704">7845 1299 38 0,'-4'-32'85'16,"-3"-1"-9"-16,2 3-8 15,2-3-51-15,2 8-64 16,-1 0-15-16,2 3-9 0,0 3-10 15</inkml:trace>
  <inkml:trace contextRef="#ctx0" brushRef="#br0" timeOffset="7369.6889">8400 1246 85 0,'8'-22'90'16,"2"2"-4"-16,2 3-3 16,4-2-3-16,2 0-60 0,4 2-5 15,3 0-4-15,2 1-4 16,2 1-3-16,1 0-5 15,2 2-9-15,-3 3-60 16,5-2-10-16,0-2-3 0,1-1-7 16,0 2-3-16</inkml:trace>
  <inkml:trace contextRef="#ctx0" brushRef="#br0" timeOffset="10368.5394">9632 548 13 0,'-1'-13'53'16,"-4"0"4"-16,5 13-1 16,0 0-4-16,0-10-5 0,0-1-9 15,0-1-8-15,-3 1-7 16,3 11-6-16,0 0-4 15,0 0-5-15,-9-4-3 16,-1 2-1-16,1-1-1 16,-25 25-1-16,-3 29 0 0,24-16-1 15,-2-4 0 1,4 5-1-16,1-1 1 0,2 5-1 16,2-3 2-16,6 3 0 15,0-3 1-15,8 1 2 0,6-7-1 16,2-2 1-16,6-5 1 15,1-7 0 1,6-7 1-16,-1-5-2 0,3-4 0 16,-3-1 1-16,1-8-2 15,-1-5 1-15,-3-2 0 0,-3 2-1 16,-22 13-2-16,38-35-1 16,-23 20 0-16,-3 0-2 15,-6 3 0-15,1 2-1 0,-3-1 0 16,-4 11 0-16,2-9 0 15,-2 9 0-15,0 0 0 16,0 0 1-16,0 0 0 16,0 0-1-16,0 0 1 15,11 6 0-15,-11-6 1 0,15 7-1 16,-5-6 1-16,-3 1 1 16,6-1 0-16,-4-1 1 15,-9 0-2-15,0 0 1 0,0 0 1 16,11-3 1-16,0-2-1 15,-1-1 0-15,19-21 0 16,-14 7 1-16,-15 20 0 16,11-26-1-16,1-1-1 15,-12 27-1-15,5-25-1 16,1-2-1-16,-6 27 0 0,12-20-1 16,-12 20 1-16,10 13 0 15,-3 7 1-15,0 5 0 16,1 3 1-16,-1 7-1 15,3 7 1-15,-2 2-1 0,2 2 0 16,-3 0-2-16,4 4 0 16,-4-2-2-16,0-1-4 15,0-8-2-15,-4-4-3 16,0-9-2-16,-1-3 1 0,-2-13 1 16,0-10 2-16,0 0 1 15,-10-6 4-15,3-16 5 16,2-5 2-16,5 27 2 0,-4-39 2 15,-5-44 0-15,7 37 3 16,1-1-1-16,1 3-1 16,0-1 1-16,2 5 0 15,-2 40 0-15,10-34-1 16,-4-3 0-16,4 14-1 16,-2 0-1-16,9 0 1 0,-17 23-1 15,15 1 1-15,-12 11-2 16,2 3 0-16,-3 5 0 15,3 0-1-15,-1 2 1 16,-2-4 1-16,3 3 0 0,3-7 1 16,-5-1 0-16,1-4 1 15,-4-9 0-15,0 0 0 16,0 0-2-16,0 0-1 16,13-4 0-16,-1-4-1 15,-1 0 0-15,24-25-1 0,-12 8 0 16,-23 25 0-16,21-24 0 15,-1-1-1-15,-20 25 0 16,0 0 1-16,12-8-1 16,1 1 1-16,-3-1 0 15,3-3 2-15,1 11-1 16,0 0 1-16,-3 3 1 16,25 10 0-16,-11-3 0 0,-25-10 1 15,25 0-1-15,1-2 0 16,-26 2-3-16,23-19 0 15,0 0 0-15,-14-9 0 16,3 3 0-16,-5-4 0 0,1-3 0 16,-7-1 0-16,1-2 0 15,-2 4 0-15,-2-1 0 16,-3 7 0-16,-2-1 0 16,7 26 0-16,0 0 0 15,0 0 0-15,0 0 0 16,0 0 0-16,0 0-2 15,0 2-6-15,0 4-12 0,0 63-25 16,10-38-38-16,5 3-2 16,-1-1-7-16,6-6-4 15</inkml:trace>
  <inkml:trace contextRef="#ctx0" brushRef="#br0" timeOffset="10960.4424">10965 608 24 0,'20'-25'81'0,"1"-2"2"16,-1 6-2-16,0-2-11 15,-20 23-21-15,28-26-16 0,-5 0-12 16,-23 26-8-16,0 0-4 16,13-8-5-16,-4 0-2 15,2-2-2-15,1 0-2 16,-12 10 2-16,0 0-1 15,1 9 1-15,0 4 0 16,0 0 1-16,1 20 0 0,-2-12 1 16,0-21-1-16,0 0 2 15,0 11-1-15,0 0 0 16,1 0-1-16,1 3-1 16,-2-14 0-16,0 0 0 15,0 0-1-15,11 6-1 16,-2-1 1-16,2 2 0 0,-1 0 1 15,-10-7 1-15,12 0 0 16,-2 0 0-16,0 0 2 16,5 0 1-16,-5-6 0 15,1 1 1-15,1-2 0 0,-2-2 0 16,2-3 0-16,-4 0-3 16,22-39-2-16,-22 31 0 15,-1-6 0-15,-2 1 0 16,-2 0 0-16,0 0 0 15,-3 2 0-15,0-1 0 16,0 24 0-16,0 0 0 0,0 0 0 16,0 0 0-16,0 0 0 15,0 0 0-15,0 0 0 16,-1 1 0-16,-1 5 0 16,-7 50-4-16,11-30-11 15,5-3-20-15,3 3-47 16,-2 1-3-16,5 1-3 15,-13-28-7-15,10 23 1 0</inkml:trace>
  <inkml:trace contextRef="#ctx0" brushRef="#br0" timeOffset="11141.5965">11076 366 13 0,'0'0'76'0,"-38"-8"1"16,0-1-4-16,4 4-11 16,1 0-41-16,12-2-80 0,2-1-9 15,19 8-3-15,0 0-6 16</inkml:trace>
  <inkml:trace contextRef="#ctx0" brushRef="#br0" timeOffset="11283.6972">10600 303 12 0,'-46'0'69'0,"2"6"-26"15,5 0-43-15,39-6 1 16,-34 7-1-16,0-1-72 16</inkml:trace>
  <inkml:trace contextRef="#ctx0" brushRef="#br0" timeOffset="13007.7004">11751 460 89 0,'25'-36'97'0,"-4"-1"-10"16,3 1-5-16,-13 4-2 15,3 2-21-15,-10 8-51 16,2 0-3-16,-6 22-4 16,0 0-4-16,0 0 2 15,0 0-2-15,0 0 2 16,0 0-1-16,-1-1 2 0,-5-1-1 15,1 2 1-15,-29 13 1 16,30 15-1-16,-1-3 1 16,-1-1 0-16,0 2-1 15,1-3-2-15,2-1 0 16,-3 1-1-16,6-23 0 0,0 24-1 16,0 0 1-16,0-24-1 15,0 0 2-15,0 0 2 16,0 0 4-16,0 0 2 15,0 0 0-15,7-1 2 16,-1-6 0-16,48-59-6 0,-40 40-2 16,-1-1 0-1,2-1 0-15,-1 3 0 0,3-2 0 16,-17 27 0-16,0 0 0 16,6-9 0-16,3-1 0 15,-2 1 0-15,3-2 0 16,-5 20 0-16,-2 3 0 0,13 42 0 15,-13-25 0-15,0 1 0 16,1-1 0-16,0 3 0 16,0 1 0-16,-2-6 0 15,1 0 0-15,-3-27 0 16,0 0 0-16,0 0 0 0,0 0 0 16,0 0 0-16,13 3 0 15,-5-1 0-15,2 0 0 16,2 2 0-1,-3-12 0-15,4-3 0 0,-4-2 0 16,24-17 0-16,-10 16 0 16,-23 14 0-16,22-5 0 15,0-1 0-15,-22 6 0 0,0 0 0 16,0 0 0-16,8 8 0 16,4 5 0-16,-4-2 0 15,4 2 0-15,-12-13 0 16,0 0 0-16,12 7 0 15,-3 2 0-15,3-1 0 16,-1 1 0-16,0-12 0 0,4-4 0 16,-5 0 0-16,24-17 0 15,-10 6 0-15,-24 18 0 16,24-13 0-16,-3 0 0 16,-21 13 0-16,21-7 0 0,2-1 0 15,-23 8 0-15,0 0 0 16,11 0 0-16,3 0 0 15,-4 2 0-15,3 1 0 16,2 0 0-16,-5 0 0 16,2 1 0-16,1 2 0 15,-3-6 0-15,3 0 0 16,-1-2 0-16,-1-2 0 16,1-3 0-16,-4 0 0 0,2 0 0 15,3-4 0-15,-13 11 0 16,0 0 0-16,0 0 0 15,9-5 0-15,4-1 0 16,-4 0 0-16,3-2 0 16,-12 8 0-16,15 0 0 0,-4 1 0 15,1 1 0-15,26-1 0 16,-11-1 0-16,-27 0 0 16,27-1 0-16,4-7 0 15,-11 2 0-15,-1-1 0 0,-19 7 0 16,26-13 0-16,0-2 0 15,-26 15 0-15,0 0 0 16,10-8 0-16,1 1 0 16,0-1 0-16,2-3 0 15,-13 11 0-15,0 0 0 16,0 0 0-16,0 0 0 0,0 0 0 16,0 1-4-1,0 4 2-15,0 0-1 0,-1 50 2 16,-1-30 0-16,2-25 0 15,4 24 1-15,5-2 0 16,-9-22 3-16,0 0 0 16,11 8 1-16,0 1-2 15,2-1-2-15,22-7 0 16,-11-7 0-16,-24 6 0 0,26-26 0 16,2-1 0-16,-14 5 0 15,2-1 0-15,-5 2 0 16,3-1 0-16,-9 1 0 0,3 1 0 15,-8 20 0-15,0 0 0 16,0 0 0-16,0 0 0 16,0 0 0-16,0 0 0 15,0 0 0-15,0 0 0 16,5 0-3-16,-2 4-2 16,3 0 2-16,33 44 3 15,-30-24 3-15,-9-24 1 16,0 0 0-16,13 8-4 0,-3 1 0 15,2 0 0-15,31-9 0 16,-14-5-33-16,-10-14-46 16,1 4-4-16,2-9-2 15,1-3-8-15,0 6-4 16</inkml:trace>
  <inkml:trace contextRef="#ctx0" brushRef="#br0" timeOffset="34447.6196">1785 9450 64 0,'-15'-40'77'15,"4"-1"-3"-15,4 0-3 16,3 2-4-16,1 6-63 0,3 9-1 16,5 10-1-16,3 8 1 15,7 6-3-15,1 12 1 16,2 6-1-16,-1 5 1 15,2 6 2-15,0 5 0 16,4-1 1-16,7-4 0 0,-1-2 2 16,7-8 1-16,10-11 1 15,9-10 1-15,15-19-1 0,20-15-1 16,15-16-1-16,19-13 1 16,22-9-8-16,13-15-17 15,9-5-56-15,16-2-3 16,2-4-8-16,-9 0-2 0,-8-4-3 15</inkml:trace>
  <inkml:trace contextRef="#ctx0" brushRef="#br0" timeOffset="34986.6156">1591 9676 50 0,'-11'-20'68'0,"0"4"-2"16,-5 1-3-16,2 4-47 0,11 3-3 15,3 8 1-15,0 0-3 16,11 15-3-16,-4 7-1 16,11-4 1-16,9 7 4 15,6-6 2-15,12-2 1 0,13-14-2 16,18-4 0-16,26-29-2 15,20-20-5-15,30-15-24 16,20-15-52-16,13-14-5 16,10-11-6-16,1-9-4 15</inkml:trace>
  <inkml:trace contextRef="#ctx0" brushRef="#br0" timeOffset="41937.7621">1977 8643 14 0,'-19'-16'40'0,"5"2"-38"16,2 0 6-16,-1 3-3 15,7 2 5-15,-7 0-2 16,3 1 3-16,0 0-2 16,10 8 1-16,-8-9 0 15,8 9 2-15,-10-8-1 0,10 8-3 16,0 0-2-16,0 0-2 15,0 0-1-15,0 0-2 16,0 0-1-16,0 0-1 16,5 5-1-16,-5-5 2 15,15 15-2-15,-6-6 1 0,2 4 2 16,-5-2 0-16,1 3 0 0,1 2 1 16,3-3-5-1,1 3 2-15,2-1 2 16,-2 0 2-16,4-4-2 0,0 0 4 15,6-4 6-15,-6-5 1 16,5-2 5-16,1-6 2 0,4-8 0 16,-1-5-1-16,7-5-2 15,4-4-3-15,4-4-5 16,4-5-2-16,4-2-2 16,5-1-4-16,-1-6-10 0,5 2-33 15,2 2-22-15,4 0-5 16,0-1-2-16</inkml:trace>
  <inkml:trace contextRef="#ctx0" brushRef="#br0" timeOffset="51021.0511">4342 7907 31 0,'-19'-41'33'0,"0"29"-21"15,-7 3 4-15,0-1 0 16,-6 2 0-16,-3 2-1 15,-1-1 0-15,-3 1 0 16,-3 2-1-16,-1 4-2 0,-5-1-3 16,-4 2-2-16,3 8-4 15,-4 2 0-15,-4 5 0 16,-2 4-1-16,-1 5-1 0,-6 3 0 16,3 2-1-16,1 4 1 15,-3 4 3-15,-1 0-1 16,1 5 0-16,0-4 2 0,7 5 0 15,3-4 2-15,1 6-2 16,6-2-1 0,5 1 0-16,7 3-1 0,1-2-1 15,10 5 0-15,-1-5-1 0,7 6 0 16,1-2 1 0,9 0 1-16,-1 6-1 0,5-3 0 15,5 5 0-15,0 0 0 16,-1 2 0-16,6 0-1 0,5 1 1 15,-1 2-2-15,5-4 1 16,0 2-1-16,4-3 1 16,2-4 0-16,6 1 1 15,1-7-1-15,4 3 1 16,3-3-1-16,10-5 1 0,-5 0 1 16,8-8 0-16,8-1 1 15,0-9 0-15,10 1-1 16,1-11 1-16,2-5 0 0,7-2-1 15,6-7 0-15,-1-1-1 16,4 0 1-16,2-7 0 0,-3-3 0 16,4-2 1-1,-4-4 0-15,4-1 0 0,-5-5-1 16,-1-2 2-16,-3-3-3 16,4-2 1-16,-3-3-1 15,-1 0 1-15,2-2-2 16,-2-5 1-16,3 1 0 0,-2-2 1 15,-1 0-1-15,-1-2 0 16,-4 1 0-16,-3 0-1 16,-2-2 1-16,-6 1-1 15,-2-2 2-15,-6-2-1 0,-6 2 0 16,-4-3 0-16,-7-2 0 16,-2-2 0-16,-6-1 0 15,-5-2-1-15,-5 3 1 0,-12-3-1 16,-7 1 1-16,-3-1-1 15,-15 1 1-15,-10 0 0 16,-7 0 0-16,-7 2-1 0,-8-1 0 16,-3 2-1-16,-2-1-1 15,-2 4 1-15,-2 1-2 16,2 3 1-16,-1 4 0 16,1 4-1-16,2 2 1 0,2 5-1 15,0 6 0 1,1 4 1-16,0 6 0 0,0 6-1 15,-2 3 0-15,1 7-2 16,-6 7-3-16,0 12-6 16,-10 5-9-16,1 7-18 0,4 8-32 15,-3 6-6-15,1 1-5 16,-1-4 4-16</inkml:trace>
  <inkml:trace contextRef="#ctx0" brushRef="#br0" timeOffset="51758.0958">4007 8508 11 0,'-22'-29'55'0,"3"-10"5"16,-25-6-34-16,27-7-3 15,6-7 2-15,6-4-2 16,3-7-4-16,2-4-6 16,7-1-3-16,7-3-5 0,7 1-1 15,6 2 0-15,-1 4-3 16,6 5 1-16,1 6-1 0,3 5 0 15,1 10 0-15,0 6-3 16,0 9-8-16,-5 6-14 16,0 6-21-16,-1 8-19 15,-4 8-2-15,-3 2-1 16</inkml:trace>
  <inkml:trace contextRef="#ctx0" brushRef="#br0" timeOffset="52040.0151">4164 7283 38 0,'1'-9'16'0,"-7"0"-1"16,2 0 0-16,3-1-4 15,1 10 1-15,6-15-2 0,4 9-4 16,6 2-3-16,3 3-1 15,4 1 1-15,-1 5-1 16,1 8 1-16,-4 3-1 16,2 7-1-16,-9 6 1 0,-1 4 1 15,-9 7-1-15,-3 7-14 16,-7 8-27-16,-8 4-8 16,-3 3-1-16</inkml:trace>
  <inkml:trace contextRef="#ctx0" brushRef="#br0" timeOffset="53369.9211">4322 6493 40 0,'-12'-10'51'0,"1"6"1"16,-3-2-4-16,1 6-56 16,5 8 4-16,3 4 2 0,5 12 1 15,0-2 2-15,3 11 3 16,5-1 2-16,-1 9 2 16,6-3 1-16,0-1 1 15,0 2 0-15,0-5 0 0,1 1 0 16,2-4 0-16,-2-2-1 15,0-5-2-15,4 0-3 16,7-7-4-16,-3 0-26 16,17-1-34-16,-10-5-4 0,2-2-3 15</inkml:trace>
  <inkml:trace contextRef="#ctx0" brushRef="#br0" timeOffset="53726.9885">4754 6768 41 0,'26'-21'19'0,"-18"-1"2"16,3 1 3-16,-5 0-2 15,-2-1 1-15,-2 1-2 16,-2 3-4-16,0 0-3 0,-1 4-2 16,-5 1-1-16,1 2-2 15,5 11-1-15,-17-9-3 16,9 9 0-16,-2 0-3 0,1 8 0 16,-1 3 0-16,4 4-2 15,0 1 0-15,5 4 0 16,1 1-1-16,4 2 0 15,5 0-9-15,5-2-20 0,4 5-24 16,1-5-8-16,1-1-1 16</inkml:trace>
  <inkml:trace contextRef="#ctx0" brushRef="#br0" timeOffset="54054.8165">4926 6681 14 0,'0'-13'48'0,"0"1"2"0,0 3-39 16,0 9-2-16,0 0 0 16,10-7 1-16,-10 7-2 15,21 7-2-15,-10 3-2 16,6 3 0-16,-2 1 0 16,5 1 3-16,-2-1 4 0,-1-3 5 15,3-2 3-15,-3-6 3 16,2-3 1-16,-6-5 1 0,5-6 0 15,-8-9-2 1,3-3-2-16,-6-4-4 0,2-2-3 16,-4-1-4-16,2-1-3 15,-3-1-1-15,-2 1-1 0,0 2-3 16,0 1-3-16,3 4-8 16,-5-1-14-16,0 1-41 15,5 7-11-15,-1 5-6 16,2 3-4-16</inkml:trace>
  <inkml:trace contextRef="#ctx0" brushRef="#br0" timeOffset="55877.3569">5402 6470 36 0,'6'-13'49'15,"-3"2"-7"-15,1-1-1 0,-1-4-1 16,-2 5-7-16,-1-7-5 16,0 6-5-16,0-4-8 15,-2 2-2-15,0 1-2 16,-2 1-1-16,0 2-2 0,4 10-2 15,-7-15-3-15,7 15-2 0,0 0-1 16,-5-9 0-16,5 9-1 16,0 0-1-16,0 0 0 15,0 0 1-15,0 5-1 16,0-5 1-16,5 14 1 16,-5-14 0-16,11 15 0 15,-11-15 0-15,10 12 2 0,-10-12-1 16,9 7 1-16,-9-7 0 15,0 0 1-15,0 0-1 16,9-5 1-16,-9 5-1 0,3-11 1 16,-3 11-1-16,0-12-1 15,0 12 0-15,0-14 0 16,0 14-1-16,0-14 1 0,0 14-1 16,-3-14 0-16,3 14 1 15,-2-11-1-15,2 11 0 16,-2-11 0-16,2 11 0 15,0-9 0-15,0 9 0 16,0-11 0-16,0 11 1 0,3-9-1 16,-3 9 0-16,2-10 0 15,-2 10 1-15,0-16-1 0,0 7 0 16,0-3 1-16,-2 2-2 16,-3-1 1-16,-1 1-1 15,6 10 0-15,-9-14 0 0,9 14 0 16,-14-5-1-1,14 5 0-15,-15 3 1 0,8 6 0 16,-3 1-2-16,2 6 2 16,2 0 1-16,1 4 0 15,1 1-2-15,3 3 2 16,1 0 0-16,2-1-1 0,7-1 1 16,1 1 1-16,4-5-1 15,2-2 2-15,3-4-2 16,2-2 1-16,0-4 0 0,5-5 2 15,-4-1-1-15,0-4 0 16,-1-5 1-16,0-4-1 16,-6-2 0-16,-1-6 1 0,-4 1-1 15,-2-4 0-15,-2-1-1 16,-2-3-1-16,-1 0 1 16,0-3 0-16,-1 2-1 15,2 3 0-15,-1 1 0 16,2 3-1-16,0 3 1 0,-2 5-1 15,2 5-1-15,-5 9 0 16,12-4-2-16,-12 4 2 16,17 12 0-16,-8 2 1 0,1 3-1 15,5 1 2-15,1 1-1 16,2-1 2-16,3-2-1 16,-1-3 1-16,3-3 0 15,0-6 0-15,2-3 1 0,-4-1 0 16,-1-7 0-16,-2-9 0 15,-4 1 0-15,-3-5 0 16,-1-2-1-16,-5-1-1 0,-1-1 1 16,-4 0-1-16,0 4-1 15,-5 3 0-15,-1 2 0 16,-3 4-1-16,0 4 0 16,-1 4-1-16,-2 1 1 0,2 2 0 15,10 0 0 1,-14 13 1-16,14-13 0 0,-6 18 0 15,6-7 1-15,0-1 0 16,2 2 0-16,6-3 0 0,0-1 0 16,0 0 1-16,3-2 0 15,0-3 0-15,-1-2 1 16,3-1-1-16,-2-6 1 16,-1-3 1-16,3-4-1 0,-4-2-1 15,0-2 0-15,-1-1 0 16,-1 0 1-16,-1-1-1 15,-3 1 0-15,0 0 0 16,-2 1-1-16,0 5 1 0,-1-2-1 16,0 14 0-16,0-16-2 15,0 16 0-15,0 0 0 0,0 5-1 16,0 12-1-16,5 4 1 16,4 10 0-16,2 5 1 15,4 10 1-15,2 2 0 16,1 7 0-16,2 0 1 15,0-1 0-15,0-1 1 16,-5-4-1-16,-2-5 1 0,-4-6 0 16,-4-5 0-16,-5-7 0 15,0-5 2-15,-7-4 2 16,-7-6 0-16,-4-7 0 0,-4-4 1 16,0 0 0-16,-1-8-1 15,1-5 0-15,2-6-2 16,2-5-1-16,4-2-2 0,9-7-2 15,2 0 0-15,3-2-2 16,5-1-1-16,3 2-1 16,7 0 0-16,0 2 0 15,4 2 0-15,3 5 1 0,-1 2 2 16,0 2 1-16,3 1 1 16,-4 0 1-16,1-1 0 15,-1 0 1-15,-4 0 1 16,-1-1 0-16,-4-3 0 0,-2-1 2 15,-1-1-2-15,-4 2 0 16,-3 2 0-16,-1 0 0 16,0 4-1-16,-4 3-1 15,-2 5 0-15,6 11 0 0,-16-4-1 16,16 4 1-16,-14 17 0 16,6 1-1-16,4 7 1 15,0 3 0-15,4 4 2 16,2 0-1-16,7-3 1 0,6 0-1 15,5-6 2-15,6-1-1 16,4-7-4-16,2-10-20 16,4-2-49-16,5-6-3 15,-1-11-6-15,4-8-4 16</inkml:trace>
  <inkml:trace contextRef="#ctx0" brushRef="#br0" timeOffset="57621.2028">6636 5718 19 0,'0'0'47'16,"0"-7"4"-16,0 7-38 16,6-13 0-16,2 7-2 15,3-2 3-15,5-3 1 0,2-2 0 16,1 2-2-16,6-4-4 16,0 2-2-16,0-3-1 15,-1 3 0-15,4-2-3 16,-7 2 0-16,3 1-2 0,-6 1 0 15,3 2-3-15,-7 0-4 16,2 3-10-16,-3 0-11 16,0-1-17-16,9 2-16 15,-10 3-2-15</inkml:trace>
  <inkml:trace contextRef="#ctx0" brushRef="#br0" timeOffset="74551.0938">7737 4861 12 0,'0'0'12'0,"-3"-11"1"0,3 11-2 15,0 0 0-15,0 0-2 16,-4-11 1-16,4 11-3 15,0 0 0-15,0 0-1 0,0 0-3 16,0 0 2-16,0 0-3 16,-10-7 2-16,10 7-2 15,0 0 1-15,0 0-1 16,0 0 0-16,0 0 1 0,0 0-2 16,0 0 1-16,0 0-1 15,0 0 1-15,0 0-1 16,0 0 0-16,0 0 0 0,0 0-1 15,0 0 1-15,0 0-1 16,-7-9 2-16,7 9-1 16,0 0-1-16,0 0 1 15,0 0 0-15,0 0 1 0,0 0 0 16,0 0-1-16,0 0-1 16,0 0 0-16,0 0-14 15,7-6-36-15,-7 6 0 16</inkml:trace>
  <inkml:trace contextRef="#ctx0" brushRef="#br0" timeOffset="88475.9754">4539 12735 11 0,'-12'-11'74'0,"4"1"-1"16,-3 5-2-16,11 5-6 16,-12 13-47-16,12 4-8 0,0 9-3 15,5 6-5-15,3 5-1 16,4 5 1-16,-1-1 0 16,5 3-1-16,-2-8 0 15,2 0 1-15,-4-9-2 0,0-5 2 16,-1-6 2-16,-4-6-1 15,-7-10 1-15,0 0 0 16,1-10 1-16,-3-9-1 0,-6-5 2 16,-4-7-2-16,0-3-2 15,2-6 1-15,-3 0 1 16,3-2-1-16,1 4 0 16,0 2 0-16,3 8 0 15,1 2-2-15,2 9 0 0,3 6-1 16,0 11 0-16,0 0-1 15,13 11 0-15,-1 3 0 16,2 6 1-16,3 0-1 16,2 3 2-16,1-7 0 0,1 2 0 15,-1-5 1-15,0-3-1 16,2-5 0-16,-3-5 1 16,-2-4 1-16,-4-8-1 15,0-5 0-15,-5-7 1 0,-3-3-1 16,-3-8 2-16,-2-1 0 15,0 0 0-15,-4 1 0 16,-1 3 0-16,0 5 0 0,2 4-1 16,-1 9-1-16,4 14-1 15,0 0 0-15,7 6-1 16,4 13 0-16,3 7-1 16,4 5 1-16,4 6 0 0,0 0 1 15,0 1-1-15,1-1-2 16,1-1-5-16,-5-4-7 15,6-3-19-15,-5 0-41 16,4-11-6-16,-2-8-5 0,0-8-5 16</inkml:trace>
  <inkml:trace contextRef="#ctx0" brushRef="#br0" timeOffset="88835.8666">5153 12715 19 0,'-3'-19'80'16,"-3"3"0"-16,1 5-4 15,5 11-18-15,-9-5-25 0,9 5-12 16,-3 6-7-16,2 8-6 16,7 2-4-16,3 3-2 15,1 1 1-15,6 2 0 16,1-1 0-16,4-3-1 0,1-4 0 16,1-3 1-16,-1-3-1 15,1-6 1-15,-3-2 0 16,-3-3 1-16,-3-7-1 15,-5-4 0-15,-4-1 1 0,-5-6-1 16,0 2 0-16,-8-4-1 16,-4 1-1-16,-3 1 0 0,-4 3-1 15,-2 4 0-15,-1 3-1 16,0 9-1-16,2 2-2 16,0 9-3-16,3 6-3 15,7 10-6-15,5-4-13 16,5 6-19-16,10 3-30 15,8-5-4-15,7-4-4 0,7-7 6 16</inkml:trace>
  <inkml:trace contextRef="#ctx0" brushRef="#br0" timeOffset="89442.7774">5603 12665 6 0,'2'-21'76'15,"-2"4"3"-15,-6-1-1 16,6 18-20-16,-21-19-19 15,21 19-13-15,-21-10-8 16,10 10-6-16,-2 3-4 16,2 8-4-16,0 6-1 0,5 1-2 15,4 4 0-15,2 1-1 16,6 0 0-16,6-3 0 16,7-2 1-16,3-5 0 0,4-4 0 15,0-6 0-15,1-3 2 16,0-8-2-16,-4-8 1 15,-4-4 0-15,-5-5-1 16,-5-4 1-16,-5-3-1 0,-4-4 0 16,-3 1 0-16,-6-3 0 15,-6 3 1-15,1 2-1 16,-2 5 0-16,2 3-1 0,1 8 0 16,-1 7-1-16,4 9 0 15,10 1 0-15,-11 17 0 16,11 3-1-16,-1 6 1 15,8 3 0-15,5 1 1 16,1 0 0-16,6-1 0 0,5-3 0 16,-4-5 1-16,4-5 0 15,0-3 0-15,-1-5 1 16,-3-6 0-16,0-2 0 16,-4-4 1-16,-2-6 0 0,-4-4 0 15,0-5 0-15,-4 0 0 16,-2-1-1-16,-1-3 1 15,-2 3-2-15,-1 1 1 0,0 5-2 16,0 3 0-16,0 11-1 16,0 0 0-16,0 0 0 15,4 13 0-15,1 6-1 0,6 0 0 16,0 5 0-16,5 1-4 16,-2-2-9-16,5-4-20 15,3-4-43-15,-5-6-2 0,-1-8-6 16,-4-4-5-16</inkml:trace>
  <inkml:trace contextRef="#ctx0" brushRef="#br0" timeOffset="89570.1806">6027 12404 0 0,'-17'-44'81'15,"0"1"5"-15,-4 6-5 16,0 5-5-16,-3 5-39 16,8 3-15-16,8 15-42 15,8 9-44-15,0 0-11 16,-4 12-5-16,10 3-7 0</inkml:trace>
  <inkml:trace contextRef="#ctx0" brushRef="#br0" timeOffset="90620.6362">6090 12541 35 0,'6'-29'84'15,"-4"2"1"-15,-2 4-5 16,0 4-5-16,16 6-45 15,-21 6-13-15,-4 7-4 16,-2 0-6-16,-3 9-3 16,1 3-2-16,0 2-1 15,4 1-1-15,4-2 1 0,2-2 0 16,3-11 0-16,0 0 1 16,11 0 0-16,2-9 1 15,1-8-1-15,0-1 2 0,-1 0-2 16,0 0-1-16,-1 6-1 15,1 8-1-15,-1 7 0 16,-2 16 0-16,1 10 0 16,4 10-1-16,0 5 1 0,5 7 0 15,0 2 1-15,0-1 0 16,-1-4 0-16,-4-5 1 16,-1-6 0-16,-7-6 1 0,-3-4 0 15,-4-8 0-15,-4-4 1 16,-6-9 0-16,-3-4 0 15,0-5-2-15,-2-11 0 16,4-8-1-16,1-11 0 0,6-6-2 16,4-7 0-16,1-8 0 15,7-3-1-15,4-3 1 16,5-2 1-16,-2-2-1 16,2 3 2-16,-4 1 0 0,-1 2 0 15,-1 4 2-15,-4 4-1 16,-3 4 1-16,0 9 0 15,-3 8 0-15,-1 6-1 0,0 9-1 16,0 14 1-16,0 0-1 16,0 18-1-16,3 10 0 15,4 5 0-15,3 7 0 16,4 5 1-16,4 2 0 0,3-1 0 16,3-8 1-16,0-5-1 15,0-7 1-15,0-8 1 16,-2-8-1-16,-4-8 1 15,0-2-1-15,-6-12 1 0,-2-3 0 16,-2-4 0-16,-6-4 0 16,1-2-1-16,-2-1 1 15,-1 4-1-15,0 0 0 16,-1 5-1-16,-1 4-1 16,2 13 1-16,0 0-1 0,0 0-1 15,3 13 1-15,3 4 0 16,2 7 0-16,3 0-1 15,1 4-3-15,0-3-10 0,1-5-31 16,0-1-34-16,-1-8-3 16,-12-11-5-16,16 1-6 15</inkml:trace>
  <inkml:trace contextRef="#ctx0" brushRef="#br0" timeOffset="91799.3533">6930 12217 25 0,'3'-16'72'0,"-3"-3"2"0,0 1-3 0,2 2-30 15,-2 0-10-15,-1 7-7 16,-5 0-8-16,6 9-4 16,-17-7-2-16,6 7-3 15,-1 5-3-15,-1 4-1 0,1 4-1 16,3 4 0-16,0 3-1 15,6 2 0-15,3-3 0 16,0 2 0-16,8-6 0 16,3-1 0-16,2-5 0 15,1-2 1-15,-3-7 0 0,1 0 1 16,-2-6 0-16,-2-4 0 16,-3 0 0-16,-2-2-1 15,-1 1 1-15,-2-1-2 16,0 2 1-16,0 0-1 0,0 10-2 15,-5-10 1-15,5 10-2 16,0 0 1-16,0 0-1 0,0 0 1 16,-1 6-1-16,1-6 1 15,5 14 1-15,-5-14 1 16,16 7-1-16,-5-5 1 16,1-2 0-16,0-2 1 15,0-5-1-15,2-3 0 0,-4-2 1 16,1-2 0-16,-4-2 0 15,-2 3 1-15,-3-2-1 0,-1 0 2 16,-1 1-2-16,0 3 0 16,0 3-2-16,0 8 0 15,1-10 0-15,-1 10-1 16,0 0 0-16,8 13 0 16,-2-1 0-16,3 3-1 0,-1 1 2 15,3 1 0-15,1-2 0 16,-1-1 2-16,1-7-2 15,1-2 1-15,-2-5 0 0,1 0 1 16,-2-9-1-16,2-3 1 16,-4-3 0-16,-1-4 1 15,-2 1-1-15,-1-3 1 16,-1 3-1-16,-1 1 1 0,0 3-1 16,-2 2 0-16,1 3-1 15,-1 9-1-15,0-8 0 16,0 8-1-16,0 0 0 15,0 0 0-15,13 5 0 0,-13-5 0 16,11 12 1-16,-11-12 0 16,16 13 0-16,-16-13 1 0,17 7-1 15,-6-6 1-15,0-1 0 16,3-1 0-16,2-6-1 16,-3 1 1-16,1-4 0 15,-1 0 0-15,-2 0 0 16,0-1 0-16,-5 1 0 0,-1-1 1 15,-2 3-1-15,-3-4 1 16,0 1-1-16,-1-1 1 16,-3 1 0-16,1-2-1 0,-2 3 1 15,1 0-2-15,4 10 1 16,-9-12-1-16,9 12-1 16,0 0 1-16,-10 13-1 15,8 4 0-15,2 4 1 0,0 2-1 16,-1 4 1-16,4 1 0 15,1 1 1-15,3-7-1 16,0 2 0-16,-2-5 0 16,1-1 0-16,0-4 0 15,0-1-1-15,-2-2-1 0,2-2-4 16,-6-9-8-16,6 11-17 16,-6-11-48-16,4 10-3 0,-4-10-7 15,0 0-3-15</inkml:trace>
  <inkml:trace contextRef="#ctx0" brushRef="#br0" timeOffset="92739.5766">7177 11808 14 0,'-7'-29'70'15,"-1"4"-4"-15,0 7-32 16,7 6-32-16,-10 7-55 0,11 5-10 16,5 0-3-16</inkml:trace>
  <inkml:trace contextRef="#ctx0" brushRef="#br0" timeOffset="93177.7219">7990 12125 69 0,'-12'-2'83'0,"1"-6"-1"15,-13-8-4-15,-3-6 0 16,-31-7-65-16,22-3-1 15,0-6-1-15,-1-4-1 0,6-7-4 16,2 1-2-16,9 1-3 16,9 2-1-16,7 8-2 15,4 6 0-15,9 12-1 16,6 8 1-16,4 11-1 0,1 13 1 16,-3 10 1-16,0 8 0 15,-4 10 1-15,-3 4 0 16,-2 2 0-16,-5 0 1 0,-3-4 0 15,0-7 1-15,-3-6 1 16,2-7 2-16,1-13 1 16,0-10-1-16,16-4 1 0,4-16 0 15,7-5-1-15,3-7-5 16,8 1-10-16,-5-4-24 16,-1 8-46-16,-2 4-2 0,-10 10-7 15,-9 13-5-15</inkml:trace>
  <inkml:trace contextRef="#ctx0" brushRef="#br0" timeOffset="93655.2254">6768 13325 66 0,'-17'-18'88'0,"1"3"-3"16,2 9-7-16,5 6 0 15,-1 12-60-15,7 9-7 0,4 7-4 16,7 4-3-16,2 5-1 15,5 4-2-15,3 0 0 16,-1-2-2-16,1-1-4 0,-4-6-6 16,-1-4-11-16,-5-4-20 15,-9-10-34-15,2-4-5 16,-1-10-7-16,-5 0 0 0</inkml:trace>
  <inkml:trace contextRef="#ctx0" brushRef="#br0" timeOffset="94144.6184">6695 13412 25 0,'-10'-32'70'16,"3"7"1"-16,5 7-10 16,2 8-15-16,0 10-12 15,15 3-13-15,0 10-10 16,5 2-3-16,2-1 0 0,3 1-1 16,3-4 0-16,-1-4-1 15,-1-5 2-15,-3-4-2 16,-2-8 0-16,-3-8 0 15,-5-4 0-15,-5-5-1 0,-1-4-1 16,-5-2-1-16,-2-4-1 16,-7-1 0-16,0 2 0 15,-3 4 1-15,1 4-1 16,1 6-2-16,1 7 1 0,7 15 0 16,0 0 0-16,0 14-1 15,7 10 0-15,7 6-1 16,3 3 0-16,4 3 1 15,2-1 0-15,0-2 0 0,2-7 1 16,-2-5-1-16,-1-4 1 16,-3-8 0-16,-1-3 0 15,-4-6 2-15,0-3-3 0,-4-9 2 16,-4-3 0-16,-1-3 0 16,-2-2 0-16,-1 1-1 15,-2 4 0-15,0 2-1 16,0 13 1-16,0 0-2 15,0 0 1-15,1 14-1 0,3 8 1 16,2 3-1-16,3 3 0 16,4 1-4-16,-2-4-10 0,6-7-27 15,5-1-36 1,-7-9-4-16,-4-5-4 0,-11-3-6 16</inkml:trace>
  <inkml:trace contextRef="#ctx0" brushRef="#br0" timeOffset="95074.4473">7255 13079 53 0,'-12'-17'77'0,"12"17"-1"0,-10-16-3 16,10 16-22-16,-5-14-32 15,5 14-6-15,0 0-4 16,0 0-3-16,5 1-3 0,2 12 0 16,0 5 0-16,4 3 0 15,1 6 1-15,0 0 0 16,3 2-1-16,-2-4 0 15,2 0 1-15,0-6-1 16,1-3 0-16,-1-4 0 16,1-5-1-16,-4-5 0 0,1-2 0 15,-1-3 0-15,-3-9 0 16,-1-2 0-16,-1-4-1 16,-2-6 0-16,-2-2-1 0,-1-6 0 15,-2-2 0-15,0 0 0 16,1-3 0-16,-4 1-1 15,-4 3 1-15,1 3 0 0,-3 5 1 16,2 6 0-16,2 6-1 16,-2 4-1-16,7 9 2 15,0 0 0-15,-6 11-1 0,6 7 1 16,5 3-1-16,4 8 1 16,5 1 0-16,1 4 0 15,5-2 1-15,1 0-2 16,3-5 1-16,2-6 0 0,1-3 0 15,-1-7-1-15,-2-6 1 16,-3-5-1-16,-2-2 1 16,-4-7-1-16,-1-5 1 15,-6-3-1-15,-4-3 1 16,-3-2 0-16,-1-1-1 0,0 0 1 16,-4 0 0-16,-1 3-1 15,-3 1 0-15,1 6 0 16,7 13 0-16,-14-7-1 15,14 7 0-15,-6 12 0 0,6 3 0 16,0 3 0-16,3 0 0 16,6 1 1-16,3-3 0 15,6-5 0-15,2-6 0 0,2-5 1 16,2-1 0-16,-2-10 0 16,0-3 0-16,-2-4 1 15,-1 0-1-15,-4-3 0 16,0 3 1-16,-5 3-2 0,-3 3 0 15,-1 2 1-15,-6 10-1 16,0 0 0-16,11 0 1 16,-8 11-1-16,1 2 0 15,2 0 1-15,3 2-1 0,-1 1 0 16,4-4 0-16,2-2-2 16,0-3-6-16,-1-6-8 15,1-1-32-15,-5-3-30 16,-9 3-3-16,11-16-7 0,-11 2-3 15</inkml:trace>
  <inkml:trace contextRef="#ctx0" brushRef="#br0" timeOffset="95693.3707">8511 12797 82 0,'-7'-13'90'0,"1"4"-6"16,6 9-4-16,-12-4-3 0,5 10-60 16,7 9-9-16,1 7-2 15,5 5-4-15,2 5 0 16,1 1-1-16,0 2-3 16,5 2-10-16,-5-1-32 0,3-7-33 15,-2-6-4-15,0-10-6 16,2-7-5-16</inkml:trace>
  <inkml:trace contextRef="#ctx0" brushRef="#br0" timeOffset="95933.139">8754 12299 76 0,'-13'-28'91'0,"2"6"-5"15,2 8-5-15,9 14-3 16,-8-8-51-16,8 21-16 0,4 9-4 16,7 8-4-16,3 6-2 15,2 5 0-15,4 6 0 16,1 2-1-16,-2-4-6 0,5 1-13 16,-5-4-35-16,-4-7-27 15,1-6-2-15,-4-8-7 16,1-8-4-16</inkml:trace>
  <inkml:trace contextRef="#ctx0" brushRef="#br0" timeOffset="96347.5209">9135 12252 13 0,'-7'-17'81'16,"-2"5"2"-16,-5 6-4 15,-1 5-5-15,-1-3-32 0,-3 12-24 16,2 8-7-16,1 4-4 16,4 3-4-16,-1 2-1 0,8-1 0 15,2-1-1-15,3-5-1 16,3-3 1-16,5-8-1 16,4-2 1-16,1-5 0 15,-4-5 1-15,5-4-1 0,-6-7 1 16,0-2 1-16,-4-3-1 15,0-2 1-15,-2 1 1 16,-2 1 0-16,2 3 0 16,-2 2 0-16,1 6 1 0,-1 10-1 15,0 0 0-15,10 13-1 16,-2 6-1-16,3 10 0 16,2 4-1-16,1 4 0 15,1 2 0-15,2 2-2 0,-2-4-4 16,4-1-15-16,-4 2-58 15,1-15-2-15,1-6-5 16,-2-9-7-16,-1-8-2 0</inkml:trace>
  <inkml:trace contextRef="#ctx0" brushRef="#br0" timeOffset="96967.2947">9576 12115 19 0,'-12'-16'79'0,"2"2"2"0,-2 0-2 16,-9-9-14-16,7 15-26 15,1-2-8-15,3 1-10 16,-1 6-7-16,11 3-4 15,-16 2-3-15,11 10-2 0,4 3-3 16,1 3 0-16,0 3-2 16,3 2 1-16,4 0-1 15,1-2 1-15,2-3-1 16,-1-2 1-16,0-5-1 16,1-2 1-16,-1-2 0 0,1-1-1 15,1-3 1-15,-2-1-1 16,3 1 0-16,0 1 0 15,0 1 1-15,2 4-1 0,-4 1 1 16,-1 1-1-16,2 4 2 16,-4 2-1-16,-2 0 1 15,-3 2 0-15,-1 0 0 0,-1 0 1 16,-2 1-1-16,-4-1 0 16,-5-2-2-16,1-2-2 15,-3 0-6-15,-3-9-12 16,1-6-35-16,1 0-27 0,-4-7-3 15,1-8-5 1,0-7-4-16</inkml:trace>
  <inkml:trace contextRef="#ctx0" brushRef="#br0" timeOffset="97064.5878">9445 12057 48 0,'11'-19'45'0,"7"-1"-43"0,-2-2-23 16,15 8-19-16</inkml:trace>
  <inkml:trace contextRef="#ctx0" brushRef="#br0" timeOffset="97564.8722">10112 12014 29 0,'-14'14'83'16,"-3"-1"0"-16,-5-4-4 16,0-2-1-16,-4-4-45 15,2-1-9-15,-3-2-2 0,3-3-5 16,1-6-5-16,3-2-2 16,5-4-3-16,4-4-1 15,5-4-3-15,6-4-1 0,7-2-1 16,6 0-1-16,3-2 0 15,6 0-1-15,1 6 0 16,-1 3 0-16,-1 7-1 16,-1 6 1-16,-2 10-1 0,-3 3 1 15,-2 13 0-15,-3 11 0 16,-2 6 1-16,-5 9-1 16,-1 5 2-16,-2 4-1 0,0 1 0 15,-3-3 0-15,2-6 0 16,1-5 0-16,0-13 1 15,8-5-1-15,6-12 1 16,4-9 0-16,4-6 0 16,3-9 2-16,-3-6-1 0,-3-4 1 15,-1-1-1-15,-8-2 1 16,-3 2-3-16,-7 2-1 16,-6 6-6-16,-9 3-10 15,-4 2-40-15,-8 13-26 0,-4 7-3 16,-1 6-6-16,-6 4-5 15</inkml:trace>
  <inkml:trace contextRef="#ctx0" brushRef="#br0" timeOffset="98050.2219">9469 12122 18 0,'-10'-3'87'0,"10"3"-1"0,1-15-3 15,10 1-4 1,4-1-26-16,6-3-33 0,2-2-7 16,3-2-5-16,-3-1-5 15,0 6-4-15,-5-2-7 16,0 5-19-16,-4 5-48 0,-6 1-5 16,-8 8-4-16,8-14-7 15,-8 14 7-15</inkml:trace>
  <inkml:trace contextRef="#ctx0" brushRef="#br0" timeOffset="99423.947">6378 14541 25 0,'-15'-33'82'0,"-2"2"1"15,1 1-3-15,-1 8-4 16,-2 2-46-16,8 7-7 15,11 13-10-15,-9-4-4 0,9 12-4 16,3 10-2-16,10 12-2 16,4 7-1-16,1 8 1 15,4 4 0-15,2 7-3 16,-1 2-7-16,1 0-28 0,0-1-39 16,-7-4-3-1,-1-8-4-15,-3-9-7 0</inkml:trace>
  <inkml:trace contextRef="#ctx0" brushRef="#br0" timeOffset="99756.7225">6598 14654 34 0,'-4'-14'81'15,"4"14"0"-15,-4-11-4 16,4 11-4-16,0 8-39 15,3 9-17-15,5 2-7 16,2 6-4-16,1 4-1 0,-1 3-1 16,0 2-1-16,-1 0 0 15,-3-2 1-15,-4-2-1 16,-2 0 1-16,-4-6 1 0,-8-3 1 16,-4-3-1-16,-6-5 0 15,-2-1 0-15,-6-3-1 16,-2 0-2-16,-1-5 0 0,0 3-1 15,-1-5-4-15,7 2-6 16,-1-4-21-16,-16 0-49 16,31 0-3-16,2 0-6 15,11 0-4-15,-2-11 1 16</inkml:trace>
  <inkml:trace contextRef="#ctx0" brushRef="#br0" timeOffset="101766.3824">5933 15382 51 0,'-22'-4'72'16,"-2"-1"-3"-16,-1 5-26 16,2-1-10-16,-2 10-8 0,-2 7-7 15,5 1-7-15,-1 10-5 16,8 4-2-16,-2 10 0 16,4 7-1-16,2 6-1 0,4 3-1 15,5 4 1-15,2 1-1 16,1-2 0-16,6-1 0 15,6-5-1-15,1-5 0 0,6-7 0 16,1-8 0-16,7-5 1 16,-1-11-1-16,6-6 0 15,1-10 2-15,0-5-1 16,3-10 0-16,1-9 1 16,2-4-1-16,-4-4 1 15,0-1 0-15,-4-2-1 0,-4 4 1 16,-3-1-1-16,-5 5 2 15,-6 4 1-15,-6 3-1 16,-3 4-1-16,-4 5 1 0,-1 9-1 16,-4-9 1-16,4 9-1 15,-17 0-1-15,6 2-1 16,0 5 0-16,-2 0 0 16,2 3-1-16,1 2 0 15,3-2 1-15,-1 1-1 0,4-2-1 16,4-9 1-16,-2 16 0 15,2-16 0-15,2 11 1 0,-2-11 0 16,12 5 0-16,-12-5 0 16,11 2 0-16,-11-2 1 15,10 0 0-15,-10 0-1 16,10-2 1-16,-10 2 1 16,9-8-1-16,-9 8 0 0,10-11 0 15,-10 11 0-15,10-18 0 16,-5 8 0-16,-2 0 1 15,-1 0-1-15,-1 0 0 0,-1 0 1 16,0 1-1-16,0 9 1 16,0-14 0-16,0 14 0 15,0-9 0-15,0 9 0 0,0 0 0 16,0-10-1-16,0 10 0 16,0 0 0-16,0 0-1 15,0 0 0-15,6 4 0 16,-6-4 0-16,11 18 0 0,-1-6-1 15,1 1 1-15,4 0 0 16,1-1 0-16,3-2 0 16,1-3 1-16,4-4-1 15,-1-3 1-15,2-4 0 16,-2-9 1-16,2-5-1 0,-4-4 1 16,-2-3 1-16,-4-5-1 15,-3 0 2-15,-3 0-1 16,-4-2 1-16,-3 4 1 15,-2 1-1-15,-3 2 1 0,-4 6 0 16,1 2-1-16,-2 5-1 16,8 12-1-16,-9-11-1 15,9 11-1-15,-1 9 0 0,3 8-1 16,6 12 0-16,7 7 0 16,3 7 0-16,4 9 0 15,4 5 0-15,1 1 2 16,3 3-1-16,-4-2 0 0,2-2 0 15,-4-2-3-15,-4-3-1 16,-2-5-4-16,-6-9-6 16,-1-2-8-16,-9-9-22 15,-2-10-34-15,0-9-7 0,0-8-2 16,-15-8-1-16</inkml:trace>
  <inkml:trace contextRef="#ctx0" brushRef="#br0" timeOffset="103097.525">6626 15931 17 0,'-10'-52'65'16,"-2"0"-1"-16,7 6-10 16,2 6-7-16,3 6-9 0,7 8-7 15,6 4-8-15,3 11-8 16,2 6-3-16,3 5-3 16,-2 5-1-16,0 8-3 15,-3 4-1-15,-2 5-1 0,-5 1 0 16,-5 1 0-16,-4 1 0 15,0 1-1-15,-5-4 0 16,-4 1-1-16,2-7 0 0,-1-1-1 16,4-5 0-1,4-10 0-15,1 11 0 0,11-11 1 16,3-2-1-16,5-9 0 16,2-4 2-16,2-4-1 0,2-4 1 15,-2-4 0-15,-3 1-1 16,-3-5 1-16,-4 3 0 15,-6 2 0-15,-2 2 0 16,-3 1 0-16,-3 6 1 16,-1 4-1-16,-3 3 0 0,4 10 0 15,0 0-2-15,-11 0 0 16,10 4 0-16,1 10 0 16,4 0 0-16,7 1-3 15,6 3 3-15,2-2 0 0,4-4 0 16,5-3 0-16,1-5 0 15,2-4 1-15,0-4 1 16,-2-7-2-16,-2-7 1 0,-4-4 0 16,-2-3 0-16,-4-1 1 15,-5-4-1-15,-6-1 1 16,-4-1-1-16,-2 0 1 16,-7-3-1-16,-5-1 1 15,-2 0 0-15,-3 0 1 0,-1 3 0 16,-1 0 1-16,2 5 0 15,0 6 0-15,3 4-1 16,1 8 0-16,4 8-1 0,9 2-1 16,-8 11-1-16,8 7 0 15,4 5-1-15,5 7 0 16,2 4 1-16,2 3 0 16,3 3-1-16,1-1 1 0,2 0-2 15,-1-2 0-15,3-4-1 16,1-3-2-16,2-3-2 15,-1-5-2-15,1-5-2 0,3-7-1 16,-3-3 0-16,3-6 1 16,-4-1 1-16,0-8 1 15,-1-5 1-15,-4-3 4 16,-1-4 2-16,-3-1 1 0,-2 1 2 16,-4-1 2-1,-4-1 1-15,-2 3 3 0,-2-1 0 16,-2 6 0-16,-4 3 0 15,-4 4 1-15,-1 3-2 16,-2 4 0-16,-1 8-2 0,0 5-2 16,4 5-1-16,-1 1 0 15,6 4-1-15,4-1 0 0,1 0-1 16,9-6 1-16,5-1-1 16,3-8 0-16,1-4 0 15,3-3 0-15,-2-3 0 16,-1-7 1-16,-5-3 0 15,-1-1 1-15,-6-3 0 0,-1 3 0 16,-3-1 0-16,-2 2 1 16,0 3 0-16,0 10-2 15,-4-14 2-15,4 14-2 0,0 0 0 16,0 0 0-16,0 14 0 16,5-4-2-16,4 5 1 15,4-3 0-15,1 1 1 16,3-3 0-16,3-2 0 15,1-7 1-15,-2-1-1 0,-1-7 3 16,0-6-3-16,-5-7 2 16,-1-4 0-16,-6-4 0 15,-3-2 1-15,-3-2 1 16,-1-3-1-16,-7 0 1 0,-1 1 1 16,-4-1-1-16,-2 1 1 15,-3 2 0-15,-1 6-1 16,3 4-1-16,0 8-1 15,2 7-1-15,3 7 0 0,1 15-1 16,7 10 0-16,2 10-1 16,5 4 0-16,9 5 1 15,2 1-1-15,6 1 1 0,5-5 0 16,4-4-1-16,1-5 1 16,-1-7-2-16,0-6-1 15,-1-7 0-15,-4-7-5 16,-2-4-6-16,-7-4-12 0,-4-12-33 15,-4 0-23-15,-5-6-5 16,-3 0-2-16,-5-5-4 16</inkml:trace>
  <inkml:trace contextRef="#ctx0" brushRef="#br0" timeOffset="103279.8744">7336 15376 25 0,'0'0'60'15,"7"-6"1"1,6-9-19-16,4 1-83 0,5 4-9 16,-2-8-4-16</inkml:trace>
  <inkml:trace contextRef="#ctx0" brushRef="#br0" timeOffset="103470.5107">6920 15459 56 0,'-47'29'80'0,"7"-5"-5"15,10-9-6-15,9-6-13 16,21-9-97-16,0 0-24 0,17-8-7 15,8-5-7-15,6-1 0 16</inkml:trace>
  <inkml:trace contextRef="#ctx0" brushRef="#br0" timeOffset="104712.4098">8325 14777 20 0,'-4'-25'81'0,"-6"5"2"16,-4 4-3-16,-4 7-5 0,-3 6-42 16,-1 5-9-1,4 7-8-15,0 7-7 0,8 4-3 16,6 7-2-16,4 4-1 15,7 1-1-15,13 2 0 16,11 0-2-16,5 1 1 16,6-3 1-16,5-2-1 0,-5-5 1 15,-4 1 0-15,-5-2-1 16,-14-1 1-16,-14 0 0 16,-9-1 0-16,-20-1 0 0,-10 0 0 15,-8-3 0-15,-4-2 0 16,-1-4-1-16,6-4-2 15,8-3 0-15,16-5-2 16,11-6-3-16,14-9-3 0,18-6-4 16,10-5-3-16,8-2-2 15,5-8-1-15,1-2 0 16,-4 0 4-16,-3 0 5 16,-12-1 5-16,-5 4 7 15,-9-2 7-15,-12 2 5 0,-5 4 4 16,-2 4 1-16,-9 4 0 15,-2 3-1-15,0 7-4 16,0 2-2-16,5 10-4 0,8 1-3 16,-7 12-2-16,8 2-2 15,11 7-1-15,4 4 0 16,3 5 0-16,2 5 0 16,1-2 0-16,-1 3-1 0,-2 0 2 15,-4-1-1-15,-6-4 1 16,-4-3 0-16,-4-5-1 15,-1-5 1-15,-2-8 0 0,2-10 1 16,-12 2-1-16,5-8 0 16,3-11 0-16,2-4-1 15,2-4 0-15,0-2 0 16,6-1 0-16,4 1 0 0,3 2-1 16,3 5 1-16,3 3-1 15,6 6 1-15,0 3 0 16,2 5-1-16,1 3 1 15,-2 7 0-15,0 5-1 16,-6 6 1-16,-3 3 0 0,-7 4 0 16,-4-2 0-16,-5 3 1 15,-1-4-1-15,-4-4 1 16,-1-3-1-16,2-6 1 0,3-9 0 16,0 0-1-16,0 0 0 15,12-13 1-15,-2-4-1 16,4-3 1-16,5 0-1 0,-3-5 0 15,1 2 0-15,-1 0 1 16,-2 0-1-16,-3 3 0 16,-1 0 1-16,-4 6-1 0,-2 2 0 15,-1 3 0-15,-3 9-1 16,0 0 1-16,0 0-1 16,0 0 0-16,9 12 0 15,-5-1 0-15,3 4 1 16,3-1-1-16,3 0 1 0,1 0 0 15,1-4 0-15,2-5 1 16,1 0-1-16,1-5 1 16,-1-2-1-16,0-5-1 15,-4-3 1-15,1-1-1 0,-6-1 0 16,0-2 0-16,-4 3-1 16,-1 0 0-16,-4 11-5 15,2-14-7-15,-2 14-12 16,0 0-50-16,0 0-5 0,0 0-5 15,12 0-7-15,-12 0 6 16</inkml:trace>
  <inkml:trace contextRef="#ctx0" brushRef="#br0" timeOffset="105223.2585">9540 14713 78 0,'-16'-8'84'16,"0"1"-3"-16,0 1-6 16,1 21-15-16,2-15-39 15,1 2-6-15,3 7-7 0,0 4-5 16,5 4-2-16,1 1 0 15,3 6-1-15,3 1 0 16,8-1 0-16,8-2 0 0,6-6 0 16,4-5 0-1,4-8 1-15,5-2-2 16,0-12 0-16,3-7 2 0,-9-6-1 16,-3-5 0-16,-4-3 0 15,-6-3 1-15,-6-2 1 16,-3 1 1-16,-8-2 2 0,-2 1 0 15,-7 3 0-15,-3 2 1 16,-3 3 1-16,0 3 0 16,0 6-2-16,-2 7 0 0,2 6-1 15,4 7-1-15,0 11-1 16,5 8-1-16,4 10 0 16,1 1-1-16,11 8 0 15,0 1-2-15,9 0-3 0,3-3-6 16,2 1-12-16,1-4-27 15,-6-3-33-15,2-4-2 16,-4-6-8-16,-4-1-1 16</inkml:trace>
  <inkml:trace contextRef="#ctx0" brushRef="#br0" timeOffset="106061.3933">9791 14800 56 0,'-17'-10'81'0,"4"0"-3"15,3 0-3-15,4-2-34 16,4-1-11-16,2 0-7 16,2-1-11-16,5 1-4 0,2-4-1 15,3 4-2-15,-3-4 0 16,2 4 1-16,-4 1-1 16,3 2-1-16,-10 10-1 0,13-14 0 15,-13 14-1-15,15-1-1 16,-2 2 0-16,-3 6-1 15,5 4 1-15,1 1-1 0,4 3 1 16,1-3 0 0,2 1 0-16,1-3 0 0,-1-3 0 15,0-5 0-15,-1-2 1 16,-1-3-1-16,-6-8 0 0,-2-3 1 16,-3-6 0-16,-5 0-1 15,-1-3 0-15,-2-1 0 16,-2 0 0-16,-5-1 0 15,0 3-1-15,0 1 0 0,-2 5 0 16,2 0 0-16,3 7-1 16,2 9 0-16,0 0 0 15,0 0 0-15,0 0 0 16,10 8 1-16,2 2-1 0,4 1 1 16,1-1 0-16,2-1 0 15,1-2 1-15,-1-3-1 16,1-3 1-16,-3-1 0 0,1-3 1 15,0-6 0-15,-3-2 1 16,0-5-1-16,-5 2 1 16,1-2 1-16,-2-1-1 15,0 1 0-15,-4 3 0 0,-1 4-2 16,-4 9 1-16,5-11-2 16,-5 11 0-16,0 0 0 15,7 8 0-15,-2 3-1 0,5 0 1 16,-1 4 0-1,5-1 0-15,3-1 1 0,3-3-1 16,2-6 1-16,-2-4 0 16,3-2 0-16,-4-9 0 15,0-4 0-15,-4-5 0 16,-5-2 1-16,-1-3-1 16,-3 3 1-16,-5-1-1 0,0 2 1 15,-1 4-1-15,-5 2 1 16,-6 5-1-16,0 7 1 0,-2 3-2 15,-2 6 0-15,3 9 0 16,0 7 0-16,-1 4 0 16,8 5 0-16,1 0 0 15,4 1 0-15,8-3 0 0,8-3 0 16,3-3 0-16,3-10-12 16,12-20-64-16,-3 9-9 15,-3-1-4-15,2 0-6 0,-10-2-5 16</inkml:trace>
  <inkml:trace contextRef="#ctx0" brushRef="#br0" timeOffset="107130.6329">10950 14388 20 0,'0'0'79'0,"-12"-19"1"15,11 7-4-15,1-6-3 16,5 2-45-16,12-2-8 15,6 0-4-15,9-1-6 16,5-2-2-16,7 0-1 0,5 2-1 16,-2 1 0-16,2 2-1 15,-5 4-1-15,2 2-1 16,-9 6 0-16,-4 4-2 16,-5 3 0-16,-2 7-1 15,-4 7-1-15,-3 4 1 0,-3 6 0 16,-2 0 0-16,-2 5 0 15,0 0 1-15,-5 3-2 16,2-4-4-16,-5 3-11 0,-3-2-24 16,-1-3-37-16,0 0-4 15,-1-6-5-15,-5-4-4 16</inkml:trace>
  <inkml:trace contextRef="#ctx0" brushRef="#br0" timeOffset="107612.5337">11500 14196 49 0,'-3'-13'85'16,"1"3"0"-16,-1-3-4 16,0 0-24-16,0 5-18 15,3 8-14-15,0-15-8 16,0 15-9-16,11-6-3 0,2 6-1 16,-5 0-1-16,6 6-3 15,0 3 0-15,1 3-1 16,-1 5 1-16,1 1-1 15,1 3 1-15,-1-1 0 0,-3 2 0 16,0-1 1-16,-1 1 0 16,-4-5 0-16,-2 1 1 15,-1-2 0-15,-3-1 0 16,-1 1 1-16,-5-1-1 0,-3 0 1 16,-8 5-1-1,-3 0 1-15,0 0-1 0,-1 2-2 16,-4 0-1-16,1-1-5 15,0-1-6-15,5 2-10 16,1-5-25-16,7-1-35 0,0 1-3 16,3-3-6-16,2-2 0 15</inkml:trace>
  <inkml:trace contextRef="#ctx0" brushRef="#br0" timeOffset="110629.2198">6659 17177 30 0,'-14'-4'68'0,"11"-14"2"16,11-13-15-16,21-16-17 15,25-13-10-15,19-10-8 16,18-10-7-16,12-8-6 0,20-4-5 15,10-9-3-15,9 5-6 16,4-1-11 0,5 2-18-16,-5 7-29 0,3-2-8 15,-2 4-2-15</inkml:trace>
  <inkml:trace contextRef="#ctx0" brushRef="#br0" timeOffset="111569.0641">2835 13218 18 0,'-29'-28'49'0,"0"0"1"16,5 5-39-16,7 2 2 15,1 3-1-15,3 4-3 16,5 3 0-16,8 11-5 16,-15-6-2-16,15 6-3 0,-6 14 0 15,6 7-1-15,-1 4-2 16,1 12 2-16,0 3 0 16,-1 12 1-16,4-3 1 15,2 28-2 1,3 1 2-16,4 2-1 15,4-1 1-15,4-4 1 16,9-6 1-16,6-7 0 16,6-2 0-16,11-28 4 0,-1-11 0 15,12-9-2-15,5-6 1 16,1-6 0-16,-1-3-1 16,4-9-2-16,-3-1-8 0,-9-5-21 15,8 4-26-15,-16-1-2 16,-8 4 0-16</inkml:trace>
  <inkml:trace contextRef="#ctx0" brushRef="#br0" timeOffset="111942.197">3584 13680 32 0,'-8'-5'17'0,"8"5"-3"16,0 0-1-16,0 0-3 15,0 0-2-15,8-3-2 16,8 3-2-16,7 4-4 15,0 2 1-15,5 2 1 16,1 3 1-16,5 4-2 16,3 1 0-16,-10 4 0 15,4 0 1-15,-7 6 2 0,2 0 0 16,-14 4-1-16,4 2 2 16,-15 4 0-16,-1-1-1 0,-6 6-1 15,-6 6-12-15,-5-6-27 16,5 7-9-16,-4-5-2 15</inkml:trace>
  <inkml:trace contextRef="#ctx0" brushRef="#br0" timeOffset="113122.3911">8782 13350 20 0,'0'0'24'0,"1"-15"-2"16,11 7-4-16,4-3-2 15,16-4-2-15,15-3-4 16,13-9-1-16,18-3-2 16,17-9 0-16,19-4-2 0,10-7-2 15,18-9 1-15,0 2-1 16,7-5 4-16,-1 4-1 16,-1 0 1-16,-13 4 1 0,-12 2 0 15,-13 8 3-15,-17 8 0 16,-16 1 0-16,-21 11-1 15,-15 3-2-15,-16 5-1 0,-15 8-6 16,-9 8-15-16,-14 0-30 16,-7 10-16-16,-14 9-5 15,-7 3 1-15</inkml:trace>
  <inkml:trace contextRef="#ctx0" brushRef="#br0" timeOffset="113456.6397">9259 13514 7 0,'-20'4'50'16,"20"-4"3"-16,0-16-2 15,-1-4-46-15,35-10 4 16,33-8-1-16,17-8 5 0,19-11 0 16,12-1 0-16,19-8 0 15,11 2-2 1,1-2-2-16,3 0-3 0,-11 9-1 16,-16 5-2-16,-5 9-2 15,-16 7-2-15,-21 11-10 0,-18 4-15 16,-23 7-33-16,-9 13-4 15,-22 0-3-15</inkml:trace>
  <inkml:trace contextRef="#ctx0" brushRef="#br0" timeOffset="121566.2365">10359 16332 49 0,'0'0'51'15,"-14"8"3"-15,10 3-47 0,-1 8 0 16,3 5 4-16,1 4 1 16,1 4 3-16,1 1 1 0,5 4 1 15,0-7-3-15,5 3-2 16,2-4-4-16,3-2 1 16,3-2-4-16,3-5 0 0,1-4-5 15,2-8-6-15,-2-2-4 16,4-6-3-16,-7-1-3 15,2-10-4-15,-6-5 2 16,1 1-1-16,-8-5 4 0,0 5 7 16,-5-3 5-16,1 1 6 15,-3 5 5-15,-2-1 4 16,0 13 1-16,-1-16 1 0,1 16-1 16,-5-12-1-16,5 12-3 15,0 0-2-15,0 0-2 16,0 8-1-16,0-8-2 15,4 21-1-15,2-8 1 16,-2 4 2-16,2-3 1 16,-3 4 2-16,-2 1 0 0,-2-1 2 15,-1 1-1-15,-7 0-1 16,-5 0 1-16,-5-1-3 16,0 0-3-16,-2-3-14 0,0-1-18 15,-5-7-35-15,10 3-7 16,7-4-4-16,9-6 1 15</inkml:trace>
  <inkml:trace contextRef="#ctx0" brushRef="#br0" timeOffset="122099.66">11323 16698 13 0,'-6'-24'80'16,"1"2"4"-16,1 0-3 15,-3 2-2-15,7 1-51 16,-2 5-2-16,1 4-6 0,1 10-6 16,-4-11-5-16,4 11-4 15,-3 9-1-15,2 7-2 16,0 5-1-16,-3 4 0 0,4 5 0 16,0 4 1-16,0 2-1 15,4 2 0-15,-1-2-1 16,0-1-4-16,-1-5-8 0,7 1-22 15,-4 4-42-15,-1-15-6 16,4-4-4-16,-8-16-6 16</inkml:trace>
  <inkml:trace contextRef="#ctx0" brushRef="#br0" timeOffset="122439.2777">11206 16711 0 0,'-18'-25'73'0,"3"1"4"16,4 3-4-16,2-15-9 15,9 18-42-15,2 3-2 16,12 7-4-16,9 1-7 0,6 4-3 16,11 1-1-16,9 4-1 15,4 0-1-15,4 4 0 16,0 5 0-16,-3-1-2 15,-8 4 0-15,-4 4 0 16,-18 2 1-16,-7 2 1 0,-17 4 0 16,-5 5 1-16,-14 1 1 15,-12 2-1-15,-5 1 1 0,-8 1-1 16,1-2-2-16,1-5-8 16,8-3-22-16,6 2-43 15,9-17-5-15,19-11-6 16,0 0-5-16</inkml:trace>
  <inkml:trace contextRef="#ctx0" brushRef="#br0" timeOffset="122815.3005">11957 16628 37 0,'14'-6'86'0,"1"0"-3"16,0-1-4-16,1-2-5 0,-2 0-55 15,13 1-7-15,-5-1-4 16,3 1-6-16,-1 1-6 16,0-1-3-16,-7 1-4 0,-2 1 0 15,-7-1 0-15,-8 7 2 16,12-14 1-16,-12 14 4 16,0-18 6-16,0 18 4 15,-9-16 4-15,9 16 2 16,-18-13 2-16,9 10 1 0,-4 1-2 15,0 0-1-15,2 5-3 16,-4 4-1-16,3 4-1 16,2 3-3-16,-1 3-1 15,6 4 0-15,1 1-2 0,2 3 0 16,2 1-2-16,-1-2-6 16,5 2-8-16,1 0-28 15,8-7-37-15,2-3-3 0,8-9-6 16,2-5-3-16</inkml:trace>
  <inkml:trace contextRef="#ctx0" brushRef="#br0" timeOffset="123256.1299">12794 16311 11 0,'-16'0'77'15,"-4"4"3"-15,-1 6-4 16,-7 3-4-16,3 4-50 0,0 1-5 16,0 6-1-16,4-1-8 15,4 5-2-15,6-2-1 16,1 1 0-16,9-6-1 16,1 1 0-16,5-6-1 15,7-2 0-15,2-4 0 0,4-4-1 16,2-4 1-16,1-2-1 15,-1 0-1-15,-3-2 0 0,0-1-1 16,-9 2 0 0,-8 1 0-16,4 8 0 0,-13 7-1 15,-11 5 1-15,-6 6 1 16,-3 3 3-16,-4 2 2 0,6 0 2 16,4-2 0-16,12-2 2 15,11-9 0 1,11-4 0-16,18-11-2 0,12-3-2 15,11-10-4-15,9-5-6 16,-1-7-16-16,-4-3-62 0,2 0-5 16,-7-3-4-16,-7 3-5 15,-11-4-4-15</inkml:trace>
  <inkml:trace contextRef="#ctx0" brushRef="#br0" timeOffset="124489.6461">12961 16452 23 0,'10'-16'71'0,"-6"-2"3"0,-4-3 0 16,-7 1-2-16,-7-2-58 15,-6 0 0-15,-6 1 1 16,-5 2 1-16,-11 2-1 0,-5 2-2 15,-9 3-3-15,-8 3-3 16,-6 3-2-16,-7 3 0 16,-4 3-2-16,-7 0-1 15,-4 6 0-15,-2 6 1 0,-2 2-2 16,2 3 1-16,3 5-1 16,2 4 0-16,4 4-1 15,3 5 1-15,5 2-1 16,7 3 1-16,6 5-2 0,2 1 1 15,6 4 1-15,7 0 0 16,5 5 1-16,9 3-1 16,7 8 1-16,4-2 1 15,7 5-1-15,7-1 2 16,7 3-3-16,3-40-1 16,3 4 0-16,4-1 1 0,7 2-2 15,6-6 1-15,4 3 0 0,7-6-1 16,5 0 1-1,6-5 0-15,6 2 1 0,6-6 0 16,10-2-1-16,3-5 1 16,10-1-1-16,6-8 0 15,9 0 0-15,47-5 1 16,52-21 1-16,3-9-1 0,-15-9 0 16,-9-8 0-16,-15-2 0 15,-21-2 0-15,-23 4 0 16,-25 3-1-16,-14 1 0 0,-11-1 1 15,-19 1-1 1,-9 0 1-16,-18 2 1 0,-11 2 1 16,-12-1-2-16,-16 5 1 15,-11-2 0-15,-10 4-1 0,-9 1 1 16,-10 3 0-16,-5 3-1 16,-6 4 0-16,-2 6 0 15,2 1-1-15,5 6 0 16,7 2 0-16,8 7-3 0,7-2-3 15,18 5-10-15,4 0-24 16,13 5-44-16,13-5-3 16,17 13-7-16,12-4-4 15</inkml:trace>
  <inkml:trace contextRef="#ctx0" brushRef="#br0" timeOffset="124829.6384">13100 16706 74 0,'-9'10'81'16,"9"-10"-2"-16,1 8-3 16,16-8 1-16,-17 0-73 15,40-12 0-15,18 2 2 16,12-1 1-16,11-2 0 0,9-2-1 15,3 1-2-15,3-2-1 16,1 2 0-16,-4 2-1 16,-9 0 0-16,-6 3-1 15,-13 2 1-15,-8 1-2 0,-11 2 1 16,-12 1-1-16,-10 1 1 16,-7 1-2-16,-9 2-3 15,-8-1-11-15,3-9-38 16,-3 9-25-16,-6-5-5 0,6 5-5 15,-10-17-4-15</inkml:trace>
  <inkml:trace contextRef="#ctx0" brushRef="#br0" timeOffset="125079.4704">14131 16347 66 0,'-25'4'84'0,"3"1"-3"16,0 0-2-16,5-1-1 15,5 15-59-15,12-19-10 16,1 16 1-16,17-4 0 0,7 5 0 16,7 2-2-1,4 3-1-15,3 3-2 0,0 4-2 16,-6-1-1-16,-4 6-1 16,-12 0-1-16,-10 5-4 15,-12 0-10-15,-13-3-63 0,-18 12-5 16,-14-2-4-16,-5-2-4 15,-15-8-4-15</inkml:trace>
  <inkml:trace contextRef="#ctx0" brushRef="#br0" timeOffset="201362.017">10402 11692 25 0,'-30'-23'49'0,"-1"-5"1"0,-23 1-42 15,12-3 4-15,1 3 2 16,-5 1 1-16,-10 3 1 16,-5-2-1-16,-3 4 1 15,-9 7-1-15,-3-1-2 0,-6 8-1 16,1 4-3-16,-7 3-3 15,-1 7-1-15,-2 7-2 16,-1 10-1-16,-1-1-1 16,1 10 1-16,3 7 0 0,-2 4 2 15,3 10 1-15,4 3 0 16,1 9 1-16,5 6-1 16,6 7 3-16,3 4-2 0,3 6-2 15,10 3 0-15,5 2-1 16,11 2 0-16,7-1-1 15,10-2 0-15,8-1 0 16,13-4 1-16,5 0-1 16,15-6 1-16,10-3 0 0,9-6 0 15,12-2 0-15,6-6 0 16,7-3-1-16,9-10 0 16,5-9 0-16,6-4 0 0,2-8 0 15,16-5 0 1,-1-5 1-16,4-8-2 15,0-4 0-15,-3-5 1 0,7-2-1 16,-3-8 0-16,2-3 0 16,-12-9-1-16,2-6 1 15,-1-7 0-15,-2-2 1 0,1-4-1 16,-4-7 0-16,-3-1 1 16,-6-3-1-16,2-2 1 15,-9-2-1-15,-1-2 0 16,-5-1 0-16,-5-4 0 0,-4-3 0 15,-6-2 0-15,-5-5 2 16,-6-5-1-16,-8-1 1 16,-2-4 0-16,-11 0 1 15,-4 1 1-15,-11 2-1 0,-4 1 0 16,-2 5-1-16,-10 4-1 16,-7 6 0-16,-5 6-1 15,-6 8 0-15,-2 7-2 0,1 6-1 16,-4 7-5-16,7 10-4 15,-4 3-13-15,10 6-33 16,3 7-20-16,3 7-6 16,9 3-6-16,5-10 4 0</inkml:trace>
  <inkml:trace contextRef="#ctx0" brushRef="#br0" timeOffset="201701.1507">11138 12055 54 0,'-21'4'76'16,"5"-3"-6"-16,4-2-2 15,2-8-4-15,6-3-63 16,4 12 1-16,15-12 1 16,5 8 0-16,6-1-1 0,5 2 1 15,12-2 1-15,2-1 0 16,8 1-1-16,5 0-1 16,1-1 0-16,7 1-2 15,-4 2-7-15,2 0-13 16,-4 2-30-16,-2 1-19 0,-5 3-5 15,-11 1-4-15</inkml:trace>
  <inkml:trace contextRef="#ctx0" brushRef="#br0" timeOffset="202014.0712">11882 11808 41 0,'-7'-5'52'0,"7"5"1"0,-12-12-2 16,12 12-58-16,0 0 7 16,10 0 1-16,-3 9 3 0,4 6 1 15,-3 7 2-15,5 3 1 16,-6 6 0-16,2 4 1 15,-2 1-2-15,-6 5-1 16,-1-2-2-16,-3 9 0 16,-7 0-4-16,-2 2-11 0,-3 3-27 15,-4-4-20-15,3-1-4 16,0-9 0-16</inkml:trace>
  <inkml:trace contextRef="#ctx0" brushRef="#br0" timeOffset="205027.8562">11148 12666 20 0,'-14'-7'53'0,"14"7"-1"16,-14-18-2-16,14 18-50 0,-7-13 0 16,7 13 0-16,0 0-1 15,0 0 1-15,0 0 0 16,0 0 2-16,0 0-1 15,0 0 2-15,0 0-2 0,0 0 1 16,6 4-1-16,-6-4 1 16,13 12-2-16,-2-5 2 15,-2 3-1-15,5-1 2 16,1 1 0-16,-3 1 0 0,6-1 1 16,-1-1 0-16,3 4-1 15,0-4 1-15,2 2-2 16,-5-2-1-16,2 3 2 15,-6-4-2-15,2 2-1 0,-3-2 1 16,-5 2-1-16,-7-10 1 16,11 17-1-16,-10-8-1 15,-1 3-9-15,0 7-15 16,-7-4-22-16,7 9-10 0,-9-3 0 16</inkml:trace>
  <inkml:trace contextRef="#ctx0" brushRef="#br0" timeOffset="206802.3553">11367 12644 9 0,'-6'-15'23'0,"6"15"0"15,-6-11-3-15,6 11-1 16,-3-9 0-16,3 9-4 15,0 0 0-15,0 0-5 16,-2-8-2-16,2 8-2 0,0 0-1 16,0 0-4-16,0 0 0 15,0 0-1-15,0 0-1 16,0 0 1-16,0 7-1 16,0-7 1-16,0 14 0 0,1-4 0 15,0-1 1-15,0 3-1 16,-1-1 1-16,0 3 1 15,0-1-1-15,-2 2 2 16,-3 0 0-16,-2 1 0 0,1-1-1 16,-2 5 1-16,-2-5 0 15,1 3-1-15,-2-1 0 16,-3 2-2-16,5 5-9 16,-4-5-14-16,6 11-22 0,-4-9-9 15,5 5-1 1</inkml:trace>
  <inkml:trace contextRef="#ctx0" brushRef="#br0" timeOffset="220642.1793">10804 13393 10 0,'-15'-14'49'0,"-3"-3"3"16,-25 0-33-16,27 4-1 15,5-1 3-15,4 4 0 16,7 10-3-16,-12-13-1 16,12 13-1-16,0 0-2 0,0 0-2 15,0 0-1-15,8-2-3 16,10 3-2-16,6 6 1 16,14 0-2-16,9 3 1 15,8-1-1-15,3 1-1 0,10-1 0 16,-5 1-2-16,4-1-1 15,-8 1 0-15,-6-1-3 0,-1 0-5 16,-9-2-6 0,-5 2-20-16,-4 0-17 0,-6-5-17 15,-4 1-6-15,-6-5 2 16</inkml:trace>
  <inkml:trace contextRef="#ctx0" brushRef="#br0" timeOffset="220890.1029">11448 13210 23 0,'-9'-20'58'0,"-5"2"-16"16,8 3-4-16,-7 5-7 0,13 10-7 15,-12-12-6-15,12 12-7 16,8 0-3-16,-8 0-4 16,21 19-2-16,-6-4-1 0,4 5 0 15,-3 2 1-15,4 2-1 16,-6 3 0-16,-4 1 1 15,-2 2-1-15,-4-4-2 16,-4 4-6-16,0-6-12 0,-7 4-23 16,5 1-19-16,2-6-4 31,7-6-2-31</inkml:trace>
  <inkml:trace contextRef="#ctx0" brushRef="#br0" timeOffset="221420.5464">12240 13046 44 0,'0'-20'51'15,"-2"-2"2"-15,-8 6-42 16,2 5-2-16,-6 5-1 0,-2 6 0 15,-5 6-2-15,-5 8 1 16,-4 9 0-16,-2 6 2 16,-1 7-1-16,4 6 0 15,-1-1-1-15,7 7-1 16,0-5-1-16,13 1-1 0,7-8-1 16,3-1-1-16,5-7 2 15,10-5 0-15,2-5 2 16,5-4 2-16,6-6-1 15,-1-5 1-15,7-1 2 0,-8-4-1 16,6-3 1-16,-6-7-2 16,2 0 1-16,-10-3-2 15,0 0 1-15,-7 1-1 0,-3-2 1 16,-2 0-1-16,-5 2 0 16,-1 3-3-16,-3 1 0 15,3 10-1-15,-20-10-2 0,6 10 0 16,-1 0-1-16,-1 6 0 15,-1 2-1-15,2 3 1 16,-2 4 0-16,5 1 0 16,3 0-1-16,4 5-3 0,0-4-5 15,5 6-7-15,0 0-18 16,10-2-40 0,6-3-3-1,1-7-6-15,5-7 2 0</inkml:trace>
  <inkml:trace contextRef="#ctx0" brushRef="#br0" timeOffset="221937.1613">12390 13212 36 0,'0'-22'50'0,"3"-2"3"16,5 0-44-16,2 0 5 15,4 0 1-15,6 2-1 0,-1 0 0 16,4 2 0-16,2 0-2 16,0 6-1-16,-1 3-2 15,6 4-3-15,0 4-2 16,-4 3 0-16,2 5-3 16,-8 8-1-16,0 1 0 15,-11 4 1-15,3 3-1 0,-14-1 1 16,-13 2 1-16,-3-2 0 15,-2-1 1-15,-4-4 2 16,0-2 0-16,5-4 0 16,1-2 2-16,7-3-1 0,11-4 0 15,0 0-1-15,0 0-1 16,0 0 0-16,6 0-2 0,6 0 0 16,1 0-2-16,5 2 0 15,7 3 0-15,-2 3 0 16,2 2 0-16,-5 2 0 0,4 1-1 15,-8 1 1 1,-4 0 0-16,-9 1 1 0,-3 2-1 16,-10-1 0-16,-13-2 1 15,-4 3-1-15,-5-2 0 16,-4 0 1-16,-1 0-1 0,-1 0-1 16,0-2-4-16,7 1-12 15,2 2-25-15,-4-1-25 16,13 1-4-16,1-5-3 15</inkml:trace>
  <inkml:trace contextRef="#ctx0" brushRef="#br0" timeOffset="223716.3541">12220 13850 14 0,'0'0'17'15,"-7"-10"-1"-15,7 10-3 0,-6-11-3 16,6 11-2-16,0 0-7 15,-10-8-7-15,10 8-17 16,0 0-16-16</inkml:trace>
  <inkml:trace contextRef="#ctx0" brushRef="#br0" timeOffset="302898.1167">2662 16782 1 0,'14'-19'44'0,"-5"0"-1"15,3 2-40-15,4 1 1 16,12 2 5-16,8 2-5 15,3-3 1-15,9 4 0 0,0-1 0 16,11 5-2-16,3-4 2 16,7 4 2-16,-1-3-2 15,3 0 4-15,5 2 1 16,-1-3 1-16,4 2-1 16,-3-5 1-16,5 2-1 0,-6-2-1 15,1 3-2-15,-7-1-1 16,-1 2-1-16,-7 0-2 15,0 1 0-15,-5 1 1 0,-9 3 0 16,0-1-1-16,-6 0-2 16,2 1-8-16,-9 4-13 15,3-2-27-15,3 3-14 16,-6 0-3-16</inkml:trace>
  <inkml:trace contextRef="#ctx0" brushRef="#br0" timeOffset="303316.9443">4004 16217 38 0,'0'0'42'0,"-4"-16"-47"0,4 16 8 16,8-13 0-16,4 8 0 15,3 2-1-15,6 2 3 16,3 1 1-16,3 2 1 0,7 7 0 16,0 2 1-16,3 3-1 15,-2 5 1-15,4 2-2 16,-5 3 0-16,5 2-5 15,-1 1 3-15,-5 0-2 0,1 1 0 16,-8 2 2-16,4-3-1 16,-11 2 1-16,3-3 3 15,-9 6 0-15,-7-6-4 16,-3 7 5-16,-3 3-1 0,-3 1-2 16,-6 4-5-16,-1-2-8 15,-4 9-12-15,-4-1-15 16,3 12-13-16,-1-5-8 15</inkml:trace>
  <inkml:trace contextRef="#ctx0" brushRef="#br0" timeOffset="306561.0535">21182 538 18 0,'0'-26'66'0,"0"-1"2"16,-2 4-4-16,-4-2-4 16,-1 2-44-16,-1 3-6 15,8 20-3-15,0 0-4 16,-12-4-1-16,-2-1-1 16,-33 10-1-16,27 13-1 0,0 15 1 15,-20 38 0-15,28-28 0 16,1-2-1-1,3 4 2-15,3-1-1 0,3 2 2 0,1-6 2 16,4 1 3-16,8-12-1 16,-11-29 1-16,16 23 2 15,-1-2-1-15,9-15 1 16,-2 1 1-16,4-13-1 0,-1-3-3 16,0-11-1-16,2-1 0 15,-6-6-2-15,0 0-1 16,-1-3-2-16,0-1-1 15,-5 2-2-15,1 0 0 16,-5 7 0-16,1 2-2 16,-12 20 1-16,0 0 0 15,0 0 1-15,11-4 2 0,-3-2 0 16,4 2 0-16,11 18 1 16,-8 12 0-16,-5-3 2 15,0 0 0-15,4-1 1 16,-3 1-1-16,3-2 2 15,1-2 0-15,-15-19 0 16,24 15 0-16,1-2 0 16,-25-13-1-16,24-4 0 0,0-4 1 15,-24 8-2-15,22-26-2 16,2 0 0-16,-13 4-1 16,3-2-2-16,-2 6-1 15,-1-3 0-15,-11 21 0 0,18-24-1 16,0-2 1-16,-18 26 1 15,0 0 1 1,11-3 1-16,-1-1 1 0,1 0 1 16,1-2 0-16,-3 7 1 15,3 5 2-15,-2-1 0 16,23 11 2-16,-13-4-1 0,-20-12 0 16,26 0 0-16,-4 0-1 15,-22 0-1-15,32-9-1 16,-4-5 0-16,-7-2-1 15,2 0-2-15,-2-1 0 16,-1 0-1-16,1 1-1 16,0-1-1-16,0 5 1 0,1 1 0 15,-2 3 0 1,1-1 0-16,-2 8 2 0,0-1 0 16,-19 2 0-16,28 7 2 15,0 4 0-15,-28-11 1 16,29 17 1-16,-2 1 1 15,-7-8 1-15,0-2 0 16,2-3 1-16,1 2 0 0,-2-7-1 16,2-3-1-16,0-4-1 15,2 0 0-15,-5-6 0 16,2 1-2-16,-2-3 0 16,-1 1-3-16,-19 14-1 0,23-23 0 15,1-1 0 1,-24 24-1-16,0 0-1 0,10-7 1 15,2 1 0-15,1-1 1 16,-3-1 2-16,2 13 0 16,-2 5 0-16,25 30 1 15,-21-20 0-15,4 2 1 0,2 1 1 16,4-4 0-16,1 1 1 16,0-3 2-16,4-1-2 15,-3-3 2-15,3-2 1 16,-3-9 0-16,2-1-1 15,-6-4 0-15,3-2-1 16,-2-6 0-16,-1 0-1 0,-22 11-2 16,20-20-2-16,4-2 0 15,-24 22 0-15,0 0-1 16,9-9-1-16,-2 0 1 16,2-1-1-16,-2 0 2 15,-7 10 0-15,14 0 0 16,-3 0 2-16,0 0 0 15,24 7 0-15,-11 2 1 16,-24-9 0-16,30 0 0 0,-3 0 1 16,-27 0 0-16,29-9 0 15,-1-1-2-15,-28 10 0 16,27-19 0-16,-3 0-3 0,-24 19-2 16,16-21 0-16,0-1-1 15,-16 22 0-15,0 0-1 16,0 0 0-16,0 0 1 15,11-5 1-15,-3 1 3 16,4 0-1-16,-2-2 1 16,-10 6 2-16,9 9 2 15,-3 2 1-15,4 1 1 16,-1 1-2-16,1-3-6 0,-2 2-34 16,2-1-37-16,27-1-3 15,-10-10-7-15,2-7-6 16,-2-3 0-16</inkml:trace>
  <inkml:trace contextRef="#ctx0" brushRef="#br0" timeOffset="307400.417">24290 999 24 0,'12'-66'75'16,"-3"6"7"-16,3 0-6 16,-6 9-26-1,1 1-25-15,-3 7-5 0,-4 43-3 16,0-24-10-1,0-2-5-15,-9 22-4 0,-1 13 0 16,-4 24 2-16,2 6 1 0,2-1-1 16,-3 14-10-16,4-4-22 15,-2 9-38-15,1-3-5 16,3-2-5-16,4-1 0 0</inkml:trace>
  <inkml:trace contextRef="#ctx0" brushRef="#br0" timeOffset="307646.3717">24090 754 70 0,'-10'-34'82'0,"-1"-2"-2"16,11 5-3-16,0 1-2 15,13 4-64-15,1 0 1 16,16 3-2-16,42-16-10 0,-24 16-18 16,3 8-30-16,2 2-23 15,2-1-6-15,5 6-5 16,-6-1-3-16</inkml:trace>
  <inkml:trace contextRef="#ctx0" brushRef="#br0" timeOffset="308022.9699">24721 440 17 0,'5'12'59'16,"-2"-1"-7"-16,-4 25-5 0,-14-14-5 15,9-2-6-15,-3-1-10 16,-4 33-7-16,5-22-6 16,3 5-1-16,-1 3-5 15,0 1 1-15,1 4-2 16,0-2-2-16,-2 4 1 0,4-7 1 15,-1 6 5-15,2-11 3 16,-3 3-2-16,2-10 2 16,0-1-1-16,3-11 2 15,0-4-2-15,0-10-3 0,0 0-5 16,0 0-2-16,8-6-1 16,0-2-1-16,30-33-3 15,-20 20-1-15,3-4 0 16,0 2-1-16,3 3 1 15,-2 0 0-15,28-10 0 0,-27 22 2 16,2 5-2-16,-1 3-6 16,-3 9-13-16,-3 8-44 15,-2 0-12-15,-1 7-6 16,-4 1-7-16,3 0 0 0</inkml:trace>
  <inkml:trace contextRef="#ctx0" brushRef="#br0" timeOffset="309062.4179">25172 1142 9 0,'14'-14'73'0,"1"-2"4"16,1-4-3-16,-16 20-2 16,14-22-44-16,0 0-9 15,-1 0-2-15,2-2-3 0,-3 0-4 16,-1-1 1-16,2 2-3 15,-3 0-1-15,-1-1 0 16,-1 0-5-16,2 5-1 16,-3-1-2-16,-7 20-1 15,0 0-1-15,0 0-1 0,1-28 1 16,-1 37 0-16,-4 5 2 16,1 5 0-16,-1 0 1 15,2 4 0-15,2-1 1 16,0 0 0-16,3 2 0 15,2-2 2-15,5-3 0 0,0-1 1 16,4-4-1-16,4-4 2 16,0-9-1-16,-18-1-1 0,21 0 0 15,0 0-1-15,0-11 0 16,2-3-2-16,-1-4 0 16,0 2-2-16,-22 16-1 15,25-28 1-15,4 0-1 16,-29 28-1-16,39-36 2 0,-27 32-1 15,-4 2 1-15,4 2 1 16,-5 2 1-16,3 4 0 16,-3 2 1-16,6 4 1 0,-5-1-2 15,3 0 2-15,1 1 1 16,-1-3 0 0,-11-9 0-16,0 0 0 0,22 4 0 15,1-1-1-15,-23-3 0 16,21-10 0-16,1-5-1 0,-10-4 1 15,-1-1-1-15,-2-1-1 16,-2 1 0 0,0-3 1-16,-2-1-2 0,-3 1-3 15,1 3 0-15,-3 20 1 16,0-26 0-16,0 0-2 16,0 26 0-16,0 0-1 15,0 0 1-15,0 0 1 0,0 0 1 16,0 0-2-16,0 0 1 15,0 0 1-15,4 0 0 16,3 3 0-16,-2 0 2 16,55 41-1-16,-31-22 2 15,-7-7-1-15,1 1 2 16,2-8 0-16,-2 3 0 16,3-3 1-16,3-2 0 0,-3-6 1 15,3 0-1-15,-3-3 1 16,3-4-1-16,-7-8 1 15,5 3 0-15,-6-6 0 16,0 0-2-16,-5-3 1 16,0 1-2-16,-16 20-2 15,16-28 1-15,1 1-1 0,-17 27-1 16,0 0 0-16,0 0-1 16,0 0 1-16,0 0 1 15,0 0 0-15,0 0 0 0,5 0 1 16,-1 3 0-16,0 2 0 15,33 46 1-15,-24-21 1 16,-13-30-1-16,17 26 0 16,2 0 1-16,-19-26-1 15,20 11-1-15,0 0 0 16,-20-11-2-16,0 0-3 16,14-6-7-16,-3-4-19 15,23-35-36-15,-21 21-5 0,-5 3-3 16,0-3-3-16</inkml:trace>
  <inkml:trace contextRef="#ctx0" brushRef="#br0" timeOffset="309500.0036">26761 755 54 0,'0'0'83'16,"0"0"-4"-16,9 12-2 15,0-2-5-15,1 1-54 0,1 0-4 16,-11-11-2-16,10-7-3 16,0-2-4-16,-1-1-1 15,10-26-2-15,-13 9-2 16,-6 27 0-16,0 0-2 16,1-11 0-16,0 3-1 15,0-2-1-15,3-3 1 16,-4 13-1-16,0 0 2 15,0 0 1-15,0 0 1 0,0 0 2 16,0 0 2-16,0 0 0 16,0 0 1-16,0 0 0 15,4 0 0-15,0 4 0 16,3 0-1-16,39 22-3 16,-22-21-1-16,-24-5-1 15,27 5-1-15,2-2 0 0,-29-3 0 16,26 11 1-16,2-2 1 15,-28-9 0-15,36 36-4 16,-31-18-14-16,-4 2-55 0,-1 2-2 16,-9 1-7-16,-2 1-4 15,-4 0-4-15</inkml:trace>
  <inkml:trace contextRef="#ctx0" brushRef="#br0" timeOffset="309797.0409">25773 1320 73 0,'-86'22'78'0,"6"3"-2"0,11-5 0 16,13-3-2-16,17-1-70 15,16-6 3-15,20-2-2 0,12-5 4 16,23-3-1-16,15-8-2 16,15-5-3-16,11-5 0 15,12 0 0-15,7-2-3 16,4-2-8-16,1 2-19 0,2 0-47 16,-9 1-3-16,-11 0-7 15,-12 4-4 1</inkml:trace>
  <inkml:trace contextRef="#ctx0" brushRef="#br0" timeOffset="310024.2942">25378 1674 70 0,'-11'10'81'0,"16"-10"-1"16,25-4-2-16,15-13-2 15,-14 8-66-15,7-3-2 0,8-3 1 16,2-3-1-16,5-2-1 16,3 1-4-16,3 0-9 15,-1-4-19-15,-7 4-49 16,6-1-6-16,-7 0-4 16,2-2-4-16</inkml:trace>
  <inkml:trace contextRef="#ctx0" brushRef="#br0" timeOffset="317707.0494">20396 5729 17 0,'-7'-12'6'0,"7"12"-3"15,0 0 5-15,0 0-1 0,0 0 2 16,1 12 2-16,5-1 2 16,-2 3 1-16,3 0-1 0,1 2 5 15,1-1-3-15,5 3 3 16,3-4 2-16,5-3 0 16,8-1 2-16,10-8-2 15,13-2 0-15,17-11-3 16,13-6 0-16,16-10-3 0,9-2-4 15,8-11-2-15,7 1-2 16,4-3-2-16,0 2-1 16,-12 2 0-16,-6 5-2 15,-13 2 1-15,-8 4-1 0,-13 4 0 16,-8 6 0-16,-17 3 0 16,-9 4 0-16,-13 2 0 15,-6 2-1-15,-4 3-8 16,-8 1-12-16,-10 2-18 0,11 0-30 15,-11 0-6-15,-5 11-3 16</inkml:trace>
  <inkml:trace contextRef="#ctx0" brushRef="#br0" timeOffset="319337.3921">20614 6521 42 0,'-6'-25'53'0,"2"2"-28"16,2 6 1-16,2-1 0 16,0 3 1-16,0 2-4 15,0 3-5-15,0 10-6 16,0-9-4-16,0 9 0 0,0 6-4 16,3 7-2-16,1 1-1 15,2 7-1-15,-1-2 1 16,2 5 3-16,2-1-2 0,0 0 1 15,2 3 0-15,1-5 2 16,2 1 2-16,2-5 0 0,4-1 1 16,7-4 2-16,4-3 0 15,10-8 0-15,11-2 0 16,8-11 0-16,12-4-1 16,12-6-2-16,12-5 0 15,6-4-3-15,10-4-1 16,4-2 0-16,1-1-1 0,4-1 0 15,-5 5-1-15,1 0 0 16,-8 4 0-16,-6-1 0 16,-9 5 0-16,-10 4-1 0,-9 1 1 15,-10 5 0-15,-10 2 1 16,-15 3-1-16,-11 0 1 16,-6 3 0-16,-11 2-2 15,-3 2-3-15,-9 4-11 0,0-11-25 16,0 11-34-16,-5-10-5 15,-7 8-6-15,-2-4-4 16</inkml:trace>
  <inkml:trace contextRef="#ctx0" brushRef="#br0" timeOffset="320282.2414">20937 7674 0 0,'-25'-35'60'0,"0"2"5"15,-2-2 1-15,2 5-40 16,2 3-6-16,2 6 0 16,6 5-1-16,4 4-3 0,-1 5-5 15,12 7-4-15,-12-1-3 16,12 1-2-16,-5 15 0 16,5 3-2-16,-1 5 0 15,4-1 0-15,3 4 1 0,-1 1 0 16,6-1 1-16,-2-4 0 15,7 1 0-15,5-5 0 16,10-6 1-16,7-7 1 16,13-4 0-16,16-10 1 15,15-10-1-15,12-8 1 0,14-7-2 16,15-5 1-16,3-3-1 16,1 1-1-16,3 2 0 15,-4 2 0-15,-9 6 0 16,-6 5-1-16,-13 4 0 0,-14 7 0 15,-13 4-1-15,-13 4 1 16,-16 2-1-16,-12 2 1 16,-11 3-4-16,-19 0-9 0,0 0-30 15,1 13-28 1,-14-2-6-16,-7 1-4 0,-7-3-1 16</inkml:trace>
  <inkml:trace contextRef="#ctx0" brushRef="#br0" timeOffset="323361.0491">21905 11853 12 0,'-8'-19'66'0,"0"-1"3"16,2 4-2-16,0-6-39 16,5 3-2-16,1-1 0 15,0 2-2-15,1 2-6 0,1-2-5 16,4 7-3-16,-4-1-2 16,-2 12-1-16,6-11-2 15,-6 11-1-15,0 0-2 0,0 0-2 16,0 0-1-16,4 11 1 15,-3-1-1-15,2 0 1 16,0 4 0-16,0-3 0 16,4 5 0-16,-4-5 1 15,5 1 2-15,4-4 2 16,9-3 0-16,12-5 2 0,15-6-1 16,14-10 2-16,14-5 0 15,18-6-1-15,11-5-2 16,11-4-1-16,4-1-1 15,1 0-1-15,-6 1 0 0,-6 4-2 16,-4 2 0-16,-15 6 0 16,-12 2 0-16,-9 5 0 15,-15 2 0-15,-10 5 0 16,-11 4 0-16,-12 0 0 0,-5 4-1 16,-7 1 0-16,-9 1 0 15,0 0 0-15,0 0 0 0,0 0-1 16,0 0-4-16,4 7-7 15,-4-7-9-15,-4 12-20 16,4 1-30-16,-5-1-9 0,1 1-5 16,-5-2 0-16</inkml:trace>
  <inkml:trace contextRef="#ctx0" brushRef="#br0" timeOffset="328007.3118">22053 12874 37 0,'-2'-19'70'0,"-1"10"0"16,-1-2 2-16,3 2-47 15,1 9 1-15,0-14-1 0,0 14-3 16,0 0-7-16,6-8-3 15,-6 8-2-15,0 0-4 0,10 0-2 16,-10 0-1 0,4 12-1-16,1-1 0 0,-2 2 1 15,1 1 0-15,-2 2 0 16,0 0 1-16,-1 0 0 0,1 1 0 16,0-2-1-16,2 1 1 15,4-5 0-15,4-1 1 16,9-2-1-16,6-5 1 0,16-3-1 15,11-5 0-15,14-10 0 16,15-2-1-16,12-6 0 16,6-4-2-16,7 0 0 15,2-2 0-15,-1 1 0 0,-3 2 0 16,-8 3 0-16,-10 2-1 16,-11 5 1-16,-10 1 0 15,-12 5-1-15,-9 3 1 0,-10 1-1 16,-11 3 0-1,-7 3 0-15,-3 0-2 16,-7 1-3-16,-8-1-4 0,11 12-9 16,-11-12-26-16,0 20-37 15,0-7-2-15,0-3-8 16,-1 2-1-16</inkml:trace>
  <inkml:trace contextRef="#ctx0" brushRef="#br0" timeOffset="335850.9598">18962 15545 37 0,'-48'0'60'15,"6"-1"0"-15,6-7-2 16,5-3-54-16,6 4-2 16,10 4-1-16,7 1-2 0,8 2 0 15,-9 0 0-15,9 0 2 16,0 0 2-16,5 9 4 16,3-4 4-16,9 1 2 0,6 3 3 15,16-2 1 1,10-1 1-16,17 0-3 15,13-1-1-15,17 1-3 0,11-2-3 16,15-1-2-16,8 1 0 16,2-3-4-16,0 3 1 0,0-2-1 15,-5 2 0-15,-12-3-1 16,-8 1 0-16,-17-2 1 16,-12 0-1-16,-12 0 0 15,-14 2 0-15,-11-2 1 0,-16 0-5 16,-3 0-6-16,-10-2-16 15,-12 2-34-15,7-10-14 16,-7 10-7-16,-19-11-1 0</inkml:trace>
  <inkml:trace contextRef="#ctx0" brushRef="#br0" timeOffset="338413.1144">24409 14573 22 0,'-36'-17'62'0,"5"-3"2"0,2 0 0 15,5 1-42-15,5 3-2 16,1 1-2-16,2 6-6 16,5 2-3-16,1 1 0 15,0 3-3-15,10 3 0 0,-7-1-1 16,7 1 2-16,0 0-1 15,17 0 1-15,6 4 0 16,14 2-1-16,14-4 3 16,16 3 0-16,18-5-1 15,17 1 0-15,19-1-2 0,10-1 0 16,12-4 0-16,8 0-1 16,1-3 0-16,4 1-1 15,-8 0 0-15,-8 1 0 0,-9 1-1 16,-15 0 1-16,-12 4-1 15,-21-2 0-15,-12 3-1 16,-17 0 0-16,-12 0-1 16,-14 0-3-16,-10 3-2 0,-18-3-8 15,6 14-15-15,-15 3-38 16,-24-4-14-16,-18 4-5 0,-19-6-6 16,-15-2 9-16</inkml:trace>
  <inkml:trace contextRef="#ctx0" brushRef="#br0" timeOffset="338966.0443">18685 15931 13 0,'-17'9'65'0,"17"-9"0"15,-8 3-4-15,8-3-2 16,21-5-65-16,4 3 5 16,14-1 2-16,4 0 1 0,13 0 4 15,7-1 1-15,10-1 3 16,6-1 1-16,7-2 1 15,6-2 0-15,9-1 1 0,10 0-2 16,1-4-1-16,5 3-2 16,5-4-1-16,4 2-1 15,-2-1-1-15,-2 3-2 16,-9 1 0-16,-14 2 0 0,-9 2-1 16,-14 2 0-16,-15 1 0 15,-15 2-1-15,-8 2-6 16,-16 11-53-16,0-6-16 15,1-1-5-15,-13-13-5 0,6-18 1 16</inkml:trace>
</inkml:ink>
</file>

<file path=ppt/ink/ink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41:21.087"/>
    </inkml:context>
    <inkml:brush xml:id="br0">
      <inkml:brushProperty name="width" value="0.05292" units="cm"/>
      <inkml:brushProperty name="height" value="0.05292" units="cm"/>
      <inkml:brushProperty name="color" value="#FF0000"/>
    </inkml:brush>
  </inkml:definitions>
  <inkml:trace contextRef="#ctx0" brushRef="#br0">28216 5471 11 0,'45'0'24'0,"21"0"0"0,9-1-3 15,13-3 0-15,4 1 2 0,13-1-3 16,7 0-2-16,-2 2 0 16,6-1-2-16,-8-1 0 15,-3 1-2-15,2 1 0 0,2-1-2 16,-6 2 0-1,-3 0-2-15,-3 1 1 0,-9-1-1 16,-6 1 0-16,-7 0-1 16,-12-1 0-16,-8 1-2 0,-11 0 0 15,-11-2-1 1,-8 0 0-16,-5 1-2 0,-4 0 0 16,-5 0-2-16,-11 1-4 15,0 0-6-15,8 0-12 0,-8 0-23 16,0 12-29-16,0-12-4 15,0 13-3-15</inkml:trace>
  <inkml:trace contextRef="#ctx0" brushRef="#br0" timeOffset="1246.468">15668 6488 12 0,'0'0'18'0,"15"-11"0"15,17 5-2-15,12-1 0 16,6-3-1-16,16 1 3 15,9-2-1-15,10-1-3 0,10 0-3 16,2-1 1-16,15 0-2 16,5 0 1-16,13 0-2 15,-2 1 0-15,15 0-1 16,8 0 0-16,7 0 0 0,5 1 1 16,2 1-2-16,5 0 3 15,4-1-1-15,13 3 0 16,-5-3 0-16,1 0 0 0,2 0-2 15,13-2 0-15,-4 1-2 16,-5 1-1-16,5 1 0 16,-1-1 0-16,3 1-1 15,0 0 0-15,1 5-2 16,-9 1 1-16,2 1-1 0,4 0 1 16,-10 1-2-16,-5 1 2 15,-3 2-1-15,1 0 0 16,-5 1 0-16,5 4 1 15,-10-2-1-15,1 3 0 0,-2 1 0 16,5 1 0-16,-5-1 1 16,-2 2-1-16,1-3 1 15,-1-2-1-15,2 6 0 0,1-5 1 16,1 2-1-16,3 0 1 16,-1-2-1-16,1-1 1 15,1 1-1-15,-3-2 2 16,-2 1-2-16,-2-3 0 0,-7 2 1 15,-9-2 0-15,-10-1-1 16,-8 1-1-16,-17 0 2 16,-13-2-2-16,-20 1 1 0,-12-1 0 15,-16 0 0 1,-17 1 1-16,-10-1 0 0,-11 0 0 16,-7 0-4-16,-8 0-4 15,0 0-15-15,0 0-29 16,-7 7-23-16,-2-5-5 0,-5-2-5 15</inkml:trace>
  <inkml:trace contextRef="#ctx0" brushRef="#br0" timeOffset="2798.3373">28345 5793 12 0,'8'-3'63'16,"23"-8"1"-16,20-2 0 0,14-5-2 16,18 1-58-16,21 2 2 15,23 1 1 1,4 0 0-16,11 4 2 0,5-1-1 16,-3 3-1-16,-4 1-2 15,-4 1 1-15,-12 0-2 0,-14 0 0 16,-11 1 0-16,-12-1 0 15,-15-1 0-15,-15 2 0 16,-12 1-1-16,-13 0-6 0,-7 0-26 16,0 3-37-16,-25 1-6 15,0 0-4-15,0 0-4 16</inkml:trace>
  <inkml:trace contextRef="#ctx0" brushRef="#br0" timeOffset="14746.7869">16826 14970 0 0,'86'-16'6'15,"-2"0"1"-15,1-1 2 0,2 1-2 16,0-3 1-16,2 1-1 16,1-4 0-16,0 5 1 15,2-2-3-15,0 4 0 16,-1-1 0-16,4 3 0 0,-5-1-3 16,4 5 2-16,4 2-2 15,-4-1 2-15,-2 1-2 16,1 0 2-16,-3 1-1 15,-1-1 3-15,-1 1-1 0,-1-1 1 16,-4 1 1-16,1-3 0 16,-3 5-1-16,-2-4 1 15,-1 1-1-15,-3 0 1 16,0 0-3-16,0 0 1 16,-3 1 0-16,0-1-2 0,-2 0 0 15,-1 1 1-15,0-1-1 16,-3-1 2-16,2 2-2 15,-5-2 2-15,-5 2-2 16,4-1 2-16,0 3-2 0,0-4 1 16,-1 2-1-16,-1-1 2 15,4 0-1-15,-5 0 2 16,5 0-1-16,-5 2 1 0,-4-1 0 16,6 0 1-16,-1 2-2 15,1 2 1-15,-2-1-1 16,0 0-1-16,4 3 1 0,-5-1-1 15,5-1 0-15,-3 1 1 16,-4-1 0-16,5 1-1 16,0-1 0-16,2 2 0 0,-2-1-1 15,1-2-1 1,-1 1 1-16,0 0-1 0,4 0 1 16,-7 0-1-16,-1-1 1 15,6 0-1-15,-6-1 0 16,4 0 0-16,5 1 0 15,-3-1 0-15,5 0 0 0,-6 1 1 16,5-2-1-16,-5 1 0 16,4 2 0-16,-8-1 0 0,-4 0 0 15,0 2 0-15,-1-1-1 16,-9 1 1-16,0 2-1 16,-8-1 0-16,-4 0 0 0,-6 0 0 15,-6 0 0-15,-4 0 0 16,-8 0 1-16,-8 0-2 15,11 0 1-15,-11 0-1 16,0 0 1-16,0 0 1 16,0 0-1-16,0 0 1 0,0 0 0 15,0 0 0-15,0 0 0 16,0 0 0-16,0 0 2 16,0 0-2-16,0 0 0 15,0 0 0-15,0 0 0 16,0 0-1-16,0 0 1 0,0 0-1 15,0 0 0-15,0 0 0 16,0 0-1-16,0 0 1 16,0 0-1-16,0 0 1 15,0 0-1-15,0 0 0 0,0 0 0 16,0 0 0-16,0 0 0 16,0 0-3-16,0 0-4 0,0 0-16 15,15 4-22-15,-15-4-28 16,17 0-4-16,-6-7-6 15,1-3 1-15</inkml:trace>
  <inkml:trace contextRef="#ctx0" brushRef="#br0" timeOffset="15876.4659">19449 15384 42 0,'-25'-10'56'0,"-11"1"-28"0,20 3 0 15,-2-2 0-15,5 2-3 16,1-3-3-16,1 4-3 16,-1-3-2-16,3 1-2 0,-1 0-3 15,2 2 0-15,8 5-4 16,-14-16-1-16,14 16-1 15,-11-11-2-15,11 11-1 0,0-11-1 16,0 11 0-16,9-15-1 16,4 5 0-16,3 0 0 15,10-3-1-15,1-3 1 16,11 0 0-16,3-4 0 0,9-1 1 16,9 0 0-16,6-3 0 15,7-1 0-15,4 0 0 16,8 0 0-16,1-2 0 15,6 3-1-15,0 1 1 0,4 1-1 16,0 1 1-16,-3-3 1 16,-1 6-2-16,-2 0 2 15,-5 4-1-15,2 1-1 0,-9 3 1 16,-8-1 0-16,-1 4-1 16,-9 1-1-16,-6 3 1 15,-5 0-1-15,-12 0 1 16,-5 2-1-16,-7 0 1 15,-5 0-1-15,-6 0 1 16,-13 1 1-16,14 1-1 0,-14-1 0 16,0 0 0-16,0 0 0 15,0 0 0-15,0 0 0 16,0 0 0-16,0 0 0 0,-6-1-1 16,6 1-3-16,0 0-8 15,-14 0-14-15,14 0-30 16,0 0-18-16,0 0-4 15,0 0-4-15</inkml:trace>
  <inkml:trace contextRef="#ctx0" brushRef="#br0" timeOffset="17007.0734">26055 14859 28 0,'-44'10'57'0,"13"-4"2"15,2-8 0-15,8-12-38 16,6 11-9-16,15 3 1 16,12-8 3-16,13 4-2 15,16-4-1-15,10-1 1 0,17-2-2 16,11-3 0-16,12-4-4 15,14 0 0-15,6 0-2 16,8-2 1-16,-1 1-1 16,1-3-1-16,-1 5 0 0,-9-2-1 15,0 5 0-15,-18-2-1 16,-13 6-1-16,-10 1 0 16,-14 2-1-16,-13 4 0 0,-14 0-5 15,-8 3-8-15,-19 0-14 16,2 9-36-16,-8 4-12 15,-8 0-4-15,-7 0-4 16</inkml:trace>
  <inkml:trace contextRef="#ctx0" brushRef="#br0" timeOffset="17894.2914">26481 15158 29 0,'-35'12'46'0,"1"-3"3"16,8-2-45-16,7 1 6 15,3-2 3-15,4-1 2 0,12-5 2 16,0 0 4-16,0 0-1 16,23-3 0-16,11-7-3 15,17-3 1-15,13-4-3 16,12-3-1-16,15-3-3 16,4-3 1-16,11-1-3 15,4 4-1-15,-5 0 0 0,-6 1-2 16,-5 3 1-16,-9 1-2 15,-13 4-1-15,-9 1 1 16,-14 3-1-16,-14 2 0 0,-8 5 0 16,-10-2 0-16,-4 2 0 15,-13 3 0-15,0 0 0 16,0 0-1-16,0 0-1 16,0-10 0-16,0 10-2 0,0 0 1 15,-4-3-1-15,4 3 1 16,0 0-1-16,0 0 1 15,0 0-1-15,0 0 0 0,0 0 1 16,0 0-1-16,0 0 0 16,0 0 0-16,0 0 1 15,0 0-1-15,0 0 0 16,-10-6 0-16,10 6 1 0,0 0-1 16,0 0 0-16,0 0 0 15,0 0 0-15,-8-5 1 16,8 5-1-16,0 0 0 15,0 0 0-15,0 0 0 0,0 0 1 16,0 0-1-16,-10-11 1 16,10 11 0-16,0 0-1 15,0 0 1-15,0 0 0 0,-5-11-1 16,5 11 0-16,0 0 0 16,0 0 1-16,0 0-1 15,0 0 0-15,0 0 0 0,0 0 1 16,0 0-1-1,-3-8 0-15,3 8 1 0,0 0-1 16,0 0 0-16,0 0 0 16,0 0 1-16,-1-10-1 15,1 10 0-15,0 0 0 0,0-10 0 16,0 10 0-16,0-11 0 16,0 11 0-16,1-11 0 15,-1 11-1-15,3-11-1 16,-3 11-4-16,4-9-7 0,-4 9-19 15,12 0-36-15,-12 0-10 16,15 0-5-16,-15 0-5 16</inkml:trace>
  <inkml:trace contextRef="#ctx0" brushRef="#br0" timeOffset="21673.6714">25562 14709 14 0,'-8'-20'52'0,"-1"0"-1"0,-1 3-7 16,1 2-6-16,-3 4-8 15,2 6-8-15,-1 5-8 0,-3 12-6 16,0 6-3 0,5 12-2-16,-4 4-1 0,7 10 0 15,-4 7 2-15,4 5 1 16,3 10 3-16,1 2 1 16,2 5 0-16,-1 3 2 0,5 5 0 15,1-1-1-15,4-1 0 16,-1 1-1-16,1-4-3 15,1-2 0-15,0-2-2 0,-2-5-3 16,2-6-5-16,-2-2-14 16,1-7-34-16,-1-5-21 15,4-9-8-15,-2-20-3 16</inkml:trace>
  <inkml:trace contextRef="#ctx0" brushRef="#br0" timeOffset="22085.5133">25848 15515 13 0,'-28'0'69'0,"-1"0"2"16,9-6-1-16,1 1-4 15,8 5-55-15,0 0 0 16,3 9 0-16,2 9-1 16,3 5-3-16,1 4 0 15,-1 6-2-15,2 2 0 16,-1 3-2-16,-1 4 0 0,-3 1 0 16,-1-2-2-16,-5 0 3 15,-6-1-1-15,-5-1 0 16,-8-5 0-16,-4-3 2 0,-5-5-1 15,-7-3 0-15,1-5 0 16,-7-2 0-16,-1-4-1 16,0-3 1-16,0-1-1 15,3-1-2-15,7-1-8 0,2-3-21 16,5-2-44-16,11 5-6 16,12-5-5-16,14-1-5 15</inkml:trace>
  <inkml:trace contextRef="#ctx0" brushRef="#br0" timeOffset="22817.4743">25751 16295 22 0,'-17'14'67'15,"-1"0"3"-15,1 0-3 0,0-1-1 16,10 2-66-16,-5 7 5 16,7 5-1-16,-1 3 0 15,1 3 1-15,1 4-1 0,-1-4 0 16,4 3 0-16,-1-4-2 16,1-2 0-16,1-5 0 15,0-1-1-15,0-7 1 16,0-4 4-16,0-2 3 0,0-11-1 15,0 0 0-15,0 0 2 16,0 0-1-16,0-18 2 16,0-1-3-16,0-3-3 15,0-6-2-15,-1-5-1 0,0-5 1 16,0-2-1-16,1-1-1 16,1 0 1-16,-1 4-1 15,1 2 0-15,1 4 0 0,1 6-1 16,1 7-1-16,-1 7 1 15,-3 11-1-15,10-10 1 16,-10 10-1-16,10 2 0 0,-10-2 0 16,17 17 1-16,-6-6-1 15,4 0 1-15,-1 2 0 16,2-1 0-16,2-2 0 16,5-2 1-16,1-2-1 0,-1-3 1 15,6-3 0 1,-3 0 0-16,5-8 0 0,-4-2-1 15,1-2 1-15,-2-3 0 16,-1-1 0-16,-3-2 0 16,-4 2 0-16,-2-3 0 0,-5 1 0 15,0 0 0-15,1 4-1 16,-4-1 0-16,-2 6 0 16,-6 9-1-16,15-9 0 0,-15 9 0 15,14 11 0-15,-7 7 0 16,3 6-1-16,1 5 2 15,0 6-1-15,2 7 0 0,-3 3-3 16,4 4-6 0,0-3-10-16,1 1-25 0,6-2-31 15,-2-2-7-15,3-9-5 16,1-9 1-16</inkml:trace>
  <inkml:trace contextRef="#ctx0" brushRef="#br0" timeOffset="23282.4562">26816 16369 35 0,'13'-41'69'15,"-3"5"-1"-15,-31 6-38 0,17 6-1 16,-4 8-3-16,-6 7-7 16,-4 7-6-16,-4 4-5 0,-8 12-4 15,2 5-2-15,-3 8 0 16,-3 6-1-16,8 3-1 15,-5 0 1-15,10 1-1 0,1-3 0 16,8-3 0-16,4-6 1 16,7-1-1-16,2-9 2 15,7-4 0-15,11-6 0 0,-1-2 1 16,8-3 2-16,-3-9-2 16,4-4 2-16,-3-5 0 15,1-3 0-15,-5-5 0 16,-2 0 0-16,-3-2 0 15,0-1 0-15,-6 1 0 16,3 1 0-16,-6 7-2 0,2 0-1 16,-3 8-2-16,-5 12 0 15,8-11 0-15,-8 11-1 16,14 8 0-16,-7 7-1 0,3 2 0 16,3 5 2-16,0 2-2 15,1 3 2-15,3-1 0 16,1-2-1-16,0 1-5 0,1-6-6 15,0 0-13-15,-1-3-19 16,0-7-29-16,3-2-6 16,1-7-1-16</inkml:trace>
  <inkml:trace contextRef="#ctx0" brushRef="#br0" timeOffset="23537.2738">27187 16176 51 0,'-6'-15'62'0,"0"0"-32"16,6 15-1-16,-11-8-3 15,11 8-4-15,-8 9-8 0,8 3-4 16,0 12-6-16,0-2 1 16,8 9-2-16,-4-3 0 15,5 1-1-15,0 0 0 0,1-1-2 16,-1-4-3-16,-1-3-2 15,3-3-6-15,-2-4-6 16,5-4-7-16,1-3-15 16,-1-6-18-16,4-1-8 15</inkml:trace>
  <inkml:trace contextRef="#ctx0" brushRef="#br0" timeOffset="23740.2019">27423 16231 22 0,'-23'-6'37'0,"10"3"-1"16,-3 3-3-16,-4 2-7 15,-1 8-5-15,-1 5-5 0,-2 4-3 16,0 3-4-16,-2 3-2 16,-2 4-7-16,7 1-13 15,-2 4-23-15,4-5-22 16,11 1-4-16</inkml:trace>
  <inkml:trace contextRef="#ctx0" brushRef="#br0" timeOffset="23900.8481">27479 16363 1 0,'0'-11'67'15,"0"11"2"-15,-17-18-4 0,-2 12-3 16,-28-2-61-16,27 5-22 15,1-5-37-15,10 5-7 16,9 3-1-16</inkml:trace>
  <inkml:trace contextRef="#ctx0" brushRef="#br0" timeOffset="25081.8682">25225 14845 18 0,'-6'-13'33'0,"3"2"-2"16,-1-2-1-16,1 3-4 0,0-1-5 16,3 11-4-1,-2-10-5-15,2 10-4 0,0 0-2 16,0 0-4-16,0 0-1 15,0 0-1-15,0 6-1 16,0-6 1-16,6 11 0 16,-6-11 1-16,9 14 0 0,-9-14 2 15,9 11 2-15,-9-11 2 16,20 1 1-16,-6-1-1 16,15-7 2-16,1-6 0 15,13-3 0-15,3-9-3 0,15 2-1 16,5-9 0-16,8-1-2 15,9-6 0-15,4 1-1 0,4-5-1 16,0 4 1-16,3-2 0 16,-4 3-2-16,0 3-3 15,-6 3-4-15,0 7-12 0,-8 5-19 16,-6 2-21-16,-2 9-8 16,-8 1 0-16</inkml:trace>
  <inkml:trace contextRef="#ctx0" brushRef="#br0" timeOffset="26020.228">25149 14864 19 0,'-8'-23'25'0,"-1"5"4"16,4-3-2-16,-4 6 0 15,2-2-4-15,1 2-4 16,0 5-1-16,1 2-5 16,5 8-1-16,-9-10-4 15,9 10-2-15,-11 2-1 0,6 7-2 16,-2 5-2-16,2 3-1 16,2 7 1-16,-2 4 0 15,3 1 2-15,2 3-2 16,0-1-6-16,7 1-9 15,1-7-22-15,12 6-22 0,1-11-2 16,4-5 1-16</inkml:trace>
  <inkml:trace contextRef="#ctx0" brushRef="#br0" timeOffset="34779.5833">20906 11605 3 0,'34'-40'7'15,"-1"1"0"-15,-6 0-2 16,-3 3-2-16,-11-1 2 0,-5 2-1 15,-4 2 0-15,-4 4 0 16,0 4-2-16,-7 4 1 0,-2 5-3 16,-7 8 1-16,-2 8-1 15,-9 0-1-15,2 14 1 16,-6 5 0-16,2 7 0 16,-4 1 0-16,1 5 2 15,1 1 0-15,5 4 1 16,7-3-1-16,2-1-1 0,7-3-1 15,5-2-3 1,5-2-4-16,11-6-4 0,7-3-5 16,4-8-1-16</inkml:trace>
  <inkml:trace contextRef="#ctx0" brushRef="#br0" timeOffset="35381.1612">21350 11234 1 0,'0'0'5'15,"0"0"-2"1,-7 0-2-16,5 13-1 0,2 10-3 16,0 1 2-16,3 8 1 15,0 3 1-15,2 4 2 16,2 2-1-16,2 1 2 0,-2-3-2 15,3 3 0-15,-2-4 1 16,2-2-1-16,-3-3 1 0,3-6-1 16,-6-2 2-1,2-7-1-15,-1-2 5 0,-5-16 0 16,5 10 1-16,-5-10-1 16,1-5 1-16,-1-7-1 15,0-6 0-15,0-4-2 0,0-8 0 16,-3-2-2-16,2-5-3 15,-1-1 1-15,1-4-2 0,1-1 1 16,0 1-2-16,0 0 0 16,6 3-1-16,3 0-1 15,2 5 0-15,4 4-2 16,2 5 2-16,1 6-2 16,4 6 0-16,-2 5-1 0,2 8 0 15,-7 1 1 1,3 9 1-16,-6 7-1 0,-1 4 1 15,-8 2 3-15,-3 5 0 16,-1 3 3-16,-8 2 1 0,-5 0 1 16,-8 3 5-16,4-2-4 15,-2-4-1-15,4 0-2 0,2-7-4 16,8-5-1-16,4-7-3 16,7-7-6-16,16-4 0 15,4-12-1-15,6-5 2 16,1-8 2-16,8-2 2 15,-3-7-1-15,2-1 7 0,-6-3 1 16</inkml:trace>
  <inkml:trace contextRef="#ctx0" brushRef="#br0" timeOffset="35782.7508">21846 11286 0 0,'15'-31'6'15,"-6"4"2"-15,-3 6 3 16,-5 3 0-16,-1 4 0 16,0 14-4-16,-2-11-2 0,2 11-2 15,-10 1-2-15,6 9-2 16,2 6 1-16,-1 3-1 15,2 6 2-15,-1 4 3 16,2 0 0-16,0 3 2 0,5 2-1 16,-2-4 1-16,2-1-2 15,2-5-1-15,-3-2 0 16,1-8-1-16,-3-4-1 0,-2-10 0 16,2 9 2-16,-2-9-3 15,0 0 1-15,0-12-1 16,0 0 0-16,2 0-1 0,3-6-2 15,-1 1 1 1,3-2 0-16,4 1-1 0,2-1 0 16,-2 4-1-16,5 1 2 15,0 3-2-15,3 3 1 0,0 2 0 16,1 6 1-16,-2 0-1 16,3 3 3-16,-4 6 0 15,3 4 0-15,-5-1 3 16,3 3 0-16,0 1 1 0,-2 0 0 15,4-1-4 1,-4-2-5-16,6-2-6 0,-5-4-7 16,8-2-6-16,-5-5-2 15</inkml:trace>
  <inkml:trace contextRef="#ctx0" brushRef="#br0" timeOffset="36615.5328">22433 11254 9 0,'0'0'9'16,"0"0"-3"-16,0 0-2 16,0 0-1-16,0 0-3 15,0 0 0-15,-8 4-1 16,8-4 0-16,-1 20 1 0,0-9 0 15,0 1 0-15,0 1 1 16,1-2-1-16,0-1 1 16,0-10 5-16,-1 14 4 0,1-14 0 15,0 0 3-15,0 0-1 16,0 0 1-16,-3-6 2 16,3-3-2-16,0-3-4 15,0 1-5-15,1-2-2 16,3 1 0-16,0 0-2 15,2 0 0-15,-6 12-1 0,13-14 0 16,-13 14 0-16,15-4 0 16,-15 4-2-16,15 2 3 0,-15-2-1 15,13 16 1-15,-3-6 0 16,-3 1 1-16,2-1 0 16,-2 1 1-16,2-1-1 0,-3-2 0 15,-6-8 1 1,14 10 1-16,-14-10 0 0,12 0-2 15,-12 0 2-15,15-9-2 16,-4 0 1-16,-1-5-1 16,1-1 0-16,6-3-1 0,-3 1 0 15,3 0-1-15,-4 1 1 16,6 1-1-16,-5 2 1 16,4 3-1-16,-4 3 0 15,2 4 0-15,-5 2-1 0,2 1 1 16,3 0 0-16,-7 5 1 15,6 2 0-15,-5-1 0 16,3 0-2-16,-5 0 2 0,6 0 2 16,-14-6-2-16,13 7 0 15,-13-7 1-15,10 0 0 16,-10 0 1-16,11-4-1 16,-11 4 0-16,9-13 0 0,-4 4-1 15,1 0 1-15,-6 9-1 16,5-14 0-16,-5 14 0 15,5-12-1-15,-5 12-1 0,0 0-2 16,0 0 3-16,0 0-4 16,1 6 2-16,-1 3-1 15,1 1 2-15,2 2 0 16,2-1-1-16,-2 3 2 0,3-5 1 16,5-1 0-16,4-6 0 15,4-2 0-15,3-10 1 16,8-6-1-16,2-6 1 15,3-6 2-15</inkml:trace>
  <inkml:trace contextRef="#ctx0" brushRef="#br0" timeOffset="38215.7468">18950 16015 0 0,'0'0'11'0,"0"0"1"0,0 0-1 16,0 0-4-16,0 0-4 16,-5 0 0-16,5 0-2 15,0 0-1-15,0 0 1 16,0 0-2-16,0 0-4 16,3 7-9-16,8 2-12 0</inkml:trace>
  <inkml:trace contextRef="#ctx0" brushRef="#br0" timeOffset="38601.2896">19137 15997 0 0,'10'-15'16'15,"3"-1"-3"-15,6-7-5 16,3-6-2-16,12-7-1 0,5-6-3 16,13-10-4-16,5-5-6 15,18-13-8-15,13-4-5 16</inkml:trace>
  <inkml:trace contextRef="#ctx0" brushRef="#br0" timeOffset="39764.6212">28740 14084 0 0,'92'-4'0'0,"-10"2"1"15,-3 1-1-15,-10 0 0 16,-8 0 0-16,-6-2-1 0,0 3 1 15,-14 1 0 1,-1-1 0-16</inkml:trace>
  <inkml:trace contextRef="#ctx0" brushRef="#br0" timeOffset="40014.9278">29529 14069 0 0,'12'-1'0'0,"-1"1"0"16,-1-2 0-16,-10 2 0 16,13-1 0-16,-13 1 1 15,0 0 1-15,9-1-2 16,-9 1 1-16,0 0 0 0,0 0-1 16,10 0 1-16,-10 0-1 15,9 0 0-15,-9 0 0 16,14 1-1-16,-14-1 1 15,16 4-1-15,-3-1-2 16,0 0 2-16</inkml:trace>
</inkml:ink>
</file>

<file path=ppt/ink/ink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43:29.575"/>
    </inkml:context>
    <inkml:brush xml:id="br0">
      <inkml:brushProperty name="width" value="0.05292" units="cm"/>
      <inkml:brushProperty name="height" value="0.05292" units="cm"/>
      <inkml:brushProperty name="color" value="#FF0000"/>
    </inkml:brush>
  </inkml:definitions>
  <inkml:trace contextRef="#ctx0" brushRef="#br0">29407 6589 11 0,'-13'-26'58'0,"-1"1"6"0,-2-2 0 15,4 4-41-15,3 3-1 0,-1 8-4 16,3 2-2-16,7 10-4 16,-6-8-3-16,6 8-5 15,0 0-2-15,9 7-2 16,1 4 0-16,-1 1 1 0,4 4-1 15,2-1 0-15,0 4 0 16,1-4 1-16,0 2-1 16,2-4 3-16,5-2 1 0,4-4 3 15,8-7 2-15,9-6 1 16,18-15 1-16,16-6 1 16,15-15 1-16,15-5-1 15,16-13-2-15,8-2-3 0,4-5 0 16,2 2-2-16,-4 1-1 15,-10 4-1-15,-14 4 0 16,-4 7-1-16,-18 7-1 0,-12 2 1 16,-14 8-2-16,-9 3 1 15,-13 5-1-15,-9 2 1 16,-7 5 0-16,-5 6-1 16,-8 2-3-16,-11 9-9 15,9-12-29-15,-9 12-33 0,0 0-4 16,-6 8-6-16,6-8-2 15</inkml:trace>
  <inkml:trace contextRef="#ctx0" brushRef="#br0" timeOffset="1351.5399">31498 4737 26 0,'-9'-53'74'0,"-3"6"2"0,-4 5-1 15,0 8-43-15,-2 5-5 16,6 10-4-16,-3 5-7 16,0 4-6-16,3 8-4 0,1 4-4 15,3 11 1-15,0 4-3 16,6 5 1-16,0 1-2 16,2 7 2-16,4-1-1 15,3 4 0-15,4 0 1 16,-1 0 0-16,2 2 0 15,-4 0-1-15,-1 2 2 0,-4 0-1 16,-3 2 0-16,-5 0 0 16,-10-2 0-16,-3 2 2 15,0-5-6-15,-2 0-3 0,-2-6-11 16,1-4-20-16,8-2-28 16,1-9-13-16,12-13-4 15,0 0 0-15</inkml:trace>
  <inkml:trace contextRef="#ctx0" brushRef="#br0" timeOffset="2280.8011">31655 4661 44 0,'2'-16'64'0,"-2"6"-1"15,0 10-29 1,-12 0-7-16,5 9-11 0,-2 6-9 15,4 2-4-15,3 6-2 16,-1 5 1-16,2-3 1 0,1 4 0 16,3-7 0-16,2 1 1 15,5-8 2-15,-1-1-2 16,-9-14 1-16,14 4 1 0,-14-4 1 16,13-11-2-16,-7-3 1 15,-1-3-2-15,-1 2-1 16,0-5 1-16,-3 6-3 15,2-1 0-15,-3 15-2 16,3-18 0-16,-3 18 0 16,0 0 2-16,0 0-1 0,17 8 0 15,-4-1 1-15,-4 3-1 16,7-6 2-16,-1 3-1 16,0-7 1-16,-1 0-1 15,0-7 0-15,2-10 1 16,-4-1 0-16,-4-6 4 0,-4-4 2 15,0-3-2-15,-4-2 3 16,0-3-1-16,-2-4 2 16,-5 3-3-16,-1-4 1 0,-5 3-3 15,4-1 0-15,6 6 0 16,-1 2-1-16,-6 7 0 16,6 4-1-16,-4 5-2 0,8 15-1 15,-7-9 0-15,7 14 0 16,0 11-2-16,3 8 0 15,2 4 0-15,9 5 0 16,5 6 2-16,2 0-1 0,-1 1 1 16,3-4-1-1,5-4 0-15,-3-8 0 0,4-3-1 16,-5-8 2-16,-6-7-1 16,4-6 1-16,-1-4 0 0,-7-13 0 15,0-1 1-15,-6-4 1 16,-1-3-1-16,-4-3 0 15,0 0 0-15,-3 2 0 0,0 2 0 16,-3 5-1-16,-2 4 0 16,0 4-1-16,5 11 0 15,-14-5 0-15,14 5-1 0,-16 21 1 16,9-4-1-16,5 4 0 16,1 2 1-16,1 2 1 15,4-1-1-15,5-3 1 16,4-1-1-16,0-4 0 0,2-5 1 15,0-2-1-15,2-2 0 16,2-5 2 0,0-2-2-16,-4 0 1 0,1-3-1 15,-1 0 1-15,0 0 0 16,-1 0 0-16,2 3-1 0,-16 0 0 16,17 6 0-16,-11 4 0 15,-2 3 1-15,1 5-6 16,-5-4-11-16,0 3-35 15,-5 6-24-15,-1-4-3 0,3-2-4 16,3-17-1-16</inkml:trace>
  <inkml:trace contextRef="#ctx0" brushRef="#br0" timeOffset="2438.9079">32423 4424 31 0,'12'-22'80'0,"-6"0"-2"15,-4 1-4-15,14 1-10 16,-6 1-68-16,7 2-41 16,-1-4-22-16,13 0-8 15,-7 1-6-15</inkml:trace>
  <inkml:trace contextRef="#ctx0" brushRef="#br0" timeOffset="2814.5798">32758 3987 78 0,'-16'-14'84'15,"5"2"-1"-15,-1 1-4 0,3 2-45 16,9 9-5-16,0 0-13 16,0 0-7-16,10 0-5 15,5 4-2-15,2 8-2 0,4 1 1 16,7 4-2-16,-3 2 1 15,8 1 1-15,-6 0-2 16,3-4 2-16,-3-3-1 16,-1-1 1-16,-5-3 2 15,-4-6 3-15,1 0 3 0,-18-3-1 16,19-6 2-16,-13-5 0 16,4-1 1-16,0-8-2 15,-8-1-2-15,7-6-1 16,-7-3-3-16,6 0-2 15,0 1-2-15,-5 4-4 0,-3-3-6 16,0 11-7-16,1 0-12 16,1 5-23-16,12 6-33 0,2 5-5 15,-1 1-3-15,-1 1-1 16</inkml:trace>
  <inkml:trace contextRef="#ctx0" brushRef="#br0" timeOffset="3178.6926">33366 3796 66 0,'4'-9'84'16,"-1"-3"-4"-16,-2 3-3 16,1-3-39-16,-2-5-9 0,0 17-11 15,-1-16-6-15,1 16-5 16,0 0-4-16,-15 3 0 15,9 8-4-15,-1 8 1 16,3 7 0-16,-3 2 0 0,4 1 0 16,3-11 0-1,0-1 1-15,4-3 1 0,6-2 0 16,18 9 0-16,1-8 1 16,-13-8 1-16,2-2 0 15,-1-2 0-15,3 0-1 16,-1-1 0-16,2 0 0 15,-2 0-3-15,-1 0-2 0,-3-3-10 16,-1-1-21-16,-3-3-37 16,-2 4-12-16,-9 3-6 15,0 0-5-15</inkml:trace>
  <inkml:trace contextRef="#ctx0" brushRef="#br0" timeOffset="4746.9158">28929 8692 25 0,'-16'-4'70'0,"2"-2"3"16,0 1-1-16,2 0-37 15,12 5-6-15,-10-6-6 0,10 6-9 16,0 0-4-16,0 0-3 16,0 0 0-16,7 10-3 15,7-4 0-15,1 1 2 0,6 1 1 16,3-1-1-1,9 4 0-15,3-2 0 0,2 0-1 16,7 1 0-16,3-1-1 16,7 0-1-16,4 1 0 0,5-3-2 15,2 2 1-15,4-2-1 16,3 0 0-16,2-1 0 16,0 2 0-16,1-1 0 15,0 2 0-15,-1-2 0 0,1 0 0 16,-3 1 0-16,0-1 1 15,-2 0-2-15,-1-3 0 16,-4 1 1-16,-2-2-1 16,-6 0 1-16,-5-2 0 0,-5 1-1 15,-6-2 1-15,-5 0 0 16,-9-2 1-16,-1 0 0 16,-10-3 2-16,1 1 1 15,-9 1 0-15,-9 3 0 0,14-6 1 16,-14 6-1-16,0 0-1 15,7-9 1-15,-7 9-3 0,0 0 0 16,7-9-1-16,-7 9-1 16,0 0 1-16,7-8-1 15,-7 8 0-15,0 0-1 16,0 0-1-16,0 0-5 16,0 0-14-16,4 13-54 0,-4-13-8 15,-13 15-5-15,-6-8-4 16,-9 3-5-16</inkml:trace>
  <inkml:trace contextRef="#ctx0" brushRef="#br0" timeOffset="5348.7239">29493 9010 42 0,'-21'0'75'0,"2"-4"-1"15,7-1 0-15,0 1-40 16,12 4-5-16,-12-4-4 15,12 4-3-15,0 0-7 0,0 0-4 16,0 0-3-16,13-4-1 16,-2 4 0-16,4 0-1 15,5 4-1-15,2 2 0 16,7 2 0-16,3 1-1 0,6 2 0 16,3 1-1-1,8 0 0-15,4 2 1 0,4-4-1 16,2 2 0-16,5-3-1 15,1-1 0-15,1 1 0 0,-1-4 0 16,-1 3 0-16,-6-1-1 16,-2-2 0-16,-5 1-1 15,-6 0 1-15,-8-1 0 16,-6-2 1-16,-2 2 0 16,-9-3 0-16,-3-1 0 0,-4 0 0 15,-3-1 1-15,-10 0-1 16,9 1-1-16,-9-1 1 15,0 0-1-15,9 0-1 0,-9 0 1 16,0 0-1-16,0 0-1 16,0 0-3-16,0 0-4 0,0 0-8 15,0 0-18 1,-5-7-48-16,5 7-2 0,0 0-6 16,-6-11-4-16,0 3 5 15</inkml:trace>
  <inkml:trace contextRef="#ctx0" brushRef="#br0" timeOffset="10241.3433">33663 3718 16 0,'8'-29'58'0,"3"-4"-24"16,-7 2-2-16,0-3 2 15,-4 1 1-15,0-4 0 16,-5 2-9-16,-7 1-7 0,-21-12-3 16,-16-16-3-16,-27 9 0 15,4 6-3-15,-22 9-3 16,-11 9-2-16,-12 10-1 16,-8 9 0-16,-6 6 1 0,-7 3 1 15,-4 9-3-15,-8 7 0 16,3 4-1-16,-5 5 2 15,3 8-2-15,2 4-1 16,8 6-1-16,1 5-1 0,10 5 1 16,0 5-1-16,7 4 0 15,5 7-2-15,6 1 3 16,12 0-1-16,10 3 0 16,9-2 0-16,15 3 1 15,10 2-1-15,9-1 0 0,9 2-1 16,14 2 0-16,9-1 1 15,8 4-1-15,5 1 0 16,8-2 2-16,10-1-1 0,5-4 0 16,9-2 1-16,5-4 0 15,2-1 0-15,8-6 1 16,1 0-1-16,10-6 1 16,3-4 1-16,5-3 0 0,8-7-1 15,2-3 2-15,6-6 0 16,7-6 0-16,7-6 0 15,-3-8 0-15,12-4-1 0,3-8 0 16,-2 0 1-16,4-9-3 16,2-5 1-16,-1 0 0 15,0-4 0-15,1 0 1 16,-6-1 1-16,-1-2-1 0,1 0 0 16,2-2 1-16,-10-2-1 15,-1-2-1-15,-4-2 1 16,-2-3-2-16,-49 14 2 15,3 0-2-15,0-3 0 16,3-3 0-16,-4 0-1 0,1-3-1 16,0-3-2-16,1-3 0 15,1-3-3-15,8-3-2 16,-10-4-3-16,11-3 1 0,3-2-2 16,-18-8-3-16,-2 0-1 15,-4-6 2-15,9-1 4 16,-44-4 1-16,0-3 2 15,0-3 0-15,0-2 4 16,0 1 4-16,0-1 2 16,0-1 3-16,0 1-2 0,0 1 3 15,0 0 1-15,0 1 0 16,0 3 3-16,0 0 0 16,0 3 3-16,0 4-2 15,0 1 2-15,0 5 1 0,0 2-2 16,0 7 2-1,0 2-4-15,0 3 2 0,0 5-4 16,0 4-2-16,0 3-1 16,0 3-3-16,0 3 2 15,0 4-3-15,0 1 2 16,0 6-4-16,0 1 3 0,0 4-1 16,0 1 0-16,-30 2 0 15,5 0 0-15,-12 1 0 16,16 3 0-16,-15-2 0 0,7 2-1 15,1-1 1 1,-4 2 0-16,18 0-1 0,-1 0 0 16,-11 0 0-16,17 0 0 15,0 0 1-15,9 0 0 16,-15 0-1-16,15 0 1 16,-13 0-1-16,3-1 0 15,10 1 1-15,0 0 0 16,-10 0-1-16,10 0 0 0,0 0 1 15,0 0-1-15,0 0 0 16,-9-4 2-16,9 4-2 16,0 0-1-16,0 0 0 0,0 0 1 15,0 0-1 1,0 0 0-16,0 0 0 0,0 0 0 16,-11 0 1-16,11 0 0 15,0 0-1-15,0 0 0 16,0 0 1-16,0 0 0 15,0 0 0-15,0 0 0 0,0 0-1 16,0 0-1 0,0 0 2-16,0 0 0 15,0 0-1-15,-9-4-1 0,9 4-1 16,0 0 2-16,0 0-1 16,0 0 2-16,0 0-2 15,0 0 0-15,0 0 0 16,0 0 0-16,0 0 1 15,0 0-1-15,0 0 0 16,0 0 1-16,0 0 0 16,0 0 0-16,0 0 1 15,0 0 1-15,0 0-2 0,0 0 2 16,0 0-1-16,0 0 0 16,0 0 0-16,0 0 0 15,0 0-2-15,0 0 1 0,0 0 1 16,0 0 0-16,4-3 0 15,-4 3-1-15,0 0 1 16,0 0 1-16,0 0-1 16,0 0 1-16,0 0-2 15,2-9 0-15,-2 9 1 16,0 0 0-16,0 0-1 16,0 0-1-16,0 0 1 0,0 0-1 15,11-5 1 1,-11 5 1-16,0 0 1 0,0 0-1 15,0 0-1-15,0 0 2 16,0 0-2-16,0 0 0 16,0 0 1-16,0 0 0 0,0 0-3 15,0 0 3-15,0 0-2 16,0 0 1-16,0 0 1 16,0 0 1-16,0 0-1 15,0 0 0-15,0 0-1 16,0 0 0-16,0 0 3 0,0 0-1 15,0 0-3-15,0 0-1 16,0 0 0-16,0 0-1 16,0 0 0-16,0 0-4 15,7-4-5-15,-7 4-3 16,0 0-3-16,0 0-7 16,14-2-6-16,-14 2-15 0,11-1-17 15,-11 1-11-15,14 1 2 16</inkml:trace>
  <inkml:trace contextRef="#ctx0" brushRef="#br0" timeOffset="13673.9938">16073 8442 36 0,'-29'-15'70'0,"2"-1"-2"16,6-2-1-16,3-1-5 15,7 2-56-15,9 2-1 0,3 4 0 16,15 4-1-16,5 2-1 15,4 3-1-15,11 2 1 16,8 0 0-16,4 0 2 16,10 5 1-16,5-1 0 15,8-1 1-15,6-1 0 16,7-2 0-16,10 1 0 0,6-7 0 16,8 0-2-16,6-1 0 15,12-2-1-15,3 2-1 16,6-1 1-16,10 1-2 0,2 1 1 15,6 0-1-15,6 1 0 16,4 1-1-16,4-3 1 0,3 4-1 16,6-1 0-16,-2-1 0 15,6 2 0-15,2-3 0 16,5 3 0-16,1-3 0 16,0 2 0-16,2-2 0 0,-2 2 0 15,2 0 0 1,0 1 0-16,-4 1 0 0,-4-2 1 15,-1 1-1-15,-5-1 0 16,-7-1 1-16,-8 1 0 16,-11-3-1-16,-6 0 1 0,-14-1 0 15,-10 0 0-15,-14 0 0 16,-9 0-1-16,-14 1 1 16,-11 0-1-16,-13 1 0 0,-11 0 0 15,-10 6-7-15,-15 3-38 16,-2 3-34-16,-10 0-4 15,-22-6-5-15,-12-10-3 16</inkml:trace>
  <inkml:trace contextRef="#ctx0" brushRef="#br0" timeOffset="19550.0394">19714 8356 5 0,'-15'0'48'15,"2"0"3"-15,13 0 3 16,-11-3-41-16,11 3 2 15,15 0 2-15,8 0 1 0,11 0 1 16,10 1 1-16,11 1 1 16,7-2-3-16,15-3-5 15,11 0 1-15,3-4-4 0,5 1-1 16,2-1 0-16,-2-1-1 16,-3 0 0-16,-2 2-1 15,-9-3 0-15,-10 2-2 16,-9 2-1-16,-11 1 0 0,-13 4-2 15,-10 0-5-15,-6 2-18 16,-6 13-47-16,-10-1-6 16,-2 2-4-16,1-4-4 15</inkml:trace>
  <inkml:trace contextRef="#ctx0" brushRef="#br0" timeOffset="22399.2141">23116 11120 23 0,'-15'-5'27'0,"15"5"1"16,0 0 0-16,0 0-1 15,19-11-2-15,-2 8-2 0,14-1-1 16,3 0-2-16,18-2 1 16,14-1-4-16,9 0 2 15,15-6-7-15,9 4 0 16,12-5-2-16,13 2 0 0,17-2-2 16,4 0 0-16,7-3-1 15,8 2-1 1,7 0 1-16,7 0-1 0,2 0 0 15,-2 2-1-15,-6 0-1 0,-3 3 1 16,-4 0-2-16,-12 4-1 16,-5 3 0-16,-14 0 0 15,-11 2 0-15,-11 2-1 16,-9-1 0-16,-16 0 0 0,-12 3 0 16,-11 0 0-16,-15 2-2 15,-9-2-5-15,-9-1-8 16,-12 1-15-16,-15-3-33 15,4 11-14-15,-14-7-6 0,-11-4-3 16</inkml:trace>
  <inkml:trace contextRef="#ctx0" brushRef="#br0" timeOffset="22828.9849">24858 11184 13 0,'0'14'55'16,"18"-14"4"-16,34 0-28 15,-10-1-3-15,8-3 1 0,19-2-1 16,10-1-1-16,11-4-2 15,14-2-3-15,8-1-2 16,12 0-3-16,4-3-1 16,7-1-5-16,-6 3-1 15,0 1-3-15,-3 1-1 0,-4 3-2 16,-14 3 0-16,-13-1-1 16,-15 5-1-16,-9 1 1 0,-17-1-1 15,-11 3 0-15,-15-1 1 16,-10 1-1-16,-7 0-1 15,-11 0-2-15,0 0-4 0,-14 1-5 16,-4 5-10 0,-9 0-15-16,-8-2-34 15,-19 6-10-15,-9-1-6 16,-7-2-1-16</inkml:trace>
  <inkml:trace contextRef="#ctx0" brushRef="#br0" timeOffset="23489.0959">16260 11919 35 0,'-13'0'58'0,"13"0"3"16,0 0-24-16,13-8-6 16,20 2-6-16,5-1-4 15,17-2-2-15,14-4-1 0,12-1-3 16,10-1-2-16,13-4-3 16,10 0 0-16,7-3-1 15,9 1 0-15,1-1-2 16,3 0 0-16,3 3 0 15,2-1 0-15,-5 4-1 0,-7 0-1 16,-5 3-1-16,-5 3-1 16,-16 2 0-16,-8 3 0 15,-18 4-1-15,-13 1-3 0,-14 0-3 16,-12 1-7-16,-13 6-19 16,-6 3-42-16,-17-1-4 15,-4-1-7-15,-11-3-2 0</inkml:trace>
  <inkml:trace contextRef="#ctx0" brushRef="#br0" timeOffset="23860.1325">17371 12082 42 0,'0'0'57'0,"-6"-9"4"0,16-7-29 16,13-1-2-16,14-6-3 16,9 0-5-16,15-5-1 15,9-2-2-15,6-2-1 16,6 2-5-16,3 0-1 15,-3 3-3-15,0 2 1 0,-4 5-3 16,-15 3 1-16,-11 4-3 16,-9 3 0-16,-12 2-2 15,-10 4 0-15,-7 2-1 0,-14 2-3 16,0 0-10-16,-14 10-20 16,0 1-39-16,-12 2-4 15,-2 0-6-15,-8-3-4 16</inkml:trace>
  <inkml:trace contextRef="#ctx0" brushRef="#br0" timeOffset="26391.189">3677 14579 6 0,'-29'-4'50'0,"-1"2"-2"16,7 3-22-16,-2 12-5 15,5 4-4-15,6 8-4 0,5 2-6 16,9 6-1-16,3 6-2 16,17-2 0-16,6 3 0 0,13-5-1 15,1 4 0-15,11-5-2 16,0 4 1-16,0-3 0 15,-5-2 1 1,-8 3 3-16,-5 2 5 0,-17 2 3 16,-8-2 2-16,-12 6 2 0,-17-5 1 15,-11 0 1-15,-6-3-1 16,-3-6-4-16,-4-2-3 16,3-10-4-16,4-5-1 15,7-9-8-15,8-8-11 0,16-10-16 16,7-7-26-16,14-11-19 15,16-6-5-15,9-9-5 16</inkml:trace>
  <inkml:trace contextRef="#ctx0" brushRef="#br0" timeOffset="27313.3807">4493 14451 29 0,'-21'2'47'0,"-9"11"2"16,-1 4-36-16,-4 6-7 16,2 9 0-16,2-4-2 15,3 8 2-15,5-4-2 16,7 0-2-16,5-5-1 16,9-2-1-16,4-2 1 15,10-12 2-15,1-6-1 0,11-4 2 16,-2-5 2-16,2-11 2 15,-4 2 1-15,3-6 3 16,-9-5 0-16,3 6-2 0,-5 5 0 16,-5 0-1-16,-7 13-3 15,8-12-1-15,-8 12-2 16,0 0-3-16,14 3 0 16,-14-3-1-16,23 11 1 15,-10-6 0-15,11-5 1 0,-1-3 1 16,10-7 0-16,-3-10 1 15,2-5 1-15,0-13-1 0,-1-1-1 16,-5-9 3-16,-4-1 1 16,-6-1 3-16,-5 0 0 15,-9 2 2-15,-2 1 0 0,-12 5 0 16,1 2 1-16,-7 4-3 16,-1 3 0-16,-5 4-1 15,3 5-3-15,2 4-2 16,1 7 0-16,3 5-2 15,1 7 0-15,14 1-1 16,-12 13 0-16,12 4 0 0,4 3-1 16,9 2 1-16,6 4 0 15,7 0 0-15,4-3 0 16,4-3 1-16,4-2-1 0,3-6 1 16,0-2 0-16,4-7 0 15,-7-3 0-15,1-3 0 16,-6-7 1-16,-3-1 0 0,-7-5 0 15,-6-2-1-15,-5-3 1 16,-2 3 0-16,-8-4-1 16,-2 3 0-16,-2 0-1 15,-5 1 0-15,-1 6 0 0,-1 2-1 16,0 3 0-16,-1 6 0 16,1 1 0-16,2 9 0 15,1 1 0-15,6 6 0 16,0 0 1-16,5 2 0 0,4-3 0 15,7-2 1-15,5-6-1 16,7-7 1-16,5-3 0 16,1-11-1-16,8-3 0 15,-4-8 0-15,4 0 0 0,-3-1 0 16,-1 2-1-16,-6 3 0 16,-3 3 0-16,-4 7 0 15,-7 6 0-15,0 5 1 16,-5 1-1-16,-4 10 0 0,-1 2 1 15,-5 5 1-15,-1 1-2 16,-2 8-10-16,-1-3-22 16,-7 7-37-16,2 4-5 15,-2 2-5-15,-3 4-3 0</inkml:trace>
  <inkml:trace contextRef="#ctx0" brushRef="#br0" timeOffset="27593.4145">4678 15923 59 0,'-37'31'67'0,"4"-12"-2"16,0-8-2-16,9-1-44 16,5-11-17-16,11-11-2 0,8-6-2 15,2-7-18-15,8-11-39 16,12 1-5-16,6-7-3 16,3-2 4-16</inkml:trace>
  <inkml:trace contextRef="#ctx0" brushRef="#br0" timeOffset="27958.2859">4938 15375 34 0,'0'-18'59'16,"-4"-2"3"-16,-4 3-3 16,-3 8-39-16,1-2-14 0,10 11-3 15,-11-13 0-15,11 13-2 16,0 0-1-16,0 0-1 15,14 8 0-15,2 1-1 16,5 0 1-16,3 4 0 0,6 0 1 16,7-2 0-16,-3 1 0 15,4-6 0-15,-5-4 2 16,4 0 3-16,-7-6 6 16,4-5 3-16,-10-10 3 0,-2-2 2 15,-5-10 1-15,-4 0 0 16,-3-13 0-16,-4 2-4 15,-4-2-4-15,-2 3-3 16,-5 1-3-16,-4 5-2 0,-3 7-4 16,-2 6-6-16,3 11-9 15,-3 8-15-15,3 0-27 16,11 3-19-16,-2 12-5 16,4-2-6-16</inkml:trace>
  <inkml:trace contextRef="#ctx0" brushRef="#br0" timeOffset="28234.2654">5765 14607 26 0,'-22'0'59'0,"-5"2"2"15,-20 13-32-15,16 4 0 16,2 8 0-16,2 11-5 15,3-1-7-15,9 7-3 0,2-6-4 16,9 1-1-16,4-7-2 16,10-3 1-16,10-15-1 15,7-10 0-15,12-5-1 0,8-13 0 16,6-8-7 0,3-8-16-16,0-7-44 0,7 1-6 15,-6 1-7-15,-1 2-1 16</inkml:trace>
  <inkml:trace contextRef="#ctx0" brushRef="#br0" timeOffset="28816.9459">5236 16782 73 0,'0'0'77'0,"-6"9"-2"0,6-17-5 15,11-9-45-15,6-6-8 16,3-6-7-16,11-1-24 16,-2-2-39-16,10-7-18 15,-2 0-6-15,-2 2-2 16</inkml:trace>
  <inkml:trace contextRef="#ctx0" brushRef="#br0" timeOffset="29613.0954">5885 15868 16 0,'-25'-20'65'15,"-1"1"4"-15,4 10-25 0,1-4-9 16,6 4-9-16,2 2-9 15,13 7-7-15,-13 0-5 16,13 0-4-16,1 16-1 16,8-1-1-16,2 2 0 15,4 3 0-15,3 5 1 0,1-3 1 16,2 5 0-16,-1-5-1 16,2 2 1-16,-2 2 1 15,-2-6 0-15,-2 4-2 0,-2-7 1 16,-1 3 1-16,-3-7 1 15,-3 1-1-15,-2-5 1 16,-5-9 0-16,6 12 0 16,-6-12 1-16,0 0-1 0,-7 6 1 15,7-6 1-15,-16 0 0 16,5-6 0-16,-4-2 0 16,-1-1 1-16,-2-2 0 15,-1-4 0-15,1-1 1 0,-3-4-2 16,1-1 0-16,0-1 0 15,-1-2-1-15,4-3-1 16,-2-4 0-16,3 1 0 16,2-6-1-16,5-3 0 0,0 0 0 15,6-3-1-15,4 2-1 16,3 2-2-16,10 2-7 16,7 3-18-16,4 12-34 15,4-1-14-15,4 6-5 0,0 3-3 16</inkml:trace>
  <inkml:trace contextRef="#ctx0" brushRef="#br0" timeOffset="29855.7177">6076 15868 30 0,'0'0'56'0,"-9"-13"2"0,-4-8-35 16,17 0-18-16,10-12-31 16,8 0-22-16,5-9-5 15</inkml:trace>
  <inkml:trace contextRef="#ctx0" brushRef="#br0" timeOffset="30286.3169">6607 15182 5 0,'-18'-12'56'0,"-2"3"0"16,5 5-22-16,-5 4-8 15,2 4-6-15,0 12-6 0,0 5-4 16,4 10-4-16,1 1 0 16,1 11 0-16,3 4-2 15,4 1 1-15,3-2 1 0,2-5-1 16,11-2 2-16,4-16-1 16,8-2 2-16,6-16 0 15,2-6 1-15,5-11-1 16,2-10 0-16,0-2-2 0,-3-9-10 15,-1 3-27-15,0 3-31 16,-9 0-6-16,-4 3-4 16,-9 4 0-16</inkml:trace>
  <inkml:trace contextRef="#ctx0" brushRef="#br0" timeOffset="32455.2718">5071 12964 7 0,'-74'-6'37'0,"-7"5"-27"16,-5 3-8-16,-6 14 1 15,-4 9-3-15,-2 5 0 0,-12 12 0 16,-3 4-2-16,-7 9 2 16,-3 4 2-16,-2 10-4 15,-15 21 1 1,-4 4 5-16,5 9 2 16,2-1-2-16,3 15 2 0,0 1-1 15,9 12-1-15,8-5 4 16,23-10-1-16,1-5-2 15,8 4-4-15,9 8 0 16,9-5 2-16,9-2-2 0,6 2 0 16,10 4-2-16,5-2 0 15,14 10-1-15,9-7 0 16,3-6 1-16,9 1 2 0,7 1-1 16,16-6 0-16,1-5 1 15,12-4 0-15,3-14-2 16,13-6 1-16,12-8 1 15,8-11-1-15,9-16 4 0,6-9 2 16,9-16 1-16,8-8 2 16,15-13 4-16,-2-8 2 15,7-14 3-15,10-16-2 0,5-8 0 16,3-13-1-16,6-7 1 16,1-11-3-16,1-6-1 15,2-8-1-15,2-2-2 16,-7-8 2-16,-3 0-3 15,3-5-1-15,0-4-1 0,-4-4 2 16,-8-1-2-16,3-1-1 16,-6-1 0-16,-5 5-1 15,0 0 0-15,-9 6 0 16,-10 2-1-16,-1 9-1 0,-4 2-1 16,-11 4 2-16,-3 1-2 15,-10 2 0-15,-6 2 1 16,-10 0 0-16,-4 0-1 15,-15 0 1-15,-7 1 0 0,-9 0 0 16,-13 5-1-16,-10-2 3 16,-5 0-2-16,-16 2 1 0,-11 3-1 15,-12 1 0-15,-10 4 0 16,-13 4 0-16,-8 3-1 16,-10 6 0-16,-10 8-1 15,-7 8 0-15,-7 9 0 16,-7 11-1-16,-7 11 0 0,-6 9 0 15,-5 14 0-15,-3 17 0 16,-8 15-2-16,-2 15-3 16,1 7-4-16,2 19-7 15,0 11-13-15,5 6-36 16,12 16-8-16,5 8-5 0,11-2 0 16</inkml:trace>
  <inkml:trace contextRef="#ctx0" brushRef="#br0" timeOffset="33642.3646">7022 14833 32 0,'-23'-33'62'0,"7"-1"2"0,-3-1-5 16,-7-4-43-16,19 1-4 15,10-2-3-15,19 7-4 16,4-1-3-16,11 3 0 16,3 5-2-16,11 5-2 0,3 3 2 15,3 11-1-15,0 7 1 16,-4 3 0-16,0 11 0 15,-11 5 1-15,1 6-1 16,-14 2 0-16,-3 7 2 16,-11-2-1-16,-6 9-1 0,-9 2 2 15,-4 0 0-15,-9 4 2 16,-9-1 2-16,-2 1-1 0,-8-1 0 16,2 4 0-1,-4-5 1-15,0-5-7 0,3 0-17 16,5-5-26-16,-1-1-19 15,5-6-5-15,5-3-2 0</inkml:trace>
  <inkml:trace contextRef="#ctx0" brushRef="#br0" timeOffset="33979.8144">7059 15138 40 0,'-5'-14'61'15,"-1"0"0"-15,2 1-2 16,4 13-45-16,-1-10-6 0,1 10-4 16,14 0-2-16,-1 8-2 15,1 7-1-15,-1 5-1 16,3 6 1-16,-4 0 0 0,-2 7 0 16,-5-5 2-16,-3 0 2 15,-2-4 6-15,-2-1 4 16,-3-7 3-16,-1-6 1 15,6-10-1-15,0 0 0 0,0 0-1 16,0-13-4-16,16-5-4 16,7-4-3-16,10-3-4 15,9 0-2-15,9-1-5 0,13 0-6 16,6 3-9-16,10 3-21 16,11 7-27-16,4 1-5 15,1 6-3-15</inkml:trace>
  <inkml:trace contextRef="#ctx0" brushRef="#br0" timeOffset="35314.6433">5183 15713 20 0,'-11'7'61'16,"2"-5"4"-16,9-2-32 16,-13-6-4-16,13-5-5 15,7-7-4-15,6-7-4 0,4-6-3 16,4-11-2-16,8-6 0 16,3-9-1-16,7-3 0 15,3-5-3-15,6-3-1 0,0-2 0 16,7-2-2-16,-2 3 0 15,6 1-2-15,1-3-1 16,0 7-7-16,2-1-9 16,-1 7-16-16,0 8-19 0,-5 1-20 15,4 5-4-15,-7 3-3 16</inkml:trace>
  <inkml:trace contextRef="#ctx0" brushRef="#br0" timeOffset="35654.663">5671 15363 17 0,'-21'14'56'0,"9"-5"-1"16,12-9-26-16,0 0-6 16,6-12-3-16,9-8-4 15,9-2-1-15,0-11-1 16,8-2-3-16,0-10-2 0,10 1-3 16,-4-4 1-1,6 5-4-15,-2-1-5 0,-5 2-10 16,3 3-14-16,2 7-25 0,-5 0-12 15,-1 2-2-15,-4-1 3 16</inkml:trace>
  <inkml:trace contextRef="#ctx0" brushRef="#br0" timeOffset="36855.8042">6333 14495 5 0,'14'-24'23'0,"-2"-4"-1"0,8-2-2 16,-5-7-1-16,7 0 2 15,-5-2-4-15,5-9 2 16,-8 3-3-16,-3-5 2 15,1 1-2-15,-5-4 0 0,-2-4 1 16,-2 2-3-16,-3-2-2 16,0 1 0-16,-8-3-3 15,0 2-1-15,-3 1-2 16,-3 0 1-16,-4 6-3 0,-4 1 1 16,-1 5-1-16,-5 3 0 15,0 2 0-15,-3 1 1 16,-1 4 0-16,-3 5-1 0,-2 1-1 15,3 4 0-15,-6 2 0 16,2 5-1-16,-4 2-1 16,1 5-1-16,-3 3 1 15,2 3 0-15,-3 4-1 0,-2 0 0 16,2 7 0-16,-2 5 0 16,1 2-1-16,0 2 1 0,0 5-1 15,1 0 0-15,1 2 0 16,6 0 1-16,1 3 0 15,4-6-1-15,2 3 1 16,6-3 1-16,2-2-1 16,7-4 0-16,3 0 0 15,3-3-1-15,4-2 1 0,6-9-1 16,-4 12 1-16,4-12 0 16,0 0 0-16,-3 10 0 15,3-10 1-15,0 0 0 0,0 0 1 16,0 0 0-16,11-1-1 15,-11 1 1-15,1-11 0 16,-1 11-1-16,0-13 0 0,0 13 0 16,-3-18 0-16,-1 7 0 15,-1 0-1-15,0-2 1 16,0-1-1-16,1 0 0 16,-1 0 0-16,-1-1 1 0,3 1-1 15,-1 2 0-15,1 2 0 16,3 10 0-16,-2-16 0 15,2 16-1-15,0 0 0 16,0 0-1-16,9 1 1 0,-4 9 0 16,0 2 0-16,3 1 0 15,-1 6 1-15,1-1-1 16,-2 6 1-16,0-3 0 16,0 4 0-16,-2-5 0 0,2 3 0 31,-2-2 1-31,2-6-1 15,-2 1 1-15,2-6 0 0,-6-10 1 16,17 8-1-16,-4-6-1 16,3-4 0-16,4-8 1 15,7-2-3-15,7-6-7 16,14-3-20-16,8 0-39 0,12-4-5 16,5-2-4-16,3-5-1 15</inkml:trace>
  <inkml:trace contextRef="#ctx0" brushRef="#br0" timeOffset="48989.7808">7128 13536 47 0,'-1'23'51'16,"1"8"-35"-16,9-3 1 16,4 1 4-16,3-7 1 0,-3-9 1 15,4-5 0-15,-5-8-2 16,1-7 1-16,-3-8-3 16,-1-6-2-16,-2-7-5 15,-3-4-1-15,1-2-4 16,-5-3-2-16,1 3-1 0,-1 0 0 15,0 5-1-15,-4 3 0 16,2 5-1-16,1 6-1 16,1 6-1-16,0 9 0 0,0 0-1 15,13 9 0-15,-4 7 0 16,3 2 0-16,3 5 1 16,4-2 0-16,1 1 1 15,3-2 0-15,0-6 1 16,-4-5-2-16,0-9 2 15,0 0 1-15,-5-11-1 16,-1-5 0-16,-3-7 0 0,-5-5 1 16,-1-2-3-16,-1 0 2 15,1 2 0 1,-3 3-1-16,1 3-1 0,2 3 0 16,-2 7-1-16,-2 12-1 15,10-8 1-15,-10 8 0 0,16 7 1 16,-6 4-2-16,1 2 1 15,3 2 1-15,0-4 0 16,2-1 0-16,1-5 1 16,0-5 1-16,2-4-2 0,-1-9 1 15,0-5 2-15,-1-5-1 16,1-6-1-16,-5-2 0 16,-3 1 1-16,2 0-2 15,-2 3 1-15,-1 5-1 0,-2 5 0 16,1 5-1-16,-8 12 0 15,16-7 0-15,-7 8 0 16,2 7 0-16,1 5 1 0,2 0-1 16,2 0 1-16,2-3 0 15,1-2 1-15,2-4-1 16,3-4 1-16,2-6 0 16,-1-6 0-16,4-8 1 15,-4-3-1-15,1-6 0 0,-5-5-1 16,-6-4 1-16,-8-4-1 15,-5-3 1-15,-4-4 0 16,-12-5 2-16,-2-4-1 0,-8 0 1 16,0 0 2-16,0 3 0 15,4 3 1-15,0 8 0 16,4 6-1-16,4 13 0 0,2 10-2 16,10 15-1-16,0 0 0 15,-2 21-1-15,5 3-2 16,10 9 1-16,3 1-1 15,4 4 1-15,6-1 0 16,4-2 1-16,2-2-1 0,4-7 0 16,-2-7 1-16,-2-4 0 15,-1-8 0-15,-5-7 0 16,-3-1 1-16,-6-9 0 0,-5-4 0 16,0-4-1-16,-6-1 1 15,1-1-1-15,-3 0 0 16,2 3-1-16,3 3 0 0,-1 3-1 15,5 7 1-15,3 4 0 16,0 5-1-16,0 9 0 16,0 3 1-16,0 8-1 15,-4 4 1-15,-3 4-4 16,-7 1-5-16,-2 4-13 0,-5-7-28 16,-8-2-25-16,3-6-7 15,-6-7-4-15,-2-13 18 0,3-5 25 16</inkml:trace>
  <inkml:trace contextRef="#ctx0" brushRef="#br0" timeOffset="49138.4218">8339 12780 18 0,'-12'-30'76'16,"0"0"5"-16,3-3-3 0,8 1-22 16,-2-1-18-1,3-2-11-15,2-1-7 0,9-3-8 16,7 1-4-16,1-3-3 16,1 4-2-16,2 0-5 15,-3 7-9-15,-2 3-19 0,-8 3-38 16,-4 11-8-16,-5 13-6 15,-14-10-4-15</inkml:trace>
  <inkml:trace contextRef="#ctx0" brushRef="#br0" timeOffset="50180.5182">5161 15864 41 0,'0'0'51'16,"-13"-7"-7"-16,10-2-7 15,3-1-4-15,2-9-6 0,13-8-5 16,4-10-5-16,13-10-3 16,9-14-2-16,8-10 0 15,11-11-2-15,4-8 0 16,10-4-2-16,2-1-2 16,3 1-1-16,-5 4 0 0,-1 6 0 15,-2 12-2-15,-10 8 0 16,-3 11-1-16,-13 13 1 15,-8 8-6-15,-6 12-5 0,-10 4-8 16,-6 9-14-16,-5 7-27 16,-10 0-15-16,0 0-4 15,-1 5-2-15</inkml:trace>
  <inkml:trace contextRef="#ctx0" brushRef="#br0" timeOffset="55903.4085">18153 14111 11 0,'21'0'24'0,"7"3"3"16,-1-3-1-16,11 0 0 16,9 0-2-16,1 0-3 15,10 0 0-15,3 0-3 16,8 0 0-16,6-3-2 16,5 3-2-16,7-4-1 15,7 0-1-15,7-1-1 0,2 4-1 16,13-5-2-16,7 2 0 15,3 1-2-15,11-1 0 0,6 2 1 16,4 1-2-16,4 2 0 16,8 0-1-16,4-1 0 15,6 1-1-15,4 5 1 16,5-2-2-16,2 3 1 0,5-3 0 16,4 2-1-16,3-4 1 15,2 0-1-15,2 1 1 0,10-3-1 16,3 1-1-16,-1-3 1 15,-5-3-1-15,4-1 1 16,-1 0-1-16,-5-3-1 16,0 1 1-16,-10-3-1 15,-7 0 1-15,-7-1-1 16,0-1 2-16,-14 1-2 0,-10-1 1 16,-14 2-1-16,-12-1 1 15,-15 2-1-15,-11 1-5 0,-19 3-13 16,-18 1-19-16,-20 2-32 15,-9 3-5-15,-21-3-4 16,-14 3-3-16</inkml:trace>
  <inkml:trace contextRef="#ctx0" brushRef="#br0" timeOffset="57432.2878">16205 8309 16 0,'-62'-20'54'0,"8"-4"2"0,7-6-1 16,10 10-40-16,6-9-9 15,10 6 0-15,5 0 1 16,8 7-2-16,-1 4-2 0,9 12-2 16,-6-11 0-16,6 11-1 15,0 16 0-15,0 2-1 16,0 10 0-16,5 3 1 0,2 8 2 15,3 3-1 1,5 3 3-16,3-2-2 0,2 4 1 16,5 1 1-16,4-5 2 15,4 2 2-15,4-9 2 0,1-1 0 16,9-10 3 0,3-1 2-16,10-15 0 0,7-7 0 15,10-8-3-15,9-14-1 16,11-7 0-16,10-15-3 15,14-9-3-15,15-10-2 0,12-10-7 16,1-8-27-16,22-9-40 16,20-10-4-16,10-16-5 15,14-13-3-15</inkml:trace>
</inkml:ink>
</file>

<file path=ppt/ink/ink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45:08.123"/>
    </inkml:context>
    <inkml:brush xml:id="br0">
      <inkml:brushProperty name="width" value="0.05292" units="cm"/>
      <inkml:brushProperty name="height" value="0.05292" units="cm"/>
      <inkml:brushProperty name="color" value="#FF0000"/>
    </inkml:brush>
  </inkml:definitions>
  <inkml:trace contextRef="#ctx0" brushRef="#br0">10465 5528 17 0,'-8'-12'49'15,"-1"-11"-18"-15,1 1 0 16,4 1-4-16,1 1-3 16,0 1-4-16,0 2-3 0,3 4-2 15,0 0-3-15,0 3-2 16,0 10-3-16,1-13-1 15,-1 13-3-15,0 0-1 0,0 0-1 16,0 0-1-16,0 0-1 16,2 8 1-16,0 3-1 15,2 0 1-15,1 1 1 16,5 0 2-16,2 2 1 16,6-4 0-16,8-3 1 0,9-5 0 15,6-2 1-15,14-8-1 16,17-7 0-16,5-8 0 15,10-8-3-15,9-3 0 16,4-6-1-16,2 1 0 0,2-1 0 16,-6 1-1-16,-7 4 0 15,-7 4-1-15,-10 5 4 16,-17 3-2-16,-3 6 1 0,-16 3-1 16,-7 3 2-16,-11 4-1 15,-7 3 1-15,-13 4 0 16,12-4 1-16,-12 4-3 15,0 0-6-15,0 0-17 0,4 9-35 16,-4-9-14-16,2 20-4 16,-2-9-3-16</inkml:trace>
  <inkml:trace contextRef="#ctx0" brushRef="#br0" timeOffset="3794.3269">10608 6263 19 0,'-6'-13'31'0,"1"1"-1"15,-4-2 2-15,3 1-4 16,-3 1-3-16,3 1-4 0,1-2-3 16,1 0-2-16,-2 1-4 15,0 4-2-15,6 8-3 16,-2-15 0-16,2 15-3 0,-1-10-1 15,1 10-2-15,0 0-1 16,0 0 0-16,4-5-1 16,-4 5 1-16,0 0-2 15,16 3 2-15,-16-3-1 0,13 8 1 16,-13-8 0-16,14 15 0 16,-5-6 0-16,-3 3 0 15,4 0 1-15,-3 1-1 16,0 0 0-16,1 1 0 0,0-3 0 15,2 1 2-15,-4-2-2 16,6-1 1-16,-2-5 1 16,4 0-1-16,2-4 2 15,7 0-1-15,4-2 1 0,-2-7 1 16,7 0-1-16,3-5-1 16,4-3 0-16,3-2 0 15,7-4 0-15,-1-3 0 16,1-1-2-16,9 0 1 0,0-4 0 15,6 2 0-15,4-3 2 16,-1 3-1-16,1 0-1 16,-1 1 0-16,1 0 0 0,-8 6-5 15,-1-2-8-15,-8 6-10 16,-3 2-21-16,-11 6-21 16,-4 6-5-16,-4 0 3 0</inkml:trace>
  <inkml:trace contextRef="#ctx0" brushRef="#br0" timeOffset="6778.1569">10581 7136 5 0,'-11'-14'26'0,"5"-4"-3"16,0 5-3-16,-1 4-3 0,2 1-4 16,5 8-6-16,-2-14-4 15,2 14 1-15,0 0-3 16,0 0-1-16,0 0 1 0,7 1 0 16,-7-1 2-16,14 7-1 15,-14-7 2-15,17 15 0 16,-8-7 1-16,1 2 2 15,2 0-1-15,-4-1 0 0,4 0 1 16,-4-3 0-16,5 2 2 16,-2-4 0-16,6-3 1 15,6-1 1-15,2-2-2 16,13-6 1-16,3-6-1 0,9-2-2 16,3-7 0-16,7 1-2 15,2-7 0-15,0 4-2 16,-3-3 1-16,-6 4-2 15,-2 1 1-15,-9 3 0 16,-4 2-1-16,-8 6-1 16,-5 3 0-16,-3 4 0 0,-10 0-1 15,0 4 0-15,-12 1 0 16,15 0 1-16,-15 0-1 16,0 0-1-16,8 3 1 0,-8-3-2 15,0 0 0-15,0 0-3 16,0 0 1-16,11 10-2 15,-11-10-2-15,0 0-1 0,0 0 1 16,0 0-4-16,7 4 0 16,-7-4-1-16,0 0-5 15,0 0-1-15,0 0-12 16,10 0-12-16,-10 0-11 16</inkml:trace>
  <inkml:trace contextRef="#ctx0" brushRef="#br0" timeOffset="17135.3574">11189 8056 6 0,'0'0'29'0,"0"0"-5"16,0 0-1-16,-1-9 0 15,1 9-3-15,0 0-2 16,0 0-2-16,0 0-2 0,0 0-3 16,0 0 0-16,0 0-1 15,0-8 0-15,0 8-2 16,0 0-1-16,0 0-3 15,0 0-1-15,0 0 0 0,0 0-2 16,0 0 0-16,10 1-1 16,-10-1 0-16,7 11 0 15,-7-11 1-15,15 15 0 0,-8-5 0 16,3-1 0-16,-3 1 0 16,7-2 0-16,-5 0 0 15,3 0 1-15,0-2-1 16,1 0 1-16,-1-2-1 15,3-1 0-15,4-1 1 16,-2-2 0-16,2-2 1 16,3-7 2-16,12-3 1 0,2-8 1 15,12-3 0-15,2-11 0 16,11-2 0-16,0-4-1 16,10-7-1-16,0 4-2 0,0-2-1 15,-5 6-1-15,0 1 0 16,-9 7 1-16,-3 3-2 15,-6 5 1-15,-6 7-1 16,-9 2-9-16,-11 5-24 0,-5 3-33 16,-4 5-3-16,-5 1-7 15,-8 0 6-15</inkml:trace>
  <inkml:trace contextRef="#ctx0" brushRef="#br0" timeOffset="27814.9884">12879 5203 1 0,'-18'0'52'0,"2"-1"2"15,2 6-34-15,6-4-1 16,8-1-3-16,0 0 1 0,0 0-4 16,6 0 0-16,8 1-1 15,4-5-2-15,4-1 0 16,2-3-2-16,4 0-2 16,0-3-2-16,2 2-2 0,-4-1 0 15,-1 4-1-15,-4-1 0 16,-4 3-1-16,-1 3 0 15,-5 1-1-15,0 7 2 0,-4 5-1 16,2 9 2-16,-5 1-2 16,-2 9 4-16,1 8 1 15,1 3 1-15,-3 5-2 16,0 1 0-16,-1 1-7 16,2-1-12-16,0 5-22 0,-1-9-25 15,7-5-3-15,3-10-4 16</inkml:trace>
  <inkml:trace contextRef="#ctx0" brushRef="#br0" timeOffset="28214.8337">13446 5385 14 0,'10'24'17'16,"4"1"0"-16,5-11-2 16,7-7 1-16,-1-5-2 15,0-2 3-15,2-9 0 16,-3-5 3-16,-1-4-1 0,-5-1 1 15,-3-3-1-15,-5-3-2 16,-6 4 0-16,-3-4-3 16,-3 3-3-16,-8 1-4 15,-3 6-3-15,-7-3-1 0,-3 8-5 16,-1 4 2-16,-1 4-1 16,-2 2-2-16,3 5-3 15,-2 2-7-15,6 5-15 16,11 4-28-16,4-5-7 15,5 2-2-15</inkml:trace>
  <inkml:trace contextRef="#ctx0" brushRef="#br0" timeOffset="28627.473">13790 5192 0 0,'-5'20'16'16,"3"-1"2"-16,0 2-1 16,5 0 0-16,8-5-3 15,2 1 1-15,8-7 1 0,-1-1-1 16,4-9 3-16,9-1-2 15,-5-8-1-15,5-8-2 16,-7 1 1-16,-1-3-1 0,-7-1 1 16,0 1-3-16,-9 1 0 15,-7-1-3-15,-2 3 2 16,-2 4-1-16,-9-1-4 16,-3 2-1-16,-3 1-1 15,-4 5-3-15,1 1 0 0,-4 4 0 16,2 0-3-16,-2 4-3 15,6 6-6-15,1 0-8 16,7 2-19-16,7 4-22 0,0-2-6 16,7 1-1-16</inkml:trace>
  <inkml:trace contextRef="#ctx0" brushRef="#br0" timeOffset="29006.1372">14150 5185 3 0,'15'8'15'0,"0"-3"1"15,4 0-1-15,0-5 0 16,0 0 3-16,1-3 1 0,1-5 4 16,-1 1 0-16,-5-3-1 15,-1 1 0-15,-3-3 0 16,-5 1-3-16,-3 0-3 0,-3 2-3 16,-3-1-4-16,-6 1-3 15,-2 2-3-15,-4 0-1 16,-3 1-2-16,-1 3-1 0,-1 2-1 15,1 0-4-15,4 1-9 16,0 2-20-16,3 3-28 16,12-5-5-16,-8 11 0 15</inkml:trace>
  <inkml:trace contextRef="#ctx0" brushRef="#br0" timeOffset="29434.6152">14394 4996 6 0,'0'0'23'0,"0"0"-8"16,-4 9 1-16,2 4-3 0,1 0-1 15,1 3 1-15,0-1-1 16,0 1-2-16,5-1 2 15,0-1 2-15,0-1-1 0,6-2 1 16,-4-5 2-16,7-1 0 16,-2-4 1-16,0-1 1 15,3-1-1-15,-1-6 0 16,0-1-3-16,-4-3 0 16,2 2-4-16,-4-3 1 15,-1-1-4-15,-3 2-1 0,-3-1-2 16,-1 1-1-16,-3 0-2 15,-6 2-1-15,-2 2 0 0,-3 0-1 16,-1 5-1-16,-5 2 0 16,3 0 0-16,1 0 0 15,4 0-3-15,2 4-3 16,2-2-6-16,8-2-9 0,0 0-9 16,0 0-18-16,0 0-16 15,10 6-8-15</inkml:trace>
  <inkml:trace contextRef="#ctx0" brushRef="#br0" timeOffset="29784.8772">14569 4955 14 0,'0'0'40'0,"0"0"-7"16,0 0-2-16,0 0-9 15,0 0-4-15,17 8-4 16,-17-8-3-16,14 18-2 15,-9-6-1-15,10 0-3 0,-6 1-1 16,5-2 0-16,0 1-1 16,1-3 3-16,3-3 3 15,3-5 4-15,0-3 3 0,3-8 2 16,-1-3 2-16,-3-3-1 16,-2-7 3-16,-3 1-4 15,-6-2-2-15,-4-2-4 16,-4 5-4-16,-5 1-3 0,-5 0-2 15,-9 3-3-15,-3 6-1 16,-5 4-1-16,-3 7-6 16,-6 1-6-16,-2 9-9 0,-3 4-16 15,-1 4-35 1,5 3-6-16,5 2-4 0,0 2 8 16</inkml:trace>
  <inkml:trace contextRef="#ctx0" brushRef="#br0" timeOffset="30388.4853">12943 6034 24 0,'0'0'51'16,"-8"0"-15"-16,8 0-11 15,0 0-2-15,10 0 0 16,12-3-1-16,11-10-2 0,9-6-1 16,18-10-5-16,15-9-2 15,18-10-2-15,12-5-2 16,11-8-2-16,4-3 0 16,6-1-2-16,4 2-1 15,-12 6-2-15,-9 7 1 0,-9 5-1 16,-17 8 0-16,-12 8-1 15,-9 5 1-15,-20 8-7 16,-15-1-15-16,-6 7-34 0,-7 6-14 16,-14 4-5-16,0 0 4 31</inkml:trace>
  <inkml:trace contextRef="#ctx0" brushRef="#br0" timeOffset="32130.311">14747 4952 5 0,'8'28'7'0,"0"1"0"16,3-3 2-16,0-2 4 15,0-6 3-15,1-2 8 16,1-7 3-16,1-6 2 16,-5-3 0-16,1-6 1 0,-2-4-2 15,-2-6-4-15,-2-1-4 16,-4-4-6-16,0 0-2 0,0 0-2 15,-4-1-3 1,-2 1 0-16,-1 1-2 0,2 4-2 16,-3 2-2-16,3 5-1 15,5 9-1-15,-12-2 0 16,9 8-1-16,2 11-2 0,1 3 2 16,0 9 0-16,3 2 1 15,6 2 2-15,-1-3-1 16,4-4 1-16,2-3 1 0,-3-4 2 15,3-10-1-15,-2-6 1 16,-3-3 0-16,-2-11 0 16,-2-4 0-16,-4-6 0 15,0-3-1-15,-2-3-1 16,-8-1-1-16,2 1 0 0,0 0-1 16,-2 4 0-16,0 4-1 15,1 4-1-15,0 6-1 16,8 9 0-16,-15 0 0 0,11 13 0 15,-3 3-3-15,4 13-9 16,1 1-16-16,-3 6-33 16,4 9-7-16,0 1-4 15,-2 3 0-15</inkml:trace>
  <inkml:trace contextRef="#ctx0" brushRef="#br0" timeOffset="40650.6644">12665 4866 11 0,'-6'-11'21'0,"-3"2"-3"16,9 9-4-16,-18-14-5 15,10 14-3-15,-6 0-4 16,3 4-1-16,-2 9 1 16,-2 4-2-16,-1 6 0 0,-1 6 0 15,3 5 0-15,2 1 1 16,1 6 0-16,7-5 1 15,3 4-1-15,1-9 2 0,4 2-1 16,4-8 2-16,8-3-2 16,1-8-2-16,8-3-8 15,1-6-14-15,4-5-7 16,6-4-9-16</inkml:trace>
  <inkml:trace contextRef="#ctx0" brushRef="#br0" timeOffset="41192.2922">12883 5005 0 0,'1'15'0'0,"3"2"3"15,4 1 0-15,-2 4 0 16,2-3-2-16,2 1 1 15,-3-4-1-15,2-1 15 16,-6-7 2-16,-3-8 1 0,0 0 3 16,0 0 4-16,0 0 0 15,-12-15 1-15,0 0 1 16,-3-6-12-16,-2 2-4 16,0-4 0-16,0 2-2 0,2-2-3 15,1 4-2 1,2-3-1-16,-2 5 0 0,6 0-2 15,-1 3 0-15,5-1-2 16,0 5-1-16,3 1 0 16,1 9 0-16,1-10-1 0,-1 10-1 15,16-3 1-15,-6 3 0 16,5 2 1-16,1 1 1 16,1 2-1-16,1 1 2 15,-2 1-1-15,-1-2 1 0,-2-1-1 16,0 0 1-16,-4-1-1 15,-9-3 1-15,12 4 0 16,-12-4 0-16,0 0 1 16,0 0 0-16,0 0-1 15,0 0 0-15,0 0 1 0,0 0-1 16,0 0-3-16,0 0-7 16,6-4-11-16,-6 4-21 15,0 0-17-15,13 0-8 16,-13 0-1-16</inkml:trace>
  <inkml:trace contextRef="#ctx0" brushRef="#br0" timeOffset="45387.5322">13533 6217 34 0,'19'54'40'0,"4"-7"-47"0,-2-4-20 16,7-2-9-1</inkml:trace>
  <inkml:trace contextRef="#ctx0" brushRef="#br0" timeOffset="45770.645">13794 6129 26 0,'-2'12'52'0,"2"-12"-11"0,9 5-19 16,8 5-2-16,0-1 0 15,9-3-3-15,-2-2-3 16,5-4-3-16,4 0-2 0,-2-10 0 16,0-3-2-16,-9-3 2 15,-1-5 1-15,-9 1-1 16,-4-2 2-16,-9-1 1 16,-12 4-1-16,-1 1 1 15,-10 1-3-15,2 7-1 0,-3 3-3 16,0 7-1-16,3 2-1 15,4 9-2-15,0 4-3 16,10 6-5-16,1 1-6 16,7 4-11-16,0-2-14 0,11-4-24 15,7-1-10-15,4-8-3 16</inkml:trace>
  <inkml:trace contextRef="#ctx0" brushRef="#br0" timeOffset="46148.7666">14100 5949 18 0,'0'-15'30'0,"0"15"-2"16,0 0 1-16,0 0-9 16,5 2-5-16,4 9-4 0,4 5-3 15,2-2 2-15,5 2 1 16,2-5 0-16,2-1 1 15,-1-4 1-15,0-4 1 0,-1-2-1 16,0-2-1-16,-7-7-1 16,-2-3-2-16,-6-3 1 15,0-7-1-15,-7 3-1 16,0-4-2-16,-11 1 0 0,1-1-1 16,-8 4 0-16,-1 1 0 15,-3 3-2-15,-1 4-1 16,3 5-1-16,0 3 0 0,2 3-1 15,1 7 0 1,5 6-1-16,5 2-3 0,7 6-9 16,0 1-10-16,10-3-19 15,8 4-25-15,4-6-5 0,5-2-1 16</inkml:trace>
  <inkml:trace contextRef="#ctx0" brushRef="#br0" timeOffset="46877.4837">14463 5738 7 0,'-14'0'25'16,"11"9"0"-16,2 1-3 15,1 7-6-15,7-3 0 16,5 3-2-16,-1-2-1 15,7 0 0-15,-1-5-2 0,6-5 2 16,5 0 0-16,-6-5 1 16,3-2 0-16,-6-6 1 0,1-2 0 15,-11-3-2-15,2 0 1 16,-11-5-1-16,0 4-2 16,-7-3-1-16,-3 3-2 15,-5-1-1-15,-3 4-2 16,-1-1-1-16,-2 4-1 0,3 3-1 15,-4 4-1-15,2 1 0 16,1 4-1-16,6 5-1 16,2 0-2-16,3 4-3 0,2-2-6 15,6 3-4-15,0-3-4 16,5-2-5-16,-5-9-1 16,20 8-4-16,-8-8 3 15,3-2 3-15,0-5 6 0,0-3 5 16,-3-3 6-16,-1-1 3 15,-4-1 4-15,1-1 4 16,0 2 3-16,-5-1 1 16,-3 2 3-16,0 0-1 0,0 5 2 15,0 8-2-15,0-12-1 16,0 12 0-16,0 0-4 16,-6 10 1-16,14 2-3 15,-1 6 0-15,10-3-1 0,-3 5 1 16,9-1 1-16,-1-1 0 15,12-5 3-15,-6-2 1 16,0-6 3-16,1-5 2 16,-2-1 2-16,-3-12 2 0,-5-1 0 15,-10-8-1-15,-6 1 0 16,-5-6-3-16,-11 3-1 16,-6-4-2-16,-5 4-3 0,-3 1-1 15,-3 4-3-15,1 6-1 16,1 6 0-16,2 7-1 15,1 6-4-15,6 11-9 0,-1 4-13 16,5 5-28-16,9 10-19 16,1 1-4-16,5 1-6 15</inkml:trace>
  <inkml:trace contextRef="#ctx0" brushRef="#br0" timeOffset="50390.682">13524 5424 6 0,'0'0'20'16,"0"0"-2"-16,16-3-3 15,6-7-4-15,10-4 0 0,9-6 1 16,6-9-6-16,12 1 0 16,6-6-1-16,1 1-1 15,4-4 2-15,-4 2 0 16,-2 2 0-16,-8 1-1 15,-1 8 2-15,-10 0 1 0,-8 4-1 16,-7 4-4-16,-4 6-1 16,-4 2-9-16,-6 6-20 15,-7 2-25-15,2 1-1 0</inkml:trace>
  <inkml:trace contextRef="#ctx0" brushRef="#br0" timeOffset="50980.3714">13828 6308 9 0,'7'-13'27'16,"15"-6"-1"-16,11-5-2 16,8-8-2-16,11-5-2 0,6-5-2 15,10-5-4-15,3-3 0 16,2-2-1-16,-4 5-2 16,-8 0-1-16,-3 8 1 0,-5 3-3 15,-9 6 0-15,-7 5-3 16,-13 9-6-16,-4 5-13 15,-20 11-21-15,18-10-21 16,-18 10-4-16,-14 0-1 16</inkml:trace>
  <inkml:trace contextRef="#ctx0" brushRef="#br0" timeOffset="51373.2522">15071 5123 6 0,'0'0'45'15,"0"-14"-28"-15,1 4-3 0,14-2-3 16,0 2-18-16,5-3-32 16,8 4-3-16</inkml:trace>
  <inkml:trace contextRef="#ctx0" brushRef="#br0" timeOffset="53242.6372">8470 10258 40 0,'-17'-3'60'16,"6"3"-5"-16,-3 0-8 0,1 0-7 15,5-2-8-15,8 2-8 16,-5-16-9-16,9 4-2 16,7-7-5-16,7-2-1 15,7-9-1-15,3-3-1 0,5-6 0 16,4-1-2-16,1-1 2 16,1 0-3-16,1 4 2 15,-6 1-2-15,-2 8-1 16,-3 1-4-16,-4 10-9 15,-10 4-8-15,2 5-15 0,-9 8-27 16,-8 0-13-16,13 6-4 16,-12 4 1-16</inkml:trace>
  <inkml:trace contextRef="#ctx0" brushRef="#br0" timeOffset="53528.3925">8629 10280 53 0,'0'0'66'0,"-12"1"1"16,12-1-34-16,3-8-5 16,7-3-4-16,6-5-7 15,2-4-5-15,5-4-3 0,5-2-1 16,1-4-1-16,0 0-2 15,2-2 0-15,-2 5-1 16,1 1-1-16,-6 3 0 16,-4 7-2-16,-1 3-6 15,-6 5-15-15,1 7-27 0,-14 1-22 16,14-1-4-16,-14 1-4 16</inkml:trace>
  <inkml:trace contextRef="#ctx0" brushRef="#br0" timeOffset="56121.3345">11776 10260 38 0,'-8'0'67'15,"8"0"0"1,0 0-2-16,0-9-49 0,7 6-2 16,12-5 1-16,5 2-3 15,3-2-1-15,5 3-5 0,7-3-1 16,2 3-2-16,8-2 0 16,1 2-1-16,1-1 0 15,8 3 1-15,1-1 1 16,3 2 0-16,4-3 1 15,2 2 0-15,7-3 1 0,3 2 0 16,5-3 0-16,5 0 1 16,2-3-3-16,3-1 1 15,2 0-1-15,8-1 0 0,-6-3 0 16,4 1-1-16,-1 0 0 16,1 0 0-16,1-1 0 15,-1 1 0-15,0 0 0 16,-6 2-1-16,0 2-1 0,-2 0 0 15,-7 0 1-15,-1 2-1 16,-5 0 0-16,-1 1 0 16,-8 1 0-16,-3 0 0 15,-5 1 1-15,-3 0-1 0,-6-1 0 16,0 2 1 0,-6-1-1-16,-7 1 0 0,0 0 1 15,-7 1-1-15,-6-1 1 16,2 1-1-16,-7 2 1 15,-4-2 1-15,-1 1-1 0,0-1 1 16,-2 0-1-16,2-1 1 16,-1 0-1-16,0-1 1 15,3 0-2-15,-2-1 1 0,0 1-1 16,4 0 1-16,-1-1-1 16,2-1 0-16,4 1 0 15,5 0-1-15,3-1 1 0,2 0 0 16,2 0-1-16,4 0 1 15,0 1-1-15,0 0 0 16,-3 0 1-16,1 1-1 16,-1 0 0-16,-3 0 0 0,-1 1 0 15,1-1 0-15,0 1 0 16,2 1 0-16,1-1-1 16,-2 0 1-16,0 3 0 0,1-2 0 15,-1 0 0 1,-2 3 0-16,0-3 1 0,-3 2-1 15,-2-1 0-15,-2 1 0 16,-6-1 0-16,-2 1 1 16,-5 0-1-16,-3 1 1 0,-4 0 0 15,-10 0 0-15,11 0 1 16,-11 0-1-16,0 0 1 0,0 0 0 16,0 0 0-1,0 0-1-15,0 0 0 0,0 0 0 16,0 0-2-16,0 0-6 15,0 0-29-15,0 0-46 16,0 0-2-16,0 0-5 0,-11-6-6 16,-1-2 4-16</inkml:trace>
  <inkml:trace contextRef="#ctx0" brushRef="#br0" timeOffset="59136.8761">10090 11262 25 0,'0'0'35'0,"4"9"-1"15,-4-9-1-15,10 9-3 16,-10-9-3-16,0 0 0 0,10 12-4 16,-10-12-1-16,11 5-2 15,-11-5-2-15,0 0-1 16,8 2 0-16,-8-2-3 15,0 0-1-15,11 0-1 0,-11 0 0 16,0 0-2-16,3-7-1 16,-3 7-1-16,0 0-2 15,0-12-1-15,0 12-1 0,0 0 0 16,0-12-2-16,0 12 1 16,-1-10-1-16,1 10-1 15,0-9 1-15,0 9-1 16,0-8 1-16,0 8-2 0,0 0 1 15,0-10 0-15,0 10-1 16,0 0 0-16,0 0 1 16,0 0-1-16,0 0 0 15,6 6 0-15,-6-6 0 0,11 18 0 16,-5-6 0-16,2 2 0 16,-1 2 1-16,2-1 0 15,-4 1-1-15,0-3 1 0,-1 1 0 16,1-2 0-16,-2 0-1 15,-2-2 1-15,-1-10-1 16,2 15 1-16,-2-15 0 16,0 10-1-16,0-10 1 15,0 0 0-15,0 0-1 16,12 0 1-16,-4-4 0 0,7-9-1 16,5-3 1-16,10-4 0 15,3-10-1-15,8 0 1 16,3-6-2-16,7 0 1 0,4-2 0 15,-1 2 0-15,-1 0 0 16,-3 4-1-16,-4 5 1 16,2 1-1-16,-11 7 0 0,-6 2 0 15,-4 4 1-15,-7 4-1 16,-7 4 1-16,-6 1 0 16,-7 4-1-16,0 0 2 15,0 0 0-15,0 0 1 16,0 0-1-16,0 0-1 0,-3 4-1 15,3-4-3-15,0 0-7 16,0 0-12-16,0 0-26 16,0 0-29-16,0 0-7 0,0 0-5 15,0 0 0-15</inkml:trace>
  <inkml:trace contextRef="#ctx0" brushRef="#br0" timeOffset="64253.4577">17442 9890 10 0,'-8'-15'65'0,"8"15"6"16,-7-15-3-16,7 15-36 15,0-12-3-15,0 12-1 0,0 0-6 16,0-9-6-16,0 9-5 16,0 0-3-16,7 3-1 15,-1 5-1-15,3 8-2 16,0 1-1-16,1 8 1 0,1 1-1 16,-1 5-1-16,0-1 0 15,0 4 0-15,-1-3 0 16,-1-2-1-16,-2-3-1 15,-1 1-6-15,-1-9-13 0,0 0-27 16,5-2-27-16,-8-3-6 16,0-2-3-16,-1-11-2 15</inkml:trace>
  <inkml:trace contextRef="#ctx0" brushRef="#br0" timeOffset="68421.2084">10152 6084 28 0,'-5'-10'65'0,"5"10"4"0,-6-16-1 16,6 16-38-16,-2-12-9 15,2 12 0-15,10-2-9 16,5 3-4-16,1 11-2 0,5 2-3 15,1 7-1-15,7 5-1 16,-3 6 1-16,6 4 0 16,-3 2-1-16,-1 1 0 15,2 0-4-15,-8-6-9 16,3-1-21-16,1 0-33 0,-6-11-3 16,-4-6-4-16,0-11-1 15</inkml:trace>
  <inkml:trace contextRef="#ctx0" brushRef="#br0" timeOffset="68650.9904">10501 6094 38 0,'0'0'44'0,"-19"6"-1"16,9 9-7-16,-3 6-8 0,-1 4-6 15,3 5-4 1,-4 6-4-16,3 3-2 0,1-2-10 16,0 3-19-16,9 0-39 0,1-6-4 15,1-4-3-15,5-10 2 16</inkml:trace>
  <inkml:trace contextRef="#ctx0" brushRef="#br0" timeOffset="69171.0169">10900 6328 38 0,'0'0'49'0,"0"0"2"16,-10 8-43-16,10-8 1 15,0 0 2-15,0 0-1 16,0 0 0-16,0 0-2 0,0 0 0 16,0 0-1-16,0 0 3 15,3 5 0-15,-3-5-3 16,0 0 2-16,0 0 0 16,0 0-2-16,0 0 2 0,0 0-1 15,7-6-1-15,-7 6 0 16,0 0 1-16,0 0-1 15,-1-12-1-15,1 12-1 0,0 0 0 16,0 0-1-16,0 0-1 16,-7-8 0-16,7 8-1 15,0 0-1-15,0 0-1 16,0 0 1-16,0 0-1 0,0 0 0 16,-12-1 0-16,12 1 0 15,0 0 0-15,0 0 0 16,0 0 0-16,0 0-1 15,0 0 1-15,0 0 1 0,0 0-1 16,0 0 0-16,0 0 0 16,0 0-2-16,0 0-3 15,0 0-7-15,0 0-14 16,2 6-35-16,-2-6-9 0,0 0-3 16,0 0 2-16</inkml:trace>
  <inkml:trace contextRef="#ctx0" brushRef="#br0" timeOffset="70550.2914">10872 6231 26 0,'-12'-18'58'0,"-1"-1"-15"16,4 4-5-16,-5 4-7 0,14 11-6 16,-17-12-7-16,17 12-5 15,-19 8-5-15,14 7-1 16,3 6-3-16,0 10-1 0,0 1 1 15,0 9-1-15,2-2 1 16,2 2 0-16,4-3 0 16,9-1 0-16,4-3-3 15,1-6-7-15,5-3-10 0,-1-11-20 16,9 2-27-16,-5-11-3 16,6-3-2-16</inkml:trace>
  <inkml:trace contextRef="#ctx0" brushRef="#br0" timeOffset="70765.6948">11151 6282 1 0,'-1'-11'48'16,"1"11"-9"-16,0 0 0 16,-7 0-7-16,4 8-9 0,2 6-6 15,1 6-2-15,0 1-3 16,0 6-1-16,3-3-1 15,0 7-3-15,-1-4-4 16,2 3-6-16,1-1-18 16,-3-3-37-16,7-1-2 15,2-8-2-15</inkml:trace>
  <inkml:trace contextRef="#ctx0" brushRef="#br0" timeOffset="70902.1961">11293 6458 41 0,'0'0'46'15,"-15"-1"-23"-15,15 1-59 16,0 0-1-16</inkml:trace>
  <inkml:trace contextRef="#ctx0" brushRef="#br0" timeOffset="72521.3385">11654 6308 12 0,'-18'-1'61'15,"1"3"-16"-15,3-2 2 0,2 0-4 16,12 0-7-16,-9-14-7 16,9 0-9-16,3-1-6 15,9-4-6-15,-2 2-3 16,5-2-1-16,3 2-2 16,0 4-2-16,0 0 0 0,-1 7 0 15,-3 3-1-15,-2 3 0 16,0 5 0-16,-5 8 0 15,1 2-1-15,-4 4 2 0,-3 3 0 16,-1 1 0 0,0 3 0-16,-2-1 0 0,-10 0 2 15,1-1-2-15,-4-3 1 16,-3-2 0-16,1-4 1 0,-1-2 1 16,0-4 1-16,5-4 0 15,4-2 0-15,9-3 0 16,-12 0 0-16,12 0-1 15,0-9-1-15,0 9-3 0,15-12-3 16,-3 8-7-16,-2 1-14 16,5-3-36-16,-1 6-10 15,-1 2-4-15,1 2 0 16</inkml:trace>
  <inkml:trace contextRef="#ctx0" brushRef="#br0" timeOffset="73186.2816">11708 6427 13 0,'0'0'41'0,"0"0"-3"0,7-10-2 16,-7 10-5-16,0 0-6 15,2-8-6-15,-2 8-6 16,0 0-3-16,0 0-3 0,0 0-3 16,13 8-1-1,-9 1-2-15,2 1-2 0,5 3 1 16,-3-2-3-16,6 2-11 16,2 2-21-16,1-6-22 15,2 2-1-15,1-9-3 16</inkml:trace>
  <inkml:trace contextRef="#ctx0" brushRef="#br0" timeOffset="73525.1538">11951 6263 29 0,'0'0'46'0,"-16"0"-23"16,16 0-3-16,-11 5-2 15,11 5-7-15,0 1-3 0,0 3-1 16,5 0-1 0,1 1 1-16,4-2 0 0,-1 0 2 15,5-4 2-15,-3-4 1 16,0-3 0-16,3-1 3 16,-5-4-1-16,1-7 1 0,-4-2 0 15,-3-2-2-15,-2 0-3 16,0-4-3-16,-3 3 0 0,-6 1-3 15,-2 2-2 1,-2 2-1-16,-1 4-3 0,-2 3-8 16,0 2-12-16,2-2-31 15,3 3-14-15,10 0-3 0,-8 3-3 16</inkml:trace>
  <inkml:trace contextRef="#ctx0" brushRef="#br0" timeOffset="73769.8442">12112 6066 45 0,'0'0'62'16,"12"-16"0"-16,-2 15-29 0,1 2-3 16,4 9-5-16,1 7-8 15,2 9-5-15,2 7-3 16,0 6-1-16,1 4-1 0,-2 7-2 15,-4-2-1-15,-3 4 1 16,-1-5-2-16,-8 2-4 16,-3-2-14-16,-14-8-40 15,-5 4-12-15,-10-3-3 0,-10-2-4 16</inkml:trace>
  <inkml:trace contextRef="#ctx0" brushRef="#br0" timeOffset="75653.7958">10700 11876 29 0,'0'18'16'0,"6"2"2"0,-2-1 5 15,2-1 3-15,1-2 0 16,-2 1-2-16,4-3 0 16,0-1-3-16,6-2 1 0,-4-3-3 15,6-2-1-15,-3-5-2 16,10-1-1-16,-1-5-2 16,13-11 0-16,1-6-3 15,5-6-1-15,9-8-2 16,3-4-2-16,6-4-1 15,1-2-1-15,6 2-1 0,-2 0 0 16,-2 6-2-16,-2 2-4 16,-4 10-10-16,-4 1-21 0,-8 8-32 15,-2 6-6-15,-9 3-5 16,-4 8 1-16</inkml:trace>
  <inkml:trace contextRef="#ctx0" brushRef="#br0" timeOffset="79185.1856">11090 12744 59 0,'-14'4'77'15,"-5"-1"0"-15,0 0-2 16,-23 0-43-16,28 2-5 16,-1-3-3-16,4 3-4 0,2-2-6 15,9-3-3-15,-10 5-3 16,10-5-1-16,0 0 0 16,0 0-4-16,15 1 1 0,-1 0 0 15,8-3-1-15,1-3 0 16,5-2 0-16,4-3-1 15,3-1-1-15,-1 0 1 16,2 1-1-16,-1-1-1 0,0 2 1 16,-3 0-1-16,0 2-1 15,-6 0-3-15,2 4-7 16,-10-2-9-16,-1 5-21 16,1 2-38-16,-10 2-4 15,-8-4-5-15,6 13-3 0</inkml:trace>
  <inkml:trace contextRef="#ctx0" brushRef="#br0" timeOffset="79525.9719">11104 13008 25 0,'-11'9'66'0,"11"-9"4"0,-11 10 1 16,11-10-42-16,0 0-4 16,8 0 0-16,2-4 0 15,3-1-5-15,4-1-3 16,1-2-3-16,3 1-4 0,-2 0-1 16,2 0-1-16,-1 1-1 15,-2 0-2-15,0 0-1 16,-4 2 0-16,0 1-2 15,-5 3 0-15,-9 0-2 0,14 0-3 16,-14 0-8-16,14 0-18 16,-14 0-47-16,20-3-1 15,-5-6-7-15,3-3-6 16</inkml:trace>
  <inkml:trace contextRef="#ctx0" brushRef="#br0" timeOffset="86396.2522">13222 11776 16 0,'0'0'64'16,"-17"-9"3"-16,17 9-1 15,0 0-27-15,-11 12-9 0,11 3-6 16,0 6-6-16,2 2-3 16,4 3-1-16,2 1 0 0,-2 4-2 15,3-4-3-15,-2 3-3 16,2-2-1-16,-2-2-2 15,-2 0 0-15,4 1-3 16,-5-3-5-16,0 2-10 0,-4-5-17 16,3-3-28-16,5 1-14 15,-3-3-7-15,8-4-2 16</inkml:trace>
  <inkml:trace contextRef="#ctx0" brushRef="#br0" timeOffset="87186.0832">13448 11874 36 0,'1'-13'56'16,"5"-1"-2"-16,-6 14-23 15,17-5-4-15,-1 6-5 0,0 10-7 16,2 1-3-16,1 5-2 16,0 4 0-16,0 1-1 15,-2 3-3-15,-2-1-1 0,-6 0-1 16,-2 0 0-16,-3-1-1 16,-4-5 0-16,-2-2 1 15,-7-3 2-15,1-4 2 16,-4-4-1-16,0-3 1 0,1-2 1 15,-2-2-1-15,6-2 0 16,7 4-1-16,-14-9-3 16,14 9-2-16,0 0-1 15,0 0-1-15,7 3-1 16,5 6-4-16,5-1-3 0,4-1-1 16,3 0-1-1,4-1-9-15,1-6-8 0,1 0-10 16,1-7-7-16,1-6-1 0,-6-5 4 15,5-5 2-15,-11-2 8 16,-1-5 16-16,-5 3 15 16,-5-3 18-16,-5 2 11 0,-4 1 9 15,0 5 1-15,-8 2 0 16,1 5-4-16,-7 6-5 16,2 5-5-16,-2 4-7 15,4 3-3-15,-5 7-6 0,8 5-2 16,-2 6-2-16,6-1-2 15,3 4 0-15,1 0-1 16,10-2 1-16,1-3 0 16,4-2-1-16,3-7 1 15,5-3 0-15,2-7 0 0,-3-2 1 16,4-9 0-16,-6-6-1 16,1-3 1-16,-6-5 0 0,0-2-1 15,-12 1 0-15,-2 0-1 16,-2 3 0-16,-4 0 0 15,-10 5-1-15,-2 2-1 16,-3 7-1-16,-3 3 0 0,3 6 0 16,-3 0 0-16,0 12-2 15,3 3-2-15,6 7-4 16,2 3-7-16,8 4-13 16,2 1-24-16,5-1-20 0,12-4-6 15,6-3-2-15</inkml:trace>
  <inkml:trace contextRef="#ctx0" brushRef="#br0" timeOffset="87627.6935">14203 11755 11 0,'-11'-6'63'0,"-3"3"0"15,4 0-2-15,10 3-35 16,0 0-5-16,-5 14-2 0,5-2-11 16,1 1-5-16,8 4 1 15,-1 1-2-15,5-2 0 16,1 0 1-16,1-1-1 0,0-4 2 16,3-1-3-16,-1-4 4 15,2-4-2-15,-2-2 2 16,-2-2 0-16,0-6 2 15,-4-4 1-15,0-2 0 16,-4-1 1-16,-2-2 0 0,-4-1-1 16,-1 0 1-16,-2 2-2 15,-7-2 0-15,-1 4-2 16,-1 1-1-16,-5 3-1 0,1 2-1 16,0 3-1-16,0 4-1 15,-1 1 0-15,2 6 0 16,0 3-2-16,5 4-3 15,1 1-6-15,3 1-7 0,5 3-13 16,1 2-22-16,2-4-21 16,8-3-4-16,2-6-3 15</inkml:trace>
  <inkml:trace contextRef="#ctx0" brushRef="#br0" timeOffset="88042.3949">14451 11635 48 0,'-17'1'52'16,"10"10"-12"-16,6 4-19 16,-2-3-2-16,3 8-3 15,4 0-4-15,3-2-1 16,1-2-3-16,3 1 0 0,5-3 1 15,-3-1-2-15,3-5 1 16,1-3 0-16,2-5-1 0,3 0 2 16,-6-4 0-16,4-4 0 15,-9-3 0-15,5-1 1 16,-10-4 1-16,4 3-1 16,-10-2-1-16,0 1-1 15,-7-1 0-15,-4 2 0 0,-2 2-3 16,-3 0 0-16,-2 4-2 15,-2 3-2-15,3 4 0 16,-2 0-1-16,5 4-2 16,-2 5-6-16,4 1-5 0,1 6-8 15,6-3-14-15,3 2-22 16,2-1-17-16,6-3-5 16,5-5 3-16</inkml:trace>
  <inkml:trace contextRef="#ctx0" brushRef="#br0" timeOffset="88442.3426">14677 11609 25 0,'0'0'59'16,"-8"-4"0"-16,8 4-12 15,-11-4-24-15,11 4-3 16,-1 19-7-16,1-9-6 0,2 9-2 15,5-6 0 1,0 7-1-16,4-6 0 0,-1 4 3 16,4-8-1-16,-3-1 2 15,2-2 3-15,1-4 0 16,-1-2 2-16,-2-1 1 0,0 0 0 16,-3-2 1-16,-8 2 1 15,15-14-4-15,-14 5 0 16,-1-3-2-16,0 3-2 15,-1-3-2-15,-4 1-1 0,-5 0-1 16,1 1-2-16,-3 0 0 16,-1 5-1-1,0 2 0-15,-1 3-2 0,1 0-2 0,5 3-4 16,-3 2-9-16,11-5-14 16,-5 23-32-16,5-23-15 15,3 15-7-15,8-12-4 16,-1 2 7-16</inkml:trace>
  <inkml:trace contextRef="#ctx0" brushRef="#br0" timeOffset="88633.7032">14888 11625 23 0,'0'0'75'15,"15"-14"0"-15,-15 14-3 0,17-17-18 16,-5 9-28-16,2 2-5 15,5-2-9-15,-2-2-13 16,5 2-20-16,3 5-41 16,-2-6-8-16,-1 2-4 0,0-4-5 15</inkml:trace>
  <inkml:trace contextRef="#ctx0" brushRef="#br0" timeOffset="89377.4634">15175 11400 62 0,'-16'-4'81'0,"3"-2"-3"0,0-14-6 15,12 11-32-15,0-6-8 0,2 1-9 16,9-3-11-16,0 1-5 15,7 0-2-15,2 2-2 16,4 2-1-16,2 2-1 0,-2 7 0 16,0 3 0-16,-1 5 0 15,-5 7 0-15,-6 6 0 16,-7 4-1-16,-4 3 1 16,-5 1-1-16,-9-2 1 15,1 0 0-15,-3-5 0 0,3-5 0 16,1-3 0-16,12-11 0 15,-9 6-2-15,9-6 1 0,0 0-2 16,12-4 1-16,-3 0 0 16,2-1-1-16,2 4 0 15,1 1 0-15,1 0 1 16,0 5 0-16,-3 1 0 0,0 4 1 16,-2 2-1-1,-2 4 1-15,-4 0 0 0,-4 1 0 16,-1 3 0-16,-10-1-1 15,-1 3-5-15,-4-2-9 0,1-3-28 16,6-1-28-16,-3-7-6 16,12-9-5-16,0 0-3 15</inkml:trace>
  <inkml:trace contextRef="#ctx0" brushRef="#br0" timeOffset="89763.6582">15574 11228 59 0,'-10'16'62'0,"0"4"1"16,10-1-35-16,-1 5-7 15,1 2 0-15,0 0-8 16,8-1-7-16,1-4 0 0,5 0-2 15,3-5 0-15,2-4-1 16,0-5 0-16,3-4 1 16,-4-3 0-16,2-2 0 15,-2-4 2-15,-1-4 0 0,-4 0 2 16,-5-2 0-16,0 2-1 16,-7-1 0-16,-1 0 0 15,0 11-3-15,-14-11 0 16,1 10-3-16,0 1 1 0,-3 6-4 15,1 4-1-15,-1 4-5 16,4 1-11-16,3 2-21 16,9 2-27-16,0-1-5 0,7-3-4 15,4-4 1 1</inkml:trace>
  <inkml:trace contextRef="#ctx0" brushRef="#br0" timeOffset="90168.3898">15967 11240 16 0,'0'0'64'16,"-15"-6"2"-16,15 6-3 16,-11 6-33-16,5 4-8 15,3 6-2-15,3 1-9 16,0 1-3-16,4 0-2 0,6 0 1 15,0-1 0-15,5-4 2 16,1-4-1-16,2-2 0 16,-1-4 2-16,1-3 0 0,-1-2 2 15,-2-6-2-15,-5-3-1 16,-2-1-1-16,-3-3-2 16,-5 0 0-16,0-2-1 15,-6 2-2-15,-4-1-1 16,-2-1 0-16,-1 6-1 0,-2 0-1 15,-3 1 0-15,1 6 0 16,-2 3 0-16,3 1-1 0,2 7 1 16,4 6-3-16,0 1-5 15,7 6-11-15,2-1-25 16,0 2-29-16,5-2-5 0,8-4-6 16,2 0-3-16</inkml:trace>
  <inkml:trace contextRef="#ctx0" brushRef="#br0" timeOffset="90554.5727">16203 11114 30 0,'0'0'64'0,"-16"7"3"16,10 13-15-16,-2-7-22 15,6 4-6-15,1 0-5 0,1 3-6 16,6-3-5-16,4-1-1 16,3-4-2-16,-1-1 0 0,7-7-1 15,0-2 2-15,1-2 1 16,0-5 0-16,-1-4 2 16,-5-3 0-16,-1-1 2 15,-1-1-1-15,-7-2 0 16,-1 0-2-16,-4 0-2 15,0 0-1-15,-8 2-2 16,-3 3-1-16,0 1-1 0,-3 2-1 16,-3 6-1-16,1 2 0 15,-1 6-3-15,3 3-3 0,2 5-8 16,2 1-14-16,3-3-27 16,7 3-20-16,4-1-5 15,6-5-3-15</inkml:trace>
  <inkml:trace contextRef="#ctx0" brushRef="#br0" timeOffset="90890.2143">16392 11101 42 0,'0'0'64'0,"1"-14"-9"16,-1 14-14-16,0 0-11 15,12 0-8-15,-12 0-9 0,6 13-6 16,-1-1-1-16,1 2-3 15,1 1 1-15,9-3-1 16,-2-1 0-16,6-3 1 16,1-2-1-16,6-4 2 0,-4-2 3 15,6-2 2-15,-6-7 2 16,-1 0 1-16,-6-3 1 16,-3 0 2-16,-6 1-1 15,-5 0-1-15,-2 0-4 16,-5 1-2-16,-7 1-3 0,-3 0-4 15,-5 4-4-15,-1-1-4 16,1 3-16-16,0 3-45 16,2 1-10-16,1 4-5 0,1-1-4 15,3 3 5-15</inkml:trace>
  <inkml:trace contextRef="#ctx0" brushRef="#br0" timeOffset="91939.0694">16443 10786 16 0,'-3'-12'65'0,"3"12"1"0,0 0-14 16,5-5-20-16,14 7-6 0,-4 10-4 15,10 4-9-15,1 9-4 16,3 3-2-16,1 10 0 16,5 5 1-16,-4 3-3 15,-4 3-1-15,-4-1-2 0,-3 5-5 16,-6-4-15-16,-8 4-19 16,-6-6-28-16,-6-3-6 15,-8-2-3-15</inkml:trace>
  <inkml:trace contextRef="#ctx0" brushRef="#br0" timeOffset="93510.6695">13452 12804 37 0,'0'0'58'0,"0"0"-6"15,5 3-11-15,-5-3-2 16,14 4-8-16,0-1-3 16,0-3-4-16,6 0-1 0,5-6-3 15,7-4-3-15,7-6-4 16,8-4-2-16,6-8-2 16,9-3-1-16,11-8-1 15,6-4-2-15,10-5-1 16,5-2 0-16,5-2 3 0,5-3-3 15,5-1 0-15,6-1 1 16,2-2-1-16,2-1 0 16,7-2-1-16,2-1 0 15,2 0-2-15,1 3 0 0,-3 0 1 16,-2 1-1-16,-7 6 1 16,-5 3-1-16,-9 4 1 15,-6 4-1-15,-10 2 0 16,-10 5 0-16,-7 3 0 0,-11 4 0 15,-11 6-1-15,-6 2 1 16,-12 4 0-16,-9 5 0 16,-6 3 1-16,-2 0-1 0,-6 5 1 15,-9 3-1-15,8-9 0 16,-8 9 0-16,0 0 0 16,10-7 0-16,-10 7-1 15,11-7 0-15,-11 7-1 0,17-8-1 16,-5 5-3-16,-2-2-3 15,0 5-4-15,-10 0-10 16,19-5-23-16,-7 5-37 0,-12 0-2 16,0 0-5-16,0 0-1 15</inkml:trace>
  <inkml:trace contextRef="#ctx0" brushRef="#br0" timeOffset="95742.2332">15018 12482 4 0,'-17'8'43'0,"5"-1"3"15,1-4 4-15,11-3-5 16,-18 1-4-16,18-1-6 16,-15-4-5-16,15 4-4 0,-10-15-5 15,7 2-7-15,3 3-3 16,-1-2-3-16,1 1-3 15,0 0-1-15,0 11-3 16,10-17-1-16,-10 17 0 0,15-3-1 16,-6 3 1-16,2 11-2 15,0 2 1-15,2 6 1 16,-1 4 0-16,-1 3 0 16,-2 4-1-16,-4 2 2 15,-3 0-2-15,-2 2 2 0,-4-2-1 16,-6-4 1-16,-2-1 1 15,-2-4 1-15,-4-5 0 16,3-5 0-16,-2-4 2 0,6-6-1 16,-1-3 0-16,-1 0 1 15,6-7-2-15,7 7 0 16,-11-17-2-16,9 7-1 0,2 10-1 16,0-14 0-16,0 14-1 15,15-4-1-15,0 4-2 16,1 0-2-16,7 4-5 0,-3-1-9 15,8 3-12-15,-4-4-15 16,-1 0-27-16,5-1-2 16,-3-1-2-16</inkml:trace>
  <inkml:trace contextRef="#ctx0" brushRef="#br0" timeOffset="96143.0823">15151 12458 13 0,'0'0'54'0,"-11"-2"2"0,11 2-24 16,4 6-10-16,3 3-5 16,11 3-4-16,-5-1-3 15,6-1-1-15,-3-2 0 16,6 1 2-16,-6-6 1 0,7-2 0 15,-8-1 1-15,-2-5 1 16,-3-4-1-16,2-1 1 16,-3-4-2-16,0 0-3 15,-4 0-1-15,-1-1 0 0,-2 3 1 16,0 0-2-16,-2 3 0 16,0 9-3-16,-4-11-1 15,4 11 0-15,0 0-2 16,-2 7 0-16,0 5-2 0,10 2-3 15,0 5 0-15,5 0-3 16,3 3-7-16,0-3-6 16,3 1-15-16,2-2-29 0,-3-7-11 15,-1-3-3-15,-3-5 3 16</inkml:trace>
  <inkml:trace contextRef="#ctx0" brushRef="#br0" timeOffset="97170.0365">15489 12333 24 0,'-9'0'58'0,"0"0"-2"0,9 11-18 16,0-1-8-16,0 3-4 15,3-1-7-15,3 2-7 16,4-3-3-16,0 0-1 15,5-4-2-15,-1-3 0 16,1-3-1-16,-1-1-1 0,0 0 0 16,-2-5 0-16,-1-1 0 15,-11 6-1-15,15-15 0 16,-15 15 2-16,7-15 0 0,-7 15 1 16,0-17-1-16,0 17 0 15,-10-15 0-15,10 15 0 16,-21-10-2-16,8 4 0 15,-2 3-1-15,-1 1 0 16,-2 2 0-16,2 0 3 0,0 0-1 16,2 0 1-1,4 0 1-15,1-1-2 0,9 1 0 16,-3-9 0-16,3 9-2 0,5-19-1 16,4 8 0-16,1-2-2 15,3 2 1-15,1-1 0 16,-2 3-1-16,2 1 1 15,0 3-1-15,-5 3 0 0,1 2 1 16,0 3-1-16,-10-3 1 16,14 18-1-16,-4-7 1 15,-4 3 0-15,2-2 0 0,-1 1 0 16,3-3 0-16,-1-1-1 16,4-2 0-16,-2-4-1 15,3-2 0-15,0-1 0 16,-1 0-1-16,-3-4 0 0,4-1-1 15,-14 5-1-15,14-13-2 16,-14 13-1-16,6-14-1 16,-6 1-2-16,0 13-2 15,-3-18-2-15,3 18-1 0,-14-17 3 16,5 11 0-16,-2-2 3 16,0 2 5-16,3 3 2 15,-2-1 4-15,10 4 3 16,-11-11 1-16,11 11 2 0,-4-9-1 15,4 9 1-15,0-13-3 16,0 13 0-16,7-12-1 16,-7 12-1-16,12-12-1 0,-12 12 2 15,15-8-2-15,-15 8-1 16,15-5 0-16,-15 5 0 16,19 0 0-16,-9 1 0 0,1 4-1 15,-1 0 1-15,3 3 0 16,-2-1 0-16,2 1 0 15,4-4 0-15,-3 2 0 16,4-5 0-16,-7 0 0 16,7-1 1-16,-6 0-1 15,6-2 1-15,-10-4 0 0,-8 6 2 16,16-13 2-16,-16 13 1 16,10-16 4-16,-10 16-1 0,3-15 0 15,-3 15 1-15,-1-14-1 16,1 14 1-16,-14-11-4 15,6 8 1-15,-2 0-3 16,-1 2-2-16,0 0 0 0,-2 1 0 16,4 0-4-16,-1 0-5 15,10 0-10-15,-20 2-12 16,20-2-24-16,0 0-18 0,-7 12-6 16,7-12-5-16</inkml:trace>
  <inkml:trace contextRef="#ctx0" brushRef="#br0" timeOffset="107325.188">13133 14436 14 0,'0'0'22'16,"-11"-12"2"-16,11 12 2 16,-6-11 1-16,6 11-2 15,-7-11-2-15,7 11-1 0,-6-9-3 16,6 9-5-16,0 0-1 16,-3-11-3-16,3 11-2 15,0 0 1-15,-4-12 0 0,4 12 0 16,-2-10 0-16,2 10 0 15,-4-14 0-15,4 14-1 16,-4-17-1-16,2 7 1 16,-1-1-2-16,-2 0 0 0,-4-2-1 15,3-1 0-15,-4-1-1 16,-1 0 0-16,0-2 0 16,-3 1 0-16,-1-1 0 15,1-3 0-15,-6 4-1 16,-2-2-1-16,1 1 1 0,-2 0-1 15,-5 2 1-15,1-1-3 16,-6 0 1-16,-3 2-1 16,1-1 1-16,-6 2-1 15,-1-2 0-15,-4 3 0 0,-5 0 0 16,-2 1 0-16,-3 3 0 16,2 3 0-16,-7 0 0 15,2 3 0-15,-5 2 0 16,0 0 0-16,-4 5 0 0,3 2 1 15,-2 3-1-15,-1 0 1 16,3 2-1-16,-1 2 1 0,0 1-1 16,4-2 0-16,2 0 1 15,1 1-1-15,4-2 0 16,4-1 0-16,1 2 0 16,3-4-1-16,4 3 1 0,4-2-2 15,2 1 0-15,3 2 1 16,0-1-2-16,4 2 2 15,2-3-1-15,-1 2 1 0,3 0 0 16,3 0 1 0,-1-3 1-16,2 0-1 0,1-1 0 15,3 2 0-15,0-2 0 16,-3 2 0-16,4 0 1 16,-5 0-1-16,3 2 1 0,-5-1-1 15,3 1 0-15,0 1 1 16,4-2-1-16,0-2 0 15,4-1 0-15,4-2 1 0,9-7-1 16,-14 10 0-16,14-10 0 16,0 0-1-16,-2 10-2 15,2-10-3-15,0 0-3 16,10 9-2-16,-1-5-5 16,-9-4-10-16,21 2-15 0,-4 1-24 15,5-3-7-15,2-1-2 16</inkml:trace>
  <inkml:trace contextRef="#ctx0" brushRef="#br0" timeOffset="108144.7133">11604 14475 23 0,'0'0'39'16,"1"-17"0"-16,-1 9 0 15,0-1-6-15,0 9-4 16,0-15-4-16,0 15-3 0,-4-12-3 16,4 12-3-16,0 0-2 15,-11-12-3-15,11 12-1 16,0 0-1-16,-8-7-1 0,8 7-2 16,0 0-1-16,-12-5-1 15,12 5 0-15,0 0 0 16,-11-4-2-16,11 4 2 0,-9-4-2 15,9 4 1-15,-10-5-1 16,10 5 0-16,-11-6 0 16,11 6 0-16,-14-6 1 15,14 6 0-15,-10-7-1 0,10 7 1 16,-10-8-1 0,10 8 0-16,-4-9 0 0,4 9 0 15,-5-8 0-15,5 8-1 16,-3-9 1-16,3 9-1 15,0 0-1-15,0 0 1 0,-5-10-1 16,5 10 0-16,0 0-1 16,0 0 1-16,0 0-1 15,0 0 1-15,0 0-1 0,0 0 0 16,0 0 1-16,0 0 0 16,7 2 0-16,-7-2 0 15,10 5 0-15,-10-5 0 16,10 8 0-16,-10-8 1 15,10 4-1-15,-10-4 0 0,13 6 0 16,-13-6 0-16,13 3 1 16,-13-3-1-16,14 0 0 15,-1-3 1-15,-4-2-1 16,5-2 1-16,3-2-1 0,2-4 1 16,2-1-1-16,3-4 0 15,1 0 0-15,-2 0 2 0,4 0-1 16,-2-3 0-16,4 3 0 15,-5-1-2-15,2 5-5 16,0-3-6-16,-2 6-9 16,-1-1-13-16,5 3-18 15,-3 6-20-15,3-1-8 0,-1 3-2 16</inkml:trace>
  <inkml:trace contextRef="#ctx0" brushRef="#br0" timeOffset="110996.7827">14294 16176 32 0,'-36'2'37'0,"7"1"1"15,-2-2-1-15,4 0-4 0,3-1-3 16,5 0-3-16,0 0-3 16,5 0-3-16,4 0-5 15,10 0-2-15,-13 0-4 16,13 0-1-16,0 0-3 0,0 0-2 15,10 0-1-15,2 0 0 16,5 0 1-16,8 0-1 16,3 0 2-16,5 1 0 15,4-2-1-15,2-2 2 0,8-1-2 16,-2 0 0-16,6 0 1 16,2-3-1-16,3 0 0 15,0 0 0-15,3 0-1 16,4-1 1-16,-1-1-2 0,6 0 0 15,-6 0 0-15,6-1-1 16,2 1 1-16,-1-1-1 16,1 1 0-16,1 0 0 0,-1 2 1 15,2 0 0-15,-2 1 0 16,-2 0 0-16,-3 1-1 16,0 1 1-16,0-1 0 15,2 4-1-15,-4-4 1 0,3 2-1 16,-1-1 1-1,-1 0-1-15,0-1 0 0,-1-1 1 16,-2 0-2-16,3 1 1 16,-2-2 1-16,-1-2-2 15,-1 3 1-15,2-1 0 16,1 0 0-16,-2 0 0 0,3 1-1 16,-2-1 1-16,2 1 0 15,-2 0 0-15,3 0-1 0,-1 2 1 16,1 0-1-16,-1-2 1 15,1 1-1-15,1-1 0 16,0 1 1-16,0 0-1 0,1 0 1 16,3 1 0-16,-1-2-1 15,-1 2 1-15,1-2 0 16,-1-1-1-16,1 0 1 16,-2-1 0-16,0 0 1 0,-2 0-1 15,1-1 0-15,0 0 1 16,-4 1-1-16,-1 1 0 15,-3-1 1-15,-2 2-2 16,-1 0 1-16,-3 1 0 16,-5 0 0-16,-1-1 0 0,-6 2-1 15,-1-1 1-15,-5 1 0 16,-2 1 0-16,-5-3 0 16,-2 5-1-16,-3-2 0 15,-5 2-1-15,0 1-2 16,-3-2-4-16,3 2-7 0,-2-2-9 15,8-3-27-15,4 1-33 16,3-7-3-16,7-4-4 0,7-10-2 16</inkml:trace>
  <inkml:trace contextRef="#ctx0" brushRef="#br0" timeOffset="113205.4292">22607 16005 17 0,'-29'0'43'0,"9"0"3"16,1-1 0-16,5 1-2 0,3 0-3 15,11 0 0-15,-15 2-6 16,15-2-5-16,0 0-7 16,0 0-2-16,0 0-8 15,0 0-2-15,13 12-3 16,-1-12-2-16,8 2-2 0,2 1-2 16,5-1 1-16,5 1-1 15,3 0 0 1,4 0 0-16,0 0 0 0,6-2 0 15,0-1 0-15,6 0 1 0,1 0-1 16,-2 1 0-16,3-1 0 16,3 0 0-16,0 0-1 15,2 0 1-15,2 2 0 0,-2-2 0 16,3 0-1-16,3 0 1 16,-2 0-1-16,3 0 1 15,-1 0-1-15,1 3 0 0,-3-2 0 16,3 1 0-16,-3 0 0 15,4-1 0-15,-5 0 0 16,5 2 0-16,-4-3-1 16,5 1 1-16,2 0 0 0,-2 1 0 15,3-2-1 1,0 1 1-16,3 0 0 0,-2 0-1 16,0 1 1-16,1-1-1 15,-5 0 1-15,3 1-1 16,-1-1 0-16,3 1 1 15,-5 0-1-15,0 0 1 0,0-1 0 16,0 1 0-16,-1 0 0 16,2 0 0-16,0-2 0 15,-2 3 0-15,3-3 0 0,4 0-1 16,0 0 1-16,1 0 0 16,8 2 0-16,-3-1-1 15,0-1 1-15,4 2 0 0,-3-2 0 16,5 1 0-16,-4 2-1 15,4-1 1-15,-6 0-1 16,5 0 0-16,-6 1 1 0,4 0-1 16,-3-1 1-16,-3 5 0 15,-1-4-1-15,-1 0 1 16,-1 0 0-16,-2-1-1 16,-2-1 1-16,-2-1-1 15,-2 0 1-15,2 0 1 0,-5 0-2 16,1 0 0-16,-4-3 0 15,3 2 0-15,0-3 0 16,-4 0 0-16,2 1 0 16,-1-2 0-16,-1 1 0 0,2-1 0 15,1 1 0-15,0 0 0 16,-1 1 0-16,0-2 0 16,2 2 0-16,-4 0 0 15,0 0 0-15,-1 1 0 0,0 0 0 16,-4 0 0-16,-1 1 0 15,-2 1 0-15,-4-1 0 0,-2 2 0 16,-5-1 0-16,-4-1 0 16,-5 1 0-16,-5 0 0 15,-3 0 0-15,-6 0 0 16,-5-1 0-16,-11 1 0 16,15 0-8-16,-15 0-12 15,0 0-24-15,0 0-45 0,0 0-1 16,-7-3-6-16,-10 0-5 15</inkml:trace>
  <inkml:trace contextRef="#ctx0" brushRef="#br0" timeOffset="117199.1138">9309 8490 5 0,'-13'-5'20'0,"1"0"0"15,-2-1 2-15,6 2-2 16,-4-2 3-16,6-4-2 0,6 10-1 16,-15-11-3-16,15 11-1 15,-12-11-3-15,12 11-3 16,0 0-2-16,0 0-4 16,-7 3-2-16,7-3-2 15,0 23-1-15,1-11 1 0,0 5-1 16,2-1 2-16,0 2 0 15,2-4 1-15,2 0 0 16,-4-2 2-16,2-1 0 16,2-1 3-16,-7-10 2 0,17 13 3 15,-6-12 1-15,8-1 0 16,3-7 0-16,8-6-1 16,5-6-1-16,9-5-2 0,8-6-3 15,2 1-3-15,8-7 0 16,-1 1-1-16,4 1-1 15,-2-1 0-15,-2 4 0 16,-6 2-2-16,-7 4 1 0,-4 5 0 16,-10 4 0-16,-5 3 0 15,-9 6-1-15,-6 0-1 16,-14 7-1-16,11-2 0 16,-11 2-4-16,0 0-7 0,0 0-9 15,0 0-19-15,0 0-24 16,-4 6-6-16,4-6 0 15</inkml:trace>
  <inkml:trace contextRef="#ctx0" brushRef="#br0" timeOffset="118713.0114">9649 14498 3 0,'-8'-9'27'0,"7"-5"-2"15,0 2-2-15,1-3-2 0,0 1-1 16,0 1-3-16,3 0-3 16,0 3-3-16,0 1-1 15,-3 9-5-15,4-11-1 16,-4 11-4-16,13-5-1 0,-13 5-4 16,19 0-2-16,-5 0-5 15,2 0-5 1,4 0-10-16,5 0-11 0,-2 2-11 15</inkml:trace>
  <inkml:trace contextRef="#ctx0" brushRef="#br0" timeOffset="121945.1433">7353 13111 32 0,'-14'-2'41'0,"5"-1"-2"0,9 3 0 16,-13-6-8-16,13 6-4 16,-11-5-2-16,11 5-4 15,-8-4-3-15,8 4-2 16,0 0-4-16,0 0-3 0,-10-1-2 15,10 1-2-15,0 0-2 16,0 0-1-16,10 2-1 16,-1 1 0-16,4-1 1 0,2 1 0 15,6-2 1-15,2-1-1 16,6 0 1-16,-2 0 1 16,7-1-1-16,0-4 0 15,3-1-1-15,3-1 1 16,-2-2-1-16,5-2-1 0,-5 0 1 15,2-1-1-15,-2 0 0 16,2 0 1-16,-6 0-2 0,-2 0 1 16,-1 3 0-16,-5 0 1 15,1 0-1-15,-8 3-1 16,-2 3-3-16,-6 0-3 16,1 2-7-16,-12 1-10 0,11-1-24 15,-11 1-25-15,10 3-3 16,-10-3-3-16</inkml:trace>
  <inkml:trace contextRef="#ctx0" brushRef="#br0" timeOffset="122469.846">7785 12934 4 0,'0'0'38'15,"0"0"-25"-15,-11-9-1 16,11 9-4-16,0 0-3 15,10-4-3-15,-2 4 2 0,5 0-2 16,3 0 2-16,4 0-1 16,0 0 1-16,2 2 2 15,4 2-4-15,-2 1 1 16,0-1-1-16,-1 2-1 0,1 3 0 16,-7 1 0-16,0 3-1 15,-5 3-3-15,0 4-8 16,-4 4-10-16,-5 3-16 15,-2 3-6-15</inkml:trace>
  <inkml:trace contextRef="#ctx0" brushRef="#br0" timeOffset="123472.3833">7166 13178 4 0,'0'0'16'0,"0"0"7"15,0 0 2-15,0 0 2 0,0 0 4 16,0 0-3-16,0 0-2 16,0 0-6-16,-1-10-6 15,1 10-5-15,0 0-2 16,0 0-4-16,0 0-2 0,0 0-2 16,0 0 0-16,5-10-1 15,-5 10-1-15,10-1-3 16,-2 1-7-16,5 0-12 0,-1 0-19 15,7 4-14-15,1 0 1 16</inkml:trace>
  <inkml:trace contextRef="#ctx0" brushRef="#br0" timeOffset="124071.0197">7365 13116 0 0,'-22'19'12'0,"2"-3"0"0,0 1 1 16,3-3 0-16,2-3-1 15,3-1 1-15,-2-3-2 16,14-7-2-16,-8 12 3 16,8-12-1-16,2 13-2 15,7-5 0-15,7 2-2 0,5 1 0 16,5 2-3-16,1-3 0 16,6 1-7-16,1-1-6 15,3 0-16-15,2 5-23 0,-1-7-2 16</inkml:trace>
  <inkml:trace contextRef="#ctx0" brushRef="#br0" timeOffset="128275.5855">5823 13218 19 0,'-34'-4'18'15,"-4"-1"-1"-15,1 1-8 16,-3 0 1-16,1 1-1 0,-3 1 2 16,1 2 2-16,4-1 0 15,-6-1 1-15,2 2 0 16,-3 3-1-16,3-2-1 15,-3 2-3-15,0 0 0 16,-1 2-3-16,-4-1-2 0,2 2 0 16,0-4-2-16,-3 3 0 15,-2-1-1-15,0 2 1 16,-3-1-1-16,1 2 0 0,2-1 0 16,-3 0 0-16,0 0 1 15,-3 0 1-15,-1-4-1 16,1 3 1-16,0-1 2 15,-2-2-2-15,1 1 1 0,-1-2 1 16,3 0-1-16,-3 2-1 16,2 0 1-16,1 0 0 15,-3 0-1-15,2 3 1 0,-1-1-2 16,1 2 1 0,1 1-2-16,2 2 1 0,-3 0-1 15,3 3-1-15,4 0 0 0,1 3 0 16,3-3-1-16,-1 3 2 15,3 1-1-15,0 1 0 16,6 4 0-16,3-3 0 16,9 1 1-16,-2-1-1 15,5 0 1-15,0-2-2 16,13 0 1-16,-2-3 0 16,7-3 0-16,-1 0-1 15,1-1 0-15,4-1 1 16,2-9-1-16,1 14-1 15,-1-14 2-15,11 6-1 0,-11-6 2 16,15 0-1-16,-15 0 2 16,14-6-1-16,-14 6 1 0,15-14 0 15,-11 5 1-15,1-3-1 16,-4 1 0-16,-1-1 1 16,-3-2-1-16,-5-3 2 0,0 1-3 15,-7-7 6-15,-2 4-1 16,-6-5 0-16,-7 2 0 15,-1-2 0-15,-6 1 0 16,3 1 0-16,-4 0 1 0,1 2-4 16,1 2 0-16,6 0 0 15,2 1-1-15,6 4 0 16,3-1 0-16,1 4-1 16,5 0-1-16,4 2 0 15,9 8-2-15,-11-11 1 0,11 11-1 16,0 0-1-16,0-12 1 15,11 7 0-15,-2-3 1 16,8-1 0-16,1-4 0 16,3-1 2-16,2-3 0 0,5-2-1 15,1-1 1-15,1 0 0 16,5 0 0-16,-1-3-1 16,1 1 1-16,1 2-1 0,3-1 1 15,-3 0-1-15,5 3 0 16,1-3-2-16,-2 1 1 15,4 0 0-15,1 1 0 16,1-1 0-16,2 2 0 16,3 0 0-16,-4 0 1 0,1-1 1 15,1 0 0-15,-3 0 0 16,4 0-1-16,-5 2 1 0,4-2-1 16,-2 2 0-16,0-2-1 15,0 3 1-15,1-1 0 16,1 2-1-16,-2-3 1 15,3 2-1-15,-2-2 2 16,2 2 0-16,0 0 0 0,-1 1 0 16,4 0-1-16,1 1 0 15,-1 3 0-15,2 0 0 16,-2-1 0-16,3 1 0 16,-2-1 0-16,3-1 0 0,-1 1 0 15,-2-3 1-15,4-1-1 16,-4 0 0-16,2 1 0 15,0 1 0-15,-1-1 0 0,-1-2 0 16,-5 4-1-16,5 0 1 16,-8 3 0-16,5-1 0 15,-3 4 0-15,-5-3 0 16,4 4 0-16,-6 3 0 0,5-1 0 16,-4 2 0-16,3 2 0 15,1 0-1-15,-3 0 1 16,4 2 0-16,-3 4 0 15,3 0 0-15,-2 2-2 0,3 2 0 16,-3-2 0-16,0 3 0 16,1-3 1-16,-1 2-1 15,0-3 0-15,-1 3 0 0,3-5 1 16,-1-1 1-16,1 0 0 16,-1-1 0-16,0 0 0 15,1-2 0-15,0-1 0 16,1 1 0-16,-2-1 1 0,-3-1-1 15,5-3 0-15,-5 2 0 16,6-2 0-16,-5 2 0 16,6-1 0-16,1 1 0 0,-4 0 0 15,6-1 0-15,-1 1 1 16,2 0-1-16,-1-1 0 16,1 2 0-16,-1 1 0 15,-6-1 0-15,6 1 0 16,-6 0 0-16,5 2-1 0,-2 3 1 15,-2 1 0-15,1 2-1 16,-6 0 0-16,5 0 0 16,-9 1 0-16,1-1 1 0,-3 1-1 15,-6 1 0-15,-1 0 0 16,-3 1 0-16,-1 2 0 16,-3-2 0-16,0 2-2 15,-5 1 3-15,1 2-1 0,-4 2 0 16,-1-1 0-16,-4 2 0 15,4 3 1-15,-9 0 0 16,0 3-1-16,-1-2 0 16,0 4 0-16,-4-1 0 0,0 1 0 15,-4-1 0-15,-2 0-1 16,-1-1 1-16,-5 2 0 16,1-2 0-16,-4 2 1 15,-2 3 0-15,-3-3 0 0,1 4 0 16,-9-3 0-16,4 6 0 15,-8-7 1-15,2 8-2 16,-5-6 1-16,2 2-1 0,-7-2 1 16,2 0-1-16,-4-2 1 15,-2-1 0-15,0 2 0 16,-1-5 0-16,-1 2-1 16,1-2 1-16,-2 1 0 0,1-3 0 15,-2 3 0-15,6-5-1 16,-4 2 1-16,5-4 0 15,-3 4-1-15,2-7 0 16,0 2-3 0,-1 2 0-16,0-4-5 0,6 1-8 15,-1-3-16-15,4 0-32 16,6-3-2-16,2 3-2 16</inkml:trace>
  <inkml:trace contextRef="#ctx0" brushRef="#br0" timeOffset="134286.3146">15036 3006 3 0,'-20'-7'8'0,"3"2"-3"16,0 4-2-16,4 1-3 15,6 0-1-15,7 0-1 0,-13 2 0 16,13-2 2-16,0 0 0 16,0 12 3-16,0-12 0 15,16 7 2-15,0-4 1 16,3-1 1-16,6-1 0 15,3-1 1-15,10 0-2 0,-2 0-1 16,12 0 1-16,3-3 0 16,5 0-2-16,6-2 1 15,2-1-1-15,8 1 0 0,2 0 0 16,5-3-2-16,5 4 3 16,4-3-4-16,7 1 1 15,3 1 1-15,5 0 0 16,3 1-1-16,7 1 2 0,8 0-2 15,-5 1 1-15,0 1 1 16,5 1-1-16,5 0-1 16,-6 1-1-16,6-1 2 15,-4 2-1-15,-4-2-1 16,7 0 2-16,2-2-2 0,-5 1 1 16,-3-2-1-16,8-2 2 15,4 0-2-15,-2-3 1 0,4 0-1 16,0 1 2-16,1-3-1 15,3 1-1-15,3 2 1 16,-2-1 1-16,-7 3-1 16,11-1 0-16,1 2 1 0,-4 3-1 15,-2-1-1-15,4 2 1 16,-1 0 0-16,-1 0 0 16,0 2 0-16,-4-1-1 15,-4 2 2-15,0 0-3 16,-3-3 2-16,-6 3-2 0,-12-2 2 15,2-1-2-15,-1 3 1 16,-8-3-1-16,-6 0 0 0,-4 0 2 16,-3-2-1-1,0 1 1-15,-2-2-1 0,-5 0 3 16,-2-1-2-16,-4 1 1 16,-7 2 1-16,-7-4-1 15,-3 3 2-15,-11 1-2 16,-2-2 1-16,-16 2-1 0,-5 0 0 15,-7 1-1-15,-5 0-1 16,-5 0 0-16,-9 0-1 0,13 0 1 16,-13 0-2-16,0 0 1 15,0 0-1-15,0 0 2 16,0 0-1-16,0 0 1 16,0 0 1-16,0 0-1 15,0 0 2-15,0 0-1 0,0 0 2 16,0 0-1-16,0 0 1 15,0 0-3-15,0 0-5 16,-1 8-4-16,-14-5-6 0,-5 0-3 16,-16 0-6-16,-9 0-1 15,-15 0-5-15,-13-2-3 16,-10 5-5-16,-20-5 0 16,-10 3 5-16</inkml:trace>
  <inkml:trace contextRef="#ctx0" brushRef="#br0" timeOffset="135999.5832">15158 3011 3 0,'-4'-10'9'0,"4"10"1"0,8-5-2 16,-8 5 0-16,20-8-1 16,-7 3 3-16,8 2-1 15,5-2 1-15,2 0-2 0,4-1 1 16,0 1-1-16,6 0 1 16,-1-1-2-16,6 2 1 15,-5-1-1-15,0 1 0 16,3 1 0-16,-2 1-1 15,5 0-1-15,-4 1 0 16,1 0 0-16,-2 0-1 0,6 1 1 16,-3 0-2-16,-2 1 2 15,2-1-1-15,-7 0-1 16,4 0-1-16,-7 2 2 16,4 0-2-16,-4-1 1 0,0 1 0 15,1 0 0-15,-1 2-1 16,9-2 2-16,-4 0-2 15,5 0 1-15,1-1 0 0,6 1-2 16,4 1 1-16,-1 0 0 16,2-1-1-16,1 1 0 15,3 1 1-15,-1-1-1 0,4 1 0 16,1-1 0-16,-5-1 0 16,7 0 0-16,1-1 0 15,4 1 0-15,-3-2 0 16,3 0 1-16,0 1 0 0,-3-1-2 15,4 0 2-15,-5 0 0 16,-3-1 0-16,6 1-1 16,0-2 2-16,-1-1-2 15,-1 3 0-15,-3-1 1 0,1 0-2 16,-2-1 1 0,2 1 0-16,-6 0 0 0,-5 2 0 15,7-1 0-15,0 0 0 16,-1 1-1-16,2-1 2 0,-3 0-1 15,2 0 0-15,-3 0-1 16,5 0 2-16,-5 2-2 16,-4-1 1-16,5-1 0 0,-2 1-1 15,1-1 1-15,0 2-1 16,-2 1 1-16,1-2-1 16,-2-1 1-16,3 1-1 15,-3-1 1-15,-2 1-1 0,5-1 1 16,-5 2-1-16,2-2 0 15,4 2 1-15,-2 0-2 16,3 3 2-16,-1-3-1 16,4 2 0-16,-4 1 1 15,3-1-1-15,2 1 2 0,-6 0-2 16,8-1 1-16,1-2-1 16,2 1 1-16,0 0-1 15,1-1 0-15,4 1 1 0,-1-3-1 16,2 0 0-16,1 1 0 15,2-1 1-15,1 2-1 16,2-1 1-16,2 0-1 0,1-1 1 16,3 1 0-16,1-1 0 15,-3 3 1-15,2-2-2 16,1-1 4-16,-8 2-4 16,0 0 1-16,-2-1 0 15,-11 3 0-15,-1-3 1 16,-8 0-2-16,-12 1 1 0,0 0-2 15,-7-1 2-15,-6-1-1 16,-5 0 1-16,-4 0-1 16,-3 0 0-16,-8 0 1 15,1 1-1-15,-13-1 1 0,12 0-2 16,-12 0 2-16,0 0-1 16,0 0 0-16,0 0 0 15,0 0-1-15,0 0 1 0,0 0-1 16,0 0 1-16,0 0-1 15,0 0-2-15,0 0-9 16,5 12-26-16,-6 1-25 0,-1-1-2 16,-9-6-3-16</inkml:trace>
  <inkml:trace contextRef="#ctx0" brushRef="#br0" timeOffset="147643.3765">23367 3853 19 0,'-8'-21'70'0,"2"3"1"0,1 7-5 16,5 11-38-16,0 0-4 15,-2 6-2-15,2 19-8 16,7 3-3-16,-1 15-3 0,5 8 0 15,-4 5 0-15,3 5-2 16,-3 3-7-16,-3-2-11 0,1-3-24 16,0-3-34-16,-5-11-5 15,0-12-5-15,-7-9-1 16</inkml:trace>
  <inkml:trace contextRef="#ctx0" brushRef="#br0" timeOffset="147930.4481">23280 4136 45 0,'-8'-40'72'16,"5"1"-1"-16,3 0-33 0,4 0-1 15,9 2-7-15,7 6-6 16,1 8-5-16,8 3-6 16,0 8-2-16,1 9-2 0,3 3-2 15,-2 11-3-15,-2 7 1 16,1 9-2-16,-3 4 1 15,-6 6-1-15,-5 3 0 16,-5 4 0-16,-5-1 0 0,-6 2 0 16,-2 2-1-16,-10-6 2 15,-4 2-3-15,-3-5-2 16,0-4-8-16,4-1-24 16,5-4-41-16,3-7-7 15,4-6-4-15,3-7-5 0</inkml:trace>
  <inkml:trace contextRef="#ctx0" brushRef="#br0" timeOffset="148166.7101">23996 4227 42 0,'15'-11'82'0,"6"0"-2"0,5-2-2 16,7-5-5-16,11-2-62 15,7 2 1-15,13 0-1 16,6 2-2-16,4-1-4 0,1 4-1 16,-5-2-5-16,-4 7-9 15,-10-3-19-15,-9 1-39 16,-9 9-10-16,-16-1-5 0,-7 0-5 16</inkml:trace>
  <inkml:trace contextRef="#ctx0" brushRef="#br0" timeOffset="148418.8414">24582 3892 42 0,'-2'-8'75'16,"2"8"-1"-16,1-16 0 0,13 14-40 16,-2 2-6-16,10 0-5 15,-1 6-6-15,4 7-3 16,3 2-1-16,-3 4-4 0,-1 4-3 15,-1 5 0 1,-8 4-1-16,-4 4-3 0,-8-1 1 16,-4 3-1-16,-10-1-1 15,-10 2-5-15,-2 1-15 16,-6 0-56-16,-1-9-6 0,-1-5-3 16,3-8-7-16</inkml:trace>
  <inkml:trace contextRef="#ctx0" brushRef="#br0" timeOffset="149584.6477">25874 3445 79 0,'-9'-23'89'0,"1"0"-3"0,-2 2-6 16,4 6-4-16,1 2-69 15,5 13 0-15,0 0-1 16,0 0-2-16,5 5-4 16,6 13-1-16,3 5 0 0,2 9-1 15,8 3 2-15,2 3-1 16,2 4 1-16,1 0-1 16,1-4 0-16,-2-4 1 15,2-4 0-15,-4-5 3 0,-4-8 2 16,-2-7 2-16,-4-7 0 15,-3-6 3-15,-2-10-2 16,-4-7 3-16,1-8-2 16,-4-2-1-16,-1-7-1 0,-1 0-2 15,-1-5-1-15,-1 3-4 16,0-1 0-16,-2 3 0 16,2 6-6-16,-4 3-12 0,4 9-22 15,0 19-40-15,4-10-7 16,-4 10-6-16,20 18-7 15</inkml:trace>
  <inkml:trace contextRef="#ctx0" brushRef="#br0" timeOffset="150741.2057">26649 3489 60 0,'4'-21'88'0,"-4"-4"-3"15,0 4-4-15,-8-1-2 16,-5 2-63-16,2 2-2 16,-1 2-5-16,2 6-3 0,-2 1-4 15,-1 3 1-15,3 4-4 16,0 2 1-16,2 5-1 16,2 3 0-16,4 3 0 0,1 0 0 15,1-1 1-15,3 0-2 16,4 0 4-16,-7-10-2 15,18 14 0-15,-10-11 0 16,-8-3 0-16,14 5 0 0,-14-5 0 16,10 5 0-16,-10-5 0 15,10 8 0-15,-10-8-2 16,13 9 2-16,-13-9-1 16,18 13 1-16,-7-8 0 0,3-5 0 15,2-3 0-15,2-8 0 16,-1-7 3-16,2-6-3 15,-1-4 0-15,-3-10 1 16,-2-5 0-16,-2-4 0 0,-1-1 1 16,-4-4 0-16,-4-2 0 15,-2 1 2-15,0-3 0 16,-2 3 0-16,-4 5 0 0,0 5 0 16,1 7 0-16,1 5-2 15,-2 11 0-15,2 8-2 16,4 12-1-16,-1 13-1 0,1 13 1 15,8 10-2-15,0 10 0 16,6 7 2-16,1 7 0 16,4 3 0-16,4-2 0 0,2-4 2 15,3-10-1-15,-2-7 1 16,3-8 0-16,-5-9 1 16,1-10-1-16,-3-10 0 15,-1-3 0-15,-6-12 0 16,-2-5 1-16,-1-6-1 15,-2-1 1-15,-1-5-1 0,-1-1 0 16,-3 1 0-16,-2 0-1 16,-1 4 0-16,-1 4-1 0,0 5 1 15,-1 3-2-15,0 13 1 16,0 0-1-16,0 0 1 16,0 10 0-16,3 4-1 15,1 6 1-15,3 5 0 16,-2-2 0-16,6 1 0 0,-1 0 1 15,1-7-1-15,1-4 1 16,1-2-1-16,1-5 1 16,-2-3 1-16,-4-3-1 15,2-4 1-15,-2-6-1 0,2-3 1 16,-3 1-1-16,1-5 0 16,-2 2 1-16,2-2-2 15,2 2 1-15,-2 4-1 16,-8 11 1-16,17-11-1 0,-7 9 0 15,-2 2 1-15,6 3-1 16,2 3 0-16,1 1 0 16,2 0 1-16,0-2-2 15,2-2 2-15,-2-3 0 0,1 0 0 16,-1-5 1-16,-4-6-1 16,0-2 1-16,-3-2-1 15,-5-4 2-15,-2 1-1 0,1-1 0 16,-6 0 0-1,0 1 0-15,-3 3-1 0,-2 3 1 16,5 12-1-16,-10-13-1 16,10 13 0-16,-11 0 0 0,11 0 0 15,-1 14 0-15,1-3 0 16,1 3 1-16,5-2 0 16,3 3 0-16,-1-4 0 15,5-1 1-15,0-2-3 0,-1-3-3 16,5-2-8-16,-3-3-14 15,5-5-40-15,6-3-13 16,4-2-7-16,4-3-6 0,2-3 6 16</inkml:trace>
  <inkml:trace contextRef="#ctx0" brushRef="#br0" timeOffset="151462.809">28353 2536 16 0,'7'-34'76'16,"-1"4"5"-16,-1 1-1 0,-3 2-4 15,0 6-54-15,-1 4 0 16,-1 6-2-16,-1 1-6 15,1 10-6-15,-12 0-4 16,12 0-3-16,-11 13 0 0,7 1-1 16,4 0 0-16,5-3 0 15,4 5 3-15,3-9 0 16,5-6 1-16,4-2 1 0,-1-11 0 16,0-9 2-1,1-5-1-15,-6-7-1 0,1-3-1 16,0-1-1-16,-6 0-1 0,0 0 0 15,-2 4-1 1,0 5-2-16,-6 8-1 0,6 7 0 16,-8 13 1-16,11 7 0 15,-4 39 1 1,2 19 0-16,0 11 1 16,2 9 0-16,-3 12 2 15,3 6-2-15,-5-3 0 16,-4-5 0-16,0-29-1 0,-2-12 0 15,-2-12 0-15,-4-15 2 16,0-11-1-16,-4-13 1 16,2-3 0-16,0-14 1 15,0-8 1-15,2-7-1 0,2-4-3 16,4-5-4-16,0-4-5 16,12-1-8-16,5-3-15 15,7-2-28-15,9 8-22 16,9-6-7-16,4 2-6 0,4 2 4 15</inkml:trace>
  <inkml:trace contextRef="#ctx0" brushRef="#br0" timeOffset="151681.1229">29157 2231 35 0,'29'-29'78'0,"-9"4"1"16,-4 2-16-16,-6 4-12 16,-6 4-14-16,-1 4-13 15,-3 11-7-15,0 0-9 16,0 0-4-16,-2 5-2 0,0 16-2 15,2 19 0 1,1 6 1 0,3 6 2-16,1 6-1 15,-1 1-3-15,2 2-8 0,-5-2-18 16,-1-6-17-16,-10-15-20 16,-10-4-11-16,-7-7 1 0,-3 0 5 15</inkml:trace>
  <inkml:trace contextRef="#ctx0" brushRef="#br0" timeOffset="151926.4319">29031 2719 0 0,'-28'-7'53'0,"11"-7"9"16,9-4-2-16,8-6-9 0,7 1-14 16,8-7-11-16,12 3-8 15,-1-6-3-15,8 2-1 16,0-3 1-16,4 4-1 16,-5 4 4-16,-1 3-2 0,-5 2-1 15,-7 7-1-15,0 5-3 16,-4 2-4-16,-7 2-2 15,2 5-2-15,3 2-1 16,-5 4-2-16,2 3 0 16,-2 2 0-16,1 7-1 0,-2-1-4 15,4 8-6-15,-7-2-7 16,-1 1-26-16,0 8-32 16,-4-8-8-16,-6-2-3 0,-4-5-5 15</inkml:trace>
  <inkml:trace contextRef="#ctx0" brushRef="#br0" timeOffset="152804.3893">29426 2313 31 0,'8'-18'69'0,"1"3"0"16,2-3-4-16,2 6-2 0,-25 3-66 16,21 2 1-1,8 4-4-15,-2 3 1 0,3 1-3 16,-2 9-2-16,1 3 1 15,-3 0-1-15,0 4 1 16,-3 2 3-16,0 1 1 0,-3-1 1 16,1 2 0-16,-4-2 7 15,0-3-2-15,-3-3 6 16,0 0 9-16,2-5 4 0,-4-8 2 16,0 0 1-16,0 0 2 15,6-7-1-15,-3-3 2 16,6-3-8-16,-2 2-6 15,1-3-5-15,3 3-2 0,1 1-2 16,0 2-3-16,4 2 0 16,-3 2-1-16,3 2 0 15,-4 2 0-15,5 0 0 16,-1 0 0-16,0 6 1 0,-2 0 0 16,-1-3 1-16,-1 1 1 15,5-3-1-15,-2-1 0 16,0 0 1-16,-2-4 2 15,3-6 0-15,1-1 1 16,3 0 1-16,-1-6 0 0,-1 4 0 16,1-7 0-16,-4 1-1 15,1-1-3-15,-1 1 0 16,-3 2-1-16,1 2 0 0,-4 3-2 16,-2 2 0-16,-7 10 0 15,14-10 0-15,-14 10 0 16,12-1-1-16,-12 1-2 0,10 0-3 15,-10 0 0-15,9 0-2 16,-9 0-1-16,9 5-1 16,-9-5 1-16,0 0 0 15,9 9 3-15,-9-9 2 16,0 0 3-16,0 0 2 0,0 0 2 16,0 0 1-16,0 0 1 15,0 0 0-15,0 0-1 16,0 0 0-16,4 9-2 0,-4-9 0 15,0 0-1-15,0 0 0 16,0 0-1-16,8 13 1 16,-8-13-1-1,5 15-1-15,-5-15-3 0,3 18-5 16,-3-18-10-16,0 9-37 16,0 0-20-16,0-9-3 15,-14 11-7-15</inkml:trace>
  <inkml:trace contextRef="#ctx0" brushRef="#br0" timeOffset="152968.3467">29871 2048 31 0,'0'0'3'16,"-15"-15"-2"-16,15 15-1 15,-3-32-35-15</inkml:trace>
  <inkml:trace contextRef="#ctx0" brushRef="#br0" timeOffset="153526.5943">27404 3966 73 0,'0'-32'86'0,"0"3"-3"0,0 4-5 16,-4-21-17-1,2 32-52-15,2 14-2 0,0 0-1 16,-8 17-3-16,8 9-4 15,-1 4 0-15,1 7-1 0,0 4 1 16,0 2-4-16,0 4-12 16,0-1-23-16,-1-5-35 15,1-5-5-15,0-8-6 16,0-5 1-16</inkml:trace>
  <inkml:trace contextRef="#ctx0" brushRef="#br0" timeOffset="153748.209">27500 3924 54 0,'6'-37'84'16,"3"3"-1"-16,-2 8-6 0,5 9-43 15,-7 7-6-15,-5 10-4 16,15 0-10-16,-11 12-5 16,4 6-4-16,-1 8-2 15,1 5 0-15,2 4 0 16,-2 3 0-16,1 1-2 0,-2 1-2 15,-5-1-10-15,0-3-32 16,1 5-34-16,-11-3-5 16,-9-3-5-16,-6-4-5 15</inkml:trace>
  <inkml:trace contextRef="#ctx0" brushRef="#br0" timeOffset="154010.8934">27311 4202 78 0,'-4'-12'84'0,"3"3"-2"15,1 9-7-15,0 0-40 16,0 0-14-16,8-7-3 16,4 7-7-16,5 2-3 15,8 2-3-15,2-2 0 16,5-2 1-16,4 2-2 15,-1-9 0-15,-1-2-1 0,-2 0-4 16,-4-5-8-16,-3-1-34 16,-8 3-36-16,-6-1-4 15,-11 13-5-15,-7-11-5 0</inkml:trace>
  <inkml:trace contextRef="#ctx0" brushRef="#br0" timeOffset="154340.1813">27077 4767 66 0,'-7'-13'85'0,"3"2"-4"0,4 11-2 16,0 0-4-1,-9 4-67-15,9 13-2 0,0 6-1 16,2 7-1-16,2 8-3 16,1 4-5-16,0 0-12 0,-1 3-31 15,2 0-30-15,-6-3-5 16,0-2-4-16,-6-8-2 15</inkml:trace>
  <inkml:trace contextRef="#ctx0" brushRef="#br0" timeOffset="154760.6272">26918 4955 32 0,'0'-42'78'0,"4"0"-1"15,10 1-1-15,3 6-46 16,6 4 0-16,5 9-6 15,2 7-5-15,4 10-5 16,2 5-5-16,0 12-1 16,0 9-3-16,1 5 0 0,-5 6-2 15,-9 3-1-15,-3-1 0 16,-9 1 0-16,-11-2-1 16,-3-5 1-16,-13-3-1 15,-9-4 1-15,-3-4 1 0,-2-6-2 16,2-4 1-16,0-4-1 15,8-2 0-15,3-1-2 16,9-5 0-16,8 5-1 0,0-15 0 16,6 6-2-16,7-2 1 15,5 0-1-15,4-1 1 16,2 3 1-16,4 0-1 0,-2 3 2 16,4 2 0-16,-5 3 0 15,3 1 1-15,-5 2 0 16,-3 6 1-16,-1 1-2 15,-4 0-1-15,-2 0-6 0,-13-9-8 16,10 12-35-16,-10-12-26 16,0 0-4-16,0 0-6 15,-2-6 7-15</inkml:trace>
  <inkml:trace contextRef="#ctx0" brushRef="#br0" timeOffset="155340.5271">27525 4691 30 0,'17'-19'69'0,"-5"2"-4"16,-5 0-12-16,1 2-12 15,-4 6-11-15,-2 0-12 16,-2 9-5-16,0 0-5 0,0 0-3 15,0 0-1-15,-7 12-1 16,2 11 0-16,4 5 0 16,1 6 1-16,-1 3 1 15,2 4 0-15,5 3-1 16,0-4 2-16,0 4-2 0,0-7-1 16,-3-1 0-16,-3-3-1 15,0 0 1-15,-9-7-2 16,0-5 1-16,-3-4 0 0,0-3 0 15,1-7-1-15,1-7 0 16,10 0 0-16,-11-14 0 16,11-2-1-16,4-6 0 0,8-5 0 15,0-1-2-15,6-4 2 16,2-4-1-16,4 2 2 16,-1-3 1-16,0 0 0 15,-2 1 1-15,-3 3 1 16,1 2 1-16,-3 6 0 15,-1 4 1-15,-4 4-2 0,-2 7 0 16,-9 10-1-16,15 0 0 16,-10 11 1-16,5 10-4 15,-2 5 1-15,2 7-1 0,-2 6 1 16,5 4 0-16,-3 1 0 16,-3 0-4-16,0 1-6 15,-6-5-8-15,-1-2-23 16,0-2-33-16,-3-9-12 0,-5-7-4 15,-3-8-2-15</inkml:trace>
  <inkml:trace contextRef="#ctx0" brushRef="#br0" timeOffset="156474.5096">27775 5027 44 0,'10'-29'56'16,"5"9"-5"-16,-1-1-4 15,8 1-5-15,0 1-8 0,4 3-3 16,-4-1-3-16,3 2-5 15,-11 0-1-15,2 1-4 16,-6 1-5-16,-4 1-4 16,-1 2-2-16,-5-1-3 15,0 11-1-15,1-15-2 0,-1 15-1 16,0 0-1-16,0 0 0 16,0 0 0-16,-6 14-2 15,6 1 1-15,4 3-1 16,4 0 1-16,2-1-1 0,3-1 1 15,4-5-1-15,1-6 1 16,0-4 1-16,1-1 0 16,0-9 1-16,-2-4-1 0,-2-3 3 15,-2-2-1-15,0-3 1 16,0 2 0-16,-4 1-1 16,2 1 1-16,-2 1-1 0,0 3 0 15,-1 3-2-15,-8 10 1 16,13-5 0-16,-13 5 0 15,8 10 0-15,-6 1 0 16,-1 3 0-16,1 2 2 16,0 3 0-16,3-2-1 0,3-4 1 15,0-2-1-15,3-3 2 16,2-1-1-16,2-5 0 16,1-2 0-16,0-5-1 0,2-6 1 15,-2 0-2-15,1-3 1 16,-1 0 0-16,0 0-1 15,-3-2-1-15,0 0 1 16,-5 0 0-16,1 1-1 0,-5-3 1 16,0 2 0-16,-3 1 0 15,-1 1 0-15,0 2 0 16,-5 1-2-16,5 11 2 0,-8-10-1 16,8 10 0-16,0 0 0 15,-10 14 0-15,9-1 0 16,1-1 0-16,0 1 0 0,5 0 0 15,2-1 1 1,-7-12 0-16,17 13-1 0,-9-12 2 16,2-1-1-16,-1-3 1 15,0-3 0-15,-1-5 0 16,1-2 0-16,-1-1 0 16,-1 0 0-16,-1-1-1 0,-2 0 1 15,0 2 0-15,0 0 1 16,-2 1-2-16,1 3 0 15,-2 0 1-15,-1 9-1 16,2-15 0-16,-2 15 0 0,1-13 0 16,-1 13 1-16,2-11-1 15,-2 11 0-15,2-11 0 16,-2 11 1-16,2-14-1 16,-2 5 1-16,0-3 1 0,0-3 1 15,-4-5 0-15,-2-3 0 16,-5-6 1-16,0-1 0 15,2 0 1-15,-4 0-2 0,3 3 0 16,0 2-1-16,2 7-1 16,2 8-1-16,6 10-1 15,0 5 1-15,1 13-1 16,6 11 0-16,1 4-1 16,1 9 1-16,-1 4 1 0,3 2 0 15,-4 0 0-15,-3-2 0 16,-1-4 0-16,-1-5 0 15,-2-5-1-15,0-7 1 0,0-5 0 16,0-7 0-16,0-13 0 16,-5 12-1-16,5-12 0 0,0-7 1 15,4-5 0-15,2-5 0 16,6-2-1-16,2-3 0 16,5-2-1-16,5-3 0 15,2 1-4-15,2-3-5 16,6 4-15-16,4 0-56 0,-13 1-2 15,-5 3-7-15,-9-3-2 16</inkml:trace>
  <inkml:trace contextRef="#ctx0" brushRef="#br0" timeOffset="156639.7198">28177 4398 35 0,'-35'7'84'0,"9"-2"-3"0,7-4-8 16,8-2-24-16,11 1-112 16,17-14-6-16,2 2-3 15,12-3-9-15</inkml:trace>
  <inkml:trace contextRef="#ctx0" brushRef="#br0" timeOffset="157033.7486">29117 4274 9 0,'0'0'91'15,"-1"-19"0"-15,11 8-4 0,11-5-8 16,11 0-1-16,9 0-78 15,-1 7-1-15,4 0 2 16,-7 1-1-16,-4 4-2 16,-7 1 0-16,-7 1-1 0,-9 1 1 15,-10 1 0-15,0 0 0 16,-6 0 0-16,6 0 1 16,-19 0 1-16,7 0 0 15,0 1 0-15,2 5 0 0,1 4 0 16,-2 4 0-16,3 6 0 15,-5 4 0-15,3 8 0 16,-1 4 0-16,2 4 0 0,1 2-1 16,3 3-5-1,-2-6-13-15,3-1-51 0,1 3-9 16,3-8-6-16,0-3-5 16</inkml:trace>
  <inkml:trace contextRef="#ctx0" brushRef="#br0" timeOffset="158177.8231">29367 4421 3 0,'3'-29'77'0,"2"1"3"15,0 6-5-15,2 4-3 16,-6 7-59-16,-1 11 0 16,18-4-4-16,-9 6-3 15,0 11-4-15,2 6-1 0,-4 0 1 16,1 3-1-16,-3 2 3 15,2-3-1-15,-2-2 2 16,-1-1 1-16,-2-8 3 16,0 0 2-16,-2-10 1 0,3 9 1 15,-3-9-1-15,0 0 0 16,9-8-2-16,-3 0 0 16,1-4-5-16,1 0-1 0,0 0-2 15,5-1-2-15,-2 2 0 16,-2 3-1-16,2 4 0 15,-11 4 0-15,16 1 0 0,-8 9-2 16,-1 3-2-16,-2 3-2 16,1 4-7-16,-1-1-4 15,6 1-15-15,-6-4-17 16,6-3-8-16,2-6 3 0,0-4 12 16,1-3 16-16,-2-8 18 15,2 0 9-15,-6-8 23 16,7 1 21-16,-11-3 8 15,1 2-5-15,-3-3-11 16,0-1-10-16,0 3-8 0,-2-2-5 16,0 2-4-16,0 0-1 15,-2 4-3-15,-3 2-2 16,5 11-1-16,-5-10-2 0,5 10 1 16,-5 10-2-16,4 5 0 15,1 5 0-15,5 3 0 16,3 2 1-16,5 1 1 15,3-2-1-15,3-4 1 0,1-6 1 16,-1-3 0-16,2-9 1 16,-1-2 0-16,-2-8 0 15,-4-8 1-15,-2-1 0 0,-3-5 0 16,-1-2-1-16,-3-2 0 16,-4 2-1-16,-1 2 1 15,0 4-2-15,-1 2-1 16,-2 5-1-16,3 11 0 0,-2-11-1 15,2 11 1-15,0 0-1 16,5 13 0-16,0-5 1 16,-5-8 0-16,17 17 2 15,-7-12 0-15,-2-1 1 16,1-4-1-16,-9 0 1 0,15-6 0 16,-9-7-1-16,-3 0 1 15,-2-2-2-15,1 0 1 16,-1 0-2-16,-1 1 0 15,-3 0 0-15,-3 4-2 0,-3 3 1 16,-1 5 0-16,-2 2-1 16,1 6 1-16,-1 4-1 15,3 0 2-15,5 4-1 0,4-2 2 16,2 3-1-16,8-5 1 16,5-3 0-16,1-3 1 15,3-1-1-15,5-3 1 0,-2 1 0 16,1-5-1-16,1-3 0 15,-1 2-1-15,-2-1 1 16,0 2-1-16,-2 1 1 16,-4 1 0-16,-2-1 0 15,-2 3 0-15,-2 0 0 0,-9 0 0 16,14 0-1-16,-14 0 1 16,12 0 0-16,-12 0-1 15,14 2 1-15,-14-2 0 16,17 5-1-16,-8-5 1 0,2 2-1 15,-3-2-2-15,1 0 0 16,-1 0-2-16,-8 0-3 0,14-4-1 16,-14 4-3-16,7-8-3 15,-7 8-5 1,4-10-12-16,-4 10-14 0,0 0-12 16,15-12-22-16,-15 12-1 15,0 0 8-15</inkml:trace>
  <inkml:trace contextRef="#ctx0" brushRef="#br0" timeOffset="158564.2836">30362 4309 10 0,'0'0'76'15,"6"2"-1"-15,-6-2-7 16,17-4-11-16,-8-5-13 16,3-1-15-16,1-1-8 15,-4-2-4-15,1 1-6 0,-2-4-3 16,0 3-1-16,-5-2-3 15,0 5-3-15,-3 10-1 16,0-14-1-16,0 14-1 0,-8-2 0 16,8 2 0-16,-12 9 0 15,7 2 0-15,0 1 2 16,4 2-1-16,0-3 1 16,1 2 0-16,3-4 0 0,-3-9 1 15,15 13 0 1,-5-12 0-16,5-1 0 0,3 2 0 15,4-2-1-15,-2 0 1 16,2 0-2-16,-1 0 0 16,-1 2 0-16,-4 4 0 15,-4 5 0-15,-8 0-1 0,-3 5 1 16,-1 0 0-16,-7 4-4 16,-6 1-12-16,-10-2-58 0,-1 3-4 15,-7-3-5-15,1 1-5 16</inkml:trace>
</inkml:ink>
</file>

<file path=ppt/ink/ink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47:53.145"/>
    </inkml:context>
    <inkml:brush xml:id="br0">
      <inkml:brushProperty name="width" value="0.05292" units="cm"/>
      <inkml:brushProperty name="height" value="0.05292" units="cm"/>
      <inkml:brushProperty name="color" value="#FF0000"/>
    </inkml:brush>
  </inkml:definitions>
  <inkml:trace contextRef="#ctx0" brushRef="#br0">5317 7468 0 0,'-6'-11'14'16,"3"2"2"-16,3 9-3 15,0 0-3-15,0 0-3 16,0 0-4-16,4 11 0 16,7 9-5-16,1 8 2 0,3 1 0 15,1 11 3-15,2-5 0 16,4 6 6-16,35-19 17 31,15-16-1-31,16-9 0 16,17-24 2-16,24-15-1 0,18-19 0 15,16-4-3-15,12-14-4 16,-21 11-19-16,-9 5-4 16,-6 16-11-16,-15 8-10 15,-24 21-20-15,-17 15-18 16,-23 16-5-16</inkml:trace>
  <inkml:trace contextRef="#ctx0" brushRef="#br0" timeOffset="831.4253">4213 10835 3 0,'-17'-16'25'0,"1"1"0"16,-1 2-3-16,2 2 0 16,2 0-2-16,2 5-5 0,3 1-1 15,8 5-7-15,-11-3-2 16,11 3-3-16,0 8 0 16,1 3-2-16,7 8 0 0,2 0 0 15,4 10 2-15,1 6 1 16,2 3 2-16,1 0-1 15,-1-2 1 1,0 1 3-16,4-8 6 0,-3-2 2 0,5-12 1 16,3-8 1-16,8-11-2 15,12-15 1-15,5-15-3 16,14-13-2-16,11-11-6 16,9-12-1-16,8-8-4 15,1-5-4-15,5 1-10 0,0 1-18 16,-3 3-34-16,-1 9-4 15,-7 0-5-15,-4 8 4 16</inkml:trace>
  <inkml:trace contextRef="#ctx0" brushRef="#br0" timeOffset="6093.3257">25252 6253 28 0,'-17'0'53'16,"5"0"-27"-16,12 0 0 15,0 0 2-15,0 0-1 16,0 0-4-16,0 0-5 0,9 0-3 16,2 0-1-16,6 0 2 15,11-3-2-15,0-5 0 16,13-1-1-16,7-4 0 15,15-2-2-15,6-2-2 16,13 0-2-16,4-1-1 0,5 0 0 16,5 3 0-16,2 0-2 15,3 2-1-15,-4 2 1 16,-4 0-2-16,2-1 1 0,-3 2 0 16,-5 0-1-16,0 0 0 15,-7 2 0-15,-3 1 1 0,-5-1-1 16,-5 2 1-16,-9 3-1 15,-4 0 0-15,-1 2 0 16,-10 0 0-16,-4 1 0 16,-8 1 0-16,-2-1 0 0,-6 1 0 15,-2 2 0-15,-5-2 0 16,-4 2 0-16,-4-3 0 16,-8 0 0-16,14 5 0 15,-14-5-1-15,0 0 0 0,0 0-1 16,0 0-6-16,3 13-15 15,-3-13-47-15,-7 10-9 16,-6 1-6-16,-3-1-5 16,-4-2-2-16</inkml:trace>
  <inkml:trace contextRef="#ctx0" brushRef="#br0" timeOffset="7486.3426">22178 7442 4 0,'-11'4'9'16,"11"-4"0"-16,-18 10-1 16,18-10-1-16,-9 8 0 15,9-8-1-15,-3 10 1 16,3-10 0-16,0 8 2 0,0-8 0 15,0 9 4-15,0-9 2 16,9 10 1-16,-9-10 1 16,23 10 0-16,-10-4 3 15,9-2-2-15,-2-1-1 0,9 0-2 16,1-1-1-16,7-2-3 16,-1 0-2-16,3 0-1 15,7-1-1-15,0-3 0 16,7-3-1-16,3-3 2 0,10-2-2 15,3-2 0-15,7-3 0 16,3-2 1-16,6 0-3 16,1 0 0-16,3 2-2 15,4 2 0-15,-1 1 0 0,-1 3 0 16,5 2 0-16,-1 1-1 16,2 2 0-16,1 3 1 15,1 0-1-15,5 3 1 16,-1-1 0-16,0-1 0 0,2 2-1 15,-5-3 1-15,3-1 0 16,5-4-1-16,-4-5 0 16,2-3 0-16,-1-4 0 0,5-1 1 15,-4-2-2-15,0-1 1 16,-8 3 0-16,-4 0 1 16,-5 4-2-16,-9 3 1 15,-8 2 0-15,-6 0-1 0,-9 1 1 16,-6 1 0-16,-8 1 0 15,-7 0 0-15,-5-1 2 16,-6 3 0-16,-7-2 2 16,-2 2-1-16,-5 1 1 15,-11 6-1-15,16-11 1 0,-16 11-1 16,8-9 0-16,-8 9-2 16,10-7 1-16,-10 7-1 15,0 0 0-15,0 0-1 0,6-11 0 16,-6 11-1-16,0 0-1 15,0 0-4-15,0 0-15 16,-2 10-37-16,2-10-19 0,-12 15-6 16,5-11-6-16,7-4 1 15</inkml:trace>
  <inkml:trace contextRef="#ctx0" brushRef="#br0" timeOffset="14213.3997">29161 2773 3 0,'-17'-14'39'15,"-1"1"0"-15,4 1-1 16,-2 3-2-16,5-4-9 16,-2 2-3-16,8-1-3 0,-3 1-3 15,8-5-4-15,6 0-2 16,3-2-1-16,9-2-5 15,0-3 1-15,12 0-2 16,-1-5-2-16,11 4 0 0,-2-2 0 16,5 2-1-16,3 2-1 15,-2-2 1-15,5 6-1 16,-6-2 0-16,3 7 0 16,-3-1-1-16,6 2 1 0,-3 2-1 15,-2 2 1-15,4 1-2 16,1 2 2-16,-2 2-1 15,0 5 0-15,4-2 0 16,-4 1 0-16,-3 7-1 0,0 0 1 16,-5 1-1-16,0 2 0 15,-4 4 1-15,3-2 0 16,-10 4 0-16,8 1 0 16,-3 2 1-16,0 2-1 0,3 6 1 15,-4-1 0-15,4 3-1 16,-6 3-1-16,2 0 1 15,-8 7 1-15,5-1-1 0,-5 6-1 16,-5 4 1-16,-4 3-1 16,-1 5 2-16,1 4-1 15,-5 7 0-15,-1-1 0 0,-5 6 1 16,2-1 0-16,-3 2 1 16,2 4-1-16,-4 0-1 15,-1 1 2-15,0-1-1 16,0 1-1-16,0-1 1 15,-1 1 0-15,-3-2 1 0,-1-1-1 16,-1-2 0-16,0-3-1 16,0-1 1-16,-1-1 0 15,0 2 0-15,1-6 0 16,1 1 0-16,-1 2 0 0,3 0 1 16,0 1 0-16,-2 2 0 15,-3 0 0-15,3 2 0 16,-1 2 1-16,-2 3 0 15,1 1-1-15,-1 1 3 0,1 0 0 16,-1-1 2-16,3 3-1 16,-1-3 0-16,0 1-1 15,1-5 1-15,2-1-2 16,-2-4-3-16,-2-3 0 0,-1-2-1 16,2-3 0-16,0-1 0 15,-1-3 0-15,0-1 0 16,-2-2 1-16,1 1 0 15,2-1 0-15,2-3 0 0,-2-3 0 16,1-3 0-16,1-1 0 16,2-5 1-16,2-2-1 15,0-4 1-15,0-3 0 16,-1-3-1-16,1-1 1 0,0-2-1 16,0 0 0-16,0 2 0 15,2-2 0-15,1 0 0 16,0 1 0-16,-1 2 0 0,2 2-1 15,-1-1 1-15,0 4 0 16,2 1 0-16,-1 1 0 16,1 0 0-16,0 4 0 0,3-2 1 15,-3 2-1-15,0 2 0 16,-1-2 1-16,2-1-1 16,-2-1 0-16,-1 3 0 0,3-2 0 15,0 2-1-15,-3-2 1 16,2-1 0-16,-1-3 0 15,-1 0 0-15,1-4 0 16,-3-3 0-16,3-4 0 16,-4-7 0-16,2-3-1 15,-1-3 2-15,-1-10-1 0,0 11 1 16,0-11 0-16,0 0 0 16,-7 5 0-16,7-5 0 0,-19 0 0 15,5 0 0 1,3 0-1-16,-4 2-1 0,0-2 1 15,-1 1-1-15,0 0 0 16,-1 4 1-16,2-1-1 0,-2 3 0 16,2 0 0-16,0 1 0 15,-3 0 0-15,-1 3 0 16,0 0 0-16,-1-1 0 16,-4 1 0-16,-1 1 1 0,-7-1 0 15,-5 0-1-15,1 0 2 16,-4-1-1-16,-9 3 0 15,-4-1 1-15,-1 0-1 16,-6 1 1-16,2-1 0 16,2 0 0-16,-1-1-1 15,2-1 1-15,7-3-1 0,8-2 0 16,6-1 1-16,10-1-1 16,3 0-1-16,3-2-1 0,6 2 0 15,3-1-2-15,9-2 0 16,-19 11-2-16,10-5 0 15,-1 2-2-15,2 2 0 0,-2 0-1 16,-2 1-1-16,0 0-1 16,4-1-2-16,0-1-1 15,8-9-1-15,-14 16 2 16,14-16-1-16,-12 9 2 0,12-9 3 16,0 0 3-16,-12 7 1 15,12-7 4-15,-8 0 1 16,8 0 1-16,-12 0 1 0,12 0 1 15,-16-4 2-15,8 1 1 16,8 3 3-16,-14-8 1 16,14 8-1-16,-16-7 0 15,16 7 0-15,-18-7-1 16,10 6-1-16,-4-2-1 0,-1 3-2 16,0 0 0-16,0 0-2 15,-2 0 0-15,4 1 0 16,-4 2-1-16,-1 3-1 0,-1 0 0 15,1-1 0-15,0 1 0 16,-1-1-1-16,2 0 1 16,-2 1 0-16,5-2-1 15,2-1 1-15,1 0-1 0,-1 0 0 16,10-3 0-16,-13 4 0 16,13-4 0-16,0 0 0 0,0 0 0 15,-9 4 0-15,9-4 0 16,0 0 0-16,0 0 0 15,0 0 0-15,0 0 0 16,0 0 0-16,0 0 0 16,0 0 0-16,0 0 0 0,0 0 0 15,0 0 0-15,0 0 0 16,0 0 0-16,0 0 0 16,0 0 0-16,0 0 0 0,0 0 1 15,0 0-1-15,0 0 1 16,0 0-1-16,0 0 0 15,0 0 1-15,0 0-1 16,0 0 0-16,0 0 0 0,0 0 0 16,0 0-1-16,0 0 0 15,0 0 1-15,5 0-1 16,-5 0 0-16,15 0 1 0,-3-1-1 16,2-1 1-16,4-1 0 15,6-1 0-15,1 0 0 16,6-2 0-16,3-2 0 15,3-3 0-15,5-2-1 16,2-2 1-16,7-2-1 0,1-1 1 16,3-4-1-16,-1 0 0 15,1-2 0-15,1 2-1 16,-4-1 1-16,-1 0 0 16,-5 3 1-16,-1 1-1 0,-5 3 1 15,-5 2-1-15,-5 0 1 16,-4 3 0-16,-1 1 0 15,-3 1 0-15,-4 1 0 16,-2-1 0-16,-1 0 0 16,2-1 1-16,1 1-2 0,-1-1 2 15,1 1-1-15,0 0 0 16,0 1 0-16,0-2 0 0,0 3 1 16,1-1-1-16,1 0 0 15,0 2 0-15,0-1 0 16,2 0 1-16,-1 0-1 0,1 1 0 15,-2 0 0 1,-1 0 0-16,-2 2 0 0,-1 0 0 16,-1 0 0-16,-2 0 0 15,-2 1 1-15,-2 0-2 16,1 1 1-16,-10 2 0 0,14-3 0 16,-14 3-2-16,11-1 0 15,-11 1-3-15,0 0-2 16,10 0-7-16,-10 0-12 0,0 0-33 15,12 0-21-15,-12 0-6 16,12 0-3-16,-12 0 1 16</inkml:trace>
  <inkml:trace contextRef="#ctx0" brushRef="#br0" timeOffset="21473.9706">30110 9027 30 0,'-9'-10'52'0,"9"10"-24"0,0 0-2 16,0 0-1-16,0 0 0 16,0 0-4-16,0 0-2 15,7-5 0-15,3 5 0 16,6-2-2-16,6-2 0 0,9-5-3 16,10 1 0-16,5-7-3 15,7 2-1-15,3-5-1 16,7 1-2-16,-2 1 0 15,-3 0-2-15,-3 1 0 0,-5 3 0 16,-5 3-2-16,-4 2 0 16,-5 3 0-16,-4 1-1 15,-3 4 1-15,-2-1 0 0,-3 1-1 16,-1 4 1-16,-2 4 0 16,-3 0 0-16,2 5 0 15,-2 4 0-15,-3 3 0 0,0 4 0 16,-4 4 1-16,1 5 0 15,-3 2-1-15,0 3 0 16,-3 1-1-16,-1 2 1 0,-2-1-1 16,0 1-1-16,-1 0 0 15,-2 2 1-15,0 1-1 16,-2-2 1-16,-4 4 0 16,1 1 0-16,0-2 0 15,-1 1 0-15,1-2 0 0,-2 0 0 16,4-4 0-16,-1-1 0 15,0-3 0-15,2 0 0 16,-1 1-1-16,1-1 1 0,-1 5 0 16,1 2-1-16,-1 6 0 15,0 4 0-15,3 5 0 16,0 6 1-16,0 1-1 16,0 4-1-16,2 3 1 0,3 3 0 15,-2 3-1-15,1 3 1 16,-3 2 0-16,4 4 0 15,-1 1 2-15,1 6-1 0,0 0 1 16,-4 3 0-16,1 0 0 16,-1 2 0-16,4-1-1 15,-2-2-2-15,2 2 0 16,-1-5 0-16,3 0 0 0,1-4-1 16,3 0 0-16,1-5 1 15,-5 0-1-15,3-3 1 16,-5-1 0-16,0 0-1 15,3-4 1-15,-2 0-1 0,-4-3 2 16,-2-1-1-16,5-5 1 16,-3-1-1-16,-2-5 0 15,5-3 1-15,-3-2-1 16,-2-3 1-16,0-1-2 0,0 1 1 16,0-2-1-16,-4-2 1 15,4-1 0-15,-2-2 1 16,-3-3-1-16,2-4 0 0,-5-2 1 15,5-2 0-15,-1 0 1 16,1-4-2-16,-1 0 0 16,-4 1 0-16,5 0 0 15,1 0 0-15,1 0 0 0,1 1 0 16,-2-3 0-16,-2 3 0 16,3-2 0-16,1-1 0 15,0-1 0-15,0 1 0 16,1 0 0-16,-1-3 0 0,0 2 0 15,2-2 0-15,1 4 0 16,-1-4 0-16,0 3 0 16,-2-2 0-16,4 2 0 15,-2 1 0-15,3 2 0 0,-4-4 0 16,4 2 0-16,0 2 0 16,0-4 0-16,0 2 0 15,2-5 0-15,-5 3 0 16,0-4 0-16,-1 2 0 0,0-4 0 15,6-1 0-15,-7 1 0 16,0-4 0-16,0 0 0 16,0 0 0-16,1-4 0 0,0-3 0 15,1-1 0-15,-2-2 0 16,0-10 0-16,6 14 0 16,-6-14 0-16,0 8 0 15,0-8 0-15,0 0 0 16,5 9 0-16,-5-9 0 0,-10 8 0 15,10-8 0-15,-3 10 0 16,3-10 0-16,-10 9 0 16,10-9 0-16,-11 11 0 15,11-11 0-15,-5 12 0 16,5-12 0-16,-8 15 0 0,-1-5 0 16,6 1 0-16,-4 1 0 15,4 3 0-15,-7-2 0 16,5 1 0-16,-2 3 0 0,1-3 0 15,-1 1 0-15,0 0 0 16,4 0 0-16,-3 1 0 16,2 0 0-16,-3 1 0 0,3 2 0 15,-3 2 0-15,4 0 0 16,-3 1 0-16,-5 1 0 0,0 0 0 16,3-1 0-16,-1-1 0 15,-2 2 0-15,-2-2 0 16,1 2 0-16,-3-2 0 15,2-1 0-15,-8 1 0 16,-3 2 0-16,-3 1 0 16,-4-4 0-16,-2 1 0 0,-4-2 0 15,-3 3 0-15,-4-1 0 16,0 1 0-16,-2 3 0 16,-1-1 0-16,3 1 0 15,-5 1 0-15,5 2 0 0,-2 0 0 16,6-2 0-16,-3-1 0 15,6 0 0-15,-2-2 0 0,1-1 0 16,3 0 0-16,-2-1 0 16,2 0 0-16,-4 2 0 15,0 4 0 1,-6-1 0-16,-4 2 0 0,2 1 0 16,-6 0 0-16,0 2 0 0,-3-1 0 15,1-3 0-15,2-4 0 16,4 2 0-16,3-5 0 15,0-3 0-15,4-1 0 16,2-3 0-16,4-2 0 0,5 0 0 16,0-1 0-16,3 1 0 15,0-1 0-15,4 0 0 16,1 2 0-16,-1-1 0 16,4-1 0-16,3-1 0 15,-1-2 0-15,6 0 0 0,0-3 0 16,12-4 0-16,-15 6 0 15,15-6 0-15,0 0 0 0,0 0 0 16,-11 2 0-16,11-2 0 16,0 0 0-16,0 0 0 15,0 0 0-15,0 0 0 16,0 0 0-16,0 0 0 16,0 0 0-16,0 0 0 0,0 0 0 15,0 0 0 1,0 0 0-16,0 0 0 0,0 0-8 15,0-5-19-15,0-8-58 0,16-5-4 16,-2-14-5-16,3-8-4 16,0-16-2-16</inkml:trace>
  <inkml:trace contextRef="#ctx0" brushRef="#br0" timeOffset="26220.8999">27084 11966 1 0,'0'0'11'0,"-13"7"-6"0,13-7 0 15,0 0-1-15,-3 11 2 16,3-11 0-16,0 0 3 0,10 10 0 15,-1-5 3-15,3-3 1 16,4 0 1-16,8-1 2 16,3-1-2-16,8 0 0 0,5-5-2 15,9-2 1 1,5-2-3-16,12-1 0 0,4 1 0 16,3-5-2-16,9 1-1 15,8 2 1-15,3 2-1 16,3 1 0-16,2 2-1 0,-3 2 0 15,-1 1-2-15,1 1 1 16,-13 1-2-16,-5-1-1 16,-10 2 0-16,-7 0-1 15,-10-2 2-15,-6 0-1 0,-11 1 2 16,-7 1 0-16,-6-1 1 16,-8 0-1-16,-2 1 0 15,-10 0 0-15,13 0 0 16,-13 0 1-16,0 0-2 0,6 5-4 15,-4 3-14-15,1 10-34 16,-3 0-13-16,0 2-3 16,-4-1-4-16</inkml:trace>
  <inkml:trace contextRef="#ctx0" brushRef="#br0" timeOffset="28357.5522">22642 12830 6 0,'1'-12'7'0,"-1"12"-1"16,0 0-1-16,6-10-1 0,-6 10-1 16,13-3-2-16,-13 3 2 15,15-1-1-15,-5 1 1 16,1 0-1-16,-1 0 0 15,2 0 2-15,3 0-2 16,0 0 2-16,1 0-1 0,6 1 1 16,-1 1-1-16,3-1 2 15,1 2 0-15,2-3 0 16,3 0 1-16,2 0 2 16,-2 0 0-16,3 0 2 0,3-4-2 15,-1-1-1-15,4-1 1 16,-3 1-1-16,2-2-1 15,-3 2-1-15,5 1-2 16,-6-2 1-16,3 2-2 0,-1 0 1 16,-2 1-1-16,-1 0 0 15,-5 0 1-15,3 1-1 16,-7-1 0-16,3 0 0 0,-8 2 1 16,-2 0-1-16,-3-1 0 15,0 1 1-15,-1-1-1 16,-4 1 1-16,1 0 1 0,-10 1-1 15,9-1 1-15,-9 1 0 16,0 0 1-16,0 0 0 16,9-1 1-16,-9 1 0 15,0 0 0-15,0 0 0 16,0 0-2-16,0 0 2 0,0 0-2 16,0 0 0-16,0 0 0 15,0 0-1-15,0 0-1 16,0 0 1-16,0 0-1 15,0 0 0-15,0 0-1 0,0 0-5 16,0 0-10-16,10 0-17 16,-10 0-28-16,18 7-4 15,-3-3-5-15</inkml:trace>
  <inkml:trace contextRef="#ctx0" brushRef="#br0" timeOffset="29400.9544">26570 12729 44 0,'-18'-9'29'0,"3"1"-1"16,6 3 3-16,-2 1-5 15,11 4-5-15,0 0-6 16,-9-6-4-16,9 6-4 0,0 0-2 16,0 0 0-16,0 0-1 15,11 1 1-15,6 1 1 0,12 1 3 16,-2-3 1-16,17 0 1 16,1 0 0-1,12-3-2-15,8-3 1 0,7 1-2 16,4-2 0-16,4-4-1 0,4 1 0 15,3 0-1-15,3 1-1 16,-3-1-1-16,0 1 1 16,-3 0-2-16,-8 1 1 15,-5 0-1-15,-7 1 0 16,-9 1 0-16,-6 0 0 0,-7 2 1 16,-8 0-1-16,-2 0-1 15,-11 1 1-15,-4 1-1 16,-4 0-1-16,-3 1 2 0,-10 1-2 15,13 0 0-15,-13 0-1 16,0 0 0-16,9 1-2 16,-9-1-5-16,7 12-7 15,-7-12-7-15,0 19-18 0,-2-4-33 16,-11 2-5-16,-9 0-4 16,-13-2 8-16</inkml:trace>
  <inkml:trace contextRef="#ctx0" brushRef="#br0" timeOffset="30721.2742">21118 13771 19 0,'-9'-6'24'0,"9"6"-1"0,-15-13-3 16,15 13-1-16,-8-9-6 15,8 9-4-15,0 0-3 16,0-11-2-16,8 5-3 0,10 2-1 16,1-2 0-16,12 0 1 15,1-2 0-15,11-1 3 16,-2-2-1-16,11 0 2 15,-8 0 0-15,6-2-1 16,0 1 1-16,-6 1 1 0,1 2-2 16</inkml:trace>
  <inkml:trace contextRef="#ctx0" brushRef="#br0" timeOffset="31138.0556">21730 13580 310 0,'0'0'0'0,"0"0"0"15,0-11 0-15,0 11 0 16,0 0 0-16,0 0 0 15,-12 0 0-15,12 0 0 16,0 0 1-16,-12 0-1 16,12 0 0-16,-13 0 0 15,13 0 1-15,-15 3-1 0,6-2 1 16,-20 11 1 0,-5 5 0-1,-6 2-1-15,-9 7 1 16,-6 1 0-16,-6 5-1 15,-8 0-1-15,-5 8-3 16,17-13-1-16,0-2-2 0,4-2-2 16,2-4-2-16,9-5-7 15,9-4-14-15,6 0-18 16,9-5-16-16,18-5-2 0,0 0 4 16</inkml:trace>
  <inkml:trace contextRef="#ctx0" brushRef="#br0" timeOffset="101307.3254">2754 13477 20 0,'-7'-18'74'0,"-3"2"3"16,4 2-4-16,-13 4-32 0,12 0-12 15,7 10-5-15,0 0-6 16,0 32-3-1,0 6-6-15,10 9 0 16,-4 7-3-16,2 7 2 16,1 7-1-16,-2 1-2 15,-2 1-1-15,-3-15-2 16,-2-6-2-16,0-1-5 16,0-7-11-16,1-7-28 15,4-2-28-15,-5-13-7 16,2-4-5-16,-2-15-2 0</inkml:trace>
  <inkml:trace contextRef="#ctx0" brushRef="#br0" timeOffset="101791.6318">2656 13477 54 0,'-1'-15'70'0,"1"4"0"0,6-4-27 16,-1 1-9-1,7-3-4-15,4 1-6 0,3 6-8 16,5-1-4-16,4 2 0 15,3 7-3-15,5 2 0 16,2 8-2-16,4 6-1 0,1 5-1 16,9 16 0-1,-5 2-1 1,0 4-1-16,-7 2-1 0,-4 3 1 16,-8-1 0-16,-8 3-1 15,-11 1 1-15,-9-12-1 16,-12 2 2-16,-7 0 2 15,-7-2-3-15,-1-3 2 0,-9-1-3 16,1-4 2 0,-7 0-2-16,-1-5 1 0,-1-2-3 15,7-3-2-15,0-5-6 16,6-4-19-16,-1-4-49 0,15-5-2 16,17-1-7-16,1-12-5 15,18-8 0-15</inkml:trace>
  <inkml:trace contextRef="#ctx0" brushRef="#br0" timeOffset="102588.6579">3804 13278 42 0,'-8'-19'84'0,"0"1"-1"0,-1 4-3 16,4-1-6-16,5 15-47 15,-8-12-9-15,8 12-5 16,0 0-5-16,0 0-4 16,-10 0-2-16,10 0-1 15,-9 14 1-15,5-5-2 0,-1 2 1 16,1-2 1-16,-1 0 1 16,5-9 0-16,-6 13 0 15,6-13 1-15,0 0-1 16,0 0-3-16,0 0-9 0,0 0-31 15,0 0-37-15,0 0-3 16,0 0-7-16,0 0-4 16</inkml:trace>
  <inkml:trace contextRef="#ctx0" brushRef="#br0" timeOffset="103380.2283">3757 13392 68 0,'-10'-27'89'16,"0"3"-4"-16,0 1-4 16,3 5-2-16,1 4-61 15,2 5-3-15,4 9-3 16,0 0-4-16,0 17-3 0,8 9-2 16,-1 12 0-16,5 18-1 15,-2 10 0 1,1 8 2-16,0 7-2 15,-3 3 1-15,-2 1-2 0,0 0 1 16,-3-5-4-16,-4-10-6 16,0-8-14-16,1-12-47 15,-1 0-10-15,1-15-6 16,0-10-5-16,-1-15-3 0</inkml:trace>
  <inkml:trace contextRef="#ctx0" brushRef="#br0" timeOffset="104184.728">3866 13146 53 0,'-5'-21'83'0,"-4"3"0"0,3 6-4 15,-2-14-27-15,8 26-18 0,-11-13-8 16,11 13-9-16,-11-6-6 16,11 6-6-16,-9 0-1 15,9 0-2-15,-13 12-2 16,3-1 0-16,3 6 0 0,-6 1 0 16,1 1-1-16,-2 4 1 15,-1-2-1-15,1 1 1 16,-1-3 0-16,4-1 0 0,-2-5 1 15,5 0-1-15,8-13 2 16,-15 12-1-16,15-12 2 16,-10 0 0-16,10 0 0 0,-2-15 1 15,2 2-1 1,1 0 1-16,2-3-1 0,1-2 1 16,0 1-1-16,1 0-1 15,0 2 0-15,-1 1 0 16,-2 5-1-16,1 0 0 0,-3 9 0 15,3-12-1-15,-3 12 0 16,0 0-1-16,0 0 1 16,0 0-1-16,4 12 0 0,-4-2 0 15,-1 5 1-15,-1 5 0 16,-3 0-1-16,-1 3 1 16,-2 0 0-16,-1 0 0 15,-3-1 0-15,-1-2 0 0,3-1-1 16,1-5 2-16,2-2-1 15,7-12 1-15,-10 13-1 16,10-13 1-16,0 0 0 16,0-7-1-16,2-6 1 0,8-4 0 15,-2-5 0-15,4-3-1 16,2-4 1-16,4-3 0 0,1 2-1 16,2-1 1-16,-2 3 0 15,2-1-1-15,1 7 1 16,-4 1 0-16,4 7-2 15,0 3 0-15,-3 7 0 16,3 4 1-16,2 11-1 0,0 7-1 16,0 8 1-16,2 8 0 15,2 4 1-15,-2 6 0 16,-1 6-1-16,-1-3-6 16,-1 7-15-16,1 6-59 15,-1-2-2 1,-3-4-4-16,3-2-6 0,2-6-3 15</inkml:trace>
  <inkml:trace contextRef="#ctx0" brushRef="#br0" timeOffset="104801.2548">5099 13755 29 0,'-22'4'82'0,"1"-4"-1"16,5 2-2-16,3-2-4 15,13 0-48-15,0 0-4 0,7-3-3 16,12-2-6 0,8 0-5-16,3-2-2 0,7-2 0 15,6-1-3-15,0-2-1 16,-1 2-1-16,1-1-2 0,-4 4-4 16,-6-3-9-16,-2 4-26 15,4 3-39-15,-17 1-4 16,-3 2-5-16,-15 0-5 0</inkml:trace>
  <inkml:trace contextRef="#ctx0" brushRef="#br0" timeOffset="105203.9057">5168 14019 66 0,'-8'4'85'16,"8"-4"-3"-16,-13 3-2 15,13-3-2-15,0 0-58 16,11-8-3-16,10 1-2 0,2-2-3 15,5-3-3-15,5 1-3 16,1 0-1-16,1 0-1 16,-3 1-2-16,-1 0 1 0,-3 2-1 15,-2 2 0-15,-5 1-1 16,-3 2 1-16,-5-1-1 16,-4 1 0-16,-9 3-2 15,11-5-3-15,-11 5-11 0,0 0-23 16,-6-2-44-16,6 2-1 15,0 0-6-15,-5-10-7 16</inkml:trace>
  <inkml:trace contextRef="#ctx0" brushRef="#br0" timeOffset="113948.2172">6770 13310 25 0,'-3'-22'64'16,"-2"3"6"-16,-15 3-35 16,16 6-4-16,4 10-3 15,0 0-7-15,-12 0-7 0,9 15-5 16,1 9-6-16,0 5-1 15,0 10-1-15,-2 18 2 16,-1 4 0-16,0 5 0 16,-2 2 0-16,2 2-1 15,-3-7-2-15,-1 3-2 16,-2-12-4-16,3-12-4 16,1-11-4-16,0-5-1 0,0-11-3 15,1-6-2-15,6-9 2 16,-8 0 1-16,5-10 3 15,0-10 5-15,0-2 3 0,-1-8 0 16,0-3 4 0,1-9 3-16,1-2 3 0,2-8 3 15,0-3 1-15,4-6 6 16,7-5-1-16,3-2 3 0,8-2 0 16,5 0-2-1,3 1-1-15,6 5-3 0,-1 2-1 16,8 7-4-16,-3 11-1 15,1 10 0-15,2 7-2 16,-4 13 0-16,1 10 0 0,-4 6-1 16,1 13 0-16,-6 10 0 15,-1 5 0-15,-7 9 0 16,-7 6 1-16,-8 5 0 16,-8 0-1-16,-7 3 1 0,-14-3-1 15,-7 0 2-15,-22-2 0 16,0-6 0-1,-1-7 0-15,6-13 0 16,-1-7 0-16,10-9-1 16,5-6 1-16,11-7-1 15,19-16 0-15,2 2-1 16,9-5-1-16,4 4 0 0,4 1 0 16,2 2 0-16,2 9 0 15,5 6-1-15,1 4 1 16,2 14-1-16,0 2 2 0,4 19 0 31,2 5 0-31,-3 4 0 16,0 1 1-16,-5 2 0 0,-3 0 0 15,-2-7 0-15,-3 1-1 16,-7-16-1-16,-1-7-1 16,-2-7-1-16,1-2-1 15,0-9-2-15,-1-5-7 16,1-7-13-16,-3-2-24 0,-2-9-21 15,4-5-4-15,-4-4 0 16</inkml:trace>
  <inkml:trace contextRef="#ctx0" brushRef="#br0" timeOffset="114245.697">7550 13324 38 0,'-10'0'54'0,"7"10"1"16,6 6-41-16,-3 7-2 15,2 1-1-15,1 7 2 16,0 6-2-16,0 1-4 16,0 1-8-16,-1-2-16 0,5 3-29 15,-6-8-10-15,5 3-1 16</inkml:trace>
  <inkml:trace contextRef="#ctx0" brushRef="#br0" timeOffset="114742.9659">7887 13148 30 0,'-5'9'31'15,"-5"3"0"-15,-4 6-4 16,2 5-6-16,-1 5-3 0,4 2-3 15,1 5-5 1,4-4-1-16,4 8-3 0,2-7-2 16,8 5-1-16,2-2 0 15,5-4 2-15,2 1 1 16,-1-6 0-16,-1 1 3 16,-4-6 2-16,-1 5 0 0,-8-9 0 15,-4-2 1-15,-4-3-3 16,-9-1 0-16,-3-2-2 15,0-4-2-15,3-1-5 16,-1-4-6-16,14 0-13 0,-6-13-16 16,10-5-25-16,15-3-8 15,9-6-4-15</inkml:trace>
  <inkml:trace contextRef="#ctx0" brushRef="#br0" timeOffset="115255.2994">8301 13196 19 0,'14'-32'63'0,"-12"6"-9"0,1 9-10 16,-3 7-4-16,0 10-12 16,-5 1-7-16,-5 14-7 15,3 6-5-15,-5 6-3 16,6 9-3-16,-3 3-1 16,2 4 0-16,-1-2 0 0,4 2 0 15,-4 7-1 1,6-5-1-16,-4-5-1 15,4-5-3-15,-1-6-1 16,3-7-3-16,-1-5 0 16,3-8-4-16,12-10 0 15,-2-8 3-15,5-4-1 16,-2-8 2-16,9-5 4 0,-6-2 0 16,3-5 3-16,-2-2 2 15,-3 0 1-15,1 2 2 16,-3-1 1-16,0 5 2 0,-2 6 1 15,-4 5-2-15,2 5 2 16,-10 13-2-16,7-11 1 16,-7 11-2-16,0 0-1 15,-7 9-2-15,-4 0 1 0,2 3-2 16,-4-1 1-16,0 4 1 16,-1 1-1-16,-1 0 0 15,2-1-1-15,3 3 1 16,1-4-1-16,4 3 0 0,0-4-1 15,5 4 0-15,1-3 0 16,7-2-3-16,7 3-11 16,1-6-28-16,5 2-19 0,15-6-7 31,4 0-2-31</inkml:trace>
  <inkml:trace contextRef="#ctx0" brushRef="#br0" timeOffset="115507.7124">9181 13184 51 0,'15'-27'69'0,"-7"3"0"16,-1 14-36-16,-7-2-8 16,0 12-2-16,0 0-1 0,0 11-10 15,-1 13-7 1,-4 5-4-16,2 7-2 0,-2 5 1 15,3 7 0-15,-1-3 0 16,1 2-3-16,-1 0-4 0,1-4-11 16,-1-1-17-1,-1-10-20-15,3 1-12 0,-2-11-3 16</inkml:trace>
  <inkml:trace contextRef="#ctx0" brushRef="#br0" timeOffset="115866.295">9211 13303 26 0,'3'-44'66'0,"-2"3"-17"15,-1 7-1-15,0 3-5 16,0 8-8-16,-3 7-10 16,-3 7-8-16,6 9-6 0,-17-2-3 15,6 5-4-15,-2 7-2 16,-3 3-1-16,4 3-1 15,-3-3 0-15,2 1 1 0,4-3 2 16,0-1 3-16,9-10 1 16,0 0 1-16,0 0 3 15,8 0-1-15,3-11 2 0,5-3-1 16,3-1-1-16,3-4-3 16,1 0-2-1,-1 4-1-15,1-1 0 0,-5 5-2 16,1 4 0-16,-3 5 0 0,0 2-2 15,-1 6 1-15,-6 6-1 16,2 2-5 0,1 6-28-16,-1 2-42 0,1-1-4 15,0 0-5-15,-1-4-5 0</inkml:trace>
  <inkml:trace contextRef="#ctx0" brushRef="#br0" timeOffset="121122.3602">10188 12744 5 0,'-11'25'9'16,"-2"13"0"-16,-7 14-3 15,2 11-6-15,-4 16-18 16</inkml:trace>
  <inkml:trace contextRef="#ctx0" brushRef="#br0" timeOffset="122469.9931">10419 13405 9 0,'2'-19'14'16,"-1"3"-5"-16,-1-2-1 0,1 3-5 15,-1-1-1-15,1 3 0 16,-1-1-2-16,3 0 1 16,-3-1 0-16,3 2 1 0,-2-3 2 15,0 0 3-15,2-3 4 16,-1 0 3-16,1-3 5 16,1 0 2-16,3-4 3 15,0 1 0-15,4-3 0 16,-1 1 0-16,4-2-4 15,2-5-2-15,2 5-3 0,1-4-2 16,4 5-2-16,0-4-4 16,4 7 0-16,-4 3-3 15,4 4 0-15,-5 8-2 0,1 9-1 16,1 3 0-16,-6 15 0 16,-1 9-1-16,-7 5 1 15,-2 8 0-15,-8 3-1 0,0 5 1 16,-10-3 0-16,-9 3 0 15,-1-7-1-15,-6-4 1 16,1-5 0-16,-1-6 1 0,3-5 3 16,5-6 1-1,1-6 1-15,8-6 0 0,-1-2 2 16,10 0-1-16,-5-8 0 16,5-1-2-16,2 0-2 0,-2 9-2 15,15-14-1 1,-8 12-1-16,5 2-1 0,2 0 1 15,2 7-1-15,-4 5 0 16,5 3 1-16,-1 3-1 16,5 1-2-16,1-1-1 15,1 1-3-15,0-2-1 0,3-1-2 16,2-4 1-16,-5-3-1 16,6-2 1-16,-7-4 2 0,2-3 2 15,0 0 1-15,-1-4 4 16,-3-6 1-16,1 2 2 15,-1-5 1-15,-4 0 0 0,1-3 1 16,-1 1 1-16,-5-1-1 16,-2 1 1-16,-4 0-1 15,-1 1 0-15,-1 4-1 16,-3 10 0-16,-1-11-2 16,1 11 0-16,-14 6-1 15,1 4-1-15,1 4 0 0,2 5-1 16,-5 2 1-16,7 0-1 0,0 2 1 15,4-3-1-15,4-2 1 16,8-5 0-16,6-4 1 16,7-5-1-16,6-4 1 15,3-1 1-15,4-12-1 0,2-3 0 16,2-7 1-16,-3-3 1 16,4-5-1-16,-4 1 1 15,-4-6 1-15,-2 0 0 16,-6 0 1-16,-3-1 0 0,-3 1 0 15,-2 0 0-15,-9 4-1 16,1-2-1-16,-2 8 0 16,-3 1-2-16,-1 7 0 15,-1 3-1-15,0 15 0 16,0-8-1-16,0 8 1 0,-4 20 0 16,1 2 0-16,-1 7-1 15,2 4 1-15,-2 3-2 16,4 5-3-16,-5-1-5 15,1-1-8-15,0-3-20 0,0-6-18 16,0 1-18-16,-5-8-7 16,3-7-2-16</inkml:trace>
  <inkml:trace contextRef="#ctx0" brushRef="#br0" timeOffset="123243.1079">11394 13193 3 0,'-8'-18'56'0,"-2"-2"-11"16,5 3-5-16,5 0-3 15,4 3-5-15,7-1-9 16,9 2-4-16,-1 4-4 0,9-1-3 16,-3 4-2-16,5 0-3 15,-6 4 0-15,9 2-2 16,-11 0-1-16,0 1-2 16,-2 7 0-16,-3 2-1 15,-2 1 1-15,0 2-2 0,-5 1 0 16,1-1 0-16,-1 0 0 15,-3 1 1-15,2-4-1 16,1-3 3-16,-2-5 1 0,3-2 2 16,-1 0 0-16,0-8 2 15,4-4 0-15,-3-3 0 16,1-1 2-16,4-3-2 16,-5 3-2-16,-1-2 0 0,1 3-2 15,-6 1 0-15,1 4-2 16,-6 10 0-16,10-11-1 15,-10 11-1-15,0 0 0 0,0 11 0 16,0 0-1-16,0 5 0 16,-1 0 1-16,-1 1 0 15,0 0-1-15,-2 1 1 16,3-3-1-16,1-2 0 16,-1-1 0-16,1-4 0 0,0-8 0 15,0 0 1-15,0 0-1 16,9 0 2-16,-4-4-1 15,5-7 2-15,-1-6-1 16,6 2 0-16,0-3 0 0,1-1 0 16,2 0-1-16,1 3 1 15,2 0-1-15,0 1 0 16,-2 7 0-16,1 5 0 16,-2 2-1-16,1 2 1 0,-4 7-1 15,-1 3 0-15,-6 2 0 16,1 4 1-16,-3-5-1 15,-3 2 1-15,-1-4 1 16,0 0 3-16,-2-10 1 0,0 0 2 16,11 4 0-16,-3-6 2 15,4-7 0-15,4-2 0 0,4-1 0 16,4-2-3 0,5 2-2-16,-2 0 0 0,5 1-2 15,1 2 0-15,-1 2-1 16,1 2 0-16,-3 0-2 15,2 1-1-15,1 2-3 0,-7-3-8 16,7 5-19-16,0-1-48 16,-11 1-1-16,-6-1-7 15,-8 1-5-15,-8 0 5 16</inkml:trace>
  <inkml:trace contextRef="#ctx0" brushRef="#br0" timeOffset="123879.1231">5637 15192 24 0,'0'0'68'15,"-13"3"4"-15,13-3-4 0,0 0-3 16,11-11-57-16,6 4-3 15,7-2 0-15,10-3-3 16,4-1-11-16,5 1-16 0,0-4-29 16,4 5-11-16,-7 4-7 15,-1 1 2-15</inkml:trace>
  <inkml:trace contextRef="#ctx0" brushRef="#br0" timeOffset="123988.489">5861 15252 20 0,'-35'24'68'0,"3"-7"4"15,8-6-23-15,24-11-11 16,0 0-9-16,23-17-13 0,10-18-50 16,11 6-20-16,7-8-12 15,10-6-6-15</inkml:trace>
  <inkml:trace contextRef="#ctx0" brushRef="#br0" timeOffset="126204.3148">6849 14836 0 0,'-11'-21'51'0,"2"10"-21"16,3-6 1-16,6 17 0 0,-11-18-7 15,11 18-3-15,-5-12-5 16,5 12-5-16,0 0-2 16,0 0-3-16,0 0-1 15,0 0-1-15,0 0-3 16,0 0 0-16,0 0 0 0,0 0 0 15,0 0-1-15,0 0 1 16,0 0 1-16,0 0 3 16,0 0 0-16,0 0 3 0,0 0 0 15,0 0 3-15,0 0-1 16,0 0 3-16,0 0-2 16,0 0 1-16,0 0-1 0,0 0-2 15,0 0 0 1,0 0-2-16,5-12 2 0,-5 12-2 15,0 0-1-15,2-9-1 16,-2 9-2-16,0 0 0 0,0 0-1 16,6 12-1-16,-2 8-1 15,1 7-1-15,1 10 0 16,1 7 1-16,-1 13-1 16,2 4 1-16,-3 6 0 0,0 4-1 15,-2-4-4 1,1 5-13-16,-5 4-31 0,3-13-24 15,4-5-5-15,1-13-5 16,3-7 1-16</inkml:trace>
  <inkml:trace contextRef="#ctx0" brushRef="#br0" timeOffset="126611.8942">7188 15195 3 0,'-6'-18'70'16,"-1"4"0"-16,7 14-2 0,-9-9-3 16,9 9-47-16,-2 7-5 15,2 7-5-15,5 1-5 16,2 7-1-16,2 0 1 0,1 3-1 16,0-2-1-16,-1 0 0 15,0-5 1-15,-2-3 1 16,1-3 3-16,-8-12 2 15,12 8 1-15,-12-8 1 16,13-12 1-16,-6-5 1 0,1-2-1 16,2-7-3-16,0-1-2 15,3-1-2-15,0 1-1 16,0 4-2-16,2 4 0 16,-1 8-1-16,0 6 0 0,-1 6-1 15,0 10 0-15,1 8 0 16,-1 5 1-16,2 5-1 15,0 0-1-15,3 4-3 16,-4-7-8-16,5 2-16 0,-7 0-25 16,9-9-20-16,-2-8-7 15,-1-6-4-15</inkml:trace>
  <inkml:trace contextRef="#ctx0" brushRef="#br0" timeOffset="126942.0994">7718 15201 51 0,'0'-26'76'0,"-1"1"0"0,-3 4-20 16,-3 0-12-16,1 7-11 16,3 4-12-16,3 10-8 15,0 0-6-15,0 0-4 0,2 7-2 16,4 7-2-16,6 5 0 16,0 0 1-16,-1 4 0 15,5-3 0-15,0-1 0 16,1-4 1-16,-2-2 0 0,3-5 1 15,-4-5 1 1,1-3 1-16,-3-5 1 0,2-5 1 16,-4-8 1-16,0-3 0 0,-1-7 0 15,-1-2-1-15,-1-5 0 16,4-1-2-16,-5 0-2 16,1-2 0-16,1 2-2 15,-3 1-8-15,6 7-27 16,2 5-39-16,-6 5-5 15,-1 5-5-15,-6 13-5 0</inkml:trace>
  <inkml:trace contextRef="#ctx0" brushRef="#br0" timeOffset="127818.304">8249 14993 11 0,'-17'-4'75'16,"0"-4"5"-16,-1-2-2 15,-1-2-5-15,2 1-44 0,-1 1-10 16,8-1 0-16,-3 4-6 16,1 0-6-16,3 7-4 15,9 0-1-15,-14 3-3 16,9 7 0-16,4 5 0 15,1 3-1-15,2 3 1 0,6 3 0 16,3-3 1-16,2 4-1 16,2-6 1-16,0 0 1 15,3-7-1-15,0-3 2 0,-1-6-1 16,3-3 1-16,-4-4 0 16,2-7 0-16,-3-2 1 15,3-5-1-15,-4 0 0 16,3 1 0-16,-4 1-1 0,2-1 0 15,-1 5-1-15,2 1 0 16,0 4 0-16,-2 3-1 0,1 4 0 16,0 0 0-16,-1 5 1 15,0 3-1 1,-6 4-1-16,1 3 1 0,-4 1 1 16,-3 1-1-16,-2 0 0 0,0-1 0 15,0-2 1-15,0-4 0 16,0-10 2-16,14 1-1 15,-1-8 1-15,10-9 0 16,4-8 1-16,5-6-1 0,5-6 1 16,-1-5-1-16,4-2 2 15,-4 0-1-15,-4-1 0 16,-5 1 1-16,-8 0-1 16,-3 4 1-16,-7 1-1 0,-7 5 0 15,-2 6-1-15,-8 4-1 16,-4 8 0-16,-5 5-1 15,-1 10 0-15,-2 6 0 16,-1 13-1-16,0 6 1 0,3 8-1 16,4 6 0-16,3 3 0 15,5 2 0-15,6 1 0 16,0-1 0-16,6-3 0 0,5-3 1 16,-1-4-1-1,0-4 1-15,-2-6 0 16,0-5 0-16,-6-3 0 0,0-5 1 15,-2-11-1-15,0 0 1 16,-10 5 0-16,10-5 1 0,-15-12 2 16,7 0-1-16,2-4 1 15,-1-1 0-15,5-4-1 16,2 2 1-16,2-2-1 16,10-1-1-16,7 2-3 0,5-5-7 15,9 7-17-15,5 0-53 16,3-3-3-16,3 3-5 15,1 1-6-15,5 3-2 0</inkml:trace>
  <inkml:trace contextRef="#ctx0" brushRef="#br0" timeOffset="129244.9834">8949 15123 43 0,'-12'7'67'16,"-2"-4"-2"-16,14-3-24 16,0 0-9-16,5-2-4 15,7-8-4-15,4-4-6 16,6-5-2-16,4-3-2 15,3-3-1-15,3-3-1 0,-1 1 0 16,-2 0-2-16,0 2-2 16,-7 4-1-16,-4 1-1 15,-4 4-1-15,-6 4 0 0,-3 3-1 16,-5 9-2-16,0 0 1 16,0 0-2-16,0 0 1 15,5 13-4-15,-5 4 2 16,2 4-1-16,0 2 1 0,0 4-1 15,2-1 1-15,5 0 0 16,0-4 0-16,6-2 0 16,2-8 1-16,2-5-1 15,4-7 1-15,6-2 1 0,0-11-1 16,1-4 0-16,4-5 0 16,-5-6 1-16,-1-1 0 15,-7 0-1-15,-4 0 1 0,-7-1 0 16,-6 3 1-1,-4 2-1-15,-10-1 0 0,-3 6 0 16,-7 1-1-16,0 3 0 16,-2 4 0-16,-2 4-2 0,0 8 0 15,-4 1 0-15,5 11 0 16,0 5-1-16,0 5 0 16,5 6 1-16,4 0-1 15,4 3 0-15,4-1 1 0,6-4 0 16,5-1 0-16,6-6 1 15,5-5 0-15,8-5 0 16,-1-7 1-16,4-2 0 0,1-6-1 16,5-7 1-16,-5-3-1 15,1-2 1-15,-4-2-1 16,0-1 0-16,-2 2 1 16,-3 0-1-16,-5 2 1 0,-2 2 0 15,-4 4 0-15,2 4 0 16,-11 7-2-16,12 0 1 15,-6 9-1-15,-2 7 1 16,-1 4-1-16,2 4-1 0,1 2 1 16,1 0 0-16,0-2 1 15,3-4 0-15,3-5 0 16,0-7 1-16,1-4 0 16,3-4 0-16,0-4 0 0,-1-7 0 15,1-2 0-15,-6-3 1 16,-1-1-1-16,-2 1 0 15,-3 3 0-15,-3 0 0 0,-2 3 0 16,0 10-1-16,0 0 0 16,-12-2 0-16,12 2-1 15,-16 16 1-15,9-1-1 16,-2 4 0-16,2 2 1 0,0 2-1 16,2 0 1-16,1 3 0 15,2-2 0-15,2 1 0 16,-3-3 1-16,2 1-1 15,-1-4-1-15,2 2-6 0,-3-10-15 16,3-3-55 0,9 0-2-16,8-7-5 0,9-1-6 15,5-12-2-15</inkml:trace>
  <inkml:trace contextRef="#ctx0" brushRef="#br0" timeOffset="130424.843">10490 14768 38 0,'14'-14'86'0,"-10"3"-3"0,-4 11-3 15,-5-9-5-15,-6 11-44 16,-4 7-13-16,2 7-4 0,2 4-7 16,-2 4-4-16,5 3-3 15,-1 2 0-15,4 1 0 16,5-2-1-16,1-3 0 15,10-5 1-15,1-5 0 0,6-6 0 16,6-8 0-16,2-1 0 16,5-12 0-1,0-4 1-15,2-7-1 0,0-1 1 0,1-4 0 16,-8 0 1-16,1-1-1 16,-6 4 0-16,-5 3 1 15,-4 1 0-15,-4 7-1 16,-7 4 0-16,-1 10-1 0,0 0-1 15,-5 2 1-15,-2 10-1 16,2 5-1-16,4 2 1 16,1 0-1-16,0 1 1 15,5-4 1-15,8-3-2 0,5-4 1 16,2-5 1-16,4-4 0 16,3-7 0-16,-3-7 3 15,6-2-3-15,-7-3 2 0,-2 0-1 16,-1-4 1-16,-5 4-1 15,-1-1 1-15,-8 2-1 16,1 3 0-16,-3 3-1 16,-4 2 0-16,0 10 0 15,0 0-1-15,-6 0 1 0,0 6-1 16,3 6 0-16,2 3 1 16,-1 3-2-16,2 3 0 15,1-3 1-15,5 0 0 16,6-5 0-16,3-2 1 0,2-4 0 15,4-4-2-15,0-2 4 16,-2-8-1-16,2-5 1 16,0-2 0-16,-3-2 0 0,-3-3 0 15,0 0-1-15,-6 1 1 16,1 1-1-16,-7 2 0 16,1 3 0-16,-3 3-1 15,-1 9 0-15,0 0 0 16,0 0-1-16,0 0 1 0,0 12-1 15,0 3 1-15,0 4-1 16,0 1 0-16,5 1 0 16,2 0 0-16,6-4 0 0,3-3 0 15,0-5 1-15,7-7 0 16,0-2 0-16,1-5 1 16,4-8 0-16,-5-2 0 15,1-5 1-15,-2-1-1 16,-3-1 0-16,-7-1 0 0,0 1-1 15,-3 0 1-15,-2 0 0 16,-5-2-1-16,-2 1 1 0,0 3-1 16,0-2 0-16,-2 4 0 15,-1 3 0-15,-1 4-1 16,4 11 0-16,0 0 0 16,0 0 0-16,-5 20 0 15,5 0 0-15,0 6 1 0,3 1 0 16,4 0 0-16,0-1 0 15,5-4 0-15,-1-4 1 0,4-4-1 16,1-6 0-16,2-5 1 16,-1-3-1-16,3-4 1 15,-3-5 0-15,0-3 0 16,-3-4 1-16,-4 0 0 16,1 0 0-16,-8-1 1 15,2 0 0-15,-5 1 0 0,0 1 0 16,-4 4 0-16,1 1-1 15,3 10 1-15,-13-3-2 16,9 8 1-16,0 11-2 0,-3 8 1 16,5 5-1-16,1 5 1 15,0 6-2-15,1-1 1 16,1 1-1-16,2-3-1 0,1-6-10 16,1-9-48-16,-4 1-21 15,-1-10-4-15,0-13-5 16,0 0-5-16</inkml:trace>
  <inkml:trace contextRef="#ctx0" brushRef="#br0" timeOffset="130579.7803">11383 14370 0 0,'-36'-2'55'0,"2"2"-13"16,3 0-41-16,23 3-1 15,8-3-55-15</inkml:trace>
  <inkml:trace contextRef="#ctx0" brushRef="#br0" timeOffset="131286.9699">12364 14598 66 0,'-26'15'84'0,"3"-7"-3"16,4-3-4-16,6-5-4 0,13 0-53 16,0-17-11-16,14 5-1 15,4-4-3-15,0-1-2 16,3-5-2-16,-2 3 0 15,-1 2 1-15,0 1-1 0,-8 3 0 16,-4 4 0-16,-6 9 0 16,0 0-1-16,-9 11 1 15,-1 8-1-15,-5 8 0 0,0 4 0 16,3 5 1-16,2 2-1 16,6 1 0-16,3-4 2 15,2-3-4-15,9-9 0 16,8-5-4-16,1-11-4 15,4-4-3-15,-1-6-2 0,-1-11 0 16,-3-2 1-16,1-6 4 16,-7-1 4-16,-4-3 6 15,-1 6 6-15,-2-3 6 0,-1 4 1 16,-4 0 0-16,2 7-2 16,0 1-2-16,-2 11-2 15,13-9-4-15,-6 9-4 16,7 4-6-16,1 4-1 0,4 5-3 15,3-1-8-15,5 2-7 16,-2-4-8-16,0 2-5 16,2-7 1-16,-5 1 6 15,4-6 4-15,-7 0 16 0,-3-4 15 16,-3-5 19-16,0 2 14 16,-8-6 7-16,0 2 1 15,-4-4-1-15,-1 4-4 16,-1-2-10-16,-5 4-8 0,-2 2-8 15,-6 4-4-15,-1 4-4 16,-4 11-3-16,-1 10 0 16,-2 6-1-16,-5 11-1 15,3 4 0-15,-3 7-3 0,3 1-5 16,5 3-14-16,-2 2-41 16,10-10-18-16,7-5-4 15,4-11-6-15,12-9-3 16</inkml:trace>
  <inkml:trace contextRef="#ctx0" brushRef="#br0" timeOffset="131521.8018">13009 14619 68 0,'4'-41'86'15,"-1"4"-3"-15,4 4-5 0,-4 11-2 16,33 11-56-16,-68 11-8 15,32 15-3-15,0 18-3 16,0 7-6-16,-1 10 1 16,1 5-1-16,0 5-3 15,0-2-6-15,0-4-12 0,0-2-30 16,-8-11-25-16,4-5-6 16,1-12-4-16,-1-9-2 15</inkml:trace>
  <inkml:trace contextRef="#ctx0" brushRef="#br0" timeOffset="131772.812">13010 14808 29 0,'3'-43'70'0,"-2"-4"4"0,6 0-1 15,-1-3-34-15,3 5-5 16,4 5-5-16,3 6-7 16,0 7-5-16,0 7-2 0,1 12-4 15,-6 8-2-15,3 7-2 16,-4 8-2-16,-3 5-1 15,-4 4-1-15,-3 2 0 16,0 0 0-16,-6 2-1 16,-6-5-1-16,-3 1-3 15,2-5-7-15,2-2-14 0,1-2-37 16,4-5-16-16,6-10-7 16,13 5-6-16,8-4 0 15</inkml:trace>
  <inkml:trace contextRef="#ctx0" brushRef="#br0" timeOffset="132318.1919">13437 14548 5 0,'22'-21'77'16,"-11"1"3"-16,0 0-1 15,-10 3-6-15,-1 4-32 16,-6 1-17-16,-5 4-7 0,-5 8-9 16,-3 3-2-16,0 12-3 15,-1 5-1-15,3 3-1 16,1 5 0-16,5 1-1 15,5-1-1-15,6-3-3 16,8-4-2-16,7-6-3 0,9-9-4 16,3-4-11-16,6-4-2 15,-1-9-2-15,2-7 2 16,-4-5 3-16,3-1 7 16,-7-6 8-16,0 2 10 0,-8-6 14 15,-3 2 7-15,-6-2 3 16,-4 2 1-16,-1 2-1 15,-4 2-3-15,1 5-4 16,-6 3-6-16,-1 7-4 0,6 13-2 16,-18-2-3-16,11 10-1 15,-1 13-1-15,3 5-1 0,2 8 0 16,0 5-1-16,2 4-2 16,0-1-1-16,1 0-3 15,3-6-1-15,1-2-1 16,-2-6 0-16,-1-6 1 0,1-8 2 15,-2-3 5-15,0-11 5 16,0 0 4-16,0 0 3 16,0 0 2-16,-2-20 1 15,2 3-1-15,2-7-2 16,11-2-3-16,3-4-3 0,6 0-2 16,8-1-2-16,9 5-5 15,0-1-9-15,11 6-26 16,2 3-45-16,-4 4-1 15,1 2-5-15,-3 2-7 0</inkml:trace>
  <inkml:trace contextRef="#ctx0" brushRef="#br0" timeOffset="133454.4955">7847 15805 60 0,'-7'-19'79'0,"-6"-4"-2"0,2 10-4 0,-3-10-40 15,-1 2-10 1,0 3-6-16,0 5-5 0,-3 10-6 16,-1 4-2-16,-3 14-3 15,-2 8-1-15,0 9-1 0,1 2-2 16,4 5 1-16,-1 1 1 15,10-2-1-15,4-6 1 16,6-8 0-16,14-8 1 16,4-9 0-16,6-7 1 0,3-10 1 15,5-7 1-15,-3-10 2 16,3-4 0-16,-10-5 0 16,0-1 1-16,-4-2 1 15,-6 0 0-15,-6 4 0 0,-3 1-1 16,-3 6-1-1,0 6 0-15,-3 8-4 0,3 14 1 16,-12 0-2-16,6 19-1 16,1 13 0-16,3 12 0 0,1 12-2 15,1 8 2-15,-2 8 0 16,5 6-1-16,4 2 1 16,-2 0-1-16,1-4 1 15,-3-2-1-15,-1-8 1 0,-3-5-1 16,1-10 1-16,-4-9 2 15,-5-12 0-15,-3-11 1 16,1-10 2-16,-4-9 0 0,1-9 1 16,0-11-1-16,-1-7 2 15,1-9-2-15,-1-5 0 16,4-2 0-16,1 0-1 0,5 1-1 16,4 4-2-16,2 3-2 15,13 7-5-15,5 3-7 16,13 6-19-16,12 6-38 15,2-2-12-15,10 2-6 16,5-4-4-16</inkml:trace>
  <inkml:trace contextRef="#ctx0" brushRef="#br0" timeOffset="134721.9913">8980 15776 26 0,'3'-38'68'16,"1"5"3"-16,-6 0-28 0,0 5-5 16,-2 4-6-16,-1 6-8 15,-2 5-8-15,-2 5-3 16,-1 6-5-16,-1 2-2 15,-2 8-3-15,-3 6-2 0,8 5 0 16,-6 5-1-16,8 5 1 16,-3 2-2-16,9 3 2 15,1 1-1-15,9-1 0 16,5-1 0-16,-4-1 0 0,7-4-1 16,-4-4 1-1,2-3 1-15,-6-3 0 0,-3-4 1 16,-2 1 0-16,-5-3 1 15,0-1 0-15,0-11 2 16,-11 16 0-16,2-9 0 0,-3-1 1 16,3-2-1-16,-3-1-1 15,2 1 0-15,-1-3-1 16,4 0-1-16,7-1 0 0,-15 1-1 16,15-1 0-16,0 0-1 15,-10 0 0-15,10 0 1 16,0 0-1-16,0 0 1 15,0 0-1-15,0 0 0 0,-8-7 0 16,8 7 0-16,0 0 0 16,0 0 1-16,-5-13-1 15,5 13 0-15,0 0 0 16,0 0 0-16,-1-10 0 0,1 10 0 16,0 0 0-16,0 0 0 15,0 0 0-15,0-9 0 16,0 9 0-16,0 0 0 15,0 0 0-15,0 0 1 0,0 0-2 16,-2-8 1-16,2 8 0 16,0 0-1-16,0 0 0 0,0 0-1 15,0 0 0-15,-6-9 0 16,6 9-1-16,0 0 0 16,0 0-1-16,-2-12-1 15,2 12-2-15,0 0-1 0,-1-11-4 16,1 11-5-16,0 0-7 15,-4-11-8-15,4 11-16 16,0 0-17-16,0 0-10 16,6-6 1-16</inkml:trace>
  <inkml:trace contextRef="#ctx0" brushRef="#br0" timeOffset="135488.4651">8019 15780 48 0,'-2'-35'53'16,"-2"6"-24"-16,0 8-9 15,-2 5-6-15,-1 6-7 0,-2 7-6 16,9 3 0-16,-17 7-3 15,9 7-1-15,-1 4 1 16,1 5 0-16,0 5-1 16,-1 2 2-16,2 3 0 0,3-2 2 15,0 2 3-15,-1-8 3 16,0 0 8-16,4-8 5 16,-1-5 4-16,2-12-1 0,0 0 2 15,0-6-1-15,-3-14-2 16,3-1-3-16,-2-8-5 15,-2-3-5-15,1-3 0 16,-3 3-3-16,-2 2 1 16,-3 4-3-16,0 6 0 0,-1 8-2 15,-4 10-2-15,-3 9 0 16,0 16-1-16,0 11-1 16,-2 12 0-16,2 8 1 15,0 7-1-15,7 1 1 0,2 2 0 16,5-10 0-16,5-5 1 15,4-10 1-15,6-12 1 16,2-10 0-16,4-14 2 0,-3-4 0 16,2-13 1-16,-4-9 1 15,-4-2 0-15,-4-3 0 16,-3-1 0-16,-1 1 0 0,-9 4-1 16,-2 4 0-16,-5 5-1 15,1 7-1-15,-2 4-1 16,0 5-1-16,5 12 0 15,5 7-3-15,8 8-6 0,4 2-10 16,21-2-45-16,16 3-16 16,15-2-5-1,17-7-6-15,14-11-4 0</inkml:trace>
  <inkml:trace contextRef="#ctx0" brushRef="#br0" timeOffset="137174.8766">9173 15973 34 0,'-19'-23'71'15,"5"-1"1"-15,-3-2-22 16,4 4-8-16,1-2-7 0,0 6-8 15,2 1-9 1,0 5-4-16,10 12-2 0,-16 0-4 16,11 12-3-16,-4 8-3 15,3 8-2-15,-1 5 0 16,1 6-1-16,0 1 2 16,-3-2-1-16,3-1 1 0,-1-7 0 15,-1-5 2-15,0-8 1 16,1-6 0-16,7-11 1 15,-16 0 0-15,9-14-1 0,3-7 2 16,2-6-2-16,2-4 1 16,0-7-2-16,0-5 0 15,4-2 0-15,9-3 0 16,-3 0-1-16,5 0 0 0,4 5 0 16,2 7-1-16,2 7 0 15,2 12-1-15,0 12 0 16,2 10 0-16,-1 15 0 15,1 9-1-15,-4 7 1 0,-2 6-1 16,-1 1 1-16,-5 2-1 16,0-1 1-16,-8-5 0 15,-4-3 0-15,-3-7 1 0,0-3 0 16,-5-9 1-16,0-7-1 16,5-10 0-16,-13 0 1 15,10-14-1-15,3-8 0 16,0-5 0-16,8-9 0 0,3-5-1 15,3-6 2-15,5-2-1 16,2 0 0-16,2 3-1 16,5 6 1-16,-1 3-1 0,4 13 0 15,1 9 0 1,-2 15-1-16,-1 7 0 0,-1 15 0 16,-3 10 0-16,-5 5 0 15,-3 8 0-15,-5 1 0 16,-5 1-3-16,-4-1-3 0,-3-9-5 15,0-2-8-15,-1-6-9 16,1-8-11-16,0-21-4 16,4 9-6-16,8-14 0 15,2-12 4-15,2-5 8 16,2-9 13-16,5-3 20 0,-5-6 20 16,1 5 11-16,-4-3 9 15,-3 6 3-15,-2 2 1 16,-5 8-5-16,-1 6-5 15,-4 16-7-15,0 0-6 0,2 5-5 16,-3 17-4-16,1 5-3 0,0 7-4 16,0 3 2-16,2 3 0 15,5-4-1-15,0-1 1 16,5-8 0-16,3-5 1 16,-1-10 1-16,7-6 1 15,1-6 1-15,-1-7 1 16,-2-6 0-16,-2-9 1 15,-1-3 0-15,-8-5 0 0,-1-2 0 16,-7-3-3-16,-5 0 0 0,-6 2-1 16,-7 3-2-16,-2 4 0 15,-5 6-1-15,1 5-1 16,1 7 0-16,2 5-1 16,3 3-1-16,5 3 1 0,13-3-1 15,-10 8 0-15,10-8 1 16,12 6-1-16,5-6 1 15,4 0 1-15,5 0-1 16,4 0 1-16,2 0 0 0,2 3-1 16,1 6 1-16,-3 7-1 15,0 4 1-15,0 5 0 16,-5 4-1-16,-5 0 1 16,-7 2 0-16,-5 0 0 0,-5-3 1 15,-5-4 1-15,-6-4 0 16,-7-7 1-16,3-3 1 15,-4-9 0-15,2-1 0 16,4-11 0-16,2-5 0 0,4-5-1 16,4-5 0-16,7 0-2 15,6-1 0-15,4 2 0 16,1 3-1-16,2 4 0 16,5 3 0-16,-1 3 0 0,4 2 0 15,0 4 0-15,1-2 1 16,3-1-1-16,0-1 1 15,-3-4-1-15,0 1 1 16,-3-3-1-16,-6 2 1 0,-4-2 0 16,-5 1 0-16,-8 1 0 15,-4 2-1-15,-2 4 1 16,-8 1-1-16,-3 5 0 0,-4 2 0 16,-4 10 0-16,-1 9 0 15,0 9 0-15,0 5-1 16,5 6 1-16,5 4 0 15,5-1-1-15,5-1 1 16,12-6 1-16,10-4-1 0,10-10 0 16,6-5 1-16,4-10 0 15,5-5-1-15,-1-2-3 16,0-11-6-16,-3-1-14 16,-1 0-48-16,-8-10-12 0,-5-1-6 15,-5-6-5-15,-3-3-2 16</inkml:trace>
  <inkml:trace contextRef="#ctx0" brushRef="#br0" timeOffset="207103.1918">25506 14871 30 0,'-29'-8'71'0,"9"-1"-1"16,3-3-4-16,6 2-1 0,7 1-59 15,4 9 1-15,0 0 1 16,15 4-1-16,0 8 0 16,1-5 2-16,6 8 1 15,1-6 3-15,9 5-1 16,3-3 0-16,4 2-1 0,11-2-1 16,6 3 0-16,12-2-2 15,7 2 1-15,9 0-2 16,12-1-1-16,6-1 0 0,9 0 0 15,10-2-1-15,3-1 0 16</inkml:trace>
  <inkml:trace contextRef="#ctx0" brushRef="#br0" timeOffset="208344.2507">25534 15036 14 0,'-21'-25'36'15,"2"4"3"-15,1 2 4 0,3 4-1 16,4 3-3-16,1 4-5 15,10 8-5-15,-7-9-5 0,7 9-7 16,0 0-1 0,0 0-4-16,0 0-1 0,5-3-1 15,7 3 2-15,6 0-2 16,5 0-1-16,4 0 0 16,10 0-1-16,9 0-1 15,5 2-1-15,7 0 1 0,9-1-2 16,2 0 0-16,12-1 0 15,4 1 0-15,7-1-1 16,9 0-1-16,5-1 1 16,8-2-1-16,6 0 0 0,4-1 0 15,9 0-1-15,4 1 0 16,2-2 1-16,3 1-1 16,-2-2-1-16,4 2 1 0,-3-1-1 15,-1 2 1-15,-5-2 0 16,-2 0-1-16,-4 0 1 15,-4 2 1-15,-2-2-1 0,-5 1 0 16,-4 0 1-16,-6 3-1 16,-9-2 0-16,-8 0-1 15,-7-1 1-15,-11 1-2 16,-12 1 0-16,-9-1 0 16,-12 1 0-16,-8 0 0 15,-8-1 0-15,-7 0 0 0,-6 3-5 16,-11 0-7-16,13-6-21 15,-4 2-50-15,-9 4-3 0,1-21-7 16,-4 1-5-16,-1-4 1 16</inkml:trace>
  <inkml:trace contextRef="#ctx0" brushRef="#br0" timeOffset="209912.9802">27484 9860 41 0,'0'0'73'0,"0"0"1"16,10 7-3-16,-10-7-40 0,0 0-4 16,0 0-4-16,0 0-5 15,0 0-3-15,0 0-1 16,0 0-3-16,0-6 0 15,0 6-2-15,0 0-1 16,0 0 0-16,0 0-1 0,0 0-2 16,10-3 1-16,-10 3-2 15,20-2 0-15,0 2-1 16,8 0 0-16,5 0 0 16,12 0 0-16,5-1 0 0,9 1-1 15,8-2 1-15,5 1-1 16,7-2 0-16,6 0 1 15,7 1-1-15,2 0 1 16,9 0-1-16,2 1 1 0,7-1-1 16,5 4 1-16,-3-2 0 15,5 0-1-15,-4 3 2 16,2 2-4-16,-3 3 0 16,-1-3 0-16,-6 4 0 0,-4 0 0 15,-3 0 0-15,-6 1 0 16,-3-1 0-16,-6-1 0 15,-11-1 0-15,-10 0 0 16,-7-1 0-16,-8-3 0 0,-13 0 0 16,-7-3 0-16,-11 2 0 15,-6-2 0-15,-3 1 0 16,-9-1 0-16,-14-6-83 0,-3 2-6 16,-17-9-4-16,-14-2-7 15,-14-19-5-15</inkml:trace>
  <inkml:trace contextRef="#ctx0" brushRef="#br0" timeOffset="213217.2173">29146 4082 10 0,'-16'-52'34'15,"-5"9"-5"-15,8 4-13 16,1 10-43-16,-1-3-7 0</inkml:trace>
  <inkml:trace contextRef="#ctx0" brushRef="#br0" timeOffset="214765.4194">24758 15527 12 0,'213'-20'18'0,"6"2"0"16,0-3 1-16,1 3 0 16,2-2 0-16,-2 4-1 15,-1-3-1-15,-9 2 0 16,1 4-2-16,-12-1-1 0,-11 1-2 15,-4 1-1-15,0 2 1 16,-21 1-3-16,-10 2 0 16,-14 1-3-16,-17 5-2 0,-10-1 1 15,-7 2-11-15,-18 5-16 16,-1 6-36-16,-9 2-3 16,-7 1-2-16</inkml:trace>
</inkml:ink>
</file>

<file path=ppt/ink/ink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51:58.594"/>
    </inkml:context>
    <inkml:brush xml:id="br0">
      <inkml:brushProperty name="width" value="0.05292" units="cm"/>
      <inkml:brushProperty name="height" value="0.05292" units="cm"/>
      <inkml:brushProperty name="color" value="#FF0000"/>
    </inkml:brush>
  </inkml:definitions>
  <inkml:trace contextRef="#ctx0" brushRef="#br0">11975 7902 12 0,'-4'12'64'0,"4"-12"1"0,-16 5 0 16,16-5-2-1,0 0-54-15,14-13 0 0,10 3-1 16,17-1 3-16,8-4 0 16,16-4 2-16,11-3-4 15,7-6-4-15,17-1-10 0,7-4-20 16,4-2-38-16,10 2-8 15,4-6-5-15,2-2-3 16</inkml:trace>
  <inkml:trace contextRef="#ctx0" brushRef="#br0" timeOffset="2904.3729">23469 3930 19 0,'0'0'22'16,"0"0"0"-16,-6-11 1 0,6 11-1 16,0 0-3-16,-2-8-2 15,2 8-3-15,0 0-3 0,0 0-1 16,0 0-3-16,0 0-2 16,0 0-1-16,-13 0-3 15,13 0 1-15,5 3-2 16,-2 8 2-16,1-2 1 15,0 3-1-15,0 3 1 16,3 3 1-16,5-2-2 0,-5 3 1 16,1 6 1-16,-3-6-2 15,4 4 1-15,-3-5 0 16,0 4-1-16,2-7 0 16,-3 4 1-16,3-8 1 0,0-2 1 15,-1-2 4-15,6-4 1 16,1-3 2-16,6-4 1 0,4-11 1 15,11-10-1-15,11-8 1 16,8-12-3-16,13-9-3 16,16-11-1-16,7-6-3 0,10-6 1 15,7 1-1-15,4-2 0 16,2 3-1-16,4 2-1 16,-10 10 0-16,-8 3 1 15,-8 8-1-15,-10 6-1 16,-13 7 0-16,-10 8-1 0,-11 4 0 15,-15 8-4-15,-5 5-24 16,-1 4-40-16,-12 4-5 16,-3 3-4-16,-11 3-5 0</inkml:trace>
  <inkml:trace contextRef="#ctx0" brushRef="#br0" timeOffset="15009.3449">28129 6008 7 0,'-14'-6'15'0,"0"-4"3"16,-1 3 1-16,2-5 1 16,2 4-1-16,0-5 1 15,11 13-2-15,-16-16-2 16,16 16-2-16,-13-15-1 0,13 15-3 16,-8-16 0-16,8 16-2 15,-6-14-1-15,6 14 0 0,-5-13-1 16,5 13 0-16,-3-12-2 15,3 12 0-15,0 0-2 16,-1-11-1-16,1 11 0 16,0 0-2-16,0 0 0 15,8 5 0-15,-8-5 0 0,13 15 1 16,-4-5-1-16,-2 2 1 16,5 0 1-16,-1 0-1 0,-1-3 1 15,4 0 0 1,0-5 1-16,7-1 0 0,2-3 2 15,11-7 0-15,3-6 0 16,15-10 1-16,8-2-1 0,10-12-1 16,6-2 1-1,9-9-1-15,2 2-1 0,2-6-2 16,1 3 2-16,-3 1-1 0,-2 4-1 16,-6 5 1-1,-8 2-3-15,-9 9 0 16,-6 1 0-16,-10 11-3 0,-6-2-7 15,-11 10-13-15,-8 2-24 16,-11 6-19-16,3 1 2 0</inkml:trace>
  <inkml:trace contextRef="#ctx0" brushRef="#br0" timeOffset="18253.9758">21230 7772 18 0,'47'-3'23'16,"-4"0"-3"-16,2 1-3 16,-6 0-3-16,3 0-2 15,-1 3-3-15,-4-1-2 16,2 0-2-16,-3 0 0 0,3 2-2 16,-3-1 1-16,2 2-2 15,-2-2 0-15,1 0 1 16,1 0-1-16,-1 0 2 15,2 0-2-15,-1-1 0 0,4 0 1 16,-5 2-1-16,3-2 0 16,-7 1 1-16,5-1-1 15,-3 0 0-15,-1 0-1 0,-1-1 2 16,-2-2-1-16,2 1-1 16,-5-1 0-16,5 0 2 15,-5 1-2-15,-2 0 2 16,-3 0 0-16,0 1-8 0,-1 1-18 15,-3 0-14-15,-8 4-15 16,-1 5 0-16</inkml:trace>
  <inkml:trace contextRef="#ctx0" brushRef="#br0" timeOffset="19251.5554">20516 8362 0 0,'66'-1'7'16,"4"0"2"-16,-5 0 0 15,10 0 1-15,5-1-2 16,-1-1 0-16,6 0 2 16,-1-3-3-16,1 0 1 15,2-3-2-15,4 0 1 0,-6 0-2 16,-3-2 2-16,-5 1-1 15,-3-1 0-15,-5 1-1 16,0 0 1-16,-9 1-2 0,-6 1 1 16,2-1 1-16,-9 1-2 15,0-1 0-15,-1 2 0 16,-8 1-1-16,1 0 0 0,-5 3-1 16,0 1 0-16,-7 0-1 15,5 1 2-15,-7 1-2 16,-1 0 0-16,-2 0 0 0,-3 0 2 15,-1 0-2-15,-1 0 0 16,-2-1 0-16,-3 1 1 16,0 0-1-16,-4-2 2 15,2 2-1-15,-10 0 0 16,14-3 2-16,-14 3-2 0,7-6 0 16,-7 6 2-16,0 0-2 15,15-12 0-15,-15 12 1 16,5-8-1-16,-5 8 0 0,0 0 0 15,11-10 1-15,-11 10-1 16,0 0 0-16,0 0-1 16,8-8 1-16,-8 8-2 15,0 0-2-15,11-1-1 16,-11 1-2-16,7 0 0 16,-7 0-4-16,13 0 0 0,-5 4-3 15,-8-4-1-15,16 6-2 0,-16-6-4 16,18 6-2-16,-8-1-5 15,-1 0-3-15,3 3-3 16</inkml:trace>
  <inkml:trace contextRef="#ctx0" brushRef="#br0" timeOffset="21073.3174">18569 8621 0 0,'43'23'4'16,"3"-3"-2"-16,3 1-1 0,2-4 4 15,5-2 0-15,-1-3 1 16,10-3 0-16,3-7 1 16,7 0-1-16,5-5 2 15,9-5 1-15,3-3-4 0,11-3 0 16,12-2-1-16,1-3-1 15,5-1 0-15,7-3-1 0,5-3 2 16,7-4-2-16,6-6 0 16,4-5 0-16,4-6 0 0,7-9-1 15,4-6 0 1,3-7-1-16,4-6-1 0,1-4-1 16,-2-35 2-16</inkml:trace>
  <inkml:trace contextRef="#ctx0" brushRef="#br0" timeOffset="21425.2265">22945 6809 147 0,'-63'-18'0'16,"-16"-3"0"-16,-10 0-1 15,-16-1 1-15,9 8-2 16,-9 5 1 0,-5 9-2-16,0 3 2 0,0 8 0 15,-1 10 1-15,-9 6-1 0,4 8 0 16,-5 0 1-16,2 6-2 15,2 0 2-15,4 5-1 0,2-1 1 16,4 3-2-16,9-3-4 16,5 4-9-16,6 6-11 15,10 0-9-15,6 8-9 16</inkml:trace>
  <inkml:trace contextRef="#ctx0" brushRef="#br0" timeOffset="22911.0065">24192 7804 3 0,'-17'-19'22'0,"0"5"0"15,2-3-3-15,4 5-1 16,2-1-3-16,1 3-1 15,2 0-3-15,6 10-2 0,-7-9-3 16,7 9-1-16,0 0-3 16,0 0-1-16,0 6-2 15,4 4 1-15,2 4-2 0,4 2 1 16,0 6 1-16,2-2 0 16,3 3 0-16,2 10 0 31,1-5 1-31,-2 3 1 15,2-5-2-15,-2-1 0 0,0-5 4 16,1-1 4-16,6-11 1 16,2-10 3-16,9-13-1 0</inkml:trace>
  <inkml:trace contextRef="#ctx0" brushRef="#br0" timeOffset="24134.5639">24203 8209 5 0,'33'-38'9'16,"10"-8"-3"-16,6-3-1 0</inkml:trace>
  <inkml:trace contextRef="#ctx0" brushRef="#br0" timeOffset="27169.0963">23943 8270 36 0,'-14'-16'50'0,"3"0"2"0,17 0-39 16,-8 3-4-16,0 4-2 15,2 9-3-15,1-11-7 16,-1 11-6-16,9-5-16 0,-9 5-24 16,20-13-2-16</inkml:trace>
  <inkml:trace contextRef="#ctx0" brushRef="#br0" timeOffset="27593.0905">24151 7613 36 0,'-8'15'55'15,"1"-7"0"-15,7-8-2 16,-12 0-54-16,12 0 0 0,4 22 0 16,8-5 0-16,-3 9 1 15,5-2 2-15,2 8-1 16,3 7 4 0,4-1 1-16,4-2 5 15,6-9 2-15,6-3 2 16,11-16 2-16,11-4-1 15,16-13 0-15,11-26-2 0,13-12-1 16,17-10-4-16,12-11-2 16,17-6-2-16,5-4 0 15,9-5-2-15,5 1 0 0,5-3-3 16,4 5-9-16,-4-1-21 16,2 8-36-16,8 3-6 15,-6 0-6-15,-3 3 1 16</inkml:trace>
  <inkml:trace contextRef="#ctx0" brushRef="#br0" timeOffset="30026.5397">19417 10086 11 0,'-22'-15'51'0,"1"1"1"15,2-5-40-15,5 5 8 16,2 3-5-16,12 11-4 16,-14-12-6-16,14 12-1 0,0 0-1 15,-10 2 0-15,6 7-1 16,1 4 1-16,0 1 2 16,1 3 0-16,2 5 0 15,2-4 2-15,6 2 0 0,2-2-1 16,5 0 0-16,1-2 0 15,6-2 0-15,1 0 0 16,3 0 0-16,-1-3 0 16,5 2 0-16,0-1-1 15,6-1 2-15,3-1-1 0,2 2-1 16,3-4 0-16,4 4-1 16,6-6 0-16,-1 2-1 0,6 0 0 15,1-3-1-15,0 2 0 16,5 0-1-16,3 0 0 15,0 1 0-15,5-1 1 16,2-1 0-16,4 4 0 0,5-6-1 16,6-2 0-16,3-1 0 15,4 0 0-15,8-3 0 16,3-2-1-16,7-5 0 16,4-2 0-16,2 0 0 15,7-1 1-15,0-2-1 0,-2 1 1 16,6-4-1-16,7 0 0 15,-2-2 1-15,0-1-1 16,8-5 1-16,1 2-1 16,0-3 1-16,-1 0-1 0,2-1 1 15,-3 0 0-15,-7-1 0 16,0 2 1-16,-7 0 1 16,-9 1 0-16,-4-2 1 0,-5 4 1 15,-6-1-1-15,-12 1 1 16,-4 3-1-16,-11 2 0 15,-6 6-10-15,-10 7-33 16,-10 3-29-16,-11 0-6 0,-24-12-3 16,-16-6-5-16</inkml:trace>
  <inkml:trace contextRef="#ctx0" brushRef="#br0" timeOffset="35068.8455">20798 16020 40 0,'-14'-24'48'15,"2"-2"3"-15,0 24-44 16,3-23-7-16,8 9 0 16,0 3-2-16,1 13-1 15,1-14 0-15,-1 14 1 0,11 0-2 16,-11 0 0-16,8 4 2 16,-8-4 0-16,12 18-1 15,-8-9 3-15,7 3 4 0,-1-3 3 16,8-1 2-16,13-6 4 0,6-3 1 15,16-11 2 1,8-13 0-16,17-8 0 16,14-12-1-16,18-8-4 0,7-9 0 15,6-7-1-15,10-4-2 16,6-1 1-16,1-4-1 16,4 3 1-16,-4 0-1 0,-10 3-1 15,-1 6-1-15,-6 8 0 16,-16 4-2-16,-9 9 0 0,-15 8-1 15,-11 9-1-15,-14 6 0 16,-12 8-2-16,-12 5-2 16,-11 4-5-16,-6 5-9 15,-5 0-15-15,-12 0-27 16,9 17-12-16,-9-6-3 16,0-2 1-16</inkml:trace>
  <inkml:trace contextRef="#ctx0" brushRef="#br0" timeOffset="37330.6863">31538 8003 0 0,'55'-85'19'0,"11"3"-6"0,8 11 0 15,8 5-2-15,13 8-3 16,6 6-3 0,5 10-1-16,-6 10-2 0,13 10-2 15,-10 10-1-15,5 12 0 16,1 11-2-16,-8 18 1 0,-11 10-2 15,-7 19 1-15,-7 5 2 16,-23 22-2-16,-5 13 3 16,-19 17 2-16,-14 4 0 15,-10 22 1-15,-4 13 3 0,-10 11 0 16,-13 20 0-16,-7 1 0 16,-8 4 1-16,-3 7-2 15,-10 11 1-15,3-7-4 16,-9-9 3-16,-3 10 1 0,6-6 0 15,-7 0 0 1,17 6 2-16,1-3 1 0,0-11 2 16,3 4 2-16,6 7-2 15,7-14 0-15,3-8 0 16,13-4 0-16,-6-3-2 0,12-12-1 16,10-1 1-16,1-9-3 15,3-6 0-15,2-9-2 16,5 0 2-16,-8-7-3 0,0-12 2 15,-15 6 1-15,-12 3-1 16,-15-8 1-16,-16-5-1 16,-13 1 1-16,-19-1 0 0,-12-8-1 15,-14 9-1-15,-6-7-7 16,-7-6-11-16,-9 1-33 16,1 15-20-16,-9-2-3 0,-3 0-2 15</inkml:trace>
</inkml:ink>
</file>

<file path=ppt/ink/ink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52:46.251"/>
    </inkml:context>
    <inkml:brush xml:id="br0">
      <inkml:brushProperty name="width" value="0.05292" units="cm"/>
      <inkml:brushProperty name="height" value="0.05292" units="cm"/>
      <inkml:brushProperty name="color" value="#FF0000"/>
    </inkml:brush>
  </inkml:definitions>
  <inkml:trace contextRef="#ctx0" brushRef="#br0">30017 2087 45 0,'-17'-14'53'16,"3"-10"-30"-16,3 5-5 15,3 4 0-15,3-5-6 0,3 3-1 16,2-6-4-16,1 4-2 15,3-7 0-15,5 5-2 16,3-4 1-16,2 2 0 0,7 2 0 16,5-3-1-16,8 0 2 15,1-2-1-15,13 0 1 16,6-2-1-16,-24 17-2 16,6-6-1-16,3 2 0 0,3-1 1 15,-1 2-2-15,4-2 1 16,0 4 0-16,3-2 2 15,-2 6 1 1,3-3 1-16,3 6 0 0,-1-2 1 16,-5 5-1-16,-9 8 0 15,60 3 0-15,-12 8-2 0,-14 10-1 16,-12 12 1-16,-10 9-1 16,-9 6-1-16,-7 10 1 15,-10 2-2-15,-5 6 0 0,4 9 0 16,1 5 2-16,-6 3-1 15,4 10 2-15,-2 2-1 16,2 6-2-16,-3 7 1 0,5 1 0 16,-5 2 0-16,0 5-1 15,2-4-1 1,-4 3 0-16,-1 9 0 0,-3-2 1 16,-2-2 0-16,-7 3 0 0,-3 5 0 15,-1 2-1-15,-10 3 2 16,-2 2 1-16,0 1 1 15,-1 4 0-15,-1 4 0 16,2 1 1-16,4 3 5 16,0 3-1-16,3 6 0 0,0-2-3 15,2 2 1-15,2 3 0 16,-1 1 0-16,3 4 0 0,0 2-4 16,0 2 1-16,0 2 0 15,0 3 0-15,0 5 1 16,-4 2 0-16,0 4 0 15,-1 2 1-15,-3 0-1 0,1 2-1 16,-1 2 0-16,0-1 1 16,-2-4-1-16,-3 5 1 15,1 2-1-15,-7-4-1 16,7 5 0-16,-3-2 1 16,-1-3-1-16,1 0 0 0,3 3 0 15,0-3-1-15,0 0 2 16,0 2-1-16,-5-1 2 15,-3 2-1-15,2 2 0 0,-3 0 0 16,0 2 1-16,0-2 0 16,-2-2-2-16,4-1 0 15,2-2-1-15,4-5 1 16,0 2-1-16,-1-5 0 0,-1-1 1 16,2-2 0-16,-4-6-1 15,5-1-1-15,-7-2 1 16,3 0 1-16,-1-4-1 15,2-1-1-15,2-2 0 0,-1-6-1 16,6 0 1-16,-4-6 0 16,4-4-1-16,2-5 0 15,1-6 1-15,-2-4 0 16,5-8 0-16,-1-7 0 0,2-3 0 16,1-7-1-16,0-8 1 15,-1-8 0-15,1-5-1 16,3-8 0-16,-3-6 0 15,1-6 2-15,-1-6-1 0,-1-5 0 16,-6-1 1-16,-2-3-1 16,-7-2 3-16,-10 2-1 15,-3-1-1-15,10-27 0 16,-9 6-1-16,-6 0 0 0,-7 5 0 16,-5 2 1-16,-7 7-1 15,-13-2 0-15,-7 10-1 16,-7 5-1-16,-14 5-3 15,-10 7-7-15,-15 14-23 0,-18 3-46 16,-7 4-1-16,-20 2-7 16,-15-4-5-16</inkml:trace>
  <inkml:trace contextRef="#ctx0" brushRef="#br0" timeOffset="2368.8215">25147 11406 4 0,'-15'-3'50'0,"8"-2"0"0,7 5-1 15,-14-10-42-15,14 10-1 16,0 0 0-16,11 0-1 16,1 0 0-16,3 1 3 0,4 3 1 15,4-1 0-15,7 2 2 16,9-1-1-16,2 1 0 0,7-1-1 16,1 0 0-16,10 0 1 15,-3-1-2 1,13 2 3-16,-4 0-3 0,2-1 2 15,7 3-2-15,4-1 0 0,5 3 1 16,2-2-1 0,2 0 0-16,5 0-1 0,4 2-1 15,8-4 1-15,-2 1-1 16,-2-3-1-16,7 2-1 16,0-4 1-16,4 3-2 0,8-2 0 15,-3-1 0-15,-1 0 0 16,8 3 0-16,0-1-1 15,4 3 1-15,-1 1 0 0,1 0 0 16,-1 0 0-16,2 2-1 16,3-1 1-16,-1 1-1 15,4 1 0-15,1-3 0 0,0 0 0 16,1-1 0-16,0 1 0 16,0-3-1-16,-1-1 1 15,0 0-1-15,3-1 0 16,-3-1 1-16,1-1-1 15,-2 0 0-15,2 0 0 16,0 0-1-16,-1-3 1 0,0 0 0 16,-4 2 0-16,-1-4 0 15,3 2-1-15,0-2 1 16,-2-2-1-16,-3 2 0 0,4 0-1 16,-2 0 1-16,0-2-1 15,-7 3 1-15,3 0-1 16,-15 1 0-16,-3 1 0 0,-2 0-1 15,-15 2 1-15,-7-1 1 16,-6 2-2-16,-10-1 2 16,-12 0 0-16,-1 1-1 0,-7 2 2 15,-14-1-1 1,0 0 2-16,-8 0-4 0,-5-1 4 16,-8 3-2-16,0-1 0 15,-13-3 0-15,12 7 0 16,-12-7-3-16,13 8-4 0,-2 1-8 15,-2-4-20-15,3 8-40 16,4 3-5-16,4-4-4 16,-4 0-5-16</inkml:trace>
  <inkml:trace contextRef="#ctx0" brushRef="#br0" timeOffset="3765.3162">22929 15239 56 0,'-9'-13'64'15,"9"13"-3"-15,-10-15-1 0,34 6-55 16,-24 9 2-16,0-9 1 16,0 9-1-16,12 1-1 15,0-1 0-15,4 0 1 16,3 5-1-16,2 0 1 0,7 2-1 16,1 0 0-16,6 1 0 15,4-1 2-15,7-2-2 16,0 1 1-16,10-6 1 15,8 0-1-15,9 0 1 16,4-7 1-16,11-4-2 0,4-3 1 16,11-2-2-16,10-1 0 15,4-1-1-15,6-1 0 16,7 2 0-16,11 0-1 16,3 2-1-16,7 1 1 15,10 1-1-15,4-1 0 0,5 2 0 16,8-2-1-16,6 1 1 15,3-2-2-15,10 3 2 16,3-3-1-16,4-1 1 0,1 2 0 16,7-3 0-16,3 1 0 15,0-1 1-15,2 1 0 16,-2-4-1-16,10 1 1 0,-4-1-1 16,3 1 0-16,-2-1 0 15,4 1-1-15,-1 0 1 16,-5 0-1-16,-2 1-1 15,-9 2 1-15,-7 0-1 16,-10 0 0-16,-7 5 0 0,-16 1-1 16,-11 3 1-16,-11 2-1 15,-14 2 0-15,-14 1 0 16,-14 4 0-16,-14-2 0 16,-15 1 0-16,-9 4 0 0,-13-1 0 15,-7-2 0-15,-10 1-1 16,-5 0 1-16,-9-2 0 15,-3 2 0-15,-5-3 0 0,-6 1-3 16,-9-1-2-16,12 3-5 16,3 1-27-16,7 4-46 15,-7-1-1-15,-7-1-6 16,-13-6-6-16</inkml:trace>
  <inkml:trace contextRef="#ctx0" brushRef="#br0" timeOffset="18291.4922">4755 12958 6 0,'-9'-6'49'16,"9"6"1"-16,-18 6-31 15,13 10-2-15,1 10-3 16,0 7-5-16,1 12-6 0,-2 4 1 16,1 8-2-16,-3 1 0 15,-1 8-4-15,-1 2-20 16,0 2-31 0,-3-5 0-16</inkml:trace>
  <inkml:trace contextRef="#ctx0" brushRef="#br0" timeOffset="18806.3028">4737 12803 22 0,'-36'-1'57'16,"-5"1"4"-16,1 9-29 16,0 15-4-16,-1 6-3 0,0 15-5 15,6 3-4-15,2 14-3 16,7 4-4-16,4 8-3 0,11 6-1 16,6 2-2-16,7 1-1 15,12-5-1-15,12-5-1 16,13-6 1-16,7-13 0 0,10-9 0 15,10-20 0-15,7-14 0 16,7-14 2-16,5-23 1 16,1-13 0-16,0-16 4 15,-2-9 1-15,-8-10 1 0,-9-8 2 16,-10-3 4-16,-14-4-1 16,-10 2-1-16,-17-1 1 15,-13 7-4-15,-8 3-1 16,-16 8-3-16,-11 8-1 0,-10 14-4 15,-7 12 0-15,-8 16-1 16,-6 17-1-16,-4 12-1 16,-2 18 1-16,-1 13-1 15,6 13-3-15,5 3-5 0,13 8-13 16,9 7-37-16,18-8-19 16,11-2-6-16,16-8-5 15,20-6-2-15</inkml:trace>
  <inkml:trace contextRef="#ctx0" brushRef="#br0" timeOffset="20638.8573">6676 12644 20 0,'2'-44'73'0,"-2"1"3"0,-2 3 0 15,-7 5-36-15,1 5-6 16,-4 5-6-16,-4 4-8 0,-2 8-4 15,-4 7-6-15,-1 6-4 16,-6 13-2-16,-1 8-1 16,-6 8-2-16,0 8 0 0,-2 8-1 15,2 2 1-15,0 4 0 16,4 1-1-16,7-4 1 16,4 0 0-16,7-6 0 15,6-4 0-15,7-1 0 0,1-5 0 16,5-4 0-16,5 0 0 15,0-1-1-15,0-3 1 16,1 3-1-16,-4-3 0 16,-2 3 0-16,-1-4 1 0,-2 3-1 15,-2-2 0-15,0-1 1 16,-3-2-1-16,-2 0 1 16,0-3-1-16,-1-6 1 0,-2 3 0 15,3-6 0-15,5-9 1 16,-13 11 0-16,13-11 0 15,-12-5 1-15,5-9 1 16,3-9-1-16,1-8 2 16,-2-8-1-16,3-10 0 15,1-8-1-15,1-6 0 0,2-3 0 16,6-6 0-16,2-1-2 16,3 0 0-16,6 2 0 15,4 4-1-15,4 6 0 0,1 8 1 16,2 10-1-16,3 10-1 15,1 12 0-15,2 11 1 16,-3 10-1-16,-1 10 0 16,-3 14 0-16,-1 10 0 0,-6 7 0 15,-6 9 1-15,-10 4-1 16,-6 4 1-16,-6 1 0 16,-9-2 1-16,-7-6-1 0,-5-7 1 15,3-7 0-15,-2-12 0 16,3-7 1-16,3-12 0 15,6-6-1-15,2-5-1 16,5-10 1-16,4-7-1 16,3 0 1-16,0-5-2 0,1 3 1 15,5-1-1-15,2 6 1 16,0 3-1-16,2 7 0 16,2 6 1-16,0 3-1 0,2 10 0 15,3 8 0-15,1 2 1 16,1 5 0-16,3 3 0 15,1 2 0-15,0 3-1 16,0-2-6-16,3 3-15 0,-3 6-49 16,4-10-10-16,-3-6-5 15,1-4-5-15,1-8-3 16</inkml:trace>
  <inkml:trace contextRef="#ctx0" brushRef="#br0" timeOffset="20789.6721">7038 12962 61 0,'-10'-5'75'16,"2"-1"-5"-16,-4 1-6 15,4-5-58-15,8 10-51 16,-3-9-13-16,3 9-9 0,14-15-8 16</inkml:trace>
  <inkml:trace contextRef="#ctx0" brushRef="#br0" timeOffset="21301.705">7528 12556 53 0,'3'-29'80'16,"-3"3"-1"-16,-2 3-4 15,-10 7-34-15,-1 4-10 16,-2 4-6-16,-7 7-12 15,0 1-4-15,-6 13-4 0,-1 4-1 16,-1 8-2-16,2 4 0 16,0 5 0-16,6 1-2 15,4 5 1-15,4-2-1 16,7-1 0-16,6-3 1 16,1-5 0-16,10-3 0 0,7-6 0 15,5-4 1-15,1-6 0 16,4-3 0-16,2-5 0 0,0-2 0 15,0 0 0-15,-4-5-1 16,-1 1 0-16,-6-1 0 16,-2 1 0-16,-6 3-1 0,-10 1 0 15,10 7 0-15,-10 5 1 16,0 7 0-16,-9 4-1 16,1 5 1-16,-4 4-1 0,0 2 1 15,3-2-1-15,1-1 1 16,0-3 0-16,7-5 0 15,3-5 2-15,10-5 0 16,6-8 1-16,7-5 0 16,5-2 1-16,6-8-1 0,3-5-2 15,2-3-2-15,3 1-10 16,1-5-24-16,-2 1-47 16,3-1 0-16,-2 0-8 15,2-3-6-15</inkml:trace>
  <inkml:trace contextRef="#ctx0" brushRef="#br0" timeOffset="22389.0946">8393 12753 18 0,'0'0'69'16,"-2"-14"-2"-16,-7 10-13 16,-2 4-33-16,-6 2-75 0,-3 5-10 15,-5 3-5-15</inkml:trace>
  <inkml:trace contextRef="#ctx0" brushRef="#br0" timeOffset="23214.4579">4978 14295 32 0,'-34'17'56'15,"1"-5"4"-15,-1-9-3 16,7-5-6-16,2-14-9 0,6-6-10 16,5-7-9-16,5-7-7 15,8 1-8-15,1-2-4 16,12 5-1-16,3 2-3 16,7 11-3-16,1 6 2 0,7 14-2 15,-5 11 1-15,0 16 0 16,-1 15 0-16,-6 12 1 15,-8 11 1-15,-7 9 0 16,-5 7 0-16,-15 4 1 0,-4-2 1 16,-9-2-1-16,-3-8 2 15,-8-12 0-15,5-9 4 16,-5-17 0-16,5-6 1 0,2-17 1 16,6-13 0-16,0-5-1 15,5-14 0-15,6-6-1 16,5-7-2-16,4-2-3 15,4-2-1-15,4 3-1 16,3 3 0-16,8 6-1 16,3 7 0-16,3 10-1 0,5 7 1 15,3 10-1-15,1 9 1 0,3 8 0 16,6 5 1-16,-2 5-2 16,1 2-3-16,1-1-4 15,1-3-9-15,2-7-14 16,-4-3-35-16,7-18-11 15,-2-9-7-15,1-18-2 0</inkml:trace>
  <inkml:trace contextRef="#ctx0" brushRef="#br0" timeOffset="23650.9689">5252 14073 5 0,'-45'-58'65'0,"-6"12"3"16,-6 10-3-16,-20 11-33 0,15 14-7 15,-2 11-6-15,-1 15-8 16,0 17-3-16,6 11-5 16,1 15 0-16,4 16 1 15,5 13 0-15,4 7-1 0,13 14 0 16,4 10-1-16,16 2 2 16,6 0-2-16,13-2 0 15,18-14-2-15,13-11 1 16,16-14 1-16,12-24 2 15,12-23 0-15,13-25 1 16,13-20 1-16,-2-26 2 0,1-16 0 16,-1-19 4-16,-8-11-2 15,-12-12 1-15,-8-5 0 16,-22-5 0-16,-11 2-1 0,-19 3 0 16,-15 2-1-16,-8 8-2 15,-18 6-1-15,-12 11-3 16,-7 14-2-16,-7 16-1 0,-5 16-1 15,-4 19-1-15,0 11 0 16,2 27-1-16,2 12-5 16,8 22-10-16,3 12-32 0,16 5-28 15,12 0-4-15,11 0-4 16,19-5-7-16</inkml:trace>
  <inkml:trace contextRef="#ctx0" brushRef="#br0" timeOffset="23918.7336">6641 13830 38 0,'-33'-27'77'0,"1"9"0"16,-6 11-3-16,0 7-4 15,1 13-56-15,2 10-2 16,10 17-1-16,-1 7-5 0,10 16-2 16,0 9-2-16,7 8-1 15,0 2-11-15,8 8-20 16,0-2-37-16,3-6-7 16,4-7-4-16,-3-14-4 0</inkml:trace>
  <inkml:trace contextRef="#ctx0" brushRef="#br0" timeOffset="25266.0311">6370 14136 55 0,'0'-58'69'16,"4"6"-2"-16,7 6-3 0,6 10-40 15,10 13-9-15,9 14-5 16,5 10-6-16,5 9-1 15,0 15-1-15,-2 7-1 0,-1 14-1 16,-9 5 2 0,-5 6-1-16,-12 6 0 0,-13-2 1 15,-8 2 2 1,-20-7 1-16,-6-2 2 0,-10-14 2 0,-6-7 0 16,0-11 2-16,-1-12 1 15,4-10-2-15,1-7-1 16,10-10-3-16,4-5-2 15,10-2-3-15,7 2-1 0,12 0-2 16,5 5 0 0,12 4 0-16,11 7-1 0,7 2 2 15,11 5-1-15,6-1 2 16,7 1 0-16,6-1 0 16,4-3 0-16,3-7 1 0,3-3 0 15,-2-6 1-15,-3-6 1 16,-7-1 0-16,-7-7 2 15,-10 1 1-15,-9-1 1 0,-12 3-1 16,-9 0 1-16,-10 5-2 16,-7 3 0-16,-7 7-3 0,-6 5-1 15,-4 8-1-15,-5 4 0 16,0 15-2-16,1 6 0 16,1 8 0-16,4 5 0 15,6 4 2-15,3 3-1 0,7-3 0 16,9-3 0-1,11-10 1-15,5-8 0 0,9-9 0 16,5-10 1-16,4-12 0 16,0-12-1-16,0-10 1 15,-1-7 1-15,-8-8 0 0,-2-2 1 16,-7-5-1-16,-5 0 0 16,-8-4 1-16,-3 4-1 15,-8 3 1-15,-1 4-2 0,0 9 0 16,-4 6-1-16,0 11 0 15,-4 12-1-15,8 11 1 16,-2 18-1-16,2 12 1 16,2 11 0-16,6 8 0 15,-1 5 1-15,1 6 0 0,2 1-1 16,-2-2 1-16,0-5-1 16,-3-7 0-16,0-6 0 15,-3-10 1-15,1-6 0 0,-3-12 2 16,0-13 0-16,0 0 0 15,-3-15 1-15,1-11 0 16,2-4 0-16,0-8-1 16,2-5-1-16,8-5 0 0,1 2-1 15,4 3-1 1,5 4 0-16,3 5-2 0,0 7 1 16,4 10 0-16,-1 10 1 15,0 7-1-15,0 7 0 16,-2 10 1-16,-7 8 0 0,-3 4 0 15,-8 7 0-15,-4 1-2 16,-2 2 2-16,-2-2-1 16,-5-3 0-16,-4-5 1 0,6-5-1 15,5-10-1-15,0-14 1 16,12 0 1-16,6-10 0 16,10-14 0-16,7-7 0 15,0-9 0-15,4-9-1 0,0-8 1 16,-1-5 0-16,-3-5-1 15,-2-1 0-15,-6 1-1 16,-6 5 2-16,-6 4-1 0,-1 9 2 16,-7 11-2-16,-2 11 1 15,-5 14 0-15,0 13 1 16,-8 11 1-16,2 11-2 16,1 14 1-16,-5 8 0 15,5 8 1-15,0 5 0 0,-1 7 0 16,2 1 0-16,3-1-2 15,-1-1 1-15,-1-7-1 16,3-5 0-16,0-8 0 0,3-10 0 16,1-11 0-16,2-12 1 15,-6-10 2-15,23-10 1 16,-13-11 0-16,3-8 1 16,3-9-1-16,-1-3-2 0,4-6-2 15,0-4 0-15,3-1 0 16,1-5 0-16,7 4 0 15,2 3 0-15,2 6-6 0,-6 4-9 16,4 13-15-16,-9 9-54 16,-14 14-3-16,-9 9-4 15,-20 18-6-15,-17 10 2 16</inkml:trace>
  <inkml:trace contextRef="#ctx0" brushRef="#br0" timeOffset="26231.2316">5215 15561 42 0,'-12'-16'83'0,"1"-1"-2"16,3-4-4-16,5 3-5 15,-1 2-56-15,5 6-3 16,7 5-6-16,7 5-4 15,-2 10-2-15,0 8-1 16,1 7-1-16,0 3 0 0,-2 7 1 16,-2 0-1-16,0-1 1 15,-2-1 0-15,2-4 0 16,0-6 0-16,2-2 0 16,0-6 0-16,2-2 0 0,0-4 1 15,1 1-1-15,-2 3 0 16,-2 4 0-16,-5 6-1 15,-3 4 0-15,-4 7 1 16,-11 5 0-16,-6 4 0 0,-6 3 0 16,-8-1-1-16,-5-2 0 15,1-7 0-15,-2-8-1 16,5-11-7-16,4-12-5 0,9-10-7 16,10-18-8-16,10-13-6 15,8-16-6-15,9-10 2 16,8-12 0-16,3-9 10 15,3-4 11-15,-4-4 14 0,-3-4 17 16,-9 6 12-16,-6 7 6 16,-9 5 6-16,-9 11 0 15,-12 12-5-15,-8 12-4 0,-7 13-6 16,-9 16-6-16,-5 13-4 16,-5 14-3-1,1 21-6-15,-3 15-1 0,4 18-1 16,3 14-2-16,7 11 0 15,12 8 0-15,12 6 0 0,12 3 0 16,14-4 0-16,16-6 0 16,15-11 1-16,14-14-2 15,14-17 2-15,15-16 0 16,6-24 0-16,9-17 3 0,4-23 1 16,1-20 0-16,1-19 2 15,-4-11 0-15,-10-14 3 16,-13-7 2-16,-15-3 1 0,-12-2-1 15,-21 0 0-15,-12 3 0 16,-15 1-1-16,-15 5-2 16,-14 5-2-16,-16 10-2 15,-8 10-2-15,-10 15-1 0,-5 16-2 16,-6 18-1-16,-3 20 0 16,-2 20 0-16,2 25-2 15,6 10-3-15,12 18-5 16,7 7-9-16,17 5-29 15,23 1-32-15,12-5-5 0,14-9-4 16,25-15-4-16</inkml:trace>
  <inkml:trace contextRef="#ctx0" brushRef="#br0" timeOffset="27827.3932">6919 14960 45 0,'-4'-32'72'16,"-23"15"-1"-16,-11 17-1 0,-11 5-34 15,-5 30-15-15,-10 12-4 16,1 10-3-16,-5 9-3 16,1 1-3-16,7 5-2 15,5-3-2-15,13-9-3 16,9-6 0-16,17-15 0 0,9-6 0 15,14-17 0 1,22-9 0-16,9-11 1 0,12-11 0 0,8-7 0 16,3-2-1-1,2 1-1-15,-2 4-1 0,-11 11 0 16,-9 8-2-16,-13 13 0 16,-10 14 0-16,-16 14 0 15,-7 13 0-15,-13 4-1 0,-4 7 2 16,-5-3-1-16,5-6-1 15,4-3-3-15,10-12-1 16,8-12-3-16,14-17 1 0,15-12 0 16,8-12 1-16,18-23 0 15,8-9 5-15,2-13 4 16,6-6 2-16,-3-6 5 16,-5-5 1-16,-9 5 1 0,-5 4 3 15,-20 12 0-15,-13 7-1 16,-12 12-2-16,-9 12 1 15,-13 13-2-15,-8 8-2 16,-8 16-2-16,-4 9-3 0,0 10-1 16,-4 6 0-16,9 5-1 15,1 5 1-15,11 0-1 16,6 1 0-16,12-1-1 16,3 1 1-16,13-4-2 15,5 1 2-15,1-1 0 0,3 0-1 16,-4 2 1-16,1-1 0 15,-3 0-2-15,-1-1-3 16,-3-3-3-16,0-4-7 16,0-6-8-16,0-9-5 0,3-10-11 15,1-14-4-15,3-6-1 16,2-17 1-16,1-10 6 0,2-14 11 16,1-7 12-16,0-8 7 15,1-6 14-15,-6-4 12 16,-1 1 7-16,-3-1 8 15,-2 3 5-15,-8 9-1 0,0 7 1 16,-4 5-2-16,-2 16-6 16,0 13-6-16,0 18-6 15,0 0-8-15,-8 18-4 16,4 11-4-16,2 7-3 16,-3 9 0-16,5-2-1 0,0-2 1 15,5 0 0-15,2-8 1 16,9-5 0-16,1-12 1 15,4-8 2-15,6-7 0 0,2-11 1 16,6-8 0-16,-2-7 1 16,2-6 0-16,-1-4 0 15,-2-1-1-15,-4 0-1 0,-2 4 0 16,-5 3 0-16,-8 7-1 16,-1 4-1-16,-5 6 0 15,-7 12-1-15,0 0 0 16,0 0-1-16,0 0 0 15,0 13-1-15,0-1-1 16,0-2-1-16,2 0 1 16,-2-10-1-16,15 9 0 0,0-9 1 15,0-3 0-15,4-8 1 16,3-4 0-16,1-3 2 16,1-6 1-16,-2 2 0 0,-1-1-1 15,-3 4 1-15,-3 2 0 16,-4 8-1-16,-1 2 1 15,-10 7-1-15,14 10 0 16,-8 3-1-16,2 1 1 0,7 0 0 16,4-6 0-16,10-8-2 15,9-5 1-15,4-17-1 16,7-12 1-16,2-11 0 0,4-11 0 16,-8-9 1-16,1-7 0 15,-10-4 2-15,-7-1 1 16,-9-1 0-16,-6-1 2 15,-9 2 0-15,-4 4 0 0,-3 3-1 16,-7 7 2-16,-5 8-3 0,1 14 0 16,-6 13-1-1,-2 17-1-15,0 14 0 16,-8 22-1-16,4 22 1 0,-3 11-2 16,3 16 0-16,2 8 0 15,7 7 1-15,5-2-1 16,9-4 0-16,11-9 0 15,11-10 0-15,12-12 1 0,6-14 0 16,4-14 0-16,8-11 1 16,0-12-1-16,-1-3 1 15,-5-9 0-15,-1-5-1 0,-6-3 1 16,-5-3 0-16,-7 1 1 16,-6 0 0-16,-2 2 2 0,-8 1-1 15,-2 3 1 1,-3 6-1-16,-6 9 1 0,0 0-1 15,5 9-1-15,-4 14 0 16,1 5-2-16,0 10 0 16,2 6 1-16,1 6-1 15,-2 2 0-15,1 1 0 0,-3 0 0 16,-1-1 0-16,0-4-1 16,-2-2-5-16,-4-5-14 15,-7-14-48-15,1 7-9 0,-5-9-7 16,-4-9-3-16,-4-12 6 15</inkml:trace>
  <inkml:trace contextRef="#ctx0" brushRef="#br0" timeOffset="27974.482">8324 15316 73 0,'-18'-32'79'0,"14"3"-5"15,9-3-8-15,20-2-14 16,11 8-107-16,10-16-15 15,18 1-3-15,-3-6-6 16</inkml:trace>
  <inkml:trace contextRef="#ctx0" brushRef="#br0" timeOffset="28818.5443">9700 12550 11 0,'-7'-43'48'0,"7"1"0"0,13-6-34 15,11-2-2-15,12 4-4 16,10-3-3-16,13 5-1 15,-1 0-3-15,19 7 0 16,6 5-1-16,3 10 0 16,3 12-1-16,4 9 0 0,-2 5-1 15,0 16 1-15,5 7 1 16,-13 18-1-16,0 10 1 0,-7 14-2 16,-3 11 1-1,-5 9-1-15,-6 6 2 0,-5 11-1 16,-9 18 1-16,2-1 0 15,-9-2 0-15,9 7 0 0,3 2 0 32,5 1 1-32,6 5 2 0,6-1-3 0,8-5 2 15,9 6-2-15,13 6 2 16,-1-2 3-16,-2-4 1 0,6 6 2 16,-7 2 4-16,8-3 1 15,-4-5 4-15,-4-3 1 16,-4-2 0-16,-1-10-3 15,-2 1-2-15,0-15-2 0,2-11-3 16,0-9-3-16,3-8-3 16,4-14-3-16,0-13 0 15,8-10-3-15,0-15 0 16,5-9-2-16,9-12-5 0,-5-5-6 16,-4-10-15-16,-3-15-25 15,1-2-11-15,-11-11 4 16</inkml:trace>
  <inkml:trace contextRef="#ctx0" brushRef="#br0" timeOffset="29143.0258">14046 15313 17 0,'-17'16'64'15,"10"-2"1"-15,7 2-3 16,14-3-1 0,-65 8-63-16,84 5 1 0,9 4 3 15,8 5-2-15,0 0 1 16,-5 7-1-16,2-1 1 0,-11 8-1 15,-7 0 0-15,-15 2 1 16,-10 9-1 0,-10-2 0-16,-16 13-5 0,-20 7-24 15,-24 6-32-15,-1 7-4 16,-14-5-2-16</inkml:trace>
  <inkml:trace contextRef="#ctx0" brushRef="#br0" timeOffset="34609.4599">9201 13847 26 0,'4'-14'15'0,"6"-1"-2"16,7-2-1-16,10-2-3 0,2-2 0 16,12-4-1-16,4-4-1 15,16-2 1-15,14-4-2 16,9 1 0-16,5-7-1 15,8 2-3-15,12 2-8 16,1-3-29-16,12 9-9 0,-9 1 3 16</inkml:trace>
  <inkml:trace contextRef="#ctx0" brushRef="#br0" timeOffset="37285.3335">9723 13319 19 0,'-6'-23'31'16,"0"2"-2"-16,2 5-7 0,0 7-4 15,4 9-6-15,0 0-4 16,-11 7-3-16,8 14-3 15,1 4-2-15,-3 13-2 0,0 0 2 16,-3 33 2 0,-4 6 2-16,2 7-1 15,-4 3-5-15,0 5-11 16,5 4-19-16,-6 0-13 16,3 6-2-16</inkml:trace>
  <inkml:trace contextRef="#ctx0" brushRef="#br0" timeOffset="40981.9471">24026 16207 32 0,'26'-10'15'0,"2"1"-1"0,-2-1 1 15,9 0 0-15,-3-1 0 16,1-5-1-16,7 1 0 15,2-7 2-15,3 2 0 16,2-5-1-16,6-3 0 16,-3-3 0-16,9-4-2 15,4 0 2-15,3-9-2 0,2-1 0 16,-4-7 0-16,6 0-2 16,-5-4 0-16,2-6-1 15,-3 0-1-15,-4-2 2 16,-3-1-2-16,0-4 1 0,-3-3-2 15,2-4 1-15,-3-4 1 16,2-1 0-16,-5-6-2 16,2-4-1-16,-1-5-1 0,-3-1-1 15,5-4-1-15,-2-1 0 16,-2-3-1-16,-2-2-2 16,2-4 0-16,-4-1-1 0,-2 1 0 15,-1-1-1-15,-6-3 1 16,0 0 0-16,-5-1-1 15,-5 3 2-15,-4 1-1 16,-1 3 0-16,0-3 2 16,-8 3-1-16,0 3 1 0,-7 2 0 15,0 4-1-15,-2 2 0 16,-4 1 1-16,0 6-1 16,-8 0 1-16,1 3-1 0,-5 2 0 15,0 2 1-15,-3-1 0 16,1 6-1-16,-4-3 1 15,2 5 0-15,-1 0-1 16,-1 4 1-16,0 3-1 0,1 2-2 16,-2 5 1-16,0 1 0 15,-2 6-2-15,-1 4 0 16,-2 4 0-16,-3 5 0 0,1 3 1 16,-3 1-1-16,-4 7 0 15,0 2 1-15,-3 3-1 0,-4 6 1 16,-1 3 0-1,-2 7 0-15,-6 3-1 0,-3 5 1 16,-1 5 0-16,-3 9 1 16,-3 3-1-16,2 5 1 15,-1 3 0-15,-1 3-1 16,1 3 1-16,7 1 0 0,0 1 1 16,1 0 0-16,7 0 0 15,1-3 1-15,6-1-1 16,4-1 1-16,3 0-1 0,4-4 1 15,5-1-2-15,2-1 0 16,5-4 1-16,-2-1-1 16,8-3 0-16,-1-2 0 0,8-9 1 15,-10 14 0 1,10-14 0-16,0 0 0 16,0 0 0-16,0 0 0 0,0 0 1 15,0 0-1-15,-2-14 0 0,2 2-1 16,1-1 1-16,4-5-1 15,1-1-1-15,3-1 1 16,-2 0 0-16,5-2 0 16,-4 1 0-16,5-1-1 0,-3 2 0 15,0 0 0-15,0 2 0 16,-3 1-1-16,0 3 1 16,1 1 0-16,-4 3-1 15,-4 10 1-15,8-13-1 0,-8 13 1 16,0 0-2-16,0 0 1 15,11 0 0-15,-11 0-1 16,2 10 1-16,-2 0 0 16,0 5 0-16,0 1 2 0,-2 3 0 15,-2 0 1-15,-5 0 0 16,2 2 0-16,-2-3 0 16,-1 0 1-16,0-2 0 15,2-3-2-15,-1-2 0 16,2-1 1-16,7-10-1 0,-12 14 0 15,12-14 0-15,-7 10 0 16,7-10 0-16,0 0 1 16,-3 12-1-16,3-12 0 0,0 0 0 15,0 12 0-15,0-12 0 16,0 9 1-16,0-9-1 16,7 11 0-16,-7-11 0 0,18 16-1 15,-3-5-2-15,2 0-6 16,6 4-9-16,2 3-16 15,0 3-33-15,5 10-11 16,-3 5-4-16,-4-2-5 0</inkml:trace>
  <inkml:trace contextRef="#ctx0" brushRef="#br0" timeOffset="46443.1244">23034 4421 9 0,'0'0'48'0,"0"0"3"16,16-13-42-16,1 1 0 15,8-2 2-15,3 2-1 16,2-2 0-16,-3 0 1 16,5-2 0-16,-7 4-1 15,6 0 0-15,-9 0-1 0,3 2 0 16,-4 1-1-16,1 4-7 16,2 2-10-16,0 1-19 15,7 3-29-15,-4 3-5 16,2 1 2-16</inkml:trace>
  <inkml:trace contextRef="#ctx0" brushRef="#br0" timeOffset="47238.6795">23299 4091 9 0,'36'19'58'15,"8"-10"3"-15,8-9 0 16,8 2-47-16,7-7 0 16,16 0 1-16,10 2-2 15,9 0 0-15,6 2-3 16,7-1-2-16,11 0 0 0,-2 2-3 15,20 0-1-15,2 2 1 16,7-2-2-16,0 1-1 16,13 2 1-16,0 2-1 0,9 0 0 15,11 0 1-15,-5 1-1 16,3 1 1-16,4-2 1 16,11 0-1-16,-5 1-1 0,3 0 1 15,1 1 0-15,-7-1-1 16,2 2-1-16,3 0 1 15,-7 0-1 1,-6-1 0-16,-5 2 0 0,-1-2 0 16,-10-1 1-16,-3-1-1 0,-12-1 1 15,-5 0 0-15,-15-2 0 16,-7 0 0-16,-17 0 0 16,-17 0 0-16,-13 1-1 15,-14 3 1-15,-13-3-2 0,-16 1 1 16,-7 1-3-16,-12 4-5 15,-1-1-14-15,-6 11-43 16,-3-3-9-16,-2-1-7 16,-4-15-2-16</inkml:trace>
  <inkml:trace contextRef="#ctx0" brushRef="#br0" timeOffset="48383.1437">27392 5812 1 0,'-25'-12'55'0,"1"-3"3"16,4-32-25-16,2 30-3 16,6 5-1-16,0 2-4 0,1-1-5 15,11 11-4-15,-9-10-4 16,9 10-3-16,0 0-3 15,0 0-1-15,0 0-1 16,6-3 1-16,11 3 1 0,6 0 0 16,10 1 2-1,6 0 0-15,13 1-1 0,5 0 0 16,15 1-1-16,7-2-1 16,10 2 0-16,9 0 0 0,9-1-1 15,8 0 0-15,12-2 1 16,8 2-2-16,8-2 1 15,4-6-1-15,8 3 1 16,3-3-1-16,0 1 0 0,2-2 1 16,-3-1 0-16,-1 1 0 15,-4-2 0-15,-4 1 0 16,-8-2 0-16,-5 0-1 0,-10 1 0 16,-10-1-1-16,-18 2 0 15,-12-1 0-15,-15 2-1 16,-13 3 0-16,-14 0-1 0,-18 1 0 15,-4 3-4 1,-8 0-10-16,-2 4-30 0,-5 12-33 16,-6 3-4-16,-11-2-5 15,-8-17-6-15</inkml:trace>
  <inkml:trace contextRef="#ctx0" brushRef="#br0" timeOffset="50153.5108">29133 7703 47 0,'-8'-8'66'0,"3"-5"-2"16,3 0 1-16,6 1-51 15,15 4-1-15,14 2-2 16,11 3-1-16,13 4-2 16,10-1 1-16,15 6 0 0,10 4 0 15,13 4-3-15,0 4 1 16,5 1-2-16,0 1-1 16,10-1 0-16,4-4-1 0,-1-2 0 15,1-5-1-15,4-3 1 16,-2-4 0-16,-7-1-3 15,-3-1 1-15,-11-2 0 16,-13-1 1-16,-14-2-2 0,-12 3 1 16,-11 2-6-16,-14-3-9 15,-10 3-32-15,-7 4-26 16,-15 3-6-16,-9-6-3 16</inkml:trace>
  <inkml:trace contextRef="#ctx0" brushRef="#br0" timeOffset="50888.2658">26547 9533 9 0,'-6'-20'60'0,"4"0"4"16,-1-3-1-16,33 4-44 16,-30 5-1-16,1 5-3 15,-1 9-3-15,7-11-4 16,-7 11-3-16,0 0-2 0,17-4 0 16,-3 4-2-16,6 0 0 15,6 0 1-15,11 0 1 16,8-1 1-16,11-1 0 15,9-1 2-15,16-3 0 0,11-1 1 16,11 1 0-16,11-6 2 16,13 0-1-16,8-1 0 15,9 0-1-15,7-1 1 0,6 0-2 16,3 1 1-16,3 0-2 16,2 0 0-16,-1 2-1 15,0 1-1-15,0 0-1 0,-5-1 1 16,-3 1-1-16,-4-1 0 15,-12 2 0-15,-4-3 0 16,-13 6-4-16,-14-6-13 0,-13 9-57 16,3 1-2-16,-23-12-6 15,-10-14-6 1</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5:54:18.674"/>
    </inkml:context>
    <inkml:brush xml:id="br0">
      <inkml:brushProperty name="width" value="0.05292" units="cm"/>
      <inkml:brushProperty name="height" value="0.05292" units="cm"/>
      <inkml:brushProperty name="color" value="#FF0000"/>
    </inkml:brush>
  </inkml:definitions>
  <inkml:trace contextRef="#ctx0" brushRef="#br0">24546 4739 54 0,'-1'-28'73'0,"0"3"0"0,-3 6-28 16,4 2-9-16,-2 6-8 15,2 11-8-15,0 0-5 0,0 14-4 16,-3 7-1-16,1 8-2 15,0 7-3-15,-1 7 2 16,0 6-3-16,-2 4 0 16,-2 0-1-16,1 1-3 15,-6-2-2-15,2-3-4 16,-3 1-8-16,-3-10-17 0,1-1-30 16,2 0-18-16,1-12-3 15,2-3-2-15</inkml:trace>
  <inkml:trace contextRef="#ctx0" brushRef="#br0" timeOffset="344.774">24730 4855 47 0,'21'-26'72'0,"-7"-1"-4"15,2 19-13-15,-16 8-11 0,0 0-15 16,1 12-9-16,-9 4-9 15,-6 5-2-15,-6 6-2 16,-1 1-2-16,-6 1-1 16,2 1-2-16,-3-3-1 0,6-2 0 15,3-5 0-15,1-2 0 16,7-4-1-16,4-4 0 16,7-10 1-16,-6 16-1 15,6-16 0-15,4 18 0 0,3-3 0 16,3 1 1-16,-2 4-1 15,6 6 0-15,-1 2 1 16,1 4-4-16,0 0-3 16,4 3-18-16,3-1-44 0,-1-4-7 15,3-4-4-15,-1-9-3 16</inkml:trace>
  <inkml:trace contextRef="#ctx0" brushRef="#br0" timeOffset="862.5158">25097 5234 70 0,'3'-14'83'16,"-1"-2"-3"-16,-2 1-4 0,12 5-43 16,-15 1-12-16,3 9-3 15,-17-10-6-15,3 9-6 16,3 1-1-16,-3 5-1 0,-1 6-1 15,3 3-1 1,2 2 0-16,1 2 0 0,5 2-2 16,2-2 2-16,2 0-2 15,2-2 1-15,5-5 0 16,-7-11-1-16,19 10 2 0,-8-10-1 16,3-6 1-16,1-5-1 15,-1-8 1-15,-1-3 0 16,1-4 0-16,1-2 1 15,-4-4-1-15,0-1 2 0,0-3-1 16,-3 1 1-16,0 2 0 16,-1 0 1-16,-4 5-1 15,0 4 0-15,-1 5 0 16,-2 6-2-16,0 13-1 0,0 0 0 16,0 0 0-16,0 12-1 15,0 5-1-15,-1 7 1 16,0 4-1-16,-1 7 1 15,1-1 0-15,0 3 0 16,0-3-1-16,1 0-1 0,0-3-3 16,0-4-3-16,6-1-10 15,-1-10-21-15,0 0-43 16,8-3-3-16,2-8-7 16,7-3-2-16</inkml:trace>
  <inkml:trace contextRef="#ctx0" brushRef="#br0" timeOffset="1009.3772">25572 5052 43 0,'8'-16'63'0,"-8"16"-5"0,10 2-20 16,-10-2-72-16,24-1-22 15,-12 1-5-15</inkml:trace>
  <inkml:trace contextRef="#ctx0" brushRef="#br0" timeOffset="1128.7532">25581 5164 0 0,'-17'17'68'0,"5"-6"4"15,12-11-3 1,-5 11-34-16,9-11-44 0,14 0-40 16,11-4-11-16,5-6-10 15</inkml:trace>
  <inkml:trace contextRef="#ctx0" brushRef="#br0" timeOffset="1730.552">26914 4611 78 0,'0'0'82'0,"-11"-16"0"0,11 6-5 15,11 0-46-15,8 3-7 16,5-2-6-16,7 0-7 16,4 1-3-16,4 0-2 15,1 0-1-15,-1 3-2 16,-3 1-1-16,-2 1 0 0,-4 0-1 15,-7 1 0-15,-3 2-3 16,-5 0-4-16,-4 0-6 16,-11 0-11-16,0 0-21 15,3 9-24-15,-11-5-14 0,-4 0-7 16,-2-2 1-16</inkml:trace>
  <inkml:trace contextRef="#ctx0" brushRef="#br0" timeOffset="1949.1946">27139 4534 68 0,'-10'-3'86'16,"0"1"-3"-16,0 0-18 0,10 2-16 16,-10-1-13-16,10 1-13 15,0 0-8-15,-9 13-4 16,7-2-3-16,-1 3-3 16,1 6 0-16,-1 3-2 0,0 2 0 15,-1 3 0-15,0 4-1 16,1 0-3-16,0 1-4 15,-2-5-9-15,4 0-29 16,-4-2-39-16,2-3-3 0,0-3-7 16,-1-3-4-16</inkml:trace>
  <inkml:trace contextRef="#ctx0" brushRef="#br0" timeOffset="2244.9823">26805 5066 22 0,'-12'7'79'15,"12"-7"3"-15,0 0-2 16,20 2-6-16,10-2-56 16,8-2-1-16,6-4 1 0,11 2-5 15,8-3-3-15,-1 0-1 16,2 1-2-16,-6 2 0 15,-2 1-1-15,-6 1-3 0,-9 0-1 16,-9 2 0-16,-9-1-1 16,-7 1-2-16,-7 0-3 15,-9 0-5-15,10-2-14 16,-10 2-48-16,0-11-11 0,0 11-6 16,0-10-4-16</inkml:trace>
  <inkml:trace contextRef="#ctx0" brushRef="#br0" timeOffset="3098.5423">28201 4269 23 0,'8'-23'77'0,"-2"3"3"0,-3 0-2 15,9 5-38-15,-10 3-9 16,1 3-7-16,-3 9-6 0,0 0-6 15,0 0-3-15,-6 20-3 16,-6 8-2-16,-2 10-1 16,-2 11 1-16,-5 10 0 15,-3 11 1-15,-3 7-2 0,-3 7 0 16,-1 3 0-16,-1 4 1 16,-2-2-1-16,1-2 1 15,-2-2-1-15,4-8 0 16,1-3-1-16,2-7 3 0,2-9-1 15,2-7 0-15,4-7-1 16,4-6-4-16,2-9-4 16,6-4-12-16,-1-1-47 15,9-16-18-15,0-8-5 0,14-2-6 16,4-11-2-16</inkml:trace>
  <inkml:trace contextRef="#ctx0" brushRef="#br0" timeOffset="3602.7874">28517 4678 74 0,'0'-14'86'15,"0"3"-2"-15,-2 1-3 16,2 10-51-16,-4-9-4 15,4 9-5-15,0 0-7 16,0 0-5-16,0 0-3 0,-7 5-2 16,4 6 0-16,1 1-1 15,-1 6 0-15,0 2 1 16,1 2-1-16,-1 3 1 16,0 2-2-16,2-1 1 15,-2 2-2-15,1 2 0 0,-2-1 0 16,2 2-1-16,-4-1 1 15,0 0 0-15,1-1 0 16,-2-1-2-16,0-5-2 0,-1-1-3 16,0-6-7-16,2-1-12 15,-3 1-50-15,9-16-10 16,0 0-5-16,-11 0-4 16</inkml:trace>
  <inkml:trace contextRef="#ctx0" brushRef="#br0" timeOffset="4164.6845">28363 4695 55 0,'-3'-9'77'0,"1"-2"0"0,2-8-21 16,0 9-16-16,5 1-11 16,5 4-10-16,1-4-5 15,2 2-4-15,3 0-1 16,2 1-3-16,1 2-1 0,4 1-1 16,-4 2-1-16,4 1 0 15,-2 4-1-15,-1 5 0 16,0 3 0-16,-2 5 0 15,0 2 1-15,-1 5 0 0,0 1 1 16,1 5 0-16,0 2 0 16,-1-1 1-16,-3 1-2 15,2 0 1-15,-3 3-1 16,-3-3 0-16,-3 0-1 0,-6 0-1 16,-1-2 1-16,-4-3 0 15,-8-2 1-15,-1-1-1 16,-5-3 2-16,-1-4-1 15,-3-2 0-15,-3-4 0 0,-2-2 0 16,1-2-1-16,-1-1 0 16,0-2-1-16,-2-1 1 15,5-2-1-15,0 1 0 0,-1-2 0 16,5 2-1-16,1-1 0 16,4-1-3-16,1 0-4 15,14 0-10-15,-19 0-18 16,8 0-50-16,11 0-2 15,0 0-8-15,0 0-3 0</inkml:trace>
  <inkml:trace contextRef="#ctx0" brushRef="#br0" timeOffset="10594.2984">24584 6025 5 0,'-3'-30'79'16,"3"6"3"-16,-2 2-3 16,-1 4-5-16,11 4-46 0,-8 14-6 15,0 0-5-15,0 0-5 16,0 0-5-16,12 21-3 16,-8 3-1-16,0 6 0 0,2 9-1 15,-1 5 1-15,-3 7-1 16,0 1-1-16,-1 5-1 15,-1-4 1-15,0-6-2 0,1 1-4 16,-1-8-5-16,0-2-10 16,0-10-20-16,-1-5-35 15,1-4-4-15,3-6-7 16,-3-13 1-16</inkml:trace>
  <inkml:trace contextRef="#ctx0" brushRef="#br0" timeOffset="10979.4479">25038 5979 23 0,'26'-8'65'16,"-3"8"5"-16,-7 0-5 0,-7 15-33 16,-7 6-11-16,-2 10-5 15,-7 1-5-15,-8 5-2 16,-8 1 1-16,-3-5-1 0,-5 2 0 15,-1-5 1-15,-3-5 1 16,3-4 1-16,4-7 1 16,1-4-3-16,6-8 0 0,5-2-2 15,7-5-2-15,1-6-1 16,7-3-1-16,1-3-1 16,1 2-1-16,7 0 0 15,-2 2 0-15,2 5-2 16,3 4 2-16,5 4-1 0,-1 1 2 15,1 8-2-15,3 9 0 16,-1 4 1-16,3 4-3 16,0 3-4-16,-1 3-9 15,0-4-18-15,-1 4-46 0,9-4-1 16,-3-7-9-16,0-3-2 16</inkml:trace>
  <inkml:trace contextRef="#ctx0" brushRef="#br0" timeOffset="11359.018">25255 6473 47 0,'9'-13'70'0,"-9"13"3"16,17-17-22-16,1 10-12 16,-3-6-4-16,5 3-8 0,-6-5-7 15,3 0-2-15,-6 0-3 16,-1 3-4-16,-5-3-3 15,0 3-2-15,-5 0-1 16,0 2-2-16,0 10 0 0,-12-8-1 16,2 8-1-16,-2 3 1 15,-3 6 0-15,-2 5-2 16,2 4 1-16,-1 5 1 16,3 2-1-16,1 1 1 0,0 0-1 15,6 2 1-15,4-4-1 16,1 1 0-16,4-2 0 15,9-5-1-15,5-2 1 16,5-5-2-16,4-3-2 0,6-7-6 16,5 1-17-16,2-1-42 15,3-5-12-15,4-4-5 16,-1-5-6-16,2 1 3 16</inkml:trace>
  <inkml:trace contextRef="#ctx0" brushRef="#br0" timeOffset="11611.6106">26096 6406 55 0,'-10'1'79'0,"10"-1"-1"15,0 0-5-15,-3-26-28 0,3 26-26 16,10-4-3-16,-3 1-3 16,8 2-5-16,-1-2-9 15,5 1-19-15,0 2-37 16,-3 0-16-16,-1 2-7 0,-6 2-2 16</inkml:trace>
  <inkml:trace contextRef="#ctx0" brushRef="#br0" timeOffset="11771.2669">26082 6478 30 0,'-7'5'69'0,"7"-5"1"16,0 0-4-16,2 17-29 0,10-17-26 16,5 0-12-16,3-5-28 15,7 2-32-15,-3-3-5 16,0 4-5-16</inkml:trace>
  <inkml:trace contextRef="#ctx0" brushRef="#br0" timeOffset="15191.2711">18467 8029 32 0,'-18'-2'76'16,"7"0"-1"-16,0-1-3 15,11 3-38-15,0 0-7 0,0-12-5 16,9 9-9 0,7-2-4-16,6 1-3 0,2 0-1 15,0 2-1-15,3 2-2 16,-1 0-2-16,-4 0-12 15,3-4-48-15,-1 5-13 0,0 2-4 16,4-3-5 0</inkml:trace>
  <inkml:trace contextRef="#ctx0" brushRef="#br0" timeOffset="16224.3543">19473 7604 31 0,'-6'-14'68'16,"-2"-2"1"-16,1 5-22 16,-4 1-8-16,3 4-11 15,-3 0-8-15,-2 5-6 16,-1 1-2-16,-4 1-3 15,-4 10-4-15,1 3 0 0,-3 5-2 16,0 2-1-16,-1 6 0 16,3-2-1-16,1 5-1 0,6-3 1 15,2 0-1-15,6-5 0 16,5-1 0-16,2-5 0 16,9-3 1-16,1-3-1 15,5-4 1-15,1-3-1 0,0-2 1 16,0-1 0-16,-3 0 0 15,-2-1 0-15,-1-3 0 16,-10 4 1-16,10-5-2 0,-10 5 0 16,0 0 1-16,0 0-1 15,0 0 0-15,-10 5-1 16,0 5 1-16,-2 9 0 16,-2 4 0-1,1 3 0-15,1 3 1 16,2 2 0-16,3-1 1 15,4 2-1-15,3-4 0 16,7-6-1-16,8-5 0 16,3-2-6-16,7-5-6 0,3-6-14 15,3-4-30-15,7-4-17 16,1-5-5-16,5-5-2 0</inkml:trace>
  <inkml:trace contextRef="#ctx0" brushRef="#br0" timeOffset="16911.1531">19838 7743 31 0,'-14'-10'50'0,"1"5"-6"0,-5 2-7 16,-3 3-7-16,-4 5-5 16,-1 5-3-16,3 4-5 15,-4 4-2-15,7 3-3 16,-3 4-3-16,10-1-1 15,-3 1-4-15,13-2 0 0,2 1-2 16,1-6 0-16,6 0 0 16,6-7 0-16,4-4-1 15,-1-5 1-15,3-2-1 0,-2-5 2 16,2-3 0-16,-6-4-1 16,5-1 1-16,-8-2 0 15,-2-3 0-15,-3 3 1 16,0-2 1-16,-2 4-1 15,-1-3-1-15,0 5 0 0,-1 2 0 16,0 9-3-16,0-10 0 16,0 10 0-16,0 0-1 0,0 7 1 15,-1 2-1-15,1 3 1 16,0 9 0 0,0-1 0-16,0 2 0 15,7-1 1-15,-1-1 0 16,4-6 0-16,4 2 0 0,0-9 0 15,2-6 0-15,1-1 1 16,1-4-1-16,0-5 0 16,2-4 1-16,-4-1-1 0,0 0 0 15,-4-6-1-15,0 2 2 16,-2 1-1-16,-2-1 1 16,1 0 0-16,-3 4 0 15,-1-1 1-15,3 4-1 16,-8 11 0-16,10-12-1 0,-10 12 1 15,9 0-1-15,-9 0 0 16,6 11-1-16,-4 1 0 0,0 3 1 16,2 2-1-16,0 4 1 15,1 2 0 1,-2-2-1-16,2 2-1 16,-1-5-4-16,2-1-11 0,0-1-9 15,4-5-18-15,0 1-20 16,-1-6-18-16,6-4-2 15,-5-2 5-15</inkml:trace>
  <inkml:trace contextRef="#ctx0" brushRef="#br0" timeOffset="17894.8416">20170 7890 48 0,'0'-16'58'0,"2"-1"-5"16,-2 3-6-1,5 2-9-15,-5 12-8 0,3-16-6 16,-3 16-9-16,0 0-2 15,0 0-5-15,4 7-2 16,-4 3-3-16,0 11-1 16,-1-3 1-1,1 4-1-15,-1-1 1 0,-2 0-1 16,1-4-1-16,2 1 1 16,-2-8 0-16,2-10 0 15,0 0 1-15,0 0-1 16,4-6 2-16,2-5-2 15,4-4 1-15,-2-1-1 0,5-2-1 16,1-1-1-16,0 0 0 16,4 0 1-16,-3 4-1 15,2 0 0-15,-2 5 0 0,-1 1 0 16,-3 5-1-16,2 4 1 16,-13 0-1-16,13 4 1 15,-13-4 0-15,7 19 0 16,-4-7 1-16,1 5-1 0,0-4 0 15,0 3 1-15,1-2-1 16,2 0 0-16,-1-2 0 16,3-2 1-16,1-5-1 0,2-1 2 15,0-1-1-15,0-3 0 16,3 0-1-16,-4-5 1 16,1-5 0-16,2-3-1 15,-3-2 1-15,0 1-1 16,0-1 1-16,-2-2-1 0,3 2 1 15,-6 0-1-15,2 2 1 16,-1 2-1-16,-7 11 0 16,13-14 0-16,-13 14 0 0,0 0 0 15,0 0 0-15,8-4-1 16,-8 4 1-16,2 9 0 16,-1 0 0-16,2 0 0 15,1 0 0-15,0 2 0 0,3-1 1 16,-7-10-1-16,18 11 1 15,-5-8-1-15,2-3 1 16,2 0 0-16,-2-5 0 0,4-2 0 16,-2-2 0-16,1 0 1 15,-3-3 1-15,0 1 1 16,-2 0 0-16,-3 0 1 16,-2 0 0-16,-2 1 0 0,-3 0 1 15,0 1-1 1,-3-1-1-16,0 10 0 0,0-13-2 15,0 13-1-15,0 0 0 16,-8-8-1-16,8 8 0 16,-7 10 0-16,2 4-1 0,1 3 0 15,-1 5 1-15,-1 5 1 16,-1 12 0 0,0 4 2-16,1 1-1 15,-1-1 0-15,1 0 1 16,-1-2-1-16,1-2 1 15,1-1 0-15,-3-15-2 0,4-1 1 16,-2-3-1-16,-1-3 1 16,1-2-1-16,-1-1 0 15,1-5-1-15,6-8-3 0,-9 11-5 16,9-11-11-16,-11-15-44 16,11 15-17-16,-11-7-7 15,0-1-4-15,-2-1-4 16</inkml:trace>
  <inkml:trace contextRef="#ctx0" brushRef="#br0" timeOffset="18089.2058">20579 7678 67 0,'-5'-14'79'15,"1"4"-4"-15,4 10-4 0,-6-13-49 16,6 13-13-16,0 0-63 16,0 0-11-16,8-1-8 15,2-3-5-15</inkml:trace>
  <inkml:trace contextRef="#ctx0" brushRef="#br0" timeOffset="18927.3548">21453 7767 45 0,'4'-25'72'0,"-3"2"-1"15,3 7-27-15,-4 2-9 16,-2 5-10-16,-5 4-7 16,-5 5-3-16,-5 3-6 15,-2 9-1-15,-4 5-2 16,-4 5-2-16,1 5 1 0,-2 0-2 15,4 8 0 1,2-2 0-16,7-4-2 16,3-2 2-16,8-7-1 15,4-3-1-15,6-7 1 16,6-3-1-16,2-7 0 16,3-7 1-16,-2-4-1 15,1-3 0-15,-3 1 2 0,1-4 0 16,-4 2 0-16,0-3 0 15,3-1 1-15,-7 0-1 16,1 2 2-16,0 2-1 0,0 1 0 16,0 4-1-16,-3 1-2 15,-4 9 0-15,0 0 0 16,0 0-1-16,7 9 0 16,-8 5 0-16,1 4 0 0,1 3-1 15,0 4-1-15,0-1-7 16,5 1-9-16,-5 2-16 15,4-7-36-15,4 2-10 16,2-5-5-16,3-4-3 0</inkml:trace>
  <inkml:trace contextRef="#ctx0" brushRef="#br0" timeOffset="19334.2573">21646 7959 429 0,'0'0'1'0,"15"-3"1"16,0-7 0-16,-4-1 2 15,4-4-2-15,1-3 1 16,1-2 0-16,-1-5 0 16,2 2 0-16,-2 0-2 15,-1 0 1-15,-3 4-1 0,0 1-1 16,-3 3-1-16,-1 4-3 15,3 5-5-15,-2 1-7 16,4 5-14-16,-2 8-32 0,1 3-19 16,5 2-7-16,-2 3-3 15</inkml:trace>
  <inkml:trace contextRef="#ctx0" brushRef="#br0" timeOffset="20027.4868">22195 7772 4 0,'1'-15'71'0,"-1"0"4"16,0 2-3-16,7 4-30 16,-9 0-13-16,-8 4-6 15,1 2-6-15,-4 3-7 16,-2 0-3-16,-2 5-2 0,0 6-2 15,-1 3 0-15,1 5 1 16,3 4-4-16,0 1 2 16,5 5 1-1,4 0-2-15,5-4 0 16,0-5 1-16,7-2 0 16,4-9 0-16,4-2 0 15,1-7 2-15,-2-7-1 0,-1-6 2 16,2-2 1-16,-2-4 0 15,0 0 1-15,-2-2 0 16,-2 1 0-16,1 2 0 16,-5-1-1-16,1 4-1 15,-2 1-1-15,-3 4-2 0,-1 0-1 16,0 10 0-16,0 0-1 16,0 0 0-16,0 0-1 15,-3 16 1-15,3-2-1 0,0 3 0 16,0 4 1-16,1-1 0 15,2-2 0-15,11 0 0 32,-1-4 1-32,5-6-1 0,1-4 1 15,3-2-1-15,0-2 1 16,-2-8 0-16,3-2 0 16,-8-4 0-16,0 0-1 15,-2-1 1-15,-3-1-1 0,-3 1 1 16,0 0-1-16,-3 0 2 15,-2 2-2-15,-1 3 1 16,-1 2 0-16,0 8-1 16,0-9 0-16,0 9-1 0,-2 5 1 15,0 6-1-15,0 3 1 16,1 4-1-16,1 3 1 16,-2 1-3-16,1-3-4 0,2 3-25 15,4-5-48-15,2-4-2 16,3-8-7-16,5-3-5 15</inkml:trace>
  <inkml:trace contextRef="#ctx0" brushRef="#br0" timeOffset="20152.5393">22608 7639 0 0,'-5'-26'73'16,"-4"2"-6"-16,-3 5-64 15,3 5-3-15,-3-1-46 16,5 6-15-16</inkml:trace>
  <inkml:trace contextRef="#ctx0" brushRef="#br0" timeOffset="21007.3385">23291 7491 28 0,'0'-35'85'0,"-6"5"0"16,2 5-4-16,-4 5-6 15,4 9-49-15,4 11-7 0,0 0-5 16,-6 10-6-16,5 10-5 15,-1 9-1-15,1 5-1 16,-1 7 1-16,1 2-1 16,-1 5-1-16,0-4-1 15,-1 2-4-15,0-9-8 0,0 2-21 16,3-5-41-16,-4-8-6 16,-2-5-6-1,2-9-3-15</inkml:trace>
  <inkml:trace contextRef="#ctx0" brushRef="#br0" timeOffset="21438.5374">23080 7699 34 0,'0'0'77'15,"-12"-14"2"-15,12 14-3 16,8-27-32-16,8 21-13 15,11-2-7-15,1 0-9 16,7 0-4-16,1 0-3 16,3 3-2-16,-3 1-2 0,2 3 0 15,-4 1-2-15,-3 4 0 16,-2 7-1-16,-6 0 0 0,-3 7 0 16,-2 3-1-1,-1 3 0-15,-3 1 1 0,-5 2-1 16,1 0 0-16,-3-3 1 15,5-2 0-15,2-3 0 16,3-8 0-16,6-7 1 16,-1-3 2-16,2-9 1 15,3-9 1-15,-3-6 1 16,0-2-1-16,-9-4 1 0,-4-1-1 16,-9 2 0-16,-3-1-3 15,-13 6-2-15,-7 1-6 16,-7 11-10-16,-9 9-41 15,-3 1-29-15,-4 4-1 0,-7 7-7 16,-4 5-3-16</inkml:trace>
  <inkml:trace contextRef="#ctx0" brushRef="#br0" timeOffset="21956.6508">21627 7711 40 0,'0'-8'80'16,"0"8"-3"-16,0-10-3 16,0 10-37-16,0 0-8 0,-3 8-11 15,3 5-8-15,0 6-6 16,1 2-2-16,4 7-3 15,2-1-16-15,-3 7-52 16,5 0-4-16,1 0-6 0,3-1-3 16</inkml:trace>
  <inkml:trace contextRef="#ctx0" brushRef="#br0" timeOffset="22805.3799">24640 7538 17 0,'-6'-24'72'0,"-9"-1"4"0,-2 7-2 16,-4 4-42-16,5 5-2 15,-4 4-4-15,4 5-7 0,1 3-8 16,4 9-3-16,0 8-3 16,8 2-1-16,2 5-1 15,1 2-2-15,3 1 2 16,7 3-1-16,-2 0-1 0,3-4 1 15,-5-1-1 1,1-4 0-16,-7-1 1 0,0-2 0 16,-10-3 0-16,-4-5 1 0,-3-2 0 15,-1-3 0-15,-1-3 0 16,0-2-1-16,3-2 0 16,5-1-3-16,1 0-1 15,10 0-2-15,0 0-3 0,0 0-6 16,6-1-10-16,6-3-10 15,6 1-26-15,8 3-18 16,2-1-4-16,3-2-1 16</inkml:trace>
  <inkml:trace contextRef="#ctx0" brushRef="#br0" timeOffset="23262.3858">24766 7611 29 0,'16'-43'71'0,"-6"-5"3"0,-2 9-17 16,-4-1-12-16,3 8-10 15,-5 6-8-15,-1 6-9 16,0 7-3-16,-1 13-5 16,0 0-2-16,0 0-4 0,-2 20-1 15,-2 0-2-15,0 8-1 16,0 6 2-16,1 3-1 16,-5 3-1-16,2 1 1 15,1-1-1-15,-3-1 0 0,3-4 0 16,2-4 0-16,-1-6 0 15,-1-5 1-15,3-3 1 16,1-8-1-16,1-9 1 0,0 0 0 16,0 0 0-16,6-12-1 15,1-6 1-15,3 0-1 16,1-4 0-16,4-1-1 16,2-3 1-16,0 4-1 0,1 2 0 15,1 5-1-15,-2 3 1 16,0 4-1-16,-2 7 0 15,-1 1 1-15,0 9-1 0,1 8 0 16,-6 4 1-16,2 4-1 16,1 3 0-16,-2 7-1 15,2-6-5-15,3 6-13 16,-3-2-20-16,12-7-35 16,0-2-5-16,3-9-6 15,2-4 0-15</inkml:trace>
  <inkml:trace contextRef="#ctx0" brushRef="#br0" timeOffset="23925.1615">25400 7618 24 0,'-13'-17'74'16,"-2"5"3"-16,-5 5-3 15,0 3-35-15,-1 4-7 16,0 8-9-16,-3 4-9 15,3 9-4-15,1 0-3 0,5 6-3 16,6 2-2-16,2-1 1 16,4 0-3-16,3 1 1 15,4-6-1-15,4 0 0 16,3-8 1-16,-1-3 0 0,3-6 1 16,1-3-1-16,-3-2 1 15,3-7 0-15,2-5 1 16,-4-3-1-16,-1-1 0 15,0-3 0-15,-2 0-1 0,0-4 1 16,-2 4-2-16,-1-2 2 16,-1 4-2-16,-2 1 1 15,-3 4-1-15,0 11-1 0,2-10 1 16,-2 10-1-16,0 0 1 16,-2 13-2-16,2-1 2 15,-1 6-1-15,1-1 1 0,0 2 0 16,1-1 1-16,3-2 0 15,5 0-1-15,-2-6 1 16,5 0 0-16,-3-5 1 16,4-2 0-16,0-3 0 0,-3-3-1 15,4-4 1-15,-3-3 0 16,0-4-1 0,4-1 0-16,-1 0 0 0,1-2-1 0,-3 1 1 15,4-1 0-15,-2-1-1 16,1 4 0-16,-4 3 0 15,1 2 0-15,0 2 0 16,-3 5-1-16,0 2 1 16,0 2-1-16,-3 8 1 0,2 4-1 15,-3 3 1-15,0 2 0 16,3 5 0-16,-2-2 1 16,3 1-1-16,-1 0 0 0,6-2-3 15,-4-6-9-15,7 0-22 16,6-7-40-16,-4-4-5 15,-1-4-7-15,1 0-3 16</inkml:trace>
  <inkml:trace contextRef="#ctx0" brushRef="#br0" timeOffset="24273.7926">25981 7725 38 0,'0'0'77'0,"16"-18"-1"15,-9 4-16-15,5 4-16 16,-5-4-10-16,0 1-11 0,-1-2-6 16,-2 2-3-16,-3 0-5 15,-1 1-2-15,-1 4-3 16,1 8-1-16,-16-12-2 0,4 12 0 15,-1 3 0-15,-2 8-1 16,-2 7 0-16,1 3 0 16,1 7 0-16,5 2 1 15,-1 2-1-15,7-1 1 16,4-2 0-16,4-2-2 0,11-5-1 16,4-5-9-16,7-8-27 15,15-4-35-15,-6-5-7 16,5-2-3-16,-1-9-5 0</inkml:trace>
  <inkml:trace contextRef="#ctx0" brushRef="#br0" timeOffset="25825.1938">26500 7441 38 0,'0'-45'87'0,"0"7"-3"15,-2 7-3-15,-2 8-6 16,-3 10-51-16,7 13-8 0,-9 0-4 16,3 15-6-16,-3 7-3 15,1 11-2-15,-3 7-1 16,-1 6 1-16,3 5 0 16,-3 1-1-16,4 0 0 0,-2-2 1 15,5-5-1-15,1-4 0 16,1-7 1-16,-2-9-1 15,4-5 1-15,1-7 0 16,0-13 0-16,0 0 0 0,7 0 2 16,0-6-3-16,4-12 2 15,2-3-1-15,3-6 0 16,3-4 0-16,1-3 0 0,6-2 0 16,-3 1-1-16,0 1 1 15,-3 6-1-15,0 4 0 16,-5 7 0-16,-2 5-1 15,-4 11 1-15,-9 1-1 0,8 14 0 16,-8 4 0-16,0 3 1 16,0 6-1-16,0-2 1 15,0 2 0-15,0-1 0 0,0-2 0 16,3-3-1-16,6-3 1 16,1-5 0-16,4-2 0 15,4-8 0-15,1-3 0 16,2 0 1-16,-1-5-1 15,0-6 0-15,0-2 0 0,-3-2 0 16,-1 2 0-16,-2 0 0 16,-3 1 0-16,-3 3 1 15,-3 0-2-15,-5 9 1 16,0 0 0-16,0 0-1 0,0 0 0 16,5 7 0-16,-5 4 1 15,2 3-2-15,-1 2 2 16,4-1 0-16,7-1 0 0,0-3 2 15,5-4-2-15,3-4 0 16,3-3 2-16,1-3 0 16,0-7 0-16,-4-5 1 15,-1-3-1-15,-4-5 1 0,-3-1-1 16,-7-1 0-16,-4 0-1 16,-1 1 0-16,-5 2 0 15,-8 3-1-15,1 2-1 16,-3 7 0-16,-1 2-1 0,-1 6-1 15,3 2-3-15,4 4-2 16,10-4-5-16,-9 18-2 16,9-8-4-16,13-2-1 15,1-2-1-15,8-5 3 16,-1-1 2-16,3-1 6 0,1-5 7 16,-1-6 7-16,-1-2 7 15,-5-3 5-15,3-3 1 0,-7 0 2 16,4-5 2-16,-6 1-3 15,4-2-3-15,-6 0-3 16,3 2-2-16,-6 5-3 0,1 0-1 16,-2 6-2-16,-2 3-1 15,-4 10 0-15,0 0-2 16,1 12 0-16,-1 10-1 16,-2 2-1-16,-3 10 1 15,-1 5-1-15,-1 4 0 16,4 5-3-16,-1-4-5 0,3 5-8 15,1-7-11-15,0-3-30 16,5 0-24-16,4-9-6 16,1-3-5-16,4-12 4 0</inkml:trace>
  <inkml:trace contextRef="#ctx0" brushRef="#br0" timeOffset="26936.0804">27488 7658 36 0,'18'-33'78'16,"0"-3"0"-16,-15 4-14 15,7 3-13-15,-5 3-14 16,-4 5-9-16,-1 5-11 0,-4 4-5 16,-5 8-4-16,-3 4-3 15,-3 4-3-15,0 8-1 16,2 5 0-16,2 5-2 16,-2 2 1-16,7 2 0 0,2 3-1 15,4-4 1 1,0 1 0-16,7-6 0 0,4-2 0 15,2-6 0-15,5-7 1 16,1-5 0-16,5-7 0 0,-2-6 0 16,0-10 0-16,-1-4 1 15,2-6-1-15,-5-2 0 0,-2-3 0 16,-1-4 0-16,-1-1 1 16,-4-2-2-16,-1 0 0 15,-4 3 0-15,0 0 0 16,-3 5 1-16,-2 4-2 0,0 6 1 15,-6 6-1-15,1 9 1 16,5 12-1-16,-18 0 1 16,8 14-1-16,-3 7 1 15,1 11 0-15,-1 4 0 16,3 7 0-16,-2 2 0 0,5 1 0 16,5 2 0-16,2-3 1 15,2-3-2-15,10-3 1 16,1-7 0-16,6-7 0 0,2-4 1 15,2-6 1-15,1-10 0 16,3-4 1-16,0-4 1 16,-1-6-2-16,1-6 2 15,-4-4-1-15,0-3 0 0,1-3 0 16,-5-2-1-16,-2-1 0 16,-5 0 0-16,0-1 0 15,-5 3 0-15,-2 1-1 0,-3 5-1 16,-2 6 0-16,0 4-1 15,0 10 0-15,-11 0 0 16,1 12 0-16,0 6-1 0,2 4 1 16,0 7 0-16,2 1 1 15,-1 0-1 1,3 1 1-16,2-3-1 0,2-2 1 16,1-4-1-16,2-3 1 15,4-5 0-15,1-4 1 0,-8-10-1 16,18 11 0-16,-7-11 1 15,-2 0 0-15,4-2 0 16,0-4-1-16,-1-4 1 0,3-1-1 16,-1-1 2-16,1-4-2 15,-2 1 1-15,-1-2 0 16,1 3-1-16,-5 2 0 16,1 4 0-16,-9 8 0 15,9-10-1-15,-9 10 1 0,0 0-1 16,5 11 0-16,-4-1 0 15,0 2 1-15,2 3-1 0,1-3 1 16,2 0 0-16,4-1 0 16,-1-2 1-16,5-5-1 15,3-2 1-15,3-2 0 16,3-5 0-16,3-3-1 0,0-2 1 16,3-1 0-1,0 1-1-15,-3 0 0 0,-5 4 0 16,0 3 0-16,-6 3-1 15,-6 0 1-15,-9 0 0 16,9 16-1-16,-7-3 1 0,2 3-1 16,3-2 1-16,-2 3 0 15,4 0 0-15,1 0 0 16,2-1 0-16,-1-2 0 0,1-1 0 16,-2-2 0-1,-2-4 1-15,-8-7 0 0,14 10-1 16,-14-10-2-16,0 0-6 0,0 0-18 15,0 0-54-15,-2 10-1 16,-13-8-8-16,-4 0-5 16</inkml:trace>
  <inkml:trace contextRef="#ctx0" brushRef="#br0" timeOffset="28005.5743">19571 8407 67 0,'-34'-12'81'0,"3"0"1"16,8 0-4-16,2-1-39 15,11 8-8-15,1-5-8 16,9 10-8-16,0-16-4 16,11 9-4-16,8 0-1 15,8 0-3-15,9-1 1 0,8 2-1 16,8-1 0-16,10 3 0 16,9 0-1-16,10 2 0 15,7 1 0-15,9-2 0 0,9 1-1 16,10 2 1-16,9-2-1 15,7 0 1-15,11 1-1 16,6-1 0-16,13-2 0 0,4 3 0 16,7 0-1-1,2 1 1-15,8 1-1 0,2-2 0 16,3 1 1-16,7 0-1 0,0 0 1 16,6 0 0-16,1-2 0 15,5 0 0-15,5-2 0 16,5 1 0-16,2-2 0 15,4 0 0-15,8-1 0 16,0-2 0-16,8-1 0 0,6 3 0 16,2-3 0-16,3 2 0 15,6 1 1-15,-1 0-1 16,1 2 0-16,-1-3 1 0,-6 4-1 16,-7 0 1-16,-9 0 0 15,-10 2-1-15,-17 0 1 16,-13 1-1-16,-23 1 1 15,-13-1-1-15,-25 0 0 0,-22 1 1 16,-22-1-2-16,-24 0 0 16,-18 0-5-16,-24-2-1 15,-22 2-5-15,-17 0-9 16,-18 0-34-16,-17 3-31 0,-14 8-4 16,-16 4-6-16,-14 0-1 15</inkml:trace>
  <inkml:trace contextRef="#ctx0" brushRef="#br0" timeOffset="28659.9365">23895 8511 10 0,'-3'-11'75'0,"0"1"1"0,3 10-1 15,0 0-3-15,-12 0-48 16,10 10-6-16,-1 5-3 16,1 7-6-16,1-1 1 15,-2 6-3-15,-1 1-1 16,-1 3 0-16,-1-3 0 0,3 3 0 15,-1-1-1-15,-2-1 0 16,2-2-1-16,2-3 0 16,2-3 1-16,0-2-1 0,6-4 1 15,6-4-1-15,5-2 0 16,1-4 0-16,2-3-1 16,3-2-2-16,4-2-3 15,-3-8-11-15,1-4-36 0,2-1-31 16,-5-3-3-16,-4-1-6 15,-2-1-4-15</inkml:trace>
  <inkml:trace contextRef="#ctx0" brushRef="#br0" timeOffset="28885.2511">23921 8679 16 0,'-16'0'81'0,"5"0"1"16,11 0-4-16,-3-12-4 16,8 2-47-16,12 0-5 0,8-1-10 15,-2-4-13-15,12-2-20 16,0 9-38-16,-2-6-15 16,-2-1-5-16,-5-2-4 15</inkml:trace>
  <inkml:trace contextRef="#ctx0" brushRef="#br0" timeOffset="29080.4377">23924 8459 24 0,'-24'0'83'0,"8"-1"0"0,16 1-2 16,-10-19-5-16,18 9-37 15,8 1-14-15,5-1-13 16,2-2-5-16,6 1-4 15,1 1-6-15,1-1-10 16,0 4-16-16,0 1-47 0,-1 2-4 16,-6 0-5-16,-2 1-3 15</inkml:trace>
  <inkml:trace contextRef="#ctx0" brushRef="#br0" timeOffset="33628.7798">15273 9867 5 0,'-16'0'15'0,"8"0"2"16,-5 0 0-16,2 1-2 15,1 0 1-15,10-1-1 16,-9 4 2-16,9-4-2 0,0 0 1 16,0 0 0-16,0 0-1 15,0 0 0-15,0 0 0 16,0 0 0-16,0 0 0 16,0 0-1-16,17 8-2 0,-3-8-2 15,5 1 1-15,1 0-4 16,9 2 0-16,-1-2-1 15,7 0-2-15,-1 0 0 16,3 0-1-16,6-1 0 0,2 2 1 16,1-2-1-16,3 0 0 15,4 0 0-15,0 1-1 16,2-2 1-16,2-1-1 0,-1 0 1 16,2 0-1-16,-3 0 0 15,1-1 0-15,-4 0 0 16,1 0 0-16,-4 0 0 15,-6 0 0-15,-3 0 0 16,-5-1 0-16,-1 2 0 0,-8-2 0 16,-4 3-1-16,-5-2 0 15,-5 2-3-15,-12 1-6 0,12 0-15 16,-12 0-27-16,-1 5-21 16,1-5-5-16,-16 6-4 15</inkml:trace>
  <inkml:trace contextRef="#ctx0" brushRef="#br0" timeOffset="34160.4251">15478 10068 37 0,'-19'0'56'0,"3"0"2"16,16 0-38-16,-8-3 1 15,8 3 0-15,0 0-3 0,17 0 0 16,2 2 0-16,7-2-3 15,10-2 0-15,5-1-4 16,10 1-1-16,2-3-1 16,5 0-1-16,5 1-1 15,-2-2-1-15,0 1-1 16,-3 2-1-16,-3-3 0 0,-10 5 0 16,0-2 0-16,-11 0-1 0,-5 2-1 15,-8 0 1-15,-6 0 0 16,-4 1 1-16,-11 0-2 15,12 0 1-15,-12 0 0 16,0 0 0-16,0 0-1 16,0 0 0-16,0 0 1 0,0 0-2 15,0 0 0-15,0 0 0 16,0 0 0-16,0 0-1 16,0 0-2-16,-2 6-7 15,2-6-16-15,0 0-37 0,5 9-13 16,5-4-6-16,5-2-4 15</inkml:trace>
  <inkml:trace contextRef="#ctx0" brushRef="#br0" timeOffset="37290.0375">20789 9858 31 0,'-13'-10'42'16,"13"10"-2"-16,-10-6-2 16,10 6-3-16,0 0-7 15,0 0-3-15,0 0-6 0,0-9-3 16,0 9-4-16,15-1-3 15,0 1-2-15,4 0-1 16,8 0 0-16,9 1-1 16,4-1 1-16,12 2-2 0,6-1 0 15,8 0 1-15,7 1-1 16,8-2 0-16,4 0 0 16,7 0 1-16,6-2-1 15,0-2 2-15,5 2-1 16,-2-1-1-16,3-2 0 0,-5 1 2 15,-4-1-2-15,-8 2 0 0,-5 0 0 16,-11 1-1-16,-8-1 1 16,-9 3-1-16,-13 0 0 15,-8-2-1-15,-9 2-1 16,-6 0 0-16,-6 0-1 0,-12 0-1 16,0 0-5-16,-8 9-7 15,-7-4-10-15,-4 2-14 16,-11-1-31-16,1 2-10 15,-6-1-5-15,-6 1-1 0</inkml:trace>
  <inkml:trace contextRef="#ctx0" brushRef="#br0" timeOffset="37703.465">21381 10100 19 0,'-16'7'60'0,"16"-7"7"0,0 0-37 15,9 5 2-15,17-5 1 16,8-1-3-16,10-3-3 16,7-3-7-16,7-1-3 15,4-1-5-15,3 1-2 16,-3 1-2-16,1 0 1 0,-8 0-2 15,-9 2 0 1,-1 2-2-16,-12 0-1 0,-8 0 0 16,-5 3 0-16,-5 0 0 15,-7-1-1-15,-8 1 1 0,0 0-1 16,10 0 0-16,-10 0 0 16,0 0 0-16,0 0-1 15,0 0-1-15,0 0-1 0,0 0 0 16,0 0-2-16,0 0-3 15,0 0-5-15,0 0-13 16,6 7-32-16,-6-7-22 16,15 5-5-16,-2-5-4 15,-2 0 0-15</inkml:trace>
  <inkml:trace contextRef="#ctx0" brushRef="#br0" timeOffset="39071.011">25299 10017 7 0,'0'0'42'0,"0"0"-3"15,-11-4-1-15,11 4-4 16,0 0-5-16,0 0-5 0,0 0-6 15,0 0-2-15,15-5-2 16,-3 4-1-16,13-1-1 16,1 0-1-16,13 0-2 15,3 0-1-15,8-1 1 0,8 2-3 16,3 2 0 0,7-2-2-16,0 1 1 0,2 1-1 15,-2-1 0-15,-6 0-1 16,-5 1 1-16,-6-1 0 0,-3 0-1 15,-10 0 2-15,-7 0-1 16,-3 0 0-16,-6 0 1 16,-4 0-2-16,-1-1 0 0,-5-1 0 15,-5 1 0-15,-7 1-1 16,16-3 0-16,-16 3-1 16,0 0 0-16,10-1 0 15,-10 1 0-15,0 0-2 0,0 0-3 16,0 0-5-16,0 0-12 15,0 0-22-15,14 0-32 16,-14 0-5-16,16 0-5 16,-4 0 2-16</inkml:trace>
  <inkml:trace contextRef="#ctx0" brushRef="#br0" timeOffset="48958.5859">28584 9168 26 0,'-6'-33'85'15,"2"1"-1"-15,-4-3-3 0,3 4-3 16,0-2-44-16,0 7-15 16,2 1-5-16,0 3-3 15,3 5-4-15,-2 2-4 16,2 5-1-16,0 10-1 0,0 0-1 15,0 0 0-15,0 6 0 16,-1 11-1-16,5 3 0 16,2 5 2-16,1 4-1 15,2 2 1-15,3 2 0 16,1 0-1-16,1-2 1 0,3-1-1 16,-1-3 0-16,2-3 0 15,-4-5 1-15,1-5-1 16,1-2 1-16,-2-6 2 15,0-6 0-15,2-3 1 0,2-9 0 16,1-6 1-16,1-6 0 16,5-5 0-16,-1-9-1 15,5-3 0-15,-1-5-2 0,3-4 1 16,-4-3-2 0,2 3 0-16,-4 3 0 0,-2 4-1 15,-1 5 1-15,-8 6-1 16,-1 9 0-16,-8 8-2 0,2 5-3 15,-7 10-7-15,0 0-19 16,18 0-51-16,-12 6-2 16,4 4-7-16,0 4-8 15,5 6 10-15</inkml:trace>
  <inkml:trace contextRef="#ctx0" brushRef="#br0" timeOffset="49210.2095">29243 9033 19 0,'-10'6'75'16,"1"-3"4"-16,9-3-4 15,-8 1-3-15,8-1-47 0,8 1-14 16,6-1-2-16,6 0-1 15,3 0-8-15,3 0-11 16,0-1-11-16,4 2-14 16,-2-1-14-16,-4 0-13 0,-2 2-4 15,-5 0-3-15</inkml:trace>
  <inkml:trace contextRef="#ctx0" brushRef="#br0" timeOffset="49345.3062">29487 9057 45 0,'0'0'55'16,"-8"0"-2"-16,8 0-10 15,0 0-9-15,0 0-12 16,0 0-7-16,0 0-8 16,10 0-13-16,3-7-41 0,8 7-16 15,1-1-3-15,8 0 2 16</inkml:trace>
  <inkml:trace contextRef="#ctx0" brushRef="#br0" timeOffset="49895.5051">29305 9233 19 0,'-10'6'78'15,"10"-6"4"-15,-7 9-4 0,7-9-1 16,8 3-52-16,6-3-7 16,2 0 0-16,6-3-5 15,4 0-4-15,2-3-6 0,6 4-15 16,-3 0-37-16,7-6-26 16,4 0-6-16,6-1-4 15,2 0-4-15</inkml:trace>
  <inkml:trace contextRef="#ctx0" brushRef="#br0" timeOffset="50210.2561">30453 8747 49 0,'-8'-16'90'16,"-2"0"-3"-16,3 2-3 16,-1 3-3-16,5 3-53 15,3 8-9-15,0 0-9 0,-10-8-3 16,10 8-3-16,-2 8-1 16,0 3-2-16,2 7 0 15,-2 6-1-15,1 6 1 0,-1 8 1 16,0 2-2-16,-1 4-2 15,-1 2-4-15,0-5-11 16,2 2-30-16,2 1-34 16,0-8-3-16,0-3-7 15,-4-7-3-15</inkml:trace>
  <inkml:trace contextRef="#ctx0" brushRef="#br0" timeOffset="50598.6492">30368 8777 0 0,'6'-21'80'0,"2"2"1"0,2 2 0 15,1 1-6-15,10 7-40 16,-4 4-12-16,7 4-5 15,5 2-6-15,1 8-4 16,3 7-1-16,1 8 0 0,0 8-2 16,2 7 1-16,-1 5 0 15,-2 5 0-15,-6 2-1 16,-8 1-1-16,-5-1 0 16,-7-3-1-16,-7-3 0 15,-12-6 1-15,-8-3-1 0,-12-5 0 16,-4-3 0-16,-4-5 0 15,-5-2-1-15,-1-6-1 16,2-2-2-16,5-5-4 16,7 0-12-16,5-5-35 0,10-6-31 15,10-9-3-15,7-4-7 16,3-3-4-16</inkml:trace>
  <inkml:trace contextRef="#ctx0" brushRef="#br0" timeOffset="50954.014">31114 8944 7 0,'-14'-13'85'15,"14"13"2"-15,-5-16-3 16,5 16-5-16,13-28-33 0,7 17-20 16,8 2-10-16,5-2-5 15,4-1-4-15,2 2-2 16,-1 2-2-16,-4-1-3 15,-2 5-7-15,-9-2-13 16,-4-6-43-16,-9 10-17 0,-10 2-4 16,0 0-7-16,0-12-3 15</inkml:trace>
  <inkml:trace contextRef="#ctx0" brushRef="#br0" timeOffset="51179.9889">31347 8697 36 0,'0'0'81'16,"-8"-10"-1"-16,8 10-4 0,0 0-27 16,0 0-16-16,0 0-10 15,-7 12-8-15,4 9-4 16,0 5-3-16,-8 10-1 0,-1 4 1 16,3 9-2-16,-3 1 0 15,1 1-3-15,5-2-4 16,0 1-12-16,-4-6-29 15,7-4-36-15,3-6-4 16,0-10-5-16,1-5-5 16</inkml:trace>
  <inkml:trace contextRef="#ctx0" brushRef="#br0" timeOffset="51686.5633">31898 8677 80 0,'7'-14'89'0,"0"2"-3"0,-7 12-6 16,0-47-22-16,0 47-34 16,-11 0-9-16,-9 6-5 15,7 6-3-15,-8 5-2 16,-2 4-1-16,6 4 0 15,-7 3-1-15,-3 1 0 0,11 0 0 16,5-1-1-16,4-2 0 16,10-1 0-16,3-5-1 15,12-4 1-15,-6-4-1 0,17-6 0 16,-1 0 0-16,-2-6 0 16,7 0 0-16,-8-6 0 15,-3-1-1-15,-10 0 1 0,10 3-1 16,-22 4-1-16,0 0 1 15,9-1 0-15,-11 8-1 16,-10 9 1-16,0 4 0 16,-4 6 0-16,-4 4 0 0,8 2 0 15,3 1 1-15,9 0 0 16,0-4 0-16,13-2 0 16,18-8 0-16,3-4 0 0,10-4-1 15,6-8-1-15,6-2-6 16,-5-9-10-16,9-7-35 15,-6 0-31-15,-8-7-4 16,-5-3-7-16,-5-6-3 16</inkml:trace>
  <inkml:trace contextRef="#ctx0" brushRef="#br0" timeOffset="56642.9865">21779 12969 0 0,'-11'-1'45'0,"11"1"7"0,-1 5-28 15,1-5-8-15,7-2 1 16,4 0 3-16,1 1 1 15,4 1-2-15,5 0-2 16,6 3-3-16,5 1 0 16,9 0-2-16,5 0-2 0,17 0-2 15,9 0 1-15,12-2-2 16,9 0-1-16,11-2-1 16,13 0 1-16,4-2-3 0,12-1-1 15,1-2 0-15,-1 2-1 16,9 0 0-16,2-1 2 15,-3 3 0-15,-7-1 2 16,-4 1 0-16,-5 1 2 16,-12 1 0-16,-6-1 2 0,-19 1-1 15,-12-1-1-15,-18 2-1 16,-7 0-2-16,-14 4-4 0,-16-4-9 16,-5 4-31-16,-6 4-32 15,-19-1-4-15,-15-1-5 16,-15-2-5-16</inkml:trace>
  <inkml:trace contextRef="#ctx0" brushRef="#br0" timeOffset="58748.1939">11457 14438 59 0,'-28'3'67'16,"7"-3"3"-16,2 0-33 0,6 0-3 15,4 0-7-15,9 0-4 16,0 0-2-16,0 0-6 0,0-11-5 15,8 7-4-15,6 1-3 16,1 1-2-16,6 0 0 16,0 1 0-16,6 1-4 15,-3 0-4-15,7 0-10 0,-6 3-13 16,4 6-20 0,-7 1-22-16,-1 0-5 15,1 3-1-15</inkml:trace>
  <inkml:trace contextRef="#ctx0" brushRef="#br0" timeOffset="58967.0669">11386 14770 43 0,'-19'-1'61'0,"7"1"-18"16,12 0-3-16,-4-5-7 0,12-2-10 15,12-3-8-15,10-1-6 16,5-4-10-16,7 1-16 16,0-5-25-16,7 8-18 15,-3-2-3-15,0 5-2 0</inkml:trace>
  <inkml:trace contextRef="#ctx0" brushRef="#br0" timeOffset="60850.629">9894 14065 30 0,'-4'-25'65'0,"-1"4"1"16,-2 5-28-16,1 3-1 15,6 13-7-15,-12-6-8 16,12 6-6-16,-8 14-5 16,6 6-2-16,-1 7-3 0,2 7-2 15,-2 2 1-15,2 8 0 16,1 0-1-16,0 5-1 15,-1-1 0-15,-1 4 0 16,0-3 0-16,-1-3-4 0,1 0-8 16,-1-6-13-16,-4-4-27 15,5-4-21-15,0-9-3 16,2-8-6-16</inkml:trace>
  <inkml:trace contextRef="#ctx0" brushRef="#br0" timeOffset="61289.0841">10205 14063 12 0,'11'8'56'15,"-11"9"1"-15,-1 8-27 16,-9-1 2-16,-7 10-7 15,1-3-8-15,-6 6-3 16,-1-7-2-16,0 5 2 0,-5-9 0 16,3-6 1-16,0-5-2 15,5-5 2-15,-2-4-1 16,6-6-3-16,-1 0-1 0,2-4-1 16,2-4-2-16,4 0 0 15,9 8-3-15,-8-18 0 16,8 18-2-16,0-10-1 0,6 10 0 15,7 0 0-15,3 7-1 16,1 6 0-16,4 5 0 16,-1 6 1-16,4 3 0 15,0 4-1-15,0 3 1 16,0 0-1-16,1 4-5 0,-2-5-4 16,-2 0-7-16,3-10-10 15,0 0-11-15,-1-5-12 16,-2-7-14-16,3-5-5 0,-4-6 3 15,2-4 8-15</inkml:trace>
  <inkml:trace contextRef="#ctx0" brushRef="#br0" timeOffset="61654.0828">10393 14577 45 0,'4'-30'53'0,"-3"3"1"16,-1 0-6-16,-1 4-6 16,-7 1-8-16,4 6-7 15,0 3-6-15,4 13-6 16,-11-8-3-16,11 8-4 0,-8 15-2 15,8 0-2-15,0 7-3 16,-1 2 1-16,2 2-1 16,4-2 1-16,6 1-1 0,0-5 1 15,3-4 4 1,2-3-1-16,2-5 1 0,0-6 2 16,-1-2 1-16,0-5 1 15,-5-6 0-15,-1-2-1 16,-3-6-1-16,-3 2-1 15,-5-3-1-15,-2-2-2 0,-8 2 0 16,1 1-1-16,-5 3-2 16,-4 4 0-16,-1 2 0 15,1 6-1-15,-3 4-1 0,2 7-1 16,1 5-2-16,-1 4-4 16,7 3-7-16,5 0-13 15,4-2-42-15,6 6-10 0,7-3-7 16,9 0-3-16,4-5 2 15</inkml:trace>
  <inkml:trace contextRef="#ctx0" brushRef="#br0" timeOffset="63460.7002">8809 14025 6 0,'-15'-14'60'0,"-3"12"-2"16,6-9-17-16,2 3-4 0,-1 2-8 16,11 6-7-1,-9-4-7-15,9 4-5 0,0 9-6 16,3 0-1-16,8 7-2 15,0 0 0-15,9 2 1 16,-1-1 1-16,4-2 2 0,6-2 0 16,0-5 1-16,5-4 2 15,-2-5 1 1,12-6 0-16,-5-13 1 0,11-5-1 0,0-12 0 16,5-5-1-16,9-9-3 15,-2-2-2-15,8-5-1 16,0 2 1-16,-3 2-3 0,-1 5-4 15,-3 10-5-15,-10 1-18 16,-7 8-35 0,-4 15-13-16,-11 7-3 0,-16 8-3 15</inkml:trace>
  <inkml:trace contextRef="#ctx0" brushRef="#br0" timeOffset="63920.8465">8962 14169 55 0,'-3'-16'64'16,"-1"4"0"-16,2-3 1 16,-5 5-54-16,5 2 0 15,2 8-1-15,0 0-1 0,0 0-1 16,-2 14-4-16,2-2-2 16,1 8-2-16,5-3 1 15,1 7 1-15,1-7 1 16,6 3 1-16,3-9 5 0,6-6 0 15,9-5 0 1,5-12 2-16,13-9-1 0,3-12 1 16,13-8-2-16,6-7-2 15,5-6-4-15,3-2 0 0,-1-3-2 16,-1 3-1-16,-6 1 0 16,-4 6-1-16,-9 6-2 15,-11 7-5-15,-4 8-15 0,-11 8-21 16,-9 6-28-16,1 6-6 15,-6 6-4-15,-6 2-1 16</inkml:trace>
  <inkml:trace contextRef="#ctx0" brushRef="#br0" timeOffset="69205.4432">18273 14015 26 0,'-17'-5'78'0,"-2"-2"1"16,9 1-16-16,-5-4-10 16,15 10-12-16,-11-16-9 15,11 6-9-15,6 0-9 0,7-3-5 16,7 3-4-16,3-2-4 15,8 7-10-15,1-3-27 16,-1 7-38-16,5 1-5 0,-2 3-4 16,-5 4-6-16</inkml:trace>
  <inkml:trace contextRef="#ctx0" brushRef="#br0" timeOffset="69364.3789">18350 14113 29 0,'-17'5'65'0,"7"-2"1"16,10-3-2-1,0 0-35-15,16-10-21 0,5-3-54 16,12 8-14-16,4-8-4 0,8 2-2 16</inkml:trace>
  <inkml:trace contextRef="#ctx0" brushRef="#br0" timeOffset="69601.1004">19069 13616 63 0,'0'0'76'0,"-15"-8"-2"15,5 11-2-15,7 12-43 16,-4 9-8-16,0 6-6 15,2 11-6-15,-3 6 1 16,3 8-2-16,-2 1-2 0,4 5-3 16,-3-5-9-16,4 5-16 15,-6 0-29 1,5-11-22-16,3-8-6 0,0-9-3 16</inkml:trace>
  <inkml:trace contextRef="#ctx0" brushRef="#br0" timeOffset="69947.0633">19183 13791 3 0,'10'-33'67'16,"0"7"4"-16,-3 9-1 0,-7 17-29 16,12-7-9-16,-8 12-8 15,-4 12-10-15,-2 8-6 16,-7 4-1-16,-5 3-1 15,-2 3-1-15,-7 0 0 16,-1 0 0-16,-2-6-1 0,0-4 1 16,-2-5 1-16,4-7 0 15,2-3 2-15,5-5-1 16,1-2-1-16,6-3-1 0,10 0-1 16,-9 3-1-16,9-3 0 15,6 11-1-15,8-1-1 16,5 5-1-16,5 2 1 15,4 5-4-15,6 1-9 0,5 0-35 16,2 2-26-16,1-3-7 16,-1-3-4-16,-2-7-4 15</inkml:trace>
  <inkml:trace contextRef="#ctx0" brushRef="#br0" timeOffset="70450.7165">19599 14045 1 0,'-15'-11'77'16,"-3"4"-1"-16,0 5 0 15,-3 2-4-15,0 4-41 0,4 10-8 16,-2 4-8-16,1 3-6 16,0 4-4-16,4 2-2 15,3 2 0-15,2-1-2 16,6-3 0-16,3-2-1 0,6-7 0 15,6-2-1-15,7-9 3 16,2-5-2-16,0-5 1 16,1-7 2-16,1-8-1 15,-4-4 1-15,1-6 0 0,-3-1 1 16,-5-5 1-16,2-1 1 16,-3 0 1-16,-2-3-1 15,-1 1 0-15,0-2 0 16,-3 5 0-16,-1 0 0 15,-1 7-2-15,-2 3 0 0,0 6-1 16,-1 9-2-16,0 11 1 16,0 0 0-16,-6 16-1 15,-1 9 0-15,1 9 0 16,-2 6 0-16,1 6 1 0,2 5 0 16,2-1-1-16,2 1 0 15,1-3-1-15,5-3 0 16,5-3-1-16,6-6-2 0,9-6-4 15,0-6-11-15,12-5-28 16,6-4-36-16,3-8-3 0,5-5-6 16,7-1-5-16</inkml:trace>
  <inkml:trace contextRef="#ctx0" brushRef="#br0" timeOffset="70968.848">20744 13632 73 0,'5'-31'82'0,"2"2"2"0,-2 7-6 16,-2 2-38-16,1 8-11 15,-4 12-8-15,0 0-8 16,0 0-5-16,10 11-3 16,-10 24 0-1,0 6-1-15,0 7-1 16,-2 5 2-16,1 3-1 15,0 0-1-15,1-1-1 16,0-6-7-16,0-14-19 16,2-1-48-16,2-15-7 0,-1-6-6 15,-3-13-5-15,0 0-4 16</inkml:trace>
  <inkml:trace contextRef="#ctx0" brushRef="#br0" timeOffset="71277.5511">20978 14128 455 0,'-26'-15'-7'0,"4"0"-38"16,-6 3-32-16,-3-1-4 0,1 16-5 15,3-2-5 1</inkml:trace>
  <inkml:trace contextRef="#ctx0" brushRef="#br0" timeOffset="71512.4132">20367 14201 42 0,'40'1'75'15,"12"-1"2"-15,9-7-3 16,16-4-37-16,10-3-5 0,11 1-8 16,4-3-6-16,3 2-6 15,-1 2-5-15,-5 0-2 16,-6 3-3-16,-9 3-8 0,-13 1-27 16,-19 5-38-16,-11 5-4 15,-15 3-6-15,-15 4-3 16</inkml:trace>
  <inkml:trace contextRef="#ctx0" brushRef="#br0" timeOffset="72193.4259">20891 13508 24 0,'-17'-11'87'15,"1"1"-2"-15,3 0-1 16,4 1-7-16,9 9-42 0,-3-13-15 16,3 13-6-16,14 0-5 15,1 4-4-15,6 5-1 16,4 5-2-16,2 4 0 15,3 1 0-15,4 12 1 16,-4 2-1 0,-3 2 1-16,-6 4-1 15,-4 0 1-15,-7 1 0 16,-6 0 1-16,-5 2-1 0,-15-7-1 16,-4-2 1-16,-8 2 0 15,0-4-1-15,-4 1-2 16,-1-2-3-16,1-3-8 15,7 1-17-15,-1 4-51 0,5-8-4 16,7-2-7-16,2-1-6 16,9-5 3-16</inkml:trace>
  <inkml:trace contextRef="#ctx0" brushRef="#br0" timeOffset="72718.2948">20520 14582 32 0,'-10'-41'87'15,"4"5"-1"-15,-1 2-3 16,2 7-4-16,0 6-45 0,1 3-11 16,4 18-6-16,0 0-6 15,0 0-4-15,-11 18-3 16,8 11-3-16,-7 6 1 0,3 9-1 15,-1 5 0-15,-1 7-1 16,-3 0-3-16,7 3-8 16,-2-5-19-16,-4-2-50 0,11-8-3 15,0-8-5-15,0-12-6 16</inkml:trace>
  <inkml:trace contextRef="#ctx0" brushRef="#br0" timeOffset="73052.7022">20428 14520 63 0,'-3'-34'80'15,"2"1"-3"-15,1 9-3 16,1 6-37-16,13 8-8 16,5 10-8-16,4 2-5 0,6 17-6 15,1 6-1-15,4 5-1 16,0 7-1-16,1 4 0 15,-3-1-2-15,-2 2 0 16,-6 0-1-16,-6-5-1 0,-10-1 0 16,-8-1 0-16,-9-3 0 15,-14-4-1-15,-10-2 1 16,-7-2-1-16,-8-5 0 16,0-2-1-16,0-9-2 0,5 1-5 15,4-8-13-15,14-1-29 16,14-4-34-16,9-9-3 15,10-1-7-15,14-4-1 16</inkml:trace>
  <inkml:trace contextRef="#ctx0" brushRef="#br0" timeOffset="73414.0435">20926 14657 67 0,'11'-3'87'16,"0"0"-2"-16,1-1-7 15,0 0-1-15,7 1-57 16,2 0-8-16,6 2-5 0,-1-3-6 16,3 4-8-16,-3-1-7 15,-3 1-5-15,-8 1-4 16,-6-1 0-16,-9 0 2 16,0 0 1-16,0 0 5 15,-17-14 12-15,3 9 11 0,-3-4 6 16,-1 2 6-16,2-4 1 15,0 4 1-15,2-1-2 0,0 2-4 16,14 6-4-16,-13-4-5 16,13 4-2-16,-3 7-1 15,3 5-3-15,0 3-1 16,6 8 1-16,-1 2 0 0,-1 7-1 16,-2 0 0-16,2 3-6 15,-4 1-7-15,2 2-15 16,-2 4-44-16,0-11-9 15,0-1-5-15,0-8-5 0</inkml:trace>
  <inkml:trace contextRef="#ctx0" brushRef="#br0" timeOffset="73891.234">21608 14423 40 0,'12'-16'85'0,"-5"4"-2"16,-7 12-3-16,2-9-3 15,-31 9-46-15,18 6-14 16,4 7-5-16,-9 4-4 16,1 4-3-16,1 2-1 0,3 2 0 15,0 0-1-15,7-1 0 16,2-3-1-16,2-2 0 15,7-4-1-15,6-3 1 0,5-5-1 16,-1-5 1-16,3-2-1 16,-2 0 1-1,1-2-1-15,-1-3 1 0,-4 0-1 0,-6-1 1 16,-8 6-1-16,12-4-1 16,-12 4 1-16,-5 6-1 15,-6 5 0-15,-5 7 0 16,-4 7 1-16,-2 4-1 15,-3 6 0-15,0 1 1 16,2 3 0-16,2-3 0 0,10-1 1 16,3-5 0-16,9-8 1 0,12-4-1 15,13-8 0-15,8-7-1 16,12-5-2-16,8-7-9 16,2-8-42-16,12-9-30 15,-5-8-3-15,4-5-6 16,-3-8-4-16</inkml:trace>
  <inkml:trace contextRef="#ctx0" brushRef="#br0" timeOffset="74185.7507">22222 14015 49 0,'-14'3'84'15,"14"-3"-2"-15,0 0-5 16,21 0-3-16,4 0-50 16,6 1-10-16,5 1-4 15,3 3-4-15,4 1-6 0,-5-4-11 16,-2 3-22-16,-5 4-36 15,-6-5-8-15,-9-3-6 16,-8-1-4-16</inkml:trace>
  <inkml:trace contextRef="#ctx0" brushRef="#br0" timeOffset="74397.1863">22500 13959 18 0,'-13'-16'80'0,"1"-4"4"0,-1 4-3 15,-1-2-19-15,7 4-17 16,-4 3-14-16,11 11-11 15,-13-7-6-15,13 7-3 0,-11 18-3 16,1 7-3-16,5 9 0 16,0 9-2-16,-5 9 0 15,2 5 0-15,-1 2-1 16,2 3-1-16,-1 1-5 16,0-3-11-16,5-14-54 15,3 8-14-15,0-10-1 0,3-8-7 16,10-14-5-16</inkml:trace>
  <inkml:trace contextRef="#ctx0" brushRef="#br0" timeOffset="74934.22">23100 13638 19 0,'3'-44'80'0,"-3"2"4"16,1 4-3-16,-1 8-5 16,-1 4-50-16,0 8-4 15,1 18-8-15,0 0-4 16,-3 8-5-16,2 19-1 0,-1 21-2 16,-2 6 1-1,-1 10 0-15,1 7-1 16,-1 4-4-16,-4-8-8 15,5 1-21-15,4 0-42 16,-6-25-5-16,2-7-6 0,0-11-5 16</inkml:trace>
  <inkml:trace contextRef="#ctx0" brushRef="#br0" timeOffset="75295.1275">23301 13605 17 0,'23'-46'77'0,"-1"6"3"0,1 10-3 16,-7 26-25-16,-3-10-18 16,2 7-9-16,-15 7-7 15,9 15-6-15,-17 9-6 16,-6 7-1 0,-8 1-1-16,-2 5-1 0,-6-2 1 15,-2 0-1-15,1-6-1 16,0-4 0-16,12-9 1 15,1-7 0-15,7-3 0 0,3-3 1 16,8-3 0-16,0 0-1 16,0-6 0-16,0 6 0 15,4-5 0-15,-4 5-1 0,15 0-1 16,-1 2 1-16,-2 10-1 16,2 1 0-16,3 6-1 15,3 3-4-15,-4 0-14 16,6-5-48-16,1 8-13 0,-1-4-5 15,0-3-5-15,-2-5-4 16</inkml:trace>
  <inkml:trace contextRef="#ctx0" brushRef="#br0" timeOffset="75618.6036">23548 13957 18 0,'0'0'77'0,"10"-2"3"15,-2-6-3-15,4-7-4 16,3-1-46-16,0-2-4 16,-3-3-5-16,1 1-7 0,-2 0 0 15,-5 2-3-15,-6 2 1 16,0 4-3-16,-5 4 0 16,-7 5-1-16,-1 3 0 15,0 9-2-15,-4 6 1 0,-1 7 0 16,2 4 0-16,0 4 0 15,6 3 0-15,5 0 0 16,5-1 0-16,2-1-1 16,12-5 0-16,7-4-2 15,8-6-3-15,11-1-12 0,0-8-65 16,11-7-4-16,9-8-4 16,5-9-6-16,0-5-5 15</inkml:trace>
  <inkml:trace contextRef="#ctx0" brushRef="#br0" timeOffset="76180.2577">24792 13400 23 0,'0'-28'87'0,"0"6"-1"16,0 4-4-16,-3 5-6 0,3 13-46 15,-10-4-8-15,2 11-8 16,1 10-5-16,-1 9-4 15,-2 6-1-15,-3 6 0 0,3 15 1 32,-4 1-1-32,7 0 1 15,1-2-1 1,5-3-1-16,2-5 1 0,9-5-1 16,7-5 0-16,4-18-1 0,6-3-1 15,6-11-2-15,6-2-4 16,-1-11-8-16,4-7-38 0,-3-5-31 15,-6-5-5 1,-8-7-4-16,-4 1-6 0</inkml:trace>
  <inkml:trace contextRef="#ctx0" brushRef="#br0" timeOffset="76382.3838">24879 13529 3 0,'-17'4'81'0,"8"-4"2"15,9 0-3-15,0 0-4 16,0-6-42-16,17 4-11 16,4-5-9-16,4-1-9 15,6-2-7-15,-1-2-12 0,1 0-15 16,-3 1-24-16,-10-2-23 16,-1-1-6-16,-7-2-4 15</inkml:trace>
  <inkml:trace contextRef="#ctx0" brushRef="#br0" timeOffset="76545.8262">24927 13309 74 0,'-18'-4'84'15,"1"-3"-6"-15,10 4-16 0,7 3-17 16,0-13-12-16,8 8-13 16,10-4-10-16,11 3-8 15,-2-1-13-15,10-1-34 0,2 8-29 16,0 0-6-16,0 3-4 15,-6 6-4-15</inkml:trace>
  <inkml:trace contextRef="#ctx0" brushRef="#br0" timeOffset="76865.7038">24484 14122 61 0,'-52'22'83'0,"13"-5"-2"16,9-5-3-16,17-2-3 15,13-10-54-15,30 13-7 16,18-11 1-16,16-2-3 15,24 0-2-15,10-5-2 0,18-4-2 16,3-2-1-16,5 0-2 16,-7 1-1-16,-9 2-3 15,-15-6-11-15,-12 10-26 16,-16 1-41-16,-23 2-4 16,-20 2-4-16,-22-1-6 0</inkml:trace>
  <inkml:trace contextRef="#ctx0" brushRef="#br0" timeOffset="77248.8091">24214 14676 31 0,'0'-37'87'0,"0"5"-2"15,-3 6-4-15,-2 7-4 16,-2 9-44-16,7 10-11 15,-10 10-6-15,1 7-6 0,3 11-6 16,-2 5-1-16,0 6-1 16,0 3-1-16,3 3-3 15,2-4-8-15,2-1-19 0,1 4-45 16,1-14-7-16,0-7-4 16,0-9-7-16</inkml:trace>
  <inkml:trace contextRef="#ctx0" brushRef="#br0" timeOffset="77553.1041">24114 14648 12 0,'0'-34'76'0,"6"4"4"16,3 3-1-16,5 11-25 16,5 1-12-16,0 10-9 15,4 5-8-15,3 8-8 16,-1 8-3-16,-1 7-3 15,2 6-2-15,-4 4 0 0,-1 5-2 16,-3 1-1-16,-3-1-2 16,-4 4 0-16,-5-4-1 15,-6-1-1-15,0-4 0 16,-9 1 0-16,-5-5-1 0,-5-1-1 16,-5-4 1-16,-2-5-3 15,-2 0-4-15,1-9-14 0,8-10-56 16,1 0-9-16,6-4-3 15,8-10-7-15,4-6-3 16</inkml:trace>
  <inkml:trace contextRef="#ctx0" brushRef="#br0" timeOffset="77892.5945">24525 14757 28 0,'27'-7'83'16,"3"-1"-2"-16,6-1-2 15,5 0-6-15,-2 1-45 16,9 4-11-16,-6 0-12 16,-2 0-11-16,-8 1-11 0,-5-1-4 15,-17 3 0-15,-10 1-1 16,0 0 1-16,-3-12 4 16,-11 4 7-16,0 2 11 15,-4-3 10-15,1 2 7 16,1-4 3-16,0 5 2 0,1-1-1 15,4 4 1-15,1 3-4 16,-2 3-3-16,5 10-4 16,1 3-3-16,0 7-3 0,3 6-2 15,1 4 0-15,2 3-1 16,0 3-3-16,0-2-7 16,2 0-26-16,15 0-45 15,-11-5-2-15,4-5-7 0,1-5-5 16</inkml:trace>
  <inkml:trace contextRef="#ctx0" brushRef="#br0" timeOffset="78363.9962">25228 14650 80 0,'0'-13'92'0,"-3"1"-5"15,-3 3-4-15,-3 3-3 16,9 6-55-16,-17 0-10 0,5 3-6 16,-4 10-3-16,0 2-3 15,-1 5-1-15,3 2 0 16,4 3-1-16,1 0 0 16,8-1 0-16,1-1-1 15,11-6 1-15,4-2-1 0,3-4 0 16,3-2 1-16,-1-5 0 15,-1-4-1-15,-1 0 1 16,-2 0-1-16,-6 0 1 0,-10 0-1 16,10 0 0-16,-10 0 0 15,0 10 0-15,-8 1-1 16,-3 1 1-16,-1 3-1 16,4 3 1-16,-4 1 0 0,7-1 0 15,1 0 1-15,4-2 0 16,6-5 1-16,11-2 0 15,4-4 0-15,5-5 0 16,4-1 0-16,8-8-1 16,0-3-1-16,6-1-5 0,-7-7-10 15,3-5-59-15,-5 5-10 16,-3 0-4-16,-5 0-6 16,-5-2-6-16</inkml:trace>
  <inkml:trace contextRef="#ctx0" brushRef="#br0" timeOffset="95897.7399">30473 9072 14 0,'-3'-9'28'16,"3"9"-2"-16,0 0 0 15,-6-12-3-15,6 12-4 16,0 0-2-16,-8-9 1 0,8 9-5 16,0 0 0-16,0 0-3 15,0 0-2-15,0 0-1 16,-8-9 0-16,8 9-1 15,0 0 0-15,0 0-1 0,0 0-2 16,0 0 1-16,0 0-2 16,0 0 0-16,0 0-2 15,0 6 0-15,0-6 0 16,-2 16 0-16,-2-3 0 0,1 0 1 16,1 4-1-16,0 6 0 15,0-1 0-15,1 5 0 16,-1-3 0-16,0 4 0 15,1-1 1-15,1 3-1 16,-2-3 0-16,2-3 0 0,-1 1 1 16,0-2-1-16,0-2 1 15,0-2 1-15,0 0-2 16,-2-3 1-16,1-2-5 16,0-2-14-16,2-12-35 0,-5 15-9 15,5-15-2-15,0 11 1 16</inkml:trace>
  <inkml:trace contextRef="#ctx0" brushRef="#br0" timeOffset="96636.3963">30203 9695 23 0,'-15'0'59'0,"15"0"5"15,-10 9-35-15,14-3 0 16,18 1 2-16,12 0 0 0,21 2-3 16,17-4-4-16,18 2-2 15,19-7-5-15,23 3-1 16,13-3-2-16,13 1-5 16,10-5-2-16,-1 3-2 15,3-3-1-15,-7 4-1 16,-3 0 0-16,-12 0 0 15,-11 2 0-15,-17-1-1 0,-14-1 0 16,-14 0 0-16,-13 0 0 16,-11-1 0-16,-21-2-1 15,-12 0 0-15,-8 2-3 0,-8-3-5 16,-8 2-7-16,-11 2-15 16,1-14-40-16,-1 14-11 15,0 0-7-15,-12-5-2 0</inkml:trace>
</inkml:ink>
</file>

<file path=ppt/ink/ink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01:39.508"/>
    </inkml:context>
    <inkml:brush xml:id="br0">
      <inkml:brushProperty name="width" value="0.05292" units="cm"/>
      <inkml:brushProperty name="height" value="0.05292" units="cm"/>
      <inkml:brushProperty name="color" value="#FF0000"/>
    </inkml:brush>
  </inkml:definitions>
  <inkml:trace contextRef="#ctx0" brushRef="#br0">11673 3996 34 0,'0'0'72'0,"0"0"2"16,24 4-2-16,-13-4-46 0,27-4-2 15,12 0 2-15,11 3-6 16,12-4-6-16,11-1-1 15,14-3-4-15,9 1-1 16,11 1-2-16,10 0 0 16,14 0-1-16,7 2 0 0,15-1 0 15,1 3 0-15,15-1-1 0,5 1 0 16,8 1 0-16,8 0 0 16,5 2-1-16,11 2 0 15,4-2 0-15,10 0-1 16,6 2 0-16,8 0 0 15,9-1 0-15,3 0-1 0,5 1 0 16,4 0 0-16,8-1-1 16,2 0 0-16,46 2 0 15,-35-3 1-15,45 1-1 0,-33-1 1 16,8-3-1-16,5 1 0 16,35-3 0-16,-25 3 0 15,-39-3 1-15,46 0-1 16,-36-3 1-16,37 1-2 0,1-3 2 15,-1-2-1-15,-36-1 1 16,22-1 0-16,-1-1 0 16,-9-5 1-16,-11 4 0 15,-9-3 1-15,-15 1-1 0,-16 0 2 16,-19 3-1-16,-16-1 1 16,-30-1-1-16,-23 4 0 15,-24 2 0-15,-25 0-1 0,-23 2 1 16,-17 0-2-16,-23 1 1 15,-16-1-3-15,-7 7-8 16,-12-3-74-16,-15-4-3 0,-8 0-5 16,-19-9-7-1,-7-2-2-15</inkml:trace>
  <inkml:trace contextRef="#ctx0" brushRef="#br0" timeOffset="3611.0488">18241 5611 6 0,'-16'-4'55'0,"2"-3"1"16,3 4 0 0,1 1-39-16,10 2 0 0,-5 5 0 0,5 5-1 15,-1 5-2-15,2 2 1 16,4 1 1-16,0 1 0 15,3 1-1-15,3-3 2 0,7-4-2 16,7-6 2-16,8-7-3 16,12-5 1-16,12-14-3 15,17-8-1-15,18-8-3 16,13-8-4-16,18-9 0 16,13-3-2-16,11-2-3 0,2-2 0 15,7 5 0-15,-3 0 0 16,-4 6-1-16,-8 5 1 15,-9 11-6-15,-13 2-23 0,-22 11-47 16,0 5-3-16,-18 1-6 16,-9 4-2-16</inkml:trace>
  <inkml:trace contextRef="#ctx0" brushRef="#br0" timeOffset="7448.5883">13491 7576 48 0,'-9'-9'43'0,"-2"8"-14"0,11 1-1 16,-14 0-3-16,14 0-2 16,-8 0-4-16,8 0-1 0,0 0-3 15,0 0 0-15,0 0-2 16,0 0 0-16,5 1 0 15,7-1-2-15,2 0 0 0,3 0-1 16,4 0-1-16,3-2-1 16,4-1-1-16,2 1 0 15,4-1-2 1,3 0 0-16,0 1-1 0,7-1 1 16,-1 0-2-16,4 1 0 15,2-1 0-15,4 2-1 0,-1-1 0 16,2-1 0-16,2 2 0 15,1-1-1-15,2-1 1 16,2 1 0-16,-1 1 0 16,2-1 0-16,4 0 0 0,-4 0 0 15,6 2 0-15,-1-3 0 16,3 1 1-16,-4 1-1 16,6 0 0-16,-2-1-1 0,2 2 1 15,1-2-1-15,0 1 0 16,1 1 0-16,-1 0-1 15,3 0 1-15,-1 0 0 16,3 0-1-16,-1 1 0 16,1-2 1-16,-1 1-1 0,4 1 0 15,-1-1 1-15,1 0-1 16,1 0 1-16,0-1-1 0,2 2 2 16,2-2-2-1,-3 1 0-15,2-1 1 0,2 0-1 16,-1-2 1-16,1 1 0 15,0-2-1-15,-1 2 1 0,1-1 0 16,-1 1-1-16,1-2 1 16,0 2 0-16,-3 2 0 15,6-2-1-15,-5 3 1 16,2-1 0-16,-3 0-1 0,0 1 1 16,0-1 0-16,-2 2-1 15,-3 1 1-15,0 1-1 16,-2-2 1-16,-2 1-1 15,0 1 0-15,2 0 1 0,-4-2-1 16,1-1 0-16,0 3 0 16,0-3 1-16,0 2-1 15,-1 0 1-15,-1-3-1 16,-2 0 0-16,1 1 1 16,-2-1-1-16,1-1 0 0,1 0 0 15,1-4 1-15,2 0 0 16,2 2 0-16,2-3 1 15,2 1-1-15,4 1 0 0,0-1 0 16,-1 0 0-16,1 2 0 16,1 0-1-16,-6 0 1 15,7 1-1-15,-7 0 0 0,2-1 1 16,0 3-1-16,0-1 0 16,-2 1 1-16,0 0-1 15,-1 0 1-15,3 1-1 0,-6-1 1 16,1 0-1-16,0 0 1 15,0 0-1-15,0 2 0 16,2-2 0-16,-4 0 0 16,2 1 0-16,2-1 0 15,6 0 1-15,-3 2-1 0,5 0 0 16,4-2 0-16,-1 0 1 16,3 0-1-16,0 0 0 0,3 2 1 15,1-4-1 1,5 0 0-16,-5-3 0 0,8 4 0 15,-3-4 1-15,6 3-1 16,-3-3 0-16,5 0 0 16,-5 1 1-16,-3 1-1 0,3-1 0 15,-6 0 0 1,1 3 1-16,-3-2-1 0,-3 3 1 16,-3-2-1-16,-4 1 0 0,-3 1 1 15,0-1-1-15,-5 2 1 16,0-2-1-16,1-2 0 15,-1 2 1-15,-3-1-1 16,-1-1 0-16,1 2 1 0,-3-1-1 16,-2-1 0-16,-2 2 0 15,-6 0 0-15,-5 0 1 16,-2-1-1-16,-2 2 1 16,-8-1-1-16,-3 0 1 15,-8 0-1-15,-7 0 1 0,-4-2 0 16,-6 2 0-16,-5-2 1 15,-12 3 0-15,14-3 0 16,-14 3 0-16,0 0 0 0,0 0-1 16,0 0 1-16,0 0-1 15,0 0 0-15,0 0 0 16,0 0-1-16,0 0 0 16,0 0-3-16,0 0-4 15,0 0-21-15,0 0-55 0,-6 6-4 16,-10-7-5-16,-10-4-5 15,4-5-4-15</inkml:trace>
  <inkml:trace contextRef="#ctx0" brushRef="#br0" timeOffset="16094.0192">28217 7506 34 0,'-16'-5'65'0,"2"-1"4"0,14 6-37 16,0 0 0-16,0 0 0 15,-5-10-4-15,11 9-8 16,7 0-4-16,5 0-4 16,8 1-2-16,2 0 0 15,9 1-1-15,5-1-1 0,3 0-1 16,7 0-2-16,0 3 1 16,6 0-1-16,2 0 0 15,5 0 0-15,-1-1-1 0,5 0 0 16,1 1 0-16,-1-1-1 15,-3 0-1-15,4 0 1 16,-3 1-2-16,-2 1 1 0,0 1 0 16,-2-1 1-16,0 2-3 15,-3-2 2-15,3 1-1 16,-3 1 0-16,1-2 1 0,-3 0-1 16,2-1 0-16,-1-2 0 15,-1 1 0-15,2-1 1 16,0-1-2-16,-3 0 1 15,2 1-1-15,1-1 1 16,-1 0-1-16,0-1 1 0,0 1-1 16,-1-3 0-16,-1 2 1 15,1-1 0-15,-5 1-1 16,-1 1 1-16,-3-1 0 16,-2 1 0-16,-5 0 0 0,0 0 0 15,-8 0 0-15,-4 0 1 16,-5 0 0-16,-4 1-1 15,-3-1 1-15,-5 0-1 0,-2 0 1 16,-11 0-1-16,8 0-1 16,-8 0 1-16,0 0 0 15,0 0 0-15,0 0-1 16,0 0 1-16,0 0-1 0,0 0 1 16,0 0-1-16,0 0 0 15,0 0 0-15,0 0-1 16,0 0-6-16,0 0-23 15,0 0-53-15,0 0 0 0,6-6-7 16,-3-5-6-16</inkml:trace>
  <inkml:trace contextRef="#ctx0" brushRef="#br0" timeOffset="26690.6827">4002 13686 6 0,'0'0'22'15,"0"0"-1"-15,7 12-2 16,-7-12-2-16,0 0-3 15,2 9-1-15,-2-9-2 0,2 12-2 16,-2-12-2-16,7 17 1 16,-2-6-1-16,-1 0 0 15,2-1 1-15,3-1 2 0,-1 2-1 16,2-3 0-16,-3 0 1 16,3-1 0-16,2 0 0 15,-1-1-1-15,1-1 0 16,2-1 0-16,1-1-2 15,0-2 1-15,-1 1-2 16,0-2 1-16,2-2 0 0,3-5 1 16,-1-5-1-16,1-8 0 15,5-5-1-15,2-7 1 16,5-5-2-16,3-6-3 0,3-5 1 16,2-3-1-16,3-2 1 15,-3 2 0-15,3 0 0 16,-2 3 0-16,-1 1 1 0,-6 3 1 15,-2 6-2-15,-4 4 2 16,-2 4-3-16,-6 5 2 16,-3 5-2-16,-4 4 1 0,-3 3 0 15,-9 13-1-15,10-14 2 16,-10 14-3-16,0 0-2 16,0 0-7-16,3-11-14 15,-3 11-35-15,9-10-17 16,-9 10-4-16,19-18-6 0</inkml:trace>
  <inkml:trace contextRef="#ctx0" brushRef="#br0" timeOffset="28941.7031">14106 13141 25 0,'-12'-8'59'15,"2"-3"-18"-15,0 4-1 0,3-1-7 16,7 8-7-16,-13-11-6 16,13 11-1-16,0 0-6 15,-8-9-1-15,8 9-5 0,0 0-1 16,0 0-2-16,0 0-3 15,0 0 0-15,0 0-2 16,0 0 1-16,-1 6 0 0,1-6 1 16,0 12 0-16,0-12 1 15,5 16-1-15,-4-7 2 16,2 1-1-16,-1 0 0 0,4 0 0 16,-2 1 1-16,0 0 0 15,1 0-1-15,2-2 0 16,-2 1 0-16,-5-10 0 15,14 16 0-15,-14-16 1 16,11 10 0-16,-11-10 0 0,15 5 1 16,-5-5 0-16,2-1 1 15,7-9-1-15,8-4 1 16,6-11 1-16,11-7-1 0,7-7 0 16,11-6-1-16,9-9-2 15,6-3 0-15,5-1 0 16,-1 0 0-16,1 1-1 15,-5 3 0-15,-2 5 0 16,-9 3 0-16,-11 11 0 0,-8 5 0 16,-11 7 0-16,-7 7 0 15,-10 5-1-15,-9 5 1 16,-10 6-3-16,0 0-4 0,0 11-9 16,-5 1-17-16,-1 6-32 15,-3 0-13-15,4 0-3 16,2-3-4-16</inkml:trace>
  <inkml:trace contextRef="#ctx0" brushRef="#br0" timeOffset="31383.905">14729 15401 48 0,'-16'-12'71'15,"3"-2"1"-15,-3 1-29 16,1 6-5-16,1-4-5 16,0 5-7-16,4-3-5 15,-2 3-4-15,3 1-3 0,9 5-5 16,-12-6-1-16,12 6-3 15,0 0-2-15,-9-3-1 16,9 3-2-16,0 0 0 16,0 7-1-16,0-7 1 15,8 18 0-15,-5-6 0 16,2 1 0-16,4 3 0 0,-4 3 1 16,3-1-1-16,-1 2 1 15,-2-2-1-15,3 0 0 16,-2 1 1-16,-2-2 0 15,-1-2 0-15,2-2 0 0,-3-2 0 16,0-2 0-16,-1 0 0 16,-1-9 1-16,0 13-1 0,0-13 1 15,0 0 0-15,0 10 0 16,0-10 0-16,0 0 1 16,15 0-1-16,-5-8 2 15,7-2-2-15,4-6 1 16,7-5-1-16,6-4 0 15,7-7-1-15,3-4 1 0,8-5-1 16,3-4 0-16,1-1 0 16,5-3-1-16,-2 1 1 15,-3 1 0-15,0 3 0 0,-3 4 0 16,-9 4 0-16,-3 7 0 16,-10 4-1-16,-4 5 1 15,-7 8-1-15,-6 5 1 0,-5 1-1 16,-9 6 1-16,0 0-1 15,0 0 0-15,0 0-5 16,0 0-12-16,5 4-47 0,-5-4-17 16,0 0-3-16,8-13-7 15,-5-4-1 1</inkml:trace>
  <inkml:trace contextRef="#ctx0" brushRef="#br0" timeOffset="35032.1288">18743 13430 40 0,'-8'-14'33'0,"8"14"1"16,-6-11 0-16,6 11-3 16,-3-10-6-16,3 10-3 15,-1-9-4-15,1 9-1 0,0 0-3 16,0 0-2-16,0 0-2 15,0 0-2-15,0 0-3 16,0 0-1-16,0 0-1 16,0 0-1-16,0 0-1 15,0 0 0-15,-2 10 0 0,2 0 0 16,0 0 0-16,0 4 1 16,3 0 1-16,-1 1-1 15,1 0 0-15,-1-1 0 16,2-2 0-16,0 0 0 0,-1 1 0 15,4-2 0 1,0 3 1 0,3-7 1-16,1 2 0 0,4-6 1 15,4-3 2-15,6-1-1 16,5-7 1-16,5-10-1 16,5-3 1-16,6-4-2 15,5-6 0-15,6-4-1 0,2 2-1 16,0-4 0-16,0 3-1 15,-3 0 0-15,-5 6 0 16,-4 2 0-16,-8 7-1 16,-6 3-1-16,-9 6-1 0,-5 7-8 15,-19 3-22-15,0 0-42 16,13 10-5-16,-13-10-5 16,5 12-3-16</inkml:trace>
  <inkml:trace contextRef="#ctx0" brushRef="#br0" timeOffset="40144.5124">28098 12566 22 0,'-7'-16'59'16,"1"1"-19"-16,1 5-4 15,0 0-10-15,5 10-7 0,0 0-7 16,0 0-6-16,0 0-5 16,-4 8-2-16,4 4 1 15,2-1 0-15,3 3 1 0,1 1 2 16,-1 0 0-16,3-1 4 15,2-3 3-15,3-1 3 16,5-3 2-16,2-5 2 16,11-3 1-16,5-7 1 15,12-9-3-15,8-4-1 16,9-6-1-16,6-5-5 0,7-4-1 16,3-2-3-16,1-2-1 15,3 1 0-15,-7 1-2 16,-3 2 0-16,-6 6 0 0,-12 3-1 15,-10 8-2-15,-9 3-4 16,-10 7-6-16,-11 6-7 16,-5 4-11-16,-12-1-15 0,3 25-31 15,-3-2-6-15,0 2-2 16</inkml:trace>
  <inkml:trace contextRef="#ctx0" brushRef="#br0" timeOffset="41409.5716">28997 15616 10 0,'0'0'37'16,"-11"-14"-2"-16,11 14 1 0,-7-13-6 16,7 13-3-16,-4-10-3 15,4 10-3-15,-2-10-2 16,2 10-5-16,0 0-1 15,-2-11-1-15,2 11-4 0,0 0-1 16,0 0 0-16,0 0-3 16,0 0-2-16,0 0 0 15,0 0-1-15,0 0-1 16,0 0 0-16,2 7-1 0,0 2 1 16,1 1 0-16,-2 3 0 15,2 0 0-15,0 0 0 16,-2 2 0-16,2 1 1 15,-1-2-1-15,-1-1 0 16,1-1 0-16,1 0 0 0,-2-3 0 16,-1-9 1-16,5 15 1 15,-5-15 2-15,12 5 2 16,5-5 1-16,1-1 2 16,10-8 1-16,8-4 1 0,13-3 0 15,8-4-1-15,10-4-1 16,6-1-2-16,2-1-2 15,3 0-1-15,2 1-2 0,-6-1 0 16,-3 5-1-16,-10 3-2 16,-7 0-4-16,-6 4-5 15,-8-1-10-15,-8 6-19 16,-4 5-31-16,-7-4-11 0,-6 3-4 16,-2-4 2-16</inkml:trace>
</inkml:ink>
</file>

<file path=ppt/ink/ink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11:59.821"/>
    </inkml:context>
    <inkml:brush xml:id="br0">
      <inkml:brushProperty name="width" value="0.05292" units="cm"/>
      <inkml:brushProperty name="height" value="0.05292" units="cm"/>
      <inkml:brushProperty name="color" value="#FF0000"/>
    </inkml:brush>
  </inkml:definitions>
  <inkml:trace contextRef="#ctx0" brushRef="#br0">27920 12632 75 0,'0'0'85'16,"-18"0"-4"-16,18 0-8 15,-17-3 0-15,13-8-59 16,4 11-15-16,0 0 0 0,-4 5 0 15,4 6 0-15,1 3 1 16,2 2 2-16,0 4 0 16,1 2 2-16,-2 1-1 15,0 1 1-15,4-4 2 0,0 0 0 16,5-4 2-16,3-3 0 16,8-8 1-16,4-5 0 15,13-5 0-15,11-9-1 16,11-8-1-16,13-7-1 15,16-5-2-15,13-7-1 0,14-4 0 16,20-3-2-16,8-1 0 16,9-3 0-16,11 0-1 15,4 1 0-15,6 0-1 16,-1-1-4-16,2 3-5 0,-10-2-18 16,-9 2-55-16,2 3-3 15,-14-3-4-15,-11-2-8 16,-18-7 2-16</inkml:trace>
  <inkml:trace contextRef="#ctx0" brushRef="#br0" timeOffset="1373.7203">23610 15906 4 0,'-12'0'52'16,"9"18"-2"-16,3-18-25 15,-10-2-4-15,10 2-2 0,0 0-3 16,0 0-5-16,0 0-2 15,0 0-1-15,0 11-1 16,3 1 0-16,3 2 1 0,-1 3 3 16,9 1 4-16,3-1 2 15,6-3 0-15,14-8-2 16,14-6 1 0,20-16-4-16,22-15-6 0,26-17-18 0,16-7-30 15,33-19-25-15,26-9-7 16,14-10-4-16</inkml:trace>
  <inkml:trace contextRef="#ctx0" brushRef="#br0" timeOffset="1907.7071">28837 13572 12 0,'0'0'43'15,"0"0"-28"-15,0 0 3 16,1 8-6-16,9 4 0 0,0 10-1 16,9-4 4-16,4 7 2 15,18-7 1-15,13-4-2 16,19-8-2-16,22-5-19 15,25-14-38-15,30-6-11 16,13-8-2-16</inkml:trace>
  <inkml:trace contextRef="#ctx0" brushRef="#br0" timeOffset="2538.6841">26332 16059 5 0,'-23'13'61'16,"3"-6"-1"-16,4 3-2 0,4-5 1 15,12-5-65-15,-4 25 12 16,12-12 3-16,18 5 5 16,15-12 3-16,17 0 2 15,19-16-1-15,26-13-1 16,29-19-9-16,24-19-18 15,28-20-50-15,23-3-9 0,13-5-9 16,7-8-3-16</inkml:trace>
</inkml:ink>
</file>

<file path=ppt/ink/ink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02:30.316"/>
    </inkml:context>
    <inkml:brush xml:id="br0">
      <inkml:brushProperty name="width" value="0.05292" units="cm"/>
      <inkml:brushProperty name="height" value="0.05292" units="cm"/>
      <inkml:brushProperty name="color" value="#FF0000"/>
    </inkml:brush>
  </inkml:definitions>
  <inkml:trace contextRef="#ctx0" brushRef="#br0">19555 6322 5 0,'0'0'21'0,"0"0"3"16,0 0-1-16,0 0 2 15,0 0-2 1,0 0-1-16,0 0-4 0,0 0-2 15,0 0 1-15,1-8-5 0,-1 8 1 16,0 0-5-16,0 0 1 16,0 0-2-16,4-8-3 15,-4 8 0-15,0 0-1 16,0 0 0-16,0 0-2 0,9-4 1 16,-9 4-1-16,11 0 2 15,-11 0-1-15,15 0 0 16,-6-2 1-16,1 2-1 15,2 0 1-15,6 0 1 16,-2-1 0-16,7 1-2 0,-3-2 1 16,5 1 1-16,-2 1 0 15,5 0-1-15,-4 0-1 0,2 0 1 16,-1 0-1 0,-1-1 0-16,4 2 0 0,-1-1 1 15,3 0-2-15,-2 0 1 16,2 0 0-16,0 0-1 15,4 3 1-15,-6-3-1 16,4 3 0-16,-1-3 0 0,-1 0 0 16,3 0 0-16,0 0 0 0,0 0 0 15,-2-3-1 1,6 1 1-16,-2 0 0 0,3-1 0 16,-4 2-1-16,2-2 2 15,4-1 0-15,3 2 1 16,2-2 0-16,2-1 0 0,6 0 0 15,2 0 0-15,5 1-1 16,6-2 0-16,0-1 0 16,2-1-2-16,3 0 1 0,-1 1-1 15,2 1 1-15,-4 0 0 16,3 0-1-16,1 1 1 16,-1 1-1-16,-2-1 1 15,2 2-1-15,-1 1 1 0,-5 1 1 16,3-1-2-16,-6 0 0 15,0 2 0-15,-2 0 0 16,3 0 0-16,-3 0 1 16,-1 0-2-16,0 0 2 0,0 0-1 15,2 2 0-15,-3-2 0 16,-1 0 0-16,0 1 0 16,1-1 0-16,2 0 0 0,-3 2 0 15,0-2 0-15,-2 2 0 16,0-1 1-16,-1-1-1 15,0 0 0-15,-4 0 0 0,-5 2 0 16,5-1 0 0,-9 0 0-16,-2 0 2 0,-4 1-2 15,-2 0 0-15,-7 0 0 16,0 3-4-16,-8 0-5 0,-6 1-14 16,-2 7-27-16,-4-3-24 15,2-2-1 1,-4 1-5-16</inkml:trace>
  <inkml:trace contextRef="#ctx0" brushRef="#br0" timeOffset="1384.55">26396 6580 24 0,'-3'-12'38'15,"3"12"0"-15,-10-12-1 16,10 12-7-16,-9-11-6 16,9 11-3-16,0 0-6 0,-6-11-2 15,6 11-4 1,0 0 0-16,0 0-2 0,0 0-2 16,0 0 0-16,0 0 0 15,0 0 0-15,0 0-1 16,0 0-1-16,7 0 2 0,-7 0-1 15,11 0 0-15,-11 0-1 16,12 5 2-16,-3-3-2 16,4-1 3-16,-1 2-3 0,6-1 1 15,3 0 0-15,3-2 0 16,6 1-1-16,2 1 0 16,8-2 0-16,2 0-1 15,6 0 1-15,3 1-1 0,4-1 0 16,2 0-1-16,0 0 0 15,5 1 0-15,0-1 0 16,3 0 1-16,-2 0-2 16,2 0 2-16,-2 0 0 0,4 3-2 15,-4-1 1-15,1 0 0 16,-5 2-1-16,0 1 2 16,-3-2-2-16,2 2 0 0,-3-1 1 15,-4 2 0 1,3-1-1-16,-2 1 1 0,-3 1-1 15,1-1 0-15,-1 2 1 0,-2 0-1 16,-1 0 0 0,1-2 1-16,-2 2-2 0,2-1 2 15,3-1-1-15,-2-1 1 16,1 0-1-16,-2 0 0 16,0 1 0-16,-2-1 1 0,1-1-1 15,-3 1 0-15,0-1 1 16,-1 0-1-16,2 0 1 15,3-1-1-15,1-1 1 16,2 0-1-16,6 1 0 0,2-1 1 16,5-1-2-16,1 0 2 15,4-1-1-15,-1 0-1 16,1 1 1-16,-2-1 0 16,-4 0 1-16,-2 1-1 0,-2-3 0 15,-8 1 0-15,-3 0 0 16,-9 0 1-16,-4 0-1 15,-8-2 2-15,-2 1-1 16,-11 0-1-16,-2 0 1 16,-11 2 0-16,11-3 0 0,-11 3 0 15,0 0-1-15,0 0 2 16,0 0-2-16,0 0 1 0,0 0-3 16,0 0-8-16,0 0-17 15,0-14-42-15,0 14-7 16,-7-3-4-16,-3-2-3 15</inkml:trace>
  <inkml:trace contextRef="#ctx0" brushRef="#br0" timeOffset="7452.7707">18893 8331 45 0,'-17'1'60'0,"3"0"2"16,2 1-25-16,12-2-19 0,-7 3 1 16,7-3 3-1,0 0 0-15,0 0 0 0,0 9-4 16,0-9-6-16,9 4-2 0,-9-4 0 16,16 6-1-16,-5-4 1 15,0 1-2-15,4-1 0 16,1 1-1-16,2 0-1 15,3-1 1-15,0-2-2 16,5 2 0-16,-1-1-1 16,3 0-1-16,1 0-1 0,1-1 1 15,-1 3-1-15,2-2 0 16,0 0 1-16,1 0 0 16,3-1 0-16,2 0-1 0,3 2 1 15,2-1-1-15,3 0 0 16,3 1 0-16,3 1-1 15,3-3 0-15,-1 4-1 16,3 0 1-16,2 0 0 0,-2 1-1 16,4 2 1-16,2-1 0 15,-2 1-1-15,7 1 1 0,-2-3 0 16,2 3-1-16,-1-4 1 16,4 1-1-16,0 0 1 15,1-2-1-15,1 0 1 16,1-2-1-16,-2-1 0 15,0 0 1-15,2 0-1 0,-2-4 0 16,-3 1 1-16,-2-3-1 16,0 2 0-16,-5-1 1 15,-3 0-1-15,-4 0 0 0,-3 0 1 16,-8 2-1-16,-6-1 0 16,-6 2 0-16,-4-1 1 15,-9 2-1-15,-3 1 1 16,-5 0-1-16,-10 0 0 15,0 0 0-15,9 0-1 0,-9 0-1 16,0 0-4-16,0 0-8 16,0 7-31-16,0-7-35 15,10 14-4-15,-10-14-6 0,21 7-4 16</inkml:trace>
  <inkml:trace contextRef="#ctx0" brushRef="#br0" timeOffset="8260.7079">23447 8419 13 0,'0'0'42'0,"-3"-11"1"16,3 11-1-16,-2-10-5 15,2 10-3-15,0 0-5 0,0 0-5 16,0-9-4-16,0 9 0 15,0 0-6-15,0 0 0 16,0 0-5-16,0 0-1 16,0 0-1-16,0 0-2 15,8-3-1-15,-8 3 0 0,17-1 0 16,-4 1-2-16,1-2 1 16,4 2-1-16,6 0 1 15,0 0-1-15,8-1-1 16,1-1 0-16,5 1 0 0,2-1 0 15,2 1 1-15,6-3-1 16,-2 2 1-16,5-2 0 16,1-2 1-16,4 2-1 0,-2 1 2 15,4-3-1-15,-5 1 0 16,1 1 0-16,-1-2 1 16,-2 3-1-16,-7 2 0 15,-3-1 0-15,0 1 0 0,-8 0-1 16,-2 1 1-16,-1 0 0 15,-8 1-1-15,-4-1 1 16,-2 0 0-16,-7 1-1 16,-9-1-1-16,11 1 1 0,-11-1-1 15,0 0-3-15,0 0-1 16,0 0-5-16,0 0-11 16,-14 5-21-16,-1-2-37 0,5 0-5 15,-5-1-6-15,-3 0-2 16</inkml:trace>
  <inkml:trace contextRef="#ctx0" brushRef="#br0" timeOffset="10632.743">15036 9520 5 0,'0'0'58'0,"-9"0"-9"16,9 0-7-16,0 0-4 0,0 0-7 15,0 0-7-15,0 0-5 16,0 0-2-16,0 0-3 16,6 6-1-16,-6-6 0 0,21 7-1 15,-6-2-1 1,5 0-1-16,4 1-1 15,4-1 0-15,4-1 0 0,7-1-3 16,1-2-1-16,5 0-1 16,2-1 0-16,3 0 0 0,0-1 0 15,5-1-1-15,1-2 1 16,5 0-1-16,0-2 1 16,4 0-1-16,1-1 0 15,4 0 0-15,1 0-1 0,-1-1-1 16,2-3 1-16,0 1-1 15,-5 1 0-15,-2 0 1 16,-2 0-1-16,-4 3 0 16,-5-2 0-16,-8 2-1 0,-6 1 1 15,-5 1 0-15,-7 2-1 16,-6 0-2-16,-5 2-3 16,-6-1-8-16,1 2-16 15,1 3-44-15,3-4-6 0,5-6-7 16,6-7-4-16</inkml:trace>
  <inkml:trace contextRef="#ctx0" brushRef="#br0" timeOffset="11584.1435">24601 9329 30 0,'0'0'64'0,"-18"1"4"16,5-1-26-16,13 0-9 16,0 0 1-16,0 0-4 15,0 0-7-15,0 0-2 16,12 6-6-16,9-5 0 15,4 1-3-15,8-1-3 0,8 2-2 16,6-2-3-16,7 0-1 16,11 1-1-16,1-2 0 15,2 0 0-15,3 2 0 16,0-5 0-16,-1 0 1 16,-7 0-1-16,-2 0 0 0,-4-1 1 15,-11 1-1-15,-5-1 0 16,-7 0 0-16,-7 3 0 0,-7 0 0 15,-7 0-1-15,-3 0 0 16,-10 1-1-16,0 0-4 16,0 0-9-16,0 0-34 15,0 0-30-15,1 6-4 0,-1-6-7 16,-11 0-2-16</inkml:trace>
  <inkml:trace contextRef="#ctx0" brushRef="#br0" timeOffset="13198.8171">8263 10612 9 0,'16'0'34'0,"2"1"2"0,7 1 0 15,1-2-5-15,8 0-4 16,1 0-4-16,8 0-6 15,-4-3-4-15,4-1-3 16,8 0-2-16,-1 1-6 0,8 2-15 16,7-2-44-1,0 0-4-15,6 3 0 0</inkml:trace>
  <inkml:trace contextRef="#ctx0" brushRef="#br0" timeOffset="13946.7283">13904 10296 18 0,'-11'0'32'0,"3"-3"-4"15,8 3-7-15,-14-1-1 0,14 1-5 16,0 0 1-16,0 0-4 16,1 4 2-16,12 0-1 15,2 1 0-15,8 0 0 16,12 0 2-16,5-1-3 0,13-1-1 16,4-3-3-16,10 1-1 15,4-7-2-15,5 1 1 16,1-2-2-16,-1-1 1 15,-4 1-1-15,-2 1-1 0,-10 2 1 16,-5 2-4-16,-8 2-16 16,-7 3-34-16,-13 3-16 15,-4 1-3-15,-6-4-1 0</inkml:trace>
  <inkml:trace contextRef="#ctx0" brushRef="#br0" timeOffset="15508.451">9774 13564 13 0,'-15'-25'74'16,"-3"1"3"-16,1 7-2 15,-1-1-30-15,2 0-9 16,2 7-11-16,2 0-8 0,-2 8-5 16,2 3-5-16,5 11-2 15,-2 5-3-15,5 9 0 16,4 9-2-1,1 4 1-15,8 3 0 0,3 1 1 16,7-3 0 0,5-4 0-16,2-5-1 0,5-7 0 0,-5-14-1 15,4-9 1 1,-5-2 0-16,-2-11-1 0,-6-8 1 16,-3-4-1-16,-8-5 1 15,-3-2 0-15,-3-1-1 0,-12 2 2 16,-2 2-1-1,-5 0 1-15,-1 6-1 0,-2 4 1 16,1 6-1-16,-2 6 0 16,2 4 0-16,4 4-1 0,3 10 1 15,3 4-2-15,8 7-2 16,3 1-3-16,2 4-7 16,11-2-10-16,8-1-17 15,5-1-23-15,4-9-16 16,6-4-4-16,0-7 0 0</inkml:trace>
  <inkml:trace contextRef="#ctx0" brushRef="#br0" timeOffset="15699.0492">10000 13518 22 0,'0'-25'69'0,"-5"3"-3"16,-3 3-9-16,2 3-12 16,6 16-12-16,-7-9-11 15,7 9-7-15,0 17-5 0,1 9-4 16,5 9-3-16,2 10-2 15,6 7 0-15,0 7-2 16,5 5-8-16,-4-1-11 0,3-3-35 16,3 3-14-1,-2-8-4-15,2-6-3 0</inkml:trace>
  <inkml:trace contextRef="#ctx0" brushRef="#br0" timeOffset="16194.5408">10040 13674 64 0,'-10'-33'74'16,"-1"5"-3"-16,8-14-20 16,3 21-18-16,0 21-9 15,18-11-8-15,-4 13-8 0,4 9-3 16,4 3-1-16,1 9-1 15,0 1 1-15,1 7-1 16,-8-1 0-16,-1 1 1 16,-7 0 0-16,-8 1 0 0,-7-2 0 15,-12-1 0-15,0-6-1 16,-3-3 0-16,2-6-4 0,2-6-2 16,10-5-6-16,8-3-9 15,0-15-10-15,18-2-14 16,7-9-10-16,9-4-2 15,0-8 0-15,5-4 6 0,-3-2 12 16,2-4 21-16,-15 4 26 16,-4-1 19-16,-7 3 18 15,-7 3 2-15,-5 7 3 0,-5 5-4 16,-6 4-7-16,0 10-10 16,-3 5-10-16,-1 8-5 15,4 8-7-15,3 8-3 16,6 9-3-16,2 5-1 15,4 7-1-15,10 3-2 16,5 2-3-16,2 0-10 0,7-3-27 16,3-1-32-16,-2-4-5 15,-4-6-6-15,-6-5-2 16</inkml:trace>
  <inkml:trace contextRef="#ctx0" brushRef="#br0" timeOffset="16409.0434">10407 13650 60 0,'-6'-24'70'0,"4"3"-1"16,15 4-26-16,-7 2-9 15,6 7-7-15,1 5-11 16,4 3-3-16,4 13-4 0,1 3-3 16,-1 7 0-16,-3 3-2 15,2 6-5-15,-6-1-10 16,4-2-28-16,-1 2-28 15,-5-9-6-15,1-9-5 16,-4-7 0-16</inkml:trace>
  <inkml:trace contextRef="#ctx0" brushRef="#br0" timeOffset="17797.7265">10641 13498 26 0,'0'0'73'15,"-4"13"2"-15,3-4-3 16,1 3-35-16,1 7-8 0,4-1-9 15,3 4-7-15,-1-4-4 16,1 7-3-16,3-5-1 16,0 1-3-16,-2-3 1 15,3-4-1-15,-4 0-1 0,1-3 2 16,-9-11-1-16,11 11 1 16,-11-11 0-16,0 0 0 15,6-10 0-15,-5-2 0 16,0-5 0-16,0-3-1 0,0-1 0 15,-1-1-1-15,2 2 0 16,1 1-1-16,1 4-1 16,1 4 1-16,-5 11-1 0,12-8 0 15,-12 8 1-15,20 4-1 16,-8 6 1-16,3 2 0 16,0 5 0-16,1-1 0 15,-1 2 1-15,-1-3-1 16,0-2 1-16,-1-2 0 15,-6-2 0-15,-7-9 0 0,15 0 1 16,-15 0-1-16,4-18 1 16,-4 1 0-16,0-2 0 15,0-5-1-15,-1 2 0 0,1-2 0 16,0 5 0-16,0-1 0 16,0 2-1-16,4 6 1 15,3 3-2-15,-7 9 1 0,17-7 0 16,-9 7-1-1,6 3 1-15,-3 6 0 0,4 0 0 16,4 5 0-16,1-1 0 16,0 0 0-16,4-3 0 15,-2-1 1-15,-4-5-1 0,1-4 1 16,-1 0 0-16,-5-6-1 16,-2-5 1-16,1-4 0 0,-7-2 0 15,0-2 0-15,2 1-1 16,-3-2 0-16,3 5 0 15,2 0 1-15,-3 4-2 16,-6 11 1-16,18-12-1 16,-6 12 1-16,1 0-1 0,-2 3 1 15,1 3-1-15,3-2 1 16,-3 1 0-16,-1-2 1 16,1-1-1-16,-12-2 1 0,11 0 0 15,-11 0 0-15,3-7 0 16,-3 7 0-16,-4-11 0 15,4 11-1-15,-17-8 0 0,8 8 0 16,-4 0-1-16,1 6 1 16,1 5-1-16,1 5 0 15,3 2 1-15,2 3-1 0,1-1 1 16,4 3 0-16,0-5 0 16,6-2 0-16,-1-3 0 15,-5-13 0-15,16 10 1 16,-16-10-1-16,14-5 1 0,-14 5-1 15,6-18 1 1,-6 5-1-16,0 1 1 0,0-2 0 16,0 3-1-16,0 2 0 15,0 9 0-15,-3-13 1 16,3 13-2-16,0 0 1 16,0 0-1-16,3 10 0 0,1 0 0 15,7 1 1-15,1-1 0 16,5-1-1-16,5-5 1 15,1 0 0-15,0-4 1 0,4-4-1 16,-2-7 1-16,0-6 0 16,-2-2 0-16,-3-3 1 15,-7-3 1-15,-3-2 2 0,-8-2-2 16,-2 2 2-16,0-3 0 16,-4 3 0-16,-6 1 0 15,-1 0 0-15,-2 3-2 0,-1 1 0 16,0 5-1-16,3 3-1 15,-3 4 0-15,5 6-1 16,-1 4 0-16,5 9-1 16,-1 8 0-16,4 7 0 15,2 5 0-15,-1 5 1 0,7 4-1 16,2 2 1-16,4-1 0 16,2-1-1-16,8 1 1 15,1-7-3 1,1-2-3-16,4-7-11 15,-1-18-55-15,3 9-10 16,-3-7-3-16,2-4-7 16,-3-8-3-16</inkml:trace>
  <inkml:trace contextRef="#ctx0" brushRef="#br0" timeOffset="18263.1805">12579 13046 9 0,'-11'-17'79'0,"-4"0"2"16,-3 6-2-16,0 3-3 15,-15 3-45-15,17 5-5 16,-4 2-6-16,1 9-8 15,-1 6-4-15,-1 8-2 16,0 7-2-16,-3 5-1 0,4 5-2 16,3 1 2-16,3 5-3 15,5-6 1-15,8-2-1 16,3-8 1-16,16-8-2 0,10-12-4 16,14-7-11-16,-1-10-23 15,11-14-37-15,8-9-4 16,4-6-5-16,-5-6-5 15</inkml:trace>
  <inkml:trace contextRef="#ctx0" brushRef="#br0" timeOffset="18593.4279">12876 13001 60 0,'0'-19'81'0,"-6"3"0"16,0 3-4-16,-3 2-32 16,0 3-11-16,-2 3-10 15,2 5-10-15,-6 0-4 16,5 9-4-16,0 4 0 15,0 5-5-15,3 3 1 0,5 1-1 16,2 5 0-16,3-4-1 16,11 2 0-16,6-5 1 0,6-3-1 15,6-3 0 1,5-4 1-16,-1-1-1 0,-1-4 1 16,-5-1 0-16,-5 0 0 15,-9 4-1-15,-13 1 1 0,-7 4 0 16,-16 2 0-16,-12 5 0 15,-5 3 0-15,-11 2-1 16,2 1 1-16,-4-1-3 0,10-7-2 16,8-2-9-16,14-12-19 15,18-4-45-15,8-14-4 16,28-10-5-16,11-7-5 16</inkml:trace>
  <inkml:trace contextRef="#ctx0" brushRef="#br0" timeOffset="18728.16">13267 13040 37 0,'0'0'75'16,"-4"3"-4"-16,4-3-11 15,0-9-17-15,16 1-83 16,5-6-20-16,5-2-8 16,3 0-6-16</inkml:trace>
  <inkml:trace contextRef="#ctx0" brushRef="#br0" timeOffset="18838.7433">13408 13033 11 0,'-28'29'78'16,"3"-1"0"-16,-1-3-2 0,5-10-4 16,11-7-47-16,10-8-30 15,19-11-52-15,14-13-12 16,2-6-6-16,8-3-5 16</inkml:trace>
  <inkml:trace contextRef="#ctx0" brushRef="#br0" timeOffset="20399.8868">14734 12717 13 0,'-11'-19'75'15,"-4"1"2"-15,-1 2-2 16,0-11-21-16,1 20-23 16,2 7-6-16,-4 2-9 15,4 12-4-15,-3 5-4 16,8 10-2-16,-2 6-3 0,4 8 1 16,3 1-2-16,2 2 1 15,8 0-1-15,6-4 0 16,3-7-1-16,3-5 1 15,6-10-1-15,0-8 0 0,4-9 0 16,1-3 1-16,-4-13-1 16,1-5 1-16,-4-4-1 0,-4-2 1 15,-6-3-1-15,-4 0 1 16,-6 0 0-16,-3 2 1 16,0 2-1-16,-5 2 0 15,-1 5 2-15,-2 1-3 16,3 5 0-16,5 10 0 0,-12-4 0 15,12 4-1-15,-2 14-1 16,2 2 1-16,4 2-1 16,7 3 1-16,-2 1 1 0,5-2-1 15,5-3 1-15,5-7 0 16,1-4 0-16,-1-6-1 16,4-5 1-16,-3-7 0 15,-2-7-1-15,-2-5 1 0,-7 0 0 16,-5-5 0-16,-7 2 2 15,-2-3-1-15,-5 2 0 16,-7 1 0-16,-6 2 0 0,-1 4 0 16,-3 2-1-16,-4 6-1 15,0 8 0-15,-4 5 0 16,3 4 0-16,-2 12-1 16,5 5 0-16,2 4 0 0,4 3 1 15,6 0-1-15,6 0 0 16,6-4 1-16,7-5 0 15,10-5 0-15,2-7 0 16,5-7 0-16,4-2 1 0,2-9-1 16,0-4 1-16,0-5-1 15,-2 0 1-15,2-1-1 16,-2 3 0-16,-3 1 0 16,-1 6 0-16,0 5 0 15,-2 3-1-15,-4 4 1 0,-3 11 0 16,-4 3-1-16,-4 5 1 15,-4 2 0-15,-3 2 0 0,0-1 0 16,-4-3-1-16,0-2 1 16,4-9-1-16,8-7 0 15,11-6 0-15,8-16 0 16,10-8-1-16,7-9-1 0,1-8 1 16,-2-6 1-16,-3-2-1 15,-10 1 2-15,-10 2 0 16,-8 2 1-16,-12 7 1 15,-12 4 1-15,-4 6 0 0,-7 8 0 16,-1 5 0-16,-1 10 0 16,1 5-1-16,5 6 0 15,7 9-1-15,5 11 0 16,6 2-1-16,2 7 0 0,13 4 0 16,5 3 0-16,3 2 0 15,6 0 0-15,0-3 0 16,0-1 0-16,-4-4 0 0,-3-5 0 15,-3-6 0-15,-6-6 1 16,-4-4 2-16,-8-12 1 16,0 0 2-16,0 0 0 0,-7-6 0 15,1-10 0-15,-1-1 0 16,2-5-1-16,4-5-5 16,1 4 0-16,4-5-6 15,10 8-18-15,2 13-48 16,5-9-13-16,3 3-5 0,7 4-6 15,1 6-4-15</inkml:trace>
  <inkml:trace contextRef="#ctx0" brushRef="#br0" timeOffset="20801.4879">16056 12467 64 0,'-3'-8'91'0,"-6"1"-4"0,-2-1-5 15,0 3-4-15,3 1-47 16,-1 1-17-16,9 3-5 0,0 0-6 16,-2 6-2-16,2-6 0 15,6 18-1-15,2-6-1 16,-1 0 2-16,3-1-1 16,-1-1 0-16,1-2 1 0,-1-5-1 15,0-3 1-15,-1 0-1 16,1-3 1-16,0-5-1 15,0-5 1-15,-3 2 0 16,1-1-1-16,1-1 0 16,-2 1 0-16,-1 2 0 15,-5 10 0-15,12-13 0 0,-12 13 0 16,17-3 0-16,-17 3-1 16,15 9 1-16,-7 0 0 0,0 5 0 15,-1 1 0-15,-1 3 0 16,1 0 0-16,-3 3-3 15,-3-4-7-15,3 3-22 16,0-2-46-16,-4-6-3 0,0-12-4 16,0 0-6-16</inkml:trace>
  <inkml:trace contextRef="#ctx0" brushRef="#br0" timeOffset="20943.6779">16172 12315 61 0,'-6'-36'87'16,"-2"3"-2"-16,2 2-6 15,2 16-11-15,2-3-62 16,10 2-64-16,-7 5-10 0,-1 11-10 16,3-9-10-16,-3 9 0 15</inkml:trace>
  <inkml:trace contextRef="#ctx0" brushRef="#br0" timeOffset="21710.7975">15525 13722 32 0,'0'-19'73'0,"-2"-1"1"16,-2 7-19-16,1 0-10 0,1 3-12 15,2 10-12-15,-3-12-6 16,3 12-5-16,0 0-3 16,0 0-5-16,6 15 1 0,1-7-2 15,-1 3 0-15,2 0 1 16,1 2-1-16,-2-1 1 15,2-2-1-15,-9-10 1 16,15 12-2-16,-15-12-2 0,8 6-7 16,-8-6-22-16,10 0-39 15,-10 0-6-15,0 0-3 16,0-4-3-16</inkml:trace>
  <inkml:trace contextRef="#ctx0" brushRef="#br0" timeOffset="23711.9014">15693 14065 424 0,'8'-32'0'0,"6"-5"-1"0,3-5 0 16,0-4-1-16,1 21 1 15,0-3-1-15,-4-3 0 0,-5-2 0 16,1 1 0-16,-7 2 1 16,-3 1 0-16,0 3 1 15,-4 5 1-15,-4 3-1 16,2 4 1-16,1 4-1 0,5 10 0 15,0 0 0-15,-9-3 1 16,9 9-1-16,2 8 0 16,7 4 0-16,0 2 0 15,8 5 1-15,3 0 0 16,0-1-1-16,7-3 1 0,-2-4 0 16,5-5 0-16,-4-6 0 15,3-6-1-15,-4-5 1 16,-1-7 0-16,-5-8-1 0,-3-3 0 15,-5-3 0-15,-4-4 0 16,-5 2 0-16,-2-2 1 16,-8 4-1-16,-4-1 1 15,-4 5 0-15,-3 2 0 0,-4 5 0 16,1 6-1-16,-2 3 1 16,-3 6-1-16,3 1 0 15,0 10-1-15,0 5 0 16,4 1 0-16,7 3 0 15,2 0 1-15,8 0-1 0,3-4 1 16,9 0-1-16,8-5 1 16,6-6 0-16,5-4 0 0,5-2 0 15,2-10 0 1,-1-4 0-16,-2-6 1 0,0-3-1 16,-3-2 1-16,-7-2 0 15,-4 0 0-15,-3 3 1 0,-7 1-1 16,-2 3 1-16,-1 1-1 15,0 4 0-15,0 4 0 16,5 4 0-16,6 3-1 16,2 5 1-16,4 0-1 0,4 7 0 15,3 4-1-15,0 6 1 16,-1 1 0-16,-5 4 0 16,-1-2 0-16,-6 2 0 15,-3-2-1-15,-6 0 1 0,-3-4 0 16,-3-3 0-16,-1-1 0 15,0-12 0-15,0 12 0 16,0-12 1-16,0 0 0 0,0 0 0 16,0-7 0-16,1-3 1 15,5-2-2-15,-2-2 1 16,5-1 0-16,-3-3-1 16,1 1 1-16,0-2 0 15,-1-1-1-15,-1 1 1 0,-2 2 0 16,-1-1 0-16,-1 3 0 15,-1 2 0-15,0 2 1 0,0 0-1 16,0 11-1-16,-2-8 1 16,2 8-1-16,0 0 0 15,-4 8-1-15,4 5 1 16,0 2-1-16,4-1 1 0,2 4-1 16,5-3 1-16,0-2 0 15,4-3 0-15,1-2 0 16,2-6 0-16,0-2 0 0,2-5 1 15,-4-6 0-15,1-5-1 16,-1 0 1-16,-5-5 0 16,-2-1 0-16,-2 0 0 15,-5 1-1-15,-2-1 1 0,-2 2 0 16,-5 3 0 0,-3 2-1-16,-1 4 1 0,0 4-1 15,1 4-1-15,0 2 1 16,10 1-1-16,-7 7-1 0,7 2 0 15,4 2-1-15,6-1-1 16,5 1 0-16,5-3 1 16,-1-3-3-16,5-4 2 15,-2-1 1-15,1-7 1 0,-2-4 1 16,-2-5 2-16,-4-2 0 16,-3-3 1-16,-6 1 1 15,-4-2 1-15,-2 2-1 16,-3 3 1-16,-5 1-1 15,-5 6 0-15,-1 3 0 0,-2 7-2 16,1 1 0-16,0 11 0 0,2 4-1 16,2 6 0-1,3 1-1-15,6 3 0 16,2 0 1-16,3-2-1 0,7-4 1 16,2-3 0-16,3-4 0 15,-1-7 0-15,2-6 1 0,-2 0 0 16,0-10 0-16,0-4 0 15,-1-4 0-15,0-2 0 16,0-1 0-16,2-1-1 16,-1 3 1-16,-1 1-1 0,0 4 0 15,0 3 0-15,0 6 0 16,-3 4 0-16,1 1-1 16,-11 0 1-16,16 19 0 0,-10-7 0 15,-2 3-1-15,2 1 0 16,-1-2 0-16,1 0-2 15,0-4-1-15,5-4 0 16,0-2 0-16,0-4 1 0,2-4-1 16,-4-9 2-1,1-2 2-15,-5-4 2 0,-2-6 1 16,-3 2 2-16,0-4 0 16,0 0 1-16,-6-1-1 0,2 4 0 15,-4-1 0-15,1 7-2 16,1 2-1-16,1 3 0 15,5 13-2-15,0 0 0 16,0 0-2-16,2 11-1 0,8 6-2 16,5 4-2-16,0 2-1 15,3 3 0-15,1-1-1 16,-3-2 1-16,-1-3 2 0,-5-5 4 16,-3-2 4-16,-7-13 3 15,0 9 2-15,0-9 3 16,-8-5-1-16,-1-6 1 15,3-2-2-15,4-1-2 0,2-7-5 16,8 0-4-16,7-5-15 16,14-7-50-16,3 9-14 15,6-6-4-15,5 2-5 16,0-3-4-16</inkml:trace>
  <inkml:trace contextRef="#ctx0" brushRef="#br0" timeOffset="23905.1994">17665 12648 6 0,'-12'-4'86'0,"3"0"3"15,2-8-5-15,5-1-6 16,4-8 0-16,12-6-69 0,10 3-4 16,7-5-4-16,7 6-20 15,5-1-56-15,-2 3-2 16,-1 0-7-16,-6 1-5 15,-2 2 0-15</inkml:trace>
  <inkml:trace contextRef="#ctx0" brushRef="#br0" timeOffset="24467.6016">18747 12211 34 0,'-12'-24'83'16,"-1"-2"0"-16,-1 4-2 0,1 0-5 15,2 8-46-15,1 1-11 16,10 13-6-16,0 0-6 0,0 6-3 15,11 17-2-15,5 7-1 16,5 8-1-16,4 7 0 16,4 2 1-16,-1 3-1 0,2-3 0 15,-2-4 1-15,-1-9 0 16,-2-5 1-16,-2-13 1 16,0-9 1-16,-6-7 1 15,2-7 1-15,-5-11 1 0,-2-7-1 16,-5-8 1-16,0-3-2 15,-3-3-1-15,-3-3-2 16,0 2-2-16,-1-1-5 16,0 8-9-16,0-1-16 0,4 2-43 15,3 14-10 1,5 9-5-16,1 7-7 0,5 2 2 16</inkml:trace>
  <inkml:trace contextRef="#ctx0" brushRef="#br0">19594 12141 17 0,'-3'-13'78'16,"-11"1"2"-16,-3 2-3 16,-5 3-5-16,-11 4-46 15,4 3-7-15,4 10-7 0,-2 6-4 16,0 6-4-16,2 5-1 15,2 5 0-15,6 1-1 16,5-2 0-16,9-1 0 0,3-8 0 16,9-5-1-16,7-10 0 15,5-7 1-15,1-10-1 0,4-8 1 16,-1-5 0 0,-2-3 1-16,-5 0 0 15,-3 0 1-15,-5 3 0 0,-5 4 0 16,-3 7 0-16,-2 12 0 15,0 0-1-15,0 0-1 0,-5 4 0 16,5 14-1-16,1-1-1 16,9 3 0-16,6 2 0 15,10-4 1-15,6-5-1 16,5-6 1-16,4-7-1 0,0-7 0 16,1-11 0-16,-3-7 0 15,-8-10 0-15,-5-2 0 16,-11-6 0-16,-6-5 1 15,-8-1-1-15,-2 1 2 0,-11 1-1 16,-4 1 0-16,-3 5 1 16,-3 2-1-16,-1 7 0 15,-2 4 0-15,3 8-1 0,0 8 0 16,5 9 0-16,4 6-1 16,5 12 1-16,5 9 0 15,2 9-1-15,8 8 1 16,7 3 0-16</inkml:trace>
  <inkml:trace contextRef="#ctx0" brushRef="#br0" timeOffset="26455.8664">21760 11626 61 0,'-9'-14'78'0,"1"-2"-4"16,2 7-3-16,11 9-40 15,-5 0-7-15,0 6-6 0,4 4-6 16,1 6-5-16,5 0 0 16,1 2 0-16,2-3 0 15,4 2-1-15,0-6 0 16,1 0-2-16,3-8 1 0,-3-3-1 15,3 0 0-15,-1-6-1 16,2-4-1-16,-1-1 0 16,2 0 0-16,-2 0-2 0,-2-1 0 15,1 4 0 1,-3 0-1-16,-1 1 0 0,-4 3 0 16,0-1 0-16,0 0-1 15,-5 1 2-15,-7 4 0 16,15-10 0-16,-15 10 1 0,6-11 0 15,-6 11 0-15,1-12 0 16,-1 12 1-16,0-10-1 16,0 10 1-16,0 0-2 0,0 0 1 15,0 0 0-15,0 0 0 16,-1 6-1-16,1 3 1 16,7 2 0-16,-2 1 0 0,8 2-1 15,-2 1 0-15,5 0 0 16,-1-2 1-16,1 0-1 15,-2-2-1-15,-4-2 1 16,1-1-1-16,-11-8-1 0,3 19-10 16,-8-13-18-16,-19 3-46 15,6-2-4-15,-5-3-5 16,-1-3-5-16</inkml:trace>
  <inkml:trace contextRef="#ctx0" brushRef="#br0" timeOffset="26617.785">21955 11567 10 0,'-11'-23'78'16,"1"2"5"-16,3 3-3 16,0 4-6-16,3-18-37 15,4 22-20-15,0 10-18 16,4-3-61-16,-4 3-8 0,15 3-8 16,-4 3-6-16,-1 3 0 15</inkml:trace>
  <inkml:trace contextRef="#ctx0" brushRef="#br0" timeOffset="29317.7044">20027 12959 48 0,'-14'-37'73'15,"0"0"0"-15,2 2-3 16,3 5-48-16,0 7-2 15,4 4 0-15,5 19-8 16,0 0-6-16,0 0-4 16,0 14-1-16,7 9-1 0,5 3 0 15,4 8 1-15,0 5 0 16,2 1 0-16,1 2-1 16,0-4 1-16,-4 0 0 15,0-8 0-15,-5-2-1 0,1-8 2 16,-4-8 0-16,-7-12 0 15,11 3 1-15,-9-8 0 0,1-10 2 16,-3-6-1 0,3-3 0-16,-1-5-2 15,2 1 1-15,2 0-2 0,-2 1 0 16,1 7-1-16,2 2-1 16,-1 8 0-16,-6 10 1 15,16-1-2-15,-8 7 2 0,2 10-1 16,2 6 1-16,2 2 0 15,5 4 1-15,1-1-1 16,3 2-1-16,1-8 0 0,4-4 0 16,-1-5 1-16,5-8-1 15,-6-4 1-15,3-10 0 16,-2-4 1-16,-4-7 0 0,-1-7-1 16,-3-3 0-16,-2-1 0 15,-4 0 0-15,-2 3 0 16,-3 2-1-16,2 4 0 15,-4 5 0-15,2 10 0 0,1 6 0 16,4 4 0-16,1 8 1 16,5 6 0-16,-1 5-1 15,6 1 0-15,2 1-1 16,2-5-1-16,-1 0 2 16,1-11-2-16,-2-4 1 0,-5-5-1 15,0-13 1-15,-11-5 1 16,1-6 0-16,-10-2 1 15,-1-4 1-15,-7 1-1 0,-8 1 1 16,-3 4 0-16,-3 5 0 16,-3 7 0-16,-2 6 0 15,-3 8 0-15,1 5 0 0,1 13-1 16,4 4 0-16,1 5 1 16,5 5-1-16,6-2 1 15,8 1-1-15,3-9 2 16,12-2-2-16,6-11 2 0,2-3 0 15,5-7-2-15,3-10 0 16,-5-3 1-16,-2-5 0 16,-3-1 0-16,-3 1 0 15,-3 3 0-15,-6 1-1 0,-6 15 1 16,10-11-1-16,-10 11 0 16,15 18 0-16,-4 4 0 15,7 10-1-15,1 5 1 0,6 8 0 16,3 4 0-16,0 3-1 15,-2-2 0-15,-4 1-1 16,-5-4 1-16,-3-7-1 16,-12-3 1-16,-3-8 0 15,-12-8 1-15,-3-8 1 0,-5-9 0 16,1-4 2-16,-2-15-2 16,2-8 1-16,5-6 0 15,4-10-1-15,7-8 1 0,4-4-1 16,6-6 0-16,5-3-1 15,2-4 0-15,0 0 0 16,-1 0 1-16,1 4-1 16,-5 5 0-16,-3 7 0 0,-2 6 2 15,-2 8-2-15,-1 9 1 16,0 10-1-16,0 15 0 16,0 0 1-16,-7 7-2 15,7 11 1-15,0 8-1 16,7 2 1-16,0 5 0 0,6-1 0 15,0-1 0-15,4-3 0 16,1-4 0-16,2-5 0 0,1-4 1 16,-3-6 0-16,0-7 0 15,-4-2 0-15,0-3 0 16,-2-7 0-16,-6-4 0 16,-1-1 0-16,1-3 0 0,-5 3 0 15,-1 0-1-15,0 2 1 16,0 3-1-16,0 10-1 15,0 0 1-15,0 0-1 16,0 0 0-16,8 5 0 0,3 6 0 16,4-1 1-16,2-2 0 15,5-1 0-15,0-4 0 16,0-3 1-16,4-4-1 0,-4-9 1 16,-3-3 0-16,-2-4 0 15,-4-4 0-15,-5-2 0 16,-4-2 0-16,-3 1 0 15,-1-1 0-15,-5 3 1 16,-3 1 0-16,-2 1 0 0,-1 3 0 16,1 1 0-16,-2 3 0 15,5 4 0-15,-2 3 0 16,9 9-1-16,-9 0-1 0,9 7 0 16,0 10 0-16,2 7 0 15,6 6-1-15,3 4 1 16,3 0 0-16,2 1 0 0,1-4 0 15,3-6 0-15,0-3 0 16,0-6 0-16,-2-6 1 16,2-6-1-1,-3-4 1-15,1-2 1 0,-6-10-1 0,0-1 0 16,-1-5 1-16,-7-2-1 16,0-3 1-16,-3 2-1 15,-1-3 0-15,-3 3 0 16,-3 3-1-16,-5 0 1 0,-2 4-1 15,0 5 1-15,-3 2-1 16,0 2 0-16,-1 5-1 16,2 2 0-16,2 8 1 15,4 4-1-15,6 4 0 16,3 1 0-16,3 0 0 0,11 0 1 16,5-2-1-16,4-5 2 15,9-6-1-15,-1-6 1 16,3-6-1-16,-1-8 1 0,-1-7 0 15,-4-6-1-15,-3-3 1 16,-5-3 0-16,-1 1-1 0,-4 1 1 16,-5 5-1-16,0 4 1 15,-3 3-1 1,4 7 0-16,-11 12-1 0,10-2 1 16,-3 7 0-16,-4 11 0 15,2 4-1-15,-2 5 1 0,-2 4 0 16,-1 1 0-16,0-2 0 15,-2-1 0-15,-4-5 0 16,4-7 0-16,2-6 0 16,0-9 1-16,14-3-1 0,-1-11 1 15,3-8 0-15,-1-5 0 16,1-3 0-16,-4-6-1 16,-6 1 2-16,-6 0 0 15,-2 2 0-15,-9 6 0 0,-4 4 0 16,-2 7 0-16,-1 7 0 15,3 9-1-15,1 4 0 0,8 12 0 16,4 7-1-16,2 6 0 16,9 4-1-16,7 0 1 15,4 1 0-15,-2-3 0 16,1-6 0-16,-3-4 1 16,-2-5 1-16,-7-6 2 0,-7-10 1 15,0 0 0-15,5-11 1 16,-5-4-1-16,0-2 0 15,0-6-4-15,6 0-5 16,-2-4-8-16,8 5-24 0,5-1-46 16,-4 3-2-16,0 2-6 15,-2 3-5-15</inkml:trace>
</inkml:ink>
</file>

<file path=ppt/ink/ink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03:01.934"/>
    </inkml:context>
    <inkml:brush xml:id="br0">
      <inkml:brushProperty name="width" value="0.05292" units="cm"/>
      <inkml:brushProperty name="height" value="0.05292" units="cm"/>
      <inkml:brushProperty name="color" value="#FF0000"/>
    </inkml:brush>
  </inkml:definitions>
  <inkml:trace contextRef="#ctx0" brushRef="#br0">9590 5678 7 0,'4'-25'63'16,"-1"2"4"-16,-1-2-2 15,2 37-16-15,4-29-35 0,0 5-1 16,6 2 1 0,2 9-3-16,3 4-2 0,0 12-1 15,1 10 0-15,1 7-2 16,3 11 0-16,1 1-2 15,1 7 0-15,3 0 1 16,5-6 0-16,8-6 2 0,12-15 0 16,18-10 0-16,20-16 1 15,18-19-1-15,33-21-3 0,19-21-10 16,33-17-33-16,24-10-32 16,25-14-6-16,18-12-7 15,18-11-2-15</inkml:trace>
  <inkml:trace contextRef="#ctx0" brushRef="#br0" timeOffset="2318.919">16376 6910 6 0,'-16'-39'72'0,"6"1"2"0,4 0-4 16,1 2-4-16,5-19-41 15,2 28-20-15,11 8 1 16,4 8-3-16,1 11-2 16,2 2 0-16,3 13-1 15,2 5 0-15,-2 7-1 0,1 3 0 16,-3 6 1-16,1 1-1 15,-4-1 1-15,2-2 0 16,-4-5 1-16,4-3-1 16,4-9 1-16,10-8 0 0,9-8 1 15,11-8 0-15,19-13 0 16,14-9 0-16,19-11 0 16,15-8 1-16,24-9-1 0,18-8 0 15,18-4-1-15,17-6 1 16,20-2-1-16,10-2-3 15,20 0-3-15,4-2-9 0,16 4-15 16,2 5-38-16,7 2-5 16,2 2-3-16,-14-3-1 15</inkml:trace>
  <inkml:trace contextRef="#ctx0" brushRef="#br0" timeOffset="4654.1769">7650 9010 38 0,'-6'-13'47'15,"-3"-4"-31"-15,8 7 0 16,1 10-5-16,5-13-3 0,14 10-5 16,-2 3-2-16,10 0 2 15,2 2 0-15,8 5-1 16,3 1 3-16,7 2 1 15,5 1 1-15,-2-3 1 0,14 2-1 16,-6-5 0-16,13 1 0 16,3-2-2-16,3-2 1 15,-2 1-1-15,2-1-2 16,4-1 0-16,-5 1 0 0,-2-1-1 16,-2 2 0-16,-3 0-1 15,-8 2-3-15,-2 6-14 16,-5-8-30-16,2 10-10 15,-4-10-2-15</inkml:trace>
  <inkml:trace contextRef="#ctx0" brushRef="#br0" timeOffset="5656.3097">21693 7562 3 0,'5'-45'70'0,"0"5"3"15,-5 4 0-15,7 12-41 16,-7 8-4-16,0 5-6 15,0 11-6-15,0 0-5 16,-1 24-5-16,-3 7-2 0,2 12-2 16,-1 8-1-16,-4 9 1 15,0 2 1-15,-2 16-1 16,-1 0 0 0,-1-5-1-16,-2 1-2 0,2-10-6 15,2-3-10-15,5-8-19 16,-3-9-32-16,7-19-8 15,5-16-2-15</inkml:trace>
  <inkml:trace contextRef="#ctx0" brushRef="#br0" timeOffset="5997.2879">22061 7390 41 0,'-4'25'50'0,"-12"11"-28"0,-10 12-5 16,0 2-4-16,-10 9-3 15,0-3 1-15,-5 2-1 16,3-3 6 0,-2-8 1-16,9-7 5 15,4-12 0-15,6-6 0 0,8-11-2 16,13-11-2-16,0 0-3 0,0-6-6 15,9-9-2-15,9 1-4 16,0 1-2-16,3 3 1 16,2 1-2-16,4 9 0 15,-6 5 1-15,6 8-2 0,-3 10-11 16,0 2-27-16,8 8-31 16,-7 2-4-16,3 0-4 15,0-3 3-15</inkml:trace>
  <inkml:trace contextRef="#ctx0" brushRef="#br0" timeOffset="6516.9729">22584 7825 24 0,'-35'5'64'15,"-2"10"3"-15,0 5-34 16,3 11-4-16,-1 0 0 16,6 5-8-16,5-2-5 15,6 4-4-15,10-6-1 0,7-4-3 16,4-6 0-16,10-5-1 16,7-9-1-16,7-8 0 15,6-4-1-15,2-13 2 16,4-9-1-16,0-7 1 0,-3-5 0 15,-1-7 0-15,-4-2 1 16,-3-2-1-16,-3 0 1 16,-6-3-1-16,-5 1 1 0,-1 0-1 15,-2 2 0-15,-4 3-1 16,-4 2-1-16,1 9-1 16,-3 4 0-16,0 7-1 15,-1 9-1-15,0 6 0 16,0 9-1-16,-2 13 0 0,-1 9-2 15,0 8 1-15,2 8-1 16,-1 7 1-16,1 5 0 16,1 6 0-16,-1-2 0 15,6 0 1-15,4 1 0 16,6-4 0-16,2-7 0 16,8-3-4-16,0-8-6 15,9-3-19-15,6 2-50 16,3-19-3-16,6-8-8 0,4-3-5 15</inkml:trace>
  <inkml:trace contextRef="#ctx0" brushRef="#br0" timeOffset="7164.0143">24437 7471 68 0,'15'-39'83'0,"-10"3"-2"0,1 8-4 16,-5 8-46-16,1 5-6 15,-2 15-7 1,0-9-6-16,0 9-6 0,-13 18-1 16,1 7-3-16,-4 5-1 15,-5 9 0-15,-3 3 0 16,-10 5 1-16,-1-1 0 0,-1 1-1 16,-2-6 1-16,1-3 0 15,2-7 1-15,6-7 0 0,2-7 1 16,8-4-1-16,6-3 2 15,13-10-4-15,-6 11 2 16,12-8-1-16,11 0 0 16,9 3 0-16,3 1-1 15,8 1 0-15,7 4 0 0,1 0-1 16,17 5 2 0,1 5-2-16,0 0-3 15,0 5-9 1,-4 0-22-16,-1 1-45 0,4-5-4 15,-3-3-5-15,-10-11-5 0</inkml:trace>
  <inkml:trace contextRef="#ctx0" brushRef="#br0" timeOffset="7587.7362">25667 7313 69 0,'-4'-16'84'0,"4"-2"-2"16,-2-1-3-16,3-1-40 15,-1-2-7-15,0 3-7 16,1-1-8-16,-1 0-5 0,0 5-2 16,-1 3-2-16,0 4-3 15,1 8-2-15,0 0 0 16,-3 5-2-16,2 17 1 16,0 8-2-16,1 7 1 15,-2 9 0-15,0 8 0 0,0 4-1 16,-5 5 1-16,2-1 0 15,-2 0-2-15,-1-1-2 16,5-3-3-16,-5-7-3 0,5-1-10 16,-1-6-30-16,4-10-34 15,0-7-4-15,0-12-5 16,0-15-3-16</inkml:trace>
  <inkml:trace contextRef="#ctx0" brushRef="#br0" timeOffset="7976.9723">26072 7203 0 0,'11'-14'69'0,"-11"14"5"0,11-8-1 15,-11 8-4-15,-6 23-51 16,-10 2-6-16,-9 7 1 15,-1 4-3-15,-10 7-4 0,-3-3-2 16,-4 4-2-16,1-9 0 16,3-4 1-16,5-6 2 15,11-7 0-15,3-10 3 16,8-4-2-16,12-4 2 0,-3-9-1 16,5 1 0-16,8-3-1 15,0 1-2-15,5 2-1 16,0 6-1-16,1 2 0 15,1 7 0-15,0 9-1 0,1 5 0 16,1 7 0-16,3 4-3 16,-1 1-5-16,5 7-14 0,3 5-44 15,7-12-14 1,7-3-5 0,1-8-5-16</inkml:trace>
  <inkml:trace contextRef="#ctx0" brushRef="#br0" timeOffset="8301.8653">26356 7716 42 0,'0'-13'78'0,"5"0"0"16,4-3-3-16,4 0-35 16,-1-2-14-16,3-1-2 15,-2-3-4-15,-5 1-6 16,-1-1-2-16,-4 2-2 0,-3 3-2 15,-7 1-1-15,-4 4-2 16,-2 5-1 0,-6 7-1-16,-2 9 0 0,0 11-1 0,-2 8 0 15,-2 7 0 1,3 7-1-16,1 3 1 0,5 3 0 16,9-3 0-16,7-2 0 15,19-9 0-15,11-10-1 16,16-10-8-16,15-32-60 15,7 11-16-15,4-15-2 16,7-9-7-16,-6-15-4 0</inkml:trace>
  <inkml:trace contextRef="#ctx0" brushRef="#br0" timeOffset="16753.6357">29306 12618 25 0,'-12'-6'70'15,"4"3"4"-15,-2-2-22 16,10 5-7-16,-13-8-7 0,13 8-8 16,0 0-7-16,-11-7-3 15,11 7-4-15,0 0-4 16,0 0-1-16,0 0-3 15,-9-6-2-15,9 6-1 16,0 0 0-16,0 0-2 16,0 0-1-16,0 0 0 0,0 0 0 15,6 2 0-15,-6-2 0 16,18 6-1-16,-3 0 1 16,2-1 0-16,6 1 0 15,5 1-1-15,6 0 1 0,4 1-1 16,6-1 0-16,1 0-1 15,7 3 1-15,2-3-1 0,3 1 0 16,3 1 0-16,0-3 0 16,0 4 0-16,3-3 0 15,3 0 0-15,0 2 1 0,1-2-1 16,2 2 0 0,1 0 0-16,1 0 0 0,1 2 0 15,0-2 0-15,-1-1 1 16,0 0-1-16,2-1 1 15,-2-1 1-15,-2-2-1 0,-1 0 1 16,-1-3 1-16,-6 1-1 16,0-2 1-16,-12 3-1 15,-9-3 0-15,-2 1 0 16,-6 0 0-16,-8 0 0 0,-7 1 0 16,-3-1-1-16,-14-1 1 15,18 3-1-15,-9-1 0 16,-9-2 1-16,11 2-2 0,-11-2 1 15,11 2 0-15,-11-2-1 16,10 3 1-16,-10-3-1 16,0 0 1-16,0 0-1 0,0 0 0 15,13 2-3-15,-13-2-3 16,0 0-12-16,4 12-46 16,-4-12-22-1,0 0-3-15,0-7-7 0,-8-3-5 16</inkml:trace>
  <inkml:trace contextRef="#ctx0" brushRef="#br0" timeOffset="18734.4993">12993 13854 28 0,'0'0'70'0,"0"0"1"16,0 0-18-16,0 0-12 0,0 0-12 16,0 0-8-16,0 0-5 15,0 0-6-15,0 0-2 16,0 0-1-16,4-1-1 16,6 1 1-16,1 0 1 0,4 0 1 15,4-2-2-15,6-1-1 16,-1 0 0-16,2-1 0 15,3 0-2-15,3-3 0 16,-1 2 0-16,2 0-1 0,3-1 0 16,2-1 0-16,1 1 0 15,3-1 0-15,0 0-1 0,0-1 1 16,4 0-1 0,-1 2 0-16,5-1-1 0,-2 1 1 15,3-1-1-15,3 1 0 16,0 0 0-16,1 0 0 15,4 1 0-15,0-1 1 0,-1-2-1 16,2 0 0-16,4-1-1 16,-1 0 1-16,4-2 0 15,3 0-1-15,1 1 1 16,-2-1-1-16,2 0 1 0,3-1-1 16,-4 1 0-16,2 1 1 15,-1 0-1-15,-1 1 0 16,-1 1 1-16,-1-1-1 15,2 0 1-15,-2-2 0 0,2 1-1 16,-1-1 1-16,1-1 0 16,-2 0 0-16,2 0-1 15,-2 0 1-15,-3 0-1 0,1 2 1 16,-7 2-1-16,1-2 0 16,-1 3 1-16,0 0-1 15,-3 2 1-15,3 0-1 0,-1-1 0 16,3 1 0-16,-1 1 1 15,1 0-1-15,1 0 0 16,-1 0 1-16,0 1-1 0,3-1 0 16,-1 2 0-16,2 0 0 15,-1-2 1-15,4 1-1 16,0 1 0-16,2 0 0 16,-3-1 0-16,6 1 0 15,-1 0 0-15,0 2 0 0,2-3 1 16,0 1-1-16,3 0 0 15,-1 2 0-15,0-2 0 16,1 1 1-16,-1 1-1 0,2 0 0 16,-2 0 0-16,3 0 0 15,-1 1 0-15,2-1 0 16,-2 0 1-16,1 2-1 16,0-2 0-16,0 0 0 0,-1 4 0 15,-3-1 0-15,-4 1 0 16,-2 1 0-16,-4 1 0 15,-7-1 0-15,-5 2 0 16,-8-1-1-16,-6 1 1 0,-6 4 0 16,-8-1-3-16,-5 4-8 15,-11-4-19-15,-7 3-51 16,6 3-2-16,-2-8-7 16,7-2-5-16</inkml:trace>
  <inkml:trace contextRef="#ctx0" brushRef="#br0" timeOffset="19639.6083">25551 13801 9 0,'-7'-8'77'16,"-2"-3"3"-16,7 1-3 0,2 0-5 15,0 10-46-15,14-14-4 16,-1 11 0-16,9 2-8 16,1 1-4-16,14 0-2 15,5 4-1-15,12 6 0 16,11 0-2-16,9 1-2 0,11 0-1 16,11 0-1-16,4 1 0 15,12-1 0-15,3-2 0 16,3 1 0-16,4 0-1 15,1-1 1-15,-4 2 0 0,-1-2 0 16,-4 2 1-16,-7-1-1 16,-9 1 1-16,-9-1 0 15,-11 0 0-15,-12-1 0 16,-11-2-1-16,-11 0-3 0,-13-1-3 16,-11 1-14-16,-18 3-45 15,-6-6-15-15,-17-1-7 16,-14-1-5-16,-13-2-2 0</inkml:trace>
  <inkml:trace contextRef="#ctx0" brushRef="#br0" timeOffset="20872.0078">8054 15882 41 0,'0'0'54'0,"0"0"-21"15,0 0-1-15,6 6-2 0,-6-6-5 16,12 6-6-16,-1-5-1 16,3 3 0-16,3-3-1 15,1 1-2-15,4-2-3 16,5 0-2-16,-3 0-3 15,3 0-2-15,1-1 0 16,0 0-2-16,-1-2 0 0,2 1-1 16,-3 1-1-16,-3-2 1 15,1 3-2-15,2-3-2 16,-3 1-7-16,2-2-17 16,2-5-38-16,8 3-10 0,3-6-4 15,6-3 1-15</inkml:trace>
  <inkml:trace contextRef="#ctx0" brushRef="#br0" timeOffset="23273.9099">18612 15961 43 0,'-12'-4'82'16,"12"4"0"-16,-8-5-3 16,5 19-28-16,3-14-23 0,0 0-2 15,0 0-9-15,-1-7-5 16,1 7-2-16,0 0-2 15,5-8-1-15,-5 8-1 16,10-7-1-16,-10 7-1 16,15-7 0-16,-6 4 0 0,0-1-1 15,1 1 1-15,1-1-2 16,0-1 1-16,4 2-1 16,-2-2 0-16,1 0 0 15,2 1 0-15,2 0 0 0,1 0-1 16,2-1 1-16,3 1-1 15,1-1 0-15,0 0 1 16,3 3-1-16,2-2 0 0,1 1 0 16,2 0-1-16,3 2 1 15,4-4 0-15,2 3-1 16,2-2 1-16,6-1 0 16,3 0-1-16,0-1 1 15,4-1 0-15,2 0-1 0,2 0 1 16,1-2 0-16,4 0-1 15,0 0 1-15,1-2-1 16,1 1 2-16,3-1-2 0,-1-2 0 16,3 3 0-16,-2-1 0 15,1 0 0-15,1 2 0 16,-2-2 0-16,1 3 0 16,-4-1 0-16,1 0 0 0,0 2 0 15,1-1 0-15,0 0 0 16,-2 1 0-16,0 0 0 15,3 0 0-15,-1 1 0 0,2-1 0 16,1 1 0-16,1-3 0 16,0 2 0-16,2-1 0 15,1-2 0-15,5 1 0 16,-3-3 0-16,5 3 0 16,-1-2 0-16,5-2 0 15,0 2 0-15,0-1 0 0,-1 0 0 16,2-1 0-16,3 3 0 15,-1-4 0-15,2 1 0 16,-1-1 0-16,1 1 0 0,1-1 0 16,0 0 0-16,-2-1 0 15,4-2 0-15,1 3 0 16,-4-2 0-16,5 0 0 16,-6 2 0-16,1-1 0 0,0 2 0 15,-5 0 0-15,1 3 0 16,-9 0 0-16,0 2 0 15,-6 1 0-15,-6-1 0 16,-2 2 0-16,-8 0 0 0,-3 1 0 16,-6 1 0-16,-9 2 0 15,-5-1 0-15,-9 3 0 0,-5 0 0 16,-11 1 0-16,-10-1 0 16,0 0-24-16,-4 31-34 15,-11-25-29-15,-1 4-3 16,-3-3-8-16,-2 2-2 15</inkml:trace>
  <inkml:trace contextRef="#ctx0" brushRef="#br0" timeOffset="24473.0658">19143 17354 57 0,'0'0'76'0,"-8"9"0"16,8-9 0 0,0 0-44-16,-2 10-2 0,2-10-5 15,6 2-5-15,11-2-3 16,6 0-3-16,10-5-2 15,6-2-3-15,10-4-1 16,6-3-1-16,5-4-4 0,12 0 0 16,4-7-1-16,9 0-1 15,7-2 1-15,5-1-1 16,8-5 1-16,5 1 0 0,5-2-1 16,6-2 1-16,6 1-1 15,3-1 1-15,0 1-2 16,7-1 1-16,0 3 0 0,3 4-1 15,-3 0 2 1,2 2-1-16,-3 4 0 0,2-2 0 16,-4 5 0-16,-2 1 0 15,-4 1 0-15,0 3 1 16,-5 1-3-16,1 3 2 16,-8 1-1-16,1 1 1 0,-7 2-1 15,-2 2 1-15,-2 1-1 16,-6 1 1-16,-1-3-1 15,-2 4 1-15,-3-2-1 0,-2-1 1 16,-2 0-1-16,-2-2 1 16,-6-2 0-16,-4 2-1 15,-1-1 1-15,-10-1 0 0,-5 1 1 16,-8 2-1-16,-8-3 2 16,-4 4 0-16,-7-1-3 15,-5 1 0-15,-7 0 0 16,-3 1 0-16,-5 1 0 15,-2 2 0-15,-6 1 0 0,-7 0 0 16,13-1 0-16,-13 1 0 16,13-2 0-16,-5 2 0 15,7-3 0-15,2 1 0 16,3-2 0-16,7-1 0 0,1 0 0 16,6-1 0-16,0-2 0 15,1 1 0-15,3 1 0 16,-1-3 0-16,-4 2 0 0,-1 0 0 15,-2-1 0-15,-3 3 0 16,-4 2 0-16,-4 0 0 16,-10-2 0-16,4 5-15 0,15-2-71 15,-25-6-2 1,-3-5-5-16,0-6-8 0,1-8-1 16</inkml:trace>
  <inkml:trace contextRef="#ctx0" brushRef="#br0" timeOffset="28012.1104">16821 15331 24 0,'-15'-36'63'16,"-3"-4"-7"-16,5 6-7 15,-3-4-9-15,6 5-9 16,-4-2-6-16,4 3-2 0,0-1-2 16,-1 3-3-16,2 2-1 15,-1 4 0-15,3 1-3 16,-3 5-2-16,4 2-1 15,-1 0-1-15,2 7-2 16,-1-2-1-16,6 11-1 16,-5-11-1-16,5 11-1 0,0 0-2 15,0 0 0-15,0 0 0 16,0 0-2-16,0 0 1 0,0 13-1 16,1 1 0-16,6 6 0 15,1 6 0-15,2 5 1 16,3 5-1-16,-1 5 1 15,1 3 0-15,3 6-1 0,-1 4 0 16,5 4 1-16,0 0-1 16,1 2 1-16,-1 5-1 15,4 5 0-15,-1 2 0 0,-2 6-1 16,2 1 1-16,-2 1 0 16,-1 6 0-16,1 2 0 15,-1 3-1-15,-2 3 1 0,3 1 0 16,0 1 0-16,1 3-1 15,1 2 2-15,1 3-1 16,0 1 2-16,2-2 0 16,1 0 0-16,-13-53-2 15,1 7 1-15,0 1 2 0,1 5-3 16,1-2 1 0,1 7-1-16,1-2 0 0,2 1-1 15,-2-1 0-15,3 3 1 16,-1-7-1-16,0 2 1 15,0-3-1-15,2-3 0 0,-3-2 0 16,2-2 2-16,-2-4 0 16,-2-10 1-16,-18-40-1 15,16 31 1-15,-1 1 0 16,-2-11 0-16,0-2 0 16,-13-19 1-16,0 0-1 15,0 0-1-15,0 0 1 16,0 0-1-16,0 0-1 0,0 0 0 15,0 0 0-15,0 0 0 16,0 0-1-16,0 0 1 16,0 0-1-16,0 0 1 15,5 2 0-15,1-1 0 16,-1-1 0-16,-1 1-1 16,1 0 1-16,0 1 0 0,15 11 0 15,-11-8-1-15,2-1 1 16,-1 3-1-16,2-1 1 15,2 1 1-15,-2 1-1 16,31 15 1-16,-15-6-1 16,-7-4 0-16,0 2 1 15,0 0 0-15,1-1-1 0,2 2 0 16,-1 1 1-16,-1 1-1 16,1 2 1-16,0-1-1 15,0 2 1-15,-3-2-1 16,1 1 0-16,-21-20 1 15,27 28-1-15,1 0 0 16,-28-28 1-16,21 23-1 0,2-1 0 16,-23-22 0-16,21 13 0 15,1 0 0-15,-22-13 0 16,20 0 0-16,1 0-1 16,-21 0 1-16,29-8 0 15,-1-4 0-15,-2-2-1 16,0 0 1-16,5-3 1 15,2-1-2-15,8-5 1 0,47-30-1 16,-36 27 1-16,7-4-1 16,2-3 0-16,8 3 1 15,-1-1-2-15,5 0 2 16,2-1 2-16,4 3-1 16,5-4 1-16,6 0 0 0,3 2 0 15,4-3 0-15,3 1-1 16,4 1 1-16,1 2-4 15,6 1 2-15,-2 0-1 16,4 1 1-16,3 0-1 0,2-2 0 16,5 0 1-16,2 0-1 15,4-1 1-15,2-2-2 16,-1 0 1-16,-49 16 2 16,186-47 0-16,-10 4 0 15,-16 5 0-15,-16 1-1 0,-15 4 1 16,-18 7 1-16,-19 6-1 15,-39 8-2-15,-1 4 1 16,-9 0 0-16,-1 4-1 0,-8-1 1 16,-5 1 0-16,-1 2-1 15,-8 2 1-15,0 1 0 16,-7-1-1-16,-6 2 1 16,-5 1 0-16,0 1 0 0,-6 2 0 15,-5 1 0-15,-5 1-1 16,-1 0 1-16,-4 0 1 15,0 2-1-15,-4 0 0 16,-3-1 1-16,-1-1 0 16,-5 1 0-16,-2 0 1 0,0 2 0 15,-3 0-2-15,-1 1 0 16,-3-4 0-16,1 3 0 0,-3 0 0 16,2 0 0-16,3 0 0 15,-2 0 0-15,-1-1 0 16,1 0 0-16,7 0 0 15,-3 2 0-15,2-1 0 16,0 0 0-16,-1 0 0 0,5 1 0 16,-5 2 0-16,3-1 0 15,-3 2 0-15,0 0 0 16,1-1 0-16,-5 3 0 0,0 0 0 16,-3 0 0-16,2 1 0 15,-6-1 0-15,-3 0 0 16,-2 2 0-16,-4-2 0 15,1 0 0-15,-6 0 0 0,0 2 0 16,-2-2 0-16,-2 0 0 16,1 0 0-16,-2 1 0 0,1-1 0 15,-4 0 0 1,1-3 0-16,0 1 0 16,3 0 0-16,-1-2 0 0,1 0 0 15,1 0 0-15,2 1 0 16,1-2 0-16,0 1 0 15,1-1 0-15,-3 3 0 0,-4 0 0 16,-1 2 0-16,-3-2 0 16,-11 2 0-16,9 0 0 0,-9 0 0 15,0 0 0-15,0 0 0 16,0 0-3-16,-9-8-24 16,-13 6-61-16,22 2 0 15,-17-11-9-15,6 3-4 16,3-3 0-16</inkml:trace>
  <inkml:trace contextRef="#ctx0" brushRef="#br0" timeOffset="28901.0131">26776 17112 19 0,'-4'-14'85'0,"0"2"1"0,-3-4-3 15,7 16-20-15,-5-18-23 16,1 4-8-16,3 1-9 16,-5 2-8-16,5 1-3 15,1 10-3-15,-3-11-3 0,3 11-1 16,0 0-1-16,0 0-1 16,-3 15-1-16,3 4 0 15,0 3 0-15,0 4 0 16,0 3 0-16,0 2 0 15,0 1-1-15,0-1 1 0,3-2-1 16,-2-1 1-16,3-2-1 16,0-2 1-16,-2-1-1 15,-2-13-3-15,1 0 1 0,0 0-1 16,0-1-1-16,0-1-2 16,0 3-4-16,-1-11-11 15,0 12-26-15,0-12-38 0,0 0-2 16,0 0-6-1,0 0-4-15</inkml:trace>
  <inkml:trace contextRef="#ctx0" brushRef="#br0" timeOffset="29624.7387">26639 17090 37 0,'0'0'70'0,"0"-14"-12"16,0 14-10-16,-3-12-7 0,3 12-9 15,-5-12-7-15,5 12-4 16,0 0-3-16,-5-11-3 16,5 11-1-16,0 0-1 15,-6-11-2-15,6 11-1 0,0 0-2 16,-8-13 0-16,8 13-2 16,0 0 1-16,-4-12-3 15,4 12 1-15,-1-8-2 0,1 8 0 16,0-11 0-16,0 11-1 15,7-14 0-15,-7 14-1 16,15-16 0-16,-4 8 0 16,-1 0 0-16,4-1 0 15,0 1 0-15,0 2 0 0,-1-1 0 16,4 3 0-16,-1 2 0 16,1 3-1-16,1-1 1 15,0 1-1-15,1 6 1 16,0 2-1-16,0 4 1 0,-1 1-1 15,1 4 1-15,-4 1 0 16,0 0-1-16,-3 4 1 16,-2 1 1-16,-2-1-1 0,-2 2 0 15,-4-3 1-15,1 1 0 16,-2 0 0-16,-1 0 0 16,0-5 0-16,-4 0 1 0,-2 1 0 15,-2-2-1-15,-2-1 1 16,-3 0-1-16,0 0 2 15,-3-1-4-15,-2 0 0 16,-2-1 0-16,10-7 0 16,-3 0 0-16,1-1 0 15,0 0-3-15,0 0-4 0,-1 0-5 16,5-1-10-16,-4 1-33 16,3-4-31-16,9-2-5 0,-14 0-3 15,14 0-2 1</inkml:trace>
  <inkml:trace contextRef="#ctx0" brushRef="#br0" timeOffset="30811.0738">27336 16890 40 0,'3'-17'79'0,"-3"-1"1"15,3 3 0-15,-3-2-43 16,1 5-5-16,1 0-3 15,0 3-11-15,-2 9-5 16,0 0-3-16,0 0-2 16,0 16-2-16,-2 8 0 0,-1 7-3 15,-3 9-2-15,-2 10 4 16,-1 4-1 0,-2 5 0-16,2-1-1 0,-3-1 0 0,1 0 0 15,3-32-3-15,3 2-2 16,0-2 0-16,-1 2-5 15,1-5-8-15,2 2-22 0,3-4-45 16,-2 0-3-16,2-4-3 16,0-3-7-1</inkml:trace>
  <inkml:trace contextRef="#ctx0" brushRef="#br0" timeOffset="31222.1164">27941 16995 17 0,'-5'-11'83'0,"-5"3"3"16,-3 0-5-16,-1 2-3 0,-41 2-50 15,38 2-7-15,0 2-3 16,-2 3-6-16,2 5-4 15,-4 4-1-15,3 7-1 0,0 3-2 16,0 6 1-16,2 3-1 16,0 1-1-16,3 2 0 15,5 1 0-15,6-3-1 16,2-3 1-16,4-4-1 16,9-4 0-16,8-6-1 15,2-6 1-15,6-4-1 0,-1-5 0 16,5 0 0-16,-1-8-1 15,-4-3 1-15,-1-2-1 16,-5 1-2-16,-3 0-2 16,-5-4-6-16,-1 5-16 0,-7 1-53 15,-3-3-4-15,-3 1-8 16,0-2-5-16,-1-3 4 16</inkml:trace>
  <inkml:trace contextRef="#ctx0" brushRef="#br0" timeOffset="32715.832">14431 17225 0 0,'-15'-23'73'16,"0"2"5"-16,1 1-2 15,5 7-16-15,3 5-21 16,6 8-14-16,0 0-6 0,0 0-8 16,4 15-2-16,7 8-4 15,4 1-2-15,-4-6 0 16,-3-1 0-16,7 5-1 15,0 1 0-15,0 3-1 0,0 3-1 16,1 2-5 0,-1 1-9-16,3 0-19 0,0 1-32 15,-1-1-11-15,-2-2-3 16,0-4-5-16</inkml:trace>
  <inkml:trace contextRef="#ctx0" brushRef="#br0" timeOffset="33099.6374">14668 17373 29 0,'0'-54'76'0,"0"10"0"15,-2 12-1-15,20 16-32 0,-18 5-10 16,0 11-8-16,0 0-7 16,5 8-6-16,-5 10-4 15,0-8-4-15,0 7 0 16,-3-1 0-16,-3 3-2 15,2 1 0-15,-3 0-1 16,1 2 0-16,-1-2 0 0,1-2 2 16,-4 1 1-16,4-2 0 15,-3-3-1-15,3-1 1 16,-2-1-1-16,8-12 0 16,-13 14-1-16,13-14 0 0,-6 10-1 15,6-10 0-15,0 0 0 16,0 0-1-16,8-5 0 15,2 0 1-15,1 2-2 16,3 0 0-16,3 2 0 0,1 1-4 16,1 0-9-16,1 0-8 15,1 2-15-15,2 5-24 16,1-3-19-16,-1 1-5 0,-1-4-3 16</inkml:trace>
  <inkml:trace contextRef="#ctx0" brushRef="#br0" timeOffset="33565.117">15042 17359 59 0,'5'-23'82'0,"-5"6"0"15,-7 9-6-15,7 8-28 16,-16-12-15-16,16 12-10 16,-11-2-10-16,11 2-4 0,-12 0-3 15,12 0-2-15,-12 7 0 16,12-7-2-16,-7 11-2 15,7-11-1-15,-3 12 0 16,3-12 1-16,-2 14-1 16,1-5 1-16,1 1-2 0,0 0 1 15,1 1 1-15,2-2 1 16,2 1-1-16,0 1 0 16,-5-11 0-16,13 14 2 0,-4-8-2 15,-9-6 1-15,18 7 0 16,-9-5 0-16,3-2 0 15,-4 0 1-15,9-8 1 16,-2-7 1-16,-3-4 0 16,-4-4 0-16,-5 2 1 0,-3 0-1 15,-4 4 0-15,-8 3 0 16,2 2-2-16,-2 1-1 16,-2 4 0-16,2 4-1 15,-2 1 0-15,1 2 0 0,1 5-2 16,0 5-2-16,12-10-7 15,-10 14-14-15,6 1-54 16,4-6-2-16,0-9-8 16,0 14-5-16,0-14 4 15</inkml:trace>
  <inkml:trace contextRef="#ctx0" brushRef="#br0" timeOffset="33961.6578">15170 17213 73 0,'-7'-15'80'0,"7"15"0"16,-11-10-3-16,11 10-37 15,0 0-11-15,0 0-7 0,0 0-9 16,-10 10-5-16,8 0-3 16,-3 2-2-16,4 1 0 15,1 3-1-15,0-2 1 0,5-1-3 16,3 1 1-16,2-3-1 15,3-4 1-15,1 1-1 16,2-2 0-16,-4 1 1 0,-12-7-3 16,13 5 3-1,0-2-1-15,-4 1 1 16,-9-4-2-16,0 0 1 0,9 6-1 16,-9-6 1-16,0 0 2 15,0 0-2-15,5 8-1 16,-5-8 0-16,0 0 2 15,0 0 0-15,-2 10-2 0,2-10-3 16,0 0-7-16,0 0-17 16,-6 10-43-16,6-10-9 15,0 0-5-15,-11 5-3 0</inkml:trace>
  <inkml:trace contextRef="#ctx0" brushRef="#br0" timeOffset="35027.8935">14628 17311 30 0,'-9'-6'55'0,"9"6"-6"16,-14-12-4-16,14 12-9 16,-12-6-6-16,2 5-5 15,10 1-3-15,-16-4-6 16,16 4 0-16,-10-3-3 0,10 3-2 15,-13-1-2-15,13 1-1 16,0 0 0-16,-10 0-3 16,10 0 0-16,0 0-2 0,-8 0-1 15,8 0 0 1,0 0-1-16,0 0 0 0,0 0 0 16,0 0-1-16,0 0 1 15,0 0-1-15,0 0 0 16,-11-3 0-16,11 3 0 15,0 0 0-15,0 0 0 16,0 0 0-16,0 0 0 0,0 0 0 16,0 0 0-16,0 0 0 15,0 0 0-15,0 0-1 0,0 0 0 16,0 0 0-16,0 0-4 16,0 0-7-16,0 0-12 15,0 0-19-15,0 0-28 16,0 0-5-16,11 0-4 0,-11 0 1 15</inkml:trace>
  <inkml:trace contextRef="#ctx0" brushRef="#br0" timeOffset="35523.348">14526 17280 25 0,'0'0'28'0,"-9"-11"0"16,9 11-2-16,-7-9-2 15,7 9-3-15,0 0-2 16,-7-10-2-16,7 10-1 16,0 0-3-16,0 0-1 15,-6-10-2-15,6 10-4 0,0 0 1 16,0 0-5-16,0 0-2 16,0 0-7-16,0 0-11 15,0 0-22-15,0 0-19 16,0 0-3-16,10 0 1 0</inkml:trace>
  <inkml:trace contextRef="#ctx0" brushRef="#br0" timeOffset="36515.4209">14614 17194 0 0,'-14'0'57'0,"14"0"-6"16,-15 0-4-16,3 4-6 15,3 0-10-15,-4 4-3 16,7 1-7-16,-2 2-3 0,2 5-3 15,1 1-2-15,5-8-4 16,0 1-2-16,1 3 1 16,4 0-1-16,2 1 0 0,-1 2-1 15,5-3 2-15,0 2-2 16,2-1 2-16,0-2-1 16,3 0-1-16,2 0 0 15,2-4-2-15,-2 0 2 16,4-2-3-16,0-1 0 0,-3-2 0 15,2-2 0-15,-2-1 0 16,-3-4-2-16,5-4 4 16,5-8-3-16,-8-1 2 15,-10 0-1-15,-6 0 0 16,-2 3 0-16,-1 3-1 0,1 11 0 16,-10-16-2-16,10 16 0 15,-9-12 1-15,9 12-2 16,0 0 1-16,-9-10 0 0,9 10-1 15,0 0 0-15,0 0 1 16,0 0-1-16,0 0 0 0,0 0 1 16,0 0-1-1,-2 6 1-15,2-6 0 0,0 8 0 16,0-8 0-16,0 14 0 16,0-14-2-16,0 10-1 15,0-10 0-15,0 13 0 16,0-13 0-16,-5 17-1 0,2-9 0 15,0 4 1-15,-2-2 2 16,-3 0 0-16,3 0 0 16,-5 2 1-16,2-4 1 15,0 2-1-15,-3-4 0 0,-2 0 1 16,3-3 0-16,-3-2 0 16,0-1 0-16,13 0 1 15,-33-21 1-15,10-4 1 16,3-6-3-16,4-3 2 0,1-2-1 15,7 1 0-15,4 3 0 16,4 12-1-16,1 0-1 16,4 5 0-16,3 3 0 0,1 2 0 15,2 1 0 1,-2 4 0-16,3 2 0 0,-4 0 1 16,-8 3 0-16,13-3 1 15,-13 3-1-15,0 0 1 16,0 0 0-16,0 0 0 0,-7-10 0 15,7 10-1-15,-16-5 0 16,4 2 0-16,2 0 0 16,2 1-1-16,-3 2 0 15,3-1-1-15,8 1 0 0,-15 11 1 16,10 1-3-16,0-1-2 16,5 5-10-16,0 0-19 15,0 1-43-15,6 2-4 0,6-7-4 16,1-3-6-16</inkml:trace>
  <inkml:trace contextRef="#ctx0" brushRef="#br0" timeOffset="37001.7212">15326 16915 5 0,'-6'-7'76'0,"6"7"4"16,-17-6-1-16,17 6-5 16,-25-9-45-16,25 9-3 15,-11-12-6-15,11 12-6 0,0 0-4 16,-12-7-2-16,12 7-2 15,0 0-2-15,0 0 0 16,0 0-1-16,0 13-1 16,0-1 0-16,3 3 0 0,3 4 0 15,3 3 1-15,-2 2 0 16,5 1 0-16,1 2-1 16,-2-3 0-16,4 1 0 15,0-4 0-15,1 0 0 16,-2-3 0-16,2-2-1 0,0-2 0 15,2-3 0-15,-1-1 1 16,2-2-1-16,2-5 0 16,3-1 0-16,-1-2 0 0,3-3-1 15,2-5-2-15,-4-4-4 16,3 1-14-16,-10-3-42 16,0 0-20-16,-5-2-5 0,-7-1-4 15,-5 1-4-15</inkml:trace>
  <inkml:trace contextRef="#ctx0" brushRef="#br0" timeOffset="37192.8141">15426 17125 42 0,'-23'11'86'0,"4"-2"0"16,4-5-5-16,5-1-2 15,10-3-50-15,-9-10-8 0,12-4-6 16,8-3-9-16,5-4-4 15,5-5-7-15,6 0-18 16,2 3-53-16,4-6-4 16,0 2-7-16,-2 0-3 0,0 0 4 15</inkml:trace>
  <inkml:trace contextRef="#ctx0" brushRef="#br0" timeOffset="39765.2342">25138 16013 41 0,'0'0'80'16,"-11"-14"-1"-16,11 14-3 15,-9-30-26-15,9 30-25 16,0 0-6-16,4 7-5 15,1 6-6-15,-1 4-2 16,4 7 1-16,0 3-1 0,-1 6-1 16,1 3 0-16,-2-1-2 15,1 1 0-15,0-2-1 16,-4-2-1-16,1-2-6 16,-3-5-8-16,5-3-20 0,-5-4-40 15,2-7-8-15,-3-11-5 16,6 10-4-16</inkml:trace>
  <inkml:trace contextRef="#ctx0" brushRef="#br0" timeOffset="40132.3901">25374 16032 47 0,'10'-13'77'15,"-10"13"1"-15,0 0-2 0,-4 0-36 16,4 7-17-16,-2 1-6 16,-3 6-3-16,0-2-6 15,-4 3-1-15,-2 0-2 16,-4 1-1-16,-1-3-2 0,-2-1 1 16,2-3-1-16,0 1 1 15,2-4 1-15,0-1 0 16,2-4 1-16,12-1-1 15,-12 3 0-15,12-3 0 0,0 0 0 16,0 0-1-16,6 5-1 16,6-1 0-16,3 2-1 15,3 0 0-15,5 2 0 0,1 2-2 16,7 0-4-16,-3-2-28 16,4 0-44-16,2-2-5 15,-2-4-4-15,-2-2-5 16</inkml:trace>
  <inkml:trace contextRef="#ctx0" brushRef="#br0" timeOffset="40650.5886">25821 16041 17 0,'-16'-2'81'15,"-1"2"3"-15,0 0-3 16,-2 0-5-16,2 2-50 16,4 7-2-16,-1-1-8 15,-2 3-5-15,1 4-3 0,2 0-1 16,6 2-2-16,1 0-1 16,3-1-1-16,3-2 0 15,4-1-2-15,4-2 1 16,5-6-2-16,1-5 1 15,1 0 0-15,1-8-2 0,2-6 1 16,-4-2 0-16,1-4 0 16,-6-1 0-16,1-4 0 15,-6 0 0-15,2-1 0 0,-3 1 2 16,-3-1-1-16,0 2 1 16,-1-2 0-16,-5 4 1 15,1 2 1-15,-1 2 0 16,-2 5-1-16,4 2 0 0,4 11 0 15,-12-5 0-15,9 10-2 16,3 8 0-16,0 8 0 16,4 5-2-16,5 5 1 15,-2 5 0-15,4 3 1 0,3 0 0 16,-3-3-1-16,2-3-2 16,1-2-3-16,-6-7-7 15,5-3-15-15,-10-3-51 0,-3-18-6 16,12 3-5-16,-10-9-9 15,-1-7 9-15</inkml:trace>
  <inkml:trace contextRef="#ctx0" brushRef="#br0" timeOffset="41296.0479">24907 14823 9 0,'-5'-15'82'16,"-2"0"2"-16,0 0-2 15,7 15-9-15,-15-10-34 16,15 10-7-16,-13-11-12 16,13 11-7-16,0 0-4 0,-4 9-3 15,4 11-2-15,6 5-3 16,5 8 0-16,0 9 0 16,-1 5 0-16,5 4-1 15,-2 2-1-15,-1-2-3 0,-1-1-8 16,-4-9-17-16,-18-4-50 15,13-6-1-15,1-12-8 16,0-10-3-16</inkml:trace>
  <inkml:trace contextRef="#ctx0" brushRef="#br0" timeOffset="41642.037">25078 14925 0 0,'10'-20'74'0,"-4"4"5"0,-6 16-1 15,13-13-4-15,1 14-42 16,-14-1-9 0,0 18-4-16,-5 0-7 0,-5 3-3 15,-6 2-3-15,-4 3 0 16,-3 1-2-16,-2-3 0 0,3-3 0 16,3-2 0-16,1-5 0 15,3-5 0-15,7-2-1 16,8-7 0-16,-12 2 0 0,12-2 0 15,0 0-1-15,0 0-1 16,0 0 0-16,-5-5-1 16,5 5 0-16,0 0 0 15,5 5 0-15,-5-5 0 0,22 19 0 16,-5-7-1-16,5 3-2 16,2-1-7-1,7 1-27-15,5-2-41 0,-5-2-3 0,3-1-7 16,-4-5-4-1</inkml:trace>
  <inkml:trace contextRef="#ctx0" brushRef="#br0" timeOffset="41994.7582">25368 15170 50 0,'0'0'78'16,"12"-1"-1"-16,-5-7-1 0,8-1-34 15,-5-4-14-15,2 1-4 16,0-2-7-16,-5-1-4 16,2 3-1-16,-5-4-2 0,-4 4-1 15,-3 2-2-15,3 10-1 16,-19-12-1-16,4 10-1 16,-2 2-1-16,-3 3 0 15,1 8 0-15,-1 4-1 16,3 3 0-16,3 3-1 15,6 4 1-15,3-2 0 0,5 2-1 16,13-6 0-16,5-2 0 16,5-4 0-16,7-5 0 15,1-6-2-15,-2-2-4 16,5-6-12-16,-9 9-50 0,-1-13-16 16,-8-4-3-16,-7-1-8 15,-8 2-3-15</inkml:trace>
  <inkml:trace contextRef="#ctx0" brushRef="#br0" timeOffset="44501.621">17519 17995 40 0,'0'0'46'0,"0"0"-9"15,0 0-10-15,0 0-9 16,0 0 0-16,0 0-5 15,0 0-4-15,0 0-1 16,-3 2-2-16,-1 4 1 16,-1-1-1-16,1-2 2 0,0 3 0 15,1-1 0-15,-1 0 1 16,-6 4 2-16,10-9 0 16,0 0 0-16,0 0-1 15,0 0 2-15,0 0-1 16,0 0-1-16,0 0 0 15,0 0-1-15,0 0 1 0,0 0 0 16,0 0-2-16,0 0-1 16,0 0 0-16,1 2-1 15,4 2 0-15,0 0-2 16,0-1 1-16,-1 0-1 16,1 0 0-16,51-18 2 15,-46 5-1-15,-1 6 0 0,0-4-1 16,-1 3 0-16,4-4 0 15,-1 4-1-15,-1-3 1 16,2 1-4-16,2-1 1 16,1-3-1-16,-1 1 0 0,3 2 1 15,-1-3-1 1,2 1 0-16,2-3 0 0,-1-1 0 16,2 2 0-16,0-1 0 15,-1 2-1-15,2-2 1 16,-1 1 0-16,-2 0 0 15,2 0 0-15,-2 2-1 0,0-1 2 16,-1 3-1-16,-2-1 0 16,1 0 0-16,-1 1 0 15,-1 1 0-15,0 1 1 0,-1 0-1 16,0 1 0-16,1 0 0 16,-2 1-1-16,1-2 1 15,-1 0 0-15,3 1 0 16,-1 1 0-16,-1-1 0 0,1-1 0 15,-1 0 1-15,1 2-1 16,-1-2 0-16,1 1-1 16,0-1 1-16,0 1 0 0,-1-1 0 15,2 1 0 1,-1-3 0-16,0 1 0 0,0 1-1 16,1-2 1-16,0 1 0 15,1-2 0-15,-1 1 0 16,0-2 0-16,0 3 0 0,1-1 0 15,1 0 0-15,-2 1 0 16,2-2 0-16,-2 0 0 16,2 0 0-16,0 2 0 15,2-2 0-15,0 0 0 0,0 0 1 16,1-1-1-16,1 0 0 16,-1 0 1-1,1-1-1-15,1 2 1 0,11-3 1 16,7-6 0-16,-4 3 0 0,-3 3 0 15,-7-1 0-15,-3 5 0 16,-4 3-1-16,-6 2 1 16,1 0-2-16,-2-3 0 15,0 5-1-15,0-3 1 0,2 1 1 16,-2 0-1-16,0-1 0 16,1 0 1-16,1-1-1 15,0 2 0-15,0-2 0 16,2 3 0-16,-1-2 0 0,2 1 1 15,1 0-2-15,-2-1 2 16,0 1-1-16,0 0 0 16,1 0 0-16,-1 0 1 0,0 1-1 15,-1-2 0-15,-1 2 1 16,0-1-1-16,-2 1 0 16,1-1 0-16,1 0 0 0,-2 2 0 15,-1-2 0-15,0 1 1 16,-3 1-1-16,1 0 1 15,-1-1-1-15,-9 2 0 16,14 0 1-16,-14 0-1 0,14-2 0 16,-14 2 0-1,11-3 0-15,-11 3-1 0,8-6-4 16,-8 6-16-16,-21-14-60 16,21 14-4-16,0-18-3 15,-2 6-7-15,-8-6-4 0</inkml:trace>
  <inkml:trace contextRef="#ctx0" brushRef="#br0" timeOffset="46279.4747">17021 16469 45 0,'0'0'76'16,"-10"0"1"-16,10 0-21 15,0 0-16-15,0 0-9 0,0 0-10 16,0 0-4-16,0 0-2 16,0 0-3-16,0 0-2 15,9 0-2-15,-9 0 0 16,17-12-2-16,-4 3 0 16,3-1-1-16,4-1 0 0,0 0-3 15,5-1 0-15,-3-1 0 16,2 3-1-16,0-1 0 15,0 2 0-15,-2-1 0 0,1 3 0 16,-1-1 0-16,2 1 0 16,-1 0 0-16,1 0 0 15,0-1 0-15,-1 1 1 0,2 0-1 16,2 0 0-16,-3 0 0 16,2 0 1-16,-2 1-2 15,1-1 1-15,0 0 0 16,-2 4 0-16,1-3-1 0,-1 1 1 15,-1 1-1-15,-1 1 1 16,-2 0-1-16,1 1 1 16,-1 1-1-16,0 0 0 15,-1 2 1-15,-2-1-1 16,3 0 0-16,0 0 0 0,-2 0 0 16,2 0 0-16,0 0 0 15,-1 0 0-15,-1-1 1 16,1 0-1-16,-1-2 0 15,-3 0 1-15,-2 1-1 0,1 0 0 16,0 0 1-16,-1 0-1 16,-1 1 1-16,0-1-1 15,2 1 1-15,-2 0 0 16,5-2-1-16,-2 1 1 0,2-2 0 16,0 2 0-16,0-1 0 15,-1-3 0-15,2 2 0 16,-2-2 0-16,1 2 0 0,-2 1-1 15,2-1 1-15,-2 0-1 16,2 1 1-16,-1-1-1 16,4 0 0-16,-1-1 1 15,2-1-2-15,1-1 0 0,0 0 1 16,3 0-1-16,-2-3 1 16,1 3-1-16,-3-1 1 15,2 1-1-15,-2 0 2 16,-2 0-1-16,1 1 0 0,-2 0 1 15,2 0-1-15,-1 1 0 16,-1-1 0-16,0-1 1 16,0 1-1-16,1 0 0 15,-2-3 1-15,2 2-1 0,-2 1 0 16,-1 0 1-16,-1 0-1 16,-1 1 0-16,1-1 0 15,-2 2 0-15,-1 0 1 16,2 0-1-16,-1-1 0 0,1 0 0 15,2 0 1-15,0-2-1 16,1 0 0-16,0 0 0 16,3-2 1-16,-1 1-1 0,-1 2 0 15,-1 0 1-15,-3 0-1 16,0 3 0-16,-1-1-2 0,-2 4-3 16,-10 0-6-1,16 0-13-15,-16 0-51 0,14 7-10 16,-14-7-6-16,11 14-6 15,-4-3 2-15</inkml:trace>
  <inkml:trace contextRef="#ctx0" brushRef="#br0" timeOffset="52452.81">26885 15959 13 0,'0'0'74'16,"-12"-2"4"-16,12 2-1 16,0 0-35-16,0 0-9 0,10-13-4 15,9 7-9-15,7-2-6 16,3 0-2-16,7-3-4 16,2 0-2-16,6 2-2 15,-5 2 0-15,-2 0-2 0,-4 2 0 16,-5 2-1-16,-3 3 0 15,-5 0-2-15,-3 0-4 16,-4 5-22-16,17 1-48 0,-21-3-4 16,5-2-6-16,0-1-3 15</inkml:trace>
  <inkml:trace contextRef="#ctx0" brushRef="#br0" timeOffset="53676.9596">28234 15711 76 0,'-4'-16'82'0,"-3"2"-4"16,-2 1-2-16,0 1-45 16,-3 2-9-16,-1 2-4 0,-2 6-8 15,-3 0-4-15,-2 4-2 16,1 6-1-16,-4 7-2 16,3 5 0-16,3 3 0 0,0 3-1 15,5 2 1-15,7-1-1 16,3 0-1-16,3-6 1 15,9-3 0-15,3-6 0 0,2-5-1 16,1-6 2-16,0-1-1 16,-3-6 0-16,-2-3 1 15,-4-2 0-15,-3-4 0 16,-2 3 0-16,-1 0 1 16,-1 0-1-16,0 1 0 0,0 11 0 15,0-15 0-15,0 15 0 16,0-9-1-16,0 9 0 15,0 0 1-15,0 0-1 0,0 0 0 16,8-5 1-16,-8 5 0 16,0 0-1-16,10-1 1 15,-10 1 1-15,0 0-1 16,8 0 0-16,-8 0 0 0,0 0 0 16,0 0 0-16,11 0 0 15,-11 0-1-15,0 0 1 16,0 0-1-16,0 0 1 15,0 0 0-15,0 0-1 0,0 0 1 16,0 0-1-16,0 0 2 16,0 0-2-16,0 0 1 15,0 0 0-15,0 0-1 16,0 0 1-16,0 0-1 0,0 0 1 16,0 0-1-16,0 0 1 15,10-4-1-15,-10 4 0 16,0 0 0-16,0 0 0 15,0 0 1-15,3-9-1 16,-3 9 0-16,0 0 1 0,0 0-1 16,0-10 0-16,0 10 1 15,0 0-1-15,0 0 1 16,0 0-1-16,1-9-1 0,-1 9 1 16,0 0-1-16,0 0 1 15,0 0-1-15,9 3 0 0,-9-3 0 16,16 7 1-16,-6-5 0 15,1 0 0-15,3-1 1 16,1-1-1-16,-1-5 1 16,-1-4 0-16,1-5 0 15,-4-3-1-15,-4-6 1 0,-3-1 0 16,-3-4 0-16,-2-2 0 16,-7-2-1-16,-6 0 1 0,-4 1-1 15,-6 2 0 1,-1 3 0-16,-4 2 0 15,-3 7 0-15,-2 4 0 0,-3 10 0 16,-1 4-1-16,1 15 1 16,1 12-1-16,3 6 0 15,6 11 1-15,5 5-1 0,8 3 0 16,6 4 1-16,9-3-1 16,13-5 0-16,8-6 1 15,13-9 0-15,3-8-1 0,9-10-3 16,0-11-7-16,8-5-23 15,-2-8-44-15,-1-11-3 16,-5-3-6-16,2-6-5 16</inkml:trace>
  <inkml:trace contextRef="#ctx0" brushRef="#br0" timeOffset="54327.9464">29077 15401 48 0,'-5'-17'77'16,"2"6"-2"-16,3 11-1 16,-21-7-40-16,20 14-8 0,1 9-6 15,2 3-7-15,1 9-5 16,1 2 0-16,-1 5-3 15,0-2-3-15,-1 5-7 16,-2-4-15-16,0-14-35 16,-1 10-20-16,1-9-5 0,0-5-5 15</inkml:trace>
  <inkml:trace contextRef="#ctx0" brushRef="#br0" timeOffset="54689.7386">29266 15386 25 0,'-5'9'51'0,"4"8"-17"16,1 4-13-16,0 5-4 0,8-3-5 15,2 1-5-15,5-7-2 16,1 2-2-16,1-10 3 15,3 1 0-15,-3-10 1 16,-1-6 2-16,-1-4 0 16,-3-9 0-16,-3 0 0 0,-3-4-2 15,-1 1 1-15,-2-3 0 16,-3 2-2-16,0-2 3 16,-5 6-1-16,0 6 1 0,-3 0-2 15,-2 6 1-15,-3 4-2 16,1 5-2-16,-3 11-2 15,-1 1-4-15,3 11-10 0,1 3-25 16,0 3-29-16,10 1-4 16,2-5-4-16</inkml:trace>
  <inkml:trace contextRef="#ctx0" brushRef="#br0" timeOffset="54952.821">29804 15205 9 0,'0'0'76'16,"0"0"3"-16,-4 13-3 0,-6 6-5 15,10 4-50-15,-5 10-7 16,-5 0-1-16,-2 6-2 15,1-3-5-15,2 2-5 16,-3-1-11-16,1-7-47 0,-1 1-16 16,-1-7-5-16,1-7-5 15,-3-8 7-15</inkml:trace>
  <inkml:trace contextRef="#ctx0" brushRef="#br0" timeOffset="56026.7486">29441 15428 69 0,'-8'-16'71'0,"8"16"-19"15,0 0-44-15,-9-36-34 0,9 36-47 16,0 0 0-16</inkml:trace>
  <inkml:trace contextRef="#ctx0" brushRef="#br0" timeOffset="56255.9099">30243 15659 74 0,'-6'10'86'15,"6"-10"-4"-15,-9 9-7 0,9-9-2 16,0 0-79-16,0 0-26 16,0 0-39-16,6-3-6 15,-6 3-6-15,3-14-3 16</inkml:trace>
  <inkml:trace contextRef="#ctx0" brushRef="#br0" timeOffset="63186.4575">17159 16547 6 0,'0'0'41'0,"0"0"-3"16,0 0-4-16,0 0-6 15,0 0-3-15,0 0-2 0,0 0-3 16,0 0-3-16,0 0-2 16,0 0-3-16,0 0-2 0,0 0-1 15,0 0-3-15,0 0-2 16,0 0 0-16,0 0-1 16,-3 8 1-16,3-8-1 15,0 0 1-15,0 0-1 16,0 0 2-16,0 0-1 0,0 0 2 15,0 0-1-15,0 0 0 16,0 0 0-16,0 0 0 16,0 0-1-16,0 0 0 0,0 0 0 15,0 0-1-15,0 0-1 16,0 0 0-16,0 0 0 16,0 0-2-16,0 0 1 15,0 0 0-15,0 0-1 0,0 0 2 16,0 0-2-16,0 0-2 15,0 0-4-15,0 0-14 16,0 0-37-16,0 0-16 16,0 0-5-16,0 0-4 0</inkml:trace>
  <inkml:trace contextRef="#ctx0" brushRef="#br0" timeOffset="72053.6797">17384 16504 10 0,'-13'-2'71'0,"13"2"6"15,-9-1-13-15,9 1-17 16,0 0-10-16,-10-4-8 16,10 4-7-16,0 0-4 15,0 0-2-15,0 0-5 0,0 0-2 16,0 0-1-16,0 0-3 16,0 0 0-16,-8 5-2 15,8-5 0-15,0 0 0 16,0 12-2-16,0-12 1 0,6 11 1 15,-6-11-1-15,10 12 0 16,-10-12 0-16,10 11 0 16,-10-11 0-16,10 12 0 15,-10-12 0-15,13 10 0 0,-13-10-1 16,14 10 0-16,-14-10 0 16,15 10 0-16,-15-10 0 15,16 8 0-15,-6-4 0 16,-1 1 0-16,0-1 0 0,0 0 0 15,0 0 0-15,0 1 0 16,0 0 0-16,1-1-1 16,-1 3 1-16,1-3 0 15,1 1 0-15,1 1 0 16,-1 1 0-16,1-1 0 0,2 0 0 16,1 0 0-16,-1 0 0 15,1-1-1-15,1 2 1 16,2-1 0-16,0-1 0 0,2-1 0 15,-1 1 0-15,0-1 0 16,1-2 0-16,3 1-1 16,-2 0 1-16,1-3 0 0,2 0 0 15,0 1-1-15,-1-1 1 16,3 0-1-16,-1 0 1 16,-2 0 0-16,1 0-1 15,1-1 0-15,-2 1 1 16,2-1-1-16,0-1 0 0,-3-1 0 15,4 3 1-15,-2-2-1 16,3 0 0-16,-2 0 0 16,1-1 0-16,-3 2 1 0,3 0-1 15,-1 0 1-15,0 0-1 16,0 0 0-16,-4 0 1 16,3 0-1-16,0 0 0 0,1-1 0 15,-5-2 0-15,5 0 1 16,-1 0-1-16,0-1 0 15,-1 0 1-15,1 0-1 16,-1 0 1-16,-1 1-1 0,-1 0 1 16,2 0-1-16,0-1 1 15,-4 1-1-15,3 1 0 16,0 0 0-16,2-2 1 16,-4 1-1-16,3 0 0 15,-2 0 1-15,1 0-1 0,1 1 0 16,0 0 0-16,-1-1 0 15,-2 1 0-15,3 0 1 16,-1 0-1-16,0-1 0 0,1 1 0 16,-3 0 0-16,3 1 0 15,-2-1 1-15,1 0-1 16,1 1 0-16,-5-1 2 16,4 1-2-16,-2 1 0 0,0 0 0 15,0-1 0-15,-1-1 0 16,2 3 0-16,-2-1 0 15,2 0 0-15,-3-1 0 0,2 0 0 16,-1 1 0-16,2 0 0 16,-2-1 0-16,1 0 0 15,-2 1 0-15,3-1 0 16,-3 1 0-16,2 0 0 0,-1-1 0 16,1-1 0-16,0 3 0 15,-3-2 0-15,1 0 0 16,-4 1 0-16,3-1 0 15,-2 1 0-15,0 1 0 16,-2-1 0-16,-1-1 0 16,-2 2 0-16,-1 0 0 0,1 0 0 15,-10 0 0-15,15 0 0 16,-15 0 0-16,17 0 0 0,-17 0 0 16,17 0 0-16,-7 0 0 15,3 0 0-15,1 0 0 16,0 0 0-16,1 0 0 15,1-1 0-15,0-1 0 0,3 1 0 16,0 0 0 0,1-1 0-16,-1 2 0 0,2-2 0 15,0 1 0-15,2-1 0 0,-1 1 0 16,3-1 0 0,-2 1 0-16,1 0 0 0,-1-1 0 15,1 0 0-15,-2 2 0 16,1-1 0-16,-2 0 0 15,-2 0 0-15,2 1 0 0,-3-2 0 16,0 1 0-16,0 0 0 16,1 0 0-16,-1 0 0 15,1 1 0-15,-2-2 0 16,2 0 0-16,-1 1 0 0,0 0 0 16,1-2 0-16,0 2 0 15,0-1 0-15,-1-1 0 16,2 0 0-16,1 1 0 15,-1-1 0-15,1 1 0 0,2-2 0 16,-3 1 0-16,5 0 0 16,-4 0 0-16,2 0 0 15,-2 1 0-15,3-1 0 0,0-1 0 16,-3 0 0-16,0-1 0 16,1 0 0-16,3 0 0 15,-3 0 0-15,1 1 0 16,-1 0 0-16,2-1 0 15,-1 1 0-15,0 3 0 0,-1-2 0 16,1 0 0-16,-2 0 0 16,-1 0 0-16,0 0 0 15,-1-1 0-15,2 1 0 0,0 0 0 16,0 0 0-16,1-1 0 16,-1 1 0-16,-1-1 0 15,2-1 0-15,1 4 0 16,0-3 0-16,-4 1 0 0,2-1 0 15,-1 2 0-15,-1-1 0 16,3 0 0-16,-2 0 0 16,0 0 0-16,-1 1 0 0,3-1 0 15,-4 0 0-15,4 0 0 16,-4-1 0-16,3 1 0 16,-1 0 0-16,0 0 0 15,1 0 0-15,1-1 0 16,0 1 0-16,-2-1 0 0,-1-1 0 15,0 3 0-15,1-1 0 16,-2-2 0-16,1 2 0 16,1 0 0-16,1-1 0 0,1 0 0 15,2 1 0-15,-4-1 0 16,0 2 0-16,1 1 0 16,1-1 0-16,2 0 0 15,-3 1 0-15,1 0 0 16,-2 1 0-16,3 0 0 0,0 0 0 15,0 0 0-15,1-1 0 16,4 1 0-16,-6 0 0 16,2 1 0-16,5-2 0 0,-2 0 0 15,2 0 0-15,-3-1 0 16,3 1 0-16,-6-1 0 16,7 0 0-16,-5 0 0 15,5 0 0-15,-7 0 0 16,5 1 0-16,-3-2 0 0,-1 1 0 15,2 1 0-15,-1-1 0 16,-1 1 0-16,-2 1 0 16,1 0 0-16,-3-2 0 0,3 2 0 15,-3-1 0-15,5 1 0 16,-7 0 0-16,3 0 0 16,-1-1 0-16,-1-1 0 15,1 1 0-15,0-1 0 0,1 2 0 16,-2 0 0-16,1-2 0 15,-2 1 0-15,1-1 0 16,2 1 0-16,-1-1 0 0,0 1 0 16,1-1 0-16,-3-1 0 15,3 1 0-15,1-2 0 16,2 2 0-16,-1-1 0 0,-1-1 0 16,3 2 0-16,2-3 0 15,-4 3 0 1,3 0 0-16,-2-1 0 0,0-1 0 15,3 2 0-15,-2-1 0 16,4-1 0-16,-3 1 0 16,5-1 0-16,-4-2 0 0,4 1 0 15,-1 2 0-15,-3-1 0 16,2 0 0-16,-5 0 0 16,2 2 0-16,-2-4 0 0,-2 5 0 15,-3-3 0-15,2 2 0 16,-2-2 0-16,0 1 0 15,-2 0 0-15,2-2 0 16,-2 0 0-16,4 0 0 0,-2 0 0 16,1-2 0-16,3 1 0 15,-3 1 0-15,0-1 0 16,-2 0 0-16,0 2 0 0,-1-1 0 16,-1 2 0-16,-6-1 0 15,3 3 0-15,-4-1 0 16,-9 2 0-16,14-3 0 15,-14 3 0-15,10-2 0 16,-10 2 0-16,8-2 0 16,-8 2 0-16,0 0 0 0,10 0 0 15,-10 0 0-15,0 0 0 16,8-2 0-16,-8 2 0 0,0 0 0 16,12 0 0-16,-12 0 0 15,0 0 0-15,7 2 0 16,-7-2-18-16,9 9-70 15,-9-9-3-15,0 0-4 0,-6-2-7 16,6-8-4-16</inkml:trace>
  <inkml:trace contextRef="#ctx0" brushRef="#br0" timeOffset="72713.7415">23705 15640 81 0,'-10'-15'87'0,"1"0"-2"16,3 4-5-16,-5-2-38 16,5 4-10-16,6 9-9 15,-13-11-10-15,13 11-4 0,0 0-3 16,-6 7-1-16,6 7-3 16,1 6 0-16,4 6-1 15,-1 7 0-15,6 6 0 16,-2 0-1-16,2 5 1 15,-2-2-2-15,3-2-1 16,-3-3-3-16,0-7-7 0,1 0-11 16,0-8-22-16,-3-4-38 15,2-7-3-15,-8-11-7 0,18 4 0 16</inkml:trace>
  <inkml:trace contextRef="#ctx0" brushRef="#br0" timeOffset="73067.0323">23911 15709 56 0,'12'-15'82'0,"-6"3"0"0,-6 12-4 15,9-12-36-15,-9 12-12 16,0 0-7-16,2 9-11 16,-7 3-5-16,-7 2-1 15,-5 3-4-15,2-2 0 0,-3-2-1 16,2 0-1-16,-1-2 1 15,4-4 0-15,0-2 0 16,3-2 0-16,10-3 1 16,-9 0-1-16,9 0 1 0,0 0-1 15,0 0 1-15,-2 13 1 16,2-13-2-16,6 17 1 16,5-4-1-16,0 0 1 15,5 0 0-15,1 2-1 0,0-2 0 16,1-2-4-16,2 1-4 15,-5-3-15-15,5-7-38 16,3 4-20-16,1-5-5 16,0-1-6-16,-1-1 0 0</inkml:trace>
  <inkml:trace contextRef="#ctx0" brushRef="#br0" timeOffset="73451.8928">24219 15766 19 0,'0'0'85'0,"-6"-16"-1"16,6 16-2-16,-15-9-5 0,15 9-44 16,-14 0-10-16,14 0-6 15,-14 13-8-15,8 1-2 16,3 4-2-16,-1 2-2 16,3 2-1-16,1 0 0 0,3-2-1 15,4-1-1-15,4-4 1 16,-2-4-1-16,6-3 1 15,-1-6 0-15,0-2 0 0,-2-1 2 16,-1-7 0-16,0-4 0 16,-3-1 1-16,-2-1 0 15,-1-2 0-15,-4-3 0 16,-1 0-1-16,0 3 0 0,-5 0-1 16,-3 2-1-16,-3 3 0 15,-2 5-1-15,-2 6 0 16,-4 0 0-16,1 8 0 15,-3 4-4-15,1 4-3 16,2-1-10-16,6 4-29 0,2 0-37 16,7-3-4-16,3 1-6 15,1-6-4-15</inkml:trace>
  <inkml:trace contextRef="#ctx0" brushRef="#br0" timeOffset="75299.6094">16945 16525 34 0,'0'0'39'15,"-7"-13"-6"-15,7 13-11 16,-1-8-11-16,1 8-14 0,5-6-14 15,-5 6-11-15,19-4-8 16,-7 2-5-16</inkml:trace>
  <inkml:trace contextRef="#ctx0" brushRef="#br0" timeOffset="75613.5186">17065 16479 17 0,'0'0'44'0,"0"0"1"16,0 0-4-16,0 0-5 15,-4-10-6-15,4 10-6 16,0 0-2-16,0 0-3 16,0 0-5-16,0 0-1 0,0 0-4 15,0 0-1-15,0 0-2 16,0 0 0-16,0 0-1 16,0 0 1-16,0 12-1 15,5-1 1-15,4 2 1 0,4 4 2 16,1 2-3-16,5 0 2 15,1 4-3-15,4-4 0 16,4 5-2-16,4-3 0 0,1-1-1 16,5-5 0-16,7-4-1 15,5-7-3-15,12-4-11 16,-2 0-44-16,18-20-19 16,11-10-4-16,4-15-6 0,10-9-1 15</inkml:trace>
  <inkml:trace contextRef="#ctx0" brushRef="#br0" timeOffset="84183.2404">17585 16580 18 0,'0'0'36'0,"-11"-6"-2"16,11 6 1-16,0 0-5 0,-11-1-2 16,11 1-2-16,0 0-2 15,-8-1-3-15,8 1-1 16,0 0-3-16,0 0-1 16,0 0-2-16,-8 0-2 15,8 0-1-15,0 0-2 0,-10 3-1 16,10-3-1-16,0 0 1 15,-9 9-2-15,9-9-1 16,0 0 0-16,-10 8-2 16,10-8 1-16,0 0-1 0,0 0 0 15,0 0 0-15,0 0-1 16,0 0 1-16,-9 6-1 16,9-6 0-16,0 0 0 0,0 0-1 15,0 0 1-15,-9 1-1 16,9-1 0-16,0 0-1 15,0 0 1-15,-10 1 0 16,10-1-1-16,0 0 0 0,0 0 1 16,-10-1-1-16,10 1 0 15,0 0 1-15,-10-11-1 0,10 11 1 16,-8-11 0 0,8 11 0-16,-10-12 1 0,10 12-1 15,-12-13 0-15,12 13 1 16,-12-11-1-16,12 11 1 15,-9-12-1-15,9 12 0 0,-11-11 0 16,11 11 0-16,-9-9 0 16,9 9 0-16,0 0 0 15,-9-10 0-15,9 10 0 16,0 0 0-16,0 0-1 0,0 0 0 16,0 0 1-16,0 0-2 15,0 0 1-15,0 0 0 16,0 0-1-16,6 12 1 15,3-4 0-15,1 3 0 0,3 2 0 16,2 0 0-16,1 1 1 16,0 2-1-16,3-2 0 15,0-1 1-15,0 2-1 0,1-1 1 16,1-1-1-16,-2 1 1 16,4-2-1-16,1 0 1 15,1-1 0-15,-1-1-2 16,4 0 2-16,0-1 0 15,-1-2 0-15,-1-3 0 0,0 0 0 16,-1 0 0-16,-1-2 0 16,1 1 1-16,-1 1-1 15,0-2-1-15,3 1 1 16,-2 0 0-16,5-2-1 0,-1 2 1 16,1 0-1-16,4 0 0 15,-2-3 1-15,1 1-1 0,3-1 1 16,-1 0-1-16,1 0 1 15,1 0-1-15,2 1 1 16,1-2-1 0,-2 0 1-16,4-3-1 0,-2 2 0 15,1-1 1-15,0 1-1 0,0 0 0 16,-1-1 1-16,1 1-1 16,-1-2 0-16,-2 4 1 15,1-1-1-15,-3-1-1 16,-2 0 2-16,-1 2 0 15,0 0-2-15,0-2 0 0,-1 1 1 16,-4 0 1-16,1-1-1 16,0 0 0-16,-2-1 0 15,1 0-1-15,-3 2 2 0,1-1 0 16,-2 0 0-16,-2-1-2 16,1 0 1-16,-1 0 1 15,-1 2-1-15,-1 0 1 0,0-2-1 16,0 1 1-1,0 0 0-15,0-1-1 0,1-1 1 16,1 1-1-16,0-1 1 16,1 0-1-16,-1 1 1 0,1-1-1 15,1 1 1-15,-1 1-1 16,-3 0 0-16,4 0 1 16,0 1-1-16,-1 0 1 15,0 0-1-15,4 0 0 0,-2 1 0 16,4-1 0-1,-1 0 0-15,3 2 0 0,-1-2 1 16,2 1-2-16,0 0 1 16,3 0 0-16,-2 0 1 0,1-1-1 15,-1-1 0-15,2 0 0 16,-1 0 0-16,1-3 0 16,-1 0 1-16,1 2-1 15,-1-3 0 1,0 1 0-16,-5 1 0 0,3-1 1 0,-2 1-1 15,-5-2 0-15,1 3 1 16,-2 0-1-16,-1-1 0 0,-2-1 1 16,0 0-1-16,-3 1 0 15,2-1 0-15,-1 1 1 16,0-1-1-16,0 1 0 16,-2 1 0-16,0 0 0 15,-2 0 1-15,1 1-1 0,0-1 0 16,-1 1 0-16,1-1 1 15,3 0-1-15,-4 0 0 16,4 0 0-16,3-2 0 16,-1 2 1-16,2-3-1 0,4 2 0 15,-2-1 1-15,0 0-1 16,4 1 0-16,-2 0 1 16,3 0-1-16,0 1 0 0,-1 0 0 15,4-1 1-15,2 1-1 16,2 0 1-16,1-3-1 15,1 3 1-15,6-3-1 16,-4 0 0-16,0 0 1 16,3-3-1-16,-4 2 0 0,-1 0 0 15,0 0 0-15,-1 1 1 16,-2-3-1-16,-2 2 0 0,0 1 0 16,1-1 0-1,-3 1 1-15,-1 0-1 16,1-1 0-16,1 0 0 0,-4 1 1 15,1-2-1-15,4 2 0 16,-2 0 1-16,-2 0-1 0,-2-1 0 16,-3 1 1-16,4 1-1 15,-6 1 1-15,2-1-1 16,0 1 0-16,-5-2 0 16,1 1 0-16,1 0 1 0,0 1-1 15,1-1 0-15,-1 0 0 16,-3 0 0-16,2 1 0 15,-1 0 0-15,-1 1 1 16,1 0-1-16,-3 0 0 0,-1 0 0 16,1 0 0-16,-1 1 0 15,2-1 0-15,-1 0 0 16,-1 0 0-16,0 0 1 16,1 0-1-16,-2 0 0 0,3 1 0 15,0 0 0-15,-1-1 1 16,1 1-1-16,2 0 0 15,-1 0 0-15,0-1 0 16,-1 1 0-16,1 0 0 0,5 0 0 16,-6 1 0-16,2 1 0 15,-3-3 0-15,3 2 0 16,-1-1 2-16,-1 1-2 0,1 0 0 16,0-1 0-16,0 0 0 15,0-1 0-15,-2 2 0 16,0-1 0-16,0-2 0 15,0 1 0-15,-3 1 0 16,0-2 0-16,-1 1 0 0,3 0 0 16,-3 1 0-16,-1-1 0 15,0 0 0-15,2 1 0 16,-2 0 0-16,0-1 0 0,4 1 0 16,-1 0 0-16,-2-2 0 15,2 2 0-15,2-1 0 0,-1 0 0 16,2 0 0-1,-1-1 0-15,3 3 0 16,0-2 0-16,-2 1 0 0,1-1 0 16,0 1 0-16,1-2 0 15,-2 3 0-15,1-2 0 16,-3 0 0-16,1 0 0 0,1 0 0 16,1 1 0-16,-2-1 0 15,1 1 0-15,-2 0 0 16,1-1 0-16,0 2 0 0,-1-1 0 15,-4 0 0-15,1 0 0 16,1 0 0-16,-4 0 0 16,3 0 0-16,0 0 0 0,0 1 0 15,-4-1 0-15,6 1 0 16,-2-1 0 0,-2 2 0-16,3-2 0 0,0 1 0 15,-3 0 0-15,2 0 0 0,1 0 0 16,-2 0 0-16,-1 0 0 15,3 0 0-15,-4-1 0 16,1 1 0-16,1-1 0 16,-3 0 0-16,-9 2 0 0,15-4 0 15,-15 4 0-15,14-3 0 16,-14 3 0-16,0 0 0 16,0 0 0-16,7 0 0 15,-7 0 0-15,0 0 0 0,0 0 0 16,0 0-3-16,0 0-29 15,0 0-53-15,0 0-5 16,0-13-5-16,-2 0-6 16,2-1-1-16</inkml:trace>
</inkml:ink>
</file>

<file path=ppt/ink/ink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04:31.763"/>
    </inkml:context>
    <inkml:brush xml:id="br0">
      <inkml:brushProperty name="width" value="0.05292" units="cm"/>
      <inkml:brushProperty name="height" value="0.05292" units="cm"/>
      <inkml:brushProperty name="color" value="#FF0000"/>
    </inkml:brush>
  </inkml:definitions>
  <inkml:trace contextRef="#ctx0" brushRef="#br0">6917 9754 17 0,'0'0'50'0,"-4"24"-9"16,2-7 3-16,1 7-2 15,-1-1-7-15,2 3-4 16,-4-2-2-16,3 1-6 15,-1-2-3-15,2-1-5 16,0-1-5-16,0-4-4 16,1-4 0-16,7-1-1 0,2-4-1 15,2-3-1-15,2-4 0 16,0-1 0-16,3 0-1 16,-1-3 0-16,-1-2-1 15,-2 0 1-15,-4 2-1 0,-9 3 0 16,13-4 1-16,-13 4-1 15,0 0 0-15,-9 13 0 0,0 1 0 16,-4-2 0-16,1 8 1 16,-1 0 0-16,-1 4 0 15,4 0 1-15,-2 2 0 16,3-2 0-16,3-1 1 0,3 0-1 16,3-4 0-1,0 0-1-15,2-6 0 0,9-1 0 16,0-3 0-16,4-4 0 15,5-3-2-15,2-2-5 16,4-4-9-16,-1 4-19 0,4-10-45 16,4-4-1-16,-2-5-9 15,4-4 0-15</inkml:trace>
  <inkml:trace contextRef="#ctx0" brushRef="#br0" timeOffset="232.4552">7454 9836 7 0,'0'-19'80'16,"-5"5"2"-16,-1 5-4 16,-4 4-2-16,2 5-44 15,8 0-7-15,-16 6-6 0,8 6-9 16,2 4-5-16,1 3-2 16,2 4-1-16,2 2 0 15,1 5-2-15,3 0 0 16,2 2 0-16,2-2-3 15,0 1-7-15,-2-5-13 16,-5-26-28-16,14 29-25 0,-8-12-5 16,0-3-5-16,-6-14 1 0</inkml:trace>
  <inkml:trace contextRef="#ctx0" brushRef="#br0" timeOffset="746.6472">7429 10046 6 0,'-4'-22'69'0,"-1"-5"4"15,2 2-1-15,2-7-28 16,1 3-9-16,5-1-9 16,2 4-7-16,4 3-5 15,-2 4-1-15,4 7-4 0,1 6 0 16,-2 6-3-16,1 10-1 16,-2 6-1-16,-4 7-2 15,0 6 1-15,0 4-1 16,-5 1-1-16,-3 2 0 15,1-2 0-15,-4-2 0 0,-3-6 0 16,2-4 0-16,-1-5 1 16,0-9 0-16,6-8-1 15,0 0 1-15,0 0 0 0,1-9 0 16,1-1-1-16,4-2-1 16,2 2 1-16,3-2-1 15,0 5 0-15,2 1 0 0,5 3 0 16,1 1 0-16,-1 2 0 15,4 4 1-15,-1 5-1 16,1 2 1-16,-3 2 0 0,-3 6 0 16,-5 2 1-16,-3 4 0 15,-8 2 0-15,-2 3 1 16,-14 1 1-16,-4 2 0 16,-10-1 1-16,-4-1 0 0,-5-3 0 15,1-1-1-15,0-7-1 16,5-4 1-16,5-4-4 15,6-8-1-15,13-4-6 16,6-7-13-16,8-9-49 0,15-1-12 16,3-5-6-16,7-4-6 15,4-3-2-15</inkml:trace>
  <inkml:trace contextRef="#ctx0" brushRef="#br0" timeOffset="1040.135">7824 9875 24 0,'-2'-9'84'15,"2"9"0"-15,-11-13-3 16,11 13-4-16,-8-4-46 0,8 4-5 16,0 0-7-16,-9 12-6 15,8 1-4-15,1 3-2 0,-1 5-2 16,5 5 0-1,3 1-1-15,0 3 0 0,0 2-2 16,3 0 0-16,-2-2-1 16,2-1 0-16,-2-3-2 15,2-3-3-15,-3-7-10 16,4-5-38-16,-3-2-29 0,3-5-4 16,-1-4-6-16,0-8-5 15</inkml:trace>
  <inkml:trace contextRef="#ctx0" brushRef="#br0" timeOffset="1565.3242">8041 9843 59 0,'-8'9'84'15,"8"-9"-2"-15,-8 8-3 16,8-8-4-16,0 0-58 16,16-5-4-16,1-3-1 15,3 3-4-15,3-5-3 16,4 1-1-16,1 0-3 0,-2 1 1 16,0 2-1-16,-3 0 0 15,-3 1-1-15,-4 3-1 16,-1 2 0-16,-15 0-1 0,11 0 1 15,-11 0-2-15,0 8 0 16,0-8 1-16,-7 8 0 16,7-8 2-16,-15 3 1 0,6-3 1 15,9 0 1 1,-16-3 1-16,16 3 1 0,-19-6 1 16,19 6 0-16,-16-3 0 15,16 3-1-15,-15 0 0 16,15 0-1-16,-7 14-1 0,6-2 0 15,1 4-2-15,0 3 1 16,4 4-1-16,2 4 0 16,1 2 0-16,1 1-1 15,2 1 1-15,-4 0 0 0,1-1-1 16,1 0 0-16,-3-2-2 16,-2-3-4-16,5-1-15 15,-8 9-53-15,3-17-10 0,1-2-4 16,-4-14-6-16,12 13-2 15</inkml:trace>
  <inkml:trace contextRef="#ctx0" brushRef="#br0" timeOffset="2363.8283">8986 10040 25 0,'-15'0'86'0,"1"2"0"16,0-2-4-16,6-2-5 16,8 2-47-16,-8-15-6 15,11 5-8-15,5-3-7 16,9 1-6-16,0-2-8 0,7 2-17 15,3 12-48-15,0-8-7 16,-2 2-7-16,-1 3-5 16,-4 1-1-16</inkml:trace>
  <inkml:trace contextRef="#ctx0" brushRef="#br0" timeOffset="2535.5351">9050 10107 44 0,'-16'14'86'15,"7"-2"-3"-15,-2-5-4 16,6 13-6-16,5-20-48 16,0 0-5-16,8-10-11 15,5-3-14-15,10-3-34 0,6-1-35 16,1-3-5-16,4 1-6 16,1-2-3-16</inkml:trace>
  <inkml:trace contextRef="#ctx0" brushRef="#br0" timeOffset="3540.4686">10088 9468 28 0,'0'0'80'15,"0"0"1"-15,-7-5-4 16,7 5-3-16,0 0-48 16,-14 8-5-16,14-8-8 15,-23 16-4-15,10-8-3 0,-5 5-1 16,-5 0-2-16,0 1 0 15,0-1-1-15,-5 0 1 16,1-2 0-16,3-1 1 16,0 0-1-16,0-3 1 0,4 0 0 15,3-3 0-15,-1 1 0 16,4 1-1-16,3 1-1 16,1 0-1-16,5 1 0 0,-2 4-1 15,4 0 1-15,1 4-1 16,2 0 0-16,0 3 0 15,0 1 0-15,3-1 1 16,3 0-1-16,-5 0 0 16,2-3 0-16,-1-1 0 15,1-1 0-15,0-5 0 0,-3-9 0 16,8 13 1-16,-8-13-1 0,10 1 1 16,-10-1 0-16,19-5-1 15,-6-2 1-15,2-1 0 16,3 1 0-16,0 0-1 15,3 2 0-15,1 3 0 16,-1 2 0-16,0 2 0 0,1 7-1 16,-1 3 1-16,-3 5-1 15,-1 2 1-15,-6 2 1 16,-1 3 0-16,-5 0 0 0,-3 2 0 16,-2-2 1-16,-6 0 1 15,-3 0 0-15,-4-3 1 16,-5-1-1-16,-6-4 1 0,-1-3-1 15,2-3 0-15,-5-3 0 16,2-3-1-16,0-3 0 16,5-1-1-16,3 0-2 15,7-3-2-15,1-8-4 16,10 11-9-16,0-22-19 0,2 6-50 16,16-3-1-16,3 0-6 15,7-2-5-15</inkml:trace>
  <inkml:trace contextRef="#ctx0" brushRef="#br0" timeOffset="4014.5534">10288 9711 45 0,'4'-18'88'16,"2"6"-1"-16,-6 1-5 15,0 11-1-15,-24-12-48 0,24 12-9 16,0 0-8-16,-12 0-7 15,12 0-3-15,-8 14-2 16,6 0-1-16,-1 1-1 16,0 6-1-16,3-1-1 0,0 3 1 15,2 1-1-15,4-1 1 16,3-2-1-16,4-2 0 16,1-2 0-16,4-4 0 15,-1-3 1-15,2-3 0 16,-1-5-1-16,1-2 1 0,1-3 0 15,-5-5 0-15,0-3 0 16,-7-3 0-16,1-1 0 16,-5-2 0-16,-3 0 1 0,0 0-2 15,-4-2 1-15,-6 0 0 16,-1 3-1-16,-5 0 1 0,-2 3-1 16,-1 1 0-16,-2 4 1 15,0 2-1-15,-1 3 0 16,3 3 0-16,-3 0 0 15,8 7 0-15,0 1 0 16,7 5-2-16,1-2-2 0,5 6-5 16,1-4-8-1,8 5-22-15,14-3-44 0,-7-1-2 16,3-2-6-16,1-4-4 16</inkml:trace>
  <inkml:trace contextRef="#ctx0" brushRef="#br0" timeOffset="4493.1337">10609 9625 14 0,'0'-8'83'0,"0"8"1"16,-4-12-4-16,4 12-3 15,-8-2-42-15,8 2-7 16,-3 10-11-16,0 2-7 15,1 3-3-15,2 2-2 16,0 5 0-16,2 1-1 0,5 1-1 16,-1 3 0-16,8-5 1 0,-1 2-1 15,2-6-1 1,3-2 0-16,4-6 1 0,0-3-1 16,-3-6 0-1,1-1 0-15,-2-7 0 0,-1-4 0 16,-3-3-1-16,-5-2 1 15,0-2 0-15,-4 0 0 0,-5 0 0 16,0 0 0-16,-1-1 0 16,-7 3 0-16,-1-1-1 15,-6 3 1-15,-2 2-1 16,-3-1 0-16,0 7-1 0,-1 2 1 16,-3 3-1-16,1 1 0 15,3 5 0-15,1 4 0 16,8 3 0-16,0 3-1 0,9 4-2 15,2-3-4-15,3 5-10 16,4 0-28-16,9-1-38 16,3-2-2-16,2-3-6 15,3-3-4-15</inkml:trace>
  <inkml:trace contextRef="#ctx0" brushRef="#br0" timeOffset="4983.1835">11033 9574 68 0,'-12'-5'89'16,"-3"4"-4"-16,2 1-3 16,-2 0-4-16,2 8-56 15,2 3-4-15,2 2-8 16,3 2-3-16,3 4-2 0,3 3-1 15,0-2-1-15,6 2-1 16,2-1 0-16,5-1 0 16,-1-1-1-16,5-4 0 15,-1-6 0-15,3-3 0 0,1-2 1 16,-3-4-1-16,4-3 0 16,-5-6 1-16,1-4-1 15,-3-1 0-15,2-1 1 16,-8-2 0-16,3-3 1 0,-8 2 0 15,-1-1-1-15,-2-2 1 16,-3 4 0-16,-4 1-1 16,-5-2 0-16,-1 5-2 0,-1 2 0 15,-3 5 0-15,-2 1 0 16,2 4 0-16,1 1 0 16,0 2 0-16,2 5 0 0,4 2 0 15,0-1 0-15,6 5 0 16,-3-2-7-16,7 2-4 15,0-13-11-15,1 20-30 0,7-8-33 16,5-2-3-16,-1-2-5 16,7-5-3-16</inkml:trace>
  <inkml:trace contextRef="#ctx0" brushRef="#br0" timeOffset="5404.7861">11364 9505 51 0,'8'-15'87'16,"-8"15"-3"-16,0 0-4 0,0 0-4 16,0 0-51-16,0 0-4 15,-2 7-9-15,-1 2-5 16,3 5-2-16,-2 3-1 0,1 2-1 16,1 1-1-16,1 2 0 15,3 1 0-15,5-4 0 16,3 1-1-16,2-5 1 15,4-3 0-15,-2-4 0 16,3-5 1-16,-1-3-1 0,1-6 2 16,0-5-1-16,-5-6 2 15,0-4-1-15,-1-1 1 16,-1-5 1-16,-5-2-1 0,-2 1-1 16,-3 1-4-16,-2 0 0 15,-4 4 0-15,-3 3 0 16,-7 5 0-16,-2 8 0 15,-6 4 0-15,0 5 0 0,-3 6 0 16,-3 4 0-16,5 2 0 16,1 3 0-16,1-3 0 0,10 3-17 15,-3-5-68-15,13-2-2 16,1-10-4-16,0 14-8 16,0-14-2-16</inkml:trace>
  <inkml:trace contextRef="#ctx0" brushRef="#br0" timeOffset="7579.1991">7718 10885 16 0,'-7'-14'83'15,"-1"1"5"-15,1 1-5 16,0 2-3-16,7 10-42 15,-14-8-12-15,14 8-9 0,0 0-7 16,-4 5-3-16,4 8-3 16,4 3-2-16,2 5 0 15,3 6 0-15,1 3 1 0,1 4 0 16,-2 0 0-16,2 2 0 16,-3-2-1-1,2 0-2-15,-5-3-4 0,1-1-11 16,0-5-24-16,-6-3-41 15,0-4-3-15,1-8-6 0,-1-10-5 16</inkml:trace>
  <inkml:trace contextRef="#ctx0" brushRef="#br0" timeOffset="7993.7634">7639 11001 66 0,'-8'-14'80'0,"3"0"0"16,3-2-3-16,12 1-38 15,-5-1-7-15,8 0-9 0,1 2-10 16,3 3-3-16,0 1-2 16,7 6-1-16,1 2-1 15,0 4-1-15,4 8 0 16,-1 5-1-16,4 4-1 15,-5 6 2-15,1 2-1 0,-4 2 0 16,2 1-1-16,-8 4 1 16,-4-1-1-16,-3-3 0 15,-4 3 1-15,-4-1-2 0,-3-2 1 16,-6 1-1-16,-8-1 0 16,-2 0-1-16,-5-5 1 15,-4 2 0-15,0-6-1 0,0-2 0 16,0-3 0-16,2-4-2 15,4-5-1-15,0-4-6 16,8-1-15-16,1 3-46 16,10-5-16-16,0-15-2 0,5 2-7 15,8-2-5-15</inkml:trace>
  <inkml:trace contextRef="#ctx0" brushRef="#br0" timeOffset="8315.9695">8574 11064 57 0,'0'0'89'0,"-14"12"-2"16,14-12-4-16,0 0-2 0,-7 8-53 16,7-8-12-1,0 0-1-15,8-3-6 0,2-2-3 16,2 0-3-16,3 1-3 16,-1-6-9-16,3 7-22 0,6-2-50 15,-11 5-1-15,0 0-6 16,-12 0-7-16</inkml:trace>
  <inkml:trace contextRef="#ctx0" brushRef="#br0" timeOffset="8509.3567">8576 11264 73 0,'-13'14'89'0,"3"-3"-3"15,10-11-5-15,-13 11-1 16,13-11-62-16,0 0-3 15,14-7-3-15,-3-3-7 16,8 3-8-16,-4-5-15 16,5-9-60-16,4 9-1 0,-4 2-7 15,2 0-5-15,3-2-3 16</inkml:trace>
  <inkml:trace contextRef="#ctx0" brushRef="#br0" timeOffset="9445.5741">9850 10734 17 0,'0'0'75'15,"0"0"2"-15,0 0-3 16,-11 12-3-16,5-1-55 0,-2 2-1 16,-1 3 0-16,-4 1-4 15,-1-2-1-15,-2-1 1 16,-4 0-2-16,-1-5 0 0,0-2 0 16,0-4 0-16,1-3-1 15,1-3 0-15,3-6-2 16,2-5 0-16,6-2-2 0,0-3 0 15,6-2-2-15,2 1 0 16,0 0 0-16,9 1-1 16,0 3-1-16,5 5 0 15,3 5 0-15,1 6 1 0,2 1-1 16,2 11 0-16,-1 8 0 16,1 3 0-16,-2 9 0 15,-3 3 1-15,-6 4-1 0,0 1 1 16,-8 2 1-16,-3 1-1 15,-1-2 1-15,-10 0 0 16,-1-7 0-16,-7 0 0 16,0-8 0-16,-2-5 0 0,0-5-1 15,-2-8 0 1,3-3 0-16,2-5 0 0,2-6 0 16,2-6 0-16,5-3-1 15,-1-5 0-15,5-2 0 16,5 0 0-16,0 0 0 0,4 1-1 15,7 4 0-15,1 3 1 16,4 5 0-16,4 4-1 16,2 5 1-16,2 4 1 0,0 5-1 15,4 5 0-15,-4 4 1 16,0-1-1-16,1 5-2 16,-1 1-4-16,-1-5-13 0,4-8-41 15,-4 3-22-15,1-7-6 16,2-6-3-16,-2-4-8 15</inkml:trace>
  <inkml:trace contextRef="#ctx0" brushRef="#br0" timeOffset="9846.1478">10143 10850 36 0,'-7'-9'84'0,"7"9"-1"16,-12-6-4-16,12 6-3 15,-8 6-53-15,6 3-3 16,2 3-8-16,2 4-4 0,5 3-3 16,-2 0 0-16,7 2 0 15,1-2 0-15,3 0-1 16,3-6 1-16,5-3-1 0,-2-5 0 16,3-4 0-16,3-2-1 15,-6-6-2-15,2-8 0 16,-5 0-1-16,-1-4 1 15,-5 0 0-15,-3-2 0 0,-3 0 0 16,-7 0 1-16,0 0 0 16,-10 2 0-16,-1 0 0 15,-6 5 0-15,-2 0-1 0,-3 6 0 16,-4 3-1-16,3 5 0 16,-1 2 0-16,-1 7-1 15,5 6 1-15,6 2-3 16,5 4-3-16,8 2-14 15,1 4-41-15,9-3-22 0,10-1-4 16,5-5-5-16,0 0-4 16</inkml:trace>
  <inkml:trace contextRef="#ctx0" brushRef="#br0" timeOffset="10314.2458">10635 10799 23 0,'-12'-7'90'0,"3"2"0"0,-4 4-7 16,6 0-4-16,-2-27-25 16,9 28-39-16,-5 8-2 15,2 3-7-15,3 7-3 0,3 2-1 16,1 2 0-16,4 2-1 15,2 1 0-15,5-2-1 16,-1-1 1-16,2-5 0 16,1-3 0-16,2-2-1 15,2-9 2-15,-2-3-1 0,1 0 0 16,-2-9 1-16,-1-4-1 16,-4-2 0-16,-1-5 1 15,-2 0 1-15,-6-3-1 0,-4 2 1 16,0-1 0-16,-8 0 0 15,-2 3 0-15,-6-1-1 16,-2 5 0-16,-4 4 0 16,-2 3-1-16,-1 4-1 0,3 4 0 15,-3 2 0-15,3 6 0 16,3 3-3-16,8 3-5 16,-1-3-14-16,9 5-60 15,3-1-3-15,3-1-6 16,5 0-4-16,3-4-4 0</inkml:trace>
  <inkml:trace contextRef="#ctx0" brushRef="#br0" timeOffset="11019.383">11162 10718 41 0,'-9'-8'90'0,"9"8"-1"16,-15-14-5-16,15 14-3 15,-15-8-51-15,15 8-7 0,-12 0-7 16,12 0-8-16,-14 16-3 16,10-1-2-16,4 4-1 15,-1 3-2-15,1 3 1 16,0 1-1-16,2 0 0 16,3-1 1-16,6-2-1 0,-2-4 0 15,2-4 1-15,4-4-1 16,-4-4 1-16,3-4 0 15,1-3-1-15,1-4 1 16,-5-6 0-16,1-1 0 0,1-3 0 16,-6-2 0-16,0-1 0 15,-1 1 0-15,-5-1 0 16,-1 0 0-16,0 1 1 0,-9 1-1 16,2 1 1-16,0 2-1 15,-6 1 0-15,1-1 1 16,0 4-2-16,-4 2 1 15,1 1-1-15,-3 3-1 16,4 2-1-16,-1 0-2 16,6 2-4-16,-5 2-11 0,14-4-34 15,-8 12-31-15,8-3-4 0,0 0-5 16,4-1-3-16</inkml:trace>
  <inkml:trace contextRef="#ctx0" brushRef="#br0" timeOffset="11556.1351">11629 10696 22 0,'12'-11'83'0,"-12"11"1"15,1-12-3-15,-1 12-3 16,6-15-48-16,-6 15-3 0,0-12-6 16,0 12-8-16,0 0-3 15,-5-10-2-15,5 10-2 16,-7 0-2-16,7 0-1 16,-13 10-1-16,3 0-1 15,2 3 0-15,-4 4 0 16,5 2-1-16,-4 6 1 0,5-1-1 15,0 2 0-15,4 1 1 16,2-2-1-16,1-2 0 16,6-3 0-16,4-5 1 0,1-4-1 15,3-5 0-15,1-5 1 16,0-1-1-16,-1-7 1 16,0-4-1-16,-2-3 1 15,2-1-1-15,-8-4 1 0,1 1 0 16,-4-1 0-16,-1 0 0 15,-3-2 0-15,0 2 1 0,-5-1 0 16,-6 4-1-16,2 2 0 16,-7 0 0-1,0 5 0-15,0 3-1 0,0 4-1 16,0 2-2-16,3 1-5 0,2 8-19 16,8 2-55-1,0 2-3-15,3 0-5 0,1 0-7 16,7-2 1-16</inkml:trace>
  <inkml:trace contextRef="#ctx0" brushRef="#br0" timeOffset="12053.4919">11973 10699 76 0,'0'-8'90'0,"0"8"-3"16,-3-12-5-16,3 12-1 16,0 0-65-16,-12-13-2 15,12 13-1-15,0 0-6 16,0 0-3-16,-7 0 0 16,7 0-2-16,-6 13-1 0,3-1-1 15,2 4 0-15,0 1 1 16,1 3-1-16,1 1 0 0,5 1 0 15,1-2 0-15,5-1 0 16,-2-3 0-16,4-3 1 16,3-3-1-16,1-2 1 15,1-7 0-15,-1-1 0 0,1-3 0 16,-1-6 0-16,-1-1 0 16,-3-6 0-16,-3-1 1 15,0-1 1-15,-6-3-1 16,-1-1 1-16,-3-1 0 0,-1-1-1 15,-3 0 1-15,-3 0 0 16,-5 5-2-16,1 1 2 16,-6 3-3-16,2 4 0 0,-2 5 0 15,0 3 0-15,2 3-3 16,1 0-2-16,1 6-12 16,-1 1-66-16,13-7-4 15,-11 15-3-15,11-15-5 16,0 0-6-16</inkml:trace>
  <inkml:trace contextRef="#ctx0" brushRef="#br0" timeOffset="13335.2214">13326 10853 57 0,'0'0'81'0,"0"-18"-2"16,0 9-2-16,-9-1-41 0,9 10-6 16,-9-19-4-16,7 8-11 15,-3 0-3-15,-3 0-3 16,-2 1-1-16,-3 0 0 15,-3 2-4-15,3 1 0 0,-5 3 0 16,0 3-1-16,-2 1-1 16,-2 2 0-16,2 7 0 15,-1 3-1-15,2 4 0 16,2 4 0-16,0 4 0 16,6 1-1-16,3 1 1 0,6 1-1 15,2-2 0-15,2-4 1 16,8-1-1-16,2-4 0 15,4-4 1-15,-1-6 0 16,4 0 0-16,0-6-1 0,-4 0 1 16,1-6 0-16,-5-4 0 15,1-1 0-15,-3-3 0 16,-2 1-1-16,-5 0 1 16,1-1-1-16,-3 3 1 0,0 1-1 15,0 10 0-15,-1-13 0 16,1 13 0-16,0 0-1 0,-7 0 1 15,7 0-1-15,-2 20 1 16,2-6-1-16,4 4 1 16,4 0 0-16,5 0-1 15,4-3 3-15,1-2-1 16,4-3 1-16,5-4 0 0,-3-6-1 16,2 0 0-16,0-8 0 15,-4-5 0-15,-5-2-1 0,0-7 0 16,-8 0 0-16,-2-5 0 15,-5 0 2-15,-2-5 1 16,-8 1-1-16,-2-4 0 16,-7 1 0-16,-3 0 0 15,-2-1-1-15,-6 1 1 0,-3-1-1 16,-2 4-1-16,-3 1 1 16,-4 5-1-16,2 3 0 15,-2 7 0-15,0 7 0 0,-1 5 0 16,1 6-1-16,1 10 1 15,2 12-1-15,4 5 0 16,4 10 1-16,-1 8 0 16,10 6 0-16,4 6 0 0,9 3 0 15,5-1 2-15,3-1 0 16,6-4 0-16,10-5 1 16,4-6-1-16,8-10-1 15,6-6-4-15,3-18-16 16,-2-3-64-16,20-8-3 0,7-11-3 15,4-9-8-15,5-7-3 16</inkml:trace>
  <inkml:trace contextRef="#ctx0" brushRef="#br0" timeOffset="13958.5158">14089 10631 38 0,'-6'-8'88'0,"-4"-2"-2"15,4 0-4-15,-6 1-1 16,6-1-52-16,6 10-8 15,-13-11-4-15,13 11-6 16,0 0-4-16,0 0-2 0,-5 11-2 16,5 5-1-16,2 6-1 15,1 3 0-15,2 6 0 16,1 3-1-16,-2 4 1 16,-1-2-1-16,0-1 0 0,0 1-4 15,-3-7-9-15,3-1-31 16,-3-1-38-16,1-8-2 0,1-6-6 15,-2-13-5 1</inkml:trace>
  <inkml:trace contextRef="#ctx0" brushRef="#br0" timeOffset="14392.7985">14313 10589 35 0,'0'-10'86'16,"0"10"-2"-16,0 0-3 16,-10 1-4-16,9 16-34 15,1-7-31-15,4 4-1 0,2 2-4 16,3 3-2-16,2 3-1 16,5 1-1-16,1 1-2 15,1 0 0-15,1-1 0 16,-1-3 0-16,1-4 1 0,0-3-1 15,4-5 1-15,-2-6-1 16,0-1 1 0,-1-4 0-16,-1-7-1 0,-1-3 1 0,-2-2 0 15,-6-4 0-15,0-2 1 16,-7 1-1 0,-3-3 0-16,-1 0 0 0,-7 1 1 15,-2 1-1-15,-3 3-1 0,-1 2 0 16,-3 5-1-16,-2 5 0 15,-1 6 0-15,0 5-1 16,-2 7-1-16,3 6-1 16,6 6-6-16,2-1-8 0,6 5-21 15,9-3-44-15,1-1-3 16,8-2-5-16,5-4-6 16</inkml:trace>
  <inkml:trace contextRef="#ctx0" brushRef="#br0" timeOffset="14684.8036">15066 10383 68 0,'-1'-12'86'15,"1"12"-4"-15,-10-8-2 16,10 8-3-16,-14 8-60 15,11 7-2-15,-1 3-6 16,0 6-3-16,-1 3-1 0,4 4-2 16,0 4 0-16,-1 2-1 15,1 2-1-15,-1 5 1 16,0-2-2-16,-2 3-4 16,-3-6-6-16,5 4-19 0,1-5-50 15,-6-5-3-15,-2-7-5 16,1-8-5-16</inkml:trace>
  <inkml:trace contextRef="#ctx0" brushRef="#br0" timeOffset="15068.4432">14713 10321 37 0,'-13'3'81'15,"2"8"-2"-15,1 3-3 16,5 5-4-16,4-1-57 16,1 3 0-16,7-5-3 0,3-2-3 15,3-7-3-15,-1-5 1 16,1-2 1-16,-2-6 0 15,-5-5-1-15,-3-3 1 0,-2-3-1 16,-1 1-1-16,-5-1-1 16,-8 3 0-16,2 0-3 15,-4 6 0-15,-1 4 0 16,-2 4-2-16,1 4 0 16,1 6-4-16,6 9-16 0,4 3-60 15,6 2 0-15,2 2-6 16,11-3-6-16,6 2-2 15</inkml:trace>
  <inkml:trace contextRef="#ctx0" brushRef="#br0" timeOffset="15667.6161">15489 10731 47 0,'-16'-14'83'0,"16"14"-2"15,-19-2-4-15,8 8-3 16,4 5-59-16,-1 1 0 0,3 4-3 15,1-1-5-15,4 2-3 16,1-5 0-16,5-2-2 0,6-5 1 16,5-3-1-16,-2-2 0 15,1-5 0-15,-3-4 2 16,2-5 2-16,-3 0 1 16,-5-4 0-16,-2 0 1 15,-5-1 1-15,2 2-1 16,-8-2 0-16,-2 4-1 0,-4 3-2 15,-5 2-1-15,1 6-2 16,-1 3 0-16,2 1-1 16,-2 6 0-16,5 4-1 15,-1 1-1-15,7 4-6 0,6-15-20 16,-7 20-57-16,8-10-2 16,-1-10-5-16,20 16-7 0,-7-14-1 15</inkml:trace>
  <inkml:trace contextRef="#ctx0" brushRef="#br0" timeOffset="16230.3302">16075 10526 10 0,'-18'5'94'0,"3"0"-2"16,1-1-4-16,6-1-6 0,8-3 1 16,-11 0-69-16,11 0-4 15,11-7-3-15,5 4-11 16,-5-5-19-16,-11 8-58 15,25-12-2-15,-8 10-6 0,0 3-4 16,-6-1-4-16</inkml:trace>
  <inkml:trace contextRef="#ctx0" brushRef="#br0" timeOffset="16367.0105">16085 10656 1 0,'-20'20'88'15,"-2"3"2"-15,1-7-5 0,5-1-4 16,2-6-1-16,14-9-66 15,0 0-9-15,5-5-7 16,19-15-64-16,6 13-11 16,7-4-7-16,5-5-6 15,1-1-3-15</inkml:trace>
  <inkml:trace contextRef="#ctx0" brushRef="#br0" timeOffset="17042.6884">16934 10376 64 0,'-24'-8'89'0,"1"2"-1"0,3-2-5 16,2 3-2-16,6-1-58 0,12 6-2 15,-9-10-6-15,9 10-5 16,22-16-3-16,7 5-2 15,9-2-1-15,9 0-2 0,3-2 0 16,6 1 0 0,-2 3-1-16,-6 0-1 0,-4 6-2 15,-11 2-5 1,-7 3-8-16,-12 0-15 0,-14 0-39 16,6 17-16-16,-12-4-5 0,-5 0-5 15,-4-1-2-15</inkml:trace>
  <inkml:trace contextRef="#ctx0" brushRef="#br0" timeOffset="17273.9026">17134 10293 7 0,'-12'-7'86'0,"-4"-1"3"15,6 3-2-15,-2-3-5 16,3 8-39-16,9 0-10 0,-15 0-10 16,15 0-8-16,-5 18-6 15,4-4-2-15,1 6-2 16,2 3-1-16,2 2-1 15,0 7 0-15,1-1-1 0,1 3-2 16,-1-3-3-16,1 4-8 16,-6-5-17-16,-1-2-55 15,1-1-3-15,-1-4-5 16,-3-4-6-16,-1-3 1 16</inkml:trace>
  <inkml:trace contextRef="#ctx0" brushRef="#br0" timeOffset="17862.6897">16896 10717 54 0,'-18'6'87'15,"3"-3"-1"-15,3 3-5 16,12-6-1-16,-6 12-56 0,6-12-7 16,22 3-3-16,0-3-6 15,8 0-2-15,7-5-1 16,4-2-1-16,2-3-1 15,0 0 0-15,-2 0 0 0,-6-3 0 16,-4 2-1-16,-5 1 1 16,-2 0 0-16,-9 1 0 15,-5 0 0-15,-10 9 0 0,12-14-1 16,-12 14 1-16,4-9-1 16,-4 9-1-16,0 0-1 15,0 0 0-15,5 6 0 16,-2 3 0-16,0 3-1 15,2 6 1-15,-3-1-1 0,2 3 1 16,-1 2 0-16,-2-4-1 16,0-2 2-16,-1-1-1 15,0-5 0-15,0-10 1 0,0 0 0 16,0 0 0-16,0 0 0 16,0-11 0-16,0-6-1 15,0-2 1-15,0-4 0 16,7-2-1-16,0 0 1 0,5-1-1 15,1 5 0-15,0 1 0 16,1 2 0-16,1 7 0 16,-1 2-1-16,-2 6 1 0,1 3-1 15,-2 9 1-15,-2 5-1 16,0 5 1-16,-3 1-1 16,-2 5 1-16,0 1-1 0,-2 2 1 15,-1-3-1 1,1 0-3-16,0-5-2 15,2 0-9-15,-2-10-13 0,-2-10-49 16,16 6-8-16,-4-6-6 16,0-6-6-16,0-5 3 0</inkml:trace>
  <inkml:trace contextRef="#ctx0" brushRef="#br0" timeOffset="18114.6363">17664 10496 66 0,'0'-23'92'15,"0"3"-4"-15,0 4-3 16,0 7-1-16,0 9-55 0,-3-14-8 16,3 14-6-16,0 0-5 15,-7 5-4-15,6 6-1 16,1 6-1-16,-2 1-2 16,2 6 0-16,0 3 0 0,0 3-2 15,0-2 0-15,0 1 0 16,-1-2 0-16,0 1-4 15,-2-6-3-15,3 2-10 16,-8-9-17-16,-4-1-50 16,6-3-2-16,6-11-7 0,-12 13-5 15</inkml:trace>
  <inkml:trace contextRef="#ctx0" brushRef="#br0" timeOffset="19610.9883">17540 10685 68 0,'0'0'78'0,"1"-13"-2"16,-1 13-1-16,15-12-42 0,-2 6-8 16,2 1-7-16,-1-2-4 15,2 4-3-15,0-3-2 0,0 3-1 16,-2 1-1 0,1-2 1-16,1-2 0 0,0 1 0 15,2-3-2-15,-2 0 0 16,1-2-1-16,-2-1 0 15,-2-2-1-15,-3 1-1 0,-3-2 0 16,-3 2 0-16,-4 0 0 16,0 2 0-16,-1 0-1 15,1 10 0-15,-13-14-1 0,3 10 1 16,1 3-2-16,-1 1 1 16,-1 6 0-16,0 6-1 15,3 4 0-15,0 4 0 16,1 3 1-16,6 4-1 0,1-1 0 15,0 3 0-15,9-2 0 16,2-2 0-16,3-3 0 16,2-5 1-16,0-4-1 0,5-6 0 15,0-4 1-15,-1-3 0 16,1-6 0-16,-1-6 0 16,-1-5 0-16,-1-2 0 15,0-5-1-15,-4 1 1 0,-4-4 0 16,-1 1 0-16,-3 0 0 15,-2 0-1-15,-2 3 1 16,-2 2-1-16,0 4 2 16,-1 4-2-16,-5 4 0 0,-3 5 0 15,-1 4 0-15,1 1 0 16,-1 7 0-16,2 1-2 16,1 2 2-16,4-2 0 15,3 0 0-15,0-9 0 0,13 12 0 16,0-12 0-16,4 0 2 15,3 0-2-15,4-2 0 16,-4-1 0-16,3 2 0 0,-2 1 0 16,-2 1 0-16,-3 9-2 15,-1 3 2-15,-5 5 0 16,-2 4-1-16,-3 1 1 0,0 4 0 16,0 2-1-16,1-1 1 15,1-4 0-15,2-2 0 16,4-4 0-16,3-6 0 15,3-6 0-15,3-6 1 16,0 0-1-16,2-11 0 0,0-3 0 16,-3-6 1-16,0-1-1 15,-5-4 0-15,-1-2 2 16,-3-1-2-16,-3 1 0 0,-5 0 0 16,-1-2 0-16,-2 5 0 15,0 0 0-15,-2 5 0 16,-5 4 0-16,-2 3 0 15,-4 6 0-15,3 5 0 0,-2 1 0 16,11 0 0-16,-17 19 0 16,12-5 0-16,0 2 0 15,5 1 0-15,0 0 0 16,1 0 0-16,6-1 0 0,0-2 0 16,3-3 0-16,-2-3 0 15,2-4 0-15,-2-1 0 16,4-3 0-16,-12 0 0 15,16-8 0-15,-6-2 0 0,0-1 0 16,1-4 0-16,1 2 0 16,1 0 0-16,2-1 0 15,-1 4 0-15,4 1 0 0,0 4 0 16,0 1 0-16,-1 4 0 16,-2 0 0-16,-2 7 0 15,-4 4 0-15,-5 3 0 16,-4 5 0-16,0-1 0 0,-7 2 0 15,0 1 0-15,-3-2 0 16,4-4 0-16,1 0 0 16,3-4 0-16,2-11 0 15,2 9 0-15,6-9 0 0,2 0 0 16,3-6 0-16,1-2 0 16,1-3 0-16,-1-3 0 15,-1-3 0-15,1 0 0 0,-2-2 0 16,-1-5 0-16,-2 0 0 15,1-2 0-15,-2 0 0 16,0 4 0-16,-2-3 0 16,-2 7 0-16,-1 0 0 15,0 7 0-15,-1 0 0 0,-2 11 0 16,1-10 0-16,-1 10 0 16,0 0 0-16,0 0 0 15,-1 11 0-15,-1 1 0 16,-1 5 0-16,1 1 0 0,0 9 0 15,0-1 0-15,0 6 0 16,2-2 0-16,0 2 0 0,-1 0 0 16,5-2 0-16,2-1 0 15,4-4 0-15,-1-3 0 16,3-3 0-16,1-6 0 16,-1-1 0-16,2-2 0 15,-1-6 0-15,-1-1 0 0,0-3 0 16,0-1 0-16,1-4 0 15,-7-6-35-15,2-1-52 0,0-4-3 16,-2-2-4 0,1-1-5-16,0-5-2 0</inkml:trace>
  <inkml:trace contextRef="#ctx0" brushRef="#br0" timeOffset="19818.6827">18833 10475 76 0,'-16'1'92'0,"4"1"-3"16,12-2-6-16,0 0-1 15,0 0-60-15,0-8-5 16,13 4-4-16,2-4-7 0,4 5-5 16,0-5-14-16,2 4-65 15,-1-2-5-15,2 2-3 16,3-3-8-16,0-4-3 15</inkml:trace>
  <inkml:trace contextRef="#ctx0" brushRef="#br0" timeOffset="20353.3">19396 10410 11 0,'-19'2'94'0,"2"3"-2"0,0-3-4 16,6-1-6-16,2-1 0 15,9 0-68-15,0 0-7 0,13-12-15 16,8-6-58-16,-3 15-15 15,-1 0-4-15,0 3-7 16,-3 0-4-16</inkml:trace>
  <inkml:trace contextRef="#ctx0" brushRef="#br0" timeOffset="20496.4926">19362 10524 29 0,'-13'15'91'0,"1"-4"-2"16,2 0-4-16,10-11-4 0,-7 36-22 15,7-36-55-15,10 20-65 16,5-20-14-16,4-5-7 16,9-2-7-16,5-4-5 0</inkml:trace>
  <inkml:trace contextRef="#ctx0" brushRef="#br0" timeOffset="21535.5159">20252 10266 1 0,'0'0'75'0,"2"-12"2"16,-2 12-3-16,0 0-2 15,-32-3-48-15,23 5-6 16,-2 2 0-16,1 4-3 16,-9 0-3-16,0 0-1 0,-5 0-1 15,0-1 0-15,-5-4 1 16,2 0-1-16,0-3-1 16,3-1-1-16,6-7 0 0,1-4-2 15,7-2-1-15,4-3-1 16,6-4-1-16,1 0-1 15,8 2-1-15,3 1 0 16,4 4 0-16,0 6-1 0,4 6 0 16,0 5 0-16,-1 13 1 15,0 5-1-15,-3 9 0 16,-1 4 1-16,-4 5 0 0,-3 6 0 16,-7-1 0-16,-1 2 0 15,-6-1-1-15,-9 0 1 16,-5-2 0-16,-3-4-1 0,-5-5 0 15,-3-3 1-15,2-8-1 16,-2-9 0-16,5-8 1 16,1-6 0-16,5-5 0 15,4-9-1-15,6-4 1 16,2-7 0-16,6 2 0 0,2-3-1 16,0 5 1-16,7 0-1 15,3 3 1-15,3 6-1 16,6 6 0-16,0 6 0 0,5 2 0 15,5 8 0-15,-1 6 0 16,1 4 0-16,1 4-2 16,-5 1-2-16,2 4-7 0,-11-5-21 15,2-1-51-15,-3-1-3 16,1-9-4-16,-1-6-8 16,3-7 1-16</inkml:trace>
  <inkml:trace contextRef="#ctx0" brushRef="#br0" timeOffset="21939.1912">20432 10335 82 0,'0'0'90'0,"-11"-5"-6"16,11 5-3-16,-10 13-2 15,8 4-63-15,-2 4-4 0,1 6-2 16,1 1-3-16,2 2-2 15,0 1 1-15,10 0-1 16,3-2-2-16,7-4 0 16,6-6 0-16,2-4 0 0,4-6 0 15,1-6-1-15,0-5-1 16,-6-8 1-16,1-5-1 16,-12-3 0-16,-1-4 0 0,-6-4 1 15,-4-1 0 1,-5-3-1-16,0 1 0 0,-2-3 0 15,-7 3 0-15,-1 3-1 16,-3 3 1-16,-3 5-2 16,0 5 0-16,-4 10 1 0,0 3 0 15,-1 6-1-15,1 8 2 16,1 4-3-16,3 1-2 16,7 7-6-16,-2-6-16 0,8 3-58 15,5-1 0-15,12-5-7 16,4-4-5-16,4-3-2 15</inkml:trace>
  <inkml:trace contextRef="#ctx0" brushRef="#br0" timeOffset="22397.2486">20845 10386 86 0,'-8'-4'91'0,"-4"0"-1"15,4 1-7-15,-4 3 0 16,12 0-60-16,-11 8-6 0,6 1-6 16,1 4-4-16,3 3-2 15,1 6-2-15,0-1 0 16,6 4-1-16,6 1-1 16,5 1 0-16,4-2 0 0,5-2 0 15,2-5 0-15,6-2 1 16,1-7-2-16,4-5 0 15,-4-4 0-15,0-6 0 0,-6-6 0 16,0-4 0-16,-6-6 0 16,-5-1 0-16,-4-4 0 0,-7 1 0 15,-4-3 0-15,-3 0 0 16,-1-1 0-16,-7 2 0 16,-4 1 0-16,-4 2 0 15,-3 4 0-15,-2 5 0 16,-2 6 0-16,0 5 0 0,-4 5 0 15,4 8 0-15,0 6 0 16,4 7 0-16,2 1 0 16,6 6 0-16,4-5-26 0,-8 6-58 15,18-2-4 1,8-3-3-16,0-2-6 0,5-4-4 16</inkml:trace>
  <inkml:trace contextRef="#ctx0" brushRef="#br0" timeOffset="22848.6685">21432 10357 17 0,'-21'-10'94'16,"0"5"0"-16,-3-2-5 0,3 1-4 15,-1 3-1-15,8 3-72 16,2 0-2-16,5 9-3 15,3 5-2-15,4 4-3 16,2 4 0-16,4 4-1 16,7 3 0-16,-1 3 0 15,6-2 0-15,4-1 0 0,2-3-1 16,6-4 0-16,0-8 0 16,4-3 1-16,0-9-1 15,-1-2 1-15,-6-10 0 0,0-4-1 16,-4-5 2-16,-6-5-2 15,-9 0 0-15,-1-3 0 16,-7-4 0-16,-2 1 0 16,-6 0 0-16,-3 0 0 0,0 3 0 15,-4 2 0-15,-2 5 0 16,-1 5 0-16,0 4 0 0,1 9 0 16,-1 4 0-16,0 8 0 15,4 6 0-15,1 6 0 16,3 3 0-16,4-3-11 15,6-12-62-15,2 15-14 16,7-2-2-16,5-5-9 0,4-5-2 16</inkml:trace>
  <inkml:trace contextRef="#ctx0" brushRef="#br0" timeOffset="23342.258">21916 10337 7 0,'0'-13'94'0,"0"13"2"0,0-13-7 16,0 13-4-16,0-10-1 15,0 10-67-15,0 0-3 16,0 0-4-16,-2 6-5 0,-1 5-1 15,-2 4 0-15,2 5-2 16,-3 5-2-16,4 1 0 16,1 5 0-16,1 0 0 15,0-1 0-15,5-1 0 16,6-3 0-16,2-4 0 0,5-4 0 16,5-8 0-16,2-4 0 15,5-6 0-15,-2-4 0 16,3-6 0-16,-4-5 0 0,2-5 0 15,-6-2 0-15,-2-4 0 16,-7 1 0-16,-3-4 0 16,-9 1 0-16,-2-4 0 0,-10 1 0 15,-9-1 0-15,-4 4 0 16,-6 4 0-16,-2 6 0 16,-5 6 0-16,-3 9 0 15,3 6 0-15,-4 8 0 0,14 8-20 16,-2 5-68-16,3 3-2 15,7 1-4-15,2-2-8 16,8-1-3-16</inkml:trace>
  <inkml:trace contextRef="#ctx0" brushRef="#br0" timeOffset="25038.3232">8169 12114 55 0,'-11'-20'86'0,"3"1"-1"16,-5 0-3-16,3-1-3 15,3 4-57-15,1 0-1 16,1 2-7-16,3 3-4 16,0 3-4-16,2 8-2 0,0 0 0 15,9 0-1-15,-2 7-1 16,5 9-1-16,-2 6 1 15,4 5-1-15,2 4 0 0,-1 2 1 16,0 6-2 0,-3-1 1-16,0 1-1 0,-4 0-2 15,0 1-4-15,-4-1-10 16,-4-3-22-16,0-5-44 16,0-6-1-16,0-8-7 15,0-8-5-15</inkml:trace>
  <inkml:trace contextRef="#ctx0" brushRef="#br0" timeOffset="25438.9953">8420 11956 36 0,'13'-17'84'0,"1"8"-1"15,-3 5-3-15,-1 4-5 16,0 7-46-16,-5 4-8 15,-1 11-7-15,-5 3-5 16,-3 5-2-16,-6 2-4 0,-4 4 0 16,-3-3-1-16,-5 0 0 15,2-4 1-15,-2-3 0 16,4-7 0-16,3-7 1 0,-1-3 1 16,7-7-1-16,9-2 1 15,-16-1-1-15,16 1 0 16,-1-11-1-16,1 11-1 15,0-13 1-15,11 10-2 16,-2 3 1-16,6 1-1 16,4 6 1-16,0 2-1 0,6 6 0 15,3 1 0-15,-3 6 0 0,4 0 0 16,-4 3-3-16,1-4-3 16,-1 6-11-16,-4-6-24 15,-2-4-44-15,-1-5-1 16,-2-7-6-16,1-3-7 15</inkml:trace>
  <inkml:trace contextRef="#ctx0" brushRef="#br0" timeOffset="25835.1048">8820 12204 62 0,'0'0'86'0,"12"-1"-2"0,-12 1-3 15,14 0-3 1,-3-7-56-16,3 2-1 0,-2-3-6 16,-1-1-4-16,-3-1-2 15,-4 1-2-15,-4 9-2 0,1-15 0 16,-1 15-1-16,-6-10 0 16,-4 9-2-16,1 1 1 15,-5 0-2-15,-1 7 0 0,0 3 0 16,-1 6 0-16,3 5 0 15,1 1 0-15,3 6 0 16,0 1 0-16,7 2 1 16,2-1 0-16,6-2-2 15,7-4 0-15,1-6 0 0,4-2 0 16,2-6 0-16,0-6 0 16,2-4 0-16,-3-1 0 0,4-6-13 15,-3-6-32-15,0-2-41 16,0-5 0-16,0-3-8 15,3 0-6-15</inkml:trace>
  <inkml:trace contextRef="#ctx0" brushRef="#br0" timeOffset="26090.0792">9546 12036 10 0,'-12'10'90'15,"0"-3"2"-15,1-1-5 16,4-4-6-16,7-2 0 16,3-2-68-16,8-7-3 0,4 0-8 15,-1-6-15-15,9-8-47 16,-2 11-21-16,0 3-4 15,-2 2-5-15,-7 5-5 16</inkml:trace>
  <inkml:trace contextRef="#ctx0" brushRef="#br0" timeOffset="26248.7393">9550 12182 49 0,'-14'21'85'15,"1"-2"0"-15,6-5-4 16,3-4-4-16,4-10-53 15,11 10-6-15,3-10-3 16,1-4-10-16,8-2-19 0,-3 4-55 16,0-9-7-16,1-2-7 15,-1 0-6-15,-3 0-3 16</inkml:trace>
  <inkml:trace contextRef="#ctx0" brushRef="#br0" timeOffset="27800.3495">10644 11817 66 0,'-6'-12'82'0,"1"-1"1"16,-3 1-4-16,1 1-40 15,3 1-4-15,-7 1-5 0,11 9-10 16,-13-13-6-16,5 9-3 15,8 4-3-15,-18 0-2 16,7 9-2-16,1 3-1 0,1 9-1 16,2 3 0-16,3 9-1 15,0 5 0-15,4 4 0 16,-1 2 0-16,9 1 0 0,0-2-1 16,4-4 1-16,5-3 0 15,1-8-1-15,1-4 1 16,0-8 0-16,1-5-1 15,2-6 1-15,1-5 0 0,2-6 0 16,-4-7 0-16,-1-6 0 16,1-3 0-16,-5-4 0 15,-1-4 1-15,-7-2 0 16,-4-3 0-16,-4-1 1 16,-3-2-1-16,-6 2-2 0,-5 1 0 15,-1 3 0-15,-2 4 0 16,-2 6 0-16,1 7 0 15,-1 6 0-15,-3 7 0 0,1 7 0 16,1 9 0-16,2 8 0 16,-1 3 0-16,4 6 0 15,1-1 0-15,8 6 0 0,4-8-19 16,1 0-65-16,9-2-4 16,11-8-3-16,7-2-7 15,1-9-4-15</inkml:trace>
  <inkml:trace contextRef="#ctx0" brushRef="#br0" timeOffset="28013.1417">11221 11954 28 0,'-16'5'96'16,"8"-2"-3"-16,-4-1-4 15,3-1-4-15,0-1-3 16,36 0-73-16,-54 1-4 16,27-1-11-16,0-12-71 0,0 12-7 15,0 0-2-15,12 1-8 16,-4-1-4-16</inkml:trace>
  <inkml:trace contextRef="#ctx0" brushRef="#br0" timeOffset="28311.3592">11388 11742 3 0,'-7'-5'91'0,"-5"0"4"15,12 5-5-15,-15-4-6 16,15 4-1-16,-9 9-56 15,9 0-16-15,0 6-1 16,3 3-4-16,1 6-2 0,1 5 0 16,2 3-1-16,-1 4-3 15,3 1 0-15,-2-2 0 16,-1 2 0-16,1-5 0 16,0-2-11-1,-8-7-45-15,14-6-29 0,-5-7-2 16,6-9-6-16,-2-1-7 0</inkml:trace>
  <inkml:trace contextRef="#ctx0" brushRef="#br0" timeOffset="28691.227">11616 11764 59 0,'7'-7'87'0,"6"2"-2"15,1 3-4-15,5 2-1 16,-2 2-61-16,8 8-2 0,-3 6-2 16,-3 5-6-16,-5 5-3 15,-6 6-4-15,-7 2-1 16,-3 4 1-16,-11-1-1 0,-3-1 1 16,-5-4 1-16,-1-7 0 15,0-5 1-15,3-10 1 16,1-5 0-16,4-5 0 15,4-4 0-15,1-6 0 16,5 0-1-16,5-1-1 0,-1 2 0 16,0 9-3-16,17-10 0 15,2 10 0-15,1 1 0 16,8 8-3-16,1 0-2 0,5 5-9 16,0-8-17-16,0 0-51 15,6-5-4-15,-2 0-5 16,3-12-4-16,-4-8-2 15</inkml:trace>
  <inkml:trace contextRef="#ctx0" brushRef="#br0" timeOffset="29036.164">12139 11864 11 0,'2'-29'88'0,"-1"6"3"16,0 3-3-16,-4 1-6 0,-2-12-21 16,3 19-31-16,2 12-6 15,-9-16-10-15,9 16-5 16,0 0-3-16,0 0-1 0,-9 14-3 15,8 1-2-15,1-1 0 16,0 5 0-16,0-1 0 16,2 3 0-16,4-1 0 0,3-2 0 15,-1-3 0 1,5-1 0-16,-3-2 0 0,3-2 0 16,2 0 0-16,1 1 0 15,0 0 0-15,-2-3 0 16,1 7 0-16,-1-2 0 15,2 0 0-15,-5 3 0 0,-1-2 0 16,1 0 0-16,-7 3 0 16,-3-2 0-16,-1 1 0 15,-6-2 0-15,-7-2 0 0,3 0-5 16,-9 5-62-16,6-17-19 16,-1-9-2-16,-2-8-9 15,6-9-4-15</inkml:trace>
  <inkml:trace contextRef="#ctx0" brushRef="#br0" timeOffset="29172.1336">12164 11836 7 0,'-5'-21'91'0,"1"5"1"16,3 2-6-16,1 2-4 15,2 0-2-15,11 3-69 16,-7-6-25-16,8 6-61 16,1-3-3-16,5-1-8 15,0 0-5-15,-1-2-4 0</inkml:trace>
</inkml:ink>
</file>

<file path=ppt/ink/ink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05:23.502"/>
    </inkml:context>
    <inkml:brush xml:id="br0">
      <inkml:brushProperty name="width" value="0.05292" units="cm"/>
      <inkml:brushProperty name="height" value="0.05292" units="cm"/>
      <inkml:brushProperty name="color" value="#FF0000"/>
    </inkml:brush>
  </inkml:definitions>
  <inkml:trace contextRef="#ctx0" brushRef="#br0">10320 635 16 0,'6'-36'82'0,"-2"-1"1"15,2 10-3-15,-1 0-4 16,-5 27-2-16,0-25-63 16,0 1-3-16,0 24 0 0,0 0-3 15,0 0 0-15,-4 7-1 16,-17 55 0-16,16-27-1 15,2 5-1-15,0 9 1 16,-2 6-1-16,2 9-1 16,3-20 2-16,-2 106-1 0,2 8-1 15,1 14 1-15,3 1-2 16,4 0 2-16,-2 3 0 16,2 1 0-16,-3-23 0 0,2 5-1 15,-2 5 0-15,-2 0 1 16,-1 4 0-16,0 2 0 15,0 0 0-15,1 0-1 0,5-1-1 16,-3 0 2-16,3 0-1 16,2 2 0-16,3-1 0 15,-2 1 1-15,3 0-2 16,2-1 1-16,0 3-2 16,1-5 3-16,3 3 0 0,0-3 1 15,2 2-2 1,0 1 1-16,1 5-2 0,0 3 0 15,-1-1 0-15,1 4 0 16,0 2 0-16,-3 1 0 16,1 3 0-16,-2 0 0 0,0 2 0 15,2 2 0-15,-1 2 0 16,4 0 0-16,-2 1 0 16,0 5 0-16,0 2 0 15,7 3 0-15,-5 2 0 0,1 2 0 16,1 4 0-16,-5 0 0 15,3 5 0-15,-1-2 0 16,2 0 0-16,-5 1 0 0,3-1 0 16,3 6 0-16,-2-3 0 15,-1 8 0-15,5 3 0 16,-6 6 0-16,1 4 0 0,-3 6 0 16,-1 3 0-16,-2-2 0 15,-2 5 0-15,1-3 0 16,1 5 0-16,2-4 0 15,-3-1 0-15,5-1 0 0,-2-1 0 16,5 1 0 0,0 0 0-16,0-3 0 0,-3-4 0 15,1 2 0-15,2-5 0 16,-5-4 0-16,4-4 0 0,-14-119 0 16,4 10 0-1,2-2 0-15,1 7 0 0,0-8 0 16,1 8 0-16,0-7 0 15,-1 7 0-15,4-15-70 16,0 0-22-16,-3-18-1 16,5-5-10-16,2-17-5 0</inkml:trace>
  <inkml:trace contextRef="#ctx0" brushRef="#br0" timeOffset="1589.2579">23189 1260 23 0,'20'-56'91'0,"0"5"0"15,-1-3-7-15,-1 2-2 16,1 2-2-16,-1 5-74 16,-3 3-1-16,-15 42 2 15,13-36-4-15,0 0 0 0,-4 3 0 16,-1 2-1 0,-3 8 0-16,1-2 1 0,-6 25-1 15,1-27 2-15,1 2 0 16,-2 25-1-16,0 0 0 15,0 0 0-15,0 0-1 16,34 40 1-16,-30-14-1 16,2 3-2-16,2 9 0 0,-5 1 0 15,1 10 0-15,0 5 0 16,-4-12 0-16,-2 90 0 16,-2 10 0-16,-9 2 0 0,-7 6 0 15,-4 5 0-15,-5-5 0 16,0 0 0-16,3-22 0 15,3 4 0-15,-2 8 0 0,1-1 0 16,-2-1 0 0,2 2 0-16,-3 3 0 0,1-1 0 15,-4-1 0-15,4 4 0 16,-4 2 0-16,4 0 0 16,-4 1 0-16,6 0 0 0,-3 2 0 15,5-1 0-15,-1 3 0 16,-3-5 0-16,5 1 0 15,-1 1 0-15,3 0 0 16,-3 0 0-16,0 1 0 0,0-1 0 16,1-1 0-16,-1 4 0 15,3-4 0 1,-1 3 0-16,0-1 0 0,1-2 0 16,-2 4 0-16,8-1 0 0,-3 3 0 15,6-6 0-15,3 1 0 16,-3-1 0-16,4 2 0 15,2-2 0-15,-3-3 0 0,2 1 0 16,1-1 0-16,-2 2 0 16,-1-3 0-16,2 7 0 15,0-2 0-15,-3 5 0 16,1-1 0-16,-1 6 0 16,2 2 0-16,1 1 0 0,2 4 0 15,-2 2 0-15,4 0 0 16,2-2 0-16,7 4 0 0,-1-5 0 15,5 5 0-15,-1 1 0 16,-1 0 0-16,2 4 0 16,-3-4 0-16,0 10 0 15,-4 1 0-15,-1 2 0 0,0-5 0 16,3 8 0-16,2-3 0 16,2-2 0-16,4 2 0 15,-1-5 0-15,4 1 0 0,-1-2 0 16,3 1 0-16,-3-3 0 15,-2 0 0 1,-4 3 0-16,-2-3 0 0,-1-1 0 16,-5-4 0-16,3 2 0 15,2-5 0-15,-3-2 0 0,2-3 0 16,3-3 0-16,1-1 0 16,0-5 0-16,-1-1 0 15,0-8 0-15,-1 3 0 0,-5-8 0 16,0 3 0-16,-3-9 0 15,-1-4 0-15,-1 1 0 16,1-4 0-16,0-66 0 16,0 8 0-16,0 0 0 15,0 4 0-15,-1 4 0 0,1 5 0 16,0-3 0-16,-1 6 0 16,1 2 0-16,0 2 0 15,2-2 0-15,0 12-34 16,7-12-57-16,0 1-1 15,4-3-5-15,6-3-8 16</inkml:trace>
  <inkml:trace contextRef="#ctx0" brushRef="#br0" timeOffset="5528.2901">924 635 26 0,'-12'-35'81'16,"5"-1"6"-16,-1 0-6 15,3 3-3 1,-3-2 4-16,1 6-57 0,2-1-3 16,0 3-6-16,-2 0-3 15,7 27-13-15,0 0 0 0,0 0 0 16,0 0 0-16,0 0 0 15,0 0 0-15,-25 48 0 16,22-15 0-16,2 4 0 16,1 6-32-16,-2 3-51 15,2-3-5-15,3 2 1 0,-3-8-4 16,-1 2-4-16</inkml:trace>
  <inkml:trace contextRef="#ctx0" brushRef="#br0" timeOffset="5845.3571">802 616 37 0,'-6'-46'81'15,"6"0"-3"-15,0 3-2 16,1 1-2-16,0-3-1 16,-1 45-51-16,4-36-2 15,0 1-6-15,11 6-2 0,-4 1-2 16,10 18-2-16,1 2-2 15,4 11-6-15,3 4 0 16,2 21 0-16,1 1 0 16,32 43 0-16,-39-31 0 15,-4 5 0-15,-4 2 0 0,-3 1 0 16,-2 4 0-16,-11-3 0 16,-1 0 0-16,-10-5 0 0,-5-4 0 15,0-2-23-15,-12-10-58 16,4-1-1-16,5-8-8 15,0-6-4-15,0-5-4 16</inkml:trace>
  <inkml:trace contextRef="#ctx0" brushRef="#br0" timeOffset="6568.0847">983 426 34 0,'-3'-21'76'0,"-2"0"1"15,5 21 1-15,-9-22-8 0,-1 1-39 16,10 21 2-16,0 0-12 15,0 0-5-15,-8-4-9 16,-4 0 2-16,4 0-8 16,-3-3 7-16,6 17-2 15,-2 5-6-15,-10 43 2 16,13-29-3-16,-4 32-10 0,8-23-27 16,4-4-36-16,-1 4-6 15,2-1-5-15,2 0-3 16,6-3 2-16</inkml:trace>
  <inkml:trace contextRef="#ctx0" brushRef="#br0" timeOffset="10990.3096">2121 371 6 0,'15'-26'68'0,"-15"26"4"15,0 0-3-15,7-9-1 16,1-1-31-16,-3 0-9 16,5-1-9-16,-10 11-5 0,0 0-4 15,0 0-5-15,0 0 1 16,0 0-3-16,0 0-1 15,0 0 1-15,0 0 3 16,-1 0-3-16,-6 0 3 0,3 0 4 16,0 0-4-1,-1 0 1-15,-23 10 1 0,17-1 2 16,3 0-7-16,-4 0 2 16,12-9-4-16,0 0-1 15,0 0 1-15,0 0-1 16,0 0-8-16,0 0-27 15,0 0-40-15,0 0-1 0,2 3-6 16,6-1-3-16,-3-2-4 16</inkml:trace>
  <inkml:trace contextRef="#ctx0" brushRef="#br0" timeOffset="11177.6244">2147 569 66 0,'-18'21'73'16,"18"-21"-1"-16,-18 22-7 0,-1-1-2 15,19-21-61 1,0 0-15-16,0 0-34 16,0 0-13-16,9 3-9 0,7 2-3 15,45 3-2-15</inkml:trace>
  <inkml:trace contextRef="#ctx0" brushRef="#br0" timeOffset="11739.8914">3004 452 53 0,'36'-13'66'0,"-11"7"-2"16,-2-3 0-16,-23 9-2 15,0 0-51-15,0 0 5 0,0 0 1 16,0 0 0-16,0 0 1 16,0 0 0-16,0 0-2 15,-5 0 0-15,1 3-1 0,-48 17-3 16,29-11-3 0,23-9-2-16,0 0-2 15,0 0-2-15,-11 0 0 0,0-3-1 16,3 0-1-16,-5-1 0 15,13 4 0-15,9-7-1 16,3 1-1-16,0-1 1 16,30 7 0-16,-12 13 1 0,6 31-1 15,-23-15 0 1,-4 4 0-16,-9 5 0 0,0 3 1 16,-5 1-1-16,-6 4 0 15,0-3 0-15,-5-1 0 16,-2-3 1-16,-3-1 0 0,-4-6 0 15,4-7 1-15,0-7 0 16,1-5-1-16,0-8 1 16,4-3 1-16,2-2-3 0,14 0 0 15,-11-23 0-15,14 11 0 16,5-2 0-16,5 1 0 16,4 1 0-16,4 2 0 15,2 2 0-15,5 3 0 16,-2 3 0-16,3 2-12 15,-3 0-14-15,5 2-47 0,-1 9-11 16,0-3-3-16,2 5-6 16,-2-1-3-16</inkml:trace>
  <inkml:trace contextRef="#ctx0" brushRef="#br0" timeOffset="12156.5238">3532 841 26 0,'13'-25'88'0,"2"1"-2"16,-5-1-3-16,-1 2-7 16,-9 23 1-16,4-23-60 15,5-3-4-15,-9 13-5 0,0 13-3 16,0 0-2-16,0 14 0 16,0 2-1-16,-1 3 1 15,1 2-1-15,1 7 0 16,5-3-1-16,5 3 0 15,0-2 0-15,4 2 1 0,2-3 0 16,3-1 0-16,1-5 1 16,0-3-1-16,4-5-1 15,-5-5 1-15,1-4-2 16,-2-1 0-16,-2-10 0 0,-17 9 0 16,0 0 0-16,16-25 0 15,1-1 0-15,-16 0 0 16,-1 0 0-16,-2 4 0 15,-6-4 0-15,-5 4 0 0,-1 0 0 16,14 22 0-16,-30-23 0 16,2-2-18-16,-9 5-35 15,22 18-30-15,3 2-1 16,3 4-5-16,9-4-6 16,-7 13 6-16</inkml:trace>
  <inkml:trace contextRef="#ctx0" brushRef="#br0" timeOffset="12632.6136">4291 877 73 0,'0'0'85'0,"3"-12"-1"16,3 1-6-16,-2 1-2 0,-10-26-44 16,6 36-17-16,-11-7-2 15,11 7-6-15,0 0-4 16,-6 7-2-16,6 5 0 16,1 1 1-16,4-2-1 0,0 8 1 15,5-1 0-15,1 6 0 16,0-3 1-16,4-5 1 15,1 1 0-15,2-2 0 16,3-2 0-16,-1-4-1 16,0-4 1-16,0-5-1 0,-1 0 2 15,-2-9-5-15,-17 9 0 16,0 0 0-16,21-23 0 16,0-2 0-16,-14 4 0 15,0 1 0-15,-7 0 0 16,1 0 0-16,-1 20 0 0,-24-44 0 15,7 33 0-15,2 4-9 16,-1 2-27-16,0 5-45 16,5 3-4-16,11-3-3 0,-12 14-6 15,11-1-4-15</inkml:trace>
  <inkml:trace contextRef="#ctx0" brushRef="#br0" timeOffset="13061.4849">4938 874 84 0,'28'-5'88'0,"-3"0"-5"0,-5 0-4 16,-4 3-2-16,-2 2-37 16,-5 0-31-16,-9 0 0 15,9 7-3-15,-7 2-3 0,-1 1 0 16,1 2 0-16,1-1 0 15,-1 2 0-15,2 2 0 16,5 0-1-16,1-2 0 16,2 1 1-16,-1-3 1 0,4-1 0 15,0-2-1-15,4-3-3 16,-2-2 0-16,3-3 0 16,0 1 0-16,-1-12 0 15,-1 0 0-15,-18 11 0 16,0 0 0-16,22-25 0 15,2-1 0-15,-18 4 0 0,2 1 0 16,-8 0 0-16,2-1 0 16,-2 22 0-16,-9-22 0 15,-2-2 0-15,-16 3 0 16,10 13 0-16,2 7-32 0,5 1-51 16,-2 3-3-16,4 4-4 15,1 1-6-15,6 5 0 16</inkml:trace>
  <inkml:trace contextRef="#ctx0" brushRef="#br0" timeOffset="13471.1219">5604 848 36 0,'29'-7'84'0,"-4"1"1"0,-6 2-4 15,-4 2-4 1,-7 1 0-16,-8 1-68 0,0 0 0 15,4 10 0-15,-5-2-2 16,-5 5-2-16,0-1-1 16,2 1-1-16,0 3-1 15,4 0 0-15,-2 1 1 0,9 1 0 16,2-2 0-16,4-1 0 16,4-3-1-16,2-1 1 15,0-2 1-15,4-2-4 16,1-5 0-16,3-2 0 0,-5-2 0 15,2-7 0-15,-2-2 0 16,-22 11 0-16,0 0 0 16,23-27 0-16,0-1 0 0,-16 6 0 15,-1 0 0-15,-6-1 0 16,-1 2 0-16,1 21 0 16,-41-43 0-16,23 33 0 15,-2 6 0-15,-4 2-17 16,5 2-36-16,-2 3-31 0,3 5-1 15,4 4-6-15,4 2-6 16</inkml:trace>
  <inkml:trace contextRef="#ctx0" brushRef="#br0" timeOffset="13909.8371">6030 874 40 0,'30'-12'88'15,"-2"-4"0"-15,-2 2-4 16,-7 0-6-16,3 1-10 0,-22 13-53 16,0 0-2-16,9-10-6 15,18-22-3-15,-27 32-3 16,0 0 0-16,-3 4-1 16,-2 19 0-16,2-8 1 15,-1-2 0-15,2 5-1 0,1-1 1 16,0 0 1-16,1 0 0 15,5 0 0-15,3 5 1 16,0-6 0-16,4 0 0 16,3-4 0-16,4-1 0 0,-3-5-3 15,3-5 0-15,-1-1 0 16,3-3 0-16,-2-5 0 16,1-2 0-16,-20 10 0 0,0 0 0 15,24-28 0-15,1 1 0 16,-15 5 0-16,2 0 0 15,-10-1 0-15,2 0 0 16,-4 23 0-16,-3-28 0 0,-4 1 0 16,7 27 0-16,0 0-15 15,-56-27-66-15,37 27-4 16,-2 4-3-16,-1 7-7 16,0 3-3-16</inkml:trace>
  <inkml:trace contextRef="#ctx0" brushRef="#br0" timeOffset="14706.0215">1196 1255 49 0,'-21'-6'78'0,"0"2"3"16,1-1-2-16,0 2-3 0,3 0-51 15,0 2-3-15,-4-2 2 16,6 0-9-16,2 0-5 16,3 2-4-16,10 1-1 0,0 0-2 15,0 0 1-15,4-4 0 16,7 4-4-16,4 0 3 0,3 0-6 16,8 0-10-1,-6 0-10-15,4 2-20 16,1 3-37-16,-2-3-2 0,0 3-6 15,-3 2-7-15</inkml:trace>
  <inkml:trace contextRef="#ctx0" brushRef="#br0" timeOffset="14893.7739">1284 1252 5 0,'0'0'82'0,"0"0"0"16,-9 6-2 0,9-6-4-16,-16 2-30 0,8-2-10 15,8 0-15-15,-15 2-8 16,15-2-5-16,-10 11-4 15,7 3 0-15,2 1-1 16,0 22-1-16,1 8-6 16,0 7-13-16,-1 6-25 0,1 0-33 15,2-1-5-15,0-9-4 16,-2-13-6-16</inkml:trace>
  <inkml:trace contextRef="#ctx0" brushRef="#br0" timeOffset="15093.7307">1118 1777 54 0,'0'0'82'0,"0"0"-3"0,0 0-2 0,0-15-2 15,0 15-45-15,16-5-6 16,1 0-9-16,11-2-6 16,3-3-2-16,5 2-8 0,5-4-16 15,5-1-38-15,8 3-20 16,2 2-6-16,-3-1-5 15,0 0-4-15</inkml:trace>
  <inkml:trace contextRef="#ctx0" brushRef="#br0" timeOffset="15241.2815">1938 1612 61 0,'11'4'71'0,"-11"-4"-9"15,0 0-24-15,0 0-34 0,14 9-67 16,-4-3-2-16,-10-6-3 16</inkml:trace>
  <inkml:trace contextRef="#ctx0" brushRef="#br0" timeOffset="15356.618">1951 1808 45 0,'0'0'52'15,"0"0"-3"-15,9 0-45 0,16-14-31 16,14-2-10-16,-1-5-11 16</inkml:trace>
  <inkml:trace contextRef="#ctx0" brushRef="#br0" timeOffset="15950.0297">2785 1428 54 0,'14'-3'63'15,"3"-13"0"-15,1 15-32 16,-7 2 1-16,-11-1-6 0,0 18-7 16,-12-3-2-16,4 2 2 15,-8-3-1-15,2-3 0 16,-5-8 1-16,2-3 0 15,-1 0-2-15,6-6-1 0,0 1-4 16,12 5-3-16,-7-13-3 16,7 13-2-16,0-16-1 15,3 8-1-15,1-1-3 16,3-1 0-16,6-1 0 16,-2 2 1-16,0 1 0 0,2 0 0 15,1 2 0-15,2 4 0 16,-2 0-1-16,2 1 1 15,3 2-1-15,-2 1 1 16,12 14 0-16,-11 9 0 16,-12 3 0-16,-7 7-1 0,-6-3 0 15,-11-2 0-15,-8-2 0 16,3-6 0-16,-13-4 0 16,3-6 1-16,4-6 1 0,1-3 0 15,6-3 2-15,4-3-2 16,6-8 1-16,7-1 2 15,5-4-3-15,0 5 0 0,6 0-1 16,5 2 1 0,5 4-1-16,-1 3 1 0,6 2 0 15,-3 5-3-15,5 9 3 0,3-3 0 16,6 3-3-16,1 3-8 16,2-1-27-16,11 1-41 15,-12-4-2-15,9-4-6 16,-5-5-6-16,4-4 4 15</inkml:trace>
  <inkml:trace contextRef="#ctx0" brushRef="#br0" timeOffset="16326.1174">3369 1465 66 0,'0'-12'80'0,"0"12"-1"16,-12-8-1-16,0 10-4 15,0 10-58-15,0 7-1 16,-5 4-4-16,8 6-5 0,2 1 1 16,7 1-3-16,0-7 0 15,8 0 1-15,4-4-1 16,6-3 1-16,8-6 0 16,1-6 1-16,5-3 0 15,1-2-1-15,1-7 0 0,-1-4-1 16,-5-5 1-16,-3-3-1 15,-6-4 1-15,-6-1-1 16,-5-3 0-16,-8 13-3 16,0 0 0-16,-4 1-1 15,-2-3-1-15,-7 3-1 0,0 0-1 16,-3 3-1-16,4 4-1 16,-8 0-3-16,0 3-9 15,-24 1-31-15,8 1-33 0,4 7-3 16,4 7-5-16,13 4-4 15</inkml:trace>
  <inkml:trace contextRef="#ctx0" brushRef="#br0" timeOffset="16718.4739">3845 1502 53 0,'8'-3'81'16,"-8"3"0"-16,0 0-3 15,0 0-4-15,-4 0-47 16,4 0-4-16,-13 13-10 0,3 0-5 16,3 0-3-16,0 5-1 15,2 1-2-15,5 0 1 16,0 1-1-16,9 0-1 16,6-3 2-16,7-4 0 0,3-2 0 15,5-8 1-15,3-3 1 16,-1 0-1-16,-1-9 1 15,-3-8 1-15,-6-1 0 16,-5-2-1-16,-5-3-1 0,-8-1 0 16,-4-1 0-16,0 14-4 15,-5-3 0-15,-5 4 0 16,1-2 0-16,-3 4-2 16,-2-1 0-16,-10-4-2 0,-7 7-4 15,3 6-7-15,-4 5-30 16,10 11-37-16,5 2-1 15,14 4-8-15,9 2-4 16</inkml:trace>
  <inkml:trace contextRef="#ctx0" brushRef="#br0" timeOffset="17125.4093">4424 1539 28 0,'4'-16'89'0,"-4"16"-2"16,-12-11-5-16,3 9-3 0,-5 2-2 16,0-14-67-16,0 17-5 15,5 7 0-15,0 7-2 16,2 1-2-16,2 5-1 0,3 2 1 16,4 2 0-16,5 0 0 15,8 1 0-15,7-4 1 16,4-5 0-16,7-3 0 15,1-7 0-15,4-5 1 16,-2-4-1-16,-1-4 0 16,-3-5 0-16,-6-4 0 15,-7-5 0-15,-5 0-1 0,-8-2 1 16,-6-2-1-16,0-1 0 0,-9-4 0 16,-6 2 1-16,-2 0-2 15,6 16-1-15,1-2 1 16,-13-8-2-16,-2 8-1 15,3 6-6-15,0 5-12 16,4-3-52-16,7 14-10 16,6 8-2-16,5 2-9 0,2 0-2 15</inkml:trace>
  <inkml:trace contextRef="#ctx0" brushRef="#br0" timeOffset="17538.66">5065 1537 20 0,'0'-14'90'15,"-3"4"-3"-15,-5 0-3 16,8 10-6-16,-10-7 1 16,-4 3-69-16,-3 1 0 0,3 3-3 15,2 6-3-15,2 7-2 16,-2 2-2-16,6 4 2 15,2 4-2-15,4 4 1 16,0-2 0-16,8 2 0 16,5-2 1-16,4-2 0 0,5-1 0 15,2-3 0-15,4-8 1 16,3-3-1-16,0-7 0 16,-2-1 0-16,1-11 1 15,-5-3 0-15,-2-5 1 0,-4-5 0 16,-8-1 0-16,-6-4-4 15,-4 1 0-15,-1 12 0 16,-5-1 0-16,-4 2 0 16,-3 0 0-16,-3 0 0 15,-3 2-13-15,-5-3-17 0,-3 4-55 16,-4 5-1-16,-1-2-5 16,-22-3-3-16,-21 7-2 15</inkml:trace>
  <inkml:trace contextRef="#ctx0" brushRef="#br0" timeOffset="20026.8247">732 2710 30 0,'10'-12'85'16,"-8"0"2"-16,4 0-3 0,-5 0 0 16,0-1-52-16,0 1-9 15,0-2-3-15,-1 3-8 16,0 0-3-16,-7-7-5 15,7 18 1-15,-15-11-3 16,5 10-2-16,-1 1 0 16,-1 6 3-16,1 4-4 0,-2 2 4 15,2 3-1-15,3 3-1 16,2 0-1 0,-4 13-1-16,8-12 2 0,1-2 1 15,1-3 0-15,4 1 0 16,16 15-4-16,-5-23 4 15,10 5-3-15,15-4 3 0,3-8-4 16,-5 0 0-16,-11-12-1 16,-27 12 3-16,10-9 2 15,-10 9-2-15,0 0 2 16,-6 0-3-16,-11 6 3 16,1 4 2-16,-2 1-1 0,2 3-2 15,-12 17-2 1,3 10-1-16,11-22 4 15,10 6 0-15,4 24-3 0,7-4-1 16,13-10-3-16,17-5-4 16,12-11-5-16,-3-18-23 15,-5-5-48-15,6-8 2 0,-5-4-8 16,-6-6-5-16</inkml:trace>
  <inkml:trace contextRef="#ctx0" brushRef="#br0" timeOffset="20658.3361">1175 2866 73 0,'5'-29'88'0,"2"2"-2"0,-7 5-3 16,-13 0-28-16,9 8-20 16,4 14-11-16,0 0-9 15,-16 0-5-15,11 8-4 0,1 10-1 16,1 2-2-16,2 9-1 16,1 1 1-16,0 6-1 15,-7-1 0-15,5 3 0 16,2-4-1-16,0-1 0 15,-3-4-1-15,-4-10 1 0,-1-1-1 16,6-7 0-16,2-11 0 0,0 0-1 16,-3-7 1-16,3-10-1 15,0-5 1-15,4-3 0 16,5-8 0-16,1-6 0 16,-4-1 0-16,6-1 1 15,1 0 0-15,-2-1 1 0,12 6 0 16,-11 3-1-16,11 8 2 15,-6 5-2-15,8 9-2 16,4 8 4-16,-1 3 0 16,-8 10-6-16,-4 6 1 0,2 8 2 15,-9 1 0-15,-9 6-1 16,0-2 5-16,-9 0-4 16,-8-2 0-16,0-4 2 15,-1-3-2-15,9-6 0 0,-8-5 0 16,17-9 0-16,0 0 0 15,0-7 0-15,11-6 0 16,4 1 0-16,7-2 0 16,-6 3 0-16,3 0 0 0,10 6 0 15,-12 5 0-15,0 0 0 16,1 8 0-16,3 6 0 16,-4 3 0-16,2 1 0 15,2 4 0-15,-12 2 0 0,-1 1 0 16,-8 1 0-16,0 0 0 15,-19 1 0-15,-1 1 0 16,-14-4 0-16,2-5 0 16,7-4 0-16,-5-9 0 0,12 3-17 15,-8-3-67-15,16-9-4 16,10-11-2-16,12-5-5 16,4 1-11-16</inkml:trace>
  <inkml:trace contextRef="#ctx0" brushRef="#br0" timeOffset="20901.4412">1715 2770 70 0,'6'-10'91'15,"4"6"-3"-15,-10 4-4 16,0 0-1-16,0 18-54 16,-5-4-11-16,-2 8-4 15,7 0-2-15,-1 6-3 0,1 3-1 16,10 2-3-16,-6 2-5 15,-3-1 0-15,12-1 0 0,-1 0 0 16,-2-4 0-16,-1-1 0 16,1-12-25-16,-5 0-58 15,10-8-5-15,-4-8-2 16,0-2-8-16,6-12-1 0</inkml:trace>
  <inkml:trace contextRef="#ctx0" brushRef="#br0" timeOffset="21267.5537">1900 2900 54 0,'1'-18'89'16,"0"3"-1"-16,4 3-5 16,6 5 0-16,5-2-45 15,5 3-16-15,11 3-5 0,-5-3-7 16,6 1-3-16,3 2-2 16,-5 0-1-16,-7 0-3 15,1-1-4-15,-5 4 1 16,-20 0 0-16,14 0-2 15,-14 0 1-15,-5 6 0 0,5-6 0 16,-14 2 2-16,2 0 2 16,-1-2 1-16,2 0 2 15,-3 0 1-15,1-3 2 0,1 3 0 16,12 0-2-16,-13 6-5 16,9 5 0-16,1 7 0 15,3 7 0-15,-1 5 0 16,6 6 0-16,-2 5 0 15,0 2 0-15,2 1 0 16,-1-1 0-16,-1-3 0 0,3 2-27 16,4-6-57-16,-5-6-5 15,3-3-2-15,-3-8-9 0,3-4-3 16</inkml:trace>
  <inkml:trace contextRef="#ctx0" brushRef="#br0" timeOffset="23440.2684">2640 2855 4 0,'-13'-1'90'0,"-3"-2"7"15,3 3-5-15,1-1-4 16,1 1-3-16,-3-1-66 0,14 1-7 16,0 0 0-16,17 0-6 15,1 1-4-15,6-2-9 16,6 1-12-16,1 17-50 16,0-13-17-16,-4 0-3 0,-1 0-8 15,-10 3-2-15</inkml:trace>
  <inkml:trace contextRef="#ctx0" brushRef="#br0" timeOffset="23587.3726">2680 2993 25 0,'-14'11'92'16,"4"-4"-2"-16,10-7-7 16,-4 9-3-16,8 8-33 0,8-16-40 15,4-2-12-15,11-5-36 16,5 1-35-16,8-4-6 15,5-1-6-15,-3-4-3 16</inkml:trace>
  <inkml:trace contextRef="#ctx0" brushRef="#br0" timeOffset="24689.5479">3838 2734 0 0,'0'0'88'0,"11"-12"5"16,-11 12-5-16,0 0-5 16,1-9 0-16,-1 9-65 15,0 0-3-15,-13 0-3 16,0 0-4-16,-7 0-3 0,-1 0 0 15,-4 3-2-15,-7-2-1 16,3 1 0-16,-1-1 0 16,-1 0-1-16,5 1-1 15,2 0 0-15,2-2 1 16,3 0-1-16,7 0 0 0,1 1 2 16,11-1-2-16,-13 1 0 15,13-1 0-15,0 0 0 16,-8 3 0-16,8-3 0 15,-3 11 0-15,-3-3 0 0,5 3 0 16,-1 4 0-16,-3 4 0 16,2 0 0-16,-4 1 0 15,5 1 0-15,-3-2 0 0,5-1 0 16,-1-4 0-16,-2-2 0 16,2-3 0-16,1-9 0 15,-1 11 0-15,1-11 0 0,0 0 0 16,17-4 0-16,-8-1 0 15,7-2 0-15,1 0 0 16,1 0 0-16,4 2 0 16,0 3 0-16,6 2 0 0,-5 9 0 15,4 5 0-15,-1 4 0 16,-8 4 0-16,4 2 0 16,-5 5 0-16,-5 1 0 15,-4-2 0-15,-8 0 0 0,0-2 0 16,-11-2 0-16,-4-2 0 15,-5-3 0-15,-1-5 0 16,-3-4 0-16,-4-3 0 0,0-5 0 16,-1-2 0-16,3-5 0 15,1-7 0-15,2-1 0 16,0-5 0-16,7 4-2 16,8-4-56-16,5 2-31 0,7-2-2 15,13 1-6-15,7 4-4 16</inkml:trace>
  <inkml:trace contextRef="#ctx0" brushRef="#br0" timeOffset="25121.7018">4227 2843 89 0,'11'-11'94'16,"-11"11"-4"-16,-6 0-6 15,6 0 0-15,-18 5-63 0,9 6-5 16,-1 1-4-16,3 6-5 16,-2 3-2-16,2 7-1 15,1-1-1-15,6 2-1 16,0 2-2-16,12 0 0 16,2-4 0-16,7-4 0 15,5-2 0-15,3-7 0 0,3-7 0 16,-1-3 0-16,-1-4 0 15,-5-8 0-15,4-5 0 16,-10-6 0-16,-5-5 0 0,-5-3 0 16,-7-4 0-16,-2-1 0 15,0-4 0-15,-8 1 0 16,-6 4 0-16,-2 2 0 16,-6 5 0-16,-2 8 0 0,-2 5 0 15,-3 9 0-15,-1 4 0 16,8 14 0-16,-6 6 0 15,9 5 0-15,3 4-9 0,14 7-33 16,2 1-45-16,12 0-1 16,4-3-7-16,4-4-6 15</inkml:trace>
  <inkml:trace contextRef="#ctx0" brushRef="#br0" timeOffset="25566.5485">4745 2981 19 0,'0'-14'96'15,"0"14"0"-15,-8-5-6 0,8 5-4 16,-16 0-2-16,16 0-67 16,-1 8-6-16,-6 3-1 15,1 6-8-15,1 1-2 16,3 4 0-16,2 3 0 15,0 3 0-15,4-1 0 0,5-2 0 16,6-4 0-16,3-1 0 16,6-8 0-16,5-3 0 15,3-8 0-15,-1-2 0 0,5-10 0 16,0-7 0-16,-3-5 0 16,-3-2 0-16,-6-4 0 15,-8-1 0-15,-3-1 0 16,-7 1 0-16,-6 0 0 0,-3 2 0 15,-9 5 0-15,-5 1 0 16,-3 6 0 0,-1 4 0-16,-6 6 0 0,-1 6 0 15,-2 6 0-15,6 9 0 0,-1 5 0 16,8 7 0-16,-1-2-16 16,9-12-62-16,7 18-9 15,2-5-4-15,11-1-8 16,6-10-3-16</inkml:trace>
  <inkml:trace contextRef="#ctx0" brushRef="#br0" timeOffset="25980.0202">5381 2957 22 0,'0'0'95'0,"0"0"-1"16,0 0-4-16,0 0-4 15,0 0-3-15,-5-2-68 0,-3 11-7 16,1 9 1-16,0 4-4 16,0 2-1-16,2 4-4 0,3 1 0 15,2-1 0-15,8-2 0 16,5-4 0-16,5-2 0 16,4-7 0-16,6-4 0 15,1-6 0-15,5-3 0 16,-2-6 0-16,-2-7 0 0,-1-3 0 15,-3-4 0-15,-5-3 0 16,-6-5 0-16,-4 0 0 16,-9-3 0-16,-2 2 0 0,-5-2 0 15,-8 3 0-15,-4 3 0 16,-5 6 0-16,-4 4 0 16,-1 8 0-16,-4 7 0 0,2 4 0 15,-1 7 0-15,4 10 0 16,0-3 0-16,8 4-85 15,2 3-4-15,6-3-3 16,6-4-7-16,4-3-6 16</inkml:trace>
  <inkml:trace contextRef="#ctx0" brushRef="#br0" timeOffset="26581.6611">5875 2950 56 0,'9'-11'85'0,"1"7"-1"0,1 0-3 15,0-1-3-15,3 1-59 16,-4-1-1-16,0 0-1 15,1-1-5-15,-3 0 0 16,-8 6-2-16,15-13-1 16,-15 13 0-16,11-14 0 0,-11 14 0 15,8-16-6-15,-4 8-3 16,-4 8 0-16,3-18 0 16,-3 18 0-16,2-15 0 0,-2 15 0 15,0-13 0-15,0 13 0 16,0 0 0-16,-9-5 0 15,9 5 0-15,-14 15 0 0,4 2 0 16,0 4 0-16,-2 5 0 16,1 7 0-16,2 2 0 15,2 3 0-15,2-1 0 16,4-1 0-16,7-3 0 0,6-3 0 16,10-3 0-16,1-9 0 15,7-4 0-15,3-6 0 16,3-8 0-16,1-2 0 0,1-11 0 15,-3-5 0-15,-5-7 0 16,-3-4 0 0,-5-7 0-16,-9-2 0 0,-2-4 0 15,-11 2 0-15,-5-1 0 16,-10 3 0-16,-6 5 0 0,-5 8 0 16,-11 7 0-1,0 12 0-15,14 2-76 0,-32 4-16 16,-5 4-3-16,-11 2-6 15,-3 2-5-15</inkml:trace>
  <inkml:trace contextRef="#ctx0" brushRef="#br0" timeOffset="28139.5419">935 4136 0 0,'-12'12'86'0,"1"-4"4"15,7 2-3-15,4-10-5 16,0 0 1-16,4 10-66 16,10-10-1-16,6 0-3 0,2 0-2 15,6 0-3 1,1 0-1-16,5 1-2 0,2-1 1 15,-2 0-6-15,-1 0 0 16,-7 5-4-16,-4-5-11 16,3-9-58-16,-6 10-10 0,-6-1-8 15,0 0-7-15,-2-5-1 16</inkml:trace>
  <inkml:trace contextRef="#ctx0" brushRef="#br0" timeOffset="28864.5659">1605 4064 73 0,'-12'-3'85'0,"12"3"-1"16,-10-9-4-16,10 9-1 15,16-9-60-15,-2 7-3 16,5-3-4-16,11 3-2 16,-5 0-3-16,6 1-2 0,-3 2-1 15,3-1-4-15,-8 0-6 16,1 2-10-16,-11 1-22 0,-13-3-42 15,0 0-2 1,4 12-8-16,-4-12-3 16</inkml:trace>
  <inkml:trace contextRef="#ctx0" brushRef="#br0" timeOffset="29072.2179">1775 4021 57 0,'-16'-8'89'0,"6"6"-2"15,-2 0-4-15,3 13-9 16,-1-10-37-16,10-1-8 15,-12 9-11-15,3-1-6 0,-1 4-3 16,6 7-3-16,4 4-1 16,0 6 0-16,0 5-5 15,0 3 0-15,-1 5 0 16,3-3 0-16,5 4-12 0,-7-10-20 16,-10 3-51-16,6-4-4 15,2-5-5-15,-3-5-6 16,3-7-2-16</inkml:trace>
  <inkml:trace contextRef="#ctx0" brushRef="#br0" timeOffset="29647.513">1548 4467 73 0,'-16'0'85'0,"16"0"-1"16,0 0-6-16,3 3 0 0,-3-3-62 15,21 0-5-15,10-4-1 16,5-5-3-16,7-2-1 16,5-3-1-16,-9-2 0 15,0-2-1-15,-6 1 1 0,0-1 0 16,-9 1 1 0,-3 3 1-16,-7 1 0 0,-4 1-1 15,-10 12-2-15,8-14 2 16,-8 14-3-16,0 0-3 0,0 0 0 15,0 0 0-15,0 0 0 16,0 14 0-16,0-1 0 16,2 4 0-16,6 5 0 15,-3 1 0-15,-3 0 0 0,1 0 0 16,0-2 0-16,3-3 0 16,0-4 0-16,-6-2 0 15,0-12 0-15,2 10 0 0,-2-10 0 16,10-4 0-16,-4-10 0 15,-2-4 0-15,7-2 0 16,-1-4 0-16,6-3 0 0,1 0 0 16,2 1 0-1,-3 0 0-15,4 3 0 0,-2 4 0 16,6 6 0-16,-8 3 0 16,4 4 0-16,-3 6 0 15,0 3 0-15,-2 12 0 0,-3 2 0 16,3 6 0-16,-9 2 0 15,1 5 0-15,-7-2 0 16,3-1 0-16,5 0-11 16,-5-11-20-16,-3 0-53 0,3-5-4 15,-3-11-4-15,19 0-7 16,-6-9 0-16</inkml:trace>
  <inkml:trace contextRef="#ctx0" brushRef="#br0" timeOffset="29875.8014">2463 4124 6 0,'2'-24'92'0,"-1"6"1"16,4 5-4-16,-5 13-6 15,0-11-1-15,0 11-59 16,0 15-6-16,0 1-6 16,-4 6-4-16,3 4-3 0,-8 5 0 15,7 4-4-15,-2 1 0 16,2-1 0-16,0 1 0 15,-1-9-11-15,3 3-30 16,0-5-44-16,5-4-1 16,-7-6-7-16,-1-6-7 0,3-9 5 15</inkml:trace>
  <inkml:trace contextRef="#ctx0" brushRef="#br0" timeOffset="31301.1321">2412 4352 79 0,'3'7'88'16,"-3"-7"-1"-16,18 4-3 15,0-4-2-15,8 0-61 16,3-6-1-16,7-2-7 16,-2-4-6-16,0-1 0 0,-3 2-2 15,-3-6-3-15,-5 2 0 16,-10 2-1-16,-5-1 1 15,-7 2 0-15,-1 2 1 0,-8 0 1 16,8 10-2-16,-19-15-2 16,9 10 0-16,-4 2 0 15,1 3 0-15,3 0 0 16,-5 3 0-16,5 6 0 0,0 4 0 16,0 4 0-16,3 5 0 15,3 3 0-15,-3 3 0 16,7 2 0-16,0 1 0 0,2-1 0 15,7-3 0-15,0-4 0 16,7-3 0-16,-2-4 0 16,6-4 0-16,-1-3 0 15,3-7 0-15,4-2 0 16,1-2 0-16,-3-7 0 16,1-5 0-16,-5-4 0 0,1-6 0 15,5-4 0-15,-7-5 0 16,1 0 0-16,-4-3 0 15,-2 2 0-15,2 1 0 16,-5 4 0-16,-4 5 0 0,-7 6 0 16,0 6 0-16,0 12 0 0,-12-6 0 15,0 6 0 1,0 5 0-16,1 3 0 0,-2 1 0 16,2-1 0-16,11-8 0 15,-10 12 0-15,10-12 0 16,8 7 0-16,12-7 0 15,4 0 0-15,-1 1 0 0,2-1 0 16,3 0 0-16,-3 5 0 16,-3 5 0-16,-1 6 0 15,-14 4 0-15,-1 8 0 0,-6 1 0 16,3 3 0 0,-3 2 0-16,-1 0 0 0,-1-3 0 15,2-4 0-15,0-6 0 16,3-3 0-16,11-8 0 0,-1-4 0 15,3-6 0-15,5-6 0 16,0-8 0-16,1-4 0 16,3-5 0-16,-3-8 0 15,-4 0 0-15,-3-4 0 0,-2 2 0 16,-3 1 0-16,-4 5 0 16,-4 1 0-16,-1 7 0 15,-2 5 0-15,1 14 0 16,-13-9 0-16,3 9 0 0,-2 9 0 15,1 2 0-15,0 5 0 16,1 3 0-16,2 3 0 16,5 1 0-16,1-2 0 15,2 1 0-15,3 0 0 0,6-5 0 16,3-3 0-16,0-5 0 16,0 0 0-16,0-8 0 15,1 0 0-15,0-2 0 16,-5-11 0-16,1 0 0 0,-1-4 0 15,2-2 0-15,-3-5 0 16,4 3 0-16,-1-1 0 16,1 1 0-16,1 4 0 0,3 2 0 15,0 3 0-15,2 6 0 16,3 5 0-16,-2 2 0 16,3 8 0-16,-5 3 0 15,-1 5 0-15,-8 5 0 0,1 2 0 16,-8 0 0-16,-8 2 0 15,-9-3 0-15,-2 2 0 16,0-5 0-16,0-4 0 16,4-4 0-16,3-4 0 0,12-9 0 15,0 0 0-15,0-9 0 16,10-5 0-16,8-4 0 16,0-7 0-16,1-3-4 0,4-5 0 15,-5-1 1-15,2-1 1 16,-4-1 2-16,2 3 1 15,-4 1 2-15,-1 2 0 16,-1 6 1-16,-4 3-2 16,1 5-2-16,-2 4 0 0,-2 3 0 15,-5 9 0-15,0-13 0 16,0 13 0-16,0 0 0 16,0 0 0-16,0 0 0 0,0 0 0 15,-7 15 0-15,2 3 0 16,5 6 0-16,0 5 0 15,0 4 0-15,0 5 0 0,2-2 0 16,2 0 0-16,4-3 0 16,4-2 0-16,0-6 0 15,-1-5 0-15,8-2 0 0,-7-16-23 16,4 2-63 0,3-4-4-16,-5-5-3 0,-2-8-8 15,0-5-3-15</inkml:trace>
  <inkml:trace contextRef="#ctx0" brushRef="#br0" timeOffset="31496.647">3764 4191 20 0,'-11'4'93'16,"2"0"-1"-16,9-4-7 0,0 0-2 15,5 0-3-15,18-7-72 16,4-1-9-16,2-4-15 15,3 3-63-15,0-2-1 16,0 0-8-16,-4 2-4 16,-8-2-4-16</inkml:trace>
  <inkml:trace contextRef="#ctx0" brushRef="#br0" timeOffset="32683.8547">1284 5276 10 0,'0'-15'85'0,"0"-1"3"16,-7-1 1-16,5 2-4 16,0 0-33-16,-2 2-18 15,4 2-7-15,0 1-9 0,0 10-8 16,0 0-1-16,2 6-7 15,-1 11 0-15,3 7-2 16,-4 2-4-16,3 10 3 16,-2 2 0-16,-4 3 1 15,-3 1-2-15,5 4-1 0,-9-10-5 16,2 3-7-16,0-5-15 16,-7-5-54-16,12-7-1 0,3-7-5 15,0-15-6-15,0 0 4 16</inkml:trace>
  <inkml:trace contextRef="#ctx0" brushRef="#br0" timeOffset="32925.3846">1280 5261 84 0,'0'-13'92'16,"0"13"-1"-16,0 0-6 15,15-6-3-15,-15 6-62 16,15 5-8-16,1 12-3 15,8 0-4-15,0 4-1 16,-4 0-2-16,10 6 0 0,2 1 0 16,3-1-6-16,-7-2-7 15,0 2-16-15,-8 2-51 16,-2-13-6-16,-1-7-6 16,0-7-6-16,-17-2 1 0</inkml:trace>
  <inkml:trace contextRef="#ctx0" brushRef="#br0" timeOffset="33134.1439">1634 5330 36 0,'0'-21'91'0,"0"-1"1"16,0 5-5-16,-2 5-2 15,2 3-42-15,0 9-14 0,0 0-11 16,0 0-6-16,0 0-5 16,-3 14-2-16,-1 5-1 15,4 6-2-15,-6 5-2 16,-3 4 0-16,3 2 0 15,4-3 0-15,-3 5 0 0,-1-9-5 16,5 0-21-16,1-4-57 16,7-9-4-16,4-7-3 15,-1-9-9-15,-2-2 0 0</inkml:trace>
  <inkml:trace contextRef="#ctx0" brushRef="#br0" timeOffset="33556.2557">1898 5273 29 0,'-14'0'92'0,"14"0"-1"16,7 0-5-16,4-3-3 16,18-1-2-16,2-4-70 15,13-1-2-15,1-1-3 16,5 0-3-16,-5 4-3 0,-4-3-3 15,-4 3-3-15,-12 3 0 16,-12 3-1-16,-13 0 0 16,0 0 0-16,-12 3 2 15,-1 0 1-15,-1 1 4 0,-2-1 1 16,0 1 4-16,1-4 0 16,7 3 0-16,-8-1 3 15,2-1-2-15,14-1 2 16,-6 14-2-16,3-1 0 0,0 3-1 15,3 7-1-15,0 1 0 16,1 6-2-16,6 1-2 16,-4 5 0-16,-2-3 0 0,-1 1 0 15,-1-2 0-15,0-1-7 16,-2-8-20-16,-9-1-57 16,5-5-3-16,-2-4-5 0,5-4-7 15,4-9 0-15</inkml:trace>
  <inkml:trace contextRef="#ctx0" brushRef="#br0" timeOffset="33822.224">1967 5686 82 0,'-4'9'91'0,"4"0"-3"16,0-9-3-16,20 8-3 15,2-4-51-15,8-4-15 16,6-4 0-16,9-4-7 0,8-2-2 16,-3 1-3-16,-6 0-4 15,3 3 0-15,-14 0 0 16,-4 1 0-16,-7 5 0 16,-11-4-17-16,-11 4-67 15,0 0-2-15,0 0-4 0,-4-16-7 16,-3 1-5-16</inkml:trace>
  <inkml:trace contextRef="#ctx0" brushRef="#br0" timeOffset="34411.1289">4462 4598 24 0,'-22'1'99'15,"4"-1"-3"-15,6 0-7 16,12 0-3-16,-1-14-2 15,8 7-72-15,17-2-4 16,5-2-3-16,3-2-4 0,8 0-3 16,0-2-5-16,5 7-13 15,-9 8-60-15,-2-4-7 16,-10 1-2-16,-8 3-9 0,-8 0-1 16</inkml:trace>
  <inkml:trace contextRef="#ctx0" brushRef="#br0" timeOffset="34827.2969">4467 4796 0 0,'-11'7'89'0,"1"0"5"0,0-1-4 15,10-6-6-15,0 0 0 16,0 0-65-16,0 0-5 16,6 0-1-16,11 0-6 15,0 0-3-15,5 0-2 16,5-3 0-16,3 0-1 0,1 0-1 16,1 3-4-16,-1-7-7 15,2 4-31-15,-6-3-43 16,1-3-1-16,-3 0-6 15,-3-4-6-15</inkml:trace>
  <inkml:trace contextRef="#ctx0" brushRef="#br0" timeOffset="35453.1368">5423 4432 60 0,'-14'-3'91'15,"2"2"-5"-15,0-2-1 16,12 3-3-16,0 0-60 0,0 0-4 16,5 2-2-16,9-2-5 15,8 0-3-15,4 0-1 16,2 0-5-16,1-3-8 16,3 3-12-16,-8 0-61 15,3-3-6-15,-2-5-4 0,-4 0-7 16,-2-1-2-16</inkml:trace>
  <inkml:trace contextRef="#ctx0" brushRef="#br0" timeOffset="35868.5647">5792 4238 56 0,'1'-11'90'16,"2"2"-2"-16,-3 9-4 15,8-9-2-15,-8 9-55 16,13 0-7-16,-5 7-4 15,4 5-4-15,2 5-3 16,0 2-1-16,0 7-2 0,-3 0 0 16,-1 4-1-16,-5 4-3 15,-5-1-2-15,-3 1 0 16,-14-2 0-16,-5 0 0 16,-6-2 0-16,-3-4 0 15,-3-4 0-15,3-4 0 0,1-5 0 16,4-4 0-16,4-6 0 15,7-3 0-15,6 0 0 16,9 0 0-16,-6-16 0 0,6 6 0 16,8-1 0-16,6 2 0 15,0 1 0-15,5 3 0 16,0 4 0-16,5 2 0 0,-3 10 0 16,-2 0 0-16,4 5 0 15,-3 2 0 1,2 1 0-16,-4-3 0 0,5 2-2 15,-9-13-32-15,-6 3-53 0,14-4-3 16,0-4-5-16,0-7-8 16,-3-7 3-16</inkml:trace>
  <inkml:trace contextRef="#ctx0" brushRef="#br0" timeOffset="36246.2231">6124 4477 16 0,'3'-20'91'16,"-1"6"0"-16,-2 3-4 15,0 11-5-15,0 0-30 0,0 0-26 16,-9 7-7-16,3 7-8 16,2 4-3-16,-2 4-1 15,3 1-1-15,3 2-1 0,3-2 0 16,9-1 0-16,5-2-5 16,7-6 0-16,3-2 0 15,6-5 0 1,0-5 0-16,-1-2 0 0,-1-9 0 0,-6 0 0 15,-4-8 0-15,-4-2 0 16,-5-4 0-16,-6-5 0 16,-5-1 0-16,-1-2 0 15,-9 3 0-15,-1-2 0 16,-5 4 0-16,-5 7 0 0,-4 6 0 16,0 6 0-16,-3 7 0 15,-1 9 0-15,1 6 0 16,3 7 0-16,4 3 0 0,4 0 0 15,11 6-20-15,-1-11-21 16,6 7-48-16,10-5 0 16,8-3-7-16,6-5-5 15</inkml:trace>
  <inkml:trace contextRef="#ctx0" brushRef="#br0" timeOffset="36661.1609">6547 4466 85 0,'4'-11'96'16,"-4"1"-5"-16,0 10-5 16,0 0-1-16,0 0-60 15,-9 0-8-15,3 11-6 0,3 4-5 16,-1 3-1-16,2 2-1 16,1 5-4-16,3-4 0 15,8 4 0-15,7-6 0 16,5-1 0-16,4-5 0 0,3-3 0 15,5-2 0-15,3-7 0 16,-4-1 0-16,-1-6 0 16,-4-5 0-16,-5-1 0 0,-5-5 0 15,-6-2 0-15,-5-6 0 16,-7 0 0-16,-5-6 0 16,-6 2 0-16,-6 1 0 15,-4-1 0-15,-1 5 0 16,-6 3 0-16,2 8 0 0,-3 7 0 15,5 5 0-15,-2 6 0 16,5 9 0-16,4 6 0 16,5 3 0-16,3-2 0 15,8 7-20-15,3-5-69 0,8 0-3 16,7-7-3-16,3-5-7 16,6-4 0-16</inkml:trace>
  <inkml:trace contextRef="#ctx0" brushRef="#br0" timeOffset="37071.4758">7087 4340 88 0,'0'0'94'16,"-7"-8"-5"-16,-4 8-5 16,0 7 0-16,2 6-65 0,-4 7-4 15,2 4-6-15,1 4-4 16,0 4-1-16,4 2-1 15,6-1 0-15,0 0-1 16,8-3 0-16,7-2 0 16,4-7 0-16,2-4 0 0,6-7 0 15,1-8 0-15,1 0-2 16,0-5 0-16,1-10 0 16,-6-5 0-16,-2-1 0 15,-2-7 0-15,-8-3 0 0,-2-2 0 16,-9-4 0-16,-1-1 0 15,-12 1 0-15,-4 0 0 16,-6 8 0-16,-4 2 0 16,-2 10 0-16,-3 7 0 0,-1 8 0 15,2 6 0-15,4 9 0 16,0 5 0-16,8 6-3 16,1-5-24-16,7 1-59 0,7 4-4 15,3-4-3-15,7-1-7 16,7-6-1-16</inkml:trace>
  <inkml:trace contextRef="#ctx0" brushRef="#br0" timeOffset="37428.9716">7524 4345 76 0,'0'0'92'0,"0"0"-4"15,5 5-4-15,-5 8-2 0,-5 10-60 16,2-3-9-16,0 5-1 16,2 1-4-16,1 1-3 15,0 1 0-15,12-4-2 0,6-1 0 16,2-7 0-16,7-2 1 16,2-9 0-16,-1-3 1 15,3-3-3-15,-1-8-2 16,-6-4 0-16,-5-6 0 15,-5-1 0-15,-6-7 0 0,-6 1 0 16,-4-3 0-16,-11 2 0 16,-7 0 0-16,-4 2 0 15,-3 2 0-15,-8 9 0 16,-9-1 0-16,-4 11-83 16,-2 3-8-16,-7 5-4 0,-6 8-8 15,-8 4-4-15</inkml:trace>
  <inkml:trace contextRef="#ctx0" brushRef="#br0" timeOffset="38195.0389">4627 5728 20 0,'-13'4'94'0,"-3"2"-2"0,8-3-5 16,8-3-3-1,0 0-3-15,0 0-68 0,13 2-4 16,14-2-10-16,-2-5-13 16,9-6-63-16,2 6-5 0,-2 1-4 15,-7 3-7-15,-2 1-4 16</inkml:trace>
  <inkml:trace contextRef="#ctx0" brushRef="#br0" timeOffset="38347.6943">4763 5848 43 0,'-20'12'94'0,"1"-1"-4"16,5-1-4-16,2-3-3 0,3-27-23 16,9 20-47-16,0 0-9 15,0 0-20-15,2-10-63 16,24 2-2-16,6 0-5 15,10-2-7-15,8-2-3 16</inkml:trace>
  <inkml:trace contextRef="#ctx0" brushRef="#br0" timeOffset="39035.9646">5430 5450 10 0,'-19'-4'84'0,"1"0"4"0,2-2-3 15,2 2-4-15,0-5-30 16,4 4-26-16,10 5-2 15,-15-7-7-15,15 7-5 0,0 0-3 16,0 0-1-16,0 0-3 16,0 0-1-16,8 0 0 15,9 0 0-15,9 2 0 16,8 1-1-16,10-1 2 16,9 3-4-16,8 0 0 0,8-1 0 15,3 1 0-15,6 0 0 16,2 2 0-16,0-1 0 0,3 2 0 15,2 0 0-15,-1 1 0 16,1 0 0-16,4 2 0 16,1-3 0-16,2 1 0 15,1-1 0-15,1-2 0 0,-3-2 0 16,1 0 0-16,-1 0 0 16,-6-2 0-16,-2 2 0 15,-6-3 0-15,-7 2 0 16,-10-3 0-16,-6 1 0 0,-9-1 0 15,-10 1 0-15,-5-1 0 16,-10 0 0-16,-4 0 0 16,-4 0 0-16,-12 0 0 15,11 0-4-15,-11 0-74 0,-7 0-8 16,-2-1-3-16,-3-5-7 16,-1 0-7-16</inkml:trace>
  <inkml:trace contextRef="#ctx0" brushRef="#br0" timeOffset="40461.0293">5487 5799 49 0,'0'0'85'16,"0"0"1"-16,0 0-5 15,0 0-3-15,-3-7-48 0,3 7-6 16,6-14-9-16,-1 3-3 16,7-2-3-16,-1 2-2 15,3-1-1-15,2 1-2 0,1 2 1 16,1 2-1-16,0 3-1 15,3 4-1-15,-1 0 1 16,-2 9-1-16,-3 3-1 16,-1 5 0-16,-7 2-1 0,-3 3 1 15,-4 2-1 1,-10 1 0-16,-7 0 0 0,-3-3 0 16,-3-1 0-16,-2-4 3 15,4-3-3-15,2-3 0 16,4-6 0-16,4-1 0 0,11-4 0 15,0 0 0-15,0 0 0 16,6-9 0-16,5 5 0 16,2 0 0-16,1 3 0 0,2 2 0 15,-1 3 0-15,2 5 0 16,-4 7 0-16,1 2 0 16,-4 3 0-16,-4 3 0 0,-1 2 0 15,0 1 0-15,-5 0 0 16,-4 0 0-16,-6-4 0 15,-4 0 0-15,-5-5 0 16,-4-4 0-16,-2-4 0 0,-4-6 0 16,1-4 0-16,-1 0 0 15,1-10 0-15,2-1 0 16,3-4 0-16,4 1 0 16,5 0 0-16,4-2 0 15,6 5 0-15,2-3-26 0,6 4-62 16,6 3-3-16,9-1-4 15,5 3-6-15,3-2-3 16</inkml:trace>
  <inkml:trace contextRef="#ctx0" brushRef="#br0" timeOffset="40899.4047">6033 5899 82 0,'-9'0'92'0,"-1"1"-6"15,-1 4-5-15,4 6 0 16,2 3-62-16,-3 3-3 16,6 3-7-16,-2 5-5 0,4 3 0 15,1-1 0-15,6 2-2 16,6 0 1-16,3-2-1 0,7-4 0 15,1-6 1-15,5-3 0 16,-1-6 0-16,3-7 1 16,-4-1-1-16,-3-10 1 15,-2-5 0-15,-4-5-4 0,-7 2 0 16,-4-8 0 0,-4 2 0-16,-3-3 0 0,-2 0 0 15,-6 2 0-15,-3 4 0 16,-8 2 0-16,-2 6 0 0,-2 4 0 15,0 7 0-15,-1 1 0 16,1 12 0-16,0 0 0 16,9 11-34-16,2-1-51 15,3 3-3-15,7-1-4 16,2 0-8-16,3-1-2 0</inkml:trace>
  <inkml:trace contextRef="#ctx0" brushRef="#br0" timeOffset="41443.5259">6560 6068 73 0,'8'-13'93'0,"-6"-1"-2"15,0 1-4-15,-2 5-3 16,0 8-54-16,0-12-8 16,0 12-7-16,0 0-6 15,-12 8-4-15,6 5-3 16,-1 6-2-16,0 4 0 0,2 3 0 15,2 3 0-15,3 2 0 16,5-2 0-16,7 0 0 16,6-6 0-16,4-1 0 15,5-9 0-15,4-3 0 16,2-8 0-16,0-2 0 0,-2-10 0 16,-5-4 0-16,-6-6 0 15,-1-4 0-15,-5-4 0 0,-9-3 0 16,-4-1 0-16,-1-2 0 15,-8 0 0-15,-5 1 0 16,-1 5 0-16,-5 3 0 16,-2 6 0-16,-2 6 0 0,-3 7 0 15,-2 6 0-15,2 7 0 16,2 5 0-16,5 11 0 16,2-3-26-16,-4 6-60 0,19 4-4 15,3-3-3-15,11 0-6 16,3-3-1-16</inkml:trace>
  <inkml:trace contextRef="#ctx0" brushRef="#br0" timeOffset="41873.4511">7056 6048 62 0,'0'0'95'0,"-1"-10"-5"15,1 10-4-15,-10 0-3 0,4-9-31 16,-3 16-39-16,4 10-3 16,-1 3-4-16,3 4-3 15,0 4 0-15,3 2 0 0,0 0-1 16,7-2 1-16,5-1-3 16,10-4 0-16,-1-5 0 15,6-6 0-15,3-8 0 16,2-4 0-16,-3-1 0 15,1-9 0-15,-4-8 0 0,-4-1 0 16,-3-5 0-16,-6-2 0 16,-3-1 0-16,-6-3 0 15,-4-1 0-15,0 1 0 16,-7 3 0-16,-5 1 0 0,-6 4 0 16,0 4 0-16,-5 6 0 15,-2 7 0-15,-1 5 0 16,2 7 0-16,-1 6 0 0,5 11 0 15,2 2-32-15,6 6-55 16,3 2-2-16,7 1-6 16,2-2-5-16,5-5-2 15</inkml:trace>
  <inkml:trace contextRef="#ctx0" brushRef="#br0" timeOffset="42311.1076">7509 6092 30 0,'2'-11'98'15,"-2"11"-3"-15,0-14-6 0,0 14-2 16,0 0-4-16,-11 0-67 16,5 7-3-16,0 7-13 15,1 4 0-15,0 5 0 16,2 2 0-16,0 5 0 0,3 1 0 15,6-1 0-15,5-3 0 16,6-3 0-16,5-2 0 16,4-6 0-16,5-7 0 0,-1-4 0 15,1-5 0-15,-2-5 0 16,-2-6 0-16,-7-5 0 16,-4-5 0-16,-5-4 0 15,-8-3 0-15,-3-3 0 16,-4-3 0-16,-8-4 0 0,-4 2 0 15,-1 0 0-15,-3 5 0 16,0 5 0-16,-1 5 0 16,0 7 0-16,-1 10 0 0,3 4 0 15,3 11 0-15,0 4 0 16,6 10 0-16,-6 20-21 16,11-19-70-16,1 3-3 15,2-6-5-15,2 0-7 0,0-7 6 16</inkml:trace>
  <inkml:trace contextRef="#ctx0" brushRef="#br0" timeOffset="43613.1426">1487 6902 61 0,'0'-26'89'0,"2"4"-2"0,-2 4-4 15,0 5-1-15,0 2-53 16,0 11-12-16,0 0-3 16,0 0-5-16,6 10-2 0,-5 13-2 15,7 9-2-15,-9 7 0 16,8 8 1-16,-6 4-1 16,3 3 0-16,-3 3-1 15,-2-4-2-15,0-1-4 0,-12-7-5 16,12 0-14-16,-8-2-49 15,-2-16-12-15,8-9-4 16,3-18-7-16,-10 5-2 16</inkml:trace>
  <inkml:trace contextRef="#ctx0" brushRef="#br0" timeOffset="43996.3001">1755 6920 67 0,'26'-11'87'0,"-15"8"-1"0,3 6-4 16,-9 11-2-16,-7 8-54 16,2 1-5-16,0 7-7 15,-5 1-3-15,-9 0-4 16,-1 2-2-16,-7-2-1 0,1-6-2 16,-7 0 1-16,-2-4-1 15,0-3 0-15,-1-6 1 16,6-2 0-16,-1-5 0 15,11-4 0-15,-6-1-3 0,11-1 0 16,10 1 0-16,-9-16 0 16,9 6 0-16,0 10 0 15,13-15 0-15,2 12 0 16,2 3 0-16,0 6 0 16,3 6 0-16,1 7 0 0,4 5 0 15,-1 5 0-15,0 3 0 16,-5 1 0-16,6-1 0 15,0 0 0-15,-5-8 0 0,-5 2-78 16,4-7-10-16,-4-6-2 16,1-7-7-16,-7-6-7 15</inkml:trace>
  <inkml:trace contextRef="#ctx0" brushRef="#br0" timeOffset="44364.573">1978 7382 73 0,'14'7'86'0,"-14"-7"2"16,22 2-3-16,-5-3-3 15,3-6-56-15,9-2-6 0,2-6-5 16,-5 1-4 0,-4 0-2-16,7-2-3 0,-14 2 0 15,-7 2-2-15,0 0-4 16,-7 2 0-16,-1 10 0 15,-6-15 0-15,6 15 0 0,-22-9 0 16,15 6 0-16,-6 3 0 16,-3 6 0-16,-1 8 0 15,1 4 0-15,7 5 0 16,-9 5 0-16,6 3 0 0,3 5 0 16,5 0 0-16,1-1 0 15,11-3 0-15,0-5 0 16,7-3 0-16,5-9 0 0,3-1-14 15,9-10-71-15,2-4-2 16,2-8-4-16,-2-6-7 16,4-3-3-16</inkml:trace>
  <inkml:trace contextRef="#ctx0" brushRef="#br0" timeOffset="44545.1989">2581 7263 17 0,'-11'4'83'0,"11"-4"0"16,0 0-7-16,0 0-13 15,18 0-23-15,3-3-74 0,4 1-21 16,-3-2-20-16,5 2-8 16,-5 2-1-16</inkml:trace>
  <inkml:trace contextRef="#ctx0" brushRef="#br0" timeOffset="44679.976">2719 7325 42 0,'-19'23'88'0,"-1"1"1"0,-3 0-5 16,5-2-12-16,-2-5-23 16,10-4-15-16,8-3-13 15,2-10-8-15,15 1-5 0,6-4-5 16,5-4-11-16,4-3-39 16,2-5-36-16,-3-3-4 15,-1-2-4-15,-6 4-8 16</inkml:trace>
  <inkml:trace contextRef="#ctx0" brushRef="#br0" timeOffset="45527.3339">3704 7121 80 0,'0'0'94'0,"-10"-15"-4"15,10 15-5-15,-12-10 0 16,12 10-55-16,0 0-8 15,-11-1-6-15,11 1-7 16,-14 1-9-16,14-1 0 16,-13 17 0-16,5-1 0 0,2 7 0 15,-1 4 0-15,0 5 0 16,3 4 0-16,1 2 0 0,3 2 0 16,0-1 0-16,0-1 0 15,7-7 0-15,6-2 0 16,3-6 0-16,4-5 0 15,3-7 0-15,5-6 0 0,3-4 0 16,2-10 0-16,0-5 0 16,-3-8 0-16,-5-2 0 15,-4-9 0-15,-5 1 0 0,-6-6 0 16,-5-2 0 0,-4-1 0-16,-4 4 0 0,-5-1 0 15,0 5 0-15,-8 7 0 16,-2 4 0-16,-4 10 0 0,-5 9 0 15,-2 6 0 1,-2 7 0-16,1 13 0 0,-2-1 0 16,13 15-17-16,2-4-71 15,8 3-2-15,8-2-4 0,4-1-8 16,16-3-2-16</inkml:trace>
  <inkml:trace contextRef="#ctx0" brushRef="#br0" timeOffset="45972.5643">4244 7463 59 0,'1'-9'87'15,"-1"9"-1"-15,0-9-4 0,0 9-2 16,-9-6-53-16,9 6-6 16,-9 0-7-16,9 0-5 15,0 0-3-15,-10 4-2 0,10-4-1 16,0 0 1-16,0 0-1 15,0 0 1-15,0 0 1 16,5-3 0-16,-5 3 0 0,6-15 0 16,-6 15-3-16,0-16-2 15,0 16 0-15,-1-14 0 16,1 14 0-16,-12-9 0 16,12 9 0-16,-13 2 0 15,13-2 0-15,-13 15-4 0,4 2-76 16,8-8-7-16,1 0-2 15,0-9-8-15,15 9-4 0</inkml:trace>
  <inkml:trace contextRef="#ctx0" brushRef="#br0" timeOffset="46327.3227">4639 7147 16 0,'0'-12'94'0,"2"2"0"16,-1-1-5-16,-1 11-2 15,1-15-1-15,-1 15-65 16,0 0-4-16,0-9-10 0,0 9-7 15,0 0 0-15,0 16 0 16,0-2 0-16,-1 9 0 16,-3 2 0-16,-3 7 0 15,2 0 0-15,-1 4 0 0,1-2 0 16,1 0 0-16,-1-5 0 16,5 1-30-16,0-7-56 15,3-6-4-15,2-6-4 16,-5-11-7-16,17 7-2 0</inkml:trace>
  <inkml:trace contextRef="#ctx0" brushRef="#br0" timeOffset="46724.3208">4830 7141 86 0,'16'-3'91'15,"4"1"-2"-15,4 4-6 0,5 4-2 16,27 6-57-16,-24 3-7 16,-3 4-4-16,-4 4-7 15,-8 0-2-15,-10 4-1 0,-7 1-1 16,-14-1 0-16,-10 1 1 16,-6-4-1-16,-6-1 1 15,-1-4-1-15,-3-3-2 16,7-5 0-16,1-4 0 0,9-5 0 15,5-2 0-15,5 0 0 16,13 0 0-16,-8-9 0 16,8 9 0-16,1-13 0 0,7 9 0 15,6 0 0-15,3 4 0 16,3 0 0-16,5 7 0 16,3 1 0-16,1 2 0 15,1 3 0-15,-2-5 0 0,-2 6-23 16,2-6-64-16,-6-3-4 15,-2-2-3-15,-3-3-5 16,1 0-5-16</inkml:trace>
  <inkml:trace contextRef="#ctx0" brushRef="#br0" timeOffset="47355.6913">5338 7186 75 0,'4'-9'99'0,"-1"-1"-5"16,-3 10-7-16,2-13 1 0,-1 24-33 16,-1-11-42-16,0 0-13 15,0 0 0-15,0 0 0 16,0 0 0-16,0 0 0 16,-9 2 0-16,9-2 0 0,-16 4 0 15,7-3 0-15,-1 1 0 16,10-2 0-16,-14-2 0 15,14 2 0-15,-12 0 0 16,12 0 0-16,0 0 0 0,-11-1 0 16,11 1 0-16,0 0 0 15,0 0 0-15,0 0 0 16,-10 3 0-16,10-3 0 0,-3 14 0 16,1-4 0-16,0 2 0 15,0 3 0-15,0 0 0 16,1 1 0-16,1-2 0 15,0-2 0-15,0-2 0 0,0-10 0 16,9 12 0-16,-9-12 0 16,12 0 0-16,-12 0 0 15,19-3 0-15,-9-4 0 16,2 2 0-16,1 1 0 16,1 2 0-16,0 1 0 0,3 1 0 15,4 3 0-15,1 3 0 16,1 4 0-16,-1 1 0 15,-1 2 0-15,-3 3 0 0,0 0 0 16,-7 1 0-16,-6 2 0 16,-5-1 0-16,-7 3 0 15,-6 0 0-15,-6-2 0 0,-3-2 0 16,-2-2 0-16,-2-4 0 16,-2-6 0-16,5-3 0 15,0-4 0-15,8-7 0 16,-2 5-20-16,8-18-68 0,6-4-4 15,3-4-3-15,5-2-7 16,2-2-1-16</inkml:trace>
  <inkml:trace contextRef="#ctx0" brushRef="#br0" timeOffset="47576.0018">5415 7126 10 0,'5'-9'95'16,"-5"9"-1"-16,15-1-3 0,0 1-4 15,2 0-1-15,3 9-60 16,4-5-8-16,5-1-14 16,2 1-4-16,1-1 0 15,-1 2 0-15,-4-3 0 0,-1 1 0 16,-7-3 0-16,1 3 0 16,-20-3-21-16,15 1-65 0,-15-1-4 15,0 0-3-15,0 0-8 16,0-5-2-16</inkml:trace>
  <inkml:trace contextRef="#ctx0" brushRef="#br0" timeOffset="52714.4547">1181 9057 57 0,'-1'-10'84'0,"1"0"1"0,0 0-3 15,1-1-23-15,-1 11-16 16,10-15-11-16,-10 15-9 0,0 0-6 16,8-8-4-16,-8 8-3 15,0 0-4-15,0 0-6 16,0 0 0-16,-3 4 0 15,3 6 0-15,-2 2 0 16,2 4 0-16,0 2 0 16,-4 1 0-16,4 4 0 15,0-1 0-15,-1 4 0 0,1-3 0 16,-1 3 0-16,-6 0 0 16,4 0 0-16,-4 2 0 0,2-1 0 15,-4 2 0-15,1-2 0 16,3 0 0-16,0-3 0 15,5 0 0-15,3-3 0 16,-2-2 0-16,4-1 0 0,-1-5 0 16,8-2 0-16,-7-1 0 15,8-3 0-15,-2-3 0 0,2-2 0 16,2 0 0 0,-3-2 0-16,-1-2 0 0,7-1 0 15,-1-11 0-15,1-7-54 16,-1 5-38-16,-2-2 1 15,6-5-3-15,-2 1-6 0</inkml:trace>
  <inkml:trace contextRef="#ctx0" brushRef="#br0" timeOffset="52951.0041">1310 9297 7 0,'-13'3'97'15,"0"-2"-5"-15,0 4-7 16,3-4-5-16,10-1 6 16,-16 0-64-16,16 0-8 15,13-12-4-15,-13 12-8 16,14-14-5-16,4 1 3 0,4 3-9 16,-13-1-18-16,8-5-51 15,2 4-6-15,-7 3-7 16,1-1-4-16,-5 0 0 15</inkml:trace>
  <inkml:trace contextRef="#ctx0" brushRef="#br0" timeOffset="53268.4327">1335 8995 26 0,'-20'5'93'15,"10"-2"7"-15,-6 2-11 0,6-3 1 16,-2 0-5-16,-15-2-64 16,27 0-14-16,0 0-7 15,15-5 0-15,-8-1 0 16,10-1 0-16,3 0 0 0,5-1 0 15,1 1 0-15,-9 2 0 16,12 5 0-16,-5-6-26 16,-24 6-58-16,22 0-4 0,-3 3-3 15,-2 0-7-15,-4 0-2 16</inkml:trace>
  <inkml:trace contextRef="#ctx0" brushRef="#br0" timeOffset="53699.4202">1902 9314 37 0,'-17'10'100'0,"10"-8"-7"0,-10 5-1 15,8-3-3-15,9-4-5 16,5 1-70-16,-5-1-12 16,18-3-2-16,-8-2 0 0,12-3 0 15,4 0 0-15,3-1 0 16,-3-2 0-16,7 2 0 16,-11-4-15-16,-3 5-69 15,6 1-6-15,-12 1-1 0,0 2-8 16,-4-3-3-16</inkml:trace>
  <inkml:trace contextRef="#ctx0" brushRef="#br0" timeOffset="53923.0529">2036 9388 25 0,'-22'22'94'0,"-4"-7"2"0,7 2-5 16,5-10-6-16,14-7-2 15,0 0-70-15,0 0-6 16,15 0 2-16,4-9-3 16,8-3-10-16,2-4-6 0,6 6-16 15,12-4-56-15,-8-2-5 16,-1 4-4-16,-2-3-4 0,-6 3-5 16</inkml:trace>
  <inkml:trace contextRef="#ctx0" brushRef="#br0" timeOffset="56519.3481">8117 6363 44 0,'-13'0'87'0,"13"0"-1"16,-8-1-2-16,8 1-4 15,0 0-45-15,0 0-10 0,0 0-7 16,0 0-5-16,0 0-3 15,0 0-2-15,-1 6-1 16,8-3 0-16,9 1 0 16,4-1-7-16,12 2 0 0,4-2 0 15,9 2 0-15,6-1 0 16,5-1 0-16,4 1 0 16,0-2 0-16,-3 1 0 15,-4 0 0-15,-6 0 0 0,-5-1 0 16,-8 0 0-16,-6-1 0 15,-9-1 0-15,-4 0 0 16,-7 2 0-16,-8-2 0 16,0 0 0-16,0 0-82 0,-6 0-6 15,-4 0-4-15,-1 0-6 16,0 0-5-16</inkml:trace>
  <inkml:trace contextRef="#ctx0" brushRef="#br0" timeOffset="56959.0708">8186 6635 76 0,'-42'11'91'0,"1"-4"-2"0,11-1-5 15,3-3-2-15,10-2-58 16,2 1-6-16,15-2 0 0,0 0-6 16,19 6-4-16,11-5-1 15,9 2-5-15,10 0-2 16,5-2 0-16,7 1 0 16,6 0 0-16,-4 0 0 0,-1-2 0 15,-6 0 0-15,-8 1 0 16,-5-1 0-16,-10 0 0 15,-5 0 0-15,-8 0 0 16,-7 0 0-16,-4 0 0 0,-9 0 0 16,0 0 0-16,0 0 0 15,0 0 0-15,0 0 0 16,0 0 0-16,0 0 0 0,5-8 0 16,-5 8 0-16,0 0 0 15,0-10 0-15,-2 20-47 16,2-10-43-16,-4-7-2 15,4 7-7-15,-5-11-4 0</inkml:trace>
  <inkml:trace contextRef="#ctx0" brushRef="#br0" timeOffset="59520.268">3590 9000 55 0,'-13'3'88'0,"1"0"-4"0,-2-1-3 16,4 0-2-16,-2 0-55 15,12-2-5-15,-11 5-3 16,11-5-3-16,0 0-6 16,0 0-1-16,0 0 0 0,0 0-1 15,0 0-1-15,0 0 1 16,7-3-1-16,3-1 1 15,1-5-1-15,7 1-1 16,-2-1 0-16,3-1-3 16,2 3 0-16,2 0 0 0,-2 1 0 15,1 3 0-15,-4 3 0 16,1 0 0-16,-3 3 0 16,-4 6 0-16,-3 0 0 0,-5 6 0 15,-2 1 0-15,-2 1 0 16,-6 3 0-16,-3 0 0 15,-6-1 0-15,1 2 0 16,-4-3 0-16,1-3 0 0,3-3 0 16,3 0 0-16,0-3 0 15,2-3 0-15,9-6 0 16,0 0 0-16,-6 9 0 16,6-9 0-16,7 5 0 0,3 1 0 15,4 1 0-15,0 4 0 16,2 1 0-16,1 4 0 15,-3 2 0-15,-2 2 0 16,-4 1 0-16,0-1 0 0,-6 0 0 16,-2-1 0-16,-3-1 0 15,-5-2 0-15,-3-3 0 16,-4-1 0-16,-3-3 0 0,-1-2 0 16,-2-2 0-16,-7-5 0 15,3 0 0-15,-1-8 0 16,1-3 0-16,4-4 0 0,3-2 0 15,1-4 0-15,4 0 0 16,6-2 0-16,7 6 0 16,0 17-57-16,3-13-34 0,10 1 0 15,3 2-8 1,7 3-4-16</inkml:trace>
  <inkml:trace contextRef="#ctx0" brushRef="#br0" timeOffset="59967.6887">4233 9062 5 0,'0'0'92'0,"-7"-6"0"15,7 6-5-15,-15 0-5 0,5 0 0 16,0 5-64-16,5 5-5 15,0 3-5-15,1 6-4 16,2 0-1-16,1 9-1 16,1-1 0-16,5 4 0 15,8-1-1-15,4-3 1 0,4-3-1 16,7-6 1-16,3-6 0 16,3-9 0-16,3-3-1 15,-2-9 0-15,-7-7 1 0,0-6 0 16,-9-3 1-16,-4-3-3 15,-6-2 0-15,-7 1 0 16,-2-1 0-16,-8 3 0 16,-4 4 0-16,-4 2 0 0,-2 5 0 15,-3 5 0-15,-4 6 0 16,-2 5 0-16,0 2 0 16,-2 10 0-16,1 4 0 0,6 5 0 15,0-1-32-15,1 7-53 16,18-2-3-16,2 1-4 15,12-3-7-15,9 0 0 16</inkml:trace>
  <inkml:trace contextRef="#ctx0" brushRef="#br0" timeOffset="60487.3956">4843 9300 24 0,'0'0'96'16,"0"-14"0"-16,0 3-6 0,0 0-3 15,0-8-4-15,-2 3-66 16,0 3-3-16,2-2-10 16,-2 3-4-16,0 0 0 0,0 3 0 15,2 9 0-15,0 0 0 16,-11-5 0-16,11 5 0 15,-11 14 0-15,7 4 0 0,2 3 0 16,0 1 0 0,2 4 0-16,1-2 0 0,5-1 0 15,2-2 0-15,5-4 0 16,-1-8 0-16,6-4 0 16,-1-5 0-16,1-2 0 0,0-9 0 15,-3-3 0-15,1-6 0 16,-2-3 0-16,-3-3 0 15,0-3 0-15,-7-1 0 16,0 1 0-16,-2 0 0 0,-2 3 0 16,-5 4 0-16,-3 3 0 15,-4 5 0-15,-2 8 0 16,-4 4 0-16,0 1 0 0,-4 12 0 16,-1 2 0-16,6 6 0 15,-3-1 0-15,2 8 0 16,2-5 0-16,9 6 0 0,-1-5-39 15,-1 0-48-15,9-3-5 16,5-6-2-16,6 0-6 16,1-5 2-16</inkml:trace>
  <inkml:trace contextRef="#ctx0" brushRef="#br0" timeOffset="60907.5588">5025 9245 84 0,'11'-5'95'15,"-11"5"-3"1,0 0-5-16,4-12-2 0,-4 12-51 16,0 0-11-16,0 0-12 0,0 0-11 15,0 0 0-15,3 14 0 16,-3-3 0-16,0 3 0 16,-1 4 0-16,3 1 0 15,3 1 0-15,2 1 0 16,7-1 0-16,1-3 0 0,6-2 0 15,3-5 0-15,1-4 0 16,1-6 0-16,3 0 0 16,-2-10 0-16,-7-4 0 15,0-3 0-15,-6-4 0 0,-4 1 0 16,-6-3 0-16,-2 0 0 16,-1-2 0-16,-4 0 0 15,-4 1 0-15,-1 1 0 16,-4 0 0-16,1 3 0 0,-3 4 0 15,-4 5 0-15,-2 7 0 16,1 4 0-16,1 1 0 0,1 12 0 16,0 2 0-16,10 8-29 15,7 0-59-15,3 1-3 16,5-2-5-16,7-2-6 16,1-1 0-16</inkml:trace>
  <inkml:trace contextRef="#ctx0" brushRef="#br0" timeOffset="61287.2885">5619 9187 25 0,'0'0'96'0,"0"-10"0"16,0 10-7-16,-15-3-3 0,6 3-3 15,-1 6-68-15,3 3-4 16,-1 7-4-16,-1 3-4 15,0 4-3-15,3 4 0 16,5 3 0-16,1-1 0 0,2-2 0 16,9-2 0-16,7-5 0 15,6-4 0-15,4-9 0 16,6-7 0-16,0-3 0 16,3-9 0-16,-3-5 0 0,-4-3 0 15,-5-6 0-15,-6 0 0 16,-6-4 0-16,-8 1 0 15,-5 1 0-15,-8 1 0 0,-8 0 0 16,-5 4 0-16,-7 3 0 16,-2 4 0-16,-4 7 0 15,-7 2 0-15,4 7-46 16,-3 3-44-16,-4 12-2 16,-2 4-7-16,-1 5-5 0</inkml:trace>
  <inkml:trace contextRef="#ctx0" brushRef="#br0" timeOffset="61921.1235">3574 9706 57 0,'-18'0'90'16,"-1"0"-2"-16,3 0-5 15,-2 0 0-15,4-3-50 0,4 2-12 16,-1 0-2-16,11 1-5 16,-16-2-4-16,16 2-3 15,-9-2-1-15,9 2-6 0,0 0 0 16,0 0 0-16,0 0 0 16,0 0 0-16,11-3 0 15,7 1 0-15,9 0 0 16,8-1 0-16,9 2 0 0,9-2 0 15,12 3 0-15,8 0 0 16,6 0 0-16,9 0 0 16,6 0 0-16,6 2 0 15,6-1 0-15,3 3 0 0,5-1 0 16,3 4 0-16,0-4 0 16,0 4 0-16,-5-5 0 15,-4 4 0-15,-5-2 0 16,-5-2 0-16,-8-1 0 15,-10-1 0-15,-7 0 0 0,-12-1 0 16,-8-1 0-16,-10-1 0 16,-6-1 0-16,-11 2 0 15,-10-1 0-15,1-4-21 0,-17 7-67 16,0 0-4-16,0 0-4 16,0 0-8-16,0 0-2 15</inkml:trace>
  <inkml:trace contextRef="#ctx0" brushRef="#br0" timeOffset="62669.6612">4314 10321 26 0,'0'-21'84'0,"0"5"-2"16,-5 5-2-16,5 11-5 15,-15-9-39-15,15 9-11 16,-12 7-8-16,6 2-4 0,0 1-4 16,4-1 0-16,2 2-1 15,0-11 0-15,6 15-1 0,-6-15 1 16,17 5-1-16,-4-5-2 16,-4-2 0-16,4-7-1 15,-3-2-1-15,-3 0-3 16,-3-2 0-16,-2 0 0 15,-2 2 0-15,0 2 0 16,0 9 0-16,-18-7 0 0,7 7 0 16,1 5 0-16,-1 3-9 15,4 8-21-15,7 1-53 16,0 1-4-16,3-1-4 0,9-2-7 16,7 0-1-16</inkml:trace>
  <inkml:trace contextRef="#ctx0" brushRef="#br0" timeOffset="62965.5451">4839 10156 13 0,'-4'-10'95'0,"-3"-1"2"16,7 11-7-16,-13-13-4 15,13 13-1-15,-35 0-66 0,35 0-6 16,-5 13-4-16,2 4-5 16,1 5-4-16,0 6 0 15,-1 3 0-15,2 5 0 0,-1 3 0 16,-1 0 0-16,-2 1 0 16,-1-6 0-16,4 3 0 15,-1-10-36-15,2-1-49 16,1-7-4-16,3-3-4 0,-3-16-7 15,20 7-1-15</inkml:trace>
  <inkml:trace contextRef="#ctx0" brushRef="#br0" timeOffset="63353.271">5054 10313 29 0,'11'-13'95'0,"7"5"-3"15,1 1-4-15,3 2-4 16,2-25-12-16,3 30-59 16,-1 1-2-16,0 5-4 15,-5 5-4-15,-10 5 0 0,-7 5-1 16,-4 0-1-16,-9 4 1 16,-10 0-1-16,-5 2 1 15,-4-5 0-15,0-1 0 0,-1-7 0 16,2-2-2-16,7-6 0 15,1-5 0-15,8-2 0 16,11 1 0-16,-10-15 0 0,10 6 0 16,0 9 0-16,11-12 0 15,1 10 0 1,5 2 0-16,0 9 0 0,4 2 0 16,4 7 0-16,0-2 0 0,1 3 0 15,0 0 0-15,-4-5 0 16,7 1-18-16,10-7-66 15,-20-3-5-15,-2-5-2 16,-2-4-8-16,-3-5-3 16</inkml:trace>
  <inkml:trace contextRef="#ctx0" brushRef="#br0" timeOffset="63850.9511">5567 10276 82 0,'10'-8'95'0,"-10"8"-4"16,14-11-6-16,-14 11 0 0,9-4-57 16,-9 4-8-16,8 0-6 15,-8 0-6-15,0 0-5 16,0 0-3-16,0 0 0 16,-6 1 0-16,6-1 0 0,-15 6 0 15,7 1 0-15,-1 0 0 16,1 2 0-16,-1 1 0 15,4 2 0-15,1-3 0 16,1 2 0-16,2-3 0 0,1 1 0 16,0-9 0-16,4 10 0 15,-4-10 0-15,11 3 0 0,0-3 0 16,1 0 0-16,4-3 0 16,3-2 0-16,5 2 0 15,1-1 0-15,3 0 0 16,-1 3 0-16,-1 1 0 0,0 2 0 15,-2 5 0-15,-4 4 0 16,-6 1 0-16,-2 2 0 16,-3 3 0-16,-5 2 0 15,-3 1 0-15,-2 0 0 16,-9 2 0-16,-5-2 0 0,-3 0 0 16,-5-2 0-16,-3-4 0 15,-1-4 0-15,0-8 0 16,5 0-5-16,1-6-82 15,5-13-2-15,5-4-5 0,3-8-5 16,4-3-7-16</inkml:trace>
  <inkml:trace contextRef="#ctx0" brushRef="#br0" timeOffset="64033.5212">5633 10137 91 0,'0'-9'100'15,"0"9"-5"-15,0-10-5 16,0 10-1-16,14 2-43 0,5-1-46 15,4-1 0-15,4 0 0 16,2 0 0-16,4 1 0 16,-5-1 0-16,5 1-5 15,1-1-82-15,-11 2-3 0,-4 1-3 16,-1-3-7-16,-2 1-5 16</inkml:trace>
  <inkml:trace contextRef="#ctx0" brushRef="#br0" timeOffset="64554.1854">6551 9656 31 0,'-18'0'99'0,"3"0"-3"16,2 0-5-16,3 0-3 15,5 8-5-15,5-8-67 0,7 2-9 16,9-2-7-16,4 0 0 16,8 0 0-16,-2-10-28 15,-1 5-56-15,3 1-4 16,-6 1-3-16,-4 2-8 16,-6 1-3-16</inkml:trace>
  <inkml:trace contextRef="#ctx0" brushRef="#br0" timeOffset="64703.9975">6559 9775 7 0,'-13'10'91'15,"2"-5"0"-15,11-5-6 16,0 0-5-16,15 3-8 16,-15-3-93-16,31-7-49 0,-2 0-4 15,3-2-10-15,4 0-7 16,3-2 5-16</inkml:trace>
  <inkml:trace contextRef="#ctx0" brushRef="#br0" timeOffset="77284.3555">7617 9160 63 0,'0'0'83'0,"0"0"-6"0,0 0-3 0,-9 0-4 16,-36 0-61-16,20 7 0 15,-2-2 0-15,-2 2 0 16,-5-4-1-16,2-2 1 16,0-1 1-16,3-4-1 15,6-6-1-15,7-6 0 0,7-1-2 16,9-4-1-16,4-2-1 15,10 0-1-15,8 0-1 16,2 4-1 0,4 3 1-16,2 6-1 0,2 8 0 0,-1 2 1 15,-2 11-1-15,0 8 0 16,-7 8 0-16,-2 5 0 0,-7 9 0 16,-6 6 1-16,-7 5-1 15,-5 4 0-15,-12 2 0 16,-7-1 0-16,-6-2 0 15,-5-4 0-15,0-7 0 0,-1-9 0 16,4-9 0-16,2-8 1 16,5-9-1-16,7-9 0 15,6-4 0-15,6-11 0 0,6-5 0 16,0-3-1-16,9-2 1 16,3 0 0-16,4 1 0 15,5 5 0-15,0 6 1 16,2 7-2-16,3 6 0 15,1 5 0-15,3 12 0 0,-3 4 0 16,2 8 0-16,-5 3 0 16,-2 2-2-16,-2 0-10 15,5 1-34-15,-6-3-39 16,-2-5-1-16,-1-5-6 0,2-11-8 16</inkml:trace>
  <inkml:trace contextRef="#ctx0" brushRef="#br0" timeOffset="77749.6136">8085 9144 75 0,'6'-30'94'16,"-5"5"-4"-16,-1 5-5 0,0 6-2 15,0 14-45-15,-13-6-26 16,4 8-3-16,1 12-4 0,-3 6-3 15,2 9-1-15,-1 1 0 16,5 6-1-16,2 1 1 16,3 0-1-16,9-4 1 0,6-3-1 15,10-7 1-15,3-6 0 16,6-7 0 0,2-8 0-16,4-4 0 0,-4-10 0 15,-1-8 1-15,-3-4-1 16,-7-2 0-16,-1-4 0 0,-5 0 0 15,-4 0 1-15,-4 4-2 16,-5 2 0-16,0 6 0 16,-1 4 0-16,-5 14 0 15,0 0 0-15,0 0 0 0,-11 25 0 16,4 5 0-16,-3 10 0 16,1 8 0-16,-4 6 0 15,3 6 0-15,1 2 0 0,3-1 0 16,2-3 0-16,3-5-4 15,3-2-26-15,19-12-54 16,-7-9-3-16,9-11-5 16,2-10-5-16,8-9-3 15</inkml:trace>
  <inkml:trace contextRef="#ctx0" brushRef="#br0" timeOffset="78122.3737">8794 9321 55 0,'7'-33'92'15,"-4"5"-4"-15,-1 8-4 16,-4 9-2-16,2 11-43 0,-15 0-21 16,4 10-4-16,0 12-6 15,-1 7-3-15,2 6-1 16,1 6-1-16,2 4 0 16,5 1-1-16,2-1-1 0,12-4 0 15,4-6 0-15,8-6 0 16,7-10 0-16,3-8 0 15,4-11 0-15,0-4 0 16,-1-15 1-16,-5-7-1 0,-4-6 2 16,-7-8-3-16,-5-5 0 15,-5-2 0-15,-8-2 0 16,-3 2 0-16,-6 2 0 16,-8 6 0-16,-6 7 0 0,-6 10 0 15,-4 11 0-15,-3 11 0 16,-2 9 0-16,2 11 0 0,6 10-6 15,-1 3-16-15,-12 7-61 16,35 5-3 0,5-2-4-16,7 0-6 0,11-7-4 0</inkml:trace>
  <inkml:trace contextRef="#ctx0" brushRef="#br0" timeOffset="78721.292">9520 9385 47 0,'-5'-23'90'0,"1"1"0"16,0-1-5-16,0 1-1 16,-4 5-42-16,9-3-20 15,-5 10-4-15,4 10-6 16,-11-8-5-16,11 8-2 0,-20 23-1 15,10 4-2-15,0 9 1 16,0 7-3-16,7 6 0 16,2 1 0-16,3 0 0 15,9-3 0-15,8-7 0 0,7-8 0 16,2-8 0-16,5-9 0 16,3-10 0-16,-1-7 0 0,-1-10 0 15,-3-10 0 1,-6-6 0-16,-4-7 0 0,-5-7 0 15,-3-4 0-15,-9-3 0 16,-2-4 0-16,-2 1 0 0,-5 2 0 16,-10 6 0-1,-2 8 0-15,-4 7 0 0,-7 9 0 16,-2 16 0-16,-4 10 0 16,-1 16 0-16,1 10 0 0,8 8 0 15,1 4-9-15,17 1-47 16,8 7-31-16,5-5 0 15,15-3-8-15,12-11-4 16</inkml:trace>
  <inkml:trace contextRef="#ctx0" brushRef="#br0" timeOffset="79089.3124">10144 9292 13 0,'9'-28'95'0,"-7"1"0"15,1 8-6-15,-3 3-5 0,0 16-1 16,-47-6-65-16,39 10-6 16,0 14-2-16,0 6-5 15,-1 9-2-15,2 7-1 16,2 5 0-16,0 5-2 16,5-3 0-16,9 1 0 0,8-6 0 15,2-7 0-15,8-10 0 16,6-8 0-16,3-11 0 0,1-8 0 15,1-14 0 1,-6-9 0-16,-2-10 0 0,-7-7 0 16,-4-7 0-16,-7-2 0 15,-8 1 0-15,-5 1 0 0,-13 6 0 16,-6 6 0-16,-7 11 0 16,-8 8 0-16,-3 16 0 15,-3 0 0-15,2 18-81 16,0 9-7-16,2 3-3 0,3 5-8 15,-1-1-5-15</inkml:trace>
  <inkml:trace contextRef="#ctx0" brushRef="#br0" timeOffset="81688.129">1533 10846 12 0,'-7'-29'81'15,"0"-5"5"-15,2 1-4 0,0-17-10 16,-1 13-24-16,4 4-15 16,-1 4-12-16,3 6-7 15,-1 3-3-15,1 6-5 16,0 14-2-16,0 0-1 0,2 8-1 15,-2 11-1-15,0 10-2 16,-1 7 1-16,-1 6 1 16,-4 6 0-16,-1 5 0 15,2 3-2-15,-3-4-2 16,2 4-5-16,-2-6-11 0,5-2-25 16,-3-5-36-1,1-6-4-15,2-9-8 0,2-12-1 16</inkml:trace>
  <inkml:trace contextRef="#ctx0" brushRef="#br0" timeOffset="82083.8088">1394 10821 14 0,'-10'-29'81'0,"7"-1"4"16,3 4-4-16,1-12-14 0,-1 16-23 15,3 0-9-15,0 3-13 16,6 5-11-16,7-1 0 16,4 5-3-16,1 4-1 0,7 6-2 15,-1 1 0-15,7 11-1 16,-1 3-1-16,-1 8 0 16,3 4-1-16,-2 3 1 15,-3 5-1-15,-10 2-1 0,1 1 1 16,-11 2-1-16,-1 1 1 15,-10-2 0-15,-5-1 0 16,-5-1 0-16,-12-1 0 16,1-2 0-16,-1-2 0 15,-7-2-2-15,2-5 0 0,-2-5 0 16,5-2 0-16,-6-5 0 16,11-5-5-16,0-3-8 0,2-5-19 15,1-3-52-15,17 3-3 16,6-19-4-16,6 6-7 15,9-3 2-15</inkml:trace>
  <inkml:trace contextRef="#ctx0" brushRef="#br0" timeOffset="82381.2243">2314 11044 10 0,'-11'2'90'16,"11"-2"4"-1,-7 3-5-15,7-3-5 0,-12 0-1 16,5-1-63-16,7 1-6 16,9-10-3-16,9 5-4 15,-2-3-4-15,0 1-3 0,-4 0-5 16,11 2-8-16,0 0-29 15,2 2-41-15,1 2 0 16,-11 1-8-16,3 2-8 0,-3 4 10 16</inkml:trace>
  <inkml:trace contextRef="#ctx0" brushRef="#br0" timeOffset="82536.4492">2371 11248 61 0,'-18'23'87'0,"7"-3"0"15,2-7-5-15,8-3-2 16,1-10-48-16,9 8-15 0,12-7-3 16,1-2-8-16,9 1-20 15,9-1-61-15,1-6-5 16,9-2-5-16,2 0-6 16,2-2-5-16</inkml:trace>
  <inkml:trace contextRef="#ctx0" brushRef="#br0" timeOffset="84108.8578">3678 11048 55 0,'0'0'63'0,"-11"-6"0"15,11 6-25-15,0 0-9 16,0 0-1-16,-15 0-3 15,15 0-4-15,-21 5 0 16,8-4 1-16,-4-1-1 0,-1-2-1 16,3-3-4-16,-1-6-3 15,4 0-2-15,-1-1-2 16,7-3-4-16,1 1-1 16,5 0-1-16,3 0-2 0,5 3-1 15,4 3 0-15,3 6-1 16,4 2 0-16,0 6 2 15,1 5 0-15,-1 7 0 16,0 5 1-16,-4 7 0 0,-6 2-1 16,-1 5 2-16,-7 3-1 15,-5 2-1-15,-8 1 0 16,-4-3 0-16,-9 0 1 0,-4-6-1 16,-3-5 0-16,3-8 0 15,-1-5 1 1,4-10-1-16,2-6 0 0,4-7 0 15,6-9-1-15,3-5 1 0,5-3-1 16,6-3-1 0,0 0 1-16,6 1-1 15,0 3 0-15,7 5 0 0,1 6 1 16,6 8-1-16,1 5 1 16,1 11 1-16,-1 8-1 0,2 8 1 15,0 5 0-15,-1 4 0 16,-4 2-4-16,0 3-9 15,-6-7-31-15,4 1-39 0,-1-6-1 16,2-6-6-16,3-6-6 16</inkml:trace>
  <inkml:trace contextRef="#ctx0" brushRef="#br0" timeOffset="84529.4439">4024 11190 82 0,'-2'-18'90'16,"0"4"-5"-16,2 14-4 16,-6-11-2-16,6 11-57 15,-6 5-9-15,0 8-2 16,6 7-6-16,-1 6-2 0,0 7 0 16,1 4-1-16,0 4 1 15,7 1-1-15,6-2 0 16,4-2 0-16,3-7 0 0,8-5 0 15,0-8 0-15,7-10-1 16,-4-8 1-16,3-4 0 16,-7-12 0-16,-3-4-1 0,-3-8 1 15,-7-4-1-15,-7-4 0 16,-7-4 0-16,0 1 0 16,-14-1-1-16,-2 1 0 15,-3 4 0-15,-8 4 0 16,-3 5-1-16,-4 10-1 0,-1 9 1 15,-1 6-1-15,3 12-1 16,2 10-3-16,2 4-6 16,17 11-24-16,5 3-47 0,7-3 0 15,15 3-5-15,8-3-7 16,12-2 2-16</inkml:trace>
  <inkml:trace contextRef="#ctx0" brushRef="#br0" timeOffset="84969.349">4647 11241 87 0,'-5'-13'92'0,"-4"2"-6"15,9 11-6-15,-15-14 0 0,15 14-60 16,-12 4-7-16,5 7-5 15,3 10-4-15,0 4-2 16,3 4 0-16,1 6-1 16,0 1 1-16,7-2-1 0,6-1 1 15,5 0 0-15,7-11-1 16,4-3 1-16,2-6 0 16,6-7 0-16,-1-6 0 15,1-3 0-15,-5-10 0 0,-2-4 0 16,-7-5 1-16,-4-1-1 15,-4-4 0-15,-6-2 0 16,-7-3 0-16,-2-1 1 16,-3 1-3-16,-7 1 0 0,-6 3 0 15,-4 5 0-15,-5 5 0 16,0 7-2-16,-5 9 1 16,2 4 0-16,2 14-2 15,0 3-6-15,13 12-21 16,15 2-51-16,-2 1-3 0,1 2-5 15,10-4-5-15,5-1-5 16</inkml:trace>
  <inkml:trace contextRef="#ctx0" brushRef="#br0" timeOffset="85472.5178">5308 11398 9 0,'0'-14'91'0,"0"-3"1"0,-1-1-3 16,-2 1-5-16,1 3-1 15,0-1-61-15,-1 4-5 16,3 11-7-16,-8-9-4 15,8 9-1-15,-15 9-2 16,10 5-3-16,-3 6 0 0,2 5 0 16,-2 3 0-16,6 0 0 15,2 2 0-15,2-3 0 16,9 0 0-16,4-7 0 16,6-5 0-16,3-5 0 0,6-5 0 15,-1-4 0-15,-2-8 0 16,2-7 0-16,-7-3 0 15,-3-4 0-15,-5-3 0 0,-8-2 0 16,-2-2 0-16,-4-1 0 16,-7 0 0-16,-6 1 0 15,-4 1 0-15,-2 2 0 0,-4 4 0 16,-2 4 0-16,-4 7 0 16,0 8 0-16,2 2-2 15,2 14-4-15,0 3-4 16,7 13-10-16,4-1-35 15,8 5-30-15,6-1-2 0,4-1-5 16,10-1-2-16</inkml:trace>
  <inkml:trace contextRef="#ctx0" brushRef="#br0" timeOffset="85941.4511">5814 11272 56 0,'-5'-12'90'0,"-7"-1"-5"0,-1 5-4 15,-1 0-1-15,1 1-47 16,1 7-18-16,-2 0-2 16,3 4-5-16,0 7-3 0,6 5-1 15,1 5-1 1,3 3-1-16,1 4 1 0,0 1-1 15,6 0 0-15,4-3 0 16,2-2-1-16,2-4 0 16,3-3 0-16,3-7-1 15,0-5 1-15,2-5 0 0,0-1 1 16,-2-8 1-16,0-3 0 16,-2-5 1-16,-4-2 0 15,-3-2 2-15,-3-3-6 0,-4-2 0 16,-1-1 0-16,-3-1 0 15,-4 0 0-15,-5-1 0 16,-3 2 0-16,-3 5 0 16,-4 2 0-16,-5 10 0 0,0 6 0 15,-2 4 0-15,3 8 0 16,0 13 0-16,3 0-19 16,13-10-47-16,5 17-20 0,3-1-2 15,16-5-7-15,5-5-3 16</inkml:trace>
  <inkml:trace contextRef="#ctx0" brushRef="#br0" timeOffset="86303.8568">6234 11169 11 0,'6'-17'94'16,"-2"2"-2"-16,-4 4-4 15,0 2-4-15,0 9-2 16,0 0-63-16,-7 1-5 15,2 12-5-15,0 9-4 0,-1 5-2 16,1 7 0-16,2 2-1 16,1 3 1-16,2 0-1 15,7-6-2-15,6-1 0 16,8-8 0-16,8-6 0 16,4-9 0-16,4-7 0 0,0-4 0 15,5-9 0-15,-5-6 0 16,-2-5 0-16,-5-1 0 0,-6 0 0 15,-3-2 0-15,-8 2 0 16,-6-1 0-16,-7 1 0 16,-1 1 0-16,-9 2 0 15,-7 1 0-15,-4-1 0 16,-6 6 0-16,-8-3 0 0,-5 2-84 16,0 6-6-16,-8 0-3 15,-2 4-5-15,-7 0-5 16</inkml:trace>
  <inkml:trace contextRef="#ctx0" brushRef="#br0" timeOffset="87219.5391">1603 12479 69 0,'0'0'88'0,"-8"-14"-2"15,8 4-5-15,0 1-1 16,5-2-56-16,1 3-4 15,-6 8-4-15,17-10-5 0,-4 10-3 16,7 0-2-16,3 10-1 16,0 3-1-16,0 7 0 15,-2 3-1-15,8 4-1 0,-5 3 0 16,-1 5 0-16,-2 1-4 16,-3 0 0-16,-2-3-4 15,-3 4-4-15,-4-12-21 16,-8 4-51-16,9-6-2 15,-5-3-6-15,-2-7-6 16,-3-13 2-16</inkml:trace>
  <inkml:trace contextRef="#ctx0" brushRef="#br0" timeOffset="87496.329">2170 12417 3 0,'11'-32'89'15,"-10"2"3"-15,6 7-3 0,-7 3-5 16,0 5-1-16,-15 5-61 16,15 10-7-16,0 0-3 15,-11 0-5-15,11 15-3 0,-7 5-1 16,0 5-1-16,-5 7-1 16,4 6 0-16,-3 2 0 15,-5 4 0-15,-2 3-1 16,-6-1 2-16,4 0-5 0,1-2-3 15,-8-7-5 1,11-4-33-16,3-5-41 0,3-8-1 16,5-11-3-16,10-6-12 15</inkml:trace>
  <inkml:trace contextRef="#ctx0" brushRef="#br0" timeOffset="87795.2463">2597 12557 25 0,'0'0'90'0,"0"0"3"15,-7 9-4-15,7-9-11 16,0 0 0-16,10 0-67 16,1-4-5-16,3 2-6 15,3-5-6-15,4 0-41 0,4 4-35 16,0 0 0-16,-4 2-6 16,-1 1-4-16</inkml:trace>
  <inkml:trace contextRef="#ctx0" brushRef="#br0" timeOffset="87974.5249">2780 12687 12 0,'-18'16'93'15,"-1"-3"-1"-15,5-2-4 16,3-4-6-16,11-7 1 16,-13 12-66-16,13-12-7 15,15 0-3-15,1-9-11 0,8 2-35 16,-3-1-43-16,8-3-1 15,-3 0-5-15,4 0-8 16,-5 0 4-16</inkml:trace>
  <inkml:trace contextRef="#ctx0" brushRef="#br0" timeOffset="90325.7875">3781 12591 37 0,'-4'-11'80'0,"4"-3"1"0,-2 1-3 16,-4-3-27-16,6 3-11 16,0-1-5-16,0 1-12 15,0 3-6-15,2 1-3 16,-2 9-4-16,0 0-3 0,0 0-2 15,0 0-2-15,0 5-2 16,0 10 0-16,0 3-1 16,3 6 0-16,0 3 0 0,0 3 0 15,1 1 1-15,5-1-2 16,0-1 0-16,4-4 0 16,3-3 1-1,2-3-1-15,2-6 1 0,2-1 0 16,3-8 0-16,1-3 1 0,2-2 0 15,-3-9 1-15,1-2-1 16,-3-6 1-16,-2-1 0 16,-3-3 0-16,-6-1 0 15,0 0 1-15,-2-2 0 0,-4 3-1 16,-2-1 1-16,-4 2 1 16,0 3-1-16,0 1-3 15,0 4 0-15,0 4 0 0,0 9 0 16,0 0 0-16,0 0 0 15,-3 22 0-15,3 3 0 16,0 7 0-16,3 7 0 16,1 6 0-16,2 2 0 15,3-2 0-15,-1 0 0 0,1-4 0 16,3-2 0-16,-2-5 0 16,1-3 0-16,-5-10-22 15,5-1-65-15,1-4-2 0,1-8-3 16,1-6-9-16,3-3-1 15</inkml:trace>
  <inkml:trace contextRef="#ctx0" brushRef="#br0" timeOffset="92234.8657">4175 12665 44 0,'-15'-21'77'15,"2"2"-1"-15,-3 3-2 16,7 7-37-16,-7 1-7 16,2 8-9-16,0 8-7 15,0 6-6-15,1 8-1 0,-3 3-3 16,7 7-2-16,-1 1 0 15,7-1 1-15,2 0 0 16,10-6 0-16,7-5 0 0,6-8 0 16,7-6 0-16,4-7 0 15,3-7 1-15,-1-10-1 16,-2-5-1-16,-7-5 2 16,-3-3-1-16,-9-1 3 15,-8-1-1-15,-5 0 1 16,-7 2-1-16,-10 3 1 15,-6 4-1-15,-3 3-1 0,-3 7-1 16,-2 4-1-16,1 9 0 16,2 9-2-16,2 7 0 0,5 9 0 15,6 5 0-15,7 4-1 16,6 0 1-16,8 0 0 16,9-3 1-16,10-8-1 15,6-3 1-15,1-10 0 16,2-5 1-16,-4-5 0 0,-3-8 0 15,-5-8 0-15,-7-2 0 16,-9-4 0-16,-6-1 0 16,-2-1 0-16,-11 0 0 15,-3 2-1-15,-5 4-1 0,0 6 0 16,-3 3-1-16,-3 9 0 16,1 3 0-16,2 12 0 0,0 9-1 15,10 4 0-15,3 2-5 16,10 9-8-16,3 1-38 15,21-6-29-15,9-5-3 16,9-5-5-16,11-10-7 0</inkml:trace>
  <inkml:trace contextRef="#ctx0" brushRef="#br0" timeOffset="92505.3635">5047 12529 32 0,'-8'-19'99'0,"-4"2"-5"16,1 6-5-16,-3 4-3 15,4 14-4-15,-2-1-70 16,2 4-2-16,3 8-3 0,0 6-7 16,1 5 0-16,1 5 0 15,-3 5 0-15,3 3 0 16,0-1 0-16,1 0 0 15,0 0 0-15,-2-7 0 0,6 2-21 16,-4-8-63-16,4-5-4 16,0-10-3-16,0-3-5 15,0-10-6-15</inkml:trace>
  <inkml:trace contextRef="#ctx0" brushRef="#br0" timeOffset="92838.2037">4896 12570 30 0,'-7'-22'88'0,"2"6"-1"15,5 2-4-15,0 14-2 0,17 14-25 16,7-11-40-16,6 5-5 16,4 4-1-16,6 8-2 15,3 5-2-15,1 3 0 16,0 5-2-16,-5 3 0 0,-6 0 0 15,-5 0-1-15,-8-2 0 16,-8-2 0-16,-10-2-1 16,-6-2 1-16,-16 0 0 15,-10-6-3-15,-10 0 0 0,-5-4 0 16,-3-4 0-16,-4-3 0 16,4-4 0-16,4-6 0 15,8-1 0-15,10-7-30 16,19-5-55-16,10-3-3 0,19-5-4 15,12 0-7-15,12-5-4 16</inkml:trace>
  <inkml:trace contextRef="#ctx0" brushRef="#br0" timeOffset="93274.2715">5531 12704 62 0,'-9'13'92'15,"9"-13"-2"-15,0 0-6 16,9 9-2-16,8-9-44 0,11-1-25 16,8-3-1-1,6-2-5-15,1 1-3 0,0-2-3 16,-2 4-1-16,-6-1-4 16,-7 2-2-16,-9 1-5 0,-7 2-4 15,-12-1-2-15,0 0-1 16,0 0 2-16,-10 2 2 15,2-4 3-15,-5 2 7 0,4-4 5 16,-4-6 7-16,3 0 5 16,-3-5 1-16,0 0 1 15,-2 0 0-15,3-2 0 16,-1 3-2-16,-1 2-2 0,2 3-2 16,2 5-1-16,1 5-2 15,2 11 0-15,4 8-2 16,0 6 0-16,2 7-4 15,1 6 0-15,0 1 0 16,0 2 0-16,-1-1 0 0,1-3-5 16,1 1-29-16,1-9-49 15,0-5-4-15,1-9-4 16,3-5-8-16,4-6-2 16</inkml:trace>
  <inkml:trace contextRef="#ctx0" brushRef="#br0" timeOffset="93698.3988">6132 12621 84 0,'0'-10'93'15,"0"10"-3"-15,-2-18-6 16,2 10-1-16,0 8-57 0,3-15-11 15,-3 15-2-15,10-16-4 16,-10 16-3-16,12-13 0 16,-12 13-4-16,0 0-2 15,9-6 0-15,-9 6 0 0,0 0 0 16,0 11 0-16,0 2 0 16,-6 4 0-16,-2 7 0 15,-1 4 0-15,-2 3 0 16,0 7 0-16,1-3 0 15,1 4 0-15,4-5 0 0,5-2 0 16,2-4 0-16,11-4 0 16,5-6 0-16,7-6 0 0,6-2 0 15,4-10 0-15,2 0 0 16,1-6 0-16,-1-5 0 16,-6-6 0-16,0-3-51 15,-10 2-38-15,-6-2-3 0,-8-1-5 16,-6 1-4-16</inkml:trace>
  <inkml:trace contextRef="#ctx0" brushRef="#br0" timeOffset="93901.8506">6271 12697 49 0,'0'0'88'0,"0"0"-2"15,0 0-5 1,8-1-2-16,12-6-44 0,4-2-22 15,3 0-3-15,2-3-5 16,0 1-3-16,-4-1-3 16,-1 1-7-16,-7-2-16 0,-5-5-52 15,-2 7-3-15,-6-5-5 16,-2 2-6-16,-2-2 4 16</inkml:trace>
  <inkml:trace contextRef="#ctx0" brushRef="#br0" timeOffset="94134.3687">6322 12471 17 0,'-36'9'91'0,"-3"-1"1"16,6 1-3-16,3-5-4 15,5 13-24-15,8-11-32 16,17-6-8-16,0 0-8 0,0 0-5 16,11 1-3-16,13-1-5 15,3-5 0-15,9-3 0 16,5 0 0-16,0-2 0 15,3 2 0-15,-7-3-10 0,1 7-18 16,-2-2-55-16,-8-1-4 16,-6 1-4-16,-6 0-6 15,0 3-1-15</inkml:trace>
  <inkml:trace contextRef="#ctx0" brushRef="#br0" timeOffset="94600.8549">6921 12644 63 0,'-15'6'91'16,"3"-3"-3"-16,12-3-5 16,0 0-4-1,0 0-44-15,14 0-35 0,4-7-30 16,9 0-45-16,1-2-5 0,-1 2-6 15,-1 2-6-15</inkml:trace>
  <inkml:trace contextRef="#ctx0" brushRef="#br0" timeOffset="94745.943">7002 12720 7 0,'-34'19'92'0,"0"-2"1"0,5-2-4 15,4-4-7-15,10-4 0 16,-13-4-66-16,28-3-10 0,36-5-35 15,4-4-48-15,7-3-4 16,11-1-7-16,5-3-6 16,5-2-3-16</inkml:trace>
  <inkml:trace contextRef="#ctx0" brushRef="#br0" timeOffset="95848.1879">7564 12305 79 0,'4'-25'88'0,"0"-1"-1"0,0 2-5 16,-2-22-21-16,4 27-29 16,-2 3-8-16,0 6-7 15,-4 10-7-15,3-11-3 16,-3 11-2-16,0 5-1 16,0 6-2-16,-1 3-1 0,-3 5 0 15,1 0 0-15,0 6 0 16,-2 1 0-16,-1 3 0 15,3 0 0-15,-3 2 0 16,0 1-1-16,2-2 1 0,-2 2 0 16,1-1-1-16,0-1 1 15,2-3-1-15,-1-2 0 16,2-4 2-16,-3-2-2 0,3-4 0 16,0-4 0-16,2-11 0 15,-2 14 0-15,2-14 0 16,0 0 0-16,0 0 0 0,0 0 0 15,0 0 0-15,0 0 0 16,0 0 0-16,0 0 0 16,0 0 0-16,0 0 0 15,0 0 0-15,8 0 0 16,4 0 0-16,6-1 0 0,3-2 0 16,5 0 0-16,2-1 0 15,4 0 0-15,-1-2 0 16,-2-2 0-16,-3 0 0 15,-6 1 0-15,-1-5 0 0,-5 1 0 16,-6-1 0-16,-3 0 0 16,-4-2 0-16,-1-1 0 15,0 0 0-15,0 0 0 16,-4 1 0-16,2 2 0 0,-2 0 0 16,2 3 0-16,2 9 0 15,-2-12 0-15,2 12 0 16,0 0 0-16,0 0 0 0,-3 14 0 15,3 2 0-15,-1 7 0 16,0 4 0-16,0 8 0 16,-2 3 0-16,1 2 0 15,0 0 0-15,0 0 0 0,-1-3 0 16,-2-3 0-16,-1-4 0 16,4-3 0-16,-1-3 0 15,1-7 0-15,2 2 0 0,-4-11-34 16,4-8-52-16,5 12-3 15,-5-12-6-15,19 0-4 16,-6-9-2-16</inkml:trace>
  <inkml:trace contextRef="#ctx0" brushRef="#br0" timeOffset="97858.5438">8231 12458 40 0,'-2'-19'88'0,"0"-1"0"16,-1 1-3-16,-2-1-3 0,2 0-46 15,-1 4-11-15,4 0-5 16,0 4-6-16,0 3-5 16,0 9-2-16,0-11-3 15,0 11 0-15,0 0-2 0,0 11-1 16,-1 3 0-16,-1 5-1 16,-1 3 0-16,0 6 0 15,-3 1 0-15,2 4 0 16,1-2 0-16,1-2 0 0,0 0 0 15,2-4 0 1,0-4 0-16,4-4 0 16,5-5 0-16,3-6 0 0,5-5 1 15,1 1-1-15,0-11 1 16,3-3 0-16,-1-5 1 16,-1-3-2-16,-3-1 0 0,1-2 0 15,-4 0 0-15,-3-3 0 16,0 5 0-16,-1 0 0 15,-1 5 0-15,-4 2 0 0,-1 2 0 16,-3 12 0-16,0 0 0 16,0 0 0-16,5 13 0 15,-5 9 0-15,0 7 0 0,-1 4 0 16,-3 7 0-16,1 4 0 16,0 0 0-16,-2 2 0 15,0-3 0-15,2-3 0 0,1-4 0 16,2 0-18-1,0 1-61-15,5-16-9 0,4-8-4 16,4-8-6-16,8-5-4 16</inkml:trace>
  <inkml:trace contextRef="#ctx0" brushRef="#br0" timeOffset="98265.163">8684 12582 81 0,'3'-20'93'15,"-1"5"-4"-15,-1 3-7 0,-1 12-1 16,0 0-57-16,0 0-8 16,0 0-5-16,-5 18-4 15,1 2-3-15,-2 7-1 0,2 2 0 16,-1 4 0-16,5 2 0 16,0-3-1-16,8-1 0 15,4-4 0-15,6-6-1 16,2-2 1-16,7-8 0 15,-1-4-2-15,3-6 0 0,-2-2 0 16,-1-10 0-16,-4-4 0 16,-3-4 0-16,-1-6 0 15,-7-4 0-15,-3-6 0 0,-5-2 0 16,-3-2 0-16,0 0 0 16,-5 2 0-16,-8 2 0 15,-4 5 0-15,-2 8 0 16,-4 8 0-16,-5 9 0 0,2 5 0 15,-3 12 0-15,3 8 0 16,7 7 0-16,-1 4-8 0,13 3-39 16,4 1-39-16,4 0-3 15,10-3-5-15,5-7-6 16</inkml:trace>
  <inkml:trace contextRef="#ctx0" brushRef="#br0" timeOffset="98713.549">9211 12520 62 0,'0'0'96'0,"-14"-15"-5"16,6 14-5-16,-4 1-3 15,3 35-34-15,1-23-37 0,2 2-2 16,0 6-4-16,0 6-3 15,2 1 0-15,-2 4-1 16,2 1 0-16,2-1-1 0,2-3 0 16,0-2 0-16,7-4 0 15,4-2 1-15,3-7-2 16,4-4 0-16,3-8 0 16,3-1 0-16,3-6 0 15,-3-7 0-15,0-8 0 0,0-4 0 16,-5-3 0-16,-3-6 0 15,-5-1 0-15,-2-3 0 0,-5 2 0 16,-4 0 0-16,0 7 0 16,-6 2 0-16,-7 8 0 15,-5 6 0-15,-1 10 0 16,-3 3 0-16,-3 12 0 0,-1 4 0 16,6 8 0-16,0 1-7 15,6 10-16-15,3 2-56 16,8-7-9-16,3 0-3 0,4-6-6 15,7-2-1-15</inkml:trace>
  <inkml:trace contextRef="#ctx0" brushRef="#br0" timeOffset="99199.5462">9543 12654 43 0,'1'-18'97'15,"2"3"-3"-15,-3-1-5 16,0 4-3-16,0-26-20 16,-2 29-48-16,2 9-4 0,0 0-10 15,0 0-4-15,0 0 0 16,-6 14 0-16,0 4 0 16,1 2 0-16,1 4 0 15,1 4 0-15,3 2 0 0,0-2 0 16,3 3 0-1,10-3 0-15,0-1 0 0,10-4 0 16,0-3 0-16,4-6 0 16,2-4 0-16,1-7 0 0,-4-3 0 15,1-8 0-15,-3-7 0 16,-3-2 0-16,-4-7 0 16,-2-1 0-16,-7-6 0 0,1 3 0 15,-6-4 0-15,-2 2 0 16,-1-2 0-1,-10 3 0-15,-2 5 0 0,-7 2 0 16,-7 8 0-16,0 5 0 16,-6 4 0-16,3 5 0 0,-1 11 0 15,2 5 0-15,4 5 0 16,6 5 0-16,5 3 0 16,9 2 0-16,3 7-55 15,5-8-34-15,10-4 0 0,3-2-8 16,6-7-5-16</inkml:trace>
  <inkml:trace contextRef="#ctx0" brushRef="#br0" timeOffset="99610.9111">10038 12615 62 0,'14'-24'97'0,"-5"2"-2"15,0 3-7-15,-7 2 0 16,1 6-36-16,-3 1-30 0,0 2-15 15,0 8-7 1,0 0 0-16,-5 3 0 0,-5 9 0 16,1 4 0-16,-2 8 0 15,3 2 0-15,-5 4 0 16,6 3 0-16,1 3 0 0,6-5 0 16,4 1 0-16,6-4 0 15,6-5 0-15,5-7 0 16,1-3 0-16,5-8 0 15,-1-5 0-15,3-8 0 0,-3-7 0 16,2-4 0-16,-7-7 0 16,1-1 0-16,-2-7 0 15,-5 1 0-15,-2-5 0 0,-10 0 0 16,-3 1 0-16,-6 4 0 16,-10 3 0-16,-9 5 0 15,-2 7 0-15,-9 7 0 0,-2 6 0 16,1 10 0-16,4 8-66 15,-5 0-27-15,2 6-1 16,4 0-9-16,2 3-3 16</inkml:trace>
  <inkml:trace contextRef="#ctx0" brushRef="#br0" timeOffset="102068.1881">1681 14076 59 0,'-6'-17'87'0,"-6"1"-2"15,4-1-3-15,8 17-15 16,-17-20-31-16,16 10-7 16,-7-2-10-16,3 0-4 15,3 3-5-15,2 9-1 16,3-9-3-16,-3 9-2 0,3 11-1 15,-4 10-3-15,0 7 0 16,6 8 0-16,-7 11 0 16,2 6 0-16,-1 8 0 0,4 1 0 15,-3 2 0-15,-1-3 0 16,3-1 0-16,-2-3 0 16,5-6-11-16,-4 4-50 15,4-19-24-15,2-9-2 16,4-10-7-16,-11-17-5 15</inkml:trace>
  <inkml:trace contextRef="#ctx0" brushRef="#br0" timeOffset="102485.8062">2049 14123 5 0,'19'-15'89'16,"-6"4"4"-16,4 9-9 0,-17 2-2 15,8 3-3-15,-8 8-63 16,0 6-3-16,-5 0-5 16,-5 2-3-16,-5 5-2 0,-5-1-3 15,5 4 1-15,-8-2 2 16,1 0-2-16,-4-6-1 16,-5-1 4-16,11-2 1 0,0-5 2 15,3-4 0 1,-4-3-1-16,7-4-6 0,6 0 0 15,8 0 0-15,-11-10 0 16,11 10 0-16,-4-11 0 16,4 11 0-16,11 0 0 0,1 5 0 15,3 6 0-15,2 6 0 16,2 6 0-16,9 3 0 16,-4 2 0-16,-1 2 0 0,6 0 0 15,-10-2 0-15,3 2 0 16,-4-6 0-16,4 0-26 15,7-6-59-15,-13-5-5 0,-8-3-3 16,9-9-5 0,-3-1-3-16</inkml:trace>
  <inkml:trace contextRef="#ctx0" brushRef="#br0" timeOffset="102898.4284">2348 14388 16 0,'1'-11'92'0,"-2"2"0"16,1 9-4-16,-8-10-5 16,8 10-2-16,-12 0-63 0,12 0-4 15,-14 15-6-15,11-1-3 16,-6 7-1-16,6 2-1 16,-5 4-1-16,8 4 0 15,11-1 1-15,0 2-3 0,-4-5 0 16,9-1 0-16,10-7 0 15,3-6 0-15,-1-6 0 16,2-7 0-16,-5-3 0 0,0-8 0 16,1-7 0-16,-8-5 0 15,-3-1 0-15,-9-7 0 16,-6 1 0-16,-8-4 0 0,-10 4 0 16,0 0 0-16,-6 7 0 15,-9 2 0-15,-7 8 0 16,-2 6 0-16,2 6 0 15,8 5 0-15,4 10 0 16,2 3 0-16,7 5 0 16,10 1 0-16,12 6-6 0,15-5-82 0,0 0-2 15,0-4-5 1,11-3-6-16,-3-3-5 16</inkml:trace>
  <inkml:trace contextRef="#ctx0" brushRef="#br0" timeOffset="103435.3529">3168 14474 79 0,'-22'8'101'0,"0"-1"-7"16,5 1-5-16,0-5-1 15,10 28-34-15,7-31-48 16,0 0-6-16,19-2 0 0,-2-4 0 16,8-2 0-16,3-2 0 15,5 1 0-15,-1-5 0 16,3 6 0-16,-6-6-31 16,-3 5-56-16,1 3-3 0,-8 4-5 15,-4 0-5-15,-6 2-2 16</inkml:trace>
  <inkml:trace contextRef="#ctx0" brushRef="#br0" timeOffset="103617.3323">3288 14594 91 0,'-22'20'95'0,"8"-1"-5"0,4-7-3 16,10-3 0-16,0-9-58 16,19 1-11-16,17-6-4 15,5-9-14-15,13-1 0 16,-3-9-2-16,-3 3-80 15,6 0-4-15,-8 2-3 0,-6 2-9 16,-11-4-5-16</inkml:trace>
  <inkml:trace contextRef="#ctx0" brushRef="#br0" timeOffset="105117.6308">4686 14278 44 0,'-7'-20'90'0,"3"2"-1"0,0 1-4 16,-2 5-2-16,0-3-41 15,1 5-22-15,5 10-4 16,0 0-5-16,0 0-3 0,0 0-3 16,-9 15 0-16,6 3-1 15,-1 5-1-15,-2 4 1 16,-2 7-2-16,1 3-2 15,1 4 0-15,-5-1 0 16,3 2 0-16,-2 0 0 0,3-3 0 16,0-1 0-16,2-6 0 15,5-1 0-15,0-5 0 16,5-3 0-16,7-4 0 16,5-6 0-16,3-3 0 0,5-5 0 15,3-3 0-15,2-2 0 16,0-6 0-16,1-6 0 15,-1 2-5-15,-7 0-75 16,-2-6-8-16,-4 0-4 0,-5-2-6 16,-5 0-3-16</inkml:trace>
  <inkml:trace contextRef="#ctx0" brushRef="#br0" timeOffset="105345.5513">4728 14502 0 0,'-20'2'93'16,"5"2"1"-16,5-3-6 16,10-1-4-16,0 0 0 15,8-13-59-15,14 0-11 16,6-4-4-16,4 1-7 0,1-8-3 16,6 6-8-16,-10-6-25 15,-2 4-48-15,-2 0-4 16,-9 6-5-16,-6-1-7 15,-5 2 1-15</inkml:trace>
  <inkml:trace contextRef="#ctx0" brushRef="#br0" timeOffset="105549.0321">4738 14246 66 0,'-20'5'95'15,"4"-4"-3"-15,3-1-6 16,13 0-2-16,0 0-39 0,0-12-29 16,17-2-5-16,2 0-6 0,5-3-7 15,10 2-22-15,15-1-56 16,-14-3-5-16,2 2-3 16,-2 0-7-16,-1 3-3 15</inkml:trace>
  <inkml:trace contextRef="#ctx0" brushRef="#br0" timeOffset="106095.6396">5323 14421 19 0,'-7'-29'94'0,"2"5"0"15,-2 0-4-15,0 7-4 0,1-27-10 16,-4 32-55-16,10 12-6 16,-8-12-5-16,8 12-4 15,-4 13-6-15,3 6 0 0,1 8 0 16,0 6 0-16,-1 7 0 16,-1 5 0-16,0 0 0 15,2 1 0-15,-2-4-2 0,2 2-26 16,0-10-55-16,0-6-4 15,0-6-4-15,0-8-6 16,2-5-3-16</inkml:trace>
  <inkml:trace contextRef="#ctx0" brushRef="#br0" timeOffset="106599.3959">5254 14402 86 0,'1'-37'93'0,"-1"-3"-6"16,8 2-4-16,7 2-1 16,2 5-58-16,8 8-8 15,0 6-6-15,-1 8-3 0,1 9-3 16,-1 8 0-16,-7 11-1 16,-6 8-1-16,-5 6-1 15,-7 3 1-15,0 2-1 0,-7-1 0 16,-7-1 0-16,0-4 0 15,-2-6 0 1,3-6 1-16,-3-5-2 0,7-6 0 16,2-6 0-16,8-3 0 0,-6-7 0 15,6-5 0-15,8-2 0 16,3 1 0-16,5 1 0 16,0 4 0-16,4 4 0 15,-1 4 0-15,2 0 0 0,-2 10 0 16,-2 6 0-16,2 1 0 15,-5 5 0-15,-1 2 0 16,-3 0 0-16,-5 2 0 0,-4 2 0 16,-2-2 0-16,-9 1 0 15,-8-4 0-15,-2 2 0 16,-7-6 0-16,-5-1 0 16,0 0 0-16,-5-7 0 0,9-1 0 15,-2-5 0-15,10 2 0 16,3 1-72-16,17-8-17 15,0-13-3-15,14-2-6 16,9-4-6-16</inkml:trace>
  <inkml:trace contextRef="#ctx0" brushRef="#br0" timeOffset="107029.3015">5715 14291 88 0,'-14'-3'95'0,"14"3"-5"15,-10-4-5-15,10 4-2 0,0 0-54 16,8-7-8 0,8 2-8-16,4-4-6 0,10-3-7 15,6-2 0-15,4 0 0 16,5 1 0-16,3 1 0 15,-5 0 0-15,-2 3 0 0,-10 2 0 16,-7 5 0-16,-9 2 0 16,-7 2-6-16,-8-2-33 15,-20 12-47-15,9-4-2 0,-4 0-6 16,1 3-5-16,-4-4 1 16</inkml:trace>
  <inkml:trace contextRef="#ctx0" brushRef="#br0" timeOffset="107261.5952">5955 14236 32 0,'-13'-2'93'0,"13"2"-3"16,-11-8-2-16,11 8-2 16,-13-7-37-16,13 7-17 15,0 0-12-15,0 0-7 16,0 0-5-16,-6 8-8 0,6 8 0 16,0 6 0-16,0 6 0 15,0 5 0-15,-1 5 0 16,-2 0 0-16,3 1 0 15,-2-1 0-15,2-3 0 16,0-7 0-16,0-1-18 0,11-6-68 16,-10-7-3-16,1-4-3 15,-2-10-8-15,0 0-3 0</inkml:trace>
  <inkml:trace contextRef="#ctx0" brushRef="#br0" timeOffset="107479.1952">5875 14601 18 0,'-16'6'96'16,"7"-3"-1"-16,9-3-4 15,0 0-4-15,-1-5-3 16,13-6-61-16,10 1-11 16,5-3-7-16,1 3-5 15,1-3 0-15,5 5 0 0,-5-6-28 16,-3 4-55-16,8 0-4 15,-2-5-4-15,2 1-6 16,0-2-3-16</inkml:trace>
  <inkml:trace contextRef="#ctx0" brushRef="#br0" timeOffset="107974.2623">6465 14255 12 0,'-14'0'93'16,"14"0"-1"-16,3-7-4 16,10-1-6-16,5-4 0 15,1 2-65-15,12-1-4 0,2 0-4 16,3 2-4-16,-1 2-2 15,-2 2-2-15,-4 0-2 16,-7 5-1-16,-6-1-3 16,-6 1-1-16,-10 0-1 0,0 0 1 15,1 8-1-15,-6-5 2 16,-6 1 2-16,-3-2 2 16,2 1 4-16,-4-3 2 0,0 0 2 15,-2 0 2 1,2-3 0-16,-2 0 1 0,3-1-1 15,1 2-4-15,3-2-5 16,0 4 0-16,11 0 0 0,-13 10 0 16,9 4 0-16,2 8 0 15,0 7 0-15,0 7 0 16,0 7 0-16,-1 5 0 16,-2 3 0-16,0 0 0 15,1-1 0-15,1-2 0 0,-6-10 0 16,-16-3-79-16,16-1-11 15,-4-10-1-15,0-4-9 16,-5-8-4-16</inkml:trace>
  <inkml:trace contextRef="#ctx0" brushRef="#br0" timeOffset="108837.8104">4240 15195 17 0,'-18'-5'81'0,"3"2"5"15,-7-2-2-15,3 2-24 16,1-3-10-16,0 4-10 15,-2-1-9-15,2 0-8 0,1 0-6 16,0 0-3-16,4 0-6 16,0 1-8-16,2 2 0 15,11 0 0-15,-10-2 0 16,10 2 0-16,0 0 0 0,10-1 0 16,7 1 0-16,6 0 0 15,3 0 0-15,10 1 0 16,3-1 0-16,13 0 0 15,4-1 0-15,5 0 0 0,9-2 0 16,4 0 0-16,8-1 0 16,7-2 0-16,10-2 0 15,5-2 0-15,9 1 0 0,5-4 0 16,12-2 0-16,9-2 0 16,5 0 0-16,2-2 0 15,1 3 0-15,1 1 0 16,-7 1 0-16,-3 1 0 15,-8 4 0-15,-12 4 0 0,-9 1 0 16,-8 1 0-16,-17 3 0 16,-12 0 0-16,-13 0 0 15,-12 0 0-15,-13 0 0 0,-13 0 0 16,-5 0 0-16,-16 0 0 16,9 4 0-16,-9-4 0 15,3-17-8-15,-3 17-84 16,-5 0-4-16,5 0-4 0,-15-9-5 15,9-1-5-15</inkml:trace>
  <inkml:trace contextRef="#ctx0" brushRef="#br0" timeOffset="110071.7417">5182 15587 17 0,'-10'-19'97'16,"10"19"0"-16,-8-11-7 15,8 11-3-15,-11-3-3 16,36 3-69-16,-25 0-3 15,14 18-3-15,0-3-6 0,5 3-3 16,4 7 0-16,5 2 0 16,2 2 0-16,-1 3 0 15,0 0 0-15,-2-1 0 16,-3 1 0-16,-7-5 0 0,-1 3-22 16,-10 1-51-16,0-13-16 15,-1-7-4-15,-5-11-7 16,0 0 0-16</inkml:trace>
  <inkml:trace contextRef="#ctx0" brushRef="#br0" timeOffset="110304.1582">5570 15622 92 0,'3'-35'99'0,"-2"5"-5"0,-1 4-4 16,0 7-2-1,-1 3-57-15,-1 4-14 0,2 12-17 16,0 0 0-16,-8 0 0 15,2 8 0-15,1 12 0 16,-3 5 0-16,-1 6 0 0,-2 7 0 16,-3 5 0-16,-2 3 0 15,4 0 0-15,-6-1 0 16,6-1 0-16,-11 12-54 16,11-20-38-16,-3-7-2 0,3-7-8 15,4-4-4-15</inkml:trace>
  <inkml:trace contextRef="#ctx0" brushRef="#br0" timeOffset="110984.3635">7373 15036 14 0,'0'0'90'0,"0"0"-5"15,0 0-3-15,0 0-8 16,0 0-13-16,16-3-130 15,-3 1-5-15,2 2-6 0,-1 0-6 16,0 0-2-16</inkml:trace>
  <inkml:trace contextRef="#ctx0" brushRef="#br0" timeOffset="111132.3277">7335 15238 75 0,'-18'16'86'0,"3"-2"-3"15,15-14-5-15,-3 11-4 16,17-9-70-16,5-1-67 16,14-7-8-16,5-8-9 15,8-7-6-15,7-2-1 16</inkml:trace>
  <inkml:trace contextRef="#ctx0" brushRef="#br0" timeOffset="112024.2047">8302 14318 75 0,'14'-12'90'15,"-4"0"-4"-15,-1 4-4 0,-9 8-3 16,0-14-57-16,0 14-4 16,-13-4-7-16,1 4-5 15,-2 0-2-15,-3 4-2 16,-2 1-1-16,-5 0 0 0,1 1 1 15,0-3-1-15,2 3 1 16,0-3 0-16,-1-2 1 16,3-1 1-16,3 1 0 0,2-1-1 15,0 0 1-15,-1 0-1 16,4 0 0-16,0-1 0 16,-1 3-3-16,3 5 0 15,-3 3 0-15,1 3 0 0,1 4 0 16,1 3 0-16,1 4 0 15,4 0 0-15,1 1 0 16,3-2 0-16,-2 0 0 0,5-3 0 16,2-4 0-16,3-4 0 15,2-3 0-15,3-3 0 16,0-1 0-16,2-4 0 16,2-1 0-16,-1 0 0 0,3 0 0 15,2 0 0-15,-4 0 0 16,2 1 0-16,-2 6 0 15,-1 3 0-15,-2 4 0 0,0 1 0 16,-4 5 0-16,-3 0 0 16,-1 3 0-16,-6-2 0 15,0 2 0-15,-1-4 0 16,-9 1 0-16,-2-5 0 0,-4-2 0 16,-7-3 0-16,0-4 0 15,-2-1 0-15,-6-4 0 16,3 0 0-16,0-1 0 15,0-4 0-15,2 1 0 0,8-3 0 16,-1-1 0-16,8 1 0 16,4-6 0-16,7 12-83 15,0-16-6-15,6 9-3 16,8 2-7-16,5-3-4 0</inkml:trace>
  <inkml:trace contextRef="#ctx0" brushRef="#br0" timeOffset="112515.097">8642 14529 73 0,'-2'-13'91'0,"2"13"-2"0,-14-18-5 16,14 18 0-1,-15-11-48-15,15 11-17 16,-16-7-6-16,16 7-5 0,-10 0-2 16,4 9-2-16,0 5 0 15,2 2-4-15,0 8 0 0,1 1 0 16,1 5 0-16,2 1 0 16,-1 0 0-16,7 0 0 15,4-4 0-15,7-4 0 16,3-5 0-16,1-3 0 0,4-8 0 15,1-5 0-15,-3-5 0 16,0-9 0-16,-4-5 0 16,-3-5 0-16,-4-3 0 0,-4-6 0 15,-3-2 0-15,-5 0 0 16,0-1 0-16,-8 0 0 16,-3 5 0-16,-6-1 0 15,-3 4 0-15,-6 6 0 16,1 5 0-16,-4 7 0 15,2 8 0-15,1 3 0 0,6 10 0 16,0 4 0-16,16 8-29 16,1 0-57-16,3 1-3 15,10 1-5-15,7-6-6 0,4 2-1 16</inkml:trace>
  <inkml:trace contextRef="#ctx0" brushRef="#br0" timeOffset="114125.617">9108 14611 12 0,'-3'-13'83'16,"-3"-3"6"-16,-2 3-3 16,1 1-5-16,7 12-35 15,-15-19-11-15,15 19-8 0,-14-12-10 16,14 12-4-16,-9-8-4 16,9 8-2-16,0 0-1 15,-12 0-6-15,12 0 0 16,-3 13 0-16,0 1 0 0,1 6 0 15,-4 3 0-15,2 5 0 16,1 4 0-16,0 2 0 16,2 2 0-16,1-2 0 15,2-2 0-15,6 0 0 16,6-3 0-16,5-6 0 16,6-5 0-16,5-6 0 0,5-5 0 15,1-4 0-15,4-3 0 16,-1-10 0-16,-6-6 0 15,-1-3 0-15,-9-5 0 16,-2-2 0-16,-8-4 0 0,-7-2 0 16,-6-4 0-16,-1 0 0 15,-7 0 0-15,-5-2 0 16,0 3 0-16,-6 2 0 0,-1 6 0 16,-1 4 0-16,0 7 0 15,-1 9 0-15,1 7 0 16,-6 12 0-16,6 10 0 0,1 6 0 15,7 12-8 1,1 2-77-16,3 2-4 0,8 0-3 16,1-6-7-16,16-4-4 15</inkml:trace>
  <inkml:trace contextRef="#ctx0" brushRef="#br0" timeOffset="114586.1113">9659 14598 25 0,'0'-12'95'16,"-6"2"-3"-16,6 10-5 0,-8-3-3 16,8 3-4-16,-13 14-65 15,7 3-4-15,1 5-5 16,1 4-2-16,2 3-2 15,0 1 0-15,2 1-1 0,1-3 0 16,10 2 0-16,4-9 0 16,9 0-1-16,1-8 1 15,7-5 2-15,3-6-3 0,0-2 0 16,-3-11 0-16,-3-7 0 16,-5-2 0-16,-6-5 0 15,-2-3 0-15,-6-6 0 16,-7 2 0-16,-3-4 0 0,0 1 0 15,-7 2 0-15,-4-1 0 16,-6 6 0-16,-3 4 0 16,-1 7 0-16,-9 7 0 15,4 10 0-15,-6 3 0 0,2 11 0 16,4 8 0-16,5 7 0 16,5 1 0-16,9 7-11 15,6 4-61-15,7-9-15 16,10-5-3-16,11-3-7 0,4-6-2 15</inkml:trace>
  <inkml:trace contextRef="#ctx0" brushRef="#br0" timeOffset="114992.1396">10136 14618 57 0,'18'-24'95'15,"-3"1"-4"-15,-2 3-3 0,-5 1-3 16,-3 3-37-16,-4 5-24 15,-1 11-8-15,0-14-9 16,0 14-7-16,-12 6 0 16,3 5 0-16,-2 6 0 0,0 2 0 15,2 5 0-15,0 3 0 16,3 2 0-16,4-2 0 16,4-1 0-16,9-5 0 0,3-1 0 15,9-9 0-15,0-2 0 16,7-8 0-16,-3-1 0 15,4-7 0-15,-7-6 0 16,-3-2 0-16,-3-6 0 0,-5 1 0 16,-7-4 0-16,-6 0 0 15,-1-2 0-15,-7 2 0 16,-7-3 0-16,-5 2 0 0,-3 3 0 16,-8 2 0-16,-3 6 0 15,1 4 0-15,-1 1 0 16,3 9 0-16,-3 2 0 15,-11 10-87-15,20 6-4 16,4 3-2-16,-1 3-9 16,1-1-1-16</inkml:trace>
  <inkml:trace contextRef="#ctx0" brushRef="#br0" timeOffset="115872.6296">8217 15169 29 0,'-46'6'86'15,"4"-2"3"-15,1-1-4 16,5-3-3-16,-3 0-43 0,16 0-10 16,2 0-6-16,1 0-7 15,5-1-4-15,2-1-3 16,5 0-1-16,8 2-4 15,-12-2-4-15,12 2 0 16,0 0 0-16,0 0 0 0,0 0 0 16,0 0 0-16,0 0 0 15,0 0 0-15,-10-5 0 0,10 5 0 16,-9-4 0 0,9 4 0-16,-15-5 0 0,15 5 0 15,-15-10 0-15,15 10 0 16,-12-7 0-16,12 7 0 0,-13-8 0 15,13 8 0 1,0 0 0-16,-10-6 0 0,10 6 0 16,0 0 0-16,0 0 0 15,0 0 0-15,0 0 0 16,7 3 0-16,8 0 0 0,1 0 0 16,11-1 0-16,8 2 0 15,6 0 0-15,9-2 0 16,5 2 0-16,5-1 0 0,7 0 0 15,5 2 0-15,5-2 0 16,6-1 0-16,3 0 0 16,8 0 0-16,5-2 0 15,1 0 0-15,6 0 0 16,1 0 0-16,2-2 0 0,3-1 0 16,-5 3 0-16,0-2 0 15,-2 0 0-15,-2 2 0 16,-3 0 0-16,-3 0 0 0,-2 0 0 15,-8 0 0-15,-1 0 0 16,-9 5 0-16,-3-1 0 16,-8 0 0-16,-9 1 0 15,-13 0 0-15,-6-1 0 16,-7 0 0-16,-10 1 0 0,-5 0 0 16,-16-5 0-16,15 4 0 15,-15-4 0-15,0 0 0 16,0 0 0-16,0 0 0 0,2 10 0 15,-2-10-27-15,0 0-63 16,0-5-3-16,0 5-4 16,-4-11-7-16,4 11 4 0</inkml:trace>
  <inkml:trace contextRef="#ctx0" brushRef="#br0" timeOffset="117234.6697">8217 15724 82 0,'-5'-17'95'0,"-1"4"-4"15,-1 0-7-15,1 2 0 16,-1 7-64-16,7 4-5 16,0 0-4-16,-11-4-5 0,9 8-3 15,-2 11-1-15,-1 3-1 16,-2 1-1-16,1 7 0 15,-3 2 0-15,3-1 0 16,-2 1 0-16,4-1-1 0,3-3 1 16,4-2 0-16,11-7-1 15,9-3 1-15,7-9 0 16,8-3-1-16,5-4 1 0,0-10 1 16,-1-4 0-16,-4-4 1 15,-5-4 1-15,-11-2 1 16,-6 1 1-16,-7-1-1 15,-7 2-4-15,-2 0 0 0,-8 4 0 16,0 2 0-16,-3 5 0 16,3 3 0-16,8 12 0 15,-14-2 0-15,10 12 0 16,-2 12 0-16,5 8 0 16,0 7 0-16,0 10 0 0,1 3 0 15,-1 7 0-15,1-3 0 16,0-3 0-16,1-1 0 0,0-7-87 15,5-7-4 1,-1-11-2-16,4-8-9 0,6-11-2 16</inkml:trace>
  <inkml:trace contextRef="#ctx0" brushRef="#br0" timeOffset="117692.1794">8705 15770 1 0,'0'-23'97'0,"0"-2"1"0,1 7-6 16,-3 1-4-16,1 6-2 15,1 11-64-15,0 0-9 0,-12 12-4 16,9 2-4-16,0 6-5 16,0 2 0-16,1 6 0 15,-1 0 0-15,3-1 0 16,0 1 0-16,4-5 0 15,3-1 0-15,9-8 0 0,1-3 0 16,6-6 0-16,1-5 0 16,3 0 0-16,-3-8 0 15,1-4 0-15,-4-4 0 16,-3-2 0-16,-3-2 0 0,-7 0 0 16,1 0 0-16,-5-1 0 15,0 2 0-15,-3 3 0 16,0 3 0-16,0 4 0 15,-1 9 0-15,0 0 0 0,0 0 0 16,4 20 0-16,0 3 0 16,-1 6 0-16,2 3 0 0,2 5 0 15,0 3 0-15,1-2 0 16,0-1 0-16,2-2 0 16,0-8-2-16,5 1-39 15,5-10-47-15,-9-2-2 16,4-11-5-16,0-5-7 0</inkml:trace>
  <inkml:trace contextRef="#ctx0" brushRef="#br0" timeOffset="118089.2226">9192 15937 49 0,'5'-28'97'16,"2"1"-6"-16,-2 2-1 16,-2 4-4-16,-5 7-48 15,1 4-14-15,1 10-9 0,0 0-6 16,0 0-3-16,-1 13-3 15,-3 6 0-15,2 4-3 16,2 1 0-16,7 5 0 16,2 0 0-16,8-3 0 0,5-4 0 15,7-4 0 1,2-5 0-16,4-7 0 0,0-6 0 16,0 0 0-16,-5-12 0 15,-5-4 0-15,-7-4 0 16,-5-3 0-16,-6-3 0 0,-4-1 0 15,-6-1 0-15,-8-2 0 16,-5 0 0-16,-3 2 0 16,-5 6 0-16,-4 0 0 15,-1 6 0-15,-3 5 0 0,-2 10 0 16,0 3 0-16,3 11 0 16,4 7 0-16,6 6 0 15,4 3 0-15,12 7-19 0,8-1-68 16,6-3-3-16,8-1-3 15,7-8-8-15,8 0-1 16</inkml:trace>
  <inkml:trace contextRef="#ctx0" brushRef="#br0" timeOffset="118677.6624">9887 15741 85 0,'0'-16'92'16,"-3"2"-2"-16,-2 4-7 0,-1-7-18 15,6 17-37-15,-17-2-10 16,8 4-9-16,-2 13-4 16,3 5-2-16,-3 6-1 15,1 6-1-15,5 4-1 0,3 1 1 16,2 0-1-16,11-1 0 15,1-5 0-15,8-5 0 16,5-4 0-16,0-7 1 16,5-7-1-16,-1-8 1 0,-1-3 0 15,-3-10 1-15,-3-9 1 16,-6-3 1-16,-5-7 0 16,0-3 0-16,-9-1 1 0,-2-1-1 15,-6-2-4-15,-4 3 0 16,-3 5 0-16,-5 3 0 15,0 6 0-15,-5 5 0 0,1 10 0 16,-5 7 0-16,6 7 0 16,-1 10 0-16,3 10 0 15,3 4-5-15,11 10-20 0,-1 3-59 16,8-4-6-16,10-5-3 16,8-2-7-16,11-7-1 15</inkml:trace>
  <inkml:trace contextRef="#ctx0" brushRef="#br0" timeOffset="119106.2945">10348 15819 11 0,'0'-19'96'0,"-4"5"1"16,-4 0-7-16,0 2-3 15,2 2-3-15,-8 7-68 0,14 3-4 16,-12 7-5-16,7 8-4 15,1 5 0-15,-1 4-2 16,3 6 0-16,0 1 0 16,2 0-1-16,1 0 0 0,10-4 0 15,6-3 2 1,3-5-2-16,6-7 0 16,3-5 0-16,6-7 0 0,-3 0 0 15,-5-10 0-15,2-6 0 0,-9-4 0 16,-5-4 0-16,-6-2 0 15,-6-4 0-15,-3-2 0 16,-5-2 0-16,-3 2 0 16,-4 0 0-16,-7 4 0 15,0 1 0-15,-6 8 0 0,-3 5 0 16,-2 9 0-16,0 5 0 16,0 13 0-16,0 9 0 15,6 6 0-15,5 8 0 16,6 2 0-16,7 3-14 0,10 0-28 15,27-2-47-15,-11-6-2 16,8-7-4-16,3-7-6 16</inkml:trace>
  <inkml:trace contextRef="#ctx0" brushRef="#br0" timeOffset="119471.0667">10693 15904 57 0,'20'-27'94'0,"-2"2"-2"0,-3 2-4 15,-6 5-4 1,-2 3-51-16,2 5-11 0,-9 10-8 16,0 0-6-16,0 10-3 0,-3 7-2 15,0 6-2-15,-4 2-1 16,3 3 0-16,2 2 0 16,4-2 0-16,9-3 0 15,4-5 0-15,5-7 1 0,1-6 1 16,8-4 0-1,-2-5 3-15,0-9-5 0,-5-7 0 16,-5 0 0-16,-6-5 0 0,-2-2 0 16,-8 0 0-16,-1-3 0 15,-11 2 0-15,-4 2 0 16,0 0 0-16,-8 5 0 16,2 2 0-16,-5 5 0 0,1 7 0 15,-2-4-3-15,-6 9-85 16,12 1-3-16,0 3-4 15,5 1-7-15,-3-3-2 16</inkml:trace>
  <inkml:trace contextRef="#ctx0" brushRef="#br0" timeOffset="129596.0392">2872 17663 23 0,'-10'3'89'0,"-2"0"-1"0,2-2-2 16,-1 2-6-16,11-3 0 15,-20 3-68-15,20-3 0 16,-10 2-4-16,10-2-3 16,0 0-6-16,0 0-7 15,11-2-16-15,-11 2-51 0,42-10-5 16,-25 8-3-16,3 1-6 15,2 1-4-15</inkml:trace>
  <inkml:trace contextRef="#ctx0" brushRef="#br0" timeOffset="129756.715">2997 17738 53 0,'0'23'81'0,"-4"0"0"16,-5 1-2-16,-2 2-4 15,-3 1-48-15,-3-5-4 16,-1 0-3-16,18-22-11 0,-21 27-12 15,-3 11-22-15,24-38-48 16,2 10-2-16,10-12-5 16,7-6-7-16,4-6-4 15</inkml:trace>
  <inkml:trace contextRef="#ctx0" brushRef="#br0" timeOffset="130967.899">4689 17449 44 0,'0'-33'88'16,"0"2"0"-16,-2 0-4 16,0 3-1-16,-2 3-49 15,-1 5-4-15,5 5-7 0,0 15-8 16,-3-8-6-16,3 8-2 16,0 0-3-16,-9 8-2 15,9-8-2-15,-7 18 0 16,4-4 0-16,-1 3 0 0,0 5 0 15,0 3 0-15,-1 3 0 16,1 4 0-16,-1 1 0 16,0 5 0-16,2 0 0 15,1 4 0-15,-1 0 0 16,1-3 0-16,-1 1 0 16,2 1 0-16,1-41 0 0,0 35-2 15,-3 1-8-15,3-5-11 16,0 1-29-16,-1 18-31 15,1-37-3-15,0-13-5 16,1 13-5-16</inkml:trace>
  <inkml:trace contextRef="#ctx0" brushRef="#br0" timeOffset="133241.2855">5047 17485 32 0,'0'-15'86'0,"0"1"1"0,0 1-3 16,2-7-1-16,-2 9-46 15,0-1-3-15,0-8-9 16,0 12-10-16,0 8-5 16,0-11-3-16,0 11-2 15,0 0-2-15,0 5 0 16,0 8-3-16,0 3 0 0,2 2 0 16,1 6 0-16,-3 4 0 15,1 2 0-15,1 2 0 16,-2 0 0-16,1 5-5 15,-1 0-35-15,0 0-41 16,1 1-3-16,2-6-4 0,-1-5-7 16,4-3-3-16</inkml:trace>
  <inkml:trace contextRef="#ctx0" brushRef="#br0" timeOffset="133448.4931">5352 17708 36 0,'20'-16'94'0,"-1"5"-3"0,-6 2-5 16,0 2-2-16,-13 7-2 15,14-9-68-15,-14 9-4 16,0 0-8-16,0 0-22 0,0 0-59 16,0 0-4-1,-2-13-3-15,2 13-7 0,16-13-5 16</inkml:trace>
  <inkml:trace contextRef="#ctx0" brushRef="#br0" timeOffset="134015.3787">6045 17390 75 0,'0'0'87'0,"-5"-7"-2"16,-8 4-4-16,13 3-1 16,-41-10-59-16,10 2-2 15,8-5-5-15,13-3-5 16,15-1-3-16,15 3 0 16,5 5-2-16,0 6-2 0,3 3-1 15,-3 2 1-15,-13 2-3 16,-1 2 1-16,-3 3 0 15,1 3-1-15,-5 2 1 16,-3 0 0-16,-1 3 0 0,0 1 0 16,-1-1 2-16,-5 2-1 15,-2-3 0-15,2 0 0 16,-4 0 0-16,2 0-1 0,-1-3 1 16,1 0 0-16,3-1-1 15,-1-2 0-15,6-10 0 16,-4 10 0-16,4-10 1 15,0 0-2-15,12 2 1 16,-2-2 0-16,2 0 0 16,-1 1 0-16,1 2 1 0,1 5-1 15,-2-2 1-15,0 2-1 16,-3 1 2-16,-2 5-1 16,-4 0 2-16,-2 0-1 15,-1 4 1-15,-5 0-3 0,-4 1 0 16,-2 1 0-16,-3-1 0 15,-4 1 0-15,0-2 0 16,1-3 0-16,-1 1 0 0,0-7-21 16,3-1-61-16,5-3-3 15,11-5-4-15,-14 0-6 16,14 0-3-16</inkml:trace>
  <inkml:trace contextRef="#ctx0" brushRef="#br0" timeOffset="134449.1339">6540 17424 5 0,'59'-36'89'16,"-17"11"4"-16,-18 9-6 16,-11 2-3-16,-13 14-2 0,0 0-61 15,-13-8-3 1,13 8-6-16,-13 3-6 0,13-3-3 15,-17 16 0-15,8-2-2 16,1 1 0-16,-2 5-1 16,1 2 2-16,0 3-1 0,2 3 0 15,0 3 1 1,0 1-2-16,5 0 0 0,2 0 0 16,0 2 0-16,4-4 0 15,5-1 0-15,1-2 0 0,3-7 0 16,3-2 0-16,-3-6 0 15,3-4 0-15,-1-4 0 16,0-4 0-16,-1-1 0 16,-3-7 0-16,-4-2 0 0,-4-2 0 15,-3 1 0-15,-3 0 0 16,-7 2 0-16,-4 3 0 16,-1 5-9-16,-6-1-18 0,-1 2-54 15,5 6-3-15,1 2-3 16,3-2-6-16,2 1-2 15</inkml:trace>
  <inkml:trace contextRef="#ctx0" brushRef="#br0" timeOffset="134762.1284">7466 17517 18 0,'42'-24'90'16,"7"-11"2"-16,-29 17-5 16,0-3-3-16,-14 7-3 15,-2 1-66-15,-4 13-1 0,-9-13-5 16,-4 13-3-16,0 6-4 16,-2 7 2-16,1 2-3 15,-1 7 2-15,-1 1-1 0,2 10 1 16,-3 0-3-16,3 6 0 15,14-39 0-15,-14 40-11 16,-19 50-20-16,12-46-51 16,6-3-3-16,15-41-5 15,-36 70-3-15,20-42-3 0</inkml:trace>
  <inkml:trace contextRef="#ctx0" brushRef="#br0" timeOffset="135117.5805">7167 17248 32 0,'-10'-2'73'16,"10"2"2"-16,0 0 1 15,0 0-33-15,7 1-2 0,-7-1-5 16,9-1-6-16,-9 1-7 16,6-15-3-16,-5 4-5 15,-1-1-3-15,-5 1-4 0,-3-1-3 16,-2 1-1-16,-1 2-2 16,-1 3-1-16,-1 2 0 15,3 4-3-15,-1 0-3 16,5 9-9-16,6-9-24 15,-5 21-44-15,9-5-1 0,9-2-6 16,6 2-4-16,8-3 2 16</inkml:trace>
  <inkml:trace contextRef="#ctx0" brushRef="#br0" timeOffset="135474.2454">7967 17567 50 0,'0'0'88'15,"-16"13"-1"-15,16-13-2 0,-14 8-2 16,14-8-52-16,-10 2-1 16,10-2-4-16,0 0-10 15,0 0-4-15,-10-5-9 16,10 5-3-16,0 0 0 0,0 0 0 16,-11-10 0-1,11 10 0-15,0 0-14 0,0 0-69 16,0 0-3-16,-9 0-3 0,9 0-7 15,0 0-4-15</inkml:trace>
  <inkml:trace contextRef="#ctx0" brushRef="#br0" timeOffset="141917.4509">5003 18649 7 0,'-4'4'66'16,"-14"20"4"-16,10-14 1 16,0 0-11-16,0 1-22 0,8-11-2 15,0 0-8-15,0 0-5 16,0 0-6-16,0 0-5 16,0 0-2-16,0 0-4 15,0 0-1-15,0 0-3 16,0 0-1-16,0 0-1 15,0 0-1-15,0 5 1 0,0 1-2 16,0-2 0 0,0 47-4-16,6-28-8 15,-6-23-11-15,4 27-34 0,0 3-16 16,-4-30-5-16,9 27-2 16,-3 1-2-16</inkml:trace>
  <inkml:trace contextRef="#ctx0" brushRef="#br0" timeOffset="142462.885">5032 18703 29 0,'-11'-4'66'16,"-2"-1"7"-16,13 5-9 0,-9-13-11 16,1 2-7-16,-1-3-10 15,-2 0-6-15,6 3-8 16,0-2-6-16,-1 1-4 15,0-2-3-15,6 14-4 16,-2-11-1-16,0 2-3 16,1-2-1-16,-2 0 0 15,3 11-1-15,0 0 2 0,0 0 0 16,0 9-1-16,0 4 0 16,0-1-3-16,3 32-6 15,-3-16-16-15,1-5-46 16,-1-1-3-16,0-22-6 0,3 26-4 15,0 0-2-15</inkml:trace>
  <inkml:trace contextRef="#ctx0" brushRef="#br0" timeOffset="142764.0084">5077 18669 55 0,'0'0'76'0,"0"0"-1"0,0 0 0 15,0 0-17-15,0 0-23 0,0 0-6 16,0 0-10-16,0 0-3 16,0 0-7-16,0 0-1 15,0 0-3-15,3-5 0 16,2 0-2-16,-1-1-4 15,44-39-5-15,-24 28-6 16,-24 17-12-16,25-8-26 16,3-1-26-16,-28 9-6 15,24-5-5-15,0-3 0 0</inkml:trace>
  <inkml:trace contextRef="#ctx0" brushRef="#br0" timeOffset="143034.5773">5195 18628 0 0,'-23'13'78'0,"0"1"4"0,23-14 1 16,0 0-8-16,-10 6-17 16,-2 0-24-16,2 0-8 15,-4 0-11-15,14-6-5 16,0 0-4-16,0 0-3 15,0 0-2-15,0 0-1 0,-4 4 0 16,1 1-2-16,0 1-6 16,0-2-8-16,1 1-19 15,2 24-39-15,8-16-2 16,4-2-5-16,26 18-5 16,-10-16 2-16</inkml:trace>
  <inkml:trace contextRef="#ctx0" brushRef="#br0" timeOffset="143573.2102">5634 18683 9 0,'0'0'67'16,"23"-16"7"-16,-1 2-1 15,-22 14-2-15,0 0-30 16,0 0-9-16,0 0-5 15,0 0-9-15,-7-6-6 16,-5-1-4-16,0 0-2 16,-25 0-5-16,13 7 0 0,24 0-2 15,0 0 0-15,-9 1 1 16,-1 3 0-16,-1-1 0 16,1 1 0-16,10-4 2 15,0 0-1-15,-3 12 1 16,0-1 0-16,0 0 1 15,0 0-1-15,3-11 0 0,0 0 1 16,7 0 1-16,3 0 1 16,2 0 1-16,-1 0 0 15,-3-9 1-15,-2-2 0 16,2-1-1-16,7-30-1 16,-6 15-1-16,-9 27-2 15,6-24 0-15,0-3 0 0,-6 27-2 16,0 0-2-16,1-9 4 15,0-2-2 1,0 3 0-16,0-7 0 0,-1 15 0 16,0 0 0-16,3 11 0 15,1 3 0-15,11 38 0 16,-8-29-3-16,0 1-5 16,-1 2-15-16,3 0-50 0,-2 0-6 15,7-3-4-15,0-2-6 16,5-11-2-16</inkml:trace>
  <inkml:trace contextRef="#ctx0" brushRef="#br0" timeOffset="143878.5513">6419 18428 53 0,'0'0'87'16,"0"0"0"-16,0 0-4 0,-1 1-2 15,-4 4-39 1,0-1-20-16,-52 34-4 0,32-27-10 16,25-11-2-16,0 0-4 15,-10 8-1-15,0 2-1 16,-1-1-1-16,2 0-3 0,9 1-7 15,0-1-13-15,2 2-48 16,12 24-4-16,-3-13-5 16,-11-22-6-1,0 0 0-15</inkml:trace>
  <inkml:trace contextRef="#ctx0" brushRef="#br0" timeOffset="144100.8853">6451 18537 1 0,'3'-31'78'0,"-1"1"4"16,-2 30 1-16,0 0-3 15,0 0-3-15,0 0-54 16,-11-7-4-16,-2 0-6 0,-36 5-5 16,27 11-3-1,-4 10-2-15,-1 2-7 0,0 7-10 16,1 1-43-16,0-3-17 15,0 2-5-15,9-7-4 16,0 2-4-16</inkml:trace>
  <inkml:trace contextRef="#ctx0" brushRef="#br0" timeOffset="144396.2318">6967 18348 42 0,'42'-15'90'16,"-42"15"-1"-16,30-11-5 15,1-1-3-15,-31 12-28 0,0 0-30 16,9-2-5-16,1 0-9 16,-1 0-4-16,3-1-1 15,-12 3-1-15,-4 8 0 16,-5 3-1-16,3 0-1 15,-12 28-3-15,7-14-2 0,10-2-11 16,-1 0-31 0,2-1-36-16,0 0-1 0,0-22-6 15,4 24-6-15,3 0 4 16</inkml:trace>
  <inkml:trace contextRef="#ctx0" brushRef="#br0" timeOffset="144699.9814">7085 18374 54 0,'-6'-27'82'0,"3"3"-1"15,-2-2-3-15,4 6-4 16,-2-1-47-16,3 21-4 16,4-20-8-16,4 0-4 15,-8 20-2-15,26-3-2 0,1 3 0 16,-2 3-1-16,4 7 0 15,3 0-1-15,-2 3 0 16,-1 3-1-16,1 3 1 16,-6 5-1-16,0 2 0 15,-8 1 0-15,1 0-4 16,-15 1 0-16,1 1 0 16,-12-4-11-16,-6 2-14 0,-15-1-55 15,2 0-4-15,-7-10-2 16,1 2-7-16,-5-11-3 15</inkml:trace>
  <inkml:trace contextRef="#ctx0" brushRef="#br0" timeOffset="145222.219">7005 18699 1 0,'-26'9'75'0,"1"-1"6"15,2 2-4-15,3 2-1 16,1-1 0-16,19-11-49 0,0 0-2 16,-12 9-4-16,3 0-5 15,-1 0-2-15,0 3 0 16,22-8-6-16,3 1-8 15,59 1 0-15,17-9 0 16,-34-6 0-16,4 6 0 16,2-6 0-16,2 3 0 15,1-4 0-15,-1 5 0 16,-3-4 0-16,-2 1 0 0,-6 1 0 16,-5 0 0-16,-5 3 0 15,-44 4 0-15,34-1-49 16,0 0-36-16,-12-1-3 15,1-1-3-15,-23 3-2 16,0 0-1-16</inkml:trace>
  <inkml:trace contextRef="#ctx0" brushRef="#br0" timeOffset="145719.3909">7339 18921 14 0,'-11'1'79'0,"0"1"4"16,-2 0-2-16,13-2-3 16,0 0-15-16,0 0-33 15,-9 3-2-15,-3 0-10 0,3 0-6 16,-2 2-3-16,11-5-2 15,0 0-3-15,0 0 1 16,0 0-5-16,0 0 0 16,0 0 0-16,0 0 0 15,0 0 0-15,0 0 0 16,0 0 0-16,0 0 0 16,0 0 0-16,0 0-8 0,0 0-19 15,0 0-35-15,0 0-19 16,0 0-3-16,0 0-5 15,0 0-3-15</inkml:trace>
  <inkml:trace contextRef="#ctx0" brushRef="#br0" timeOffset="146933.8607">8635 18491 28 0,'-9'5'82'0,"-2"3"0"0,2-7-1 16,-2 0-4-16,3-1-40 15,-4 4-9-15,12-4-3 16,0 0-8-16,0 0-5 16,0 0-3-16,0 0-1 15,0 0-2-15,0-1-1 16,0-5 0-16,0 1-3 0,19-29 1 15,7 23 1-15,-3 5-4 16,-3-1 0 0,3 3 0-16,2 0 0 0,-1 1 0 15,-2 0-4-15,-1-1-7 16,2 1-14-16,-23 3-35 16,24-2-23-16,-3 0-4 15,-21 2-7-15,0 0-3 16</inkml:trace>
  <inkml:trace contextRef="#ctx0" brushRef="#br0" timeOffset="147328.4709">8741 18323 31 0,'-12'8'88'16,"12"-8"-1"-16,0 0-1 16,0 0-3-16,0 0-35 15,0 0-18-15,0 0-6 16,-5 0-8-16,1 0-6 15,0 0-2-15,-2 0-8 16,1 0 0-16,1-1 0 16,-1 0 0-16,-7 3 0 0,8 8 0 15,-12 33 0-15,14-22 0 16,2 5 0-16,-2 1 0 16,2 3-18-16,-2 2-47 15,2-3-20-15,0 0-2 16,5-4-3-16,-1-2-6 15</inkml:trace>
  <inkml:trace contextRef="#ctx0" brushRef="#br0" timeOffset="147908.2554">9586 17967 73 0,'0'-18'80'0,"-1"5"-2"15,-2-1-3 1,0 3-32-16,1 1-11 0,2 10-5 16,0 0-12-16,0 0-6 15,0 0-3-15,0 0 0 16,0 0-2-16,0 8 0 0,-1 5 0 16,-6 37-1-16,4-25 2 15,-1 4-1-15,1-1-1 16,2 3 0-1,0 1 0-15,1-1-1 0,-1 2 0 16,3-4-1-16,1 2-3 16,5-7-4-16,0 3-12 0,-8-27-34 15,21 21-28-15,-1 3-4 16,-20-24-5-16,30 0-6 16</inkml:trace>
  <inkml:trace contextRef="#ctx0" brushRef="#br0" timeOffset="148091.0775">9746 18137 12 0,'-8'-9'73'16,"-3"-1"2"-16,-1 1-3 16,12 9-6-16,0 0-53 15,0 0-32-15,0 0-37 16,0 0-11-16,0 0-5 0,0 0-1 15</inkml:trace>
  <inkml:trace contextRef="#ctx0" brushRef="#br0" timeOffset="148248.4372">9726 17923 63 0,'-13'-12'84'15,"-3"4"-4"-15,1 0-3 16,1 1-5-16,5 2-49 0,9 5-12 15,-6-9-18-15,6 9-37 16,14-7-28-16,2 1-4 16,6 1-8-16,7-2 0 15</inkml:trace>
  <inkml:trace contextRef="#ctx0" brushRef="#br0" timeOffset="148593.2506">10384 17947 49 0,'-3'14'89'16,"-10"-9"-1"-16,0-1-3 15,2 2-1-15,-4 1-51 16,-35-7-5-16,50 0-9 16,0 0-7-16,0 0-4 0,0 0-3 15,0 0-1-15,-9 7-2 16,-2 0 0-16,3-1-2 16,-4 25 0-16,11-7-3 15,6-5-3-15,4 2-14 16,-2 7-29-16,3-1-34 15,-2-3-1-15,3 1-10 0,-4-5-1 16</inkml:trace>
  <inkml:trace contextRef="#ctx0" brushRef="#br0" timeOffset="148817.9966">10402 18238 70 0,'7'-28'92'0,"-4"2"-3"16,-1 0-4-16,0 5-1 15,0-3-54-15,-2 24-5 16,-1-22-8-16,-4-3-6 16,5 25-3-16,0 0-8 15,-13-1 0-15,-1-1 0 16,-42 2 0-16,30 11 0 16,26-11-15-16,-30 27-68 0,0-2-2 15,14-2-4-15,2 1-7 16,14-24-5-16</inkml:trace>
  <inkml:trace contextRef="#ctx0" brushRef="#br0" timeOffset="149466.1213">10920 17866 79 0,'6'-13'89'0,"-4"-3"-1"15,-1 5-5-15,-1-3 0 0,-1 3-54 16,-2 0-6-16,1 0-6 16,-2-1-5-16,2 1-4 15,1 0-8-15,1 11 0 0,0-19 0 16,8 7 0-1,-2 1 0-15,0-2 0 0,4 1 0 16,-3-1 0-16,4-1 0 16,-4 1 0-16,4-3 0 0,-4 2 0 15,4-1 0 1,-3-1 0-16,2-1 0 0,-4 0 0 16,3-2 0-16,-3 3 0 15,0-1 0-15,1 0 0 0,-3 2 0 16,-3 2 0-16,0 2 0 15,0-2 0-15,-1 13 0 16,0-12 0-16,0 12 0 16,0 0 0-16,-8-1 0 15,8 1 0-15,-13 13 0 0,4 3 0 16,1 1 0-16,-2 3 0 16,1 4 0-16,-3 1 0 15,4 5 0-15,-5 1 0 0,5-1 0 16,-2 3 0-16,4 0 0 15,-2 2 0-15,5-1 0 16,3-34 0-16,-1 59 0 16,1-31 0-16,0-28 0 0,17 43 0 15,-3-26 0 1,2-1 0-16,1-3 0 16,4-5 0-16,0-2 0 0,1-3 0 15,5 1 0-15,-5-4-37 0,-7-2-48 16,8-5-3-16,-1-4-4 15,-2 0-4-15,1-1-1 16</inkml:trace>
  <inkml:trace contextRef="#ctx0" brushRef="#br0" timeOffset="149676.2244">11210 17726 53 0,'-9'0'83'0,"-3"0"-3"16,12 0-3-16,-9 0-5 16,9 0-49-16,0 0-10 0,7-3-8 15,8 0-15-15,0-2-20 16,3-4-30-16,1 0-15 16,0-2-6-16,-2-5-3 15</inkml:trace>
  <inkml:trace contextRef="#ctx0" brushRef="#br0" timeOffset="149843.1208">11303 17569 19 0,'-18'-13'85'0,"-4"0"-1"0,-1 1-2 16,-4 0-12-16,2 1-25 15,4 4-15-15,2-2-9 16,2 4-8-16,17 5-6 16,-7-8-3-16,7 8-5 15,14-9-8-15,9 7-12 16,4-1-33-16,8 0-26 0,7-1-3 15,3 1-5-15,1 0-4 16</inkml:trace>
  <inkml:trace contextRef="#ctx0" brushRef="#br0" timeOffset="150178.0336">10981 18095 1 0,'-40'37'86'0,"40"-37"3"0,-33 32-4 15,-1 0-4-15,17-7-1 16,-2 1-61-16,19-5-4 15,0 1-2-15,23-11-5 16,-1 1-3-16,22-9-2 0,49 0-1 16,-36-5-2-16,9-7-4 15,-3 0-10-15,3 2-38 16,-6-3-29-16,1 1-3 16,-6-4-6-16,-8 4-5 15</inkml:trace>
  <inkml:trace contextRef="#ctx0" brushRef="#br0" timeOffset="150591.0436">11142 18631 14 0,'-12'-5'83'0,"1"-1"2"0,1-2-1 16,1-5-4-16,3 1 0 15,0-2-52-15,-2 1-6 16,5 3-3-16,2-2-7 16,-2 1-8-16,-5 0-4 15,8 11 0-15,0 0 0 0,0 0 0 16,0 0 0-16,-2 1 0 16,0 4 0-16,-1-1-5 15,-20 62-45-15,11-34-31 16,1-11-2-16,-1 0-5 15,12-21-6-15,-16 20 0 16</inkml:trace>
  <inkml:trace contextRef="#ctx0" brushRef="#br0" timeOffset="150855.5069">10913 18696 59 0,'-6'-22'80'16,"6"1"2"-16,0-1-5 15,6-1-4-15,7-2-35 16,-13 25-9-16,25-21-10 0,5-1-5 15,-8 17-3-15,3-1-3 16,4 6 1-16,-1 0-2 16,1 2-2-16,2 2-5 15,-7 8 0-15,1 0 0 16,-25-12 0-16,23 29 0 16,-1 2 0-16,-22-10 0 15,0 0 0-15,0-21-2 0,-22 29-63 16,-2 2-17-1,24-31 0-15,-24 8-10 0,0 1-5 16,24-9 6-16</inkml:trace>
  <inkml:trace contextRef="#ctx0" brushRef="#br0" timeOffset="151185.7168">11390 18558 30 0,'50'-20'88'0,"-5"11"0"16,2 2-6-16,-6 2-4 15,0 4 0-15,-41 1-57 16,38 1-8-16,-3 6-9 0,-3 0-5 16,0 0-1-1,-11-1-1-15,4-1 0 0,-3-1 1 16,-1-1 0-16,-21-3 4 16,21-2 4-16,-2-6 1 15,-19 8 1-15,0 0 0 16,0 0 0-16,0 0-5 15,4-10-3-15,0 0 0 16,1 1 0-16,1-2 0 16,-6 11 0-16,-7 0 0 0,-5 5 0 15,-1 1 0-15,-9 22-22 16,10-4-60-16,8-3-2 16,0-1-3-16,4-20-3 15,0 27-6-15</inkml:trace>
  <inkml:trace contextRef="#ctx0" brushRef="#br0" timeOffset="151567.3443">12116 18623 38 0,'38'-20'89'16,"-2"-5"-2"-16,1 0-2 16,-6 5-5-16,0 1 1 15,-8 8-58-15,-2-1-6 0,-21 12-6 16,0 0-11-16,0 0 0 15,0 0 0-15,0 0 0 16,0 0 0-16,-1 1 0 16,-5 4 0-16,1 1 0 15,-21 39 0-15,25-22 0 0,1-23 0 16,6 21 0-16,9 1 0 16,-15-22 0-16,0 0 0 15,9 12 0-15,4-3 0 16,-2 3 0-16,0-1 0 15,-6-2 0-15,0 1 0 16,-2 1 0-16,3-1 0 16,-6 0 0-16,0-1 0 15,0 2 0-15,1-1 0 0,-1-10 0 16,13 11 0-16,3 1 0 16,41 17-65-16,-23-25-20 15,3-4-1-15,43-18-7 16,-38-5-7-16</inkml:trace>
  <inkml:trace contextRef="#ctx0" brushRef="#br0" timeOffset="170532.0761">11332 374 18 0,'0'0'79'15,"-3"-25"1"-15,-4-1 1 16,7 26-3-16,-6-29-38 16,2-1-3-16,4 30-10 0,-6-25-9 15,-1-2-7-15,7 27-1 16,0 0-3-16,0 0-2 16,0 0-5-16,0 0 0 15,0 0 0-15,0 3 1 16,0 3-2-16,-4 67-3 15,4 0 1-15,1-28 0 16,-1-1 3-16,0 3 1 16,0 5-2-16,0-1-5 0,-1 1-8 15,-3-2-32-15,-2-3-32 16,2-5-3-16,-1-7-7 16,2-5-5-16</inkml:trace>
  <inkml:trace contextRef="#ctx0" brushRef="#br0" timeOffset="171014.357">11314 315 17 0,'0'0'64'0,"0"-37"1"15,-1-1 0-15,-1 11-1 16,-1-1-37-16,3 28-2 0,0 0-7 16,0 0-7-16,-12-7-2 15,0 0 2-15,3 1 0 16,-26 10-5-16,14 17-2 16,8 1-1-16,1 0 1 15,1 3 0-15,-3 1 1 16,2-1 2-16,2 1-1 0,0-4-1 15,1-2 2-15,9-20 0 16,0 0-1-16,0 0 1 16,0 0-3-16,0 0-1 15,0 0-1-15,0 0 1 16,0 0 1-16,2 0-1 0,4-4-1 16,1 1 0-16,51-47 1 15,-31 20-2-15,-6 15 0 16,3 1 0-16,-2 7-1 15,2 0 0-15,2 7-1 16,-3 0-4-16,1 6-15 0,1 3-55 16,-2 6-4-16,1 3-4 15,2 3-7-15,-2 3-3 16</inkml:trace>
  <inkml:trace contextRef="#ctx0" brushRef="#br0" timeOffset="179805.7103">12420 531 1 0,'0'0'44'15,"0"0"-15"-15,-11-7-2 16,1-1-4-16,1 0-8 0,-3 1-4 16,12 7-7-16,0 0 0 15,0 0-3-15,0 0-2 16,0 0 1-16,0 0-5 16,0 0-14-16,0 0-27 15,0 0 1-15,0 0 2 16</inkml:trace>
  <inkml:trace contextRef="#ctx0" brushRef="#br0" timeOffset="180632.0004">12285 710 26 0,'0'-6'82'15,"0"-3"1"-15,0-26-1 16,0 11-3-16,0 24-40 16,0-26-6-16,-2-1-10 0,2 27-8 15,-1-25-4-15,1 2-4 16,0 23-2-16,0 0-3 16,0 0 0-16,0 0-2 15,-7 29 2-15,6-3 1 16,-4 3-2-16,3 4 1 15,-1 3-3-15,2 2-4 0,-3 3-9 16,3 0-31 0,-1 0-37-16,-2 2-2 0,1-5-6 15,0-3-5-15</inkml:trace>
  <inkml:trace contextRef="#ctx0" brushRef="#br0" timeOffset="180944.8478">12217 858 12 0,'0'-81'85'0,"6"39"0"15,-6 42-2-15,6-33-6 0,4 0-4 16,2 10-57-16,1-2-1 16,-13 25-6-16,32-11-2 15,24 4-1-15,-30 16-1 16,2 11-1-16,-2 11 0 0,1 5 0 15,-5-2 0-15,-2 7 0 16,-4 1 0-16,-9 4-2 16,-2-3 1-16,-5 1-1 0,-11-1-1 15,-6 0 0 1,-3-7-3-16,-2 0-9 0,-7-9-31 16,5-3-40-16,-2-5-4 15,2-7-3-15,5-3-8 16,3-3 0-16</inkml:trace>
  <inkml:trace contextRef="#ctx0" brushRef="#br0" timeOffset="181159.416">12865 1007 34 0,'15'-5'87'15,"-3"0"0"-15,-2 3-6 16,0-2-3-16,-1 3-2 16,2-2-77-16,-1 1-11 0,3 1-27 15,0-2-37-15,2 3-3 16,-1 0-5-16,2 0-6 16</inkml:trace>
  <inkml:trace contextRef="#ctx0" brushRef="#br0" timeOffset="181295.9294">13072 1030 13 0,'2'12'88'0,"-2"3"5"0,-3-2-6 16,-1 3-3-16,-5-3-1 0,1 1-62 16,2-1-4-16,-3-2-8 15,8-2-15-15,1-9-71 16,3 9-4-16,12-9-5 16,3-6-7-16,4-3-5 0</inkml:trace>
  <inkml:trace contextRef="#ctx0" brushRef="#br0" timeOffset="182236.3785">13891 867 7 0,'0'-28'88'0,"0"28"1"16,0-21-3-16,-1-1-4 0,1 22-1 15,-3-20-60-15,-1 0-3 16,4 20-7-16,0-25-3 15,0 2-2-15,0 23-2 0,5-25-1 16,5-1 0 0,-10 26-2-16,22-17-1 15,0 0 1-15,-22 17-2 0,26-3 0 16,2-1-1-16,-28 4 1 16,43 28 1-16,-35-13 0 15,-5 5 1-15,-2 3-1 16,-1 3 0-16,-6 1 2 15,-4 1-1-15,-1-1-1 0,-1 3 0 16,-4-5 0-16,3 1 0 16,2-4 1-16,-2-4 1 15,4-4-2-15,4-1 0 16,4-4 0-16,1-9 0 0,6 17 0 16,5-10 0-16,6 0 0 15,-1 3 0-15,3 3 0 16,0 0 0-16,-1 4 0 0,0 3 0 15,-3 1 0-15,-4 2 0 16,-1 2 0-16,-6 2 0 16,-3 0 0-16,-1-1 0 15,-7 0 0-15,-4-2 0 16,-6-2 0-16,-2-2 0 0,-2-2 0 16,-4-6 0-16,-3-2 0 15,0-5 0-15,0-5 0 16,-2 0 0-16,6-4 0 0,2-7-5 15,4 1-83-15,6-3-2 16,7-1-4-16,5 0-6 16,3-1-3-16</inkml:trace>
  <inkml:trace contextRef="#ctx0" brushRef="#br0" timeOffset="182708.1916">14734 1033 40 0,'0'0'97'0,"16"-35"-2"16,-16 35-7-16,3-33 0 15,-3 17-4-15,-4 1-70 16,-1 2-9-16,5 13-5 0,-15-11 0 15,7 11 0-15,-1 3 0 16,0 10 0-16,0 2 0 0,4 4 0 16,1 6 0-16,3 3 0 15,0 1 0-15,1 2 0 16,6-1 0-16,2-1 0 16,5 1 0-16,2-4 0 15,2-7 0-15,0-2 0 0,4-5 0 16,-1-9 0-16,-1-3 0 15,1-5 0-15,-3-8 0 16,-1-7 0-16,-3-3 0 16,-4-4 0-16,-9 27 0 15,7-59 0-15,-7 59 0 0,-8-55 0 16,-6 28 0-16,0 8 0 16,-5 4 0-16,1 6 0 0,-2 4 0 15,6 1-39 1,0 4-49-16,2 11-6 0,4 7-4 15,1 2-6-15</inkml:trace>
  <inkml:trace contextRef="#ctx0" brushRef="#br0" timeOffset="183171.099">15401 1182 54 0,'6'-20'94'0,"-2"-2"-1"15,-4 2-5-15,0 1-2 16,-4 2-23-16,1 3-47 0,-1 1-3 16,-1 4-9-16,5 9-4 15,-13-6 0-15,13 6 0 16,-13 6 0-16,8 20 0 15,2-11 0-15,1 3 0 16,2 1 0-16,-1 4 0 0,8 1 0 16,-1 0 0-1,5-2 0-15,3-2 0 0,-2-1 0 16,5-4 0-16,1-4 0 0,1-4 0 16,1-7 0-16,-1 0 0 15,1-13 0-15,-3-5 0 16,-2-6 0-16,-2-3 0 15,-3 0 0-15,-5-6 0 0,-5 3 0 16,0 0 0-16,-9 4 0 16,-1 2 0-16,-4 5 0 15,-3 4 0-15,4 6 0 16,-2 5-85-16,2 4-7 0,0 0-2 16,4 7-9-16,3 6-3 15</inkml:trace>
  <inkml:trace contextRef="#ctx0" brushRef="#br0" timeOffset="183854.652">16046 1242 23 0,'1'-14'89'16,"2"-2"2"-16,-2-2-5 15,-1-2-2-15,0 1-39 16,0-1-7-16,0 0-11 0,0-3-8 16,0 4-10-16,0 0-9 15,0 4 0-15,-1 3 0 16,1 12 0-16,-9-10 0 0,9 10 0 15,-14 4 0-15,8 8 0 16,-3 4 0-16,4 4 0 16,0 3 0-16,1 2 0 15,1 3 0-15,3-2 0 0,0 3 0 16,7-1 0-16,1-2 0 16,3-4 0-16,5-1 0 15,0-6 0-15,3-6 0 16,2-7 0-16,0-2 0 15,-1-7 0-15,0-8 0 0,-3-6 0 16,-2-9 0-16,-4-1 0 16,-4-3 0-16,-7 34 0 15,1-34 0-15,-2-36 0 0,-7 37 0 16,-6 6 0-16,-1 2 0 16,-3 9 0-16,-3 5 0 15,1 7 0-15,-3 2-23 16,7 4-65-16,2 9-4 0,3 7-3 15,6 5-7-15,5 4-2 16</inkml:trace>
  <inkml:trace contextRef="#ctx0" brushRef="#br0" timeOffset="184401.8717">16911 1189 49 0,'-8'-21'92'15,"-2"2"0"-15,-1 0-5 16,-1 2-1-16,2-1-37 0,-2 1-27 15,2 2-3-15,-3 5-9 16,2 2-5-16,-1 3-5 16,-2 4 0-16,1 1 0 15,0 5 0-15,1 8 0 16,-2 3 0-16,4 3 0 0,-1 4 0 16,4 3 0-16,-1 1 0 15,4 0 0-15,3 5 0 0,1-4 0 16,4 2 0-16,6-6 0 15,3 1 0-15,2-8 0 16,5-3 0-16,1-6 0 16,2-5 0-16,-1-5 0 15,0-8 0-15,-1-7 0 0,-2-6 0 16,-2-5 0-16,-2-2 0 16,-4-2 0-16,-5-4 0 0,-5 3 0 15,-1-4 0-15,-5 5 0 16,-8 5 0-16,-1 3 0 15,-4 5 0-15,0 8 0 16,-3 6 0-16,2 5 0 0,1 5 0 16,4 11-34-16,3 5-55 15,5 4-2-15,3 3-6 16,3-1-5-16,10 6 4 16</inkml:trace>
  <inkml:trace contextRef="#ctx0" brushRef="#br0" timeOffset="184776.4783">17267 1242 24 0,'30'-22'99'0,"-6"-3"-3"16,-2 4-6-16,-4 0-4 16,-4 0-2-16,-2 5-68 0,-6 3-4 15,-6 13-8-15,6-11-4 16,-6 11 0-16,0 0 0 15,3 14 0-15,-3 0 0 16,21 3 0-16,-17 1 0 0,4 3 0 16,2-3 0-1,5 2 0-15,-2-1 0 0,3-3 0 16,0-2 0-16,2-4 0 0,1-5 0 16,-1-3 0-16,0-2 0 15,-2-8 0-15,-1-4 0 16,-4-8 0-16,-4 0 0 15,-6-6 0-15,-1 0 0 16,-3-1 0-16,-7 1 0 0,-7-3 0 16,3 6-16-16,-5 4-75 15,-1 3-2-15,-2 6-4 16,1 2-7-16,0 3-2 16</inkml:trace>
  <inkml:trace contextRef="#ctx0" brushRef="#br0" timeOffset="186538.9695">11883 1885 50 0,'-19'-12'88'0,"-1"-2"-1"16,3 3-3-16,-1 1-1 0,8 0-54 15,0 1-3-15,9-2-4 16,7-1-7-16,14-1-3 16,13-1-4-16,12 2-1 15,10-4-7-15,6 0 0 0,11 3 0 16,0 1 0-16,0 4 0 15,-5 3 0-15,-7 2 0 16,-9 3 0-16,-8 0 0 16,-10 0 0-16,-9 3-2 0,-11-1-22 15,-13-2-59-15,0 13-4 16,-10-2-4-16,-11 1-5 16,-3-1-3-16</inkml:trace>
  <inkml:trace contextRef="#ctx0" brushRef="#br0" timeOffset="186772.1403">12239 1792 13 0,'-22'-3'93'16,"0"-5"1"-16,3 2-5 16,1-3-2-16,2 7-3 15,3 0-63-15,0 2-5 16,1 9-5-16,5 9-8 0,1 10-3 16,-1 6 0-16,3 9 0 15,4 9 0-15,0 10 0 16,0 1 0-16,3-1 0 15,-1-1 0-15,5-2 0 16,-3-5 0-16,-1-7 0 16,-1-3-18-16,4-10-67 15,-3-8-3-15,-2-3-3 16,-1-10-8-16,0-13-1 0</inkml:trace>
  <inkml:trace contextRef="#ctx0" brushRef="#br0" timeOffset="187075.5381">11846 2453 38 0,'-32'9'98'16,"6"-4"-4"-16,5 2-6 0,6-7 0 16,15 0-3-16,0 0-70 15,21-5-10-15,29-1-5 16,10-4 0-16,12 0 0 15,11-1 0-15,3 0 0 0,-2 2 0 16,-5 2 0-16,-12 1 0 16,-12 2 0-16,-18 2 0 15,-8 2 0-15,-10 1 0 16,-11-1 0-16,-8 0 0 0,0 0 0 16,0 0 0-16,13-16-33 15,-5 14-57-15,5-5-3 16,5-4-5-16,1-7-8 0</inkml:trace>
  <inkml:trace contextRef="#ctx0" brushRef="#br0" timeOffset="187654.1343">13608 2181 7 0,'-29'0'93'16,"0"-1"4"-16,2 1-5 0,3 0-4 16,6 0-1-16,-4 0-61 15,12 0-5-15,10 0-21 0,0 0 0 16,14 0 0-16,8-3 0 15,4-3 0-15,7 0 0 16,5-1 0-16,3 0 0 16,4 1 0-16,-9-6 0 15,-1-9-56-15,-12 17-34 0,-5 1-2 16,-4 1-6-16,-14 2-8 16</inkml:trace>
  <inkml:trace contextRef="#ctx0" brushRef="#br0" timeOffset="187873.3585">13483 2328 38 0,'-32'20'98'16,"11"-3"-2"-16,5-6-4 15,16-11-3-15,0 0-2 16,0 0-76-16,12 2-11 16,3-2 0-16,4-2 0 0,0-4 0 15,2 0 0-15,0-1 0 16,-1 1 0-16,-3-2 0 15,4 2 0-15,-4-3-27 16,4 0-61-16,2-3-3 0,-1 0-5 16,-1 0-6-16,-4-3 0 15</inkml:trace>
  <inkml:trace contextRef="#ctx0" brushRef="#br0" timeOffset="196149.5331">14928 1887 6 0,'0'0'68'0,"-13"-16"4"16,5 9-19-16,8 7-4 15,-10-12-5-15,10 12-10 0,-5-11-7 16,5 11-5-16,-6-10-4 16,6 10-4-16,-2-16-3 15,2 6-2-15,0 1-2 0,2-4-1 16,3-1 0-16,3 0-1 15,5 0-1-15,1 0 0 16,1 1-1-16,1 2-1 16,1 4-1-16,-1 3 0 15,1 4 0-15,0 4-2 16,-1 7 1-16,-2 2 0 0,-5 3-1 16,0 7 0-16,-7 3 1 15,-2-1 1-15,-4 6-1 0,-8-1 0 16,-5 2 0-16,-1-3 1 15,-4-3 0-15,1-2-1 16,0-5 1-16,3-5 0 16,4-2 0-16,3-5-1 0,11-7 1 15,-10 8 0-15,10-8 0 16,0 0 0-16,4 0-1 0,6 0 1 16,1 6-2-16,3-2 2 15,3 6-1-15,0 4 1 16,1 4 0-16,-2 6 0 15,-3 3 1-15,-2 2 0 16,-5 1 1-16,-1 0 0 16,-5 0 2-16,-9-3 0 0,-4-4-1 15,-2-4 2-15,-2-3-3 16,-3-3-3-16,-1-6 0 16,0-3 0-16,-2-4 0 15,3 0 0-15,0-6 0 0,0-2 0 16,3-3 0-16,0-2 0 15,2 3 0-15,0-5 0 0,8 6 0 16,-2-3-6-16,9 12-33 16,6-16-48-16,-6 16-2 15,19-10-4-15,0 6-6 16,8-2 2-16</inkml:trace>
  <inkml:trace contextRef="#ctx0" brushRef="#br0" timeOffset="196579.8728">15513 2004 4 0,'13'-19'91'0,"-7"1"2"16,-4 3-6-16,-2 5-5 16,0 10 0-16,-5-6-66 0,-5 10-3 15,2 8-5-15,-5 7-4 16,5 4-1-16,-2 8-1 15,2 1 0-15,5 7 0 16,3 3 0-16,6-5 0 16,10-2-1-16,4-7 1 15,3-2 1-15,7-10-1 16,3-7 0-16,-5-9 0 0,2-9 0 16,-5-9 0-16,-4-6 0 15,-5-8-2-15,-3-3 0 16,-7-6 0-16,-6-4 0 15,-1 0 0-15,-8 0 0 0,-5 5 0 16,-3 5 0 0,-3 7 0-16,-5 11 0 0,-1 7 0 15,-1 12 0-15,2 14 0 0,0 10-4 16,7 11-24-16,15 16-57 31,3 3-2-31,7-1-4 16,14 0-6-1,13-6-3-15</inkml:trace>
  <inkml:trace contextRef="#ctx0" brushRef="#br0" timeOffset="197034.3207">16223 2090 7 0,'0'-28'93'0,"-5"2"1"0,-6 0-3 16,3 10-5-16,-3 2-1 0,2 5-67 16,9 9-3-1,-13-5-6-15,13 5-5 0,-10 14-1 16,6 7-2-16,1 6 0 16,3 7-1-16,0 5 1 15,7 5 0-15,4 0 1 16,3-3-2-16,5-4 0 15,3-5 0-15,4-10 0 16,3-6 0-16,-1-14 0 16,0-4 0-16,-1-11 0 0,-1-5 0 15,-4-11 0-15,-1-2 0 16,-7-6 0-16,-3-7 0 16,-8 2 0-16,-3-1 0 0,-3-3 0 15,-10 0 0-15,-6 10 0 16,-8 5 0-16,0 10 0 15,-5 8 0-15,1 13 0 0,-2 5 0 16,5 16 0-16,2 11 0 16,11 8-15-16,2 9-41 15,15 2-32 1,12-4 0-16,10 1-8 0,11-8-4 16</inkml:trace>
  <inkml:trace contextRef="#ctx0" brushRef="#br0" timeOffset="197471.7823">16843 1996 18 0,'0'-22'97'16,"0"5"-1"-16,-1 5-8 15,1 12-3-15,-12-13-4 16,12 13-69-16,-15 17-3 15,8 4-5-15,2 8-1 0,-2 4-2 16,5 11 1 0,2-2 0-16,2 3-1 15,10-1 1-15,4-6 1 0,6-5-1 16,4-7 0 0,0-6 1-16,3-13-3 0,-1-7 0 15,-2-4 0-15,-2-16 0 0,-3-1 0 16,-5-9 0-16,-1-6 0 15,-7-3 0-15,-3-4 0 16,-5-4 0-16,-2 4 0 16,-9-1 0-16,-5 6 0 15,-2 7 0-15,-8 6 0 0,2 14 0 16,-4 10 0-16,1 6 0 16,-1 17 0-16,7 10 0 15,1 2-12-15,11-4-62 16,7 24-13-16,2-2-3 15,13-3-7-15,12-5-5 16</inkml:trace>
  <inkml:trace contextRef="#ctx0" brushRef="#br0" timeOffset="197897.6876">17499 1946 20 0,'2'-23'97'0,"-3"7"-3"0,-3 5-6 16,4 11-3-16,-14-5-4 15,14 5-70-15,-15 19-2 0,9 2-5 16,-5 10-2-16,3 5 0 16,3 5-1-16,5 8 1 15,2-2 1-15,11-1-1 16,6-7 1-16,8-6 0 15,2-5 1-15,6-10-4 16,0-8 0-16,3-10 0 0,-7-8 0 16,1-4 0-16,-7-10 0 15,-2-1 0-15,-2-7 0 16,-6-3 0-16,-1-4 0 16,-7-5 0-16,-1 0 0 0,-6-3 0 15,-3 3 0-15,-7-1 0 16,-7 5 0-16,-4 6 0 15,-5 5 0-15,-5 9 0 16,-1 8 0-16,-4 7 0 16,5 9 0-16,-6 9-87 0,4 3-3 15,1 5-3-15,-1-1-8 16,1 2-3-16</inkml:trace>
  <inkml:trace contextRef="#ctx0" brushRef="#br0" timeOffset="199296.9049">11705 3278 18 0,'6'-22'81'16,"-3"3"3"-16,-1-2-3 0,-2 21-15 15,0-26-22-15,0 12-5 16,-1 1-14-16,-4 1-9 16,-2 1-4-16,-1 4-3 15,-5 5-3-15,-1 2-1 0,-2 4-1 16,-4 10-1-16,-2 6-1 15,0 5-1-15,2 6 0 16,-3 3-1-16,4 3 0 16,5 1 0-16,2-2 0 0,7-1 0 15,5-5-1-15,6-1 1 16,7-9 0-16,6-4 0 16,3-3 0-16,4-6 1 15,-2-4-1-15,0-3 1 16,-3-2-1-16,1-5 1 0,-8-1 0 15,-2-2 0-15,-5 0 0 16,-7 10 0-16,0-15 0 16,0 15-1-16,-12-5 1 15,-3 5-1-15,-3 3 0 0,-1 10 0 16,-2 6 0-16,1 3 1 16,-2 10-1-16,3 1 1 15,7 3 0-15,1 2 0 16,7 0 1-16,4-3-2 0,9-1 0 15,7-3 0-15,8-8 0 16,4-1 0-16,5-6 0 16,3-6 0-16,2-3 0 0,3-7-9 15,6-1-17-15,-8-3-50 16,5-13-11-16,0-5-3 16,-3-6-7-16,-1-5-3 0</inkml:trace>
  <inkml:trace contextRef="#ctx0" brushRef="#br0" timeOffset="200107.8804">12219 3416 18 0,'0'-20'83'0,"0"4"2"15,-5 2-3-15,-1 3-4 16,-7 0-39-16,8 1-10 16,5 10-7-16,-13-10-8 0,13 10-3 15,0 0-2-15,-9-7-2 16,9 7-1-16,0 0-2 15,0 0 0-15,0 0-1 16,0 0 0-16,0 0-1 0,0 0 0 16,0 0 0-16,0 0 0 15,0 0-1-15,0 0 0 16,0 0 0-16,0 0 0 0,0 0-1 16,0 0 2-1,4-4-2-15,-4 4 0 0,0 0 0 16,0 0 0-16,0 0 0 15,0 0 0-15,0 0 0 0,0 0 0 16,0 0 0-16,0 0 0 16,0 0 0-16,0 0 0 15,0 0 0-15,0 0 0 16,0 0 0-16,0 0 0 0,0 0 0 16,0 0 0-16,0 0 0 15,0 0 0-15,0 0 0 16,0 0 0-16,0 0 0 15,0 0 0-15,0 0 0 0,0 0 0 16,0 0 0-16,0 0 0 16,0 0 0-16,0 0 0 15,0 0 0-15,0 0 0 0,0 0 0 16,0 0 0-16,0 0 0 16,0 0 0-16,0 0 0 15,0 0 0-15,0 0 0 16,0 0 0-16,0 0 0 0,0 0 0 15,0 0 0-15,0 0 0 16,5-11 0-16,-5 11 0 16,0 0 0-16,0-9 0 15,0 9 0-15,0 0 0 0,0-15 0 16,0 15 0-16,-4-10 0 16,4 10 0-16,-2-12 0 15,2 12 0-15,-3-11 0 0,3 11 0 16,0 0 0-16,-3-8 0 15,3 8 0-15,-1 8 0 16,-1 9 0-16,2 6 0 16,0 11 0-16,-1 4 0 15,-1 6 0-15,-2 7 0 16,3 4 0-16,-1 2 0 0,-3-4 0 16,-1-3 0-16,2-4 0 0,2-4 0 15,1-5-4 1,-1-10-9-16,2-4-15 0,0-9-32 15,0-14-26-15,0 0-3 16,7 0-8-16,-3-10 0 16</inkml:trace>
  <inkml:trace contextRef="#ctx0" brushRef="#br0" timeOffset="200587.6312">12153 3417 9 0,'4'-46'80'16,"4"3"6"-16,-1 3-4 15,6 3-4-15,10 6-38 16,-7 5-9-16,1 9-8 0,3 4-9 16,-1 7-4-16,0 6-3 15,-2 9-1-15,-5 11-1 16,-3 5-2-16,-6 6-1 16,-3 3-1-16,-3 3 0 15,-9-2 0-15,0 0 0 16,-4-8-1-16,1-3 1 0,-1-5 0 15,6-7 0-15,10-12 1 16,-11 5 0-16,11-5 0 16,4-8 0-16,8-3 0 0,3 0-1 15,3-2 0-15,3 3-1 16,0 3 0-16,2 7 0 16,3 0 1-16,-2 8-1 15,1 8 1-15,1 5-1 0,-4 3 2 16,-1 5 0-16,-1 1 0 15,-7 1 0-15,-8 2 1 0,-5-2 0 16,-10 2-3-16,-15-5 0 16,-5-1 0-16,-9-4 0 15,-8-1 0-15,0-5 0 16,2-5 0-16,6-2 0 16,6-8 0-16,9-1-3 0,9-7-25 15,1-5-56-15,26-3-4 16,11-7-4-16,12 0-6 15,3-6-3-15</inkml:trace>
  <inkml:trace contextRef="#ctx0" brushRef="#br0" timeOffset="200848.8409">12797 3245 25 0,'6'-21'94'0,"-2"6"-1"16,-4 0-4-16,0 6-4 15,0 9-3-15,-8-10-64 16,8 10-3-16,-7 11-5 0,6 8-10 16,-2 6 0-16,2 9 0 15,0 3 0-15,1 8 0 16,0 4 0-16,-1-1 0 16,1 0 0-16,2-1 0 15,2-5 0-15,2-4 0 0,1-7 0 16,6-5-37-16,10-10-49 15,-4-9-3-15,2-7-5 0,2-13-6 16,5-6-1-16</inkml:trace>
  <inkml:trace contextRef="#ctx0" brushRef="#br0" timeOffset="201252.5523">13056 3269 3 0,'-7'-24'91'16,"-1"5"2"-16,-1 5-5 0,6 1-5 15,3 13 0-15,5-15-58 16,11 9-6-16,11 3-7 16,-1-1-5-16,8 3 0 15,2 0-7-15,-1 1 0 16,-2 1 0-16,-5 0 0 0,-4 2 0 16,-8 1 0-16,-4 2 0 15,-12-6 0-15,4 8 0 16,-4-8 0-16,-10 4 0 15,-3-4 0-15,-5 4 0 0,1-4 0 16,-2 0 0-16,1-1 0 16,-1-2 0-16,1 3 0 0,2 0 0 15,2 4 0-15,3 8 0 16,1 6 0-16,4 9 0 16,1 5 0-16,0 6 0 0,4 4 0 15,1 3 0-15,0 3 0 16,0-4 0-16,2 1 0 15,-1-4 0-15,4 1 0 16,-5 2-53-16,0-10-34 16,0-4-2-16,0-5-7 15,0-5-6-15</inkml:trace>
  <inkml:trace contextRef="#ctx0" brushRef="#br0" timeOffset="202683.6692">14310 3490 86 0,'-15'-8'89'0,"4"1"-4"16,11 7-5-16,-13-11-1 15,13 11-65-15,10-11-2 0,9 9-6 16,2-4-10-16,7 6-25 16,5 0-49-16,-5 3-2 15,-5 5-6-15,-8 4-6 16</inkml:trace>
  <inkml:trace contextRef="#ctx0" brushRef="#br0" timeOffset="202828.7447">14279 3670 17 0,'-24'12'88'0,"6"-4"-1"16,4-3-4-16,14-5-5 0,-4-28-21 16,4 28-50-16,31-29-67 15,0 22-11-15,12-5-10 16,14-1-6-16,8-6-3 15</inkml:trace>
  <inkml:trace contextRef="#ctx0" brushRef="#br0" timeOffset="203669.8612">15989 3074 84 0,'21'-15'91'15,"-2"4"-2"-15,-4-1-6 0,-2 4 0 16,-5 0-59-16,-8 8-2 15,11-11-8-15,-11 11-4 16,0 0-3-16,-14-11-3 0,-2 7-4 16,-4 1 0-1,-4 2 0-15,-9 0 0 0,-2 1 0 16,-1 0 0-16,-2 2 0 16,-1 2 0-16,0 2 0 15,3 3 0-15,1 1 0 0,5 3 0 16,5 3 0-1,2 1 0-15,4 5 0 0,3 2 0 16,4 1 0-16,3 2 0 16,3-4 0-16,2-1 0 15,2-5 0-15,2-2 0 0,0-5 0 16,0-10 0-16,0 10 0 16,0-10 0-16,12 0 0 15,-2 0 0-15,5 2 0 16,3 3 0-16,5 2 0 0,5 3 0 15,0 4 0-15,2 1 0 16,-4 6 0-16,2 1 0 0,-7 1 0 16,0-1 0-16,-9 0 0 15,-9-1 0-15,-3 0 0 16,-11-5 0-16,-9-2 0 16,-6-3 0-16,-9-5 0 15,-6-3 0-15,-2-3 0 0,-3 0 0 16,2-9 0-16,0-2 0 15,6 0 0-15,2 0 0 16,6 3 0-16,8-2 0 16,8 4 0-16,14 6 0 15,0 0 0-15,23-7-38 0,7 5-49 16,19 2-5-16,8-3-3 16,13-1-5-16,4-3 2 0</inkml:trace>
  <inkml:trace contextRef="#ctx0" brushRef="#br0" timeOffset="204058.9816">16290 3284 0 0,'28'-21'91'0,"-7"3"2"0,-10 1-4 15,-8 2-4-15,-3 3-1 16,23 7-58-16,-28 1-7 0,-8 3-7 16,0 2-4-16,-4 8-4 15,3 6-4-15,-2 5 0 16,4 2 0-16,4 5 0 15,7 1 0-15,2-1 0 16,12 0 0-16,8-4 0 16,2-2 0-16,10-10 0 0,4-5 0 15,-1-6 0-15,1-4 0 16,-1-9 0-16,-4-7 0 16,-4-4 0-16,-4-6 0 0,-4-3 0 15,-9-5 0-15,-4 2 0 16,-6-4 0-16,-4 0 0 15,-11 4 0-15,-6 0 0 0,-9 9 0 16,-4 4 0-16,-6 11 0 16,-3 5 0-16,0 9 0 15,2 12 0-15,10 11 0 16,1 6 0-16,19-6-50 0,7 18-39 16,11-1-1-16,12 3-6 15,14-6-10-15</inkml:trace>
  <inkml:trace contextRef="#ctx0" brushRef="#br0" timeOffset="204473.602">17172 3112 28 0,'0'-19'95'16,"-7"3"-5"-16,-2 8-3 15,-4 7-4-15,0 6-3 0,0 11-71 16,0 11-2-16,3 2-2 16,-1 7-2-16,6 4-1 15,1 3 0-15,3-3-1 0,9-3 0 16,7-5 0-16,6-7-1 16,5-7 1-16,6-11 1 15,0-7-1-15,0-4 2 16,-2-10 0-16,0-7 1 15,-8-6-1-15,-1-6-3 0,-7-3 0 16,-5-4 0-16,-5 1 0 16,-3-4 0-16,-7 5 0 15,-9 3 0-15,-5 6 0 16,-6 8 0-16,-6 9 0 0,1 12 0 16,-4 8 0-16,0 12 0 15,2 10 0-15,7 5-2 16,13 1-59-16,6 10-26 0,9-1-3 15,11-2-7-15,16-7-4 16</inkml:trace>
  <inkml:trace contextRef="#ctx0" brushRef="#br0" timeOffset="204867.9403">17806 3177 23 0,'2'-26'96'0,"-4"3"-2"15,-6 4-5-15,-4 5-4 16,-1 11-3-16,-3 3-68 16,-1 10-4-16,0 10-3 0,4 8-5 15,0 4 0 1,2 7-1-16,6 3-2 0,3 0 1 16,3-2 0-16,10-3 0 15,8-5-1-15,5-8 1 0,4-8 1 16,4-8 0-16,2-8 3 15,1-7-2-15,-2-11-2 16,-4-6 0-16,-3-7 0 0,-3-5 0 16,-6-6 0-16,-4-3 0 15,-6-1 0-15,-6 2 0 16,-2 3 0-16,-11 2 0 16,-7 9 0-16,-5 6 0 0,-7 15 0 15,-2 9 0-15,0 11 0 16,-3 9 0-16,9 12-41 15,2 9-45-15,7 0-5 16,10 4-3-16,10-5-8 16,15-1 5-16</inkml:trace>
  <inkml:trace contextRef="#ctx0" brushRef="#br0" timeOffset="205265.6211">18393 3059 34 0,'6'-29'99'0,"-3"3"-2"16,-3 7-8-16,0 7-2 0,0 12-3 15,-3-10-74-15,3 10 1 16,-6 17-11-16,1 1 0 16,0 9 0-16,-1 9 0 15,2 4 0-15,-3 4 0 0,5 3 0 16,2-1 0-16,7-6 0 15,5-1 0-15,5-10 0 16,3-5 0-16,5-9 0 16,0-5 0-16,2-9 0 0,-2-1 0 15,-1-7 0-15,-4-5 0 16,-5-4 0-16,-1-7 0 16,-3-3 0-16,-4-5 0 15,0-4 0-15,-7-5 0 0,0-2 0 16,-7-3 0-16,-3 2 0 15,-8 2 0-15,-3 6 0 0,-9 4 0 16,-1 14-21-16,-4 9-67 16,-9 7-2-16,-1 6-3 15,-6 9-9-15,2 7-2 16</inkml:trace>
  <inkml:trace contextRef="#ctx0" brushRef="#br0" timeOffset="205935.5508">11596 4605 53 0,'-20'3'91'16,"5"0"-3"-16,3 2-5 15,12-5 1-15,0 0-43 0,6 5-25 16,21-5-2-16,7 0-4 15,8 0-2-15,4 0-1 16,8-2-2-16,-2 0-2 16,-1-1 0-16,-3 0-1 0,-10 3 1 15,-7-2-5-15,-6 2-3 16,-10-3-9-16,-1-15-56 16,-3 15-16-16,-3 0-2 15,3-1-8-15,4-5-5 16</inkml:trace>
  <inkml:trace contextRef="#ctx0" brushRef="#br0" timeOffset="206434.8409">12442 4469 19 0,'-16'-2'95'0,"3"1"-1"16,13 1-5-16,0 0-5 15,0-14 0-15,0 14-72 16,33-9-2-16,0 5-2 0,4 1-2 16,5 1-3-16,3 0-1 15,-1 2 0-15,-4 2-2 0,-5-2-4 16,-4 0-3-16,-9 0-2 15,-6 2-5-15,-16-2-4 16,9 4-3-16,-9-4 0 16,-9 1 1-16,-1-1 3 0,-2 0 5 15,-6-2 3 1,1-3 9-16,2 0 6 0,-2-5 6 16,4 5 4-16,2-2 0 15,-3 2 1-15,2-1-1 0,12 6 0 16,-17-5-3-16,17 5-2 15,-12 1-2-15,5 10-2 16,1 5-2-16,5 7-1 0,0 4-1 16,1 6-1-1,-1 4 0-15,1-1-2 0,0 3 0 16,-1-1-8-16,4 2-18 16,12-5-57-16,-15-4-4 15,0-5-4-15,-2-1-8 0,-4-5-2 16</inkml:trace>
  <inkml:trace contextRef="#ctx0" brushRef="#br0" timeOffset="208285.1331">12299 4898 53 0,'0'0'81'15,"6"7"0"-15,17-7-2 16,9 0-2-16,15-8-59 0,6-2-4 15,5-2 1-15,9-4-3 16,-5-1-2-16,5-4-1 16,-7 0-2-16,-8 1 0 15,-8-2 0-15,-7 2 0 16,-6 4-1-16,-11 0 2 0,-4 3-1 16,-8 2-1-16,-8 11-1 15,9-11-3-15,-9 11-2 16,0 0 0-16,0 11 0 15,0 6 0-15,0 4 0 16,2 6 0-16,-2 3 0 0,2 6 0 16,2 0 0-16,3-3 0 15,-3-3 0-15,-1-4 0 16,-2-7 0-16,0-5 0 16,-1-14 0-16,0 0 0 0,0 0 0 15,15-16 0-15,-6-7 0 16,4-5 0-16,5-4 0 15,4-4 0-15,3 0 0 16,-1 2 0-16,4 3 0 0,-4 7 0 16,-1 8 0-16,-1 3 0 15,0 9 0-15,-4 4 0 16,1 9 0-16,-5 10 0 0,0 0 0 16,-1 8 0-16,-5 1 0 15,4 2 0-15,-7-1 0 16,4 0 0-16,-6-6 0 15,6-1 0-15,0-11-25 0,5-5-26 16,7-6-37-16,-3-7-2 16,0-11-5-16,5-2 26 15,-2-7 23-15,-5-8 23 0,5 2 24 16,-7-5 38-16,-4-4 49 16,0-4-1-16,2 6-3 15,-7-3-26-15,6 7-13 16,-5 4-15-16,-4 6-8 15,3 9-5-15,-5 17-4 0,0 0-10 16,-4 16-3-16,-2 11 0 16,-5 9 0-16,3 5 0 15,-3 4 0-15,4 5 0 0,-2-3 0 16,4 1 0-16,2-6 0 16,3-2 0-16,0-10 0 15,3-2 0-15,0-7-20 16,7-7-6-16,-10-14 0 0,10 6 1 15,-10-6 5-15,9-9 6 16,-7-2 8-16,-2-3 9 16,0 0 9-16,-3-2 4 15,1 1 2-15,2 3 0 0,0-1-2 16,6 2-3-16,8-1-4 16,4 2-2-16,5-1-2 15,6 0-1-15,3-1-1 0,2-1 0 16,1 0-1-1,0-2 1-15,-3 0 0 0,-8-1-1 16,-4 1-2-16,-4-3 0 16,-8 2 0-16,-3-1 0 15,-5 2 0-15,-5 1 0 0,-5 5 0 16,-4 5 0-16,-5 4 0 16,1 4 0-16,-2 11 0 15,3 6 0-15,-1 8 0 16,6 3 0-16,4 4 0 0,7 1 0 15,3-1 0-15,12-4 0 16,5-5 0-16,2-6 0 16,8-7 0-16,-1-7 0 0,4-7 0 15,-5-7 0-15,2-8 0 16,-3-4 0-16,1-6 0 16,-3-5 0-16,-2-2 0 15,2 0 0-15,-2 5 0 0,-3 1 0 16,-1 7 0-16,-4 4 0 15,-3 11 0-15,-11 4 0 16,15 14 0-16,-15 7 0 16,0 8 0-16,0 1 0 15,0 4 0-15,0 0 0 0,0-5 0 16,3-5 0-16,5-5 0 16,2-10 0-16,6-9 0 15,3-5 0-15,3-12 0 0,2-6 0 16,-2-6 0-16,-1-3 0 15,-1-4 0-15,-1-3 0 16,-3 2 0-16,-5 3 0 0,-5 3 0 16,-4 5 0-16,-2 6 0 15,1 7 0-15,-1 13 0 16,-16-2 0-16,8 8 0 0,-1 8 0 16,2 6 0-16,4-2 0 15,3 2 0-15,0-3 0 16,5 0 0-16,5-3 0 15,1-4 0-15,1-1 0 0,0-1 0 16,-2-1 0-16,-1-2 0 16,-9-5 0-16,10 10 0 15,-10-10 0-15,0 0 0 16,0 14 0-16,0-14 0 0,0 10 0 16,0-10 0-16,-8 14 0 15,1-3 0-15,3 1 0 16,-2 0 0-16,-3 3 0 15,3 1 0-15,-1-1 0 0,0 0 0 16,4-2 0-16,0-1 0 16,3-12 0-16,0 14 0 15,0-14 0-15,13 0 0 16,-1-3 0-16,7-6-4 0,-1-2-1 16,5-2 2-16,1-4 1 15,1 1 0-15,1-5 3 16,-2 1 1-16,-1-5 0 15,3-2 0-15,1-3 0 0,0-3 1 16,-1-4 1-16,-3-1-4 16,1 0 0-16,-4 4 0 0,-5 2 0 15,-4 6 0 1,-7 8 0-16,-4 9 0 0,0 9 0 16,-15 11 0-16,1 11 0 15,-4 7 0-15,1 6 0 16,1 3 0-16,0 4 0 15,6 1 0-15,4-3 0 0,4-2 0 16,2-4 0-16,6-6 0 16,9-3 0-16,0-6 0 15,7-1-26-15,3 3-60 0,-5-14-5 16,1-4-4-16,-4-3-6 16,-4-1 1-16</inkml:trace>
  <inkml:trace contextRef="#ctx0" brushRef="#br0" timeOffset="208433.2043">14825 4839 5 0,'-6'-11'94'16,"2"-3"1"-16,3 2-6 0,1-3-7 16,8-1 1-16,10 2-72 15,-1-9-28-15,12 7-60 16,1-2-4-16,4 0-8 16,4 0-8-16,1 1-1 15</inkml:trace>
  <inkml:trace contextRef="#ctx0" brushRef="#br0" timeOffset="208699.8242">15605 4748 30 0,'-33'8'90'0,"7"-3"-2"16,9-2-6-16,17-3-15 16,0 10-44-16,15-5-100 15,12-7-7-15,6-5-3 0,6 1-3 16</inkml:trace>
  <inkml:trace contextRef="#ctx0" brushRef="#br0" timeOffset="208843.3685">15668 4800 42 0,'-36'16'102'0,"1"-6"-4"16,3 0-6-16,9-5-3 0,6-5-1 16,17 0-88-16,11-4 0 15,18 3 0-15,11-8-85 16,5-4-3-16,11-4-3 15,4-6-9-15,9 1-6 0</inkml:trace>
  <inkml:trace contextRef="#ctx0" brushRef="#br0" timeOffset="209410.0257">16813 4244 86 0,'-32'8'95'0,"2"-3"-6"16,2-1-4-16,7-1 0 15,3 12-60-15,6-12-13 16,12-3-1-16,0 0-3 0,15 11-3 15,8-8-2 1,6-1-1-16,8 0 0 0,5 0-5 16,0-2-5-16,8 0-27 15,-3 0-50-15,-3-6-2 16,-1 1-5-16,-1-2-7 0,-3 0 0 16</inkml:trace>
  <inkml:trace contextRef="#ctx0" brushRef="#br0" timeOffset="210820.8578">15589 4487 49 0,'-20'-5'89'0,"-2"-2"-3"16,2 2-4-16,3-1-3 16,3-6-60-16,14 12-5 0,0-9 0 15,14 7-8-15,9-2-11 16,17 2-33-16,8 3-41 16,12-2-1-16,6 1-8 0,11 0-3 15</inkml:trace>
  <inkml:trace contextRef="#ctx0" brushRef="#br0" timeOffset="211879.0822">17728 4296 19 0,'-10'-19'87'16,"1"-2"1"-16,1-3-3 15,4-2-4-15,-10 1-45 16,14-4-8-16,9 4-7 0,7-3-9 16,5 4-3-16,2 4-3 15,4 4-2-15,0 8-1 16,0 5 0-16,0 4-1 0,-4 12 0 16,-5 7-1-16,-4 9 0 15,-9 4 0-15,-5 6 0 16,-5 3-1-16,-14-1 0 0,-7-2 1 15,-4-3-1-15,-1-8 0 16,1-5 1 0,4-10-1-16,5-9 1 0,7-4 0 15,12-10 0-15,3-6 1 0,13-4-1 16,6 0 1-16,4 2-2 16,3 3 2-16,2 9-2 15,-1 4 1-15,-2 10-1 16,-6 12 0-16,0 9-1 15,-8 8 1-15,-1 5 0 0,-6 7 0 16,-5 1 0-16,-4 2 2 16,-8-5 0-16,-6-3 0 15,-6-6 1-15,-6-6-3 16,-4-7 0-16,0-10 0 0,-5-8 0 16,1-7 0-16,1-7 0 15,3-9 0-15,5-7 0 0,4-3 0 16,11-4 0-16,6-3-5 15,9 5-19-15,8 4-46 16,19-5-17-16,10 2-5 16,12-1-4-16,5 4-4 15</inkml:trace>
  <inkml:trace contextRef="#ctx0" brushRef="#br0" timeOffset="212248.257">18302 4214 16 0,'29'-22'96'16,"-9"2"0"-16,-8 7-5 15,-6 3-5-15,-3 15-3 16,-3-5-65-16,0 12-4 16,-7 4-6-16,-1 9-5 0,0 9-3 15,0 6 0-15,-1 6 0 16,3 2 0-16,3 2 0 16,3-1 0-16,4-4 0 15,7-7 0-15,6-10 0 16,3-7 0-16,5-11 0 0,4-10 0 15,1-8 0-15,-3-13 0 16,3-10 0-16,-5-9 0 0,-2-5 0 16,-6-7 0-16,-3-1 0 15,-6-2 0 1,-8 2 0-16,-1 4 0 0,-10 8 0 16,-6 9 0-16,-7 10 0 15,-5 12 0-15,-6 10 0 16,1 15 0-16,1 15 0 0,1 7 0 15,6 11 0-15,3-1-33 16,15 8-55-16,8-3-4 16,9-5-4-16,12-6-9 0,8-10 8 15</inkml:trace>
  <inkml:trace contextRef="#ctx0" brushRef="#br0" timeOffset="212659.715">18898 4268 9 0,'10'-30'96'0,"-2"6"-1"0,-7 8-3 16,-1 4-6-16,0 12-2 15,0 0-66-15,-12 5-6 16,2 13-3-16,-1 12-5 0,1 6-2 16,2 7 0-16,1 3 0 15,7 4-2-15,6-3 0 16,9-5 0-16,8-4 0 15,6-11 0-15,5-8 0 16,7-10 0-16,1-9 0 0,0-7 0 16,0-13 0-16,-2-8 0 15,-6-11 0-15,-2-3 0 16,-6-7 0-16,-8-3 0 16,-9 0 0-16,-6-1 0 0,-9 4 0 15,-11 5 0-15,-9 8 0 16,-9 9 0-16,-8 11 0 15,-4 11 0-15,-1 9 0 0,1 14 0 16,-1 10 0-16,10 12 0 16,4 4 0-16,11 11-8 15,7-8-30-15,-2 6-50 16,23-2-3-16,17-8-5 16,10-7-6-16</inkml:trace>
  <inkml:trace contextRef="#ctx0" brushRef="#br0" timeOffset="213096.4489">19561 4173 23 0,'0'-19'98'0,"-5"4"-2"0,-7 10-6 16,-3 5-3-16,0 12-5 15,1 4-69-15,-1 6-4 16,1 5-3-16,3 6-3 15,3 8-1-15,3 4 0 0,5-1-2 16,5 1 0-16,9-3 0 16,7-3 0-16,5-5 0 15,7-9 0-15,1-9 0 16,3-6 0-16,-1-9 0 16,-1-5 0-16,-3-9 0 0,-6-8 0 15,-2-7 0-15,-9-7 0 16,-2-6 0-16,-8-4 0 15,-3-2 0-15,-2 0 0 0,-7 0 0 16,-8 2 0-16,-1 2 0 16,-6 8 0-16,-2 8 0 15,-1 8 0-15,-3 9 0 16,-1 9 0-16,0 5 0 0,1 10 0 16,4 9 0-16,5 6 0 15,7 8 0-15,5 0 0 0,8 5-18 16,4-2-25-16,13-3-47 15,12-4-1-15,7-7-5 16,7-8-4-16</inkml:trace>
  <inkml:trace contextRef="#ctx0" brushRef="#br0" timeOffset="213479.2015">20173 4078 73 0,'4'-35'94'0,"-3"9"-4"0,-1 4-4 15,-6 7-2-15,-24 9-57 16,16 7-8-16,0 12-6 16,-3 6-5-16,-1 13-3 15,0 3-2-15,2 9 0 16,2 2-1-16,5 7 0 0,8-2 0 16,3-3-2-16,14-3 0 15,7-6 0-15,8-7 0 0,8-11 0 16,5-8 0-16,1-13 0 15,-1-7 0-15,-1-14 0 16,-5-6 0-16,-5-8 0 16,-7-9 0-16,-5-2 0 15,-10-2 0-15,-10-1 0 0,-4 3 0 16,-15 1 0 0,-10 8 0-16,-6 4 0 0,-7 8 0 15,-8 8 0-15,-3 8 0 0,0 9 0 16,-5 0 0-16,-7 7-85 15,9 12-5-15,-2 1-4 16,-1 3-8-16,0 3-4 16</inkml:trace>
  <inkml:trace contextRef="#ctx0" brushRef="#br0" timeOffset="216412.1478">12634 5900 40 0,'-3'-40'86'0,"1"0"1"16,-1 1-2-16,0 5-4 0,26 4-48 16,-23 7-4-16,0 7-7 15,0 6-7-15,0 10-3 16,-2 7-4-16,-1 10-1 16,2 9-1-16,-1 9-6 0,-2 4 0 15,2 4 0-15,-1 6 0 16,1-2 0-16,-2 0 0 15,-2-3 0 1,1 2 0-16,1-5 0 0,-1-3 0 0,-2-7 0 16,5-2-15-16,-4-12-21 15,-3-7-48-15,9-10-3 16,3-5-6-16,2-13-5 16,0-9 1-16</inkml:trace>
  <inkml:trace contextRef="#ctx0" brushRef="#br0" timeOffset="216639.0029">12630 5868 49 0,'0'-34'89'0,"0"0"-2"0,0 6-4 16,1 4-2-16,1 6-51 15,5 5-5-15,9 5-6 16,0 7-7-16,8 3-4 0,0 15-2 16,8 6-2-16,1 9-1 15,0 7-1-15,2 4 0 16,0 2-1-16,1 1-1 15,-2-4-3-15,1-3-5 0,-4-8-6 16,-1-5-18-16,-2 1-36 16,-2-19-16-16,-1-8-4 15,-3-6-5-15,-1-9-1 0</inkml:trace>
  <inkml:trace contextRef="#ctx0" brushRef="#br0" timeOffset="216859.3682">13220 5946 68 0,'0'-37'86'0,"0"-4"1"0,-3 4-4 16,-3-1-28-16,3 2-12 15,-4 8-11-15,1 7-13 16,1 6-5-16,5 15-3 16,-12 0-2-16,8 15-5 15,-1 12-4-15,-1 11 0 0,1 4 0 16,2 6 0-16,-1 6 0 16,-1 2 0-16,1-1 0 15,2-3 0-15,1 1 0 16,0-11 0-16,3-2-46 15,3-5-40-15,6-10-1 0,7-8-8 16,3-10-7-16,15-7 7 16</inkml:trace>
  <inkml:trace contextRef="#ctx0" brushRef="#br0" timeOffset="217920.5025">13814 5760 80 0,'-24'-10'89'0,"-1"4"-1"0,3-2-5 16,6 2-1-16,8 0-58 15,8 6-2-15,6-6-5 16,13 2-6-16,11 1-3 16,6-1-1-16,6 0-7 0,6 1 0 15,2 0 0-15,-1 1 0 16,-4 2 0-16,-8-1 0 15,-7 1 0-15,-5 0 0 16,-12 0 0-16,-13 0-4 0,0 0 0 16,0 0 0-16,-15-1 0 15,-6-1 3-15,-1-1 1 16,-1 0 2-16,-5 0 2 16,4 0 1-16,0 2 1 0,1 1-6 15,1 3 0-15,4 9 0 16,2 6 0-16,3 6 0 0,1 7 0 15,5 6 0-15,-1 5 0 16,4 1 0-16,3 1 0 16,0 1 0-16,0 0 0 15,1-8 0-15,6 1-27 0,-1-7-59 16,2-6-4-16,-2-3-4 16,-1-9-7-16,1-4-2 15</inkml:trace>
  <inkml:trace contextRef="#ctx0" brushRef="#br0" timeOffset="218126.5203">13741 6168 23 0,'-29'0'96'0,"5"0"-2"15,5 0-5-15,6 0-3 16,13 0-2-16,0 0-65 16,20 0-4-16,11-1-10 15,11-2-5-15,11-1 0 0,8-1 0 16,1-2 0-16,6 4 0 15,-7-6 0 1,9 6-37-16,-13-3-48 16,-2 1-4-16,-6-2-5 0,-5-5-6 0,1 2-3 15</inkml:trace>
  <inkml:trace contextRef="#ctx0" brushRef="#br0" timeOffset="218713.859">15382 5858 14 0,'-12'-1'92'0,"-1"-1"0"16,1 1-3-16,0 0-4 0,4 1-2 16,8 0-62-16,0 0-5 15,0 0-3-15,15-14-7 16,6 10-6-16,5-3 0 16,7 2 0-16,3-3 0 0,2 5-9 15,-5-4-33-15,0 7-43 16,-7 0-1-16,-7 4-6 15,-8 2-7-15,-11-6 1 16</inkml:trace>
  <inkml:trace contextRef="#ctx0" brushRef="#br0" timeOffset="218916.7146">15385 5960 60 0,'-28'12'91'0,"-1"-3"-3"15,8-2-3-15,4-3-2 16,6-3-43-16,11-1-20 0,0 0-3 15,0 9-5-15,9-9-5 16,10 0-1-16,4 0-4 16,8 0-2-16,2-6 0 15,7 5-16-15,-3-2-39 16,8-4-31-16,-2-2 0 16,1-1-7-16,3 0-7 0</inkml:trace>
  <inkml:trace contextRef="#ctx0" brushRef="#br0" timeOffset="219805.9094">17033 5702 0 0,'0'0'74'16,"5"-13"4"-16,-5 13-1 0,0 0-4 15,-5 0-40-15,5 0-7 16,-13 13 0-16,-1-3-9 16,-6 0-3-16,-8 0-2 0,-5 1-2 15,-2-4 0-15,-1-2 0 16,0-3-2-16,2-2 1 16,2-7-1-16,8-7-1 15,6-2 0-15,6-7-2 16,9-3 0-16,3-4-3 0,9-1-2 15,7-1 0-15,8 3 0 16,2 5 0-16,2 2 0 16,2 11 0-16,0 8 0 0,-3 7 0 15,-3 15 0-15,-5 10 0 16,-7 7 0-16,-7 8 0 16,-6 8 0-16,-7 2 0 15,-11 4 0-15,-4-2 0 0,-11-4 0 16,-4 0 0-16,-6-8 0 15,-1 0 0-15,-2-10 0 16,2-4 0-16,6-9 0 16,3-7 0-16,7-7 0 0,8-7 0 15,12-7 0-15,5-10 0 16,4-4 0-16,10-7 0 16,4-2 0-16,3 0 0 0,1 5 0 15,2 3 0 1,0 6 0-16,2 8 0 0,2 8 0 15,0 6 0-15,0 10 0 16,0 9 0-16,2 3 0 16,-2 4 0-16,-1 0 0 0,-1 3 0 15,-1-2 0-15,-2 0-4 16,-2-6-28-16,-4-2-51 16,7-6-5-16,3-6-4 0,0-9-6 15,4-4 0-15</inkml:trace>
  <inkml:trace contextRef="#ctx0" brushRef="#br0" timeOffset="220189.2921">17303 5928 73 0,'12'-31'89'0,"-6"4"-2"16,-1 9-4-16,-5 9-2 0,0 9-53 16,-10 13-7-16,0 8-7 15,2 7-5-15,-5 6-3 16,3 8-1-16,0 5-1 15,3 1-1-15,1 3-1 16,6-1-2-16,3-6 2 0,10-2 0 16,5-9 0-16,7-8-2 15,4-11 0-15,6-13 0 16,5-6 0-16,1-15 0 16,-3-9 0-16,-2-6 0 0,-5-10 0 15,-8-4 0-15,-8-2 0 16,-5-4 0-16,-10 3 0 15,-6 0 0-15,-11 7 0 0,-7 6 0 16,-7 9 0-16,-4 10 0 16,-7 11 0-16,2 9 0 15,0 10 0-15,5 11 0 16,1 2 0-16,12 8 0 0,5 0-32 16,11 3-53-16,6-1-5 15,10-5-3-15,6-1-8 16,5-7 1-16</inkml:trace>
  <inkml:trace contextRef="#ctx0" brushRef="#br0" timeOffset="220722.3884">17919 5910 5 0,'-5'-11'90'0,"3"1"3"15,-3-1-6-15,2 1-3 16,0 1-1-16,3 9-61 16,0 0-4-16,-10-6-6 15,10 6-3-15,-11 8-3 0,1 4-4 16,1 6-2-16,0 8 0 15,-2 4 0-15,2 9 0 16,4 0 0-16,2 3 0 16,3-3 0-16,8 0 0 15,8-3 0-15,4-7 0 0,7-6 0 16,4-7 0-16,2-9 0 16,4-7 0-16,0-3 0 15,-4-12 0-15,-1-5 0 0,-8-5 0 16,-1-7 0-16,-9-3 0 15,-5-3 0-15,-7-4 0 16,-3 2 0-16,-8-3 0 16,-6 5 0-16,-3 5 0 0,-7 5 0 15,0 11 0-15,-5 9 0 16,-1 7 0-16,-1 13 0 16,2 9 0-16,2 3 0 0,12 9 0 15,0 6-34-15,11-4-53 16,5-3-3-16,11-5-5 15,8-4-9-15,6-4 4 16</inkml:trace>
  <inkml:trace contextRef="#ctx0" brushRef="#br0" timeOffset="221159.6043">18607 5871 29 0,'-1'-15'94'0,"-5"5"-2"16,-4 2-5-16,-2 6-2 16,-1 2-3-16,-2 9-67 15,5 6-4-15,-2 6-3 16,3 5-3-16,1 5-2 0,2 4-3 16,1 3 0-16,4 1 0 15,1 1 0-15,4 2 0 16,7-6 0-16,4-4 0 0,5-3 0 15,5-8 0 1,4-6 0-16,6-7 0 0,3-8 0 16,-1-6 0-16,0-8 0 15,-4-6 0-15,-1-9 0 16,-4 0 0-16,-6-5 0 0,-7-5 0 16,-5 3 0-16,-7-5 0 15,-3 2 0-15,-8 3 0 16,-10 4 0-16,-6 3 0 15,-8 7 0-15,-6 3 0 0,-5 9 0 16,3 7 0-16,0 6 0 16,2 9 0-16,6 9 0 15,11 10 0-15,3 10-48 0,13-2-40 16,5 0-2-16,4 1-6 16,14-4-6-16</inkml:trace>
  <inkml:trace contextRef="#ctx0" brushRef="#br0" timeOffset="221574.2165">19190 5999 0 0,'2'-14'95'16,"-2"2"2"-16,-4 0-5 15,-5 6-7-15,-2 1-1 0,1-3-56 16,1 9-16-16,-1 9-4 15,2 7-5-15,0 2-2 16,3 8 0-16,0 0 0 0,3 6-1 16,2 0 0-16,2 1 1 15,8 0-1-15,8-6 1 16,4-3-1 0,8-6 2-16,4-8-2 0,7-5 0 15,1-6 0-15,5-7 0 0,-2-7 0 16,-5-6 0-16,1-5 0 15,-9-2 0-15,-2-5 0 16,-10-5 0-16,-2 0 0 16,-9-2 0-16,-9 0 0 0,0 3 0 15,-17 5 0-15,-3 5 0 16,-11 8 0-16,-3 10 0 16,-14-2-18-16,4 12-70 0,-4 7-2 15,-2 4-5-15,-2 3-7 16,-2 1-3-16</inkml:trace>
  <inkml:trace contextRef="#ctx0" brushRef="#br0" timeOffset="222560.9552">13530 7050 14 0,'3'-30'80'16,"-3"-2"5"-16,1 4-4 15,1 2-3-15,-2 8-46 0,0 5-5 16,0 13-8-16,0 0-5 15,0 0-5-15,-2 28-3 16,-2 6-1-16,4 9-2 16,-2 9 0-16,-2 6 0 0,0 4-1 15,-4 5-2-15,2-5-5 16,1 3-8 0,-6-11-24-16,-4-5-43 0,12-7-3 15,3-12-6-15,0-12-4 0</inkml:trace>
  <inkml:trace contextRef="#ctx0" brushRef="#br0" timeOffset="222921.0615">13771 7203 22 0,'19'-32'86'0,"-7"5"1"16,0 10-4-16,-12 17-4 0,11-25-30 15,-8 30-27-15,-3 12-6 16,-9 6-6-16,-6 5-3 15,-1 3-2-15,-10 2-2 16,-1-2 0-16,-4-3-1 16,-1-2-1-16,4-7 0 0,2-5 0 15,6-8 0-15,4-4 1 16,7-3-1-16,1-7 1 16,6-4 0-16,2-3 0 0,4 1 0 15,4 1 0-15,-3 3 1 16,6 4-2-16,1 6 1 15,4 7 0-15,1 9-1 16,1 8 0-16,2 6-1 0,3 8 0 16,-1 2 0-1,0 3-2-15,2 0-6 0,-3-6-12 16,7-12-59-16,-2 4-7 0,4-9-3 16,0-6-7-16,0-10-2 15</inkml:trace>
  <inkml:trace contextRef="#ctx0" brushRef="#br0" timeOffset="223270.922">14121 7507 3 0,'0'0'86'15,"6"-16"4"-15,-6 16-5 0,11-16-4 16,-2 30-11-16,8-20-49 16,2-7-3-16,1 1-6 15,-1-4-3-15,0 0-1 16,-2-1-1-16,-6-1-2 15,-5 1-1-15,-6 0-1 0,-6 2 0 16,-6 4 0-16,-5 2 0 16,-3 8-3-16,-4 1 0 15,-3 14 0-15,1 8 0 16,2 7 0-16,3 7 0 16,5 1 0-16,6 3 0 0,9-1 0 15,6-3 0-15,17-6 0 0,7-6 0 16,8-8 0-16,9-8 0 15,3-6 0 1,1-3 0-16,-1-6 0 0,-10-10-27 16,-17 0-60-16,8-2-3 15,-9 1-3-15,-10 0-8 16,-5 1 0-16</inkml:trace>
  <inkml:trace contextRef="#ctx0" brushRef="#br0" timeOffset="224489.7882">15462 7412 13 0,'-27'4'92'16,"1"0"0"-16,4 0-3 15,5-3-5-15,5-1-1 0,20-1-67 16,-8 1-3-16,20-9-1 16,1 5-5-16,9-1-3 15,4 0-2-15,3-1 0 0,2 1-2 16,-1 1-6-16,1 4-16 15,-9 0-60-15,-4 0-5 16,-4 0-2-16,-8 3-7 16,-4-1-5-16</inkml:trace>
  <inkml:trace contextRef="#ctx0" brushRef="#br0" timeOffset="224687.294">15547 7547 17 0,'-25'14'94'15,"2"0"-1"-15,6-6-4 16,8 1-3-16,9-9-2 16,0 0-71-16,7 14-2 15,12-10-3-15,11 2-6 0,2-3-9 16,10 5-39-16,-1-2-38 16,4 0-2-16,-1 0-6 15,0-3-8-15</inkml:trace>
  <inkml:trace contextRef="#ctx0" brushRef="#br0" timeOffset="225488.1254">16441 7334 4 0,'-12'-25'88'0,"-1"4"4"16,-1-1-5-16,-2 5-4 0,-3 0-1 15,1 7-67-15,-1 5-2 16,3 5-1-16,-3 11-4 15,1 8-2-15,0 13-2 16,1 4-1-16,3 12 0 0,2 5-1 16,3 5-1-16,6-1 1 15,2-2-2-15,7-3 1 16,9-8-1-16,7-7 1 16,5-10 0-16,9-10-1 0,3-9 1 15,4-8 1-15,4-12-2 16,-2-8 0-16,0-6 0 15,-4-7 0-15,-6-4 0 0,-8-5 0 16,-8-2 0-16,-10-2 0 16,-9 0 0-16,-11-1 0 15,-9 1 0-15,-8 8 0 0,-7 5 0 16,-3 7 0-16,-6 10 0 16,3 13 0-16,1 11 0 15,0 17 0-15,6 14 0 16,6 7 0-16,12 9-18 0,4 2-68 15,12 1-4-15,7-5-3 16,12-7-6-16,8-7-4 16</inkml:trace>
  <inkml:trace contextRef="#ctx0" brushRef="#br0" timeOffset="225867.6511">16849 7581 41 0,'0'0'86'0,"0"0"1"15,9 5-4-15,-9-5-3 16,11 0-48-16,-2 0-11 16,-1 0-1-16,3-3-6 15,-3 0-3-15,2-3-2 0,-10 6-1 16,14-15 0-16,-10 7-2 15,-4 8-1-15,0-17-5 16,0 17 0-16,-3-9 0 16,3 9 0-16,-14-1 0 0,14 1 0 15,-13 3 0-15,13-3 0 16,-13 13 0-16,13-13 0 16,-8 12 0-16,8-12 0 15,-3 9 0-15,3-9 0 0,0 0 0 16,0 0-2-16,0 0-25 15,-20 7-58-15,20-7-3 16,0 0-4-16,4 10-6 0,-4-10-3 16</inkml:trace>
  <inkml:trace contextRef="#ctx0" brushRef="#br0" timeOffset="226179.0877">17371 7271 24 0,'-4'-15'95'0,"-4"2"-1"16,8 13-6-16,-15-13-3 0,15 13-3 15,-10 13-67-15,6 7-4 16,3 6-2-16,-2 6-4 15,3 7-2-15,-2 7-3 16,-2 4 0-16,0 1 0 0,-1 0 0 16,-1-1 0-16,0-4 0 15,-4-4 0-15,6-3-10 16,-4-17-28-16,8-1-49 0,0-7-1 16,0-14-5-1,18 2-8-15,-2-8 7 0</inkml:trace>
  <inkml:trace contextRef="#ctx0" brushRef="#br0" timeOffset="226567.8312">17580 7422 78 0,'13'-19'90'0,"3"6"-3"16,-1 3-4-16,7 7-2 15,-3 3-61-15,7 5-5 16,1 8-2-16,-1 4-5 15,-5 9-3-15,-7 3-1 16,-9 4-1-16,-8 3-2 0,-14-3 1 16,-10 0 0-16,-8-7 0 15,-7-4 1-15,-3-8 1 0,3-4 0 16,0-10 0-16,6 0-2 16,7-11-2-16,5-3 0 15,10-2 0-15,7 0 0 16,6 0 0-16,1 4 0 0,7 4 0 15,5 5 0-15,3 3 0 16,4 11 0-16,5 4 0 16,3 6 0-16,3 5 0 15,1 1 0-15,2 1 0 16,1-3 0-16,3 2-17 16,-4 5-56-16,7-18-15 15,-3-7-4-15,0-4-6 16,-1-6-4-16</inkml:trace>
  <inkml:trace contextRef="#ctx0" brushRef="#br0" timeOffset="227024.0341">18257 7415 6 0,'8'-19'93'16,"-6"6"0"-16,-2 13-3 0,0-13-7 15,0 13 1 1,-11 0-65-16,11 0-5 0,-11 6-5 15,11-6-4-15,-15 14-1 16,9-4-2-16,-3 2 0 16,3 0-1-16,0-3 0 15,1 1-1-15,5-10 0 0,-3 16 1 16,3-16-1-16,3 11 0 16,-3-11 0-16,15 5 0 15,-3-3 1-15,-2 0-1 0,3 2 0 16,1-1 0-16,-1 3 0 15,3 1-1-15,-1 2 1 16,1 3 0-16,0 1 0 16,0 5 0-16,-4-1-1 0,-1 4 2 15,-2 2-1-15,-4-1 1 16,-3 2 2-16,-2-1-3 16,-4-1 0-16,-4 1 0 15,-5-4 0-15,-1-2 0 0,-5-4 0 16,0 1 0-16,-2-5 0 15,-3-1 0-15,4-6 0 16,-4-2 0-16,6 0 0 16,-3-12 0-16,11 1-47 0,1-9-41 15,5-3-2-15,2-10-6 16,3-2-6-16</inkml:trace>
  <inkml:trace contextRef="#ctx0" brushRef="#br0" timeOffset="227273.9271">18189 7317 87 0,'0'-10'93'16,"1"0"-4"-16,10 3-4 16,7-1 0-16,11 0-59 15,6 2-8-15,7 1-3 16,8 0-5-16,0 1-7 16,2 2-3-16,-3 2 0 0,-3 0 0 15,-7 0 0-15,-6 0 0 16,-8 0 0-16,-4 1 0 15,-6 0 0-15,-3 1 0 0,-12-2 0 16,13 0 0-16,-13 0-29 16,0 0-58-16,0 0-3 15,-8-7-7-15,0 4-5 16,-5-4-1-16</inkml:trace>
  <inkml:trace contextRef="#ctx0" brushRef="#br0" timeOffset="228754.7018">12910 8587 73 0,'8'-22'82'16,"-4"0"0"-16,2-1-3 15,-1-1-32-15,0 2-8 0,0 2-12 16,0 4-8-16,1 3-5 16,-5 3-4-16,-1 10-3 15,0 0-2-15,0 0-2 16,0 0 0-16,3 17-2 0,-3 4 0 16,0 5-1-1,0 6 1-15,-2 3 0 16,-2 6 0-16,-4-1 0 0,2 2 0 15,-4-1 1-15,2 0 0 16,-3-2 0-16,2-1 0 0,-1-3 0 16,3-2 0-16,1-4 0 15,2-3-2-15,4-2 0 16,0-4 0-16,7-3 0 0,5-2 0 16,3-3 0-16,5-2 0 15,2-2 0-15,3-3 0 16,2-2 0-16,3-3 0 15,-1 0 0-15,-4-3-5 0,3-2-20 16,-7-4-58-16,0-2-3 16,-2-4-3-16,-7 0-8 15,-3-3-1-15</inkml:trace>
  <inkml:trace contextRef="#ctx0" brushRef="#br0" timeOffset="228996.0564">13079 8806 79 0,'-14'-3'90'15,"1"1"-3"-15,3 0-4 0,10 2-2 16,-6-9-59-16,6 9-3 16,20-16-6-16,3 6-6 15,1 0-3-15,6-2-3 16,-1 2-3-16,1-4-5 0,-2 6-10 15,-8-3-22-15,-12 2-42 16,6 2-2-16,-7-1-7 16,-7 8-4-16</inkml:trace>
  <inkml:trace contextRef="#ctx0" brushRef="#br0" timeOffset="229289.2814">13068 8485 48 0,'-17'-7'89'0,"-1"0"-2"0,4 3-3 15,0-4-3-15,20 3-51 16,-6 5-4-16,-3-12-6 16,3 12-8-16,13-16-3 15,3 8-2-15,5-1-2 16,4 0 0-16,-1 2-2 0,3 1-1 15,-1 1 1-15,0 0-3 16,-1 4 0-16,-4 1 0 0,-2 1-4 16,3-1-4-16,-7-1-9 15,11 1-32-15,-5 0-35 16,1 0-2-16,-4 0-8 16,1 0-2-16</inkml:trace>
  <inkml:trace contextRef="#ctx0" brushRef="#br0" timeOffset="229625.2638">13766 8837 69 0,'-14'7'89'0,"2"2"-3"16,0-5-3-16,12-4-3 0,-6 10-56 15,6-10-6-15,18 0-5 16,1-2-4-16,5 0-6 15,1-1-7-15,4 1-14 16,-5 0-25-16,-5 2-37 0,2 0-3 16,-4 1-6-16,-6 5-5 15</inkml:trace>
  <inkml:trace contextRef="#ctx0" brushRef="#br0" timeOffset="229784.9177">13871 8929 30 0,'-26'13'87'0,"-3"-4"1"16,3 1-4-16,3-4-3 15,10-1-38-15,2-1-13 0,11-4-9 16,11 0-8-16,6-4-4 16,10-1-5-16,5-5-6 15,6 3-12-15,1 0-41 16,7-2-27-16,1 1-3 16,0 0-7-16,-2 3-6 15</inkml:trace>
  <inkml:trace contextRef="#ctx0" brushRef="#br0" timeOffset="231323.3389">15332 8589 16 0,'0'0'65'0,"0"0"5"0,0 0-1 16,-11 11-36-16,2 1-6 16,-5 0-2-16,-2 1-4 15,-5 1-6-15,-2-2-2 0,-4 0-2 16,-3-3 1-16,-3-3-3 16,-1-3 1-16,0-3-1 15,3-3 2-15,4-7-2 16,5-5 1-16,6-2-2 0,3-5 0 15,9 0-2-15,4-3-1 16,3 0 0-16,9 1-2 16,5 1 0-16,2 1-1 15,0 4 0-15,3 5-1 16,3 9 1-16,1 4-2 0,-4 11 0 16,0 14 1-16,1 6-1 15,-7 12 2-15,-3 3-1 16,-5 8 0-16,-6 2 1 15,-6 2 0-15,-11 1 0 0,-6-4 0 16,-9-3 0-16,-5-7-1 16,-4-4 0-16,-2-9 0 15,-2-9 0-15,3-6 0 16,3-9 0-16,6-9 0 0,5-3 0 16,8-10-1-16,5-6 1 15,7-5-1-15,5-6 0 16,2 0 0-16,4-2 0 0,6 1-1 15,0 4 1 1,4 5-1-16,6 8 1 0,3 9 0 16,1 6 0-16,3 10 1 15,2 9-1-15,1 8 1 16,1 5 0-16,-2 5-3 0,-2-1-3 16,-3 5-18-16,-8-4-58 15,3-4-4-15,-2-4-3 16,2-10-7-16,3-7-5 15</inkml:trace>
  <inkml:trace contextRef="#ctx0" brushRef="#br0" timeOffset="231728.7786">15670 8754 5 0,'2'-22'88'0,"-2"9"1"16,-1 2-3-16,1 11-5 0,-19 0-2 15,8 5-61-15,-3 13-4 16,1 7-5-16,0 7-2 0,-1 6-1 16,3 4-1-16,1 3 0 15,3 0-3-15,4 0 1 16,3-6-1-16,13-4-1 16,2-5 0-16,9-11 0 15,3-7 0-15,5-8 0 16,0-4 1-16,1-11-1 0,-3-6 1 15,-3-7 0-15,-8-5-2 16,-3-5 0-16,-6-1 0 16,-5-7 0-16,-5 2 0 0,-2-1 0 15,-10 3 0-15,-5 2 0 16,-1 8 0-16,-6 4 0 16,-4 10 0-16,1 9 0 15,-2 5 0-15,4 8 0 0,7 12-4 16,-2 2-13-16,14 5-31 15,2 7-37-15,4 1-1 16,10-2-6-16,5-2-6 16</inkml:trace>
  <inkml:trace contextRef="#ctx0" brushRef="#br0" timeOffset="232270.6798">16099 8875 5 0,'0'-12'89'16,"-1"-2"4"-16,-4 5-6 16,-4-1-3-16,9 10-1 0,-26-15-61 15,26 15-5-15,-7-9-5 16,7 9-3-16,0 0-3 15,-11-5-2-15,11 5-4 16,0 0 0-16,-11 16 0 0,7 0 0 16,-1 5 0-16,0 10 0 15,-2 3 0-15,2 11 0 16,-1 1 0-16,2 4 0 0,4 1 0 16,2-2 0-16,7-6 0 15,3-3 0-15,6-7 0 16,3-9 0-16,4-7 0 15,5-10 0-15,3-7 0 0,-1-9 0 16,3-9 0-16,-2-8 0 16,-2-6 0-16,-4-2 0 15,-4-8 0-15,-2-2 0 16,-11-1 0-16,-2-2 0 0,-6-1 0 16,-2 2 0-16,-5 9 0 15,-7 2 0-15,-5 10 0 0,-3 3 0 16,-6 12 0-1,0 9 0-15,-3 6 0 0,3 12 0 16,0 2 0-16,4 5 0 16,10 7-3-16,0-3-47 15,11 6-36-15,1-3-3 0,7-3-5 16,10-4-8-16</inkml:trace>
  <inkml:trace contextRef="#ctx0" brushRef="#br0" timeOffset="232739.1026">16624 8933 14 0,'3'-18'93'0,"-3"-1"2"16,-3 2-7-16,-3 2-1 15,-5 2-3-15,11 13-64 16,-17-12-5-16,7 12-4 0,-1 1-7 15,0 10-4-15,-1 7 0 16,0 5 0-16,0 7 0 16,3 2 0-16,0 8 0 0,7-1 0 15,2-3 0-15,2 3 0 16,13-7 0-16,6-4 0 16,7-7 0-16,6-5 0 15,6-11 0-15,2-4 0 0,3-5 0 16,-1-10 0-16,-6-3 0 15,-4-6 0-15,-4 1 0 16,-10-5 0-16,-6-2 0 16,-9 0 0-16,-5-3 0 0,-6-1 0 15,-9-1 0-15,-3 2 0 16,-6 0 0-16,-1 6 0 16,-6 7 0-16,-2 8 0 0,-3 10 0 15,1 7 0-15,3 13 0 16,2 9 0-16,3 5 0 15,12 9-22-15,4 8-58 16,11-9-7-16,10-2-4 0,8-5-7 16,8-7-3-16</inkml:trace>
  <inkml:trace contextRef="#ctx0" brushRef="#br0" timeOffset="233118.7703">17157 8997 14 0,'9'-19'94'0,"-4"2"-2"16,-4 5-3-16,-1 2-5 15,0 10-3-15,0 0-62 0,-11 6-5 16,7 9-6-16,-1 4-3 16,-1 5-3-16,3 4 0 15,3 3-1-15,3 2 1 16,8-2-1-16,9-1 0 15,9-7 1-15,8-6-2 0,6-6 0 16,6-7 0-16,-4-4 0 16,2-11 0-16,-6-7 0 15,-8-6 0-15,-9-6 0 16,-12-4 0-16,-8-4 0 0,-8-4 0 16,-11-1 0-16,-8 3 0 15,-9 4 0-15,-4 1 0 16,-4 11 0-16,-5 5 0 15,-1 12 0-15,-9 17-44 0,4 4-45 16,0 5-1-16,-1 4-7 16,-1 7-7-16</inkml:trace>
  <inkml:trace contextRef="#ctx0" brushRef="#br0" timeOffset="233682.8799">14827 9599 55 0,'-20'1'88'0,"5"0"-2"16,2-1-3-16,0 0-2 0,5 0-55 15,8 0-3-15,-12 4-5 16,12-4-5-16,0 0-2 15,0 0-2-15,0 0-1 16,9 9 0-16,15-6-6 0,12-2-2 16,16 2 0-1,18-2 0-15,16 1 0 0,18 2 0 16,13-3 0-16,18 1 0 16,4 2 0-16,6 1 0 0,3-2 0 15,2 4 0-15,-2-1 0 16,-4 1 0-16,-8-1 0 15,-12 1 0-15,-12-1 0 16,-14-2 0-16,-18 2 0 0,-18-3 0 16,-19-1 0-16,-11 1 0 15,-17-3 0-15,-15 0 0 16,0 0 0-16,-8-15 0 16,-8 8-75-16,-1-4-15 0,-2-3-3 15,-4-2-8-15,-3 0-6 16</inkml:trace>
  <inkml:trace contextRef="#ctx0" brushRef="#br0" timeOffset="234883.9585">15811 10325 43 0,'-2'-22'84'16,"-1"3"2"-16,-3-1-5 16,-4 3-2-16,-1 2-52 0,4 7-5 15,-4-1-6-15,-2 5-5 16,-1 4-4-16,-3 4-2 15,-1 9-1-15,0 8 0 16,1 6-1-16,-2 9 0 0,1 8-1 16,4 4 1-16,3 6-1 15,0 3 0-15,7-3 0 16,4-2 0-16,5-5 0 16,11-7 0-16,4-7 1 0,8-12 0 15,9-9 0-15,3-10 1 16,4-5-1-16,2-13 0 15,0-7-3-15,-3-7 0 16,-4-5 0-16,-6-4 0 0,-8-3 0 16,-11-2 0-16,-6-2 0 15,-6 3 0-15,-7 0 0 16,-11 6 0-16,-4-1 0 16,-2 9 0-16,-5 6 0 15,-1 7 0-15,-3 7 0 0,2 9 0 16,-3 4 0-16,5 10 0 15,2 8 0-15,3 4 0 16,11 8-20-16,1 2-65 16,10-3-3-16,9 0-3 0,13-3-6 15,7-4-4-15</inkml:trace>
  <inkml:trace contextRef="#ctx0" brushRef="#br0" timeOffset="235054.7081">16306 10501 44 0,'0'0'102'0,"0"-16"-6"16,0 16-6-16,-9-14-3 15,9 14-5-15,0 0-81 16,-6-15-23-16,6 15-59 0,0 0-6 16,0 0-3-16,10 2-8 15,3 2-4-15</inkml:trace>
  <inkml:trace contextRef="#ctx0" brushRef="#br0" timeOffset="235321.8494">16574 10350 32 0,'-9'-24'100'0,"1"3"-3"16,-2 2-7-16,2 6-1 15,0 5-4-15,28 8-70 16,-21 8-12-16,-4 11-3 0,3 7 0 16,-3 5 0-16,3 8 0 15,-1 3 0-15,2 6 0 16,-1-4 0-16,1-1 0 0,-1-5 0 16,1 1-45-16,4-8-42 15,1-7-3-15,0-9-4 0,-4-15-8 16,17 7 9-1</inkml:trace>
  <inkml:trace contextRef="#ctx0" brushRef="#br0" timeOffset="235639.33">16681 10508 4 0,'15'-28'89'16,"0"-2"2"-16,2 5-4 16,0 3-4-16,3 7-1 0,8 6-60 15,0 5-6-15,1 7-6 16,-3 12-3-16,-6 6 0 15,-5 7-2-15,-8 4-2 16,-7 4-1-16,-13 2-1 16,-10-2-1-16,-4-1 2 15,-4-5-2-15,1-5 0 16,3-7 0-16,6-7 0 0,4-7 0 16,8-4 0-16,9 0 0 0,1-13 0 15,9 4 0-15,7 0 0 16,5 6 0-16,4 4 0 15,8 0 0-15,3 11 0 16,0 3-2-16,3 6-28 16,-3-2-54-16,4-4-5 0,-5-3-3 15,-3-6-7-15,-5-6-2 16</inkml:trace>
  <inkml:trace contextRef="#ctx0" brushRef="#br0" timeOffset="235944.5553">17274 10570 9 0,'13'-38'92'0,"-4"2"3"0,-3 3-5 15,-4 1-4-15,-2 32-10 16,2-23-49-16,-2 11-6 16,0 12-9-16,0 0-9 15,0 0-3-15,0 0 0 16,0 15 0-16,0 2 0 0,1 5 0 16,6 2 0-16,4 1 0 15,3-1 0-15,5 2 0 16,3-2 0-16,4 2 0 15,1-4 0-15,0 0 0 0,-2-2 0 16,-3 2 0-16,-3-2 0 16,-5 3 0-16,-7-2 0 15,-7-1 0-15,-11 0 0 16,-5-1 0-16,-9-8 0 0,-3 0-28 16,3-11-58-16,-9-4-3 15,0-15-5-15,4-8-6 16,8-11-2-16</inkml:trace>
  <inkml:trace contextRef="#ctx0" brushRef="#br0" timeOffset="236076.7104">17281 10456 37 0,'5'-45'97'16,"6"2"-1"-16,1 7-7 15,3 4-2-15,5 32-16 16,8-17-52-16,6-2-4 0,8 9-15 16,2-5-3-16,11-6-60 15,-4 15-22-15,-1 2-3 16,0 0-7-16,-8 1-7 15</inkml:trace>
  <inkml:trace contextRef="#ctx0" brushRef="#br0" timeOffset="236783.7764">18229 9370 44 0,'-22'-1'94'0,"2"1"0"0,1 0-6 15,7 0-2-15,1-26-32 0,11 26-31 16,7-6-7-16,10 1-4 15,7 2-12-15,7-1 0 16,5 1 0-16,2-2 0 16,2 5 0-16,-5-3-18 15,-11 3-67-15,2 4-3 0,-6 0-2 16,-7 4-9-16,-13-8-3 16</inkml:trace>
  <inkml:trace contextRef="#ctx0" brushRef="#br0" timeOffset="236948.0379">18189 9558 69 0,'-23'9'88'0,"6"-4"-5"15,7-3-5-15,10-2-3 16,0 0-62-16,10 0-14 16,2-3-24-16,-3 3-47 15,10 0-5-15,0 0-8 0,0 4-2 16</inkml:trace>
  <inkml:trace contextRef="#ctx0" brushRef="#br0" timeOffset="246218.0796">18950 8931 5 0,'10'-52'90'0,"1"7"3"0,-5 3-5 15,2 4-5-15,-2 9 1 16,1 3-63-16,-4 10-8 15,3 5-2-15,-6 11-5 0,4 12-2 16,-2 10-1-16,-2 9-1 16,0 8-1-16,-1 9 0 15,-1 5 1-15,-1 5-1 16,-1 1 2-16,0-4-3 16,0 2 0-16,2-3 0 0,0-4 0 15,0-5-8-15,1-1-11 16,2-5-63-16,6-8-3 15,5-10-3-15,6-6-8 16,2-8-3-16</inkml:trace>
  <inkml:trace contextRef="#ctx0" brushRef="#br0" timeOffset="246680.8918">19853 8703 79 0,'-13'-17'88'0,"-1"3"-2"16,-1 7-6-16,-6 2-1 16,-4 5-62-16,4 10-2 15,-4 8-4-15,-3 10-4 16,4 8-1-16,-1 11-2 15,2 7 0-15,2 6 0 0,5 3-2 16,8 0 1-16,5 1-1 16,7-4-1-16,8-6 1 15,12-8-1-15,1-8 0 16,7-11 0-16,2-6 1 0,0-13 0 16,0-8 0-16,-5-6 0 15,-2-10 0-15,-7-8 0 16,-7-4-1-16,-6-3 1 0,-7-2-1 15,-3 6 1-15,-12 1-2 16,-3 7 0-16,-8 7 0 16,-6 6 0-16,1 6 0 0,-3 9 0 15,2 6-3-15,7 11-5 16,1-4-11-16,16-5-53 16,7 11-12-16,8-2-4 15,11-3-5-15,9-5-6 16</inkml:trace>
  <inkml:trace contextRef="#ctx0" brushRef="#br0" timeOffset="247107.2086">20307 8945 1 0,'8'-30'88'0,"-8"7"3"0,0 7-5 16,-9 6-4-16,-1 9-2 15,-1 5-59-15,-4 13-6 16,4 7-5-16,3 6-3 0,-4 8-3 16,9 4 1-16,2 1-3 15,1 1 1-15,8-1-1 16,5-3-1-16,5-6 1 16,5-6-1-16,4-9 0 15,1-7 0-15,1-10 1 0,-3-5-1 16,2-11 1-16,-5-10-1 15,-4-8 1-15,-5-4-2 16,-4-9 0-16,-5-3 0 0,-3-2 0 16,-2 1 0-16,-9 4 0 15,-5 4 0-15,-2 6 0 16,-7 8 0-16,-2 10 0 0,-2 11 0 16,-3 12 0-16,2 14 0 15,5 11 0-15,2 5-10 16,10 11-11-16,7 3-61 0,9 4-3 15,12 0-4 1,12-8-7-16,8-4-3 0</inkml:trace>
  <inkml:trace contextRef="#ctx0" brushRef="#br0" timeOffset="247540.7364">20987 8989 5 0,'0'-35'92'16,"2"7"1"-16,-6 6-4 16,0 7-7-16,-5 5 1 15,9 10-64-15,-18 4-4 16,9 12-4-16,0 11-5 0,2 8-2 16,-2 4-1-16,7 3-1 15,2 5 1-15,3 1-2 0,8-3 0 16,6-3 1-16,7-8-2 15,3-5 0 1,4-9 0-16,1-9 0 0,0-11 0 16,0-5 0-16,-2-13 0 0,-3-6 0 15,-6-9 0 1,-3-5 0-16,-4-6 0 0,-8-5 0 16,-4-4 0-16,-2 2 0 15,-5-1 0-15,-9 3 0 16,-7 7 0-16,-3 4 0 0,-7 16 0 15,-2 10 0-15,-5 12 0 16,1 13 0-16,2 15 0 0,6 10 0 16,3 8 0-16,7 2-2 15,14 9-21-15,5 0-60 16,10-5-4-16,10-5-4 16,6-7-6-16,7-10-3 15</inkml:trace>
  <inkml:trace contextRef="#ctx0" brushRef="#br0" timeOffset="247944.9882">21496 8875 51 0,'8'-33'95'16,"-2"4"-2"-16,-2 8-7 15,-4 5-3-15,0 30-26 0,0-14-42 16,0 0-4-16,0 23-6 15,-3 2-2-15,0 6-2 16,-1 7 1-16,4 4 0 0,0 3-1 16,10 3 1-16,5-3 0 15,5-5 0-15,7-6-2 16,5-6 0-16,7-10 0 16,4-7 0-16,-1-11 0 0,-2-6 0 15,-1-10 0-15,-4-9 0 16,-5-8 0-16,-8-7 0 15,-7-7 0-15,-11-5 0 16,-5-4 0-16,-15 0 0 16,-6 1 0-16,-10 6 0 0,-8 8 0 15,-2 12 0-15,-8 11 0 16,3 18 0-16,0 7 0 0,8 20-29 16,2 11-56-16,4 5-5 15,6 4-3-15,4-1-8 16,13 2-2-16</inkml:trace>
  <inkml:trace contextRef="#ctx0" brushRef="#br0" timeOffset="248891.911">22157 8782 18 0,'15'-26'81'0,"0"5"3"16,-5 1-2-16,-1 5-6 0,-12 5-42 15,3 10-8-15,0 0-8 16,-13 9-5-16,0 16-5 16,-4 4-2-16,-2 11-2 15,0 5-1-15,3 6 0 16,2 3-1-16,3-2 0 0,10-2-1 15,3-6 1 1,14-7 0-16,5-8 2 0,8-12-1 16,2-6 2-16,5-11 1 0,-1-6 0 15,1-8 0-15,-4-12 0 16,-1-3 1-16,-9-4-4 16,-2-6-3-16,-4-4 0 15,-9 1 0-15,-6-3 0 0,-4 1 0 16,-10 6 0-16,-7 4 0 15,-7 9 0-15,-8 10 0 16,-5 13 0-16,-10 3 0 16,5 25-46-16,-4 9-38 15,-1 11-3-15,4 4-4 0,-1 4-8 16,9 2-4-16</inkml:trace>
  <inkml:trace contextRef="#ctx0" brushRef="#br0" timeOffset="249695.0401">12888 11426 17 0,'-5'-52'91'16,"-5"0"0"-16,3 6-3 16,-5 4-4-16,3 5 0 15,-2 9-65-15,2 5-4 16,4 8-3-16,5 15-4 0,-10 0-6 15,6 13-2-15,-1 18 0 16,2 8 0-16,-2 14 0 16,2 9 0-16,-5 5 0 15,2 3 0-15,1-1 0 0,-5-2 0 16,5-5 0-16,0-12 0 16,4-4-5-16,0-4-59 15,2-18-23-15,3-9-2 0,-4-15-8 16,9 0-4-16</inkml:trace>
  <inkml:trace contextRef="#ctx0" brushRef="#br0" timeOffset="250024.238">12668 11421 9 0,'-17'-57'83'0,"6"2"4"16,4 3-5-16,7 3-2 0,12-4-28 15,10 17-22-15,9 9-7 16,9 6-6-16,6 12-6 15,3 11-2-15,5 3-1 16,2 16-2-16,1 8 0 0,-4 9 0 16,-5 7-4-16,-5 4-2 15,-11 4 0 1,-9 3 0-16,-12-1 0 0,-12 2 0 16,-15-6 0-16,-9 1 0 15,-15-5 0-15,-6-4 0 16,-8-4 0-16,-4-6 0 0,-3-3 0 15,3-8 0-15,5-3 0 16,8-8 0-16,8-1 0 16,8-10 0-16,29 0-28 0,0 0-58 15,18-12-4-15,16-3-4 16,16-4-7-16,8 0-1 16</inkml:trace>
  <inkml:trace contextRef="#ctx0" brushRef="#br0" timeOffset="250280.9884">13912 11499 42 0,'-11'-2'98'0,"-1"-4"-2"16,12 6-7-16,-13-13-3 15,13 2-2-15,21 0-70 16,3-1-12-16,7 1-2 0,2-2 0 16,14 7-9-16,-7 2-40 15,4 0-35-15,-3 4-3 16,-9 4-6-16,-6 3-7 16</inkml:trace>
  <inkml:trace contextRef="#ctx0" brushRef="#br0" timeOffset="250457.4411">14117 11573 13 0,'-43'21'93'0,"5"-1"-1"16,2-5-3-16,7-1-5 16,5-8-1-16,10 3-61 15,14-9-6-15,11 0-4 0,13-3-5 16,9-5-7-16,14 2-6 16,-1-2-41-16,14-3-35 15,2-1-4-15,-2-4-4 16,4 2-9-16,-7-2-1 15</inkml:trace>
  <inkml:trace contextRef="#ctx0" brushRef="#br0" timeOffset="251866.47">18283 1237 23 0,'7'16'87'16,"1"-3"-1"-1,-2-1-6-15,1 1-3 0,-2-3 0 16,0-2-76-16,0 4 0 16,0-1 0-16,-1-1 0 0,-1 3-1 15,-3-3 2-15,1 21 0 16,2 3 2-16,5 6 0 16,3 2 2-16,11 2 2 0,10-3-1 15,15-7 2 1,20-23-2-16,23-9-6 0,32-2-19 15,-44-8-61-15,8-3-5 16,9-2-5-16,10-5-6 16,5-3-5-16</inkml:trace>
  <inkml:trace contextRef="#ctx0" brushRef="#br0" timeOffset="253312.1431">12847 12441 3 0,'-6'-32'90'16,"-1"-1"4"-16,-3-2-5 16,-1 5-4-16,1-1-1 15,25 8-61-15,-20 6-6 0,1 7-5 16,4 10-4-16,0 9-2 15,3 12-6-15,9 6 0 16,5 10 0-16,3 6 0 0,1 7 0 16,2 2 0-16,2 3 0 15,-2 0 0-15,-1-2 0 16,-3-7-6-16,1-1-14 16,-4-14-29-16,2-3-37 0,-2-10 0 15,3-13-9-15,1-5-1 16</inkml:trace>
  <inkml:trace contextRef="#ctx0" brushRef="#br0" timeOffset="253537.8972">13410 12340 53 0,'17'-35'88'0,"-8"8"0"0,0 8-6 16,-7 6-2-16,-2 13-43 15,-1 10-10-15,-10 13-8 16,1 8-8-16,-6 6-3 15,-4 7-2-15,-4 5 0 16,-1 5-3-16,-4 0 0 0,1 1-3 16,-2 0 0-16,2-3-4 15,-1-6-10-15,10-8-67 0,2 0-3 16,8-11-4-16,5-7-6 16,8-10-7-16</inkml:trace>
  <inkml:trace contextRef="#ctx0" brushRef="#br0" timeOffset="253748.3592">13864 12627 28 0,'-13'-5'92'0,"13"5"-1"16,-13-14-7-16,13 3-5 0,16 1-10 15,33-2-87-15,-26 3-56 16,12 2-3-16,4 2-7 16,-4 4-7-16,-4 2-1 0</inkml:trace>
  <inkml:trace contextRef="#ctx0" brushRef="#br0" timeOffset="253907.7829">14019 12760 0 0,'-39'34'89'0,"1"-8"4"16,5-1-4-16,7-11-5 15,11-5-1-15,-16-9-59 16,40 0-8-16,16-8-12 0,6-11-25 16,8 3-56-16,2-2-6 15,7 0-5-15,-3 2-6 16,3 5-3-16</inkml:trace>
  <inkml:trace contextRef="#ctx0" brushRef="#br0" timeOffset="254192.0525">14785 12360 4 0,'-21'-35'97'0,"0"4"4"0,-6 1-9 15,3 2-2-15,0 3-4 16,5 24-45-16,4-11-41 15,2 11 0-15,7 5 0 16,0 14 0-16,3 13 0 0,3 7 0 16,-1 12 0-16,1 6 0 15,0 8 0-15,3-1 0 16,-2 3 0-16,-2-7 0 0,1-2-85 16,0-4-3-1,0-12-4-15,0-6-7 0,1-14-3 16</inkml:trace>
  <inkml:trace contextRef="#ctx0" brushRef="#br0" timeOffset="254503.3438">14610 12432 68 0,'-9'-48'93'0,"2"1"-3"15,5 6-6-15,2 2-1 16,5 7-46-16,12 8-17 15,7 8-5-15,9 10-7 0,1 7-2 16,5 13-1-16,2 10-3 16,2 10-2-16,0 7 0 15,-5 5 0-15,-2 2 0 16,-6 4 0-16,-6-2 0 16,-10 0 0-16,-8-2 0 0,-7-3 0 15,-15-3 0-15,-7-6 0 16,-10-2 0-16,-5-6 0 15,-3-4 0-15,4-6 0 0,-4-11 0 16,13-4-82-16,12-5-6 16,14-11-2-16,9-6-8 15,21-7-5-15</inkml:trace>
  <inkml:trace contextRef="#ctx0" brushRef="#br0" timeOffset="254735.8765">15390 12461 47 0,'0'0'99'0,"0"0"-8"16,22-1-3-16,-2-8-4 16,10 0-3-16,7 0-75 15,11-2-4-15,5 1-7 16,-7 0-18-16,-2 2-57 0,0 1-4 15,-10 4-3-15,-11 1-7 16,-12-1-3-16</inkml:trace>
  <inkml:trace contextRef="#ctx0" brushRef="#br0" timeOffset="254924.7312">15693 12343 53 0,'-25'-15'93'0,"1"2"-3"16,4-1-2-16,3 3-3 15,-6 1-44-15,12 6-11 16,11 4-10-16,-17 4-9 15,14 13-11-15,-2 3 0 16,4 10 0-16,1 2 0 0,0 9 0 16,0 1 0-16,2 6 0 15,0-2 0-15,3 3-19 16,3-4-66-16,-6-4-4 16,2-4-2-16,-2-8-8 15,6-4-4-15</inkml:trace>
  <inkml:trace contextRef="#ctx0" brushRef="#br0" timeOffset="255331.3914">16418 12364 14 0,'-9'-20'97'15,"-6"0"-1"-15,5 3-5 16,-4-2-4-16,4 4-3 0,0 7-59 16,10 8-10-16,-13-9-13 15,13 9-2-15,-13 15 0 16,5 4 0-16,0 7 0 16,-5 6 0-16,1 7 0 15,-4 3 0-15,3 6 0 0,-2-1 0 16,3 1 0-16,3-4 0 15,2-2 0-15,5-3 0 16,3-9 0-16,12-4 0 0,8-7 0 16,7-5 0-16,5-7 0 15,9-6 0-15,0-1 0 16,1-2 0-16,2-5 0 16,-5-6 0-16,-1 2 0 0,-12 12-72 15,-2-16-17-15,-9-2-2 16,-4 1-7-16,-4-1-3 15</inkml:trace>
  <inkml:trace contextRef="#ctx0" brushRef="#br0" timeOffset="255548.0491">16484 12533 24 0,'-28'2'97'0,"3"-2"-2"16,7 0-5-16,10-5-4 15,8 5-2-15,18-18-66 16,7 6-5-16,10-1-9 16,7-3-4-16,4 3-7 15,-3-4-32-15,1-1-45 16,-8 2-2-16,-7-1-5 0,-4-1-6 16,-11-1-3-16</inkml:trace>
  <inkml:trace contextRef="#ctx0" brushRef="#br0" timeOffset="255725.8233">16554 12207 18 0,'-37'0'95'0,"5"2"-1"15,6-1-4-15,8 3-6 16,8-4 0-16,10 0-63 16,12 0-6-16,12-2-7 15,11 0-6-15,3-5-7 0,10 7-17 16,-2-5-59-16,2 3-5 15,-4-1-2-15,-4 1-8 16,-1-1-3-16</inkml:trace>
  <inkml:trace contextRef="#ctx0" brushRef="#br0" timeOffset="262045.8842">18107 11903 80 0,'6'-33'92'16,"0"7"-4"-16,-4 3-4 0,3 6-2 15,-4 6-58-15,0 1-7 16,-1 10-4-16,0 0-5 15,0 0-2-15,0 17-3 16,0 2 0-16,-6 8-1 0,0 3 1 16,-2 8-1-16,0 3-1 15,-2 0 2-15,3 0-3 16,4-2 0-16,2-6 0 16,3-5 0-16,12-10 0 15,7-5 0-15,8-10 0 0,7-7 0 16,7-11 0-16,4-8 0 15,1-8 0-15,-1-3 0 16,-1-6 0-16,-7-1 0 0,-4-2 0 16,-7 1 0-16,-3 5 0 15,-7-1 0-15,-6 9 0 16,-5 2 0-16,-2 8 0 0,-2 8 0 16,-3 11 0-16,0 0 0 15,-5 17 0-15,-3 11 0 16,-1 11 0-16,-2 10 0 15,-1 7 0-15,-1 7 0 16,-1 1 0-16,2 5 0 0,-1-5 0 16,4-3 0-16,3-5 0 15,2-8 0-15,4-2 0 16,2 5-60-16,13-24-32 16,8-14 0-16,6-9-9 0,9-3-4 15</inkml:trace>
  <inkml:trace contextRef="#ctx0" brushRef="#br0" timeOffset="262455.7515">19366 11808 16 0,'26'-42'95'16,"-15"8"1"-16,-7 9-5 16,-4 7-4-16,-10 9-3 15,-7 11-65-15,-2 6-6 16,-6 12-3-16,-4 10-10 15,-1 13 0-15,-2 8 0 0,-3 11 0 16,-1 4 0-16,4 2 0 16,4 2 0-16,7-4 0 15,10-5 0-15,10-10 0 16,5-8 0-16,13-11 0 0,10-10 0 16,7-10 0-16,3-10 0 15,1-4 0-15,-2-13 0 16,-3-6 0-16,-6-8 0 15,-7-3 0-15,-6-2 0 0,-9 1 0 16,-5 0 0-16,-11 5 0 16,-9 7 0-16,-7 8 0 15,-5 10 0-15,-3 3 0 0,-2 14 0 16,4 8 0-16,3 6 0 16,7 7 0-16,5-6-9 15,4 6-78-15,14-4-2 0,12-3-5 16,11-8-6-16,7-5-4 15</inkml:trace>
  <inkml:trace contextRef="#ctx0" brushRef="#br0" timeOffset="262850.5546">19746 12053 88 0,'15'-30'98'15,"-2"5"-5"-15,-9 6-7 16,-4 7 1-16,0 12-55 15,-10 0-15-15,2 15-7 16,-6 4-10-16,4 8 0 0,-3 6 0 16,2 6 0-16,5 3 0 15,4-1 0-15,2-2 0 16,11-4 0-16,8-6 0 0,6-5 0 16,5-11 0-16,3-7 0 15,1-6 0-15,1-10 0 16,-2-8 0-16,-6-6 0 15,-2-5 0-15,-7-7 0 0,-6-3 0 16,-7-1 0 0,-5-4 0-16,-13 3 0 0,-7 2 0 15,-7 5 0-15,-6 3 0 16,-6 12 0-16,1 8 0 0,2 11 0 16,3 9 0-1,5 15 0-15,8 5 0 0,12 13-6 16,22 1-81-16,-5 1-3 15,9 0-4-15,4-6-7 16,10-5-3-16</inkml:trace>
  <inkml:trace contextRef="#ctx0" brushRef="#br0" timeOffset="263278.3146">20330 12083 16 0,'16'-33'97'0,"-8"0"1"0,-1 5-6 15,-5 1-3-15,-1 5-3 16,-1 5-64-16,-1 8-11 16,1 9-11-16,-14 1 0 15,4 14 0-15,-1 8 0 16,1 6 0-16,0 5 0 0,2 5 0 16,4 2 0-16,4-1 0 15,2-1 0-15,10-4 0 16,7-5 0-16,6-10 0 0,5-3 0 15,4-12 0-15,1-5 0 16,3-4 0-16,-1-12 0 16,-4-7 0-16,-3-5 0 15,-4-5 0-15,-5-8 0 0,-5-2 0 16,-10-3 0-16,-5 1 0 16,-5 0 0-16,-9 4 0 15,-9 8 0-15,-5 6 0 0,-8 12 0 16,-5 11 0-16,0 7 0 15,0 20 0-15,5 4 0 16,6 14 0-16,1 2 0 0,15 8 0 16,7-7-29-16,10 3-59 15,15-2-4 1,10-10-4-16,9-5-5 0,11-11-1 16</inkml:trace>
  <inkml:trace contextRef="#ctx0" brushRef="#br0" timeOffset="263641.2921">21072 12010 10 0,'23'-44'97'16,"-2"4"1"-16,-8 1-5 15,-4 9-4-15,-2 6-3 16,-7 6-62-16,0 18-10 0,-9-4-14 16,1 11 0-16,-5 12 0 15,-1 8 0-15,2 8 0 16,-3 5 0-16,2 3 0 15,6 0 0-15,2 0 0 16,5-3 0-16,6-5 0 16,5-7 0-16,8-6 0 0,3-8 0 15,1-6 0-15,2-8 0 16,2-3 0-16,-2-8 0 16,1-6 0-16,-4-6 0 0,-3-6 0 15,-5-4 0-15,-4-4 0 16,-5-2 0-16,-4-4 0 0,-2 2 0 15,-8-1 0 1,-5 2 0-16,-6 4 0 0,1 7 0 16,-12 9-42-16,2-2-47 15,-7 6-3-15,-6 2-5 16,-3 3-7-16</inkml:trace>
  <inkml:trace contextRef="#ctx0" brushRef="#br0" timeOffset="265316.236">8168 13327 1 0,'-10'3'84'15,"3"-1"0"-15,-5-2-1 16,12 0-7-16,-14-16-1 15,11 3-66-15,3 3-2 16,10 1 1-16,8 3-2 0,5 1-1 16,14 1-3-16,5 1 2 15,13 2 0-15,8 1 0 16,8 0 0-16,6 0 0 16,6 0 1-16,3 0-1 0,2 1 1 15,0-1-1-15,-6 0 0 16,3 2 0-16,-7-5 0 15,-4 2-1-15,-8-2 0 16,-7-1-1-16,-8 0 0 0,-11 1-1 16,-8 0 1-16,-9 1-1 15,-8 2 0-15,-15 0-3 16,17-3-4-16,-17 3-11 0,3-13-51 16,9 11-17-16,7-4-3 15,10-5-7-15,20-9-5 16</inkml:trace>
  <inkml:trace contextRef="#ctx0" brushRef="#br0" timeOffset="266187.9601">18375 12589 22 0,'-38'0'75'16,"9"0"2"-16,8 0 1 15,6-3-4-15,15 3-49 0,0 0-2 16,13 0-1-16,12 4-7 16,11 3-2-16,12-1-1 15,18 2-3-15,15 0-2 16,21 1-2-16,16-1-1 0,19 0 0 15,15-1 0-15,13 0 0 16,11-1-1-16,10-2 2 0,5 1-1 16,1 0 0-16,0-1 0 15,-3 1 0-15,-8 2 1 16,-12-1-1-16,-14 1-1 16,-12-2-1-16,-23 3-2 15,-16-2 0-15,-23-2 0 0,-20-1 0 16,-15-2 0-16,-16 0 0 15,-10 0 0-15,-11-1 0 16,-9 0 0-16,0 0 0 16,2-8 0-16,-2 8 0 0,0-11 0 15,0 11 0-15,0-10 0 16,0 10 0-16,7-10-72 16,1 9-17-16,9-4-3 0,3-1-7 15,10-7-6-15</inkml:trace>
  <inkml:trace contextRef="#ctx0" brushRef="#br0" timeOffset="266951.9495">21823 11812 62 0,'4'-39'91'15,"-4"-1"-2"-15,-3 6-4 16,-9 6-3-16,0 8-53 0,-4 10-10 15,-4 10-5-15,-1 8-6 16,-3 14-3-16,1 10-2 16,4 7 0-16,1 7-2 15,6 5 1-15,7 3-1 0,5-5 1 16,9-3 1-16,16-5-1 16,4-11 1-1,9-9 0-15,7-12 1 0,7-9-4 16,-1-15 0-16,-3-12 0 15,-3-9 0-15,-5-10 0 0,-11-5 0 16,-5-6 0-16,-16-1 0 16,-7 3 0-16,-8 7 0 15,-15 8 0-15,-10 10 0 0,-7 15 0 16,-3 14 0-16,-5 9 0 16,6 23 0-16,-7 9-28 15,14 17-60-15,2 6-3 16,7 4-5-16,8 6-7 0,1 0-2 15</inkml:trace>
  <inkml:trace contextRef="#ctx0" brushRef="#br0" timeOffset="267612.253">18682 12155 29 0,'2'-11'79'0,"-2"11"2"16,0 0-4-16,0 0-3 15,-11 20-48-15,3 7-8 0,-4 12-7 16,-2 8-5-16,-1 8-19 15,-3 4-57-15,-3 2-3 16,0-1-6-16,-2-1-6 0,1-3 4 16</inkml:trace>
  <inkml:trace contextRef="#ctx0" brushRef="#br0" timeOffset="269057.5288">12798 13788 80 0,'0'-31'91'16,"-3"6"-5"-16,-1 3-4 15,-2 9-2-15,6 13-63 0,-13 0-2 16,8 13-4-16,-3 14-4 15,5 14-3-15,0 10 0 16,-2 10-2-16,-1 10 1 16,1 8-1-16,-6 3-1 15,4 3-2-15,-5-2-2 16,3-4-5-16,-5-7-8 0,2-3-25 16,11-9-40-16,-6-11-3 0,4-9-7 15,0-18-2 1</inkml:trace>
  <inkml:trace contextRef="#ctx0" brushRef="#br0" timeOffset="269448.4771">13046 14059 17 0,'24'-30'80'15,"-2"2"2"-15,-3 10-3 16,-4 0-4-16,-1 16-41 15,-4 2-5-15,-3 8-11 0,-6 10-5 16,-1 6-4-16,-9 6-3 16,-10 4-1-16,-5 3-2 15,-4-1-1-15,-5-2 1 16,-2-4 0-16,0-7 0 16,4-8 1-16,7-6 2 0,5-6 0 15,2-3 0-15,9-7 0 16,3-3-1-16,4-1-1 15,1 11-1-15,0-11-1 0,0 11-1 16,14 11 1-16,0 8-1 16,-3 9 0-16,5 8 0 15,2 7 1-15,5 6-2 16,1 0 0-16,2 3-7 0,-1-6-8 16,6-4-36-16,2-2-34 15,1-11 0-15,2-8-9 16,2-11-5-16</inkml:trace>
  <inkml:trace contextRef="#ctx0" brushRef="#br0" timeOffset="269830.5956">13587 14348 67 0,'4'-37'90'0,"-4"9"-2"16,-10 4-5-16,0 9-3 15,-7 11-53-15,-3 4-10 16,3 7-4-16,-3 10-6 15,3 12-2-15,0 4-2 16,4 7-1-16,4 2 1 0,4 0-2 16,5-2 1-16,8-4 0 15,7-3-1-15,9-8 0 16,2-8 1-16,6-9-1 16,2-8 1-16,1-7 0 0,-1-9 1 15,-5-9 0-15,-3-7 0 16,-10-7 0-16,-6-1-3 0,-8-2 0 15,-3 2 0-15,-14 2 0 16,-5 2 0-16,-5 10 0 16,-8 6 0-16,-2 10 0 15,-3 10 0-15,2 7 0 0,0 12 0 16,3 8 0 0,5 8 0-16,8 7 0 0,7-2-17 15,13-4-67-15,15 3-3 0,13-6-4 16,11-7-7-16,9-11-2 15</inkml:trace>
  <inkml:trace contextRef="#ctx0" brushRef="#br0" timeOffset="270087.9652">14554 14242 17 0,'-28'1'96'16,"8"3"-1"-16,1-3-5 15,7 1-5-15,12-2-3 0,8-10-69 16,16 3-4 0,11-3-3-16,8 5-10 0,-3-6-17 15,-6 4-60-15,14 0-4 0,-9 3-5 16,-5 1-5-16,-12 3-5 15</inkml:trace>
  <inkml:trace contextRef="#ctx0" brushRef="#br0" timeOffset="270250.9447">14523 14444 12 0,'-51'33'95'0,"11"-3"-2"0,4-5-3 15,17-9-6-15,12-6-1 16,7-10-68-16,24 5-5 15,8-9-11-15,17-21-69 16,2 17-11-16,7-6-6 0,1-1-6 16,1-6-6-16</inkml:trace>
  <inkml:trace contextRef="#ctx0" brushRef="#br0" timeOffset="271914.8441">17161 13843 41 0,'22'-30'86'15,"-4"2"2"-15,-6 4-4 16,-2 4-3-16,-8 6-51 15,-2 0-6-15,0 4-3 16,-4 0-7-16,4 10-5 0,-22-13-2 16,3 8-3-16,-1 0 0 15,-4 3-1-15,0-2-1 16,-5 3 0-16,-3 1-1 16,0 0 0-16,0 0 0 15,-3 7 0-15,0 0 0 0,0 7 0 16,-2 2-1-16,2 3 1 15,1 6-1-15,0 3 1 0,4 3 0 16,2 4 1-16,4-1-2 16,6 2 0-16,3 0 0 15,5-5 0-15,5-3 0 16,4-5 0-16,1-3 0 0,11-5 0 16,4-6 0-16,7-6 0 15,2-3 0-15,8 0 0 16,4-5 0-16,1-2 0 15,3 1 0-15,1 2 0 0,-4 3 0 16,-3 3 0-16,-3 10 0 16,-5 8 0-16,-9 3 0 15,-5 8 0-15,-8 4 0 16,-5 3 0-16,-5 1 0 0,-10 1 0 16,-5-5 0-16,-8-1 0 15,-4-2 0-15,-5-7 0 16,-3-4 0-16,2-7 0 0,-5-6 0 15,1-5 0-15,4-3 0 16,1-8 0-16,5-6 0 16,7 1 0-16,5-6 0 15,7 2 0-15,5-2-6 0,10-2-56 16,13 3-26-16,11 1-2 16,10-3-7-16,13-1-5 15</inkml:trace>
  <inkml:trace contextRef="#ctx0" brushRef="#br0" timeOffset="272330.896">17449 14021 81 0,'21'-15'93'0,"-12"4"-4"16,-9 11-5-16,-5-12 0 16,-7 11-56-16,-7 6-10 15,0 8-4-15,-1 7-5 0,0 5-3 16,4 5-3-16,1 0-1 15,6 6-2-15,7-1 0 16,2-1 0-16,11-3 0 16,8-3 0-16,8-6 0 15,4-5 0-15,8-7 0 16,1-7 0-16,5-4 0 0,-5-12 0 16,0-4 0-16,-7-7 0 15,-4-4 0-15,-9-5 0 0,-6-2 0 16,-10-6 0-16,-4-2 0 15,-4 2 0-15,-13-4 0 16,-4 4 0-16,-5 3 0 16,-5 8 0-16,-7 12 0 0,1 13 0 15,-6 7 0-15,4 20 0 16,-2 11 0 0,9 13 0-16,4 4 0 0,18 11-6 15,4 4-53-15,14-9-31 16,17-2-1-16,12-11-6 0,15-6-5 15</inkml:trace>
  <inkml:trace contextRef="#ctx0" brushRef="#br0" timeOffset="272756.3306">18086 14240 80 0,'18'-34'96'16,"-8"-3"-3"-16,-4 2-6 15,-5 2 0-15,-1-3-54 16,0 11-15-16,-5 8-4 15,-3 6-11-15,-2 9-3 0,-4 8 0 16,1 10 0-16,-4 9 0 16,2 6 0-16,0 5 0 15,3 4 0-15,7 3 0 0,4-2 0 16,4-3 0-16,12-3 0 16,8-5 0-16,11-6 0 15,5-6 0-15,8-9 0 16,-1-8 0-16,4-2 0 15,-2-10 0-15,-5-7 0 16,-5-5 0-16,-9-4 0 16,-6-6 0-16,-9-2 0 0,-4-2 0 15,-6-4 0-15,-4-2 0 16,-8 2 0-16,-8 5 0 16,-5 4 0-16,-6 7 0 0,-7 11 0 15,-5 12 0-15,-4 5 0 16,0 18 0-16,2 7 0 15,9 9 0-15,2 3 0 16,15 4-2-16,7-3-41 0,13 0-45 16,17-5-3-16,11-8-5 15,11-4-6-15</inkml:trace>
  <inkml:trace contextRef="#ctx0" brushRef="#br0" timeOffset="273162.3377">18760 14208 84 0,'23'-31'93'0,"-9"1"-1"16,-3-1-5-16,-6 2 0 16,30 5-62-16,-35 6-6 15,0 5-5-15,0 13-4 16,-19-2-10-16,6 13 0 0,-5 11 0 16,0 5 0-16,-4 7 0 15,5 6 0-15,0 1 0 16,8 2 0-16,5 0 0 0,6-5 0 15,10-4 0-15,11-5 0 16,8-6 0-16,5-8 0 16,5-6 0-16,2-7 0 15,-1-5 0-15,-1-11 0 0,-3-7 0 16,-5-4 0-16,-5-5 0 16,-8-2 0-16,-8-4 0 15,-5-3 0-15,-7-1 0 16,-3-2 0-16,-11 1 0 15,-4 2 0-15,-5 5 0 16,-5 5 0-16,-2 6 0 0,-3 13 0 16,-4 7 0-16,3 10 0 15,0 7 0-15,-20 14-87 0,30 8-4 16,9 1-2-16,6 2-8 16,9-3-3-16</inkml:trace>
  <inkml:trace contextRef="#ctx0" brushRef="#br0" timeOffset="273842.0601">19428 14130 59 0,'11'-29'91'0,"-4"0"-2"15,0 2-6-15,-5 1-1 16,2 5-56-16,-5 9-4 16,-7 8-5-16,-7 6-5 15,-5 14-4-15,2 13-4 0,-4 7-1 16,4 10-2-16,2 5 1 16,7 3-1-16,9-2 0 15,14-2 0-15,15-7-1 0,10-11 1 16,12-10 1-16,6-12 0 15,3-10 0-15,4-12 0 16,-7-12-2-16,-10-9 0 0,-4-3 0 16,-14-6 0-16,-10 0 0 15,-8-5 0-15,-12 2 0 16,-15 3 0-16,-11 5 0 16,-10 6 0-16,-10 9 0 15,-7 14 0-15,-13 7 0 0,1 6-55 16,-7 23-36-16,-2 11 0 15,-3 6-7-15,1 4-5 16</inkml:trace>
  <inkml:trace contextRef="#ctx0" brushRef="#br0" timeOffset="274293.3567">16131 14916 29 0,'-81'0'91'0,"7"0"-3"16,12 3-4-16,12-2-4 15,13 33-22-15,15-29-47 16,22-5 0-16,4 18-3 0,30-6-2 16,23 3-1-16,24 0 0 15,28 0 2-15,28-1-2 16,30-4 1-16,30-4-2 16,29-4 0-16,23-2-1 15,21-5 0-15,17-6 0 0,0-3-3 16,1-1 0-16,-12 3 0 15,-18-1 0-15,-27 3 0 16,-30 3 0-16,-44 1 0 0,-42 2 0 16,-39 4-4-16,-44 1-10 15,-32 11-17-15,-36 2-54 16,-33 6-2-16,-30 2-6 16,-17 5-5-16,-12 5 0 0</inkml:trace>
  <inkml:trace contextRef="#ctx0" brushRef="#br0" timeOffset="274869.3529">17161 15354 85 0,'-4'-38'94'0,"4"4"-4"16,-2-4-4-16,3 3 0 0,-1 5-64 16,0 3-2-1,1 8-7-15,-1 5-4 0,0 14-3 16,0 0-6-16,-5 24 0 15,-4 5 0-15,-1 10 0 0,1 5 0 16,2 5 0-16,4 2 0 16,3-4 0-16,0-2 0 15,11-8 0-15,11-6 0 16,3-9 0-16,0-9 0 16,8-9 0-16,0-4 0 0,1-11 0 15,-2-6 0-15,-4-7 0 16,-1-6 0-16,-4-4 0 15,-3-2 0-15,-5-1 0 16,-3 4 0-16,-3 0 0 0,-5 5 0 16,-1 6 0-16,-2 7 0 15,-1 15 0-15,0 0 0 16,-9 25 0-16,-1 10 0 0,-2 10 0 16,-1 9 0-16,-2 7 0 15,0 7 0-15,-2 4 0 16,7-3 0-16,1-1 0 0,0-9 0 15,9 0-18-15,1-13-70 16,9-8-4-16,5-9-2 16,6-15-8-16,5-10-1 15</inkml:trace>
  <inkml:trace contextRef="#ctx0" brushRef="#br0" timeOffset="275294.2799">18083 15456 0 0,'42'-45'92'16,"-10"2"4"-16,-8 7-4 16,-6 4-5-16,-6 6 0 15,-9 6-65-15,-3 4-4 0,-3 4-5 16,-9 6-9-16,-5 6-4 16,-7 7 0-16,-3 13 0 15,-6 9 0-15,-4 8 0 16,1 9 0-16,1 8 0 0,1 5 0 15,8 0 0-15,6-2 0 16,11 0 0-16,9-8 0 16,7-5 0-16,12-10 0 15,9-8 0-15,5-11 0 16,4-12 0-16,4-3 0 0,-4-14 0 16,-1-5 0-16,-7-7 0 15,-5-5 0-15,-9-4 0 16,-8 0 0-16,-7 2 0 0,-10 1 0 15,-11 6 0-15,-9 5 0 16,-4 9 0-16,-8 11 0 0,-1 4 0 16,-2 14 0-16,9 10 0 15,2 5 0-15,16 5-42 16,11 2-48-16,9-2-2 16,18-5-5-16,11-10-6 0</inkml:trace>
  <inkml:trace contextRef="#ctx0" brushRef="#br0" timeOffset="275686.3384">18553 15616 6 0,'25'-34'95'15,"-5"1"3"-15,-12-1-5 16,-3 6-5-16,-5-1-1 16,-3 0-65-16,-6 10-8 0,-3 9-6 15,-3 9-8-15,-5 6 0 16,0 13 0-16,-4 7 0 15,4 9 0-15,2 5 0 16,4 6 0-16,6 0 0 16,7 0 0-16,5-6 0 15,14-5 0-15,9-8 0 0,3-11 0 16,7-9 0-16,0-6 0 16,4-13 0-16,-6-8 0 0,-1-7 0 15,-7-6 0-15,-6-5 0 16,-7-1 0-1,-8-2 0-15,-6-1 0 0,-6 3 0 16,-9 2 0-16,-8 8 0 0,-5 6 0 16,-6 9 0-16,-5 12 0 15,-3 4 0-15,0 19 0 16,2 4 0-16,8 15 0 16,2 14-44-16,13-11-45 15,12 1-3-15,6-4-5 0,15-6-8 16</inkml:trace>
  <inkml:trace contextRef="#ctx0" brushRef="#br0" timeOffset="276141.9312">19198 15502 7 0,'-7'-20'99'16,"-8"-5"-1"-16,-2 5-4 15,0 1-4-15,0 5-4 0,1 11-60 16,3-4-15-16,4 7-11 16,-4 7 0-16,5 11 0 15,-1 7 0-15,3 7 0 16,-1 7 0-16,5 5 0 0,2 1 0 16,2 0 0-16,11-3 0 15,3-4 0-15,8-7 0 16,5-10 0-16,5-7 0 15,3-12 0-15,3-6 0 16,0-12 0-16,1-11 0 0,-5-4 0 16,-5-7 0-16,-5-5 0 15,-6-1 0-15,-12-5 0 16,-7 4 0-16,-6 0 0 0,-14 5 0 16,-5 5 0-16,-9 10 0 15,-4 8 0-15,-4 11 0 16,-1 8 0-16,1 16 0 15,5 10 0-15,2 7 0 16,10 10 0-16,7 1 0 0,17 9-14 16,5-5-75-16,16-5-4 15,11-7-5-15,9-7-5 16,11-7-2-16</inkml:trace>
  <inkml:trace contextRef="#ctx0" brushRef="#br0" timeOffset="276556.0326">19836 15582 55 0,'1'-32'100'16,"-1"4"-3"-16,-10 1-6 15,-3 5-3-15,-3-35-23 0,-3 45-52 16,1 9-11-16,-2 4-2 16,2 15 0-16,-1 7 0 15,4 9 0-15,1 7 0 16,5 4 0-16,4 3 0 15,5 1 0-15,7-4 0 0,11-3 0 16,9-5 0-16,8-10 0 16,10-9 0-16,0-10 0 15,8-4 0-15,-1-13 0 16,-1-12 0-16,-6-4 0 0,-5-11 0 16,-10 1 0-16,-7-6 0 15,-11-5 0-15,-10 3 0 16,-3-1 0-16,-13 4 0 0,-7 3 0 15,-7 9 0-15,-3 6 0 16,-5 12 0-16,0 10 0 16,-4 8 0-16,5 13 0 15,2 9 0-15,8 9 0 16,5 6 0-16,11 8 0 0,5 4-80 16,10-6-12-16,14-9-3 15,11-7-8-15,8-6-2 16</inkml:trace>
  <inkml:trace contextRef="#ctx0" brushRef="#br0" timeOffset="276927.9063">20520 15463 59 0,'15'-38'100'16,"-13"2"-5"-16,-1 4-5 16,-7 2-2-16,-7 32-34 0,0-8-39 15,-3 4-5 1,1 8-10-16,-2 15 0 0,3 8 0 15,2 6 0-15,3 7 0 16,6 1 0-16,3 2 0 16,13-3 0-16,8-6 0 0,7-5 0 15,7-10 0-15,7-10 0 16,-2-8 0-16,2-7 0 16,0-15 0-16,-4-5 0 15,-8-8 0-15,-2-7 0 0,-15-6 0 16,-5-3 0-16,-8-1 0 15,-13 0 0-15,-11 4 0 16,-12 6 0-16,-6 5 0 0,-10 9 0 16,-2 14 0-16,-9 8 0 15,6 11 0-15,2 5 0 16,4 14-77-16,17 4-15 16,8-1-4-16,14 0-7 0,9-5-4 15</inkml:trace>
  <inkml:trace contextRef="#ctx0" brushRef="#br0" timeOffset="285995.0717">15793 17059 9 0,'-12'-4'86'0,"-2"-7"5"15,7 2-5-15,-2-1-5 16,7-2 1-16,2 1-71 16,11 2 0-16,6 3-1 15,6 2-4-15,4 3-3 16,5 1-4-16,5 1-7 0,-2 2-19 15,-4 3-54-15,4 1 0 16,-5 3-8-16,-3-1-5 16,-11-4 0-16</inkml:trace>
  <inkml:trace contextRef="#ctx0" brushRef="#br0" timeOffset="286156.4216">15832 17219 14 0,'-40'25'90'0,"8"-4"-3"0,7-6-4 15,7-9-3-15,18-6-2 16,0 0-70-16,19-10-4 16,12 1-13-16,7-2-32 0,9-5-37 15,9-1-3-15,2-6-7 16,5-2-4-16</inkml:trace>
  <inkml:trace contextRef="#ctx0" brushRef="#br0" timeOffset="287480.6353">17266 16776 11 0,'-9'-10'83'0,"-5"-4"3"16,0 2-3-16,-4-4-3 0,3 2-37 16,-1 1-20-16,1 0-2 15,4 2-8-15,0 5-3 16,11 6-3-16,-13-5-2 0,13 5-2 15,-5 20-2-15,5 2 1 16,0 9-1-16,0 6 1 16,4 8 0-16,0 10 0 15,1 2 1-15,1 4 0 16,-1-1 2-16,-1 2-3 16,-4-31-2-16,0 4 0 15,0-2-2-15,0 2-5 0,-3-2-11 16,3-1-31-16,-1-3-34 15,1-2-4-15,0-7-4 16,1-2-4-16</inkml:trace>
  <inkml:trace contextRef="#ctx0" brushRef="#br0" timeOffset="287912.0549">17555 16997 59 0,'7'-43'87'0,"-3"5"-3"15,-3 5-2-15,-1 7-2 16,-32 9-57-16,28 3-7 0,4 14 0 16,-11 0-6-16,7 17-4 15,-7 10-2-15,5 11 0 16,-3 4-2-16,2 9 1 16,3 6 0-16,1-2 0 0,3 1-1 15,9-5 0-15,8-8 1 16,7-7-1-16,7-8 1 15,7-10 0-15,5-11 0 16,1-7-1-16,4-11 1 16,-3-15 1-16,0-4-2 15,-7-10-2-15,-4-8 0 0,-8-4 0 16,-8-3 0-16,-7-1 0 16,-10-2 0-16,-4 5 0 0,-12 0 0 15,-4 8 0-15,-8 8 0 16,-6 9 0-16,-4 11 0 15,-2 10 0-15,1 8 0 0,-1 18 0 16,2 10 0-16,6 14 0 16,8 6-8-16,15 9-34 15,8 2-43-15,13-1-2 0,13-4-5 16,12-12-7-16,9-4 1 16</inkml:trace>
  <inkml:trace contextRef="#ctx0" brushRef="#br0" timeOffset="288164.2951">18834 17161 31 0,'-21'-7'95'0,"0"0"-2"16,-3 0-5-16,3 1-3 15,0-2-3-15,-1 4-72 0,9 0-1 16,3 3-3-16,10 1-7 16,-13 0-7-16,13 0-32 15,6 10-44-15,5-8 0 16,6-1-7-16,4-1-7 16,7-4 5-16</inkml:trace>
  <inkml:trace contextRef="#ctx0" brushRef="#br0" timeOffset="288990.8906">19281 17013 57 0,'0'0'81'0,"-12"-9"-2"15,-1 3-21-15,3 0-9 16,-2-3-10-16,-3 1-8 16,-4 0-9-16,2-3-4 15,-5-1-3-15,3-1-3 16,-2 0-1-16,0-4-1 0,4-1-2 16,0-3-1-16,4-1 0 15,2-3-2-15,4-2-3 0,5-1-2 16,2 1 0-1,6-5 0-15,7 3 0 0,10-2 0 16,5 0 0-16,6 0 0 16,5 1 0-16,4 3 0 15,5 2 0-15,-2 5 0 0,1 6 0 16,-8 7 0-16,-2 7 0 16,-7 1 0-16,-6 14 0 15,-10 5 0-15,-7 10 0 16,-7 3 0-16,-7 6 0 0,-8 2 0 15,-9 4 0-15,-4 5 0 16,-3 0 0-16,0 4 0 16,-3 0 0-16,4 2 0 15,1-2 0-15,7-2 0 16,9-3 0-16,6-6 0 0,6-5 0 16,9-6 0-16,14-7 0 15,5-10 0-15,6-5 0 16,5-6 0-16,2-4 0 0,-1-8 0 15,1-6 0-15,-7-6 0 16,-2-2 0-16,-12-1 0 16,-2-4 0-16,-12-2 0 15,-5-1 0-15,-10-1 0 16,-9 2 0-16,-4 0 0 0,-5 5 0 16,-1 3 0-16,-7 7 0 0,6 6 0 15,3 6 0-15,7 4 0 16,0 7-3-16,13 7-22 15,1 16-46-15,6-13-17 16,11 2-4-16,6-6-6 0,10 0-1 16</inkml:trace>
  <inkml:trace contextRef="#ctx0" brushRef="#br0" timeOffset="289728.6882">20441 16763 13 0,'6'-14'87'0,"-1"1"3"0,-2-4-4 15,-2 0-4-15,-15 0-40 16,9 0-16-16,-4 4-6 15,-3 1-8-15,-5 4-4 16,-2 4-2-16,-5 4-2 0,-4 9-1 16,-7 9-2-16,0 8 2 15,-4 9-1-15,-3 9 1 16,0 8-1-16,0 6 1 16,5 1-1-16,10-1 0 0,7-4 1 15,6-3-1-15,14-11 0 16,10-8-1-16,11-11 0 15,11-12 1-15,3-9-1 16,6-5 1-16,-2-12-2 16,-2-4 0-16,-7-4 0 0,-7-4 0 15,-8 2 0-15,-7-2 0 16,-9 8 0-16,-15 2 0 0,-10 8 0 16,-4 8 0-16,-6 3 0 15,-4 11 0 1,-1 7 0-16,-1 3 0 0,17-21-72 15,-4 28-18-15,15-6-1 0,11-6-7 16,3-16-6-16</inkml:trace>
  <inkml:trace contextRef="#ctx0" brushRef="#br0" timeOffset="290799.6702">21336 16484 29 0,'4'-21'82'16,"-1"6"-3"-16,-1 4-1 15,-2 11-5-15,0 0-53 16,-1 20-5-16,-4 9-4 15,-2 7-3-15,-7 11-3 16,-2 9 2-16,-6 10-1 0,-5 11-2 16,-4 3 0-16,-4 5 0 15,0 2-1-15,15-44-6 16,0 5-17-16,0-1-54 16,-3 0-3-16,-1-4-6 0,1-4-6 15</inkml:trace>
  <inkml:trace contextRef="#ctx0" brushRef="#br0" timeOffset="291109.975">20978 16706 40 0,'-10'-22'68'0,"0"12"1"16,-4 8-3-16,-1 6-46 15,-2 13-3-15,7 3-2 16,1 4-1-16,5-4 3 16,3 2-1-16,1-10 2 0,7-4 0 15,6-8 2-15,4-3-1 16,-5-8-3-16,-1-5-4 0,3-3-3 16,-9-1-4-16,0 1-3 15,-5 2-5-15,0 7-12 16,0 10-40-16,-10 0-27 15,3 9-5-15,2 9-5 0,5 7-3 16</inkml:trace>
  <inkml:trace contextRef="#ctx0" brushRef="#br0" timeOffset="291352.0894">21971 17251 34 0,'-12'-4'94'16,"-8"-3"1"-16,-1 4-7 16,-5 1-2-16,-3 0-2 0,-1 2-74 15,5 2-1-15,7 6-5 16,-3-1-14-16,11 4-71 15,-1-2-4-15,11-9-2 0,0 0-8 16,2-9-6-16</inkml:trace>
  <inkml:trace contextRef="#ctx0" brushRef="#br0" timeOffset="301373.0721">12044 12648 51 0,'-12'-46'62'0,"7"-6"-1"16,30 3-32-16,-23 3-5 16,4 8-5-16,0 4-4 0,6 8-4 15,-7 7-1-15,4 8-3 16,-9 11-2-16,0 0 0 15,-6 16-3-15,-3 5-1 0,2 4-1 16,-1 3 3 0,8-1 4-16,7-2 1 0,13-5 3 15,15-8-1-15,15-10 2 16,22-8 0-16,19-16 1 0,18-9-2 16,13-9-5-16,13-10 0 15,16-6-2-15,9-5-1 16,4 1-1-16,-1-1-1 15,-2 9-4-15,-12 2-8 16,-7 15-16-16,-18 18-33 0,-23 8-14 16,-19 9-4-16,-21 6-6 15</inkml:trace>
  <inkml:trace contextRef="#ctx0" brushRef="#br0" timeOffset="303014.8751">16040 17688 10 0,'1'17'20'16,"2"-2"4"-16,-3 0 4 15,1-2 4-15,-1-2 0 16,1-2 2-16,-1 2 1 0,6-2 1 16,6-4-5-16,3-1-2 15,11-4-4-15,5-5-3 16,11-7-3-16,9-5-4 0,12-5-7 15,6-6-4-15,56-19-2 16,54-27-10-16,21-5-25 16,21-7-39-16,-4-7-4 15,-8-5-5-15,-21-5-5 16</inkml:trace>
  <inkml:trace contextRef="#ctx0" brushRef="#br0" timeOffset="312315.8002">25266 737 6 0,'1'-58'88'0,"-1"3"6"16,0-2-7-1,0 2-3-15,-1 5-1 0,-3 0-58 16,0 1-9-16,3 5-6 15,1 44 1-15,-4-30-4 16,-1-1-7-16,5 31 0 16,0 0 0-16,0 0 0 15,-8 11 0-15,-22 76 0 16,26-38 0-16,2 5-2 0,2 9-13 16,-2-1-31-16,2 1-41 15,0 4-1-15,-1-4-2 16,0 0-6-16</inkml:trace>
  <inkml:trace contextRef="#ctx0" brushRef="#br0" timeOffset="312643.2053">25119 941 75 0,'-10'-28'87'15,"-2"2"-4"-15,5 3-5 16,-4-2-3-16,11 25-56 15,-7-20-6-15,-4 1-7 16,11 19-2-16,0 5 0 0,1 6-1 16,5 5 0-16,1 1 1 15,-1 12 0-15,6-5 2 16,2 4 2-16,3-6-2 16,-1 0 2-16,5 0 0 15,1-6-1-15,3-5 0 0,-25-11-4 16,27 1-3-16,-1 1 0 15,5-7-9-15,-1-4-32 16,0-13-43-16,3-1-3 0,1 2-5 16,0-2-6-16,4-1 1 15</inkml:trace>
  <inkml:trace contextRef="#ctx0" brushRef="#br0" timeOffset="312959.0835">26482 830 20 0,'16'-23'94'0,"-8"-4"1"0,1 1-5 16,-6-4-3-16,0 1-4 15,-3-1-62-15,0-2-8 16,0 8-5-16,-2-2-8 16,2 26 0-16,0 0 0 15,0 0 0-15,0 0 0 16,0 0 0-16,-26 25 0 0,20 8 0 16,1 3 0-16,3 4-4 15,-3 6-10-15,4-6-51 16,-5 10-20-16,2-2-3 15,1-2-8-15,-1-2-4 0</inkml:trace>
  <inkml:trace contextRef="#ctx0" brushRef="#br0" timeOffset="313259.2297">26376 941 86 0,'-4'-47'91'0,"0"-1"-3"16,3 3-6-16,1-1-1 0,2 3-55 15,6 3-11-15,-8 40-3 16,17-31-5 0,1-2-1-16,8 15-2 0,-1-1-1 15,7 19-1-15,-1-1 0 16,5 14 0-16,2 3-1 16,32 36 2-16,-40-18-3 15,-6 2 0-15,-7 5 0 0,-5 2 0 16,-12 1 0-16,-2 1 0 15,-15 2 0-15,-4-6 0 16,-7-3-8-16,4-8-73 16,-6 3-6-16,2-8-3 0,0-3-5 15,4-10-7-15</inkml:trace>
  <inkml:trace contextRef="#ctx0" brushRef="#br0" timeOffset="313615.0351">27621 931 37 0,'0'0'95'0,"-21"-10"-3"0,1-1-6 16,20 11-3-16,0 0-3 15,0-10-73-15,0 0-3 16,0-2-6-16,20-20-9 0,8 10-30 15,-1 6-40-15,3-2-2 16,1 8-7 0,-1 0-5-16</inkml:trace>
  <inkml:trace contextRef="#ctx0" brushRef="#br0" timeOffset="313758.8955">27854 800 16 0,'-7'16'85'16,"-8"1"5"-16,-7 1-5 15,-3 2-4-15,-4-1 0 16,-3 6-72-16,5-9 1 15,6 0-7-15,4-5-25 0,17-11-57 16,0 0 0-16,0 0-7 16,7 0-7-16,71 0-1 15</inkml:trace>
  <inkml:trace contextRef="#ctx0" brushRef="#br0" timeOffset="315582.6816">28932 765 53 0,'-7'-46'85'0,"0"5"-1"15,-2-2-3-15,9 43-1 16,-7-38-55-16,-1 3-2 15,2 2-6-15,1-1-5 16,-1 13-3-16,0 0-4 0,6 21-1 16,0 0-3-1,0 0-1-15,-7 6 0 16,-1 4 2-16,-23 76-1 0,25-44-2 16,1-3-4-16,1 10-8 15,-2 0-21-15,1 1-46 16,3 1-2-16,2-3-8 0,0-4-5 15</inkml:trace>
  <inkml:trace contextRef="#ctx0" brushRef="#br0" timeOffset="315964.6702">29103 840 24 0,'0'0'90'16,"20"-37"-1"-16,-1 1-7 0,-3 6-4 15,-2 0 1-15,-8 10-66 16,3-1-4 0,-9 21-4-16,0 0-3 0,0 0 0 15,0 0 0-15,0 0 0 16,3 41-1-16,0-17 0 16,1 2 1-16,4 2 1 15,3-3 0-15,1 1 0 16,-12-26 2-16,15 21-2 0,-1 0 2 15,-14-21 0-15,24 12-2 16,1 0-3-16,-25-12 0 16,0 0 0-16,9-10 0 15,2-4 0-15,15-40 0 16,-21 31 0-16,-5 1 0 0,-5-1 0 16,5 23 0-16,-21-22 0 15,0 0-31-15,21 22-53 16,-40-10-3-16,29 16-5 15,4 7-5-15,4 7-4 16</inkml:trace>
  <inkml:trace contextRef="#ctx0" brushRef="#br0" timeOffset="316408.19">29879 921 31 0,'0'0'95'16,"22"-30"-2"-16,1 1-6 15,-23 29-3-15,4-24-4 16,2-2-71-16,-6 26 1 16,0 0-2-16,0 0-5 15,0 0-3-15,-30-9 0 16,21 19-1-16,1 9 1 0,3 1 0 15,3 6 0-15,2 1 0 16,2 1 0-16,4 1 1 16,4-3 1-16,3-2 0 15,3-6 0-15,1-1 1 0,0-5-1 16,-17-12-2-16,19 1 0 16,1-1 0-16,-20 0 0 15,24-19 0-15,1-4 0 16,-18-4 0-16,2-2 0 0,-9-1 0 15,0-1 0-15,-11 6 0 16,-4-2 0-16,-6 12 0 16,-1-1-14-16,-19 7-71 15,18 8-2-15,2 11-5 16,3 5-5-16,3 6-7 16</inkml:trace>
  <inkml:trace contextRef="#ctx0" brushRef="#br0" timeOffset="317130.5043">30662 1005 4 0,'-17'-24'77'0,"-1"0"7"15,2 0-2-15,-2 1-2 16,4 3-44-16,-1 0 0 0,15 20-10 16,-17-25-9-16,-1 0-6 15,18 25-5-15,0 0-2 16,-27-4-3-16,22 11-1 16,0 15 0-16,3-4 0 0,2 9 0 15,0-4 1 1,0 5-1-16,7-2 1 0,3-2 1 15,1 2 2-15,2-3 1 16,3-3 0-16,0-6 2 16,1-8 0-16,-17-6 0 15,0 0 1-15,22-6-8 0,0-3 0 16,-9-12 0-16,-1-2 0 16,-5-4 0-16,1 0 0 15,-8 0 0-15,0-1 0 16,-7 7 0-16,-3 0 0 15,10 21 0-15,-47-28-16 0,32 27-68 16,1 6-2-16,3 8-4 16,4 5-7-1,4 2-5-15</inkml:trace>
  <inkml:trace contextRef="#ctx0" brushRef="#br0" timeOffset="317530.6013">31038 988 24 0,'22'-21'89'15,"1"0"-2"-15,-23 21-2 16,14-20-5-16,1-2-2 16,-17 12-68-16,2 10-2 0,-14 5-1 15,6 4-4-15,0 4-1 16,3 5-2-16,1 2 1 15,4 3-1-15,11 0 1 16,-2 2 1-16,3-3 0 0,1-3 1 16,7-1 2-16,2-6 0 15,3-4 1 1,-3-7 0-16,-22-1 1 0,25 0-7 16,0-4 0-16,-3-13 0 15,-2 1 0-15,-4-11 0 0,-1 1 0 16,-11-4 0-16,1-1 0 15,-8 4 0-15,-3-2 0 16,-13 11 0-16,-1 2 0 16,-30 4 0-16,23 12-8 15,6 6-78-15,0 9-2 0,6 4-5 16,3 5-6-16,5 7-4 16</inkml:trace>
  <inkml:trace contextRef="#ctx0" brushRef="#br0" timeOffset="318875.7524">31789 1017 10 0,'0'0'88'16,"6"-27"1"-16,0-1-5 16,-6 28-4-16,0-22-3 15,0-2-62-15,0 24-5 16,0 0-3-16,0 0-4 16,-25-26-2-16,25 26-2 0,-12 8 2 15,4 2-1-15,5 8 1 16,1-3 1-16,5 6 0 15,6-7 0-15,0 1 2 16,7-1 1-16,3-1 1 0,-2 0 2 16,5-3 0-16,-22-10 1 15,0 0-9-15,29 0 0 16,-1 3 0-16,-28-3 0 16,20-13 0-16,-1-2 0 15,-19 15 0-15,0-25 0 0,-1 0 0 16,1 25 0-16,-46-25 0 15,20 23-7-15,4 7-81 16,5 8-2-16,-3 1-4 16,11 3-6-16,-9 2-2 15</inkml:trace>
  <inkml:trace contextRef="#ctx0" brushRef="#br0" timeOffset="322500.8606">25658 1992 9 0,'-20'-4'91'16,"5"-4"4"-16,12-1-6 15,4-5-4-15,19-5-1 16,1 0-70-16,32-4-1 16,14 0-2-16,10-2-4 15,10 1-2-15,4 2-2 0,1 3-2 16,-10 5-5-1,-4 4-9-15,-19 4-11 0,-12 3-45 16,-14 3-17-16,-15 7-3 16,-18-7-8-16,-4 26 16 15,-15-20 38-15</inkml:trace>
  <inkml:trace contextRef="#ctx0" brushRef="#br0" timeOffset="322696.7355">26336 1801 59 0,'-30'0'88'16,"1"-6"1"-16,5 0-2 0,1-11-19 15,5 14-28-15,4 3-14 16,-1 0-8-16,3 6-7 15,-1 8-3-15,5 11-3 16,-2 11-1-16,2 9-2 0,1 12 0 16,-4 18 2-1,1 5-4-15,1 0 0 16,0 3 0-16,0-10-11 16,9-21-63-16,-6 10-10 15,-1-14-4-15,6-19-8 16,0-12-6-16</inkml:trace>
  <inkml:trace contextRef="#ctx0" brushRef="#br0" timeOffset="322885.7491">25809 2481 13 0,'-27'2'88'16,"4"6"6"-16,10-5-5 15,13-3-3-15,7 0-3 16,26-14-64-16,16 6-6 15,14-2-1-15,14-1-2 0,11-8-6 16,14 3-19-16,-7-2-67 16,6-4-4-16,-2 0-3 15,-4-6-9-15,0 0-5 16</inkml:trace>
  <inkml:trace contextRef="#ctx0" brushRef="#br0" timeOffset="323292.3101">27853 1982 18 0,'-18'-6'88'16,"9"-2"-10"-16,2-3-23 15,7-1-54-15,23 2 0 16,5 0-88-16,4 7-3 0</inkml:trace>
  <inkml:trace contextRef="#ctx0" brushRef="#br0" timeOffset="323431.5845">27910 2160 69 0,'-29'28'91'16,"9"-4"-4"-16,9-8-6 0,14-6-2 15,20-2-70-15,22-3-22 16,18-4-57-16,11-12-7 16,8-2-8-16,6-5-6 0</inkml:trace>
  <inkml:trace contextRef="#ctx0" brushRef="#br0" timeOffset="323627.9008">28684 1814 59 0,'0'-33'100'0,"-8"5"-4"15,1 8-7-15,-3 6-3 16,1 25-29-16,9-11-45 16,-13 19-3-16,9 7-6 15,0 12-3-15,-1 8 0 0,-1 11 0 16,-1 9 0-16,-2 6 0 15,0 1-7-15,-3-5-12 16,5-3-64-16,3-3-3 16,1-11-4-16,6-12-6 0,8-16-4 15</inkml:trace>
  <inkml:trace contextRef="#ctx0" brushRef="#br0" timeOffset="323972.9429">28873 1970 10 0,'7'-39'94'16,"-3"7"-1"-16,-3 13-5 0,-1 19-4 16,-8 0-2-16,-5 21-70 15,2 8-4-15,2 7-2 16,-3 6-2-16,5 5-2 0,2 0 1 16,8-1-1-1,14-9 1-15,10-8 0 16,3-8 0-16,11-13 0 15,-2-11 0-15,-1-14 0 16,2-11 0-16,-12-9-1 0,-9-9-2 16,-13-6 0-16,-6-3 0 15,-6 5 0-15,-11 8 0 16,-5 3 0-16,-7 13 0 16,-5 11 0-16,-5 19 0 0,2 19 0 15,3 19-6-15,-2 13-39 16,18 9-42-1,9 6-2-15,9-2-5 16,13-4-5-16</inkml:trace>
  <inkml:trace contextRef="#ctx0" brushRef="#br0" timeOffset="324339.5806">29562 1941 19 0,'1'-22'95'0,"-2"10"-2"16,1 12-6-16,-21 6-3 16,8 16-2-16,-4 5-74 15,7 6-3-15,1 4 0 16,3 2-2-16,6 2 0 0,12-7 0 16,10-5 0-1,3-11-1-15,8-9 1 16,4-9 0-16,-1-9 0 15,0-15 1-15,-6-10-1 0,-7-9 0 16,-8-7-3-16,-6-4 0 16,-9-1 0-16,-2 2 0 15,-8 3 0-15,-6 6 0 16,-5 9 0-16,-4 14 0 0,-5 17 0 16,0 13 0-16,-1 20 0 15,8 20-14-15,-5 13-72 16,15 0-2-16,5 6-5 15,10-4-6-15,30-9-2 16</inkml:trace>
  <inkml:trace contextRef="#ctx0" brushRef="#br0" timeOffset="324703.7133">30127 1875 25 0,'-10'-18'96'0,"-6"10"-2"15,-2 9-6-15,0 14-3 16,-1 12-5-16,2 8-73 0,5 8-1 16,1 8-3-1,6 0-1-15,13 4 0 16,12-5 0-16,7-6 1 16,8-9 0-16,6-6 0 15,4-15 0-15,2-10 0 16,-2-6 1-16,-11-18-2 0,-8-11-2 15,-3-5 0-15,-10-8 0 16,-9-7 0-16,-4-4 0 0,-7 3 0 16,-10-1 0-16,-5 7 0 15,-6 13 0-15,-6 9 0 16,-2 18 0-16,-1 11 0 16,2 26-4-16,-1 2-37 15,10 19-47-15,6 8-1 16,10 1-4-16,9 1-8 0,11-6 6 15</inkml:trace>
  <inkml:trace contextRef="#ctx0" brushRef="#br0" timeOffset="325051.7589">30759 1949 23 0,'-2'-24'95'0,"-11"6"-2"15,0 15-6-15,-5 8-5 16,-1 16-1-16,-30 9-75 16,30 11-1-16,6 9-2 0,2 2 0 15,8 5-1-15,4-3-1 16,7-8 2-16,18-5-1 16,3-12 1-16,8-9 1 0,1-13 2 15,5-7 0 1,-4-17 0-16,-6-5-6 0,-1-13 0 0,-8-4 0 15,-9-12 0-15,-10-7 0 16,-3-1 0-16,-8-2 0 16,-7 6 0-16,-8 4 0 15,-6 13 0-15,-15 8 0 16,-15 27-78-16,5 13-13 0,-5 19-3 16,5 10-6-1,1 5-6-15</inkml:trace>
  <inkml:trace contextRef="#ctx0" brushRef="#br0" timeOffset="326741.2806">25037 3546 45 0,'2'-40'93'0,"3"0"-2"15,0-4-5-15,0 2 0 16,-31 4-55-16,26 2-6 16,5 5-3-16,-4 4-9 0,0 7-4 15,-1 11-4-15,0 9 0 16,-4 18-5-16,-5 11 0 16,-1 11 0-16,-2 10 0 15,-2 6 0-15,-1 9 0 16,0 0-2-16,2 0-2 0,-3-9-8 15,5-2-11-15,4 1-56 16,6-21-7-16,1-14-5 16,0-20-6-16,6 3-3 0</inkml:trace>
  <inkml:trace contextRef="#ctx0" brushRef="#br0" timeOffset="327178.2755">24971 3418 80 0,'-6'-44'97'0,"0"6"-4"15,0 8-8-15,3 8-2 0,3 6-58 16,0 16-7-16,17 1-6 16,-1 5-7-16,12 15-3 15,2 10-1-15,5 3 0 16,7 6-1-16,1 5-1 0,-1 2 1 16,3 3-4-16,-6-2-2 15,0-5-4 1,-5-6-3-16,-1-8-3 0,-4-8-1 15,2-11 0-15,-7-10 1 0,-3-10 5 16,1-11 7 0,-9-11 6-16,2-4 5 0,-11-7 7 15,-1 0 3-15,-3-7 1 16,-5 3 1-16,-3 1-3 16,-4 3 0-16,4 4-4 15,-4 9-9-15,2 7-3 0,3 6 0 16,7 17 0-16,-16 1 0 15,12 22 0-15,-1 11 0 16,0 8 0-16,1 6 0 0,3 11 0 16,-2 5 0-16,3 5 0 15,0-5 0-15,4-2-4 16,2-15-26-16,2-2-56 0,13-13-3 16,4-14-5-16,7-13-7 15,4-8 0-15</inkml:trace>
  <inkml:trace contextRef="#ctx0" brushRef="#br0" timeOffset="327508.8122">25809 3496 13 0,'10'-38'98'0,"-2"7"-3"15,0 3-4-15,1 7-4 16,4 4-5-16,39 5-65 16,-31 1-6-16,2 3-4 15,4 2-3-15,-3 1-3 16,1 2 0-16,-2 1-2 15,-4 2 2-15,-10 0-1 0,-9 0 0 16,0 0 1-16,0 0 0 16,0 0 1-16,-16 7-2 15,1-1 0-15,-3-1 0 0,2 7 0 16,-1 4 0-16,4 5 0 16,-3 3 0-1,4 5 0-15,4 5 0 0,1 1 0 16,0 5 0-16,7-1 0 0,0 2 0 15,0-4 0-15,7 2 0 16,-4-4-22-16,-11 0-63 16,12-3-5-16,0-4-2 15,-4-6-9-15,0-1-2 0</inkml:trace>
  <inkml:trace contextRef="#ctx0" brushRef="#br0" timeOffset="327684.8946">25836 3927 85 0,'-15'2'95'15,"1"3"-4"-15,14-5-4 16,0 0-1-16,0 0-60 0,17 3-12 16,6-5-5-16,7-4-3 15,8 0-5-15,8-5-10 16,11-10-52-16,0 10-24 16,3-2-3-16,2-3-8 15,1 2-4-15</inkml:trace>
  <inkml:trace contextRef="#ctx0" brushRef="#br0" timeOffset="327954.2207">26892 3641 19 0,'-19'-4'98'15,"5"1"-3"-15,3-4-7 0,11 7-5 16,1-17-3-16,14 2-78 16,16 9-20-16,-5 5-44 15,9-5-20-15,-2 2-6 0,-6 4-6 16,-3 6-3-16</inkml:trace>
  <inkml:trace contextRef="#ctx0" brushRef="#br0" timeOffset="328092.8069">26924 3761 69 0,'-27'27'93'15,"7"-6"-2"-15,6-5-7 16,14-16-1-16,3 11-61 0,23-11-13 16,3-4-41-16,18-10-43 15,8-5-6-15,5-6-9 16,9-4-7-16</inkml:trace>
  <inkml:trace contextRef="#ctx0" brushRef="#br0" timeOffset="329208.8397">27999 3471 34 0,'10'-68'89'15,"3"5"1"-15,-5 4-3 0,0 3-4 16,0 7-45-16,-5 7-15 16,2 7-4-16,-1 4-5 15,1 11-4-15,-5 7-4 16,0 13-1-16,0 0-2 0,-4 27-1 16,-3 7-1-16,1 9-1 15,-4 9 1-15,3 2 0 16,0 6-1-16,3-3 0 15,2-3-1-15,2-9 0 16,2-6 0-16,9-8 1 0,3-11-1 16,4-8 0-16,5-9 2 15,4-7 0-15,5-10 1 16,0-10 0-16,5-4 2 0,-6-9-4 16,-1-4 0-16,0-6 0 15,-5 0 0-15,-5-2 0 16,-2 4 0-16,-6 7 0 15,-3 3 0-15,-4 13 0 0,-3 12 0 16,-2 10 0-16,-1 24 0 16,-7 17 0-16,-2 11 0 15,0 11 0-15,-1 10 0 0,-3 7 0 16,1 2 0-16,3 1 0 16,1-6 0-16,6-5-3 15,2-12-15-15,10-6-19 16,16-15-51-16,2-19-2 0,6-13-5 15,7-13-6-15</inkml:trace>
  <inkml:trace contextRef="#ctx0" brushRef="#br0" timeOffset="329577.9885">28721 3594 29 0,'20'-68'92'16,"0"5"1"-16,-7 2-3 16,-5 9-3-16,-23 8-48 0,15 7-10 15,-5 18-9-15,-4 13-5 16,-5 13-7-16,-4 17-2 15,-1 10-3-15,-1 8-3 16,3 10 0-16,0 5 0 16,8 2 0-16,9-3 0 0,9-7 0 15,11-6 0-15,7-7 0 16,10-11 0-16,5-11 0 16,4-11 0-16,-2-9 0 15,-2-12 0-15,-8-10 0 0,-5-8 0 16,-8-7 0-16,-7-5 0 15,-11-6 0-15,-3-3 0 16,-12 5 0-16,-9 5 0 16,-6 8 0-16,-8 11 0 15,-6 14 0-15,-4 14 0 0,1 16 0 16,1 17 0-16,5 10 0 16,5 6 0-16,15 9-26 15,18 2-61-15,4-6-4 16,17-1-4-16,13-7-7 15,13-10-2-15</inkml:trace>
  <inkml:trace contextRef="#ctx0" brushRef="#br0" timeOffset="329986.8084">29340 3432 7 0,'5'-33'99'0,"-6"5"-2"0,-5 7-7 16,-7 11-3-16,-1 10-2 15,-3 11-67-15,-5 12-7 16,3 10-5-16,-1 6-3 16,3 9-2-16,4 1 0 15,2 7-1-15,9-4 0 0,4-2 0 16,14-5 0-16,9-7 1 16,8-8 1-16,7-12-1 15,3-9 1-15,1-11-2 0,1-16 0 16,-5-9 0-16,-4-10 0 15,-8-8 0-15,-5-10 0 16,-8-2 0-16,-7-4 0 16,-8-3 0-16,-4 3 0 0,-9 4 0 15,-9 6 0-15,-3 11 0 16,-8 13 0-16,0 14 0 16,-6 13 0-16,4 20 0 0,-1 16 0 15,1 12 0-15,3 7 0 16,10 8 0-16,2 0-24 15,14 2-65-15,6-4-2 0,19-7-5 16,12-11-8-16,14-13 0 16</inkml:trace>
  <inkml:trace contextRef="#ctx0" brushRef="#br0" timeOffset="330393.9695">30017 3443 3 0,'8'-29'94'0,"-7"8"3"0,-1 1-6 16,-1 10-6-16,-9 4-2 16,-1 6-65-16,-1 9-5 15,-4 9-5-15,1 5-4 16,0 8-3-16,2 5-1 16,1 3 0-16,5 1-1 0,7 1 0 15,3-1 2-15,14-4-2 16,9-5 3-16,5-5-1 15,8-8 1-15,5-8 1 16,0-8-1-16,1-2 1 0,-4-15 0 16,-6-6-3-1,-6-8 0-15,-5-6 0 0,-11-4 0 16,-8-6 0-16,-5-5 0 16,-9 1 0-16,-9 2 0 0,-8 2 0 15,-6 6 0-15,-6 10 0 16,-4 11 0-16,-5 13 0 15,4 12 0-15,-2 16 0 16,8 12 0-16,4 5 0 0,15 14-27 16,14 0-60-16,4 0-4 15,8-3-4-15,12-3-9 16,14-6 0-16</inkml:trace>
  <inkml:trace contextRef="#ctx0" brushRef="#br0" timeOffset="330791.7367">30660 3409 93 0,'4'-35'99'0,"-3"9"-5"16,-1 5-7-16,-1 5-2 16,-30 7-66-16,31 9-3 15,-14 2-6-15,-3 11-5 16,0 11-2-16,1 9-3 15,-7 6-2-15,0 7 2 16,-3 6 0-16,4 1-1 0,3 0 1 16,13-3-1-16,6-5 0 15,4-9 1-15,13-4 1 0,15-14-1 16,4-10 1-16,3-7 0 16,1-13 1-16,-2-9-2 15,-3-10 0-15,-5-6 0 16,-9-6 0-16,-10-6 0 15,-5-2 0-15,-6 4 0 0,-6-1 0 16,-6 6 0-16,-3 6 0 16,-13 7 0-16,3 14 0 15,-11 5-16-15,-2 15-71 0,-5 13-3 16,-2 7-5-16,-4 5-8 16,0 4-3-16</inkml:trace>
  <inkml:trace contextRef="#ctx0" brushRef="#br0" timeOffset="333562.5836">25100 4924 28 0,'0'-32'91'0,"0"-3"-1"0,0 5-2 15,-1-3-4-15,-2 5-45 16,-1 4-12-16,1 3-7 16,-1 7-8-16,4 14-3 0,-15 0-2 15,5 13-3-15,2 14-2 16,-5 7 0-16,0 12-2 16,1 7 1-16,-2 9 0 0,1 5 0 15,2 1-1-15,1 2-1 16,2-7 2-16,1-5 1 15,7-3 1-15,0-10-3 0,8-8 0 16,5-10 0-16,9-6 0 16,3-9 0-1,6-7 0-15,8-4 0 0,-2-6 0 16,1-9 0-16,0-3-12 0,-8-10-24 16,-7 0-52-16,0-4-2 15,-7-2-6-15,-7-2-6 16</inkml:trace>
  <inkml:trace contextRef="#ctx0" brushRef="#br0" timeOffset="333739.1703">25142 5116 54 0,'-19'0'93'0,"3"0"-1"0,16 0-5 16,0 0-4-16,2-12-49 16,21 4-16-16,8-4-6 15,7-1-5-15,0-5-7 0,3 3-7 16,-3-3-9-16,-2 1-16 15,-5 11-43-15,-12-12-9 16,-11 0-8-16,-10-2-6 16</inkml:trace>
  <inkml:trace contextRef="#ctx0" brushRef="#br0" timeOffset="333881.6709">25266 4845 19 0,'-36'-14'92'0,"4"1"2"16,4 5-5-16,9 3-3 15,4 0-40-15,15 5-15 0,0-9-12 16,11 3-6-16,9 2-6 15,13-3-6-15,7 4-7 16,3-5-21-16,6 3-57 0,7 4-3 16,5 0-4-16,-2 1-7 15,1 2-3 1</inkml:trace>
  <inkml:trace contextRef="#ctx0" brushRef="#br0" timeOffset="334215.2323">26031 4999 5 0,'-21'14'96'0,"5"-1"0"15,3-7-7-15,13-6-5 16,-11 5-2-16,11-5-69 16,14-5-8-16,-2 2-2 15,3 3-6-15,-2-1-1 16,0 1-2-16,-5 6 0 0,-5 3 0 15,-3 6 0-15,-4 1 2 16,-7 3 0-16,-1 1 3 16,-2 4 3-16,1-6 2 0,5 0 1 15,3-5 1-15,5-4 0 16,8-2 0-16,12-5 0 16,9-2-1-16,8-9-7 15,13-1-13-15,2-5-65 0,13-6-4 16,6-2-6-16,6-6-5 15,4-1-3-15</inkml:trace>
  <inkml:trace contextRef="#ctx0" brushRef="#br0" timeOffset="334615.2967">27144 4798 9 0,'-14'-38'98'0,"4"7"0"16,-1 0-5-16,3 7-5 15,2 6-3-15,6 18-71 16,-10-6-3-16,7 16-4 16,1 15-3-16,-1 8 0 15,-1 10-4-15,-2 7 0 16,1 7 0-16,-5 2 0 0,2 1 0 15,-5-6-14-15,7 0-24 16,-7-9-49-16,4-12-2 0,-1-9-6 16,5-13-8-16</inkml:trace>
  <inkml:trace contextRef="#ctx0" brushRef="#br0" timeOffset="334842.5764">27027 4852 6 0,'3'-49'99'0,"-1"7"-1"15,5 8-7-15,-1 5-4 0,6 10-1 16,-1 9-68-16,8 10-6 16,5 9-4-16,2 8-2 15,5 10-6-15,-1 3 0 16,4 7 0-16,-2 1 0 16,1 2 0-16,-5-3-3 0,4-2-10 15,-5-8-17-15,-5-6-56 16,2-9-4-16,-2-9-5 0,2-3-6 15,-2-12 8-15</inkml:trace>
  <inkml:trace contextRef="#ctx0" brushRef="#br0" timeOffset="335045.0825">27535 4879 10 0,'5'-38'91'15,"-5"-3"4"-15,0 2-4 0,-1 3-4 16,7 3-38-16,-6 7-17 16,-7 6-11-16,1 10-6 15,-5 10-5-15,2 8-3 16,-2 11-4-16,1 11-3 0,0 5 0 15,-1 8 0-15,4 4 0 16,-2 3 0-16,6-2 0 16,3-1 0-16,0-6-4 15,12 2-28-15,2-16-55 16,7-6-4-16,4-12-4 16,5-9-9-16,4-6 6 0</inkml:trace>
  <inkml:trace contextRef="#ctx0" brushRef="#br0" timeOffset="335362.0812">27834 4785 0 0,'17'-31'97'16,"-1"0"0"-16,2 6-5 15,2 5-6-15,2 4-1 0,7 3-68 16,-1 2-5-16,5 2-5 16,-1 3-4-16,-1 0-1 15,-5 3-2-15,-5 2 1 16,-7-1-1-16,-5 2 1 0,-9 0-1 15,0 0 0-15,-12 0 0 16,-4 0 1-16,0 3 1 16,-3 1 0-16,1 3 0 15,-2 5 0-15,0 6 0 16,2 3-2-16,0 3 0 16,2 7 0-16,2 5 0 0,6 2 0 15,-2 4 0-15,6-2 0 0,1-2 0 16,3 4 0-16,-3-7-28 15,1-2-60-15,1-1-2 16,-3-8-6-16,2-5-6 16,-1-3-1-16</inkml:trace>
  <inkml:trace contextRef="#ctx0" brushRef="#br0" timeOffset="335536.4843">27851 5179 38 0,'-16'0'102'0,"5"2"-3"15,11-2-8-15,0 0-2 16,11-36-15-16,21 25-63 15,16 1-4-15,10-5-7 16,11 0 0-16,3-5 0 0,6 13-33 16,-6-5-54-16,-11 4-3 15,-13 2-6-15,-16 4-5 16,-13 2-3-16</inkml:trace>
  <inkml:trace contextRef="#ctx0" brushRef="#br0" timeOffset="335869.2881">26684 5757 43 0,'-78'6'103'0,"9"1"-5"16,8-9-5-16,12 2-3 15,16-2-6-15,26-9-84 16,21 2 0-16,29-5 0 16,32-2 0-16,34-6 0 0,24 1 0 15,25-3 0-15,19 1 0 16,8-1 0-16,-2 3 0 16,-13 1 0-16,-13 6 0 15,-24 1 0-15,-23 2 0 0,-24 3 0 16,-24 3 0-16,-20-1 0 15,-17 6 0-15,-23 12-33 16,-6-8-59-16,-14 0-2 16,-12 0-7-16,-6 3-8 0</inkml:trace>
  <inkml:trace contextRef="#ctx0" brushRef="#br0" timeOffset="336366.2418">27483 6263 17 0,'-13'-22'96'0,"2"4"-1"16,-5 6-3-16,3 6-5 0,-3 6-3 15,5 0-66-15,-1 8-7 16,1 0 0-16,7 4-11 16,1-2 0-16,3-10 0 15,4 13 0-15,-4-13 0 16,16 0 0-16,-16 0 0 0,16-10 0 16,-16 10 0-16,1-16 0 15,-5 10 0-15,-12 4 0 16,0 3 0-16,-6 5 0 0,6 12-9 15,13 0-78-15,-8-2-3 16,9 2-3-16,7-6-7 16,21-5-3-16</inkml:trace>
  <inkml:trace contextRef="#ctx0" brushRef="#br0" timeOffset="336589.524">27924 6047 49 0,'7'-26'104'15,"-1"4"-3"-15,-6 1-7 16,0 6-2-16,0 4-21 0,-27 6-71 16,27 5 0-16,-8 19 0 15,4 7 0-15,-5 5 0 16,2 11 0-16,-1 5 0 16,3 9 0-16,1-4 0 15,4 4 0-15,0-10 0 0,1 0-69 16,7-8-23-16,4-10-2 15,2-10-8-15,2-14-4 16</inkml:trace>
  <inkml:trace contextRef="#ctx0" brushRef="#br0" timeOffset="337248.1876">28097 6234 25 0,'22'-43'99'0,"3"4"-2"0,2 3-6 15,3 5-3-15,0-6-4 16,4 23-66-16,0 11-9 15,-4 3-9-15,-1 17 0 16,-9 7 0-16,-6 7 0 0,-9 5 0 16,-5 6 0-16,-13 0 0 15,-7 0 0-15,-5-5 0 16,-4-7 0-16,5-5 0 16,5-8 0-16,2-6 0 15,17-11 0-15,0 0 0 0,0 0 0 16,17-7 0-16,4 1 0 15,2 2 0-15,5 0 0 16,4 1 0-16,3 1 0 16,2-3 0-16,3-4 0 0,1-4 0 15,2-5 0-15,-1-5 0 16,-2-7 0-16,-2-3 0 16,-3-6 0-16,-5-1 0 0,-7 0 0 15,-2 1 0-15,-5 0 0 16,-6 7 0-16,-1 3 0 15,-8 6 0-15,1 7 0 0,-2 16 0 16,-2-9 0-16,2 9 0 16,-14 17 0-16,10-1 0 15,4 8 0-15,3 2 0 16,10 7 0-16,7-1 0 16,7 2 0-16,8 1 0 0,6-1 0 15,-1 3 0-15,1-2 0 16,-9-2 0-16,-9 0 0 15,-13 0 0-15,-12-4 0 0,-19-2 0 16,-14-5 0-16,-9-8 0 16,-7-5 0-16,-6-13-26 15,17-14-64-15,-8-9-3 16,11-11-5-16,11-25 5 0,9 8 63 16,13-1 13-16,2-7 22 15,10 10 40-15,-5-4 49 16,18 3-4-16,8 0-7 0,7 21-8 15,10-10-60-15,1 4-46 16,12 0-48-16,9 3-3 16,2 2-10-16,2 5-6 15</inkml:trace>
  <inkml:trace contextRef="#ctx0" brushRef="#br0" timeOffset="337857.9498">29542 5391 31 0,'-33'8'101'16,"10"-2"-3"-16,11-4-5 16,12-2-6-16,6-5-3 15,19-6-78-15,13 2-7 0,5-5-9 16,14-15-58-16,2 17-20 15,1 0-4-15,-4 3-6 16,-4 3-5-16</inkml:trace>
  <inkml:trace contextRef="#ctx0" brushRef="#br0" timeOffset="337996.8245">29743 5447 79 0,'-71'35'101'0,"6"-4"-7"0,7-6-8 15,10-8-1-15,15 23-43 16,17-32-36-16,16-8-7 15,0 0-7-15,19-1-14 16,6-5-61-16,7 0-3 0,2-3-4 16,2 1-7-16,-1-2 0 15</inkml:trace>
  <inkml:trace contextRef="#ctx0" brushRef="#br0" timeOffset="344204.8936">30711 4802 47 0,'0'0'93'15,"-14"-20"-2"-15,8 8-5 16,-1-4-3-16,7-3-59 15,0 1-3-15,7-1-6 16,5 1-5-16,6-1-5 0,5 3-1 16,5 1-1-16,3 8-1 15,3 2-2-15,-2 5 1 16,-3 11-1-16,-3 7 0 16,-7 7 0-16,-13 8 1 0,-6 1-1 15,-14 7 0-15,-9-3 1 16,-10 3 0-16,-7-5 0 15,2-6 1-15,-1-5-1 16,7-5-1-16,5-6 0 0,10-5 0 16,8-6 1-16,9-3-1 15,15-3-1-15,4 0 1 16,5 0 0-16,3 2 1 16,3 1-1-16,-1 6 1 0,2 8 0 15,-5 5 0-15,-3 5 1 16,-4 5-1-16,-4 4 2 15,-5 2 0-15,-8 1 0 16,-2-2 0-16,-12 2-3 0,-9-6 0 16,-6 0 0-16,-8-5 0 15,-9-4 0-15,2-4 0 16,0-4 0-16,-3-3 0 16,5-8 0-16,13-2 0 0,1 5-57 15,22-17-34-15,6-10-3 16,18-10-8-16,11-7-6 15</inkml:trace>
  <inkml:trace contextRef="#ctx0" brushRef="#br0" timeOffset="344561.5031">31353 4755 92 0,'29'-30'96'0,"1"5"-4"15,-3 3-7-15,3 5-1 16,1 6-66-16,3 6-5 0,0 5-5 15,-2 11-2-15,-7 10-2 16,-8 7 0-16,-16 8-2 16,-7 7 1-16,-23 4-2 15,-10 3 2-15,-13 0-3 16,-8-2 0-16,-3 0 0 16,2-7 0-16,11-7 0 0,7-9 0 15,14-6 0-15,10-6 0 16,19-13 0-16,0 0 0 0,12 2 0 15,5-2 0-15,0-1 0 16,9 1 0-16,5 4 0 16,4 9 0-16,1 5 0 15,2 5 0-15,2 5 0 0,7 2 0 16,1 3-4-16,0-10-21 16,-5 2-62-16,3-9-2 15,5-8-3-15,-14-8-10 16,6-4-3-16</inkml:trace>
  <inkml:trace contextRef="#ctx0" brushRef="#br0" timeOffset="344924.43">32052 5034 80 0,'6'-44'99'0,"-2"6"-6"16,-4 4-6-16,-6 10 1 16,-3 11-64-16,-6 8-7 15,-4 9-7-15,0 13-3 0,-3 11-3 16,-3 8-2-16,9 7-2 15,7 9 0-15,1 1 0 16,8 0 0-16,12-2 0 16,9-3 0-16,11-9 0 15,18-11 0-15,-11-8 0 0,2-11 0 16,1-9 0-16,0-10 0 16,-8-13 0-16,-7-8 0 15,-8-8 0-15,-16-7 0 0,1-5 0 16,-4-3 0-1,-8-1 0-15,-17 4 0 0,-5 6 0 16,-3 4 0-16,-3 12 0 16,-4 11 0-16,-1 14 0 0,0 8 0 15,9 21 0-15,6 4-9 16,23 12-80-16,3 6-2 16,11 3-5-16,15-1-5 15,7-2-4-15</inkml:trace>
  <inkml:trace contextRef="#ctx0" brushRef="#br0" timeOffset="345330.8077">32682 5064 1 0,'15'-35'98'0,"1"3"1"16,-11 2-5-16,-3 8-6 0,-3 4 0 15,-6 8-69-15,-6 10-5 16,-9 7-6-16,4 15-6 15,1 9-2-15,-3 8 0 16,5 8 0-16,-1 3 0 16,4 5 0-16,12-2 0 0,10-4 0 15,8-7 0-15,3-5 0 16,14-11 0-16,-1-7 0 16,2-10 0-16,4-9 0 0,-7-10 0 15,-4-8 0-15,-2-12 0 16,-9-6 0-16,-10-8 0 15,8-10 0-15,-8-2 0 16,-8-3 0-16,-7 2 0 16,-2 3 0-16,-16 9 0 0,0 7 0 15,-10 12 0-15,-7 14 0 16,-8 12 0-16,9 13 0 0,3 14 0 16,2 6 0-1,14 15-39-15,10 2-49 0,12 0-4 16,10 2-5-16,11-8-7 15</inkml:trace>
  <inkml:trace contextRef="#ctx0" brushRef="#br0" timeOffset="345724.1709">33103 5020 89 0,'0'-35'100'0,"3"5"-7"16,-2 9-5-16,-1 5-2 15,0 16-64-15,0 0-7 0,-11 2-6 16,-1 21-4-16,5 6-1 16,-5 9-4-16,-4 6 0 15,4 2 0-15,11 2 0 0,-7-1 0 16,8-4 0-16,9-6 0 31,9-5 0-31,2-11 0 0,10-7 0 0,0-11 0 16,-4-3 0-16,6-13 0 0,-18 2 0 15,-1-8 0-15,8-17 0 16,-5-12 0 0,-7 0 0-16,-8 19 0 0,-1-3 0 15,-5-25 0-15,-12 0 0 16,-7 8 0-16,1 16 0 16,0 12 0-16,-6 14 0 15,8 13 0-15,-1 17 0 0,8 17-25 16,16 5-63-16,1 4-3 15,3 1-4-15,4-3-6 16,10-6-3-16</inkml:trace>
  <inkml:trace contextRef="#ctx0" brushRef="#br0" timeOffset="346085.5356">33394 5199 94 0,'21'-18'100'0,"0"-3"-5"16,0-2-5-16,-4 4-1 15,-3 0-63-15,9-14-12 0,-16 10-11 16,-7 23-3-16,-22-1 0 16,19 6 0-16,-5 12 0 15,-3 24 0-15,-1 7 0 16,5 6 0-16,7-6 0 16,10-26 0-16,-1 0 0 15,-1-6 0-15,4 0 0 16,1-4 0-16,4-2 0 0,2-8 0 15,-3-2 0-15,1-6 0 16,1-6 0-16,-2-5 0 16,-1-4 0-16,-7-5 0 0,-3-4 0 15,6-14 0-15,-11-19 0 16,-2 2 0-16,-6 33 0 16,-6 1 0-16,-19-8 0 15,17 22-83-15,-13 4-10 16,-17 7-3-16,-7 8-6 15,-2 18-5-15</inkml:trace>
  <inkml:trace contextRef="#ctx0" brushRef="#br0" timeOffset="347426.621">24570 7482 4 0,'-2'-36'94'0,"-1"-2"3"0,1 5-5 16,-4 3-5-16,-1 3-3 15,1 6-65-15,1 6-6 16,-1 4-4-16,6 11-4 0,0 0-2 16,-7 12-2-16,7 16 0 15,7 13-1-15,4 10 2 16,-3 11-2-16,4 8-2 15,4 7 2-15,-2 0 0 16,2 0 2-16,2-8-2 16,-3-8 0-16,3-11 0 15,-3-12 0-15,1-9 0 16,-1-13 0-16,2-9 0 0,-6-14 0 16,3-13 0-16,0-8 0 15,2-9 0-15,0-8 0 16,4-8 0-16,-1-7 0 0,1-1 0 15,-2 0 0-15,-1 5 0 16,0 5 0-16,-2 8 0 16,-5 10 0-16,2 9 0 15,-4 12 0-15,3 12 0 16,2 9 0-16,-3 12-49 16,9-1-42-16,8 5-1 0,2 0-8 15,8 0-5-15</inkml:trace>
  <inkml:trace contextRef="#ctx0" brushRef="#br0" timeOffset="347728.2837">25491 7707 4 0,'-21'1'88'15,"6"0"0"-15,0-1-7 16,15 0-4-16,-14-13-5 0,14 13-75 15,0 7-7-15,0 1-7 16,1 10-5-16,-1 0 1 16,-5 7 0-16,-3 3 4 15,-4-1 6-15,-2 0 8 0,2-7 10 16,3 1 7-16,6-12 7 16,3-9-1-16,16 7-1 15,8-12 0-15,13-6-7 16,9-7-5-16,11 4-16 0,4-4-62 15,8 0-6-15,-5 2-5 16,1 0-4-16</inkml:trace>
  <inkml:trace contextRef="#ctx0" brushRef="#br0" timeOffset="349707.8291">27274 7436 88 0,'1'-30'94'15,"-1"-1"-4"-15,-1 6-5 0,-6-7-2 16,2 17-65-16,1 2-3 15,-1 5-4-15,5 8-4 16,0 0-3-16,-7 6-1 16,6 12-2-16,-1 5-1 0,-2 8 0 15,0 6-1-15,1 5 1 16,1 2 0-16,0 0 0 16,2-1-1-16,0-6 1 0,7-4 0 15,7-6 0-15,3-5 0 16,5-8 0-16,6-6 1 15,1-6 0-15,4-1 0 16,2-9-1-16,-1-7 1 0,0-2 0 16,-2-4 0-16,-3-3 1 15,-1 1-1-15,-5-3 1 16,-3-1 1-16,-3 0-3 0,-2 4 0 16,-6-1 0-16,0 6 0 15,-4 3 0-15,0 4 0 16,-5 11 0-16,0 0 0 0,0 0 0 15,-1 14 0-15,1 11 0 16,0 8 0-16,0 7 0 16,0 6 0-16,0 8 0 15,1 2 0-15,0 0 0 16,1 0 0-16,-2-2 0 0,0 1 0 16,0-7 0-16,0 4 0 15,0-15 0-15,11-3-82 16,2-7-7-16,6-13-3 15,7-12-8-15,9-12-4 0</inkml:trace>
  <inkml:trace contextRef="#ctx0" brushRef="#br0" timeOffset="350255.0508">28571 7485 73 0,'0'0'89'0,"0"0"-2"15,-22-2-5-15,2 4-2 16,0 5-62-16,-8 0-3 16,-3-3-1-16,1-5-3 15,0 1-2-15,0-4-1 0,6-8 0 16,4-2-2-16,7-7 0 16,6-1-1-16,7-4-5 15,6 2 0-15,11-1 0 16,5 4 0-16,5 3 0 15,2 6 0-15,4 8 0 0,-1 6 0 16,-2 11 0-16,-3 9 0 16,-5 9 0-16,-7 10 0 15,-6 7 0-15,-9 7 0 0,-7 6 0 16,-13 3 0-16,-12 0 0 16,-7-3 0-16,-8-1 0 15,0-9 0-15,-1-10 0 0,4-12 0 16,2-9 0-1,10-15 0-15,6-7 0 0,10-9 0 16,8-12 0-16,4-5 0 16,4 0 0-16,0 0 0 0,6 2 0 15,3 7 0-15,-1 5 0 16,2 4 0-16,3 11 0 16,2 2 0-16,2 8 0 15,4 7 0-15,0 3 0 16,4 1 0-16,-1 5 0 0,-1-2 0 15,0 5 0-15,-4-5 0 16,6-9-71-16,-8 7-19 0,3-4-2 16,-2-4-7-16,6-9-5 15</inkml:trace>
  <inkml:trace contextRef="#ctx0" brushRef="#br0" timeOffset="350663.6274">28877 7715 50 0,'3'-22'100'0,"-3"3"-5"16,-5 6-5-16,-4 10-3 15,-4-27-21-15,-2 34-51 16,0 17-7-16,2 6-8 0,-1 7 0 16,4 6 0-16,2 5 0 15,7 0 0-15,1-3 0 16,10-1 0-16,10-9 0 15,6-5 0-15,9-10 0 16,3-10 0-16,5-7 0 0,-2-12 0 16,1-8 0-16,-5-9 0 15,-3-3 0-15,-7-8 0 16,-10-2 0-16,-5-3 0 16,-8 1 0-16,-4 1 0 0,-12 1 0 15,-10 9 0-15,-6 3 0 16,-8 12 0-16,-7 8 0 0,-2 10 0 15,-4 13 0-15,3 12 0 16,3 7 0-16,11 8 0 16,3-6-17-16,18 10-73 15,11-2-2-15,15-4-5 16,17-7-6-16,11-8-2 16</inkml:trace>
  <inkml:trace contextRef="#ctx0" brushRef="#br0" timeOffset="351058.6087">29477 7732 13 0,'21'-26'101'0,"-12"4"-3"15,-8 5-5-15,-2 4-3 0,1 13-4 16,-9-6-67-16,-4 7-8 16,1 11-11-16,-2 4 0 15,3 8 0-15,0 6 0 16,3 3 0-16,2 4 0 0,4 1 0 15,4 0 0-15,10 0 0 16,5-8 0-16,6-4 0 16,6-11 0-16,2-6 0 15,0-8 0-15,3-5 0 0,-2-14 0 16,-9-7 0 0,3-3 0-16,-11-7 0 0,-3-2 0 15,-8-5 0-15,-4 3 0 16,-9-1 0-16,-9 3 0 15,-5 4 0-15,-7 6 0 0,-4 6 0 16,-5 7 0-16,-4 9 0 16,-1 5 0-16,6 15 0 15,1 4 0-15,10 10 0 16,6 3 0-16,15 8 0 0,18-2-88 16,10-4-4-16,12-5-4 15,11-6-6-15,15-10-2 0</inkml:trace>
  <inkml:trace contextRef="#ctx0" brushRef="#br0" timeOffset="351435.1862">30107 7651 18 0,'17'-29'100'0,"-3"2"-1"16,-11 6-5-16,-3 5-4 16,-4 5-2-16,4 11-69 0,-20-6-16 15,9 12-3-15,-2 11 0 16,1 8 0-16,1 7 0 15,4 8 0-15,4 2 0 16,3 4 0-16,11-2 0 16,7-4 0-16,10-6 0 15,6-6 0-15,7-11 0 0,4-5 0 16,3-12 0-16,-1-13 0 16,-4-8 0-16,-3-6 0 15,-9-9 0-15,-7-6 0 0,-6-5 0 31,-11-7 0-31,-7 3 0 0,-12 0 0 0,-9 4 0 16,-11 4 0-16,-6 9 0 16,-4 11 0-16,-3 9 0 0,1 13 0 15,4 9 0-15,8 12 0 16,8 15 0-16,6-1-16 16,12 12-75-16,6 4-3 15,5-2-4-15,12 0-7 0,3-5-1 16</inkml:trace>
  <inkml:trace contextRef="#ctx0" brushRef="#br0" timeOffset="351845.1818">30881 7695 16 0,'16'-25'102'0,"-5"-7"-1"16,2 3-7-16,-6-1-2 15,-3 4-2-15,-4 26-74 16,12-15-16-16,-9 4 0 0,-3 11 0 16,0 0 0-16,2 12 0 15,-3 12 0-15,1 8 0 16,-1 4 0-16,1 7 0 16,2 2 0-16,10 0 0 15,7-6 0-15,5-6 0 0,10-9 0 16,2-8 0-16,4-12 0 15,6-5 0-15,-1-15 0 16,-4-11 0-16,-6-3 0 16,-2-9 0-16,-15-7 0 0,-5-6 0 15,-12 1 0-15,-9-4 0 16,-13 3 0-16,-9 3 0 0,1 5 0 16,-11 5 0-16,3 9 0 15,-1 5 0-15,3 12 0 16,8 3-64-16,-10 0-32 15,6 7-1-15,-7-4-7 0,4 5-5 16</inkml:trace>
  <inkml:trace contextRef="#ctx0" brushRef="#br0" timeOffset="353962.6486">8594 16548 6 0,'-15'6'92'0,"-4"-5"0"0,2-1-4 15,-1 0-7-15,1-7 1 16,-1 0-74-16,8 4-1 16,10 3-2-16,0 0-2 0,0 0-1 15,0 0-1-15,-9-1 0 16,9 1-1-16,0 0-1 0,0 0-3 16,8 10-6-1,-8-10-19-15,8 21-52 0,6-5-3 16,3-1-4-16,3-1-7 15</inkml:trace>
  <inkml:trace contextRef="#ctx0" brushRef="#br0" timeOffset="354378.0529">10793 16695 16 0,'3'12'89'0,"-3"-12"0"16,-7 15-5-16,7-15-5 15,-11 0-1-15,11 0-75 16,-12-2-1-16,12 2 0 16,0 0-1-16,0 0 0 0,0 0-1 15,0 0-1-15,0 0 1 16,0 0-1-16,0 0-1 0,0 0-4 15,0 0-7-15,0 0-29 16,0 0-35-16,0 0-4 16,0 0-7-16,-3-19-2 15</inkml:trace>
  <inkml:trace contextRef="#ctx0" brushRef="#br0" timeOffset="355909.9576">30926 7514 28 0,'-2'-15'41'16,"2"0"-2"-16,0 2-1 15,0-1-4-15,0-1-1 16,6 2-3-16,-4 0-6 0,4 0-4 16,-3 1-1-16,3 2-1 15,-4 0-1-15,4 2-3 16,-6 8 0-16,5-10-4 16,-5 10-1-16,0 0-2 0,-6 10-1 15,-2 6-1-15,-8 9-2 16,-1 7-1-16,-2 7 0 15,1 8-1-15,-1 3 1 16,3 3-1-16,9 2-2 0,5-4-4 16,8 0-13-16,32 0-58 31,10-8-1-31,2-7-8 16,12-5-2-16</inkml:trace>
  <inkml:trace contextRef="#ctx0" brushRef="#br0" timeOffset="359410.6938">24516 9430 66 0,'0'-51'81'16,"0"0"-1"-16,0 1-2 0,0 3-37 16,-1 2-7-16,1 3-4 15,-1 5-10-15,0 1-5 0,-1 5-4 16,0 5-3 0,-1 1-1-16,-1 4-2 0,-3 3 0 15,3 2-2 1,2 4 0-16,-1 4-2 0,3 8 1 15,-6-13-1-15,6 13-1 0,0 0 0 16,0 0-1-16,0 0 1 16,-1 6-1-16,1 8 0 15,0 10 0-15,3 9 0 16,0 11 1-16,0 9-1 0,-2 14 1 16,-1 8 0-16,0 8 1 15,-6 5-1-15,-5 3 0 16,-1-2 0-16,-1 0 1 0,-2-6-1 15,-1-4 0-15,-1-9 0 16,5-8-2-16,0-8-1 16,4-12-3-16,3-11-6 0,5-8-11 15,0-14-26-15,0-9-33 16,24-22-3-16,0-11-6 16,2-9 0-16</inkml:trace>
  <inkml:trace contextRef="#ctx0" brushRef="#br0" timeOffset="359821.8615">24756 9444 5 0,'33'-69'73'0,"-1"8"4"0,-4 10-12 16,-3 9-9-16,-7 11-10 15,-1 12-12-15,-8 11-7 16,-9 8-7-16,10 11-5 0,-10 8-5 16,-10 13-2-16,-3 8-2 15,-9 8-1-15,-5 3 0 16,-7 4-1-16,-5 0-2 15,-5-3 1-15,0-4-1 16,3-10 2-16,2-6-1 0,4-7 2 16,7-11-1-16,7-8 0 15,9-6 1-15,12 0-1 16,-9-20-1-16,9 4 0 16,8 0-1-16,0-1-1 15,4 3 0-15,-1 6-1 0,4 5 1 16,2 9-1-16,2 11 0 15,0 12 1-15,1 6-1 16,3 9 0-16,1 6 0 16,-2 5 0-16,-1 1 0 0,3 0 0 15,-3 0 0-15,0-5-1 16,0-1-1-16,-1-4-4 16,0-11-10-16,8-1-28 0,2-12-40 15,1-10-2-15,3-11-7 16,1-8-5-16</inkml:trace>
  <inkml:trace contextRef="#ctx0" brushRef="#br0" timeOffset="360226.5652">25315 9853 19 0,'10'-37'89'16,"-6"3"0"-16,-4 7-4 16,-3 3-4-16,3 24-29 15,-16-13-28-15,0 8-5 0,1 8-8 16,-3 12-4-16,1 7-2 15,-1 7-1-15,4 8-1 16,-1 6-1-16,3 3 0 16,9 1 0-16,3-3 0 15,6-4 0-15,14-6-1 16,9-7 1-16,8-11-1 0,2-9 1 16,8-6 0-16,-1-14 1 15,5-8-1-15,-8-7-2 16,-3-5 0-16,-10-7 0 15,-7-2 0-15,-7 0 0 0,-11-3 0 16,-5 3 0-16,-14 0 0 16,-7 4 0-16,-9 6 0 0,-8 8 0 15,-5 9 0-15,-5 9 0 16,-4 9 0-16,1 14 0 16,1 7 0-16,4 6 0 15,8 8 0-15,6-1 0 16,19 3-8-16,4-2-77 0,21-6-4 15,15-8-4-15,14-5-6 16,9-4-4-16</inkml:trace>
  <inkml:trace contextRef="#ctx0" brushRef="#br0" timeOffset="360520.6625">26226 9826 17 0,'0'0'95'16,"-17"6"-1"-16,17-6-5 15,0 0-3-15,0 0-1 0,-35 1-71 16,35-1-2-16,13-1-2 15,1-5-4-15,3 0-5 16,2-4-6-16,6 3-14 16,-6 1-45-16,10-1-22 15,-5 0-3-15,-3 2-6 0,-7 5-6 16</inkml:trace>
  <inkml:trace contextRef="#ctx0" brushRef="#br0" timeOffset="360685.0737">26169 9966 82 0,'-16'20'94'0,"9"-3"-4"0,7-5-5 16,5-5-1-16,10-7-63 15,6 0-2-15,5-4-6 16,9-2-9-16,0-7-9 0,12-1-43 16,-5 2-35-16,-2-1-3 15,4-2-5-15,-7 0-8 16</inkml:trace>
  <inkml:trace contextRef="#ctx0" brushRef="#br0" timeOffset="363757.1211">27994 9599 14 0,'12'-67'90'0,"-4"-4"-2"0,1-1-1 15,-7 0-5-15,-2 8 1 16,-2 5-75-16,-5 15 2 16,2 11-1-16,-7 15-1 0,2 16-2 15,-8 9-3-15,3 16-2 16,-4 11 0-16,-2 8-1 15,-1 8 0-15,-1 4 0 0,4-1 0 16,3-6 1-16,7 0 0 16,-1-8-1-16,9-6 1 15,1-8-1-15,11-5 1 16,4-10 0-16,5-8 0 16,3-2 0-16,8-5 0 0,4-8 0 15,2 1 0-15,1-2-1 16,1 1 1-16,0 4-1 15,-2 6 0-15,-3 4 0 0,-3 9 0 16,-6 9-1-16,-2 8 1 16,-4 7 0-16,-4 5 0 15,-5 4 0-15,-5 3 0 16,-4-1 1-16,-1 0 1 0,-12-2 0 16,-3-5 1-16,-8-4 0 15,-2-6-3-15,-6-5 0 0,-5-6 0 16,-1-6 0-1,-3-6 0-15,3-5 0 0,-3-5 0 16,7-6-19-16,14-9-66 16,-4-6-3-16,5-6-4 0,5-9-7 15,8-3-3-15</inkml:trace>
  <inkml:trace contextRef="#ctx0" brushRef="#br0" timeOffset="364288.3218">27933 9336 82 0,'8'-29'92'0,"7"7"-7"16,7 2-4-16,9 4-2 0,13 2-60 16,6 3-6-16,9 4-6 15,9 3-4-15,5 2-2 16,2 3-2-16,-1 1-1 16,-2 3 0-16,-8 1 0 15,-5-3-1-15,-8 1 2 0,-9-3 0 16,-9-1 3-16,-9-1 1 15,-7-4 3-15,-5 0 0 16,-12 5 2-16,9-9-1 0,-9 9 0 16,0 0-1-1,-13 6-1-15,0 10-1 0,-2 10-1 16,-4 7-1-16,-1 10 0 16,-3 8-2-16,4 5 0 15,6 5 0-15,7-1 0 16,6-3 0-16,8-5 0 0,13-8 0 15,11-11 0-15,9-11 0 16,6-10 0-16,7-12 0 16,1-9 0-16,0-13 0 0,-6-8 0 15,-4-9 0-15,-9-6 0 16,-12-5 0-16,-8-3 0 16,-15 0 0-16,-4-2 0 0,-17 4 0 15,-10 5 0-15,-8 7 0 16,-8 10 0-16,-6 11 0 15,-6 12 0-15,2 11 0 0,-1 18 0 16,6 13 0 0,11 9 0-16,7 6 0 0,18 7-7 15,11-5-29-15,16 1-51 16,24-6-2-16,13-11-5 16,13-11-6-16,10-13 2 0</inkml:trace>
  <inkml:trace contextRef="#ctx0" brushRef="#br0" timeOffset="364678.8285">29446 9485 51 0,'12'-35'97'16,"-5"3"-3"-16,-7 3-7 15,-9 7-2-15,-2-21-29 0,-1 32-40 16,-3 11-4-16,-1 5-5 16,-1 15-4-16,-2 10 0 15,2 9-3-15,1 9 0 16,5 4 0-16,4 3 0 0,7-2 0 15,6 0 0-15,16-10 0 16,11-6 0-16,7-12 0 16,10-9 0-16,2-12 0 15,4-7 0-15,-4-14 0 16,-4-8 0-16,-9-7 0 16,-9-6 0-16,-10-5 0 0,-8-5 0 15,-11-2 0-15,-5-1 0 16,-12 5 0-16,-4 0 0 15,-9 8 0-15,-6 4 0 0,-4 15 0 16,-3 9 0-16,-3 9 0 16,3 14 0-16,5 14 0 15,2 7 0-15,12 12 0 0,5-1-18 16,18 6-68-16,8 1-4 16,17-7-2-16,15-7-7 15,9-11-2-15</inkml:trace>
  <inkml:trace contextRef="#ctx0" brushRef="#br0" timeOffset="365110.8487">30079 9466 14 0,'3'-30'96'0,"-3"4"-1"16,-7 1-6-16,-5 7-3 16,-1 4-3-16,-3 5-66 15,0 9-4-15,-2 8-6 0,3 12-3 16,-4 8-1-16,6 8-2 15,0 8 0-15,3 4 1 16,6 2-2-16,4 0 0 16,6-2 0-16,10-5 0 15,15-5 0-15,5-8 0 0,8-9 0 16,6-7 0-16,2-10 0 16,0-2 0-16,0-12 0 15,-5-8 0-15,-10-4 0 0,-6-9 0 16,-7-4 0-16,-8-5 0 15,-3 0 0-15,-9-5 0 16,-4-4 0-16,-3 7 0 16,-10 1 0-16,-5 5 0 15,-7 7 0-15,-8 11 0 0,-10 11 0 16,-4 7 0-16,-1 13 0 16,-1 9 0-16,4 7 0 0,9 8 0 15,5 3 0 1,15 5 0-16,11-9-32 15,5 2-56-15,25-7-3 0,16-8-4 16,12-9-5-16,7-9 0 16</inkml:trace>
  <inkml:trace contextRef="#ctx0" brushRef="#br0" timeOffset="365456.0653">30661 9532 67 0,'38'-39'93'0,"-6"0"-2"0,-6 2-5 15,-4 3-2-15,-6 6-50 16,-4 2-10-16,-2 7-8 15,-7 8-5-15,-3 11-6 0,0 0-5 16,-9 14 0-16,-2 10 0 16,-1 8 0-16,-3 7 0 15,4 4 0-15,3 5 0 16,6 0 0-16,4-2 0 0,11-9 0 16,9-5 0-16,8-13 0 15,11-8 0-15,3-11 0 16,1-11 0-16,0-12 0 15,-1-11 0-15,-11-3 0 16,-6-10 0-16,-10 0 0 16,-7-6 0-16,-9 3 0 0,-4 2 0 15,-14 6 0-15,-7 7 0 16,0 8 0-16,-10 8 0 16,1 17 0-16,-8 2 0 0,5 23 0 15,12 5-91-15,-11 9-2 16,0 3-4-16,0 7-5 15,-1 1-3-15</inkml:trace>
  <inkml:trace contextRef="#ctx0" brushRef="#br0" timeOffset="365854.8906">27969 10316 26 0,'-160'27'95'0,"16"-2"-1"16,17-10-4-16,25-4-3 16,21-8-2-16,-8 0-78 0,54-2 0 15,23-1 1-15,19 0-1 16,29 0-2-16,26 0-5 0,24 0 0 15,23 0 0-15,25 0 0 16,32 2 0-16,27-4 0 16,25-5 0-16,17 0 0 15,21-1 0-15,5-2 0 0,12 1 0 16,1 0 0-16,-13 4 0 16,-15 1 0-16,-22 4 0 15,-26 1 0-15,-32 5 0 16,-35-5 0-16,-56 11-90 0,-20 4-2 15,-40 3-4-15,-29 5-6 16,-45 5-4-16</inkml:trace>
  <inkml:trace contextRef="#ctx0" brushRef="#br0" timeOffset="366463.5138">27435 11040 23 0,'9'-43'94'0,"-2"6"0"15,1 2-4-15,-3 6-4 0,-5 4-2 16,-20 8-73-16,20 17 0 16,0 0-1-16,-6 11-5 15,-1 21-2-15,0 7-3 0,-3 10 0 16,2 5 0-16,-1 6 0 15,2 1 0-15,7-7 0 16,0-6 0-16,13-11 0 16,10-8 0-16,5-15 0 0,13-14 0 15,6-8 0-15,4-15 0 16,6-10 0-16,-4-10 0 16,-1-1 0-16,-4-5 0 15,-7 0 0-15,-6 0 0 0,-9 5 0 16,-5 6 0-16,-9 7 0 15,-4 7 0-15,-2 11 0 16,-6 13 0-16,-6 10 0 0,-3 17 0 16,-5 12 0-16,-1 12 0 15,-1 7 0-15,0 9 0 16,1 2 0-16,1 2 0 16,4-4 0-16,8-3 0 15,2-8 0-15,12-1 0 0,9-16-85 16,3-14-6-16,10-15-3 0,4-9-8 15,9-20-3-15</inkml:trace>
  <inkml:trace contextRef="#ctx0" brushRef="#br0" timeOffset="366959.7331">28545 10979 12 0,'22'-29'92'15,"-8"10"-1"-15,-3 7-5 16,-11 12-2-16,0 0-3 0,-15 1-70 15,-4 9-1-15,-2 0-3 16,-5-3-3-16,-2-1-1 16,-2-2 0-16,1-4 0 15,4-5 0-15,5-7 0 0,9-5 1 16,5-3-2-16,6-4 2 16,7 0-2-16,11-2 0 15,6 3-1-15,1 3 2 16,6 9-3-16,3 6 0 15,3 7 0-15,-5 16 0 0,0 7 0 16,-6 13 0-16,-5 6 0 16,-3 8 0-16,-10 4 0 15,-8 3 0-15,-9 0 0 0,-14 1 0 16,-7-2 0 0,-7-6 0-16,-2-4 0 0,1-9 0 15,1-12 0-15,5-8 0 16,8-12 0-16,10-7 0 0,5-18 0 15,9-4 0-15,1-7 0 16,6-1 0-16,3 0 0 16,2 4 0-16,2 4 0 15,2 10 0-15,2 11 0 0,2 5 0 16,3 14 0-16,1 10 0 16,4 9 0-16,-1 3 0 15,7 6 0-15,-3-5-52 0,7-4-34 16,5-5-3-16,2-14-7 15,4-11-6-15</inkml:trace>
  <inkml:trace contextRef="#ctx0" brushRef="#br0" timeOffset="367320.6756">29206 11243 30 0,'12'-40'97'16,"-12"6"-1"-16,-4 6-6 0,-13 6-3 15,-3 9-3-15,-6 10-70 16,-2 5-1-16,-2 15-13 15,-1 8 0-15,2 9 0 16,6 7 0-16,6 5 0 0,7 3 0 16,10 1 0-16,16-5 0 15,14-8 0-15,13-8 0 16,12-13 0-16,6-13 0 16,8-9 0-16,-1-17 0 0,-2-12 0 15,-9-9 0-15,-10-4 0 16,-12-7 0-16,-16 0 0 15,-11 2 0-15,-12 3 0 0,-17 3 0 16,-13 8 0-16,-13 8 0 16,-9 11 0-16,-12 11 0 15,-1 9 0-15,-1 16 0 16,4 10 0-16,6 3 0 16,20 19 0-16,11-7-88 15,15 2-1-15,17-3-4 0,20-7-8 16,17-2-3-16</inkml:trace>
  <inkml:trace contextRef="#ctx0" brushRef="#br0" timeOffset="367902.7398">29949 11217 19 0,'20'-41'93'0,"-1"1"0"0,-4 1-4 16,-3 4-3-16,-4 9-1 15,-8 5-71-15,0 12-1 16,0 9-4-16,-12 6-1 0,2 17-6 16,-4 9-2-16,0 9 0 15,0 8 0-15,2 6 0 16,4 0 0-16,10 1 0 0,9-5 0 15,10-9 0 1,13-10 0-16,10-14 0 0,6-12 0 16,3-9 0-16,2-17 0 15,-5-12 0-15,-6-9 0 0,-8-6 0 16,-10-6 0-16,-11-1 0 16,-15-1 0-16,-7-1 0 15,-13 7 0-15,-10 5 0 16,-8 9 0-16,-6 13 0 15,-6 15 0-15,1 9 0 0,-1 17 0 16,8 16 0-16,1 8 0 16,17 12 0-16,11-1 0 15,18 2-50-15,16-4-37 0,13-5-2 16,16-12-8-16,7-11-6 16</inkml:trace>
  <inkml:trace contextRef="#ctx0" brushRef="#br0" timeOffset="368290.523">30640 11173 26 0,'18'-43'97'0,"-6"6"-3"0,-12 2-3 16,-3 8-4-16,-8 4-2 15,-3 9-71-15,-6 11-2 16,-4 8-7-16,0 14-5 16,0 9 0-16,2 10 0 15,4 7 0-15,6 5 0 0,10 0 0 16,7 2 0-16,14-8 0 15,15-5 0-15,8-10 0 16,11-12 0-16,9-10 0 16,-4-11 0-16,-1-12 0 15,-4-11 0-15,-6-6 0 16,-9-5 0-16,-13-5 0 0,-10-2 0 16,-15-1 0-16,-3 2 0 15,-16-1 0-15,-5 3 0 0,-6 5 0 16,-10 8 0-16,-3 10 0 15,-1 10 0-15,-3 11 0 16,-1 15 0-16,10 10 0 0,5 14 0 16,5 3 0-16,16 9 0 15,12-5 0-15,20-6-49 16,15-2-39-16,17-8-1 16,8-8-8-16,9-15-7 0</inkml:trace>
  <inkml:trace contextRef="#ctx0" brushRef="#br0" timeOffset="368649.0852">31311 11111 84 0,'23'-37'98'0,"-5"0"-4"16,-12 6-5-16,-6 3 0 15,0 8-41-15,-8 6-39 16,-4 12-9-16,-4 6 0 0,-5 16 0 16,4 10 0-16,-7 6 0 15,11 10 0-15,1 2 0 16,12 4 0-16,6-2 0 15,13-3 0-15,19-8 0 16,8-7 0-16,15-10 0 16,0-10 0-16,7-11 0 0,-8-6 0 15,-9-11 0-15,-10-9 0 0,-17-4 0 16,-6-7 0 0,-18-3 0-16,-7-2 0 0,-18-1 0 15,-12-3 0-15,-4 2 0 16,-8 6 0-16,-4 3 0 15,-14 9 0-15,4 7 0 16,-2 11 0-16,5 5 0 0,19 14-4 16,1 5-88-16,15 3-4 15,5 2-1-15,13 2-7 0,5-1-2 16</inkml:trace>
  <inkml:trace contextRef="#ctx0" brushRef="#br0" timeOffset="378695.6338">25660 13291 69 0,'-15'-13'95'0,"2"3"-5"16,-1-5-5-16,2 3-2 16,7-2-55-16,5-1-12 15,5 3-4-15,12-1-9 16,7 6-9-16,2 3-13 0,4 4-31 16,2 7-31-16,-8 10-5 15,-8 6-6-15,-10 7-5 16</inkml:trace>
  <inkml:trace contextRef="#ctx0" brushRef="#br0" timeOffset="378862.5937">25672 13438 51 0,'-32'30'82'0,"8"-8"1"16,8-6-4-16,15-6-30 15,9-10-13-15,20-8-17 16,19-6-34-16,21-8-52 0,0-6-6 16,6-4-7-16,4-4-9 15</inkml:trace>
  <inkml:trace contextRef="#ctx0" brushRef="#br0" timeOffset="379260.4964">27225 13127 56 0,'7'-49'92'15,"2"-6"0"-15,-3 3-5 16,-3 0-2-16,3 4-54 0,-3 6-4 16,-1 6-6-16,1 7-7 15,-3 7-8-15,0 13-6 16,0 9 0-16,0 14 0 16,-1 19 0-16,-2 12 0 15,-4 13 0-15,2 16 0 16,-2 9 0-16,-3 7 0 15,3 3 0-15,-1-1 0 0,0-10 0 16,7 1-23-16,10-13-64 16,0-15-2-16,4-17-4 0,7-17-8 15,8-17 0-15</inkml:trace>
  <inkml:trace contextRef="#ctx0" brushRef="#br0" timeOffset="379481.8214">27720 13087 35 0,'20'-70'99'0,"-5"10"-1"16,-9 6-6-16,-2 11-3 0,-4 8-1 16,0 13-78-16,-4 10-10 15,4 12 0-15,-8 14 0 16,-1 16 0-16,-1 10 0 16,-3 10 0-16,-1 10 0 0,-5 8 0 15,1 7 0-15,-1 1 0 16,4 2 0-16,1-8 0 15,9-14-38-15,3 9-51 16,3-11-3-16,11-10-6 0,12-15-8 16</inkml:trace>
  <inkml:trace contextRef="#ctx0" brushRef="#br0" timeOffset="379648.6062">28169 13347 42 0,'6'-29'102'0,"-3"6"-4"15,-4 6-7-15,-7 5-3 0,-4 3-2 16,3 3-82-16,9 6-4 16,-9 0-22-16,9 0-62 15,0 13-4-15,6-3-4 16,7 3-6-16,5 0-5 0</inkml:trace>
  <inkml:trace contextRef="#ctx0" brushRef="#br0" timeOffset="380093.7863">28853 13080 13 0,'33'-37'95'0,"-10"-3"1"16,-8 3-7-16,-9 3-2 0,-6 4-3 16,-5 6-66-16,-7 5-5 15,-9 7-3-15,-6 10-4 16,-6 4-6-16,-3 12 0 0,-1 7 0 15,1 6 0-15,0 5 0 16,8 0 0-16,8 3 0 16,11-3 0-16,9-3 0 15,9-8 0-15,15-4 0 16,6-9 0-16,4-5 0 0,3-3 0 16,-1-11 0-16,-2-4 0 15,-4-4 0-15,-5-1 0 16,-6-3 0-16,-4 5 0 15,-7 0 0-15,0 4 0 0,-5 1 0 16,-3 13 0-16,0 0 0 16,0 0 0-16,-2 24 0 0,-7 6 0 15,1 11 0-15,-3 9 0 16,-1 11 0 0,-1 4 0-16,2 4 0 0,-2 0 0 15,7-4 0-15,0-10 0 0,-10-1-88 16,20-9-3-16,8-12-4 15,4-10-5-15,3-9-3 16</inkml:trace>
  <inkml:trace contextRef="#ctx0" brushRef="#br0" timeOffset="380643.9136">29634 13082 0 0,'11'-3'92'16,"-8"-5"2"-16,1-2-5 0,-4-3-4 15,0-2 0-15,-5 2-66 16,3 0-2-16,-3 3-4 16,5 10-5-16,-14-12-2 15,4 12-3-15,-5 16-3 16,1 9 0-16,-3 11 0 0,3 5 0 16,1 10 0-16,6 4 0 15,5 2 0-15,6-2 0 16,16-8 0-16,11-12 0 0,6-11 0 15,8-11 0-15,3-12 0 16,0-13 0-16,2-14 0 16,-5-6 0-16,-3-9 0 15,-12-3 0-15,-4-4 0 0,-10-3 0 16,-4 4 0-16,-11 2 0 16,-8 2 0-16,-13 7 0 0,-11 8 0 15,-10 11 0-15,-11 11 0 16,-3 9 0-16,-7 19 0 15,2 8 0-15,11 15 0 16,0 2 0-16,21 12 0 0,7 15-60 16,22-18-33-16,28-9 1 15,19-8-8 1,15-12-6-16</inkml:trace>
  <inkml:trace contextRef="#ctx0" brushRef="#br0" timeOffset="380896.6154">30739 12874 45 0,'14'-46'102'0,"-4"11"-4"15,-10 6-6-15,-5 11-3 0,-9 12-4 16,-3 9-85-16,-3 16 0 16,-4 15 0-16,4 10 0 15,-3 8 0-15,0 11 0 16,-2 4 0-16,3 5 0 15,-2 2 0-15,0-1 0 0,2-3 0 16,-3-1 0 0,2-8 0-16,5-1-16 0,-1-13-72 15,-4-12-3-15,4-11-4 16,0-15-7-16,4-9 0 16</inkml:trace>
  <inkml:trace contextRef="#ctx0" brushRef="#br0" timeOffset="381092.9712">30325 13039 51 0,'-12'-24'103'15,"-3"5"-5"-15,-4 10-7 0,-5 0-1 16,4 6-12-16,-4-1-78 16,7 1 0-16,6 3 0 15,11 0 0-15,5-7-72 16,11 7-16-16,9 7-4 0,7 2-6 15,7-1-7-15</inkml:trace>
  <inkml:trace contextRef="#ctx0" brushRef="#br0" timeOffset="381275.7928">31003 13280 60 0,'0'0'104'0,"0"14"-5"16,-18-14-7-16,2 0-1 15,-4-3-26-15,-7-3-65 16,17 1 0-16,4-7 0 0,6 12-86 16,0-12-4-16,0 12-3 15,11-11-9-15,-11 11-3 16</inkml:trace>
  <inkml:trace contextRef="#ctx0" brushRef="#br0" timeOffset="383344.6938">27901 15291 73 0,'0'-40'87'0,"-2"0"-2"16,-5 4-3-16,-2-26-22 0,2 35-38 15,1 6-2-15,0 6-4 16,6 15-7-16,-11-8-3 16,9 18-3-16,-1 18-1 15,1 15-1-15,1 10-1 16,0 12 0-16,1 10 0 0,0 7 0 15,0 2 0-15,-1 0 0 16,1-6 0-16,3-8 0 16,0-4 0-16,-1-7 0 0,1-7 0 15,1-7 0-15,-2-6 0 16,-1-7 0-16,-1-5 1 16,1-5-2-16,-1-6-2 15,1-4-5-15,-1-12-6 16,0 10-23-16,11-10-43 0,-11 0-4 15,3-10-6-15,-3-2-3 16</inkml:trace>
  <inkml:trace contextRef="#ctx0" brushRef="#br0" timeOffset="383838.973">27906 15408 42 0,'-6'-27'75'0,"-2"-2"0"15,1 3 1-15,-27 0-42 16,29 8-2-16,3-2-8 15,-1 5-5-15,2 2-5 16,1 2-4-16,0 1-3 0,2 2-2 16,-2 8-1-16,11-8-1 15,1 8-2-15,0 5 0 16,3 11 0-16,6 4-1 16,4 11 1-16,0 7-1 15,5 9 1-15,0 3-1 0,1 4 1 16,-1 3-1-16,-5-3 1 15,-3 0-1-15,-6-1 0 16,-6 0 1-16,-6-5-1 16,-4 1 0-16,-9-3 1 0,-9 0 0 15,-7-2 0-15,-5-4 1 16,-4-1 0-16,-5-6-1 16,-4-2 1-16,1-7-4 15,4-4-4-15,1-7-14 0,7-13-46 16,11 3-12-16,6-5-7 15,9-7-5-15,8-9-1 16</inkml:trace>
  <inkml:trace contextRef="#ctx0" brushRef="#br0" timeOffset="385109.3939">28956 15509 38 0,'-3'-40'86'15,"0"-2"-1"-15,0-3-2 16,-1 3-3-16,-7-2-53 0,10 8-2 15,-2 4-5-15,1 4-6 16,-1 10-5-16,-1 5-3 16,4 13-2-16,-9 14-1 15,5 16-1-15,-3 14-2 0,1 11 0 16,-1 11 0-16,-2 11 0 16,0 6 0-16,0 2 0 15,3-1-1-15,1-4-2 16,0-6-4-16,5-5-9 0,-3-13-14 15,-2-4-52-15,5-9-2 16,0-8-6-16,0-10-5 16</inkml:trace>
  <inkml:trace contextRef="#ctx0" brushRef="#br0" timeOffset="385463.7079">28741 15920 55 0,'-6'-36'84'16,"0"-1"0"-16,1 3-3 0,-2-11-30 16,2 22-23-16,1 9-5 15,3 5-7-15,1 9-6 16,3 10-4-16,7 10-3 16,0 8-2-16,3 5 0 15,4 5 0-15,2 2 0 0,2 2 0 16,1-5 1-16,4-2 1 15,-3-6 1 1,4-7 1-16,1-8 1 0,4-8 0 0,-1-6 2 16,0-9-1-16,0-9-1 15,-1-8 0-15,-2-2-2 16,-2-7 0-16,-2 0-3 16,-9-6-2-16,-1 7-7 15,-5-9-12-15,6-6-59 16,-4 13-8-16,3-2-3 0,7 2-8 15,7-1-2-15</inkml:trace>
  <inkml:trace contextRef="#ctx0" brushRef="#br0" timeOffset="387517.5256">30920 15151 0 0,'8'-30'80'15,"-1"0"6"-15,-1 1-3 16,-1 1-3-16,-2 36-33 0,0-25-24 15,1 2-3-15,0 3-4 16,-1 4-5-16,-3 8-4 16,0 0-2-16,0 0-1 15,3 15-1-15,-3 16-1 0,0 9-1 16,-2 14 0-16,-2 9 0 16,1 9 1-16,0 8 0 15,0 1-1-15,-4-1 0 16,4-4-1-16,1-4 1 15,-5-6 0-15,5-6 0 0,-4-3-3 16,-4-7-2-16,0-4-8 16,-5-14-14-16,-3-6-56 15,7-11-2-15,3-12-6 0,0-10-7 16</inkml:trace>
  <inkml:trace contextRef="#ctx0" brushRef="#br0" timeOffset="387930.6093">30881 15380 31 0,'-4'-62'79'0,"0"1"0"16,-2 6 0-16,1 7-36 0,3 12-4 15,-2 5-10-15,1 8-9 16,-3 11-5-16,6 12-5 16,-18 0-3-16,8 14-3 0,-6 9-1 15,1 4-2 1,-3 7 0-16,-2 3 1 0,-1 3-1 15,1-1 1-15,3-4-1 16,0-3 0-16,3-7 0 16,3-6 1-16,5-7 0 15,6-12 1-15,8 0-1 0,7-15 1 16,6-7-1-16,5-7 1 16,8-8 0-16,4-6-2 15,2-2 1-15,2-3 0 0,-2 0 0 16,-4 4 0-16,0 2 0 15,-7 9-1-15,-2 9 0 16,-6 10-1-16,-2 14 0 16,-4 12 0-16,-3 18 0 0,-3 15 0 15,-3 14-2-15,6 5-4 16,3 15-19-16,5 0-57 16,-4-3 0-16,8-2-7 15,2-12-7-15,9-14-2 0</inkml:trace>
  <inkml:trace contextRef="#ctx0" brushRef="#br0" timeOffset="388213.039">32054 15211 0 0,'-1'-30'91'0,"-14"-1"4"16,4 8-8-16,-4 3-4 15,7 7 0-15,-2 12-70 16,4 9-3-16,-6 18-2 0,6 9-4 16,1 11-1-16,-5 12-1 15,-1 8 0-15,-2 6 0 16,-3 5-1-16,2-4-2 16,0 3-3-16,2-8-5 0,0-2-14 15,-2-7-41 1,6-13-21-16,7-13-5 0,1-13-4 15,4-16-3-15</inkml:trace>
  <inkml:trace contextRef="#ctx0" brushRef="#br0" timeOffset="388540.9763">32103 15565 22 0,'45'-69'88'0,"0"4"0"0,-8 2-2 16,-4 8-5-16,-7 10-45 15,1 10-10-15,-8 14-9 16,-6 13-4-16,-13 8-7 15,-9 22 0-15,-13 6-5 0,-7 9 0 16,-7 4-1-16,-8 6 2 16,-7-2-1-16,2 0 0 15,1-7 0-15,-1-6 0 16,11-6 0-16,4-7 1 0,11-4-1 16,6-8 0-16,17-7-1 15,-15 6 1-15,15-6-1 16,9 8 0-16,3 4 0 15,3 7-1-15,0 8 1 16,4 9-1-16,2 7 0 16,2 5-2-16,0 8-4 0,-4-7-8 15,6 4-13-15,3-10-25 16,-7-5-32-16,9-10-5 16,1-12-4-16,8-8-1 0</inkml:trace>
  <inkml:trace contextRef="#ctx0" brushRef="#br0" timeOffset="388899.458">32465 15937 47 0,'22'-37'86'0,"-5"-2"0"0,-4 1-4 16,-13 1-33-16,2 5-8 15,-2 4-13-15,0 2-9 16,-1 12-7-16,-10 6-3 0,-1 9-2 16,-1 12-3-16,-4 11-2 15,2 5-1-15,9 7-1 16,-1 2 0-16,3 2 1 15,11 0-1-15,8-8 0 16,11-4 2-16,9-10 0 0,3-7 0 16,4-8 2-16,3-3 0 15,1-12 2-15,-6-7-1 16,2-8 0-16,-15-2 0 0,-10-3-3 16,-5-4-2-1,-9-4 0-15,-11 1 0 0,-12 1 0 16,-7 2 0-16,-13 5 0 15,10 5 0-15,-5 4 0 0,9 6 0 16,-1 9-2-16,7 0-15 16,10 7-21-16,10 0-50 15,0 0-2-15,7 2-5 0,10-2-6 16</inkml:trace>
  <inkml:trace contextRef="#ctx0" brushRef="#br0" timeOffset="391489.3371">31277 16586 61 0,'-5'-45'90'0,"1"3"0"0,0 4-6 16,0 4-1-16,4 9-62 15,-1 11-2-15,1 14-7 16,2 31-3-16,-2 16-3 16,-2 17-3-16,2 13 0 0,-2 17-1 15,-5 11 0-15,5 7 0 16,-12-7-5-16,6-53-11 15,-1 5-33-15,1-6-35 16,2 1-4-16,-6-8-7 16,0 0-5-16</inkml:trace>
  <inkml:trace contextRef="#ctx0" brushRef="#br0" timeOffset="391820.5759">30968 17233 75 0,'-7'-38'90'15,"0"5"-6"-15,3 7-2 16,3 9-3-16,1 17-60 0,0 0-3 16,11 23-5-16,0 7-5 15,3 11-1-15,-7-18-1 16,5 4-2-16,-1 3 0 16,-2 2-1-16,3-1-1 0,-2 1 1 15,0-1 0-15,4-2 1 16,-3-4 3-16,3-3 0 15,-2-5 1-15,0-5 0 16,18-2 1-16,5-13-5 16,2-15-2-16,-3-19 0 0,-2-13 0 15,7-4 0-15,-15 1 0 16,-1 10 0-16,-7 13-4 16,3 11-38-16,2 6-46 15,-3 7-2-15,2 2-6 16,4 2-6-16</inkml:trace>
  <inkml:trace contextRef="#ctx0" brushRef="#br0" timeOffset="392168.1162">32028 16952 18 0,'3'-28'96'0,"9"3"1"0,-8-1-7 16,-4 5-4-16,-1 0-3 15,0 8-72-15,1 13-3 16,0 0-1-16,-4 20-4 16,4 9-2-16,1 10-1 0,-1 7 1 15,9 6 0-15,1 3-1 16,9-5 2-16,-2-5-1 16,2-9 1-16,1-9 2 15,6-11-4-15,2-14 0 0,2-7 0 16,-4-16 0-16,0-8 0 15,14-9 0-15,-13-5 0 16,0-7 0-16,-3-4 0 16,3-5 0-16,3 2 0 0,5-2 0 15,1 8-17-15,-9-4-16 16,13-4-56-16,6 16-1 16,1 0-8-16,-2 8-4 15</inkml:trace>
</inkml:ink>
</file>

<file path=ppt/ink/ink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12:15.043"/>
    </inkml:context>
    <inkml:brush xml:id="br0">
      <inkml:brushProperty name="width" value="0.05292" units="cm"/>
      <inkml:brushProperty name="height" value="0.05292" units="cm"/>
      <inkml:brushProperty name="color" value="#FF0000"/>
    </inkml:brush>
  </inkml:definitions>
  <inkml:trace contextRef="#ctx0" brushRef="#br0">24703 9486 49 0,'16'-29'64'0,"-1"2"-2"16,-3-1-3-16,0 7-52 0,1 4-1 16,0 8-1-16,1 7-3 15,-1 2-1-15,-4 10 0 16,1 5 1-16,-3 5-1 15,1 3 3-15,-1 5-2 0,-2 1 2 16,4-4 2-16,0 0 2 16,5-5 3-16,7-6 2 15,12-8 0-15,10-6 2 16,26-16 0-16,17-11 1 0,25-13-1 16,19-11-2-16,25-8-3 15,20-8-2-15,16-3-3 16,14-5 0-16,4-3-2 0,1 3 0 15,1 3-1-15,0 4-1 16,-9 5-1-16,-10 7-2 16,-11 7-2-16,-15 8-4 15,-12 13-7-15,-23 9-11 0,-19 7-28 16,-16 12-24-16,-27 8-5 16,-23 10-2-16</inkml:trace>
  <inkml:trace contextRef="#ctx0" brushRef="#br0" timeOffset="787.7707">24784 11823 63 0,'2'-29'81'0,"-2"0"-2"16,-1-1-5-1,-3 4-5-15,-16-1-61 0,18 7-4 16,2 5 1-16,2 5-3 16,5 1-1-16,6 4-1 0,1 5-1 15,5 0 1-15,1 2 0 16,2 5-1-16,3 5 1 15,3 0 0-15,-3 3 0 16,6-4 1-16,4 3 1 16,6-7 1-16,11-5 1 0,12-4 1 15,13-12-1-15,17-10 1 16,15-9-1-16,19-7-1 16,15-10-1-16,15-7 0 0,13-6-2 15,14-4 0-15,4-1 0 16,9-4-1-16,5 1 1 15,-3 1 0-15,-4 0 0 16,-2 5 1-16,-5 2 0 16,-13 5 0-16,-14 4-1 0,-12 7 2 15,-17 6-1-15,-19 7 0 16,-16 8 0-16,-18 6-1 16,-19 4-4-16,-14 9-10 0,-16 7-42 15,-11 0-20-15,-20 0-4 16,0 0-6-16,-19-11-4 15</inkml:trace>
</inkml:ink>
</file>

<file path=ppt/ink/ink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13:26.394"/>
    </inkml:context>
    <inkml:brush xml:id="br0">
      <inkml:brushProperty name="width" value="0.05292" units="cm"/>
      <inkml:brushProperty name="height" value="0.05292" units="cm"/>
      <inkml:brushProperty name="color" value="#FF0000"/>
    </inkml:brush>
  </inkml:definitions>
  <inkml:trace contextRef="#ctx0" brushRef="#br0">21176 5103 73 0,'-22'-5'81'0,"1"-1"0"0,7 1-5 15,2 2-46-15,2 3-5 16,10 0-3-16,0 0-6 15,23 7-5-15,7-2-3 16,19 2 0-16,14 0-1 0,21-1 0 16,15-1-1-16,18 1-1 15,12-4-1-15,9 1-1 16,3 2 0-16,5-2-2 0,-2 0 1 16,-6 1-1-16,-3-1 1 15,-13 2-1-15,-8 0 1 16,-17-2-1-16,-8 1 1 0,-21-1 0 15,-18-1-1-15,-13 1 1 16,-12-2-3-16,-13 5-12 16,-12 9-63-16,-9-9-8 15,-6 2-3-15,-1-4-7 16,6-1-3-16</inkml:trace>
  <inkml:trace contextRef="#ctx0" brushRef="#br0" timeOffset="1769.8529">24185 5260 40 0,'-6'-28'85'16,"1"5"-1"-16,-4-1-1 16,3 6-5-16,-8 5-56 15,14 13-3-15,-13 3-5 0,5 19-4 16,4 16-6-16,-4 9 1 15,3 13 0-15,-1 8-1 16,-4 10 1-16,5 1 0 0,-3 1-3 16,0-7-5-16,5-1-21 15,-1-5-56-15,0-11-2 16,3-8-6-16,1-12-6 16,1-10 0-16</inkml:trace>
  <inkml:trace contextRef="#ctx0" brushRef="#br0" timeOffset="2260.8443">24304 5602 28 0,'0'-14'77'0,"-4"1"-1"0,4 13-4 16,-9-14-5-16,7 6-47 15,2 8-13-15,0 0-2 16,0 0 2-16,0 0-1 0,11-6 2 16,-11 6 2-16,19-6-1 15,-10 1 1-15,6 1 0 16,1-3 0-16,6 4-2 16,-2 1-2-16,8 2-1 15,-2 0-1-15,6 9-1 16,-3 9 0-16,0 8 0 0,-1 5-1 15,-6 7 1-15,-4 2-1 16,-7 5 1-16,-3-2-1 0,-8-3 1 16,0-3-1-16,-11-9 2 15,2-3 0-15,-5-11 0 16,-2-7 2-16,2-7-1 16,1-4 1-16,2-13-1 0,4-1 1 15,2-6-6-15,5-5 0 16,3-3 0-16,9-2 0 15,10 1 0-15,8 2 0 16,4 4 0-16,1 3-6 0,5 8-8 16,-1 4-18-16,-5 8-53 15,3 4-2-15,-4 1-5 16,-6 5-6-16,-2 1 2 16</inkml:trace>
  <inkml:trace contextRef="#ctx0" brushRef="#br0" timeOffset="3008.9879">24994 5648 70 0,'1'-13'88'0,"0"-2"-3"16,3 4-4-16,1-21-15 15,-5 32-42-15,22-10-4 16,-8 10-7-16,5 7-4 0,1 10-2 16,5 8-2-16,-3 4 0 15,-2 5-1-15,-3 5-1 16,-3-3 0-16,-7 3 0 0,-4-5-2 15,-3-5 2 1,-2-7-1-16,-3-1 1 0,-6-11 1 16,4-5-1-16,7-5 0 15,-14-7 0-15,10-5 0 16,4-4-3-16,2-2 0 16,5-2 0-16,5-1 0 0,4 4 0 15,3 3 0-15,4 2 0 0,3 3 0 16,-2 4 0-16,0 2 0 15,6 0 0-15,0-1 0 16,0-1 0-16,3-4 0 16,2-2 0-16,-2-3 0 15,-2-3 0-15,-1-7 0 0,-4-1 0 16,-3 0 0-16,-4-1 0 16,-9 3 0-16,-2-1 0 15,-6 9 0-15,-2 4 0 0,0 11 0 16,-17 1 0-16,-1 15 0 15,-1 10 0-15,0 7 0 16,1 7 0-16,0 4 0 16,5 3 0-16,7-1 0 15,6-2 0-15,3-7 0 0,13-5 0 16,9-8 0-16,7-9 0 16,4-8 0-16,3-5 0 15,2-10 0-15,1-7-2 16,-3-8-2-16,-1-7-1 0,-8-5 2 15,-2-6 1-15,-7-5 1 16,0-3 2-16,-6 0 1 16,0-1 2-16,-3 3 0 15,-5 6 0-15,-2 7-2 0,-1 6-2 16,-3 9 0-16,-1 9 0 16,0 10 0-16,0 0 0 0,-12 21 0 15,9 2 0-15,-1 8 0 16,-1 5 0-16,1 6 0 15,3 1 0-15,0 0 0 16,0 0 0-16,4 0 0 0,1-6 0 16,10-13-38-16,2 11-50 15,3-6-5-15,2-2-4 16,5-4-6-16</inkml:trace>
  <inkml:trace contextRef="#ctx0" brushRef="#br0" timeOffset="3588.7867">26306 5781 75 0,'0'0'90'16,"-5"-11"-4"-16,5 11-4 0,0-16-2 16,7 6-58-16,4-4-5 15,4-5-6-15,2-3-4 16,-3-3-1-16,1 0-2 0,-4-1 0 15,-3 1-1-15,-5 2 0 16,-3 1-1-16,-6 4 0 16,-3 9-2-16,-6 3 1 0,-2 6 0 15,-3 11-1-15,2 10 0 16,0 8 1 0,3 7-1-16,4 7 0 0,6 1 1 15,5 2-2-15,13 0-4 16,6-11-10-16,13-7-33 15,6-6-34-15,2-9-2 16,1-9-8-16,1-6-6 0</inkml:trace>
  <inkml:trace contextRef="#ctx0" brushRef="#br0" timeOffset="3871.3189">26630 5773 22 0,'11'-32'86'16,"-4"0"2"-16,-2 2-3 16,-2 3-5-16,-3 5-39 15,0 5-13-15,2 8-7 0,-2 9-9 16,0 0-4-1,7 14-4-15,-3 8-1 0,3 8-1 16,-1 2-1-16,3 5 1 16,0 0-1-16,3-3 1 15,0-3-1-15,2-7 1 16,1-7 1-16,2-7-1 0,0-10 2 16,0-3-1-16,-1-13 1 15,-1-7-1-15,-2-7 0 16,1-4-3-16,1-6 0 0,-2-1 0 15,0 4 0-15,-1 1-4 16,6 9-15-16,-6 13-64 16,3 5-4-16,7 9-2 15,0 7-8-15,1 14-4 0</inkml:trace>
  <inkml:trace contextRef="#ctx0" brushRef="#br0" timeOffset="4852.7277">27485 5663 87 0,'3'-25'94'16,"-3"-3"-5"-1,-8 3-5-15,-4 1 0 0,-5 11-63 16,-3-3-6-16,-2 6-4 0,-6 3-5 16,1 7-2-1,-1 8-2-15,2 8-1 0,3 6 0 16,3 7 0-16,6 1-1 15,3 3 0-15,10-1 0 16,2-2 0-16,11-6 0 0,2-6 0 16,5-4 1-16,2-11-1 15,1-3 0-15,0-11 1 16,-3-3 0-16,0-6 0 0,-2-2 0 16,-3-1 0-16,-3-2-1 15,-2 2 1-15,-2 3-1 16,0 4 0-16,-5 2 0 0,-2 14 0 15,13-9 0-15,-13 9 0 16,12 8-1-16,-3 10 1 16,-2 5 0-16,3 4 0 15,-2 5 0-15,4 0 1 0,-4-1-1 16,2-6 1-16,-3-2 0 16,5-8 1-16,-12-15-2 15,14 6 0-15,-6-10 0 16,0-10 0-16,-1-7 0 15,1-3 0-15,4-3 0 0,-1-3 0 16,2 0 0-16,2 5 0 16,-1-1 0-16,1 7 0 15,-1 4 0-15,-1 7 0 16,-1 5 0-16,-3 3 0 0,1 10 0 16,-3 4 0-16,2 6 0 15,-2 1 0-15,4 2 0 16,2-1 0-16,1-3 0 0,3-1 0 15,6-8 0-15,3-6 0 16,5-4 0-16,0-1 0 16,2-12 0-16,0-3 0 15,2-5 0-15,-7-5 0 16,0-1 0-16,-4-6 0 0,-5-1 0 16,-5-2 0-16,-4 0 0 15,-7 0 0-15,-1 3 0 16,-2 2 0-16,-2 6 0 0,-4 4 0 15,2 7 0-15,-1 5 0 16,5 9 0-16,0 0 0 16,-12 14 0-16,10 8 0 15,0 3 0-15,0 10 0 0,0 2 0 16,0 7 0-16,0-3 0 16,2 1 0-16,0 0 0 15,0-5 0-15,0-3 0 16,5-5 0-16,-3-5 0 0,3-5-5 15,-3-9-22-15,-2-10-2 16,0 0 2-16,0 0 5 0,7-18 6 16,-7-4 8-16,0-2 10 15,-5-5 8-15,5-1 7 16,0-1 4-16,1 0-1 16,6 1-1-16,2-1-5 15,6 2-4-15,8 1-5 16,4 3-2-16,4-1-4 0,4 4-10 15,-4-2-7-15,6 5-24 16,0 2-44-16,-3-1-3 0,-3 1-7 16,-4 0-4-16</inkml:trace>
  <inkml:trace contextRef="#ctx0" brushRef="#br0" timeOffset="35732.5628">23597 8090 22 0,'0'-37'71'15,"-2"3"3"-15,2 4-2 16,-2 4-3-16,0 5-58 16,2 6 1-16,-1 6-2 0,1 9-1 15,0 0-2-15,0 0 1 16,-13 18-2-16,9 7 0 16,-6 9 1-16,2 11 0 0,-6 8 0 15,1 11 2-15,2 5-1 16,-3 9-1-16,-1 3 0 15,1 6-1-15,5 1 0 16,-2 1 0-16,4 1-1 0,-3 0 0 16,3 3-1-16,2-3 1 15,-3 4 0-15,3-4-1 16,1 3 0-16,-4-4 0 0,2-1-2 16,0-3 1-16,-1-3-1 15,1-5 1-15,1-7-2 16,-2-5 1-16,3-5-1 0,2-5 0 15,2-7 0-15,0-2-1 16,0-7 1-16,0-6-1 16,0-4 0-16,2-5 0 15,2-4 1-15,-1-6-1 16,2-1 1-16,-3-4 1 0,-2-9-1 16,7 11 1-16,-7-11-1 15,14 4 2-15,-5-4-3 16,3 0 0-16,5-3 0 15,4-2 0-15,2-3 0 0,5-1 0 16,6-1 0-16,4 0 0 16,-1 1 0-16,8-2 0 15,3 2 0-15,8-1 0 0,2 1 0 16,9 2 0-16,2 0 0 16,7 0 0-16,4 0 0 15,9 2 0-15,6 1 0 16,7 1 0-16,4 3 0 15,6 0 0-15,6 1 0 0,8-1 0 16,9 4 0-16,1 0 0 16,9 0 0-16,8-1 0 15,6 0 0-15,9 0 0 0,7 0 0 16,3-2 0-16,5 2 0 16,6 0 0-16,5-2 0 15,-2 1 0-15,11 1 0 16,2-2 0-16,4 1 0 0,7-2 0 15,4 2 0-15,4-1 0 16,7 0 0-16,0 0 0 16,0 3 0-16,5-1 0 15,-5 2 0-15,-2 1 0 0,-5 0 0 16,-6 3 0-16,-7 0 0 16,-7 1 0-16,-11 1 0 15,-15 0 0-15,-5 1 0 0,-16-3 0 16,-11 2 0-16,-21-1 0 15,-15-3 0-15,-19-1 0 16,-26-6-40-16,-14-5-47 16,-29-11-3-16,-22-6-5 15,-20-6-9-15</inkml:trace>
  <inkml:trace contextRef="#ctx0" brushRef="#br0" timeOffset="36332.1454">30415 11255 66 0,'0'-51'85'15,"0"7"-1"-15,-7 7-5 16,0 10-2-16,0 7-60 0,-3 12-5 16,10 8-1-16,-14 10-2 15,9 12-4-15,-5 7-1 16,1 9 0-16,1 5-1 16,-1 5 2-16,-4 3-1 0,4 0-3 15,-2-5-3-15,3 2-11 16,-5-9-30-16,5-3-35 15,1-4-4-15,-1-8-6 16,1-8-4-16</inkml:trace>
  <inkml:trace contextRef="#ctx0" brushRef="#br0" timeOffset="36617.1883">30273 11196 40 0,'17'-35'83'15,"1"7"-1"-15,5 3-2 0,6 8-4 16,-22 5-50-16,29 7-4 16,8 6-6-16,3 10-3 15,-2 10-4-15,-3 11-2 16,-3 7-2-16,-6 6 2 0,-10 8-1 16,-12 0-3-16,-6 2 1 15,-13-3 0-15,-13 0-1 16,-11-3 0-16,-10-6-2 15,-5-4-2-15,-3-4-4 16,-4-7-11-16,2-7-43 0,4 2-23 16,3-6-5-16,8-7-6 15,6-8-4-15</inkml:trace>
  <inkml:trace contextRef="#ctx0" brushRef="#br0" timeOffset="38054.675">23468 9471 57 0,'0'0'68'0,"-12"0"-1"15,12 0-1-15,0 0-50 16,6-8-1-16,4 3 1 15,7 1-6-15,5-5 2 0,7 0-2 16,8-3-1-16,2-1-2 16,9-5 0-16,7-1-2 15,3-4 1-15,11-4-2 0,5-4-1 16,6-4 2 0,8-4-2-16,6-3-1 0,12-6 1 15,4-5-1-15,13-7 1 16,6-7-1-16,8-6 1 15,10-6 0-15,12-5-1 0,9-7 0 16,9-6 0-16,10-4-1 16,9-3 0-16,8-3-1 15,11-4 1-15,7-5-1 16,7 0 0-16,4-2 1 0,5-2-1 16,6 2 1-16,0 1 1 15,4-1-1-15,-1 4 1 0,-1 3-1 16,-3 6 0-16,-6 3 0 15,-3 6 2-15,-10 3-1 16,-10 5 1-16,-11 6-1 16,-14 7 1-16,-14 4-1 0,-18 6 0 15,-15 5-1-15,-17 8 0 16,-19 7-3-16,-21 3-11 16,-19 9-63-16,-13 8-1 15,-21-3-6-15,-15 2-4 16,-17 0-4-16</inkml:trace>
  <inkml:trace contextRef="#ctx0" brushRef="#br0" timeOffset="38633.1744">31153 5164 57 0,'0'-33'73'0,"0"6"-4"16,-5 9-1-16,-4 16-54 16,2 10-2-16,1 16-2 0,3 15-2 15,-3 8-5-15,4 15 5 16,0 9-2-16,-1 5 1 15,0 2 0-15,1 1-5 16,-6-4-7-16,-3-4-9 16,1-7-13-16,-2-11-25 0,2-5-18 15,-1-13-2-15,3-11-6 16</inkml:trace>
  <inkml:trace contextRef="#ctx0" brushRef="#br0" timeOffset="38961.37">31254 5353 63 0,'33'-58'68'16,"2"8"-13"-16,-6 15-11 15,-6 10-10-15,-8 15-9 16,-5 10-7-16,-10 14-6 16,-17 12-3-16,-7 2-3 15,-5 6-1-15,-6 1 2 0,-4 1-1 16,-1-3 0-16,-1-5 1 15,4-3-1-15,6-7 0 16,6-3 1-16,4-5-1 0,4-3-3 16,8-2-1-16,-2-2-1 15,11-3 1-15,-7 13 0 16,7-1-1-16,3 2 1 0,2 4 0 16,8 6-1-16,2 2 2 15,7 3-1-15,5 6-5 16,3-4-12-16,6-4-39 15,-1 6-19-15,6-3-6 0,0-5-4 16,-1-6-4-16</inkml:trace>
  <inkml:trace contextRef="#ctx0" brushRef="#br0" timeOffset="39305.2367">31559 5714 14 0,'1'-20'77'0,"8"-1"1"15,6-4-2-15,3-1-5 16,1-1-46-16,1 0-8 16,2 0-3-16,-2-2-6 15,-7 3-1-15,0 3-3 16,-8 1 1-16,-4 4 0 0,-1 6-4 16,-2 3 3-16,-8 7-1 15,1 2 0-15,-7 14 0 16,-7 4 0-16,2 7-1 0,-4 6 1 15,5 3 3-15,3 1-1 16,4 0 0-16,4-3 2 16,9-3 0-16,14-4 0 0,7-6 0 15,5-8-1 1,21-4-1-16,-3-7-3 0,9-3-3 16,0-11-7-16,6 0-30 15,-3-5-45-15,-4-5-2 0,-1-4-6 16,-19-3-7-16</inkml:trace>
  <inkml:trace contextRef="#ctx0" brushRef="#br0" timeOffset="45352.8109">30462 6123 5 0,'0'0'37'15,"0"0"1"-15,0 0 5 16,-4-13-2-16,-5 2 0 0,-7-8-3 15,-1-6-9-15,-6-2-7 16,-4-6 0-16,2-5-4 16,-2-2-2-16,5-9-1 15,4-2-3-15,8-6-2 0,5-3-2 16,11-6-3-16,17-5-1 16,11-4-3-16,9-8-2 15,13 3 0-15,8-1-1 16,8 4 0-16,5 3 1 15,-3 6-1-15,-1 9 1 16,-2 7 2-16,-2 12 0 0,-8 7 0 16,-2 6-1-16,-8 8 0 15,-7 3 1-15,-5 4-1 16,-2 6-1-16,-7 1 2 0,-4 2-1 16,-3 2-1-1,-5 2 1-15,-4-1 0 0,1 2 0 16,-4 1 0-16,-11-3-3 15,11 9-6-15,-11-9-10 0,10 13-14 16,-6-4-31-16,-4-9-14 16,7 13-6-16,-7-13 0 15</inkml:trace>
  <inkml:trace contextRef="#ctx0" brushRef="#br0" timeOffset="45740.891">31484 4505 19 0,'-28'-18'69'16,"-2"-2"5"-16,0 2-1 15,4 3-47-15,8 5-3 16,0 3-4-16,10 3-5 0,8 4-4 15,0 0-5-15,13 1-3 16,10 9-2-16,10 1 0 16,8 3 0-16,4 4 1 15,7-1 0-15,1 2 0 0,-3 0 0 16,-7 1 0-16,-5-2 2 16,-13 2 0-16,-12-3 2 15,-13 3 0-15,-7-1 1 16,-19 2 0-16,-11 3 1 15,-7 1-2-15,-6 3-3 0,0 1-6 16,3 0-12-16,6 0-21 16,9 8-33-16,7-7-9 15,15 0-4-15,8-4 0 16</inkml:trace>
  <inkml:trace contextRef="#ctx0" brushRef="#br0" timeOffset="53326.6557">12825 7847 0 0,'0'0'16'0,"0"0"-1"16,0 0 3-16,0 0 0 15,0 0-1-15,0 0-2 0,0 0 0 16,0 0-2-16,0 0-1 16,0 0-1-16,0 0-3 15,0 0 0-15,0 0-1 16,0 0-1-16,5 7 1 0,-5-7-2 16,0 0 1-16,16 3-1 15,-7-2 0-15,5 0-4 16,7 1-11-16,2 3-19 15,2-2-25-15,6 3-2 0,1-1-3 16</inkml:trace>
  <inkml:trace contextRef="#ctx0" brushRef="#br0" timeOffset="54473.3486">16643 8013 12 0,'10'-12'10'16,"-2"-1"4"-16,2 3-2 16,-1 3-3-16,0 1 0 0,-1 3 0 15,3 0 2-15,0 3 1 16,3-1 3-16,2 1-1 16,5 0 3-16,4 0-2 0,7 0 0 15,4 0-1-15,9 0-3 16,2-4-1-16,10 0-2 15,7-2-1-15,2 0-1 16,2 0-1-16,2-1 1 16,0 0-1-16,2 0 0 0,-1-3 0 15,-1 4 0-15,-1-4 1 16,-1 4-2-16,0-3 0 16,-2 5 1-16,1-3-2 15,-4 5 0-15,1 1-1 16,-5-1 2-16,-5 2-3 0,3 0 0 15,-1 0 2-15,-2 2-1 16,5 0-1-16,0-1 0 16,-1 4 0-16,-4-4 0 15,3 3 0-15,-7-3-1 16,2 3 1-16,-5-4 0 16,-3 0-1-16,-7-5 1 0,6 5-1 15,-6-4 1-15,10 3 0 31,1-4 0-31,-3 4 0 16,2 0-1-16,-6 1 0 0,3 0 1 16,-7-1 0-16,0-1 0 15,-14 1 0-15,-5 1 1 16,-2-2 1-16,-4 2 0 16,-2-2 0-16,-10 2 0 0,12 0 0 15,-12 0-3-15,0 0-14 16,7 5-38-16,5-29-17 31,8-7-4-15,14-19-2-16</inkml:trace>
  <inkml:trace contextRef="#ctx0" brushRef="#br0" timeOffset="55431.012">21277 8024 22 0,'-20'-7'48'16,"2"1"-25"-16,-1 4 3 16,2 2-2-16,0 0-2 0,3 0-1 15,4 0-3-15,-1 2-1 16,11-2-3-16,-12 4-2 15,12-4-1-15,0 0-2 16,0 0 0-16,6 10 0 16,1-6 0-16,6-1 1 0,5 0-2 15,2 0 0-15,11-1 0 16,-1 0-2-16,10-1-1 16,3-1 0-16,8 0-2 15,2 0 1-15,7 0-1 0,3 2-1 16,2-4 1-16,5-1 0 15,2-1 0-15,2 2-2 16,3-3 2-16,1 1-1 0,1 0 0 16,3 2 1-16,0-3-2 15,1 4 1-15,2-3 0 16,-2 2 1-16,1-1-2 16,-2 2 1-16,2 0-1 0,-6 0 1 15,3 0-1-15,-7 1 0 16,-2 0 0-16,-6 0 0 15,-5 1-1-15,-10-1 1 0,-5 0 0 16,-9 0 0-16,-4 1 1 16,-8-1-1-16,-6 0 1 15,-4 0 0-15,-15 0 1 16,17-2-1-16,-17 2-2 16,0 0-10-16,0 0-51 0,0 0-13 15,-21 0-7-15,1 0-4 16,2-25-2-16</inkml:trace>
  <inkml:trace contextRef="#ctx0" brushRef="#br0" timeOffset="56467.7209">28255 7768 3 0,'-22'-4'7'0,"4"3"0"15,2 1 0-15,4 0 3 16,1 5 0-16,11-5 2 16,-15 13 2-16,15-13 3 15,-5 17 3-15,5-7-1 0,0 1 1 16,1-1 0-16,5 1-2 16,14 7 2-1,8-5-2 1,0 5-1-16,11-5-4 15,2 2-1-15,12-3-2 0,9 3 0 16,8-5-2-16,-3-2-2 16,5 0-2-16,8-3 1 15,5 2-1-15,12-3 0 0,-2 3 0 16,2-3 0-16,10 1 0 16,3 0-1-16,7-1-1 15,5 2 1-15,3 1 0 0,5 0 0 16,5 1 0-16,1-1-1 15,4 1 0-15,2 1 0 0,-6 2 0 16,-1-3 0-16,0 2 1 16,-3-1-1-16,-2-1 0 15,-4 1 2-15,-5 1-2 16,-4-2 2-16,-2 3-2 16,-7-1 0-16,-15 0 0 15,-11 0 0-15,-8 1-1 0,-10 1 0 16,-11 0-4-16,-13 1-12 15,-12 1-26-15,-11 4-30 16,-17-3-5-16,-14-3-5 16,-20-12-1-16</inkml:trace>
  <inkml:trace contextRef="#ctx0" brushRef="#br0" timeOffset="59223.5639">4782 8857 38 0,'0'0'48'0,"0"0"-27"0,-8 0-3 0,8 0-3 16,0 0-3-16,6 10 1 16,-6-10 1-16,16 12-1 15,-8-3 2-15,4-3 0 16,0 2-1-16,2 0-1 0,2-3 1 16,2 2-3-16,2-1 1 15,3-1-1-15,-2 0-1 16,4-1-1-16,1-1 1 15,5 1-2-15,3-2 0 16,2-2-1-16,5 2 0 0,0-1 0 16,4-1-1-16,3-3-1 15,2-1 0-15,-2-1 0 0,2 0-2 16,0-1 0-16,-3 2 0 16,4 2-1-16,-5-1 0 15,1 0 0-15,2 2 0 16,-3 1-1-16,1 0 1 0,1-1 0 15,2-1 0-15,2-1-1 16,3 1 1-16,3-4 0 16,0 2 0-16,5-2-1 15,1 1 0-15,-1-2 0 0,2 4 0 16,0-4-1-16,-1 3 1 16,0-1 0-16,1 0 0 15,-1 3 0-15,-3-4 0 0,6 1 0 16,1 0 0-16,-2 0 0 15,1 0 0-15,0 0 0 16,-1 1 0-16,1 2-1 0,-2 2 1 16,-3 0 0-16,-2 0 0 15,0 1-1-15,-1 3 1 16,-4 0 0-16,2 2-1 16,-2-2 1-16,2 0 1 15,-3-1-2-15,0 1 1 0,2 0 0 16,-4-1 0-16,3-1-1 15,-4 0 1-15,5-2 0 16,-5 2-1-16,0-2 1 16,0 0 0-16,-2 0-1 0,-1 1 1 15,1-2-1-15,-1-1 1 16,-2 0-1-16,-1 1 1 16,2 0 0-16,0-2-1 0,3 0 1 15,-4 2-1-15,4-3 1 16,1 2 0-16,-2-1-1 15,3 1 1-15,2-1 0 0,-2-1-1 16,4 0 1-16,0 2-1 16,2-2 0-16,0 2 1 15,3-2-1-15,-1 2 0 16,0 0 0-16,3 1 0 16,0-1 0-16,1 1 0 0,0 0 1 15,2-1-1-15,2 1 0 16,0 2 0-16,1-1 0 15,2-1 1-15,1 2-1 0,1-1 0 16,-1-1 1-16,2 2-1 16,-2-1 0-16,1 0 0 15,0 0 1-15,0 0-1 16,-1 2 0-16,2-1 1 0,0-1-1 16,0 3 0-16,0-3 0 15,0 0 1-15,0 0-1 16,-1 0 1-16,3 0-1 15,-3 1 1-15,3-2-1 0,-1-1 1 16,-2 0-1-16,1-1 0 16,0 0 1-16,-2 0-1 15,2 0 0-15,-2-2 0 16,-2 1 0-16,3 2 0 16,-3-1 1-16,0 1-1 0,0 0 0 15,-1 0 0-15,0-1 0 16,-2 1 0-16,0 0 0 15,0 0 1-15,-4-1-1 0,3 1 0 16,-3 0 0-16,3 0 0 16,-5 0 0-16,5 2 0 15,-3-1 0-15,3 0 0 0,-2 0 0 16,4 2 1-16,0-2-1 16,-2 1 0-16,3-1 0 15,4 0 0-15,-1-2 0 16,2 2 0-16,4-2 0 0,1-1 0 15,1-1 0-15,3 3 0 16,-1-3 0-16,4 1 0 16,2 0 0-16,1-1 0 0,3 0 0 15,3 1 0-15,2 0 0 16,3 0-1-16,5-2 1 16,1 3 1-16,0-1-1 15,0-1 0-15,1 2 0 16,-3-2 0-16,3 4 0 0,-1-3 1 15,-2 2-1-15,-2 0 0 16,1 2 0-16,1 2 1 16,-3-2-1-16,-1 0 0 0,-4 2 0 15,1 3 0-15,-4 0-1 16,-1 3 1-16,-1 1 0 16,-4-2 1-16,1 2-1 15,-5 0 0-15,-2 0 0 0,0-2 1 16,-4 0-1-16,-2-2 1 15,-4 0-1-15,-3-2 1 16,-6-2-1-16,-4-1 0 0,-3 0 1 16,-10 0-1-16,-4 0 0 15,-7-2 0-15,-7-1 0 16,-5 1 1-16,-3-1-1 16,-6-1 1-16,0 2-1 15,-1-3-4-15,13 5-25 16,1 4-50-16,5-4-2 0,0-17-7 15,-10-27-3-15</inkml:trace>
  <inkml:trace contextRef="#ctx0" brushRef="#br0" timeOffset="64407.4562">12455 11076 4 0,'16'0'9'0,"-2"-2"2"16,6 1 3-16,-5 1 1 0,4-2 1 15,-1 2 2-15,3 0 1 16,-1 0-2-16,9 0-2 15,3 0 0-15,0 0-1 16,9 2-2-16,-2 0-1 0,5-1-1 16,3-1 1-16,4 2-2 15,-1-1 0-15,0-1-2 16,4 0 1-16,-2 0 0 16,6-3-1-16,3 2 1 15,4-4-1-15,-2 2 1 16,3-3-1-16,1 0-1 0,1 2 1 15,4-3-1-15,-4 1 0 16,1-4-2-16,4 5 0 0,-1-4-2 16,3 3 0-16,0-1 0 15,-1 2 0-15,3-2 0 16,0 3-1-16,0 0 1 16,-1 1 1-16,-1 0-1 15,0 1 0-15,-1 0 1 0,-3 1-1 16,2 0 0-16,-2 2 0 15,0-1-1-15,-2 0 1 16,-2 2 0-16,-1 0-1 16,3 0 1-16,-4 0 0 0,2-1-1 15,-4-1 2-15,3 2-3 16,-2-2 2-16,-4 0 0 16,3 0 0-16,0 1 0 0,-1-1-1 15,0 0 1-15,1 0 0 16,-2 1 0-16,2-2-1 15,-2 0 2-15,-1 1-2 16,1 0 0-16,0 0 1 0,1 0-1 16,0 1 1-16,0-1-1 15,3 0 0-15,-2 0 1 0,4 3-1 16,0-2 0-16,0 1 0 16,2 2 0-16,16 0 1 15,4 1 0 1,1-1 0-16,5 2 1 0,-1-2-1 15,9 2 0-15,2-3-1 16,4 2 2-16,-9-3-3 16,2 0 1-16,3-1-1 15,6 1 1-15,2-1-1 16,2 0 1-16,1-1-1 0,4 1 1 16,0-1-1-16,2 1 1 15,2-1-1-15,-1-1 0 16,0 0 1-16,1-1-1 0,1-1 1 15,-4 1-1-15,1-3 1 16,-2 3-1-16,-4-1 0 16,-1 0 0-16,0 0 0 0,-6 3-1 15,-6 2-1-15,-4 5-9 16,-10 4-23-16,-13 2-38 16,1 7-6-16,-5-2-4 15,3-5-5-15</inkml:trace>
  <inkml:trace contextRef="#ctx0" brushRef="#br0" timeOffset="65497.7335">21749 11021 18 0,'-19'-11'31'0,"1"6"-4"16,6-4-2-16,4 6-2 0,8 3-4 15,0 0-3-15,0 0 0 16,0 0-1-16,0 0-1 0,23 8 4 16,3 2 0-1,7-3-2-15,11 4-1 16,4-4-2-16,14 3-3 0,7-3-1 16,11 2-1-16,-3-4-3 15,13-2 1-15,3 1-2 16,13-2 0-16,5 1 0 15,3-2 0-15,7 0 0 16,6-1 0-16,0 0 0 0,11 0-1 16,5 2 0-16,2-1 0 15,1-1 0-15,9 2-2 16,-1 1 1-16,2 0 0 16,-2 1 0-16,1 0-1 0,-1 0 1 15,-5-1-1-15,-2 1 1 16,-4 0 0-16,-4-2 1 15,-8 0 1-15,-5-1-1 16,-11 0 0-16,-9-1 0 0,-12 1 1 16,-9-2 1-16,-16-2 0 15,-10 1 0-15,-15 0 1 0,-8-4 0 16,-13 2 1-16,-6-1 0 16,-6 0-3-16,-11 5 0 15,5-13 0-15,-5 13-1 16,0-12-3-16,0 12 0 15,0-11-1-15,0 11-2 0,0 0-5 16,0 0-7-16,0 0-31 16,7 0-32-16,-7 0-3 15,14 4-7-15,-2-6-2 16</inkml:trace>
  <inkml:trace contextRef="#ctx0" brushRef="#br0" timeOffset="67690.0444">4231 11875 6 0,'-29'19'54'0,"6"-6"-1"16,7-5 1-16,2-3-40 15,14-5-3-15,0 16 2 16,14-8-2-16,8 2 0 0,6 0 2 15,10-3-1-15,2-3 0 16,14 0-3-16,6-1 1 16,7-3-3-16,6 0 1 0,3-2-3 15,4-3 0 1,1-3 1-16,5 3-2 0,2-2 3 16,3 2-2-16,3-1 0 15,1 1 0-15,7 2 0 0,1 0 0 16,3 3-1-16,7 0 0 15,0 0 0-15,1 6 0 16,3 2 0-16,7-1-1 16,-2 3 0-16,6-1 0 0,1 0 1 15,-2 0-1-15,7-1-1 16,0-2 1-16,4 0 0 16,-5 0-1-16,7 1 0 0,-1-2 0 15,-1 0 0 1,3 1 1-16,-5-2-1 0,2 2 0 15,-6 1-1-15,3-2 1 0,-5 1 0 16,-2-1 0 0,-1-1 0-16,1-1 0 0,-1 0 0 15,-3-1 0-15,3-1 1 16,-3-1-1-16,0 0 0 16,-6 1 0-16,2-2 0 0,-8 0-1 15,-2-4 1-15,-5 3-2 16,-9-2 1-16,-2 0 0 15,-7 0 0-15,-5 2 0 0,-7-3 0 16,-6 2 1-16,-7 0-1 16,-7 3 0-16,-10-3 1 15,-4 1-1-15,-8 1 0 16,-3-2 1-16,-9 2-1 16,-4-1 1-16,1 2-3 0,-4 0-7 15,9 0-54-15,-2 19-16 16,-5-2-4-16,-9-3-6 15,-12-18-5-15</inkml:trace>
  <inkml:trace contextRef="#ctx0" brushRef="#br0" timeOffset="74209.1792">10576 18388 36 0,'-4'24'49'0,"3"-3"3"16,-1 0-38-16,2-21-3 15,0 22 0-15,-1-2-3 16,1-20-1-16,0 0 1 0,0 0-1 16,0 0-1-1,0 0 1-15,0 0 1 0,0 0-2 16,2 0 0-16,5-4 1 16,-1 0-2-16,45-23 1 15,-31 19-1-15,-20 8 1 16,25-4 0-16,3 3 1 15,-8 1 0-15,0 0 0 0,3 0 1 16,0 0-1-16,4 6 1 16,-1-2 0-16,4 3-2 15,2 2 0-15,1-2 0 16,1 0 0-16,7-1-1 16,41 6 0-16,-34-5 0 15,-1-6 0-15,6 2 2 16,1-3-1-16,5-2 0 15,3-7-1-15,6 0 0 0,4-7-1 16,6-2 1-16,3-8-2 16,5-3 1-16,5-7-2 15,2-2 3-15,4-8-1 16,2 3 0-16,-2-7-1 16,5-1 0-16,-2-2 0 0,4 0-1 15,-2 0-1-15,-1 3-6 16,-2-2-8-16,-3 5-19 15,-4 3-33-15,-7 4-14 0,0 1-5 16,-8 5-4-16</inkml:trace>
  <inkml:trace contextRef="#ctx0" brushRef="#br0" timeOffset="75046.8687">19207 17881 32 0,'44'-7'60'0,"-7"5"2"15,-1-6 0-15,-6 2-42 16,-2-1-1-16,-4 0-3 15,-2-2-2-15,-4 1-2 0,1-1-2 16,-6 2-2-16,2-3-1 16,-2 2-2-16,1 5-1 15,0 3 0-15,-2 0 1 16,2 5-1-16,-3 3 0 0,2 3 1 16,0 2 0-16,-13-13-3 15,0 0 0-15,20 24 1 16,2 2 1-16,-7-5-2 15,2 1 0-15,1 1 1 0,1 3-1 16,-2-3 4-16,3 2-1 16,4-2-1-16,1 2 0 15,6-4 0-15,-1-1 0 16,9-6-1-16,50 13-1 16,-36-16 1-16,8-8-2 15,8-4 0-15,9-6 3 16,7-11-1-16,11 2 0 0,8-10-1 15,7-2 0-15,11-7-1 16,7-4 2-16,8-5-1 16,9-2-3-16,8-6 0 0,88-28 2 15,68-22-1 1,-2 8-6-16,-25 8-22 0,-20 18-48 16,-18 13-3-16,-31-1-5 15,-35-4-3-15</inkml:trace>
  <inkml:trace contextRef="#ctx0" brushRef="#br0" timeOffset="83640.1037">23068 9575 53 0,'-7'-10'65'0,"-4"-3"-3"16,7 4-30-16,4 9-5 15,-1-14-11-15,1 14-4 16,4-9-5-16,7 5 0 0,-3 1 0 16,9 0-1-16,-1 0 3 15,6 1-1-15,3 2 1 16,4-2 1-16,4 4-1 16,5-2-1-16,7 0 1 15,4 0 0-15,6 0-1 0,3 0 0 16,7 1-1-16,0 0 0 15,7 2-1-15,5-2 0 0,0 2-2 16,6 0 0-16,3 0 0 16,4-1-1-16,6 1 0 15,3-2 0-15,2 1-1 16,5-1 0-16,4-1 1 0,2 0 0 16,5-1-1-16,0-1 0 15,5-2 1-15,-2 2-1 16,5-2 1-16,2 0-1 15,2-1 0-15,2 0 0 0,4-1 0 16,1 0 0-16,1 0-1 16,3 1 0-16,1-2 0 15,3 2 0-15,1 1 0 16,0-1-1-16,3 2 1 0,1-1 0 16,2 0 0-16,4 0-1 15,1 1 1-15,5-2 0 16,5 3-1-16,3-1 1 15,4-1-1-15,9 2 1 0,1 0-1 16,5 1 1-16,5-1-1 16,6 1 0-16,0 1 1 15,2 0 0-15,4 0 0 0,-2 1 0 16,4 1 0-16,-1-2 1 16,-3 1 0-16,0 1-1 15,-1-2 1-15,-4 1 0 0,-8 0 0 16,-6 1-1-16,-8-2 1 15,-13 1 0-15,-7 2-1 16,-16 1-1-16,-18-2-1 16,-15 5-5-16,-19-1-9 15,-16 6-23-15,-21-3-46 0,-24 3-1 16,-27-12-7-16,-17 5-6 16</inkml:trace>
  <inkml:trace contextRef="#ctx0" brushRef="#br0" timeOffset="84060.6517">30696 8737 32 0,'-6'-63'75'0,"4"-1"-1"15,2-4-2-15,6 3-3 0,4-4-62 16,2 20 1-16,1 9-1 16,-3 9-3-16,0 9-1 15,-2 10-2-15,-8 12-1 0,11 0 1 16,-8 15 0-16,-3 6-1 15,0 11 2-15,0 6-1 16,-5 13 0-16,-1 7 1 16,-5 8 0-16,-4 7 1 0,-1 6-2 15,1 2 0-15,-3 1 1 16,2-1-1-16,-2-1-5 16,0-2-4-16,0-4-10 0,-1-5-22 15,-1-11-31-15,2-3-5 16,2-15-4-16,2-10 7 15</inkml:trace>
  <inkml:trace contextRef="#ctx0" brushRef="#br0" timeOffset="84498.9298">31043 8614 14 0,'28'-22'67'0,"-7"0"2"16,-5 9-7-16,-5 5-3 0,-11 8-58 16,-2 5 1-16,-19 17-1 15,-12 5-3-15,-11 5 1 16,-9 8 1-16,-4-4 2 16,-5-1 3-16,-2-4 0 0,4-5 1 15,8-9 2-15,11-3 1 16,9-8 1-16,9-3 1 15,5-2-1-15,7-1-1 16,11 0-2-16,0 0-1 0,0 0-1 16,1-8-3-16,-1 8 0 15,18-1-1-15,-2 1-1 16,1 3 1-16,3 5-1 16,3 6 0-16,4 2 0 0,0 5 1 15,7 4-1-15,-2 1 0 16,6 2 1-16,-2 2-1 15,5 2 1-15,-3-4-1 0,1 5-5 16,-3-1-6-16,-1 0-10 16,-1-2-17-16,-6-5-22 15,0 0-15-15,-6-8-5 0,4-5 1 16</inkml:trace>
  <inkml:trace contextRef="#ctx0" brushRef="#br0" timeOffset="84973.08">31362 8910 9 0,'0'-31'53'15,"-4"5"5"-15,-1 7-40 16,2 0 6-16,0 7-4 16,3 12-4-16,-7-9-6 15,7 9-3-15,-8 7-3 16,2 9-2-16,1 2 0 15,-3 7 1-15,3 0 2 0,-4 8 0 16,7-3 1-16,2 7-1 16,0-5 2-16,13 4-2 15,0-2 2-15,9-4-2 16,-2-3 3-16,9-6-2 0,0-3 2 16,6-9 0-16,0-2 1 15,6-11 1-15,-1-11 1 16,1-5-2-16,0-8-1 15,-6-5 0-15,-7-5-1 0,-3-4 0 16,-3-2-2-16,-16 0 0 16,0 2 0-16,-8-2 0 15,-9 6-1-15,-5 5 0 0,0 3-1 16,-7 8 0-16,-9 6-1 16,2 9-1-16,-4 3-1 15,-2 4-1-15,3 11 0 16,-4 9-4-16,-1 7-5 15,2 12-15-15,2 14-42 0,-2 4-9 16,4 5-5-16,0-4-3 16</inkml:trace>
</inkml:ink>
</file>

<file path=ppt/ink/ink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15:16.564"/>
    </inkml:context>
    <inkml:brush xml:id="br0">
      <inkml:brushProperty name="width" value="0.05292" units="cm"/>
      <inkml:brushProperty name="height" value="0.05292" units="cm"/>
      <inkml:brushProperty name="color" value="#FF0000"/>
    </inkml:brush>
  </inkml:definitions>
  <inkml:trace contextRef="#ctx0" brushRef="#br0">13594 6177 29 0,'5'-30'55'0,"4"0"0"16,-1 1-3-16,-1 2-51 16,2 9 4-16,5 9-2 15,4 9-3-15,1 6 2 16,5 14-2-16,2 4 1 15,4 9 1-15,3 3 4 0,10 2 6 16,12-6 5-16,11-8 1 16,23-11 5-16,25-13-1 15,34-20 1-15,41-18-2 16,40-14-5-16,78-7-21 0,22-9-54 16,41-8-8-16,31-11-8 15,57-14-7-15,-9-6 7 16</inkml:trace>
  <inkml:trace contextRef="#ctx0" brushRef="#br0" timeOffset="576.6237">22187 6358 14 0,'7'-13'68'15,"4"2"0"-15,-4-3-4 0,6 1-4 16,-11-2-55-16,15 11-2 16,6 5-1-16,6 6-2 0,5 4 0 15,7 4 0-15,11 1 2 16,5-2 0-16,16-2 2 15,19-2 1-15,25-3 0 16,23-4 0-16,36-2-2 0,22 0-9 16,33-8-41-16,29 6-16 15,9-7-6-15,10-8-3 16</inkml:trace>
  <inkml:trace contextRef="#ctx0" brushRef="#br0" timeOffset="2546.5809">13708 10047 47 0,'-4'-10'61'16,"1"2"2"-16,-3-3-3 15,3 0-55-15,3 11 5 0,0-13 0 16,0 13 1-16,7-5-3 16,-7 5 0-16,13-3-2 15,-2 3-1-15,-3 0 2 16,3 3-2-16,0 7 0 0,-2-1-1 15,1 6 0-15,-2 2 2 16,5 0-1-16,-4 1 1 16,3 0 1-16,1-1 0 0,2-4 1 15,5-1 1-15,7-7 1 16,8-2-1-16,13-3-2 16,10-7-1-16,14-8-1 0,18-7-2 15,14-6-4-15,17-7-5 16,12-4-9-16,17-7-33 15,17 1-24-15,-7-4-7 16,3 0-6-16,-7-3 2 16</inkml:trace>
  <inkml:trace contextRef="#ctx0" brushRef="#br0" timeOffset="3715.4295">6687 8463 0 0,'0'0'6'0,"0"0"-3"16,0 0-11-16</inkml:trace>
  <inkml:trace contextRef="#ctx0" brushRef="#br0" timeOffset="4164.6359">9177 8780 14 0,'-4'-17'20'16,"4"17"-42"-16</inkml:trace>
  <inkml:trace contextRef="#ctx0" brushRef="#br0" timeOffset="4671.4011">14235 8997 5 0,'-13'0'8'16</inkml:trace>
  <inkml:trace contextRef="#ctx0" brushRef="#br0" timeOffset="7256.8139">20691 8481 5 0,'-12'-10'49'0,"12"10"4"15,-9-17-26-15,9 17-2 16,0 0-7-16,14 0-1 16,2 0-4-16,8 3 2 0,1 1 2 15,12 0-2-15,10 2-1 16,1 0 0-16,8 5-2 15,6-6 0-15,3 5-2 0,4-3 0 16,7 4-3-16,4-5-1 16,1 5 1-16,7-3-2 15,4-1 0-15,3 2-1 16,6 0-1-16,3 2 0 16,12-1 1-16,-4-2-1 0,4 2 0 15,6-1 1-15,1-2 1 16,6 0-1-16,2 0 0 15,3-2 0-15,1 1 1 0,0 0-1 16,7 0-1-16,-3 1 0 16,2-1-1-16,0 3 0 15,0-1 0-15,-6 1-1 16,8-1 1-16,-8 1-1 0,5-1 1 16,-9 3-1-16,1-4 1 15,-7 0 0-15,-3 1 0 16,-8-4 1-16,-4 0-1 15,-11-1 1-15,-9-3 1 0,-8 1 0 16,-9-1 0-16,-11-1-1 16,-7-1 1-16,-9-2-1 15,-9 1-1-15,-2 1 0 0,-12 0-3 16,0 1-5-16,-7 0-12 16,0-1-33-16,3 2-28 15,-6 6-4-15,-4-5-6 16,2-1-4-16</inkml:trace>
  <inkml:trace contextRef="#ctx0" brushRef="#br0" timeOffset="7894.5175">28430 8742 25 0,'-36'1'80'0,"3"-2"-1"16,9-10 0-16,7-9-5 0,7 1-52 16,5 8-2-16,5 1-4 15,0 10-6-15,4-10-3 16,11 10-2-16,7 0-1 16,15 0-1-16,10 2 0 15,15 2 1-15,13 1-1 0,14 1 1 16,13 0-2-16,10 0 1 15,5 1-1-15,7-1 0 16,2 1 0-16,0-2 0 16,-2-2 0-16,-5 1 0 0,-6-4-1 15,-13 2 1-15,-7-2-1 16,-11 1 0-16,-13-1-1 0,-13-3 1 16,-11 0-4-16,-8 4-9 15,-18-3-22 1,-8 1-44-16,-11 1-2 0,-21-7-7 15,-18-10-6-15</inkml:trace>
  <inkml:trace contextRef="#ctx0" brushRef="#br0" timeOffset="9153.3315">5221 9306 10 0,'-10'-14'16'0,"2"5"-1"0,8 9-5 16,0 0-2-16,0 0-5 0,0 0-2 15,10 10-2-15,4 2 1 16,7 1 1-16,5 0 0 16,7 0 2-16,7-2 0 0,6-1 2 15,4-3 0-15,8-4 0 16,2-2-2-16,10-1 2 16,2-2-1-16,5-2-2 15,0-2 3-15,2 0-3 0,0-1 0 16,-1 1 1-16,-4-1-1 15,-2 0-1-15,-9-2 2 16,-6 2-1-16,-7 0 2 0,-9 0 1 16,-4 1 5-16,-14 1 3 15,-1 1 1-15,-13 0 0 16,-9 4-2-16,0 0 1 16,-10-6-2-16,-10 6-2 15,-11 2-4-15,-1 5-4 0,-9 2 0 16,-4 3 0-16,-5 0 0 15,-2 3 1-15,1-2 0 16,0 2 1-16,8-2-2 0,-3-2 1 16,8-2 0-16,0 1 0 15,7-3-1-15,2-1 2 16,6-2-2-16,5-1-1 0,5-2 0 16,13-1 1-16,-10 4-2 15,10-4-4-15,13 4-8 16,10-2-15-16,10 3-19 15,9-2-13-15,14-1-1 0</inkml:trace>
  <inkml:trace contextRef="#ctx0" brushRef="#br0" timeOffset="13310.0049">17285 12425 59 0,'-16'1'62'0,"16"-1"-1"15,-11-11-4-15,9 0-51 16,-2 1-3-16,4 10-3 15,0 0-5-15,4-9-12 0,-4 9-23 16,17-3-19-16,-17 3-1 16,16-5 0-16</inkml:trace>
</inkml:ink>
</file>

<file path=ppt/ink/ink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15:38.100"/>
    </inkml:context>
    <inkml:brush xml:id="br0">
      <inkml:brushProperty name="width" value="0.05292" units="cm"/>
      <inkml:brushProperty name="height" value="0.05292" units="cm"/>
      <inkml:brushProperty name="color" value="#FF0000"/>
    </inkml:brush>
  </inkml:definitions>
  <inkml:trace contextRef="#ctx0" brushRef="#br0">8064 8184 0 0,'73'10'9'0,"8"-1"-1"16,6-1 0-16,9-2-1 16,1 1 2-16,12-4-1 15,7 0 0-15,3-1-1 16,-2-1 2-16,10 1-2 16,3-1 0-16,3-1 0 0,6 0 3 15,-6 2-1-15,-4-2 1 16,8-2-1-16,-3-1 0 15,-3 1 2-15,-10 1-1 0,3 0 0 16,-9 2-2-16,-6-1 0 16,-1 1 0-16,-15-1-2 0,-6 1 0 15,-12 0 0-15,-5 2 0 16,-12-1-1-16,-7-1 0 16,-7-1-1-16,-10 3-1 15,0 0 1-15,-9-1-4 16,5 2-12-16,-7 6-36 0,2-3-10 15,1 0-3-15,-4-8 2 16</inkml:trace>
</inkml:ink>
</file>

<file path=ppt/ink/ink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16:33.145"/>
    </inkml:context>
    <inkml:brush xml:id="br0">
      <inkml:brushProperty name="width" value="0.05292" units="cm"/>
      <inkml:brushProperty name="height" value="0.05292" units="cm"/>
      <inkml:brushProperty name="color" value="#FF0000"/>
    </inkml:brush>
  </inkml:definitions>
  <inkml:trace contextRef="#ctx0" brushRef="#br0">12385 7028 41 0,'0'0'67'0,"0"0"-9"0,-12-6-9 16,12 6-6-16,0 0-8 16,0 0-8-16,0 0-6 15,0 0-6-15,0 0-2 16,0 0-5-16,7 0-1 0,8 2-3 15,11 1-1-15,3 3 0 16,17 1-1-16,5 0 0 16,9 6-1-16,8-3 0 15,5 4 0-15,2-2-1 16,5 2 1-16,0 1-1 16,3-2 0-16,3 3 1 0,-1 0 0 15,2 0-1-15,2 1 1 16,-3 1 0-16,0-1-1 15,0-1 1-15,-2 0 0 0,-4 0-1 16,2-1 0-16,-3-3 0 16,-2 0 0-16,4-1 0 15,-5 3 0-15,1-1 0 16,-4 1 0-16,-1 2 0 0,-2-2 0 16,-6 4 0-1,1-2 0-15,-6-1 0 0,-3 1 1 16,0-4-1-16,-3 1 0 0,-1-3 0 15,-3 0 0-15,-2-5 1 16,-2 1-1-16,-1-3 0 16,-3 1 0-16,-2-1 0 15,-4-1 0-15,-1-2 1 0,-5 1 0 16,-3 1 0-16,-2-2 1 16,-4 0 1-16,-3 0 0 15,-4 0-1-15,-2 0 1 16,-11 0 0-16,16 1-1 0,-16-1 0 15,0 0-1-15,8 0-2 16,-8 0-4-16,0 0-15 16,0 0-55-16,0 0-3 15,12-9-5-15,0-1-7 0,2-4 8 16</inkml:trace>
  <inkml:trace contextRef="#ctx0" brushRef="#br0" timeOffset="2405.3627">23136 4991 20 0,'-3'-13'34'15,"3"3"-4"-15,0 10 0 16,2-15-4-16,-2 15-7 0,1-9-4 15,-1 9-3-15,0 0-7 16,0 0-1-16,4 8-3 16,-3 3-1-16,1 0 0 15,1 4 1-15,-1 0 0 16,2 2 0-16,-2 0 2 0,0 1-1 16,0-3 1-16,2 3 1 15,2-4 1-15,0-1 1 16,2-1 1-16,3 1-1 15,1-4 2-15,4 1 1 16,6-2-2-16,5 1 2 0,7-4-1 16,14-1 0-16,11 1 0 15,10-3-1-15,9 0-1 16,5 0 0-16,7-2-2 16,2 1 1-16,3-1 0 0,-9 0-2 15,-2 0-1-15,-9-1 0 16,-5-1 0-16,-11-1-1 15,-3 0 0-15,-10 3 0 16,-7-2 0-16,-11 0 0 0,-5 2-3 16,-5-1-3-16,-10 1-4 15,-8 0-6-15,11 0-11 16,-11 0-19-16,2 9-26 0,-3 2-4 16,-5 0 1-16</inkml:trace>
</inkml:ink>
</file>

<file path=ppt/ink/ink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16:26.109"/>
    </inkml:context>
    <inkml:brush xml:id="br0">
      <inkml:brushProperty name="width" value="0.05292" units="cm"/>
      <inkml:brushProperty name="height" value="0.05292" units="cm"/>
      <inkml:brushProperty name="color" value="#FF0000"/>
    </inkml:brush>
  </inkml:definitions>
  <inkml:trace contextRef="#ctx0" brushRef="#br0">5917 2018 56 0,'-4'-17'63'0,"-28"4"-25"0,28 5-8 15,4 8-6-15,-5-12-5 16,5 12-5-16,0 0-4 16,0 12-3-16,1 2-1 15,5 7 0 1,4 6 4-16,3 0 0 16,2 0 3-16,5-6-1 15,4 0 2-15,7-8 1 16,10-4 0-16,10-14-2 15,13-12 0-15,13-7-3 0,13-6-1 16,11-5-2-16,7-5-2 16,6-2-1-16,-4-2-1 15,-4 4 1-15,-8 3-2 0,-10 1 1 16,-14 6 0-16,-12 1-1 16,-10 3-1-16,-9 1 1 15,-10 8 0-15,-6 1-3 16,-9 1-5-16,-1 5-15 0,-6 2-30 15,0-1-26-15,-3 2-4 16,1-2-6-16,-9 9-2 16</inkml:trace>
  <inkml:trace contextRef="#ctx0" brushRef="#br0" timeOffset="34130.446">4270 9053 29 0,'0'0'66'0,"-15"-22"0"16,15 22-18-16,-11-12-4 0,11 12-9 15,0 0-9-15,0 0-6 16,0 0-6-16,0 0-4 16,0 0-3-16,0-11-1 0,0 11-3 15,17-7-2-15,-3 3 0 16,3-1 0-16,4 0-1 16,-1 0 1-16,4 0 0 0,-2 2-1 15,2 0 0-15,0 0-4 16,-4 3-6-16,-1-1-12 15,-2 1-20-15,0 9-27 16,-8 0-6-16,1 3-6 16,-7-2 5-16</inkml:trace>
  <inkml:trace contextRef="#ctx0" brushRef="#br0" timeOffset="34336.5161">4410 9172 50 0,'-14'9'67'16,"14"-9"-3"-16,0 0-24 0,0 0-8 15,0 0-7-15,0 0-9 16,0 0-5-16,15 2-7 16,1-2-14-16,-2-2-29 0,10 0-25 15,-2-1-5-15,0-1-2 16</inkml:trace>
  <inkml:trace contextRef="#ctx0" brushRef="#br0" timeOffset="40988.782">5161 9144 28 0,'-6'-17'72'16,"2"-3"5"-16,-3-3-19 0,2 2-9 15,1-3-7-15,-2-1-13 16,2-2-4-16,0 1-6 15,0 2-5-15,1 4-3 16,1 0-3-16,0 5-1 0,1 2-4 16,1 13 0-16,-3-12-2 15,3 12 0-15,-3 5-1 16,1 7-1-16,2 2 1 16,0 0 0-16,0 5 0 15,0-2 0-15,3-1 0 0,2 1 0 16,-4-5 0-16,2-2 1 15,-3-10-1-15,4 11 1 16,-4-11 0-16,0 0 0 0,0 0-1 16,0 0 1-16,10 2-2 15,-10-2 1-15,16-2 0 16,-6-1-1-16,2 2 0 16,2 0 0-16,2 2 1 0,-1-1-1 15,2 10 1-15,0 0-1 16,0 5 1-16,-1 0-1 15,0 3 1-15,-1 1 0 16,-1-2 0-16,-2 0 0 0,-1-1 1 16,-5-3 0-16,-1 1 0 15,-2-2 0-15,-4-1 1 16,-1-1-1-16,-8 0 1 16,-6-1-1-16,-2 0 0 15,-1-2-2-15,-2-1-6 0,-1-6-13 16,4-3-37-16,3-5-21 15,3-3-6-15,5-5-4 16,1-7-3-16</inkml:trace>
  <inkml:trace contextRef="#ctx0" brushRef="#br0" timeOffset="41169.986">5152 8919 60 0,'0'-18'74'15,"0"4"0"-15,1 3-21 16,9-3-12-16,2 3-10 0,5-1-12 15,2 2-6-15,3 2-4 16,0 1-5-16,1 4-7 16,0 0-14-16,2 3-19 15,1 7-33-15,-3-2-7 16,0 1-2-16,-2-1-2 0</inkml:trace>
  <inkml:trace contextRef="#ctx0" brushRef="#br0" timeOffset="41565.7977">5510 8835 56 0,'0'0'67'0,"0"0"-3"16,0 0-18-16,0 0-11 15,-2 5-8-15,2-5-5 16,-4 20-4-16,0-4-3 0,0 2-4 16,2 5-3-16,0 0-2 15,2 4-2-15,0 3 0 16,1-3-1-16,7 2-1 0,2-4 1 15,3-1-1-15,2-6 2 16,2-1-1-16,3-9 1 16,1-3 1-16,0-4 0 15,-1-1 1-15,0-7 0 0,0-4 0 16,-2-2 0-16,-4-2-1 16,-4-1 0-16,-3-2-1 15,-5-1 0-15,-2 0 0 16,-3-2-2-16,-9 2 0 0,-3-3 0 15,-3 2-1-15,-1 2 0 16,-3 3-1-16,0 4-1 16,-1 3 0-16,-2 8-1 15,3 1-4-15,3 13-6 0,0-2-14 16,9 2-37-16,4 7-16 16,6 1-5-16,5-4-6 15,8-5-1-15</inkml:trace>
  <inkml:trace contextRef="#ctx0" brushRef="#br0" timeOffset="41997.7585">5816 8926 41 0,'0'0'66'0,"0"0"1"0,0 0-5 16,9 5-38-16,-2 8-4 16,3 1-5-16,3 3-4 0,2 0-3 15,2-3-2-15,4 2 1 16,1-5-2-16,1-2 0 16,1-7 2-16,-1-1 1 15,-1-3 1-15,-3-3 3 0,-2-8 1 16,-5-2-1-16,-4-3-1 15,-2-3-1-15,-6 1-2 16,0 0 0-16,-5-1-3 16,-3-2-1-16,-3 3-1 0,-2 2-1 15,-2 3-1-15,-3 2 0 16,-2 5 0-16,-1 3-1 16,0 5-1-16,1 5 1 15,1 8-1-15,2 4-3 0,8 3-4 16,2 0-8-16,7 7-19 15,8 5-39-15,4-10-5 16,4 0-7-16,5-8-2 0</inkml:trace>
  <inkml:trace contextRef="#ctx0" brushRef="#br0" timeOffset="42437.1013">6203 8858 17 0,'0'-9'76'0,"0"9"2"16,1-11-5-16,-1 11-12 16,-7 5-29-16,7-5-10 15,-4 14-9-15,2-3-5 16,2 3-1-16,0 0-2 0,0 5-1 16,5-2 0-16,2 2-1 15,2-1 0-15,1-1-1 16,2-3 0-16,1 0 0 15,0-4 0-15,4-4 0 0,0-3 0 16,0-3 0 0,0 0 1-16,0-7 1 0,1-1 0 15,-4-4 0-15,-2 0 1 0,-2-4 0 16,-4-1-1-16,-5 0 0 16,-1-1-1-16,-4-2-1 15,-5 1 0-15,-2-2 0 16,-4 1-1-16,-3 5-1 0,0-2 0 15,-2 7 0-15,-2 3 0 16,2 5-1-16,0 1-2 16,4 5-2-16,2 6-5 15,8 3-6-15,0-1-12 0,4 2-19 16,7 4-23-16,7-7-13 16,1 0-3-16,2-6 0 15</inkml:trace>
  <inkml:trace contextRef="#ctx0" brushRef="#br0" timeOffset="42785.2168">6447 8811 23 0,'17'-8'63'15,"-4"-2"-5"-15,3 4-7 0,-5-1-9 16,2 5-7-16,-1 2-7 16,-3 0-8-16,-9 0-4 0,15 19-4 15,-10-5-2-15,-1 3-2 16,0 2 0-1,-2 1-2-15,3 2 1 0,2-1-1 16,1-4 0-16,3-2 1 0,6-4-1 16,1-4 1-16,3-6 1 15,3-1-1 1,2-7 1-16,1-4 0 0,-4-6-1 16,0-2 0-16,-4-2 0 15,-5-3-1-15,-6 0-1 16,-7-1 0-16,-3 1-2 0,-10 0-1 15,-5 6-2-15,-4 2-3 16,-3 6-5-16,-7 2-15 0,-2-1-55 16,1 16-5-16,-2 7-5 15,0 4-6-15,-5 4-2 16</inkml:trace>
  <inkml:trace contextRef="#ctx0" brushRef="#br0" timeOffset="43267.7035">5158 9526 28 0,'-23'3'82'0,"5"1"-3"0,3-2-2 16,0-2-7-16,2 2-48 15,13-2-4-15,0 0-4 16,16 6-7-16,9-4-3 15,6-2 1-15,16 0 0 16,8-3 1-16,15-6-1 0,12-4 1 16,11-5 0-16,14-4 0 15,3-3 0-15,10-2 0 16,-2-1-1-16,-1 0 0 0,-6 2-2 16,-12 5-1-16,-12 3 0 15,-18 4-1-15,-14 3-1 16,-15 5 0-16,-13 1-2 15,-9 5-5-15,-18 0-13 0,14-7-52 16,-14 7-9-16,0 7-4 16,0-7-6-16,0 0-2 15</inkml:trace>
  <inkml:trace contextRef="#ctx0" brushRef="#br0" timeOffset="44108.7666">6254 9837 51 0,'0'0'72'0,"-8"-15"-1"15,8 15-14-15,0 0-23 16,0 0-8-16,-6-12-7 0,6 12-6 16,0 0-4-16,0 0-4 15,0 0-1-15,0 0-2 16,0 0 0-16,0 0-2 16,0 0-2-16,0 0 2 0,0 0 2 15,0 0-2-15,0 0 0 16,0 0 1-16,0 0 0 15,1-9 2-15,-1 9-2 16,0 0 0-16,0 0 1 0,0 0-1 16,0 0-1-16,0 0 1 15,0 0-1-15,-4 0 0 16,4 0 0-16,0 0 0 16,0 0 0-16,0 0 0 0,-7 11-5 15,7-11-11-15,0 0-32 16,0 0-22-16,1 11-5 15,-1-11-5-15,14 3 2 16</inkml:trace>
  <inkml:trace contextRef="#ctx0" brushRef="#br0" timeOffset="44388.9921">6599 9563 13 0,'-3'-8'74'0,"3"8"3"15,-9-10-4-15,9 10-2 16,-37 3-50-16,32 9-5 16,0 2-2-16,2 2-3 0,1 6-3 15,2 2-2-15,0 0-2 16,0 2-4-16,5 1-14 15,1 5-36-15,-1-8-21 16,2-1-5-16,1-7-6 0,0-3 0 16</inkml:trace>
  <inkml:trace contextRef="#ctx0" brushRef="#br0" timeOffset="44729.3118">6820 9560 38 0,'9'-17'79'0,"0"0"-2"15,0 7-5-15,1 1-3 0,1 7-52 16,-2 2-8-16,1 10-3 16,-3 4-2-16,-3 4-1 15,-3 3-1-15,-2 1 0 16,0 1 0-16,-8 1 2 0,-1-1-2 15,-1-2 1-15,0-4 1 16,0-4 0-16,5 0 0 16,6-13 1-16,-7 15 1 0,7-15-1 15,7 4 0-15,5-4 0 16,5-3 0-16,8-2-2 16,0-4-2-16,6 1-5 15,1-8-9-15,0 3-18 16,1 0-33-16,-4-3-15 0,-6-1-5 15,-3-2-4-15</inkml:trace>
  <inkml:trace contextRef="#ctx0" brushRef="#br0" timeOffset="45050.136">7162 9472 67 0,'0'0'72'0,"-10"-8"0"15,10 8-26-15,-9 0-10 16,9 0-7-16,0 0-10 15,-9 11-6-15,9-11-2 16,0 18-4-16,0-8-2 16,3 2-1-16,5-1 0 15,-1 0-3-15,2 0 1 0,0 1-1 16,3-4 0-16,-2 2 2 16,1 0 1-16,-2 0 0 15,4-1 1-15,-4-2 0 0,0 1 0 16,0-2 1-1,-9-6 0-15,12 15-2 0,-12-15-1 16,2 17 1-16,-2-8-1 16,-5 1-2-16,-7 3-3 0,1-1-9 15,-7-1-23-15,-7-4-42 16,9-4-2-16,2-3-9 16,-3-3-2-16</inkml:trace>
  <inkml:trace contextRef="#ctx0" brushRef="#br0" timeOffset="45205.0742">7134 9448 60 0,'8'-17'76'15,"5"1"-5"-15,4-4-2 16,12 3-42-16,-4-1-27 0,6 1-52 16,-1-1-12-16,0 0-6 15,-3 1-6-15</inkml:trace>
  <inkml:trace contextRef="#ctx0" brushRef="#br0" timeOffset="45504.2051">7554 8940 37 0,'-13'-2'86'0,"4"-2"-5"16,9 4-3-1,-4-12-5-15,9 0-37 0,11 1-29 16,11 1-21-16,4 7-48 15,1-11-12-15,1 5-6 0,-4 2-3 16,-1 1-2-16</inkml:trace>
  <inkml:trace contextRef="#ctx0" brushRef="#br0" timeOffset="45637.5199">7626 8988 47 0,'-30'15'79'15,"4"0"-1"-15,6-4-3 16,10-21-16-16,10 10-34 0,16 0-23 15,9 0-61-15,4-6-11 16,6 0-5-16,-1-4-5 16,5 0-1-16</inkml:trace>
  <inkml:trace contextRef="#ctx0" brushRef="#br0" timeOffset="55226.3646">8271 8182 6 0,'-15'-13'68'0,"1"3"1"15,-4 5-4-15,4-2-1 16,-3 9-48-16,12 10-4 15,1 3-6-15,3 4-4 16,1-1-1-16,4 4 0 0,2-4 0 16,6 1 0-16,1-6 1 15,1-3 0-15,7-4-1 0,-2-6 1 16,2 1 1 0,-3-13 0-16,4 0 2 0,-7-7 1 15,5 0 0-15,-10-6 1 16,0 2 1-16,-1-2 0 0,0 0 1 15,-5 4 0-15,-1 1-3 16,1 4-1-16,-2 5-1 16,-2 11 0-16,0 0-1 15,13 5-1-15,-8 15 0 0,1 8 0 16,1 6 0-16,4 4 0 16,-4 2-2-16,5 4-6 15,-5-2-9-15,4-4-30 16,3-3-28-16,-4-4-5 0,0-6-5 15,-3-10-3-15</inkml:trace>
  <inkml:trace contextRef="#ctx0" brushRef="#br0" timeOffset="55591.8156">8663 8136 3 0,'-3'-15'65'0,"3"15"5"15,-13-8-2-15,13 8-28 16,-15 16-5-16,12 2-11 16,0 6-10-16,3 2-2 15,-1 3-4-15,2-3-1 0,6 1-2 16,6-5-2-16,2-3 0 16,0-5 0-16,5-4 0 15,-1-4 0-15,0-6 2 16,-2 0 0-16,-2-12 0 0,-2-2 2 15,-3-7-2 1,-4-1-1-16,-5-8 0 0,-1-1-1 16,-2-1-1-16,-7 0-1 15,-2 3-1-15,-4 3 0 0,-1 7-1 16,-3 4 0-16,0 12-2 16,-1 3-5-16,3 12-6 15,2 5-13-15,7 2-33 0,6 5-14 16,3 1-5-16,10-1-4 15</inkml:trace>
  <inkml:trace contextRef="#ctx0" brushRef="#br0" timeOffset="55960.4993">8991 8036 37 0,'0'-12'71'0,"-2"1"0"15,2 11-2-15,0 0-34 16,-11 6-7-16,6 9-10 0,0 5-8 16,2 5-2-16,3 2-1 15,1 0-1-15,7-1-1 16,5-1-1-16,4-5-1 16,4-3 0-16,1-8 0 0,-1-6 0 15,2-3 2-15,-1-4-1 16,-5-8 0-16,-1-5 0 15,-6-5 0-15,-6-2-1 16,-3-3 0-16,-1-1-2 16,-4 0 0-16,-7 2 0 0,0 0-1 15,-5 6-1-15,-1 4-1 16,-3 7-2-16,2 9-5 16,-1 3-12-16,2 8-29 0,6 12-26 15,7 2-3-15,4 5-4 16,6-3 1-16</inkml:trace>
  <inkml:trace contextRef="#ctx0" brushRef="#br0" timeOffset="56356.3035">9488 7952 54 0,'-10'-8'71'16,"0"4"1"-16,-3 6-2 0,1 10-43 16,3 6-4-16,1 6-7 15,1 4-6-15,2 2-2 16,5 1-1-16,0-1-2 0,9-3 1 16,6-8-3-16,3-2 0 15,4-9 0-15,4-5 0 16,-5-6 1-16,3-9-2 15,-6-5 1-15,-3-6 0 16,-3-5-1-16,-6-2 1 0,-6-3-1 16,-1 0 0-16,-7 2-1 15,-6 2 0-15,-1 5 0 16,-2 2-1-16,-1 10-1 0,-1 4 0 16,1 7-3-16,2 4-4 15,8 12-13-15,-2 5-26 16,10 1-28-16,5 2-4 15,9 1-3-15,5-2 0 0</inkml:trace>
  <inkml:trace contextRef="#ctx0" brushRef="#br0" timeOffset="56746.8727">9872 7886 62 0,'0'-12'75'0,"-6"2"-1"16,6 10-4-16,-13-1-40 16,13 1-7-16,-11 14-11 0,4 2-5 15,4 6-3-15,2 1 0 16,1 1 0-16,4-2-2 16,11-2 1-16,0 0-1 15,8-8 0-15,2-3 0 0,4-5 0 16,-5-4 0-16,3-6 1 15,-3-6 0-15,-6-4 0 16,-2-4 1-16,-7-4-1 16,-1-2 1-16,-6-1-1 0,-2-3 0 15,0 0 0-15,-7-1-1 16,-2 4-1-16,-2 1-2 16,-1 4 0-16,-4 3-4 15,0 10-4-15,-1 1-11 16,3 8-26-16,6 8-29 0,0 7-5 15,9 6-4 1,11 1 0-16</inkml:trace>
  <inkml:trace contextRef="#ctx0" brushRef="#br0" timeOffset="57093.2475">10344 7743 53 0,'-3'-8'70'0,"3"8"-3"0,-14-5-2 16,-5 7-45-16,15 8-3 15,-3 6-7-15,5 7-6 16,2-1-3-16,2 4 0 16,10-2 0-16,2-1 1 0,5-6 1 15,1 0 1-15,4-10 6 16,-1-5 1-16,-1-2 1 15,-7-8 2-15,-4-6-1 16,-5-2 2-16,-5-2-3 0,-3-3-2 16,-8 1-3-16,-5-2-3 15,-4 4-2-15,-2 0-3 16,-3 5-5-16,-3 0-11 16,-1 2-46-16,-4 10-14 0,-3 7-5 15,-2 5-6-15,-8 0 0 16</inkml:trace>
  <inkml:trace contextRef="#ctx0" brushRef="#br0" timeOffset="60475.4302">973 9962 38 0,'-4'-15'61'0,"2"2"-10"0,0 2-5 15,-4-2-10-15,3 3-8 16,3 10-8-16,-4-16-6 16,4 16-4-16,0 0-2 15,0 0-3-15,0 0 0 0,1 10-3 16,0 4 0-16,-1 4 0 16,0 1 0-16,2 6 1 15,-2 0-1-15,0 2 1 16,-3-1-1-16,1 0 0 15,0-1 0-15,2-2 0 0,-1-2-1 16,1-1 1-16,0-4-1 16,0-1 1-16,2-2 1 15,3-3-1-15,-5-10 1 0,13 12 2 16,1-8-1-16,0-4 0 16,-1 0-1-16,2 0-1 15,0-4-7-15,3-2-25 16,5-2-35-16,-1-2-6 0,-7-1-4 15,-1-2-4-15</inkml:trace>
  <inkml:trace contextRef="#ctx0" brushRef="#br0" timeOffset="60756.0217">1025 10018 0 0,'0'0'61'0,"-10"-1"4"0,10 1 0 16,0-10-30-16,0 10-2 16,16-14-7-16,-2 4-10 15,7 1-7-15,0-2-1 0,3 1-6 16,2 0-13-16,-3 3-30 15,0-1-22-15,-2 0-3 16,-4 0-5-16,-6 2 3 16</inkml:trace>
  <inkml:trace contextRef="#ctx0" brushRef="#br0" timeOffset="61017.4851">1047 9866 26 0,'-14'0'73'15,"-2"0"4"-15,3 0-4 0,-3-20-29 16,16 20-8-16,0 0-7 16,0 0-8-16,2-10-7 0,11 9-6 15,1-1-2-15,6-1-1 16,0 2 0-16,3-3-2 15,2 2 0-15,0-3-7 16,1 4-21-16,-3 0-49 16,2-2-2-16,-1 1-6 0,2-3-5 15</inkml:trace>
  <inkml:trace contextRef="#ctx0" brushRef="#br0" timeOffset="65351.3145">4244 10666 12 0,'0'0'61'0,"0"0"-2"15,0 0 0-15,0 0-34 16,0 0-15-16,7-8-1 16,4 6-4-16,1-1-6 15,1 1-12-15,0 2-13 0,-2 0-14 16,2 1-12-16,-13-1-7 15</inkml:trace>
  <inkml:trace contextRef="#ctx0" brushRef="#br0" timeOffset="65484.955">4285 10734 5 0,'-14'5'56'0,"1"-1"0"16,2-1-9-16,11-3-7 0,-11 3-10 15,11-3-7-15,5 1-16 16,7-2-31-16,10-10-33 15,12-2-6-15,10-9-4 0</inkml:trace>
  <inkml:trace contextRef="#ctx0" brushRef="#br0" timeOffset="68220.3904">5215 10440 6 0,'-20'0'61'0,"-3"0"-7"16,1-3-11-16,-1-1-3 15,0-1-2-15,2-6-5 0,0 1-5 16,7-1-7-16,2-5-5 16,4 3-5-16,5-4-2 15,2 3-3-15,1 0-2 16,0 14-2-16,8-15 0 0,1 15-1 16,2 6 0-16,5 10 1 15,0 9-1-15,-1 7 1 16,0 10 1-16,-4 2-1 15,-2 9 0-15,-8 0 0 0,-1-2 0 16,-11-1 1-16,-5-3-1 16,-4-5 0-16,-4-8 0 15,1-7 1-15,-1-8-1 16,3-9 0-16,4-7 1 16,1-6-1-16,6-8 0 15,2-7 0-15,2-5 1 0,4-4-1 16,2-2 0-16,0 0 1 15,5-1-1-15,1 2 0 16,3 4 1-16,-2 3-2 0,4 6 0 16,0 8 1-16,0 5-2 15,4 5 1-15,-2 8-1 16,1 9 0-16,1 0 0 0,2 7-1 16,-1-1-5-16,3 5-7 15,-2-8-16-15,1 0-39 16,5 1-11-16,0-7-5 15,6-5-5-15</inkml:trace>
  <inkml:trace contextRef="#ctx0" brushRef="#br0" timeOffset="68618.4158">5457 10532 45 0,'-2'-24'78'0,"-4"5"-3"16,2 6-2-16,-10 7-34 15,14 6-8-15,-11 8-10 0,5 6-8 16,1 9-4-16,-1 1-4 16,3 6 0-16,3 1-1 15,0 0-1-15,3-1-1 0,7-4 0 16,1-2-1-16,5-7 1 16,2-3-1-16,3-7 1 15,1-6 0-15,2-1 0 16,-2-9 0-16,-3-4 1 15,-2-4-1-15,-2-6 1 0,-7 0-1 16,-3-5 0-16,-4-1 0 16,-1 0-1-16,-7-1 1 15,-4 0-1-15,-3 1 0 0,-3 6 1 16,-1 3-2-16,-3 4 0 16,2 8-2-16,0 8 0 15,2 2-2-15,2 15-6 0,5 1-8 16,4 7-22-16,6 6-34 15,4-1-6-15,6-1-4 16,3-3-3-16</inkml:trace>
  <inkml:trace contextRef="#ctx0" brushRef="#br0" timeOffset="69083.2734">5855 10458 19 0,'0'-14'78'0,"0"5"0"15,0 9-2-15,-6 2-16 0,6-2-32 16,-10 3-7-16,10-3-5 16,-13 21-8-16,9-3-4 0,1 2-1 15,1 6-1-15,1 1-1 16,1 3 0-16,3-1 0 15,4-1 0-15,6 1-1 16,1-6 1-16,4-2 0 16,3-4 0-16,3-5 0 0,4-6 0 15,1-4 1-15,1-2-1 16,-3-9 1-16,3-5-1 16,-4-2 0-16,-3-6 1 0,-5 0 0 15,-5-2-1-15,-4-2 1 16,-3 2 0-16,-5-3-1 15,-3 3 0-15,-4 1 0 0,-9 3 0 16,-1 2-1-16,-6 5 0 16,-1 3 0-16,-4 6 0 15,-2 4 0-15,1 3-2 16,0 9-2-16,3 6-5 16,2 1-9-16,6 5-22 15,14 4-33-15,0-2-6 0,3-1-5 16,10-4 0-16</inkml:trace>
  <inkml:trace contextRef="#ctx0" brushRef="#br0" timeOffset="69540.3167">6341 10505 75 0,'0'0'80'15,"0"-13"-2"-15,0 13-4 0,-22-3-39 16,22 3-10-16,-8 8-4 16,5 3-9-16,-3 7-5 15,-1 3-2-15,1 5-1 16,-1 2 0-16,0 4-2 0,0-2 0 16,1 1-1-16,4-2-1 15,2-5 1-15,0-2 0 16,8-5 0-16,1-6 0 15,7-3 0-15,2-6 0 0,3-2 1 16,4-7-1-16,-1-6 1 16,0-2 0-16,-1-4 0 15,-2-1 0-15,-4-5 1 0,-4 2 0 16,-4-2 0-16,-5-2 0 16,-4 1 0-16,0 2-1 15,-10-1 0-15,-3 5-1 0,-5 1-1 16,-4 6 0-16,-3 4 0 15,-5 5-1-15,2 3-3 16,-2 7-2-16,5 8-5 16,4 0-8-16,9 6-18 15,8 7-36-15,6-6-8 0,12 1-6 16,6-3-1-16</inkml:trace>
  <inkml:trace contextRef="#ctx0" brushRef="#br0" timeOffset="70021.328">6755 10562 55 0,'0'-12'75'0,"0"3"0"15,0-8-12-15,0 17-22 0,-5-16-8 16,5 16-9-16,-6-14-5 15,6 14-7-15,-12-4-3 0,12 4-2 16,-12 7-3-16,7 3-2 16,1 6 0-16,0 2-1 15,1 4 0-15,1 4-1 16,1 0 0-16,1 0 1 16,1-2-1-16,6-2 1 15,2-4 0-15,5-5 0 0,3-5 1 16,3-6-1-16,4-2 1 15,1-7 1-15,2-6 0 16,-1-1-1-16,-1-5 2 0,-2-2 0 16,-5 0 0-16,-2-2 1 15,-5 2-1-15,-4 0 0 16,-5 1-1-16,-2 0 0 16,-6 3-1-16,-8 0-1 0,-3 3 0 15,-2 1 0-15,-3 3-1 16,-2 4 0-16,2 4-1 15,1 2-3-15,3 2-3 0,3 4-7 16,6 5-29-16,9 2-37 16,-2 3-3-16,2 2-6 15,2-4-4-15</inkml:trace>
  <inkml:trace contextRef="#ctx0" brushRef="#br0" timeOffset="71161.408">7295 10483 4 0,'-8'-14'69'0,"-2"9"2"16,1 2-1-16,-2 0-20 16,-2 3-22-16,2 4-7 15,-1 6-2-15,1 4-8 16,-1 3-3-16,3 8-2 0,3 0-2 16,3 5 0-16,2-1 0 15,1 5-2-15,7-5 0 16,4-1-1-16,3-5 0 15,3-5 1-15,2-4-1 16,3-7 0-16,2-6 1 16,0-3 1-16,-1-8 2 0,1-7 1 15,-4-3 1-15,-2-3 1 16,-3-2 2-16,-5-2-1 16,-3-2 1-16,-4-1-1 15,-3 1-2-15,-10 1-1 0,-1 0-2 16,-4 4-1-16,-5 1-2 15,-4 6 0-15,-1 2-2 16,-1 7-4-16,-1 4-5 16,4 4-17-16,0 10-46 0,2-2-8 15,3 3-5-15,0 0-6 16,7 3 1-16</inkml:trace>
  <inkml:trace contextRef="#ctx0" brushRef="#br0" timeOffset="72826.5309">1804 13668 10 0,'-15'5'77'0,"1"-5"2"0,4 2-2 16,0-2-3-16,19 2-46 15,-9-2-2-15,0 0-2 16,0 0-7-16,0 0-4 16,0 0-4-16,17-2-2 0,-2 0-4 15,0-2-1-15,1 0 1 16,9 0-3-16,-2-2 2 15,0 1 0-15,-6 0 0 0,5 0-3 16,-4 0 2 0,1 0 0-16,-1 2-2 0,-1 0 2 15,-1 0-4-15,-9 0-1 16,8 1-10-16,-15 2-15 16,0 0-48-16,14-8-4 15,-14 8-5-15,0 0-3 0</inkml:trace>
  <inkml:trace contextRef="#ctx0" brushRef="#br0" timeOffset="73157.2257">1825 13960 4 0,'-8'11'78'16,"-3"-4"4"-16,11-7-5 0,0 0-6 15,13-23-27-15,4 14-27 16,0-1-1-16,6-2-2 0,-1-3-4 16,8 3-5-1,-4-1-2-15,3 0 2 0,-2 0-1 16,-8 3-3-16,2 5 0 15,-3-1-2-15,-3 3-2 16,-15 3-3-16,15-4-18 0,-15 4-40 16,0 0-13-16,0 0-5 15,15 4-5-15,-8-4-1 16</inkml:trace>
  <inkml:trace contextRef="#ctx0" brushRef="#br0" timeOffset="79905.6703">3253 13379 4 0,'-6'-18'75'0,"6"7"4"16,0-5-3-16,4 0-16 16,6 5-23-16,0-3-11 15,6 3-4-15,0 2-8 0,2 4-5 16,0 5-2-16,1 1-3 16,0 10 0-16,-4 7-2 15,-3 2 0-15,-5 5-1 0,-4 3 1 16,-3 3-1-16,-7 2 0 15,-8-3 0-15,-3 0 0 16,-5-4 0-16,0-4 1 16,4-4 0-16,-1-7 3 0,5-4-3 15,5-6 3 1,10-1-2-16,0 0-1 0,0-5 1 16,7 1-1-16,6 1 0 15,5 1-3-15,4 2 2 16,4 5-2-16,-1 4 2 0,-5 5 0 15,2 3 0-15,-4 2 1 16,-4 2 0-16,-3 2 1 16,-3 0 0-16,-7 2 1 15,-1-1 0-15,-5-2-1 0,-7-2 1 16,-4-1 0-16,-3-5-1 16,-5-3-1-16,-5-3-1 15,4-5 2-15,-5-1-3 0,6-2 0 16,1 0-3-16,2-2-4 15,7-5-5-15,14 7-17 16,0-11-29-16,5-1-26 0,15-3-5 16,5-5-5-16,6 0 1 15</inkml:trace>
  <inkml:trace contextRef="#ctx0" brushRef="#br0" timeOffset="80264.871">3806 13773 473 0,'10'-2'0'0,"3"-7"0"16,-2-3 0-16,4-5 1 16,-4-4 0-16,-6-4 0 15,-3-2-1-15,-2-1 2 0,-5-2 0 16,-9 1-1-16,-1 6 0 16,-5-1 0-16,-3 5-1 15,-2 5 1-15,-2 5-1 16,2 7-1-16,-2 2-3 0,8 12-4 15,-4 4-6-15,9 8-18 16,6 11-46-16,7-4-5 16,6-1-6-16,9 1-5 0</inkml:trace>
  <inkml:trace contextRef="#ctx0" brushRef="#br0" timeOffset="80711.1286">4143 13546 48 0,'-2'-14'84'0,"-1"1"0"15,-5 3-5 1,8 10-2-16,-13-9-52 0,3 9-8 16,10 0-5-16,-14 11-5 0,11 4-1 15,-2 5-4 1,5 2 2-16,0 5-2 0,0 1 1 15,4 2-1-15,5-1 1 16,1-4-1-16,5-3 1 16,3-4 0-16,1-6-1 15,4-3 1-15,1-9 0 0,0-2 1 16,-4-7 0-16,3-7 0 16,-7-3 0-16,-1-1 1 15,-7-5-1-15,-4 1 0 0,-4-2-1 16,-6 1 0-16,-5-1-1 15,-6 3-2-15,0 3 0 16,-9 5 0-16,1 0 0 0,-2 9-1 16,1 5 1-16,-1 1-1 15,4 12 0-15,1 4-1 16,5 8-4-16,6 0-8 16,8 7-23-16,14-2-46 15,-1 2-2-15,7-5-6 0,7-8-7 16,7-4 9-16</inkml:trace>
  <inkml:trace contextRef="#ctx0" brushRef="#br0" timeOffset="81125.6132">4563 13497 63 0,'-8'-12'87'0,"-2"10"-2"16,10 2-5-16,-13 2-2 15,4 7-58-15,6 3-6 0,1 6-3 16,1 3-5-16,1 3-2 16,1 1-1-16,2 3 1 15,4-2-2-15,2 1 1 16,1-5-1-16,4-3 0 0,5-6 0 16,0-5 0-16,5-8 0 15,2-3 0-15,0-9 0 16,-3-4 0-16,1-3 0 15,-3-3 0-15,-3-3 0 16,-7-1 0-16,-6-1-1 0,-4 2 0 16,-5-1 1-16,-6 2 0 15,-6 3-1-15,-4 6 0 16,-2 1-1-16,-6 10 1 16,4 3-1-16,-2 2 1 0,4 10-2 15,2 3-2-15,6 7-3 16,3-1-7-16,8 2-15 0,3 1-21 15,0-4-33-15,14-4-6 16,9-5-4-16,6-5-3 16</inkml:trace>
  <inkml:trace contextRef="#ctx0" brushRef="#br0" timeOffset="81504.262">5031 13433 0 0,'0'0'86'0,"9"-11"3"0,-9 11-5 15,-12 0-4-15,-1 11-3 16,-1 2-63-16,2 5-4 16,1 3-1-16,-4 4-4 15,7 2-2-15,2 2 0 0,4-1 0 16,2-1-1-16,6 0 0 16,5-3 1-16,6-7 0 15,4-3 1-15,2-5 0 16,7-6 1-16,0-3 1 0,-1-9 0 15,2-6 1-15,-4-4-1 16,-2-3-6-16,-6-3 0 16,-3-2 0-16,-10 1 0 0,-1-3 0 15,-5 2 0-15,-9 0 0 16,-9 2 0-16,-6 3 0 16,-6 5 0-16,-7 6 0 15,-6 0 0-15,1 15-20 16,-17 16-68-1,2 6-3-15,4 6-4 16,7 3-5-16,2 2-1 16</inkml:trace>
  <inkml:trace contextRef="#ctx0" brushRef="#br0" timeOffset="82191.6468">3283 14305 1 0,'-21'-2'81'0,"2"-1"6"0,2 1-2 15,3 1-6-15,2-2-24 16,12 3-32-16,-10 0-2 15,10 0-5-15,11-1-4 16,13 1-3-16,11 0-2 16,11-2 1-16,21 2-2 0,11-3 2 15,24-1-3-15,9-3 0 16,12-2-2-16,8-2-3 0,4-5 0 16,-2 1 0-16,-8-4 0 15,-7 1 0-15,-16 0 0 16,-10 3 0-16,-12 2 0 15,-18 2 0-15,-16 4 0 0,-10 1 0 16,-10 5 0-16,-7-2 0 16,-7 3 0-16,-12 0 0 15,0 0 0-15,12 4-12 0,-12-4-75 16,0 0-2-16,0 0-5 16,-5 0-7-16,5 0-2 15</inkml:trace>
  <inkml:trace contextRef="#ctx0" brushRef="#br0" timeOffset="83825.9941">3824 14666 5 0,'0'0'68'16,"0"0"2"-16,-8-6 0 16,8 6-22-16,-10 0-21 15,10 0-3-15,0 0-6 0,-16 8-8 16,16-8-2-16,-15 7 1 16,15-7-1-16,-17 1 1 15,6-1 0-15,2-1 1 16,-6-8 1-16,2 0 1 15,1-4-2-15,3 0 0 0,-2-5-1 16,4 3-2-16,2-4 0 16,5 3-3-16,0 1-1 0,6 1-2 15,8 6 0-15,3 3 0 16,2 5-1-16,4 11 0 16,2 8-1-16,0 8 1 15,0 9 0-15,0 7 0 16,-8 5-1-16,-3 4 1 0,-6 3 0 15,-8-2 0-15,-2-2 2 16,-12-4-1-16,-4-6 0 0,-1-4 1 16,-2-8 0-16,1-8-1 15,-1-8 2-15,4-5-1 16,4-8-1-16,2-2 0 16,5-10 0-16,0-3 0 0,-1-4 0 15,3 1 0-15,1-3 0 16,2 3-1-16,-2 1 1 15,3 2 0-15,2 3 1 16,-2 12-2-16,20-11 1 16,-4 11-1-16,5 2 0 0,0 6-2 15,3 9-3-15,2-1-6 16,1 8-13-16,-3 2-29 16,1-2-30-16,-6 1-3 0,-1-6-6 15,1 0-3-15</inkml:trace>
  <inkml:trace contextRef="#ctx0" brushRef="#br0" timeOffset="84209.312">4108 14923 0 0,'-6'-21'87'16,"2"8"1"-16,-3 2-5 15,7 11-4-15,-7-33-15 16,7 33-42-16,0 14-7 15,0 0-6-15,5 10-4 16,3 0-2-16,1 6 0 0,6 2 0 16,0-2 0-16,5-4 0 15,2-4 0-15,1-6 0 16,2-9 0-16,2-5 1 16,0-6 0-16,-3-13 0 0,-3-4 0 15,-4-5-1-15,-7-4 1 16,-2-2-1-16,-8 0 0 15,-5 1-1-15,-8-1 0 0,-5 4 0 16,0 5-2-16,-7 4 0 16,-3 8 0-16,2 7 0 15,0 5 0-15,0 11-4 16,6 8-2-16,6 4-5 0,8 8-15 16,5 14-50-16,4-14-9 15,13-4-4-15,8-6-6 16,8-5-1-16</inkml:trace>
  <inkml:trace contextRef="#ctx0" brushRef="#br0" timeOffset="84585.5365">4559 14775 73 0,'0'0'88'15,"-13"-9"-3"-15,13 9-4 16,-11 12-3-16,2 5-53 15,6 6-11-15,3 1-4 0,3 3-3 16,4-1-2-16,7 2 0 16,0-3 0-16,7-4-1 15,2-4-1-15,2-6 0 16,-1-6 0-16,3-5 0 0,-2-4 0 16,-7-5 0-16,-1-6 0 15,-6-3 0-15,-3-4 0 16,-7-3 1-16,-1 0-4 15,-11-3 0-15,-3 1 0 16,-3-1 0-16,-6 4 0 0,-1 4 0 16,-3 6 0-16,-2 5 0 15,1 7 0-15,2 4 0 16,8 12-3-16,1 4-10 0,14 6-20 16,8 2-50-16,6 1-4 15,8-1-3-15,7-6-7 16,6-1-1-16</inkml:trace>
  <inkml:trace contextRef="#ctx0" brushRef="#br0" timeOffset="84961.8907">5007 14769 12 0,'-6'-12'93'0,"-4"3"-1"15,0 4-5-15,-3 1-6 0,3 4 0 16,10 0-64-16,-13 18-7 15,12-2-3-15,1 5-5 16,0 3-1-16,3 1-1 16,3 2 0-16,8 1 0 0,3-6 1 15,2-4 0-15,3-5-1 16,5-5 1-16,0-7 0 16,1-3 0-16,-2-9 0 15,-3-5 1-15,-3-2 1 16,-4-4-1-16,-6-4 2 0,-6 3 0 15,-4-5 0-15,-3 3-1 16,-6-1-3-16,-5 1 0 16,-3 3 0-16,-3 3 0 15,-3 6 0-15,-1 8 0 0,3 5 0 16,0 5 0-16,3 15-9 16,4 0-16-16,10-6-45 15,4 16-15-15,6 0-5 16,13-3-6-16,3-7-3 0</inkml:trace>
  <inkml:trace contextRef="#ctx0" brushRef="#br0" timeOffset="85647.3195">5398 14755 17 0,'3'-12'94'0,"-3"-3"0"15,-1 5-5-15,-4-1-4 0,5 11-2 16,-2-12-64-16,2 12-5 15,0 0-6-15,-10 7-3 16,7 9-2-16,3 0-3 0,0 5 0 16,0 4 0-16,3 0-2 15,5-3 2-15,5-1-1 16,6-6 0-16,6-8 1 16,1-5 0-16,4-2 0 15,2-9 0-15,-3-6 1 0,0-4 0 16,-6-3 1-16,-4 1-2 15,-8-4 0-15,-4 2 0 16,-7 0 0-16,-6 2 0 16,-4 2 0-16,-7 1 0 0,-3 6 0 15,-5 3 0-15,0 4 0 16,-2 5 0-16,3 0 0 16,1 6 0-16,4 5 0 15,4 2 0-15,10-1-5 0,5-3-6 16,0-9-3-16,17 9-1 15,3-8 0-15,-1 0 2 16,5-8 0-16,-1-2 4 0,-1-2 4 16,-2 2 3-16,-3-2 5 15,-2 2 2-15,-1 0 1 16,-1 2 1-16,-1 2 1 16,0 5-2-16,-1 0 1 15,1 10-1-15,-4 1-1 16,2 7-2-16,-1 6-1 0,1 1 0 15,-1 0-1-15,4 0-1 16,-1-1 1-16,4-5-1 0,2-5 1 16,3-7 2-16,2-7 1 15,0-4 1-15,1-10 0 16,-2-3 1-16,-3-5-1 16,-2-1 1-16,-8 0-1 0,-4-1-5 15,-5 4 0-15,-6 0 0 16,-7 6 0-16,-7 0 0 15,-2 5-7-15,-5 2-6 0,3 4-19 16,2 3-51-16,-8 0-3 16,2 0-4-16,-5 0-4 15,4 3-2-15</inkml:trace>
  <inkml:trace contextRef="#ctx0" brushRef="#br0" timeOffset="96734.1801">7073 13886 18 0,'-18'0'82'0,"8"0"1"16,10 0-3-16,2-11-6 16,14-35-26-16,12 30-39 0,8 1-15 15,5-1-28-15,-3 2-36 16,6 1-7-16,-1 6-5 15,-8 6-2-15</inkml:trace>
  <inkml:trace contextRef="#ctx0" brushRef="#br0" timeOffset="96876.5941">7233 13929 60 0,'-50'35'86'16,"0"-2"-1"-16,5-5-6 0,7-17-18 16,12 9-27-16,14-10-11 15,12-10-10-15,15 3-13 16,16-11-20-16,15-10-55 15,19-2-2-15,7-7-8 16,9-4-5-16,3-4-1 0</inkml:trace>
  <inkml:trace contextRef="#ctx0" brushRef="#br0" timeOffset="97126.4539">7902 13421 62 0,'-14'-12'90'16,"3"3"-3"-16,-2 2-7 15,6 3 0-15,15 6-57 16,-7 7-9-16,4 7-2 16,1 8-5-16,1 4-3 0,4 6-1 15,-1 4-1-15,2 5-3 16,-2-2-5-16,3 3-20 15,1-3-51-15,-5-6-4 0,1-7-4 16,-1-9-8-16,5-9 1 16</inkml:trace>
  <inkml:trace contextRef="#ctx0" brushRef="#br0" timeOffset="97466.6303">8266 13364 54 0,'-3'-19'87'16,"-2"6"-2"-16,5 13-4 16,-14-9-3-16,14 9-51 15,-14 16-9-15,11 1-6 16,-2 4-6-16,-1 4-2 0,2 1 1 16,3 1-2-16,1-2 0 15,13 2-1 1,7-4 1-16,4 0-1 0,9-3 0 15,2 1 0 1,1-2 0-16,1 1 0 0,0-3 0 16,-10 1-1-16,-4 0 0 15,-11 1 0-15,-4 1 1 0,-8 1-2 16,-13-2-2-16,-6 1-6 16,-8-5-19-16,-8-4-52 15,1-4-3-15,1-7-7 0,4-11-4 16,5-11-3-16</inkml:trace>
  <inkml:trace contextRef="#ctx0" brushRef="#br0" timeOffset="97641.2738">8345 13405 47 0,'12'-12'85'0,"3"2"-3"0,6 0-4 15,3-3-5 1,7 6-50-16,5 0-11 0,3-5-10 15,7 5-14-15,-4-4-19 16,-1-2-29-16,4 4-16 0,-4-2-4 16,0 1-6-16</inkml:trace>
  <inkml:trace contextRef="#ctx0" brushRef="#br0" timeOffset="97869.3869">8960 13196 41 0,'20'-17'85'0,"-3"0"0"15,-3-1-4-15,0 4-20 16,-7 2-15-16,-2 2-13 15,-5 10-10-15,10-10-7 0,-10 10-5 16,1 8-2-16,-2 7-3 16,1 5-1-16,-7 8-2 15,0 8-1-15,0 4 0 0,-5 9 0 16,-3 0-2 0,0 0 0-16,-1 2 0 15,3-3 0-15,-1 0-2 0,1-9-6 16,6 1-9-16,-3-8-35 15,5-5-33-15,2-8-2 0,3-10-7 16,0-9-4-16</inkml:trace>
  <inkml:trace contextRef="#ctx0" brushRef="#br0" timeOffset="98074.404">8697 13098 75 0,'-25'-4'83'15,"5"4"-5"-15,10 6-16 0,10-6-60 16,-5 15-66-16,13-8-10 16,9 1-6-16,6 1-2 15</inkml:trace>
  <inkml:trace contextRef="#ctx0" brushRef="#br0" timeOffset="98277.1146">9408 13462 29 0,'-9'23'96'15,"-4"-8"-1"1,2-4-8-16,-1-2-4 0,12-9-5 15,0 0-79-15,0 10-13 16,-2 0-45-16,2-10-25 16,0 0-3-16,0 0-6 15,0 0-3-15</inkml:trace>
  <inkml:trace contextRef="#ctx0" brushRef="#br0" timeOffset="105665.0964">8321 14690 10 0,'-17'3'78'16,"-3"-1"6"-16,0 0-4 15,2-1-2-15,-1-1-24 0,2 0-31 16,3-1-5-16,14 1-2 16,-14 1-1-16,14-1-2 15,0 0-2-15,0 0-1 0,0 0-2 16,0 0-1-16,19-1-1 16,4-4-6-16,6-1 0 15,7-3 0-15,9 1 0 16,1-3 0-16,5 1 0 15,1 1 0-15,-1 0 0 0,-4-2 0 16,-2 5 0-16,-7-5-15 16,-3 4-24-16,-1 1-44 15,-13 0-4-15,-3-1-5 0,-9 2-8 16,-9 5 5-16</inkml:trace>
  <inkml:trace contextRef="#ctx0" brushRef="#br0" timeOffset="105893.0658">8430 14787 28 0,'-19'13'77'16,"10"0"2"-16,9-13-2 16,0 12-2-16,-18-11-50 15,30-1-7-15,10-1-2 0,3-4-5 16,5 1-7-16,0-4-8 15,3 2-14-15,-4 0-17 16,-2-3-26-16,1 3-15 16,-3-1-6-16,-2 1-2 15</inkml:trace>
  <inkml:trace contextRef="#ctx0" brushRef="#br0" timeOffset="118303.9056">15839 9156 34 0,'-15'7'70'0,"0"0"0"15,15-7-1-15,-12 4-3 16,12-4-59-16,0 0 2 16,7 0 1-16,2 0-1 0,3 0-2 15,4 0-1-15,0-2-2 16,2 1 0-16,-1 0-2 15,3-1 2-15,-4 1-3 16,5-2 0-16,-5 2-1 16,0-2 0-16,-1 3-6 0,-2-3-7 15,0 2-16-15,3 1-31 16,-6 0-13-16,1 0-2 16,-1-1-4-16</inkml:trace>
  <inkml:trace contextRef="#ctx0" brushRef="#br0" timeOffset="118646.6494">15890 9385 26 0,'0'0'60'0,"0"0"1"15,0 0-28-15,10 0-6 16,1-3-2-16,1-1-8 16,1-2-6-16,2 1-4 0,0-1-3 15,0 0-2-15,-1 0 0 16,0 0-1-16,-2 3-2 15,0-1-4-15,-3 1-10 16,0 3-18-16,-9 0-27 0,11-4-3 16,-11 4-1-16</inkml:trace>
  <inkml:trace contextRef="#ctx0" brushRef="#br0" timeOffset="121749.6331">16869 8830 5 0,'-10'-19'74'0,"1"3"5"0,2 0-3 15,2 1-2-15,-1 2-47 16,2 2-3-16,1 0 0 15,2 1-8-15,1 10-5 16,-2-15-3-16,2 15-3 0,0 0-2 16,0 0-1-16,0 0-1 15,0 0-1-15,3 13 0 16,1-1 0-16,0 4 0 0,3 4 0 16,-2 4 0-16,3 1 1 15,1 1-1-15,1 0 1 16,-1-2 0-16,4 3 0 15,-2-4 0-15,4-2 0 16,0-2 0-16,2-4-1 16,-2-2 2-16,0-3-2 15,0-4 2-15,-2-5-1 0,2-1 0 16,-4-7 1-16,1-5 0 16,-2-6 0-16,0-2-1 0,1-3 1 15,-2-1 0-15,0-2 0 16,0 5-1-16,-1 0 1 15,-2 3 0-15,-1 4 0 0,0 3 0 16,-5 11-1-16,5-9 0 16,-5 9-1-16,0 0 1 15,2 14-1-15,-2 4-1 16,3 5 2-16,-2 7-1 0,1 3 1 16,1 6-1-16,-1 4 0 15,2 1-2-15,2 1-4 16,-1-5-7-16,4 0-19 15,3 1-39-15,-2-14-10 0,5-8-6 16,1-11-3-16,2-6 4 16</inkml:trace>
  <inkml:trace contextRef="#ctx0" brushRef="#br0" timeOffset="122164.9182">17406 8924 24 0,'0'-20'76'0,"-4"5"1"0,-1 5-1 16,-2-4-25-16,7 14-15 16,-14 6-9-16,8 5-7 15,0 8-10-15,0 4-3 0,1 3-2 16,5 2 0-16,0 0-1 16,8 2-2-16,3-4 0 15,5-1 0-15,3-6-1 16,2-3 1-16,3-4 0 0,-1-6 0 15,-1-6 1-15,-2 0 1 16,-2-9 0-16,-1-5 1 16,-4-5 1-16,-2-4-1 15,-3-4 0-15,-3-3 0 16,-4 1-2-16,-1-3 0 16,-3 1-1-16,-5 2-1 0,-4 3 0 15,-2 4-1-15,-3 6-1 0,-3 5 1 16,-1 10-1-16,-1 2 0 15,0 15 1-15,1 2-1 16,4 8-3-16,3 2-5 16,9 6-13-16,4-1-30 0,3 0-28 15,10-1-4-15,6-5-6 16,5-4-2-16</inkml:trace>
  <inkml:trace contextRef="#ctx0" brushRef="#br0" timeOffset="122586.2841">17828 8957 12 0,'-2'-12'80'0,"-6"4"3"16,8 8-4-16,-16-11-4 16,16 11-42-16,-13 0-7 15,2 6-7-15,5 5-8 0,-3 3-5 16,4 3-1-16,1 3-2 15,4 4-1-15,0 1 0 0,10 0 0 16,4 1-1-16,6-5-1 16,6 0 1-16,2-7 0 15,3-4 0-15,0-7 1 16,-2-2 1-16,-3-5 0 0,-3-9 2 16,-4-5-1-1,-5-1 1-15,-5-4 1 0,-5-3-2 16,-3-2 0-16,-1 1 0 15,-5-2-2-15,-4 1-1 16,-2 4 0-16,-1 1-1 0,-4 7-1 16,1 4 1-16,-3 5-1 15,-1 7 0-15,2 9-1 16,-2 7-3-16,5 6-4 0,0-2-11 16,8 7-30-16,3 4-30 15,3-2-4-15,3-4-6 16,8-3-3-16</inkml:trace>
  <inkml:trace contextRef="#ctx0" brushRef="#br0" timeOffset="123045.8922">18280 8914 35 0,'0'0'79'0,"-1"-15"1"15,1 15-5-15,-10-4-3 0,10 4-48 16,-6 9-5-16,1 4-6 16,0 1-5-16,1 4-3 15,-1 2 0-15,3 3 0 0,2-1-1 16,0 3-1-16,6-3 0 16,6-2 0-16,4-2 0 15,5-4 1-15,7-5 0 16,3-6 0-16,2-3 0 15,0-6 1-15,4-5 0 0,-5-8 1 16,0-1-1-16,-3-5 0 16,-5-1 0-16,-5 0-1 0,-4-3 0 15,-6 1-1-15,-5 0 0 16,-4 3 0-16,-4 1-1 16,-7 4 0-16,-3 3-1 15,-6 3 0-15,-4 6-1 0,-1 4 1 16,-3 3-1-16,-1 1 0 15,2 1-2-15,1 10-1 16,4-2-3-16,5 5-4 16,1-3-9-16,12 5-17 15,-1 7-36-15,10-5-12 0,10-1-4 16,7-5-6-16,4-3 4 16</inkml:trace>
  <inkml:trace contextRef="#ctx0" brushRef="#br0" timeOffset="123480.3167">18846 8798 64 0,'0'0'83'16,"0"-11"-1"-16,0 11-5 15,-5-25-29-15,5 25-19 0,0 0-7 16,0-9-8-16,0 9-5 15,0 0-4-15,-5 9 0 0,2 1-4 16,-2 6 1 0,0 4 0-16,-1 7 1 0,0 2-1 15,2 3 0-15,4 0 0 16,0 1 0-16,6 0 0 16,5-7 0-16,8-4 1 15,3-7 1-15,6-6 0 0,5-9 1 16,1-1 1-16,0-16 0 15,-2-2 1-15,-2-7-1 0,-2-8 0 16,-7 2 0-16,-4-4-6 16,-7-1 0-16,-7-1 0 15,-3 4 0-15,-11-1 0 0,-9 5 0 16,-3 4 0-16,-11 3 0 16,-4 3 0-16,0 7-4 15,-5 4-16-15,7-1-47 16,2 10-19-16,7 2-3 15,6 4-6-15,4-1-4 0</inkml:trace>
  <inkml:trace contextRef="#ctx0" brushRef="#br0" timeOffset="125136.1613">19672 8882 20 0,'5'-13'80'15,"-4"0"4"-15,0 0-3 0,-1-1-4 16,10 2-45-16,-10 2-4 15,0 0-6-15,0 10-5 16,0-13-6-16,0 13-4 16,0 0-2-16,0 0-1 0,-14 0-1 15,10 17-1-15,-2 6-1 16,-2 4 0-16,5 8 0 16,3 1 1-16,0 3 0 15,11 0-1-15,5-3 0 0,7-8 1 16,9-5-1-16,4-11 2 15,3-5 0 1,1-7 1-16,1-9 1 0,-1-9 0 16,-3-6 1-16,-7-5-6 15,-4-5 0-15,-7-1 0 0,-7-5 0 16,-7 0 0-16,-5 1 0 16,-9 2 0-16,-8 1 0 15,-7 9 0-15,-10 1 0 16,-4 11 0-16,-10 4 0 0,-1 12-25 15,-4 11-59-15,-7 2-4 16,-2 8-3-16,-4 1-7 16,2 4-2-16</inkml:trace>
  <inkml:trace contextRef="#ctx0" brushRef="#br0" timeOffset="126821.7485">12530 10055 40 0,'-4'-15'77'16,"2"4"-2"-16,-2-1 1 16,15 2-35-16,-11 2-10 0,0 8-8 15,-4-13-7-15,4 13-5 16,0 0-4-16,0 0-2 15,0 0-2-15,0 0-1 0,-9 10 0 16,8 5-1-16,-1 3 0 16,-2 4 0-16,0 5 1 15,1 1-1-15,0 2 1 16,2-1-1-16,-1 2 1 16,1-3-1-16,1-1 0 0,0-3 0 15,-1-2 0-15,5-1 0 16,-1-4 1-16,4-3-1 15,1-2 1-15,1-4 0 16,2-3 0-16,3-4-1 0,-1-1 0 16,1-4-2-16,3-2-3 15,-3-6-5-15,5 2-12 16,-4-4-26-16,-1 3-29 16,0-1-6-16,-2 0-4 15,-1 4-1-15</inkml:trace>
  <inkml:trace contextRef="#ctx0" brushRef="#br0" timeOffset="127069.2172">12589 10215 49 0,'-15'-8'70'0,"15"8"-1"15,0 0-18-15,-4-14-19 16,4 14-8-16,10-12-10 16,2 3-7-16,4-1-4 15,0-2-5-15,5 1-12 16,1 0-19-16,-3-3-32 16,4 3-4-16,-5-2-4 0</inkml:trace>
  <inkml:trace contextRef="#ctx0" brushRef="#br0" timeOffset="127302.8431">12613 10001 16 0,'-11'0'69'15,"11"0"0"-15,-9-9 0 0,4-1-31 16,5 10-12-16,9-17-8 16,3 8-9-16,1 0-5 15,-3 1-5-15,5 1-14 16,-4 5-22-16,-11 2-29 0,23-2-3 16,-13 2-2-16</inkml:trace>
  <inkml:trace contextRef="#ctx0" brushRef="#br0" timeOffset="129034.3594">15456 10615 10 0,'-16'-10'82'0,"3"4"5"15,-1-2-2-15,0 1-5 16,-10-1-38-16,12 0-11 0,-1 3-6 16,2 0-7-16,11 5-6 15,-13-7-3-15,13 7-3 16,0 0-1-16,0 0-2 16,18-12-2-16,2 9 0 15,2-1-1-15,7 0 1 0,2-1-2 16,5 1-1-16,-1 0-3 15,-1 1-3-15,-4-1-9 16,-4 4-16-16,-7 5-41 16,-5 0-10-16,-14-5-6 0,7 13-3 15,-7-3 2 1</inkml:trace>
  <inkml:trace contextRef="#ctx0" brushRef="#br0" timeOffset="129206.106">15421 10705 40 0,'-12'6'77'0,"12"-6"1"16,0 0-3-16,0 0-35 15,16 0-10-15,-1-3-8 0,5-3-7 16,0-3-8-16,11 2-24 16,2-1-50-16,-3-1-6 15,3 0-4-15,1-1-6 0</inkml:trace>
  <inkml:trace contextRef="#ctx0" brushRef="#br0" timeOffset="139027.2842">16763 10434 50 0,'1'-16'77'15,"1"-1"-1"-15,-2 4-1 16,0 0-40-16,0 1-6 0,0 4-6 16,0 8-5-16,-1-9-7 15,1 9-4-15,0 0 0 16,0 16-2-16,0 3-2 16,0 7 0-16,1 4-1 0,1 6 0 15,0 4 1-15,-2 2-1 16,1 2-1-1,1-2 0-15,-1-4-3 0,2-2-4 16,-2-4-10-16,3-6-27 16,5 0-32-16,-2-8-6 15,2-5-3-15,3-6-5 16</inkml:trace>
  <inkml:trace contextRef="#ctx0" brushRef="#br0" timeOffset="139480.2714">17033 10562 3 0,'0'-19'79'0,"1"4"4"15,-1 2-3-15,-1 3-5 16,1 10-40-16,-2-9-7 16,2 9-10-16,-6 6-7 15,3 7-4-15,0 2-3 0,0 5-1 16,1 3 0-16,2 3-1 15,0 0 0-15,5-1 0 0,1 0-1 16,2-2 1 0,3-4-2-16,4-1 0 15,0-6 1-15,3-5 0 0,1-1 0 16,0-6 1-16,0 0 0 16,-2-7-1-16,-1-7 1 0,-4-1 1 15,-2-4-1-15,-6-1 0 16,-2-7 0-16,-2 2 0 15,-3-4 0-15,-7 3-1 0,-2-3 1 16,-2 3-1-16,-4 3 0 16,-1 3-1-16,0 7 0 15,-2 4-1-15,1 5 1 16,2 4-1-16,0 6 0 16,3 7-1-16,-1 3-2 0,8 5-4 15,2 2-10-15,6 1-20 16,10 0-41-16,3-2-3 15,9-4-6-15,3-4-3 0</inkml:trace>
  <inkml:trace contextRef="#ctx0" brushRef="#br0" timeOffset="139923.0475">17430 10521 49 0,'0'0'75'15,"-7"-6"0"-15,7 6-2 16,-14 0-38-16,14 0-6 16,-12 16-6-16,6-4-6 0,4 3-5 15,-3 5-3 1,5 2-1-16,0 2-1 0,6 1-2 16,2 0 0-16,4-1-1 15,5-3-1-15,1-1-1 16,4-6 1-16,1-4-1 0,1-3 0 15,-3-5 0-15,0-2 1 16,-3-7-1-16,-2-5 1 16,-7-5 0-16,1-2 0 0,-5-5 0 15,-4-1 0-15,-1-1-1 16,-4-4 0-16,-4 2 0 16,-3 1-1-16,-2 0 0 15,-3 4 0-15,-2 3 0 0,-1 6-1 16,-1 4 0-1,2 5-1-15,-1 5 1 0,3 6-2 16,2 8-3-16,2 4-3 16,6 4-8-16,3 3-20 0,-2 0-43 15,11 1-4-15,6-2-6 16,5-1-2-16</inkml:trace>
  <inkml:trace contextRef="#ctx0" brushRef="#br0" timeOffset="140471.1695">17912 10593 6 0,'0'0'82'0,"1"-13"4"0,-1 13-3 16,0-15-4-16,0 15-37 15,-5-12-13-15,5 12-6 16,-5-9-7-16,5 9-6 16,0 0-3-16,-7-9-1 0,7 9-3 15,0 0-1-15,-5 11-1 16,4 0 0-16,1 3-1 16,-1 7 0-16,1 0 1 15,4 5-1-15,2-2 0 16,1 4 0-16,4-5 0 0,-1 0 1 15,3-5-1-15,1-3 0 16,3-4 1-16,-3-2 0 16,1-6 0-16,0-3 1 0,-1 0-1 15,1-7 1-15,-5-4 0 16,2-2-1-16,-5-3 1 0,0-4 0 16,-2-1 0-16,-2-3-1 15,-2-1 1-15,-1-1-1 16,-2-1-1-16,-4 2 1 15,-4-1 0-15,-4 3-1 0,0 6 0 16,-4 3 0-16,1 5-1 16,-4 6 1-16,1 3-1 15,3 6 0-15,1 6 0 16,3 5-1-16,4 4-1 0,2 0-4 16,7 6-7-16,0-4-24 15,-1 3-45-15,10-5-1 16,6-3-7-16,2-3-4 0</inkml:trace>
  <inkml:trace contextRef="#ctx0" brushRef="#br0" timeOffset="140910.0091">18208 10558 12 0,'0'0'80'0,"0"-17"3"15,0 17-2-15,-3-10-4 16,3 10-43-16,-9-3-10 16,9 3-5-16,0 0-6 15,-11 10-6-15,7 3-2 0,0 3-2 16,2 4-1-16,0 1 0 16,2 6 0-16,1-4 0 15,5 1-1-15,6-2 0 0,2-2 1 16,4-7-1-16,3-3 0 15,2-6 1-15,3-2-1 16,-1-1 1-16,-2-8 0 16,-2-2 0-16,-2-4 1 0,-4-1 0 15,-2-1 0-15,-5-3 1 16,-5-4 0-16,-2 1 0 16,-1-3-1-16,-3 1 0 0,-3 0-1 15,-2 0-1-15,-4 4 0 16,0 2 0-16,-2 5-2 15,0 5 1-15,-1 7-2 16,-1 0-3-16,5 11-9 16,-5 2-27-16,7 1-42 0,6 4 0 15,3-3-8-15,1-2-6 16</inkml:trace>
  <inkml:trace contextRef="#ctx0" brushRef="#br0" timeOffset="141369.4">18677 10478 29 0,'0'0'86'0,"0"0"-1"15,0 0-2-15,0 0-5 16,-6 2-35-16,6-2-26 15,-11 9 0-15,4-1-8 16,-3 3-3-16,1 5-2 0,1 3-1 16,0 5-1-16,-1 3-1 15,5 1 1-15,2 1-1 16,2-2 0-16,7 0 0 16,7-6 0-16,3-1 1 0,6-9-1 15,3-5 2-15,1-4 0 16,0-3 0-16,-4-9 1 15,2-4 1-15,-6-3-1 16,-4-4 1-16,-4-2-1 16,-5-3 0-16,-4 1 0 0,-2-3-4 15,-2 2 0-15,-7 0 0 16,-1 4 0-16,-3 1 0 0,-3 5 0 16,0 3 0-16,0 5-3 15,-1 3-4-15,2 5-6 16,1 0-7-16,1 6-20 15,13-6-44-15,-10 17-3 0,3-6-4 16,3-1-5-16</inkml:trace>
  <inkml:trace contextRef="#ctx0" brushRef="#br0" timeOffset="144299.2676">13846 13601 4 0,'-14'4'83'0,"-2"-2"4"16,2 0-3-16,3-2-3 15,1 19-35-15,10-19-19 16,0 0-6-16,2-6-6 15,10-1-5-15,4 1-3 0,3-2-3 16,5-1-1-16,7 1-2 16,2 2-4-16,-3 0-8 15,6 5-21-15,4-1-49 16,-10 2-2-16,1 0-7 16,-7 3-4-16</inkml:trace>
  <inkml:trace contextRef="#ctx0" brushRef="#br0" timeOffset="144496.7931">14086 13695 47 0,'-24'16'87'15,"1"0"0"-15,5-3-5 0,6-3-2 16,-33-5-52-16,45-5-9 0,9 4-4 16,9-4-7-1,8-4-7-15,5-7-8 0,8 1-14 16,5 5-49-16,8-14-11 15,3-2-5-15,0-5-8 16,8 0 2-16</inkml:trace>
  <inkml:trace contextRef="#ctx0" brushRef="#br0" timeOffset="145523.1517">18657 12107 62 0,'-2'-16'79'0,"1"2"2"15,-2-1-20-15,3 3-13 16,-1-1-9-16,1 2-8 16,0 1-10-16,0 10-5 15,0-13-5-15,0 13-3 0,0 0-1 16,0 0-3-16,-13 12 0 16,5 5-2-16,-3 7 0 0,-5 5-1 15,1 3 0-15,-2 4 0 16,-1 4 0-16,2-1-1 15,2-2-2-15,3-3-3 16,5-2-9-16,2-5-22 16,-4-4-44-16,10-5-2 0,6-7-6 15,3-5-6-15</inkml:trace>
  <inkml:trace contextRef="#ctx0" brushRef="#br0" timeOffset="145861.6424">18843 12165 28 0,'0'0'84'16,"4"-13"-2"-16,-4 13-3 0,0 0-3 16,-7 0-40-16,7 0-14 15,-3 14-6-15,-1-3-6 16,0 3-2-16,-1 2-2 15,0 2 0-15,-1 1-1 0,2 1-1 16,0 1-1-16,0-2 0 16,3-2-1-16,1 1 0 15,3-4 0-15,5-5-1 16,4 1 1-16,4-5-1 0,4-3-1 16,5-2-2-1,0-3-3-15,4-3-8 0,-5-5-18 16,-4-2-48-16,5 0-3 0,-8-1-5 15,-4 3-7-15,-5-3 9 16</inkml:trace>
  <inkml:trace contextRef="#ctx0" brushRef="#br0" timeOffset="145997.0622">18885 12236 36 0,'-17'0'79'16,"6"0"-2"-16,11 0-5 0,0-8-21 15,12 8-90-15,9-8-20 16,6 0-8-16,0-5-10 16</inkml:trace>
  <inkml:trace contextRef="#ctx0" brushRef="#br0" timeOffset="146166.176">18935 12099 53 0,'-24'-9'90'0,"4"2"-3"0,11-5-6 15,9-2-1-15,5-3-46 16,20-2-18-16,9 3-12 16,2-4-26-16,4 2-54 0,8 2-3 15,1 4-6 1,-7 2-6-16,-6 4 0 0</inkml:trace>
  <inkml:trace contextRef="#ctx0" brushRef="#br0" timeOffset="149771.674">15544 13347 34 0,'-12'-4'72'0,"12"4"2"0,-15-4-1 16,15 4-38-16,-13 0-6 15,13 0-5-15,-15 11-10 0,4-4-4 16,0 4-3-16,0-2-1 15,-2 3-1-15,0 0-2 16,0 2 0-16,-2-2 0 16,1-2 0-16,-1-1 1 15,5-2 0-15,-3-2 1 0,3 1 0 16,0-6 0-16,10 0 1 16,-17 0-1-16,17 0 0 15,-13-3-1-15,13 3 0 0,-12-10-1 16,12 10 0-16,-12-17 0 15,6 8-1-15,0 0 0 16,1-1-1-16,1 0 1 16,0-1-1-16,4 11 0 15,-9-15 0-15,9 15-1 0,-5-13 1 16,5 13-1-16,-2-10 0 16,2 10 0-16,-1-10 0 15,1 10 0-15,0 0 0 16,1-12 0-16,-1 12 0 0,0 0 0 15,0 0 0-15,5-11 0 16,-5 11-1-16,0 0 1 16,0 0 0-16,0 0 0 0,0 0 0 15,0 0 0-15,0 0 0 16,0 0 0-16,0 0 0 16,0 0 0-16,0 0 0 0,0 0 0 15,0 0 0-15,0 0 0 16,10-7 0-16,-10 7 0 15,0 0 1-15,0 0-2 16,0 0 1-16,0 0 1 0,0 0-2 16,8-6 2-16,-8 6-1 15,0 0 0-15,0 0 1 16,0 0-1-16,0 0 0 16,0 0 0-16,10-8 0 15,-10 8 0-15,0 0 0 0,0 0 0 16,0 0 0-16,9-9 0 15,-9 9 0-15,0 0 0 16,0 0 0-16,12-7-1 16,-12 7 1-16,0 0 0 0,11-8-1 15,-11 8 1-15,11-3 0 16,-11 3 0-16,13-1-1 16,-13 1 1-16,13 0 0 0,-13 0-1 15,14 7 1-15,-3-1 0 16,-3 2-1-16,3 2 1 15,-2 2 0-15,3 3 0 0,-2 2 0 16,0 4 0-16,-1 1 0 16,-2 3 0-16,-2 1 0 15,2 2 0-15,-5 0 0 16,-2 2 0-16,0 0 0 16,-3 0 0-16,-5 4 1 0,-2-3-1 15,-2 1 1-15,-4-1 0 16,-1-2 0-16,-3-1 0 15,0-2 1-15,1-4-1 16,-3-6 0-16,1-5 0 0,1-4 1 16,0-4-1-16,3-3 0 15,3-2 1-15,1-5-1 16,-2-4 0-16,6-1-1 16,0-4 1-16,4 2-1 0,2-3-1 15,1-2 0-15,3 3 0 16,2-4 0-16,5 4 0 15,4-1 0-15,1 5 0 0,2 1 0 16,1 2 0-16,4 5 1 16,1 4-1-16,-3 1 1 15,1 8 0-15,-2 5 1 16,-1 4-1-16,-1 3 1 0,0 3-1 16,-2 0 1-16,-3 3 0 15,0-1 0-15,-3 0 0 16,-1-3 0-16,1-1-1 15,-3-4-3-15,0 0-7 0,1-7-20 16,-7-2-50-16,7-2-1 16,3-6-7-16,5-1-6 15,1-7 6-15</inkml:trace>
  <inkml:trace contextRef="#ctx0" brushRef="#br0" timeOffset="153469.3321">16715 3131 17 0,'-19'0'78'16,"3"-3"4"-16,2-3-2 0,6 0-5 16,-5-1-51-16,13 7-4 15,-1-10-2-15,1 10-7 16,11-4-8-16,0 2-10 0,6 2-17 16,0 2-25-16,-3 4-25 15,2 3-5-15,-5 3-4 16,-1 0-2-16</inkml:trace>
  <inkml:trace contextRef="#ctx0" brushRef="#br0" timeOffset="153598.6382">16668 3285 60 0,'0'0'65'0,"4"-5"-8"16,6 3-20-16,6-1-32 15,13 3-47-15,-1-6-10 16,3 3-10-16,5-7-2 0</inkml:trace>
  <inkml:trace contextRef="#ctx0" brushRef="#br0" timeOffset="154301.0966">17216 2935 19 0,'-9'-12'55'16,"9"12"-5"-16,0 0-14 15,-10-9-2-15,10 9-7 16,0 0-4-16,-3-13-3 0,3 13-2 15,-1-8-1-15,1 8-3 16,0 0-1-16,-1-15-3 16,1 15-2-16,0-12-3 0,0 12 0 15,7-15-2-15,1 7 0 16,-1-1-1-16,2-1-1 16,3 0 1-16,1-1-1 15,2-3 2-15,1 7-2 16,1-3 0-16,0 5 0 0,1 1-2 15,-5 4 0-15,0 9-3 16,-3 4 1-16,-5 5 1 16,-5 3 0-16,-2 4 0 0,-11-1 1 15,-2 2 1-15,-3-2 2 16,-2-3 0-16,-1-3 0 16,3-3 1-16,1-5-1 15,7-1 2-15,10-9-1 0,0 0-1 16,0 0 0-16,6 9-1 15,8-9 1-15,3 0 0 16,4 0-1-16,-2 0-1 0,1 3 0 16,-2 3 0-16,1 4 0 15,-4 1 0-15,-3 4 0 16,-3 2 0-16,-4 2 1 0,-5 1 0 16,-1-1 3-1,-9-1 1-15,-5 0 1 0,-6-3 1 16,-5-2 1-16,-1-2-1 15,-1-2 1-15,1-2-1 16,1-3-2-16,2-1-2 16,6-2-5-16,3-1-4 0,15 0-11 15,0 0-20-15,-8-15-40 16,17 6-4-16,10-5-5 16,7-2-4-16</inkml:trace>
  <inkml:trace contextRef="#ctx0" brushRef="#br0" timeOffset="154655.3135">17529 2888 28 0,'-10'6'70'0,"-2"3"4"16,3 8-17-16,-2-2-14 0,6 3-10 15,2 3-11-15,3 3-8 16,2-2-5-16,4-1-3 15,6 0-1-15,3-6-1 16,1 0 0-16,2-6 0 0,0-6 0 16,0-3 2-1,-3-6 0-15,2-6 1 0,-5-7 1 16,0-2-1-16,-6-4 1 0,-4-1-2 16,-2-1 1-16,0 2-1 15,-7 1-2-15,-4 1-1 16,-1 7-1-16,-1 2-1 0,-1 4-1 15,0 5-1-15,2 5-4 16,1 3-7-16,6 9-19 16,1 9-37-16,4-3-10 15,9 0-7-15,5 0-4 0</inkml:trace>
  <inkml:trace contextRef="#ctx0" brushRef="#br0" timeOffset="155078.6094">17941 2954 55 0,'0'0'78'16,"-1"-15"-2"-16,1 15-2 0,-12-12-41 16,12 12-7-16,-14-1-6 15,14 1-8-15,-12 6-5 16,10 6-3-16,1 2-1 15,1 3-2-15,3 1 0 0,9 1 0 16,0-3 1-16,7 1-1 16,0-3 1-16,5-5 1 0,-1-4 1 15,-4-5 0-15,-1-2 1 16,-2-7 2-16,-4-3-2 16,-5-4 1-16,-1-2 0 15,-4-3-2-15,-2 0 1 16,-3 0-2-16,-3 0-1 15,-2 1-1-15,-2 2 0 0,-3 1-1 16,-1 4 0-16,-2 5 0 16,2 2-1-16,-2 4 0 15,1 2-2-15,3 7-4 16,0 4-5-16,5 4-10 0,2 3-17 16,2-4-33-16,3 8-8 15,7-2-8-15,4 0 2 16</inkml:trace>
  <inkml:trace contextRef="#ctx0" brushRef="#br0" timeOffset="155504.1507">18233 2985 28 0,'0'-8'72'16,"0"8"3"-16,-5-15-2 15,16 9-36-15,-11 6-8 16,0 0-6-16,-5 0-9 16,5 0-7-16,-3 8-3 0,2 3-1 15,1 1-2-15,1 2 0 16,5 1 1-16,1 1-1 16,4-2 1-16,1-1 0 15,4 0 2-15,1-4 2 0,0-4 1 16,-2-5 0-16,2 0 1 15,-2-5 1-15,-3-6-1 16,-1-3 0-16,-6-3 0 0,-1-5-2 16,-3 4-1-16,-1-1-2 15,-4 1-1-15,-5 1 0 16,-3 4-1-16,-5 5-1 16,-3 4 0-16,-2 1 0 0,-2 3-2 15,-1 6-3 1,3 4-3-16,2 3-9 0,6 4-13 15,4 7-30-15,8-6-20 16,3 0-5-16,11-2-5 0,7-2 9 16</inkml:trace>
  <inkml:trace contextRef="#ctx0" brushRef="#br0" timeOffset="155862.1359">18493 2973 42 0,'7'-12'77'15,"-4"2"0"-15,0 2-4 16,-3 8-36-16,5-11-6 0,-5 11-11 16,0 0-7-16,0 0-5 15,9 12-3-15,-7-1-2 16,2 4-1-16,2 3 1 0,0 1-1 16,2 1 0-16,3 1 0 15,1-3 1-15,1-1 1 16,4-2 0-16,-1-5 2 15,3-2 1-15,-2-8 1 16,-1 0 1-16,0-10 1 16,-5-2-1-16,-2-6-1 0,-2-2-1 15,-4-3 0-15,-3 0-3 16,-1 0-1-16,-8-2 0 16,-3 6-3-16,-4 2 1 0,-1 3-3 15,-5 1-4-15,1 10-9 16,-3 3-30-16,3 3-37 15,2 5-2-15,3 5-7 0,3 0-6 16</inkml:trace>
  <inkml:trace contextRef="#ctx0" brushRef="#br0" timeOffset="158195.1358">15799 13674 3 0,'-4'-15'73'0,"-2"3"5"16,2-2 0-16,7 3-26 0,-4 0-11 15,1 2-8-15,0 9-10 16,-2-10-6-16,2 10-5 16,0 0-3-16,0 0-2 15,-12 15-2-15,11-2-1 0,-1 2-1 16,2 7-1-16,0-2 0 16,0 1 0-16,6 2-1 15,1-2 0-15,1 0 0 0,2-4 0 16,-1 0 0-16,4-4 0 15,0-3-1-15,1-3 1 16,-3-4-1-16,1-3 1 16,-1 0 1-16,0-3-1 15,-1-5 1-15,-3-3-1 0,-4-1 2 16,-3-4 0-16,0-2-1 16,0-2 1-16,-2-3 0 15,-2 4-1-15,-4-4 1 16,3 3 0-16,-2 0-1 0,-1 3 0 15,-1 4-1-15,0 2 0 16,0 4 0-16,-4 3-1 16,3 2-1-16,-2 3 0 0,0 8-3 15,5 3-3-15,-4 4-9 16,9 4-19-16,2 3-47 16,4-1-2-16,6 2-6 15,5-5-4-15</inkml:trace>
  <inkml:trace contextRef="#ctx0" brushRef="#br0" timeOffset="158648.3792">16067 13701 28 0,'0'0'84'16,"0"0"-1"-16,0 0-4 0,-9-6-3 15,9 6-47-15,0 0-7 16,-2 6-9-16,2 5-5 0,2 2-3 16,5 4-2-16,2 5 1 15,2 1 0-15,7 0-3 16,4-1 1-16,1-4 0 16,4-4-1-16,2-2 1 15,1-12 0-15,0 0-1 16,-3-11 1-16,-4-6 0 0,-6-1 1 15,-3-4-1-15,-6-3 1 16,-4 0 0-16,-3-1 0 16,-2 2 0-16,-4-1 0 0,-4 1-1 15,-3 4 1-15,-3 1-2 16,-3 6 0-16,-1 1 0 16,-1 6-1-16,-2 5 1 15,-3 2-1-15,5 10-1 0,-1 3 1 16,5 5-2-16,3 2-1 15,4 1-3-15,7 4-7 16,2-5-14-16,6-6-38 0,7 5-17 16,5-6-5-16,3-1-5 15,1-8-1-15</inkml:trace>
  <inkml:trace contextRef="#ctx0" brushRef="#br0" timeOffset="159063.0851">16464 13639 76 0,'0'0'83'16,"-1"-9"-3"-16,1 9-4 15,-14 0-34-15,14 0-14 16,-1 8-10-16,1 1-8 16,-1 3-4-16,1 2 0 0,0 2-1 15,1 0-1-15,0 2 0 16,4-1-3-16,1-2 1 15,5-2 0-15,1-2 0 16,6-5-1-16,-1-4 0 0,5-2 1 16,1-7-1-1,1-2 0-15,-3-5 0 0,0-3 0 0,-5-1 0 16,-1 0 1 0,-7 0-1-16,-1 0 2 0,-6-2 0 15,-1 2 0-15,-4 2 0 16,-5 2 0-16,-3 0 0 0,-2 3-1 15,-1 2 0-15,-5 4-2 16,0 5 0 0,-4 1-1-16,2 9 0 0,1 3-3 15,5 4-3-15,-1 2-7 16,11 5-22-16,11-1-45 16,-1-4-2-16,8-2-7 0,4-6-3 15</inkml:trace>
  <inkml:trace contextRef="#ctx0" brushRef="#br0" timeOffset="159457.558">17013 13710 491 0,'11'-13'2'0,"-4"-2"0"15,3-3 1-15,-4-3 0 16,-1-1 0-16,-5 2 2 0,-1-1-3 16,-7 3-2-16,-4 1 0 15,-3 2 0-15,-4 3 0 16,-1 0 0-16,-6 2-16 0,3-1-43 16,-6 11-28-16,-1 5-2 15,-2 2-6-15,-12 10-6 16</inkml:trace>
  <inkml:trace contextRef="#ctx0" brushRef="#br0" timeOffset="160154.9402">15417 14352 12 0,'-17'4'80'15,"17"-4"4"-15,-18 0-2 16,18 0-20-16,-12 0-16 0,12 0-8 15,0 0-14-15,-11-1-5 16,11 1-5-16,0 0-2 16,0 0-3-16,0 0-1 15,0 0-3-15,0 0 0 0,0 0-2 16,0 0-1-16,0 0 0 16,19 0-2-16,5 2 1 15,11-2 0-15,11 0 1 16,18 1-2-16,13-7 0 15,14-4 0-15,16-2 0 0,7 0 0 16,15-4 0-16,3 1 0 16,2-2 0-16,-2 0 0 15,-6 3 0-15,-7 0 0 0,-13 1 0 16,-15 4 0-16,-14-1 0 16,-15 4 0-16,-15 2 0 15,-13 1 0-15,-10 0 0 16,-12 3 0-16,-12 0 0 0,11 0 0 15,-11 0 0-15,0 0-17 16,0 0-68-16,0 0-4 16,-6 0-1-16,6 0-7 15,-5-7-5-15</inkml:trace>
  <inkml:trace contextRef="#ctx0" brushRef="#br0" timeOffset="160911.9835">16913 13602 26 0,'-2'-11'66'16,"2"11"4"-16,-3-13-24 0,3 13-7 15,-3-10-5-15,3 10-7 16,-3-11-2-16,3 11-4 16,-4-10-2-16,4 10-2 0,-9-8-4 15,9 8-1-15,-11-9-2 16,11 9-1-16,-16-4-2 15,7 2-1-15,-1 2-1 16,0 0-1-16,0 0 0 16,-1 6-1-16,1 6 0 15,-2 5 0-15,2 2-1 16,3 3 0-16,4 2 0 16,1 0 0-16,2 3 0 0,4-2 1 15,10-7-1-15,6-4 0 16,6-4 0-16,6-4 0 15,2-6-1-15,3-2-2 0,5-5-7 16,-3-6-21-16,-10 0-54 16,2-2-1-16,-7 2-6 15,-7 4-7-15,-9-1-1 16</inkml:trace>
  <inkml:trace contextRef="#ctx0" brushRef="#br0" timeOffset="162105.2163">15538 14947 69 0,'-4'-25'86'0,"-1"-2"0"0,1 2-4 16,-27-1-35-16,29 3-9 15,-1 2-10-15,-1 1-7 0,0 3-4 16,1 4-5-16,2 2-2 15,1 11-4-15,-5-8 0 16,5 8-3-16,-1 10-3 16,0 6 0-16,1 8 0 15,4 2 0-15,2 6 0 16,2 5 0-16,-1 3-2 0,1 1 0 16,3 0-3-16,-1-3-4 15,0 1-10-15,1-7-29 0,-2-2-37 16,2-7-2-16,1-10-8 15,0-7-2-15</inkml:trace>
  <inkml:trace contextRef="#ctx0" brushRef="#br0" timeOffset="162505.8274">15737 14848 50 0,'-4'-15'89'16,"-1"2"-3"-16,5 13-5 15,-12-10-3-15,12 10-50 0,-5 6-9 16,5 10-9 0,0 3-5-16,2 3-3 0,3 7 0 15,5 0 0-15,-2 1-1 16,8-2 0-16,3-4 0 16,3-1 0-16,4-8 1 15,-3-5-1-15,4-5 0 16,1-5 1-16,-1-5 0 0,-3-8 0 15,-6-6 0-15,-4 0 0 16,-5-5 0-16,-6 0-1 16,-3-1 1-16,-3-3 0 0,-6 5-1 15,-5-1 1-15,-2 5-1 16,-2 2 0-16,-2 4-1 16,-1 5 0-16,-2 7 0 0,1 1-2 15,2 10 0-15,2 7-3 16,2 0-3-16,7 10-5 15,-2-4-18-15,9 5-49 16,4 1-3-16,13-3-6 0,4-3-4 16</inkml:trace>
  <inkml:trace contextRef="#ctx0" brushRef="#br0" timeOffset="162925.312">16333 14782 47 0,'-5'-16'87'16,"-6"7"0"-16,-1 2-6 15,0 2-3-15,2 7-48 16,-1 5-9-16,2 4-8 16,3 8-6-16,1 2-3 0,4 6-1 15,1 2-1-15,5 1-1 16,5-2 0-16,6-2-1 15,2-3 1-15,4-7 0 0,6-4 0 16,-2-7 0-16,1-5 1 16,-4-3 0-16,-1-8 0 15,-4-5 0-15,-6-1 0 16,-6-5 0-16,-5-2 1 16,-1-1-1-16,-7 1 1 0,-4-2-1 15,-2 3 0-15,-3 2 0 16,-3 3-1-16,0 4 0 15,-2 2-1-15,-1 9 0 16,1 3-1-16,5 6-1 0,-1 9-3 16,9 6-6-16,2 2-9 15,6 6-28-15,5 0-34 16,6 1-4-16,8-5-6 0,3-1-4 16</inkml:trace>
  <inkml:trace contextRef="#ctx0" brushRef="#br0" timeOffset="163341.295">16658 14814 37 0,'0'-19'87'0,"-2"3"0"16,-4 2-6-16,0 0-2 16,2 5-47-16,4 9-9 15,0 0-9-15,-11 0-5 16,7 10-5-16,4 9-1 0,-1 3-2 15,1 5 0-15,0 1 0 16,5 3-1-16,4-1 0 16,4-1 1-16,3-5 0 15,3-6 0-15,5-5 0 0,-3-5 0 16,2-5 0-16,-2-3 1 16,-3-9-1-16,-4-3 1 15,-4-5 0-15,-3-1 0 16,-6-3 0-16,-1-2 0 0,-5 0 0 15,-6-1 0-15,-3 0-1 16,0 2 0-16,-4 2 0 16,-3 4-1-16,1 4 0 15,-2 6 0-15,0 4-2 16,0 4 0-16,1 12-2 0,4 5-4 16,4 4-5-16,7 6-19 15,6 1-48-15,3 0-4 16,7-2-4-16,8-4-5 0</inkml:trace>
  <inkml:trace contextRef="#ctx0" brushRef="#br0" timeOffset="163771.5049">16936 14842 7 0,'0'-17'84'0,"-5"-1"2"0,-2 4-3 15,-1 5-3-15,8 9-37 16,-13-6-16-16,13 6-7 16,-10 12-9-16,4 3-3 15,3 5-4-15,0 2 0 0,3 3-2 16,0 1-1-16,6 2 1 16,4-4-2-16,2-3 1 15,1-3 0-15,5-5 0 0,3-4 0 16,-1-7 0-16,2-2 1 15,-2-7-1-15,-1-4 1 16,-3-5-1-16,-2-2 1 16,-4-2 1-16,-4-2 0 0,-5 1 1 15,-1-1-1-15,-4 1 1 16,-5 2-1-16,-2-1 0 16,-4 5-1-16,-2 1 0 15,0 5-1-15,1 4-1 0,-3 5-1 16,4 2 0-16,0 7-3 15,5 7-2-15,3 3-9 16,7 5-21-16,11 1-48 16,-3-2-1-16,8-1-6 0,2-3-7 15</inkml:trace>
  <inkml:trace contextRef="#ctx0" brushRef="#br0" timeOffset="164159.1119">17328 14758 36 0,'2'-16'90'16,"-2"0"-1"-16,-1 4-4 0,-4 2-5 15,5 10-37-15,-9-2-21 16,9 2-7-16,-11 12-7 16,6 1-4-16,3 10-2 0,0 1-1 15,2 4-1-15,4 2 1 16,9-3-1-16,7 0 1 15,3-5-1-15,8-6 0 16,1-7 2-16,3-8 0 16,-1-1-1-16,-3-10 1 0,-4-7 1 15,-4-4 1-15,-7-4 1 16,-6-2 0-16,-5-1-1 16,-5 1 2-16,-1-1-6 0,-7 1 0 15,-7 5 0-15,-6 1 0 16,-1 5 0-16,-6 5 0 15,0 2 0-15,0 4 0 16,1 5 0-16,3 0 0 0,9 7-13 16,4 2-46-16,11-9-27 15,4 1-1-15,13-3-7 16,9-9-5-16</inkml:trace>
  <inkml:trace contextRef="#ctx0" brushRef="#br0" timeOffset="164334.8402">17777 14255 61 0,'0'0'82'0,"-3"-17"-5"16,7 8-8-16,8-1-14 16,-12-2-92-16,19 3-28 15,7 4-8-15,2 2-5 16,-7 3-3-16</inkml:trace>
  <inkml:trace contextRef="#ctx0" brushRef="#br0" timeOffset="164495.2165">17863 14295 84 0,'-28'21'96'0,"0"-3"-5"15,3 0-5-15,3-18-5 16,6 2-46-16,16-2-15 0,0 0-9 16,7-6-6-16,13-8-5 15,9 3-11-15,-1-9-18 16,3 1-55-16,5-2-3 0,-2-2-5 15,-2-1-4-15,-3-6-4 16</inkml:trace>
  <inkml:trace contextRef="#ctx0" brushRef="#br0" timeOffset="165288.8755">18454 13515 471 0,'13'-14'1'0,"1"1"-1"16,2-1 0-16,2-1 0 16,2 8 1-16,-2 7-1 15,1 6 1-15,-1 10 0 16,-4 7-1-16,-2 10 1 0,-3 5 0 16,-4 8 0-16,-5 3 0 15,-4 4 1-15,-10 0-1 0,-3 0 1 16,-6-3 0-1,-6-6 0-15,-1-5 0 0,-3-7-1 16,2-9 1-16,2-10-2 16,4-7 1-16,2-6-1 15,5-10 0-15,5-5 0 0,5-5-1 16,5-4 0-16,3 0 1 16,2-1-1-16,10 2 0 15,2 6 0-15,4 1 1 0,3 8-1 16,4 6 1-16,2 3 1 15,3 8-1-15,-1 6 1 16,-1 2-3-16,1 5-4 16,-3-1-6-16,1 4-24 15,1 0-45-15,-5-7-3 0,2-1-6 16,-1-9-5-16</inkml:trace>
  <inkml:trace contextRef="#ctx0" brushRef="#br0" timeOffset="165641.2865">18960 13708 73 0,'-3'-22'88'0,"-4"9"-2"15,7 13-4-15,-16-7-2 16,9 13-56-16,2 7-8 16,1 12-5-16,2 2-4 0,2 7-1 15,0 0-1-15,3 1-1 16,8-2 0-16,4-4-1 15,5-5-1-15,3-7 0 16,1-7 0-16,0-10-1 16,2-2 1-16,-3-13 0 15,-6-6 0-15,-2-4-1 0,-8-4 1 16,-6-2-1-16,-1-2 0 16,-4 1 0-16,-9 2-1 15,-4 6 0-15,-5 3 0 16,-1 7-1-16,0 6 0 0,-1 6-3 15,2 4-2-15,5 12-9 16,-2 4-21-16,16 1-49 0,6 4 0 16,11 0-7-16,8-4-5 15</inkml:trace>
  <inkml:trace contextRef="#ctx0" brushRef="#br0" timeOffset="165904.9355">19493 13594 88 0,'10'-23'94'0,"0"6"-3"16,-4 2-7-16,-6 15 0 15,4-12-62-15,-4 12-5 16,-4 16-7 0,-10 9-3-16,-1 9-2 0,-5 11-1 15,1 8 1-15,-3 5-5 16,0 6 0-16,0 2 0 15,6-6 0-15,4-3-6 16,-4-14-30-16,7-2-48 0,1-9-3 16,2-12-5-16,2-8-6 15,4-12-1-15</inkml:trace>
  <inkml:trace contextRef="#ctx0" brushRef="#br0" timeOffset="166087.4414">19203 13580 12 0,'-13'-11'92'0,"0"3"-5"15,2 4-4-15,11 4-17 16,0 0-67 0,11 12-70-1,9 1-9 1,9 5-9-16,4 0 0 0</inkml:trace>
  <inkml:trace contextRef="#ctx0" brushRef="#br0" timeOffset="166251.6307">19611 13886 0 0,'4'19'99'16,"0"-2"0"-16,-4-5-5 15,0-2-6-15,0-10-2 0,0 26-46 16,0-26-42-16,-7 10-45 15,7-10-36-15,-2 10-4 16,2-10-6-16,0 0-8 16</inkml:trace>
  <inkml:trace contextRef="#ctx0" brushRef="#br0" timeOffset="173064.097">10115 13353 68 0,'-7'-25'78'0,"1"1"0"15,6 24-21-15,-14-24-18 16,13 12-6-16,-6 2-8 0,7 10-8 16,0 0-6-16,0 0-2 15,-2 14-3-15,1 12-2 16,3 11 0-16,4 7-1 15,-1 11 1-15,1 6 0 0,3 3 0 16,-4 1-1 0,6 0 0-16,-4-4-1 0,4-2-3 15,-4-7-6-15,6-1-22 0,3-8-46 16,-9-7-4-16,-2-7-6 16,-1-10-5-16,0-10 4 15</inkml:trace>
  <inkml:trace contextRef="#ctx0" brushRef="#br0" timeOffset="173497.1552">10008 13445 32 0,'-18'-10'75'0,"0"2"-1"15,1 4-1-15,6 4-35 0,-6 5-11 16,6 7-5-16,-1 0-8 16,-1 4-4-16,5 3 0 15,-1 0-1 1,4-3 0-16,4-2 1 16,1-14-1-16,0 9-1 0,9-9 1 15,3-10 0-15,4-9-3 16,-2-4 1-16,2-6-2 15,2 1-1-15,1-2 0 16,1 1 0-16,-5 0 0 16,1 5-1-16,-2 3-1 15,0 6 0-15,-2 6 0 16,3 8-1-16,3 3 0 0,2 13-1 16,7 6-2-16,4 6-3 15,12 7-14-15,44 1-63 31,14-4-1-31,13-6-4 16,17-8-6-16,17-12-3 0</inkml:trace>
  <inkml:trace contextRef="#ctx0" brushRef="#br0" timeOffset="174587.3956">19584 13801 13 0,'0'-23'74'0,"0"-2"4"15,1-2-1-15,7 2-29 16,-4 1-8-16,9-1-7 16,-9 5-5-16,5 1-7 15,-3 2-3-15,1 4-4 0,-3 5-3 16,-4 8-3-16,7-9-2 16,-7 9 0-16,2 6-2 15,-2 9-1-15,1 6-1 16,-1 6 1-16,0 7 0 0,-1 4 0 15,3 6 0-15,-1 3 0 16,1 1 0-16,0 0 0 16,0 1-1-16,1-1 0 0,1-2 0 15,-3 0-2-15,1-4-3 16,0-5-2-16,1-1-8 16,-2-7-18-16,0-5-52 0,4-7-4 15,0-8-6-15,-5-9-5 16,9 0 1-16</inkml:trace>
  <inkml:trace contextRef="#ctx0" brushRef="#br0" timeOffset="175179.3863">19709 13795 69 0,'-10'-19'84'0,"0"4"-2"15,0-5-5-15,2 8-33 16,-2 2-11-16,2 3-12 16,8 7-8-16,-18-5-4 0,18 5-3 15,-18 6-2-15,9 3-1 16,1-1 0-16,2 2-1 16,1 0 0-16,5-10 1 15,-7 14-1-15,7-14 0 0,0 0 1 16,-2 8 0-16,2-8 0 15,0 0 0-15,0 0 0 16,0 0 0-16,0 0-1 16,0 0-1-16,0 0 0 0,0 0 0 15,0 0-1-15,0 0 0 16,0 0 0-16,0 0 0 16,0 0 0-16,0 0 0 0,0 0 1 15,0 0-1-15,0 0 0 16,0 0 1-16,-11 1-1 15,11-1 0-15,0 0 1 16,-10-2-1-16,10 2 1 0,-3-10-1 16,3 10 0-1,0-16 0-15,0 6-1 0,1-3 1 16,4 2 0-16,2-2 0 0,2 1 0 16,-2 3 0-16,3 0 0 15,2 4 0-15,-2 1 1 16,4 5-1-16,2-1 0 15,2 4 1-15,-2 3-1 16,7 1 1-16,0 0-1 0,3 2-3 16,2-2-4-16,7 3-17 15,2-1-58-15,-1-4-2 16,1-1-5-16,1-5-5 16,4 1-2-16</inkml:trace>
  <inkml:trace contextRef="#ctx0" brushRef="#br0" timeOffset="178897.8729">27713 9294 38 0,'-14'-2'86'0,"14"2"-2"16,-10-6-2-16,10 6-2 15,0 0-48-15,-6-12-15 16,6 12-1-16,0 0-3 0,0 0-5 16,0 0-1-16,3-9-2 15,-3 9 0-15,0 0-1 16,14-5 0-16,-14 5-1 0,20-7-1 16,-3 2 1-16,1 0-1 15,6 0-1-15,0-1 1 16,2-1-1-16,3 1-1 15,-1 1-3-15,-2 1-5 16,2 4-18-16,-4-2-55 0,-2 1-4 16,-3 1-3-16,-1 0-8 15,-6 0-1-15</inkml:trace>
  <inkml:trace contextRef="#ctx0" brushRef="#br0" timeOffset="179108.8341">27830 9415 61 0,'-20'14'90'16,"8"-1"-2"-16,12-13-5 15,-6 13-2-15,6-13-58 16,24 2-6-16,-1-2-3 0,4 0-5 16,6-2-5-16,0-4-6 15,3 2-9-15,-5-2-24 16,1-2-46-16,1-1-2 0,-5-3-6 15,1-2-6-15</inkml:trace>
  <inkml:trace contextRef="#ctx0" brushRef="#br0" timeOffset="195739.3905">28959 9161 69 0,'-5'-17'81'0,"-1"3"-2"16,1-1-3-16,-3 3-43 15,8 1-6-15,0 11-3 0,-4-14-8 16,4 14-6-16,0 0-3 16,0 0-2-16,0 0-2 15,-3 14-1-15,1 2-1 0,1 2-1 16,0 5 1-16,1 4 0 16,0 2-1-16,1 1 1 15,4-1-1-15,4-3 0 0,0 0 2 16,2-3-2-16,2-2 0 15,0-6 1-15,2-3 0 16,-1-5 0-16,2-1 1 16,0-5-1-16,-2-1 1 15,0-8 0-15,-1-3 0 0,0-3 1 16,-3-3 0-16,1-2 1 16,-2-2-1-16,-3-1 1 15,-1 0 0-15,-1 1 0 0,1 0 0 16,-4 2 0-16,2 5 0 15,-2 1-1-15,0 4-1 16,-1 9-1-16,0 0 0 0,0 0-1 16,4 7-1-16,-2 11 1 15,1 4-1-15,1 6 0 16,1 3 0-16,0 6 1 16,2 1 0-16,-1 1-2 0,-2-1-3 15,1-2-5-15,-2-4-13 16,2-8-38-16,0 3-23 15,0-7-4-15,3-8-5 0,-8-12-2 16</inkml:trace>
  <inkml:trace contextRef="#ctx0" brushRef="#br0" timeOffset="196156.6428">29406 9310 73 0,'5'-23'85'16,"-3"3"-1"-16,1 5-6 15,-5 3-37-15,2 12-7 0,0 0-11 16,0 0-9-16,-7 7-5 16,4 10-3-16,0 5-2 15,0 5-1-15,2 3 0 16,1 6 0-16,-2 2 0 16,8-4-1-16,5 1 0 0,3-6 0 15,6-4 0-15,2-5 0 16,0-8 0-16,2-5 0 0,0-7 0 15,-4-5 0-15,-3-9 0 16,-1-9 0-16,-7-2 0 16,-2-4 0-16,-1-4 0 15,-5 0-1-15,-1-3 0 16,-7 0 0-16,-2 4 0 0,-3 3 0 16,-3 5-1-16,-3 4-1 15,-3 6 1-15,-3 7-1 16,1 7 0-16,-1 7 0 0,4 11-1 15,1 5-1-15,7 9-2 16,4 1-5-16,8 7-10 16,1 0-25-16,11-2-38 0,6-2-4 15,1-6-4 1,6-4-4-16</inkml:trace>
  <inkml:trace contextRef="#ctx0" brushRef="#br0" timeOffset="196604.242">29783 9376 53 0,'10'-26'84'0,"-3"2"0"0,-2 4-2 15,-3-7-30 1,-2 16-17-16,0 11-9 0,-3-10-9 16,3 10-7-16,-11 11-3 15,7 5-3-15,-1 4-1 16,2 3-1-16,0 4-1 0,2 3 0 15,1 2 1-15,7 0-1 16,6-3 1-16,2-1-1 16,5-5 0-16,2-2 1 0,5-6 0 15,2-6 0-15,-1-5 0 16,0-4 0-16,-2-6 0 16,-3-6-1-16,-4-8 1 15,-2 0 0-15,-6-6-1 0,-3-3 0 16,-4-2 0-16,-4-3 1 15,-2 1-1-15,-8-1 0 16,-3 6 0-16,-5-1 0 0,-4 7-1 16,-2 3 1-16,0 9-1 15,0 7 0-15,-1 3 0 16,4 11 0-16,4 7-2 16,7 6-2-16,2 4-3 15,7 6-10-15,1-2-20 0,0 1-45 16,11 0-4-16,5-5-5 15,3-7-4-15</inkml:trace>
  <inkml:trace contextRef="#ctx0" brushRef="#br0" timeOffset="197057.2949">30198 9325 30 0,'12'-22'90'0,"-3"1"-1"16,-3 7-3-16,0 2-4 15,-6 12-38-15,0 0-22 0,0 0-4 16,0 0-7 0,1 7-5-16,-1 8-2 0,-7 4-1 15,2 3-1-15,1 3 0 16,0 5-1-16,1 0 1 16,3-1-1-16,0 1-1 0,6-6 1 15,5 0 0-15,6-6 1 16,6-5-1-16,2-8 1 15,2-5 0-15,3-7-1 0,2-7 1 16,1-5 0-16,-7-6 0 16,-1-1 0-16,-2-2-2 15,-6-3 0-15,-3 1 0 16,-8 0 0-16,-3 0 0 0,-5 1 0 16,-6 1 0-16,-7 3 0 15,-5 6 0-15,-5 3 0 16,-1 9 0-16,-2 5 0 15,1 3 0-15,1 12 0 16,4 8 0-16,4 6 0 0,6 1 0 16,8 8-13-16,2-7-12 15,2 6-59-15,9-2-4 16,9-8-4-16,4-3-4 0,2-5-3 16</inkml:trace>
  <inkml:trace contextRef="#ctx0" brushRef="#br0" timeOffset="197469.6174">30639 9290 44 0,'11'-21'92'15,"-5"2"-4"-15,1 4-3 16,-5 2-2-16,24 5-50 0,-26 8-10 16,0 0-6-16,0 0-7 15,-3 18-4-15,-2-1-3 16,-1 5-1-16,2 4 0 15,-2 6 0-15,2 2-1 0,4 0 0 16,1 0 0-16,10-2 0 16,8-3 0-16,3-6 1 15,5-3 0-15,5-8-1 16,2-6 1-16,3-6 0 0,-4-3 0 16,0-9 0-16,-5-5 1 15,-5-4-3-15,-4-3 0 16,-5-3 0-16,-5-3 0 0,-5 1 0 15,-3-1 0-15,-5 0 0 16,-2 3 0-16,-10 2 0 16,-2 4 0-16,-1 4 0 0,-4 8 0 15,-4 3 0-15,3 6 0 16,1 6 0-16,2 8 0 16,4 2-10-16,9 8-14 0,-2 17-55 15,10-18-8-15,4-1-4 16,6-3-5-16,7-3-4 15</inkml:trace>
  <inkml:trace contextRef="#ctx0" brushRef="#br0" timeOffset="197838.938">31149 9242 19 0,'10'-13'92'15,"-2"2"-3"-15,-8 11-3 16,5-15-6-16,-5 15-24 15,0 0-34-15,0 10-6 16,-2 2-8-16,0 3-4 0,-1 5-2 16,1 3 0-16,-2 4 1 15,4 1-1-15,2 1 1 16,6-2 0-16,8-3 0 16,4-2 0-16,2-5 1 15,4-9 0-15,-1-5 1 16,1-3 0-16,-2-8-5 15,-6-5 0-15,-7-6 0 0,-2-3 0 16,-6-2 0-16,-2-1 0 0,-2 1 0 16,-15 1 0-16,4 2 0 15,-8 1 0-15,-4 8 0 16,-1 2 0-16,3 9-8 16,1 3-78-16,-4 6-3 15,2 4-4-15,-4 0-6 0,3 5-5 16</inkml:trace>
  <inkml:trace contextRef="#ctx0" brushRef="#br0" timeOffset="200611.9618">24175 10208 43 0,'-1'-10'78'0,"-4"0"-1"16,5 10-4-16,-20-15-30 0,20 15-18 15,0 0-9 1,-7 12-6-16,6 5-4 0,-1 2-2 15,0 8-1-15,1 3 2 0,1 0 0 16,-1 6-1 0,1-4 0-16,0 3 0 0,1-6-2 15,3-1 1-15,0-7-1 16,6-2 1-16,-1-6-1 16,5-6-1-16,2-5-1 0,2-2-6 15,4-6-9 1,-3-5-28-16,2-4-31 0,-2-2-5 15,-3-1-5-15,-1 2-4 16</inkml:trace>
  <inkml:trace contextRef="#ctx0" brushRef="#br0" timeOffset="200768.2503">24204 10415 6 0,'0'0'60'0,"0"-7"-1"0,0 7-8 16,13-14-44-16,1 1-49 16,1 3-10-16,3 1-2 15</inkml:trace>
  <inkml:trace contextRef="#ctx0" brushRef="#br0" timeOffset="200958.4919">24135 10285 7 0,'-9'-12'79'16,"8"-1"2"-16,1-1-4 15,10-3-4-15,-1 1-39 16,10 2-12-16,3-2-10 0,2 0-13 16,3 4-30-16,8 4-38 15,-2 3-6-15,-3 0-6 16,3 3-2-16</inkml:trace>
  <inkml:trace contextRef="#ctx0" brushRef="#br0" timeOffset="201727.1032">27994 10578 38 0,'-13'5'81'15,"3"-1"-1"-15,10-4-4 0,0 0-4 16,3-5-56-16,17-2-3 16,10 1-10-16,-2-3-19 0,7-5-37 15,2 5-20-15,0 3-5 16,-6 3-5-16,-10 3 7 15</inkml:trace>
  <inkml:trace contextRef="#ctx0" brushRef="#br0" timeOffset="201903.0433">28020 10715 9 0,'-20'15'82'0,"3"-5"1"15,8-3-2-15,9-7-4 16,0 0-37-16,8-1-21 15,9-8-8-15,8 3-14 0,-1-4-21 16,-3 1-48-16,13 2-6 16,-3-2-4-16,-3 1-5 15</inkml:trace>
  <inkml:trace contextRef="#ctx0" brushRef="#br0" timeOffset="203465.4257">28923 10431 29 0,'0'0'69'15,"-15"-11"4"-15,15 11-18 0,-9 0-17 16,9 0-4-16,-7-10-8 15,7 10-7-15,0 0-4 16,-6-13-1-16,6 13-3 16,-3-11-2-16,3 11-1 15,0-18-2-15,2 8 0 0,3-4-1 16,5 0 0-16,3-1-1 16,4-3 1-16,3 2-1 15,2 0-1-15,3 2 0 0,-2 3-1 16,1 5 0-16,-2 3 0 15,-2 3-1-15,-1 2-1 16,-4 9 0-16,-5 5 0 16,-2 5 0-16,-4 3 0 0,-4 2 1 15,-1 1 0-15,-8 4 0 16,-5-1 1-16,-4 0-1 16,-4-4 0-16,-2-4 1 0,3-3-1 15,1-4 0-15,4-3 0 16,1-5-1-16,6-4 0 15,9-3 1-15,0 0-1 0,0 0 0 16,3-5 0 0,6 3-1-16,3 2 1 0,1 0-1 15,4 2 0-15,-3 7 1 16,4 4-1-16,-3 5 1 16,0 2 0-16,-2 5 0 0,-3-1 1 15,-4 1 0-15,0 1 2 16,-6-1 0-16,-1-3 0 15,-10-1 1-15,-2-3 1 16,-8-4-1-16,-1-3 1 0,-5-4-2 16,-5-3 1-16,-2-3-1 15,1-1-1-15,2-2-1 16,-1-5 0-16,4-1-3 0,3-3-3 16,9 4-7-16,3-4-25 15,11 1-48-15,2 10-1 16,19-15-6-16,7 8-7 0</inkml:trace>
  <inkml:trace contextRef="#ctx0" brushRef="#br0" timeOffset="203902.9897">29487 10541 78 0,'-16'-4'91'0,"-3"1"-4"0,1 2-6 16,0 1-2-1,-1 2-63-15,4 9-2 0,3 1-6 16,4 6-4-16,4 5-2 16,3 2-1-16,1 2 0 15,6 1 0-15,7 1 0 0,4-4 0 16,4-1 0-16,2-8 0 15,2-4 0-15,3-6 0 16,-2-6 1 0,0-5 0-16,-3-6 0 0,-5-4 1 15,-2-7-1-15,-6-1 1 0,-2-1 0 16,-6-4 0-16,-2 1-1 16,-5-1 1-16,-7 3-2 15,-1 3 0-15,-5 2 0 0,-1 7-1 16,-4 4 0-16,0 9-1 15,0 4 0-15,5 13-4 16,0 4-6-16,12 12-27 16,4 1-46-16,5 1-2 0,14 0-5 15,4-5-7-15</inkml:trace>
  <inkml:trace contextRef="#ctx0" brushRef="#br0" timeOffset="204324.1009">29861 10562 3 0,'-11'-15'92'15,"-2"1"2"-15,1 4-5 16,2 3-8-16,0 6 1 16,10 1-67-16,-15 7-3 15,13 7-5-15,1 5-4 0,1 5-1 16,1 2-1-16,5 2 0 15,2 0 0-15,2-2-1 16,3-2 1-16,1-4-1 0,2-4 1 16,2-6 0-16,-3-5 0 15,0-5 1-15,0 0-1 16,-1-8 1-16,-2-7 1 16,-3-1 0-16,-3-7 0 0,-2 1-1 15,-4-4 1-15,0-1-1 16,-8 1 1-16,-4 1-3 15,-4 3 0-15,-3 3 0 16,-4 5 0-16,0 6 0 0,-1 8 0 16,0 6 0-16,3 9 0 15,5 10-4-15,2 5-6 16,10 9-14-16,4 2-60 0,7-1-4 16,8-3-5-1,4-3-4-15,5-4-3 0</inkml:trace>
  <inkml:trace contextRef="#ctx0" brushRef="#br0" timeOffset="204750.1304">30151 10608 78 0,'-5'-19'93'15,"-1"3"-5"-15,-3 1-4 16,1 7-2-16,-3 4-62 0,11 4-5 15,-15 2-4-15,9 8-5 16,3 8-3-16,1 3-1 16,2 6-1-16,1 2 0 15,4 3 0-15,5-3-1 16,4 1 0-16,4-6 1 0,4-2-1 16,4-7 1-16,1-5 0 15,4-6 0-15,0-4 0 16,-3-9 1-16,0-5-1 15,-7-6 1-15,-2-2 0 0,-3-4 1 16,-8-2-1-16,-6 0 1 16,-2-1-1-16,-6 3 0 15,-8 3 0-15,1 2-2 0,-10 6 0 16,-2 6 0-16,-2 6 0 16,-2 4 0-16,3 12 0 15,1 6 0-15,4 7-4 0,4 2-3 16,11 8-8-16,-1-3-29 15,10 1-42-15,10-4-1 16,5-3-7-16,10-5-5 16</inkml:trace>
  <inkml:trace contextRef="#ctx0" brushRef="#br0" timeOffset="205180.0288">30633 10643 82 0,'2'-13'95'0,"-2"-1"-4"0,-3 5-6 16,-5 1 0-16,17-6-64 0,-9 14-6 15,-6-6-4-15,6 6-5 16,-9 7-3-16,6 4-1 16,-4 3-1-16,3 5 0 15,2 1-1-15,-4 5 0 0,4 0 0 16,2 1 1-16,0-2-1 15,7-2 0-15,5-2 1 16,4-6 0-16,2-4 0 16,6-7 0-16,0-1 0 0,-3-7 1 15,4-7-1-15,-5-2 1 16,-7-4 0-16,-2-1-2 16,-4-2 0-16,-7-3 0 15,-3 2 0-15,-6-2 0 0,-7 1 0 16,-4 1 0-16,2 2 0 15,-5 3 0-15,-1 4 0 16,3 6 0-16,2 5 0 16,4 6 0-16,7 7-12 0,7 13-23 15,2-1-51-15,3 3-3 16,3 3-4-16,2-2-8 16,6 1 6-16</inkml:trace>
  <inkml:trace contextRef="#ctx0" brushRef="#br0" timeOffset="205633.809">30926 10724 67 0,'-4'-21'91'15,"0"-2"-4"-15,3 5-3 16,-3-3-3-16,2 4-61 15,2 4-2-15,0 2-3 16,0 11-5-16,2-14-2 0,-2 14-2 16,0 0-1-16,0 0-2 15,0 0 0-15,0 0-1 16,2 10-1-16,-2 4 0 0,0 5-1 16,1 3 0-16,1 2 0 15,4 1 0-15,1-1 1 16,8-4-1-16,-1-3 1 15,9-5-1-15,-1-6 1 0,0-5 0 16,2-1 1-16,-5-11 1 16,-3-4-3-16,0-6 0 15,-5-1 0-15,-8-4 0 0,-3-2 0 16,-1-1 0-16,-8-2 0 16,-2 5 0-16,-8 3 0 15,-6 3 0-15,-3 8 0 16,-2 7 0-16,-3 5 0 15,2 12 0-15,-8 27-80 0,4-13-10 16,1 4-4-16,1 2-6 16,-2 4-4-16</inkml:trace>
  <inkml:trace contextRef="#ctx0" brushRef="#br0" timeOffset="207400.0267">25353 13540 57 0,'-18'0'90'0,"-2"2"-3"15,1-1-4-15,4 1-1 0,4-2-56 16,-1 5-5-16,12-5-6 16,0 0-5-16,0 0-3 15,13 0-2-15,6-2-1 16,5-4-1-16,9 0-2 0,3-1-3 15,5 1-6-15,-3-5-13 16,0 7-60-16,-5 3-3 16,-6 2-5-16,-7 2-5 15,-11 5-4-15</inkml:trace>
  <inkml:trace contextRef="#ctx0" brushRef="#br0" timeOffset="207585.1122">25365 13719 31 0,'-37'25'90'0,"12"-7"0"0,3-5-3 16,4-4-5-16,10-2-30 16,8-7-29-16,0 0-6 15,12 0-6-15,2-7-5 0,8 0-5 16,0-2-8-16,10 0-28 16,-1 2-48-16,3-4 0 0,-3 2-7 15,-3 0-7-15,4 1 2 16</inkml:trace>
  <inkml:trace contextRef="#ctx0" brushRef="#br0" timeOffset="211842.9154">26861 13614 55 0,'-2'-20'85'0,"-1"1"0"0,-1 1-4 15,0-3-25-15,1 9-24 16,0 2-8-16,3 10-10 16,0 0-6-16,-13 0-4 0,9 12-1 15,1 4-1-15,-4 8-1 16,4 3 0 0,-2 1 0-16,3 1 1 0,0-3-1 15,1-4 1 1,1-4-1-16,0-5 2 0,0-13-1 15,0 0 1-15,4 0-1 16,2-7 0-16,1-6 1 0,-1 0-1 16,4-3 0-16,1 0-1 15,3 2 0-15,1 4-1 16,0 4 1-16,1 5-1 16,0 1 0-16,3 10 1 15,-2 4-1-15,3 5 0 0,-3 3 1 16,0 3 0-16,-1 0 0 15,-3 2 0-15,-4-1 0 16,0-3 1-16,-6-1-1 0,-3 0 1 16,-3-4 0-16,-10-2 0 15,-3 0 0-15,-6-4 0 16,-1-1-2-16,-3-2-4 0,0-8-6 16,6-1-25-16,10-4-48 15,-5-10-1-15,7-5-7 16,3-8-4-16,5-3-2 0</inkml:trace>
  <inkml:trace contextRef="#ctx0" brushRef="#br0" timeOffset="212026.13">26883 13564 82 0,'-3'-17'90'0,"3"3"-5"0,0 2-4 16,0 12-19-16,12-10-35 15,6 0-9-15,1 4-9 16,7 0-5-16,4 2-3 15,1 4-4-15,2 0-6 16,2 2-10-16,-3 0-16 0,1 5-33 16,-2 2-14-16,-3 1-7 15,-2 1-2-15</inkml:trace>
  <inkml:trace contextRef="#ctx0" brushRef="#br0" timeOffset="212413.9731">27338 13539 31 0,'0'0'84'16,"3"-12"0"-16,-3 12-3 0,-4-9-22 15,4 9-14-15,-14 4-17 16,6 4-9-16,-2 3-5 16,1 4-4-16,0 4-2 15,2 4-2-15,2 2-2 16,-1 4 0-16,5 1-1 0,1-1 0 16,7 1-1-16,-1-3-1 15,2-2 1-15,4-4-1 16,3-5 0-16,-1-3 0 15,1-8 0-15,1-1 1 0,1-4-1 16,-2-9 0-16,1-7 1 16,-4-1-1-16,-2-4 0 15,-3-4 1-15,-4-2-1 0,-3-1-1 16,0 1 1-16,-8 0-1 16,-5 4 0-16,-2 2-1 15,-2 2 1-15,-2 5-1 0,-1 4 0 16,-1 3 0-16,3 6-1 15,0 1 0-15,5 9-3 16,0 2-5-16,10 11-13 16,1 11-54-16,3-7-6 15,7-3-6-15,7 2-5 0,6-4-1 16</inkml:trace>
  <inkml:trace contextRef="#ctx0" brushRef="#br0" timeOffset="212825.7444">27670 13613 26 0,'0'0'89'0,"-15"-15"0"0,6 10-5 16,-1 1-5-16,2 11-31 16,8-7-28-16,-10 7-5 15,9 4-7-15,1 5-4 0,1 4 0 16,4 3-3-16,1 4 1 15,3-1-1-15,2 3 1 16,4-4-1-16,3-3 1 16,0-4-1-16,4-5 0 15,2-7 0-15,2-6 0 16,-2-5 1-16,-3-9-1 0,-1-5 1 16,-6-5-1-16,-2-1 1 15,-8-4-1-15,-4 2 0 16,-5-1 0-16,-8 3 0 0,-4 0-1 15,-4 3 0-15,-3 3 0 16,-6 6-1-16,0 5 0 16,3 6 1-16,-3 2-1 0,6 7-1 15,4 9-2-15,3 3-7 16,15 10-18-16,3-2-53 0,12 4 0 16,7-6-7-16,7 0-6 15,8-5 1-15</inkml:trace>
  <inkml:trace contextRef="#ctx0" brushRef="#br0" timeOffset="213226.567">27997 13619 18 0,'-6'-11'88'0,"-5"3"0"15,1-2-6-15,0 4-3 16,22 6-32-16,-12 0-25 15,-9 5-5-15,7 8-7 16,1 5-3-16,1 5-3 0,2 5 0 16,4 2-1-16,1 1 0 15,7 0-1-15,-2-3 1 16,6-4-1-16,3-5 0 16,2-5 0-16,1-8 0 15,-1-6 0-15,2-3 0 0,-6-8 1 16,0-6-1-16,-8-4 1 15,-2-3-1-15,-4-1 0 16,-5-1-1-16,-1 0 0 0,-9 2 0 16,-2 0-2-16,-6 6 1 15,-1 1-1-15,-5 7 0 16,0 3 0-16,-1 3 0 0,4 5-2 16,0 6-3-16,7 8-7 15,2 0-25-15,11 7-45 16,4-3-2-16,9 2-6 15,5 0-5-15</inkml:trace>
  <inkml:trace contextRef="#ctx0" brushRef="#br0" timeOffset="213903.5042">28481 13684 55 0,'1'-21'91'16,"-1"-1"-4"-16,-2 6-4 16,2 16-16-16,-13-12-32 15,13 12-10-15,-17 1-10 16,9 11-5-16,-2 6-4 0,3 6-1 16,3 4-2-16,3 2 0 15,1 3-1-15,3-1 0 16,5-5 0-16,7-2-1 15,3-5 0-15,3-7 1 0,1-7-1 16,0-5 1-16,2-8 0 16,-3-8 1-16,-2-5-1 15,-1-6 2-15,-9-4-2 16,-5-3-2-16,-4-1 0 0,-5 0 0 16,-7 5 0-16,-7 0 0 15,-6 6 0-15,-5 3 0 0,-2 9 0 16,-2 5 0-16,1 6 0 15,1 6 0-15,6 2-3 16,11 14-16-16,1-4-65 16,19 5-4-16,9-3-2 0,14-3-7 15,8-1-4 1</inkml:trace>
  <inkml:trace contextRef="#ctx0" brushRef="#br0" timeOffset="214104.5096">28881 13684 35 0,'9'2'98'16,"-9"-2"-1"-16,0 0-8 15,11 0-1-15,1 0-3 0,25-3-76 16,-15-1-2-16,3 1-4 16,0-3-3-16,7 6-16 15,-3-2-68-15,2-3-2 16,0 2-5-16,1-3-6 15,0-1-4-15</inkml:trace>
  <inkml:trace contextRef="#ctx0" brushRef="#br0" timeOffset="214584.621">29306 13471 79 0,'-12'-20'93'0,"1"1"-4"16,-1 3-5-16,4 5-2 0,27 7-63 15,-19 4-3-15,-3 13-5 16,3 9-5-16,0 6-2 16,6 9-1-16,-1 4-1 0,2 4 1 15,-2 1-2-15,5 1-2 16,-4-6-5-16,6 2-20 16,2-10-56-16,-3-8-2 15,0-7-5-15,2-10-7 0,2-5-1 16</inkml:trace>
  <inkml:trace contextRef="#ctx0" brushRef="#br0" timeOffset="214952.7824">29528 13573 73 0,'0'-19'92'0,"-1"1"-3"16,-4 8-7-16,-3-1 0 15,8 11-58-15,-9 10-7 0,6 5-7 16,2 7-4-16,1 2-2 15,0 5-1-15,6 2 1 16,3 0-1-16,5-4-1 0,1-1 1 16,5-5-2-16,1-6 1 15,0-5 0-15,2-8 0 16,0-2 0-16,-6-10 0 0,1-6 0 16,-6-6 0-16,-2-2 0 15,-6-5-2-15,-3 0 0 16,-4-1 0-16,-7-2 0 15,-5 2 0-15,-5 4 0 0,-4 5 0 16,-4 7 0 0,-3 4 0-16,0 10 0 0,2 6 0 15,0 10 0-15,10 9 0 0,5 3-5 16,14 9-24-16,17-1-55 16,-2-1-3-16,7-3-4 15,8-6-6-15,8-4-4 16</inkml:trace>
  <inkml:trace contextRef="#ctx0" brushRef="#br0" timeOffset="215351.2268">30236 13777 509 0,'-18'-14'2'0,"-2"-5"-2"0,1-3 0 16,-5-3 0-16,24 0 0 15,-5-1 0-15,-4-2 0 16,-6 3 0-16,-6 1 0 16,-5 5 0-16,-3 1 0 0,-2 7 0 15,-2 5 0-15,3 6 0 16,1 10 0-16,4 8-3 0,7 4-4 16,12 10-11-16,5 4-64 15,8-3-5-15,12-4-3 16,5-5-6-16,6-7-2 15</inkml:trace>
  <inkml:trace contextRef="#ctx0" brushRef="#br0" timeOffset="215809.9474">30250 13555 4 0,'1'-25'94'15,"-1"2"2"-15,-3 1-6 16,-2 2-3-16,-1 6-4 15,4 4-63-15,2 10-7 16,0 0-5-16,-13 7-4 0,10 10-2 16,2 7-2-16,1 3 1 15,-1 3 0-15,3 3-1 0,1 1 1 16,5-2-1-16,3-3 1 16,2-5 0-16,6-6-1 15,2-2 0-15,2-9-1 16,3-6 1-16,0-1-1 15,2-8 1-15,-5-5-1 16,-3-4 1-16,1-2-1 0,-10 0 0 16,0 2 1-16,-4-3 0 15,-3 1 0-15,-3-2 0 16,-1 2 0-16,0-3 0 0,-9 2 1 16,2-2 0-16,-7 0 0 15,1 2 0-15,-5 4 0 16,0 6 0-16,-2 4-1 15,0 6 1-15,3 9-1 0,0 9 0 16,5 5 0-16,3 7-1 16,4 0-2-16,5 5-3 15,7-5-7-15,7 2-23 0,12-6-48 16,-4-7-1-16,4-6-7 16,1-8-7-16,4-5 10 15</inkml:trace>
  <inkml:trace contextRef="#ctx0" brushRef="#br0" timeOffset="216138.148">30698 13471 44 0,'0'-18'92'0,"-5"5"-4"0,-6 3-4 16,2 5-3-16,0 13-42 16,-1 0-22-16,2 4-5 15,5 8-6-15,0 3-2 0,3 1-1 16,4 1-1-1,5 1 1-15,2-4 0 0,4-4 1 16,6-4 0-16,4-5 1 16,-2-8 1-16,3-1-2 0,1-5 2 15,-7-9-2-15,0-1-4 16,-4-9 0-16,-9 0 0 16,-6-3 0-16,-4 1 0 15,-12-1 0-15,-6 4 0 0,-2 7 0 16,-8 3 0-16,3 13-14 15,-9 6-48-15,5 13-26 16,-3 8-3-16,6 3-5 16,1 6-4-16</inkml:trace>
  <inkml:trace contextRef="#ctx0" brushRef="#br0" timeOffset="216718.0848">29971 13755 3 0,'0'0'77'0,"-9"-5"3"16,9 5-1-16,-9-8-15 0,9 8-24 15,-7 9-8-15,6 2-9 16,1 0-8-16,0 3-2 15,0 2-1-15,6 1-2 16,5-3-2-16,3-1-1 16,3-2-1-16,6-4-1 0,-1-6 0 15,6-2-1-15,2-7-1 16,1-6 0-16,-3-4-3 0,1 0-5 16,-9-9-16-16,-14 5-61 15,6 2-2-15,-8 1-5 16,-4 5-6-16,-8 5-2 15</inkml:trace>
  <inkml:trace contextRef="#ctx0" brushRef="#br0" timeOffset="217427.7885">27503 14658 47 0,'-25'3'77'0,"-1"1"1"16,2-3-15-16,5 3-21 15,-5-1-3-15,-2 1-4 16,5 0-10-16,0-1-5 0,2 0-5 16,3 0-3-16,4-1-3 15,12-2-1-15,-7 1 0 16,11-1-1-16,15-2-1 15,14-3 0-15,16-6-1 16,16-1 0-16,17-5-1 0,16-2-4 16,14-4 0-16,18-2 0 15,13-2 0-15,7-2 0 16,12 2 0-16,8-1 0 0,2 0 0 16,4-1 0-16,-1 4 0 15,-2-1 0-15,-7 3 0 0,-10 4 0 16,-14-1 0-16,-15 4 0 15,-16 2 0-15,-14 1 0 16,-20 6 0-16,-15 0 0 16,-13 2 0-16,-18-3 0 15,-6 5-82-15,-11-3-6 16,-14 6-4-16,7-14-6 0,-3-1-5 16</inkml:trace>
  <inkml:trace contextRef="#ctx0" brushRef="#br0" timeOffset="217848.5893">31939 13550 78 0,'-11'-11'87'0,"11"11"-6"0,-11-12-4 16,11 12-8-16,-18-9-81 15,23 9-35-15,5 0-26 0,0 2-6 16,-10-2-8-16,10 16 2 15</inkml:trace>
  <inkml:trace contextRef="#ctx0" brushRef="#br0" timeOffset="217970.264">31746 13705 22 0,'-13'11'78'16,"13"-11"1"-16,-4 10-6 15,4-10-18-15,23-3-103 16,-3-2-12-16,5-1-7 0,-2-2-10 15</inkml:trace>
  <inkml:trace contextRef="#ctx0" brushRef="#br0" timeOffset="219680.7796">26205 15634 62 0,'-18'0'88'0,"5"0"-4"0,5 0-4 15,8 0-3-15,-2-11-57 16,4 1-6-16,7 1-5 16,4-2-7-16,7 2-12 15,-1 2-25-15,-7 2-41 16,8 1-3-16,-4 4-6 0,-5 0-4 16</inkml:trace>
  <inkml:trace contextRef="#ctx0" brushRef="#br0" timeOffset="219798.15">26217 15722 51 0,'-7'11'70'16,"7"-11"-1"-16,7 8-5 0,12-8-60 15,1-12-54 1,13-3-5-16,6-4-10 0,3-7-3 16</inkml:trace>
  <inkml:trace contextRef="#ctx0" brushRef="#br0" timeOffset="220245.4157">26785 15293 48 0,'-12'-14'89'0,"3"1"-2"16,-3 4-4-16,0 2-3 16,12 7-52-16,0 0-7 15,-9 0-7-15,9 0-6 16,-1 18-4-16,1 1-1 0,3 3-2 15,2 3 1-15,2 2-1 16,2 1 0-16,2-2 0 16,-1-1 0-16,4-3-1 15,0-5 1-15,2-6 0 0,0-4-1 16,0-7 1-16,-1-2 0 16,2-10 0-16,-2-5 1 15,-2-6-1-15,-3-1 0 0,-1-4 1 16,-4 0 0-16,-2 1 1 15,-3 3 0-15,0 5 0 16,-2 0 0-16,1 7-1 0,1 12 1 16,0 0-1-16,0 0-1 15,0 20 0-15,5 9-1 16,4 6 0-16,2 7 0 16,3 4 1-16,1 4-3 15,1 2 0-15,-2-4-4 16,6 0-14-16,-10 4-58 0,9-24-8 15,2-9-3-15,0-12-7 16,2-7-2-16</inkml:trace>
  <inkml:trace contextRef="#ctx0" brushRef="#br0" timeOffset="220609.3687">27260 15404 61 0,'-9'-18'90'0,"3"4"-2"16,-4 4-8-16,2 4 0 15,8 6-53-15,-6 9-8 16,-1 5-6-16,6 7-6 0,0 2-3 16,1 5 0-1,0 3-1-15,4-1 0 0,5-3-1 16,-1-2 0-16,7-5-1 16,1-7 0-16,3-6 0 15,1-6 0-15,0-2 0 0,-1-14 0 16,-2-1 1-16,-4-6-1 15,-5-4 1-15,-3-3-1 0,-5-2 0 16,-7 0 0 0,-6 2 0-16,-7 4 0 0,-2 2-1 15,-2 5 1-15,-3 5-1 16,0 7 0-16,-1 6 0 16,4 9 0-16,3 9 0 15,8 7-2-15,6 3-3 0,9 9-10 16,10 5-43-16,12-9-25 15,8-2-3-15,7-8-7 0,5-5-4 16</inkml:trace>
  <inkml:trace contextRef="#ctx0" brushRef="#br0" timeOffset="221023.0556">27693 15295 16 0,'-14'-16'91'15,"-2"3"-1"-15,0 7-5 16,-1 3-5-16,2 14-20 0,5-2-37 16,1 7-7-16,4 4-7 15,3 7-5-15,2 2-1 16,5 2 0-16,8 0 0 0,4-2-1 16,5-5-1-16,2-3 1 15,9-8-1-15,2-4 0 16,-1-9 0-16,-1-1 1 15,-3-10-1-15,-2-7 0 0,-8-3 0 16,-5-4 0-16,-9-3 0 16,-5 0 0-16,-3-5 0 15,-9 3 0-15,-5 0 0 16,-7 4-1-16,1 1 1 16,-5 7-1-16,-2 3 0 0,-3 9 0 15,4 6-1-15,0 7 1 16,5 8-1-16,5 9-1 15,5 2-3-15,9 8-6 0,3-7-14 16,6-4-53-16,12 13-5 16,2-6-7-16,5-5-4 15,2-5-2-15</inkml:trace>
  <inkml:trace contextRef="#ctx0" brushRef="#br0" timeOffset="221479.8894">28044 15254 19 0,'0'-16'92'15,"-1"4"-1"-15,-4 1-5 16,5 11-2-16,-7-8-27 16,7 8-31-16,0 0-7 15,-13-2-9-15,13 2-3 0,-1 16-3 16,1 1-2-16,0 5 0 15,1 2-1-15,9 5 0 16,5 0-1-16,3-1 1 16,5-3-1-16,3-4 0 15,6-7 1-15,2-5-1 0,2-8 1 16,-2-2 0-16,-6-8-1 16,2-6 1-16,-7-5 1 15,-4-2-1-15,-5-2 1 16,-5-4-2-16,-7 1 0 0,-2-3 0 15,-7 2 0-15,-3-3 0 16,-7 3 0-16,-6 2 0 16,-2 5 0-16,-7 2 0 15,2 8 0-15,-4 5 0 0,1 6 0 16,1 10 0-16,9 10 0 16,3 2 0-16,10 7-7 15,5-2-12-15,9-7-46 16,11 9-21-16,6-5-3 0,7-4-6 15,-1-10-5-15</inkml:trace>
  <inkml:trace contextRef="#ctx0" brushRef="#br0" timeOffset="221829.4745">28417 15101 78 0,'0'-19'90'0,"-4"1"-2"0,2 5-5 16,-9 7-10-16,11 6-47 15,-11-3-7-15,11 3-8 16,-2 16-6-16,0 2-1 0,2 4-3 16,5 5 0-16,3 2 0 15,7-2 0-15,2-6 0 16,7 0 1-16,6-8-1 0,-1-6 1 16,4-7 0-1,-1-6 1-15,0-10 1 0,-4-3 0 16,-7-4 0-16,-7-4 0 15,-7 1-1-15,-5-2-3 16,-7 3 0-16,-10 0 0 16,-9 5 0-16,-6 2 0 0,-4 3 0 15,-3 6 0-15,-1 5 0 16,-1 4-2-16,7 11-30 16,17 8-52-16,-11 5-5 0,4 9-4 15,2 2-5-15,3 6-3 16</inkml:trace>
  <inkml:trace contextRef="#ctx0" brushRef="#br0" timeOffset="222358.4947">26940 16312 18 0,'-25'19'90'16,"-2"0"0"-16,3-4-3 15,3-2-5-15,2-19-24 16,5 7-36-16,14-1-4 16,0 0-4-16,8 0-4 0,21-8-2 15,21-10-1-15,14-7 0 16,24-6-7-16,17-5 0 15,19-9 0-15,17-3 0 16,7-1 0-16,3-3 0 16,-4 6 0-16,-3 1 0 0,-15 6 0 15,-18 5 0-15,-17 9 0 16,-23 5 0-16,-18 8 0 16,-16 2 0-16,-14 5 0 0,-12 2 0 15,-11 3 0-15,0 0-18 16,0 0-69-16,0 0-4 0,8-6-3 15,-8 6-7-15,0 0-2 16</inkml:trace>
  <inkml:trace contextRef="#ctx0" brushRef="#br0" timeOffset="223143.149">27499 16654 25 0,'-16'-6'87'16,"2"-2"1"-16,4-5-3 15,-1-2-5-15,-2-2-44 16,11-1-9-16,2-7-7 0,6 1-7 16,6 0-3-16,4 0-3 15,0 4-2-15,2 4-2 16,1 6-1-16,0 9 0 0,-2 5-2 15,-2 11 1-15,-6 7-1 16,-1 6 0-16,-7 3 0 16,-1 3 0-16,-12-2 1 15,-3-1-1-15,-2-5 1 16,1-3-1-16,2-5 0 16,1-6 0-16,5-3 1 0,8-9-1 15,0 0 0-15,6 1 0 16,6-1-1-16,5-1 1 15,-1 1 0-15,9 0 0 16,-3 4 0-16,2 1-2 0,-5 5 2 16,3 3 0-16,-5 0 0 15,-2 3 0-15,-6 0 1 16,-4 0 1-16,-5-1-1 0,-4 3 3 16,-7-2-1-16,-7 1-1 15,-3-3 1-15,-5-1-2 16,-1-1 2-16,0-5-5 0,1-1-1 15,5-6-6-15,5 0-12 16,6 0-56-16,4-7-11 16,7-7-2-16,8-4-8 0,9-2-3 15</inkml:trace>
  <inkml:trace contextRef="#ctx0" brushRef="#br0" timeOffset="223568.9407">27859 16590 41 0,'3'-10'90'16,"-3"10"-2"-16,0 0-4 15,0 0-3-15,-13-5-49 16,13 5-10-16,0 6-8 16,0 6-5-16,3 2-4 15,4 4 0-15,0 4-2 16,0 1 0-16,5 1-3 0,2 2 2 15,1-6-1-15,7-1 1 16,2-6 0-16,3-6-1 16,3-7 3-16,3-2-1 15,0-8 2-15,-2-7-2 0,-3-3 1 16,-7-4 0-16,-4-2-1 16,-6 0-3-16,-9-2 0 15,-2 3 0-15,-7-1 0 16,-6 3 0-16,-7 1 0 0,-1 4 0 15,-4 5 0-15,-2 4 0 16,-1 5 0-16,1 4 0 16,1 5 0-16,3 8 0 15,5 5 0-15,6 4 0 0,5-3-13 16,7 1-43-16,5 2-33 16,9-4-1-16,2-1-7 15,6-6-3-15</inkml:trace>
  <inkml:trace contextRef="#ctx0" brushRef="#br0" timeOffset="224051.9458">28412 16394 20 0,'-14'-7'91'0,"14"7"-2"16,-13-4-3-16,13 4-5 15,-14 1-29-15,14-1-30 16,-6 16-6-16,3-1-6 0,1 3-3 16,2 3-2-16,0 2-1 15,1 2 0-15,4 1 0 16,6-3-2-16,3-1 0 15,0-7 1-15,4-3-1 16,2-3 1-16,2-6-1 0,-1-3 1 16,2-6 0-16,-4-7-3 15,1-3 0-15,-6-4 0 16,-1-3 0-16,-8-3 0 16,-1 0 0-16,-4-2 0 15,-5 4 0-15,-6-2 0 0,-2 5 0 16,-6 3 0-16,-4 4 0 15,0 7 0-15,-4 5 0 16,2 2 0-16,3 8 0 16,1 4 0-16,4 7 0 0,4 0-16 15,12-3-71-15,1 4-4 16,8 0-2-16,7-4-7 16,5-6-1-16</inkml:trace>
  <inkml:trace contextRef="#ctx0" brushRef="#br0" timeOffset="224495.4877">28859 16307 88 0,'-11'-2'94'15,"-2"-1"-4"1,0 1-6-16,5-1 0 0,8 3-65 15,-15-2-5-15,15 2-4 0,-9 9-5 16,5 5-2-16,2 2-1 16,2 5-1-16,0 3-1 15,5 1 0-15,4 1 1 0,7-4-2 16,2-1 1-16,4-4 0 16,2-8 0-16,2-4 0 15,-2-5 1-15,-2-5 0 16,1-8-1-16,-7-4 1 15,-2-2 1-15,-4-4-1 0,-6 0 1 16,-3-2-1-16,-1 1 0 16,-5 3 1-16,-7 2-1 15,-4 4 0-15,-5 3-1 0,-1 5 0 16,-7 6 0-16,1 1 0 16,-3 10-1-16,4 6-1 15,1 5-3-15,11 7-6 16,2-2-20-16,4-1-53 15,16-1-3-15,14-4-5 0,9-8-6 16,6-8 1-16</inkml:trace>
  <inkml:trace contextRef="#ctx0" brushRef="#br0" timeOffset="224892.0423">29284 16266 0 0,'0'0'92'0,"0"-11"2"0,0 11-6 15,-14-5-5-15,14 5 1 16,-13 0-68-16,13 0-2 16,-6 17-6-16,3-4-4 0,3 5-1 15,0 2-1 1,0 4-1-16,4-1-1 0,4 0 1 16,3 0-1-16,6-7 0 15,3-5 0-15,3-5 0 16,2-6 1-16,2-3-1 15,2-8 1-15,-2-7-1 0,-2 0 1 16,-6-2 1-16,-4 1 0 16,-6-2 2-16,-1 2 0 0,-7 1 0 15,-1 0-2-15,-9 0-2 16,-2 2 0-16,-3 1 0 16,-4 2 0-16,-3 3 0 15,-4 4 0-15,5 0 0 16,-1 6 0-16,3 3 0 0,1 4-2 15,7 8-19-15,3 1-33 16,7-3-34-16,6-1-2 16,8-1-6-16,5-4-4 0</inkml:trace>
  <inkml:trace contextRef="#ctx0" brushRef="#br0" timeOffset="225201.2208">29722 16123 64 0,'18'-12'91'0,"-6"2"-2"15,-12 10-6-15,9 8-12 16,-9-8-43-16,-2 11-6 16,-1-1-9-16,-2 7-7 15,1 1-2-15,2 1-2 0,2 5 0 16,0-3-1-16,10-1 0 16,3-6 0-16,4-7-1 0,4-4 1 15,1-4 2-15,-2-8 0 16,-3-5 2-16,-3-5 0 15,-5-3 0-15,-5 2 0 16,-5-1 1-16,-13 0-6 0,-7 2 0 16,-3 1 0-16,-7 2 0 15,-2 1 0-15,1 1 0 16,1-7-21-16,-6 3-65 16,22-1-3-16,8-3-4 0,7-3-6 15,13-7-4-15</inkml:trace>
  <inkml:trace contextRef="#ctx0" brushRef="#br0" timeOffset="225385.9292">29790 15593 61 0,'0'0'91'15,"0"0"-4"1,0-15-10-16,13 6-19 0,13-3-98 15,-1-3-31-15,4 1-10 16,0 1-7-16,-1 4-2 0</inkml:trace>
  <inkml:trace contextRef="#ctx0" brushRef="#br0" timeOffset="225499.7531">29844 15691 3 0,'-33'35'85'15,"3"-6"2"-15,11-8-5 16,13-9-23-16,14-9-59 15,17-10-69-15,10-11-7 0,13-9-9 16,4-4-1-16</inkml:trace>
  <inkml:trace contextRef="#ctx0" brushRef="#br0" timeOffset="233066.007">30547 15171 18 0,'-18'5'92'15,"7"0"-3"-15,11-5-4 16,0 0-6-16,3-16-1 16,43 5-76-16,-22-2-4 0,5 1-9 15,3 4-26-15,6 3-42 16,-7 5-2-16,-8 0-6 16,-4 4-4-16</inkml:trace>
  <inkml:trace contextRef="#ctx0" brushRef="#br0" timeOffset="233201.2172">30646 15276 29 0,'-25'18'84'0,"4"-2"-1"16,4-3-4-16,8-5-5 15,9-8-51-15,0 0-11 16,17 0-21-16,8-5-37 0,12-8-28 16,7-5-5-16,5-6-5 15,6-2-1-15</inkml:trace>
  <inkml:trace contextRef="#ctx0" brushRef="#br0" timeOffset="233438.2333">31220 14844 49 0,'3'-25'91'16,"-5"2"-2"-16,-7 6-6 0,-3 3-1 16,12 14-54-16,-12-8-8 15,12 8-3-15,-15 7-7 16,13 5-3-16,1 5-3 0,1 4-2 15,0 6 0-15,7 3-1 16,2 4 0-16,-3 2-1 16,2 0-2-16,-8 3-4 15,0 0-3-15,0-3-12 16,0-1-26-16,-1-2-36 0,-4-4-3 16,5-5-7-16,-3-6-2 15</inkml:trace>
  <inkml:trace contextRef="#ctx0" brushRef="#br0" timeOffset="235243.7431">31853 14920 16 0,'0'0'24'0,"0"0"-2"0,-10-6 2 15,10 6 2-15,0 0-1 16,-8-3-1-16,8 3-1 16,0 0-1-16,-11-6-2 15,11 6-1-15,0 0 0 0,0 0-3 16,0 0-2-16,-5-8 0 15,5 8 1-15,0 0-2 16,0 0 0-16,-6-13-1 0,6 13 0 16,-6-11 1-16,6 11-3 15,-5-16 1-15,5 6-2 16,0-1 0-16,8-2-1 16,1 3-1-16,2-3 0 15,-3-1-2-15,11 1 0 0,0 3-2 16,-2 1 0-16,-3 3-1 15,-1 3-1-15,-1 3 0 16,0 0 0-16,2 6-1 16,-6 7 0-16,-4 2 1 15,-4 3-1-15,1 5-1 0,-1 1 1 16,-10 1 0-16,2 1 1 16,-10-1-1-16,-4-2 0 15,5-3 1-15,-5-4 0 0,1-4 1 16,2-3 1-16,19-9-1 15,-20 11 0-15,20-11 0 16,0 0 0-16,0 0 0 0,0 0-2 16,10 0 1-16,4-1-1 15,-1-1 0 1,7 2 0-16,2 0-1 0,-2 5 1 16,-2 1-1-16,-3 4 1 0,6 3 0 15,-6 2 0-15,-4 0 0 16,1 1 0-16,-5 0 1 15,-7 0 0-15,9 1 1 16,-9 0-1-16,-5-2 1 16,-4-2 0-16,-2 1 1 0,-3-3-1 15,-5 0 0-15,3-4 0 16,-6-1-1-16,-1-3 1 16,6-3-2-16,0 2-2 15,-3-2-5-15,7 0-10 0,0 0-36 16,13 0-33-16,0 0-3 15,4-13-6-15,8 9-6 16</inkml:trace>
  <inkml:trace contextRef="#ctx0" brushRef="#br0" timeOffset="235462.9694">32372 15062 48 0,'0'0'91'0,"-5"4"-1"15,5-4-8-15,0 0-2 16,0 0-45-16,-5 11-38 16,5-11-32-16,0 0-39 0,0 0-7 15,11 2-6-15,-11-2-6 16</inkml:trace>
  <inkml:trace contextRef="#ctx0" brushRef="#br0" timeOffset="236042.905">32591 14839 80 0,'-10'-5'93'15,"1"0"-3"-15,-3-1-8 16,8-4 0-16,4 1-64 0,0 9-6 16,11-15-2-16,2 7-4 15,5 2-4-15,7 0-2 16,1 3 0-16,3 3 0 15,2 0 0-15,-7 7 1 16,-1 4-1-16,-7 0 0 0,-6 4 0 16,-9 2-1-16,-1 1 0 15,-10 0 1-15,-7 0-1 16,-6-1 0-16,4-2 0 16,2-3 1-16,-1-1 0 0,-4-6 0 15,8 1 1-15,14-6-1 16,-16 3 0-16,16-3 0 15,10 0 0-15,0 0 0 0,5 1-1 16,11 0 2-16,-2 3-1 16,2 1 0-16,7 0 0 15,-5 2 1-15,-7 2 0 16,0 1 0-16,-5 2 1 0,-3 2-1 16,-4 0 1-16,-8 4 0 15,-4-2 2-15,-10 4-3 16,-2-2 2-16,-8 3 0 0,-6-3-2 15,-4-1 0-15,3-2-4 16,-3-4-4-16,12 2-14 16,0 0-45-16,11-13-20 15,10 0-4-15,0-11-6 16,15-1-4-16</inkml:trace>
  <inkml:trace contextRef="#ctx0" brushRef="#br0" timeOffset="236647.455">32972 14866 74 0,'0'0'85'0,"0"0"-3"0,0-9-4 15,0 9-34-15,0 0-16 16,4-3-6-16,-4 3-7 16,16-12-5-16,-16 12-2 15,18-13-2-15,-5 5-1 0,-13 8 0 16,18-11-2-16,-7 6-1 16,4 2-1-16,-3 1 0 15,-4 0 0-15,6 2-1 0,-6 0-1 16,8 6 1-16,-16-6-1 15,13 17 1-15,-7-4-1 16,-6 3 0-16,0 3 0 16,-3 1 0-16,-6 0 1 15,-14 0-1-15,8-1 1 0,1-4 0 16,-3-2 0-16,6-5 1 16,11-8-1-16,-11 8 0 15,11-8 0-15,9 0-1 16,-9 0 1-16,17-8-2 0,-2 3 1 15,1 0 0-15,-5 1 0 16,5 2-1-16,-4 2 1 16,5 0 0-16,1 6 1 15,-3 3 1-15,-1 3 0 16,-3 3 0-16,4 2 1 0,-8 2 1 16,-2 1-1-16,-3 3 1 15,-5 2 0-15,-8-2-1 16,-7 3 0-16,-1-3-1 0,0-2-2 15,-1-3-4-15,4 0-12 16,-4-1-42-16,5-12-25 16,15-5-2-16,-2-6-7 15,8-6-5-15</inkml:trace>
  <inkml:trace contextRef="#ctx0" brushRef="#br0" timeOffset="236906.1506">33499 14736 48 0,'8'-28'88'15,"3"6"-2"-15,-3 1-3 0,0 4-2 16,-1 6-55-16,-7 11-6 16,0 0-4-16,14-4-3 0,-14 4-4 15,0 21-2 1,0-2-1-16,-9 6-2 0,3 8-1 15,2 0-2-15,-5 5-5 16,-5 19-9-16,-1 18-38 16,-4-4-33-16,8-43-2 15,1-2-8-15,-2-8-4 16</inkml:trace>
  <inkml:trace contextRef="#ctx0" brushRef="#br0" timeOffset="237080.2928">33269 14729 16 0,'-27'-17'94'0,"-1"6"-5"15,9 6-3-15,-1 5-8 16,6-2-8-16,13-10-126 16,1 12-20-16,13 12-5 15,8 0-9-15,2 0-4 16</inkml:trace>
  <inkml:trace contextRef="#ctx0" brushRef="#br0" timeOffset="237290.9137">33631 14975 25 0,'20'16'94'0,"1"2"-1"16,-4-7-4-16,3 2-3 15,-9-4-5-15,-11-9-78 0,16 15-6 16,-16-15-17-16,11 9-58 16,-11-9-6-16,0 0-6 15,-13-5-8-15,2-11 0 16</inkml:trace>
  <inkml:trace contextRef="#ctx0" brushRef="#br0" timeOffset="240383.8169">12516 14119 36 0,'-8'-21'51'0,"2"7"-8"16,2 1-5-16,-1 4-6 15,-1 0-6-15,6 9-6 16,-5-8-7-16,5 8-4 0,0 0-4 16,0 5 0-16,2 10-5 15,8 12-2-15,-1 3 0 16,5 12 2-16,4 8 2 0,-1 12 1 16,2 3-1-1,-1 5 1-15,1 2 1 16,-2-4 1-16,-2 2 0 0,4-2-4 15,-7-6-6-15,4-8-11 16,-3-9-25-16,6-3-22 16,-6-13-4-16,5-9-3 0</inkml:trace>
  <inkml:trace contextRef="#ctx0" brushRef="#br0" timeOffset="240783.2631">12849 14390 26 0,'-3'-17'35'0,"3"17"-2"15,0 0-2-15,-15 0-10 16,8 19-6-16,-5 7-5 0,-2 4-2 16,-5 8 3-16,-5-1 2 15,1-1 1-15,-6-1 2 16,8-6 2-16,0-8 0 15,1-6 0-15,5-6 0 16,4-7-4-16,11-2 0 0,-8-6-3 16,8 6-2-16,-2-20-3 15,2 10-2-15,0-1-1 16,1 2 0-16,-1 9-1 16,9-10-1-16,3 10-1 0,-1 0 0 15,5 7 0-15,8 3 1 16,-1 6-1-16,8-1 1 15,3 4 0-15,3-1-4 0,2 4-6 16,2-8-7-16,1 4-11 16,0-7-14-16,1-1-19 15,1 2-13-15,1-9-4 16,-2-1 8-16</inkml:trace>
  <inkml:trace contextRef="#ctx0" brushRef="#br0" timeOffset="241185.073">13310 14692 30 0,'0'0'59'15,"-17"-10"-2"-15,1 10-9 16,-1 0-8-16,0 5-8 16,6 3-8-1,-3-1-5-15,14-7-2 0,-9 10-4 16,9-10-3-16,5-1-2 16,9-6 0-16,0-7-2 0,4 0-1 15,1-4-2-15,2 0 1 16,-6-2-2-16,-1 1 1 15,-4 2 0-15,-5 3 0 0,-4 2-1 16,-1 2 1 0,0 10 0-16,-15-12-1 0,7 9 0 15,-4 3 0-15,4 0-1 0,-3 7-1 16,4 5 1-16,1 2-1 16,-1 7 1-16,4 0 0 15,1 5 0-15,2-1 0 16,0 2 1-16,2-4 0 0,5 0-1 15,5-3 2-15,6 0-2 16,2-3 1-16,7-2-2 16,-1-5-1-16,6-1-4 15,2-1-9-15,2-3-17 16,-2 3-20-16,-6-6-26 0,7-1-4 16,-3-1-5-16,2 0 7 15</inkml:trace>
  <inkml:trace contextRef="#ctx0" brushRef="#br0" timeOffset="244657.1231">31739 15682 56 0,'0'0'80'0,"-10"0"-1"16,10 0-2-16,0 0-47 0,-6-9-4 15,6 9-1-15,0 0-4 16,0 0-7-16,0-10-2 15,0 10-2-15,0 0-2 16,0 0 0-16,0 0-2 0,0 0-1 16,-3-8-1-16,3 8-1 15,0 0 0-15,0 0-2 16,-8 8 0-16,8 5-1 0,0 8 1 16,-1 5-1-16,-3 6 0 15,-1 7 0-15,0 6 0 16,-1 5 0-16,0 4 0 15,-5 2 1-15,4 1 0 16,0 3 0-16,4 1 1 0,-4 5-1 16,3-2 0-16,-1 1 1 15,0-4 0-15,0-3-2 16,5-5 1-16,-5-5 0 0,2-5 0 16,-1-10 0-16,-1-3-1 15,2-6 1-15,-1-3 0 16,-3-3 0-16,-1-4-1 0,6 1-1 15,-7-6-5 1,7 3-5-16,2-12-14 0,0 0-34 16,-7 9-26-16,7-9-5 15,0 0-6-15,-4-5 0 16</inkml:trace>
  <inkml:trace contextRef="#ctx0" brushRef="#br0" timeOffset="245494.1792">31404 16552 6 0,'0'0'63'16,"1"-8"-15"-16,-1 8-4 15,0-10 1-15,0 10-5 16,0-11-5-16,0 11-8 0,5-11-4 16,-5 11-4-16,4-11-3 15,-4 11-2-15,3-17-3 16,-3 17-2-16,4-12-1 0,-4 12-1 15,2-9-2 1,-2 9 0-16,3-11 0 0,-3 11-1 16,0 0 0-16,0 0-1 15,0 0-1-15,0 0 1 16,0 0-1-16,0 0 0 0,0 0-1 16,0 0 0-16,0 0 0 15,0 0 0-15,0 0 1 16,0 0-1-16,0 0 0 15,0 0 1-15,0 0-1 0,0 0 1 16,0 0 0-16,0 0 0 16,0 0-1-16,0 0 1 15,0 0-1-15,0 0 0 16,0 0 0-16,0 0-1 0,0 0 1 16,0 0-1-16,10 0 0 15,-10 0 0-15,4 17 0 16,-2-7 1-16,4 4-2 0,-3 1 1 15,6 2 0-15,-2 1 0 16,-4-2 0-16,3 0 0 16,-3 0 0-16,2 0 0 15,0-3 0-15,1 0 0 0,-4-2 0 16,0-1 0-16,-2-10 1 16,9 14-1-16,-9-14 1 15,15 8 1-15,-5-6 1 0,2-2-1 16,3 0 1-16,3 0 0 15,4-5-1-15,1-1 0 16,2-4 0-16,1 1-1 16,-3-3 0-16,-1 0 0 15,-1 1-1-15,-2-1 0 0,-4-2-1 16,-1 4 0-16,-5-2-3 16,2 2-2-16,-7-1-2 15,4 3-5-15,-4-5-5 0,-4 13-9 16,10-19-12-16,-10 5-16 15,4 3-28-15,-4-1-6 16,1 1-1-16</inkml:trace>
  <inkml:trace contextRef="#ctx0" brushRef="#br0" timeOffset="469811.5388">2138 9640 0 0,'16'16'5'15,"7"-6"2"-15,4 6 1 16,3-6 1-16,3 4-1 0,10-3 2 16,-6 0-2-16,11-4 1 15,-1-2 0-15,5-5-3 16,2 0 1-16,-4 2 0 16,7-8-1-16,-5-2 0 0,0-8-3 15,-5 6 1-15,-1-5 1 16,-10 7-2-16,-5-5 3 15,-11 5 11-15,-3 0 0 0,-7 3 2 16,-10 5 0-16,0 0-1 16,0 0 1-16,-4-8-1 15,-7 6-3-15,-7-1-11 16,-3 1-2-16,-8 0 0 0,0 0-2 16,-1 1 2-16,-4 1-2 15,-1 0 1-15,1-1-1 16,2-1 2-16,1 0 0 15,1 1 0-15,2 0 0 16,5 0 0-16,0-1 1 0,7 1-3 16,0 1 1-16,7 0-4 15,9 0 0-15,0 0 0 0,0 0 0 16,-1 8 0-16,1-8 0 16,16 11-1-16,8-8 2 15,2-2 0-15,10 2 2 0,2-3-1 16,15-5 1-16,2-4 0 15,9 0 1 1,-1-5 1-16,0 1 0 0,5-2-2 16,1 2 1-16,-2 1 0 0,-4 1 1 15,-1 1-3 1,-2 3-9-16,-1 3-19 0,6 4-32 16,-3 0 0-16,-1 1-4 15</inkml:trace>
</inkml:ink>
</file>

<file path=ppt/ink/ink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14:56.851"/>
    </inkml:context>
    <inkml:brush xml:id="br0">
      <inkml:brushProperty name="width" value="0.05292" units="cm"/>
      <inkml:brushProperty name="height" value="0.05292" units="cm"/>
      <inkml:brushProperty name="color" value="#FF0000"/>
    </inkml:brush>
  </inkml:definitions>
  <inkml:trace contextRef="#ctx0" brushRef="#br0">26198 11515 32 0,'0'0'25'0,"-13"-12"2"0,13 12 2 15,-11-7-3-15,11 7-5 16,0 0-1-16,0 0-5 0,0 0-4 16,0 0-2-16,0 0-3 15,0 0-2-15,2 5 0 16,-2-5 0-16,14 14 2 15,-4-7-1-15,-2 1 2 0,3 1-1 16,-1 0 2-16,4 2-1 16,1-2 1-16,0-1 0 15,1 2 1-15,1-2 0 16,3 1 0-16,2-3 2 16,-2-1-1-16,5-3 2 0,5-2-1 15,5-1 1-15,5-4-2 16,8-8 1-16,8-4-2 0,7-4-2 15,10-6 0-15,11-6-2 16,7-2-1 0,7-8 0-16,7-3-1 0,6-1 0 15,4-1-1-15,6-2 0 16,2 2-1-16,-3 3-1 16,4 4 0-16,-4 2-1 15,-4 6 1-15,-3 5-4 0,-6 6-3 16,-4 9-13-16,-12 8-39 15,-13 5-19-15,-8 8-4 16,-21 1-7-16,-11 5 1 0</inkml:trace>
  <inkml:trace contextRef="#ctx0" brushRef="#br0" timeOffset="1484.5451">26521 12673 23 0,'-12'-11'46'0,"12"11"-26"15,-7-12 5-15,7 12 0 0,-4-9-2 16,4 9 1-16,0 0-3 16,-2-9-2-16,2 9-3 15,0 0-2-15,0 0-4 16,0 0-4-16,0 0-2 0,0 0-1 16,0 0-2-16,0 0 1 15,0 0 0-15,0 0 1 16,0 0 3-16,0 0 1 15,0 0 1-15,0 0 1 0,0 0 2 16,0 0 0-16,0 0-2 16,0 0 1-16,4-3-3 15,-4 3 1-15,0 0-3 16,0 0 0-16,0 0-2 0,0 0 0 16,0 0-1-16,0 0 0 15,0 0 0-15,0 0 0 16,0 0 0-16,0 0-1 0,0 0 0 15,0 0-1-15,0 0 1 16,0 0-1-16,12 8 0 16,-12-8 1-16,7 16-1 15,1-4 1-15,1 2-1 16,0 1 1-16,1 2 0 0,0 1 0 16,-1-3-1-16,2 6 1 15,-2-4 0-15,0 2-1 16,-2-2 1-16,2 0-1 15,-1 1 1-15,0 1-1 0,-1-2 0 16,-2-2 1-16,2 0 0 16,0-2 1-16,-3-2-1 15,0-1 0-15,0-2 0 16,-4-8 1-16,6 12-1 0,-6-12 0 16,0 0 0-16,5 9 0 15,-5-9 0-15,0 0 1 16,0 0 0-16,0 0 1 15,14-4-1-15,-6-3 0 16,8-2 1-16,6-3-1 0,7-3-1 16,10-4 1-16,10-1-1 15,10-3-1-15,10-3 1 16,12-3-1-16,10 0 1 0,10-2-1 16,12-3 1-16,10 1-3 15,7-3-9-15,14 3-22 16,10 0-44-16,7-6-3 15,2-6-6-15,0-13-4 0</inkml:trace>
  <inkml:trace contextRef="#ctx0" brushRef="#br0" timeOffset="3742.8823">26739 12532 16 0,'-11'-28'57'15,"-2"-1"1"1,8 4-1-16,0-2-47 0,5 7-1 16,10 4-1-16,7 6 1 0,4 1 1 15,8 5-1-15,9 1 1 16,4 2 1-16,17 1-1 15,10 0 1-15,12 0-2 16,10 2 1-16,14 1-3 16,5-1-1-16,13 0 1 0,8-1-3 15,1 0 1-15,0-1-2 16,2 1 0-16,-1-1-1 16,-4 2 0-16,-5 0-2 15,-10 4-4-15,-11-2-11 16,-10-3-35-16,-2 6-18 0,-18 0-6 15,-13-4-2-15</inkml:trace>
  <inkml:trace contextRef="#ctx0" brushRef="#br0" timeOffset="4017.0555">28764 12094 45 0,'0'0'60'0,"3"-15"-4"15,11 11 0-15,6 4-52 16,9 11-2-16,-2 9-1 16,5 10 0-16,-2 3 1 0,1 12 0 15,-1 5 0-15,-7 2-1 16,-10 7 1-16,-14 1-1 15,-3 3-1-15,-18 0-6 16,-5 3-16-16,-12-8-25 0,-3 0-13 16,-3-5 0-16</inkml:trace>
  <inkml:trace contextRef="#ctx0" brushRef="#br0" timeOffset="4480.3096">29450 12452 25 0,'41'-23'55'0,"-10"10"2"15,-8 8 0-15,-8 6-52 0,-9 22 8 16,-6 15-2-16,-5 14-1 16,-10 6 1-16,-5 14 0 15,-5-3 0-15,-5 7-3 16,-2-3-1-16,-3-7 1 15,3-8 3-15,-2-14 2 16,3-6 3-16,-2-19 0 0,5-8 1 16,0-14 1-16,5-18 1 15,4-8-4-15,5-10-3 16,6-9-4-16,5-6-1 16,6-7-3-16,11-2-1 0,9-4-1 15,5-2 0-15,7 0-1 16,8 3 0-16,5 5 0 15,4 4-1-15,0 10 0 0,-1 9-1 16,0 13 1-16,-3 12-1 16,-2 13 0-16,-10 14-1 15,-3 16 1-15,-7 12 0 0,-7 13 0 16,-6 8 0-16,-6 10-2 16,-7 3-2-16,-3 7-14 15,-11 0-22-15,-12-1-36 16,4-4-5-16,-8-8-6 15,-1-11-2-15</inkml:trace>
  <inkml:trace contextRef="#ctx0" brushRef="#br0" timeOffset="4640.4076">29376 13003 35 0,'15'-35'71'0,"10"0"-2"16,11-3-4-16,16-2-8 15,10-1-70-15,12 5-3 0,11 8-27 16,4-6-22-16,6 2-6 16,3-1 2-16</inkml:trace>
  <inkml:trace contextRef="#ctx0" brushRef="#br0" timeOffset="6066.2536">15451 10044 0 0,'145'-48'14'15,"3"2"0"-15,2-4-2 16,-6-2-1-16,9 3-1 16,5-2-3-16,-2 1-1 0,3-1-1 15,4 1-2-15,1-1 0 16,1 0-1-16,12 5 0 15,-11-4 0-15,1 1-1 0,5 0 1 16,9-1 1-16,-6 1-2 16,-4-3 2-16,5 4 2 15,2-3-1-15,2 0 0 16,-3 2 2-16,4-3 0 16,1 0 0-16,1 0 1 0,6 2 0 15,-7-2-1-15,-4 2 0 16,3-1 1-16,5-3-3 0,-7 2 1 15,-7-2-2-15,6 2 2 16,-3-3 0-16,3 1-2 16,-6-2 1-16,3 0-3 0,-3 4 2 15,2-2-2-15,-7-1 0 16,1 2-1 0,-2 0 0-16,-1 1 0 0,-5 0 2 15,-2 0-1-15,-6-2 0 16,-5 0 2-16,-4 7-2 0,-9-4 2 15,-7 5-1-15,-6 1-1 16,-3 2 1-16,-9 4-3 16,-8 0 2-16,-4 9-1 15,-7-5-1-15,-1 8-1 16,-2-1-6-16,-6 4-13 0,3 6-17 16,-12 0-20-16,6 8 1 15</inkml:trace>
</inkml:ink>
</file>

<file path=ppt/ink/ink4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20:36.996"/>
    </inkml:context>
    <inkml:brush xml:id="br0">
      <inkml:brushProperty name="width" value="0.05292" units="cm"/>
      <inkml:brushProperty name="height" value="0.05292" units="cm"/>
      <inkml:brushProperty name="color" value="#FF0000"/>
    </inkml:brush>
  </inkml:definitions>
  <inkml:trace contextRef="#ctx0" brushRef="#br0">11374 11533 35 0,'0'-12'54'0,"11"-5"3"0,6-7-1 16,5-2-49-16,13-7 0 15,18 0 1-15,4-6-2 0,11 4-1 16,5-7-1-16,5 1-1 16,9 1-1-16,2 0-1 15,8 0 0-15,-3-2-2 0,11 5 2 16,-4-2 0-16,9 4 1 15,10 0 2-15,-5 3 0 16,4 1 2-16,8 0 0 16,6 5 1-16,0-2 1 0,11 0 0 15,5-2-2 1,6-1 0-16,3-3 0 0,3-1-1 16,9-2 2-16,-2-1-1 15,5-2-1-15,1-4 0 16,3 4 0-16,1-3 0 0,3 0-1 15,2 1 0-15,0-2-1 16,4-3 0-16,4 0 0 16,7 0 1-16,2-4-1 15,0-1-1-15,6 0 1 0,7-5-2 16,2 1 1-16,-1-1-1 16,4-1 2-16,1-1-1 15,1-1 0-15,2-3 0 0,3 2 1 16,-2 0-1-16,3 0 1 15,4 1 1-15,-5-2-1 0,5 1 0 16,-3-2 0-16,5-1-1 16,2 0-1-16,1-5 1 15,-1-1-1-15,-1-2 0 16,5 0 0-16,-1-2-1 16,8-2 1-16,-2 0-2 0,7-6 1 15,-3-1-1-15,5 0 1 16,2 0-2-16,-1-4 0 15,1 2 1-15,-6 0-1 16,-1 1 1-16,-8 3 1 0,-3 4 0 16,-12 4 0-16,-11 3 2 15,-19 8-2-15,-17 3 1 16,-19 7 0-16,-27 7 0 16,-19 7 0-16,-22 2 0 0,-20 8 0 15,-17 4 0-15,-13 2 0 16,-10 5 0-16,-9 5-2 15,-6-1-6-15,0 8-19 0,1 3-49 16,2 2-3-16,0 0-5 16,0 0-6-16</inkml:trace>
  <inkml:trace contextRef="#ctx0" brushRef="#br0" timeOffset="10710.6192">22279 2633 7 0,'-7'0'12'15,"-2"0"-1"-15,-1 10 2 0,-9-2 0 16,6 7 1-16,-11-1 3 16,7 4 2-16,-5 0-2 15,7 5-4-15,1 1-1 16,3-4-1-16,7 5 1 15,4-6-3-15,0 2 2 0,6-9-2 16,8 3 0-16,3-10 2 16,9-4-2-16,2-1-1 0,5-6-1 15,-4-5 4-15,7-7 0 16,-8 0 2-16,1-4-2 16,-8-2 2-16,-4-3-1 15,-4-3 1-15,-2-1-1 16,-8-3-3-16,-2 6-2 0,-1-3-3 15,0 3 1-15,-4 3-1 16,-6 4-1-16,0 3-2 16,-4 7-1-16,-3 8 0 15,-1 3-1-15,-4 11 1 0,-2 6 0 16,3 8 0-16,-1 4 1 16,3 6-3-16,1-1-6 15,10 9-16-15,6 5-22 16,8 0-24-16,14-1-5 0,12-13-5 15</inkml:trace>
  <inkml:trace contextRef="#ctx0" brushRef="#br0" timeOffset="12155.8254">22423 2746 44 0,'-16'-20'55'0,"2"-3"5"15,6-3-39-15,0 11-2 16,4 3-6-16,4 3-4 0,0 9-3 16,11-13-1-16,-2 11-2 15,8-1-1-15,4 2 3 16,9-1-2-16,3 1 3 16,9-1 0-16,1 2 1 15,15 0-2-15,7-1 1 16,9 1 0-16,6-2-2 0,9 0 0 15,4 0 0-15,9 0 0 0,12-1-1 16,1-1 0-16,3-1-1 16,12-2 1-16,8 3-1 15,3-6 0-15,12 4 1 16,3-7-2-16,9 3 2 16,9-4 1-16,2-1-2 15,10 1 0-15,3-1 1 0,12 1 0 16,12-2 0-16,1 3 0 15,2-1-2-15,14 2 1 16,6 2 0-16,2 1 0 0,6 0-1 16,9 2 0-16,3-1 0 15,10 2 0-15,5 0 1 16,-1 1-1-16,3 2 0 16,-7 0 1-16,-6 0-1 15,-9 2 0-15,-9 2 0 16,-16 0 1-16,-13 0 0 0,-20 1 0 15,-12-1-1-15,-17 0 3 16,-13 0-2-16,-24-1 2 0,-18 1-1 16,-20-1-1-16,-15 1 2 15,-15-2-2-15,-17-1 1 16,-17 3-2-16,-9-1 1 0,-16 0-1 16,9-1-1-16,-9 1 1 15,0 0-1-15,0 0 1 16,0 0-2-16,0 0 1 15,0 0 1-15,0 0-1 0,0 0 1 16,0 0 0-16,0 0 1 16,0 0-1-16,0 0 1 15,0 0-1-15,6-8 0 0,-6 8 0 16,0 0 0-16,14-14-1 16,-14 14 0-16,9-12 0 15,1 5 0-15,-10 7 1 16,3-14-1-16,-3 14 0 0,5-8-1 15,-5 8 1-15,0 0-2 16,0 0 0-16,9-10-1 16,-9 10 1-16,0 0 0 15,-6 9-1-15,6 0 1 16,-8 3 0-16,-2 3 1 0,-2 0 1 16,-5 6-1-16,8-2 1 15,-1 1-1-15,10 2 1 16,0-3 0-16,0-1 0 0,11-2 0 15,4 2 2-15,4-5-1 16,5-5 2-16,3-5 1 16,-10-3 1-16,7 3 0 15,1-14-1-15,-7-3 0 0,0-7 0 16,-5-2 0-16,-2 0-1 16,-9-1-1-16,3-1-1 15,-2 2 0-15,-5 1-1 0,0 7 0 16,-2 0-1-16,-1 6 0 15,-7 3-3-15,12 6-3 16,-22 0-6-16,6 6-5 16,4 10-11-16,0 5-10 15,-4 4-19-15,5 13-20 16,-5 3-3-16,5 3 3 0</inkml:trace>
  <inkml:trace contextRef="#ctx0" brushRef="#br0" timeOffset="14881.5852">26816 2504 272 0,'-4'23'0'0,"-3"3"1"16,-1 2 0-16,1 7 0 16,0-10 0-16,-2 2 2 15,3-5-1-15,-2 0 0 0,3-6 2 16,1 5-2-16,-2-4-3 15,2 2-7-15,3 5-12 16,1-3-14-16,1 12-23 16,3-4-8-16,2 6-5 0</inkml:trace>
  <inkml:trace contextRef="#ctx0" brushRef="#br0" timeOffset="15515.5056">26886 2271 10 0,'11'-41'27'0,"2"4"2"0,-5-1-1 15,3 7 1-15,-1 1-2 16,-1 8 0-16,-2 7-2 15,-2 2-5-15,1 4-9 16,-6 9-1-16,0 0-2 16,0 0-4-16,0 0-2 0,2 19-3 15,-2-2-1-15,-3 11 3 16,-5 22 3 0,3 5 0-1,-2 6 0-15,0 2 1 0,3 7 1 16,-2-2 0-1,2 10-3-15,1-12-4 0,2-5-13 16,1-1-10-16,3 0-21 16,8 3-19-16,-6-3-5 15,1-5 0-15</inkml:trace>
</inkml:ink>
</file>

<file path=ppt/ink/ink5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21:07.362"/>
    </inkml:context>
    <inkml:brush xml:id="br0">
      <inkml:brushProperty name="width" value="0.05292" units="cm"/>
      <inkml:brushProperty name="height" value="0.05292" units="cm"/>
      <inkml:brushProperty name="color" value="#FF0000"/>
    </inkml:brush>
  </inkml:definitions>
  <inkml:trace contextRef="#ctx0" brushRef="#br0">10385 9001 0 0,'6'-15'42'16,"-4"1"-20"-16,0 6-5 15,-2 8-6-15,3-11-9 0,-3 11-12 16,0 5-18-16,-1 7-11 16</inkml:trace>
  <inkml:trace contextRef="#ctx0" brushRef="#br0" timeOffset="803.5817">13092 8904 14 0,'-9'-3'20'0,"-2"-1"0"15,3-1 1-15,8 5 1 0,-16-9 1 16,16 9-2-16,-12-8 2 15,12 8-4-15,0 0-2 16,-9-10-2-16,9 10-1 16,0 0-1-16,0 0 0 0,-6-9 0 15,6 9-2-15,0 0 0 16,0 0 0-16,-6-12-1 16,6 12-1-16,0 0-1 15,-2-10-2-15,2 10-1 0,0 0-1 16,-2-12-1-16,2 12 0 15,0 0 0-15,0-12 0 16,0 12-1-16,0-9 1 16,0 9 0-16,0-9 0 0,0 9 1 15,2-10 0-15,-2 10 0 16,0 0 1-16,0-12-2 16,0 12 0-16,-2-10 0 15,2 10 0-15,-1-11-1 0,1 11-1 16,-1-12 1-16,1 12-1 15,-3-13 0-15,3 13-1 0,-3-14 1 16,3 14-1-16,-6-11 1 16,6 11-3-16,0 0-8 15,0 0-15-15,0 0-25 16,-1 5-22-16,4 10-6 0,6-5-4 16,2-7-2-1</inkml:trace>
  <inkml:trace contextRef="#ctx0" brushRef="#br0" timeOffset="1527.5912">16200 8982 42 0,'0'-17'50'0,"0"2"-23"16,3 4 0-16,1-1-9 15,-4 12-3-15,13-15-4 0,-13 15-1 16,11-9 1-1,-11 9-2-15,10-5 0 0,-10 5-3 16,10-1 0-16,-10 1 1 16,0 0 1-16,0 0 2 0,8 0-2 15,-8 0 3-15,0 0 1 16,0 0-1-16,0 0 0 16,0 0 0-16,0 0-3 15,0 0-2-15,0 0-2 16,0 0-1-16,0 0-1 0,0 0-2 15,0 0 1-15,0 0-2 16,10-1-4-16,-10 1-10 16,15-3-19-16,2 3-32 0,2 3-6 15,4-2-4-15,2-4 1 16</inkml:trace>
  <inkml:trace contextRef="#ctx0" brushRef="#br0" timeOffset="2293.6775">19529 8961 0 0,'7'-23'40'0,"5"3"-24"15,-4 4-3-15,2 1 0 16,-2 3 2-16,-1 3-2 0,-7 9-2 16,11-12 1-16,-11 12 1 15,0 0-1-15,9-3-1 16,-9 3 1-16,0 0-3 15,0 0 0-15,0 0 0 0,10 5-1 16,-10-5-2-16,0 0-1 16,19 5-1-16,-19-5-4 15,24 8-11-15,-9-2-23 16,12 4-22-16,-3-3-4 16,9 0 2-16</inkml:trace>
  <inkml:trace contextRef="#ctx0" brushRef="#br0" timeOffset="2561.793">21316 8704 13 0,'13'0'57'0,"-13"0"3"16,5-14-4-16,-4 6-43 16,-1 8-5-16,0 0-4 15,0 0-8-15,0 0-9 0,0 0-13 16,9 10-14-16,0 2-15 16,4 4-1-16</inkml:trace>
  <inkml:trace contextRef="#ctx0" brushRef="#br0" timeOffset="3579.8308">23289 9027 26 0,'-15'-11'35'16,"15"11"-3"-16,-9-10 0 16,9 10-5-16,0 0-4 15,-10-9-3-15,10 9-4 0,0 0-3 16,0 0-1-16,0 0-2 15,0 0 0-15,0 0-1 16,0 0-1-16,0 0 2 16,0 0-1-16,0 0 0 0,0 0-1 15,0 0 1-15,0 0 0 16,0 0-2-16,0 0-1 16,0 0 0-16,0 0-2 15,0 0 0-15,0 0-1 16,0 0-1-16,0 0 1 0,0 0 0 15,0 0-2-15,0 0 2 16,0 0-1-16,0 0 1 0,0 0-1 16,0 0 1-16,0 0-1 15,0 0 1-15,0 0-2 16,0 0 0-16,0 0 0 16,0 0 0-16,0 0-1 15,0 0 1-15,0 0-1 0,0 0 1 16,0 0-1-16,0 0 1 15,0 0-1-15,4 6 1 16,-4-6 0-16,0 0-1 0,0 0 1 16,0 0-1-16,0 0 1 15,0 0 0-15,0 0 0 16,0 0 0-16,0 0 0 0,0 0 0 16,0 0 0-16,4 9 0 15,-4-9 1-15,0 0-1 16,0 0 0-16,0 0 0 15,0 0 1-15,0 0-1 16,0 0 0-16,0 0 0 0,0 0 0 16,0 0 0-16,0 0 0 15,0 0 0-15,0 0 0 16,0 0 0-16,0 0 0 0,0 0 1 16,0 0-2-16,0 0 1 15,0 0 0-15,0 0-1 16,0 0 1-16,0 0-1 15,0 0 1-15,0 0-1 0,0 0 1 16,0 0-1-16,0 0 0 16,0 0 0-16,0 0 0 15,0 0 0-15,0 0 0 16,0 0-2-16,0 0-6 0,16 3-19 16,-6-2-47-16,6-1-2 15,0-10-6-15,2-17-6 16</inkml:trace>
  <inkml:trace contextRef="#ctx0" brushRef="#br0" timeOffset="7887.7855">25882 12889 7 0,'-6'-11'23'15,"6"11"0"-15,0 0-2 16,0 0-1-16,-9-10-1 16,9 10-4-16,0 0-2 0,0 0-2 15,0 0-4-15,0 0-2 16,0 0 0-16,0 0 1 16,0 0 1-16,0 0 0 15,0 0 0-15,0 0 0 16,8 3 2-16,-8-3-1 15,8 7-2-15,5-3 2 0,-13-4-1 16,21 7 0-16,-11-1 0 16,4-3-1-16,-3 1 1 15,4 2-1-15,-3-3 1 16,-2 1-2-16,2 0-1 0,-1-1 0 16,1 0 1-16,0 0-1 15,-1 1-1-15,1 4 0 16,0-4 0-16,-2 4 0 0,4-5 0 15,-2 6 1-15,-2-6-1 16,3 7-1-16,0-5 0 16,-2 0 0-16,3 1 0 15,-1-2 0-15,-2 3 0 0,4-3 0 16,0 0-1-16,-1 4 1 16,-2-2-1-16,3-2 1 15,-1 3 0-15,2-1-1 0,0-2 1 16,1 2 0-16,-2-1 0 15,3-1 0-15,3 0 0 16,-2 1 1-16,2-3-1 16,1 1 0-16,1 0 0 0,5 0 2 15,-3-3-2-15,4 1 0 16,-2 0-1-16,4-1 1 16,-4 1-1-16,4-1 1 15,0 1 0-15,-3-1-1 0,2 0 0 16,-1 0 0-16,0 0 0 15,0 0 0-15,0-2 0 16,1 1 0-16,2 0 0 0,-5 1 0 16,4-3 0-16,-3 2 0 15,2-1 0-15,-3-1 0 16,1 1-1-16,1 0 1 16,-3-1 0-16,-1 1-1 15,-1 0 1-15,-1 1-1 0,-3 0 1 16,0 0-1-16,-3 0 0 15,-3 2 1-15,2-2-1 0,-3 1 0 16,0 0 0-16,0 0 0 16,1 0 0-16,-2 0 1 15,0 0-1-15,1 0 0 16,-3 0 0-16,3 0 0 16,-2 0 0-16,-1 0 1 0,2 0-1 15,-3 0 0-15,4 0 0 16,2 0 0-16,-2 0 1 15,1 0-1-15,3 0 0 16,0 1 0-16,1-2 0 0,2 0 0 16,0-1 1-16,-2 1-1 15,4 0 0-15,-2-1 0 0,1 1 0 16,0 1 0-16,1-3 1 16,-1 2-1-16,3 0 0 15,-1-1 0-15,-2 2 0 16,2 0 0-16,1 0 0 15,0 0 0-15,-3 0 0 0,0 0 0 16,-1 0 0-16,1 0 0 16,0 0 0-16,-1 0 0 15,-2 0 0-15,-1 2 0 0,1-1 0 16,-4-1 0-16,3 1 0 16,1 0 1-16,0 1-1 15,-1-2 0-15,2 0 0 16,1 0 0-16,-2 0 0 0,5 0 0 15,-1 0 0-15,-2 0 0 16,2 0 0-16,-1 0 0 16,-1 0 0-16,4 0 0 0,0 0 1 15,0 0-2-15,0 0 2 16,-1 0-2-16,-1 0 2 16,1 0-1-16,1 0 0 0,-3-2 0 15,0 1 0-15,-1 0 0 16,-1 1 0-16,1-1 0 15,0-1 0-15,0 2 0 16,-1-2 0-16,-1 1 1 16,1-2-2-16,1 3 1 0,-2-2 0 15,-1 0 1-15,2 1-1 16,-3-1 0-16,2 1 0 16,0 0 0-16,1 0 0 15,-3 0 1-15,1 0-1 0,-1 0 0 16,0 0 0-16,-2 0 0 15,-1 2 0-15,1-2 0 16,0 0 0-16,-1 0 0 0,2 1 0 16,1-1 0-16,-1 0 0 15,1 0 0-15,-1 1 0 16,2-1 0-16,-3 0 0 0,1 1 0 16,-1-1 0-1,0-1 0-15,-2 2 1 0,2-2-1 16,-2 0 0-16,3-1 0 15,-2 2 1-15,1-2-1 16,-1 0 0-16,1 1 0 0,0-1 0 16,-1 1 1-16,1 0-1 15,-2-2 0-15,0 4 0 16,-2-2 0-16,2-1 0 16,-3 3 0-16,3-1 0 0,-4 0 0 15,2 0 0-15,0 1 0 16,-10 0-1-16,17 0 1 15,-7 0 0-15,-2 0 0 0,-8 0 0 16,16 0 0-16,-16 0 0 16,15 0 0-16,-15 0 0 15,11 0 0-15,-11 0 0 16,10 1 1-16,-10-1-1 0,0 0 0 16,9 1 0-16,-9-1 0 15,0 0 0-15,0 0 0 16,8 0 0-16,-8 0 0 15,0 0 0-15,0 0 0 0,0 0 0 16,0 0 0-16,10 0 0 16,-10 0 0-16,0 0 0 15,0 0 0-15,0 0 0 16,0 0 0-16,0 0 1 0,0 0-1 16,0 0 0-16,0 0-1 15,0 0 2-15,9 0-1 16,-9 0 0-16,0 0-1 0,0 0 1 15,0 0 0-15,10 0 0 16,-10 0 1-16,0 0-2 16,0 0 1-16,10 0 1 15,-10 0-1-15,0 0 0 0,12 0 0 16,-12 0 0-16,9 0 0 16,-9 0 0-16,12 0 1 15,-12 0-1-15,14-2 0 16,-14 2-1-16,13-4 1 15,-13 4 0-15,17-5-1 0,-8 2 1 16,-1-1-1-16,-8 4 1 16,19-6-1-16,-19 6 1 15,17-5 0-15,-7 2 0 16,-1 1 0-16,1-1 0 0,-2 1 0 16,-8 2 0-16,13-4 0 15,-13 4 0-15,16-3 0 16,-16 3 0-16,11-3 0 0,-11 3 0 15,10-2 0-15,-10 2 0 16,10 0 0-16,-10 0 0 0,0 0 0 16,10-3 0-16,-10 3 0 15,0 0 0-15,13-3 0 16,-13 3 0-16,0 0 0 16,10 0-1-16,-10 0 1 15,0 0 0-15,10 0 0 0,-10 0 0 16,0 0 0-1,9 0 0-15,-9 0 0 0,0 0 0 16,0 0 0-16,0 0 0 16,10 0 0-16,-10 0 0 15,0 0 0-15,0 0 0 0,0 0 0 16,0 0-1-16,0 0 1 16,0 0 0-16,0 0 0 15,0 0 0-15,0 0 0 0,0 0 0 16,0 0 0-16,0 0-1 15,0 0 1-15,0 0-4 16,0 0-23-16,0 10-45 16,0-10-4-16,0 0-7 0,-5-5-2 15</inkml:trace>
  <inkml:trace contextRef="#ctx0" brushRef="#br0" timeOffset="9815.3835">22994 8897 14 0,'10'0'18'0,"-10"0"0"16,11 2-1-16,0-1 0 16,0 2-2-16,3 0 1 15,3 1-3-15,3-3 0 0,2 3-1 16,2-1 0-16,3 3-1 16,2-3 2-16,5 1-3 15,-2-2 2-15,11 2-3 16,-1-2 1-16,6-1 0 0,6 1-3 15,0-2 2-15,6 0-1 16,-3 0 0-16,10-3 0 16,-5 1 0-16,0-2-1 15,5 0 1-15,3 0 0 0,3 1-1 16,0 0 1-16,1 2-2 16,0 0 1-16,3-1-2 15,2 1 0-15,-1 2-1 0,-2-1 0 16,4 0 0-1,-1 0 0-15,0 0-2 0,0 2 1 16,1-2-1-16,-2 0 1 16,1 1-1-16,1-2 0 15,-3-1 0-15,2 2 1 0,-1 0-1 16,1-1 0-16,-2 2-1 16,0-1 1-16,3 0 1 15,-3 0 0-15,-1 0 0 16,5 0 0-16,-2-1 0 0,-2 0 0 15,5 0 0-15,-2-1-1 16,-1 0 0-16,0 1-1 16,0 0 1-16,-3-1-1 0,1 2 1 15,3-2-1-15,-4 0 0 16,5 2 0-16,0-1-1 16,-1-1 1-16,4 1-1 15,-4 0 1-15,4 1-1 16,-2 0 1-16,-1-1-1 0,-2 2 0 15,0-1 1-15,3 1-1 16,-3-1 0-16,3 0 1 16,1 1-1-16,0 0 0 0,-1 1 1 15,3 0-1-15,1-1 0 16,-2 2 1-16,0 1-1 16,1-2 0-16,-2 1 0 15,0 0 1-15,1 1-2 0,0 2 2 16,0-2-1-16,1 2 0 15,0-2 0-15,0 1 0 16,0-1 0-16,4 1 0 0,-4-1 1 16,2-3-1-1,0 2 0-15,1-2 1 0,-2 2-1 16,-2-2 0-16,2-1 0 16,-1 1 0-16,-3-1 0 0,1 2 0 15,-3-2 0-15,-2 0 1 16,-1 0-1-16,-4 0 0 15,-5 2 0-15,-1 0 0 16,-6-1 0-16,-9 1 0 0,-1 0 0 16,-8-1 0-1,-2 0 0-15,-6 0 2 0,-7 0-2 16,-4 0 0-16,-5 0 0 0,-1 0 0 16,-8-1 0-16,2 1 0 15,-12-1 0-15,0 0 0 16,10 1 0-16,-10-1 0 0,0 0 0 15,0 0 0-15,0 0 0 16,0 0 0-16,0 0 1 16,0 0-1-16,0 0 0 15,0 0 0-15,0 0 0 16,0 0-1-16,0 0 1 0,0 0 0 16,0 0 0-16,0 0 0 15,0 0 0-15,0 0 0 0,0 0 0 16,0 0 0-1,0 0 0-15,0 0 1 0,0 0-1 16,0 0 0-16,0 0 1 16,0 0-1-16,0 0 0 15,0 0 0-15,0 0-1 16,0 0-8-16,14 5-21 0,2-1-46 16,-4-3-3-16,-2-1-5 15,-3-10-4-15</inkml:trace>
  <inkml:trace contextRef="#ctx0" brushRef="#br0" timeOffset="13815.0985">29839 12958 13 0,'0'-15'23'0,"0"15"0"0,0-15-2 16,0 15-2-16,3-9 0 15,-3 9-3-15,0 0-2 16,10-12-1-16,-10 12 1 0,11-9-2 16,-11 9-1-16,16-9 0 15,-4 5 0-15,-2-1-2 16,1 0-1-16,2 0 0 16,-2 1 0-16,-1-1-2 0,2 1 1 15,-3 0-1-15,0 1 0 16,-9 3 0-16,17-7-1 15,-17 7-1-15,15-10 2 16,-15 10-2-16,18-9 0 0,-7 4-1 16,2 0 0-16,-1 2 0 15,0-3-1-15,3 2 0 16,-2 0 1-16,3-1-1 16,-2 1-1-16,1-1 1 0,0 1 0 15,1 0-1-15,-3 0 1 16,2-1 0-16,-1 1 0 15,1-1 0-15,-4 0 0 0,2 1 1 16,-1 0-1 0,0-1 1-16,4 0-1 0,-3 1 1 15,4-1-2-15,-3 0 2 16,2 0-2-16,-3 0 0 16,3 0 1-16,-4 0-1 0,-2 2 1 15,2-1-2-15,-2 0 1 16,0-1 0-16,1 3 1 15,-3-2-1-15,1 0 1 0,1-1 0 16,0 1 0-16,-2-2 0 16,3-2 0-16,-1 1 1 15,0 1-1-15,5-2 0 0,-4 0 0 16,4-2 0-16,-1 0-1 16,3 0 0-16,-4 0 1 15,3 0-1-15,-2-1-1 16,2 0 1-16,1 1 0 15,0 2 0-15,-2-2-1 0,1 0 1 16,1 3-1-16,-1 0 1 16,-1 0-1-16,0-1 1 15,-1 2 0-15,-1 0 0 16,-1 0 0-16,0 1 0 0,-2-1 0 16,0 0 0-16,0 0 0 15,-10 6 0-15,17-9 0 16,-17 9 0-16,13-7 0 15,-13 7-1-15,13-9 1 0,-13 9-1 16,9-5 1-16,-9 5-1 16,0 0 1-16,11-7 0 15,-11 7-1-15,0 0 0 16,12-7 1-16,-12 7-1 0,0 0 0 16,8-2 0-16,-8 2 0 15,0 0 0-15,0 0 0 16,0 0 0-16,0 0 0 15,0 0 0-15,0 0 0 0,10-6 0 16,-10 6 0-16,0 0 0 16,0 0 0-16,0 0 0 15,9 0 0-15,-9 0 0 0,0 0 0 16,0 0 0-16,10 0 0 16,-10 0 0-16,10 0 0 15,-10 0 0-15,12 0 0 16,-12 0 0-16,13 0 0 0,-13 0 1 15,11 0-1-15,-11 0 0 16,0 0 0-16,10 0 0 16,-10 0 0-16,0 0 0 15,0 0 0-15,10 0 0 0,-10 0 0 16,0 0 0-16,9-1 1 16,-9 1-1-16,0 0 0 15,14-3 0-15,-14 3 0 0,9-4 0 16,-9 4 0-16,15-4 0 15,-15 4 0-15,12-5 1 16,-12 5-1-16,19-6 0 16,-12 3 1-16,-7 3-1 15,17-5 1-15,-5 1-1 0,-3 2 1 16,-9 2 0-16,16-6 0 16,-16 6 0-16,12-6 0 0,-12 6 1 15,11-5-1-15,-11 5 1 16,12-7 0-16,-4 2 1 15,2 0-1-15,-1-2 0 16,1-1 1-16,3-3-1 0,0-2 1 16,2-2-1-16,1-2 0 15,1-1 0-15,6-3 0 16,4-5-1-16,3-2 1 0,2-5 0 16,3-6-1-16,9-3 1 15,1-8-1-15,6-6 2 16,4-4-1-16,0-7 0 15,2-5 0-15,2-5-1 16,6-7 1-16,7-3 0 16,3-4-1-16,-2-3-2 0,4-4-1 15,10-2 1-15,0-1-1 16,9 0 0-16,0-1 1 16,0 2-1-16,3-1 0 0,4 0 1 15,-3 3 1-15,-4-1-1 16,-47 51 2-16,4-5 0 15,-4 1-2-15,2-3 0 16,0 0 0-16,0-5-1 0,-6 5 0 16,10-7-2-16,-10 3-1 15,19-2 3-15,-24 4-4 16,24-4 4-16,-25 5-3 0,15-4 1 16,-6 7 1-16,-10-3-2 15,-32 3 0-15,-6 6 0 16,0 2 3-16,0 7-5 15,0 3 3-15,0 4-2 16,0 5 1-16,0 3 2 0,0 23 3 16,0 0-2-16,0-26 0 15,0-10 0-15,0 36 3 16,0 0 0-16,0 0 0 16,0-26-2-16,0 26 0 15,0 0-3-15,0-5 1 0,0 5 5 16,0 0-2-16,0-4-2 15,0 4-1-15,0 0 3 16,0 0-2-16,0 0 2 16,0 0 4-16,0 0-7 0,0 0 1 15,0 0 5-15,0 0-2 16,0 0-1-16,0 0 3 16,0 0 0-16,0 0-1 15,0 0-2-15,0 0 3 16,0 0-5-16,0 0 3 0,0 0 2 15,0 0-2-15,0 0-1 16,0 0-3-16,0 0-4 16,0 0-27-16,0 9-41 15,0-9 2-15,0 5-7 16</inkml:trace>
  <inkml:trace contextRef="#ctx0" brushRef="#br0" timeOffset="16929.8507">32232 9499 9 0,'8'-10'42'15,"2"6"-24"-15,5 4-1 16,-4 11 1-16,-5 9-3 15,8 13-2-15,4 5 1 16,-1 8-2-16,-1 7 1 0,-3 5-3 16,-1 4-2-16,-5-1-3 15,-1 4-3-15,-6-1-9 16,-8 2-15 0,-7-9-27-16,-2 0-9 0,0-10 1 0</inkml:trace>
  <inkml:trace contextRef="#ctx0" brushRef="#br0" timeOffset="17268.266">32769 9488 20 0,'0'0'41'0,"-9"2"-36"15,-19 20-2-15,-16 6 1 0,-4 6 1 16,-7-1-1-16,-11 3 1 16,6-7 1-16,5-1 5 15,5-10 0-15,12-3 1 0,9-6 1 16,8-1-1 0,8-4 0-16,13-4 0 0,-4 8 1 15,4-8 0-15,14 21-3 16,4-5 0-16,7 4-1 15,5 0 1-15,7 9 0 16,2-3-7-16,2 5-10 0,4-1-24 16,0 4-27-16,-3-5-8 15,-4-1 2-15</inkml:trace>
  <inkml:trace contextRef="#ctx0" brushRef="#br0" timeOffset="17603.4133">32612 9898 43 0,'-3'-17'61'15,"3"-4"-1"-15,9 3-37 0,13-3-4 16,6 3-4-16,7-1-6 16,5 3-3-16,3-2-1 0,-3 3-1 15,-2 5-1 1,-6 1 1-16,-3 3 1 0,-13-1 1 15,-4 5 0-15,-12 2 3 16,0 0 1-16,-13 12 2 16,-7 3 0-16,0 4 0 0,1 3-2 15,2 1-1 1,0 4 0-16,12-3-1 0,9 2-3 16,14-2 2-16,18-2-3 15,11-1-8-15,8-4-15 16,10-8-42-16,9 8-12 0,2-7-7 15,-1-6-3-15</inkml:trace>
  <inkml:trace contextRef="#ctx0" brushRef="#br0" timeOffset="20639.7039">22416 10678 3 0,'11'-9'6'0,"-11"9"-4"16,0 0-3-16,0 0-6 15</inkml:trace>
  <inkml:trace contextRef="#ctx0" brushRef="#br0" timeOffset="21396.4558">27027 10772 4 0,'-7'-11'30'16,"7"11"-5"-16,-11-17-6 16,11 17-5-16,0-10-5 15,0 10 0-15,11-4-6 16,1 4-2-16,5 0 0 0,3 3-2 15,9 2-1-15,7-1-3 16,1 0-8-16,13 0-7 16,-3-1-13-16,16 1-8 15</inkml:trace>
  <inkml:trace contextRef="#ctx0" brushRef="#br0" timeOffset="22059.698">30040 10567 19 0,'20'0'29'16,"-6"-3"-1"-16,-14 3-3 16,14 0 1-16,-14 0-5 0,0 0-1 15,0 0-2-15,0 0-2 16,0 0-3-16,0 0-1 0,0 0 0 16,0 0-3-1,0 0 2-15,0 0-2 0,0 0-2 16,0 0 1-16,0 0-3 15,8 0 0-15,-8 0 0 0,0 0-1 16,0 0-1-16,13 0-1 16,-13 0 1-16,14 0 0 15,-5 0-2-15,5 0 1 16,-1 0-1-16,5 3 0 16,-1 0 0-16,5 2 0 15,0-1-1-15,6 1 2 0,3-1-2 16,3-1-2-16,3 0 1 15,2 2-1-15,7-4-1 16,-1 2 0-16,4-1 1 0,0 1-1 16,1-1 1-16,4 0 0 15,-1 1 0-15,6-3 2 0,4 0 0 16,4 0 0 0,3 1-1-16,1-1 1 0,2 0 0 15,-1 1 0-15,-1-1 0 16,0 0 0-16,-5 1 1 15,-6-1 0-15,-7 0 0 16,-8 0 1-16,-5 0-1 0,-8 1 0 16,-7 0 0-16,-9 1 0 15,-5 0-2-15,-11-2-5 16,-6 9-16-16,-19-5-33 16,-11 5-12-16,-23-4-5 0,-10-1 1 15</inkml:trace>
  <inkml:trace contextRef="#ctx0" brushRef="#br0" timeOffset="23149.6759">6453 11142 6 0,'-15'-3'22'16,"4"0"1"-16,0 2 2 15,-2-3 0-15,13 4-1 16,-19-5-3-16,19 5-5 15,0 0-2-15,0 0-1 16,-14-4-4-16,14 4-3 16,13-5-4-16,-4 3 0 0,7 1 1 15,-1-2 0-15,3 0 0 16,8 0 3-16,6 1 0 16,1-3-1-16,2 1 3 0,6-1-2 15,3-3 1-15,5 2-1 16,1 0 1-16,8 1-1 15,4-1 0-15,2 2-2 0,6 4 0 16,3-3 0 0,3 3-3-16,8 2 1 15,6-1 1-15,3 2-2 0,7 2 0 16,10 0 0-16,5-3-1 16,10 2 1-16,7-4 0 15,3 0 0-15,8-3 0 0,4-3 1 16,0-1 0-16,1-1 0 0,4 0 0 15,-5 1 0 1,-4 2 0-16,3 5-5 0,6 1-21 16,-6 3-39-16,8 6-4 15,4-3-5-15,0-5 1 0</inkml:trace>
  <inkml:trace contextRef="#ctx0" brushRef="#br0" timeOffset="25246.9128">25750 14956 37 0,'14'3'61'0,"-5"-3"0"0,6-5-3 15,-3 24-34-15,8-23-22 16,6-3-2-16,3 1 2 0,3 0 1 16,-1 0 1-1,6-1 0-15,-3 0 0 0,6 1 3 16,-6-2-1-16,0 1 1 15,2 0 1-15,-1 0 1 16,2 0-1-16,-2 1-1 16,3 1 0-16,-2-1 1 0,3 4-2 15,0-2 0-15,5 4-2 16,-1 0 0-16,2 0 0 16,2 0 0-16,0 0-1 0,0 3 0 15,2-2 1-15,0 1-3 16,-4 2 3-16,1-2-2 15,-2 2 1-15,-2-1-1 0,7 2 0 16,-2 1 0-16,-2-1 1 16,4 0-1-16,-3 3-1 15,7-5 1-15,-3 3 0 16,1-1-1-16,-1-1 1 16,1-1 0-16,2-1-1 0,-1-1 1 15,1 0-1-15,1-1 1 16,0 0 0-16,2 0-1 0,-1 0 1 15,0 1-1-15,2-2 1 16,2 0-1-16,0 0 0 16,-1-1 0-16,3 2 0 15,-1 0 0-15,3 0-1 16,-2-1 1-16,4 1-1 0,-1-2 0 16,2 0 1-16,-2-1-1 15,3 1 0-15,1-1 1 16,-2-2-1-16,3 2 0 0,0-1 0 15,-1 2 1-15,-1-1-1 16,2 1 0-16,1 0 0 16,2 0 0-16,-4 2 1 15,1 0-1-15,1-1 1 0,1 1-1 16,2-2 1-16,-1 4-1 16,1-4 1-16,-1 2-1 15,1-2 1-15,2 2-1 16,-3-2 1-16,0-1 0 0,0 2-1 15,0 0 1-15,-1-1-1 16,3 0 0-16,-1 1 1 16,1-3 1-16,-1 3-1 15,-1-2-1-15,4 1 1 0,2 0 0 16,-3-1 1-16,-1 1-1 16,4 0-1-16,0-1 0 15,0 3 0-15,3-3 2 0,-5-1-1 16,3 0-1-16,6 1 0 15,-1-3 1-15,-6 0-1 16,6-4 1-16,-1 1 0 0,-4-3 0 16,7-1 0-16,1-3-1 15,-9 0 1-15,0-3-1 16,4 0 1-16,-4-2-1 16,4-1 0-16,-1-4 0 15,-1-1-1-15,1-1 1 16,-5-5-1-16,1-3 1 0,1-3-1 15,-37 18 1-15,1-4 0 16,1-2 0-16,6-4-1 16,0-2 0-16,-2-5-1 15,5-2-2-15,6-7-1 0,-7-1-5 16,20-6-1-16,7-3-4 16,-7-6-5-16,2 1-4 15,-13-10-2-15,-32 0-5 16,-28-7-3-16,0 0-3 0,0-3-10 15,0 3-8-15,0-4-21 16</inkml:trace>
  <inkml:trace contextRef="#ctx0" brushRef="#br0" timeOffset="26880.2022">33038 13590 10 0,'3'-43'60'0,"-9"1"3"15,5-1-1-15,-5 6-45 16,7 8 0-16,5 10-9 16,-6 7-1-16,0 12-4 15,0 0-2-15,0 0 0 16,4 11-1-16,0 8-1 0,-3 8 1 15,-1 3 3-15,3 14-2 16,0 2 0-16,-1 1 0 16,-2-1-1-16,0-4 0 15,0 2 1-15,0-10-1 16,3 1 0-16,-3-15 1 16,0-4-1-16,0-2 1 0,1-6 1 15,-1-8-1-15,0 0 0 16,0 0 1-16,0 0-4 15,0-5 1-15,-1-9-1 16,1-4-2-16,-3-3-2 0,3-3 0 16,10-1-1-16,-1 0 1 15,-1-1-2-15,-2-1 3 16,8 5 2-16,-2-1 1 16,4 7 0-16,-7 0 4 15,-9 16-1-15,9-18 0 0,-9 18 1 16,11-6-1-16,-11 6 0 15,0 0-1-15,-11 4 3 16,4 9-3-16,-4-3 0 16,0 6 0-16,-2-1 0 0,0 4 1 15,1-4 0-15,0 5-1 16,1-7 0-16,3 0 1 16,4-2 1-16,0 0 0 0,4-3 1 15,0 1 0 1,0-9 0-16,12 16 1 0,-1-9 0 15,1-1-1-15,5-2 1 16,4 0-2-16,2-1-1 16,7 0 0-16,-1-1-1 0,-15-1 0 15,9-1-3-15,9 0-2 16,7-2-1-16,-5-2-1 16,-16 2 2-16,1-1-2 15,-1 0 1-15,3 0-1 16,0-1 3-16,-1-2 2 0,-4 1 2 15,1 0 1-15,0 0 1 16,-4 0 1-16,2 0 1 16,1 1 0-16,-6-2 0 0,-2 2 0 15,3-1 0-15,3 1-1 16,-14 4-2-16,8-8 0 16,-8 8-1-16,0 0 0 15,0 0 0-15,0 0 0 0,0 0 0 16,0 0 0-16,-4 0 1 15,4 0-1-15,0 0 1 16,-4 9 2-16,4-9-1 16,0 0 1-16,0 0-2 15,0 0 3-15,4 8 1 0,-4-8 1 16,16-3 1-16,-16 3-2 16,15-15 4-16,-7 3-1 15,2 0 2-15,-1-6-2 0,2 0-1 16,-6-1-1-16,1-3 0 15,2-3-1-15,-2 0-1 16,-1-1-1-16,-2-1 0 0,4-1 0 16,-7 2 0-1,0 1-1-15,0 0 0 0,-1 5-2 16,-1 3 0-16,-3 4 0 16,1 4-1-16,4 9 0 15,-10-4 0-15,10 4 1 0,-10 13-4 16,6 0-5-16,4 8-11 15,-1 5-25-15,1 7-26 16,-4-1-3 0,4-23-3-16</inkml:trace>
  <inkml:trace contextRef="#ctx0" brushRef="#br0" timeOffset="28252.7057">15873 12450 16 0,'4'-20'24'16,"6"4"-3"-16,2-1-2 16,-3 5-2-16,-3 0-4 0,0 1-4 15,-6 11-1-15,10-12-3 16,-10 12-1-16,14-6-3 15,-14 6-8-15,16 0-11 0,-1 7-16 16,1 1-10-16</inkml:trace>
  <inkml:trace contextRef="#ctx0" brushRef="#br0" timeOffset="28614.65">20818 12638 7 0,'26'-2'11'0,"5"2"-10"16,-9-1-17-16</inkml:trace>
  <inkml:trace contextRef="#ctx0" brushRef="#br0" timeOffset="29856.8265">33233 13884 1 0,'0'0'6'0,"-3"-11"-3"15</inkml:trace>
  <inkml:trace contextRef="#ctx0" brushRef="#br0" timeOffset="31225.6769">33367 13879 25 0,'0'0'17'0,"-16"-14"0"15,14 1-1-15,-5 4-3 16,7 9-1-16,-1-10 1 15,1 10-2-15,-1-10-1 0,1 10 0 16,-4-10 0-16,4 10 0 16,-2-11-1-16,2 11 0 15,-3-12 1-15,3 12 0 0,-4-10 0 16,4 10-1-16,0 0 0 16,3-11-2-16,-3 11 1 15,0 0 0-15,0 0-2 16,0 0 0-16,0 0-2 15,11-10-1-15,-11 10 0 16,0 0 0-16,0 0-1 0,0 0 1 16,7-8-2-16,-7 8 0 15,0 0 1-15,0 0 0 16,9-7-1-16,-9 7-1 16,0 0 0-16,9-3-8 15,-9 3-9-15,13 0-18 16,0 6-24-16,-13-6-8 15,17 11-5-15</inkml:trace>
  <inkml:trace contextRef="#ctx0" brushRef="#br0" timeOffset="33543.3488">25647 13403 10 0,'0'0'19'0,"4"-8"-3"15,-4 8 1-15,0 0-3 16,0 0-1-16,0 0-1 16,0 0-1-16,0 0-2 15,8-10-2-15,-8 10 1 16,0 0-3-16,14 0 1 16,-14 0-1-16,16 0 1 0,-7 0-2 15,4 1 1-15,0 2 0 16,0-1-1-16,4 2 2 0,-1-1-1 15,3 2-1-15,-1-1 1 16,5 0 1-16,5 0-1 16,-6 0 1-16,10 0 1 15,-6 2-2-15,7-2 2 0,-1 1 0 16,6 0-1-16,-4 2 0 16,0-2-1-16,2 2-1 15,-1 0 1-15,3 2-2 16,-3-2 0-16,5 3 0 15,-4-3 1-15,3 3-1 0,-2 0-1 16,4-2 1-16,7 8 0 16,-1-5 0-1,2 4 0-15,1-5 0 16,1 6 0-16,-5-5-1 0,6 4 1 16,-5-1-2-16,-2-4 1 15,-5 3 0-15,6-1 0 16,-4-1-1-16,6 3 1 0,1-3-1 15,1 2 1-15,4-1-1 16,-2-1 1-16,3 2-1 16,1-3 0-16,1 2 0 0,0-1-1 15,-4 1 1-15,6 0 0 16,1 0-1-16,0 1 1 16,1-1-1-16,2 1 1 15,2-1-1-15,0 1 0 0,0-2 1 16,4 0-1-16,-3-2 1 15,3 0-1-15,2 0 1 16,0-2-1-16,1-2 1 16,0 2-1-16,3-2 0 0,-2 0 1 15,1 0 0-15,1-2-1 16,-1 1 1-16,1-1-1 16,-1-2 1-16,2 2 0 0,1-3-1 15,-1 0 0 1,2 0 1-16,-2-3-1 0,-4-1 1 15,4-2-1-15,0 0 1 16,1-1-1-16,-2 1 0 16,-2-1 1-16,3 0 0 0,-2-1-1 15,-1 0 1-15,-1 1-1 16,-4 1 0-16,-3-1 1 16,-3-1 0-16,-5 2 0 15,-3-1 0-15,-6 2 0 0,1-1 1 16,-8 3-1-16,-9-2 1 15,-1 1 0-15,-4 1 0 0,-2 2-1 16,-6-2 1-16,-4 2-1 16,-2-1 2-1,-3 1-3-15,-1 1 1 0,-9 0-1 16,8-2 1-16,-8 2-1 16,0 0 2-16,0 0-2 0,0 0 0 15,0 0 1-15,0 0-1 16,0 0 0-16,0 0 1 15,0 0-1-15,0 0 1 16,0 0 0-16,0 0 1 0,0 0-1 16,0 0 0-16,0 0 1 15,0 0 0-15,0 0 0 16,0 0 0-16,0 0-1 16,0 0 0-16,0 0 0 0,0 0-1 15,0 0 1-15,0 0-1 16,0 0 1-16,0 0 0 15,0 0 0-15,0 0-1 16,0 0 1-16,0 0 0 0,0 0-1 16,0 0 1-16,0 0 0 15,0 0-1-15,0 0 1 16,0 0-1-16,0 0 1 16,0 0-1-16,0 0 1 15,0 0-1-15,0 0 1 0,0 0-1 16,0 0 1-16,0 0 0 15,0 0-1-15,0 0 1 0,0 0-1 16,0 0 1-16,0 0-1 16,0 0 0-16,0 0 1 15,0 0-1-15,0 0 0 16,0 0-1-16,0 0 1 0,0 0 0 16,0 0 0-16,0 0 0 15,0 0 0-15,0 0 0 16,0 0 0-16,0 0 0 15,0 0 1-15,0 0-1 0,0 0 0 16,0 0 1-16,0 0-1 16,0 0 1-16,0 0-1 15,0 0 1-15,0 0-1 16,0 0 1-16,0 0-1 16,0 0 1-16,0 0 0 0,0 0-1 15,0 0 1-15,0 0-1 16,0 0 1-16,0 0-1 15,0 0 0-15,10 0 0 0,-10 0 1 16,0 0-1-16,0 0-1 16,0 0-1-16,0 0-8 15,0 0-24-15,9-5-39 16,11 3-5-16,-1-7-5 0,0-8-2 16</inkml:trace>
  <inkml:trace contextRef="#ctx0" brushRef="#br0" timeOffset="39774.1594">30783 13970 0 0,'0'0'11'16,"9"-7"-2"-16,-9 7 0 16,11-6-1-16,-2 4-1 0,-9 2-1 15,21-5 1-15,-12 2-1 16,7-1-1-16,-1-1 1 16,6 0-1-16,-3 2 0 15,5-2 0-15,8-1 1 0,-5 1 0 16,6-2 1-16,-1 0 0 15,6-1 2 1,-6-1-1-16,9 1 0 0,-5-3 0 0,-1 0 2 16,4-1-2-16,0 0-1 15,2-2 1-15,-3 0-2 16,7 0-1-16,2-2 0 16,3 0 0-16,-2 0-2 15,5-1 0-15,4-2 0 0,-2-1-2 16,5-4 1-16,-5 4 0 15,-3-5 1-15,5 1 0 16,2-2-1-16,1 1 0 16,-4-2 2-16,4 2-1 0,2 2-1 15,5-5 0-15,3 3 0 16,-3-3-1-16,-3 1-1 16,4-2 0-16,-3 0 1 0,0-1-1 15,2 1 1-15,-5-2-1 16,4 1 1-16,-5-2 0 15,4 1 0-15,-3-2 0 16,0-4 0-16,3 2 0 0,-9-1 2 16,-28 19 1-1,6-5-1-15,-2 2 0 0,3-4 1 16,-2 1-1-16,5-4-3 0,3 1 0 16,2-2-3-16,-2 0-4 15,0-2-3-15,0 1-1 16,13 0 1-16,-18-3-4 15,-3 0-1-15,23 1 3 16,-18-5 0-16,-37 36-4 16,0-30-8-16,0 0-22 15,0-22-13-15</inkml:trace>
  <inkml:trace contextRef="#ctx0" brushRef="#br0" timeOffset="41123.7679">30780 13522 1 0,'-25'40'10'0,"-1"3"-1"0,4 3 0 16,-1 0-2-16,7 3-1 15,1-5-1-15,6 3-1 16,4-5 2-16,5-9 0 15,5-1 1-15,3-8 3 0,9-2-1 16,0-6 6-16,5-4-2 16,1-7 2-16,6-5 0 15,-4 0 0-15,6-11 0 16,0-3 2-16,-1-6-2 0,-6-3 0 16,4-6-2-16,-1 1 1 15,-7-2-2-15,2-4-1 16,-11 1-1-16,2 0-2 0,-8 1 0 15,8 1-3-15,-13 3-1 16,0-3 0-16,0 7 0 16,-1 0-2-16,-4 6 1 0,-7 2-2 15,3 6-1-15,-8 1 0 16,4 7-1-16,-7 2-2 16,1 7 2-16,-4 7 0 15,-4 6 0 1,3 5 1-16,0 3 1 0,6 7 0 15,-5-4 0-15,9 7 2 16,-1-4-2-16,6 1 0 0,7-6 1 16,0-2-1-16,2-4 1 15,2-1 0-15,7-7 0 16,4-3 1-16,0-5 0 16,3-5 1-16,1-2 1 0,1-8-1 15,-2-5 0 1,0-2 0-16,-3-4-2 0,-2 0-8 15,-8-2-17-15,-4-1-41 16,-7 5-9-16,-10 0-5 0,-7-1-3 16</inkml:trace>
  <inkml:trace contextRef="#ctx0" brushRef="#br0" timeOffset="42632.3899">25640 9528 6 0,'14'10'51'15,"-3"5"3"-15,2 0 0 16,-23 7-47-16,21 7 0 0,9 14 5 16,-1 8 2-16,5 9 2 15,-6 7-1-15,2 8 1 16,-1 9-1-16,0 4 1 15,1 12-4-15,0 3 1 0,3 5-4 16,-2 7 1-16,4 2-2 16,-7 10 0-16,4 8 0 15,-5 5-2-15,0 0-1 16,-3 6 0-16,-4 3 0 0,3 2-1 16,-4-2 1-16,2 0-1 15,0-5-1-15,0 0 0 16,1 0 0-16,0 0 0 0,2-7 1 15,3 1-1-15,0 1-1 16,2-4 0-16,0-3 1 16,1-1-1-16,0-1 1 0,1-3-1 15,-4-4 1-15,2 0 0 16,-4-6-1-16,1-2 1 16,-2-3-2-16,-1-2 1 15,0-7 0-15,-1-4-1 0,2-7-1 16,-3-4 1-16,2-4 1 15,1-5-2-15,-5-4 0 16,5-6 1-16,-4-3-1 16,-3-6 0-16,2-3 0 15,-6-4 1-15,-1-5-1 0,-2-1 1 16,-1-3-1-16,0-7 1 16,-6 0-1-16,3-5 1 0,-1 0 0 15,-2-6-1-15,2 0 1 16,0-7-1-16,-1 1 1 15,0-8 0-15,3-1-1 16,3-11 1-16,-3 12 0 0,3-12 0 16,0 0 1-16,0 0-1 15,0 0 1-15,0 0 0 16,0-6-1-16,4-3 0 16,4-3 0-16,3-1 0 15,3-4-1-15,4 0 0 0,4-2 0 16,6-1 0-16,2 0-1 15,8-2 1-15,6 1 0 16,6 1 0-16,4-3 0 0,5 4 0 16,4-1 1-16,9-1-1 15,1 1 0-15,8 1 0 16,3 0 0-16,6 1 0 16,6-1 0-16,8 2 0 15,4 0 0-15,7-1 1 0,6 1-1 16,3 3 0-16,7 1 0 15,6 1 0-15,4 2-1 16,4 1 1-16,5 2 0 0,4 0 0 16,3 3 0-16,5 0-1 15,2 2 1-15,4 0-1 16,4 1 1-16,3 1-1 16,6 0 1-16,2 0-1 0,3 1 1 15,1-1-1-15,7 1 1 16,1 0-1-16,3 1 1 15,4 0-1-15,2 1 0 16,7 0 1-16,-2 0-2 0,1-1 1 16,-3 0 0-16,-3 1 0 15,-103-3 0-15,19 2-1 16,-16-2-3-16,8 0-3 16,-5 0-6-16,-1-3-7 15,-4 0-4-15,18-6-6 16,-8 1-2-16,-16-3 0 0,22-2 1 15,-8-1 5-15,-110 0 3 16,0-5 5-16,0 2-6 16,0 17-8-1</inkml:trace>
  <inkml:trace contextRef="#ctx0" brushRef="#br0" timeOffset="46788.2211">26412 13065 0 0,'16'1'0'0,"5"2"1"16,-4 0 2-16,7-2-1 16,2 2 1-16,-3-2 0 15,7 1 2-15,-7-1-2 16,8 1 2-16,-5-2 0 15,7 2-1-15,-5 0-1 0,-1 0 1 16,2 1-2-16,-2-1 2 16,4 1-2-16,-4 1 2 15,4-1 0-15,-2 0 2 16,1 0-1-16,-1 0 2 16,2 1-1-16,-4 1 0 0,6-1 0 15,2-1-1-15,-2 1 1 16,4-1-2-16,-5 3 0 15,7-3-1-15,-6 0 2 0,9 0-1 16,-10 1-1-16,2-1 2 16,1-1-1-16,-2 1 0 15,2 0 2-15,-2 0-4 0,3-1 3 16,-6 1 0-16,6-2-2 16,-2-1 1-16,3 0 0 15,1 0 0-15,0 0-1 0,5 1 0 16,-5-4 0-1,4 0-1-15,-2-1 1 16,5-1-1-16,-8 2 0 16,0-1-1-16,-1-1 2 0,-3 1-1 15,3 0 0-15,-5-1 1 16,1 2-2-16,-4 0 1 0,3 1-1 16,-5-1 1-16,2 0-1 15,-2 3 1-15,0-3-1 0,7 1 0 16,-9 1-1-16,6 1 1 15,-6-1 0-15,5 1-1 16,-7 0 1-16,3 0-1 16,-7 1 1-16,-1-1 1 0,-2 0-2 15,0 0 1-15,-2 0-1 16,-2 0 1-16,2 0 0 16,-5 0-1-16,-8 0 0 15,16 0 1-15,-16 0-1 0,11 1 0 16,-11-1 0-16,0 0 1 15,10 2-1-15,-10-2 1 16,0 0-1-16,0 0 1 16,0 0 0-16,0 0 1 0,0 0-1 15,0 0 1-15,0 0-1 16,0 0 1-16,0 0 0 16,0 0 1-16,0 0-1 0,0 0 0 15,0 0 0-15,0 0 0 16,0 0 1-16,0 0-2 15,0 0 0-15,0 0 0 16,0 0 1-16,0 0-1 0,0 0 1 16,0 0-1-16,0 0 0 15,0 0 2-15,0 0-2 16,0 0-1-16,0 0 1 16,0 0 0-16,0 0-1 15,0 0 0-15,0 0 1 0,0 0-1 16,0 0 0-16,0 0 1 15,0 0-1-15,0 0 0 16,0 0 0-16,0 0 0 0,0 0 1 16,0 0-2-16,0 0 1 15,0 0 0-15,0 0 0 16,0 0 0-16,0 0 0 16,10 3 0-16,-10-3 1 0,0 0-1 15,0 0 0-15,0 0 0 16,0 0 1-16,0 0-1 15,0 0 0-15,0 0 0 16,0 0 0-16,0 0 0 0,8 1 0 16,-8-1 0-16,0 0 0 15,0 0 0-15,0 0 0 16,0 0 0-16,9 2 0 16,-9-2 0-16,0 0 0 0,0 0 1 15,0 0-2-15,0 0 2 16,0 0-1-16,8 0 0 15,-8 0 0-15,0 0 0 0,10 0 0 16,-10 0-1-16,0 0 2 16,10-1-2-16,-10 1 1 15,0 0 0-15,10 0 0 16,-10 0 1-16,0 0-1 16,0 0 0-16,9 1 0 0,-9-1 0 15,0 0 0-15,0 0 0 16,0 0 0-16,10 0 0 15,-10 0 0-15,0 0 0 0,8 3 0 16,-8-3 0-16,0 0 1 16,10 0-1-16,-10 0 0 15,0 0 0-15,0 0 0 0,0 0 0 16,8 0 1-16,-8 0-1 16,0 0 0-16,0 0 0 15,0 0 0-15,0 0 0 16,12-3 0-16,-12 3 0 15,0 0 0-15,14-6 0 0,-14 6 0 16,9-4 1-16,-9 4-1 16,10-5 0-16,-10 5 0 15,0 0 0-15,10-3 0 0,-10 3 0 16,0 0 0-16,0 0 0 16,0 0-1-16,0 0 1 15,0 0 0-15,0 0-1 16,0 0 1-16,0 0 0 0,0 0-1 15,0 0 1-15,0 0-1 16,0 0 1-16,9 3 0 16,-9-3-1-16,0 0 1 15,0 0 0-15,0 0 0 0,3 9 0 16,-3-9-1-16,0 0 1 16,0 0 0-16,0 0 0 0,0 0 0 15,10 9 0 1,-10-9 1-16,0 0-1 0,0 0 0 15,0 0 0-15,0 0 0 16,9 3 1-16,-9-3-1 16,0 0 0-16,0 0 0 0,0 0 1 15,0 0-1-15,0 0 0 16,0 0 1-16,0 0-1 16,0 0 0-16,9 0 0 15,-9 0 0-15,0 0 0 0,0 0 0 16,10-6 0-16,-10 6 0 15,12-6 0-15,-12 6 0 16,13-6 0-16,-5 2 0 0,1 0 0 16,1 0 0-16,-2 1 0 15,5-1 0-15,-3 1 0 16,-1 0 0-16,1 0 0 0,0 1 0 16,2 0 0-1,-12 2 0-15,18-2 0 0,-18 2 0 16,14-2 0-16,-14 2 0 15,10-1 0-15,-10 1 0 0,0 0-1 16,0 0 1-16,0 0 0 16,9-2 0-16,-9 2 0 15,0 0 0-15,0 0 0 16,11 0-1-16,-11 0 1 16,0 0 0-16,12 0 0 0,-12 0 0 15,0 0 0-15,11 0 0 16,-11 0 0-16,0 0 0 15,0 0 0-15,8 0 0 16,-8 0 0-16,0 0 0 0,0 0 0 16,0 0 0-16,0 0 0 15,0 0 0-15,0 0 0 16,0 0 1-16,0 0-1 16,0 0 0-16,0 0 0 0,0 0 0 15,0 0 1-15,0 0-1 0,0 0 1 16,0 0-1-1,0 0 0-15,0 0-1 0,0 0-1 16,0 0-2-16,0 0-4 16,0 0-6-16,12 0-12 15,-12 0-18-15,16 0-18 16,-5 2-3-16</inkml:trace>
  <inkml:trace contextRef="#ctx0" brushRef="#br0" timeOffset="48450.0939">28775 12935 0 0,'29'-10'7'15,"5"2"2"-15,-4 3-1 16,3-3 2-16,-7 1-1 15,6 0 1-15,0 1-2 0,-3 0 1 16,4 0-1-16,-3 1 0 16,3 0-1-16,-5 0-1 15,7 1 2-15,-8 1-2 16,1-1 0-16,1-1 0 0,-2 1 1 16,1-1-1-1,-1 0 0-15,1-1 0 0,-3 2-1 16,3-2 1-16,-3 2-1 0,2-2 0 15,-3-1-1-15,3 2 0 16,-3-1 0-16,3 1 0 16,-1-2-1-16,4-2 2 15,5 2-2-15,-4-2 1 16,7 2-1-16,-4-3 0 0,5 1 0 16,-2-2-1-16,4 2 0 15,-4-1 0-15,-1 2 1 16,4-3-2-16,-2 2 1 0,3 1-2 15,-6 0 1-15,3 1 0 16,-5 1 0-16,2 1-1 16,1 0 1-16,-4 1-1 0,1 0 2 15,-4 1-1-15,4 2-1 16,-3-1-3-16,5 2-11 16,-2-1-23-16,6 1-20 15,-3 4-3-15,2-4 1 16</inkml:trace>
  <inkml:trace contextRef="#ctx0" brushRef="#br0" timeOffset="76009.6692">11094 15466 6 0,'-17'-23'38'0,"-1"3"2"0,2-3 0 16,-2 3-4-16,0-1-2 15,1 4-4-15,2 7-5 16,3-2-5-16,-1 5-5 0,4 2-5 15,-2 4-2-15,11 1-3 16,-14 2-1-16,9 7-2 16,3-1-1-16,0 7 0 15,2-1 0-15,-1 3 0 16,4 0 1-16,2 4 1 0,6 2 0 16,-1-4 1-16,6 4 0 15,-1-5 0-15,4 4 1 16,-1-6 0-16,4 1 1 15,1-7 0-15,5-2 2 0,3-2 0 16,2-6 1-16,11 0-1 16,3-13 1-16,13-4-2 15,7-7 0-15,9-5-1 0,7-6-1 16,9-4-2-16,9-4 0 16,-1-2 0-16,6 1-2 15,-1 0 1-15,-3 3-1 0,3 4 1 16,-7 3-1-16,-4 8-2 15,-12 7-7-15,-6 9-19 16,-5 7-48-16,-11 3-4 16,-13 8-7-16,-10-4-5 15</inkml:trace>
  <inkml:trace contextRef="#ctx0" brushRef="#br0" timeOffset="77475.8639">31030 12368 48 0,'4'-64'63'0,"-2"4"2"16,-2-1 0-16,-1 8-53 16,0 5 2-16,1 9 0 15,-4 0 0-15,4 4 1 0,0 2-1 16,1 3-3-16,5 9-3 16,-3 2-3-1,2 8-2-15,-5 11-2 0,10 6 0 16,-7 20-2-16,1 19 1 15,2 13-2-15,-2 23 1 0,-2 19 1 16,-1 20 1-16,-1 14 2 16,-9 17 0-16,-3 13 0 15,-3 13 1-15,-16 45 4 16,-4-1-1-16,0 13 2 16,-5 2 0-16,3 6 0 15,0-8-2-15,1-3 1 16,0-16-1-16,14-38-3 0,8-13 1 15,-1-19-2-15,5-17-1 16,1-13 0-16,2-13 0 16,3-16-1-16,2-8 0 15,-1-13 0-15,0-7-1 0,3-11 0 16,0-9-1-16,1-6-3 16,4-10-3-16,3-2-4 15,2-11-11-15,7-9-34 0,6-4-23 16,-1-12-7-1,7-16-4-15,-5-17 3 0</inkml:trace>
  <inkml:trace contextRef="#ctx0" brushRef="#br0" timeOffset="78171.1912">31012 13859 29 0,'-14'-11'24'16,"-5"10"-4"-16,6 2-1 0,-1 10 0 15,7 7-9-15,-6 3-4 16,11 6-1-16,2 0 0 15,0 3-1-15,2-4 3 16,6-2 3-16,0-4 3 16,2-7 4-16,12-5 2 0,-9-8 3 15,2 0 1-15,-1-11-1 16,8-3 1-16,-11-8-4 16,4-4-2-16,-10-3-4 0,-2-2-3 15,-3 0-1-15,0-1-2 16,-2 5-2-16,-6 3-2 15,2 5 0-15,-4 6-2 16,-1 9-1-16,-8 3-1 0,7 15-6 16,-7 7-6-16,7 8-14 15,-3 11-37-15,11 0-10 16,1 1-3-16,6-4-3 0</inkml:trace>
  <inkml:trace contextRef="#ctx0" brushRef="#br0" timeOffset="79734.6243">28512 16338 67 0,'-47'2'80'0,"8"-2"-3"15,7-8-2-15,6 1-4 16,4-6-70-16,5 6 3 15,17 7 0-15,0 0 1 16,0 0-1-16,4 6 0 0,9 6 0 16,13 5 0-16,4-1 0 15,17 3 0-15,9 0 0 0,16-5 1 16,13-2-1-16,14-8 1 16,16-4-1-16,9-6 1 15,14-8-1-15,5-3 1 16,7-3-1-16,1 0-1 0,-1-1 0 15,-6 1 0-15,-11 4-1 16,-10 1 0-16,-16 3-1 16,-14 3 0-16,-23 2 0 0,-15 3 0 15,-16-1 1-15,-12 4-1 16,-11 1 0-16,-16 0 0 16,0 0-2-16,-12 12-3 15,-6-3-5-15,-7 0-12 0,-7-4-58 16,-3 9-5-16,-13-3-5 15,-7-6-6-15,-10-5 7 16</inkml:trace>
  <inkml:trace contextRef="#ctx0" brushRef="#br0" timeOffset="81124.3834">5020 17148 11 0,'-10'4'21'0,"10"-4"1"16,0 12-1-16,0-12 2 0,14 16 2 15,3-8-2-15,7-2 0 16,1 1-1-16,11 1-4 16,-1-3-1-16,12-1-3 0,0-2-2 15,8 2-1-15,2-4-2 16,0 3 0-16,8-3-1 16,6 3 1-1,2 0-1-15,4-3-1 0,3 2 0 16,5-1 1-16,5-1-2 0,3 0 0 15,6 0 0-15,3-5 0 16,6 3-1-16,1-3 0 16,6 3 0-16,6-1 1 15,-1 1-1-15,9 2 1 16,-4 0-1-16,0 1-1 0,2-1 0 16,6 0-1-16,-1 1 1 15,-2-1-2-15,2 1 1 16,4-1 0-16,1 3 0 0,4-3-1 15,2 1 1-15,1-3-1 16,6-4 1-16,3 0 0 16,6-4-1-16,3 0 0 0,5-5 0 15,4 2-1-15,5-1 2 16,3 0-3-16,0 2 1 16,4 1 0-16,2 2 0 15,1 5-1-15,0 4 1 0,1 0-1 16,2 4 1-16,-2 5 0 15,-1 2 0-15,-2 4 0 16,-1 2 1-16,-2-1-1 16,-9 2 1-16,0 0-1 0,-8-2 1 15,-5-1 0-15,-8 0-1 16,-5-4 1-16,-14 1-1 16,-6 0 0-16,-9-1 0 15,-8 2 1-15,-58-6-7 16,2 1-16-16,-6 1-59 0,7-1 1 15,-7-4-6-15,1-4-3 16,42-22-5-16</inkml:trace>
</inkml:ink>
</file>

<file path=ppt/ink/ink5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22:35.178"/>
    </inkml:context>
    <inkml:brush xml:id="br0">
      <inkml:brushProperty name="width" value="0.05292" units="cm"/>
      <inkml:brushProperty name="height" value="0.05292" units="cm"/>
      <inkml:brushProperty name="color" value="#FF0000"/>
    </inkml:brush>
  </inkml:definitions>
  <inkml:trace contextRef="#ctx0" brushRef="#br0">23309 11830 13 0,'-6'-13'71'0,"6"13"2"0,0 0-1 15,-3 15-2-15,3 2-56 16,1 7 0-16,1 3 1 16,4 5-2-16,3 0-2 0,-1 0 1 15,5-2 0-15,9-7 0 16,10-10 0-16,11-11-1 16,19-16 2-16,17-16-3 15,19-15 0-15,21-13-1 0,11-11-2 16,12-8-3-16,7-4-1 15,-2 2-1-15,-4 6-1 16,-13 7 0-16,-15 10 0 16,-13 8-1-16,-21 12-1 0,-15 8-2 15,-21 11-5-15,-14 5-5 16,-11 10-23-16,-20 2-45 16,0 16-3-16,-16 2-5 15,-9 7-6-15</inkml:trace>
  <inkml:trace contextRef="#ctx0" brushRef="#br0" timeOffset="1329.3584">23737 13100 10 0,'0'0'74'0,"-12"-10"4"15,12 10-1-15,-13-11-4 0,13 11-53 16,-11-8-2-16,11 8-3 15,0 0-1-15,0 0-4 16,0 0-5-16,0 0-1 0,2 7-1 16,2 1 0-16,4 4 0 15,-1 2 0-15,-2 6 1 16,3 2 0-16,-3 3 1 16,-4 1 1-16,0 2 0 15,-1 1 0-15,0 2 1 0,0-5-1 16,0 0 0-16,3-7 0 15,5-3-1-15,4-5 0 16,11-10 0 0,9-7 0-16,17-15-1 0,10-9 0 15,14-8-1-15,14-9 0 0,7-7 0 16,11-3-2-16,-4 1 0 16,0 6 0-16,-10 5-1 15,-10 7 1-15,-13 7-1 16,-14 10-1-16,-15 6 0 0,-11 5-3 15,-12 6-5-15,-16 4-15 16,4-10-58-16,-4 10-5 16,0 0-5-16,-10-15-4 0,6-1-4 15</inkml:trace>
  <inkml:trace contextRef="#ctx0" brushRef="#br0" timeOffset="2193.8903">23373 8582 32 0,'-17'-21'76'0,"2"-2"-1"15,-1 2 0-15,3-4-41 0,6 10-9 16,5 7-3-16,2 8-7 16,0 0-7-16,2 5-3 15,8 13-2-15,-1 4-3 16,6 4 0-16,3 4 2 0,4-1 1 15,9 2 5-15,5-8-1 16,11-7 2-16,15-10 0 16,14-5 0-16,15-14-1 15,17-8 2-15,5-10-3 16,11-5-2-16,1-4-1 0,-4 0-2 16,-5 3 0-16,-11 4-1 15,-14 5 1-15,-11 6-3 0,-16 5-1 16,-13 4-2-16,-12 7-5 15,-13-1-10-15,-8-3-39 16,-18 10-22-16,0 7-5 16,-12 0-3-16,-12-3-4 0</inkml:trace>
  <inkml:trace contextRef="#ctx0" brushRef="#br0" timeOffset="12536.2343">10580 17247 5 0,'-12'-16'8'15,"3"0"-2"-15,-1 3 0 0,3 2-3 16,7 11-2-16,-10-10-1 16,10 10 0-16,-3 20 0 15,3-7-1-15,0 10-1 0,0 7 1 16,1 9 1-16,3 10-6 15</inkml:trace>
  <inkml:trace contextRef="#ctx0" brushRef="#br0" timeOffset="13985.7603">12453 16947 26 0,'-28'5'36'0,"2"25"-34"0,2 24-3 16,16-20-12-16,-7 15-21 16</inkml:trace>
  <inkml:trace contextRef="#ctx0" brushRef="#br0" timeOffset="16110.8207">14157 17044 5 0,'0'30'8'16,"0"13"-10"-16</inkml:trace>
  <inkml:trace contextRef="#ctx0" brushRef="#br0" timeOffset="18226.0194">17536 17193 13 0,'-14'-15'44'0,"-1"-2"3"16,6 3-1-16,-1 0-4 15,3 3-5-15,-4-3-8 16,4 5-5-16,7 9-7 0,-10-7-5 15,10 7-4-15,-9 16-5 16,5 10-3-16,-1 7-2 16,4-8-2-16,0 8-3 0,-1 7-29 15,2 8-28-15,-1 8-5 16,3 6-2-16,1 5 2 16</inkml:trace>
  <inkml:trace contextRef="#ctx0" brushRef="#br0" timeOffset="21097.9944">23848 17054 16 0,'0'0'34'15,"0"0"3"-15,0 0 2 16,-3-5-5-16,3 5-4 15,0 0-5-15,0 0-4 0,0 0-4 16,0 0-3-16,0 0-3 16,0 0-2-16,0 0-1 15,0 0 1-15,-8-9 0 0,8 9 0 16,0 0-2-16,0 0 0 16,0 0-1-16,0 0 0 15,0 0-1-15,0 0 0 0,0 0-1 16,0 0-1-16,0 0 1 15,0 0-2-15,0 0-1 16,0 0 0-16,0 0-1 16,-3 16 0-16,1 2 0 0,2 6 0 15,-3 7 0-15,0 4 0 16,-3 6 2-16,5-22-3 16,-1 7 0-16,0-3-1 15,1 5 0-15,1-2-2 16,0 2-1-16,-2-2-1 0,0 2-1 15,2-2 3-15,-1 1-1 16,1-3 1-16,-1 0 1 16,1-3 1-16,0 1 3 15,0-3 0-15,0-3 0 0,0 2 1 16,0-6 1-16,0-3 0 16,0-9 0-16,0 0 1 15,0 0-1-15,-9 3 0 16,9-3 1-16,-9-11-1 0,3 0-1 15,1-2 1-15,0-2-1 16,-2-1 0-16,3 6 1 16,-4-28 0-16,-1 2-1 15,4 1 0-15,4 6 0 16,1 3 0-16,0 8-1 0,1 5 0 16,-1 13-2-16,0 0 0 15,9 0-2-15,-9 0 0 16,3 11 1-16,-3-11 1 15,0 16-1-15,1-8 0 0,-1 1 1 16,0 1-1-16,0-10 4 16,0 17-1-16,0-7 1 15,0-2 0-15,0-8 2 0,0 13 1 16,0-13-1-16,-4 9 0 16,4-9 0-16,0 0 0 15,0 0-1-15,-9 0 0 0,9 0-2 16,0 0 0-16,-7-8-1 15,7 8-1-15,-7-10-3 16,7 10-4-16,-3-9-9 16,3 9-12-16,0-8-26 0,0 8-22 15,16-10-3-15,3 4-3 16</inkml:trace>
  <inkml:trace contextRef="#ctx0" brushRef="#br0" timeOffset="21645.0485">23986 17250 4 0,'-13'-14'40'16,"13"14"1"-16,-13-16 1 16,13 16-4-16,-10-11-4 15,10 11-4-15,-8-9-5 16,8 9-7-16,0 0-3 15,0 0-5-15,-7-9-3 0,7 9-2 16,0 0 0-16,0 0 0 16,0 0 0-16,0 0 0 15,0 0-1-15,0 0-1 16,0 0 0-16,0 0-1 0,0 0-1 16,0 0 0-16,0 0 0 15,0 0 0-15,0 0 0 16,0 0 0-16,0 0-1 15,0 0 1-15,0 0 0 0,0 0 0 16,0 0-1-16,0 0 1 16,0 0-1-1,0 0-1-15,0 0-1 0,0 0-3 0,0 0-6 16,0 0-10-16,0 0-9 16,0 0-20-16,0 0-22 15,0 0-3-15,0 0 0 16</inkml:trace>
</inkml:ink>
</file>

<file path=ppt/ink/ink5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21:02.308"/>
    </inkml:context>
    <inkml:brush xml:id="br0">
      <inkml:brushProperty name="width" value="0.05292" units="cm"/>
      <inkml:brushProperty name="height" value="0.05292" units="cm"/>
      <inkml:brushProperty name="color" value="#FF0000"/>
    </inkml:brush>
  </inkml:definitions>
  <inkml:trace contextRef="#ctx0" brushRef="#br0">16362 3887 4 0,'-68'-7'57'0,"13"-9"6"16,9-2-36-16,21 8-3 0,12-1-2 16,13 11-3-16,32-17-3 15,17 8-3-15,29-6-3 16,26 0-2-16,28-5 1 0,29-1 1 16,22-2 0-1,15-4-1-15,19 4-1 0,14-1 0 16,6 1-1-16,-1 0 0 15,-1 4-1-15,-10 2 1 16,-10-1-2-16,-12 3 0 16,-17 3 0-16,-21 1-1 0,-22 3 0 15,-16 3 0-15,-23 0 0 16,-14 4-6-16,-14 4-22 0,-2 11-44 16,-18 8-6-16,-5-3-5 15,-18-19-4-15</inkml:trace>
  <inkml:trace contextRef="#ctx0" brushRef="#br0" timeOffset="138967.6352">6714 13685 40 0,'0'0'57'0,"0"0"-27"0,0 10 0 16,0-10 1-16,0 0 2 15,9 7-3-15,-9-7-1 16,10 13-5-16,-10-13-3 0,18 17-3 15,-5-10-3-15,3 2-1 16,3 0-2-16,2 0-2 16,2-1-2-16,7 0-1 15,0 1-1-15,4 1-1 16,4 2 0-16,2 0-1 0,4 0 1 16,2 3-1-16,4-1 0 15,3 0 0-15,4 0 0 16,2 0-1-16,3-3 1 0,1-2-1 15,3 0 0-15,0-3 0 16,0-1 0-16,0-3-1 16,0-2 1-16,1 0-1 0,1-5 0 15,-3-3 1-15,1-3-1 16,-2-1-1-16,0-4 1 16,-4 0-1-16,0 0 1 15,-3-2-2-15,-8 2 1 16,-3 0-1-16,-8 3 1 0,-3 1-1 15,-9 3 0-15,-4 2-1 16,-6 1-2-16,-4 5-7 16,-12 1-19-16,0 0-53 0,0 0-1 15,0-10-6-15,-10 7-7 16,-5-4-1-16</inkml:trace>
  <inkml:trace contextRef="#ctx0" brushRef="#br0" timeOffset="139373.0574">7365 13603 32 0,'-12'-3'72'0,"2"-9"-2"16,7 1-2-16,2-6-3 0,2-3-61 15,11 7 2-15,3 2 1 16,8 3 0-16,-1 3 0 16,6 5 1-16,13 0 2 15,4 6-1 1,4 6 1-16,2 0-2 15,1 3 0-15,1-1-1 16,2 1-1-16,-2 1-1 0,-15-6-1 16,-2 1-1-16,0-3 0 15,-2-1-1-15,0-3-5 16,4 0-12-16,-5 2-38 16,10-6-23-16,0-6-4 0,-4-7-6 15,-1-2-4-15</inkml:trace>
  <inkml:trace contextRef="#ctx0" brushRef="#br0" timeOffset="141682.6117">7312 13791 19 0,'0'0'23'16,"0"0"-4"-16,8 5 0 15,9 0-2-15,6 1-2 16,13-2-1-16,7 1 4 16,11-3-2-16,12-2 0 0,7-3-1 15,6-5-1-15,1-3-2 16,5-2-2-16,-5-2 0 15,2 2-4-15,-3 1-5 16,-4 1-16-16,-9 4-41 16,-1 3-4-16,-5 2-3 0</inkml:trace>
  <inkml:trace contextRef="#ctx0" brushRef="#br0" timeOffset="142581.7662">12412 13109 53 0,'-22'-48'71'16,"5"-1"0"-16,1 2-2 0,7 3-48 15,1 6 0-15,5 5-3 16,3 12-7-16,1 6-3 15,-1 15-3-15,0 0-1 16,12 0-1-16,-7 8-2 16,2 11 1-16,2 9 1 15,-3 4 1-15,5 3-2 0,-2 2 3 16,3 2-2-16,5-4 1 16,2 0 2-16,8-10-2 15,11-8 0-15,18-12 1 0,14-9-1 16,23-17 1-16,18-14 0 15,23-15-1-15,16-12-1 16,23-12-5-16,11-8-15 0,4-14-51 16,9 6-7-16,-3-2-6 15,-2 1-4-15,-11-5-1 16</inkml:trace>
</inkml:ink>
</file>

<file path=ppt/ink/ink5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24:04.539"/>
    </inkml:context>
    <inkml:brush xml:id="br0">
      <inkml:brushProperty name="width" value="0.05292" units="cm"/>
      <inkml:brushProperty name="height" value="0.05292" units="cm"/>
      <inkml:brushProperty name="color" value="#FF0000"/>
    </inkml:brush>
  </inkml:definitions>
  <inkml:trace contextRef="#ctx0" brushRef="#br0">20106 10694 37 0,'-15'-21'68'0,"5"-6"-4"15,3-2 0-15,6 1-45 16,5 6-5-16,11 4-9 16,4 5-7-16,11 2-11 0,5 7-17 15,-2-2-27-15,10 6-7 16,-5 1-3-16</inkml:trace>
  <inkml:trace contextRef="#ctx0" brushRef="#br0" timeOffset="178.3504">20104 10792 9 0,'-37'11'58'16,"6"-4"0"-16,8-7-3 15,9-21-37-15,14 21-20 16,6-13-22-16,19 13-29 0,12-4-6 15,5-4 2-15</inkml:trace>
  <inkml:trace contextRef="#ctx0" brushRef="#br0" timeOffset="1264.0833">21479 10231 10 0,'-5'-14'53'0,"-5"-3"5"0,-23-2-32 16,24 6 0-16,1 0-3 15,3 1-4-15,-4 1-2 0,-1 4-3 16,-5 3-1-16,2 3-3 16,-10 3-1-16,2 7-2 15,-5 9-3-15,0 2 0 16,-2 9 0-16,2-1-1 0,0 7 0 16,6 3 0-1,3-2 0-15,7 0 0 16,5-3-1-16,5-1 1 0,10-7-1 15,2 0 2-15,7-8-2 0,1-5 0 16,4-3 0-16,-2-5 1 16,1-1-1-16,-3-3 1 15,-3 0 0-15,-5 0 0 16,-2-2 0-16,-10 2 0 0,0 0-1 16,0 0 0-16,-8 0-1 15,-7 8 1-15,-7 5-2 16,-1 2 1-16,-5 8-1 0,1 4 0 15,-3 4 1-15,6 1-1 16,3 3 1-16,6-1 0 16,9 0 0-16,6-3 0 0,10-2 0 15,11-8-3-15,13-2-8 16,5-8-15-16,10-6-31 16,7-2-16-16,3-5-5 15,1-12-2-15</inkml:trace>
  <inkml:trace contextRef="#ctx0" brushRef="#br0" timeOffset="1943.0202">21739 10531 25 0,'15'-60'66'0,"2"2"2"0,-7 3-33 15,-4 5 1-15,0 9-3 16,-3 8-10-16,-2 9-5 16,-1 12-5-16,0 12-4 15,-12 0-3-15,2 19-2 0,1 7 0 16,-3 11-1-16,4 9 0 15,-4 8 1-15,4 6 1 16,0 1-1-16,4 2-1 16,2-1 0-16,0-2-1 0,1-6 0 15,-3-7-1-15,4-5 1 16,0-13 0-16,0-4 1 16,-1-9 0-16,1-16 1 15,0 0 0-15,0-10-2 0,0-12 1 16,5-9 0-16,0-6-1 15,4-9-1-15,3-5 0 16,4-5 0-16,4-4-2 16,5-1 1-16,3 2-1 0,1 1 0 15,2 5 0-15,3 8 0 16,-2 8-1-16,-4 10 0 16,-2 9 1-16,-3 14-1 15,-3 6 1-15,-5 16 0 0,-3 9 0 16,-8 10 1-16,-5 7 1 15,-5 4 0-15,-6 2 0 16,-6-4 0-16,-2-1 0 0,-4-7 0 16,3-5-1-16,1-9 1 15,4-6-1-15,7-7 1 16,9-11-1-16,-11 8 1 16,11-8-1-16,0 0 0 0,13-7 0 15,1 3-1-15,0 4 0 16,7 0-1-16,0 6 1 15,2 5 0-15,2 7 1 16,0 4-1-16,-5 3 1 16,-1 3 0-16,-2 0 1 0,-12 2 0 15,-4-2 1-15,-5 3 0 16,-12-4 0-16,-7 1-2 0,-7 2 3 16,-5-3-1-16,-2-2 0 15,0 2-4-15,4-6-7 16,6-2-14-16,5 0-16 15,5-9-30-15,17-10-10 0,0 0-6 16,10 0 1-16</inkml:trace>
  <inkml:trace contextRef="#ctx0" brushRef="#br0" timeOffset="2187.3326">22564 10389 0 0,'32'-36'68'15,"-6"6"4"-15,-11 6-3 16,-7 4-3-16,-8 20-53 16,0 0 3-16,-1 8-3 15,-6 20-3-15,-2 6-5 0,3 10-1 16,-7 6 0-16,7 7-1 16,-5 1 0-16,4 1-3 15,0-3-3-15,1-6-5 16,5-3-8-16,-1-7-10 0,2-4-15 15,3-6-22-15,9-7-11 16,3-8-1-16</inkml:trace>
  <inkml:trace contextRef="#ctx0" brushRef="#br0" timeOffset="2630.7108">22829 10554 20 0,'4'-35'75'0,"-3"5"-1"15,6-2-1-15,-1 4-7 16,33-1-51-16,-20 7-4 16,8 2-6-16,4 6-3 15,4 0-1-15,8 6-1 0,-3 2 0 16,0 2 0-16,-5 3-1 16,2 1-2-16,-13 2-1 15,1 5-1-15,-11-2-1 0,-1 2-2 16,-13-7 1-16,9 11 1 15,-9-11-1-15,0 0 4 16,-9 7 0-16,0-7 2 16,-3 0 2-16,-1-4 2 0,4-2 2 15,-6-2 1 1,1 2 2-16,0-2 1 0,3 3 2 16,-2 0-1-16,5 5-1 15,-4 0 0-15,4 11 1 0,-2 5-3 16,4 7 0-16,-3 3-2 15,4 9 0-15,-1 3-1 16,0 7 0-16,2 3 0 16,2 2-2-16,0 2-2 0,-1-1-4 15,1 3-5-15,-4-5-14 16,2 0-31-16,3 3-22 16,-1-7-5-16,-2-10-5 15</inkml:trace>
  <inkml:trace contextRef="#ctx0" brushRef="#br0" timeOffset="3365.228">20381 11753 73 0,'-28'14'80'16,"10"-8"-2"-16,18-6-5 16,6 0-2-16,20-4-63 0,25 0-3 15,16-1-2-15,16 0 2 16,18-2 0-16,14-1 0 15,10-2 0-15,9 0 1 0,11-3 0 16,5 0 1-16,8-3 1 16,6-1-3-16,6-3 3 15,4-3-2-15,6-2 1 16,1-4-1-16,-1 1-2 16,2-3 0-16,-3-2-1 0,-7 0-1 15,-8 1-1-15,-10 1 0 16,-11 4 0-16,-10 0 0 15,-9 2-1-15,-16 4-1 16,-11 1-3-16,-5 4-4 0,-6-3-7 16,0 2-15-16,-9 2-38 15,6-9-14-15,7-10-9 0,1-11-4 16,8-17 2-16</inkml:trace>
  <inkml:trace contextRef="#ctx0" brushRef="#br0" timeOffset="4243.0302">21894 11817 24 0,'1'-53'73'0,"4"-2"1"0,2-1-4 15,2 3-4-15,-1 13-57 16,3 11 1-16,6 19-3 16,-3 13 0-16,-1 24-1 0,-3 18 0 15,1 17 0-15,-4 16 1 16,-1 12 1-16,0 9-2 15,-6 10 0-15,-1 5-2 0,-1 0-2 16,-4-2-2 0,-3-4-3-16,-2-8-5 0,1-6-7 15,-2-8-16-15,2-16-21 16,7-12-23-16,2-16-4 0,2-16-1 16</inkml:trace>
  <inkml:trace contextRef="#ctx0" brushRef="#br0" timeOffset="4563.9442">22646 11994 49 0,'11'0'62'16,"-11"7"-2"-16,-14 7-1 15,-48 10-52-15,30 1 2 16,-9 9-1-16,-2 0 2 15,-6 0-1-15,1-3 1 0,1-5-1 16,7-6 0-16,6-6-2 16,11-2-2-16,5-2-1 15,7 3-1-15,10-1 1 16,3 7-1-16,9 2 0 16,7 10 0-16,1 3 0 0,9 7 1 15,5 3-5-15,1-1-8 16,6 0-26-16,6 5-30 15,-5-7-7-15,0-5-4 16,-4-11 1-16</inkml:trace>
  <inkml:trace contextRef="#ctx0" brushRef="#br0" timeOffset="4895.3907">22806 12504 10 0,'-15'-6'66'0,"0"6"4"15,-5 3-4-15,0 10-3 16,-2 5-56-16,4 7 0 16,3 7-1-16,13 1-1 15,2-1-1-15,12-2-2 0,12-6 1 16,1-5 0-16,12-12 1 16,1-7 2-16,5-4 1 15,-5-14 1-15,3-3 0 16,-13-11 2-16,-5 1 0 0,-11-7 0 15,-11 2 1-15,-9 1-2 16,-15 3-1-16,-12 7-1 16,-13 2-1-16,-2 10-1 0,-4 4-2 15,2 9-2-15,1 2-6 16,11 12-8-16,8 6-18 16,13 1-30-16,18 10-15 15,8 4-9-15,20-3-2 0</inkml:trace>
  <inkml:trace contextRef="#ctx0" brushRef="#br0" timeOffset="23626.1201">23244 10348 25 0,'-19'-27'39'0,"4"-4"3"15,-2-1-2-15,8 4-2 16,-1-8-5-16,5 4-4 16,-3-7-5-16,3 0-4 0,1-3-2 15,-5 1-3-15,3-3-3 16,-5 0-2-16,-4 0-2 16,-3 0-1-16,-6 3-2 15,-7 1 0-15,-6 3-2 0,-9 2-1 16,-10 6-1-16,-12 5 1 15,-4 4-1-15,-9 6 0 16,-6 4 0-16,-9 7 1 16,-7 2-1-16,-2 5-1 0,-4 6 0 15,0 4 0-15,-2 5 0 16,1 2 1-16,1 4-1 16,0 0 0-16,8 4 0 0,0 2 1 15,6 1-1-15,2 3 0 16,2-1 0-16,3 5 0 15,7 1 0-15,4 4-1 0,1 1 1 16,9 2-1-16,2 1 1 16,8 2-1-16,8 2 1 15,7 1 1-15,6 1-1 16,11-2 0-16,8 0 0 0,5 1 0 16,10 0 0-16,2 2 1 15,15 0-1-15,4-1 0 16,8 0 0-16,7-1 1 0,8-1-1 15,4 0 2-15,8-2 0 16,5-2 0-16,7-4 0 16,0 0 1-16,5-4-1 15,6-1 0-15,1-6 2 16,1-1-2-16,5-5-1 0,-1 0 1 16,3-4-1-16,4-5 1 15,0-3-1-15,2-2 1 16,2-4-1-16,2-3 0 15,1-3 1-15,-1-3-1 0,1 0 0 16,-1-6 0-16,3-2 0 16,-5-4 0-16,2-4 0 15,4-1 0-15,-6-4 0 0,-1-2-1 16,-2-5 1-16,0 1-1 16,-4-3 1-16,-3-2 0 15,-7-3-1-15,-3-2 0 0,-6-1 0 16,-2-2 1-16,-6 0 0 15,-5-3-1-15,-4-2 1 16,-7-2-1-16,-3 0 2 16,-7-2 0-16,-7-1-1 15,-5 2 1-15,-6-1-1 16,-4 1 0-16,-7 0 1 0,-5 4-1 16,-1-2 0-16,-10 4 0 15,-6 1-1-15,-3 1 1 0,-3 2-1 16,-3 0 1-16,-5 2-1 15,-5 4 0-15,-2 2 0 16,-1 1 0-16,0 5-1 16,-3 5 0-16,-1 8-3 0,0 6-6 15,-3 12-20-15,5 22-48 16,-19 15-4-16,-11 12-5 16,-16-3-4-16</inkml:trace>
  <inkml:trace contextRef="#ctx0" brushRef="#br0" timeOffset="30765.6109">23592 10891 5 0,'-18'-15'62'16,"5"-3"1"-16,4-1-4 15,3 3-44-15,5 1 0 16,1 15-4-16,12-12-1 0,4 10-3 15,6 1 0-15,5 1 2 16,11-2 1-16,7 1 2 16,8-4 0-16,5-1 0 0,13-3-2 15,7-1 0-15,8-3-2 16,3-2-1-16,3 0-1 16,0-3-1-16,0 0 0 15,-1 2 0-15,-7 0 1 0,-5 0-2 16,-8 2 0-16,-10 0 1 15,-8 3-1-15,-6 2-1 16,-11 2 0-16,-10-1 0 16,-8 3 0-16,-4 2-1 0,-14 3-1 15,10-4-2-15,-10 4-7 16,0 5-21-16,-9 7-43 16,-3 4-6-16,-6-6-5 15,-2-5-2-15</inkml:trace>
</inkml:ink>
</file>

<file path=ppt/ink/ink5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23:47.270"/>
    </inkml:context>
    <inkml:brush xml:id="br0">
      <inkml:brushProperty name="width" value="0.05292" units="cm"/>
      <inkml:brushProperty name="height" value="0.05292" units="cm"/>
      <inkml:brushProperty name="color" value="#FF0000"/>
    </inkml:brush>
  </inkml:definitions>
  <inkml:trace contextRef="#ctx0" brushRef="#br0">23734 6740 20 0,'3'-50'85'0,"-3"5"-1"0,-1 6-3 16,-5 7-4-16,-1 6-47 15,5 8-13-15,-2 6-5 16,4 12-5-16,0 0-2 16,0 26-3-16,3 10-1 15,0 12-2-15,2 13 2 0,2 13-1 16,-5 8 2-16,-2 9 0 15,-3 4 0-15,-5-1-3 16,0-4-3-16,-4-4-8 0,0-13-10 16,4-11-21-16,6-7-28 15,-1-21-12-15,4-14-4 16,-1-20 0-16</inkml:trace>
  <inkml:trace contextRef="#ctx0" brushRef="#br0" timeOffset="343.7161">23932 6994 6 0,'28'-67'72'16,"-1"3"0"-16,1 17-11 16,-3 8-12-16,1 15-10 15,-6 14-12-15,-1 8-9 0,-13 11-5 16,-3 12-3-16,-7 9-3 16,-13 8-3-16,-5 7 1 15,-8 5-1-15,-8 1-2 16,-5 2 0-16,-2-3-1 0,2-9 0 15,6-6 0-15,6-8 0 16,6-9 0-16,10-9 0 16,15-9 1-16,0 0 0 15,9-5 0-15,10-4 0 0,3 2 1 16,3 2 0-16,5 5 0 16,0 5 1-16,1 12-1 15,-1 8 0-15,1 10 0 16,-3 6-1-16,2 7-2 0,-3-1-3 15,4 6-18-15,1 1-48 16,-2-15-10-16,1-6-6 0,3-13-5 16</inkml:trace>
  <inkml:trace contextRef="#ctx0" brushRef="#br0" timeOffset="761.0405">24511 7364 36 0,'-1'12'76'0,"1"-12"2"16,4 13-2-16,7-13-39 16,5 0-6-16,0-8-5 15,4-5-5-15,1-2-4 0,-3-4-5 16,-2-2-2-16,-2-2-3 15,-5 1 0-15,-2 0-1 16,-4 2-2-16,-3 1 0 0,-4 4-2 16,-3 6 0-16,-7 3 0 15,-2 6 0-15,-2 7 0 16,-2 11-1-16,2 7 1 16,-2 5 0-16,5 8 0 0,4 3 0 15,1 2 0 1,7 2 1-16,3-2-2 0,9-4 0 15,5-5 0-15,7-7 1 16,7-5-2-16,4-9 0 0,5-5-4 16,4-8-5-16,9-4-21 15,-1-10-52-15,-2-4-2 16,3-5-5-16,-4-4-8 16</inkml:trace>
  <inkml:trace contextRef="#ctx0" brushRef="#br0" timeOffset="1109.5765">25335 7161 66 0,'-12'3'85'0,"1"0"-3"15,3-3-4-15,1 28-26 16,7-28-31-16,0 0-8 0,17-9-2 15,2 0-12-15,7-1-21 16,4-1-51-16,0-1-5 16,0 2-5-16,-5 1-5 15</inkml:trace>
  <inkml:trace contextRef="#ctx0" brushRef="#br0" timeOffset="1286.8576">25397 7327 47 0,'-14'13'87'0,"4"-3"-4"16,10-10-2-16,0 0-6 15,12 0-54-15,12-3-16 0,5-10-20 16,0 0-56-16,17-4-6 16,9-4-6-16,8-3-6 15</inkml:trace>
  <inkml:trace contextRef="#ctx0" brushRef="#br0" timeOffset="2136.6496">26275 6792 59 0,'-4'-36'80'0,"0"10"-4"16,0 6-3-16,1 9-42 0,3 11-6 15,-6 11-7-15,6 15-4 16,-3 9-6-16,3 12-3 0,-3 7 0 15,1 10 0-15,0 3-2 16,0 2-1-16,0-3-4 16,0 0-6-16,-1-7-17 15,0-10-29-15,3-4-21 16,0-12-7-16,0-9-3 16</inkml:trace>
  <inkml:trace contextRef="#ctx0" brushRef="#br0" timeOffset="2518.6005">26509 6801 61 0,'22'-54'82'0,"-3"15"-3"0,-5 12-2 16,-1 17-35-16,-13 10-13 16,9 15-8-16,-11 16-9 15,-9 6-5-15,-7 10-1 0,-2 4-2 16,-6 6-1-16,-4 0-2 15,0-2-1-15,1-4 1 16,-1-8-1-16,5-6-1 16,0-8 0-16,10-9 0 0,2-6 0 15,13-14 1-15,-10 3-1 16,10-3 1-16,6-16 0 16,0 2 0-16,5-2 1 15,-2 2-1-15,6 0 1 16,-5 5 0-16,3 5 0 0,4 4-1 15,0 11 1-15,0 8 0 16,2 9 0-16,-1 5 0 16,0 7-4-16,0 4-6 15,2 3-12-15,0-4-21 0,-4-1-32 16,6-5-9-16,1-8-5 16,2-7 0-16</inkml:trace>
  <inkml:trace contextRef="#ctx0" brushRef="#br0" timeOffset="2907.3736">26890 7129 75 0,'0'-23'82'16,"0"7"-3"-16,0 16-3 0,-10-4-40 16,1 11-11-16,-1 13-8 15,-2 6-6-15,2 9-4 16,0 4 0-16,5 4-3 15,1 0 1-15,4 2-2 0,3-4 0 16,6-4 0-16,9-7-1 16,3-7 1-16,4-7-1 15,0-9 1-15,3-7 1 16,-2-9 1-16,-1-6 0 0,-5-8 2 16,-5-7-1-16,-2-3 0 15,-5-6-1-15,-7-1 0 16,-1-2-2-16,-9 2-1 15,-4 2 0-15,-4 6-1 0,-6 8-1 16,-4 9-1-16,-4 15 2 16,-4 9-2-16,1 13 2 15,4 10-2-15,4 5-3 0,6 4-7 16,15 1-35-16,5-2-37 16,6-5-2-1,14-5-7-15,8-7-6 0</inkml:trace>
  <inkml:trace contextRef="#ctx0" brushRef="#br0" timeOffset="3362.6265">27684 7134 20 0,'-26'-3'90'16,"3"1"-1"-16,7-1-5 0,8 1-5 16,8-37-25-16,7 30-38 15,16 1-6-15,3 0-5 0,11 0-3 16,-1-3-3-16,2 4-3 15,-5 0-5-15,-3 4-10 16,-9 0-22-16,-13 3-37 16,-8 0-6-16,2 8-5 0,-2-8-1 15</inkml:trace>
  <inkml:trace contextRef="#ctx0" brushRef="#br0" timeOffset="3567.6148">27743 6903 63 0,'-9'-23'87'0,"-1"1"-1"16,2 6-7-16,-1 2-29 0,9 14-14 16,0 0-12-1,-3 6-9-15,3 19-7 0,0 7-2 16,3 12-2-16,2 5-1 16,0 8 0-16,-1 3-3 15,2 3-8-15,-5-3-33 0,9-5-39 16,-2-5-3-16,2-9-5 15,8-7-7-15</inkml:trace>
  <inkml:trace contextRef="#ctx0" brushRef="#br0" timeOffset="4025.9872">28508 6621 26 0,'-12'-33'85'0,"1"4"1"0,-1 1-4 16,2 8-6-16,-26 6-45 15,36 14-10-15,-9 3-5 16,9 18-6-16,-1 8-4 15,1 10-2-15,-1 10-2 16,0 8 1-16,-2 7-1 0,-3 5 0 16,0-1-2-16,-1-4-1 15,1-3-5-15,-4-8-9 16,5-7-19-16,1-5-44 16,1-14-4-16,3-8-7 0,0-19-2 15</inkml:trace>
  <inkml:trace contextRef="#ctx0" brushRef="#br0" timeOffset="4372.3369">28664 6599 69 0,'13'-29'82'0,"-3"11"-3"0,-10 18-4 16,0 0-35-16,-14 23-15 15,-7 4-10-15,-1 4-5 16,-7 6-5-16,0 0-1 15,-4 2-3-15,2-6 1 16,2-1-2-16,5-7 1 0,4-5-1 16,6-6 0-16,6-4 2 15,8-10 0-15,-6 9 0 16,6-9 0-16,11 4 1 16,2 3 0-16,5 5 0 0,0 4 1 15,4 3-2-15,2 6 1 16,4 5-1-16,1 3 0 0,0 0-2 15,2 1 0-15,-3-5-7 16,4 2-11-16,-3-7-28 16,-3-3-31-16,0-6-6 15,-3-7-5-15,-3-5-2 0</inkml:trace>
  <inkml:trace contextRef="#ctx0" brushRef="#br0" timeOffset="4739.5735">28950 6940 55 0,'-12'0'79'0,"1"6"-2"15,1 11-2-15,-5 5-39 16,8 3-11-16,-1 8-7 16,5-2-5-16,0 4-2 15,3-4-4-15,6 0 0 0,6-4-2 16,8-5 1-16,4-4-2 15,5-10 0-15,4-2 0 16,3-6-1-16,-1-6 0 16,-2-7 1-16,-1-7 1 0,-6-5 0 15,-5-4 0-15,-5-4 1 16,-5-3 0-16,-7-1 0 16,-4 1-2-16,-3 4-1 15,-13 1-1-15,-1 9-1 0,-6 5 0 16,-4 13-2-16,-1 5 0 15,-2 12 0-15,3 3-3 16,4 10-7-16,1-2-30 0,11 5-41 16,6-2-2-16,5-3-6 15,6-2-6-15</inkml:trace>
  <inkml:trace contextRef="#ctx0" brushRef="#br0" timeOffset="5318.0772">29807 6867 7 0,'0'0'75'0,"-13"0"3"15,13 0-2-15,0-6-5 16,9 1-48-16,5-1-9 16,4-1-5-16,0 2-3 0,4-5-16 15,2-1-49-15,0 8-11 16,-2-1-7-16,0 0-4 0</inkml:trace>
  <inkml:trace contextRef="#ctx0" brushRef="#br0" timeOffset="5575.8867">30195 6397 36 0,'-5'-23'87'0,"-1"3"-2"16,1 4-4-16,-1 3-4 16,6 13-49-16,-14 0-9 15,8 17-4-15,-1 13-5 0,1 9-6 16,-4 13 0-16,2 6-2 16,-1 9 1-16,-1 2-2 15,3 2-4-15,-2-4-8 16,5-2-29-16,4-7-40 0,0-9-3 15,0-9-5-15,2-13-5 16</inkml:trace>
  <inkml:trace contextRef="#ctx0" brushRef="#br0" timeOffset="5855.5758">30330 6632 26 0,'16'-39'86'16,"0"7"-1"-16,-7 10-6 15,-6 8-2-15,-3 14-46 16,-12 3-13-16,-4 11-6 16,-4 1-5-16,-2 5-4 0,-4 2-2 15,0 0 0-15,0 0-1 16,4-4 1-16,2-1-1 16,7-6 0-16,3 0 0 15,3-1 0-15,4-2-1 0,3 4 1 16,1 2 0-16,8 3-1 15,3 4 0-15,3 6-7 16,0 0-20-16,0 4-47 16,12-2-4-16,0 0-5 0,3-2-4 15</inkml:trace>
  <inkml:trace contextRef="#ctx0" brushRef="#br0" timeOffset="6324.2145">30775 6845 69 0,'1'-11'83'0,"-1"11"-3"0,-9-9-3 16,-6 9-34-16,2 3-17 16,0 10-8-16,-4 3-8 15,-1 3-3-15,2 6-2 0,7 1-1 16,-1-1-1-16,8 1-2 15,2-4 1-15,2-5-1 0,8-3 0 16,3-9 0-16,2-5 1 16,-2-3 1-16,1-13-1 15,-3-6 0-15,2-3 1 16,-5-6 1-16,1-2-1 0,-4-2 2 16,2-2-1-16,-4-2 2 15,1 0-1-15,0 0 1 16,0 3 0-16,-1 0 0 15,2 7 0-15,-2 3-2 16,-1 8 0-16,-1 7-1 16,-1 11-1-16,0 14 0 0,0 10 0 15,-2 9-2-15,-3 7 0 16,0 10 0-16,-1 4 0 16,0 4 0-16,2-6 0 15,2 0 0-15,2-7-5 0,2-4-7 16,1-11-25-16,9-5-48 15,6-8-3-15,7-7-7 16,5-6-5-16</inkml:trace>
  <inkml:trace contextRef="#ctx0" brushRef="#br0" timeOffset="6657.1819">31140 6439 82 0,'-1'-9'93'16,"-1"-1"-3"-16,2 0-7 0,0 10 0 15,1-10-61-15,10 14-8 16,3 14-4-16,2 16-4 0,-1 8-1 15,0 17-2-15,-3 11 0 16,-4 11-1-16,-8 6-1 16,-6 4-2-16,-9-2-3 15,-7-1-6-15,-9-10-14 0,-12-10-55 16,-4 5-8-16,-15-8-3 16,-12-9-8-16,-11-7 0 15</inkml:trace>
  <inkml:trace contextRef="#ctx0" brushRef="#br0" timeOffset="7051.9764">28489 6302 26 0,'-22'-31'73'15,"-1"12"-1"-15,-1-8-4 0,0 29-29 16,1 21-8-16,-4 19-7 15,4 19-8-15,1 20-4 16,-4 21 0-16,6 18-1 16,2 12-1-16,6 6-4 15,4 2-2-15,7 1-3 0,7-8-4 16,9-12-8-16,16-10-20 16,35-13-43-1,15-23-6-15,16-21-3 16,19-24-5-16</inkml:trace>
  <inkml:trace contextRef="#ctx0" brushRef="#br0" timeOffset="7538.4375">31741 6586 78 0,'8'-41'87'0,"-5"-2"0"0,-3 7-5 16,2 5-39-16,-2 11-8 15,0 5-11-15,0 15-7 16,0 0-5-16,-6 25-3 0,4 13-3 15,2 12-2-15,-3 7 0 16,-2 12-1-16,-1 5 0 16,-4 1-1-16,4-2-3 15,0-8-4-15,1-3-5 16,-3-16-16-16,3-13-50 0,-1-1-10 16,3-15-6-16,3-17-4 15,-9 0-2-15</inkml:trace>
  <inkml:trace contextRef="#ctx0" brushRef="#br0" timeOffset="7825.2924">31685 6691 11 0,'6'-73'84'15,"7"3"4"-15,-2 0-3 0,8 8-6 16,5 5-36-16,3 10-16 16,7 13-8-16,2 10-7 15,3 17-2-15,-2 10-3 0,5 17-2 16,-9 13 0-1,4 12 0-15,-3 7 0 0,-8 4 0 16,-8 3-2-16,-5-1 1 16,-6-2-1-16,-7-4 0 15,-6-1 0-15,-15-6-2 0,-6-2 1 16,-9-4 0-16,-4-3-2 16,-3 0-3-16,-3-6-5 15,2 0-17-15,4-6-59 16,3-6-4-16,0-4-4 0,10-2-7 15,3-3-3-15</inkml:trace>
  <inkml:trace contextRef="#ctx0" brushRef="#br0" timeOffset="8102.2779">31384 7381 24 0,'11'3'89'0,"12"-3"1"0,17-5-3 16,11-7-2-16,13-7-40 15,10 2-23-15,8-3-2 0,9 0-7 16,-3 1-3-16,5 3-3 16,-12 0-3-16,-4 4-1 15,-15 1 0-15,-5 1-2 0,-10 3-1 16,-17-1-5-16,-4 7-9 15,-14 6-54-15,-12-5-18 16,0 0-4-16,-3 13-6 16,-13 0-6-16</inkml:trace>
  <inkml:trace contextRef="#ctx0" brushRef="#br0" timeOffset="8679.9896">32099 7726 36 0,'-2'-13'85'16,"2"-5"1"-16,-4 1-3 16,3 0-4-16,-9 4-53 0,4 0-9 15,-8 5-3-15,1 5-4 16,-1 3-2-16,0 5-1 15,-5 7-2-15,-3 4 0 0,7 6-1 16,-10 2 0-16,14 3-1 16,-6-3 0-16,5 4 0 15,4-6-1-15,2 1-1 16,6-4 0-16,2-4 0 16,11-2 0-16,-7-2 0 0,11-3-1 15,-1 0 1-15,-3-5 0 16,1 1-1-16,4-1 1 15,-1-1 0-15,-4-1-1 16,3 1 0-16,-2 1 1 16,-14-3-1-16,13 10 0 0,-13-10 0 15,1 18 0-15,-7-4 0 16,-4 5 0-16,-9 5 1 16,-4 5-2-16,-4 1 2 0,2 5 0 15,-4-1 0-15,10-1 0 16,-5 1-1-16,6-4 1 15,14-3 0-15,4-7-1 0,16-3 1 16,11-7-1-16,12-5 2 16,-4-5-1-16,15-2 0 15,2-9 1-15,-8-2-2 16,0-1 1-16,-3-4-1 0,-6 4-5 16,-15-8-19-16,-5 7-59 15,11-3-5-15,-13 0-3 16,6-2-7-16,-3-4-4 15</inkml:trace>
  <inkml:trace contextRef="#ctx0" brushRef="#br0" timeOffset="61118.2669">27020 7648 308 0,'0'0'0'16,"7"-9"0"-16,-7 9 0 15,0 0-4-15,0 0-6 16,10 4-8-16,-10 5-12 0,0 3-19 16,0 8-20-16,-10 3-2 15</inkml:trace>
  <inkml:trace contextRef="#ctx0" brushRef="#br0" timeOffset="61514.9576">26113 8062 13 0,'-22'0'47'0,"8"14"-34"16,14-14 11-16,0 0-3 15,-1-5-2-15,9 3-2 16,14-2 0-16,6-1-1 15,8-2 1-15,5-1 0 0,13-2-5 16,2-1 0-16,13-2-3 16,4-1-2-16,5-1-1 15,3 0-2-15,1-2-1 16,3-2-1-16,-5 2 1 16,2-1-2-16,-10 3 1 0,-5-1-1 15,-7 7 1-15,-7-3 0 16,-10 4-1-16,-5 6 0 15,-9 1-2-15,-4 0-4 0,-9 1-9 16,-4 4-8-16,-9 7-16 16,-37 14-27 15,-15-1-5-31,-11 2 1 16</inkml:trace>
  <inkml:trace contextRef="#ctx0" brushRef="#br0" timeOffset="61859.7313">26290 8215 5 0,'16'0'24'15,"7"-4"6"-15,2-3-2 0,12-2 2 16,-1-3-4-16,18-4-4 16,6 0-3-16,5-3-3 0,5-1-2 15,2 0-3-15,1 0-1 16,-1 0-1-16,2 1-1 16,-7 2-2-16,-4 1 0 0,-7 1-1 15,-6 2-1 1,-8 3-1-16,-3 1 0 0,-10 1 0 15,-4 2-2-15,-9 2 0 0,-8 1-4 16,2 3-12 0,-10 0-15-16,0 0-25 15,12 6-12-15,-12-6-2 0</inkml:trace>
  <inkml:trace contextRef="#ctx0" brushRef="#br0" timeOffset="64027.8997">32579 6120 13 0,'-6'-43'15'0,"-9"-3"-3"16,1 0-2-16,-4 1-1 15,-11 5-2-15,-6 4-3 16,-2 7-1-16,-10 9-3 16,-5 2 0-16,-5 9-3 0,-6 6 3 15,-9 2 0-15,5 7 3 16,-3 4 0-16,-4 7 5 16,0 1 0-16,3 6 1 0,-6-1 3 15,6 9-1-15,6 4-2 16,4 3 1-16,3 6-2 15,4-1-2-15,7 10-2 16,2 2 0-16,11 5-1 0,2 1 2 16,2-2-2-16,7 9 2 15,3-1-2-15,8 2 2 16,8 0 0-16,4-1 0 16,3 0 0-16,10-3-1 15,10-1 2-15,0-9-1 0,10-5-1 16,4-4 0-16,-2-9 1 15,8-4 0-15,-3-9 1 0,7-2 0 16,-3-7 2-16,9-5 0 16,8-2 0-16,0-5-1 15,8-3 0-15,2-1-2 16,2-6 1-16,1-4-2 16,1-2-1-16,-2-3 2 0,-2 0-1 15,-3-3 0-15,-6 0 1 16,-5-3 0-16,2 0-2 15,-3-4 1-15,0-1-1 16,-5-4-1-16,-4-1 0 0,-3-7-1 16,3-1 1-16,-1-4-1 15,-6-4 1-15,-8-3-1 16,1-3 1-16,-7-2-1 0,-6-1 0 16,-7-2 0-16,-4-2 0 15,-8-2 0-15,-1 2 0 16,-9 0-1-16,-8 3 0 0,-8 0 0 15,-6 2 2-15,-8 5-2 16,-4 2 1-16,-8 5-1 16,-18 3 1-16,1 4 0 15,-5 4 2-15,-7 3-3 16,-2 7-3-16,2 3 3 0,-3 3 0 16,0 7-1-16,13 5 1 15,-2 3-1-15,5 4 1 16,-5 8 0-16,4 6 0 15,-1 5 0-15,6 1 0 0,-2 6 0 16,3 1-1-16,8 5 0 16,0 3-1-16,14 3 1 15,4 3 0-15,4 4 0 0,4 4 0 16,8 4-1-16,1 5 2 16,4 0-1-16,6 0 0 15,2 6 1-15,3-1-1 0,6-1 1 16,7 1 0-16,3-6 0 15,7 2-1-15,4-4 2 16,3-4-1-16,7-3 1 16,3-6 0-16,5-4 0 15,-2-7 0-15,9 0 0 16,3-8 1-16,1-1 0 0,7-7 0 16,0-3 0-16,8-5 0 15,1-4-1-15,7-5 1 16,2 0 0-16,0-5 0 0,7-5-1 15,0-2 1-15,0-4-2 16,-7-3 1-16,4-2 0 16,-6-1 0-16,-1-7-1 0,-3 0 1 15,-10-7 0-15,-3 0 0 16,-4-7 1-16,7-2-1 16,-13-1 2-16,-3-4-1 15,-15-1-1-15,2-3-1 0,-8 2 1 16,-6-3-1-16,-7-2 0 15,-11-1 0-15,-3 1 1 16,-12-2-1-16,-9 0 1 0,-15 3-1 16,-5 0 1-16,-3 0 0 15,-13 5-1-15,-3 4 1 16,-4 3 0-16,-3 4-1 16,-2 4 0-16,-3 5 1 15,-4 3-2-15,-5 8 1 0,4 0-1 16,-3 6 0-16,2 5 0 15,3 4 1-15,2 4 0 16,7 5 0-16,1 10 1 16,0 6 0-16,8 14-4 0,0 8-6 15,2 16-9-15,8 10-12 16,5 13-21-16,7 12-20 16,7 6-9-16,6 3-4 0</inkml:trace>
  <inkml:trace contextRef="#ctx0" brushRef="#br0" timeOffset="67064.8849">18153 5421 3 0,'20'6'15'0,"8"-4"3"16,3-2 0-16,16-9 1 0,7-6 0 15,9-6-6-15</inkml:trace>
  <inkml:trace contextRef="#ctx0" brushRef="#br0" timeOffset="78720.2426">17788 13356 29 0,'3'-19'-7'0,"2"10"10"16,-5 9 1-16,12-8-3 15,-12 8-2-15,12-2-4 0,-12 2-6 16,10 2-2-16</inkml:trace>
  <inkml:trace contextRef="#ctx0" brushRef="#br0" timeOffset="80131.7669">26263 16644 19 0,'-35'-67'75'0,"5"-6"2"16,3-1-6-16,3-2-2 0,23 9-61 15,-10 11 1-15,10 12-3 16,1 13-4-16,0 9-2 16,1 11-1-16,-1 11-1 15,11 0 0-15,-7 21 1 0,-2 16-1 16,-2 16 1-16,-1 11 0 15,-1 13 1-15,-4 10-3 16,-2 12 2-16,0 2-3 16,-2 5-7-16,2-1-16 0,1-4-22 15,-1-5-18-15,6-51-8 16,-1 1 4-16</inkml:trace>
  <inkml:trace contextRef="#ctx0" brushRef="#br0" timeOffset="80779.3559">26521 16436 9 0,'27'-50'58'0,"-5"9"0"15,-5 8-1-15,2 17-47 16,-6 16-2-16,-2 22-4 0,-2 15-4 15,-5 8-4-15,0 7 2 16,-2 2 0-16,-2 3 1 16,-4-7-4-16,-5 2 4 0,-4-9 2 15,-2-5 4-15,-6-5 3 16,5-10 4-16,-4-5 4 16,4-8 0-16,-3-2 4 0,3-12-1 15,2-13-2 1,5-8-4-16,3-10-1 0,-1-5-5 15,5-8-2-15,2-8-1 16,3-5-1-16,13-3-3 0,6-1 2 16,5-2-2-16,10 2 0 15,1 5 0-15,4 2-1 16,2 11 0-16,1 8 0 0,-7 11-1 16,-5 7 0-16,-3 13 0 15,-6 8 0-15,-5 4-1 16,-5 11 1-16,-6 5 0 15,-4 5 0-15,-5 3 1 0,-1 1 0 16,-7-2 1-16,-4 0-1 16,-2-5 2-16,0 0-1 15,0-7 0-15,2-4 1 16,2-4 0-16,11-7 0 0,-15 8-1 16,15-8 0-16,0 0 0 15,0 0 0-15,0 0 0 16,14 6-1-16,-4 4 0 15,2 9 0-15,4 6 0 16,1 5 1-16,2 8-1 16,0 5 0-16,1 3 0 0,-1-1-3 15,2 5-6-15,-7-11-15 16,3 2-23-16,1 0-23 16,0-7-3-16,-2-11-1 15</inkml:trace>
  <inkml:trace contextRef="#ctx0" brushRef="#br0" timeOffset="81620.1441">27350 16201 12 0,'0'0'37'0,"0"0"-41"0,-1 7 3 16,0 9-3 0,0 3 0-16,-4 6 2 0,2 0-1 15,-2 4 2-15,-5-3 1 16,3 0 1-16,-5-1 2 0,3-4-1 16,-1-1 0-16,2-3 2 15,-2-5 3-15,5-2 3 16,5-10 1-16,-7 14 3 0,7-14 1 15,0 0 1-15,0 0 0 16,0 0-1-16,0 0-3 16,0 0-2-16,-1-9-3 15,1 9-2-15,0-11-2 16,0 11 0-16,0-10-1 0,0 10-1 16,0 0 0-16,2-11-1 15,-2 11 0-15,0 0 0 16,0 0 1-16,0-8-1 15,0 8 0-15,0-8 1 16,0 8-1-16,0-19 2 0,-1 6-1 16,0-3 0-16,-1-3 0 15,2-1 1-15,0-4-1 16,0-2 2-16,5 0-2 0,1-4 0 16,2-5 0-16,3 5 0 15,3-5-1-15,1 4 1 16,4-3-1-16,1 4 0 15,1-3 0-15,3 4 0 0,1 6 0 16,1-1 0-16,-2 7 0 16,5 0-1-16,-8 6-1 15,0 4 1-15,-3 7-1 0,-2 4-1 16,-5 7 1-16,-6 12-1 16,-3 2 0-16,-3 9 2 15,-6 6 1-15,-6 0-1 0,-1 2 1 16,-7-5 0-16,3-1 0 15,-2-10 2-15,1 0-1 16,4-10 1-16,2-6 0 16,4-4 1-16,9-6 0 15,-14 6-1-15,14-6 0 0,0 0-1 16,0 0-1-16,0 0 1 16,5-1-2-16,5 1 1 15,3 0 0-15,3 0-1 16,1 2 1-16,7 3-1 0,-1 3 1 15,6 1 0-15,-5 1-2 16,11 1-4-16,-9 1-8 16,8-3-12-16,3 6-17 15,-8-5-15-15,4 0 2 0</inkml:trace>
  <inkml:trace contextRef="#ctx0" brushRef="#br0" timeOffset="83442.172">23127 13450 17 0,'-2'-14'3'16,"2"14"-6"-16,-3-14-9 15</inkml:trace>
  <inkml:trace contextRef="#ctx0" brushRef="#br0" timeOffset="84789.8298">28304 13386 36 0,'-24'-6'50'15,"6"2"-31"-15,18 4 0 16,-10-5-3-16,10 5 2 0,12-3-1 16,7 0 2-1,5 0-1-15,13-3-3 0,13 0-1 16,8-3 0-16,13 1 0 15,10-4-2-15,14 1-1 16,8-1-1-16,18 1-1 16,3-3-2-16,4 0 2 0,10 1-3 15,3 0 1-15,2 1 1 16,-4 0-1-16,-2 3 1 0,-9-2 0 16,-7 4-1-16,-6 0 1 15,-16 1-1-15,-13 2-1 16,-12 1 0-16,-13 0 0 0,-18 1-1 15,-10-1 0-15,-11 3-1 16,-9-3 0-16,-13 3-1 16,0 0-2-16,0 0-1 15,0 0-3-15,-11 0-5 16,-9 0-8-16,-9 2-16 16,-7 10-37-16,-12-3-12 0,-10-3-4 15,-11-6-4-15</inkml:trace>
  <inkml:trace contextRef="#ctx0" brushRef="#br0" timeOffset="86496.4713">3629 14098 11 0,'0'0'21'0,"16"-6"-2"15,1 0-2-15,9 6-3 16,9 0 3-16,6 0 3 16,7 0-1-16,4 0-2 0,7 0 1 15,2 2-1-15,8 0 0 16,1-2 1-16,-2 7-1 16,10-7-3-16,1 1 0 0,6 1-1 15,0-1-2-15,3-1-1 16,0 3-4-16,3-2 0 15,3 1 1-15,-2 0-2 16,1 2 0-16,-4 1-2 0,2 3 1 16,-1-1 0-1,-2 3 0-15,2-1 1 0,-1-1-2 16,1 1 0-16,-3 5 1 16,4-5-1-16,-4 1 1 15,3-2-1-15,0 1-1 0,1-2 1 16,2 0 0-16,0-2 0 15,2-2 0-15,-1-1-1 16,1-1 0-16,2 0-1 0,5-1 1 16,-6 0-1-16,0 1 0 15,0-2 1-15,0-1-1 16,-1 0 0-16,5 0 0 16,-5-1 0-16,-2 1 0 0,4-2 0 15,-5 3 0-15,0-1 0 16,0 0 0-16,0-1 0 15,0 2 0-15,-1-1 1 16,1 2-1-16,1-1 1 16,-1 2-1-16,-1-1 1 0,2 0-1 15,-2 0 0-15,0 0 0 16,1 2 1-16,-1-1-1 16,1 0 0-16,2 1 0 15,0-2 1-15,2 0-1 0,2 0 1 16,-2 0-1-16,4 1 0 15,2-2 0-15,1 1 0 16,-3-2 0-16,5 1 0 0,-2-1 1 16,-1 2-2-16,2-1 0 15,-3 0 0-15,1 1 0 16,5-2 0-16,-5 2 1 16,6-1-1-16,-1 0 1 0,0 2-1 15,0-2 1-15,2 2-1 16,-3-1 1-16,-2 0 0 0,4 1-1 15,-5-2 1-15,6 0-1 16,-3 1 1-16,1-2-1 16,0 0 0-16,2-1 1 15,-2-1 0-15,0 2-1 0,1-2 1 16,1 2-1-16,-1-2 1 16,1 0 0-1,-5 1-1-15,-1 1 2 0,0-1-1 16,-1 0 0-16,-3 2 0 15,-3-3 1-15,-3 1 0 0,-4 1 0 16,0 0 0-16,-4-1-2 16,-4 1 2-16,-7 1 0 15,-3-1-1-15,-4 1-1 0,-10 0 1 16,-3 0-1-16,-11 2 1 16,-3-1-1-16,-8 0 1 15,-4 0 0-15,-5 0 0 16,-1 0-3-16,6 4-15 0,7 3-61 15,4-2-5-15,-1-2-3 16,-16-14-6-16,-9-14-1 16</inkml:trace>
  <inkml:trace contextRef="#ctx0" brushRef="#br0" timeOffset="90290.8022">12634 14227 13 0,'-2'-11'12'16,"2"11"-1"-16,-3-10-3 15,3 10-1-15,0 0 2 16,0 13-2-16,5 0-1 0,4 5 0 16,1 1 2-16,9 3 3 15,-1 3 3-15,8 0 0 16,-5 2 0-16,10 0 1 16,-8 1 1-16,8-1-3 0,-8 0 2 15,0-2-2 1,1-2 0-16,2-4 1 0,-2-2-1 15,6-7 0-15,2-4 1 16,5-6-1-16,7-5-2 16,7-10 0-16,8-11-1 15,15-7-3-15,10-8-1 0,8-7-2 16,10-7 1-16,12-8-1 16,2-3-1-16,9 0 1 0,0-3-1 15,-3 0 0-15,2-1 0 16,-4 5 0-16,-7 1-2 15,-9 7 0-15,-10 5 0 16,-9 5-1-16,-13 11 1 0,-7 4-1 16,-15 10 1-16,-8 6-1 15,-9 8-3-15,-10 17-52 16,-6 13-15 0,-11 6-5-16,-6-2-5 15,-6-2 0-15</inkml:trace>
  <inkml:trace contextRef="#ctx0" brushRef="#br0" timeOffset="99306.11">24997 12341 4 0,'1'-25'16'16,"-1"2"4"-16,0 7-4 15,-3-1 1-15,3 17-4 16,-7-16-5-16,7 16-2 16,0 0-1-16,-5 7-6 0,5 2-3 15,-1 3 3-15,1 5 2 16,0-2 5-16,0 3 3 16,4-2 6-16,10 1 2 15,4-6 4-15,9 2 1 0,22-12 1 16,18-1-2-16,14-10-3 15,20-9-2-15,18-2-5 16,18-8-4-16,12-6-1 16,4-2-3-16,9-2 1 0,2-2-2 15,0 1 0-15,-4 3-1 16,-5 0 0-16,-4 5 0 16,-10 4-2-16,-4 5-4 0,-17 6-10 15,-15 5-17-15,-7 5-26 16,-11 7-10-16,-15 0-2 15</inkml:trace>
  <inkml:trace contextRef="#ctx0" brushRef="#br0" timeOffset="104142.9529">23885 15593 35 0,'-32'-6'43'0,"11"-8"2"0,12-7-53 15,9 7 4-15,14 7 5 16,9 1-1-16,19 3-2 16,11 1 0-16,10 0 5 0,14 2 0 15,10-3 2-15,8 0 0 16,11 0 1-16,18 0 1 16,-3-1 0-16,1-5-1 15,15 6 1-15,3-5-2 0,2 5 0 16,3-4-1-16,0 5 0 15,-2-6 0-15,-7 6-1 0,0 1 1 16,-12-3-1-16,-11 3 0 16,-7-3 1-16,-3 3-1 15,-13 2-3-15,-9-1-16 16,-10 0-29-16,-3 16-11 16,-10-6 0-16</inkml:trace>
</inkml:ink>
</file>

<file path=ppt/ink/ink5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4-08T16:25:47.178"/>
    </inkml:context>
    <inkml:brush xml:id="br0">
      <inkml:brushProperty name="width" value="0.05292" units="cm"/>
      <inkml:brushProperty name="height" value="0.05292" units="cm"/>
      <inkml:brushProperty name="color" value="#FF0000"/>
    </inkml:brush>
  </inkml:definitions>
  <inkml:trace contextRef="#ctx0" brushRef="#br0">14350 4111 11 0,'-8'-9'11'16,"8"9"-1"-16,-2-14-1 15,2 14-1-15,17-6-1 16,1 4 0-16,11-1 0 0,5-3 3 16,20-1-1-16,10-4 1 15,13 3 2-15,11-7-4 16,13 1 0-16,8-2 1 15,15 0-2-15,15-4 1 16,8 4-1-16,7 2 2 0,8-6-1 16,8 4 1-16,9-6 1 15,14 3 0-15,-1-2 0 0,-1 2-2 16,10-3 1-16,-1 2-3 16,10 0 2-16,3 2-2 15,-1 0 0-15,-6 2 0 16,5 3-2-16,2 1 0 0,-9 4-1 15,2 1 1-15,-16 1-2 16,-9 3 1-16,-9 2-2 16,1-1 1-16,-22 0-1 15,-7-2 1-15,-15 0 1 0,-18-2-2 16,-5 1 1-16,-10-1 2 16,-18-1 1-16,-12-1-1 15,-12 0 1-15,-9 0 0 16,-12 3 2-16,-4 1-1 0,-13-2 0 15,-5 2-1-15,-11 4-1 16,7-11 0-16,-7 11-1 16,0 0 0-16,-12-7-1 0,-2 6-2 15,1 1-3-15,-3-2-7 16,0 2-16-16,-2 9-30 16,-3-2-16-16,-4-1-4 15,-3-6-3-15</inkml:trace>
  <inkml:trace contextRef="#ctx0" brushRef="#br0" timeOffset="4827.0055">17000 4727 30 0,'-32'-22'10'0,"27"1"4"0,3 6 5 15,2-1-1-15,-2 5 2 16,1-1-3-16,1 12 1 16,0-10-4-16,0 10-1 0,0 0-4 15,0 0-3-15,0 0-3 16,0 0 0-16,0 0-2 15,0 0 0-15,0 0 1 16,0 12 4-16,0 6-1 0,0 2 3 16,-3 7-1-1,0 0 2-15,1 9-1 0,-2 0-2 16,0 7 1-16,0-3-3 16,0 1-1-16,0-1 1 0,-2-1-2 15,-1-2 1-15,3-2-1 16,-3-1 1-16,2-3 0 15,0-3 0-15,-2 0 0 0,1-2 0 16,2-4-1-16,2-1 3 16,0 0 1-16,1-4-1 15,0 0 0-15,1-5-1 16,0-1 1-16,0-11 1 0,3 18 0 16,-3-18-3-1,0 0 0-15,11 10 0 16,-11-10 0-16,17 1 0 0,-6-1 0 15,3 0-1-15,-1-4 0 0,9-2 0 16,-3-2 0-16,4 1-1 16,-1-4-2-16,4 1 0 15,0-3-1-15,0 3 0 16,1-2 1-16,-5 3-1 16,1-2 0-16,-5 3 0 0,0-1 2 15,-5 4 1-15,-3 0-1 16,-10 5 0-16,11-5-1 0,-11 5-1 15,0 0-3-15,0 0-8 16,0 0-19-16,0 0-28 16,9 17-14-16,-8-8-4 15,0 0 2-15</inkml:trace>
  <inkml:trace contextRef="#ctx0" brushRef="#br0" timeOffset="6914.3686">19279 4893 22 0,'-12'-11'51'0,"-1"-5"-37"15,6 5 10-15,2-1-3 16,5 12-5-16,-1-11-2 15,1 11 1-15,8-6 0 16,6 7 1-16,4-1 0 0,8 0 1 16,11 0-1-16,7 2 2 15,8 1-3-15,9-1-2 16,6-2-2-16,7 1-1 16,4-1 0-16,4-1-2 0,4-4 1 15,4-3-2-15,-1 0 1 16,-2 0 1-16,2-3-3 15,-3 1 1-15,-5 0-2 16,-5 0 0-16,-12 0 0 16,-6 3-1-16,-9-1 1 0,-12 3 0 15,-7 1-2-15,-9 1 0 16,-7 1 0-16,-7 0-2 16,-7 2 0-16,0 0-2 0,0 0-4 15,0 0-12-15,-7 8-43 16,-8 6-17-16,-6-3-7 0,-2-6-5 15,-1-11 0-15</inkml:trace>
  <inkml:trace contextRef="#ctx0" brushRef="#br0" timeOffset="11561.8689">21936 4261 14 0,'1'-15'22'15,"-1"4"-1"-15,0-1 1 16,0 2-4-16,1 0 2 0,-1 10-4 16,2-14 2-16,-2 14-2 15,2-13 1-15,-2 13 1 16,0-10-4-16,0 10 2 15,0 0-4-15,0 0-2 0,0 0-1 16,0-9-4-16,0 9-1 16,0 0-3-16,0 0 0 15,0 0-2-15,0 0 1 16,0 0-1-16,0 0 1 0,-4 9 0 16,4-9 1-16,-1 16-1 15,0-3 1-15,0 3 0 16,0 3 0-16,0 5 2 15,0 6-2-15,0-1 0 0,-3 7 1 16,0-3-1-16,-1 6 0 16,2-1 0-16,-3-1 0 15,1-6-1-15,0 2 1 16,1-5 0-16,0 1 0 16,0-4 1-16,0-1 0 15,0 1 1-15,2-5-2 16,1 0 1-16,0-3 0 0,-1 2 0 15,-2-6 0-15,2 1-1 16,0-5-1-16,2-9 1 0,-3 17 0 16,3-17-1-16,-3 16 1 15,3-16 0-15,-4 14-1 16,4-14 1-16,-6 16 0 0,6-16-1 16,-4 16 0-16,4-16 1 15,-3 15-1-15,3-15 1 16,-2 14 0-16,2-14-1 15,-4 13 1-15,4-13 0 0,-6 8-1 16,6-8 1-16,-4 10 0 16,4-10 1-16,0 0-1 15,0 0 0-15,0 0 0 16,0 0 0-16,0 0 0 0,0 0 0 16,0 0 0-16,0 0 0 15,0 0 0-15,0 0 0 16,0 0 0-16,0 0 0 15,0 0 0-15,0 0 0 16,0 0-1-16,0 0 1 0,0 0 0 16,0 0 0-16,0 0 0 15,0 0 0-15,0 0-1 16,0 0 1-16,0 0 0 0,0 0 0 16,0 0-1-16,0 0 0 15,0 0 0-15,0 0 1 16,0 0-1-16,0 0 1 15,0 0-1-15,0 0-1 0,0 0 1 16,0 0 0-16,0 0 0 16,0 0 0-16,0 0 0 15,0 0 0-15,0 0 0 0,0 0 0 16,0 0 0-16,0 0 0 16,0 0 0-16,0 0 0 15,0 0 0-15,0 0 0 16,0 0 0-16,0 0 0 0,0 0 0 15,0 0 1-15,0 0-1 16,0 0 0-16,0 0 0 16,0 0 0-16,0 0 1 15,0 0-2-15,0 0 2 0,0 0-2 16,0 0 2-16,0 0-1 16,0 0 0-16,0 0 0 0,0 0-1 15,0 0 1 1,0 0 0-16,0 0 0 0,0 0 0 15,0 0 1-15,0 0-1 16,0 0 0-16,0 0 0 16,0 0 0-16,0 0 0 0,0 0 0 15,0 0 0-15,0 0 0 16,0 0 0-16,0 0 0 16,0 0 0-16,0 0 0 0,0 0 0 15,0 0-1-15,0 0 0 16,0 0 1-16,0 0 0 15,0 0 0-15,0 0 0 16,0 0 0-16,0 0 0 0,0 0 0 16,0 0 0-16,0 0 0 15,0 0 1-15,0 10-2 16,0-10 2-16,0 0-2 0,0 0 2 16,0 0-1-16,0 0 0 15,0 0 0-15,0 0-1 16,0 0 2-16,0 0-2 15,0 0 1-15,0 0 0 16,0 0 0-16,7 3 1 0,-7-3-1 16,0 0 0-16,0 0-1 15,0 0 2-15,0 0-1 16,0 0 0-16,0 0 0 0,0 0 0 16,0 0 0-16,0 0 0 15,0 0 0-15,0 0 0 16,0 0 0-16,0 0 0 15,0 0 0-15,0 0-1 0,0 0 2 16,0 0-1-16,0 0 0 16,0 0 1-16,0 0-1 15,0 0 1-15,0 0-1 16,0 0 0-16,0 0 0 16,0 0 1-16,0 0-1 0,0 0 1 15,0 0-1-15,0 0 0 16,0 0 0-16,0 0 0 15,0 0 0-15,0 0 0 0,0 0 0 16,0 0 0 0,0 0 0-16,0 0 0 0,0 0 0 15,0 0 0-15,0 0 0 16,0 0 0-16,0 0 0 16,0 0 0-16,0 0 0 0,0 0 0 15,0 0 0-15,0 0 0 16,0 0 0-16,0 0 0 0,0 0 1 15,0 0-1-15,0 0 0 16,0 0 0-16,0 0 0 16,0 0 0-16,0 0 0 15,0 0 0-15,0 0 0 0,0 0 0 16,0 0 0-16,0 0 0 16,0 0 0-16,5-3 0 15,-5 3 0-15,0 0 0 16,0 0 1-16,0 0-1 15,0 0 0-15,0 0 0 0,0 0 0 16,0 0 1-16,0 0-1 16,0 0 0-16,0 0 0 0,0 0 0 15,0 0 0 1,0 0 0-16,0 0 1 0,0 0-1 16,0 0 0-16,0 0 0 15,0 0 0-15,0 0 0 16,0 0 1-16,0 0-1 0,0 0 1 15,0 0-1-15,0 0 0 16,0 0 1-16,0 0-1 16,0 0 0-16,0 0 0 15,1-11 0-15,-1 11 1 16,0 0-1-16,0 0 0 0,0 0 0 16,0 0 0-16,0 0 0 15,0 0 0-15,0 0 0 16,0 0 1-16,0 0-1 0,0 0 0 15,0 0 0-15,0 0 0 16,0 0 0-16,0 0 1 16,0 0-1-16,0 0-1 15,0 0 2-15,0 0-2 0,0 0 2 16,0 0-1-16,0 0 0 16,0 0 0-16,0 0-1 15,0 0 1-15,0 0 0 16,0 0 0-16,0 0 0 0,0 0 0 15,0 0 0-15,0 0 0 16,0 0 0-16,0 0 0 16,0 0 0-16,0 0 0 0,0 0 0 15,0 0-1-15,0 0 1 16,0 0 0-16,0 0 0 16,0 0-1-16,0 0 1 15,0 0 0-15,0 0-1 16,0 0 1-16,0 0 0 0,0 0 0 15,0 0 0-15,0 0 0 16,0 0 0-16,0 0 0 16,0 0 0-16,0 0 0 0,0 0 1 15,0 0-2-15,0 0 2 16,0 0-2-16,0 0 2 16,0 0-1-16,0 0 0 15,0 0 0-15,0 0 0 0,0 0 0 16,0 0-1-16,0 0 2 15,0 0-2-15,0 0 1 16,0 0 0-16,0 0 1 0,0 0-1 16,0 0 0-16,0 0 0 15,0 0 0-15,0 0 1 16,0 0-1-16,0 0 0 0,0 0 0 16,0 0 0-16,0 0 0 15,0 0 0-15,0 0 0 16,0 0-1-16,0 0 1 15,0 0 0-15,0 0 0 16,0 0 0-16,0 0 1 0,0 0-1 16,0 0 0-16,0 0 0 15,0 0 0-15,0 0 0 16,0 0 0-16,0 0 0 0,0 0 0 16,0 0 0-16,0 0 0 15,0 0 0-15,0 0 0 16,0 0 0-16,0 0 0 15,0 0-1-15,0 0 1 0,0 0 0 16,0 0 0-16,0 0 0 16,0 0 0-16,0 0 0 15,0 0 0-15,0 0 1 0,0 0-1 16,0 0 0-16,0 0 0 16,0 0 0-16,0 0 0 15,0 0 0-15,0 0 0 16,0 0 0-16,0 0 0 0,0 0 0 15,0 0 1-15,0 0-1 16,0 0 0-16,0 0 0 16,0 0 0-16,0 0 1 15,0 0-1-15,0 0 0 0,0 0 0 16,0 0 0-16,0 0 0 16,0 0 0-16,0 0 1 15,0 0-2-15,0 0 2 16,0 0-2-16,0 0 2 15,0 0-1-15,0 0 0 0,0 0 0 16,0 0 0-16,0 0 0 16,0 0 0-16,0 0 0 15,0 0-1-15,0 0 1 0,0 0 0 16,0 0-1-16,0 0 1 16,10 0 0-16,-10 0 0 15,12 0 0-15,-3 0 0 16,3 0 0-16,3 0 0 0,3-2 0 15,0 0 1-15,3-1-1 16,0-1 0-16,4 1 0 16,-1-1-1-16,2-2 2 15,0 1-1-15,1-2 0 0,3 2 0 16,-3 0 0-16,1 1 0 16,-3-2 0-16,4 2 0 15,-8 3 0-15,4-3-1 16,-5 3-4-16,1-1-2 0,-2 2-10 15,-1 0-15-15,-3-3-29 16,0 3-14-16,-1-2-3 16,0-3 0-16</inkml:trace>
  <inkml:trace contextRef="#ctx0" brushRef="#br0" timeOffset="12024.0112">22024 4606 18 0,'0'0'25'0,"-10"-10"-5"0,10 10 2 16,0 0-2-16,-8-7 0 0,8 7-2 15,0 0 0-15,0 0-2 16,-5-8 1-16,5 8-5 15,0 0-3-15,5-12 0 16,-5 12-3-16,13-12-2 16,-13 12-1-16,19-14 1 15,-10 8-2-15,3-1-1 0,-3 1 1 16,2-2-2-16,-2 2 0 16,2 1-1-16,-2 0-3 15,2 0-8-15,0 1-12 0,-1-3-17 16,10 5-16-16,-7-5-7 15</inkml:trace>
  <inkml:trace contextRef="#ctx0" brushRef="#br0" timeOffset="12499.2008">21920 4129 17 0,'15'-2'21'16,"-1"0"3"-16,2 0 2 15,2-3-1-15,7 1-1 0,-2 2-1 16,7-2-3-16,1-1-3 16,7 1-6-16,1-1-2 15,0 2-2-15,6-3-5 16,-4 6-11-16,2 0-22 16,-9 0-28-16,10 0-1 0,-10-4-1 15</inkml:trace>
  <inkml:trace contextRef="#ctx0" brushRef="#br0" timeOffset="14842.6317">16842 4717 1 0,'11'-12'8'0,"5"5"0"15,-3-5-1-15,3 8 1 0,0-5 0 16,1 4-1-16,-2-4-1 16,3 7-2-16,-4 1 1 15,7 1 0-15,-4 0-2 16,3 0 0-16,-4 0-1 15,5 0-1-15,2 1 2 16,-4 5-1-16,1 6 1 0,-3-5 0 16,2 4 1-16,-8-1 0 15,4 7 1-15,-4-6 2 16,-1 7-1-16,-2-4-1 16,1 0 0-16,-1 1-2 15,-1 0 1-15,0 2-1 0,0 0 1 16,-2 0-1-16,-1 3 3 15,0-1-4-15,-2 2 3 16,-1 0 0-16,-1 0-2 16,0 1 2-16,0 0-2 0,0 1 2 15,0-3-3-15,-3 3 2 16,0-4-1-16,-2 2 0 16,-1 0 1-16,-1 0 0 15,-2-3 1-15,-3 3 1 0,2-6 1 16,-4 3 1-16,-3-4-1 15,-1 1 1-15,-5-2-1 0,1-1 3 16,-4 5-1-16,1-6 0 16,-3 5-1-16,1-6 0 15,-2 6-1-15,2-8 1 0,2 6 0 16,-2-5-4-16,5 1-1 16,-3-2 0-16,4 0 1 15,0-2-2-15,3 0 0 16,1 1 0-16,2-2-1 15,2 0 0-15,1-1 0 16,4-1-1-16,8-3-4 0,-12 8-9 16,12-8-26-16,-1 11-25 15,1-11-7-15,14 5-2 16,-1-9 5-16</inkml:trace>
  <inkml:trace contextRef="#ctx0" brushRef="#br0" timeOffset="15256.7848">17598 5039 11 0,'0'0'48'0,"-3"-7"1"15,1-2-39-15,2 9-5 16,0 0-2-16,0-11 2 15,0 11-3-15,16-7 3 0,-5 2 0 16,2 0 0-16,4-4 1 16,1 1 1-16,6 0-1 15,6-2 0-15,-2-1 0 0,2 2-2 16,-1 1-1-16,2 3-7 16,-5 1-17-16,9 4-27 15,-14 0-8-15,-1 1 0 16</inkml:trace>
  <inkml:trace contextRef="#ctx0" brushRef="#br0" timeOffset="15684.1327">17786 4792 6 0,'0'0'16'16,"0"0"-4"-16,0 0-2 16,0 0-1-16,0 0-1 15,0 0-2-15,0 11 0 0,0 6 1 16,0 4 0-16,0 2 1 16,1 10 2-16,0 0-2 15,1 4-2-15,-1 2 1 0,0 3-2 16,1-3-2-16,0 4 0 15,2-7-8 1,2 2-22-16,5 1-19 0,1-11-2 16</inkml:trace>
  <inkml:trace contextRef="#ctx0" brushRef="#br0" timeOffset="16293.7633">18571 4532 3 0,'0'0'15'0,"-5"-12"1"16,5 12-2-16,0 0-2 0,-14 6-2 15,5 4-1-15,0 4-1 16,-4 2 0-16,1 7 4 15,-1 5-1-15,-1 0-1 16,-1 7 0-16,1-3-2 0,-3 5 0 16,6-5-2-16,-2 7 0 15,6-10-3-15,-5 2 1 16,11-3-2-16,-2-4-1 16,3-1 3-16,13-3-3 0,-4-3 2 15,6-5 1-15,-2-2 2 16,7-1-2-16,-4-3 3 15,6-1-1-15,-5-4 0 0,1-1 2 16,0 0-1-16,3 0 0 16,0 0-2-16,-2-3 0 15,0-2 0-15,0 0-2 16,-1 0-1-16,0 0 0 16,-1 1 1-16,-1-2-3 15,1 3-1-15,-1 1-7 0,1-2-13 16,-2 4-16-16,-2-1-24 15,4 0-6-15,-5-3 1 16</inkml:trace>
  <inkml:trace contextRef="#ctx0" brushRef="#br0" timeOffset="16604.432">18536 4802 19 0,'8'-12'7'0,"1"2"-2"15,6 3 1-15,0-2-1 16,3-1 0-16,2 1-1 0,-1 0 1 16,2 2-1-16,0-2-3 15,0 1-1-15,-2-4-7 0,-2 5-19 16</inkml:trace>
  <inkml:trace contextRef="#ctx0" brushRef="#br0" timeOffset="16892.3565">18608 4480 19 0,'0'0'41'16,"-3"-12"-32"-16,3 12-4 15,7-7-1-15,7 7-3 16,1-1 0-16,6 0 0 0,3 2 0 16,4-1 1-16,4 0-8 15,3 1-21-15,3-1-14 16</inkml:trace>
  <inkml:trace contextRef="#ctx0" brushRef="#br0" timeOffset="18686.3976">16913 4789 4 0,'0'0'20'16,"0"0"0"-16,0 0-2 15,0 0-2-15,0 0-2 0,0 0-1 16,0 0-4-16,0 0-2 16,0 0-1-16,0 0-2 15,0 0-1-15,0 0-1 16,0 0 1-16,0 0-1 0,2 14 3 16,-2-14-3-16,0 18 3 15,1-5 1-15,0 2 1 16,0 3 0-16,1 3 0 15,-1 2 0-15,2 2-2 0,-3 2 1 16,4 1 0 0,0 1-1-16,-2-1 0 0,2 1 0 15,0-2 0-15,1 3 0 16,-1-5 0-16,0 2 0 0,0-3-1 16,-2 0-1-1,1 2 3-15,-2-5 0 0,1 1-1 16,-1-5 0-16,-1 2-1 15,0-8 0-15,0 5 2 16,-1-7-1-16,1-9-4 0,1 15 1 16,-1-15 0-16,2 12-2 15,-2-12 2-15,0 0-2 16,2 12 3-16,-2-12-3 16,0 0 1-16,0 0 0 0,0 0 0 15,0 0 0-15,0 0-1 16,6 9 0-16,-6-9 0 15,0 0-1-15,11 4-7 0,-11-4-30 16,15 8-25-16,-15-8-4 16,8 8-2-16</inkml:trace>
  <inkml:trace contextRef="#ctx0" brushRef="#br0" timeOffset="19781.1564">16858 4695 5 0,'12'-9'7'0,"0"-2"1"0,4 2 1 16,-2-2-1-16,5 4 2 15,-2 0-2-15,5 0-2 16,-3 2 1-16,3-1-2 0,-1 0 0 16,6 0-2-16,2 3 0 15,-4-2 0-15,3 1-1 16,-4 2 2-16,3 0-2 0,-7 2 1 15,6 0 0-15,-12 0 1 16,2 0 1-16,-4 5-3 16,-3-1 3-16,2 2-2 15,-2 1 1-15,-9-7-1 16,15 14 1-16,-8-4 1 0,-1 5-2 16,1-2 4-16,-1 4-5 15,0-3 4-15,-1 7 0 16,0-4 2-16,0 6 0 0,-3-2-1 15,0 0 0-15,-1 1 0 16,0 2 0-16,-1-1 0 16,0 2-3-16,-1-4 1 15,1 1 0-15,-3-1 0 0,1 0 0 16,-3-1 1-16,0 1-1 16,-3 0 1-16,-1-1-1 15,1 2 2-15,-2 1-2 0,-3 0 0 16,1 0 1-16,-2 3-2 15,1-5 0-15,-1 2 0 16,-1-2-2-16,-1 0 4 16,0 1-1-16,-2-4 0 0,-2 2-1 15,1-4 1-15,-2 2 1 16,2-5-1-16,-2 3 1 16,1-6-4-16,-1 1 1 15,3-1-1-15,4-1 1 16,-4-2-2-16,3-1 1 0,-3 0 0 15,3-2 0-15,-1 2 0 16,1-4-1-16,-1 2 1 16,3-3 0-16,-3 1 0 15,3 1 1-15,-3-1-2 0,6 0 0 16,-2-1 1-16,4 0-1 16,8-1 0-16,-15 3 0 15,15-3 0-15,-13 2-1 0,13-2 1 16,-8 0 0-16,8 0-1 15,-9 0 1-15,9 0 0 16,0 0 0-16,0 0 0 0,-11-3-1 16,11 3 1-16,0 0-1 15,0 0 0-15,0 0 0 16,0 0 0-16,0 0-1 16,0 0 1-16,0 0-2 15,0 0-4-15,0 0-16 0,1-9-38 16,-1 9-13-16,11 0-3 15,-11 0-4-15</inkml:trace>
  <inkml:trace contextRef="#ctx0" brushRef="#br0" timeOffset="23431.1186">23059 4564 17 0,'-5'-14'49'16,"2"1"-29"-16,1 4-5 0,1-1 1 15,1 10-3-15,0-12-2 16,0 12 0-16,0 0-1 16,0-10 0-16,0 10-2 15,0 0 1-15,0 0-1 0,0 0 0 16,2-10 0-16,-2 10 0 16,0 0-2-16,0 0 2 15,1-11-2-15,-1 11 0 0,0 0 0 16,4-11-2-16,-4 11 0 15,2-11 1-15,-2 11-1 16,5-13-1-16,-5 13 2 16,4-12-1-16,-4 12 0 0,4-16 0 15,-4 16-1-15,3-14 3 16,-3 14-3-16,3-18 1 16,-3 9-1-16,0 0 1 15,0-1-2-15,0 1 1 16,0 0 1-16,0-2-3 15,0-1 2-15,0 1-1 0,0 1 0 16,0 0-1-16,0 10 0 16,0-16 1-16,0 16-2 0,0-18 1 15,0 18-1-15,-5-10 2 16,5 10-2-16,-4-8 1 16,4 8 0-16,-2-10 0 15,2 10-1-15,-9-11 1 0,9 11-1 16,-8-11 0-16,8 11 1 15,-6-10-1-15,6 10 1 16,-8-11-1-16,8 11 0 16,-5-9 1-16,5 9-1 15,0 0 0-15,-4-9-1 0,4 9 2 16,0 0-2-16,0 0 2 16,0 0-1-16,0 0 1 15,0 0-1-15,-11-8 0 16,11 8-1-16,0 0-4 0,8 0-19 15,2 7-40-15,-10-7-8 16,14 12-6-16,-14-12 1 0</inkml:trace>
  <inkml:trace contextRef="#ctx0" brushRef="#br0" timeOffset="25165.7378">18644 4334 7 0,'-6'-17'15'0,"-1"3"11"15,-3 0 0-15,-2 0-2 16,-3 3-1-16,-3 1-4 0,-4 0 1 16,-3 3-4-16,-9 2-1 15,-1-1-14-15,-7 1 1 16,-1 2-1-16,-8 1-1 0,-3 0 2 16,-4 2-2-16,-3 0 2 15,1 4-1-15,-8 1 1 16,-3 4-1-16,-2 2-1 15,-7 3 1-15,-2 3 0 16,-2 2 0-16,-2 4 0 0,0 4 0 16,-3 1 0-16,2 1 1 15,3 3-1-15,0-1-1 16,1 1 1-16,5-4-1 0,1 2 1 16,6-4-1-16,2 2 1 15,2 2-1-15,4-4 1 16,4 3 0-16,4-3-1 15,1 3 2-15,3-2-1 16,2 4 0-16,6-5-1 0,5 1 0 16,0 0 1-16,7 0-1 15,2 3 0-15,3-2 0 0,4 4 1 16,5-3-2-16,1 3 1 16,4-2 0-16,1 3 0 15,6-2 1-15,3 3-1 0,2-7 0 16,2 9 3-1,8 3 1 1,3-4-1-16,6 0 1 16,1-3 1-16,3 3-2 15,7-6 1-15,0 7 2 0,1-11-4 16,3-4 0-16,5 2 0 16,-2-2 0-16,6 1 0 15,4-2 0-15,2 0 0 16,5-2-1-16,0-1 1 0,2-2 0 15,3-2 0-15,4-3 1 16,-1-3-2-16,-2-2 1 16,6-2 0-16,5-2-1 0,-1 1 1 15,3-4-1-15,1-3 0 16,3-2 0-16,0-1 1 16,4-2-2-16,-2-3 2 0,4-1-2 15,-2-6 1 1,2 1 1-16,0-5-2 0,-1 2 1 15,1-4-1-15,-2 2 1 0,0 0-1 16,-3-3 0 0,-1 4 0-16,-1-1 1 0,-6 1 0 15,-2-6-3-15,-4 6 1 16,-2-3-2-16,-6 1 1 16,-6-1 1-16,-3-1-1 0,-3-2 0 15,-5 1 0-15,0 3 2 16,-5-7 1-16,1 4 0 15,-10-3 0-15,1-1 0 16,-6-2 1-16,-2-1-1 0,-7-1 0 16,-4-3 2-16,-4 3-2 15,-2-1 2-15,-1 1-2 16,-1-3 1-16,-5 1-1 0,-5 3 1 16,-2-3 0-16,-3 2 0 15,-2-2 1-15,-5 0-1 16,1-3 2-16,-6 5 0 15,1-3-1-15,-1 4 0 0,1 0-1 16,2 5 0-16,-2 2 0 16,6 4 1-16,-3 2-2 15,3 3 1-15,-1 5-1 16,3 1 1-16,0 4-1 0,1 0-1 16,-1 6-2-16,3 0-4 15,-2 3-7-15,1 5-19 16,-4 5-30-16,6 8-12 0,1 0-4 15,-1 1 0-15</inkml:trace>
  <inkml:trace contextRef="#ctx0" brushRef="#br0" timeOffset="27901.9205">23121 4009 19 0,'0'0'21'0,"0"-13"1"0,0 13-2 16,-1-15-1-16,-4 5 0 16,5 10-2-16,-19-17-1 0,6 9-2 15,-5-1 0-15,-1 0-3 16,-1-2 2-16,-5 3-3 16,0-1-1-16,1 1-1 15,-8 1-3-15,-3 1 1 0,2-1-2 16,-6 2 1-16,-2 2-2 15,0 2 1-15,-7 0-2 16,0 0 3-16,-1 1-2 16,1 0 0-16,-2-2 1 15,4 4 0-15,-5-1 0 0,4-1-2 16,-1 0 0-16,-4 2 2 16,7 1-4-16,-2 0 2 15,0-1-1-15,-2 2 1 16,0 2-2-16,-2 0 2 0,1 2-1 15,3 0 0-15,-6 2 0 16,1-1-1-16,1 2 1 16,-1-3 0-16,3 4 0 0,2-2 0 15,3-1 0-15,0-1 0 16,3 4 0-16,0-2 0 16,4 3-1-16,4 1 1 0,-2 2-1 15,3 4 1-15,3-1-1 16,0 3 1-16,3-2-1 15,0 5 0-15,4-3 0 16,0 4 0-16,4-3 0 16,2 2-1-16,2 1 1 0,4 0-1 15,-3 3 1-15,6-2 0 16,0 3 0-16,3 2-1 16,2 0 1-16,2-1 0 15,0 2-1-15,0 0 1 0,0 1-1 16,0-2 3-16,3 0-2 15,0 4 1-15,-1-4 0 16,3 3 0-16,0-3 0 16,0 2 0-16,4-2 1 0,-2 1-2 15,4-5 0-15,-2-1 1 16,4-1-1-16,1 0 1 16,-1-3-1-16,5 0 1 0,-2-2-1 15,1-1 2-15,1-2-2 16,1-2 1-16,4 3 0 15,0-3 0-15,-2-2 0 0,0 2 0 16,4-3 0-16,0 0 1 16,0 1-1-16,2-3 0 15,-1-2 1-15,2 0-1 16,0-2 1-16,5-2 0 16,-2 0-1-16,1-2 1 15,-1-3-1-15,3 0 1 0,0 0-1 16,2 0 1-16,-5 0-1 15,2-2 1-15,2-3-1 0,-3 1 0 16,3-3 0-16,1 1 0 16,0-2 0-16,0 0 0 15,1-3 0-15,0 0-1 16,0-3 1-16,1 2 0 0,-2-2-1 16,3 0 1-16,-4-1 0 15,2-2 0 1,-3 1-1-16,2-2 2 0,-3 1-2 15,-4-2 1-15,2-1 0 0,-1-3 1 16,-3 2-1 0,2 1 0-16,-5-1 0 0,-2 1 0 15,-1 0 0-15,-1-1 0 0,-2 2 0 16,-2 0 0-16,-2 0 0 16,2-3-1-16,-2-1-1 15,-1-2 1-15,0 2 0 16,2-5 0-16,-2 3 1 15,-4-3-1-15,4-1 0 0,-6 1 2 16,3 1 1-16,-4 0-1 16,0-2 0-16,1-1-1 15,-5 1 1-15,3 0-1 16,0 2 1-16,3 0-2 0,-6 2 1 16,2 0 0-16,0 4-1 15,3 1 1-15,-5 1 0 16,3 1-1-16,-3 1 1 15,0 0 0-15,-2 2 0 16,0 1-1-16,-3 1 2 0,-3-4-2 16,2 1 1-16,-5 2-1 15,3 0 1-15,-6-1-1 16,5 0 0-16,-3 1 0 0,1 1 0 16,-3-1 0-16,3 4 0 15,-3 1 0-15,2-1 0 16,0 2 1-16,-3-1-1 15,3 1 0-15,-2 2-1 0,2 2 1 16,1 0 0-16,0-1-1 16,-1 2 2-16,10 3-2 15,-15-7 1-15,15 7 0 0,-8-3 0 16,8 3 0-16,0 0 0 16,0 0 0-16,-11-2 0 15,11 2 1-15,0 0-1 0,0 0 1 16,0 0-1-16,0 0 0 15,0 0 0-15,0 0 1 16,0 0-1-16,0 0 0 16,-4-9 1-16,4 9-2 0,0 0 2 15,-1-10-1-15,1 10 0 16,0 0 0-16,0 0 0 16,0 0 0-16,0 0-1 15,0-9 2-15,0 9-2 0,0 0 1 16,0 0 0-16,0 0 0 15,0 0 0-15,0 0 0 16,0 0-1-16,0 0 1 16,5 0 1-16,-5 0-2 0,0 0 2 15,0 0-1-15,13-1 0 16,-13 1 0-16,8-5 1 16,-8 5-2-16,14-6 1 0,-14 6 0 15,18-5 0-15,-7 2 0 16,-1 0 0-16,1 2 1 15,-4-2-2-15,4 2 1 0,-4-1 0 16,4 1 0-16,-3 1 0 16,5-1-1-16,-2-1 2 15,4 0-1-15,2 1-1 16,2-1 1-16,0 2 0 16,3 2-1-16,0-2 0 15,1 1 1-15,-5 4-2 0,3 2 2 16,-1 1-1-16,-4 4 1 15,0 1-1-15,0 0 1 0,-5 3-1 16,2 0 1-16,1 0 0 16,-4 1-1-16,-1-2 1 15,-2 1-1-15,1 0 2 16,-4 2-2-16,0 0 1 0,-1 2 0 16,-3-4-1-16,0 0 1 15,0 2-1-15,-2-4 2 16,-1 0-2-16,0 1 1 15,-3-5 0-15,0 1 0 0,1-1 0 16,3-1-1-16,2-9 2 16,-8 17-2-16,8-17 1 15,-8 8 1-15,8-8-1 16,-2 9 0-16,2-9 0 16,0 0 0-16,-2 11 0 15,2-11 0-15,-7 10 0 0,7-10 1 16,-9 13-1-16,9-13 0 15,-17 13 0-15,8-5 0 16,9-8 0-16,-16 16 0 0,5-10 0 16,2 0-1-16,-2 1 1 15,1 1 0-15,2 2 0 16,-2-2 0-16,1 2 0 16,-3-2 0-16,0 3-1 0,0-1 1 15,-1 0 0-15,0 0 0 16,2-2 0-16,-5-1 0 15,6-2 0-15,0 2 0 0,0-2 1 16,10-5-2-16,-13 8 1 16,13-8 0-16,-11 6-1 15,11-6-1-15,-7 10 0 0,7-10-2 16,-4 12-5-16,4-12-1 16,0 19-7-16,0-11-3 15,0 6-10-15,0 0-9 16,0 1-15-16,2 5-17 15,-2-3-6-15</inkml:trace>
  <inkml:trace contextRef="#ctx0" brushRef="#br0" timeOffset="31318.8278">22460 4685 11 0,'0'0'15'0,"0"-12"-3"0,0 12-2 16,6-9-1-16,-6 9-2 15,20-1 2-15,-5 2-2 16,1-1-1-16,8 0 1 16,4 0 1-16,6 2 2 0,0 0-2 15,14-1 1-15,5-1-1 16,6-2 0-16,7-1-1 15,3-2 0-15,5-1 0 16,0 0-1-16,2-1-1 16,-2-1 0-16,1 1 1 15,-3-1-2-15,-1 0 1 0,-1-2-1 16,-8 1 1-16,-2-1-1 16,1 2 1-16,-12-2 0 0,-3 2-2 15,-4-3 0-15,-5 4 1 16,-1 0-2-16,-6 2-1 15,0 1-1-15,-6 1-3 16,1 3-20-16,5 0-25 16,-8 6-16-16,2-2 4 0</inkml:trace>
  <inkml:trace contextRef="#ctx0" brushRef="#br0" timeOffset="31674.5238">24552 3992 35 0,'7'-22'44'0,"-3"5"-35"16,-4 17-3-16,8-9 1 15,-4 15-2-15,-4 8 1 16,0 12-1-16,0 6 2 0,-4 7 1 16,-1 8 0-16,2 6 0 15,-3 6-2-15,1 1 0 16,2 2-4-16,-1-2 1 16,3-5-2-16,1 2 1 15,-1-5 1-15,1-1-1 16,0 1-3-16,0-7-10 0,0 2-9 15,1-8-16-15,6 3-16 16,-1-12-1-16</inkml:trace>
  <inkml:trace contextRef="#ctx0" brushRef="#br0" timeOffset="32043.8599">24599 3962 7 0,'12'-38'12'0,"0"6"-3"16,4 4-5-16,6 10-1 15,-3 4-2-15,6 8 1 16,-3 6-2-16,0 8 3 15,-2 8-2-15,5 1 1 16,-10 9 2-16,-3-1-1 0,0 9 3 16,-8-7 1-16,-2 7 2 15,-2-2-1-15,-9-2 3 16,-4 4-2 0,-5-7 4-16,-2 4-2 0,-5-6-2 0,-4 2 0 15,2-5-2-15,0 1-2 16,2 0-6-16,-1 1-14 15,5-1-16-15,3 5-20 0,2 2-1 16</inkml:trace>
  <inkml:trace contextRef="#ctx0" brushRef="#br0" timeOffset="34794.9203">24861 4600 16 0,'14'-9'22'15,"-3"-1"2"-15,-5-2-1 16,-2-1-1-16,0-1-4 15,-2 0-2-15,-1-2-4 0,-4-3-1 16,-2 5-4-16,0-5-3 16,0 4 1-16,-2 1-3 15,2 1-1-15,-3 3-1 16,0 0 1-16,8 10-3 0,-12-11 2 16,12 11-1-16,-12-5 0 15,12 5-2-15,-13 0 1 16,13 0-1-16,-7 9-1 0,3-1 3 15,0 2-4-15,3 5 3 16,0 1 0-16,1 4 1 16,0-1-1-16,3 2 2 15,4-3 2-15,-1 3-4 0,3-4 5 16,0 2-2 0,3-5 1-16,-1 1 1 0,3-3 0 15,1-4 3-15,1-1 1 0,0-2 2 16,3-3 0-16,-2-2 4 15,3-3-2-15,1-7 0 16,-3-1-1-16,4-3 0 16,-3-1-3-16,-1-6 0 0,0 0-3 15,-2-2-1-15,-2-4 2 16,-3 1-3-16,-2 2 0 16,-3-3-1-16,-3 3 0 15,-3 2-1-15,0 1 0 16,0 4 0-16,-3 2 0 0,1 3 0 15,-1-2 0-15,1 4-1 16,2 2 0-16,0 8 0 16,5-14 0-16,-5 14-1 0,17-10-1 15,-5 9 0-15,-2 1 2 16,5 2-2-16,-1 8 1 16,-3 4 0-16,2 2-2 0,-2 5 2 15,-3 2 0-15,2 2 0 16,-2 1 0-16,3-1 2 15,1-4-1-15,0 2 1 16,4-7 1-16,-2 1 0 0,4-5 0 16,-3-5 1-16,7-3 1 15,-8-4 0-15,4-1 1 16,-2-10-2-16,2-2 2 16,-3-6-1-16,1-2 1 0,-4-6-2 15,-4 1-1-15,3-2 1 16,-6 1-2-16,-4 3 1 15,0-2-2-15,-1 3 0 16,0 5 0-16,-2 4-1 16,-2 2 0-16,4 12-2 0,-3-12 1 15,3 12 0-15,0 0 0 16,0 12 1-16,7 3-1 16,0 2 1-16,5 4 1 0,1 2 0 15,-2 4 1-15,4-1-1 16,0 0 0-16,-2 1 1 15,-5-5-3-15,-2 0 2 0,-2-1-3 16,-4-2 3-16,-4-3 0 16,-2-1 0-16,-3-2 0 15,-3-1 1-15,1-5 2 16,2 1 0-16,-2-3 2 16,11-5-2-16,-12 5 0 0,12-5 0 15,0 0 0 1,0 0-1-16,0 0 0 0,-2-7 2 15,2 7-3-15,13-19 1 0,1 8-1 16,2-3 0-16,2 1 0 16,2-1 0-16,0 1 1 15,0 0-1-15,-2 2 0 16,0-1 1-16,-2 6-1 16,-3-3 0-16,-5 5 0 0,-8 4 0 15,12-5-1-15,-12 5 0 16,0 0-1-16,7 5 0 0,-7-5 0 15,5 18 1-15,-1-7 0 16,1 2 0-16,0 0 1 16,5-2 0-16,-3 0 2 15,4-3-2-15,-1-4 3 0,4-4 0 16,0 0-1-16,-3-10 0 16,0-3 0-16,1-7 1 15,-4-1-2-15,-3-6 1 16,-1 0 0-16,-4-3-1 15,-1 2-1-15,-7-1 0 0,-2-1 0 16,-8 5-1-16,0 0-1 16,-6 3 0-16,0 1 1 15,-6 6-1-15,4 5 1 16,-6-1-1-16,4 7 0 0,-2 4-1 16,4 0 0-16,-1 8 1 15,7 5-1-15,-1 5 2 16,5 1-2-16,1 6 0 0,6 2 1 15,4 3 1-15,4 1 0 16,2 1 0-16,10-3 0 16,3-3 0-16,5-2 1 15,3-4 0-15,-1-5 1 0,7-1 1 16,-4-7 1-16,0-3 1 16,-2-4-1-16,0-3 1 15,-3-4 1-15,1-4 0 16,-5-3-2-16,0-4 1 15,-2-2 0-15,4 0-1 0,-5-3-1 16,2 1-1-16,-2 1 0 16,3-1-1-16,-1 1 0 15,-2 5-1-15,5 0 1 16,-4 5-2-16,4 6 1 0,-4 3-1 16,4 2 0-16,-7 9-2 15,7 7 2-15,-1 2 1 16,1 7-2-16,-2 2 3 0,-1-1-1 15,1 2 0-15,-2-3 1 16,1 0 0-16,-5-4 0 16,0-5 0-16,-3-3 2 0,-2-4 0 15,-4-9 1-15,0 0 2 16,0 0-1-16,0-8 1 16,-3-6 0-16,-3-4 0 0,-2-4-2 15,1-4 0-15,1 1-1 16,-1-3 0-16,3-1-2 15,2 2 1-15,2 2-1 16,0 6 0-16,0 2-2 16,2 7 0-16,-2 10 0 0,8-10-1 15,-8 10 2-15,9 11-3 16,-4 3 2-16,5 3 0 16,-1 4 1-16,2 0 1 0,2-1 0 15,-2 1 0-15,2-5 0 16,-1-2 1-16,-4-5 1 15,-8-9-1-15,15 6 1 16,-15-6 1-16,13-2-2 0,-13 2 1 16,10-19 0-16,-1 7-2 15,0-1 2-15,2-2-2 16,-2 1 1-16,4-4-1 16,1 2 0-16,-2 1 0 0,-1 1 0 15,1 4-1-15,-2 2-1 16,0 4 1-16,-10 4-1 15,16 0 0-15,-10 9 1 16,-1 3-2-16,2 3 2 0,-1-2 0 16,-1 0 1-16,1-1 1 15,-2-1 1-15,-4-11 1 16,0 0-1-16,0 0 1 0,0 0-1 16,-1-18 0-16,-6 3 0 15,-2-2 0-15,-1-4-2 16,0 2 1-16,-3-2-2 15,1 2 1-15,0 5-2 16,-1 1 1-16,0 5-2 0,-1 1 0 16,0 7 0-16,-3 2-1 15,1 9 2-15,-2 7-1 16,4 2 0-16,-2 3 1 0,6 3 1 16,-1 3 0-16,8 0 0 15,3-2 1-15,0-4-1 16,4-3 2-16,5-3 0 15,0-4 1-15,2-4 0 0,-1-5 0 16,1-4 1-16,-3-2-1 16,3-7 2-16,-5-1-2 15,4 0 1-15,-5-4-2 16,1 1-1-16,0 0 1 0,-3 3-2 16,-3 10 0-16,4-11 0 15,-4 11 0-15,0 0-1 16,0 0 1-16,0 0 0 15,10 12-2-15,-3-3 2 0,4-1 0 16,1 1-3-16,6-2 1 16,-2-2 0-16,5-2 1 15,0-3 1-15,-5-3-2 0,-2-8 2 16,-2-5 2-16,-7-7 1 16,-4-3-1-16,-1-6 0 15,-5-3 1-15,-5-11-2 16,-2 0 1-16,-1-4 0 15,0-1 0-15,2-3-1 0,-2 3 0 16,3 0 0-16,2 4-1 16,0 9 0-16,-1 6-3 15,1 9 0-15,-1 12-1 16,0 11-1-16,-4 10 0 0,2 13 1 16,3 15-1-16,1 7 3 15,4 16 2-15,3 7-1 16,5 4 3-16,5 6-6 0,9-1-11 15,1 4-23-15,3-5-22 16,8-1-4-16</inkml:trace>
  <inkml:trace contextRef="#ctx0" brushRef="#br0" timeOffset="35153.8905">26786 3573 25 0,'-11'1'37'16,"9"10"-31"-16,0 15-8 0,1 6-2 16,-1 10 1-16,0 2 4 15,1 11 0-15,-1-2 0 16,2 6 1-16,0-1 0 16,3-5 1-16,1 1 1 15,2-5-3-15,4 0-2 16,-3-6-8-16,6 1-11 0,-4-10-14 15</inkml:trace>
  <inkml:trace contextRef="#ctx0" brushRef="#br0" timeOffset="35540.3649">27030 4217 4 0,'15'15'9'15,"4"-8"3"-15,-5-5 3 16,1-2-1-16,-5-9 1 0,-1-6 1 15,-5-6-1-15,-4-5 0 16,0-5-3-16,-5 2 4 16,-4-4-2-16,-5 2-2 0,1-2 0 15,-5 7-4-15,-1-1 0 16,-6 8-2-16,5 6-1 16,-4 4-7-16,0 6-4 0,-4 4 0 15,4 7-2-15,-2 8-7 16,6 3-9-16,-1 5-15 15,8 9-15-15,4-2 0 16</inkml:trace>
  <inkml:trace contextRef="#ctx0" brushRef="#br0" timeOffset="36560.4012">27390 3902 4 0,'-18'-4'5'0,"-3"4"0"15,-2 0 0-15,0 5 2 16,-1 4-2-16,2 4 2 0,-5 0-2 16,12 6 1-16,-7-2 0 15,11 5-1-15,-4 4-1 16,7-2 0-16,1 1 1 0,7-3 0 16,2 3 3-16,6-7 0 15,9 3-1-15,-2-10 4 16,10-2 1-16,-4-6 5 15,5-3 2-15,-7-2 2 16,9-9 0-16,-12-4 1 0,-3-7 0 16,-2 0-2-16,-4-4-4 15,1 1-4-15,-5-2-2 16,0 4-5-16,-1 1 1 16,-1 5-5-16,0 5-2 0,0 2-1 15,-1 10 0-15,0 0-1 16,0 0-2-16,0 9 2 15,0 3-2-15,2 6 2 0,-2 3 3 16,3 3-2-16,0 3 2 16,3 0 0-16,-1 0 0 15,4-4 2-15,-1 0-2 0,3-6 1 16,1 2 3 0,-1-10-2-16,2-4 1 0,-5-4 1 15,2-1 1-15,-10 0 0 16,16-18 1-16,-12 2 0 0,0-5-2 15,1-1 1-15,-1-3-1 16,0 1-1-16,0-1 0 16,0 3-2-16,3-2 0 15,-1 4 0-15,-1 3-1 16,4 4-1-16,-5 2 0 0,-4 11-2 16,11-6 1-16,-11 6-1 15,8 14 0-15,-1 5 0 16,-1 3 1-16,0 6 0 15,2 6 0-15,2-2 2 0,0 2 0 16,0-5 0-16,2 1 1 16,-1-9 0-16,-2-1 2 15,2-12-1-15,-3-4 1 0,-8-4-1 16,13-7 2-16,-8-6 0 16,0-3 0-16,1-2-1 15,-2-3-1-15,0-1 0 16,1-2-1-16,4 2 1 15,-3 3-2-15,2-1 3 0,-3 2-5 16,1 5 0-16,2 1 0 16,-8 12-1-16,10-1 0 15,-10 1 0-15,12 11-1 0,-6 4 1 16,1 5 1-16,3 1 1 16,5 2 1-16,-2-1-1 15,4 1 1-15,-3-3-3 16,4 1-3-16,-2-8-6 0,-1-2-7 15,-6-5-16-15,-9-6-14 16,0 0-11-16,-9-2-3 16,-12-10-5-16</inkml:trace>
  <inkml:trace contextRef="#ctx0" brushRef="#br0" timeOffset="37390.2603">26751 3484 16 0,'0'0'28'16,"5"-10"1"-16,-5 10-3 0,0 0-4 15,0 0-3-15,0 0-4 16,0 0-5-16,0 0-3 16,0 0-5-16,5 15-2 0,-5 3 0 15,3 5 2-15,-1 6 2 16,2 7 0-16,-2 4 2 15,1 7-1-15,4-1 2 16,-1 7 0-16,-1-2 4 16,1 3 0-16,-1-5 0 15,-1 5 0-15,2-2-1 0,-1-4-1 16,-1-1 0-16,-2-4-1 16,0-2-4-16,0-7 0 15,0 2-2-15,0-10 0 0,2-3-1 16,-2-3 1-16,1-4 0 15,-2-4-1-15,-1-1 1 16,0-11-1-16,1 14 2 0,-1-14-2 16,0 0 0-16,0 13 0 15,0-13-2-15,0 0-1 16,0 13-5-16,0-13-4 0,0 0-5 16,2 10-10-16,-2-10-15 15,0 0-25-15,9 2-7 16,-9-2 3-16</inkml:trace>
  <inkml:trace contextRef="#ctx0" brushRef="#br0" timeOffset="44069.1874">27636 3588 0 0,'-66'-31'6'0,"-13"8"-5"0,-5 2 1 16,-11 6-2-16,-9 4 0 15,-6 5 0-15,-11 5-2 16,-7-1 2-16,-2 10-1 16,-5 4 2-16,-3 1-2 15,-5 3 0-15,1 2 0 0,3 3 1 16,1 0-1-16,6 3-2 15,3-1 3-15,2 3 0 16,3 1 0-16,8 2 0 16,0 1 0-16,0 2 0 0</inkml:trace>
  <inkml:trace contextRef="#ctx0" brushRef="#br0" timeOffset="45192.8187">22797 4782 0 0,'-7'12'5'16,"7"-12"6"-16,0 0 1 0,0 0 1 16,0 0 2-16,0 0-1 15,0 0 1-15,0 0-3 16,11-5-2-16,-3-4-6 16,6-1-3-16,-4-2 0 0,12-8-1 15,-1 2 1-15,7-9-1 16,0 3 0-16,2-4 1 15,3 0 1-15,1-3 0 16,0 3-1-16,-4 4 2 0,3-3-2 16,-4 9 1-16,-5-1-1 15,-4 5 0-15,-2 1 1 16,-6 5-2-16,3 1 0 0,-15 7-3 16,11-6 2-16,-11 6-1 15,0 0-2-15,0 0 2 16,0 0-3-16,0 7 2 15,-7 3-1-15,-4 1 2 16,-2 4-2-16,0 3 4 0,-5-2-1 16,4-2 1-16,0 2 1 15,5-5 0-15,0 1 4 16,9-12-1-16,-5 12 3 16,5-12 0-16,10 7 0 0,-2-7 0 15,9 1 1-15,-1-1-1 16,4 0-2-16,-2 0-1 15,4 0-2-15,-2 0 0 16,2 0-1-16,-5 0 0 0,-1 3-1 16,-2 0 0-16,1 2 0 15,-3 0-1-15,-1 1 1 0,-11-6-1 16,16 10 1-16,-16-10-1 16,11 13-3-16,-11-13 2 15,5 10-3-15,-5-10 1 16,0 9 0-16,0-9-2 15,0 0 2-15,0 0 0 0,0 10-1 16,0-10 2-16,0 0 0 16,0 0 1-16,0 0 1 15,0 0 0-15,0 0 2 16,0 0-2-16,0 0 3 0,0 0 0 16,-1-10 1-16,1 10-2 15,-1-14 0-15,-1 6 0 0,1-6-1 16,0 2 1-16,0-3 1 15,-2 3-2 1,0-8 1-16,1 6-1 0,-1-3 2 16,3 1-1-16,-5-1 2 15,1 3-2-15,0-1 1 16,2 3-1-16,0 3-1 0,2 9-1 16,-2-13-2-16,2 13-1 15,0 0-2-15,0 0 2 16,-6 8-2-16,3 2 1 15,0 2 1-15,-2 2 3 0,1 2 0 16,-3 1 2-16,1-1 3 16,2-1-2-16,-3-4 3 15,2-1-2-15,5-10 2 16,-5 13 0-16,5-13 0 0,0 0-1 16,0 0 0-16,8 7 2 15,-8-7-4-15,16 2 1 0,-4-2 0 16,-1 0-1-16,3 0-1 15,6 1 0-15,-2 1-4 16,8 2-10-16,-4-1-20 16,10 8-19-16,-5-3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571BDF-C70E-4E75-8994-6D2EB663D136}" type="datetimeFigureOut">
              <a:rPr lang="en-IN" smtClean="0"/>
              <a:t>08-04-2023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F9D04B-906B-47AB-8D73-C1946F0FBED9}" type="slidenum">
              <a:rPr lang="en-IN" smtClean="0"/>
              <a:t>‹#›</a:t>
            </a:fld>
            <a:endParaRPr lang="en-IN"/>
          </a:p>
        </p:txBody>
      </p:sp>
    </p:spTree>
    <p:extLst>
      <p:ext uri="{BB962C8B-B14F-4D97-AF65-F5344CB8AC3E}">
        <p14:creationId xmlns:p14="http://schemas.microsoft.com/office/powerpoint/2010/main" val="948920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7319DD9-BC6A-4745-8DE7-742F91564258}" type="slidenum">
              <a:rPr lang="en-US"/>
              <a:pPr>
                <a:defRPr/>
              </a:pPr>
              <a:t>7</a:t>
            </a:fld>
            <a:endParaRPr lang="en-US" dirty="0"/>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7529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25A3C7D-80C8-43D8-B89D-15EBB5E00BBF}" type="slidenum">
              <a:rPr lang="en-US"/>
              <a:pPr>
                <a:defRPr/>
              </a:pPr>
              <a:t>16</a:t>
            </a:fld>
            <a:endParaRPr lang="en-US" dirty="0"/>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774399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D9C26D5-564A-4B46-8713-A403AC97B215}" type="slidenum">
              <a:rPr lang="en-US"/>
              <a:pPr>
                <a:defRPr/>
              </a:pPr>
              <a:t>17</a:t>
            </a:fld>
            <a:endParaRPr lang="en-US" dirty="0"/>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376084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0DB9B2B-69CF-4EEA-93C9-27DCA79989B0}" type="slidenum">
              <a:rPr lang="en-US"/>
              <a:pPr>
                <a:defRPr/>
              </a:pPr>
              <a:t>18</a:t>
            </a:fld>
            <a:endParaRPr lang="en-US" dirty="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275164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0944C53-1D49-40FB-9D3A-4AB5207C7847}" type="slidenum">
              <a:rPr lang="en-US"/>
              <a:pPr>
                <a:defRPr/>
              </a:pPr>
              <a:t>19</a:t>
            </a:fld>
            <a:endParaRPr lang="en-US" dirty="0"/>
          </a:p>
        </p:txBody>
      </p:sp>
      <p:sp>
        <p:nvSpPr>
          <p:cNvPr id="563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5320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56CF950-B5D0-4849-AEDE-A76A9171C80D}" type="slidenum">
              <a:rPr lang="en-US"/>
              <a:pPr>
                <a:defRPr/>
              </a:pPr>
              <a:t>20</a:t>
            </a:fld>
            <a:endParaRPr lang="en-US" dirty="0"/>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603227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AD0A5E7-6D6D-42FA-9F2F-21B1F303DA89}" type="slidenum">
              <a:rPr lang="en-US"/>
              <a:pPr>
                <a:defRPr/>
              </a:pPr>
              <a:t>21</a:t>
            </a:fld>
            <a:endParaRPr lang="en-US" dirty="0"/>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37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38777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934888-513D-4E4D-1667-053F60588E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09DFD650-3FCD-B92D-2F3E-2140C3C4E1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4868FCB5-D9CA-CFBE-5F5F-51283A0E5D2C}"/>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5" name="Footer Placeholder 4">
            <a:extLst>
              <a:ext uri="{FF2B5EF4-FFF2-40B4-BE49-F238E27FC236}">
                <a16:creationId xmlns:a16="http://schemas.microsoft.com/office/drawing/2014/main" xmlns="" id="{F3445CCC-3ECB-313F-4964-052787F19C0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930D48A1-B8E3-BF78-3D18-EA2434676892}"/>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3980927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AD1921-8909-20B4-C9D3-860DB8710AB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24575F6F-1DC7-19C1-BE0F-FC6F4E9BFC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0B7D242A-B0C9-114F-FC68-5BCCF558EE29}"/>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5" name="Footer Placeholder 4">
            <a:extLst>
              <a:ext uri="{FF2B5EF4-FFF2-40B4-BE49-F238E27FC236}">
                <a16:creationId xmlns:a16="http://schemas.microsoft.com/office/drawing/2014/main" xmlns="" id="{765054DC-6748-B8D6-0A61-7ED2F1EF7B0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DAC25900-A15D-1137-DF6C-CEB3F4226777}"/>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1507035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BED577-6928-D974-6290-37DE7CE44B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5B6457E7-5DCD-23CD-FEEC-D0D2334102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9F925B9-F114-8C80-9D64-02A1281A4211}"/>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5" name="Footer Placeholder 4">
            <a:extLst>
              <a:ext uri="{FF2B5EF4-FFF2-40B4-BE49-F238E27FC236}">
                <a16:creationId xmlns:a16="http://schemas.microsoft.com/office/drawing/2014/main" xmlns="" id="{42D5A828-C8F5-A5F9-D0D3-6449F98E7E7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937E2E51-B400-39C7-D95C-B2586795012E}"/>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2100442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B6621B-C307-205C-AB88-394B8FF6FAE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A319408D-43FC-063E-92CE-1F44664C26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5F84D7C0-F41E-7D21-89F3-D40CBB370D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86C48AE5-D6CD-2717-B2E9-EFF614133F36}"/>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6" name="Footer Placeholder 5">
            <a:extLst>
              <a:ext uri="{FF2B5EF4-FFF2-40B4-BE49-F238E27FC236}">
                <a16:creationId xmlns:a16="http://schemas.microsoft.com/office/drawing/2014/main" xmlns="" id="{8C127D98-E806-8BBD-D560-50DF88A0268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6FEBB01D-524F-8933-CAA8-C914854218A5}"/>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3710168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08AE60-F64F-4765-36F0-3FAEC6EF76D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4B42D2C6-905D-8E23-EFB4-2B2EC727C1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03DE244-3275-7509-1035-DC61FF55C7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0E2DBFA2-FE4C-7669-80F0-1584971916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68593A0-73B0-8B1F-61DE-8E8830CA91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3706E0AA-7C2E-7083-0AB0-832A72379A9B}"/>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8" name="Footer Placeholder 7">
            <a:extLst>
              <a:ext uri="{FF2B5EF4-FFF2-40B4-BE49-F238E27FC236}">
                <a16:creationId xmlns:a16="http://schemas.microsoft.com/office/drawing/2014/main" xmlns="" id="{09BC54BD-153D-952C-7C29-583F42ED978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3838A407-B0E4-A2D6-6EFD-5723E32590E4}"/>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4178525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52A739-66B3-8154-8F45-7D408E5760E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10C7F60B-C0F3-1E20-02C7-623222235935}"/>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4" name="Footer Placeholder 3">
            <a:extLst>
              <a:ext uri="{FF2B5EF4-FFF2-40B4-BE49-F238E27FC236}">
                <a16:creationId xmlns:a16="http://schemas.microsoft.com/office/drawing/2014/main" xmlns="" id="{4BE7D8FD-D95E-CF2F-E365-58F8019EB64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C0E83EC8-0AE5-BF0A-D142-612389953520}"/>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2755539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7A1B9E9-C725-BD06-C600-659CF57BE105}"/>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3" name="Footer Placeholder 2">
            <a:extLst>
              <a:ext uri="{FF2B5EF4-FFF2-40B4-BE49-F238E27FC236}">
                <a16:creationId xmlns:a16="http://schemas.microsoft.com/office/drawing/2014/main" xmlns="" id="{51014BE3-2F8E-FD9A-E04D-07F08A5D94A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E789A042-EF0E-A3E5-D0E8-913CE59D7E56}"/>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3150781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233404-813C-1477-4569-F2AA8882D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E11BED06-A156-87FA-90B1-8865EAFCCF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E08EC55B-B47E-993C-A83B-10FFF56293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D98C735-FAE1-B888-8B86-F7CFDDFAEF34}"/>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6" name="Footer Placeholder 5">
            <a:extLst>
              <a:ext uri="{FF2B5EF4-FFF2-40B4-BE49-F238E27FC236}">
                <a16:creationId xmlns:a16="http://schemas.microsoft.com/office/drawing/2014/main" xmlns="" id="{BA9AE631-2689-E5F3-2D3A-6CD18AD4319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13AF6949-39B8-843D-D5F3-BF9AF27331EB}"/>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2489970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BF7CC3-B0CD-657F-9CE6-7B25B97BCF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3C05E6C7-629E-5A79-3B95-D319CCE35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00099F44-6562-F302-74E7-0E0DAA0945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AE3C271-1A12-D0E7-69DA-82676CFE5BE2}"/>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6" name="Footer Placeholder 5">
            <a:extLst>
              <a:ext uri="{FF2B5EF4-FFF2-40B4-BE49-F238E27FC236}">
                <a16:creationId xmlns:a16="http://schemas.microsoft.com/office/drawing/2014/main" xmlns="" id="{C45842B2-2426-28C5-F7A7-1C89911182C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7FCB9BF7-A9C9-2114-C6C9-FE87EDD2F227}"/>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2925410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DBA922-E0B6-59DD-58D8-8E301ACD7F9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D316E567-5D76-2FC1-C920-70676BECD8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88C6B52E-F3D1-EADC-AC06-9E9FD83C7F07}"/>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5" name="Footer Placeholder 4">
            <a:extLst>
              <a:ext uri="{FF2B5EF4-FFF2-40B4-BE49-F238E27FC236}">
                <a16:creationId xmlns:a16="http://schemas.microsoft.com/office/drawing/2014/main" xmlns="" id="{EA6A8A56-31E6-2AF0-08C3-A23DA45EF56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231E9021-0169-541C-FE9A-AA5A32ABEA3C}"/>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1068662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B49D792-3F6F-9325-3FAE-A3427E6B4C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2050CC3A-854D-0427-73DA-5712A9E825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29C947CF-B17B-4C74-AFE9-67100E839160}"/>
              </a:ext>
            </a:extLst>
          </p:cNvPr>
          <p:cNvSpPr>
            <a:spLocks noGrp="1"/>
          </p:cNvSpPr>
          <p:nvPr>
            <p:ph type="dt" sz="half" idx="10"/>
          </p:nvPr>
        </p:nvSpPr>
        <p:spPr/>
        <p:txBody>
          <a:bodyPr/>
          <a:lstStyle/>
          <a:p>
            <a:fld id="{701E0D05-702A-43F2-ADB2-AACB6E1569D8}" type="datetimeFigureOut">
              <a:rPr lang="en-IN" smtClean="0"/>
              <a:t>08-04-2023</a:t>
            </a:fld>
            <a:endParaRPr lang="en-IN"/>
          </a:p>
        </p:txBody>
      </p:sp>
      <p:sp>
        <p:nvSpPr>
          <p:cNvPr id="5" name="Footer Placeholder 4">
            <a:extLst>
              <a:ext uri="{FF2B5EF4-FFF2-40B4-BE49-F238E27FC236}">
                <a16:creationId xmlns:a16="http://schemas.microsoft.com/office/drawing/2014/main" xmlns="" id="{55CE3555-B0A9-5015-26B5-B0FE988FCD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EA18B26D-39A3-1882-83CC-D2AA8B35A291}"/>
              </a:ext>
            </a:extLst>
          </p:cNvPr>
          <p:cNvSpPr>
            <a:spLocks noGrp="1"/>
          </p:cNvSpPr>
          <p:nvPr>
            <p:ph type="sldNum" sz="quarter" idx="12"/>
          </p:nvPr>
        </p:nvSpPr>
        <p:spPr/>
        <p:txBody>
          <a:bodyPr/>
          <a:lstStyle/>
          <a:p>
            <a:fld id="{F6BB7BEA-E10A-4B08-9C69-A50614DF4947}" type="slidenum">
              <a:rPr lang="en-IN" smtClean="0"/>
              <a:t>‹#›</a:t>
            </a:fld>
            <a:endParaRPr lang="en-IN"/>
          </a:p>
        </p:txBody>
      </p:sp>
    </p:spTree>
    <p:extLst>
      <p:ext uri="{BB962C8B-B14F-4D97-AF65-F5344CB8AC3E}">
        <p14:creationId xmlns:p14="http://schemas.microsoft.com/office/powerpoint/2010/main" val="138162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654CCA4-87A0-F87A-0729-647DB8739C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2C759C05-CE7F-CF07-1C07-F205C176C6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2FA1D81E-E74A-9663-E6C5-F47FA808DB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E0D05-702A-43F2-ADB2-AACB6E1569D8}" type="datetimeFigureOut">
              <a:rPr lang="en-IN" smtClean="0"/>
              <a:t>08-04-2023</a:t>
            </a:fld>
            <a:endParaRPr lang="en-IN"/>
          </a:p>
        </p:txBody>
      </p:sp>
      <p:sp>
        <p:nvSpPr>
          <p:cNvPr id="5" name="Footer Placeholder 4">
            <a:extLst>
              <a:ext uri="{FF2B5EF4-FFF2-40B4-BE49-F238E27FC236}">
                <a16:creationId xmlns:a16="http://schemas.microsoft.com/office/drawing/2014/main" xmlns="" id="{8C6E797F-3F3C-7808-18CC-B4819C45D7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09869682-7CB4-49AA-D0F2-79EE61495A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BB7BEA-E10A-4B08-9C69-A50614DF4947}" type="slidenum">
              <a:rPr lang="en-IN" smtClean="0"/>
              <a:t>‹#›</a:t>
            </a:fld>
            <a:endParaRPr lang="en-IN"/>
          </a:p>
        </p:txBody>
      </p:sp>
    </p:spTree>
    <p:extLst>
      <p:ext uri="{BB962C8B-B14F-4D97-AF65-F5344CB8AC3E}">
        <p14:creationId xmlns:p14="http://schemas.microsoft.com/office/powerpoint/2010/main" val="732404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diagramLayout" Target="../diagrams/layout1.xml"/><Relationship Id="rId7" Type="http://schemas.openxmlformats.org/officeDocument/2006/relationships/image" Target="../media/image3.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4.emf"/></Relationships>
</file>

<file path=ppt/slides/_rels/slide5.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diagramLayout" Target="../diagrams/layout2.xml"/><Relationship Id="rId7" Type="http://schemas.openxmlformats.org/officeDocument/2006/relationships/image" Target="../media/image3.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customXml" Target="../ink/ink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customXml" Target="../ink/ink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customXml" Target="../ink/ink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customXml" Target="../ink/ink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customXml" Target="../ink/ink8.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customXml" Target="../ink/ink14.xml"/><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customXml" Target="../ink/ink16.xml"/><Relationship Id="rId4" Type="http://schemas.openxmlformats.org/officeDocument/2006/relationships/image" Target="../media/image18.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customXml" Target="../ink/ink17.xml"/><Relationship Id="rId1" Type="http://schemas.openxmlformats.org/officeDocument/2006/relationships/slideLayout" Target="../slideLayouts/slideLayout2.xml"/><Relationship Id="rId5" Type="http://schemas.openxmlformats.org/officeDocument/2006/relationships/image" Target="../media/image21.emf"/><Relationship Id="rId4" Type="http://schemas.openxmlformats.org/officeDocument/2006/relationships/customXml" Target="../ink/ink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customXml" Target="../ink/ink19.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customXml" Target="../ink/ink21.xml"/><Relationship Id="rId4" Type="http://schemas.openxmlformats.org/officeDocument/2006/relationships/image" Target="../media/image24.emf"/></Relationships>
</file>

<file path=ppt/slides/_rels/slide2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customXml" Target="../ink/ink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customXml" Target="../ink/ink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ustomXml" Target="../ink/ink24.xml"/><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3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customXml" Target="../ink/ink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ustomXml" Target="../ink/ink26.xml"/><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3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customXml" Target="../ink/ink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customXml" Target="../ink/ink28.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emf"/></Relationships>
</file>

<file path=ppt/slides/_rels/slide35.xml.rels><?xml version="1.0" encoding="UTF-8" standalone="yes"?>
<Relationships xmlns="http://schemas.openxmlformats.org/package/2006/relationships"><Relationship Id="rId3" Type="http://schemas.openxmlformats.org/officeDocument/2006/relationships/customXml" Target="../ink/ink29.xml"/><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7.emf"/><Relationship Id="rId4" Type="http://schemas.openxmlformats.org/officeDocument/2006/relationships/customXml" Target="../ink/ink30.xml"/></Relationships>
</file>

<file path=ppt/slides/_rels/slide3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customXml" Target="../ink/ink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customXml" Target="../ink/ink32.xm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0.emf"/></Relationships>
</file>

<file path=ppt/slides/_rels/slide40.xml.rels><?xml version="1.0" encoding="UTF-8" standalone="yes"?>
<Relationships xmlns="http://schemas.openxmlformats.org/package/2006/relationships"><Relationship Id="rId8" Type="http://schemas.openxmlformats.org/officeDocument/2006/relationships/customXml" Target="../ink/ink33.xm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2.emf"/></Relationships>
</file>

<file path=ppt/slides/_rels/slide41.xml.rels><?xml version="1.0" encoding="UTF-8" standalone="yes"?>
<Relationships xmlns="http://schemas.openxmlformats.org/package/2006/relationships"><Relationship Id="rId8" Type="http://schemas.openxmlformats.org/officeDocument/2006/relationships/customXml" Target="../ink/ink34.xm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44.emf"/></Relationships>
</file>

<file path=ppt/slides/_rels/slide42.xml.rels><?xml version="1.0" encoding="UTF-8" standalone="yes"?>
<Relationships xmlns="http://schemas.openxmlformats.org/package/2006/relationships"><Relationship Id="rId3" Type="http://schemas.openxmlformats.org/officeDocument/2006/relationships/customXml" Target="../ink/ink35.xml"/><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4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customXml" Target="../ink/ink36.xml"/><Relationship Id="rId1" Type="http://schemas.openxmlformats.org/officeDocument/2006/relationships/slideLayout" Target="../slideLayouts/slideLayout2.xml"/><Relationship Id="rId5" Type="http://schemas.openxmlformats.org/officeDocument/2006/relationships/image" Target="../media/image48.emf"/><Relationship Id="rId4" Type="http://schemas.openxmlformats.org/officeDocument/2006/relationships/customXml" Target="../ink/ink37.xml"/></Relationships>
</file>

<file path=ppt/slides/_rels/slide44.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customXml" Target="../ink/ink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customXml" Target="../ink/ink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customXml" Target="../ink/ink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customXml" Target="../ink/ink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ustomXml" Target="../ink/ink42.xml"/><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4.emf"/></Relationships>
</file>

<file path=ppt/slides/_rels/slide50.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customXml" Target="../ink/ink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customXml" Target="../ink/ink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customXml" Target="../ink/ink45.xml"/><Relationship Id="rId1" Type="http://schemas.openxmlformats.org/officeDocument/2006/relationships/slideLayout" Target="../slideLayouts/slideLayout2.xml"/><Relationship Id="rId5" Type="http://schemas.openxmlformats.org/officeDocument/2006/relationships/image" Target="../media/image58.emf"/><Relationship Id="rId4" Type="http://schemas.openxmlformats.org/officeDocument/2006/relationships/customXml" Target="../ink/ink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customXml" Target="../ink/ink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customXml" Target="../ink/ink48.xml"/><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2.emf"/><Relationship Id="rId5" Type="http://schemas.openxmlformats.org/officeDocument/2006/relationships/customXml" Target="../ink/ink49.xml"/><Relationship Id="rId4" Type="http://schemas.openxmlformats.org/officeDocument/2006/relationships/image" Target="../media/image61.emf"/></Relationships>
</file>

<file path=ppt/slides/_rels/slide56.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customXml" Target="../ink/ink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ustomXml" Target="../ink/ink51.xml"/><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5.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customXml" Target="../ink/ink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customXml" Target="../ink/ink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customXml" Target="../ink/ink5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customXml" Target="../ink/ink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8AD130D-316A-228D-A8B1-712490564B85}"/>
              </a:ext>
            </a:extLst>
          </p:cNvPr>
          <p:cNvPicPr>
            <a:picLocks noChangeAspect="1"/>
          </p:cNvPicPr>
          <p:nvPr/>
        </p:nvPicPr>
        <p:blipFill rotWithShape="1">
          <a:blip r:embed="rId2"/>
          <a:srcRect b="15730"/>
          <a:stretch/>
        </p:blipFill>
        <p:spPr>
          <a:xfrm>
            <a:off x="20" y="10"/>
            <a:ext cx="12191980" cy="6857990"/>
          </a:xfrm>
          <a:prstGeom prst="rect">
            <a:avLst/>
          </a:prstGeom>
        </p:spPr>
      </p:pic>
      <p:sp>
        <p:nvSpPr>
          <p:cNvPr id="9" name="Freeform 5">
            <a:extLst>
              <a:ext uri="{FF2B5EF4-FFF2-40B4-BE49-F238E27FC236}">
                <a16:creationId xmlns:a16="http://schemas.microsoft.com/office/drawing/2014/main" xmlns="" id="{87CC2527-562A-4F69-B487-4371E5B243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xmlns="" id="{2E792ED2-AD5C-A3CC-FA3A-A49875AC54DE}"/>
              </a:ext>
            </a:extLst>
          </p:cNvPr>
          <p:cNvSpPr>
            <a:spLocks noGrp="1"/>
          </p:cNvSpPr>
          <p:nvPr>
            <p:ph type="ctrTitle"/>
          </p:nvPr>
        </p:nvSpPr>
        <p:spPr>
          <a:xfrm>
            <a:off x="8022021" y="3231931"/>
            <a:ext cx="3852041" cy="1834056"/>
          </a:xfrm>
        </p:spPr>
        <p:txBody>
          <a:bodyPr>
            <a:normAutofit fontScale="90000"/>
          </a:bodyPr>
          <a:lstStyle/>
          <a:p>
            <a:r>
              <a:rPr lang="en-IN" sz="4000" dirty="0"/>
              <a:t>Cost of Capital and Capital Structure : Theories and Practice</a:t>
            </a:r>
          </a:p>
        </p:txBody>
      </p:sp>
      <p:sp>
        <p:nvSpPr>
          <p:cNvPr id="3" name="Subtitle 2">
            <a:extLst>
              <a:ext uri="{FF2B5EF4-FFF2-40B4-BE49-F238E27FC236}">
                <a16:creationId xmlns:a16="http://schemas.microsoft.com/office/drawing/2014/main" xmlns="" id="{9BDE3D42-9358-66A4-B922-F8D80F1ACCD5}"/>
              </a:ext>
            </a:extLst>
          </p:cNvPr>
          <p:cNvSpPr>
            <a:spLocks noGrp="1"/>
          </p:cNvSpPr>
          <p:nvPr>
            <p:ph type="subTitle" idx="1"/>
          </p:nvPr>
        </p:nvSpPr>
        <p:spPr>
          <a:xfrm>
            <a:off x="7782910" y="5242675"/>
            <a:ext cx="4330262" cy="683284"/>
          </a:xfrm>
        </p:spPr>
        <p:txBody>
          <a:bodyPr>
            <a:normAutofit/>
          </a:bodyPr>
          <a:lstStyle/>
          <a:p>
            <a:r>
              <a:rPr lang="en-IN" sz="2000" dirty="0" err="1"/>
              <a:t>Dr.</a:t>
            </a:r>
            <a:r>
              <a:rPr lang="en-IN" sz="2000" dirty="0"/>
              <a:t> Akanksha Saxena</a:t>
            </a:r>
          </a:p>
        </p:txBody>
      </p:sp>
      <p:cxnSp>
        <p:nvCxnSpPr>
          <p:cNvPr id="11" name="Straight Connector 10">
            <a:extLst>
              <a:ext uri="{FF2B5EF4-FFF2-40B4-BE49-F238E27FC236}">
                <a16:creationId xmlns:a16="http://schemas.microsoft.com/office/drawing/2014/main" xmlns="" id="{BCDAEC91-5BCE-4B55-9CC0-43EF94CB73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39202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uildings and reflections">
            <a:extLst>
              <a:ext uri="{FF2B5EF4-FFF2-40B4-BE49-F238E27FC236}">
                <a16:creationId xmlns:a16="http://schemas.microsoft.com/office/drawing/2014/main" xmlns="" id="{74AE6774-8824-6B22-2D49-33771A04E3BC}"/>
              </a:ext>
            </a:extLst>
          </p:cNvPr>
          <p:cNvPicPr>
            <a:picLocks noChangeAspect="1"/>
          </p:cNvPicPr>
          <p:nvPr/>
        </p:nvPicPr>
        <p:blipFill rotWithShape="1">
          <a:blip r:embed="rId2">
            <a:alphaModFix amt="35000"/>
          </a:blip>
          <a:srcRect t="9527" b="6204"/>
          <a:stretch/>
        </p:blipFill>
        <p:spPr>
          <a:xfrm>
            <a:off x="20" y="1"/>
            <a:ext cx="12191980" cy="6857999"/>
          </a:xfrm>
          <a:prstGeom prst="rect">
            <a:avLst/>
          </a:prstGeom>
        </p:spPr>
      </p:pic>
      <p:sp>
        <p:nvSpPr>
          <p:cNvPr id="2" name="Title 1">
            <a:extLst>
              <a:ext uri="{FF2B5EF4-FFF2-40B4-BE49-F238E27FC236}">
                <a16:creationId xmlns:a16="http://schemas.microsoft.com/office/drawing/2014/main" xmlns="" id="{43257DF5-086B-129C-81B7-84BB0826C13A}"/>
              </a:ext>
            </a:extLst>
          </p:cNvPr>
          <p:cNvSpPr>
            <a:spLocks noGrp="1"/>
          </p:cNvSpPr>
          <p:nvPr>
            <p:ph type="title"/>
          </p:nvPr>
        </p:nvSpPr>
        <p:spPr>
          <a:xfrm>
            <a:off x="838201" y="1065862"/>
            <a:ext cx="3313164" cy="4726276"/>
          </a:xfrm>
        </p:spPr>
        <p:txBody>
          <a:bodyPr>
            <a:normAutofit/>
          </a:bodyPr>
          <a:lstStyle/>
          <a:p>
            <a:pPr algn="r"/>
            <a:r>
              <a:rPr lang="en-IN" sz="4000">
                <a:solidFill>
                  <a:srgbClr val="FFFFFF"/>
                </a:solidFill>
              </a:rPr>
              <a:t>Topics</a:t>
            </a:r>
          </a:p>
        </p:txBody>
      </p:sp>
      <p:cxnSp>
        <p:nvCxnSpPr>
          <p:cNvPr id="11" name="Straight Connector 10">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24B3A592-E00D-9C65-38FD-5525C365CC0C}"/>
              </a:ext>
            </a:extLst>
          </p:cNvPr>
          <p:cNvSpPr>
            <a:spLocks noGrp="1"/>
          </p:cNvSpPr>
          <p:nvPr>
            <p:ph idx="1"/>
          </p:nvPr>
        </p:nvSpPr>
        <p:spPr>
          <a:xfrm>
            <a:off x="5155379" y="1065862"/>
            <a:ext cx="5744685" cy="4726276"/>
          </a:xfrm>
        </p:spPr>
        <p:txBody>
          <a:bodyPr anchor="ctr">
            <a:normAutofit/>
          </a:bodyPr>
          <a:lstStyle/>
          <a:p>
            <a:r>
              <a:rPr lang="en-IN" sz="2000" dirty="0">
                <a:solidFill>
                  <a:srgbClr val="FFFFFF"/>
                </a:solidFill>
              </a:rPr>
              <a:t>Fundamentals</a:t>
            </a:r>
          </a:p>
          <a:p>
            <a:r>
              <a:rPr lang="en-IN" sz="2000" dirty="0">
                <a:solidFill>
                  <a:srgbClr val="FFFFFF"/>
                </a:solidFill>
              </a:rPr>
              <a:t>Cost of capital</a:t>
            </a:r>
          </a:p>
          <a:p>
            <a:r>
              <a:rPr lang="en-IN" sz="2000" dirty="0">
                <a:solidFill>
                  <a:srgbClr val="FFFFFF"/>
                </a:solidFill>
              </a:rPr>
              <a:t>Theories of Capital Structure</a:t>
            </a:r>
          </a:p>
          <a:p>
            <a:r>
              <a:rPr lang="en-IN" sz="2000" dirty="0">
                <a:solidFill>
                  <a:srgbClr val="FFFFFF"/>
                </a:solidFill>
              </a:rPr>
              <a:t>Recapitalisation and Target Capital Structure</a:t>
            </a:r>
          </a:p>
          <a:p>
            <a:r>
              <a:rPr lang="en-IN" sz="2000" dirty="0">
                <a:solidFill>
                  <a:srgbClr val="FFFFFF"/>
                </a:solidFill>
              </a:rPr>
              <a:t>Capital Structure Decisions</a:t>
            </a:r>
          </a:p>
          <a:p>
            <a:endParaRPr lang="en-IN" sz="2000" dirty="0">
              <a:solidFill>
                <a:srgbClr val="FFFFFF"/>
              </a:solidFill>
            </a:endParaRPr>
          </a:p>
        </p:txBody>
      </p:sp>
    </p:spTree>
    <p:extLst>
      <p:ext uri="{BB962C8B-B14F-4D97-AF65-F5344CB8AC3E}">
        <p14:creationId xmlns:p14="http://schemas.microsoft.com/office/powerpoint/2010/main" val="333001265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uildings and reflections">
            <a:extLst>
              <a:ext uri="{FF2B5EF4-FFF2-40B4-BE49-F238E27FC236}">
                <a16:creationId xmlns:a16="http://schemas.microsoft.com/office/drawing/2014/main" xmlns="" id="{74AE6774-8824-6B22-2D49-33771A04E3BC}"/>
              </a:ext>
            </a:extLst>
          </p:cNvPr>
          <p:cNvPicPr>
            <a:picLocks noChangeAspect="1"/>
          </p:cNvPicPr>
          <p:nvPr/>
        </p:nvPicPr>
        <p:blipFill rotWithShape="1">
          <a:blip r:embed="rId2">
            <a:alphaModFix amt="35000"/>
          </a:blip>
          <a:srcRect t="9527" b="6204"/>
          <a:stretch/>
        </p:blipFill>
        <p:spPr>
          <a:xfrm>
            <a:off x="20" y="1"/>
            <a:ext cx="12191980" cy="6857999"/>
          </a:xfrm>
          <a:prstGeom prst="rect">
            <a:avLst/>
          </a:prstGeom>
        </p:spPr>
      </p:pic>
      <p:sp>
        <p:nvSpPr>
          <p:cNvPr id="2" name="Title 1">
            <a:extLst>
              <a:ext uri="{FF2B5EF4-FFF2-40B4-BE49-F238E27FC236}">
                <a16:creationId xmlns:a16="http://schemas.microsoft.com/office/drawing/2014/main" xmlns="" id="{43257DF5-086B-129C-81B7-84BB0826C13A}"/>
              </a:ext>
            </a:extLst>
          </p:cNvPr>
          <p:cNvSpPr>
            <a:spLocks noGrp="1"/>
          </p:cNvSpPr>
          <p:nvPr>
            <p:ph type="title"/>
          </p:nvPr>
        </p:nvSpPr>
        <p:spPr/>
        <p:txBody>
          <a:bodyPr>
            <a:normAutofit/>
          </a:bodyPr>
          <a:lstStyle/>
          <a:p>
            <a:pPr algn="ctr"/>
            <a:r>
              <a:rPr lang="en-IN" sz="4000" b="1" dirty="0"/>
              <a:t>Case : Boeing: surviving business turbulence after black swan cataclysms</a:t>
            </a:r>
          </a:p>
        </p:txBody>
      </p:sp>
      <p:sp>
        <p:nvSpPr>
          <p:cNvPr id="3" name="Content Placeholder 2">
            <a:extLst>
              <a:ext uri="{FF2B5EF4-FFF2-40B4-BE49-F238E27FC236}">
                <a16:creationId xmlns:a16="http://schemas.microsoft.com/office/drawing/2014/main" xmlns="" id="{24B3A592-E00D-9C65-38FD-5525C365CC0C}"/>
              </a:ext>
            </a:extLst>
          </p:cNvPr>
          <p:cNvSpPr>
            <a:spLocks noGrp="1"/>
          </p:cNvSpPr>
          <p:nvPr>
            <p:ph idx="1"/>
          </p:nvPr>
        </p:nvSpPr>
        <p:spPr/>
        <p:txBody>
          <a:bodyPr anchor="ctr">
            <a:normAutofit/>
          </a:bodyPr>
          <a:lstStyle/>
          <a:p>
            <a:pPr marL="0" indent="0">
              <a:buNone/>
            </a:pPr>
            <a:endParaRPr lang="en-IN" sz="2000" dirty="0">
              <a:solidFill>
                <a:srgbClr val="FFFFFF"/>
              </a:solidFill>
            </a:endParaRPr>
          </a:p>
        </p:txBody>
      </p:sp>
    </p:spTree>
    <p:extLst>
      <p:ext uri="{BB962C8B-B14F-4D97-AF65-F5344CB8AC3E}">
        <p14:creationId xmlns:p14="http://schemas.microsoft.com/office/powerpoint/2010/main" val="22867071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2786CC-A971-A7A9-2A97-77B9468EC36D}"/>
              </a:ext>
            </a:extLst>
          </p:cNvPr>
          <p:cNvSpPr>
            <a:spLocks noGrp="1"/>
          </p:cNvSpPr>
          <p:nvPr>
            <p:ph type="title"/>
          </p:nvPr>
        </p:nvSpPr>
        <p:spPr/>
        <p:txBody>
          <a:bodyPr/>
          <a:lstStyle/>
          <a:p>
            <a:pPr algn="ctr"/>
            <a:r>
              <a:rPr lang="en-IN" dirty="0"/>
              <a:t>Capital Structure</a:t>
            </a:r>
          </a:p>
        </p:txBody>
      </p:sp>
      <p:sp>
        <p:nvSpPr>
          <p:cNvPr id="3" name="Content Placeholder 2">
            <a:extLst>
              <a:ext uri="{FF2B5EF4-FFF2-40B4-BE49-F238E27FC236}">
                <a16:creationId xmlns:a16="http://schemas.microsoft.com/office/drawing/2014/main" xmlns="" id="{B0D00163-5593-1984-0835-67618E8DA4DF}"/>
              </a:ext>
            </a:extLst>
          </p:cNvPr>
          <p:cNvSpPr>
            <a:spLocks noGrp="1"/>
          </p:cNvSpPr>
          <p:nvPr>
            <p:ph idx="1"/>
          </p:nvPr>
        </p:nvSpPr>
        <p:spPr/>
        <p:txBody>
          <a:bodyPr/>
          <a:lstStyle/>
          <a:p>
            <a:endParaRPr lang="en-IN"/>
          </a:p>
        </p:txBody>
      </p:sp>
      <p:graphicFrame>
        <p:nvGraphicFramePr>
          <p:cNvPr id="4" name="Diagram 3">
            <a:extLst>
              <a:ext uri="{FF2B5EF4-FFF2-40B4-BE49-F238E27FC236}">
                <a16:creationId xmlns:a16="http://schemas.microsoft.com/office/drawing/2014/main" xmlns="" id="{B2DDCA57-FCF4-4394-D6D1-F4C7E0AAEC67}"/>
              </a:ext>
            </a:extLst>
          </p:cNvPr>
          <p:cNvGraphicFramePr/>
          <p:nvPr/>
        </p:nvGraphicFramePr>
        <p:xfrm>
          <a:off x="2511279" y="1528763"/>
          <a:ext cx="8021638"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xmlns="" id="{F5632EDB-B661-ACC6-7013-313910AE0FD8}"/>
              </a:ext>
            </a:extLst>
          </p:cNvPr>
          <p:cNvPicPr>
            <a:picLocks noChangeAspect="1"/>
          </p:cNvPicPr>
          <p:nvPr/>
        </p:nvPicPr>
        <p:blipFill rotWithShape="1">
          <a:blip r:embed="rId7">
            <a:alphaModFix amt="35000"/>
          </a:blip>
          <a:srcRect b="15730"/>
          <a:stretch/>
        </p:blipFill>
        <p:spPr>
          <a:xfrm>
            <a:off x="20" y="1"/>
            <a:ext cx="12191980" cy="6857999"/>
          </a:xfrm>
          <a:prstGeom prst="rect">
            <a:avLst/>
          </a:prstGeom>
        </p:spPr>
      </p:pic>
      <mc:AlternateContent xmlns:mc="http://schemas.openxmlformats.org/markup-compatibility/2006">
        <mc:Choice xmlns:p14="http://schemas.microsoft.com/office/powerpoint/2010/main" Requires="p14">
          <p:contentPart p14:bwMode="auto" r:id="rId8">
            <p14:nvContentPartPr>
              <p14:cNvPr id="6" name="Ink 5"/>
              <p14:cNvContentPartPr/>
              <p14:nvPr/>
            </p14:nvContentPartPr>
            <p14:xfrm>
              <a:off x="698400" y="603000"/>
              <a:ext cx="9712800" cy="5965560"/>
            </p14:xfrm>
          </p:contentPart>
        </mc:Choice>
        <mc:Fallback>
          <p:pic>
            <p:nvPicPr>
              <p:cNvPr id="6" name="Ink 5"/>
              <p:cNvPicPr/>
              <p:nvPr/>
            </p:nvPicPr>
            <p:blipFill>
              <a:blip r:embed="rId9"/>
              <a:stretch>
                <a:fillRect/>
              </a:stretch>
            </p:blipFill>
            <p:spPr>
              <a:xfrm>
                <a:off x="693720" y="590040"/>
                <a:ext cx="9728280" cy="5991840"/>
              </a:xfrm>
              <a:prstGeom prst="rect">
                <a:avLst/>
              </a:prstGeom>
            </p:spPr>
          </p:pic>
        </mc:Fallback>
      </mc:AlternateContent>
    </p:spTree>
    <p:extLst>
      <p:ext uri="{BB962C8B-B14F-4D97-AF65-F5344CB8AC3E}">
        <p14:creationId xmlns:p14="http://schemas.microsoft.com/office/powerpoint/2010/main" val="22465158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1DC629-7213-4C6E-8874-943162DE895B}"/>
              </a:ext>
            </a:extLst>
          </p:cNvPr>
          <p:cNvSpPr>
            <a:spLocks noGrp="1"/>
          </p:cNvSpPr>
          <p:nvPr>
            <p:ph type="title"/>
          </p:nvPr>
        </p:nvSpPr>
        <p:spPr/>
        <p:txBody>
          <a:bodyPr/>
          <a:lstStyle/>
          <a:p>
            <a:pPr algn="ctr"/>
            <a:r>
              <a:rPr lang="en-IN" dirty="0"/>
              <a:t>Components of cost of capital </a:t>
            </a:r>
          </a:p>
        </p:txBody>
      </p:sp>
      <p:graphicFrame>
        <p:nvGraphicFramePr>
          <p:cNvPr id="4" name="Content Placeholder 3">
            <a:extLst>
              <a:ext uri="{FF2B5EF4-FFF2-40B4-BE49-F238E27FC236}">
                <a16:creationId xmlns:a16="http://schemas.microsoft.com/office/drawing/2014/main" xmlns="" id="{18C6D0CC-0388-4FCB-9FE4-8EF41301E550}"/>
              </a:ext>
            </a:extLst>
          </p:cNvPr>
          <p:cNvGraphicFramePr>
            <a:graphicFrameLocks noGrp="1"/>
          </p:cNvGraphicFramePr>
          <p:nvPr>
            <p:ph idx="1"/>
          </p:nvPr>
        </p:nvGraphicFramePr>
        <p:xfrm>
          <a:off x="284480" y="1825625"/>
          <a:ext cx="11907520" cy="4473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xmlns="" id="{9B1AC33B-D3B3-6389-E3D2-4580CFD91D97}"/>
              </a:ext>
            </a:extLst>
          </p:cNvPr>
          <p:cNvPicPr>
            <a:picLocks noChangeAspect="1"/>
          </p:cNvPicPr>
          <p:nvPr/>
        </p:nvPicPr>
        <p:blipFill rotWithShape="1">
          <a:blip r:embed="rId7">
            <a:alphaModFix amt="35000"/>
          </a:blip>
          <a:srcRect b="15730"/>
          <a:stretch/>
        </p:blipFill>
        <p:spPr>
          <a:xfrm>
            <a:off x="20" y="-26633"/>
            <a:ext cx="12191980" cy="6857999"/>
          </a:xfrm>
          <a:prstGeom prst="rect">
            <a:avLst/>
          </a:prstGeom>
        </p:spPr>
      </p:pic>
      <mc:AlternateContent xmlns:mc="http://schemas.openxmlformats.org/markup-compatibility/2006">
        <mc:Choice xmlns:p14="http://schemas.microsoft.com/office/powerpoint/2010/main" Requires="p14">
          <p:contentPart p14:bwMode="auto" r:id="rId8">
            <p14:nvContentPartPr>
              <p14:cNvPr id="5" name="Ink 4"/>
              <p14:cNvContentPartPr/>
              <p14:nvPr/>
            </p14:nvContentPartPr>
            <p14:xfrm>
              <a:off x="2610720" y="1435320"/>
              <a:ext cx="8669160" cy="4294440"/>
            </p14:xfrm>
          </p:contentPart>
        </mc:Choice>
        <mc:Fallback>
          <p:pic>
            <p:nvPicPr>
              <p:cNvPr id="5" name="Ink 4"/>
              <p:cNvPicPr/>
              <p:nvPr/>
            </p:nvPicPr>
            <p:blipFill>
              <a:blip r:embed="rId9"/>
              <a:stretch>
                <a:fillRect/>
              </a:stretch>
            </p:blipFill>
            <p:spPr>
              <a:xfrm>
                <a:off x="2605680" y="1426680"/>
                <a:ext cx="8686440" cy="4306680"/>
              </a:xfrm>
              <a:prstGeom prst="rect">
                <a:avLst/>
              </a:prstGeom>
            </p:spPr>
          </p:pic>
        </mc:Fallback>
      </mc:AlternateContent>
    </p:spTree>
    <p:extLst>
      <p:ext uri="{BB962C8B-B14F-4D97-AF65-F5344CB8AC3E}">
        <p14:creationId xmlns:p14="http://schemas.microsoft.com/office/powerpoint/2010/main" val="30165155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23990-8619-4F86-99CB-9734B5A2A11F}"/>
              </a:ext>
            </a:extLst>
          </p:cNvPr>
          <p:cNvSpPr>
            <a:spLocks noGrp="1"/>
          </p:cNvSpPr>
          <p:nvPr>
            <p:ph type="title"/>
          </p:nvPr>
        </p:nvSpPr>
        <p:spPr/>
        <p:txBody>
          <a:bodyPr/>
          <a:lstStyle/>
          <a:p>
            <a:r>
              <a:rPr lang="en-IN" dirty="0"/>
              <a:t>Cost of Capital</a:t>
            </a:r>
          </a:p>
        </p:txBody>
      </p:sp>
      <p:sp>
        <p:nvSpPr>
          <p:cNvPr id="3" name="Content Placeholder 2">
            <a:extLst>
              <a:ext uri="{FF2B5EF4-FFF2-40B4-BE49-F238E27FC236}">
                <a16:creationId xmlns:a16="http://schemas.microsoft.com/office/drawing/2014/main" xmlns="" id="{9F2A9A84-EDCC-40AE-AEDA-EF57C42FF424}"/>
              </a:ext>
            </a:extLst>
          </p:cNvPr>
          <p:cNvSpPr>
            <a:spLocks noGrp="1"/>
          </p:cNvSpPr>
          <p:nvPr>
            <p:ph idx="1"/>
          </p:nvPr>
        </p:nvSpPr>
        <p:spPr/>
        <p:txBody>
          <a:bodyPr/>
          <a:lstStyle/>
          <a:p>
            <a:pPr algn="just"/>
            <a:r>
              <a:rPr lang="en-IN" dirty="0"/>
              <a:t>Rate of return that the suppliers of capital require as compensation for their contribution of capital </a:t>
            </a:r>
          </a:p>
          <a:p>
            <a:pPr algn="just"/>
            <a:endParaRPr lang="en-IN" dirty="0"/>
          </a:p>
          <a:p>
            <a:pPr algn="just"/>
            <a:r>
              <a:rPr lang="en-IN" dirty="0"/>
              <a:t>The rate of return the firm expects to earn from its investments in order to increase the value of the firm in the market place</a:t>
            </a:r>
          </a:p>
          <a:p>
            <a:pPr algn="just"/>
            <a:endParaRPr lang="en-IN" dirty="0"/>
          </a:p>
          <a:p>
            <a:pPr algn="just"/>
            <a:r>
              <a:rPr lang="en-IN" dirty="0"/>
              <a:t>Minimum required rate of return</a:t>
            </a:r>
          </a:p>
          <a:p>
            <a:pPr algn="just"/>
            <a:endParaRPr lang="en-IN" dirty="0"/>
          </a:p>
        </p:txBody>
      </p:sp>
      <p:pic>
        <p:nvPicPr>
          <p:cNvPr id="4" name="Picture 3">
            <a:extLst>
              <a:ext uri="{FF2B5EF4-FFF2-40B4-BE49-F238E27FC236}">
                <a16:creationId xmlns:a16="http://schemas.microsoft.com/office/drawing/2014/main" xmlns="" id="{B9782D6E-6378-F886-8105-AC3805274D2D}"/>
              </a:ext>
            </a:extLst>
          </p:cNvPr>
          <p:cNvPicPr>
            <a:picLocks noChangeAspect="1"/>
          </p:cNvPicPr>
          <p:nvPr/>
        </p:nvPicPr>
        <p:blipFill rotWithShape="1">
          <a:blip r:embed="rId2">
            <a:alphaModFix amt="35000"/>
          </a:blip>
          <a:srcRect b="15730"/>
          <a:stretch/>
        </p:blipFill>
        <p:spPr>
          <a:xfrm>
            <a:off x="20" y="1"/>
            <a:ext cx="12191980" cy="6857999"/>
          </a:xfrm>
          <a:prstGeom prst="rect">
            <a:avLst/>
          </a:prstGeom>
        </p:spPr>
      </p:pic>
      <mc:AlternateContent xmlns:mc="http://schemas.openxmlformats.org/markup-compatibility/2006">
        <mc:Choice xmlns:p14="http://schemas.microsoft.com/office/powerpoint/2010/main" Requires="p14">
          <p:contentPart p14:bwMode="auto" r:id="rId3">
            <p14:nvContentPartPr>
              <p14:cNvPr id="5" name="Ink 4"/>
              <p14:cNvContentPartPr/>
              <p14:nvPr/>
            </p14:nvContentPartPr>
            <p14:xfrm>
              <a:off x="1206360" y="2043360"/>
              <a:ext cx="4567320" cy="3247920"/>
            </p14:xfrm>
          </p:contentPart>
        </mc:Choice>
        <mc:Fallback>
          <p:pic>
            <p:nvPicPr>
              <p:cNvPr id="5" name="Ink 4"/>
              <p:cNvPicPr/>
              <p:nvPr/>
            </p:nvPicPr>
            <p:blipFill>
              <a:blip r:embed="rId4"/>
              <a:stretch>
                <a:fillRect/>
              </a:stretch>
            </p:blipFill>
            <p:spPr>
              <a:xfrm>
                <a:off x="1194840" y="2030760"/>
                <a:ext cx="4594320" cy="3273840"/>
              </a:xfrm>
              <a:prstGeom prst="rect">
                <a:avLst/>
              </a:prstGeom>
            </p:spPr>
          </p:pic>
        </mc:Fallback>
      </mc:AlternateContent>
    </p:spTree>
    <p:extLst>
      <p:ext uri="{BB962C8B-B14F-4D97-AF65-F5344CB8AC3E}">
        <p14:creationId xmlns:p14="http://schemas.microsoft.com/office/powerpoint/2010/main" val="3555026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81200" y="368300"/>
            <a:ext cx="8229600" cy="774700"/>
          </a:xfrm>
        </p:spPr>
        <p:txBody>
          <a:bodyPr>
            <a:normAutofit fontScale="90000"/>
          </a:bodyPr>
          <a:lstStyle/>
          <a:p>
            <a:r>
              <a:rPr lang="en-US" dirty="0"/>
              <a:t>Calculating the Weighted Average Cost of Capital</a:t>
            </a:r>
          </a:p>
        </p:txBody>
      </p:sp>
      <p:sp>
        <p:nvSpPr>
          <p:cNvPr id="8195" name="Rectangle 3"/>
          <p:cNvSpPr>
            <a:spLocks noGrp="1" noChangeArrowheads="1"/>
          </p:cNvSpPr>
          <p:nvPr>
            <p:ph sz="quarter" idx="1"/>
          </p:nvPr>
        </p:nvSpPr>
        <p:spPr>
          <a:xfrm>
            <a:off x="2136776" y="1600200"/>
            <a:ext cx="7616825" cy="4495800"/>
          </a:xfrm>
        </p:spPr>
        <p:txBody>
          <a:bodyPr/>
          <a:lstStyle/>
          <a:p>
            <a:pPr marL="0" indent="0" algn="ctr">
              <a:buNone/>
              <a:defRPr/>
            </a:pPr>
            <a:r>
              <a:rPr lang="en-US" dirty="0">
                <a:solidFill>
                  <a:srgbClr val="000000"/>
                </a:solidFill>
              </a:rPr>
              <a:t>WACC = w</a:t>
            </a:r>
            <a:r>
              <a:rPr lang="en-US" baseline="-25000" dirty="0">
                <a:solidFill>
                  <a:srgbClr val="000000"/>
                </a:solidFill>
              </a:rPr>
              <a:t>d</a:t>
            </a:r>
            <a:r>
              <a:rPr lang="en-US" dirty="0">
                <a:solidFill>
                  <a:srgbClr val="000000"/>
                </a:solidFill>
              </a:rPr>
              <a:t>r</a:t>
            </a:r>
            <a:r>
              <a:rPr lang="en-US" baseline="-25000" dirty="0">
                <a:solidFill>
                  <a:srgbClr val="000000"/>
                </a:solidFill>
              </a:rPr>
              <a:t>d</a:t>
            </a:r>
            <a:r>
              <a:rPr lang="en-US" dirty="0">
                <a:solidFill>
                  <a:srgbClr val="000000"/>
                </a:solidFill>
              </a:rPr>
              <a:t>(1 – T) + w</a:t>
            </a:r>
            <a:r>
              <a:rPr lang="en-US" baseline="-25000" dirty="0">
                <a:solidFill>
                  <a:srgbClr val="000000"/>
                </a:solidFill>
              </a:rPr>
              <a:t>p</a:t>
            </a:r>
            <a:r>
              <a:rPr lang="en-US" dirty="0">
                <a:solidFill>
                  <a:srgbClr val="000000"/>
                </a:solidFill>
              </a:rPr>
              <a:t>r</a:t>
            </a:r>
            <a:r>
              <a:rPr lang="en-US" baseline="-25000" dirty="0">
                <a:solidFill>
                  <a:srgbClr val="000000"/>
                </a:solidFill>
              </a:rPr>
              <a:t>p</a:t>
            </a:r>
            <a:r>
              <a:rPr lang="en-US" dirty="0">
                <a:solidFill>
                  <a:srgbClr val="000000"/>
                </a:solidFill>
              </a:rPr>
              <a:t> + w</a:t>
            </a:r>
            <a:r>
              <a:rPr lang="en-US" baseline="-25000" dirty="0">
                <a:solidFill>
                  <a:srgbClr val="000000"/>
                </a:solidFill>
              </a:rPr>
              <a:t>c</a:t>
            </a:r>
            <a:r>
              <a:rPr lang="en-US" dirty="0">
                <a:solidFill>
                  <a:srgbClr val="000000"/>
                </a:solidFill>
              </a:rPr>
              <a:t>r</a:t>
            </a:r>
            <a:r>
              <a:rPr lang="en-US" baseline="-25000" dirty="0">
                <a:solidFill>
                  <a:srgbClr val="000000"/>
                </a:solidFill>
              </a:rPr>
              <a:t>s</a:t>
            </a:r>
            <a:r>
              <a:rPr lang="en-US" dirty="0">
                <a:solidFill>
                  <a:srgbClr val="000000"/>
                </a:solidFill>
              </a:rPr>
              <a:t> </a:t>
            </a:r>
          </a:p>
          <a:p>
            <a:pPr>
              <a:buFont typeface="Wingdings" pitchFamily="2" charset="2"/>
              <a:buNone/>
              <a:defRPr/>
            </a:pPr>
            <a:endParaRPr lang="en-US" dirty="0"/>
          </a:p>
          <a:p>
            <a:pPr>
              <a:defRPr/>
            </a:pPr>
            <a:r>
              <a:rPr lang="en-US" dirty="0"/>
              <a:t>The w’s refer to the firm’s capital structure weights.</a:t>
            </a:r>
          </a:p>
          <a:p>
            <a:pPr>
              <a:defRPr/>
            </a:pPr>
            <a:r>
              <a:rPr lang="en-US" dirty="0"/>
              <a:t>The r’s refer to the cost of each component.</a:t>
            </a:r>
          </a:p>
        </p:txBody>
      </p:sp>
      <p:pic>
        <p:nvPicPr>
          <p:cNvPr id="2" name="Picture 1">
            <a:extLst>
              <a:ext uri="{FF2B5EF4-FFF2-40B4-BE49-F238E27FC236}">
                <a16:creationId xmlns:a16="http://schemas.microsoft.com/office/drawing/2014/main" xmlns="" id="{6C695F45-7C7A-C2DA-C295-C4B3C4CD2F04}"/>
              </a:ext>
            </a:extLst>
          </p:cNvPr>
          <p:cNvPicPr>
            <a:picLocks noChangeAspect="1"/>
          </p:cNvPicPr>
          <p:nvPr/>
        </p:nvPicPr>
        <p:blipFill rotWithShape="1">
          <a:blip r:embed="rId3">
            <a:alphaModFix amt="35000"/>
          </a:blip>
          <a:srcRect b="15730"/>
          <a:stretch/>
        </p:blipFill>
        <p:spPr>
          <a:xfrm>
            <a:off x="20" y="1"/>
            <a:ext cx="12191980" cy="6857999"/>
          </a:xfrm>
          <a:prstGeom prst="rect">
            <a:avLst/>
          </a:prstGeom>
        </p:spPr>
      </p:pic>
      <mc:AlternateContent xmlns:mc="http://schemas.openxmlformats.org/markup-compatibility/2006">
        <mc:Choice xmlns:p14="http://schemas.microsoft.com/office/powerpoint/2010/main" Requires="p14">
          <p:contentPart p14:bwMode="auto" r:id="rId4">
            <p14:nvContentPartPr>
              <p14:cNvPr id="3" name="Ink 2"/>
              <p14:cNvContentPartPr/>
              <p14:nvPr/>
            </p14:nvContentPartPr>
            <p14:xfrm>
              <a:off x="1681200" y="792360"/>
              <a:ext cx="10422720" cy="5190840"/>
            </p14:xfrm>
          </p:contentPart>
        </mc:Choice>
        <mc:Fallback>
          <p:pic>
            <p:nvPicPr>
              <p:cNvPr id="3" name="Ink 2"/>
              <p:cNvPicPr/>
              <p:nvPr/>
            </p:nvPicPr>
            <p:blipFill>
              <a:blip r:embed="rId5"/>
              <a:stretch>
                <a:fillRect/>
              </a:stretch>
            </p:blipFill>
            <p:spPr>
              <a:xfrm>
                <a:off x="1668960" y="785880"/>
                <a:ext cx="10439280" cy="5212800"/>
              </a:xfrm>
              <a:prstGeom prst="rect">
                <a:avLst/>
              </a:prstGeom>
            </p:spPr>
          </p:pic>
        </mc:Fallback>
      </mc:AlternateContent>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533CB3-66BF-46FE-A599-528BE8A5F8E3}"/>
              </a:ext>
            </a:extLst>
          </p:cNvPr>
          <p:cNvSpPr>
            <a:spLocks noGrp="1"/>
          </p:cNvSpPr>
          <p:nvPr>
            <p:ph type="title"/>
          </p:nvPr>
        </p:nvSpPr>
        <p:spPr/>
        <p:txBody>
          <a:bodyPr/>
          <a:lstStyle/>
          <a:p>
            <a:pPr algn="ctr"/>
            <a:r>
              <a:rPr lang="en-IN" dirty="0"/>
              <a:t>Cost of Debentures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0191A86F-BCAA-453F-9325-BFC87AEE2382}"/>
                  </a:ext>
                </a:extLst>
              </p:cNvPr>
              <p:cNvSpPr>
                <a:spLocks noGrp="1"/>
              </p:cNvSpPr>
              <p:nvPr>
                <p:ph idx="1"/>
              </p:nvPr>
            </p:nvSpPr>
            <p:spPr/>
            <p:txBody>
              <a:bodyPr>
                <a:normAutofit/>
              </a:bodyPr>
              <a:lstStyle/>
              <a:p>
                <a:pPr algn="just"/>
                <a:r>
                  <a:rPr lang="en-IN" dirty="0"/>
                  <a:t>Discount rate which equates the net proceeds from the issue of debentures to the expected cash outflows in the form of interest and principal repayments.</a:t>
                </a:r>
                <a:r>
                  <a:rPr lang="en-IN" sz="2800" b="1" dirty="0"/>
                  <a:t> </a:t>
                </a:r>
              </a:p>
              <a:p>
                <a:pPr marL="0" indent="0">
                  <a:buNone/>
                </a:pPr>
                <a:endParaRPr lang="en-IN" sz="2600" b="1" dirty="0"/>
              </a:p>
              <a:p>
                <a14:m>
                  <m:oMath xmlns:m="http://schemas.openxmlformats.org/officeDocument/2006/math">
                    <m:sSub>
                      <m:sSubPr>
                        <m:ctrlPr>
                          <a:rPr lang="en-IN" sz="2600" b="1" i="1">
                            <a:latin typeface="Cambria Math" panose="02040503050406030204" pitchFamily="18" charset="0"/>
                          </a:rPr>
                        </m:ctrlPr>
                      </m:sSubPr>
                      <m:e>
                        <m:r>
                          <a:rPr lang="en-IN" sz="2600" b="1" i="1">
                            <a:latin typeface="Cambria Math" panose="02040503050406030204" pitchFamily="18" charset="0"/>
                          </a:rPr>
                          <m:t>𝑷</m:t>
                        </m:r>
                      </m:e>
                      <m:sub>
                        <m:r>
                          <a:rPr lang="en-IN" sz="2600" b="1" i="1">
                            <a:latin typeface="Cambria Math" panose="02040503050406030204" pitchFamily="18" charset="0"/>
                          </a:rPr>
                          <m:t> </m:t>
                        </m:r>
                      </m:sub>
                    </m:sSub>
                  </m:oMath>
                </a14:m>
                <a:r>
                  <a:rPr lang="en-IN" sz="2600" b="1" dirty="0"/>
                  <a:t> = </a:t>
                </a:r>
                <a14:m>
                  <m:oMath xmlns:m="http://schemas.openxmlformats.org/officeDocument/2006/math">
                    <m:nary>
                      <m:naryPr>
                        <m:chr m:val="∑"/>
                        <m:ctrlPr>
                          <a:rPr lang="en-IN" sz="2600" b="1" i="1">
                            <a:latin typeface="Cambria Math" panose="02040503050406030204" pitchFamily="18" charset="0"/>
                          </a:rPr>
                        </m:ctrlPr>
                      </m:naryPr>
                      <m:sub>
                        <m:r>
                          <m:rPr>
                            <m:brk m:alnAt="23"/>
                          </m:rPr>
                          <a:rPr lang="en-IN" sz="2600" b="1" i="1">
                            <a:latin typeface="Cambria Math" panose="02040503050406030204" pitchFamily="18" charset="0"/>
                          </a:rPr>
                          <m:t>𝒕</m:t>
                        </m:r>
                        <m:r>
                          <a:rPr lang="en-IN" sz="2600" b="1" i="1">
                            <a:latin typeface="Cambria Math" panose="02040503050406030204" pitchFamily="18" charset="0"/>
                          </a:rPr>
                          <m:t>=</m:t>
                        </m:r>
                        <m:r>
                          <a:rPr lang="en-IN" sz="2600" b="1" i="1">
                            <a:latin typeface="Cambria Math" panose="02040503050406030204" pitchFamily="18" charset="0"/>
                          </a:rPr>
                          <m:t>𝟏</m:t>
                        </m:r>
                      </m:sub>
                      <m:sup>
                        <m:r>
                          <a:rPr lang="en-IN" sz="2600" b="1" i="1">
                            <a:latin typeface="Cambria Math" panose="02040503050406030204" pitchFamily="18" charset="0"/>
                          </a:rPr>
                          <m:t>𝒏</m:t>
                        </m:r>
                      </m:sup>
                      <m:e>
                        <m:f>
                          <m:fPr>
                            <m:ctrlPr>
                              <a:rPr lang="en-IN" sz="2600" b="1" i="1">
                                <a:latin typeface="Cambria Math" panose="02040503050406030204" pitchFamily="18" charset="0"/>
                              </a:rPr>
                            </m:ctrlPr>
                          </m:fPr>
                          <m:num>
                            <m:r>
                              <a:rPr lang="en-IN" sz="2600" b="1" i="1">
                                <a:latin typeface="Cambria Math" panose="02040503050406030204" pitchFamily="18" charset="0"/>
                              </a:rPr>
                              <m:t>𝑰</m:t>
                            </m:r>
                            <m:r>
                              <a:rPr lang="en-IN" sz="2600" b="1" i="1" smtClean="0">
                                <a:latin typeface="Cambria Math" panose="02040503050406030204" pitchFamily="18" charset="0"/>
                              </a:rPr>
                              <m:t>(</m:t>
                            </m:r>
                            <m:r>
                              <a:rPr lang="en-IN" sz="2600" b="1" i="1" smtClean="0">
                                <a:latin typeface="Cambria Math" panose="02040503050406030204" pitchFamily="18" charset="0"/>
                              </a:rPr>
                              <m:t>𝟏</m:t>
                            </m:r>
                            <m:r>
                              <a:rPr lang="en-IN" sz="2600" b="1" i="1" smtClean="0">
                                <a:latin typeface="Cambria Math" panose="02040503050406030204" pitchFamily="18" charset="0"/>
                              </a:rPr>
                              <m:t>−</m:t>
                            </m:r>
                            <m:r>
                              <a:rPr lang="en-IN" sz="2600" b="1" i="1" smtClean="0">
                                <a:latin typeface="Cambria Math" panose="02040503050406030204" pitchFamily="18" charset="0"/>
                              </a:rPr>
                              <m:t>𝒕</m:t>
                            </m:r>
                            <m:r>
                              <a:rPr lang="en-IN" sz="2600" b="1" i="1" smtClean="0">
                                <a:latin typeface="Cambria Math" panose="02040503050406030204" pitchFamily="18" charset="0"/>
                              </a:rPr>
                              <m:t>)</m:t>
                            </m:r>
                          </m:num>
                          <m:den>
                            <m:sSup>
                              <m:sSupPr>
                                <m:ctrlPr>
                                  <a:rPr lang="en-IN" sz="2600" b="1" i="1">
                                    <a:latin typeface="Cambria Math" panose="02040503050406030204" pitchFamily="18" charset="0"/>
                                  </a:rPr>
                                </m:ctrlPr>
                              </m:sSupPr>
                              <m:e>
                                <m:r>
                                  <a:rPr lang="en-IN" sz="2600" b="1" i="1">
                                    <a:latin typeface="Cambria Math" panose="02040503050406030204" pitchFamily="18" charset="0"/>
                                  </a:rPr>
                                  <m:t>(</m:t>
                                </m:r>
                                <m:r>
                                  <a:rPr lang="en-IN" sz="2600" b="1" i="1">
                                    <a:latin typeface="Cambria Math" panose="02040503050406030204" pitchFamily="18" charset="0"/>
                                  </a:rPr>
                                  <m:t>𝟏</m:t>
                                </m:r>
                                <m:r>
                                  <a:rPr lang="en-IN" sz="2600" b="1" i="1">
                                    <a:latin typeface="Cambria Math" panose="02040503050406030204" pitchFamily="18" charset="0"/>
                                  </a:rPr>
                                  <m:t>+</m:t>
                                </m:r>
                                <m:sSub>
                                  <m:sSubPr>
                                    <m:ctrlPr>
                                      <a:rPr lang="en-IN" sz="2600" b="1" i="1">
                                        <a:latin typeface="Cambria Math" panose="02040503050406030204" pitchFamily="18" charset="0"/>
                                      </a:rPr>
                                    </m:ctrlPr>
                                  </m:sSubPr>
                                  <m:e>
                                    <m:r>
                                      <a:rPr lang="en-IN" sz="2600" b="1" i="1">
                                        <a:latin typeface="Cambria Math" panose="02040503050406030204" pitchFamily="18" charset="0"/>
                                      </a:rPr>
                                      <m:t>𝒌</m:t>
                                    </m:r>
                                  </m:e>
                                  <m:sub>
                                    <m:r>
                                      <a:rPr lang="en-IN" sz="2600" b="1" i="1">
                                        <a:latin typeface="Cambria Math" panose="02040503050406030204" pitchFamily="18" charset="0"/>
                                      </a:rPr>
                                      <m:t>𝒅</m:t>
                                    </m:r>
                                  </m:sub>
                                </m:sSub>
                                <m:r>
                                  <a:rPr lang="en-IN" sz="2600" b="1" i="1">
                                    <a:latin typeface="Cambria Math" panose="02040503050406030204" pitchFamily="18" charset="0"/>
                                  </a:rPr>
                                  <m:t>)</m:t>
                                </m:r>
                              </m:e>
                              <m:sup>
                                <m:r>
                                  <a:rPr lang="en-IN" sz="2600" b="1" i="1">
                                    <a:latin typeface="Cambria Math" panose="02040503050406030204" pitchFamily="18" charset="0"/>
                                  </a:rPr>
                                  <m:t>𝒕</m:t>
                                </m:r>
                              </m:sup>
                            </m:sSup>
                          </m:den>
                        </m:f>
                      </m:e>
                    </m:nary>
                  </m:oMath>
                </a14:m>
                <a:r>
                  <a:rPr lang="en-IN" sz="2600" b="1" dirty="0"/>
                  <a:t> + </a:t>
                </a:r>
                <a14:m>
                  <m:oMath xmlns:m="http://schemas.openxmlformats.org/officeDocument/2006/math">
                    <m:f>
                      <m:fPr>
                        <m:ctrlPr>
                          <a:rPr lang="en-IN" sz="2600" b="1" i="1">
                            <a:latin typeface="Cambria Math" panose="02040503050406030204" pitchFamily="18" charset="0"/>
                          </a:rPr>
                        </m:ctrlPr>
                      </m:fPr>
                      <m:num>
                        <m:r>
                          <a:rPr lang="en-IN" sz="2600" b="1" i="1">
                            <a:latin typeface="Cambria Math" panose="02040503050406030204" pitchFamily="18" charset="0"/>
                          </a:rPr>
                          <m:t>𝑭</m:t>
                        </m:r>
                      </m:num>
                      <m:den>
                        <m:sSup>
                          <m:sSupPr>
                            <m:ctrlPr>
                              <a:rPr lang="en-IN" sz="2600" b="1" i="1">
                                <a:latin typeface="Cambria Math" panose="02040503050406030204" pitchFamily="18" charset="0"/>
                              </a:rPr>
                            </m:ctrlPr>
                          </m:sSupPr>
                          <m:e>
                            <m:r>
                              <a:rPr lang="en-IN" sz="2600" b="1" i="1">
                                <a:latin typeface="Cambria Math" panose="02040503050406030204" pitchFamily="18" charset="0"/>
                              </a:rPr>
                              <m:t>(</m:t>
                            </m:r>
                            <m:r>
                              <a:rPr lang="en-IN" sz="2600" b="1" i="1">
                                <a:latin typeface="Cambria Math" panose="02040503050406030204" pitchFamily="18" charset="0"/>
                              </a:rPr>
                              <m:t>𝟏</m:t>
                            </m:r>
                            <m:r>
                              <a:rPr lang="en-IN" sz="2600" b="1" i="1">
                                <a:latin typeface="Cambria Math" panose="02040503050406030204" pitchFamily="18" charset="0"/>
                              </a:rPr>
                              <m:t>+ </m:t>
                            </m:r>
                            <m:sSub>
                              <m:sSubPr>
                                <m:ctrlPr>
                                  <a:rPr lang="en-IN" sz="2600" b="1" i="1">
                                    <a:latin typeface="Cambria Math" panose="02040503050406030204" pitchFamily="18" charset="0"/>
                                  </a:rPr>
                                </m:ctrlPr>
                              </m:sSubPr>
                              <m:e>
                                <m:r>
                                  <a:rPr lang="en-IN" sz="2600" b="1" i="1">
                                    <a:latin typeface="Cambria Math" panose="02040503050406030204" pitchFamily="18" charset="0"/>
                                  </a:rPr>
                                  <m:t>𝒌</m:t>
                                </m:r>
                              </m:e>
                              <m:sub>
                                <m:r>
                                  <a:rPr lang="en-IN" sz="2600" b="1" i="1">
                                    <a:latin typeface="Cambria Math" panose="02040503050406030204" pitchFamily="18" charset="0"/>
                                  </a:rPr>
                                  <m:t>𝒅</m:t>
                                </m:r>
                              </m:sub>
                            </m:sSub>
                            <m:r>
                              <a:rPr lang="en-IN" sz="2600" b="1" i="1">
                                <a:latin typeface="Cambria Math" panose="02040503050406030204" pitchFamily="18" charset="0"/>
                              </a:rPr>
                              <m:t>)</m:t>
                            </m:r>
                          </m:e>
                          <m:sup>
                            <m:r>
                              <a:rPr lang="en-IN" sz="2600" b="1" i="1">
                                <a:latin typeface="Cambria Math" panose="02040503050406030204" pitchFamily="18" charset="0"/>
                              </a:rPr>
                              <m:t>𝒏</m:t>
                            </m:r>
                          </m:sup>
                        </m:sSup>
                      </m:den>
                    </m:f>
                  </m:oMath>
                </a14:m>
                <a:endParaRPr lang="en-IN" sz="2600" b="1" dirty="0"/>
              </a:p>
              <a:p>
                <a:endParaRPr lang="en-IN" sz="2600" dirty="0"/>
              </a:p>
              <a:p>
                <a14:m>
                  <m:oMath xmlns:m="http://schemas.openxmlformats.org/officeDocument/2006/math">
                    <m:sSub>
                      <m:sSubPr>
                        <m:ctrlPr>
                          <a:rPr lang="en-IN" sz="2600" b="1" i="1">
                            <a:latin typeface="Cambria Math" panose="02040503050406030204" pitchFamily="18" charset="0"/>
                          </a:rPr>
                        </m:ctrlPr>
                      </m:sSubPr>
                      <m:e>
                        <m:r>
                          <a:rPr lang="en-IN" sz="2600" b="1" i="1">
                            <a:latin typeface="Cambria Math" panose="02040503050406030204" pitchFamily="18" charset="0"/>
                          </a:rPr>
                          <m:t>𝒌</m:t>
                        </m:r>
                      </m:e>
                      <m:sub>
                        <m:r>
                          <a:rPr lang="en-IN" sz="2600" b="1" i="1">
                            <a:latin typeface="Cambria Math" panose="02040503050406030204" pitchFamily="18" charset="0"/>
                          </a:rPr>
                          <m:t>𝒅</m:t>
                        </m:r>
                      </m:sub>
                    </m:sSub>
                    <m:r>
                      <a:rPr lang="en-IN" sz="2600" b="0" i="1" smtClean="0">
                        <a:latin typeface="Cambria Math" panose="02040503050406030204" pitchFamily="18" charset="0"/>
                      </a:rPr>
                      <m:t>= </m:t>
                    </m:r>
                    <m:f>
                      <m:fPr>
                        <m:ctrlPr>
                          <a:rPr lang="en-IN" sz="2600" b="1" i="1" smtClean="0">
                            <a:latin typeface="Cambria Math" panose="02040503050406030204" pitchFamily="18" charset="0"/>
                          </a:rPr>
                        </m:ctrlPr>
                      </m:fPr>
                      <m:num>
                        <m:r>
                          <a:rPr lang="en-IN" sz="2600" b="1" i="1" smtClean="0">
                            <a:latin typeface="Cambria Math" panose="02040503050406030204" pitchFamily="18" charset="0"/>
                          </a:rPr>
                          <m:t>𝑰</m:t>
                        </m:r>
                        <m:d>
                          <m:dPr>
                            <m:ctrlPr>
                              <a:rPr lang="en-IN" sz="2600" b="1" i="1" smtClean="0">
                                <a:latin typeface="Cambria Math" panose="02040503050406030204" pitchFamily="18" charset="0"/>
                              </a:rPr>
                            </m:ctrlPr>
                          </m:dPr>
                          <m:e>
                            <m:r>
                              <a:rPr lang="en-IN" sz="2600" b="1" i="1" smtClean="0">
                                <a:latin typeface="Cambria Math" panose="02040503050406030204" pitchFamily="18" charset="0"/>
                              </a:rPr>
                              <m:t>𝟏</m:t>
                            </m:r>
                            <m:r>
                              <a:rPr lang="en-IN" sz="2600" b="1" i="1" smtClean="0">
                                <a:latin typeface="Cambria Math" panose="02040503050406030204" pitchFamily="18" charset="0"/>
                              </a:rPr>
                              <m:t>−</m:t>
                            </m:r>
                            <m:r>
                              <a:rPr lang="en-IN" sz="2600" b="1" i="1" smtClean="0">
                                <a:latin typeface="Cambria Math" panose="02040503050406030204" pitchFamily="18" charset="0"/>
                              </a:rPr>
                              <m:t>𝒕</m:t>
                            </m:r>
                          </m:e>
                        </m:d>
                        <m:r>
                          <a:rPr lang="en-IN" sz="2600" b="1" i="1" smtClean="0">
                            <a:latin typeface="Cambria Math" panose="02040503050406030204" pitchFamily="18" charset="0"/>
                          </a:rPr>
                          <m:t>+</m:t>
                        </m:r>
                        <m:f>
                          <m:fPr>
                            <m:ctrlPr>
                              <a:rPr lang="en-IN" sz="2600" b="1" i="1" smtClean="0">
                                <a:latin typeface="Cambria Math" panose="02040503050406030204" pitchFamily="18" charset="0"/>
                              </a:rPr>
                            </m:ctrlPr>
                          </m:fPr>
                          <m:num>
                            <m:r>
                              <a:rPr lang="en-IN" sz="2600" b="1" i="1" smtClean="0">
                                <a:latin typeface="Cambria Math" panose="02040503050406030204" pitchFamily="18" charset="0"/>
                              </a:rPr>
                              <m:t>𝑭</m:t>
                            </m:r>
                            <m:r>
                              <a:rPr lang="en-IN" sz="2600" b="1" i="1" smtClean="0">
                                <a:latin typeface="Cambria Math" panose="02040503050406030204" pitchFamily="18" charset="0"/>
                              </a:rPr>
                              <m:t>−</m:t>
                            </m:r>
                            <m:r>
                              <a:rPr lang="en-IN" sz="2600" b="1" i="1" smtClean="0">
                                <a:latin typeface="Cambria Math" panose="02040503050406030204" pitchFamily="18" charset="0"/>
                              </a:rPr>
                              <m:t>𝑷</m:t>
                            </m:r>
                          </m:num>
                          <m:den>
                            <m:r>
                              <a:rPr lang="en-IN" sz="2600" b="1" i="1" smtClean="0">
                                <a:latin typeface="Cambria Math" panose="02040503050406030204" pitchFamily="18" charset="0"/>
                              </a:rPr>
                              <m:t>𝒏</m:t>
                            </m:r>
                          </m:den>
                        </m:f>
                      </m:num>
                      <m:den>
                        <m:f>
                          <m:fPr>
                            <m:ctrlPr>
                              <a:rPr lang="en-IN" sz="2600" b="1" i="1" smtClean="0">
                                <a:latin typeface="Cambria Math" panose="02040503050406030204" pitchFamily="18" charset="0"/>
                              </a:rPr>
                            </m:ctrlPr>
                          </m:fPr>
                          <m:num>
                            <m:r>
                              <a:rPr lang="en-IN" sz="2600" b="1" i="1" smtClean="0">
                                <a:latin typeface="Cambria Math" panose="02040503050406030204" pitchFamily="18" charset="0"/>
                              </a:rPr>
                              <m:t>𝑭</m:t>
                            </m:r>
                            <m:r>
                              <a:rPr lang="en-IN" sz="2600" b="1" i="1" smtClean="0">
                                <a:latin typeface="Cambria Math" panose="02040503050406030204" pitchFamily="18" charset="0"/>
                              </a:rPr>
                              <m:t>+</m:t>
                            </m:r>
                            <m:r>
                              <a:rPr lang="en-IN" sz="2600" b="1" i="1" smtClean="0">
                                <a:latin typeface="Cambria Math" panose="02040503050406030204" pitchFamily="18" charset="0"/>
                              </a:rPr>
                              <m:t>𝑷</m:t>
                            </m:r>
                          </m:num>
                          <m:den>
                            <m:r>
                              <a:rPr lang="en-IN" sz="2600" b="1" i="1" smtClean="0">
                                <a:latin typeface="Cambria Math" panose="02040503050406030204" pitchFamily="18" charset="0"/>
                              </a:rPr>
                              <m:t>𝒏</m:t>
                            </m:r>
                          </m:den>
                        </m:f>
                      </m:den>
                    </m:f>
                  </m:oMath>
                </a14:m>
                <a:endParaRPr lang="en-IN" sz="2600" b="1" dirty="0"/>
              </a:p>
            </p:txBody>
          </p:sp>
        </mc:Choice>
        <mc:Fallback xmlns="">
          <p:sp>
            <p:nvSpPr>
              <p:cNvPr id="3" name="Content Placeholder 2">
                <a:extLst>
                  <a:ext uri="{FF2B5EF4-FFF2-40B4-BE49-F238E27FC236}">
                    <a16:creationId xmlns:a16="http://schemas.microsoft.com/office/drawing/2014/main" id="{0191A86F-BCAA-453F-9325-BFC87AEE2382}"/>
                  </a:ext>
                </a:extLst>
              </p:cNvPr>
              <p:cNvSpPr>
                <a:spLocks noGrp="1" noRot="1" noChangeAspect="1" noMove="1" noResize="1" noEditPoints="1" noAdjustHandles="1" noChangeArrowheads="1" noChangeShapeType="1" noTextEdit="1"/>
              </p:cNvSpPr>
              <p:nvPr>
                <p:ph idx="1"/>
              </p:nvPr>
            </p:nvSpPr>
            <p:spPr>
              <a:blipFill>
                <a:blip r:embed="rId2"/>
                <a:stretch>
                  <a:fillRect l="-1043" t="-2241" r="-1159"/>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43A14F1A-91B4-490A-B032-F5E4AAEDA449}"/>
                  </a:ext>
                </a:extLst>
              </p:cNvPr>
              <p:cNvSpPr txBox="1"/>
              <p:nvPr/>
            </p:nvSpPr>
            <p:spPr>
              <a:xfrm>
                <a:off x="6200191" y="3578289"/>
                <a:ext cx="5323114" cy="1754326"/>
              </a:xfrm>
              <a:prstGeom prst="rect">
                <a:avLst/>
              </a:prstGeom>
              <a:noFill/>
            </p:spPr>
            <p:txBody>
              <a:bodyPr wrap="square" rtlCol="0">
                <a:spAutoFit/>
              </a:bodyPr>
              <a:lstStyle/>
              <a:p>
                <a14:m>
                  <m:oMath xmlns:m="http://schemas.openxmlformats.org/officeDocument/2006/math">
                    <m:sSub>
                      <m:sSubPr>
                        <m:ctrlPr>
                          <a:rPr lang="en-IN" sz="1800" i="1" smtClean="0">
                            <a:latin typeface="Cambria Math" panose="02040503050406030204" pitchFamily="18" charset="0"/>
                          </a:rPr>
                        </m:ctrlPr>
                      </m:sSubPr>
                      <m:e>
                        <m:r>
                          <m:rPr>
                            <m:sty m:val="p"/>
                          </m:rPr>
                          <a:rPr lang="en-IN" sz="1800" b="0" i="0">
                            <a:latin typeface="Cambria Math" panose="02040503050406030204" pitchFamily="18" charset="0"/>
                          </a:rPr>
                          <m:t>k</m:t>
                        </m:r>
                      </m:e>
                      <m:sub>
                        <m:r>
                          <m:rPr>
                            <m:sty m:val="p"/>
                          </m:rPr>
                          <a:rPr lang="en-IN" sz="1800" b="0" i="0">
                            <a:latin typeface="Cambria Math" panose="02040503050406030204" pitchFamily="18" charset="0"/>
                          </a:rPr>
                          <m:t>d</m:t>
                        </m:r>
                      </m:sub>
                    </m:sSub>
                  </m:oMath>
                </a14:m>
                <a:r>
                  <a:rPr lang="en-IN" dirty="0"/>
                  <a:t> = Post tax cost of debenture </a:t>
                </a:r>
                <a:r>
                  <a:rPr lang="en-IN" dirty="0" err="1"/>
                  <a:t>capial</a:t>
                </a:r>
                <a:endParaRPr lang="en-IN" sz="1800" dirty="0">
                  <a:latin typeface="Cambria Math" panose="02040503050406030204" pitchFamily="18" charset="0"/>
                </a:endParaRPr>
              </a:p>
              <a:p>
                <a14:m>
                  <m:oMath xmlns:m="http://schemas.openxmlformats.org/officeDocument/2006/math">
                    <m:r>
                      <m:rPr>
                        <m:sty m:val="p"/>
                      </m:rPr>
                      <a:rPr lang="en-IN" sz="1800" i="0" smtClean="0">
                        <a:latin typeface="Cambria Math" panose="02040503050406030204" pitchFamily="18" charset="0"/>
                      </a:rPr>
                      <m:t>I</m:t>
                    </m:r>
                  </m:oMath>
                </a14:m>
                <a:r>
                  <a:rPr lang="en-IN" dirty="0"/>
                  <a:t>= Annual interest payment per debenture capital</a:t>
                </a:r>
              </a:p>
              <a:p>
                <a:r>
                  <a:rPr lang="en-IN" dirty="0"/>
                  <a:t>t = Corporate tax rate</a:t>
                </a:r>
              </a:p>
              <a:p>
                <a:r>
                  <a:rPr lang="en-IN" dirty="0"/>
                  <a:t>F = Redemption price per debenture</a:t>
                </a:r>
              </a:p>
              <a:p>
                <a:r>
                  <a:rPr lang="en-IN" dirty="0"/>
                  <a:t>P = Net amount realized per debenture and</a:t>
                </a:r>
              </a:p>
              <a:p>
                <a:r>
                  <a:rPr lang="en-IN" dirty="0"/>
                  <a:t>n = Maturity period  </a:t>
                </a:r>
              </a:p>
            </p:txBody>
          </p:sp>
        </mc:Choice>
        <mc:Fallback xmlns="">
          <p:sp>
            <p:nvSpPr>
              <p:cNvPr id="4" name="TextBox 3">
                <a:extLst>
                  <a:ext uri="{FF2B5EF4-FFF2-40B4-BE49-F238E27FC236}">
                    <a16:creationId xmlns:a16="http://schemas.microsoft.com/office/drawing/2014/main" id="{43A14F1A-91B4-490A-B032-F5E4AAEDA449}"/>
                  </a:ext>
                </a:extLst>
              </p:cNvPr>
              <p:cNvSpPr txBox="1">
                <a:spLocks noRot="1" noChangeAspect="1" noMove="1" noResize="1" noEditPoints="1" noAdjustHandles="1" noChangeArrowheads="1" noChangeShapeType="1" noTextEdit="1"/>
              </p:cNvSpPr>
              <p:nvPr/>
            </p:nvSpPr>
            <p:spPr>
              <a:xfrm>
                <a:off x="6200191" y="3578289"/>
                <a:ext cx="5323114" cy="1754326"/>
              </a:xfrm>
              <a:prstGeom prst="rect">
                <a:avLst/>
              </a:prstGeom>
              <a:blipFill>
                <a:blip r:embed="rId3"/>
                <a:stretch>
                  <a:fillRect l="-916" t="-2083" b="-4514"/>
                </a:stretch>
              </a:blipFill>
            </p:spPr>
            <p:txBody>
              <a:bodyPr/>
              <a:lstStyle/>
              <a:p>
                <a:r>
                  <a:rPr lang="en-IN">
                    <a:noFill/>
                  </a:rPr>
                  <a:t> </a:t>
                </a:r>
              </a:p>
            </p:txBody>
          </p:sp>
        </mc:Fallback>
      </mc:AlternateContent>
      <mc:AlternateContent xmlns:mc="http://schemas.openxmlformats.org/markup-compatibility/2006">
        <mc:Choice xmlns:p14="http://schemas.microsoft.com/office/powerpoint/2010/main" Requires="p14">
          <p:contentPart p14:bwMode="auto" r:id="rId4">
            <p14:nvContentPartPr>
              <p14:cNvPr id="5" name="Ink 4"/>
              <p14:cNvContentPartPr/>
              <p14:nvPr/>
            </p14:nvContentPartPr>
            <p14:xfrm>
              <a:off x="2437560" y="3231360"/>
              <a:ext cx="6608880" cy="2937600"/>
            </p14:xfrm>
          </p:contentPart>
        </mc:Choice>
        <mc:Fallback>
          <p:pic>
            <p:nvPicPr>
              <p:cNvPr id="5" name="Ink 4"/>
              <p:cNvPicPr/>
              <p:nvPr/>
            </p:nvPicPr>
            <p:blipFill>
              <a:blip r:embed="rId5"/>
              <a:stretch>
                <a:fillRect/>
              </a:stretch>
            </p:blipFill>
            <p:spPr>
              <a:xfrm>
                <a:off x="2429280" y="3217320"/>
                <a:ext cx="6631200" cy="2966040"/>
              </a:xfrm>
              <a:prstGeom prst="rect">
                <a:avLst/>
              </a:prstGeom>
            </p:spPr>
          </p:pic>
        </mc:Fallback>
      </mc:AlternateContent>
    </p:spTree>
    <p:extLst>
      <p:ext uri="{BB962C8B-B14F-4D97-AF65-F5344CB8AC3E}">
        <p14:creationId xmlns:p14="http://schemas.microsoft.com/office/powerpoint/2010/main" val="20908067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842712-7361-43D1-B981-EB4348EC03AA}"/>
              </a:ext>
            </a:extLst>
          </p:cNvPr>
          <p:cNvSpPr>
            <a:spLocks noGrp="1"/>
          </p:cNvSpPr>
          <p:nvPr>
            <p:ph type="title"/>
          </p:nvPr>
        </p:nvSpPr>
        <p:spPr/>
        <p:txBody>
          <a:bodyPr/>
          <a:lstStyle/>
          <a:p>
            <a:pPr algn="ctr"/>
            <a:r>
              <a:rPr lang="en-IN" dirty="0"/>
              <a:t>Question</a:t>
            </a:r>
          </a:p>
        </p:txBody>
      </p:sp>
      <p:sp>
        <p:nvSpPr>
          <p:cNvPr id="3" name="Content Placeholder 2">
            <a:extLst>
              <a:ext uri="{FF2B5EF4-FFF2-40B4-BE49-F238E27FC236}">
                <a16:creationId xmlns:a16="http://schemas.microsoft.com/office/drawing/2014/main" xmlns="" id="{9E50E078-C73D-4FC0-A5E4-24389FFFBF88}"/>
              </a:ext>
            </a:extLst>
          </p:cNvPr>
          <p:cNvSpPr>
            <a:spLocks noGrp="1"/>
          </p:cNvSpPr>
          <p:nvPr>
            <p:ph idx="1"/>
          </p:nvPr>
        </p:nvSpPr>
        <p:spPr/>
        <p:txBody>
          <a:bodyPr/>
          <a:lstStyle/>
          <a:p>
            <a:pPr marL="0" indent="0" algn="just">
              <a:buNone/>
            </a:pPr>
            <a:r>
              <a:rPr lang="en-IN" dirty="0"/>
              <a:t>Ajax Ltd. has recently made an issue of non-convertible debentures for Rs. 400 lakh. The terms of the issue are as follows: each debenture has a face value of Rs. 100 and carries a rate of interest of 14 %. The interest is payable annually and the debenture is redeemable at a premium of 5 percent after 10 years. </a:t>
            </a:r>
          </a:p>
          <a:p>
            <a:pPr algn="just"/>
            <a:endParaRPr lang="en-IN" dirty="0"/>
          </a:p>
          <a:p>
            <a:pPr marL="0" indent="0" algn="just">
              <a:buNone/>
            </a:pPr>
            <a:r>
              <a:rPr lang="en-IN" dirty="0"/>
              <a:t>If Ajay Ltd. realises Rs. 97 per debentures and the corporate tax rate is 50 percent, what is the cost of debentures to the company? </a:t>
            </a:r>
          </a:p>
        </p:txBody>
      </p:sp>
    </p:spTree>
    <p:extLst>
      <p:ext uri="{BB962C8B-B14F-4D97-AF65-F5344CB8AC3E}">
        <p14:creationId xmlns:p14="http://schemas.microsoft.com/office/powerpoint/2010/main" val="1963756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1A98D5E-39DF-4E77-ADDC-36F0E6E4ABC4}"/>
              </a:ext>
            </a:extLst>
          </p:cNvPr>
          <p:cNvSpPr>
            <a:spLocks noGrp="1"/>
          </p:cNvSpPr>
          <p:nvPr>
            <p:ph idx="1"/>
          </p:nvPr>
        </p:nvSpPr>
        <p:spPr/>
        <p:txBody>
          <a:bodyPr/>
          <a:lstStyle/>
          <a:p>
            <a:r>
              <a:rPr lang="en-IN" dirty="0"/>
              <a:t>Given, </a:t>
            </a:r>
          </a:p>
          <a:p>
            <a:pPr marL="0" indent="0">
              <a:buNone/>
            </a:pPr>
            <a:endParaRPr lang="en-IN" dirty="0"/>
          </a:p>
          <a:p>
            <a:pPr marL="0" indent="0">
              <a:buNone/>
            </a:pPr>
            <a:r>
              <a:rPr lang="en-IN" dirty="0"/>
              <a:t>I = Rs. 14</a:t>
            </a:r>
          </a:p>
          <a:p>
            <a:pPr marL="0" indent="0">
              <a:buNone/>
            </a:pPr>
            <a:r>
              <a:rPr lang="en-IN" dirty="0"/>
              <a:t>T= 0.50</a:t>
            </a:r>
          </a:p>
          <a:p>
            <a:pPr marL="0" indent="0">
              <a:buNone/>
            </a:pPr>
            <a:r>
              <a:rPr lang="en-IN" dirty="0"/>
              <a:t>P= Rs. 97</a:t>
            </a:r>
          </a:p>
          <a:p>
            <a:pPr marL="0" indent="0">
              <a:buNone/>
            </a:pPr>
            <a:r>
              <a:rPr lang="en-IN" dirty="0"/>
              <a:t>n=10 years</a:t>
            </a:r>
          </a:p>
          <a:p>
            <a:pPr marL="0" indent="0">
              <a:buNone/>
            </a:pPr>
            <a:r>
              <a:rPr lang="en-IN" dirty="0"/>
              <a:t>F=Rs. 105</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2A6C5D42-E3F2-48C8-B816-586AC26317E8}"/>
                  </a:ext>
                </a:extLst>
              </p:cNvPr>
              <p:cNvSpPr txBox="1"/>
              <p:nvPr/>
            </p:nvSpPr>
            <p:spPr>
              <a:xfrm>
                <a:off x="5663682" y="2976465"/>
                <a:ext cx="3387012" cy="584775"/>
              </a:xfrm>
              <a:prstGeom prst="rect">
                <a:avLst/>
              </a:prstGeom>
              <a:noFill/>
            </p:spPr>
            <p:txBody>
              <a:bodyPr wrap="square" rtlCol="0">
                <a:spAutoFit/>
              </a:bodyPr>
              <a:lstStyle/>
              <a:p>
                <a:r>
                  <a:rPr lang="en-IN" sz="3200" dirty="0"/>
                  <a:t>Find out </a:t>
                </a:r>
                <a14:m>
                  <m:oMath xmlns:m="http://schemas.openxmlformats.org/officeDocument/2006/math">
                    <m:sSub>
                      <m:sSubPr>
                        <m:ctrlPr>
                          <a:rPr lang="en-IN" sz="3200" i="1" smtClean="0">
                            <a:latin typeface="Cambria Math" panose="02040503050406030204" pitchFamily="18" charset="0"/>
                          </a:rPr>
                        </m:ctrlPr>
                      </m:sSubPr>
                      <m:e>
                        <m:r>
                          <a:rPr lang="en-IN" sz="3200" b="0" i="1">
                            <a:latin typeface="Cambria Math" panose="02040503050406030204" pitchFamily="18" charset="0"/>
                          </a:rPr>
                          <m:t>𝑘</m:t>
                        </m:r>
                      </m:e>
                      <m:sub>
                        <m:r>
                          <a:rPr lang="en-IN" sz="3200" b="0" i="1">
                            <a:latin typeface="Cambria Math" panose="02040503050406030204" pitchFamily="18" charset="0"/>
                          </a:rPr>
                          <m:t>𝑑</m:t>
                        </m:r>
                      </m:sub>
                    </m:sSub>
                  </m:oMath>
                </a14:m>
                <a:r>
                  <a:rPr lang="en-IN" sz="3200" dirty="0"/>
                  <a:t>!</a:t>
                </a:r>
              </a:p>
            </p:txBody>
          </p:sp>
        </mc:Choice>
        <mc:Fallback xmlns="">
          <p:sp>
            <p:nvSpPr>
              <p:cNvPr id="4" name="TextBox 3">
                <a:extLst>
                  <a:ext uri="{FF2B5EF4-FFF2-40B4-BE49-F238E27FC236}">
                    <a16:creationId xmlns:a16="http://schemas.microsoft.com/office/drawing/2014/main" id="{2A6C5D42-E3F2-48C8-B816-586AC26317E8}"/>
                  </a:ext>
                </a:extLst>
              </p:cNvPr>
              <p:cNvSpPr txBox="1">
                <a:spLocks noRot="1" noChangeAspect="1" noMove="1" noResize="1" noEditPoints="1" noAdjustHandles="1" noChangeArrowheads="1" noChangeShapeType="1" noTextEdit="1"/>
              </p:cNvSpPr>
              <p:nvPr/>
            </p:nvSpPr>
            <p:spPr>
              <a:xfrm>
                <a:off x="5663682" y="2976465"/>
                <a:ext cx="3387012" cy="584775"/>
              </a:xfrm>
              <a:prstGeom prst="rect">
                <a:avLst/>
              </a:prstGeom>
              <a:blipFill>
                <a:blip r:embed="rId2"/>
                <a:stretch>
                  <a:fillRect l="-4496" t="-12500" b="-34375"/>
                </a:stretch>
              </a:blipFill>
            </p:spPr>
            <p:txBody>
              <a:bodyPr/>
              <a:lstStyle/>
              <a:p>
                <a:r>
                  <a:rPr lang="en-IN">
                    <a:noFill/>
                  </a:rPr>
                  <a:t> </a:t>
                </a:r>
              </a:p>
            </p:txBody>
          </p:sp>
        </mc:Fallback>
      </mc:AlternateContent>
    </p:spTree>
    <p:extLst>
      <p:ext uri="{BB962C8B-B14F-4D97-AF65-F5344CB8AC3E}">
        <p14:creationId xmlns:p14="http://schemas.microsoft.com/office/powerpoint/2010/main" val="13910948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2C4F6E-7607-4D7C-BAC7-EDB1B8E4E3A5}"/>
              </a:ext>
            </a:extLst>
          </p:cNvPr>
          <p:cNvSpPr>
            <a:spLocks noGrp="1"/>
          </p:cNvSpPr>
          <p:nvPr>
            <p:ph type="title"/>
          </p:nvPr>
        </p:nvSpPr>
        <p:spPr/>
        <p:txBody>
          <a:bodyPr/>
          <a:lstStyle/>
          <a:p>
            <a:pPr algn="ctr"/>
            <a:r>
              <a:rPr lang="en-IN" dirty="0"/>
              <a:t>Cost of Term Loans</a:t>
            </a:r>
          </a:p>
        </p:txBody>
      </p:sp>
      <p:sp>
        <p:nvSpPr>
          <p:cNvPr id="3" name="Content Placeholder 2">
            <a:extLst>
              <a:ext uri="{FF2B5EF4-FFF2-40B4-BE49-F238E27FC236}">
                <a16:creationId xmlns:a16="http://schemas.microsoft.com/office/drawing/2014/main" xmlns="" id="{EB0DB305-0F94-4ECD-BB2F-87923D3186E1}"/>
              </a:ext>
            </a:extLst>
          </p:cNvPr>
          <p:cNvSpPr>
            <a:spLocks noGrp="1"/>
          </p:cNvSpPr>
          <p:nvPr>
            <p:ph idx="1"/>
          </p:nvPr>
        </p:nvSpPr>
        <p:spPr/>
        <p:txBody>
          <a:bodyPr/>
          <a:lstStyle/>
          <a:p>
            <a:r>
              <a:rPr lang="en-IN" dirty="0"/>
              <a:t>Interest rate</a:t>
            </a:r>
          </a:p>
          <a:p>
            <a:endParaRPr lang="en-IN" dirty="0"/>
          </a:p>
          <a:p>
            <a:endParaRPr lang="en-IN"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E9DE02D0-8EC8-40D8-8817-E86D166B9EAC}"/>
                  </a:ext>
                </a:extLst>
              </p:cNvPr>
              <p:cNvSpPr txBox="1"/>
              <p:nvPr/>
            </p:nvSpPr>
            <p:spPr>
              <a:xfrm>
                <a:off x="1117341" y="2983077"/>
                <a:ext cx="3137418" cy="52322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IN" sz="2800" b="1" i="1" smtClean="0">
                              <a:latin typeface="Cambria Math" panose="02040503050406030204" pitchFamily="18" charset="0"/>
                            </a:rPr>
                          </m:ctrlPr>
                        </m:sSubPr>
                        <m:e>
                          <m:r>
                            <a:rPr lang="en-IN" sz="2800" b="1" i="1">
                              <a:latin typeface="Cambria Math" panose="02040503050406030204" pitchFamily="18" charset="0"/>
                            </a:rPr>
                            <m:t>𝒌</m:t>
                          </m:r>
                        </m:e>
                        <m:sub>
                          <m:r>
                            <a:rPr lang="en-IN" sz="2800" b="1" i="1" smtClean="0">
                              <a:latin typeface="Cambria Math" panose="02040503050406030204" pitchFamily="18" charset="0"/>
                            </a:rPr>
                            <m:t>𝒕</m:t>
                          </m:r>
                        </m:sub>
                      </m:sSub>
                      <m:r>
                        <a:rPr lang="en-IN" sz="2800" b="1" i="1" smtClean="0">
                          <a:latin typeface="Cambria Math" panose="02040503050406030204" pitchFamily="18" charset="0"/>
                        </a:rPr>
                        <m:t>= </m:t>
                      </m:r>
                      <m:r>
                        <a:rPr lang="en-IN" sz="2800" b="1" i="1" smtClean="0">
                          <a:latin typeface="Cambria Math" panose="02040503050406030204" pitchFamily="18" charset="0"/>
                        </a:rPr>
                        <m:t>𝑰</m:t>
                      </m:r>
                      <m:d>
                        <m:dPr>
                          <m:ctrlPr>
                            <a:rPr lang="en-IN" sz="2800" b="1" i="1" smtClean="0">
                              <a:latin typeface="Cambria Math" panose="02040503050406030204" pitchFamily="18" charset="0"/>
                            </a:rPr>
                          </m:ctrlPr>
                        </m:dPr>
                        <m:e>
                          <m:r>
                            <a:rPr lang="en-IN" sz="2800" b="1" i="1" smtClean="0">
                              <a:latin typeface="Cambria Math" panose="02040503050406030204" pitchFamily="18" charset="0"/>
                            </a:rPr>
                            <m:t>𝟏</m:t>
                          </m:r>
                          <m:r>
                            <a:rPr lang="en-IN" sz="2800" b="1" i="1" smtClean="0">
                              <a:latin typeface="Cambria Math" panose="02040503050406030204" pitchFamily="18" charset="0"/>
                            </a:rPr>
                            <m:t>−</m:t>
                          </m:r>
                          <m:r>
                            <a:rPr lang="en-IN" sz="2800" b="1" i="1" smtClean="0">
                              <a:latin typeface="Cambria Math" panose="02040503050406030204" pitchFamily="18" charset="0"/>
                            </a:rPr>
                            <m:t>𝒕</m:t>
                          </m:r>
                        </m:e>
                      </m:d>
                    </m:oMath>
                  </m:oMathPara>
                </a14:m>
                <a:endParaRPr lang="en-IN" sz="2800" dirty="0"/>
              </a:p>
            </p:txBody>
          </p:sp>
        </mc:Choice>
        <mc:Fallback xmlns="">
          <p:sp>
            <p:nvSpPr>
              <p:cNvPr id="5" name="TextBox 4">
                <a:extLst>
                  <a:ext uri="{FF2B5EF4-FFF2-40B4-BE49-F238E27FC236}">
                    <a16:creationId xmlns:a16="http://schemas.microsoft.com/office/drawing/2014/main" id="{E9DE02D0-8EC8-40D8-8817-E86D166B9EAC}"/>
                  </a:ext>
                </a:extLst>
              </p:cNvPr>
              <p:cNvSpPr txBox="1">
                <a:spLocks noRot="1" noChangeAspect="1" noMove="1" noResize="1" noEditPoints="1" noAdjustHandles="1" noChangeArrowheads="1" noChangeShapeType="1" noTextEdit="1"/>
              </p:cNvSpPr>
              <p:nvPr/>
            </p:nvSpPr>
            <p:spPr>
              <a:xfrm>
                <a:off x="1117341" y="2983077"/>
                <a:ext cx="3137418" cy="523220"/>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2F1A5FA3-E30D-46DF-B190-49121389CED9}"/>
                  </a:ext>
                </a:extLst>
              </p:cNvPr>
              <p:cNvSpPr txBox="1"/>
              <p:nvPr/>
            </p:nvSpPr>
            <p:spPr>
              <a:xfrm>
                <a:off x="5826967" y="2983077"/>
                <a:ext cx="5323114" cy="1477328"/>
              </a:xfrm>
              <a:prstGeom prst="rect">
                <a:avLst/>
              </a:prstGeom>
              <a:noFill/>
            </p:spPr>
            <p:txBody>
              <a:bodyPr wrap="square" rtlCol="0">
                <a:spAutoFit/>
              </a:bodyPr>
              <a:lstStyle/>
              <a:p>
                <a14:m>
                  <m:oMath xmlns:m="http://schemas.openxmlformats.org/officeDocument/2006/math">
                    <m:r>
                      <m:rPr>
                        <m:sty m:val="p"/>
                      </m:rPr>
                      <a:rPr lang="en-IN" sz="1800" b="0" i="0" smtClean="0">
                        <a:latin typeface="Cambria Math" panose="02040503050406030204" pitchFamily="18" charset="0"/>
                      </a:rPr>
                      <m:t>I</m:t>
                    </m:r>
                  </m:oMath>
                </a14:m>
                <a:r>
                  <a:rPr lang="en-IN" dirty="0"/>
                  <a:t>= Interest rate</a:t>
                </a:r>
              </a:p>
              <a:p>
                <a:r>
                  <a:rPr lang="en-IN" dirty="0"/>
                  <a:t>t = Corporate tax rate</a:t>
                </a:r>
              </a:p>
              <a:p>
                <a:r>
                  <a:rPr lang="en-IN" dirty="0"/>
                  <a:t>F = Redemption price per debenture</a:t>
                </a:r>
              </a:p>
              <a:p>
                <a:r>
                  <a:rPr lang="en-IN" dirty="0"/>
                  <a:t>P = Net amount realized per debenture and</a:t>
                </a:r>
              </a:p>
              <a:p>
                <a:r>
                  <a:rPr lang="en-IN" dirty="0"/>
                  <a:t>n = Maturity period  </a:t>
                </a:r>
              </a:p>
            </p:txBody>
          </p:sp>
        </mc:Choice>
        <mc:Fallback xmlns="">
          <p:sp>
            <p:nvSpPr>
              <p:cNvPr id="6" name="TextBox 5">
                <a:extLst>
                  <a:ext uri="{FF2B5EF4-FFF2-40B4-BE49-F238E27FC236}">
                    <a16:creationId xmlns:a16="http://schemas.microsoft.com/office/drawing/2014/main" id="{2F1A5FA3-E30D-46DF-B190-49121389CED9}"/>
                  </a:ext>
                </a:extLst>
              </p:cNvPr>
              <p:cNvSpPr txBox="1">
                <a:spLocks noRot="1" noChangeAspect="1" noMove="1" noResize="1" noEditPoints="1" noAdjustHandles="1" noChangeArrowheads="1" noChangeShapeType="1" noTextEdit="1"/>
              </p:cNvSpPr>
              <p:nvPr/>
            </p:nvSpPr>
            <p:spPr>
              <a:xfrm>
                <a:off x="5826967" y="2983077"/>
                <a:ext cx="5323114" cy="1477328"/>
              </a:xfrm>
              <a:prstGeom prst="rect">
                <a:avLst/>
              </a:prstGeom>
              <a:blipFill>
                <a:blip r:embed="rId3"/>
                <a:stretch>
                  <a:fillRect l="-1031" t="-2058" b="-5350"/>
                </a:stretch>
              </a:blipFill>
            </p:spPr>
            <p:txBody>
              <a:bodyPr/>
              <a:lstStyle/>
              <a:p>
                <a:r>
                  <a:rPr lang="en-IN">
                    <a:noFill/>
                  </a:rPr>
                  <a:t> </a:t>
                </a:r>
              </a:p>
            </p:txBody>
          </p:sp>
        </mc:Fallback>
      </mc:AlternateContent>
      <mc:AlternateContent xmlns:mc="http://schemas.openxmlformats.org/markup-compatibility/2006">
        <mc:Choice xmlns:p14="http://schemas.microsoft.com/office/powerpoint/2010/main" Requires="p14">
          <p:contentPart p14:bwMode="auto" r:id="rId4">
            <p14:nvContentPartPr>
              <p14:cNvPr id="4" name="Ink 3"/>
              <p14:cNvContentPartPr/>
              <p14:nvPr/>
            </p14:nvContentPartPr>
            <p14:xfrm>
              <a:off x="1674360" y="647640"/>
              <a:ext cx="9304920" cy="5117400"/>
            </p14:xfrm>
          </p:contentPart>
        </mc:Choice>
        <mc:Fallback>
          <p:pic>
            <p:nvPicPr>
              <p:cNvPr id="4" name="Ink 3"/>
              <p:cNvPicPr/>
              <p:nvPr/>
            </p:nvPicPr>
            <p:blipFill>
              <a:blip r:embed="rId5"/>
              <a:stretch>
                <a:fillRect/>
              </a:stretch>
            </p:blipFill>
            <p:spPr>
              <a:xfrm>
                <a:off x="1661760" y="640800"/>
                <a:ext cx="9332640" cy="5140440"/>
              </a:xfrm>
              <a:prstGeom prst="rect">
                <a:avLst/>
              </a:prstGeom>
            </p:spPr>
          </p:pic>
        </mc:Fallback>
      </mc:AlternateContent>
    </p:spTree>
    <p:extLst>
      <p:ext uri="{BB962C8B-B14F-4D97-AF65-F5344CB8AC3E}">
        <p14:creationId xmlns:p14="http://schemas.microsoft.com/office/powerpoint/2010/main" val="7132313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EBB4C9-8BBE-4C51-ADE4-C6AA3A2FC2BF}"/>
              </a:ext>
            </a:extLst>
          </p:cNvPr>
          <p:cNvSpPr>
            <a:spLocks noGrp="1"/>
          </p:cNvSpPr>
          <p:nvPr>
            <p:ph type="title"/>
          </p:nvPr>
        </p:nvSpPr>
        <p:spPr/>
        <p:txBody>
          <a:bodyPr/>
          <a:lstStyle/>
          <a:p>
            <a:pPr algn="ctr"/>
            <a:r>
              <a:rPr lang="en-IN" dirty="0"/>
              <a:t>Cost of Preference Capital</a:t>
            </a:r>
          </a:p>
        </p:txBody>
      </p:sp>
      <p:sp>
        <p:nvSpPr>
          <p:cNvPr id="3" name="Content Placeholder 2">
            <a:extLst>
              <a:ext uri="{FF2B5EF4-FFF2-40B4-BE49-F238E27FC236}">
                <a16:creationId xmlns:a16="http://schemas.microsoft.com/office/drawing/2014/main" xmlns="" id="{5A9B5772-5196-43DF-B421-48BBDAC9FC02}"/>
              </a:ext>
            </a:extLst>
          </p:cNvPr>
          <p:cNvSpPr>
            <a:spLocks noGrp="1"/>
          </p:cNvSpPr>
          <p:nvPr>
            <p:ph idx="1"/>
          </p:nvPr>
        </p:nvSpPr>
        <p:spPr/>
        <p:txBody>
          <a:bodyPr>
            <a:normAutofit lnSpcReduction="10000"/>
          </a:bodyPr>
          <a:lstStyle/>
          <a:p>
            <a:pPr algn="just"/>
            <a:r>
              <a:rPr lang="en-IN" dirty="0"/>
              <a:t>Discount rate which equates the proceeds from preference capital issue to the payments associated with the same i.e. dividend payment and principal payments</a:t>
            </a:r>
          </a:p>
          <a:p>
            <a:pPr algn="just"/>
            <a:endParaRPr lang="en-IN" dirty="0"/>
          </a:p>
          <a:p>
            <a:pPr algn="just"/>
            <a:endParaRPr lang="en-IN" dirty="0"/>
          </a:p>
          <a:p>
            <a:pPr algn="just"/>
            <a:endParaRPr lang="en-IN" dirty="0"/>
          </a:p>
          <a:p>
            <a:pPr algn="just"/>
            <a:endParaRPr lang="en-IN" dirty="0"/>
          </a:p>
          <a:p>
            <a:pPr marL="342900" lvl="1" indent="-342900">
              <a:tabLst>
                <a:tab pos="1828800" algn="l"/>
                <a:tab pos="2171700" algn="l"/>
              </a:tabLst>
              <a:defRPr/>
            </a:pPr>
            <a:r>
              <a:rPr lang="en-IN" dirty="0"/>
              <a:t>Can also use </a:t>
            </a:r>
            <a:r>
              <a:rPr lang="en-IN" sz="2000" dirty="0"/>
              <a:t>- </a:t>
            </a:r>
            <a:r>
              <a:rPr lang="en-US" dirty="0" err="1">
                <a:solidFill>
                  <a:srgbClr val="000000"/>
                </a:solidFill>
              </a:rPr>
              <a:t>k</a:t>
            </a:r>
            <a:r>
              <a:rPr lang="en-US" baseline="-25000" dirty="0" err="1">
                <a:solidFill>
                  <a:srgbClr val="000000"/>
                </a:solidFill>
              </a:rPr>
              <a:t>p</a:t>
            </a:r>
            <a:r>
              <a:rPr lang="en-US" dirty="0">
                <a:solidFill>
                  <a:srgbClr val="000000"/>
                </a:solidFill>
              </a:rPr>
              <a:t>	= </a:t>
            </a:r>
            <a:r>
              <a:rPr lang="en-US" dirty="0" err="1">
                <a:solidFill>
                  <a:srgbClr val="000000"/>
                </a:solidFill>
              </a:rPr>
              <a:t>D</a:t>
            </a:r>
            <a:r>
              <a:rPr lang="en-US" baseline="-25000" dirty="0" err="1">
                <a:solidFill>
                  <a:srgbClr val="000000"/>
                </a:solidFill>
              </a:rPr>
              <a:t>p</a:t>
            </a:r>
            <a:r>
              <a:rPr lang="en-US" dirty="0">
                <a:solidFill>
                  <a:srgbClr val="000000"/>
                </a:solidFill>
              </a:rPr>
              <a:t>/P</a:t>
            </a:r>
            <a:r>
              <a:rPr lang="en-US" baseline="-25000" dirty="0">
                <a:solidFill>
                  <a:srgbClr val="000000"/>
                </a:solidFill>
              </a:rPr>
              <a:t>p</a:t>
            </a:r>
            <a:endParaRPr lang="en-US" dirty="0">
              <a:solidFill>
                <a:srgbClr val="000000"/>
              </a:solidFill>
            </a:endParaRPr>
          </a:p>
          <a:p>
            <a:pPr marL="0" lvl="1" indent="0">
              <a:buFont typeface="Wingdings" pitchFamily="2" charset="2"/>
              <a:buNone/>
              <a:tabLst>
                <a:tab pos="1828800" algn="l"/>
                <a:tab pos="2171700" algn="l"/>
              </a:tabLst>
              <a:defRPr/>
            </a:pPr>
            <a:r>
              <a:rPr lang="en-US" dirty="0">
                <a:solidFill>
                  <a:srgbClr val="000000"/>
                </a:solidFill>
              </a:rPr>
              <a:t>		= $10/$111.10</a:t>
            </a:r>
          </a:p>
          <a:p>
            <a:pPr marL="0" lvl="1" indent="0">
              <a:buFont typeface="Wingdings" pitchFamily="2" charset="2"/>
              <a:buNone/>
              <a:tabLst>
                <a:tab pos="1828800" algn="l"/>
                <a:tab pos="2171700" algn="l"/>
              </a:tabLst>
              <a:defRPr/>
            </a:pPr>
            <a:r>
              <a:rPr lang="en-US" dirty="0">
                <a:solidFill>
                  <a:srgbClr val="000000"/>
                </a:solidFill>
              </a:rPr>
              <a:t>		= 9%</a:t>
            </a:r>
          </a:p>
          <a:p>
            <a:pPr algn="just"/>
            <a:endParaRPr lang="en-IN" dirty="0"/>
          </a:p>
          <a:p>
            <a:pPr algn="just"/>
            <a:endParaRPr lang="en-IN" dirty="0"/>
          </a:p>
          <a:p>
            <a:pPr algn="just"/>
            <a:endParaRPr lang="en-IN" dirty="0"/>
          </a:p>
          <a:p>
            <a:pPr algn="just"/>
            <a:endParaRPr lang="en-IN" dirty="0"/>
          </a:p>
          <a:p>
            <a:pPr algn="just"/>
            <a:endParaRPr lang="en-IN" dirty="0"/>
          </a:p>
          <a:p>
            <a:pPr algn="just"/>
            <a:endParaRPr lang="en-IN" dirty="0"/>
          </a:p>
          <a:p>
            <a:pPr algn="just"/>
            <a:endParaRPr lang="en-IN"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D7A51767-BC6B-46F4-AC59-9976FFBE37FD}"/>
                  </a:ext>
                </a:extLst>
              </p:cNvPr>
              <p:cNvSpPr txBox="1"/>
              <p:nvPr/>
            </p:nvSpPr>
            <p:spPr>
              <a:xfrm>
                <a:off x="1082352" y="3323378"/>
                <a:ext cx="6970744" cy="1013675"/>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IN" sz="1800" b="1" i="1" smtClean="0">
                              <a:latin typeface="Cambria Math" panose="02040503050406030204" pitchFamily="18" charset="0"/>
                            </a:rPr>
                          </m:ctrlPr>
                        </m:sSubPr>
                        <m:e>
                          <m:r>
                            <a:rPr lang="en-IN" sz="1800" b="1" i="1">
                              <a:latin typeface="Cambria Math" panose="02040503050406030204" pitchFamily="18" charset="0"/>
                            </a:rPr>
                            <m:t>𝒌</m:t>
                          </m:r>
                        </m:e>
                        <m:sub>
                          <m:r>
                            <a:rPr lang="en-IN" sz="1800" b="1" i="1" smtClean="0">
                              <a:latin typeface="Cambria Math" panose="02040503050406030204" pitchFamily="18" charset="0"/>
                            </a:rPr>
                            <m:t>𝒑</m:t>
                          </m:r>
                        </m:sub>
                      </m:sSub>
                      <m:r>
                        <a:rPr lang="en-IN" sz="1800" b="0" i="1" smtClean="0">
                          <a:latin typeface="Cambria Math" panose="02040503050406030204" pitchFamily="18" charset="0"/>
                        </a:rPr>
                        <m:t>= </m:t>
                      </m:r>
                      <m:f>
                        <m:fPr>
                          <m:ctrlPr>
                            <a:rPr lang="en-IN" sz="1800" b="1" i="1" smtClean="0">
                              <a:latin typeface="Cambria Math" panose="02040503050406030204" pitchFamily="18" charset="0"/>
                            </a:rPr>
                          </m:ctrlPr>
                        </m:fPr>
                        <m:num>
                          <m:r>
                            <a:rPr lang="en-IN" sz="1800" b="1" i="1" smtClean="0">
                              <a:latin typeface="Cambria Math" panose="02040503050406030204" pitchFamily="18" charset="0"/>
                            </a:rPr>
                            <m:t>𝑫</m:t>
                          </m:r>
                          <m:r>
                            <a:rPr lang="en-IN" sz="1800" b="1" i="1" smtClean="0">
                              <a:latin typeface="Cambria Math" panose="02040503050406030204" pitchFamily="18" charset="0"/>
                            </a:rPr>
                            <m:t>+</m:t>
                          </m:r>
                          <m:f>
                            <m:fPr>
                              <m:ctrlPr>
                                <a:rPr lang="en-IN" sz="1800" b="1" i="1" smtClean="0">
                                  <a:latin typeface="Cambria Math" panose="02040503050406030204" pitchFamily="18" charset="0"/>
                                </a:rPr>
                              </m:ctrlPr>
                            </m:fPr>
                            <m:num>
                              <m:r>
                                <a:rPr lang="en-IN" sz="1800" b="1" i="1" smtClean="0">
                                  <a:latin typeface="Cambria Math" panose="02040503050406030204" pitchFamily="18" charset="0"/>
                                </a:rPr>
                                <m:t>𝑭</m:t>
                              </m:r>
                              <m:r>
                                <a:rPr lang="en-IN" sz="1800" b="1" i="1" smtClean="0">
                                  <a:latin typeface="Cambria Math" panose="02040503050406030204" pitchFamily="18" charset="0"/>
                                </a:rPr>
                                <m:t>−</m:t>
                              </m:r>
                              <m:r>
                                <a:rPr lang="en-IN" sz="1800" b="1" i="1" smtClean="0">
                                  <a:latin typeface="Cambria Math" panose="02040503050406030204" pitchFamily="18" charset="0"/>
                                </a:rPr>
                                <m:t>𝑷</m:t>
                              </m:r>
                            </m:num>
                            <m:den>
                              <m:r>
                                <a:rPr lang="en-IN" sz="1800" b="1" i="1" smtClean="0">
                                  <a:latin typeface="Cambria Math" panose="02040503050406030204" pitchFamily="18" charset="0"/>
                                </a:rPr>
                                <m:t>𝒏</m:t>
                              </m:r>
                            </m:den>
                          </m:f>
                        </m:num>
                        <m:den>
                          <m:f>
                            <m:fPr>
                              <m:ctrlPr>
                                <a:rPr lang="en-IN" sz="1800" b="1" i="1" smtClean="0">
                                  <a:latin typeface="Cambria Math" panose="02040503050406030204" pitchFamily="18" charset="0"/>
                                </a:rPr>
                              </m:ctrlPr>
                            </m:fPr>
                            <m:num>
                              <m:r>
                                <a:rPr lang="en-IN" sz="1800" b="1" i="1" smtClean="0">
                                  <a:latin typeface="Cambria Math" panose="02040503050406030204" pitchFamily="18" charset="0"/>
                                </a:rPr>
                                <m:t>𝑭</m:t>
                              </m:r>
                              <m:r>
                                <a:rPr lang="en-IN" sz="1800" b="1" i="1" smtClean="0">
                                  <a:latin typeface="Cambria Math" panose="02040503050406030204" pitchFamily="18" charset="0"/>
                                </a:rPr>
                                <m:t>+</m:t>
                              </m:r>
                              <m:r>
                                <a:rPr lang="en-IN" sz="1800" b="1" i="1" smtClean="0">
                                  <a:latin typeface="Cambria Math" panose="02040503050406030204" pitchFamily="18" charset="0"/>
                                </a:rPr>
                                <m:t>𝑷</m:t>
                              </m:r>
                            </m:num>
                            <m:den>
                              <m:r>
                                <a:rPr lang="en-IN" sz="1800" b="1" i="1" smtClean="0">
                                  <a:latin typeface="Cambria Math" panose="02040503050406030204" pitchFamily="18" charset="0"/>
                                </a:rPr>
                                <m:t>𝟐</m:t>
                              </m:r>
                            </m:den>
                          </m:f>
                        </m:den>
                      </m:f>
                    </m:oMath>
                  </m:oMathPara>
                </a14:m>
                <a:endParaRPr lang="en-IN" dirty="0"/>
              </a:p>
            </p:txBody>
          </p:sp>
        </mc:Choice>
        <mc:Fallback xmlns="">
          <p:sp>
            <p:nvSpPr>
              <p:cNvPr id="5" name="TextBox 4">
                <a:extLst>
                  <a:ext uri="{FF2B5EF4-FFF2-40B4-BE49-F238E27FC236}">
                    <a16:creationId xmlns:a16="http://schemas.microsoft.com/office/drawing/2014/main" id="{D7A51767-BC6B-46F4-AC59-9976FFBE37FD}"/>
                  </a:ext>
                </a:extLst>
              </p:cNvPr>
              <p:cNvSpPr txBox="1">
                <a:spLocks noRot="1" noChangeAspect="1" noMove="1" noResize="1" noEditPoints="1" noAdjustHandles="1" noChangeArrowheads="1" noChangeShapeType="1" noTextEdit="1"/>
              </p:cNvSpPr>
              <p:nvPr/>
            </p:nvSpPr>
            <p:spPr>
              <a:xfrm>
                <a:off x="1082352" y="3323378"/>
                <a:ext cx="6970744" cy="1013675"/>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0F31E0A6-473A-411F-BCD5-DEE723BD224E}"/>
                  </a:ext>
                </a:extLst>
              </p:cNvPr>
              <p:cNvSpPr txBox="1"/>
              <p:nvPr/>
            </p:nvSpPr>
            <p:spPr>
              <a:xfrm>
                <a:off x="6578082" y="3536302"/>
                <a:ext cx="4040155" cy="1779205"/>
              </a:xfrm>
              <a:prstGeom prst="rect">
                <a:avLst/>
              </a:prstGeom>
              <a:noFill/>
            </p:spPr>
            <p:txBody>
              <a:bodyPr wrap="square" rtlCol="0">
                <a:spAutoFit/>
              </a:bodyPr>
              <a:lstStyle/>
              <a:p>
                <a14:m>
                  <m:oMath xmlns:m="http://schemas.openxmlformats.org/officeDocument/2006/math">
                    <m:sSub>
                      <m:sSubPr>
                        <m:ctrlPr>
                          <a:rPr lang="en-IN" sz="1800" i="1" smtClean="0">
                            <a:latin typeface="Cambria Math" panose="02040503050406030204" pitchFamily="18" charset="0"/>
                          </a:rPr>
                        </m:ctrlPr>
                      </m:sSubPr>
                      <m:e>
                        <m:r>
                          <m:rPr>
                            <m:sty m:val="p"/>
                          </m:rPr>
                          <a:rPr lang="en-IN" sz="1800" b="0" i="0">
                            <a:latin typeface="Cambria Math" panose="02040503050406030204" pitchFamily="18" charset="0"/>
                          </a:rPr>
                          <m:t>k</m:t>
                        </m:r>
                      </m:e>
                      <m:sub>
                        <m:r>
                          <m:rPr>
                            <m:sty m:val="p"/>
                          </m:rPr>
                          <a:rPr lang="en-IN" sz="1800" b="0" i="0" smtClean="0">
                            <a:latin typeface="Cambria Math" panose="02040503050406030204" pitchFamily="18" charset="0"/>
                          </a:rPr>
                          <m:t>p</m:t>
                        </m:r>
                      </m:sub>
                    </m:sSub>
                  </m:oMath>
                </a14:m>
                <a:r>
                  <a:rPr lang="en-IN" dirty="0"/>
                  <a:t> = cost of preference capital </a:t>
                </a:r>
              </a:p>
              <a:p>
                <a:r>
                  <a:rPr lang="en-IN" dirty="0"/>
                  <a:t>D = preference dividend per share payable annually</a:t>
                </a:r>
              </a:p>
              <a:p>
                <a:r>
                  <a:rPr lang="en-IN" dirty="0"/>
                  <a:t>F = redemption price</a:t>
                </a:r>
              </a:p>
              <a:p>
                <a:r>
                  <a:rPr lang="en-IN" dirty="0"/>
                  <a:t>P = net amount realized per share and</a:t>
                </a:r>
              </a:p>
              <a:p>
                <a:r>
                  <a:rPr lang="en-IN" dirty="0"/>
                  <a:t>n = maturity period</a:t>
                </a:r>
              </a:p>
            </p:txBody>
          </p:sp>
        </mc:Choice>
        <mc:Fallback xmlns="">
          <p:sp>
            <p:nvSpPr>
              <p:cNvPr id="6" name="TextBox 5">
                <a:extLst>
                  <a:ext uri="{FF2B5EF4-FFF2-40B4-BE49-F238E27FC236}">
                    <a16:creationId xmlns:a16="http://schemas.microsoft.com/office/drawing/2014/main" id="{0F31E0A6-473A-411F-BCD5-DEE723BD224E}"/>
                  </a:ext>
                </a:extLst>
              </p:cNvPr>
              <p:cNvSpPr txBox="1">
                <a:spLocks noRot="1" noChangeAspect="1" noMove="1" noResize="1" noEditPoints="1" noAdjustHandles="1" noChangeArrowheads="1" noChangeShapeType="1" noTextEdit="1"/>
              </p:cNvSpPr>
              <p:nvPr/>
            </p:nvSpPr>
            <p:spPr>
              <a:xfrm>
                <a:off x="6578082" y="3536302"/>
                <a:ext cx="4040155" cy="1779205"/>
              </a:xfrm>
              <a:prstGeom prst="rect">
                <a:avLst/>
              </a:prstGeom>
              <a:blipFill>
                <a:blip r:embed="rId3"/>
                <a:stretch>
                  <a:fillRect l="-1207" t="-1370" b="-4452"/>
                </a:stretch>
              </a:blipFill>
            </p:spPr>
            <p:txBody>
              <a:bodyPr/>
              <a:lstStyle/>
              <a:p>
                <a:r>
                  <a:rPr lang="en-IN">
                    <a:noFill/>
                  </a:rPr>
                  <a:t> </a:t>
                </a:r>
              </a:p>
            </p:txBody>
          </p:sp>
        </mc:Fallback>
      </mc:AlternateContent>
      <mc:AlternateContent xmlns:mc="http://schemas.openxmlformats.org/markup-compatibility/2006">
        <mc:Choice xmlns:p14="http://schemas.microsoft.com/office/powerpoint/2010/main" Requires="p14">
          <p:contentPart p14:bwMode="auto" r:id="rId4">
            <p14:nvContentPartPr>
              <p14:cNvPr id="4" name="Ink 3"/>
              <p14:cNvContentPartPr/>
              <p14:nvPr/>
            </p14:nvContentPartPr>
            <p14:xfrm>
              <a:off x="600480" y="1370520"/>
              <a:ext cx="7671240" cy="4438080"/>
            </p14:xfrm>
          </p:contentPart>
        </mc:Choice>
        <mc:Fallback>
          <p:pic>
            <p:nvPicPr>
              <p:cNvPr id="4" name="Ink 3"/>
              <p:cNvPicPr/>
              <p:nvPr/>
            </p:nvPicPr>
            <p:blipFill>
              <a:blip r:embed="rId5"/>
              <a:stretch>
                <a:fillRect/>
              </a:stretch>
            </p:blipFill>
            <p:spPr>
              <a:xfrm>
                <a:off x="587520" y="1356840"/>
                <a:ext cx="7696800" cy="4466520"/>
              </a:xfrm>
              <a:prstGeom prst="rect">
                <a:avLst/>
              </a:prstGeom>
            </p:spPr>
          </p:pic>
        </mc:Fallback>
      </mc:AlternateContent>
    </p:spTree>
    <p:extLst>
      <p:ext uri="{BB962C8B-B14F-4D97-AF65-F5344CB8AC3E}">
        <p14:creationId xmlns:p14="http://schemas.microsoft.com/office/powerpoint/2010/main" val="1008321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296539-2D6A-4A23-ADC2-16D2A29ABFC7}"/>
              </a:ext>
            </a:extLst>
          </p:cNvPr>
          <p:cNvSpPr>
            <a:spLocks noGrp="1"/>
          </p:cNvSpPr>
          <p:nvPr>
            <p:ph type="title"/>
          </p:nvPr>
        </p:nvSpPr>
        <p:spPr/>
        <p:txBody>
          <a:bodyPr/>
          <a:lstStyle/>
          <a:p>
            <a:pPr algn="ctr"/>
            <a:r>
              <a:rPr lang="en-IN" dirty="0"/>
              <a:t>Question</a:t>
            </a:r>
          </a:p>
        </p:txBody>
      </p:sp>
      <p:sp>
        <p:nvSpPr>
          <p:cNvPr id="3" name="Content Placeholder 2">
            <a:extLst>
              <a:ext uri="{FF2B5EF4-FFF2-40B4-BE49-F238E27FC236}">
                <a16:creationId xmlns:a16="http://schemas.microsoft.com/office/drawing/2014/main" xmlns="" id="{FC548416-2227-4B33-9453-BEDBB107F314}"/>
              </a:ext>
            </a:extLst>
          </p:cNvPr>
          <p:cNvSpPr>
            <a:spLocks noGrp="1"/>
          </p:cNvSpPr>
          <p:nvPr>
            <p:ph idx="1"/>
          </p:nvPr>
        </p:nvSpPr>
        <p:spPr/>
        <p:txBody>
          <a:bodyPr/>
          <a:lstStyle/>
          <a:p>
            <a:pPr algn="just"/>
            <a:r>
              <a:rPr lang="en-IN" dirty="0"/>
              <a:t>The terms of the preference share issue made by </a:t>
            </a:r>
            <a:r>
              <a:rPr lang="en-IN" dirty="0" err="1"/>
              <a:t>Color</a:t>
            </a:r>
            <a:r>
              <a:rPr lang="en-IN" dirty="0"/>
              <a:t>-Dye-Chem are as follows: Each preference share has a face value of Rs. 100 and carries a dividend rate of 14 percent payable annually. The share is redeemable after 12 years at par. If the net amount realized per share is Rs. 95, what is the cost of the preference capital? </a:t>
            </a:r>
          </a:p>
          <a:p>
            <a:pPr algn="just"/>
            <a:endParaRPr lang="en-IN" dirty="0"/>
          </a:p>
          <a:p>
            <a:pPr algn="just"/>
            <a:r>
              <a:rPr lang="en-IN" dirty="0"/>
              <a:t>D= 14, F= 100, P = 95, and n=12</a:t>
            </a:r>
          </a:p>
        </p:txBody>
      </p:sp>
    </p:spTree>
    <p:extLst>
      <p:ext uri="{BB962C8B-B14F-4D97-AF65-F5344CB8AC3E}">
        <p14:creationId xmlns:p14="http://schemas.microsoft.com/office/powerpoint/2010/main" val="2628077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19B6ED-8A76-4EC3-8C1D-B23E87DABCBD}"/>
              </a:ext>
            </a:extLst>
          </p:cNvPr>
          <p:cNvSpPr>
            <a:spLocks noGrp="1"/>
          </p:cNvSpPr>
          <p:nvPr>
            <p:ph type="title"/>
          </p:nvPr>
        </p:nvSpPr>
        <p:spPr/>
        <p:txBody>
          <a:bodyPr/>
          <a:lstStyle/>
          <a:p>
            <a:pPr algn="ctr"/>
            <a:r>
              <a:rPr lang="en-IN" dirty="0"/>
              <a:t>Cost of Equity Capital</a:t>
            </a:r>
          </a:p>
        </p:txBody>
      </p:sp>
      <p:sp>
        <p:nvSpPr>
          <p:cNvPr id="3" name="Content Placeholder 2">
            <a:extLst>
              <a:ext uri="{FF2B5EF4-FFF2-40B4-BE49-F238E27FC236}">
                <a16:creationId xmlns:a16="http://schemas.microsoft.com/office/drawing/2014/main" xmlns="" id="{4739C776-C3C9-410D-968E-6924A40F7997}"/>
              </a:ext>
            </a:extLst>
          </p:cNvPr>
          <p:cNvSpPr>
            <a:spLocks noGrp="1"/>
          </p:cNvSpPr>
          <p:nvPr>
            <p:ph idx="1"/>
          </p:nvPr>
        </p:nvSpPr>
        <p:spPr/>
        <p:txBody>
          <a:bodyPr/>
          <a:lstStyle/>
          <a:p>
            <a:pPr algn="just"/>
            <a:r>
              <a:rPr lang="en-IN" dirty="0"/>
              <a:t>According to dividend forecast approach, the intrinsic value of an equity stock is equal to the sum of the present values of the dividends associated with it. i.e., </a:t>
            </a:r>
          </a:p>
          <a:p>
            <a:endParaRPr lang="en-IN" dirty="0"/>
          </a:p>
          <a:p>
            <a:endParaRPr lang="en-IN"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31F1A12B-BCCC-4918-9BA5-07BEBA65B0FF}"/>
                  </a:ext>
                </a:extLst>
              </p:cNvPr>
              <p:cNvSpPr txBox="1"/>
              <p:nvPr/>
            </p:nvSpPr>
            <p:spPr>
              <a:xfrm>
                <a:off x="1219978" y="3228710"/>
                <a:ext cx="6097554" cy="835100"/>
              </a:xfrm>
              <a:prstGeom prst="rect">
                <a:avLst/>
              </a:prstGeom>
              <a:noFill/>
            </p:spPr>
            <p:txBody>
              <a:bodyPr wrap="square">
                <a:spAutoFit/>
              </a:bodyPr>
              <a:lstStyle/>
              <a:p>
                <a:r>
                  <a:rPr lang="en-US" sz="2800" dirty="0">
                    <a:latin typeface="Cambria Math" panose="02040503050406030204" pitchFamily="18" charset="0"/>
                    <a:ea typeface="Cambria Math" panose="02040503050406030204" pitchFamily="18" charset="0"/>
                    <a:cs typeface="Times New Roman" panose="02020603050405020304" pitchFamily="18" charset="0"/>
                  </a:rPr>
                  <a:t>P</a:t>
                </a:r>
                <a:r>
                  <a:rPr lang="en-US" sz="2800" baseline="-25000" dirty="0">
                    <a:latin typeface="Cambria Math" panose="02040503050406030204" pitchFamily="18" charset="0"/>
                    <a:ea typeface="Cambria Math" panose="02040503050406030204" pitchFamily="18" charset="0"/>
                    <a:cs typeface="Times New Roman" panose="02020603050405020304" pitchFamily="18" charset="0"/>
                  </a:rPr>
                  <a:t>e</a:t>
                </a:r>
                <a:r>
                  <a:rPr lang="en-IN" sz="2800" b="1" dirty="0">
                    <a:latin typeface="Cambria Math" panose="02040503050406030204" pitchFamily="18" charset="0"/>
                    <a:ea typeface="Cambria Math" panose="02040503050406030204" pitchFamily="18" charset="0"/>
                    <a:cs typeface="Times New Roman" panose="02020603050405020304" pitchFamily="18" charset="0"/>
                  </a:rPr>
                  <a:t> =</a:t>
                </a:r>
                <a14:m>
                  <m:oMath xmlns:m="http://schemas.openxmlformats.org/officeDocument/2006/math">
                    <m:f>
                      <m:fPr>
                        <m:ctrlPr>
                          <a:rPr lang="en-IN" sz="2800" b="1" i="1" smtClean="0">
                            <a:latin typeface="Cambria Math" panose="02040503050406030204" pitchFamily="18" charset="0"/>
                            <a:ea typeface="Cambria Math" panose="02040503050406030204" pitchFamily="18" charset="0"/>
                          </a:rPr>
                        </m:ctrlPr>
                      </m:fPr>
                      <m:num>
                        <m:r>
                          <m:rPr>
                            <m:nor/>
                          </m:rPr>
                          <a:rPr lang="en-IN" sz="2800" b="0" i="0" dirty="0" smtClean="0">
                            <a:latin typeface="Cambria Math" panose="02040503050406030204" pitchFamily="18" charset="0"/>
                            <a:ea typeface="Cambria Math" panose="02040503050406030204" pitchFamily="18" charset="0"/>
                            <a:cs typeface="Times New Roman" panose="02020603050405020304" pitchFamily="18" charset="0"/>
                          </a:rPr>
                          <m:t>D</m:t>
                        </m:r>
                        <m:r>
                          <m:rPr>
                            <m:nor/>
                          </m:rPr>
                          <a:rPr lang="en-IN" sz="2800" b="0" i="0" baseline="-25000" dirty="0" smtClean="0">
                            <a:latin typeface="Cambria Math" panose="02040503050406030204" pitchFamily="18" charset="0"/>
                            <a:ea typeface="Cambria Math" panose="02040503050406030204" pitchFamily="18" charset="0"/>
                            <a:cs typeface="Times New Roman" panose="02020603050405020304" pitchFamily="18" charset="0"/>
                          </a:rPr>
                          <m:t>1</m:t>
                        </m:r>
                      </m:num>
                      <m:den>
                        <m:r>
                          <m:rPr>
                            <m:nor/>
                          </m:rPr>
                          <a:rPr lang="en-IN" sz="2800" b="0" i="0" dirty="0" smtClean="0">
                            <a:latin typeface="Cambria Math" panose="02040503050406030204" pitchFamily="18" charset="0"/>
                            <a:ea typeface="Cambria Math" panose="02040503050406030204" pitchFamily="18" charset="0"/>
                            <a:cs typeface="Times New Roman" panose="02020603050405020304" pitchFamily="18" charset="0"/>
                          </a:rPr>
                          <m:t>k</m:t>
                        </m:r>
                        <m:r>
                          <m:rPr>
                            <m:nor/>
                          </m:rPr>
                          <a:rPr lang="en-US" sz="2800" baseline="-25000" dirty="0">
                            <a:latin typeface="Cambria Math" panose="02040503050406030204" pitchFamily="18" charset="0"/>
                            <a:ea typeface="Cambria Math" panose="02040503050406030204" pitchFamily="18" charset="0"/>
                            <a:cs typeface="Times New Roman" panose="02020603050405020304" pitchFamily="18" charset="0"/>
                          </a:rPr>
                          <m:t>e</m:t>
                        </m:r>
                        <m:r>
                          <a:rPr lang="en-IN" sz="2800" b="1" i="1" smtClean="0">
                            <a:latin typeface="Cambria Math" panose="02040503050406030204" pitchFamily="18" charset="0"/>
                            <a:ea typeface="Cambria Math" panose="02040503050406030204" pitchFamily="18" charset="0"/>
                          </a:rPr>
                          <m:t>−</m:t>
                        </m:r>
                        <m:r>
                          <a:rPr lang="en-IN" sz="2800" b="1" i="1" smtClean="0">
                            <a:latin typeface="Cambria Math" panose="02040503050406030204" pitchFamily="18" charset="0"/>
                            <a:ea typeface="Cambria Math" panose="02040503050406030204" pitchFamily="18" charset="0"/>
                          </a:rPr>
                          <m:t>𝒈</m:t>
                        </m:r>
                      </m:den>
                    </m:f>
                  </m:oMath>
                </a14:m>
                <a:endParaRPr lang="en-IN" sz="2800" dirty="0">
                  <a:latin typeface="Cambria Math" panose="02040503050406030204" pitchFamily="18" charset="0"/>
                  <a:ea typeface="Cambria Math" panose="02040503050406030204" pitchFamily="18"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31F1A12B-BCCC-4918-9BA5-07BEBA65B0FF}"/>
                  </a:ext>
                </a:extLst>
              </p:cNvPr>
              <p:cNvSpPr txBox="1">
                <a:spLocks noRot="1" noChangeAspect="1" noMove="1" noResize="1" noEditPoints="1" noAdjustHandles="1" noChangeArrowheads="1" noChangeShapeType="1" noTextEdit="1"/>
              </p:cNvSpPr>
              <p:nvPr/>
            </p:nvSpPr>
            <p:spPr>
              <a:xfrm>
                <a:off x="1219978" y="3228710"/>
                <a:ext cx="6097554" cy="835100"/>
              </a:xfrm>
              <a:prstGeom prst="rect">
                <a:avLst/>
              </a:prstGeom>
              <a:blipFill>
                <a:blip r:embed="rId2"/>
                <a:stretch>
                  <a:fillRect l="-2000" b="-73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214FDF39-24D8-4BCF-A6E1-E997E7E9785E}"/>
                  </a:ext>
                </a:extLst>
              </p:cNvPr>
              <p:cNvSpPr txBox="1"/>
              <p:nvPr/>
            </p:nvSpPr>
            <p:spPr>
              <a:xfrm>
                <a:off x="1219978" y="4894967"/>
                <a:ext cx="6097554" cy="777008"/>
              </a:xfrm>
              <a:prstGeom prst="rect">
                <a:avLst/>
              </a:prstGeom>
              <a:noFill/>
            </p:spPr>
            <p:txBody>
              <a:bodyPr wrap="square">
                <a:spAutoFit/>
              </a:bodyPr>
              <a:lstStyle/>
              <a:p>
                <a:r>
                  <a:rPr lang="en-US" sz="2800" dirty="0">
                    <a:latin typeface="Cambria Math" panose="02040503050406030204" pitchFamily="18" charset="0"/>
                    <a:ea typeface="Cambria Math" panose="02040503050406030204" pitchFamily="18" charset="0"/>
                    <a:cs typeface="Times New Roman" panose="02020603050405020304" pitchFamily="18" charset="0"/>
                  </a:rPr>
                  <a:t>K</a:t>
                </a:r>
                <a:r>
                  <a:rPr lang="en-US" sz="2800" baseline="-25000" dirty="0" err="1">
                    <a:latin typeface="Cambria Math" panose="02040503050406030204" pitchFamily="18" charset="0"/>
                    <a:ea typeface="Cambria Math" panose="02040503050406030204" pitchFamily="18" charset="0"/>
                    <a:cs typeface="Times New Roman" panose="02020603050405020304" pitchFamily="18" charset="0"/>
                  </a:rPr>
                  <a:t>e</a:t>
                </a:r>
                <a:r>
                  <a:rPr lang="en-IN" sz="2800" dirty="0">
                    <a:latin typeface="Cambria Math" panose="02040503050406030204" pitchFamily="18" charset="0"/>
                    <a:ea typeface="Cambria Math" panose="02040503050406030204" pitchFamily="18" charset="0"/>
                    <a:cs typeface="Times New Roman" panose="02020603050405020304" pitchFamily="18" charset="0"/>
                  </a:rPr>
                  <a:t> = </a:t>
                </a:r>
                <a14:m>
                  <m:oMath xmlns:m="http://schemas.openxmlformats.org/officeDocument/2006/math">
                    <m:f>
                      <m:fPr>
                        <m:ctrlPr>
                          <a:rPr lang="en-IN" sz="2800" i="1" smtClean="0">
                            <a:latin typeface="Cambria Math" panose="02040503050406030204" pitchFamily="18" charset="0"/>
                            <a:ea typeface="Cambria Math" panose="02040503050406030204" pitchFamily="18" charset="0"/>
                            <a:cs typeface="Times New Roman" panose="02020603050405020304" pitchFamily="18" charset="0"/>
                          </a:rPr>
                        </m:ctrlPr>
                      </m:fPr>
                      <m:num>
                        <m:r>
                          <m:rPr>
                            <m:nor/>
                          </m:rPr>
                          <a:rPr lang="en-IN" sz="2800" i="0" dirty="0" smtClean="0">
                            <a:latin typeface="Cambria Math" panose="02040503050406030204" pitchFamily="18" charset="0"/>
                            <a:ea typeface="Cambria Math" panose="02040503050406030204" pitchFamily="18" charset="0"/>
                            <a:cs typeface="Times New Roman" panose="02020603050405020304" pitchFamily="18" charset="0"/>
                          </a:rPr>
                          <m:t>D</m:t>
                        </m:r>
                        <m:r>
                          <m:rPr>
                            <m:nor/>
                          </m:rPr>
                          <a:rPr lang="en-IN" sz="2800" i="0" baseline="-25000" dirty="0" smtClean="0">
                            <a:latin typeface="Cambria Math" panose="02040503050406030204" pitchFamily="18" charset="0"/>
                            <a:ea typeface="Cambria Math" panose="02040503050406030204" pitchFamily="18" charset="0"/>
                            <a:cs typeface="Times New Roman" panose="02020603050405020304" pitchFamily="18" charset="0"/>
                          </a:rPr>
                          <m:t>1</m:t>
                        </m:r>
                      </m:num>
                      <m:den>
                        <m:r>
                          <m:rPr>
                            <m:nor/>
                          </m:rPr>
                          <a:rPr lang="en-IN" sz="2800" i="0" dirty="0" smtClean="0">
                            <a:latin typeface="Cambria Math" panose="02040503050406030204" pitchFamily="18" charset="0"/>
                            <a:ea typeface="Cambria Math" panose="02040503050406030204" pitchFamily="18" charset="0"/>
                            <a:cs typeface="Times New Roman" panose="02020603050405020304" pitchFamily="18" charset="0"/>
                          </a:rPr>
                          <m:t>P</m:t>
                        </m:r>
                        <m:r>
                          <m:rPr>
                            <m:nor/>
                          </m:rPr>
                          <a:rPr lang="en-IN" sz="2800" i="0" baseline="-25000" dirty="0" smtClean="0">
                            <a:latin typeface="Cambria Math" panose="02040503050406030204" pitchFamily="18" charset="0"/>
                            <a:ea typeface="Cambria Math" panose="02040503050406030204" pitchFamily="18" charset="0"/>
                            <a:cs typeface="Times New Roman" panose="02020603050405020304" pitchFamily="18" charset="0"/>
                          </a:rPr>
                          <m:t>e</m:t>
                        </m:r>
                      </m:den>
                    </m:f>
                    <m:r>
                      <a:rPr lang="en-IN"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𝑔</m:t>
                    </m:r>
                  </m:oMath>
                </a14:m>
                <a:endParaRPr lang="en-IN" sz="2800" dirty="0">
                  <a:latin typeface="Cambria Math" panose="02040503050406030204" pitchFamily="18" charset="0"/>
                  <a:ea typeface="Cambria Math" panose="02040503050406030204" pitchFamily="18" charset="0"/>
                  <a:cs typeface="Times New Roman" panose="02020603050405020304" pitchFamily="18" charset="0"/>
                </a:endParaRPr>
              </a:p>
            </p:txBody>
          </p:sp>
        </mc:Choice>
        <mc:Fallback xmlns="">
          <p:sp>
            <p:nvSpPr>
              <p:cNvPr id="7" name="TextBox 6">
                <a:extLst>
                  <a:ext uri="{FF2B5EF4-FFF2-40B4-BE49-F238E27FC236}">
                    <a16:creationId xmlns:a16="http://schemas.microsoft.com/office/drawing/2014/main" id="{214FDF39-24D8-4BCF-A6E1-E997E7E9785E}"/>
                  </a:ext>
                </a:extLst>
              </p:cNvPr>
              <p:cNvSpPr txBox="1">
                <a:spLocks noRot="1" noChangeAspect="1" noMove="1" noResize="1" noEditPoints="1" noAdjustHandles="1" noChangeArrowheads="1" noChangeShapeType="1" noTextEdit="1"/>
              </p:cNvSpPr>
              <p:nvPr/>
            </p:nvSpPr>
            <p:spPr>
              <a:xfrm>
                <a:off x="1219978" y="4894967"/>
                <a:ext cx="6097554" cy="777008"/>
              </a:xfrm>
              <a:prstGeom prst="rect">
                <a:avLst/>
              </a:prstGeom>
              <a:blipFill>
                <a:blip r:embed="rId3"/>
                <a:stretch>
                  <a:fillRect l="-2000" b="-8661"/>
                </a:stretch>
              </a:blipFill>
            </p:spPr>
            <p:txBody>
              <a:bodyPr/>
              <a:lstStyle/>
              <a:p>
                <a:r>
                  <a:rPr lang="en-IN">
                    <a:noFill/>
                  </a:rPr>
                  <a:t> </a:t>
                </a:r>
              </a:p>
            </p:txBody>
          </p:sp>
        </mc:Fallback>
      </mc:AlternateContent>
      <mc:AlternateContent xmlns:mc="http://schemas.openxmlformats.org/markup-compatibility/2006">
        <mc:Choice xmlns:p14="http://schemas.microsoft.com/office/powerpoint/2010/main" Requires="p14">
          <p:contentPart p14:bwMode="auto" r:id="rId4">
            <p14:nvContentPartPr>
              <p14:cNvPr id="4" name="Ink 3"/>
              <p14:cNvContentPartPr/>
              <p14:nvPr/>
            </p14:nvContentPartPr>
            <p14:xfrm>
              <a:off x="2346480" y="1487160"/>
              <a:ext cx="4976640" cy="4211280"/>
            </p14:xfrm>
          </p:contentPart>
        </mc:Choice>
        <mc:Fallback>
          <p:pic>
            <p:nvPicPr>
              <p:cNvPr id="4" name="Ink 3"/>
              <p:cNvPicPr/>
              <p:nvPr/>
            </p:nvPicPr>
            <p:blipFill>
              <a:blip r:embed="rId5"/>
              <a:stretch>
                <a:fillRect/>
              </a:stretch>
            </p:blipFill>
            <p:spPr>
              <a:xfrm>
                <a:off x="2334600" y="1473120"/>
                <a:ext cx="4998600" cy="4241160"/>
              </a:xfrm>
              <a:prstGeom prst="rect">
                <a:avLst/>
              </a:prstGeom>
            </p:spPr>
          </p:pic>
        </mc:Fallback>
      </mc:AlternateContent>
    </p:spTree>
    <p:extLst>
      <p:ext uri="{BB962C8B-B14F-4D97-AF65-F5344CB8AC3E}">
        <p14:creationId xmlns:p14="http://schemas.microsoft.com/office/powerpoint/2010/main" val="2547042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28A947-365B-6D1E-901F-339BF3692F2E}"/>
              </a:ext>
            </a:extLst>
          </p:cNvPr>
          <p:cNvSpPr>
            <a:spLocks noGrp="1"/>
          </p:cNvSpPr>
          <p:nvPr>
            <p:ph type="title"/>
          </p:nvPr>
        </p:nvSpPr>
        <p:spPr/>
        <p:txBody>
          <a:bodyPr/>
          <a:lstStyle/>
          <a:p>
            <a:pPr algn="ctr"/>
            <a:r>
              <a:rPr lang="en-US" dirty="0"/>
              <a:t>Three Ways to Determine the Cost of Common Equity, </a:t>
            </a:r>
            <a:r>
              <a:rPr lang="en-US" dirty="0" err="1"/>
              <a:t>r</a:t>
            </a:r>
            <a:r>
              <a:rPr lang="en-US" baseline="-25000" dirty="0" err="1"/>
              <a:t>s</a:t>
            </a:r>
            <a:endParaRPr lang="en-IN" dirty="0"/>
          </a:p>
        </p:txBody>
      </p:sp>
      <p:sp>
        <p:nvSpPr>
          <p:cNvPr id="3" name="Content Placeholder 2">
            <a:extLst>
              <a:ext uri="{FF2B5EF4-FFF2-40B4-BE49-F238E27FC236}">
                <a16:creationId xmlns:a16="http://schemas.microsoft.com/office/drawing/2014/main" xmlns="" id="{E3CD775F-5DF1-3395-773B-B5D3FDA5C991}"/>
              </a:ext>
            </a:extLst>
          </p:cNvPr>
          <p:cNvSpPr>
            <a:spLocks noGrp="1"/>
          </p:cNvSpPr>
          <p:nvPr>
            <p:ph idx="1"/>
          </p:nvPr>
        </p:nvSpPr>
        <p:spPr>
          <a:xfrm>
            <a:off x="838200" y="2593909"/>
            <a:ext cx="10515600" cy="3583053"/>
          </a:xfrm>
        </p:spPr>
        <p:txBody>
          <a:bodyPr/>
          <a:lstStyle/>
          <a:p>
            <a:pPr>
              <a:defRPr/>
            </a:pPr>
            <a:r>
              <a:rPr lang="en-US" dirty="0"/>
              <a:t>CAPM: 	</a:t>
            </a:r>
            <a:r>
              <a:rPr lang="en-US" dirty="0" err="1"/>
              <a:t>r</a:t>
            </a:r>
            <a:r>
              <a:rPr lang="en-US" baseline="-25000" dirty="0" err="1"/>
              <a:t>s</a:t>
            </a:r>
            <a:r>
              <a:rPr lang="en-US" dirty="0"/>
              <a:t> = </a:t>
            </a:r>
            <a:r>
              <a:rPr lang="en-US" dirty="0" err="1"/>
              <a:t>r</a:t>
            </a:r>
            <a:r>
              <a:rPr lang="en-US" baseline="-25000" dirty="0" err="1"/>
              <a:t>RF</a:t>
            </a:r>
            <a:r>
              <a:rPr lang="en-US" dirty="0"/>
              <a:t> + (</a:t>
            </a:r>
            <a:r>
              <a:rPr lang="en-US" dirty="0" err="1"/>
              <a:t>r</a:t>
            </a:r>
            <a:r>
              <a:rPr lang="en-US" baseline="-25000" dirty="0" err="1"/>
              <a:t>M</a:t>
            </a:r>
            <a:r>
              <a:rPr lang="en-US" dirty="0"/>
              <a:t> – </a:t>
            </a:r>
            <a:r>
              <a:rPr lang="en-US" dirty="0" err="1"/>
              <a:t>r</a:t>
            </a:r>
            <a:r>
              <a:rPr lang="en-US" baseline="-25000" dirty="0" err="1"/>
              <a:t>RF</a:t>
            </a:r>
            <a:r>
              <a:rPr lang="en-US" dirty="0"/>
              <a:t>)b</a:t>
            </a:r>
          </a:p>
          <a:p>
            <a:pPr>
              <a:buFont typeface="Wingdings" pitchFamily="2" charset="2"/>
              <a:buNone/>
              <a:defRPr/>
            </a:pPr>
            <a:endParaRPr lang="en-US" dirty="0"/>
          </a:p>
          <a:p>
            <a:pPr>
              <a:defRPr/>
            </a:pPr>
            <a:r>
              <a:rPr lang="en-US" dirty="0"/>
              <a:t>DCF:	</a:t>
            </a:r>
            <a:r>
              <a:rPr lang="en-US" dirty="0" err="1"/>
              <a:t>r</a:t>
            </a:r>
            <a:r>
              <a:rPr lang="en-US" baseline="-25000" dirty="0" err="1"/>
              <a:t>s</a:t>
            </a:r>
            <a:r>
              <a:rPr lang="en-US" dirty="0"/>
              <a:t> = (D</a:t>
            </a:r>
            <a:r>
              <a:rPr lang="en-US" baseline="-25000" dirty="0"/>
              <a:t>1</a:t>
            </a:r>
            <a:r>
              <a:rPr lang="en-US" dirty="0"/>
              <a:t>/P</a:t>
            </a:r>
            <a:r>
              <a:rPr lang="en-US" baseline="-25000" dirty="0"/>
              <a:t>0</a:t>
            </a:r>
            <a:r>
              <a:rPr lang="en-US" dirty="0"/>
              <a:t>) + g</a:t>
            </a:r>
          </a:p>
          <a:p>
            <a:pPr>
              <a:buFont typeface="Wingdings" pitchFamily="2" charset="2"/>
              <a:buNone/>
              <a:defRPr/>
            </a:pPr>
            <a:endParaRPr lang="en-US" dirty="0"/>
          </a:p>
          <a:p>
            <a:pPr>
              <a:defRPr/>
            </a:pPr>
            <a:r>
              <a:rPr lang="en-US" dirty="0"/>
              <a:t>Bond-Yield-Plus-Risk-Premium:</a:t>
            </a:r>
          </a:p>
          <a:p>
            <a:pPr>
              <a:buFont typeface="Wingdings" pitchFamily="2" charset="2"/>
              <a:buNone/>
              <a:defRPr/>
            </a:pPr>
            <a:r>
              <a:rPr lang="en-US" dirty="0"/>
              <a:t>			</a:t>
            </a:r>
            <a:r>
              <a:rPr lang="en-US" dirty="0" err="1"/>
              <a:t>r</a:t>
            </a:r>
            <a:r>
              <a:rPr lang="en-US" baseline="-25000" dirty="0" err="1"/>
              <a:t>s</a:t>
            </a:r>
            <a:r>
              <a:rPr lang="en-US" dirty="0"/>
              <a:t> = </a:t>
            </a:r>
            <a:r>
              <a:rPr lang="en-US" dirty="0" err="1"/>
              <a:t>r</a:t>
            </a:r>
            <a:r>
              <a:rPr lang="en-US" baseline="-25000" dirty="0" err="1"/>
              <a:t>d</a:t>
            </a:r>
            <a:r>
              <a:rPr lang="en-US" dirty="0"/>
              <a:t> + RP</a:t>
            </a:r>
          </a:p>
          <a:p>
            <a:endParaRPr lang="en-IN"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356040" y="887760"/>
              <a:ext cx="11628000" cy="5961960"/>
            </p14:xfrm>
          </p:contentPart>
        </mc:Choice>
        <mc:Fallback>
          <p:pic>
            <p:nvPicPr>
              <p:cNvPr id="4" name="Ink 3"/>
              <p:cNvPicPr/>
              <p:nvPr/>
            </p:nvPicPr>
            <p:blipFill>
              <a:blip r:embed="rId3"/>
              <a:stretch>
                <a:fillRect/>
              </a:stretch>
            </p:blipFill>
            <p:spPr>
              <a:xfrm>
                <a:off x="344880" y="874440"/>
                <a:ext cx="11652120" cy="5984640"/>
              </a:xfrm>
              <a:prstGeom prst="rect">
                <a:avLst/>
              </a:prstGeom>
            </p:spPr>
          </p:pic>
        </mc:Fallback>
      </mc:AlternateContent>
    </p:spTree>
    <p:extLst>
      <p:ext uri="{BB962C8B-B14F-4D97-AF65-F5344CB8AC3E}">
        <p14:creationId xmlns:p14="http://schemas.microsoft.com/office/powerpoint/2010/main" val="39792955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981200" y="371476"/>
            <a:ext cx="8229600" cy="771525"/>
          </a:xfrm>
        </p:spPr>
        <p:txBody>
          <a:bodyPr>
            <a:normAutofit fontScale="90000"/>
          </a:bodyPr>
          <a:lstStyle/>
          <a:p>
            <a:pPr>
              <a:defRPr/>
            </a:pPr>
            <a:r>
              <a:rPr lang="en-US" dirty="0"/>
              <a:t>Find the Cost of Common Equity Using the </a:t>
            </a:r>
            <a:r>
              <a:rPr lang="en-US" dirty="0" err="1"/>
              <a:t>CAPM</a:t>
            </a:r>
            <a:r>
              <a:rPr lang="en-US" dirty="0"/>
              <a:t> Approach</a:t>
            </a:r>
          </a:p>
        </p:txBody>
      </p:sp>
      <p:sp>
        <p:nvSpPr>
          <p:cNvPr id="32771" name="Rectangle 3"/>
          <p:cNvSpPr>
            <a:spLocks noGrp="1" noChangeArrowheads="1"/>
          </p:cNvSpPr>
          <p:nvPr>
            <p:ph sz="quarter" idx="1"/>
          </p:nvPr>
        </p:nvSpPr>
        <p:spPr>
          <a:xfrm>
            <a:off x="2136776" y="2379306"/>
            <a:ext cx="7616825" cy="3716694"/>
          </a:xfrm>
        </p:spPr>
        <p:txBody>
          <a:bodyPr/>
          <a:lstStyle/>
          <a:p>
            <a:pPr marL="0" indent="0">
              <a:buNone/>
              <a:defRPr/>
            </a:pPr>
            <a:r>
              <a:rPr lang="en-US" dirty="0"/>
              <a:t>The r</a:t>
            </a:r>
            <a:r>
              <a:rPr lang="en-US" baseline="-25000" dirty="0"/>
              <a:t>RF</a:t>
            </a:r>
            <a:r>
              <a:rPr lang="en-US" dirty="0"/>
              <a:t> = 7%, RP</a:t>
            </a:r>
            <a:r>
              <a:rPr lang="en-US" baseline="-25000" dirty="0"/>
              <a:t>M</a:t>
            </a:r>
            <a:r>
              <a:rPr lang="en-US" dirty="0"/>
              <a:t> = 6%, and the firm’s beta is 1.2.</a:t>
            </a:r>
          </a:p>
          <a:p>
            <a:pPr marL="0" indent="0">
              <a:buNone/>
              <a:tabLst>
                <a:tab pos="1828800" algn="l"/>
                <a:tab pos="2171700" algn="l"/>
              </a:tabLst>
              <a:defRPr/>
            </a:pPr>
            <a:r>
              <a:rPr lang="en-US" dirty="0"/>
              <a:t>	</a:t>
            </a:r>
          </a:p>
          <a:p>
            <a:pPr marL="0" indent="0">
              <a:buNone/>
              <a:tabLst>
                <a:tab pos="1828800" algn="l"/>
                <a:tab pos="2171700" algn="l"/>
              </a:tabLst>
              <a:defRPr/>
            </a:pPr>
            <a:r>
              <a:rPr lang="en-US" dirty="0"/>
              <a:t>	r</a:t>
            </a:r>
            <a:r>
              <a:rPr lang="en-US" baseline="-25000" dirty="0"/>
              <a:t>s</a:t>
            </a:r>
            <a:r>
              <a:rPr lang="en-US" dirty="0"/>
              <a:t>	= r</a:t>
            </a:r>
            <a:r>
              <a:rPr lang="en-US" baseline="-25000" dirty="0"/>
              <a:t>RF</a:t>
            </a:r>
            <a:r>
              <a:rPr lang="en-US" dirty="0"/>
              <a:t> + (r</a:t>
            </a:r>
            <a:r>
              <a:rPr lang="en-US" baseline="-25000" dirty="0"/>
              <a:t>M</a:t>
            </a:r>
            <a:r>
              <a:rPr lang="en-US" dirty="0"/>
              <a:t> – r</a:t>
            </a:r>
            <a:r>
              <a:rPr lang="en-US" baseline="-25000" dirty="0"/>
              <a:t>RF</a:t>
            </a:r>
            <a:r>
              <a:rPr lang="en-US" dirty="0"/>
              <a:t>)b</a:t>
            </a:r>
          </a:p>
          <a:p>
            <a:pPr marL="0" indent="0">
              <a:buNone/>
              <a:tabLst>
                <a:tab pos="1828800" algn="l"/>
                <a:tab pos="2171700" algn="l"/>
              </a:tabLst>
              <a:defRPr/>
            </a:pPr>
            <a:r>
              <a:rPr lang="en-US" dirty="0"/>
              <a:t>		= 7.0% + (6.0%)1.2 = 14.2%</a:t>
            </a: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3195000" y="1913400"/>
              <a:ext cx="6277320" cy="3965760"/>
            </p14:xfrm>
          </p:contentPart>
        </mc:Choice>
        <mc:Fallback>
          <p:pic>
            <p:nvPicPr>
              <p:cNvPr id="2" name="Ink 1"/>
              <p:cNvPicPr/>
              <p:nvPr/>
            </p:nvPicPr>
            <p:blipFill>
              <a:blip r:embed="rId4"/>
              <a:stretch>
                <a:fillRect/>
              </a:stretch>
            </p:blipFill>
            <p:spPr>
              <a:xfrm>
                <a:off x="3182400" y="1909080"/>
                <a:ext cx="6293160" cy="3984840"/>
              </a:xfrm>
              <a:prstGeom prst="rect">
                <a:avLst/>
              </a:prstGeom>
            </p:spPr>
          </p:pic>
        </mc:Fallback>
      </mc:AlternateContent>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6"/>
          <p:cNvSpPr>
            <a:spLocks noGrp="1"/>
          </p:cNvSpPr>
          <p:nvPr>
            <p:ph type="title"/>
          </p:nvPr>
        </p:nvSpPr>
        <p:spPr>
          <a:xfrm>
            <a:off x="1981199" y="371476"/>
            <a:ext cx="9803363" cy="771525"/>
          </a:xfrm>
        </p:spPr>
        <p:txBody>
          <a:bodyPr>
            <a:normAutofit fontScale="90000"/>
          </a:bodyPr>
          <a:lstStyle/>
          <a:p>
            <a:pPr algn="ctr">
              <a:defRPr/>
            </a:pPr>
            <a:r>
              <a:rPr lang="en-US" dirty="0"/>
              <a:t>Find the Cost of Common Equity Using the </a:t>
            </a:r>
            <a:br>
              <a:rPr lang="en-US" dirty="0"/>
            </a:br>
            <a:r>
              <a:rPr lang="en-US" dirty="0" err="1"/>
              <a:t>DCF</a:t>
            </a:r>
            <a:r>
              <a:rPr lang="en-US" dirty="0"/>
              <a:t> Approach</a:t>
            </a:r>
          </a:p>
        </p:txBody>
      </p:sp>
      <p:sp>
        <p:nvSpPr>
          <p:cNvPr id="34819" name="Rectangle 3"/>
          <p:cNvSpPr>
            <a:spLocks noGrp="1" noChangeArrowheads="1"/>
          </p:cNvSpPr>
          <p:nvPr>
            <p:ph sz="quarter" idx="1"/>
          </p:nvPr>
        </p:nvSpPr>
        <p:spPr>
          <a:xfrm>
            <a:off x="2136776" y="2174032"/>
            <a:ext cx="7616825" cy="3921967"/>
          </a:xfrm>
        </p:spPr>
        <p:txBody>
          <a:bodyPr>
            <a:normAutofit fontScale="92500" lnSpcReduction="10000"/>
          </a:bodyPr>
          <a:lstStyle/>
          <a:p>
            <a:pPr marL="0" indent="0">
              <a:buNone/>
              <a:tabLst>
                <a:tab pos="1371600" algn="l"/>
                <a:tab pos="1828800" algn="l"/>
              </a:tabLst>
              <a:defRPr/>
            </a:pPr>
            <a:r>
              <a:rPr lang="en-US" dirty="0"/>
              <a:t> D</a:t>
            </a:r>
            <a:r>
              <a:rPr lang="en-US" baseline="-25000" dirty="0"/>
              <a:t>0</a:t>
            </a:r>
            <a:r>
              <a:rPr lang="en-US" dirty="0"/>
              <a:t> = $4.19, P</a:t>
            </a:r>
            <a:r>
              <a:rPr lang="en-US" baseline="-25000" dirty="0"/>
              <a:t>0</a:t>
            </a:r>
            <a:r>
              <a:rPr lang="en-US" dirty="0"/>
              <a:t> = $50, and g = 5%.	</a:t>
            </a:r>
          </a:p>
          <a:p>
            <a:pPr marL="0" indent="0">
              <a:buNone/>
              <a:tabLst>
                <a:tab pos="1371600" algn="l"/>
                <a:tab pos="1828800" algn="l"/>
              </a:tabLst>
              <a:defRPr/>
            </a:pPr>
            <a:endParaRPr lang="en-US" dirty="0"/>
          </a:p>
          <a:p>
            <a:pPr marL="0" indent="0">
              <a:buNone/>
              <a:tabLst>
                <a:tab pos="1371600" algn="l"/>
                <a:tab pos="1828800" algn="l"/>
              </a:tabLst>
              <a:defRPr/>
            </a:pPr>
            <a:r>
              <a:rPr lang="en-US" dirty="0"/>
              <a:t>	D</a:t>
            </a:r>
            <a:r>
              <a:rPr lang="en-US" baseline="-25000" dirty="0"/>
              <a:t>1</a:t>
            </a:r>
            <a:r>
              <a:rPr lang="en-US" dirty="0"/>
              <a:t>	= D</a:t>
            </a:r>
            <a:r>
              <a:rPr lang="en-US" baseline="-25000" dirty="0"/>
              <a:t>0</a:t>
            </a:r>
            <a:r>
              <a:rPr lang="en-US" dirty="0"/>
              <a:t>(1 + g)</a:t>
            </a:r>
          </a:p>
          <a:p>
            <a:pPr marL="0" lvl="1" indent="0">
              <a:buNone/>
              <a:tabLst>
                <a:tab pos="1371600" algn="l"/>
                <a:tab pos="1828800" algn="l"/>
              </a:tabLst>
              <a:defRPr/>
            </a:pPr>
            <a:r>
              <a:rPr lang="en-US" sz="2600" dirty="0"/>
              <a:t>   		= $4.19(1 + 0.05)</a:t>
            </a:r>
          </a:p>
          <a:p>
            <a:pPr marL="0" lvl="1" indent="0">
              <a:buNone/>
              <a:tabLst>
                <a:tab pos="1371600" algn="l"/>
                <a:tab pos="1828800" algn="l"/>
              </a:tabLst>
              <a:defRPr/>
            </a:pPr>
            <a:r>
              <a:rPr lang="en-US" sz="2600" dirty="0"/>
              <a:t>   		= $4.3995</a:t>
            </a:r>
          </a:p>
          <a:p>
            <a:pPr>
              <a:buNone/>
              <a:defRPr/>
            </a:pPr>
            <a:endParaRPr lang="en-US" dirty="0"/>
          </a:p>
          <a:p>
            <a:pPr marL="0" indent="0">
              <a:buNone/>
              <a:tabLst>
                <a:tab pos="1371600" algn="l"/>
                <a:tab pos="1714500" algn="l"/>
              </a:tabLst>
              <a:defRPr/>
            </a:pPr>
            <a:r>
              <a:rPr lang="en-US" dirty="0"/>
              <a:t>  	r</a:t>
            </a:r>
            <a:r>
              <a:rPr lang="en-US" baseline="-25000" dirty="0"/>
              <a:t>s</a:t>
            </a:r>
            <a:r>
              <a:rPr lang="en-US" dirty="0"/>
              <a:t>	= (D</a:t>
            </a:r>
            <a:r>
              <a:rPr lang="en-US" baseline="-25000" dirty="0"/>
              <a:t>1</a:t>
            </a:r>
            <a:r>
              <a:rPr lang="en-US" dirty="0"/>
              <a:t>/P</a:t>
            </a:r>
            <a:r>
              <a:rPr lang="en-US" baseline="-25000" dirty="0"/>
              <a:t>0</a:t>
            </a:r>
            <a:r>
              <a:rPr lang="en-US" dirty="0"/>
              <a:t>) + g  </a:t>
            </a:r>
          </a:p>
          <a:p>
            <a:pPr marL="0" indent="0">
              <a:buNone/>
              <a:tabLst>
                <a:tab pos="1371600" algn="l"/>
                <a:tab pos="1714500" algn="l"/>
              </a:tabLst>
              <a:defRPr/>
            </a:pPr>
            <a:r>
              <a:rPr lang="en-US" dirty="0"/>
              <a:t>		= ($4.3995/$50) + 0.05</a:t>
            </a:r>
          </a:p>
          <a:p>
            <a:pPr marL="0" indent="0">
              <a:buNone/>
              <a:tabLst>
                <a:tab pos="1371600" algn="l"/>
                <a:tab pos="1714500" algn="l"/>
              </a:tabLst>
              <a:defRPr/>
            </a:pPr>
            <a:r>
              <a:rPr lang="en-US" dirty="0"/>
              <a:t>		= 13.8%</a:t>
            </a: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396000" y="1605600"/>
              <a:ext cx="8678160" cy="4780440"/>
            </p14:xfrm>
          </p:contentPart>
        </mc:Choice>
        <mc:Fallback>
          <p:pic>
            <p:nvPicPr>
              <p:cNvPr id="2" name="Ink 1"/>
              <p:cNvPicPr/>
              <p:nvPr/>
            </p:nvPicPr>
            <p:blipFill>
              <a:blip r:embed="rId4"/>
              <a:stretch>
                <a:fillRect/>
              </a:stretch>
            </p:blipFill>
            <p:spPr>
              <a:xfrm>
                <a:off x="387000" y="1603080"/>
                <a:ext cx="8703720" cy="4791600"/>
              </a:xfrm>
              <a:prstGeom prst="rect">
                <a:avLst/>
              </a:prstGeom>
            </p:spPr>
          </p:pic>
        </mc:Fallback>
      </mc:AlternateContent>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981199" y="865188"/>
            <a:ext cx="9000931" cy="752475"/>
          </a:xfrm>
        </p:spPr>
        <p:txBody>
          <a:bodyPr>
            <a:normAutofit fontScale="90000"/>
          </a:bodyPr>
          <a:lstStyle/>
          <a:p>
            <a:pPr algn="ctr">
              <a:defRPr/>
            </a:pPr>
            <a:r>
              <a:rPr lang="en-US" dirty="0"/>
              <a:t>Can </a:t>
            </a:r>
            <a:r>
              <a:rPr lang="en-US" dirty="0" err="1"/>
              <a:t>DCF</a:t>
            </a:r>
            <a:r>
              <a:rPr lang="en-US" dirty="0"/>
              <a:t> methodology be applied </a:t>
            </a:r>
            <a:br>
              <a:rPr lang="en-US" dirty="0"/>
            </a:br>
            <a:r>
              <a:rPr lang="en-US" dirty="0"/>
              <a:t>if growth is not constant?</a:t>
            </a:r>
          </a:p>
        </p:txBody>
      </p:sp>
      <p:sp>
        <p:nvSpPr>
          <p:cNvPr id="48131" name="Rectangle 3"/>
          <p:cNvSpPr>
            <a:spLocks noGrp="1" noChangeArrowheads="1"/>
          </p:cNvSpPr>
          <p:nvPr>
            <p:ph sz="quarter" idx="1"/>
          </p:nvPr>
        </p:nvSpPr>
        <p:spPr>
          <a:xfrm>
            <a:off x="2136776" y="2397967"/>
            <a:ext cx="7616825" cy="3698032"/>
          </a:xfrm>
        </p:spPr>
        <p:txBody>
          <a:bodyPr/>
          <a:lstStyle/>
          <a:p>
            <a:pPr>
              <a:defRPr/>
            </a:pPr>
            <a:r>
              <a:rPr lang="en-US" dirty="0"/>
              <a:t>Yes, nonconstant growth stocks are expected to attain constant growth at some point, generally in 5 to 10 years.</a:t>
            </a:r>
          </a:p>
          <a:p>
            <a:pPr>
              <a:defRPr/>
            </a:pPr>
            <a:r>
              <a:rPr lang="en-US" dirty="0"/>
              <a:t>May be complicated to calculate.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6"/>
          <p:cNvSpPr>
            <a:spLocks noGrp="1"/>
          </p:cNvSpPr>
          <p:nvPr>
            <p:ph type="title"/>
          </p:nvPr>
        </p:nvSpPr>
        <p:spPr>
          <a:xfrm>
            <a:off x="382555" y="376237"/>
            <a:ext cx="11672595" cy="939379"/>
          </a:xfrm>
        </p:spPr>
        <p:txBody>
          <a:bodyPr>
            <a:normAutofit/>
          </a:bodyPr>
          <a:lstStyle/>
          <a:p>
            <a:pPr algn="ctr">
              <a:defRPr/>
            </a:pPr>
            <a:r>
              <a:rPr lang="en-US" dirty="0"/>
              <a:t>Bond-Yield-Plus-Risk-Premium Approach</a:t>
            </a:r>
          </a:p>
        </p:txBody>
      </p:sp>
      <p:sp>
        <p:nvSpPr>
          <p:cNvPr id="49155" name="Rectangle 3"/>
          <p:cNvSpPr>
            <a:spLocks noGrp="1" noChangeArrowheads="1"/>
          </p:cNvSpPr>
          <p:nvPr>
            <p:ph sz="quarter" idx="1"/>
          </p:nvPr>
        </p:nvSpPr>
        <p:spPr>
          <a:xfrm>
            <a:off x="2136776" y="1968758"/>
            <a:ext cx="7616825" cy="4127241"/>
          </a:xfrm>
        </p:spPr>
        <p:txBody>
          <a:bodyPr/>
          <a:lstStyle/>
          <a:p>
            <a:pPr>
              <a:buFont typeface="Wingdings" pitchFamily="2" charset="2"/>
              <a:buNone/>
              <a:defRPr/>
            </a:pPr>
            <a:r>
              <a:rPr lang="en-US" dirty="0"/>
              <a:t>r</a:t>
            </a:r>
            <a:r>
              <a:rPr lang="en-US" baseline="-25000" dirty="0"/>
              <a:t>d</a:t>
            </a:r>
            <a:r>
              <a:rPr lang="en-US" dirty="0"/>
              <a:t> = 10% and RP = 4%.</a:t>
            </a:r>
          </a:p>
          <a:p>
            <a:pPr>
              <a:defRPr/>
            </a:pPr>
            <a:endParaRPr lang="en-US" dirty="0"/>
          </a:p>
          <a:p>
            <a:pPr>
              <a:defRPr/>
            </a:pPr>
            <a:r>
              <a:rPr lang="en-US" dirty="0"/>
              <a:t>This RP is not the same as the CAPM RP</a:t>
            </a:r>
            <a:r>
              <a:rPr lang="en-US" baseline="-25000" dirty="0"/>
              <a:t>M</a:t>
            </a:r>
            <a:r>
              <a:rPr lang="en-US" dirty="0"/>
              <a:t>.</a:t>
            </a:r>
          </a:p>
          <a:p>
            <a:pPr>
              <a:defRPr/>
            </a:pPr>
            <a:r>
              <a:rPr lang="en-US" dirty="0"/>
              <a:t>This method produces a ballpark estimate of r</a:t>
            </a:r>
            <a:r>
              <a:rPr lang="en-US" baseline="-25000" dirty="0"/>
              <a:t>s</a:t>
            </a:r>
            <a:r>
              <a:rPr lang="en-US" dirty="0"/>
              <a:t>, and can serve as a useful check.</a:t>
            </a:r>
          </a:p>
          <a:p>
            <a:pPr>
              <a:buFont typeface="Wingdings" pitchFamily="2" charset="2"/>
              <a:buNone/>
              <a:defRPr/>
            </a:pPr>
            <a:endParaRPr lang="en-US" dirty="0"/>
          </a:p>
          <a:p>
            <a:pPr>
              <a:buFont typeface="Wingdings" pitchFamily="2" charset="2"/>
              <a:buNone/>
              <a:defRPr/>
            </a:pPr>
            <a:r>
              <a:rPr lang="en-US" dirty="0"/>
              <a:t>		r</a:t>
            </a:r>
            <a:r>
              <a:rPr lang="en-US" baseline="-25000" dirty="0"/>
              <a:t>s</a:t>
            </a:r>
            <a:r>
              <a:rPr lang="en-US" dirty="0"/>
              <a:t> = r</a:t>
            </a:r>
            <a:r>
              <a:rPr lang="en-US" baseline="-25000" dirty="0"/>
              <a:t>d</a:t>
            </a:r>
            <a:r>
              <a:rPr lang="en-US" dirty="0"/>
              <a:t> + RP</a:t>
            </a:r>
          </a:p>
          <a:p>
            <a:pPr>
              <a:buFont typeface="Wingdings" pitchFamily="2" charset="2"/>
              <a:buNone/>
              <a:defRPr/>
            </a:pPr>
            <a:r>
              <a:rPr lang="en-US" dirty="0"/>
              <a:t>		r</a:t>
            </a:r>
            <a:r>
              <a:rPr lang="en-US" baseline="-25000" dirty="0"/>
              <a:t>s</a:t>
            </a:r>
            <a:r>
              <a:rPr lang="en-US" dirty="0"/>
              <a:t> = 10.0% + 4.0% = 14.0%</a:t>
            </a: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2982240" y="1362240"/>
              <a:ext cx="6342120" cy="4697280"/>
            </p14:xfrm>
          </p:contentPart>
        </mc:Choice>
        <mc:Fallback>
          <p:pic>
            <p:nvPicPr>
              <p:cNvPr id="2" name="Ink 1"/>
              <p:cNvPicPr/>
              <p:nvPr/>
            </p:nvPicPr>
            <p:blipFill>
              <a:blip r:embed="rId4"/>
              <a:stretch>
                <a:fillRect/>
              </a:stretch>
            </p:blipFill>
            <p:spPr>
              <a:xfrm>
                <a:off x="2973240" y="1348200"/>
                <a:ext cx="6362280" cy="4724640"/>
              </a:xfrm>
              <a:prstGeom prst="rect">
                <a:avLst/>
              </a:prstGeom>
            </p:spPr>
          </p:pic>
        </mc:Fallback>
      </mc:AlternateContent>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15616" y="368300"/>
            <a:ext cx="8895184" cy="774700"/>
          </a:xfrm>
        </p:spPr>
        <p:txBody>
          <a:bodyPr>
            <a:normAutofit fontScale="90000"/>
          </a:bodyPr>
          <a:lstStyle/>
          <a:p>
            <a:r>
              <a:rPr lang="en-US" dirty="0"/>
              <a:t>What is a reasonable final estimate of </a:t>
            </a:r>
            <a:r>
              <a:rPr lang="en-US" dirty="0" err="1"/>
              <a:t>r</a:t>
            </a:r>
            <a:r>
              <a:rPr lang="en-US" baseline="-25000" dirty="0" err="1"/>
              <a:t>s</a:t>
            </a:r>
            <a:r>
              <a:rPr lang="en-US" dirty="0"/>
              <a:t>?</a:t>
            </a:r>
          </a:p>
        </p:txBody>
      </p:sp>
      <p:sp>
        <p:nvSpPr>
          <p:cNvPr id="50179" name="Rectangle 3"/>
          <p:cNvSpPr>
            <a:spLocks noGrp="1" noChangeArrowheads="1"/>
          </p:cNvSpPr>
          <p:nvPr>
            <p:ph sz="quarter" idx="1"/>
          </p:nvPr>
        </p:nvSpPr>
        <p:spPr>
          <a:xfrm>
            <a:off x="2433637" y="4374115"/>
            <a:ext cx="7324725" cy="1704975"/>
          </a:xfrm>
        </p:spPr>
        <p:txBody>
          <a:bodyPr/>
          <a:lstStyle/>
          <a:p>
            <a:pPr>
              <a:buFont typeface="Wingdings" pitchFamily="2" charset="2"/>
              <a:buNone/>
              <a:defRPr/>
            </a:pPr>
            <a:r>
              <a:rPr lang="en-US" dirty="0"/>
              <a:t>	Range = 13.8%-14.2%, might use midpoint of range, 14%.</a:t>
            </a:r>
          </a:p>
        </p:txBody>
      </p:sp>
      <p:graphicFrame>
        <p:nvGraphicFramePr>
          <p:cNvPr id="5" name="Table 4"/>
          <p:cNvGraphicFramePr>
            <a:graphicFrameLocks noGrp="1"/>
          </p:cNvGraphicFramePr>
          <p:nvPr/>
        </p:nvGraphicFramePr>
        <p:xfrm>
          <a:off x="4848418" y="1920875"/>
          <a:ext cx="2752726" cy="1828800"/>
        </p:xfrm>
        <a:graphic>
          <a:graphicData uri="http://schemas.openxmlformats.org/drawingml/2006/table">
            <a:tbl>
              <a:tblPr firstRow="1" bandRow="1">
                <a:tableStyleId>{5C22544A-7EE6-4342-B048-85BDC9FD1C3A}</a:tableStyleId>
              </a:tblPr>
              <a:tblGrid>
                <a:gridCol w="1376363">
                  <a:extLst>
                    <a:ext uri="{9D8B030D-6E8A-4147-A177-3AD203B41FA5}">
                      <a16:colId xmlns:a16="http://schemas.microsoft.com/office/drawing/2014/main" xmlns="" val="20000"/>
                    </a:ext>
                  </a:extLst>
                </a:gridCol>
                <a:gridCol w="1376363">
                  <a:extLst>
                    <a:ext uri="{9D8B030D-6E8A-4147-A177-3AD203B41FA5}">
                      <a16:colId xmlns:a16="http://schemas.microsoft.com/office/drawing/2014/main" xmlns="" val="20001"/>
                    </a:ext>
                  </a:extLst>
                </a:gridCol>
              </a:tblGrid>
              <a:tr h="370840">
                <a:tc>
                  <a:txBody>
                    <a:bodyPr/>
                    <a:lstStyle/>
                    <a:p>
                      <a:pPr algn="ctr"/>
                      <a:r>
                        <a:rPr lang="en-US" sz="2400" b="0" dirty="0">
                          <a:solidFill>
                            <a:schemeClr val="tx1"/>
                          </a:solidFill>
                          <a:latin typeface="Arial" panose="020B0604020202020204" pitchFamily="34" charset="0"/>
                          <a:cs typeface="Arial" panose="020B0604020202020204" pitchFamily="34" charset="0"/>
                        </a:rPr>
                        <a:t>Method</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0" dirty="0">
                          <a:solidFill>
                            <a:schemeClr val="tx1"/>
                          </a:solidFill>
                          <a:latin typeface="Arial" panose="020B0604020202020204" pitchFamily="34" charset="0"/>
                          <a:cs typeface="Arial" panose="020B0604020202020204" pitchFamily="34" charset="0"/>
                        </a:rPr>
                        <a:t>Estimate</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70840">
                <a:tc>
                  <a:txBody>
                    <a:bodyPr/>
                    <a:lstStyle/>
                    <a:p>
                      <a:r>
                        <a:rPr lang="en-US" sz="2400" dirty="0" err="1">
                          <a:solidFill>
                            <a:schemeClr val="tx1"/>
                          </a:solidFill>
                          <a:latin typeface="Arial" panose="020B0604020202020204" pitchFamily="34" charset="0"/>
                          <a:cs typeface="Arial" panose="020B0604020202020204" pitchFamily="34" charset="0"/>
                        </a:rPr>
                        <a:t>CAPM</a:t>
                      </a:r>
                      <a:endParaRPr lang="en-US" sz="2400" dirty="0">
                        <a:solidFill>
                          <a:schemeClr val="tx1"/>
                        </a:solidFill>
                        <a:latin typeface="Arial" panose="020B0604020202020204" pitchFamily="34" charset="0"/>
                        <a:cs typeface="Arial" panose="020B060402020202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tabLst>
                          <a:tab pos="685800" algn="dec"/>
                        </a:tabLst>
                      </a:pPr>
                      <a:r>
                        <a:rPr lang="en-US" sz="2400" dirty="0">
                          <a:solidFill>
                            <a:schemeClr val="tx1"/>
                          </a:solidFill>
                          <a:latin typeface="Arial" panose="020B0604020202020204" pitchFamily="34" charset="0"/>
                          <a:cs typeface="Arial" panose="020B0604020202020204" pitchFamily="34" charset="0"/>
                        </a:rPr>
                        <a:t>	14.2%</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370840">
                <a:tc>
                  <a:txBody>
                    <a:bodyPr/>
                    <a:lstStyle/>
                    <a:p>
                      <a:r>
                        <a:rPr lang="en-US" sz="2400" dirty="0" err="1">
                          <a:solidFill>
                            <a:schemeClr val="tx1"/>
                          </a:solidFill>
                          <a:latin typeface="Arial" panose="020B0604020202020204" pitchFamily="34" charset="0"/>
                          <a:cs typeface="Arial" panose="020B0604020202020204" pitchFamily="34" charset="0"/>
                        </a:rPr>
                        <a:t>DCF</a:t>
                      </a:r>
                      <a:endParaRPr lang="en-US" sz="2400" dirty="0">
                        <a:solidFill>
                          <a:schemeClr val="tx1"/>
                        </a:solidFill>
                        <a:latin typeface="Arial" panose="020B0604020202020204" pitchFamily="34" charset="0"/>
                        <a:cs typeface="Arial" panose="020B060402020202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tabLst>
                          <a:tab pos="685800" algn="dec"/>
                        </a:tabLst>
                      </a:pPr>
                      <a:r>
                        <a:rPr lang="en-US" sz="2400" dirty="0">
                          <a:solidFill>
                            <a:schemeClr val="tx1"/>
                          </a:solidFill>
                          <a:latin typeface="Arial" panose="020B0604020202020204" pitchFamily="34" charset="0"/>
                          <a:cs typeface="Arial" panose="020B0604020202020204" pitchFamily="34" charset="0"/>
                        </a:rPr>
                        <a:t>	13.8</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370840">
                <a:tc>
                  <a:txBody>
                    <a:bodyPr/>
                    <a:lstStyle/>
                    <a:p>
                      <a:r>
                        <a:rPr lang="en-US" sz="2400" dirty="0">
                          <a:solidFill>
                            <a:schemeClr val="tx1"/>
                          </a:solidFill>
                          <a:latin typeface="Arial" panose="020B0604020202020204" pitchFamily="34" charset="0"/>
                          <a:cs typeface="Arial" panose="020B0604020202020204" pitchFamily="34" charset="0"/>
                        </a:rPr>
                        <a:t>r</a:t>
                      </a:r>
                      <a:r>
                        <a:rPr lang="en-US" sz="2400" baseline="-25000" dirty="0">
                          <a:solidFill>
                            <a:schemeClr val="tx1"/>
                          </a:solidFill>
                          <a:latin typeface="Arial" panose="020B0604020202020204" pitchFamily="34" charset="0"/>
                          <a:cs typeface="Arial" panose="020B0604020202020204" pitchFamily="34" charset="0"/>
                        </a:rPr>
                        <a:t>d</a:t>
                      </a:r>
                      <a:r>
                        <a:rPr lang="en-US" sz="2400" dirty="0">
                          <a:solidFill>
                            <a:schemeClr val="tx1"/>
                          </a:solidFill>
                          <a:latin typeface="Arial" panose="020B0604020202020204" pitchFamily="34" charset="0"/>
                          <a:cs typeface="Arial" panose="020B0604020202020204" pitchFamily="34" charset="0"/>
                        </a:rPr>
                        <a:t> + RP</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tabLst>
                          <a:tab pos="685800" algn="dec"/>
                        </a:tabLst>
                      </a:pPr>
                      <a:r>
                        <a:rPr lang="en-US" sz="2400" dirty="0">
                          <a:solidFill>
                            <a:schemeClr val="tx1"/>
                          </a:solidFill>
                          <a:latin typeface="Arial" panose="020B0604020202020204" pitchFamily="34" charset="0"/>
                          <a:cs typeface="Arial" panose="020B0604020202020204" pitchFamily="34" charset="0"/>
                        </a:rPr>
                        <a:t>	14.0</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3161880" y="2222280"/>
              <a:ext cx="5800680" cy="3112560"/>
            </p14:xfrm>
          </p:contentPart>
        </mc:Choice>
        <mc:Fallback>
          <p:pic>
            <p:nvPicPr>
              <p:cNvPr id="2" name="Ink 1"/>
              <p:cNvPicPr/>
              <p:nvPr/>
            </p:nvPicPr>
            <p:blipFill>
              <a:blip r:embed="rId4"/>
              <a:stretch>
                <a:fillRect/>
              </a:stretch>
            </p:blipFill>
            <p:spPr>
              <a:xfrm>
                <a:off x="3153960" y="2209680"/>
                <a:ext cx="5818320" cy="31284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Ink 2"/>
              <p14:cNvContentPartPr/>
              <p14:nvPr/>
            </p14:nvContentPartPr>
            <p14:xfrm>
              <a:off x="3282120" y="2495520"/>
              <a:ext cx="8120520" cy="1427400"/>
            </p14:xfrm>
          </p:contentPart>
        </mc:Choice>
        <mc:Fallback>
          <p:pic>
            <p:nvPicPr>
              <p:cNvPr id="3" name="Ink 2"/>
              <p:cNvPicPr/>
              <p:nvPr/>
            </p:nvPicPr>
            <p:blipFill>
              <a:blip r:embed="rId6"/>
              <a:stretch>
                <a:fillRect/>
              </a:stretch>
            </p:blipFill>
            <p:spPr>
              <a:xfrm>
                <a:off x="3274200" y="2486520"/>
                <a:ext cx="8143200" cy="14392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22515" y="390526"/>
            <a:ext cx="11476652" cy="752475"/>
          </a:xfrm>
        </p:spPr>
        <p:txBody>
          <a:bodyPr>
            <a:normAutofit fontScale="90000"/>
          </a:bodyPr>
          <a:lstStyle/>
          <a:p>
            <a:pPr algn="ctr">
              <a:defRPr/>
            </a:pPr>
            <a:r>
              <a:rPr lang="en-US" dirty="0"/>
              <a:t>Why is the cost of retained earnings cheaper than the cost of issuing new common stock?</a:t>
            </a:r>
          </a:p>
        </p:txBody>
      </p:sp>
      <p:sp>
        <p:nvSpPr>
          <p:cNvPr id="51203" name="Rectangle 3"/>
          <p:cNvSpPr>
            <a:spLocks noGrp="1" noChangeArrowheads="1"/>
          </p:cNvSpPr>
          <p:nvPr>
            <p:ph sz="quarter" idx="1"/>
          </p:nvPr>
        </p:nvSpPr>
        <p:spPr>
          <a:xfrm>
            <a:off x="2136776" y="2444620"/>
            <a:ext cx="7616825" cy="3651380"/>
          </a:xfrm>
        </p:spPr>
        <p:txBody>
          <a:bodyPr/>
          <a:lstStyle/>
          <a:p>
            <a:pPr>
              <a:defRPr/>
            </a:pPr>
            <a:r>
              <a:rPr lang="en-US" dirty="0"/>
              <a:t>When a company issues new common stock they also have to pay flotation costs to the underwriter.</a:t>
            </a:r>
          </a:p>
          <a:p>
            <a:pPr>
              <a:defRPr/>
            </a:pPr>
            <a:r>
              <a:rPr lang="en-US" dirty="0"/>
              <a:t>Issuing new common stock may send a negative signal to the capital markets, which may depress the stock price.</a:t>
            </a:r>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2871720" y="596520"/>
              <a:ext cx="9114480" cy="5466600"/>
            </p14:xfrm>
          </p:contentPart>
        </mc:Choice>
        <mc:Fallback>
          <p:pic>
            <p:nvPicPr>
              <p:cNvPr id="2" name="Ink 1"/>
              <p:cNvPicPr/>
              <p:nvPr/>
            </p:nvPicPr>
            <p:blipFill>
              <a:blip r:embed="rId4"/>
              <a:stretch>
                <a:fillRect/>
              </a:stretch>
            </p:blipFill>
            <p:spPr>
              <a:xfrm>
                <a:off x="2867040" y="587160"/>
                <a:ext cx="9122040" cy="54918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Ink 2"/>
              <p14:cNvContentPartPr/>
              <p14:nvPr/>
            </p14:nvContentPartPr>
            <p14:xfrm>
              <a:off x="1326600" y="645120"/>
              <a:ext cx="10866600" cy="6140520"/>
            </p14:xfrm>
          </p:contentPart>
        </mc:Choice>
        <mc:Fallback>
          <p:pic>
            <p:nvPicPr>
              <p:cNvPr id="3" name="Ink 2"/>
              <p:cNvPicPr/>
              <p:nvPr/>
            </p:nvPicPr>
            <p:blipFill>
              <a:blip r:embed="rId6"/>
              <a:stretch>
                <a:fillRect/>
              </a:stretch>
            </p:blipFill>
            <p:spPr>
              <a:xfrm>
                <a:off x="1323720" y="632520"/>
                <a:ext cx="10884600" cy="61578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0C7143-4991-4934-8ACF-92A84737EE50}"/>
              </a:ext>
            </a:extLst>
          </p:cNvPr>
          <p:cNvSpPr>
            <a:spLocks noGrp="1"/>
          </p:cNvSpPr>
          <p:nvPr>
            <p:ph type="title"/>
          </p:nvPr>
        </p:nvSpPr>
        <p:spPr/>
        <p:txBody>
          <a:bodyPr/>
          <a:lstStyle/>
          <a:p>
            <a:pPr algn="ctr"/>
            <a:r>
              <a:rPr lang="en-IN" dirty="0"/>
              <a:t>Question</a:t>
            </a:r>
          </a:p>
        </p:txBody>
      </p:sp>
      <p:sp>
        <p:nvSpPr>
          <p:cNvPr id="3" name="Content Placeholder 2">
            <a:extLst>
              <a:ext uri="{FF2B5EF4-FFF2-40B4-BE49-F238E27FC236}">
                <a16:creationId xmlns:a16="http://schemas.microsoft.com/office/drawing/2014/main" xmlns="" id="{0D89AD29-7C88-49C3-8155-AB63B9ED7A2D}"/>
              </a:ext>
            </a:extLst>
          </p:cNvPr>
          <p:cNvSpPr>
            <a:spLocks noGrp="1"/>
          </p:cNvSpPr>
          <p:nvPr>
            <p:ph idx="1"/>
          </p:nvPr>
        </p:nvSpPr>
        <p:spPr/>
        <p:txBody>
          <a:bodyPr/>
          <a:lstStyle/>
          <a:p>
            <a:pPr algn="just"/>
            <a:r>
              <a:rPr lang="en-IN" dirty="0"/>
              <a:t>The market price per share of Mobile Glycols Ltd. is Rs. 125. The dividend expected per share a year hence is Rs. 12 and the DPS is expected to grow at a constant rate of 8 percent per annum. What Is the cost of equity capital to the company? </a:t>
            </a:r>
          </a:p>
        </p:txBody>
      </p:sp>
    </p:spTree>
    <p:extLst>
      <p:ext uri="{BB962C8B-B14F-4D97-AF65-F5344CB8AC3E}">
        <p14:creationId xmlns:p14="http://schemas.microsoft.com/office/powerpoint/2010/main" val="37065091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4D2578-25A0-40B4-B107-BE8D3CC3BD5F}"/>
              </a:ext>
            </a:extLst>
          </p:cNvPr>
          <p:cNvSpPr>
            <a:spLocks noGrp="1"/>
          </p:cNvSpPr>
          <p:nvPr>
            <p:ph type="title"/>
          </p:nvPr>
        </p:nvSpPr>
        <p:spPr/>
        <p:txBody>
          <a:bodyPr/>
          <a:lstStyle/>
          <a:p>
            <a:pPr algn="ctr"/>
            <a:r>
              <a:rPr lang="en-IN" dirty="0"/>
              <a:t>Cost of retained earnings and cost of external equity</a:t>
            </a:r>
          </a:p>
        </p:txBody>
      </p:sp>
      <p:sp>
        <p:nvSpPr>
          <p:cNvPr id="3" name="Content Placeholder 2">
            <a:extLst>
              <a:ext uri="{FF2B5EF4-FFF2-40B4-BE49-F238E27FC236}">
                <a16:creationId xmlns:a16="http://schemas.microsoft.com/office/drawing/2014/main" xmlns="" id="{A4EC8A47-D21B-49C7-B585-8A0204B89BB9}"/>
              </a:ext>
            </a:extLst>
          </p:cNvPr>
          <p:cNvSpPr>
            <a:spLocks noGrp="1"/>
          </p:cNvSpPr>
          <p:nvPr>
            <p:ph idx="1"/>
          </p:nvPr>
        </p:nvSpPr>
        <p:spPr/>
        <p:txBody>
          <a:bodyPr/>
          <a:lstStyle/>
          <a:p>
            <a:pPr algn="just"/>
            <a:r>
              <a:rPr lang="en-IN" dirty="0"/>
              <a:t>Earnings of a firm can be reinvested or paid as dividend</a:t>
            </a:r>
          </a:p>
          <a:p>
            <a:pPr algn="just"/>
            <a:r>
              <a:rPr lang="en-IN" dirty="0"/>
              <a:t>If firm retained part of earnings for future growth of the firm, the shareholder will demand compensation from the firm for using that money</a:t>
            </a:r>
          </a:p>
          <a:p>
            <a:pPr algn="just"/>
            <a:r>
              <a:rPr lang="en-IN" dirty="0"/>
              <a:t>Thus, cost of retained earnings is expected return from the firm’s common stock</a:t>
            </a:r>
          </a:p>
          <a:p>
            <a:r>
              <a:rPr lang="en-IN" dirty="0"/>
              <a:t>Thus, </a:t>
            </a:r>
            <a:r>
              <a:rPr lang="en-US" sz="2800" dirty="0">
                <a:latin typeface="Cambria Math" panose="02040503050406030204" pitchFamily="18" charset="0"/>
                <a:ea typeface="Cambria Math" panose="02040503050406030204" pitchFamily="18" charset="0"/>
                <a:cs typeface="Times New Roman" panose="02020603050405020304" pitchFamily="18" charset="0"/>
              </a:rPr>
              <a:t>K</a:t>
            </a:r>
            <a:r>
              <a:rPr lang="en-US" sz="2800" baseline="-25000" dirty="0">
                <a:latin typeface="Cambria Math" panose="02040503050406030204" pitchFamily="18" charset="0"/>
                <a:ea typeface="Cambria Math" panose="02040503050406030204" pitchFamily="18" charset="0"/>
                <a:cs typeface="Times New Roman" panose="02020603050405020304" pitchFamily="18" charset="0"/>
              </a:rPr>
              <a:t>r  </a:t>
            </a:r>
            <a:r>
              <a:rPr lang="en-US" sz="2800" dirty="0">
                <a:latin typeface="Cambria Math" panose="02040503050406030204" pitchFamily="18" charset="0"/>
                <a:ea typeface="Cambria Math" panose="02040503050406030204" pitchFamily="18" charset="0"/>
                <a:cs typeface="Times New Roman" panose="02020603050405020304" pitchFamily="18" charset="0"/>
              </a:rPr>
              <a:t>= </a:t>
            </a:r>
            <a:r>
              <a:rPr lang="en-US" sz="2800" dirty="0" err="1">
                <a:latin typeface="Cambria Math" panose="02040503050406030204" pitchFamily="18" charset="0"/>
                <a:ea typeface="Cambria Math" panose="02040503050406030204" pitchFamily="18" charset="0"/>
                <a:cs typeface="Times New Roman" panose="02020603050405020304" pitchFamily="18" charset="0"/>
              </a:rPr>
              <a:t>K</a:t>
            </a:r>
            <a:r>
              <a:rPr lang="en-US" sz="2800" baseline="-25000" dirty="0" err="1">
                <a:latin typeface="Cambria Math" panose="02040503050406030204" pitchFamily="18" charset="0"/>
                <a:ea typeface="Cambria Math" panose="02040503050406030204" pitchFamily="18" charset="0"/>
                <a:cs typeface="Times New Roman" panose="02020603050405020304" pitchFamily="18" charset="0"/>
              </a:rPr>
              <a:t>e</a:t>
            </a:r>
            <a:endParaRPr lang="en-IN" dirty="0"/>
          </a:p>
          <a:p>
            <a:endParaRPr lang="en-IN"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4293720" y="999360"/>
              <a:ext cx="4165920" cy="257400"/>
            </p14:xfrm>
          </p:contentPart>
        </mc:Choice>
        <mc:Fallback>
          <p:pic>
            <p:nvPicPr>
              <p:cNvPr id="4" name="Ink 3"/>
              <p:cNvPicPr/>
              <p:nvPr/>
            </p:nvPicPr>
            <p:blipFill>
              <a:blip r:embed="rId3"/>
              <a:stretch>
                <a:fillRect/>
              </a:stretch>
            </p:blipFill>
            <p:spPr>
              <a:xfrm>
                <a:off x="4287240" y="991800"/>
                <a:ext cx="4176000" cy="26856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5" name="Ink 4"/>
              <p14:cNvContentPartPr/>
              <p14:nvPr/>
            </p14:nvContentPartPr>
            <p14:xfrm>
              <a:off x="2011320" y="614520"/>
              <a:ext cx="10115640" cy="5824800"/>
            </p14:xfrm>
          </p:contentPart>
        </mc:Choice>
        <mc:Fallback>
          <p:pic>
            <p:nvPicPr>
              <p:cNvPr id="5" name="Ink 4"/>
              <p:cNvPicPr/>
              <p:nvPr/>
            </p:nvPicPr>
            <p:blipFill>
              <a:blip r:embed="rId5"/>
              <a:stretch>
                <a:fillRect/>
              </a:stretch>
            </p:blipFill>
            <p:spPr>
              <a:xfrm>
                <a:off x="2000160" y="611640"/>
                <a:ext cx="10143360" cy="5830200"/>
              </a:xfrm>
              <a:prstGeom prst="rect">
                <a:avLst/>
              </a:prstGeom>
            </p:spPr>
          </p:pic>
        </mc:Fallback>
      </mc:AlternateContent>
    </p:spTree>
    <p:extLst>
      <p:ext uri="{BB962C8B-B14F-4D97-AF65-F5344CB8AC3E}">
        <p14:creationId xmlns:p14="http://schemas.microsoft.com/office/powerpoint/2010/main" val="5386910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CFF134-8C22-5928-3889-E37287BF494B}"/>
              </a:ext>
            </a:extLst>
          </p:cNvPr>
          <p:cNvSpPr>
            <a:spLocks noGrp="1"/>
          </p:cNvSpPr>
          <p:nvPr>
            <p:ph type="title"/>
          </p:nvPr>
        </p:nvSpPr>
        <p:spPr/>
        <p:txBody>
          <a:bodyPr/>
          <a:lstStyle/>
          <a:p>
            <a:r>
              <a:rPr lang="en-US" dirty="0"/>
              <a:t>Why is there a cost for retained earnings?</a:t>
            </a:r>
            <a:endParaRPr lang="en-IN" dirty="0"/>
          </a:p>
        </p:txBody>
      </p:sp>
      <p:sp>
        <p:nvSpPr>
          <p:cNvPr id="3" name="Content Placeholder 2">
            <a:extLst>
              <a:ext uri="{FF2B5EF4-FFF2-40B4-BE49-F238E27FC236}">
                <a16:creationId xmlns:a16="http://schemas.microsoft.com/office/drawing/2014/main" xmlns="" id="{3CA76036-66B5-C660-D090-AED74E4A0E21}"/>
              </a:ext>
            </a:extLst>
          </p:cNvPr>
          <p:cNvSpPr>
            <a:spLocks noGrp="1"/>
          </p:cNvSpPr>
          <p:nvPr>
            <p:ph idx="1"/>
          </p:nvPr>
        </p:nvSpPr>
        <p:spPr/>
        <p:txBody>
          <a:bodyPr/>
          <a:lstStyle/>
          <a:p>
            <a:pPr>
              <a:defRPr/>
            </a:pPr>
            <a:r>
              <a:rPr lang="en-US" dirty="0"/>
              <a:t>Earnings can be reinvested or paid out as dividends.</a:t>
            </a:r>
          </a:p>
          <a:p>
            <a:pPr>
              <a:defRPr/>
            </a:pPr>
            <a:r>
              <a:rPr lang="en-US" dirty="0"/>
              <a:t>Investors could buy other securities, earn a return.</a:t>
            </a:r>
          </a:p>
          <a:p>
            <a:pPr>
              <a:defRPr/>
            </a:pPr>
            <a:r>
              <a:rPr lang="en-US" dirty="0"/>
              <a:t>If earnings are retained, there is an opportunity cost (the return that stockholders could earn on alternative investments of equal risk).</a:t>
            </a:r>
          </a:p>
          <a:p>
            <a:pPr lvl="1">
              <a:defRPr/>
            </a:pPr>
            <a:r>
              <a:rPr lang="en-US" dirty="0"/>
              <a:t>Investors could buy similar stocks and earn </a:t>
            </a:r>
            <a:r>
              <a:rPr lang="en-US" dirty="0" err="1"/>
              <a:t>r</a:t>
            </a:r>
            <a:r>
              <a:rPr lang="en-US" baseline="-25000" dirty="0" err="1"/>
              <a:t>s</a:t>
            </a:r>
            <a:r>
              <a:rPr lang="en-US" dirty="0"/>
              <a:t>.</a:t>
            </a:r>
          </a:p>
          <a:p>
            <a:pPr lvl="1">
              <a:defRPr/>
            </a:pPr>
            <a:r>
              <a:rPr lang="en-US" dirty="0"/>
              <a:t>Firm could repurchase its own stock and earn </a:t>
            </a:r>
            <a:r>
              <a:rPr lang="en-US" dirty="0" err="1"/>
              <a:t>r</a:t>
            </a:r>
            <a:r>
              <a:rPr lang="en-US" baseline="-25000" dirty="0" err="1"/>
              <a:t>s</a:t>
            </a:r>
            <a:r>
              <a:rPr lang="en-US" dirty="0"/>
              <a:t>.</a:t>
            </a:r>
          </a:p>
          <a:p>
            <a:endParaRPr lang="en-IN" dirty="0"/>
          </a:p>
        </p:txBody>
      </p:sp>
    </p:spTree>
    <p:extLst>
      <p:ext uri="{BB962C8B-B14F-4D97-AF65-F5344CB8AC3E}">
        <p14:creationId xmlns:p14="http://schemas.microsoft.com/office/powerpoint/2010/main" val="24392703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DDE3861-FEC5-4706-BE2C-CC099F3CDFE3}"/>
              </a:ext>
            </a:extLst>
          </p:cNvPr>
          <p:cNvSpPr>
            <a:spLocks noGrp="1"/>
          </p:cNvSpPr>
          <p:nvPr>
            <p:ph idx="1"/>
          </p:nvPr>
        </p:nvSpPr>
        <p:spPr>
          <a:xfrm>
            <a:off x="507998" y="854412"/>
            <a:ext cx="11135361" cy="4906308"/>
          </a:xfrm>
        </p:spPr>
        <p:txBody>
          <a:bodyPr/>
          <a:lstStyle/>
          <a:p>
            <a:pPr algn="just"/>
            <a:r>
              <a:rPr lang="en-IN" dirty="0"/>
              <a:t>Under dividend capitalization model, the following formula can be used for calculating the cost of external equity :</a:t>
            </a:r>
          </a:p>
          <a:p>
            <a:pPr algn="just"/>
            <a:endParaRPr lang="en-IN" dirty="0"/>
          </a:p>
          <a:p>
            <a:pPr algn="just"/>
            <a:endParaRPr lang="en-IN" dirty="0"/>
          </a:p>
          <a:p>
            <a:pPr algn="just"/>
            <a:endParaRPr lang="en-IN" dirty="0"/>
          </a:p>
          <a:p>
            <a:pPr algn="just"/>
            <a:endParaRPr lang="en-IN" dirty="0"/>
          </a:p>
          <a:p>
            <a:pPr algn="just"/>
            <a:endParaRPr lang="en-IN" dirty="0"/>
          </a:p>
          <a:p>
            <a:pPr algn="just"/>
            <a:r>
              <a:rPr lang="en-IN" dirty="0"/>
              <a:t>For all other approaches,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D3AE9200-F1F9-4322-A721-71B307734550}"/>
                  </a:ext>
                </a:extLst>
              </p:cNvPr>
              <p:cNvSpPr txBox="1"/>
              <p:nvPr/>
            </p:nvSpPr>
            <p:spPr>
              <a:xfrm>
                <a:off x="828040" y="2273249"/>
                <a:ext cx="6207190" cy="859594"/>
              </a:xfrm>
              <a:prstGeom prst="rect">
                <a:avLst/>
              </a:prstGeom>
              <a:noFill/>
            </p:spPr>
            <p:txBody>
              <a:bodyPr wrap="square">
                <a:spAutoFit/>
              </a:bodyPr>
              <a:lstStyle/>
              <a:p>
                <a:r>
                  <a:rPr lang="en-US" sz="2800" dirty="0" err="1">
                    <a:latin typeface="Cambria Math" panose="02040503050406030204" pitchFamily="18" charset="0"/>
                    <a:ea typeface="Cambria Math" panose="02040503050406030204" pitchFamily="18" charset="0"/>
                    <a:cs typeface="Times New Roman" panose="02020603050405020304" pitchFamily="18" charset="0"/>
                  </a:rPr>
                  <a:t>K’</a:t>
                </a:r>
                <a:r>
                  <a:rPr lang="en-US" sz="2800" baseline="-25000" dirty="0" err="1">
                    <a:latin typeface="Cambria Math" panose="02040503050406030204" pitchFamily="18" charset="0"/>
                    <a:ea typeface="Cambria Math" panose="02040503050406030204" pitchFamily="18" charset="0"/>
                    <a:cs typeface="Times New Roman" panose="02020603050405020304" pitchFamily="18" charset="0"/>
                  </a:rPr>
                  <a:t>e</a:t>
                </a:r>
                <a:r>
                  <a:rPr lang="en-IN" sz="2800" dirty="0">
                    <a:latin typeface="Cambria Math" panose="02040503050406030204" pitchFamily="18" charset="0"/>
                    <a:ea typeface="Cambria Math" panose="02040503050406030204" pitchFamily="18" charset="0"/>
                    <a:cs typeface="Times New Roman" panose="02020603050405020304" pitchFamily="18" charset="0"/>
                  </a:rPr>
                  <a:t> = </a:t>
                </a:r>
                <a14:m>
                  <m:oMath xmlns:m="http://schemas.openxmlformats.org/officeDocument/2006/math">
                    <m:f>
                      <m:fPr>
                        <m:ctrlPr>
                          <a:rPr lang="en-IN" sz="2800" i="1" smtClean="0">
                            <a:latin typeface="Cambria Math" panose="02040503050406030204" pitchFamily="18" charset="0"/>
                            <a:ea typeface="Cambria Math" panose="02040503050406030204" pitchFamily="18" charset="0"/>
                            <a:cs typeface="Times New Roman" panose="02020603050405020304" pitchFamily="18" charset="0"/>
                          </a:rPr>
                        </m:ctrlPr>
                      </m:fPr>
                      <m:num>
                        <m:r>
                          <m:rPr>
                            <m:nor/>
                          </m:rPr>
                          <a:rPr lang="en-IN" sz="2800" i="0" dirty="0" smtClean="0">
                            <a:latin typeface="Cambria Math" panose="02040503050406030204" pitchFamily="18" charset="0"/>
                            <a:ea typeface="Cambria Math" panose="02040503050406030204" pitchFamily="18" charset="0"/>
                            <a:cs typeface="Times New Roman" panose="02020603050405020304" pitchFamily="18" charset="0"/>
                          </a:rPr>
                          <m:t>D</m:t>
                        </m:r>
                        <m:r>
                          <m:rPr>
                            <m:nor/>
                          </m:rPr>
                          <a:rPr lang="en-IN" sz="2800" i="0" baseline="-25000" dirty="0" smtClean="0">
                            <a:latin typeface="Cambria Math" panose="02040503050406030204" pitchFamily="18" charset="0"/>
                            <a:ea typeface="Cambria Math" panose="02040503050406030204" pitchFamily="18" charset="0"/>
                            <a:cs typeface="Times New Roman" panose="02020603050405020304" pitchFamily="18" charset="0"/>
                          </a:rPr>
                          <m:t>1</m:t>
                        </m:r>
                      </m:num>
                      <m:den>
                        <m:r>
                          <m:rPr>
                            <m:nor/>
                          </m:rPr>
                          <a:rPr lang="en-IN" sz="2800" i="0" dirty="0" smtClean="0">
                            <a:latin typeface="Cambria Math" panose="02040503050406030204" pitchFamily="18" charset="0"/>
                            <a:ea typeface="Cambria Math" panose="02040503050406030204" pitchFamily="18" charset="0"/>
                            <a:cs typeface="Times New Roman" panose="02020603050405020304" pitchFamily="18" charset="0"/>
                          </a:rPr>
                          <m:t>P</m:t>
                        </m:r>
                        <m:r>
                          <m:rPr>
                            <m:nor/>
                          </m:rPr>
                          <a:rPr lang="en-IN" sz="2800" baseline="-25000" dirty="0">
                            <a:latin typeface="Cambria Math" panose="02040503050406030204" pitchFamily="18" charset="0"/>
                            <a:ea typeface="Cambria Math" panose="02040503050406030204" pitchFamily="18" charset="0"/>
                            <a:cs typeface="Times New Roman" panose="02020603050405020304" pitchFamily="18" charset="0"/>
                          </a:rPr>
                          <m:t>0</m:t>
                        </m:r>
                        <m:r>
                          <m:rPr>
                            <m:nor/>
                          </m:rPr>
                          <a:rPr lang="en-IN" sz="2800" b="0" i="0" dirty="0" smtClean="0">
                            <a:latin typeface="Cambria Math" panose="02040503050406030204" pitchFamily="18" charset="0"/>
                            <a:ea typeface="Cambria Math" panose="02040503050406030204" pitchFamily="18" charset="0"/>
                            <a:cs typeface="Times New Roman" panose="02020603050405020304" pitchFamily="18" charset="0"/>
                          </a:rPr>
                          <m:t>(1−</m:t>
                        </m:r>
                        <m:r>
                          <m:rPr>
                            <m:nor/>
                          </m:rPr>
                          <a:rPr lang="en-IN" sz="2800" b="0" i="0" dirty="0" smtClean="0">
                            <a:latin typeface="Cambria Math" panose="02040503050406030204" pitchFamily="18" charset="0"/>
                            <a:ea typeface="Cambria Math" panose="02040503050406030204" pitchFamily="18" charset="0"/>
                            <a:cs typeface="Times New Roman" panose="02020603050405020304" pitchFamily="18" charset="0"/>
                          </a:rPr>
                          <m:t>f</m:t>
                        </m:r>
                        <m:r>
                          <m:rPr>
                            <m:nor/>
                          </m:rPr>
                          <a:rPr lang="en-IN" sz="2800" b="0" i="0"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800" b="0" i="1" baseline="-25000" dirty="0" smtClean="0">
                            <a:latin typeface="Cambria Math" panose="02040503050406030204" pitchFamily="18" charset="0"/>
                            <a:ea typeface="Cambria Math" panose="02040503050406030204" pitchFamily="18" charset="0"/>
                            <a:cs typeface="Times New Roman" panose="02020603050405020304" pitchFamily="18" charset="0"/>
                          </a:rPr>
                          <m:t> </m:t>
                        </m:r>
                      </m:den>
                    </m:f>
                    <m:r>
                      <a:rPr lang="en-IN"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𝑔</m:t>
                    </m:r>
                  </m:oMath>
                </a14:m>
                <a:endParaRPr lang="en-IN" sz="2800" dirty="0">
                  <a:latin typeface="Cambria Math" panose="02040503050406030204" pitchFamily="18" charset="0"/>
                  <a:ea typeface="Cambria Math" panose="02040503050406030204" pitchFamily="18"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D3AE9200-F1F9-4322-A721-71B307734550}"/>
                  </a:ext>
                </a:extLst>
              </p:cNvPr>
              <p:cNvSpPr txBox="1">
                <a:spLocks noRot="1" noChangeAspect="1" noMove="1" noResize="1" noEditPoints="1" noAdjustHandles="1" noChangeArrowheads="1" noChangeShapeType="1" noTextEdit="1"/>
              </p:cNvSpPr>
              <p:nvPr/>
            </p:nvSpPr>
            <p:spPr>
              <a:xfrm>
                <a:off x="828040" y="2273249"/>
                <a:ext cx="6207190" cy="859594"/>
              </a:xfrm>
              <a:prstGeom prst="rect">
                <a:avLst/>
              </a:prstGeom>
              <a:blipFill>
                <a:blip r:embed="rId2"/>
                <a:stretch>
                  <a:fillRect l="-2063"/>
                </a:stretch>
              </a:blipFill>
            </p:spPr>
            <p:txBody>
              <a:bodyPr/>
              <a:lstStyle/>
              <a:p>
                <a:r>
                  <a:rPr lang="en-IN">
                    <a:noFill/>
                  </a:rPr>
                  <a:t> </a:t>
                </a:r>
              </a:p>
            </p:txBody>
          </p:sp>
        </mc:Fallback>
      </mc:AlternateContent>
      <p:sp>
        <p:nvSpPr>
          <p:cNvPr id="7" name="TextBox 6">
            <a:extLst>
              <a:ext uri="{FF2B5EF4-FFF2-40B4-BE49-F238E27FC236}">
                <a16:creationId xmlns:a16="http://schemas.microsoft.com/office/drawing/2014/main" xmlns="" id="{E8232A42-8742-4BB1-A22F-CC1EA01FDD8B}"/>
              </a:ext>
            </a:extLst>
          </p:cNvPr>
          <p:cNvSpPr txBox="1"/>
          <p:nvPr/>
        </p:nvSpPr>
        <p:spPr>
          <a:xfrm>
            <a:off x="6166551" y="2273248"/>
            <a:ext cx="5121209" cy="1770431"/>
          </a:xfrm>
          <a:prstGeom prst="rect">
            <a:avLst/>
          </a:prstGeom>
          <a:noFill/>
        </p:spPr>
        <p:txBody>
          <a:bodyPr wrap="square" rtlCol="0">
            <a:spAutoFit/>
          </a:bodyPr>
          <a:lstStyle/>
          <a:p>
            <a:r>
              <a:rPr lang="en-US" sz="1800" dirty="0" err="1">
                <a:latin typeface="Cambria Math" panose="02040503050406030204" pitchFamily="18" charset="0"/>
                <a:ea typeface="Cambria Math" panose="02040503050406030204" pitchFamily="18" charset="0"/>
                <a:cs typeface="Times New Roman" panose="02020603050405020304" pitchFamily="18" charset="0"/>
              </a:rPr>
              <a:t>K’</a:t>
            </a:r>
            <a:r>
              <a:rPr lang="en-US" sz="1800" baseline="-25000" dirty="0" err="1">
                <a:latin typeface="Cambria Math" panose="02040503050406030204" pitchFamily="18" charset="0"/>
                <a:ea typeface="Cambria Math" panose="02040503050406030204" pitchFamily="18" charset="0"/>
                <a:cs typeface="Times New Roman" panose="02020603050405020304" pitchFamily="18" charset="0"/>
              </a:rPr>
              <a:t>e</a:t>
            </a:r>
            <a:r>
              <a:rPr lang="en-US" sz="1800" dirty="0">
                <a:latin typeface="Cambria Math" panose="02040503050406030204" pitchFamily="18" charset="0"/>
                <a:ea typeface="Cambria Math" panose="02040503050406030204" pitchFamily="18" charset="0"/>
                <a:cs typeface="Times New Roman" panose="02020603050405020304" pitchFamily="18" charset="0"/>
              </a:rPr>
              <a:t> = Cost of external equity</a:t>
            </a:r>
          </a:p>
          <a:p>
            <a:r>
              <a:rPr lang="en-US" sz="1800" dirty="0">
                <a:latin typeface="Cambria Math" panose="02040503050406030204" pitchFamily="18" charset="0"/>
                <a:ea typeface="Cambria Math" panose="02040503050406030204" pitchFamily="18" charset="0"/>
                <a:cs typeface="Times New Roman" panose="02020603050405020304" pitchFamily="18" charset="0"/>
              </a:rPr>
              <a:t>D</a:t>
            </a:r>
            <a:r>
              <a:rPr lang="en-US" sz="1800" baseline="-25000" dirty="0">
                <a:latin typeface="Cambria Math" panose="02040503050406030204" pitchFamily="18" charset="0"/>
                <a:ea typeface="Cambria Math" panose="02040503050406030204" pitchFamily="18" charset="0"/>
                <a:cs typeface="Times New Roman" panose="02020603050405020304" pitchFamily="18" charset="0"/>
              </a:rPr>
              <a:t>1</a:t>
            </a:r>
            <a:r>
              <a:rPr lang="en-US" sz="1800" dirty="0">
                <a:latin typeface="Cambria Math" panose="02040503050406030204" pitchFamily="18" charset="0"/>
                <a:ea typeface="Cambria Math" panose="02040503050406030204" pitchFamily="18" charset="0"/>
                <a:cs typeface="Times New Roman" panose="02020603050405020304" pitchFamily="18" charset="0"/>
              </a:rPr>
              <a:t> = Dividend expected at the end of year 1</a:t>
            </a:r>
          </a:p>
          <a:p>
            <a:r>
              <a:rPr lang="en-US" sz="1800" dirty="0">
                <a:latin typeface="Cambria Math" panose="02040503050406030204" pitchFamily="18" charset="0"/>
                <a:ea typeface="Cambria Math" panose="02040503050406030204" pitchFamily="18" charset="0"/>
                <a:cs typeface="Times New Roman" panose="02020603050405020304" pitchFamily="18" charset="0"/>
              </a:rPr>
              <a:t>P</a:t>
            </a:r>
            <a:r>
              <a:rPr lang="en-US" sz="1800" baseline="-25000" dirty="0">
                <a:latin typeface="Cambria Math" panose="02040503050406030204" pitchFamily="18" charset="0"/>
                <a:ea typeface="Cambria Math" panose="02040503050406030204" pitchFamily="18" charset="0"/>
                <a:cs typeface="Times New Roman" panose="02020603050405020304" pitchFamily="18" charset="0"/>
              </a:rPr>
              <a:t>0</a:t>
            </a:r>
            <a:r>
              <a:rPr lang="en-US" sz="1800" dirty="0">
                <a:latin typeface="Cambria Math" panose="02040503050406030204" pitchFamily="18" charset="0"/>
                <a:ea typeface="Cambria Math" panose="02040503050406030204" pitchFamily="18" charset="0"/>
                <a:cs typeface="Times New Roman" panose="02020603050405020304" pitchFamily="18" charset="0"/>
              </a:rPr>
              <a:t> = Current market price per share</a:t>
            </a:r>
          </a:p>
          <a:p>
            <a:r>
              <a:rPr lang="en-US" sz="1800" dirty="0">
                <a:latin typeface="Cambria Math" panose="02040503050406030204" pitchFamily="18" charset="0"/>
                <a:ea typeface="Cambria Math" panose="02040503050406030204" pitchFamily="18" charset="0"/>
                <a:cs typeface="Times New Roman" panose="02020603050405020304" pitchFamily="18" charset="0"/>
              </a:rPr>
              <a:t>g  = Constant growth rate applicable to dividends</a:t>
            </a:r>
          </a:p>
          <a:p>
            <a:r>
              <a:rPr lang="en-US" dirty="0">
                <a:latin typeface="Cambria Math" panose="02040503050406030204" pitchFamily="18" charset="0"/>
                <a:ea typeface="Cambria Math" panose="02040503050406030204" pitchFamily="18" charset="0"/>
                <a:cs typeface="Times New Roman" panose="02020603050405020304" pitchFamily="18" charset="0"/>
              </a:rPr>
              <a:t>f = Floatation costs as a percentage of the current market price</a:t>
            </a:r>
            <a:endParaRPr lang="en-IN"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D99BCC76-F752-4B0F-91D6-80D33A62E559}"/>
                  </a:ext>
                </a:extLst>
              </p:cNvPr>
              <p:cNvSpPr txBox="1"/>
              <p:nvPr/>
            </p:nvSpPr>
            <p:spPr>
              <a:xfrm>
                <a:off x="828040" y="5427974"/>
                <a:ext cx="6096000" cy="859594"/>
              </a:xfrm>
              <a:prstGeom prst="rect">
                <a:avLst/>
              </a:prstGeom>
              <a:noFill/>
            </p:spPr>
            <p:txBody>
              <a:bodyPr wrap="square">
                <a:spAutoFit/>
              </a:bodyPr>
              <a:lstStyle/>
              <a:p>
                <a:r>
                  <a:rPr lang="en-US" sz="2800" dirty="0">
                    <a:latin typeface="Cambria Math" panose="02040503050406030204" pitchFamily="18" charset="0"/>
                    <a:ea typeface="Cambria Math" panose="02040503050406030204" pitchFamily="18" charset="0"/>
                    <a:cs typeface="Times New Roman" panose="02020603050405020304" pitchFamily="18" charset="0"/>
                  </a:rPr>
                  <a:t>K’</a:t>
                </a:r>
                <a:r>
                  <a:rPr lang="en-US" sz="2800" baseline="-25000" dirty="0" err="1">
                    <a:latin typeface="Cambria Math" panose="02040503050406030204" pitchFamily="18" charset="0"/>
                    <a:ea typeface="Cambria Math" panose="02040503050406030204" pitchFamily="18" charset="0"/>
                    <a:cs typeface="Times New Roman" panose="02020603050405020304" pitchFamily="18" charset="0"/>
                  </a:rPr>
                  <a:t>e</a:t>
                </a:r>
                <a:r>
                  <a:rPr lang="en-IN" sz="2800" dirty="0">
                    <a:latin typeface="Cambria Math" panose="02040503050406030204" pitchFamily="18" charset="0"/>
                    <a:ea typeface="Cambria Math" panose="02040503050406030204" pitchFamily="18" charset="0"/>
                    <a:cs typeface="Times New Roman" panose="02020603050405020304" pitchFamily="18" charset="0"/>
                  </a:rPr>
                  <a:t> = </a:t>
                </a:r>
                <a14:m>
                  <m:oMath xmlns:m="http://schemas.openxmlformats.org/officeDocument/2006/math">
                    <m:f>
                      <m:fPr>
                        <m:ctrlPr>
                          <a:rPr lang="en-IN" sz="2800" i="1" smtClean="0">
                            <a:latin typeface="Cambria Math" panose="02040503050406030204" pitchFamily="18" charset="0"/>
                            <a:ea typeface="Cambria Math" panose="02040503050406030204" pitchFamily="18" charset="0"/>
                            <a:cs typeface="Times New Roman" panose="02020603050405020304" pitchFamily="18" charset="0"/>
                          </a:rPr>
                        </m:ctrlPr>
                      </m:fPr>
                      <m:num>
                        <m:r>
                          <m:rPr>
                            <m:nor/>
                          </m:rPr>
                          <a:rPr lang="en-US" sz="2800" dirty="0">
                            <a:latin typeface="Cambria Math" panose="02040503050406030204" pitchFamily="18" charset="0"/>
                            <a:ea typeface="Cambria Math" panose="02040503050406030204" pitchFamily="18" charset="0"/>
                            <a:cs typeface="Times New Roman" panose="02020603050405020304" pitchFamily="18" charset="0"/>
                          </a:rPr>
                          <m:t>K</m:t>
                        </m:r>
                        <m:r>
                          <m:rPr>
                            <m:nor/>
                          </m:rPr>
                          <a:rPr lang="en-US" sz="2800" baseline="-25000" dirty="0">
                            <a:latin typeface="Cambria Math" panose="02040503050406030204" pitchFamily="18" charset="0"/>
                            <a:ea typeface="Cambria Math" panose="02040503050406030204" pitchFamily="18" charset="0"/>
                            <a:cs typeface="Times New Roman" panose="02020603050405020304" pitchFamily="18" charset="0"/>
                          </a:rPr>
                          <m:t>e</m:t>
                        </m:r>
                      </m:num>
                      <m:den>
                        <m:r>
                          <a:rPr lang="en-IN" sz="2800" i="1" dirty="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IN" sz="2800" b="0" i="0" dirty="0" smtClean="0">
                            <a:latin typeface="Cambria Math" panose="02040503050406030204" pitchFamily="18" charset="0"/>
                            <a:ea typeface="Cambria Math" panose="02040503050406030204" pitchFamily="18" charset="0"/>
                            <a:cs typeface="Times New Roman" panose="02020603050405020304" pitchFamily="18" charset="0"/>
                          </a:rPr>
                          <m:t>(1−</m:t>
                        </m:r>
                        <m:r>
                          <m:rPr>
                            <m:nor/>
                          </m:rPr>
                          <a:rPr lang="en-IN" sz="2800" b="0" i="0" dirty="0" smtClean="0">
                            <a:latin typeface="Cambria Math" panose="02040503050406030204" pitchFamily="18" charset="0"/>
                            <a:ea typeface="Cambria Math" panose="02040503050406030204" pitchFamily="18" charset="0"/>
                            <a:cs typeface="Times New Roman" panose="02020603050405020304" pitchFamily="18" charset="0"/>
                          </a:rPr>
                          <m:t>f</m:t>
                        </m:r>
                        <m:r>
                          <m:rPr>
                            <m:nor/>
                          </m:rPr>
                          <a:rPr lang="en-IN" sz="2800" b="0" i="0"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800" b="0" i="1" baseline="-25000" dirty="0" smtClean="0">
                            <a:latin typeface="Cambria Math" panose="02040503050406030204" pitchFamily="18" charset="0"/>
                            <a:ea typeface="Cambria Math" panose="02040503050406030204" pitchFamily="18" charset="0"/>
                            <a:cs typeface="Times New Roman" panose="02020603050405020304" pitchFamily="18" charset="0"/>
                          </a:rPr>
                          <m:t> </m:t>
                        </m:r>
                      </m:den>
                    </m:f>
                  </m:oMath>
                </a14:m>
                <a:endParaRPr lang="en-IN" sz="2800" dirty="0"/>
              </a:p>
            </p:txBody>
          </p:sp>
        </mc:Choice>
        <mc:Fallback xmlns="">
          <p:sp>
            <p:nvSpPr>
              <p:cNvPr id="11" name="TextBox 10">
                <a:extLst>
                  <a:ext uri="{FF2B5EF4-FFF2-40B4-BE49-F238E27FC236}">
                    <a16:creationId xmlns:a16="http://schemas.microsoft.com/office/drawing/2014/main" id="{D99BCC76-F752-4B0F-91D6-80D33A62E559}"/>
                  </a:ext>
                </a:extLst>
              </p:cNvPr>
              <p:cNvSpPr txBox="1">
                <a:spLocks noRot="1" noChangeAspect="1" noMove="1" noResize="1" noEditPoints="1" noAdjustHandles="1" noChangeArrowheads="1" noChangeShapeType="1" noTextEdit="1"/>
              </p:cNvSpPr>
              <p:nvPr/>
            </p:nvSpPr>
            <p:spPr>
              <a:xfrm>
                <a:off x="828040" y="5427974"/>
                <a:ext cx="6096000" cy="859594"/>
              </a:xfrm>
              <a:prstGeom prst="rect">
                <a:avLst/>
              </a:prstGeom>
              <a:blipFill>
                <a:blip r:embed="rId3"/>
                <a:stretch>
                  <a:fillRect l="-2100"/>
                </a:stretch>
              </a:blipFill>
            </p:spPr>
            <p:txBody>
              <a:bodyPr/>
              <a:lstStyle/>
              <a:p>
                <a:r>
                  <a:rPr lang="en-IN">
                    <a:noFill/>
                  </a:rPr>
                  <a:t> </a:t>
                </a:r>
              </a:p>
            </p:txBody>
          </p:sp>
        </mc:Fallback>
      </mc:AlternateContent>
      <p:sp>
        <p:nvSpPr>
          <p:cNvPr id="13" name="TextBox 12">
            <a:extLst>
              <a:ext uri="{FF2B5EF4-FFF2-40B4-BE49-F238E27FC236}">
                <a16:creationId xmlns:a16="http://schemas.microsoft.com/office/drawing/2014/main" xmlns="" id="{A38EE590-98BA-4A9D-8889-4A0534409799}"/>
              </a:ext>
            </a:extLst>
          </p:cNvPr>
          <p:cNvSpPr txBox="1"/>
          <p:nvPr/>
        </p:nvSpPr>
        <p:spPr>
          <a:xfrm>
            <a:off x="6197600" y="4657442"/>
            <a:ext cx="5445759" cy="1200329"/>
          </a:xfrm>
          <a:prstGeom prst="rect">
            <a:avLst/>
          </a:prstGeom>
          <a:noFill/>
        </p:spPr>
        <p:txBody>
          <a:bodyPr wrap="square">
            <a:spAutoFit/>
          </a:bodyPr>
          <a:lstStyle/>
          <a:p>
            <a:r>
              <a:rPr lang="en-US" sz="1800" dirty="0" err="1">
                <a:latin typeface="Cambria Math" panose="02040503050406030204" pitchFamily="18" charset="0"/>
                <a:ea typeface="Cambria Math" panose="02040503050406030204" pitchFamily="18" charset="0"/>
                <a:cs typeface="Times New Roman" panose="02020603050405020304" pitchFamily="18" charset="0"/>
              </a:rPr>
              <a:t>K</a:t>
            </a:r>
            <a:r>
              <a:rPr lang="en-US" sz="1800" baseline="-25000" dirty="0" err="1">
                <a:latin typeface="Cambria Math" panose="02040503050406030204" pitchFamily="18" charset="0"/>
                <a:ea typeface="Cambria Math" panose="02040503050406030204" pitchFamily="18" charset="0"/>
                <a:cs typeface="Times New Roman" panose="02020603050405020304" pitchFamily="18" charset="0"/>
              </a:rPr>
              <a:t>e</a:t>
            </a:r>
            <a:r>
              <a:rPr lang="en-US" sz="1800" dirty="0">
                <a:latin typeface="Cambria Math" panose="02040503050406030204" pitchFamily="18" charset="0"/>
                <a:ea typeface="Cambria Math" panose="02040503050406030204" pitchFamily="18" charset="0"/>
                <a:cs typeface="Times New Roman" panose="02020603050405020304" pitchFamily="18" charset="0"/>
              </a:rPr>
              <a:t> = rate of return required by the equity investors</a:t>
            </a:r>
          </a:p>
          <a:p>
            <a:r>
              <a:rPr lang="en-US" sz="1800" dirty="0" err="1">
                <a:latin typeface="Cambria Math" panose="02040503050406030204" pitchFamily="18" charset="0"/>
                <a:ea typeface="Cambria Math" panose="02040503050406030204" pitchFamily="18" charset="0"/>
                <a:cs typeface="Times New Roman" panose="02020603050405020304" pitchFamily="18" charset="0"/>
              </a:rPr>
              <a:t>K’</a:t>
            </a:r>
            <a:r>
              <a:rPr lang="en-US" sz="1800" baseline="-25000" dirty="0" err="1">
                <a:latin typeface="Cambria Math" panose="02040503050406030204" pitchFamily="18" charset="0"/>
                <a:ea typeface="Cambria Math" panose="02040503050406030204" pitchFamily="18" charset="0"/>
                <a:cs typeface="Times New Roman" panose="02020603050405020304" pitchFamily="18" charset="0"/>
              </a:rPr>
              <a:t>e</a:t>
            </a:r>
            <a:r>
              <a:rPr lang="en-US" sz="1800" baseline="-25000" dirty="0">
                <a:latin typeface="Cambria Math" panose="02040503050406030204" pitchFamily="18" charset="0"/>
                <a:ea typeface="Cambria Math" panose="02040503050406030204" pitchFamily="18" charset="0"/>
                <a:cs typeface="Times New Roman" panose="02020603050405020304" pitchFamily="18" charset="0"/>
              </a:rPr>
              <a:t> </a:t>
            </a:r>
            <a:r>
              <a:rPr lang="en-US" sz="1800" dirty="0">
                <a:latin typeface="Cambria Math" panose="02040503050406030204" pitchFamily="18" charset="0"/>
                <a:ea typeface="Cambria Math" panose="02040503050406030204" pitchFamily="18" charset="0"/>
                <a:cs typeface="Times New Roman" panose="02020603050405020304" pitchFamily="18" charset="0"/>
              </a:rPr>
              <a:t>= cost of external equity</a:t>
            </a:r>
            <a:endParaRPr lang="en-US" dirty="0">
              <a:latin typeface="Cambria Math" panose="02040503050406030204" pitchFamily="18" charset="0"/>
              <a:ea typeface="Cambria Math" panose="02040503050406030204" pitchFamily="18" charset="0"/>
              <a:cs typeface="Times New Roman" panose="02020603050405020304" pitchFamily="18" charset="0"/>
            </a:endParaRPr>
          </a:p>
          <a:p>
            <a:r>
              <a:rPr lang="en-US" dirty="0">
                <a:latin typeface="Cambria Math" panose="02040503050406030204" pitchFamily="18" charset="0"/>
                <a:ea typeface="Cambria Math" panose="02040503050406030204" pitchFamily="18" charset="0"/>
                <a:cs typeface="Times New Roman" panose="02020603050405020304" pitchFamily="18" charset="0"/>
              </a:rPr>
              <a:t>f = Floatation costs as a percentage of the current market price</a:t>
            </a:r>
            <a:endParaRPr lang="en-IN" dirty="0"/>
          </a:p>
        </p:txBody>
      </p:sp>
      <mc:AlternateContent xmlns:mc="http://schemas.openxmlformats.org/markup-compatibility/2006">
        <mc:Choice xmlns:p14="http://schemas.microsoft.com/office/powerpoint/2010/main" Requires="p14">
          <p:contentPart p14:bwMode="auto" r:id="rId4">
            <p14:nvContentPartPr>
              <p14:cNvPr id="2" name="Ink 1"/>
              <p14:cNvContentPartPr/>
              <p14:nvPr/>
            </p14:nvContentPartPr>
            <p14:xfrm>
              <a:off x="2079720" y="1659960"/>
              <a:ext cx="4278240" cy="1681920"/>
            </p14:xfrm>
          </p:contentPart>
        </mc:Choice>
        <mc:Fallback>
          <p:pic>
            <p:nvPicPr>
              <p:cNvPr id="2" name="Ink 1"/>
              <p:cNvPicPr/>
              <p:nvPr/>
            </p:nvPicPr>
            <p:blipFill>
              <a:blip r:embed="rId5"/>
              <a:stretch>
                <a:fillRect/>
              </a:stretch>
            </p:blipFill>
            <p:spPr>
              <a:xfrm>
                <a:off x="2068200" y="1650960"/>
                <a:ext cx="4294440" cy="1702080"/>
              </a:xfrm>
              <a:prstGeom prst="rect">
                <a:avLst/>
              </a:prstGeom>
            </p:spPr>
          </p:pic>
        </mc:Fallback>
      </mc:AlternateContent>
    </p:spTree>
    <p:extLst>
      <p:ext uri="{BB962C8B-B14F-4D97-AF65-F5344CB8AC3E}">
        <p14:creationId xmlns:p14="http://schemas.microsoft.com/office/powerpoint/2010/main" val="21790974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65D133-D30D-4D88-AF5E-D638772355FC}"/>
              </a:ext>
            </a:extLst>
          </p:cNvPr>
          <p:cNvSpPr>
            <a:spLocks noGrp="1"/>
          </p:cNvSpPr>
          <p:nvPr>
            <p:ph type="title"/>
          </p:nvPr>
        </p:nvSpPr>
        <p:spPr/>
        <p:txBody>
          <a:bodyPr/>
          <a:lstStyle/>
          <a:p>
            <a:pPr algn="ctr"/>
            <a:r>
              <a:rPr lang="en-IN" dirty="0"/>
              <a:t>Question</a:t>
            </a:r>
          </a:p>
        </p:txBody>
      </p:sp>
      <p:sp>
        <p:nvSpPr>
          <p:cNvPr id="3" name="Content Placeholder 2">
            <a:extLst>
              <a:ext uri="{FF2B5EF4-FFF2-40B4-BE49-F238E27FC236}">
                <a16:creationId xmlns:a16="http://schemas.microsoft.com/office/drawing/2014/main" xmlns="" id="{E69F2E9A-28B6-4B6D-8BD9-56433A9A4477}"/>
              </a:ext>
            </a:extLst>
          </p:cNvPr>
          <p:cNvSpPr>
            <a:spLocks noGrp="1"/>
          </p:cNvSpPr>
          <p:nvPr>
            <p:ph idx="1"/>
          </p:nvPr>
        </p:nvSpPr>
        <p:spPr/>
        <p:txBody>
          <a:bodyPr/>
          <a:lstStyle/>
          <a:p>
            <a:pPr algn="just"/>
            <a:r>
              <a:rPr lang="en-IN" dirty="0"/>
              <a:t>Gamma Asbestos Ltd. has got Rs. 100 lakh of retained earnings and Rs. 100 lakh of external equity through a fresh issue, in its capital structure. The equity investors expect a rate of return of 18%. The cost of issuing external equity is 5%. The cost of retained earnings and the cost of external equity can be determined as follows:</a:t>
            </a:r>
          </a:p>
          <a:p>
            <a:pPr algn="just"/>
            <a:endParaRPr lang="en-IN" dirty="0"/>
          </a:p>
          <a:p>
            <a:pPr algn="just"/>
            <a:r>
              <a:rPr lang="en-IN" dirty="0"/>
              <a:t>Cost of retained earnings: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9C2AB7A7-A5D3-47E0-89C8-82E1A4186A85}"/>
                  </a:ext>
                </a:extLst>
              </p:cNvPr>
              <p:cNvSpPr txBox="1"/>
              <p:nvPr/>
            </p:nvSpPr>
            <p:spPr>
              <a:xfrm>
                <a:off x="-213360" y="5069332"/>
                <a:ext cx="6096000" cy="39299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en-US" sz="2000" dirty="0" smtClean="0">
                          <a:latin typeface="Cambria Math" panose="02040503050406030204" pitchFamily="18" charset="0"/>
                          <a:ea typeface="Cambria Math" panose="02040503050406030204" pitchFamily="18" charset="0"/>
                          <a:cs typeface="Times New Roman" panose="02020603050405020304" pitchFamily="18" charset="0"/>
                        </a:rPr>
                        <m:t>K</m:t>
                      </m:r>
                      <m:r>
                        <m:rPr>
                          <m:nor/>
                        </m:rPr>
                        <a:rPr lang="en-IN" sz="2000" b="0" i="0" baseline="-25000" dirty="0" smtClean="0">
                          <a:latin typeface="Cambria Math" panose="02040503050406030204" pitchFamily="18" charset="0"/>
                          <a:ea typeface="Cambria Math" panose="02040503050406030204" pitchFamily="18" charset="0"/>
                          <a:cs typeface="Times New Roman" panose="02020603050405020304" pitchFamily="18" charset="0"/>
                        </a:rPr>
                        <m:t>r</m:t>
                      </m:r>
                      <m:r>
                        <m:rPr>
                          <m:nor/>
                        </m:rPr>
                        <a:rPr lang="en-IN" sz="2000" b="0" i="0" dirty="0" smtClean="0">
                          <a:latin typeface="Cambria Math" panose="02040503050406030204" pitchFamily="18" charset="0"/>
                          <a:ea typeface="Cambria Math" panose="02040503050406030204" pitchFamily="18" charset="0"/>
                          <a:cs typeface="Times New Roman" panose="02020603050405020304" pitchFamily="18" charset="0"/>
                        </a:rPr>
                        <m:t>=</m:t>
                      </m:r>
                      <m:r>
                        <m:rPr>
                          <m:nor/>
                        </m:rPr>
                        <a:rPr lang="en-US" sz="2000" dirty="0" smtClean="0">
                          <a:latin typeface="Cambria Math" panose="02040503050406030204" pitchFamily="18" charset="0"/>
                          <a:ea typeface="Cambria Math" panose="02040503050406030204" pitchFamily="18" charset="0"/>
                          <a:cs typeface="Times New Roman" panose="02020603050405020304" pitchFamily="18" charset="0"/>
                        </a:rPr>
                        <m:t>K</m:t>
                      </m:r>
                      <m:r>
                        <m:rPr>
                          <m:nor/>
                        </m:rPr>
                        <a:rPr lang="en-US" sz="2000" baseline="-25000" dirty="0" smtClean="0">
                          <a:latin typeface="Cambria Math" panose="02040503050406030204" pitchFamily="18" charset="0"/>
                          <a:ea typeface="Cambria Math" panose="02040503050406030204" pitchFamily="18" charset="0"/>
                          <a:cs typeface="Times New Roman" panose="02020603050405020304" pitchFamily="18" charset="0"/>
                        </a:rPr>
                        <m:t>e</m:t>
                      </m:r>
                    </m:oMath>
                  </m:oMathPara>
                </a14:m>
                <a:endParaRPr lang="en-IN" sz="2000" baseline="-25000" dirty="0">
                  <a:ea typeface="Cambria Math" panose="02040503050406030204" pitchFamily="18"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9C2AB7A7-A5D3-47E0-89C8-82E1A4186A85}"/>
                  </a:ext>
                </a:extLst>
              </p:cNvPr>
              <p:cNvSpPr txBox="1">
                <a:spLocks noRot="1" noChangeAspect="1" noMove="1" noResize="1" noEditPoints="1" noAdjustHandles="1" noChangeArrowheads="1" noChangeShapeType="1" noTextEdit="1"/>
              </p:cNvSpPr>
              <p:nvPr/>
            </p:nvSpPr>
            <p:spPr>
              <a:xfrm>
                <a:off x="-213360" y="5069332"/>
                <a:ext cx="6096000" cy="392993"/>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2C3681F9-8E3C-4C95-98D6-DB32389E4867}"/>
                  </a:ext>
                </a:extLst>
              </p:cNvPr>
              <p:cNvSpPr txBox="1"/>
              <p:nvPr/>
            </p:nvSpPr>
            <p:spPr>
              <a:xfrm>
                <a:off x="2415540" y="5726290"/>
                <a:ext cx="6131560" cy="640432"/>
              </a:xfrm>
              <a:prstGeom prst="rect">
                <a:avLst/>
              </a:prstGeom>
              <a:noFill/>
            </p:spPr>
            <p:txBody>
              <a:bodyPr wrap="square">
                <a:spAutoFit/>
              </a:bodyPr>
              <a:lstStyle/>
              <a:p>
                <a:r>
                  <a:rPr lang="en-US" sz="2000" dirty="0">
                    <a:latin typeface="Cambria Math" panose="02040503050406030204" pitchFamily="18" charset="0"/>
                    <a:ea typeface="Cambria Math" panose="02040503050406030204" pitchFamily="18" charset="0"/>
                    <a:cs typeface="Times New Roman" panose="02020603050405020304" pitchFamily="18" charset="0"/>
                  </a:rPr>
                  <a:t>K’</a:t>
                </a:r>
                <a:r>
                  <a:rPr lang="en-US" sz="2000" baseline="-25000" dirty="0" err="1">
                    <a:latin typeface="Cambria Math" panose="02040503050406030204" pitchFamily="18" charset="0"/>
                    <a:ea typeface="Cambria Math" panose="02040503050406030204" pitchFamily="18" charset="0"/>
                    <a:cs typeface="Times New Roman" panose="02020603050405020304" pitchFamily="18" charset="0"/>
                  </a:rPr>
                  <a:t>e</a:t>
                </a:r>
                <a:r>
                  <a:rPr lang="en-IN" sz="2000" dirty="0">
                    <a:latin typeface="Cambria Math" panose="02040503050406030204" pitchFamily="18" charset="0"/>
                    <a:ea typeface="Cambria Math" panose="02040503050406030204" pitchFamily="18" charset="0"/>
                    <a:cs typeface="Times New Roman" panose="02020603050405020304" pitchFamily="18" charset="0"/>
                  </a:rPr>
                  <a:t> = </a:t>
                </a:r>
                <a14:m>
                  <m:oMath xmlns:m="http://schemas.openxmlformats.org/officeDocument/2006/math">
                    <m:f>
                      <m:fPr>
                        <m:ctrlPr>
                          <a:rPr lang="en-IN" sz="2000" i="1" smtClean="0">
                            <a:latin typeface="Cambria Math" panose="02040503050406030204" pitchFamily="18" charset="0"/>
                            <a:ea typeface="Cambria Math" panose="02040503050406030204" pitchFamily="18" charset="0"/>
                            <a:cs typeface="Times New Roman" panose="02020603050405020304" pitchFamily="18" charset="0"/>
                          </a:rPr>
                        </m:ctrlPr>
                      </m:fPr>
                      <m:num>
                        <m:r>
                          <m:rPr>
                            <m:nor/>
                          </m:rPr>
                          <a:rPr lang="en-US" sz="2000" dirty="0">
                            <a:latin typeface="Cambria Math" panose="02040503050406030204" pitchFamily="18" charset="0"/>
                            <a:ea typeface="Cambria Math" panose="02040503050406030204" pitchFamily="18" charset="0"/>
                            <a:cs typeface="Times New Roman" panose="02020603050405020304" pitchFamily="18" charset="0"/>
                          </a:rPr>
                          <m:t>K</m:t>
                        </m:r>
                        <m:r>
                          <m:rPr>
                            <m:nor/>
                          </m:rPr>
                          <a:rPr lang="en-US" sz="2000" baseline="-25000" dirty="0">
                            <a:latin typeface="Cambria Math" panose="02040503050406030204" pitchFamily="18" charset="0"/>
                            <a:ea typeface="Cambria Math" panose="02040503050406030204" pitchFamily="18" charset="0"/>
                            <a:cs typeface="Times New Roman" panose="02020603050405020304" pitchFamily="18" charset="0"/>
                          </a:rPr>
                          <m:t>e</m:t>
                        </m:r>
                      </m:num>
                      <m:den>
                        <m:r>
                          <a:rPr lang="en-IN" sz="2000" i="1" dirty="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IN" sz="2000" b="0" i="0" dirty="0" smtClean="0">
                            <a:latin typeface="Cambria Math" panose="02040503050406030204" pitchFamily="18" charset="0"/>
                            <a:ea typeface="Cambria Math" panose="02040503050406030204" pitchFamily="18" charset="0"/>
                            <a:cs typeface="Times New Roman" panose="02020603050405020304" pitchFamily="18" charset="0"/>
                          </a:rPr>
                          <m:t>(1−</m:t>
                        </m:r>
                        <m:r>
                          <m:rPr>
                            <m:nor/>
                          </m:rPr>
                          <a:rPr lang="en-IN" sz="2000" b="0" i="0" dirty="0" smtClean="0">
                            <a:latin typeface="Cambria Math" panose="02040503050406030204" pitchFamily="18" charset="0"/>
                            <a:ea typeface="Cambria Math" panose="02040503050406030204" pitchFamily="18" charset="0"/>
                            <a:cs typeface="Times New Roman" panose="02020603050405020304" pitchFamily="18" charset="0"/>
                          </a:rPr>
                          <m:t>f</m:t>
                        </m:r>
                        <m:r>
                          <m:rPr>
                            <m:nor/>
                          </m:rPr>
                          <a:rPr lang="en-IN" sz="2000" b="0" i="0"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000" b="0" i="1" baseline="-25000" dirty="0" smtClean="0">
                            <a:latin typeface="Cambria Math" panose="02040503050406030204" pitchFamily="18" charset="0"/>
                            <a:ea typeface="Cambria Math" panose="02040503050406030204" pitchFamily="18" charset="0"/>
                            <a:cs typeface="Times New Roman" panose="02020603050405020304" pitchFamily="18" charset="0"/>
                          </a:rPr>
                          <m:t> </m:t>
                        </m:r>
                      </m:den>
                    </m:f>
                  </m:oMath>
                </a14:m>
                <a:endParaRPr lang="en-IN" sz="2000" dirty="0"/>
              </a:p>
            </p:txBody>
          </p:sp>
        </mc:Choice>
        <mc:Fallback xmlns="">
          <p:sp>
            <p:nvSpPr>
              <p:cNvPr id="7" name="TextBox 6">
                <a:extLst>
                  <a:ext uri="{FF2B5EF4-FFF2-40B4-BE49-F238E27FC236}">
                    <a16:creationId xmlns:a16="http://schemas.microsoft.com/office/drawing/2014/main" id="{2C3681F9-8E3C-4C95-98D6-DB32389E4867}"/>
                  </a:ext>
                </a:extLst>
              </p:cNvPr>
              <p:cNvSpPr txBox="1">
                <a:spLocks noRot="1" noChangeAspect="1" noMove="1" noResize="1" noEditPoints="1" noAdjustHandles="1" noChangeArrowheads="1" noChangeShapeType="1" noTextEdit="1"/>
              </p:cNvSpPr>
              <p:nvPr/>
            </p:nvSpPr>
            <p:spPr>
              <a:xfrm>
                <a:off x="2415540" y="5726290"/>
                <a:ext cx="6131560" cy="640432"/>
              </a:xfrm>
              <a:prstGeom prst="rect">
                <a:avLst/>
              </a:prstGeom>
              <a:blipFill>
                <a:blip r:embed="rId3"/>
                <a:stretch>
                  <a:fillRect l="-994"/>
                </a:stretch>
              </a:blipFill>
            </p:spPr>
            <p:txBody>
              <a:bodyPr/>
              <a:lstStyle/>
              <a:p>
                <a:r>
                  <a:rPr lang="en-IN">
                    <a:noFill/>
                  </a:rPr>
                  <a:t> </a:t>
                </a:r>
              </a:p>
            </p:txBody>
          </p:sp>
        </mc:Fallback>
      </mc:AlternateContent>
    </p:spTree>
    <p:extLst>
      <p:ext uri="{BB962C8B-B14F-4D97-AF65-F5344CB8AC3E}">
        <p14:creationId xmlns:p14="http://schemas.microsoft.com/office/powerpoint/2010/main" val="30008843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0116D6-4F0C-7924-F59E-E329DF76AF00}"/>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xmlns="" id="{D1DE1D72-ABBD-C6DF-164F-8F3475F5DF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3050" y="836580"/>
            <a:ext cx="7425981" cy="4351338"/>
          </a:xfrm>
        </p:spPr>
      </p:pic>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5457960" y="216000"/>
              <a:ext cx="6631920" cy="3431520"/>
            </p14:xfrm>
          </p:contentPart>
        </mc:Choice>
        <mc:Fallback>
          <p:pic>
            <p:nvPicPr>
              <p:cNvPr id="3" name="Ink 2"/>
              <p:cNvPicPr/>
              <p:nvPr/>
            </p:nvPicPr>
            <p:blipFill>
              <a:blip r:embed="rId4"/>
              <a:stretch>
                <a:fillRect/>
              </a:stretch>
            </p:blipFill>
            <p:spPr>
              <a:xfrm>
                <a:off x="5450400" y="203040"/>
                <a:ext cx="6642000" cy="34473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Ink 3"/>
              <p14:cNvContentPartPr/>
              <p14:nvPr/>
            </p14:nvContentPartPr>
            <p14:xfrm>
              <a:off x="373320" y="262080"/>
              <a:ext cx="11819880" cy="6468120"/>
            </p14:xfrm>
          </p:contentPart>
        </mc:Choice>
        <mc:Fallback>
          <p:pic>
            <p:nvPicPr>
              <p:cNvPr id="4" name="Ink 3"/>
              <p:cNvPicPr/>
              <p:nvPr/>
            </p:nvPicPr>
            <p:blipFill>
              <a:blip r:embed="rId6"/>
              <a:stretch>
                <a:fillRect/>
              </a:stretch>
            </p:blipFill>
            <p:spPr>
              <a:xfrm>
                <a:off x="362520" y="253800"/>
                <a:ext cx="11846880" cy="6479280"/>
              </a:xfrm>
              <a:prstGeom prst="rect">
                <a:avLst/>
              </a:prstGeom>
            </p:spPr>
          </p:pic>
        </mc:Fallback>
      </mc:AlternateContent>
    </p:spTree>
    <p:extLst>
      <p:ext uri="{BB962C8B-B14F-4D97-AF65-F5344CB8AC3E}">
        <p14:creationId xmlns:p14="http://schemas.microsoft.com/office/powerpoint/2010/main" val="29184132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2377440" y="212400"/>
              <a:ext cx="7909920" cy="4826880"/>
            </p14:xfrm>
          </p:contentPart>
        </mc:Choice>
        <mc:Fallback>
          <p:pic>
            <p:nvPicPr>
              <p:cNvPr id="4" name="Ink 3"/>
              <p:cNvPicPr/>
              <p:nvPr/>
            </p:nvPicPr>
            <p:blipFill>
              <a:blip r:embed="rId3"/>
              <a:stretch>
                <a:fillRect/>
              </a:stretch>
            </p:blipFill>
            <p:spPr>
              <a:xfrm>
                <a:off x="2365200" y="196920"/>
                <a:ext cx="7925040" cy="4858920"/>
              </a:xfrm>
              <a:prstGeom prst="rect">
                <a:avLst/>
              </a:prstGeom>
            </p:spPr>
          </p:pic>
        </mc:Fallback>
      </mc:AlternateContent>
    </p:spTree>
    <p:extLst>
      <p:ext uri="{BB962C8B-B14F-4D97-AF65-F5344CB8AC3E}">
        <p14:creationId xmlns:p14="http://schemas.microsoft.com/office/powerpoint/2010/main" val="20502090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344B8A-67C1-9226-E473-9B11BCA22E2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0DA20826-3C2B-5015-3CA6-150EC9A362EA}"/>
              </a:ext>
            </a:extLst>
          </p:cNvPr>
          <p:cNvSpPr>
            <a:spLocks noGrp="1"/>
          </p:cNvSpPr>
          <p:nvPr>
            <p:ph idx="1"/>
          </p:nvPr>
        </p:nvSpPr>
        <p:spPr/>
        <p:txBody>
          <a:bodyPr>
            <a:normAutofit/>
          </a:bodyPr>
          <a:lstStyle/>
          <a:p>
            <a:pPr marL="0" indent="0" algn="l">
              <a:buNone/>
              <a:tabLst>
                <a:tab pos="457200" algn="l"/>
                <a:tab pos="685800" algn="l"/>
              </a:tabLst>
            </a:pPr>
            <a:r>
              <a:rPr lang="en-US" sz="1800" b="1" spc="0" dirty="0">
                <a:effectLst/>
                <a:latin typeface="Tahoma" panose="020B0604030504040204" pitchFamily="34" charset="0"/>
                <a:ea typeface="Times New Roman" panose="02020603050405020304" pitchFamily="18" charset="0"/>
                <a:cs typeface="Tahoma" panose="020B0604030504040204" pitchFamily="34" charset="0"/>
              </a:rPr>
              <a:t>a.</a:t>
            </a:r>
            <a:r>
              <a:rPr lang="en-US" sz="1800" spc="0" dirty="0">
                <a:effectLst/>
                <a:latin typeface="Tahoma" panose="020B0604030504040204" pitchFamily="34" charset="0"/>
                <a:ea typeface="Times New Roman" panose="02020603050405020304" pitchFamily="18" charset="0"/>
                <a:cs typeface="Tahoma" panose="020B0604030504040204" pitchFamily="34" charset="0"/>
              </a:rPr>
              <a:t>	</a:t>
            </a:r>
            <a:r>
              <a:rPr lang="en-US" sz="1800" spc="0" dirty="0" err="1">
                <a:effectLst/>
                <a:latin typeface="Tahoma" panose="020B0604030504040204" pitchFamily="34" charset="0"/>
                <a:ea typeface="Times New Roman" panose="02020603050405020304" pitchFamily="18" charset="0"/>
                <a:cs typeface="Tahoma" panose="020B0604030504040204" pitchFamily="34" charset="0"/>
              </a:rPr>
              <a:t>r</a:t>
            </a:r>
            <a:r>
              <a:rPr lang="en-US" sz="1800" spc="0" baseline="-25000" dirty="0" err="1">
                <a:effectLst/>
                <a:latin typeface="Tahoma" panose="020B0604030504040204" pitchFamily="34" charset="0"/>
                <a:ea typeface="Times New Roman" panose="02020603050405020304" pitchFamily="18" charset="0"/>
                <a:cs typeface="Tahoma" panose="020B0604030504040204" pitchFamily="34" charset="0"/>
              </a:rPr>
              <a:t>d</a:t>
            </a:r>
            <a:r>
              <a:rPr lang="en-US" sz="1800" spc="0" dirty="0">
                <a:effectLst/>
                <a:latin typeface="Tahoma" panose="020B0604030504040204" pitchFamily="34" charset="0"/>
                <a:ea typeface="Times New Roman" panose="02020603050405020304" pitchFamily="18" charset="0"/>
                <a:cs typeface="Tahoma" panose="020B0604030504040204" pitchFamily="34" charset="0"/>
              </a:rPr>
              <a:t>(1 – T) = 0.10(1 – 0.3) = 7%.</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indent="0" algn="l">
              <a:buNone/>
            </a:pPr>
            <a:r>
              <a:rPr lang="en-US" sz="1800" spc="0" dirty="0" err="1">
                <a:effectLst/>
                <a:latin typeface="Tahoma" panose="020B0604030504040204" pitchFamily="34" charset="0"/>
                <a:ea typeface="Times New Roman" panose="02020603050405020304" pitchFamily="18" charset="0"/>
                <a:cs typeface="Tahoma" panose="020B0604030504040204" pitchFamily="34" charset="0"/>
              </a:rPr>
              <a:t>r</a:t>
            </a:r>
            <a:r>
              <a:rPr lang="en-US" sz="1800" spc="0" baseline="-25000" dirty="0" err="1">
                <a:effectLst/>
                <a:latin typeface="Tahoma" panose="020B0604030504040204" pitchFamily="34" charset="0"/>
                <a:ea typeface="Times New Roman" panose="02020603050405020304" pitchFamily="18" charset="0"/>
                <a:cs typeface="Tahoma" panose="020B0604030504040204" pitchFamily="34" charset="0"/>
              </a:rPr>
              <a:t>p</a:t>
            </a:r>
            <a:r>
              <a:rPr lang="en-US" sz="1800" spc="0" dirty="0">
                <a:effectLst/>
                <a:latin typeface="Tahoma" panose="020B0604030504040204" pitchFamily="34" charset="0"/>
                <a:ea typeface="Times New Roman" panose="02020603050405020304" pitchFamily="18" charset="0"/>
                <a:cs typeface="Tahoma" panose="020B0604030504040204" pitchFamily="34" charset="0"/>
              </a:rPr>
              <a:t> = $5/$49 = 10.2%.</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indent="0" algn="l">
              <a:buNone/>
            </a:pPr>
            <a:r>
              <a:rPr lang="en-US" sz="1800" spc="0" dirty="0" err="1">
                <a:effectLst/>
                <a:latin typeface="Tahoma" panose="020B0604030504040204" pitchFamily="34" charset="0"/>
                <a:ea typeface="Times New Roman" panose="02020603050405020304" pitchFamily="18" charset="0"/>
                <a:cs typeface="Tahoma" panose="020B0604030504040204" pitchFamily="34" charset="0"/>
              </a:rPr>
              <a:t>r</a:t>
            </a:r>
            <a:r>
              <a:rPr lang="en-US" sz="1800" spc="0" baseline="-25000" dirty="0" err="1">
                <a:effectLst/>
                <a:latin typeface="Tahoma" panose="020B0604030504040204" pitchFamily="34" charset="0"/>
                <a:ea typeface="Times New Roman" panose="02020603050405020304" pitchFamily="18" charset="0"/>
                <a:cs typeface="Tahoma" panose="020B0604030504040204" pitchFamily="34" charset="0"/>
              </a:rPr>
              <a:t>s</a:t>
            </a:r>
            <a:r>
              <a:rPr lang="en-US" sz="1800" spc="0" dirty="0">
                <a:effectLst/>
                <a:latin typeface="Tahoma" panose="020B0604030504040204" pitchFamily="34" charset="0"/>
                <a:ea typeface="Times New Roman" panose="02020603050405020304" pitchFamily="18" charset="0"/>
                <a:cs typeface="Tahoma" panose="020B0604030504040204" pitchFamily="34" charset="0"/>
              </a:rPr>
              <a:t> = $3.50/$36 + 6% = 15.72%.</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marL="0" indent="0" algn="l">
              <a:buNone/>
            </a:pPr>
            <a:r>
              <a:rPr lang="en-US" sz="1800" b="1" spc="0" dirty="0">
                <a:effectLst/>
                <a:latin typeface="Tahoma" panose="020B0604030504040204" pitchFamily="34" charset="0"/>
                <a:ea typeface="Times New Roman" panose="02020603050405020304" pitchFamily="18" charset="0"/>
                <a:cs typeface="Tahoma" panose="020B0604030504040204" pitchFamily="34" charset="0"/>
              </a:rPr>
              <a:t>b.</a:t>
            </a:r>
            <a:r>
              <a:rPr lang="en-US" sz="1800" b="1" dirty="0">
                <a:latin typeface="Tahoma" panose="020B0604030504040204" pitchFamily="34" charset="0"/>
                <a:ea typeface="Times New Roman" panose="02020603050405020304" pitchFamily="18" charset="0"/>
                <a:cs typeface="Tahoma" panose="020B0604030504040204" pitchFamily="34" charset="0"/>
              </a:rPr>
              <a:t> </a:t>
            </a:r>
            <a:r>
              <a:rPr lang="en-US" sz="1800" spc="0" dirty="0">
                <a:effectLst/>
                <a:latin typeface="Tahoma" panose="020B0604030504040204" pitchFamily="34" charset="0"/>
                <a:ea typeface="Times New Roman" panose="02020603050405020304" pitchFamily="18" charset="0"/>
                <a:cs typeface="Tahoma" panose="020B0604030504040204" pitchFamily="34" charset="0"/>
              </a:rPr>
              <a:t>WACC:			After-Tax	          Weighted</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indent="0" algn="l">
              <a:buNone/>
              <a:tabLst>
                <a:tab pos="1543050" algn="l"/>
                <a:tab pos="2743200" algn="ctr"/>
                <a:tab pos="3429000" algn="ctr"/>
                <a:tab pos="3886200" algn="l"/>
                <a:tab pos="4114800" algn="ctr"/>
                <a:tab pos="4343400" algn="l"/>
                <a:tab pos="4800600" algn="ctr"/>
                <a:tab pos="5229225" algn="l"/>
                <a:tab pos="5486400" algn="ctr"/>
                <a:tab pos="5772150" algn="l"/>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Component	Weight	</a:t>
            </a:r>
            <a:r>
              <a:rPr lang="en-US" sz="1800" spc="0" dirty="0">
                <a:effectLst/>
                <a:latin typeface="Tahoma" panose="020B0604030504040204" pitchFamily="34" charset="0"/>
                <a:ea typeface="Times New Roman" panose="02020603050405020304" pitchFamily="18" charset="0"/>
                <a:cs typeface="Tahoma" panose="020B0604030504040204" pitchFamily="34" charset="0"/>
                <a:sym typeface="Symbol" panose="05050102010706020507" pitchFamily="18" charset="2"/>
              </a:rPr>
              <a:t></a:t>
            </a:r>
            <a:r>
              <a:rPr lang="en-US" sz="1800" spc="0" dirty="0">
                <a:effectLst/>
                <a:latin typeface="Tahoma" panose="020B0604030504040204" pitchFamily="34" charset="0"/>
                <a:ea typeface="Times New Roman" panose="02020603050405020304" pitchFamily="18" charset="0"/>
                <a:cs typeface="Tahoma" panose="020B0604030504040204" pitchFamily="34" charset="0"/>
              </a:rPr>
              <a:t>		Cost		=		Cost</a:t>
            </a:r>
            <a:r>
              <a:rPr lang="en-US" sz="1800" u="sng" spc="0" dirty="0">
                <a:effectLst/>
                <a:latin typeface="Tahoma" panose="020B0604030504040204" pitchFamily="34" charset="0"/>
                <a:ea typeface="Times New Roman" panose="02020603050405020304" pitchFamily="18" charset="0"/>
                <a:cs typeface="Tahoma" panose="020B0604030504040204" pitchFamily="34" charset="0"/>
              </a:rPr>
              <a:t>	</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indent="0" algn="l">
              <a:buNone/>
              <a:tabLst>
                <a:tab pos="2686050" algn="dec"/>
                <a:tab pos="4057650" algn="dec"/>
                <a:tab pos="5429250" algn="dec"/>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Debt	0.15	7.00%	1.05%</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indent="0" algn="l">
              <a:buNone/>
              <a:tabLst>
                <a:tab pos="2686050" algn="dec"/>
                <a:tab pos="4057650" algn="dec"/>
                <a:tab pos="5429250" algn="dec"/>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Preferred stock	0.10	10.20	1.02</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indent="0" algn="l">
              <a:buNone/>
              <a:tabLst>
                <a:tab pos="2686050" algn="dec"/>
                <a:tab pos="4057650" algn="dec"/>
                <a:tab pos="5429250" algn="dec"/>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Common stock	0.75	15.72	</a:t>
            </a:r>
            <a:r>
              <a:rPr lang="en-US" sz="1800" u="sng" spc="0" dirty="0">
                <a:effectLst/>
                <a:latin typeface="Tahoma" panose="020B0604030504040204" pitchFamily="34" charset="0"/>
                <a:ea typeface="Times New Roman" panose="02020603050405020304" pitchFamily="18" charset="0"/>
                <a:cs typeface="Tahoma" panose="020B0604030504040204" pitchFamily="34" charset="0"/>
              </a:rPr>
              <a:t>11.79</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indent="0" algn="l">
              <a:buNone/>
              <a:tabLst>
                <a:tab pos="2686050" algn="dec"/>
                <a:tab pos="4743450" algn="l"/>
                <a:tab pos="5429250" algn="dec"/>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		WACC	= </a:t>
            </a:r>
            <a:r>
              <a:rPr lang="en-US" sz="1800" u="dbl" spc="0" dirty="0">
                <a:effectLst/>
                <a:latin typeface="Tahoma" panose="020B0604030504040204" pitchFamily="34" charset="0"/>
                <a:ea typeface="Times New Roman" panose="02020603050405020304" pitchFamily="18" charset="0"/>
                <a:cs typeface="Tahoma" panose="020B0604030504040204" pitchFamily="34" charset="0"/>
              </a:rPr>
              <a:t>13.86</a:t>
            </a:r>
            <a:r>
              <a:rPr lang="en-US" sz="1800" spc="0" dirty="0">
                <a:effectLst/>
                <a:latin typeface="Tahoma" panose="020B0604030504040204" pitchFamily="34" charset="0"/>
                <a:ea typeface="Times New Roman" panose="02020603050405020304" pitchFamily="18" charset="0"/>
                <a:cs typeface="Tahoma" panose="020B0604030504040204" pitchFamily="34" charset="0"/>
              </a:rPr>
              <a:t>%</a:t>
            </a:r>
            <a:endParaRPr lang="en-IN" sz="1800" spc="-10" dirty="0">
              <a:latin typeface="Tahoma" panose="020B0604030504040204" pitchFamily="34" charset="0"/>
              <a:ea typeface="Times New Roman" panose="02020603050405020304" pitchFamily="18" charset="0"/>
              <a:cs typeface="Times New Roman" panose="02020603050405020304" pitchFamily="18" charset="0"/>
            </a:endParaRPr>
          </a:p>
          <a:p>
            <a:pPr marL="457200" indent="0" algn="l">
              <a:buNone/>
              <a:tabLst>
                <a:tab pos="2686050" algn="dec"/>
                <a:tab pos="4743450" algn="l"/>
                <a:tab pos="5429250" algn="dec"/>
              </a:tabLst>
            </a:pPr>
            <a:endParaRPr lang="en-IN" sz="1800" b="1" spc="-1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indent="0" algn="l">
              <a:buNone/>
              <a:tabLst>
                <a:tab pos="2686050" algn="dec"/>
                <a:tab pos="4743450" algn="l"/>
                <a:tab pos="5429250" algn="dec"/>
              </a:tabLst>
            </a:pPr>
            <a:r>
              <a:rPr lang="en-US" sz="1800" b="1" spc="0" dirty="0">
                <a:effectLst/>
                <a:latin typeface="Tahoma" panose="020B0604030504040204" pitchFamily="34" charset="0"/>
                <a:ea typeface="Times New Roman" panose="02020603050405020304" pitchFamily="18" charset="0"/>
                <a:cs typeface="Tahoma" panose="020B0604030504040204" pitchFamily="34" charset="0"/>
              </a:rPr>
              <a:t>c. </a:t>
            </a:r>
            <a:r>
              <a:rPr lang="en-US" sz="1800" spc="0" dirty="0">
                <a:effectLst/>
                <a:latin typeface="Tahoma" panose="020B0604030504040204" pitchFamily="34" charset="0"/>
                <a:ea typeface="Times New Roman" panose="02020603050405020304" pitchFamily="18" charset="0"/>
                <a:cs typeface="Tahoma" panose="020B0604030504040204" pitchFamily="34" charset="0"/>
              </a:rPr>
              <a:t>Projects 1 and 2 will be accepted since their rates of return exceed the WACC.</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endParaRPr lang="en-IN"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012320" y="465840"/>
              <a:ext cx="10852920" cy="4934880"/>
            </p14:xfrm>
          </p:contentPart>
        </mc:Choice>
        <mc:Fallback>
          <p:pic>
            <p:nvPicPr>
              <p:cNvPr id="4" name="Ink 3"/>
              <p:cNvPicPr/>
              <p:nvPr/>
            </p:nvPicPr>
            <p:blipFill>
              <a:blip r:embed="rId3"/>
              <a:stretch>
                <a:fillRect/>
              </a:stretch>
            </p:blipFill>
            <p:spPr>
              <a:xfrm>
                <a:off x="1002600" y="460080"/>
                <a:ext cx="10875960" cy="4952520"/>
              </a:xfrm>
              <a:prstGeom prst="rect">
                <a:avLst/>
              </a:prstGeom>
            </p:spPr>
          </p:pic>
        </mc:Fallback>
      </mc:AlternateContent>
    </p:spTree>
    <p:extLst>
      <p:ext uri="{BB962C8B-B14F-4D97-AF65-F5344CB8AC3E}">
        <p14:creationId xmlns:p14="http://schemas.microsoft.com/office/powerpoint/2010/main" val="23405207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9D1831-10D9-466F-974E-55BEB5757D10}"/>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xmlns="" id="{45595FC1-E854-6E9C-EC44-75867F5BEC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514" y="1129870"/>
            <a:ext cx="11902972" cy="1928160"/>
          </a:xfrm>
        </p:spPr>
      </p:pic>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1944000" y="623880"/>
              <a:ext cx="9566640" cy="4284720"/>
            </p14:xfrm>
          </p:contentPart>
        </mc:Choice>
        <mc:Fallback>
          <p:pic>
            <p:nvPicPr>
              <p:cNvPr id="3" name="Ink 2"/>
              <p:cNvPicPr/>
              <p:nvPr/>
            </p:nvPicPr>
            <p:blipFill>
              <a:blip r:embed="rId4"/>
              <a:stretch>
                <a:fillRect/>
              </a:stretch>
            </p:blipFill>
            <p:spPr>
              <a:xfrm>
                <a:off x="1935360" y="610200"/>
                <a:ext cx="9591840" cy="4302360"/>
              </a:xfrm>
              <a:prstGeom prst="rect">
                <a:avLst/>
              </a:prstGeom>
            </p:spPr>
          </p:pic>
        </mc:Fallback>
      </mc:AlternateContent>
    </p:spTree>
    <p:extLst>
      <p:ext uri="{BB962C8B-B14F-4D97-AF65-F5344CB8AC3E}">
        <p14:creationId xmlns:p14="http://schemas.microsoft.com/office/powerpoint/2010/main" val="3606289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D093C1-178F-00D0-8635-9F51142C0B1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AE1DB31C-D71B-1478-AB39-E36520EE22A5}"/>
              </a:ext>
            </a:extLst>
          </p:cNvPr>
          <p:cNvSpPr>
            <a:spLocks noGrp="1"/>
          </p:cNvSpPr>
          <p:nvPr>
            <p:ph idx="1"/>
          </p:nvPr>
        </p:nvSpPr>
        <p:spPr/>
        <p:txBody>
          <a:bodyPr/>
          <a:lstStyle/>
          <a:p>
            <a:pPr marL="0" indent="0" algn="l">
              <a:buNone/>
              <a:tabLst>
                <a:tab pos="457200" algn="l"/>
                <a:tab pos="571500" algn="l"/>
              </a:tabLst>
            </a:pPr>
            <a:r>
              <a:rPr lang="en-US" sz="1800" spc="0" dirty="0" err="1">
                <a:effectLst/>
                <a:latin typeface="Tahoma" panose="020B0604030504040204" pitchFamily="34" charset="0"/>
                <a:ea typeface="Times New Roman" panose="02020603050405020304" pitchFamily="18" charset="0"/>
                <a:cs typeface="Tahoma" panose="020B0604030504040204" pitchFamily="34" charset="0"/>
              </a:rPr>
              <a:t>r</a:t>
            </a:r>
            <a:r>
              <a:rPr lang="en-US" sz="1800" spc="0" baseline="-25000" dirty="0" err="1">
                <a:effectLst/>
                <a:latin typeface="Tahoma" panose="020B0604030504040204" pitchFamily="34" charset="0"/>
                <a:ea typeface="Times New Roman" panose="02020603050405020304" pitchFamily="18" charset="0"/>
                <a:cs typeface="Tahoma" panose="020B0604030504040204" pitchFamily="34" charset="0"/>
              </a:rPr>
              <a:t>s</a:t>
            </a:r>
            <a:r>
              <a:rPr lang="en-US" sz="1800" spc="0" dirty="0">
                <a:effectLst/>
                <a:latin typeface="Tahoma" panose="020B0604030504040204" pitchFamily="34" charset="0"/>
                <a:ea typeface="Times New Roman" panose="02020603050405020304" pitchFamily="18" charset="0"/>
                <a:cs typeface="Tahoma" panose="020B0604030504040204" pitchFamily="34" charset="0"/>
              </a:rPr>
              <a:t>	= D</a:t>
            </a:r>
            <a:r>
              <a:rPr lang="en-US" sz="1800" spc="0" baseline="-25000" dirty="0">
                <a:effectLst/>
                <a:latin typeface="Tahoma" panose="020B0604030504040204" pitchFamily="34" charset="0"/>
                <a:ea typeface="Times New Roman" panose="02020603050405020304" pitchFamily="18" charset="0"/>
                <a:cs typeface="Tahoma" panose="020B0604030504040204" pitchFamily="34" charset="0"/>
              </a:rPr>
              <a:t>1</a:t>
            </a:r>
            <a:r>
              <a:rPr lang="en-US" sz="1800" spc="0" dirty="0">
                <a:effectLst/>
                <a:latin typeface="Tahoma" panose="020B0604030504040204" pitchFamily="34" charset="0"/>
                <a:ea typeface="Times New Roman" panose="02020603050405020304" pitchFamily="18" charset="0"/>
                <a:cs typeface="Tahoma" panose="020B0604030504040204" pitchFamily="34" charset="0"/>
              </a:rPr>
              <a:t>/P</a:t>
            </a:r>
            <a:r>
              <a:rPr lang="en-US" sz="1800" spc="0" baseline="-25000" dirty="0">
                <a:effectLst/>
                <a:latin typeface="Tahoma" panose="020B0604030504040204" pitchFamily="34" charset="0"/>
                <a:ea typeface="Times New Roman" panose="02020603050405020304" pitchFamily="18" charset="0"/>
                <a:cs typeface="Tahoma" panose="020B0604030504040204" pitchFamily="34" charset="0"/>
              </a:rPr>
              <a:t>0</a:t>
            </a:r>
            <a:r>
              <a:rPr lang="en-US" sz="1800" spc="0" dirty="0">
                <a:effectLst/>
                <a:latin typeface="Tahoma" panose="020B0604030504040204" pitchFamily="34" charset="0"/>
                <a:ea typeface="Times New Roman" panose="02020603050405020304" pitchFamily="18" charset="0"/>
                <a:cs typeface="Tahoma" panose="020B0604030504040204" pitchFamily="34" charset="0"/>
              </a:rPr>
              <a:t> + g</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indent="0" algn="l">
              <a:buNone/>
              <a:tabLst>
                <a:tab pos="457200" algn="l"/>
                <a:tab pos="571500" algn="l"/>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	= $2(1.07)/$24.75 + 7%</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indent="0" algn="l">
              <a:buNone/>
              <a:tabLst>
                <a:tab pos="457200" algn="l"/>
                <a:tab pos="571500" algn="l"/>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	= 8.65% + 7% = 15.65%.</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indent="0" algn="l">
              <a:buNone/>
            </a:pPr>
            <a:r>
              <a:rPr lang="en-US" sz="1800" spc="0" dirty="0">
                <a:effectLst/>
                <a:latin typeface="Tahoma" panose="020B0604030504040204" pitchFamily="34" charset="0"/>
                <a:ea typeface="Times New Roman" panose="02020603050405020304" pitchFamily="18" charset="0"/>
                <a:cs typeface="Tahoma" panose="020B0604030504040204" pitchFamily="34" charset="0"/>
              </a:rPr>
              <a:t> </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indent="0" algn="l">
              <a:buNone/>
            </a:pPr>
            <a:r>
              <a:rPr lang="en-US" sz="1800" spc="0" dirty="0">
                <a:effectLst/>
                <a:latin typeface="Tahoma" panose="020B0604030504040204" pitchFamily="34" charset="0"/>
                <a:ea typeface="Times New Roman" panose="02020603050405020304" pitchFamily="18" charset="0"/>
                <a:cs typeface="Tahoma" panose="020B0604030504040204" pitchFamily="34" charset="0"/>
              </a:rPr>
              <a:t>WACC = w</a:t>
            </a:r>
            <a:r>
              <a:rPr lang="en-US" sz="1800" spc="0" baseline="-25000" dirty="0">
                <a:effectLst/>
                <a:latin typeface="Tahoma" panose="020B0604030504040204" pitchFamily="34" charset="0"/>
                <a:ea typeface="Times New Roman" panose="02020603050405020304" pitchFamily="18" charset="0"/>
                <a:cs typeface="Tahoma" panose="020B0604030504040204" pitchFamily="34" charset="0"/>
              </a:rPr>
              <a:t>d</a:t>
            </a:r>
            <a:r>
              <a:rPr lang="en-US" sz="1800" spc="0" dirty="0">
                <a:effectLst/>
                <a:latin typeface="Tahoma" panose="020B0604030504040204" pitchFamily="34" charset="0"/>
                <a:ea typeface="Times New Roman" panose="02020603050405020304" pitchFamily="18" charset="0"/>
                <a:cs typeface="Tahoma" panose="020B0604030504040204" pitchFamily="34" charset="0"/>
              </a:rPr>
              <a:t>(</a:t>
            </a:r>
            <a:r>
              <a:rPr lang="en-US" sz="1800" spc="0" dirty="0" err="1">
                <a:effectLst/>
                <a:latin typeface="Tahoma" panose="020B0604030504040204" pitchFamily="34" charset="0"/>
                <a:ea typeface="Times New Roman" panose="02020603050405020304" pitchFamily="18" charset="0"/>
                <a:cs typeface="Tahoma" panose="020B0604030504040204" pitchFamily="34" charset="0"/>
              </a:rPr>
              <a:t>r</a:t>
            </a:r>
            <a:r>
              <a:rPr lang="en-US" sz="1800" spc="0" baseline="-25000" dirty="0" err="1">
                <a:effectLst/>
                <a:latin typeface="Tahoma" panose="020B0604030504040204" pitchFamily="34" charset="0"/>
                <a:ea typeface="Times New Roman" panose="02020603050405020304" pitchFamily="18" charset="0"/>
                <a:cs typeface="Tahoma" panose="020B0604030504040204" pitchFamily="34" charset="0"/>
              </a:rPr>
              <a:t>d</a:t>
            </a:r>
            <a:r>
              <a:rPr lang="en-US" sz="1800" spc="0" dirty="0">
                <a:effectLst/>
                <a:latin typeface="Tahoma" panose="020B0604030504040204" pitchFamily="34" charset="0"/>
                <a:ea typeface="Times New Roman" panose="02020603050405020304" pitchFamily="18" charset="0"/>
                <a:cs typeface="Tahoma" panose="020B0604030504040204" pitchFamily="34" charset="0"/>
              </a:rPr>
              <a:t>)(1 – T) + </a:t>
            </a:r>
            <a:r>
              <a:rPr lang="en-US" sz="1800" spc="0" dirty="0" err="1">
                <a:effectLst/>
                <a:latin typeface="Tahoma" panose="020B0604030504040204" pitchFamily="34" charset="0"/>
                <a:ea typeface="Times New Roman" panose="02020603050405020304" pitchFamily="18" charset="0"/>
                <a:cs typeface="Tahoma" panose="020B0604030504040204" pitchFamily="34" charset="0"/>
              </a:rPr>
              <a:t>w</a:t>
            </a:r>
            <a:r>
              <a:rPr lang="en-US" sz="1800" spc="0" baseline="-25000" dirty="0" err="1">
                <a:effectLst/>
                <a:latin typeface="Tahoma" panose="020B0604030504040204" pitchFamily="34" charset="0"/>
                <a:ea typeface="Times New Roman" panose="02020603050405020304" pitchFamily="18" charset="0"/>
                <a:cs typeface="Tahoma" panose="020B0604030504040204" pitchFamily="34" charset="0"/>
              </a:rPr>
              <a:t>c</a:t>
            </a:r>
            <a:r>
              <a:rPr lang="en-US" sz="1800" spc="0" dirty="0">
                <a:effectLst/>
                <a:latin typeface="Tahoma" panose="020B0604030504040204" pitchFamily="34" charset="0"/>
                <a:ea typeface="Times New Roman" panose="02020603050405020304" pitchFamily="18" charset="0"/>
                <a:cs typeface="Tahoma" panose="020B0604030504040204" pitchFamily="34" charset="0"/>
              </a:rPr>
              <a:t>(</a:t>
            </a:r>
            <a:r>
              <a:rPr lang="en-US" sz="1800" spc="0" dirty="0" err="1">
                <a:effectLst/>
                <a:latin typeface="Tahoma" panose="020B0604030504040204" pitchFamily="34" charset="0"/>
                <a:ea typeface="Times New Roman" panose="02020603050405020304" pitchFamily="18" charset="0"/>
                <a:cs typeface="Tahoma" panose="020B0604030504040204" pitchFamily="34" charset="0"/>
              </a:rPr>
              <a:t>r</a:t>
            </a:r>
            <a:r>
              <a:rPr lang="en-US" sz="1800" spc="0" baseline="-25000" dirty="0" err="1">
                <a:effectLst/>
                <a:latin typeface="Tahoma" panose="020B0604030504040204" pitchFamily="34" charset="0"/>
                <a:ea typeface="Times New Roman" panose="02020603050405020304" pitchFamily="18" charset="0"/>
                <a:cs typeface="Tahoma" panose="020B0604030504040204" pitchFamily="34" charset="0"/>
              </a:rPr>
              <a:t>s</a:t>
            </a:r>
            <a:r>
              <a:rPr lang="en-US" sz="1800" spc="0" dirty="0">
                <a:effectLst/>
                <a:latin typeface="Tahoma" panose="020B0604030504040204" pitchFamily="34" charset="0"/>
                <a:ea typeface="Times New Roman" panose="02020603050405020304" pitchFamily="18" charset="0"/>
                <a:cs typeface="Tahoma" panose="020B0604030504040204" pitchFamily="34" charset="0"/>
              </a:rPr>
              <a:t>); </a:t>
            </a:r>
            <a:r>
              <a:rPr lang="en-US" sz="1800" spc="0" dirty="0" err="1">
                <a:effectLst/>
                <a:latin typeface="Tahoma" panose="020B0604030504040204" pitchFamily="34" charset="0"/>
                <a:ea typeface="Times New Roman" panose="02020603050405020304" pitchFamily="18" charset="0"/>
                <a:cs typeface="Tahoma" panose="020B0604030504040204" pitchFamily="34" charset="0"/>
              </a:rPr>
              <a:t>w</a:t>
            </a:r>
            <a:r>
              <a:rPr lang="en-US" sz="1800" spc="0" baseline="-25000" dirty="0" err="1">
                <a:effectLst/>
                <a:latin typeface="Tahoma" panose="020B0604030504040204" pitchFamily="34" charset="0"/>
                <a:ea typeface="Times New Roman" panose="02020603050405020304" pitchFamily="18" charset="0"/>
                <a:cs typeface="Tahoma" panose="020B0604030504040204" pitchFamily="34" charset="0"/>
              </a:rPr>
              <a:t>c</a:t>
            </a:r>
            <a:r>
              <a:rPr lang="en-US" sz="1800" spc="0" dirty="0">
                <a:effectLst/>
                <a:latin typeface="Tahoma" panose="020B0604030504040204" pitchFamily="34" charset="0"/>
                <a:ea typeface="Times New Roman" panose="02020603050405020304" pitchFamily="18" charset="0"/>
                <a:cs typeface="Tahoma" panose="020B0604030504040204" pitchFamily="34" charset="0"/>
              </a:rPr>
              <a:t> = 1 – w</a:t>
            </a:r>
            <a:r>
              <a:rPr lang="en-US" sz="1800" spc="0" baseline="-25000" dirty="0">
                <a:effectLst/>
                <a:latin typeface="Tahoma" panose="020B0604030504040204" pitchFamily="34" charset="0"/>
                <a:ea typeface="Times New Roman" panose="02020603050405020304" pitchFamily="18" charset="0"/>
                <a:cs typeface="Tahoma" panose="020B0604030504040204" pitchFamily="34" charset="0"/>
              </a:rPr>
              <a:t>d</a:t>
            </a:r>
            <a:r>
              <a:rPr lang="en-US" sz="1800" spc="0" dirty="0">
                <a:effectLst/>
                <a:latin typeface="Tahoma" panose="020B0604030504040204" pitchFamily="34" charset="0"/>
                <a:ea typeface="Times New Roman" panose="02020603050405020304" pitchFamily="18" charset="0"/>
                <a:cs typeface="Tahoma" panose="020B0604030504040204" pitchFamily="34" charset="0"/>
              </a:rPr>
              <a:t>.</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indent="0" algn="l">
              <a:buNone/>
              <a:tabLst>
                <a:tab pos="857250" algn="r"/>
                <a:tab pos="914400" algn="l"/>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 </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indent="0" algn="l">
              <a:buNone/>
              <a:tabLst>
                <a:tab pos="914400" algn="r"/>
                <a:tab pos="971550" algn="l"/>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	13.95%	= w</a:t>
            </a:r>
            <a:r>
              <a:rPr lang="en-US" sz="1800" spc="0" baseline="-25000" dirty="0">
                <a:effectLst/>
                <a:latin typeface="Tahoma" panose="020B0604030504040204" pitchFamily="34" charset="0"/>
                <a:ea typeface="Times New Roman" panose="02020603050405020304" pitchFamily="18" charset="0"/>
                <a:cs typeface="Tahoma" panose="020B0604030504040204" pitchFamily="34" charset="0"/>
              </a:rPr>
              <a:t>d</a:t>
            </a:r>
            <a:r>
              <a:rPr lang="en-US" sz="1800" spc="0" dirty="0">
                <a:effectLst/>
                <a:latin typeface="Tahoma" panose="020B0604030504040204" pitchFamily="34" charset="0"/>
                <a:ea typeface="Times New Roman" panose="02020603050405020304" pitchFamily="18" charset="0"/>
                <a:cs typeface="Tahoma" panose="020B0604030504040204" pitchFamily="34" charset="0"/>
              </a:rPr>
              <a:t>(11%)(1 – 0.35) + (1 – w</a:t>
            </a:r>
            <a:r>
              <a:rPr lang="en-US" sz="1800" spc="0" baseline="-25000" dirty="0">
                <a:effectLst/>
                <a:latin typeface="Tahoma" panose="020B0604030504040204" pitchFamily="34" charset="0"/>
                <a:ea typeface="Times New Roman" panose="02020603050405020304" pitchFamily="18" charset="0"/>
                <a:cs typeface="Tahoma" panose="020B0604030504040204" pitchFamily="34" charset="0"/>
              </a:rPr>
              <a:t>d</a:t>
            </a:r>
            <a:r>
              <a:rPr lang="en-US" sz="1800" spc="0" dirty="0">
                <a:effectLst/>
                <a:latin typeface="Tahoma" panose="020B0604030504040204" pitchFamily="34" charset="0"/>
                <a:ea typeface="Times New Roman" panose="02020603050405020304" pitchFamily="18" charset="0"/>
                <a:cs typeface="Tahoma" panose="020B0604030504040204" pitchFamily="34" charset="0"/>
              </a:rPr>
              <a:t>)(15.65%)</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indent="0" algn="l">
              <a:buNone/>
              <a:tabLst>
                <a:tab pos="914400" algn="r"/>
                <a:tab pos="971550" algn="l"/>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	0.1395	= 0.0715w</a:t>
            </a:r>
            <a:r>
              <a:rPr lang="en-US" sz="1800" spc="0" baseline="-25000" dirty="0">
                <a:effectLst/>
                <a:latin typeface="Tahoma" panose="020B0604030504040204" pitchFamily="34" charset="0"/>
                <a:ea typeface="Times New Roman" panose="02020603050405020304" pitchFamily="18" charset="0"/>
                <a:cs typeface="Tahoma" panose="020B0604030504040204" pitchFamily="34" charset="0"/>
              </a:rPr>
              <a:t>d</a:t>
            </a:r>
            <a:r>
              <a:rPr lang="en-US" sz="1800" spc="0" dirty="0">
                <a:effectLst/>
                <a:latin typeface="Tahoma" panose="020B0604030504040204" pitchFamily="34" charset="0"/>
                <a:ea typeface="Times New Roman" panose="02020603050405020304" pitchFamily="18" charset="0"/>
                <a:cs typeface="Tahoma" panose="020B0604030504040204" pitchFamily="34" charset="0"/>
              </a:rPr>
              <a:t> + 0.1565 – 0.1565w</a:t>
            </a:r>
            <a:r>
              <a:rPr lang="en-US" sz="1800" spc="0" baseline="-25000" dirty="0">
                <a:effectLst/>
                <a:latin typeface="Tahoma" panose="020B0604030504040204" pitchFamily="34" charset="0"/>
                <a:ea typeface="Times New Roman" panose="02020603050405020304" pitchFamily="18" charset="0"/>
                <a:cs typeface="Tahoma" panose="020B0604030504040204" pitchFamily="34" charset="0"/>
              </a:rPr>
              <a:t>d</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indent="0" algn="l">
              <a:buNone/>
              <a:tabLst>
                <a:tab pos="914400" algn="r"/>
                <a:tab pos="971550" algn="l"/>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	-0.017	= -0.085w</a:t>
            </a:r>
            <a:r>
              <a:rPr lang="en-US" sz="1800" spc="0" baseline="-25000" dirty="0">
                <a:effectLst/>
                <a:latin typeface="Tahoma" panose="020B0604030504040204" pitchFamily="34" charset="0"/>
                <a:ea typeface="Times New Roman" panose="02020603050405020304" pitchFamily="18" charset="0"/>
                <a:cs typeface="Tahoma" panose="020B0604030504040204" pitchFamily="34" charset="0"/>
              </a:rPr>
              <a:t>d</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indent="0" algn="l">
              <a:spcAft>
                <a:spcPts val="2400"/>
              </a:spcAft>
              <a:buNone/>
              <a:tabLst>
                <a:tab pos="914400" algn="r"/>
                <a:tab pos="971550" algn="l"/>
              </a:tabLst>
            </a:pPr>
            <a:r>
              <a:rPr lang="en-US" sz="1800" spc="0" dirty="0">
                <a:effectLst/>
                <a:latin typeface="Tahoma" panose="020B0604030504040204" pitchFamily="34" charset="0"/>
                <a:ea typeface="Times New Roman" panose="02020603050405020304" pitchFamily="18" charset="0"/>
                <a:cs typeface="Tahoma" panose="020B0604030504040204" pitchFamily="34" charset="0"/>
              </a:rPr>
              <a:t>	w</a:t>
            </a:r>
            <a:r>
              <a:rPr lang="en-US" sz="1800" spc="0" baseline="-25000" dirty="0">
                <a:effectLst/>
                <a:latin typeface="Tahoma" panose="020B0604030504040204" pitchFamily="34" charset="0"/>
                <a:ea typeface="Times New Roman" panose="02020603050405020304" pitchFamily="18" charset="0"/>
                <a:cs typeface="Tahoma" panose="020B0604030504040204" pitchFamily="34" charset="0"/>
              </a:rPr>
              <a:t>d</a:t>
            </a:r>
            <a:r>
              <a:rPr lang="en-US" sz="1800" spc="0" dirty="0">
                <a:effectLst/>
                <a:latin typeface="Tahoma" panose="020B0604030504040204" pitchFamily="34" charset="0"/>
                <a:ea typeface="Times New Roman" panose="02020603050405020304" pitchFamily="18" charset="0"/>
                <a:cs typeface="Tahoma" panose="020B0604030504040204" pitchFamily="34" charset="0"/>
              </a:rPr>
              <a:t>	= 0.20 = 20%.</a:t>
            </a:r>
            <a:endParaRPr lang="en-IN" sz="1800" spc="-10" dirty="0">
              <a:effectLst/>
              <a:latin typeface="Tahoma" panose="020B0604030504040204" pitchFamily="34" charset="0"/>
              <a:ea typeface="Times New Roman" panose="02020603050405020304" pitchFamily="18" charset="0"/>
              <a:cs typeface="Times New Roman" panose="02020603050405020304" pitchFamily="18" charset="0"/>
            </a:endParaRPr>
          </a:p>
          <a:p>
            <a:pPr marL="0" indent="0">
              <a:buNone/>
            </a:pPr>
            <a:endParaRPr lang="en-IN"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866520" y="1944720"/>
              <a:ext cx="7686720" cy="4174920"/>
            </p14:xfrm>
          </p:contentPart>
        </mc:Choice>
        <mc:Fallback>
          <p:pic>
            <p:nvPicPr>
              <p:cNvPr id="4" name="Ink 3"/>
              <p:cNvPicPr/>
              <p:nvPr/>
            </p:nvPicPr>
            <p:blipFill>
              <a:blip r:embed="rId3"/>
              <a:stretch>
                <a:fillRect/>
              </a:stretch>
            </p:blipFill>
            <p:spPr>
              <a:xfrm>
                <a:off x="862200" y="1942200"/>
                <a:ext cx="7696080" cy="4193640"/>
              </a:xfrm>
              <a:prstGeom prst="rect">
                <a:avLst/>
              </a:prstGeom>
            </p:spPr>
          </p:pic>
        </mc:Fallback>
      </mc:AlternateContent>
    </p:spTree>
    <p:extLst>
      <p:ext uri="{BB962C8B-B14F-4D97-AF65-F5344CB8AC3E}">
        <p14:creationId xmlns:p14="http://schemas.microsoft.com/office/powerpoint/2010/main" val="40554625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30583C-B0C8-4B82-17B8-C6959D069945}"/>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xmlns="" id="{791A2AF4-D0A2-76B7-6010-6F03ADAF75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9913" y="1690688"/>
            <a:ext cx="11338043" cy="2573402"/>
          </a:xfrm>
        </p:spPr>
      </p:pic>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6640560" y="4368600"/>
              <a:ext cx="412920" cy="583560"/>
            </p14:xfrm>
          </p:contentPart>
        </mc:Choice>
        <mc:Fallback>
          <p:pic>
            <p:nvPicPr>
              <p:cNvPr id="3" name="Ink 2"/>
              <p:cNvPicPr/>
              <p:nvPr/>
            </p:nvPicPr>
            <p:blipFill>
              <a:blip r:embed="rId4"/>
              <a:stretch>
                <a:fillRect/>
              </a:stretch>
            </p:blipFill>
            <p:spPr>
              <a:xfrm>
                <a:off x="6631560" y="4357440"/>
                <a:ext cx="433080" cy="597240"/>
              </a:xfrm>
              <a:prstGeom prst="rect">
                <a:avLst/>
              </a:prstGeom>
            </p:spPr>
          </p:pic>
        </mc:Fallback>
      </mc:AlternateContent>
    </p:spTree>
    <p:extLst>
      <p:ext uri="{BB962C8B-B14F-4D97-AF65-F5344CB8AC3E}">
        <p14:creationId xmlns:p14="http://schemas.microsoft.com/office/powerpoint/2010/main" val="4646093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130162-F6B4-746A-AC48-A2584336069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16A687EB-B1A7-4B61-D0A6-541EF0ABB829}"/>
              </a:ext>
            </a:extLst>
          </p:cNvPr>
          <p:cNvSpPr>
            <a:spLocks noGrp="1"/>
          </p:cNvSpPr>
          <p:nvPr>
            <p:ph idx="1"/>
          </p:nvPr>
        </p:nvSpPr>
        <p:spPr/>
        <p:txBody>
          <a:bodyPr>
            <a:normAutofit/>
          </a:bodyPr>
          <a:lstStyle/>
          <a:p>
            <a:r>
              <a:rPr lang="en-US" sz="2400" spc="0" dirty="0">
                <a:effectLst/>
                <a:ea typeface="Tahoma" panose="020B0604030504040204" pitchFamily="34" charset="0"/>
                <a:cs typeface="Tahoma" panose="020B0604030504040204" pitchFamily="34" charset="0"/>
              </a:rPr>
              <a:t>If the investment requires $5.9 million, that means it requires $3.54 million (60%) of common equity and $2.36 million (40%) of debt.  In this scenario, the firm would exhaust its $2 million of retained earnings and be forced to raise new stock at a cost of 15%.  Needing $2.36 million in debt, the firm could get by raising debt at only 10%.  Therefore, its weighted average cost of capital is:  WACC = 0.4(10%)(1 – 0.4) + 0.6(15%) = 11.4%.</a:t>
            </a:r>
            <a:endParaRPr lang="en-IN" sz="2400" spc="-10" dirty="0">
              <a:effectLst/>
              <a:ea typeface="Tahoma" panose="020B0604030504040204" pitchFamily="34" charset="0"/>
              <a:cs typeface="Tahoma" panose="020B0604030504040204" pitchFamily="34" charset="0"/>
            </a:endParaRPr>
          </a:p>
          <a:p>
            <a:endParaRPr lang="en-IN" sz="3600" dirty="0">
              <a:ea typeface="Tahoma" panose="020B0604030504040204" pitchFamily="34" charset="0"/>
              <a:cs typeface="Tahoma" panose="020B0604030504040204" pitchFamily="34" charset="0"/>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5728320" y="3583080"/>
              <a:ext cx="3758040" cy="1168200"/>
            </p14:xfrm>
          </p:contentPart>
        </mc:Choice>
        <mc:Fallback>
          <p:pic>
            <p:nvPicPr>
              <p:cNvPr id="4" name="Ink 3"/>
              <p:cNvPicPr/>
              <p:nvPr/>
            </p:nvPicPr>
            <p:blipFill>
              <a:blip r:embed="rId3"/>
              <a:stretch>
                <a:fillRect/>
              </a:stretch>
            </p:blipFill>
            <p:spPr>
              <a:xfrm>
                <a:off x="5720040" y="3570480"/>
                <a:ext cx="3778560" cy="1184400"/>
              </a:xfrm>
              <a:prstGeom prst="rect">
                <a:avLst/>
              </a:prstGeom>
            </p:spPr>
          </p:pic>
        </mc:Fallback>
      </mc:AlternateContent>
    </p:spTree>
    <p:extLst>
      <p:ext uri="{BB962C8B-B14F-4D97-AF65-F5344CB8AC3E}">
        <p14:creationId xmlns:p14="http://schemas.microsoft.com/office/powerpoint/2010/main" val="19043191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xmlns="" id="{8D74B5A2-8FF0-FB3B-729F-6C9FEB3C7997}"/>
              </a:ext>
            </a:extLst>
          </p:cNvPr>
          <p:cNvPicPr>
            <a:picLocks noChangeAspect="1"/>
          </p:cNvPicPr>
          <p:nvPr/>
        </p:nvPicPr>
        <p:blipFill rotWithShape="1">
          <a:blip r:embed="rId2">
            <a:alphaModFix amt="35000"/>
          </a:blip>
          <a:srcRect b="15730"/>
          <a:stretch/>
        </p:blipFill>
        <p:spPr>
          <a:xfrm>
            <a:off x="20" y="1"/>
            <a:ext cx="12191980" cy="6857999"/>
          </a:xfrm>
          <a:prstGeom prst="rect">
            <a:avLst/>
          </a:prstGeom>
        </p:spPr>
      </p:pic>
      <p:sp>
        <p:nvSpPr>
          <p:cNvPr id="2" name="Title 1">
            <a:extLst>
              <a:ext uri="{FF2B5EF4-FFF2-40B4-BE49-F238E27FC236}">
                <a16:creationId xmlns:a16="http://schemas.microsoft.com/office/drawing/2014/main" xmlns="" id="{8647D953-1124-357F-E3B6-91329E85A70D}"/>
              </a:ext>
            </a:extLst>
          </p:cNvPr>
          <p:cNvSpPr>
            <a:spLocks noGrp="1"/>
          </p:cNvSpPr>
          <p:nvPr>
            <p:ph type="title"/>
          </p:nvPr>
        </p:nvSpPr>
        <p:spPr>
          <a:xfrm>
            <a:off x="838201" y="1065862"/>
            <a:ext cx="3313164" cy="4726276"/>
          </a:xfrm>
        </p:spPr>
        <p:txBody>
          <a:bodyPr>
            <a:normAutofit/>
          </a:bodyPr>
          <a:lstStyle/>
          <a:p>
            <a:pPr algn="r"/>
            <a:r>
              <a:rPr lang="en-IN" sz="4000">
                <a:solidFill>
                  <a:srgbClr val="FFFFFF"/>
                </a:solidFill>
              </a:rPr>
              <a:t>Debt Finance –Pros and Cons</a:t>
            </a:r>
          </a:p>
        </p:txBody>
      </p:sp>
      <p:cxnSp>
        <p:nvCxnSpPr>
          <p:cNvPr id="12" name="Straight Connector 11">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xmlns="" id="{683150FA-5281-D708-63C3-EF7DF18E8B24}"/>
              </a:ext>
            </a:extLst>
          </p:cNvPr>
          <p:cNvGraphicFramePr>
            <a:graphicFrameLocks noGrp="1"/>
          </p:cNvGraphicFramePr>
          <p:nvPr>
            <p:ph idx="1"/>
            <p:extLst>
              <p:ext uri="{D42A27DB-BD31-4B8C-83A1-F6EECF244321}">
                <p14:modId xmlns:p14="http://schemas.microsoft.com/office/powerpoint/2010/main" val="3057729947"/>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AlternateContent xmlns:mc="http://schemas.openxmlformats.org/markup-compatibility/2006">
        <mc:Choice xmlns:p14="http://schemas.microsoft.com/office/powerpoint/2010/main" Requires="p14">
          <p:contentPart p14:bwMode="auto" r:id="rId8">
            <p14:nvContentPartPr>
              <p14:cNvPr id="3" name="Ink 2"/>
              <p14:cNvContentPartPr/>
              <p14:nvPr/>
            </p14:nvContentPartPr>
            <p14:xfrm>
              <a:off x="552960" y="82080"/>
              <a:ext cx="9202680" cy="6207480"/>
            </p14:xfrm>
          </p:contentPart>
        </mc:Choice>
        <mc:Fallback>
          <p:pic>
            <p:nvPicPr>
              <p:cNvPr id="3" name="Ink 2"/>
              <p:cNvPicPr/>
              <p:nvPr/>
            </p:nvPicPr>
            <p:blipFill>
              <a:blip r:embed="rId9"/>
              <a:stretch>
                <a:fillRect/>
              </a:stretch>
            </p:blipFill>
            <p:spPr>
              <a:xfrm>
                <a:off x="542160" y="65520"/>
                <a:ext cx="9227160" cy="6239520"/>
              </a:xfrm>
              <a:prstGeom prst="rect">
                <a:avLst/>
              </a:prstGeom>
            </p:spPr>
          </p:pic>
        </mc:Fallback>
      </mc:AlternateContent>
    </p:spTree>
    <p:extLst>
      <p:ext uri="{BB962C8B-B14F-4D97-AF65-F5344CB8AC3E}">
        <p14:creationId xmlns:p14="http://schemas.microsoft.com/office/powerpoint/2010/main" val="106749530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GRectangle">
            <a:extLst>
              <a:ext uri="{FF2B5EF4-FFF2-40B4-BE49-F238E27FC236}">
                <a16:creationId xmlns:a16="http://schemas.microsoft.com/office/drawing/2014/main" xmlns="" id="{25E8815A-9407-4234-B08F-A1E49DCD7F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xmlns="" id="{AD72D4D1-076F-49D3-9889-EFC4F6D7CA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Calculator, pen, compass, money and a paper with graphs printed on it">
            <a:extLst>
              <a:ext uri="{FF2B5EF4-FFF2-40B4-BE49-F238E27FC236}">
                <a16:creationId xmlns:a16="http://schemas.microsoft.com/office/drawing/2014/main" xmlns="" id="{CF9BA3AB-5C49-571F-4117-0594EE594BE5}"/>
              </a:ext>
            </a:extLst>
          </p:cNvPr>
          <p:cNvPicPr>
            <a:picLocks noChangeAspect="1"/>
          </p:cNvPicPr>
          <p:nvPr/>
        </p:nvPicPr>
        <p:blipFill rotWithShape="1">
          <a:blip r:embed="rId2">
            <a:alphaModFix amt="50000"/>
          </a:blip>
          <a:srcRect b="6639"/>
          <a:stretch/>
        </p:blipFill>
        <p:spPr>
          <a:xfrm>
            <a:off x="20" y="1"/>
            <a:ext cx="12191980" cy="6857999"/>
          </a:xfrm>
          <a:prstGeom prst="rect">
            <a:avLst/>
          </a:prstGeom>
        </p:spPr>
      </p:pic>
      <p:sp>
        <p:nvSpPr>
          <p:cNvPr id="2" name="Title 1">
            <a:extLst>
              <a:ext uri="{FF2B5EF4-FFF2-40B4-BE49-F238E27FC236}">
                <a16:creationId xmlns:a16="http://schemas.microsoft.com/office/drawing/2014/main" xmlns="" id="{27C6AE98-3EE5-9D30-0B57-92B625A64F9C}"/>
              </a:ext>
            </a:extLst>
          </p:cNvPr>
          <p:cNvSpPr>
            <a:spLocks noGrp="1"/>
          </p:cNvSpPr>
          <p:nvPr>
            <p:ph type="title"/>
          </p:nvPr>
        </p:nvSpPr>
        <p:spPr>
          <a:xfrm>
            <a:off x="838200" y="963877"/>
            <a:ext cx="3494362" cy="4930246"/>
          </a:xfrm>
        </p:spPr>
        <p:txBody>
          <a:bodyPr>
            <a:normAutofit/>
          </a:bodyPr>
          <a:lstStyle/>
          <a:p>
            <a:pPr algn="r"/>
            <a:r>
              <a:rPr lang="en-IN">
                <a:solidFill>
                  <a:schemeClr val="bg1"/>
                </a:solidFill>
              </a:rPr>
              <a:t>Capital Structure</a:t>
            </a:r>
          </a:p>
        </p:txBody>
      </p:sp>
      <p:sp>
        <p:nvSpPr>
          <p:cNvPr id="13" name="!!Line">
            <a:extLst>
              <a:ext uri="{FF2B5EF4-FFF2-40B4-BE49-F238E27FC236}">
                <a16:creationId xmlns:a16="http://schemas.microsoft.com/office/drawing/2014/main" xmlns="" id="{C9C56819-FD02-4626-ABF5-85C7463C99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40580" y="2057400"/>
            <a:ext cx="27432"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2A032765-6F3D-D371-E096-71BE259F292B}"/>
              </a:ext>
            </a:extLst>
          </p:cNvPr>
          <p:cNvSpPr>
            <a:spLocks noGrp="1"/>
          </p:cNvSpPr>
          <p:nvPr>
            <p:ph idx="1"/>
          </p:nvPr>
        </p:nvSpPr>
        <p:spPr>
          <a:xfrm>
            <a:off x="4976031" y="963877"/>
            <a:ext cx="6377769" cy="4930246"/>
          </a:xfrm>
        </p:spPr>
        <p:txBody>
          <a:bodyPr anchor="ctr">
            <a:normAutofit/>
          </a:bodyPr>
          <a:lstStyle/>
          <a:p>
            <a:r>
              <a:rPr lang="en-IN" sz="2400" dirty="0">
                <a:solidFill>
                  <a:schemeClr val="bg1"/>
                </a:solidFill>
              </a:rPr>
              <a:t>The choice of the firm regarding the amount of debt to hold relative to equity</a:t>
            </a:r>
          </a:p>
          <a:p>
            <a:r>
              <a:rPr lang="en-IN" sz="2400" dirty="0">
                <a:solidFill>
                  <a:schemeClr val="bg1"/>
                </a:solidFill>
              </a:rPr>
              <a:t>Financial Leverage high when debt is high</a:t>
            </a:r>
          </a:p>
          <a:p>
            <a:pPr marL="0" indent="0">
              <a:buNone/>
            </a:pPr>
            <a:endParaRPr lang="en-IN" sz="2400" dirty="0">
              <a:solidFill>
                <a:schemeClr val="bg1"/>
              </a:solidFill>
            </a:endParaRPr>
          </a:p>
          <a:p>
            <a:pPr marL="0" indent="0">
              <a:buNone/>
            </a:pPr>
            <a:r>
              <a:rPr lang="en-IN" sz="2400" dirty="0">
                <a:solidFill>
                  <a:schemeClr val="bg1"/>
                </a:solidFill>
              </a:rPr>
              <a:t>	Puzzling question for managers and researchers</a:t>
            </a:r>
          </a:p>
          <a:p>
            <a:pPr marL="0" indent="0">
              <a:buNone/>
            </a:pPr>
            <a:endParaRPr lang="en-IN" sz="2400" dirty="0">
              <a:solidFill>
                <a:schemeClr val="bg1"/>
              </a:solidFill>
            </a:endParaRPr>
          </a:p>
          <a:p>
            <a:pPr marL="0" indent="0">
              <a:buNone/>
            </a:pPr>
            <a:r>
              <a:rPr lang="en-IN" sz="2400" dirty="0">
                <a:solidFill>
                  <a:schemeClr val="bg1"/>
                </a:solidFill>
              </a:rPr>
              <a:t>“Whether the changes in capital structure impacts the cost of capital and value of the firm?”</a:t>
            </a:r>
          </a:p>
        </p:txBody>
      </p:sp>
      <mc:AlternateContent xmlns:mc="http://schemas.openxmlformats.org/markup-compatibility/2006">
        <mc:Choice xmlns:p14="http://schemas.microsoft.com/office/powerpoint/2010/main" Requires="p14">
          <p:contentPart p14:bwMode="auto" r:id="rId3">
            <p14:nvContentPartPr>
              <p14:cNvPr id="4" name="Ink 3"/>
              <p14:cNvContentPartPr/>
              <p14:nvPr/>
            </p14:nvContentPartPr>
            <p14:xfrm>
              <a:off x="5640480" y="1953720"/>
              <a:ext cx="5278680" cy="4071240"/>
            </p14:xfrm>
          </p:contentPart>
        </mc:Choice>
        <mc:Fallback>
          <p:pic>
            <p:nvPicPr>
              <p:cNvPr id="4" name="Ink 3"/>
              <p:cNvPicPr/>
              <p:nvPr/>
            </p:nvPicPr>
            <p:blipFill>
              <a:blip r:embed="rId4"/>
              <a:stretch>
                <a:fillRect/>
              </a:stretch>
            </p:blipFill>
            <p:spPr>
              <a:xfrm>
                <a:off x="5637240" y="1941480"/>
                <a:ext cx="5291280" cy="4096440"/>
              </a:xfrm>
              <a:prstGeom prst="rect">
                <a:avLst/>
              </a:prstGeom>
            </p:spPr>
          </p:pic>
        </mc:Fallback>
      </mc:AlternateContent>
    </p:spTree>
    <p:extLst>
      <p:ext uri="{BB962C8B-B14F-4D97-AF65-F5344CB8AC3E}">
        <p14:creationId xmlns:p14="http://schemas.microsoft.com/office/powerpoint/2010/main" val="16661111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AD72D4D1-076F-49D3-9889-EFC4F6D7CA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F26E479-9EFB-D53A-2788-57271D6B54A4}"/>
              </a:ext>
            </a:extLst>
          </p:cNvPr>
          <p:cNvSpPr>
            <a:spLocks noGrp="1"/>
          </p:cNvSpPr>
          <p:nvPr>
            <p:ph type="title"/>
          </p:nvPr>
        </p:nvSpPr>
        <p:spPr>
          <a:xfrm>
            <a:off x="838200" y="963877"/>
            <a:ext cx="3494362" cy="4930246"/>
          </a:xfrm>
        </p:spPr>
        <p:txBody>
          <a:bodyPr>
            <a:normAutofit/>
          </a:bodyPr>
          <a:lstStyle/>
          <a:p>
            <a:pPr algn="r"/>
            <a:r>
              <a:rPr lang="en-IN" dirty="0"/>
              <a:t>Leverage Analysis</a:t>
            </a:r>
            <a:endParaRPr lang="en-IN"/>
          </a:p>
        </p:txBody>
      </p:sp>
      <p:cxnSp>
        <p:nvCxnSpPr>
          <p:cNvPr id="10" name="Straight Connector 9">
            <a:extLst>
              <a:ext uri="{FF2B5EF4-FFF2-40B4-BE49-F238E27FC236}">
                <a16:creationId xmlns:a16="http://schemas.microsoft.com/office/drawing/2014/main" xmlns="" id="{2D72A2C9-F3CA-4216-8BAD-FA4C970C3C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61404308-652A-5E7F-E670-2AF9D73E14E2}"/>
              </a:ext>
            </a:extLst>
          </p:cNvPr>
          <p:cNvSpPr>
            <a:spLocks noGrp="1"/>
          </p:cNvSpPr>
          <p:nvPr>
            <p:ph idx="1"/>
          </p:nvPr>
        </p:nvSpPr>
        <p:spPr>
          <a:xfrm>
            <a:off x="4976031" y="963877"/>
            <a:ext cx="6377769" cy="4930246"/>
          </a:xfrm>
        </p:spPr>
        <p:txBody>
          <a:bodyPr anchor="ctr">
            <a:normAutofit/>
          </a:bodyPr>
          <a:lstStyle/>
          <a:p>
            <a:r>
              <a:rPr lang="en-US" sz="2400"/>
              <a:t>Leverage arises from the existence of fixed costs. </a:t>
            </a:r>
          </a:p>
          <a:p>
            <a:r>
              <a:rPr lang="en-US" sz="2400"/>
              <a:t>There are two kinds of leverage, viz, operating leverage and financial leverage. </a:t>
            </a:r>
          </a:p>
          <a:p>
            <a:r>
              <a:rPr lang="en-US" sz="2400"/>
              <a:t>Operating leverage arises from the firm's fixed operating costs such as salaries, rent, depreciation, insurance, property taxes, and advertising outlays.</a:t>
            </a:r>
          </a:p>
          <a:p>
            <a:r>
              <a:rPr lang="en-US" sz="2400"/>
              <a:t>Financial leverage arises from the firm's fixed financing costs such as interest on debt.</a:t>
            </a:r>
            <a:endParaRPr lang="en-IN" sz="2400"/>
          </a:p>
        </p:txBody>
      </p:sp>
    </p:spTree>
    <p:extLst>
      <p:ext uri="{BB962C8B-B14F-4D97-AF65-F5344CB8AC3E}">
        <p14:creationId xmlns:p14="http://schemas.microsoft.com/office/powerpoint/2010/main" val="322736434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GRectangle">
            <a:extLst>
              <a:ext uri="{FF2B5EF4-FFF2-40B4-BE49-F238E27FC236}">
                <a16:creationId xmlns:a16="http://schemas.microsoft.com/office/drawing/2014/main" xmlns="" id="{25E8815A-9407-4234-B08F-A1E49DCD7F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xmlns="" id="{AD72D4D1-076F-49D3-9889-EFC4F6D7CA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Calculator, pen, compass, money and a paper with graphs printed on it">
            <a:extLst>
              <a:ext uri="{FF2B5EF4-FFF2-40B4-BE49-F238E27FC236}">
                <a16:creationId xmlns:a16="http://schemas.microsoft.com/office/drawing/2014/main" xmlns="" id="{7CADBB4C-C3C0-9EE1-43C6-4E7A8798BB02}"/>
              </a:ext>
            </a:extLst>
          </p:cNvPr>
          <p:cNvPicPr>
            <a:picLocks noChangeAspect="1"/>
          </p:cNvPicPr>
          <p:nvPr/>
        </p:nvPicPr>
        <p:blipFill rotWithShape="1">
          <a:blip r:embed="rId2">
            <a:alphaModFix amt="50000"/>
          </a:blip>
          <a:srcRect b="6639"/>
          <a:stretch/>
        </p:blipFill>
        <p:spPr>
          <a:xfrm>
            <a:off x="20" y="1"/>
            <a:ext cx="12191980" cy="6857999"/>
          </a:xfrm>
          <a:prstGeom prst="rect">
            <a:avLst/>
          </a:prstGeom>
        </p:spPr>
      </p:pic>
      <p:sp>
        <p:nvSpPr>
          <p:cNvPr id="2" name="Title 1">
            <a:extLst>
              <a:ext uri="{FF2B5EF4-FFF2-40B4-BE49-F238E27FC236}">
                <a16:creationId xmlns:a16="http://schemas.microsoft.com/office/drawing/2014/main" xmlns="" id="{8DFE1364-1BE7-D9FC-9BB5-3CD1E577E890}"/>
              </a:ext>
            </a:extLst>
          </p:cNvPr>
          <p:cNvSpPr>
            <a:spLocks noGrp="1"/>
          </p:cNvSpPr>
          <p:nvPr>
            <p:ph type="title"/>
          </p:nvPr>
        </p:nvSpPr>
        <p:spPr>
          <a:xfrm>
            <a:off x="838200" y="963877"/>
            <a:ext cx="3494362" cy="4930246"/>
          </a:xfrm>
        </p:spPr>
        <p:txBody>
          <a:bodyPr>
            <a:normAutofit/>
          </a:bodyPr>
          <a:lstStyle/>
          <a:p>
            <a:pPr algn="r"/>
            <a:r>
              <a:rPr lang="en-IN">
                <a:solidFill>
                  <a:schemeClr val="bg1"/>
                </a:solidFill>
              </a:rPr>
              <a:t>Financial vs Operating leverage</a:t>
            </a:r>
          </a:p>
        </p:txBody>
      </p:sp>
      <p:sp>
        <p:nvSpPr>
          <p:cNvPr id="13" name="!!Line">
            <a:extLst>
              <a:ext uri="{FF2B5EF4-FFF2-40B4-BE49-F238E27FC236}">
                <a16:creationId xmlns:a16="http://schemas.microsoft.com/office/drawing/2014/main" xmlns="" id="{C9C56819-FD02-4626-ABF5-85C7463C99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40580" y="2057400"/>
            <a:ext cx="27432"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637747C5-174A-22AE-05DB-D222F686CD4E}"/>
                  </a:ext>
                </a:extLst>
              </p:cNvPr>
              <p:cNvSpPr>
                <a:spLocks noGrp="1"/>
              </p:cNvSpPr>
              <p:nvPr>
                <p:ph idx="1"/>
              </p:nvPr>
            </p:nvSpPr>
            <p:spPr>
              <a:xfrm>
                <a:off x="4976031" y="963877"/>
                <a:ext cx="6377769" cy="4930246"/>
              </a:xfrm>
            </p:spPr>
            <p:txBody>
              <a:bodyPr anchor="ctr">
                <a:normAutofit/>
              </a:bodyPr>
              <a:lstStyle/>
              <a:p>
                <a:r>
                  <a:rPr lang="en-IN" sz="2400">
                    <a:solidFill>
                      <a:schemeClr val="bg1"/>
                    </a:solidFill>
                  </a:rPr>
                  <a:t>Financial leverage –choice of the amount of debt in capital structure</a:t>
                </a:r>
              </a:p>
              <a:p>
                <a:r>
                  <a:rPr lang="en-IN" sz="2400">
                    <a:solidFill>
                      <a:schemeClr val="bg1"/>
                    </a:solidFill>
                  </a:rPr>
                  <a:t>Operating Leverage- choice of the amount of Fixed cost in the cost structure</a:t>
                </a:r>
              </a:p>
              <a:p>
                <a:pPr marL="0" indent="0">
                  <a:buNone/>
                </a:pPr>
                <a14:m>
                  <m:oMathPara xmlns:m="http://schemas.openxmlformats.org/officeDocument/2006/math">
                    <m:oMathParaPr>
                      <m:jc m:val="centerGroup"/>
                    </m:oMathParaPr>
                    <m:oMath xmlns:m="http://schemas.openxmlformats.org/officeDocument/2006/math">
                      <m:r>
                        <a:rPr lang="en-IN" sz="2400" b="0" i="1">
                          <a:solidFill>
                            <a:schemeClr val="bg1"/>
                          </a:solidFill>
                          <a:latin typeface="Cambria Math" panose="02040503050406030204" pitchFamily="18" charset="0"/>
                        </a:rPr>
                        <m:t>𝑂𝑝𝑒𝑟𝑎𝑡𝑖𝑛𝑔</m:t>
                      </m:r>
                      <m:r>
                        <a:rPr lang="en-IN" sz="2400" b="0" i="1">
                          <a:solidFill>
                            <a:schemeClr val="bg1"/>
                          </a:solidFill>
                          <a:latin typeface="Cambria Math" panose="02040503050406030204" pitchFamily="18" charset="0"/>
                        </a:rPr>
                        <m:t> </m:t>
                      </m:r>
                      <m:r>
                        <a:rPr lang="en-IN" sz="2400" b="0" i="1">
                          <a:solidFill>
                            <a:schemeClr val="bg1"/>
                          </a:solidFill>
                          <a:latin typeface="Cambria Math" panose="02040503050406030204" pitchFamily="18" charset="0"/>
                        </a:rPr>
                        <m:t>𝑙𝑒𝑣𝑒𝑟𝑎𝑔𝑒</m:t>
                      </m:r>
                      <m:r>
                        <a:rPr lang="en-IN" sz="2400" b="0" i="1">
                          <a:solidFill>
                            <a:schemeClr val="bg1"/>
                          </a:solidFill>
                          <a:latin typeface="Cambria Math" panose="02040503050406030204" pitchFamily="18" charset="0"/>
                        </a:rPr>
                        <m:t>=</m:t>
                      </m:r>
                      <m:f>
                        <m:fPr>
                          <m:ctrlPr>
                            <a:rPr lang="en-IN" sz="2400" b="0" i="1">
                              <a:solidFill>
                                <a:schemeClr val="bg1"/>
                              </a:solidFill>
                              <a:latin typeface="Cambria Math" panose="02040503050406030204" pitchFamily="18" charset="0"/>
                            </a:rPr>
                          </m:ctrlPr>
                        </m:fPr>
                        <m:num>
                          <m:r>
                            <a:rPr lang="en-IN" sz="2400" b="0" i="1">
                              <a:solidFill>
                                <a:schemeClr val="bg1"/>
                              </a:solidFill>
                              <a:latin typeface="Cambria Math" panose="02040503050406030204" pitchFamily="18" charset="0"/>
                            </a:rPr>
                            <m:t>𝐶𝑜𝑛𝑡𝑟𝑖𝑏𝑢𝑡𝑖𝑜𝑛</m:t>
                          </m:r>
                          <m:r>
                            <a:rPr lang="en-IN" sz="2400" b="0" i="1">
                              <a:solidFill>
                                <a:schemeClr val="bg1"/>
                              </a:solidFill>
                              <a:latin typeface="Cambria Math" panose="02040503050406030204" pitchFamily="18" charset="0"/>
                            </a:rPr>
                            <m:t> </m:t>
                          </m:r>
                          <m:r>
                            <a:rPr lang="en-IN" sz="2400" b="0" i="1">
                              <a:solidFill>
                                <a:schemeClr val="bg1"/>
                              </a:solidFill>
                              <a:latin typeface="Cambria Math" panose="02040503050406030204" pitchFamily="18" charset="0"/>
                            </a:rPr>
                            <m:t>𝑀𝑎𝑟𝑔𝑖𝑛</m:t>
                          </m:r>
                        </m:num>
                        <m:den>
                          <m:r>
                            <a:rPr lang="en-IN" sz="2400" b="0" i="1">
                              <a:solidFill>
                                <a:schemeClr val="bg1"/>
                              </a:solidFill>
                              <a:latin typeface="Cambria Math" panose="02040503050406030204" pitchFamily="18" charset="0"/>
                            </a:rPr>
                            <m:t>𝑁𝑒𝑡</m:t>
                          </m:r>
                          <m:r>
                            <a:rPr lang="en-IN" sz="2400" b="0" i="1">
                              <a:solidFill>
                                <a:schemeClr val="bg1"/>
                              </a:solidFill>
                              <a:latin typeface="Cambria Math" panose="02040503050406030204" pitchFamily="18" charset="0"/>
                            </a:rPr>
                            <m:t> </m:t>
                          </m:r>
                          <m:r>
                            <a:rPr lang="en-IN" sz="2400" b="0" i="1">
                              <a:solidFill>
                                <a:schemeClr val="bg1"/>
                              </a:solidFill>
                              <a:latin typeface="Cambria Math" panose="02040503050406030204" pitchFamily="18" charset="0"/>
                            </a:rPr>
                            <m:t>𝑂𝑝𝑒𝑟𝑎𝑡𝑖𝑛𝑔</m:t>
                          </m:r>
                          <m:r>
                            <a:rPr lang="en-IN" sz="2400" b="0" i="1">
                              <a:solidFill>
                                <a:schemeClr val="bg1"/>
                              </a:solidFill>
                              <a:latin typeface="Cambria Math" panose="02040503050406030204" pitchFamily="18" charset="0"/>
                            </a:rPr>
                            <m:t> </m:t>
                          </m:r>
                          <m:r>
                            <a:rPr lang="en-IN" sz="2400" b="0" i="1">
                              <a:solidFill>
                                <a:schemeClr val="bg1"/>
                              </a:solidFill>
                              <a:latin typeface="Cambria Math" panose="02040503050406030204" pitchFamily="18" charset="0"/>
                            </a:rPr>
                            <m:t>𝐼𝑛𝑐𝑜𝑚𝑒</m:t>
                          </m:r>
                        </m:den>
                      </m:f>
                    </m:oMath>
                  </m:oMathPara>
                </a14:m>
                <a:endParaRPr lang="en-IN" sz="2400">
                  <a:solidFill>
                    <a:schemeClr val="bg1"/>
                  </a:solidFill>
                </a:endParaRPr>
              </a:p>
              <a:p>
                <a:r>
                  <a:rPr lang="en-IN" sz="2400">
                    <a:solidFill>
                      <a:schemeClr val="bg1"/>
                    </a:solidFill>
                  </a:rPr>
                  <a:t>The company with high operating leverage would be in distress if sales is not enough to cover the fixed costs</a:t>
                </a:r>
              </a:p>
              <a:p>
                <a:r>
                  <a:rPr lang="en-US" sz="2400">
                    <a:solidFill>
                      <a:schemeClr val="bg1"/>
                    </a:solidFill>
                  </a:rPr>
                  <a:t>other things held constant, the higher a firm’s operating leverage, the higher its business risk. </a:t>
                </a:r>
                <a:br>
                  <a:rPr lang="en-US" sz="2400">
                    <a:solidFill>
                      <a:schemeClr val="bg1"/>
                    </a:solidFill>
                  </a:rPr>
                </a:br>
                <a:endParaRPr lang="en-IN" sz="2400">
                  <a:solidFill>
                    <a:schemeClr val="bg1"/>
                  </a:solidFill>
                </a:endParaRPr>
              </a:p>
              <a:p>
                <a:endParaRPr lang="en-IN" sz="2400">
                  <a:solidFill>
                    <a:schemeClr val="bg1"/>
                  </a:solidFill>
                </a:endParaRPr>
              </a:p>
            </p:txBody>
          </p:sp>
        </mc:Choice>
        <mc:Fallback xmlns="">
          <p:sp>
            <p:nvSpPr>
              <p:cNvPr id="3" name="Content Placeholder 2">
                <a:extLst>
                  <a:ext uri="{FF2B5EF4-FFF2-40B4-BE49-F238E27FC236}">
                    <a16:creationId xmlns:a16="http://schemas.microsoft.com/office/drawing/2014/main" id="{637747C5-174A-22AE-05DB-D222F686CD4E}"/>
                  </a:ext>
                </a:extLst>
              </p:cNvPr>
              <p:cNvSpPr>
                <a:spLocks noGrp="1" noRot="1" noChangeAspect="1" noMove="1" noResize="1" noEditPoints="1" noAdjustHandles="1" noChangeArrowheads="1" noChangeShapeType="1" noTextEdit="1"/>
              </p:cNvSpPr>
              <p:nvPr>
                <p:ph idx="1"/>
              </p:nvPr>
            </p:nvSpPr>
            <p:spPr>
              <a:xfrm>
                <a:off x="4976031" y="963877"/>
                <a:ext cx="6377769" cy="4930246"/>
              </a:xfrm>
              <a:blipFill>
                <a:blip r:embed="rId3"/>
                <a:stretch>
                  <a:fillRect l="-1242" t="-1483"/>
                </a:stretch>
              </a:blipFill>
            </p:spPr>
            <p:txBody>
              <a:bodyPr/>
              <a:lstStyle/>
              <a:p>
                <a:r>
                  <a:rPr lang="en-IN">
                    <a:noFill/>
                  </a:rPr>
                  <a:t> </a:t>
                </a:r>
              </a:p>
            </p:txBody>
          </p:sp>
        </mc:Fallback>
      </mc:AlternateContent>
      <mc:AlternateContent xmlns:mc="http://schemas.openxmlformats.org/markup-compatibility/2006">
        <mc:Choice xmlns:p14="http://schemas.microsoft.com/office/powerpoint/2010/main" Requires="p14">
          <p:contentPart p14:bwMode="auto" r:id="rId4">
            <p14:nvContentPartPr>
              <p14:cNvPr id="4" name="Ink 3"/>
              <p14:cNvContentPartPr/>
              <p14:nvPr/>
            </p14:nvContentPartPr>
            <p14:xfrm>
              <a:off x="802440" y="1035720"/>
              <a:ext cx="11390760" cy="5009400"/>
            </p14:xfrm>
          </p:contentPart>
        </mc:Choice>
        <mc:Fallback>
          <p:pic>
            <p:nvPicPr>
              <p:cNvPr id="4" name="Ink 3"/>
              <p:cNvPicPr/>
              <p:nvPr/>
            </p:nvPicPr>
            <p:blipFill>
              <a:blip r:embed="rId5"/>
              <a:stretch>
                <a:fillRect/>
              </a:stretch>
            </p:blipFill>
            <p:spPr>
              <a:xfrm>
                <a:off x="797040" y="1023840"/>
                <a:ext cx="11410920" cy="5029920"/>
              </a:xfrm>
              <a:prstGeom prst="rect">
                <a:avLst/>
              </a:prstGeom>
            </p:spPr>
          </p:pic>
        </mc:Fallback>
      </mc:AlternateContent>
    </p:spTree>
    <p:extLst>
      <p:ext uri="{BB962C8B-B14F-4D97-AF65-F5344CB8AC3E}">
        <p14:creationId xmlns:p14="http://schemas.microsoft.com/office/powerpoint/2010/main" val="34137623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40A404-58A9-AD58-0B15-0534979995B1}"/>
              </a:ext>
            </a:extLst>
          </p:cNvPr>
          <p:cNvSpPr>
            <a:spLocks noGrp="1"/>
          </p:cNvSpPr>
          <p:nvPr>
            <p:ph type="title"/>
          </p:nvPr>
        </p:nvSpPr>
        <p:spPr>
          <a:xfrm>
            <a:off x="838200" y="365125"/>
            <a:ext cx="10515600" cy="812165"/>
          </a:xfrm>
        </p:spPr>
        <p:txBody>
          <a:bodyPr/>
          <a:lstStyle/>
          <a:p>
            <a:r>
              <a:rPr lang="en-IN" dirty="0"/>
              <a:t>Example-Operating Leverage</a:t>
            </a:r>
          </a:p>
        </p:txBody>
      </p:sp>
      <p:sp>
        <p:nvSpPr>
          <p:cNvPr id="3" name="Content Placeholder 2">
            <a:extLst>
              <a:ext uri="{FF2B5EF4-FFF2-40B4-BE49-F238E27FC236}">
                <a16:creationId xmlns:a16="http://schemas.microsoft.com/office/drawing/2014/main" xmlns="" id="{848BBBCF-7732-3F19-7D7B-E1729753AA61}"/>
              </a:ext>
            </a:extLst>
          </p:cNvPr>
          <p:cNvSpPr>
            <a:spLocks noGrp="1"/>
          </p:cNvSpPr>
          <p:nvPr>
            <p:ph idx="1"/>
          </p:nvPr>
        </p:nvSpPr>
        <p:spPr>
          <a:xfrm>
            <a:off x="838200" y="1177290"/>
            <a:ext cx="10515600" cy="4999673"/>
          </a:xfrm>
        </p:spPr>
        <p:txBody>
          <a:bodyPr>
            <a:normAutofit fontScale="62500" lnSpcReduction="20000"/>
          </a:bodyPr>
          <a:lstStyle/>
          <a:p>
            <a:r>
              <a:rPr lang="en-US" dirty="0"/>
              <a:t>the Alaskan Barrel Company (ABC) has the following financial results:</a:t>
            </a:r>
          </a:p>
          <a:p>
            <a:endParaRPr lang="en-US" dirty="0"/>
          </a:p>
          <a:p>
            <a:r>
              <a:rPr lang="en-US" dirty="0"/>
              <a:t>Revenues	$100,000</a:t>
            </a:r>
          </a:p>
          <a:p>
            <a:r>
              <a:rPr lang="en-US" dirty="0"/>
              <a:t>Variable expenses   30,000</a:t>
            </a:r>
          </a:p>
          <a:p>
            <a:r>
              <a:rPr lang="en-US" dirty="0"/>
              <a:t>Fixed expenses	    60,000</a:t>
            </a:r>
          </a:p>
          <a:p>
            <a:r>
              <a:rPr lang="en-US" dirty="0"/>
              <a:t>Net operating income $10,000</a:t>
            </a:r>
          </a:p>
          <a:p>
            <a:r>
              <a:rPr lang="en-US" dirty="0"/>
              <a:t>ABC has a contribution margin of 70% and net operating income of $10,000, which gives it a degree of operating leverage of 7. ABC’s sales then increase by 20%, resulting in the following financial results:</a:t>
            </a:r>
          </a:p>
          <a:p>
            <a:endParaRPr lang="en-US" dirty="0"/>
          </a:p>
          <a:p>
            <a:r>
              <a:rPr lang="en-US" dirty="0"/>
              <a:t>Revenues	$120,000</a:t>
            </a:r>
          </a:p>
          <a:p>
            <a:r>
              <a:rPr lang="en-US" dirty="0"/>
              <a:t>Variable expense     36,000</a:t>
            </a:r>
          </a:p>
          <a:p>
            <a:r>
              <a:rPr lang="en-US" dirty="0"/>
              <a:t>Fixed expenses	    60,000</a:t>
            </a:r>
          </a:p>
          <a:p>
            <a:r>
              <a:rPr lang="en-US" dirty="0"/>
              <a:t>Net operating income	  $24,000</a:t>
            </a:r>
          </a:p>
          <a:p>
            <a:r>
              <a:rPr lang="en-US" dirty="0"/>
              <a:t>The contribution margin of 70% has stayed the same, and fixed costs have not changed. Because of ABC’s high degree of operating leverage, the 20% increase in sales translates into a greater than doubling of its net operating income.</a:t>
            </a:r>
            <a:endParaRPr lang="en-IN"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946800" y="720360"/>
              <a:ext cx="10079280" cy="5106240"/>
            </p14:xfrm>
          </p:contentPart>
        </mc:Choice>
        <mc:Fallback>
          <p:pic>
            <p:nvPicPr>
              <p:cNvPr id="4" name="Ink 3"/>
              <p:cNvPicPr/>
              <p:nvPr/>
            </p:nvPicPr>
            <p:blipFill>
              <a:blip r:embed="rId3"/>
              <a:stretch>
                <a:fillRect/>
              </a:stretch>
            </p:blipFill>
            <p:spPr>
              <a:xfrm>
                <a:off x="934560" y="717840"/>
                <a:ext cx="10105560" cy="5121360"/>
              </a:xfrm>
              <a:prstGeom prst="rect">
                <a:avLst/>
              </a:prstGeom>
            </p:spPr>
          </p:pic>
        </mc:Fallback>
      </mc:AlternateContent>
    </p:spTree>
    <p:extLst>
      <p:ext uri="{BB962C8B-B14F-4D97-AF65-F5344CB8AC3E}">
        <p14:creationId xmlns:p14="http://schemas.microsoft.com/office/powerpoint/2010/main" val="12163839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xmlns="" id="{5222EB2E-D6A1-A5DD-F788-2A876E228FC6}"/>
              </a:ext>
            </a:extLst>
          </p:cNvPr>
          <p:cNvPicPr>
            <a:picLocks noChangeAspect="1"/>
          </p:cNvPicPr>
          <p:nvPr/>
        </p:nvPicPr>
        <p:blipFill rotWithShape="1">
          <a:blip r:embed="rId2">
            <a:alphaModFix amt="35000"/>
          </a:blip>
          <a:srcRect t="1607" b="4643"/>
          <a:stretch/>
        </p:blipFill>
        <p:spPr>
          <a:xfrm>
            <a:off x="20" y="1"/>
            <a:ext cx="12191980" cy="6857999"/>
          </a:xfrm>
          <a:prstGeom prst="rect">
            <a:avLst/>
          </a:prstGeom>
        </p:spPr>
      </p:pic>
      <p:sp>
        <p:nvSpPr>
          <p:cNvPr id="2" name="Title 1">
            <a:extLst>
              <a:ext uri="{FF2B5EF4-FFF2-40B4-BE49-F238E27FC236}">
                <a16:creationId xmlns:a16="http://schemas.microsoft.com/office/drawing/2014/main" xmlns="" id="{9916B3A6-DE03-65EA-F8E3-FC3746245255}"/>
              </a:ext>
            </a:extLst>
          </p:cNvPr>
          <p:cNvSpPr>
            <a:spLocks noGrp="1"/>
          </p:cNvSpPr>
          <p:nvPr>
            <p:ph type="title"/>
          </p:nvPr>
        </p:nvSpPr>
        <p:spPr>
          <a:xfrm>
            <a:off x="838201" y="1065862"/>
            <a:ext cx="3313164" cy="4726276"/>
          </a:xfrm>
        </p:spPr>
        <p:txBody>
          <a:bodyPr>
            <a:normAutofit/>
          </a:bodyPr>
          <a:lstStyle/>
          <a:p>
            <a:pPr algn="r"/>
            <a:r>
              <a:rPr lang="en-IN" sz="4000" dirty="0">
                <a:solidFill>
                  <a:srgbClr val="FFFFFF"/>
                </a:solidFill>
              </a:rPr>
              <a:t>Capital Structure -Schools of Thought</a:t>
            </a:r>
          </a:p>
        </p:txBody>
      </p:sp>
      <p:cxnSp>
        <p:nvCxnSpPr>
          <p:cNvPr id="12" name="Straight Connector 11">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xmlns="" id="{5CAC6CD8-2BEA-A8C5-FAAB-A9328B6F4D97}"/>
              </a:ext>
            </a:extLst>
          </p:cNvPr>
          <p:cNvGraphicFramePr>
            <a:graphicFrameLocks noGrp="1"/>
          </p:cNvGraphicFramePr>
          <p:nvPr>
            <p:ph idx="1"/>
            <p:extLst>
              <p:ext uri="{D42A27DB-BD31-4B8C-83A1-F6EECF244321}">
                <p14:modId xmlns:p14="http://schemas.microsoft.com/office/powerpoint/2010/main" val="2237811048"/>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AlternateContent xmlns:mc="http://schemas.openxmlformats.org/markup-compatibility/2006">
        <mc:Choice xmlns:p14="http://schemas.microsoft.com/office/powerpoint/2010/main" Requires="p14">
          <p:contentPart p14:bwMode="auto" r:id="rId8">
            <p14:nvContentPartPr>
              <p14:cNvPr id="3" name="Ink 2"/>
              <p14:cNvContentPartPr/>
              <p14:nvPr/>
            </p14:nvContentPartPr>
            <p14:xfrm>
              <a:off x="955800" y="829440"/>
              <a:ext cx="10276200" cy="5131440"/>
            </p14:xfrm>
          </p:contentPart>
        </mc:Choice>
        <mc:Fallback>
          <p:pic>
            <p:nvPicPr>
              <p:cNvPr id="3" name="Ink 2"/>
              <p:cNvPicPr/>
              <p:nvPr/>
            </p:nvPicPr>
            <p:blipFill>
              <a:blip r:embed="rId9"/>
              <a:stretch>
                <a:fillRect/>
              </a:stretch>
            </p:blipFill>
            <p:spPr>
              <a:xfrm>
                <a:off x="947880" y="818280"/>
                <a:ext cx="10300680" cy="5157000"/>
              </a:xfrm>
              <a:prstGeom prst="rect">
                <a:avLst/>
              </a:prstGeom>
            </p:spPr>
          </p:pic>
        </mc:Fallback>
      </mc:AlternateContent>
    </p:spTree>
    <p:extLst>
      <p:ext uri="{BB962C8B-B14F-4D97-AF65-F5344CB8AC3E}">
        <p14:creationId xmlns:p14="http://schemas.microsoft.com/office/powerpoint/2010/main" val="4321613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xmlns="" id="{6873FBEA-FAAB-DDE0-5EED-7388DF4A807B}"/>
              </a:ext>
            </a:extLst>
          </p:cNvPr>
          <p:cNvPicPr>
            <a:picLocks noChangeAspect="1"/>
          </p:cNvPicPr>
          <p:nvPr/>
        </p:nvPicPr>
        <p:blipFill rotWithShape="1">
          <a:blip r:embed="rId2">
            <a:alphaModFix amt="35000"/>
          </a:blip>
          <a:srcRect t="3278" b="12452"/>
          <a:stretch/>
        </p:blipFill>
        <p:spPr>
          <a:xfrm>
            <a:off x="20" y="1"/>
            <a:ext cx="12191980" cy="6857999"/>
          </a:xfrm>
          <a:prstGeom prst="rect">
            <a:avLst/>
          </a:prstGeom>
        </p:spPr>
      </p:pic>
      <p:sp>
        <p:nvSpPr>
          <p:cNvPr id="2" name="Title 1">
            <a:extLst>
              <a:ext uri="{FF2B5EF4-FFF2-40B4-BE49-F238E27FC236}">
                <a16:creationId xmlns:a16="http://schemas.microsoft.com/office/drawing/2014/main" xmlns="" id="{2EF811EF-6D22-C5F8-B07E-342292EABE9B}"/>
              </a:ext>
            </a:extLst>
          </p:cNvPr>
          <p:cNvSpPr>
            <a:spLocks noGrp="1"/>
          </p:cNvSpPr>
          <p:nvPr>
            <p:ph type="title"/>
          </p:nvPr>
        </p:nvSpPr>
        <p:spPr>
          <a:xfrm>
            <a:off x="838201" y="1065862"/>
            <a:ext cx="3313164" cy="4726276"/>
          </a:xfrm>
        </p:spPr>
        <p:txBody>
          <a:bodyPr>
            <a:normAutofit/>
          </a:bodyPr>
          <a:lstStyle/>
          <a:p>
            <a:pPr algn="r"/>
            <a:r>
              <a:rPr lang="en-IN" sz="4000">
                <a:solidFill>
                  <a:srgbClr val="FFFFFF"/>
                </a:solidFill>
              </a:rPr>
              <a:t>Assumptions of Capital structure theories</a:t>
            </a:r>
          </a:p>
        </p:txBody>
      </p:sp>
      <p:cxnSp>
        <p:nvCxnSpPr>
          <p:cNvPr id="12" name="Straight Connector 11">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xmlns="" id="{40C73889-99AB-4B7D-12C3-C87CBCFDF57D}"/>
              </a:ext>
            </a:extLst>
          </p:cNvPr>
          <p:cNvGraphicFramePr>
            <a:graphicFrameLocks noGrp="1"/>
          </p:cNvGraphicFramePr>
          <p:nvPr>
            <p:ph idx="1"/>
            <p:extLst>
              <p:ext uri="{D42A27DB-BD31-4B8C-83A1-F6EECF244321}">
                <p14:modId xmlns:p14="http://schemas.microsoft.com/office/powerpoint/2010/main" val="3947387685"/>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AlternateContent xmlns:mc="http://schemas.openxmlformats.org/markup-compatibility/2006">
        <mc:Choice xmlns:p14="http://schemas.microsoft.com/office/powerpoint/2010/main" Requires="p14">
          <p:contentPart p14:bwMode="auto" r:id="rId8">
            <p14:nvContentPartPr>
              <p14:cNvPr id="3" name="Ink 2"/>
              <p14:cNvContentPartPr/>
              <p14:nvPr/>
            </p14:nvContentPartPr>
            <p14:xfrm>
              <a:off x="4303800" y="1124640"/>
              <a:ext cx="7630920" cy="4642920"/>
            </p14:xfrm>
          </p:contentPart>
        </mc:Choice>
        <mc:Fallback>
          <p:pic>
            <p:nvPicPr>
              <p:cNvPr id="3" name="Ink 2"/>
              <p:cNvPicPr/>
              <p:nvPr/>
            </p:nvPicPr>
            <p:blipFill>
              <a:blip r:embed="rId9"/>
              <a:stretch>
                <a:fillRect/>
              </a:stretch>
            </p:blipFill>
            <p:spPr>
              <a:xfrm>
                <a:off x="4293720" y="1117080"/>
                <a:ext cx="7645320" cy="4654080"/>
              </a:xfrm>
              <a:prstGeom prst="rect">
                <a:avLst/>
              </a:prstGeom>
            </p:spPr>
          </p:pic>
        </mc:Fallback>
      </mc:AlternateContent>
    </p:spTree>
    <p:extLst>
      <p:ext uri="{BB962C8B-B14F-4D97-AF65-F5344CB8AC3E}">
        <p14:creationId xmlns:p14="http://schemas.microsoft.com/office/powerpoint/2010/main" val="404858150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xmlns="" id="{AE3EFBD3-D66E-1B27-EA0A-40152A699B45}"/>
              </a:ext>
            </a:extLst>
          </p:cNvPr>
          <p:cNvPicPr>
            <a:picLocks noChangeAspect="1"/>
          </p:cNvPicPr>
          <p:nvPr/>
        </p:nvPicPr>
        <p:blipFill rotWithShape="1">
          <a:blip r:embed="rId2">
            <a:alphaModFix amt="35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xmlns="" id="{5B8BF8D4-65FB-28E2-EC21-602825C866D5}"/>
              </a:ext>
            </a:extLst>
          </p:cNvPr>
          <p:cNvSpPr>
            <a:spLocks noGrp="1"/>
          </p:cNvSpPr>
          <p:nvPr>
            <p:ph type="title"/>
          </p:nvPr>
        </p:nvSpPr>
        <p:spPr>
          <a:xfrm>
            <a:off x="838201" y="1065862"/>
            <a:ext cx="3313164" cy="4726276"/>
          </a:xfrm>
        </p:spPr>
        <p:txBody>
          <a:bodyPr>
            <a:normAutofit/>
          </a:bodyPr>
          <a:lstStyle/>
          <a:p>
            <a:pPr algn="r"/>
            <a:r>
              <a:rPr lang="en-IN" sz="4000">
                <a:solidFill>
                  <a:srgbClr val="FFFFFF"/>
                </a:solidFill>
              </a:rPr>
              <a:t>Capital Structure theories</a:t>
            </a:r>
          </a:p>
        </p:txBody>
      </p:sp>
      <p:cxnSp>
        <p:nvCxnSpPr>
          <p:cNvPr id="12" name="Straight Connector 11">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xmlns="" id="{F51E5C51-AEB2-3E9D-D682-EF5E87AE2DE8}"/>
              </a:ext>
            </a:extLst>
          </p:cNvPr>
          <p:cNvGraphicFramePr>
            <a:graphicFrameLocks noGrp="1"/>
          </p:cNvGraphicFramePr>
          <p:nvPr>
            <p:ph idx="1"/>
            <p:extLst>
              <p:ext uri="{D42A27DB-BD31-4B8C-83A1-F6EECF244321}">
                <p14:modId xmlns:p14="http://schemas.microsoft.com/office/powerpoint/2010/main" val="2271393817"/>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AlternateContent xmlns:mc="http://schemas.openxmlformats.org/markup-compatibility/2006">
        <mc:Choice xmlns:p14="http://schemas.microsoft.com/office/powerpoint/2010/main" Requires="p14">
          <p:contentPart p14:bwMode="auto" r:id="rId8">
            <p14:nvContentPartPr>
              <p14:cNvPr id="3" name="Ink 2"/>
              <p14:cNvContentPartPr/>
              <p14:nvPr/>
            </p14:nvContentPartPr>
            <p14:xfrm>
              <a:off x="1571760" y="555840"/>
              <a:ext cx="10337400" cy="5981400"/>
            </p14:xfrm>
          </p:contentPart>
        </mc:Choice>
        <mc:Fallback>
          <p:pic>
            <p:nvPicPr>
              <p:cNvPr id="3" name="Ink 2"/>
              <p:cNvPicPr/>
              <p:nvPr/>
            </p:nvPicPr>
            <p:blipFill>
              <a:blip r:embed="rId9"/>
              <a:stretch>
                <a:fillRect/>
              </a:stretch>
            </p:blipFill>
            <p:spPr>
              <a:xfrm>
                <a:off x="1560960" y="545760"/>
                <a:ext cx="10351800" cy="5996160"/>
              </a:xfrm>
              <a:prstGeom prst="rect">
                <a:avLst/>
              </a:prstGeom>
            </p:spPr>
          </p:pic>
        </mc:Fallback>
      </mc:AlternateContent>
    </p:spTree>
    <p:extLst>
      <p:ext uri="{BB962C8B-B14F-4D97-AF65-F5344CB8AC3E}">
        <p14:creationId xmlns:p14="http://schemas.microsoft.com/office/powerpoint/2010/main" val="339782813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E2287B5-80DD-05CF-302F-84FAF392D476}"/>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Important measures</a:t>
            </a:r>
          </a:p>
        </p:txBody>
      </p:sp>
      <p:pic>
        <p:nvPicPr>
          <p:cNvPr id="4" name="Content Placeholder 3">
            <a:extLst>
              <a:ext uri="{FF2B5EF4-FFF2-40B4-BE49-F238E27FC236}">
                <a16:creationId xmlns:a16="http://schemas.microsoft.com/office/drawing/2014/main" xmlns="" id="{116DF9BD-C703-B219-E52B-D866232FE1E9}"/>
              </a:ext>
            </a:extLst>
          </p:cNvPr>
          <p:cNvPicPr>
            <a:picLocks noGrp="1" noChangeAspect="1"/>
          </p:cNvPicPr>
          <p:nvPr>
            <p:ph idx="1"/>
          </p:nvPr>
        </p:nvPicPr>
        <p:blipFill>
          <a:blip r:embed="rId2"/>
          <a:stretch>
            <a:fillRect/>
          </a:stretch>
        </p:blipFill>
        <p:spPr>
          <a:xfrm>
            <a:off x="2376349" y="1675227"/>
            <a:ext cx="7439301" cy="4394199"/>
          </a:xfrm>
          <a:prstGeom prst="rect">
            <a:avLst/>
          </a:prstGeom>
        </p:spPr>
      </p:pic>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3144240" y="1501200"/>
              <a:ext cx="8634240" cy="3920040"/>
            </p14:xfrm>
          </p:contentPart>
        </mc:Choice>
        <mc:Fallback>
          <p:pic>
            <p:nvPicPr>
              <p:cNvPr id="3" name="Ink 2"/>
              <p:cNvPicPr/>
              <p:nvPr/>
            </p:nvPicPr>
            <p:blipFill>
              <a:blip r:embed="rId4"/>
              <a:stretch>
                <a:fillRect/>
              </a:stretch>
            </p:blipFill>
            <p:spPr>
              <a:xfrm>
                <a:off x="3133800" y="1487880"/>
                <a:ext cx="8658360" cy="3948840"/>
              </a:xfrm>
              <a:prstGeom prst="rect">
                <a:avLst/>
              </a:prstGeom>
            </p:spPr>
          </p:pic>
        </mc:Fallback>
      </mc:AlternateContent>
    </p:spTree>
    <p:extLst>
      <p:ext uri="{BB962C8B-B14F-4D97-AF65-F5344CB8AC3E}">
        <p14:creationId xmlns:p14="http://schemas.microsoft.com/office/powerpoint/2010/main" val="33951561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AECF4A-B34F-4427-B935-D51A81C6B2DA}"/>
              </a:ext>
            </a:extLst>
          </p:cNvPr>
          <p:cNvSpPr>
            <a:spLocks noGrp="1"/>
          </p:cNvSpPr>
          <p:nvPr>
            <p:ph type="title"/>
          </p:nvPr>
        </p:nvSpPr>
        <p:spPr/>
        <p:txBody>
          <a:bodyPr/>
          <a:lstStyle/>
          <a:p>
            <a:pPr algn="ctr"/>
            <a:r>
              <a:rPr lang="en-IN" dirty="0"/>
              <a:t>Net income theory</a:t>
            </a:r>
          </a:p>
        </p:txBody>
      </p:sp>
      <p:sp>
        <p:nvSpPr>
          <p:cNvPr id="3" name="Content Placeholder 2">
            <a:extLst>
              <a:ext uri="{FF2B5EF4-FFF2-40B4-BE49-F238E27FC236}">
                <a16:creationId xmlns:a16="http://schemas.microsoft.com/office/drawing/2014/main" xmlns="" id="{53F7E489-A0C1-411D-9182-7D6057FC2CB0}"/>
              </a:ext>
            </a:extLst>
          </p:cNvPr>
          <p:cNvSpPr>
            <a:spLocks noGrp="1"/>
          </p:cNvSpPr>
          <p:nvPr>
            <p:ph idx="1"/>
          </p:nvPr>
        </p:nvSpPr>
        <p:spPr/>
        <p:txBody>
          <a:bodyPr>
            <a:normAutofit/>
          </a:bodyPr>
          <a:lstStyle/>
          <a:p>
            <a:r>
              <a:rPr lang="en-IN" sz="2400" dirty="0"/>
              <a:t>The approach was given by David Durand</a:t>
            </a:r>
          </a:p>
          <a:p>
            <a:pPr algn="just"/>
            <a:r>
              <a:rPr lang="en-IN" sz="2400" dirty="0"/>
              <a:t>According to this approach, </a:t>
            </a:r>
            <a:r>
              <a:rPr lang="en-IN" sz="2400" dirty="0">
                <a:solidFill>
                  <a:schemeClr val="accent6"/>
                </a:solidFill>
              </a:rPr>
              <a:t>capital structure decision is relevant </a:t>
            </a:r>
            <a:r>
              <a:rPr lang="en-IN" sz="2400" dirty="0"/>
              <a:t>to the valuation of the firm</a:t>
            </a:r>
          </a:p>
          <a:p>
            <a:pPr algn="just"/>
            <a:r>
              <a:rPr lang="en-IN" sz="2400" dirty="0"/>
              <a:t>In other words, a </a:t>
            </a:r>
            <a:r>
              <a:rPr lang="en-IN" sz="2400" dirty="0">
                <a:solidFill>
                  <a:schemeClr val="accent6"/>
                </a:solidFill>
              </a:rPr>
              <a:t>change in the capital structure </a:t>
            </a:r>
            <a:r>
              <a:rPr lang="en-IN" sz="2400" dirty="0"/>
              <a:t>will lead to a corresponding change in the </a:t>
            </a:r>
            <a:r>
              <a:rPr lang="en-IN" sz="2400" dirty="0">
                <a:solidFill>
                  <a:schemeClr val="accent6"/>
                </a:solidFill>
              </a:rPr>
              <a:t>overall cost of capital </a:t>
            </a:r>
            <a:r>
              <a:rPr lang="en-IN" sz="2400" dirty="0"/>
              <a:t>as well as the </a:t>
            </a:r>
            <a:r>
              <a:rPr lang="en-IN" sz="2400" dirty="0">
                <a:solidFill>
                  <a:schemeClr val="accent6"/>
                </a:solidFill>
              </a:rPr>
              <a:t>total value of the firm </a:t>
            </a:r>
          </a:p>
          <a:p>
            <a:pPr algn="just"/>
            <a:endParaRPr lang="en-IN" sz="2400" dirty="0"/>
          </a:p>
          <a:p>
            <a:pPr algn="just"/>
            <a:r>
              <a:rPr lang="en-IN" sz="2400" dirty="0"/>
              <a:t>If D        then,  Cost of capital 		If D      then, Cost of capital </a:t>
            </a:r>
          </a:p>
          <a:p>
            <a:pPr marL="0" indent="0" algn="just">
              <a:buNone/>
            </a:pPr>
            <a:r>
              <a:rPr lang="en-IN" sz="2400" dirty="0"/>
              <a:t>		  Market value of share                                   Market value of share</a:t>
            </a:r>
          </a:p>
          <a:p>
            <a:pPr marL="0" indent="0" algn="just">
              <a:buNone/>
            </a:pPr>
            <a:r>
              <a:rPr lang="en-IN" sz="2400" dirty="0"/>
              <a:t>		  Value of the firm                                            Value of the firm </a:t>
            </a:r>
          </a:p>
        </p:txBody>
      </p:sp>
      <p:sp>
        <p:nvSpPr>
          <p:cNvPr id="6" name="Arrow: Up 5">
            <a:extLst>
              <a:ext uri="{FF2B5EF4-FFF2-40B4-BE49-F238E27FC236}">
                <a16:creationId xmlns:a16="http://schemas.microsoft.com/office/drawing/2014/main" xmlns="" id="{F76A0379-87AC-4430-B118-8EC158112EF0}"/>
              </a:ext>
            </a:extLst>
          </p:cNvPr>
          <p:cNvSpPr/>
          <p:nvPr/>
        </p:nvSpPr>
        <p:spPr>
          <a:xfrm>
            <a:off x="1726163" y="4389696"/>
            <a:ext cx="130629" cy="33590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Arrow: Down 6">
            <a:extLst>
              <a:ext uri="{FF2B5EF4-FFF2-40B4-BE49-F238E27FC236}">
                <a16:creationId xmlns:a16="http://schemas.microsoft.com/office/drawing/2014/main" xmlns="" id="{34A0963E-6D11-44A1-B2F6-DB2778504C82}"/>
              </a:ext>
            </a:extLst>
          </p:cNvPr>
          <p:cNvSpPr/>
          <p:nvPr/>
        </p:nvSpPr>
        <p:spPr>
          <a:xfrm>
            <a:off x="4814596" y="4389696"/>
            <a:ext cx="130629" cy="3359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Arrow: Up 7">
            <a:extLst>
              <a:ext uri="{FF2B5EF4-FFF2-40B4-BE49-F238E27FC236}">
                <a16:creationId xmlns:a16="http://schemas.microsoft.com/office/drawing/2014/main" xmlns="" id="{6FEA558E-5F06-4CB1-B2C9-C4AE5E33B1B7}"/>
              </a:ext>
            </a:extLst>
          </p:cNvPr>
          <p:cNvSpPr/>
          <p:nvPr/>
        </p:nvSpPr>
        <p:spPr>
          <a:xfrm>
            <a:off x="5648130" y="4803354"/>
            <a:ext cx="130629" cy="33590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Arrow: Up 8">
            <a:extLst>
              <a:ext uri="{FF2B5EF4-FFF2-40B4-BE49-F238E27FC236}">
                <a16:creationId xmlns:a16="http://schemas.microsoft.com/office/drawing/2014/main" xmlns="" id="{9C797B4B-A645-4553-A2F5-DAFDE6DDF51F}"/>
              </a:ext>
            </a:extLst>
          </p:cNvPr>
          <p:cNvSpPr/>
          <p:nvPr/>
        </p:nvSpPr>
        <p:spPr>
          <a:xfrm>
            <a:off x="5022980" y="5241892"/>
            <a:ext cx="130629" cy="33590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4" name="Straight Connector 13">
            <a:extLst>
              <a:ext uri="{FF2B5EF4-FFF2-40B4-BE49-F238E27FC236}">
                <a16:creationId xmlns:a16="http://schemas.microsoft.com/office/drawing/2014/main" xmlns="" id="{3EB08397-8886-474C-B7B6-257945AA8972}"/>
              </a:ext>
            </a:extLst>
          </p:cNvPr>
          <p:cNvCxnSpPr/>
          <p:nvPr/>
        </p:nvCxnSpPr>
        <p:spPr>
          <a:xfrm>
            <a:off x="6270171" y="4245429"/>
            <a:ext cx="0" cy="209005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5" name="Arrow: Down 14">
            <a:extLst>
              <a:ext uri="{FF2B5EF4-FFF2-40B4-BE49-F238E27FC236}">
                <a16:creationId xmlns:a16="http://schemas.microsoft.com/office/drawing/2014/main" xmlns="" id="{8597AFDD-26F8-410E-A0FD-80160176E97E}"/>
              </a:ext>
            </a:extLst>
          </p:cNvPr>
          <p:cNvSpPr/>
          <p:nvPr/>
        </p:nvSpPr>
        <p:spPr>
          <a:xfrm>
            <a:off x="6935755" y="4389696"/>
            <a:ext cx="99525" cy="3359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Arrow: Down 15">
            <a:extLst>
              <a:ext uri="{FF2B5EF4-FFF2-40B4-BE49-F238E27FC236}">
                <a16:creationId xmlns:a16="http://schemas.microsoft.com/office/drawing/2014/main" xmlns="" id="{B2BA68C6-6691-4BFF-A68C-2E5336393D2C}"/>
              </a:ext>
            </a:extLst>
          </p:cNvPr>
          <p:cNvSpPr/>
          <p:nvPr/>
        </p:nvSpPr>
        <p:spPr>
          <a:xfrm>
            <a:off x="10779967" y="4803354"/>
            <a:ext cx="130629" cy="3359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Arrow: Up 16">
            <a:extLst>
              <a:ext uri="{FF2B5EF4-FFF2-40B4-BE49-F238E27FC236}">
                <a16:creationId xmlns:a16="http://schemas.microsoft.com/office/drawing/2014/main" xmlns="" id="{F5E4EF6E-2DA5-45F1-B3A9-E44C05B3C340}"/>
              </a:ext>
            </a:extLst>
          </p:cNvPr>
          <p:cNvSpPr/>
          <p:nvPr/>
        </p:nvSpPr>
        <p:spPr>
          <a:xfrm>
            <a:off x="9828245" y="4299501"/>
            <a:ext cx="130629" cy="33590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Arrow: Down 17">
            <a:extLst>
              <a:ext uri="{FF2B5EF4-FFF2-40B4-BE49-F238E27FC236}">
                <a16:creationId xmlns:a16="http://schemas.microsoft.com/office/drawing/2014/main" xmlns="" id="{16E7B505-027A-4596-AD6B-EF104D483624}"/>
              </a:ext>
            </a:extLst>
          </p:cNvPr>
          <p:cNvSpPr/>
          <p:nvPr/>
        </p:nvSpPr>
        <p:spPr>
          <a:xfrm>
            <a:off x="10129934" y="5290457"/>
            <a:ext cx="130629" cy="3359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3" name="Straight Connector 12">
            <a:extLst>
              <a:ext uri="{FF2B5EF4-FFF2-40B4-BE49-F238E27FC236}">
                <a16:creationId xmlns:a16="http://schemas.microsoft.com/office/drawing/2014/main" xmlns="" id="{27F22DB7-3B3A-2895-A8CF-A39D0B70EBFB}"/>
              </a:ext>
            </a:extLst>
          </p:cNvPr>
          <p:cNvCxnSpPr/>
          <p:nvPr/>
        </p:nvCxnSpPr>
        <p:spPr>
          <a:xfrm>
            <a:off x="6270171" y="4245428"/>
            <a:ext cx="0" cy="209005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440720" y="1282320"/>
              <a:ext cx="9717480" cy="4382280"/>
            </p14:xfrm>
          </p:contentPart>
        </mc:Choice>
        <mc:Fallback>
          <p:pic>
            <p:nvPicPr>
              <p:cNvPr id="4" name="Ink 3"/>
              <p:cNvPicPr/>
              <p:nvPr/>
            </p:nvPicPr>
            <p:blipFill>
              <a:blip r:embed="rId3"/>
              <a:stretch>
                <a:fillRect/>
              </a:stretch>
            </p:blipFill>
            <p:spPr>
              <a:xfrm>
                <a:off x="1437120" y="1279080"/>
                <a:ext cx="9733680" cy="43974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5" name="Ink 4"/>
              <p14:cNvContentPartPr/>
              <p14:nvPr/>
            </p14:nvContentPartPr>
            <p14:xfrm>
              <a:off x="8490600" y="4294440"/>
              <a:ext cx="2555640" cy="1524240"/>
            </p14:xfrm>
          </p:contentPart>
        </mc:Choice>
        <mc:Fallback>
          <p:pic>
            <p:nvPicPr>
              <p:cNvPr id="5" name="Ink 4"/>
              <p:cNvPicPr/>
              <p:nvPr/>
            </p:nvPicPr>
            <p:blipFill>
              <a:blip r:embed="rId5"/>
              <a:stretch>
                <a:fillRect/>
              </a:stretch>
            </p:blipFill>
            <p:spPr>
              <a:xfrm>
                <a:off x="8481960" y="4291920"/>
                <a:ext cx="2566800" cy="1537560"/>
              </a:xfrm>
              <a:prstGeom prst="rect">
                <a:avLst/>
              </a:prstGeom>
            </p:spPr>
          </p:pic>
        </mc:Fallback>
      </mc:AlternateContent>
    </p:spTree>
    <p:extLst>
      <p:ext uri="{BB962C8B-B14F-4D97-AF65-F5344CB8AC3E}">
        <p14:creationId xmlns:p14="http://schemas.microsoft.com/office/powerpoint/2010/main" val="17855878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D486D2-2A5F-4F30-869B-D8A0C91BC477}"/>
              </a:ext>
            </a:extLst>
          </p:cNvPr>
          <p:cNvSpPr>
            <a:spLocks noGrp="1"/>
          </p:cNvSpPr>
          <p:nvPr>
            <p:ph type="title"/>
          </p:nvPr>
        </p:nvSpPr>
        <p:spPr/>
        <p:txBody>
          <a:bodyPr/>
          <a:lstStyle/>
          <a:p>
            <a:pPr algn="ctr"/>
            <a:r>
              <a:rPr lang="en-IN" dirty="0"/>
              <a:t>Net income theory</a:t>
            </a:r>
          </a:p>
        </p:txBody>
      </p:sp>
      <p:sp>
        <p:nvSpPr>
          <p:cNvPr id="3" name="Content Placeholder 2">
            <a:extLst>
              <a:ext uri="{FF2B5EF4-FFF2-40B4-BE49-F238E27FC236}">
                <a16:creationId xmlns:a16="http://schemas.microsoft.com/office/drawing/2014/main" xmlns="" id="{6C1220A0-81F7-4280-879E-07411207FD92}"/>
              </a:ext>
            </a:extLst>
          </p:cNvPr>
          <p:cNvSpPr>
            <a:spLocks noGrp="1"/>
          </p:cNvSpPr>
          <p:nvPr>
            <p:ph idx="1"/>
          </p:nvPr>
        </p:nvSpPr>
        <p:spPr/>
        <p:txBody>
          <a:bodyPr/>
          <a:lstStyle/>
          <a:p>
            <a:pPr algn="just"/>
            <a:r>
              <a:rPr lang="en-US" dirty="0"/>
              <a:t>According to the NI Approach, the </a:t>
            </a:r>
            <a:r>
              <a:rPr lang="en-US" dirty="0">
                <a:solidFill>
                  <a:schemeClr val="accent6"/>
                </a:solidFill>
              </a:rPr>
              <a:t>financial leverage is, an important variable to the capital structure of a firm</a:t>
            </a:r>
            <a:r>
              <a:rPr lang="en-US" dirty="0"/>
              <a:t>. With a judicious mixture of debt and equity, a firm can evolve an </a:t>
            </a:r>
            <a:r>
              <a:rPr lang="en-US" dirty="0">
                <a:solidFill>
                  <a:schemeClr val="accent6"/>
                </a:solidFill>
              </a:rPr>
              <a:t>optimum capital structure </a:t>
            </a:r>
            <a:r>
              <a:rPr lang="en-US" dirty="0"/>
              <a:t>which will be the one at which </a:t>
            </a:r>
            <a:r>
              <a:rPr lang="en-US" dirty="0">
                <a:solidFill>
                  <a:schemeClr val="accent6"/>
                </a:solidFill>
              </a:rPr>
              <a:t>value of the firm is the highest </a:t>
            </a:r>
            <a:r>
              <a:rPr lang="en-US" dirty="0"/>
              <a:t>and the overall </a:t>
            </a:r>
            <a:r>
              <a:rPr lang="en-US" dirty="0">
                <a:solidFill>
                  <a:schemeClr val="accent6"/>
                </a:solidFill>
              </a:rPr>
              <a:t>cost of capital is the lowest</a:t>
            </a:r>
            <a:r>
              <a:rPr lang="en-US" dirty="0"/>
              <a:t>. At that structure, the market price per share would be maximum</a:t>
            </a:r>
            <a:endParaRPr lang="en-IN" dirty="0"/>
          </a:p>
          <a:p>
            <a:pPr algn="just"/>
            <a:endParaRPr lang="en-IN"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2974680" y="2225160"/>
              <a:ext cx="7788960" cy="2838600"/>
            </p14:xfrm>
          </p:contentPart>
        </mc:Choice>
        <mc:Fallback>
          <p:pic>
            <p:nvPicPr>
              <p:cNvPr id="4" name="Ink 3"/>
              <p:cNvPicPr/>
              <p:nvPr/>
            </p:nvPicPr>
            <p:blipFill>
              <a:blip r:embed="rId3"/>
              <a:stretch>
                <a:fillRect/>
              </a:stretch>
            </p:blipFill>
            <p:spPr>
              <a:xfrm>
                <a:off x="2972160" y="2212560"/>
                <a:ext cx="7804800" cy="2865600"/>
              </a:xfrm>
              <a:prstGeom prst="rect">
                <a:avLst/>
              </a:prstGeom>
            </p:spPr>
          </p:pic>
        </mc:Fallback>
      </mc:AlternateContent>
    </p:spTree>
    <p:extLst>
      <p:ext uri="{BB962C8B-B14F-4D97-AF65-F5344CB8AC3E}">
        <p14:creationId xmlns:p14="http://schemas.microsoft.com/office/powerpoint/2010/main" val="2672023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D486D2-2A5F-4F30-869B-D8A0C91BC477}"/>
              </a:ext>
            </a:extLst>
          </p:cNvPr>
          <p:cNvSpPr>
            <a:spLocks noGrp="1"/>
          </p:cNvSpPr>
          <p:nvPr>
            <p:ph type="title"/>
          </p:nvPr>
        </p:nvSpPr>
        <p:spPr/>
        <p:txBody>
          <a:bodyPr/>
          <a:lstStyle/>
          <a:p>
            <a:pPr algn="ctr"/>
            <a:r>
              <a:rPr lang="en-IN" dirty="0"/>
              <a:t>Net income theory</a:t>
            </a:r>
          </a:p>
        </p:txBody>
      </p:sp>
      <p:sp>
        <p:nvSpPr>
          <p:cNvPr id="3" name="Content Placeholder 2">
            <a:extLst>
              <a:ext uri="{FF2B5EF4-FFF2-40B4-BE49-F238E27FC236}">
                <a16:creationId xmlns:a16="http://schemas.microsoft.com/office/drawing/2014/main" xmlns="" id="{6C1220A0-81F7-4280-879E-07411207FD92}"/>
              </a:ext>
            </a:extLst>
          </p:cNvPr>
          <p:cNvSpPr>
            <a:spLocks noGrp="1"/>
          </p:cNvSpPr>
          <p:nvPr>
            <p:ph idx="1"/>
          </p:nvPr>
        </p:nvSpPr>
        <p:spPr/>
        <p:txBody>
          <a:bodyPr/>
          <a:lstStyle/>
          <a:p>
            <a:pPr algn="just"/>
            <a:r>
              <a:rPr lang="en-IN" dirty="0"/>
              <a:t>Assumptions: </a:t>
            </a:r>
          </a:p>
          <a:p>
            <a:pPr marL="514350" indent="-514350" algn="just">
              <a:buFont typeface="+mj-lt"/>
              <a:buAutoNum type="arabicPeriod"/>
            </a:pPr>
            <a:r>
              <a:rPr lang="en-IN" dirty="0"/>
              <a:t>There are no corporate taxes</a:t>
            </a:r>
          </a:p>
          <a:p>
            <a:pPr marL="514350" indent="-514350" algn="just">
              <a:buFont typeface="+mj-lt"/>
              <a:buAutoNum type="arabicPeriod"/>
            </a:pPr>
            <a:r>
              <a:rPr lang="en-IN" dirty="0"/>
              <a:t>Cost of debt is less than cost of equity</a:t>
            </a:r>
          </a:p>
          <a:p>
            <a:pPr marL="514350" indent="-514350" algn="just">
              <a:buFont typeface="+mj-lt"/>
              <a:buAutoNum type="arabicPeriod"/>
            </a:pPr>
            <a:r>
              <a:rPr lang="en-IN" dirty="0"/>
              <a:t>Use of debt, does not change the risk perception of the investors. That, the financial risk perception </a:t>
            </a:r>
            <a:r>
              <a:rPr lang="en-US" dirty="0"/>
              <a:t>of the investors does not change with the introduction of debt or change in leverage. Thus,  </a:t>
            </a:r>
            <a:r>
              <a:rPr lang="en-US" dirty="0">
                <a:solidFill>
                  <a:schemeClr val="accent6"/>
                </a:solidFill>
              </a:rPr>
              <a:t>due to change in leverage, there is no change in either the cost of debt or the cost of equity</a:t>
            </a:r>
            <a:endParaRPr lang="en-IN" dirty="0">
              <a:solidFill>
                <a:schemeClr val="accent6"/>
              </a:solidFill>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2748240" y="1914480"/>
              <a:ext cx="8546040" cy="4775400"/>
            </p14:xfrm>
          </p:contentPart>
        </mc:Choice>
        <mc:Fallback>
          <p:pic>
            <p:nvPicPr>
              <p:cNvPr id="4" name="Ink 3"/>
              <p:cNvPicPr/>
              <p:nvPr/>
            </p:nvPicPr>
            <p:blipFill>
              <a:blip r:embed="rId3"/>
              <a:stretch>
                <a:fillRect/>
              </a:stretch>
            </p:blipFill>
            <p:spPr>
              <a:xfrm>
                <a:off x="2742120" y="1911240"/>
                <a:ext cx="8567280" cy="4795200"/>
              </a:xfrm>
              <a:prstGeom prst="rect">
                <a:avLst/>
              </a:prstGeom>
            </p:spPr>
          </p:pic>
        </mc:Fallback>
      </mc:AlternateContent>
    </p:spTree>
    <p:extLst>
      <p:ext uri="{BB962C8B-B14F-4D97-AF65-F5344CB8AC3E}">
        <p14:creationId xmlns:p14="http://schemas.microsoft.com/office/powerpoint/2010/main" val="812367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503F73-D8EE-F7AE-6382-ACA1301FDE8B}"/>
              </a:ext>
            </a:extLst>
          </p:cNvPr>
          <p:cNvSpPr>
            <a:spLocks noGrp="1"/>
          </p:cNvSpPr>
          <p:nvPr>
            <p:ph type="title"/>
          </p:nvPr>
        </p:nvSpPr>
        <p:spPr/>
        <p:txBody>
          <a:bodyPr/>
          <a:lstStyle/>
          <a:p>
            <a:pPr algn="ctr"/>
            <a:r>
              <a:rPr lang="en-IN" dirty="0"/>
              <a:t>Example</a:t>
            </a:r>
          </a:p>
        </p:txBody>
      </p:sp>
      <p:sp>
        <p:nvSpPr>
          <p:cNvPr id="3" name="Content Placeholder 2">
            <a:extLst>
              <a:ext uri="{FF2B5EF4-FFF2-40B4-BE49-F238E27FC236}">
                <a16:creationId xmlns:a16="http://schemas.microsoft.com/office/drawing/2014/main" xmlns="" id="{3898371B-67EE-50E0-A83A-BA7E3F3CCDF3}"/>
              </a:ext>
            </a:extLst>
          </p:cNvPr>
          <p:cNvSpPr>
            <a:spLocks noGrp="1"/>
          </p:cNvSpPr>
          <p:nvPr>
            <p:ph idx="1"/>
          </p:nvPr>
        </p:nvSpPr>
        <p:spPr/>
        <p:txBody>
          <a:bodyPr/>
          <a:lstStyle/>
          <a:p>
            <a:r>
              <a:rPr lang="en-US" sz="2800" dirty="0"/>
              <a:t>A company’s expected annual net operating income (EBIT) is Rs 50,000. The company has Rs 2,00,000, 10% debentures. The equity </a:t>
            </a:r>
            <a:r>
              <a:rPr lang="en-US" sz="2800" dirty="0" err="1"/>
              <a:t>capitalisation</a:t>
            </a:r>
            <a:r>
              <a:rPr lang="en-US" sz="2800" dirty="0"/>
              <a:t> rate (</a:t>
            </a:r>
            <a:r>
              <a:rPr lang="en-US" sz="2800" dirty="0" err="1"/>
              <a:t>ke</a:t>
            </a:r>
            <a:r>
              <a:rPr lang="en-US" sz="2800" dirty="0"/>
              <a:t>) of the company is 12.5 per cent.</a:t>
            </a:r>
            <a:endParaRPr lang="en-IN" sz="2800" dirty="0"/>
          </a:p>
          <a:p>
            <a:endParaRPr lang="en-IN"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2484360" y="3389400"/>
              <a:ext cx="5509800" cy="1096200"/>
            </p14:xfrm>
          </p:contentPart>
        </mc:Choice>
        <mc:Fallback>
          <p:pic>
            <p:nvPicPr>
              <p:cNvPr id="4" name="Ink 3"/>
              <p:cNvPicPr/>
              <p:nvPr/>
            </p:nvPicPr>
            <p:blipFill>
              <a:blip r:embed="rId3"/>
              <a:stretch>
                <a:fillRect/>
              </a:stretch>
            </p:blipFill>
            <p:spPr>
              <a:xfrm>
                <a:off x="2471760" y="3372840"/>
                <a:ext cx="5538960" cy="1117080"/>
              </a:xfrm>
              <a:prstGeom prst="rect">
                <a:avLst/>
              </a:prstGeom>
            </p:spPr>
          </p:pic>
        </mc:Fallback>
      </mc:AlternateContent>
    </p:spTree>
    <p:extLst>
      <p:ext uri="{BB962C8B-B14F-4D97-AF65-F5344CB8AC3E}">
        <p14:creationId xmlns:p14="http://schemas.microsoft.com/office/powerpoint/2010/main" val="3923675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229320" y="59400"/>
              <a:ext cx="11884680" cy="6759360"/>
            </p14:xfrm>
          </p:contentPart>
        </mc:Choice>
        <mc:Fallback>
          <p:pic>
            <p:nvPicPr>
              <p:cNvPr id="4" name="Ink 3"/>
              <p:cNvPicPr/>
              <p:nvPr/>
            </p:nvPicPr>
            <p:blipFill>
              <a:blip r:embed="rId3"/>
              <a:stretch>
                <a:fillRect/>
              </a:stretch>
            </p:blipFill>
            <p:spPr>
              <a:xfrm>
                <a:off x="213120" y="46080"/>
                <a:ext cx="11917440" cy="6789240"/>
              </a:xfrm>
              <a:prstGeom prst="rect">
                <a:avLst/>
              </a:prstGeom>
            </p:spPr>
          </p:pic>
        </mc:Fallback>
      </mc:AlternateContent>
    </p:spTree>
    <p:extLst>
      <p:ext uri="{BB962C8B-B14F-4D97-AF65-F5344CB8AC3E}">
        <p14:creationId xmlns:p14="http://schemas.microsoft.com/office/powerpoint/2010/main" val="6114624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31FE1326-32E8-3A52-3063-FFF636AA4B7F}"/>
              </a:ext>
            </a:extLst>
          </p:cNvPr>
          <p:cNvCxnSpPr/>
          <p:nvPr/>
        </p:nvCxnSpPr>
        <p:spPr>
          <a:xfrm>
            <a:off x="4086809" y="0"/>
            <a:ext cx="0"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A23A808A-75AB-FAAA-465A-D929003F3401}"/>
              </a:ext>
            </a:extLst>
          </p:cNvPr>
          <p:cNvCxnSpPr/>
          <p:nvPr/>
        </p:nvCxnSpPr>
        <p:spPr>
          <a:xfrm>
            <a:off x="8447315"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CE0E5001-EB35-4FC4-BDB5-F763AF8EE821}"/>
              </a:ext>
            </a:extLst>
          </p:cNvPr>
          <p:cNvSpPr txBox="1"/>
          <p:nvPr/>
        </p:nvSpPr>
        <p:spPr>
          <a:xfrm>
            <a:off x="242599" y="93306"/>
            <a:ext cx="3564280" cy="4247317"/>
          </a:xfrm>
          <a:prstGeom prst="rect">
            <a:avLst/>
          </a:prstGeom>
          <a:noFill/>
        </p:spPr>
        <p:txBody>
          <a:bodyPr wrap="square" rtlCol="0">
            <a:spAutoFit/>
          </a:bodyPr>
          <a:lstStyle/>
          <a:p>
            <a:pPr algn="ctr"/>
            <a:r>
              <a:rPr lang="en-IN" b="1" dirty="0"/>
              <a:t>Base case</a:t>
            </a:r>
          </a:p>
          <a:p>
            <a:endParaRPr lang="en-IN" dirty="0"/>
          </a:p>
          <a:p>
            <a:r>
              <a:rPr lang="en-IN" dirty="0"/>
              <a:t>EBIT – Rs. 50000</a:t>
            </a:r>
          </a:p>
          <a:p>
            <a:r>
              <a:rPr lang="en-IN" dirty="0"/>
              <a:t>B – Rs. 200000</a:t>
            </a:r>
          </a:p>
          <a:p>
            <a:r>
              <a:rPr lang="en-IN" dirty="0"/>
              <a:t>I or </a:t>
            </a:r>
            <a:r>
              <a:rPr lang="en-IN" dirty="0" err="1"/>
              <a:t>Kd</a:t>
            </a:r>
            <a:r>
              <a:rPr lang="en-IN" dirty="0"/>
              <a:t> – 10%</a:t>
            </a:r>
          </a:p>
          <a:p>
            <a:r>
              <a:rPr lang="en-IN" dirty="0" err="1"/>
              <a:t>Ke</a:t>
            </a:r>
            <a:r>
              <a:rPr lang="en-IN" dirty="0"/>
              <a:t>= 12.5%</a:t>
            </a:r>
          </a:p>
          <a:p>
            <a:endParaRPr lang="en-IN" dirty="0"/>
          </a:p>
          <a:p>
            <a:r>
              <a:rPr lang="en-IN" dirty="0"/>
              <a:t>Calculate NI = EBIT – Interest</a:t>
            </a:r>
          </a:p>
          <a:p>
            <a:endParaRPr lang="en-IN" dirty="0"/>
          </a:p>
          <a:p>
            <a:r>
              <a:rPr lang="en-IN" dirty="0"/>
              <a:t>Calculate S – MV of Shares = NI/</a:t>
            </a:r>
            <a:r>
              <a:rPr lang="en-IN" dirty="0" err="1"/>
              <a:t>Ke</a:t>
            </a:r>
            <a:endParaRPr lang="en-IN" dirty="0"/>
          </a:p>
          <a:p>
            <a:endParaRPr lang="en-IN" dirty="0"/>
          </a:p>
          <a:p>
            <a:r>
              <a:rPr lang="en-IN" dirty="0"/>
              <a:t>Calculate V = S + B</a:t>
            </a:r>
          </a:p>
          <a:p>
            <a:endParaRPr lang="en-IN" dirty="0"/>
          </a:p>
          <a:p>
            <a:r>
              <a:rPr lang="en-IN" dirty="0"/>
              <a:t>Ko = EBIT/V</a:t>
            </a:r>
          </a:p>
          <a:p>
            <a:endParaRPr lang="en-IN" dirty="0"/>
          </a:p>
        </p:txBody>
      </p:sp>
      <p:sp>
        <p:nvSpPr>
          <p:cNvPr id="10" name="TextBox 9">
            <a:extLst>
              <a:ext uri="{FF2B5EF4-FFF2-40B4-BE49-F238E27FC236}">
                <a16:creationId xmlns:a16="http://schemas.microsoft.com/office/drawing/2014/main" xmlns="" id="{CC2F632E-FA48-A05E-2301-ACFA8E6FB892}"/>
              </a:ext>
            </a:extLst>
          </p:cNvPr>
          <p:cNvSpPr txBox="1"/>
          <p:nvPr/>
        </p:nvSpPr>
        <p:spPr>
          <a:xfrm>
            <a:off x="4394720" y="83975"/>
            <a:ext cx="3558061" cy="4247317"/>
          </a:xfrm>
          <a:prstGeom prst="rect">
            <a:avLst/>
          </a:prstGeom>
          <a:noFill/>
        </p:spPr>
        <p:txBody>
          <a:bodyPr wrap="square" rtlCol="0">
            <a:spAutoFit/>
          </a:bodyPr>
          <a:lstStyle/>
          <a:p>
            <a:pPr algn="ctr"/>
            <a:r>
              <a:rPr lang="en-IN" b="1" dirty="0"/>
              <a:t>Increase in Debt</a:t>
            </a:r>
          </a:p>
          <a:p>
            <a:endParaRPr lang="en-IN" dirty="0"/>
          </a:p>
          <a:p>
            <a:r>
              <a:rPr lang="en-IN" dirty="0"/>
              <a:t>EBIT – Rs. 50000</a:t>
            </a:r>
          </a:p>
          <a:p>
            <a:r>
              <a:rPr lang="en-IN" dirty="0"/>
              <a:t>B – Rs. 300000</a:t>
            </a:r>
          </a:p>
          <a:p>
            <a:r>
              <a:rPr lang="en-IN" dirty="0"/>
              <a:t>I or </a:t>
            </a:r>
            <a:r>
              <a:rPr lang="en-IN" dirty="0" err="1"/>
              <a:t>Kd</a:t>
            </a:r>
            <a:r>
              <a:rPr lang="en-IN" dirty="0"/>
              <a:t> – 10%</a:t>
            </a:r>
          </a:p>
          <a:p>
            <a:r>
              <a:rPr lang="en-IN" dirty="0" err="1"/>
              <a:t>Ke</a:t>
            </a:r>
            <a:r>
              <a:rPr lang="en-IN" dirty="0"/>
              <a:t>= 12.5%</a:t>
            </a:r>
          </a:p>
          <a:p>
            <a:endParaRPr lang="en-IN" dirty="0"/>
          </a:p>
          <a:p>
            <a:r>
              <a:rPr lang="en-IN" dirty="0"/>
              <a:t>Calculate NI = EBIT – Interest</a:t>
            </a:r>
          </a:p>
          <a:p>
            <a:endParaRPr lang="en-IN" dirty="0"/>
          </a:p>
          <a:p>
            <a:r>
              <a:rPr lang="en-IN" dirty="0"/>
              <a:t>Calculate S – MV of Shares = NI/</a:t>
            </a:r>
            <a:r>
              <a:rPr lang="en-IN" dirty="0" err="1"/>
              <a:t>Ke</a:t>
            </a:r>
            <a:endParaRPr lang="en-IN" dirty="0"/>
          </a:p>
          <a:p>
            <a:endParaRPr lang="en-IN" dirty="0"/>
          </a:p>
          <a:p>
            <a:r>
              <a:rPr lang="en-IN" dirty="0"/>
              <a:t>Calculate V = S + B</a:t>
            </a:r>
          </a:p>
          <a:p>
            <a:endParaRPr lang="en-IN" dirty="0"/>
          </a:p>
          <a:p>
            <a:r>
              <a:rPr lang="en-IN" dirty="0"/>
              <a:t>Ko = EBIT/V</a:t>
            </a:r>
          </a:p>
          <a:p>
            <a:endParaRPr lang="en-IN" dirty="0"/>
          </a:p>
        </p:txBody>
      </p:sp>
      <p:sp>
        <p:nvSpPr>
          <p:cNvPr id="11" name="TextBox 10">
            <a:extLst>
              <a:ext uri="{FF2B5EF4-FFF2-40B4-BE49-F238E27FC236}">
                <a16:creationId xmlns:a16="http://schemas.microsoft.com/office/drawing/2014/main" xmlns="" id="{C5C98DE4-DE4A-C513-4533-811D1D723207}"/>
              </a:ext>
            </a:extLst>
          </p:cNvPr>
          <p:cNvSpPr txBox="1"/>
          <p:nvPr/>
        </p:nvSpPr>
        <p:spPr>
          <a:xfrm>
            <a:off x="8630822" y="93306"/>
            <a:ext cx="3682459" cy="4247317"/>
          </a:xfrm>
          <a:prstGeom prst="rect">
            <a:avLst/>
          </a:prstGeom>
          <a:noFill/>
        </p:spPr>
        <p:txBody>
          <a:bodyPr wrap="square" rtlCol="0">
            <a:spAutoFit/>
          </a:bodyPr>
          <a:lstStyle/>
          <a:p>
            <a:pPr algn="ctr"/>
            <a:r>
              <a:rPr lang="en-IN" b="1" dirty="0"/>
              <a:t>Decrease in Debt</a:t>
            </a:r>
          </a:p>
          <a:p>
            <a:endParaRPr lang="en-IN" dirty="0"/>
          </a:p>
          <a:p>
            <a:r>
              <a:rPr lang="en-IN" dirty="0"/>
              <a:t>EBIT – Rs. 50000</a:t>
            </a:r>
          </a:p>
          <a:p>
            <a:r>
              <a:rPr lang="en-IN" dirty="0"/>
              <a:t>B – Rs. 100000</a:t>
            </a:r>
          </a:p>
          <a:p>
            <a:r>
              <a:rPr lang="en-IN" dirty="0"/>
              <a:t>I or </a:t>
            </a:r>
            <a:r>
              <a:rPr lang="en-IN" dirty="0" err="1"/>
              <a:t>Kd</a:t>
            </a:r>
            <a:r>
              <a:rPr lang="en-IN" dirty="0"/>
              <a:t>– 10%</a:t>
            </a:r>
          </a:p>
          <a:p>
            <a:r>
              <a:rPr lang="en-IN" dirty="0" err="1"/>
              <a:t>Ke</a:t>
            </a:r>
            <a:r>
              <a:rPr lang="en-IN" dirty="0"/>
              <a:t>= 12.5%</a:t>
            </a:r>
          </a:p>
          <a:p>
            <a:endParaRPr lang="en-IN" dirty="0"/>
          </a:p>
          <a:p>
            <a:r>
              <a:rPr lang="en-IN" dirty="0"/>
              <a:t>Calculate NI = EBIT – Interest</a:t>
            </a:r>
          </a:p>
          <a:p>
            <a:endParaRPr lang="en-IN" dirty="0"/>
          </a:p>
          <a:p>
            <a:r>
              <a:rPr lang="en-IN" dirty="0"/>
              <a:t>Calculate S – MV of Shares = NI/</a:t>
            </a:r>
            <a:r>
              <a:rPr lang="en-IN" dirty="0" err="1"/>
              <a:t>Ke</a:t>
            </a:r>
            <a:endParaRPr lang="en-IN" dirty="0"/>
          </a:p>
          <a:p>
            <a:endParaRPr lang="en-IN" dirty="0"/>
          </a:p>
          <a:p>
            <a:r>
              <a:rPr lang="en-IN" dirty="0"/>
              <a:t>Calculate V = S + B</a:t>
            </a:r>
          </a:p>
          <a:p>
            <a:endParaRPr lang="en-IN" dirty="0"/>
          </a:p>
          <a:p>
            <a:r>
              <a:rPr lang="en-IN" dirty="0"/>
              <a:t>Ko = EBIT/V</a:t>
            </a:r>
          </a:p>
          <a:p>
            <a:endParaRPr lang="en-IN" dirty="0"/>
          </a:p>
        </p:txBody>
      </p:sp>
    </p:spTree>
    <p:extLst>
      <p:ext uri="{BB962C8B-B14F-4D97-AF65-F5344CB8AC3E}">
        <p14:creationId xmlns:p14="http://schemas.microsoft.com/office/powerpoint/2010/main" val="19141898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E92FBCD-5B51-4791-80BE-342DE3339BDD}"/>
              </a:ext>
            </a:extLst>
          </p:cNvPr>
          <p:cNvSpPr>
            <a:spLocks noGrp="1"/>
          </p:cNvSpPr>
          <p:nvPr>
            <p:ph type="title"/>
          </p:nvPr>
        </p:nvSpPr>
        <p:spPr>
          <a:xfrm>
            <a:off x="838200" y="180190"/>
            <a:ext cx="10515600" cy="826677"/>
          </a:xfrm>
        </p:spPr>
        <p:txBody>
          <a:bodyPr/>
          <a:lstStyle/>
          <a:p>
            <a:pPr algn="ctr"/>
            <a:r>
              <a:rPr lang="en-IN" dirty="0">
                <a:latin typeface="Cambria" panose="02040503050406030204" pitchFamily="18" charset="0"/>
                <a:ea typeface="Cambria" panose="02040503050406030204" pitchFamily="18" charset="0"/>
              </a:rPr>
              <a:t>Net Income Approach (NI)</a:t>
            </a:r>
          </a:p>
        </p:txBody>
      </p:sp>
      <p:sp>
        <p:nvSpPr>
          <p:cNvPr id="4" name="TextBox 3">
            <a:extLst>
              <a:ext uri="{FF2B5EF4-FFF2-40B4-BE49-F238E27FC236}">
                <a16:creationId xmlns:a16="http://schemas.microsoft.com/office/drawing/2014/main" xmlns="" id="{2BF6188D-3994-4DB4-973F-160AD1DB2C22}"/>
              </a:ext>
            </a:extLst>
          </p:cNvPr>
          <p:cNvSpPr txBox="1"/>
          <p:nvPr/>
        </p:nvSpPr>
        <p:spPr>
          <a:xfrm>
            <a:off x="349322" y="1264393"/>
            <a:ext cx="10849510" cy="830997"/>
          </a:xfrm>
          <a:prstGeom prst="rect">
            <a:avLst/>
          </a:prstGeom>
          <a:noFill/>
        </p:spPr>
        <p:txBody>
          <a:bodyPr wrap="square">
            <a:spAutoFit/>
          </a:bodyPr>
          <a:lstStyle/>
          <a:p>
            <a:pPr algn="just"/>
            <a:r>
              <a:rPr lang="en-US" sz="2400" b="0" i="0" u="none" strike="noStrike" baseline="0" dirty="0">
                <a:latin typeface="Cambria" panose="02040503050406030204" pitchFamily="18" charset="0"/>
                <a:ea typeface="Cambria" panose="02040503050406030204" pitchFamily="18" charset="0"/>
              </a:rPr>
              <a:t>We can graph the relationship between the various factors (</a:t>
            </a:r>
            <a:r>
              <a:rPr lang="en-US" sz="2400" b="0" i="0" u="none" strike="noStrike" baseline="0" dirty="0" err="1">
                <a:latin typeface="Cambria" panose="02040503050406030204" pitchFamily="18" charset="0"/>
                <a:ea typeface="Cambria" panose="02040503050406030204" pitchFamily="18" charset="0"/>
              </a:rPr>
              <a:t>k</a:t>
            </a:r>
            <a:r>
              <a:rPr lang="en-US" sz="1000" b="0" i="0" u="none" strike="noStrike" baseline="0" dirty="0" err="1">
                <a:latin typeface="Cambria" panose="02040503050406030204" pitchFamily="18" charset="0"/>
                <a:ea typeface="Cambria" panose="02040503050406030204" pitchFamily="18" charset="0"/>
              </a:rPr>
              <a:t>e</a:t>
            </a:r>
            <a:r>
              <a:rPr lang="en-US" sz="2400" b="0" i="0" u="none" strike="noStrike" baseline="0" dirty="0">
                <a:latin typeface="Cambria" panose="02040503050406030204" pitchFamily="18" charset="0"/>
                <a:ea typeface="Cambria" panose="02040503050406030204" pitchFamily="18" charset="0"/>
              </a:rPr>
              <a:t>, k</a:t>
            </a:r>
            <a:r>
              <a:rPr lang="en-US" sz="1000" b="0" i="0" u="none" strike="noStrike" baseline="0" dirty="0">
                <a:latin typeface="Cambria" panose="02040503050406030204" pitchFamily="18" charset="0"/>
                <a:ea typeface="Cambria" panose="02040503050406030204" pitchFamily="18" charset="0"/>
              </a:rPr>
              <a:t>i</a:t>
            </a:r>
            <a:r>
              <a:rPr lang="en-US" sz="2400" b="0" i="0" u="none" strike="noStrike" baseline="0" dirty="0">
                <a:latin typeface="Cambria" panose="02040503050406030204" pitchFamily="18" charset="0"/>
                <a:ea typeface="Cambria" panose="02040503050406030204" pitchFamily="18" charset="0"/>
              </a:rPr>
              <a:t>, k</a:t>
            </a:r>
            <a:r>
              <a:rPr lang="en-US" sz="1000" b="0" i="0" u="none" strike="noStrike" baseline="0" dirty="0">
                <a:latin typeface="Cambria" panose="02040503050406030204" pitchFamily="18" charset="0"/>
                <a:ea typeface="Cambria" panose="02040503050406030204" pitchFamily="18" charset="0"/>
              </a:rPr>
              <a:t>0</a:t>
            </a:r>
            <a:r>
              <a:rPr lang="en-US" sz="2400" b="0" i="0" u="none" strike="noStrike" baseline="0" dirty="0">
                <a:latin typeface="Cambria" panose="02040503050406030204" pitchFamily="18" charset="0"/>
                <a:ea typeface="Cambria" panose="02040503050406030204" pitchFamily="18" charset="0"/>
              </a:rPr>
              <a:t>) with the degree of </a:t>
            </a:r>
            <a:r>
              <a:rPr lang="en-IN" sz="2400" b="0" i="0" u="none" strike="noStrike" baseline="0" dirty="0">
                <a:latin typeface="Cambria" panose="02040503050406030204" pitchFamily="18" charset="0"/>
                <a:ea typeface="Cambria" panose="02040503050406030204" pitchFamily="18" charset="0"/>
              </a:rPr>
              <a:t>leverage</a:t>
            </a:r>
            <a:endParaRPr lang="en-IN" sz="2400" dirty="0">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xmlns="" id="{D659D25B-7CE1-4357-BB14-CFF5F483B489}"/>
              </a:ext>
            </a:extLst>
          </p:cNvPr>
          <p:cNvPicPr>
            <a:picLocks noChangeAspect="1"/>
          </p:cNvPicPr>
          <p:nvPr/>
        </p:nvPicPr>
        <p:blipFill>
          <a:blip r:embed="rId2" cstate="print"/>
          <a:stretch>
            <a:fillRect/>
          </a:stretch>
        </p:blipFill>
        <p:spPr>
          <a:xfrm>
            <a:off x="2191456" y="2038907"/>
            <a:ext cx="8157681" cy="4007056"/>
          </a:xfrm>
          <a:prstGeom prst="rect">
            <a:avLst/>
          </a:prstGeom>
          <a:ln>
            <a:solidFill>
              <a:schemeClr val="tx1"/>
            </a:solidFill>
          </a:ln>
        </p:spPr>
      </p:pic>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8893080" y="3096720"/>
              <a:ext cx="1425960" cy="1159920"/>
            </p14:xfrm>
          </p:contentPart>
        </mc:Choice>
        <mc:Fallback>
          <p:pic>
            <p:nvPicPr>
              <p:cNvPr id="2" name="Ink 1"/>
              <p:cNvPicPr/>
              <p:nvPr/>
            </p:nvPicPr>
            <p:blipFill>
              <a:blip r:embed="rId4"/>
              <a:stretch>
                <a:fillRect/>
              </a:stretch>
            </p:blipFill>
            <p:spPr>
              <a:xfrm>
                <a:off x="8889480" y="3085200"/>
                <a:ext cx="1439640" cy="1175760"/>
              </a:xfrm>
              <a:prstGeom prst="rect">
                <a:avLst/>
              </a:prstGeom>
            </p:spPr>
          </p:pic>
        </mc:Fallback>
      </mc:AlternateContent>
    </p:spTree>
    <p:extLst>
      <p:ext uri="{BB962C8B-B14F-4D97-AF65-F5344CB8AC3E}">
        <p14:creationId xmlns:p14="http://schemas.microsoft.com/office/powerpoint/2010/main" val="7172754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3FA38D-B4BE-8DD0-C368-3B60F1A357C1}"/>
              </a:ext>
            </a:extLst>
          </p:cNvPr>
          <p:cNvSpPr>
            <a:spLocks noGrp="1"/>
          </p:cNvSpPr>
          <p:nvPr>
            <p:ph type="title"/>
          </p:nvPr>
        </p:nvSpPr>
        <p:spPr/>
        <p:txBody>
          <a:bodyPr/>
          <a:lstStyle/>
          <a:p>
            <a:pPr algn="ctr"/>
            <a:r>
              <a:rPr lang="en-IN" dirty="0"/>
              <a:t>Net Operating Income Theory</a:t>
            </a:r>
          </a:p>
        </p:txBody>
      </p:sp>
      <p:sp>
        <p:nvSpPr>
          <p:cNvPr id="3" name="Content Placeholder 2">
            <a:extLst>
              <a:ext uri="{FF2B5EF4-FFF2-40B4-BE49-F238E27FC236}">
                <a16:creationId xmlns:a16="http://schemas.microsoft.com/office/drawing/2014/main" xmlns="" id="{C2EC8430-C773-88E0-656F-DD8638E649B1}"/>
              </a:ext>
            </a:extLst>
          </p:cNvPr>
          <p:cNvSpPr>
            <a:spLocks noGrp="1"/>
          </p:cNvSpPr>
          <p:nvPr>
            <p:ph idx="1"/>
          </p:nvPr>
        </p:nvSpPr>
        <p:spPr>
          <a:xfrm>
            <a:off x="940836" y="1460500"/>
            <a:ext cx="10515600" cy="5032375"/>
          </a:xfrm>
        </p:spPr>
        <p:txBody>
          <a:bodyPr>
            <a:noAutofit/>
          </a:bodyPr>
          <a:lstStyle/>
          <a:p>
            <a:pPr algn="just"/>
            <a:r>
              <a:rPr lang="en-US" sz="2000" dirty="0"/>
              <a:t>As per this approach, the WACC and the total value of a company are independent of the capital structure decision or financial leverage of a company </a:t>
            </a:r>
          </a:p>
          <a:p>
            <a:pPr algn="just"/>
            <a:endParaRPr lang="en-US" sz="2000" dirty="0"/>
          </a:p>
          <a:p>
            <a:pPr algn="just"/>
            <a:r>
              <a:rPr lang="en-US" sz="2000" dirty="0"/>
              <a:t>Benefits that a firm derives by infusion of debt is negated by the simultaneous increase in the required rate of return by the equity shareholders</a:t>
            </a:r>
          </a:p>
          <a:p>
            <a:pPr algn="just"/>
            <a:endParaRPr lang="en-US" sz="2000" dirty="0"/>
          </a:p>
          <a:p>
            <a:pPr algn="just"/>
            <a:r>
              <a:rPr lang="en-US" sz="2000" dirty="0"/>
              <a:t>As per this approach, the market value is dependent on the operating income and the associated business risk of the firm. </a:t>
            </a:r>
          </a:p>
          <a:p>
            <a:pPr algn="just"/>
            <a:endParaRPr lang="en-US" sz="2000" dirty="0"/>
          </a:p>
          <a:p>
            <a:pPr algn="just"/>
            <a:r>
              <a:rPr lang="en-US" sz="2000" dirty="0"/>
              <a:t>Both these factors cannot be impacted by the financial leverage. </a:t>
            </a:r>
          </a:p>
          <a:p>
            <a:pPr algn="just"/>
            <a:endParaRPr lang="en-US" sz="2000" dirty="0"/>
          </a:p>
          <a:p>
            <a:pPr algn="just"/>
            <a:r>
              <a:rPr lang="en-US" sz="2000" dirty="0"/>
              <a:t>Financial leverage can only impact the share of income earned by debt holders and equity holders but cannot impact the operating incomes of the firm. </a:t>
            </a:r>
          </a:p>
          <a:p>
            <a:pPr algn="just"/>
            <a:endParaRPr lang="en-US" sz="2000" dirty="0"/>
          </a:p>
          <a:p>
            <a:pPr algn="just"/>
            <a:r>
              <a:rPr lang="en-US" sz="2000" dirty="0"/>
              <a:t>Therefore, change in debt to equity ratio cannot make any change in the value of the firm.</a:t>
            </a:r>
            <a:endParaRPr lang="en-IN" sz="2000" dirty="0"/>
          </a:p>
          <a:p>
            <a:pPr algn="just"/>
            <a:endParaRPr lang="en-IN" sz="2000"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493640" y="1588680"/>
              <a:ext cx="10271880" cy="5077800"/>
            </p14:xfrm>
          </p:contentPart>
        </mc:Choice>
        <mc:Fallback>
          <p:pic>
            <p:nvPicPr>
              <p:cNvPr id="4" name="Ink 3"/>
              <p:cNvPicPr/>
              <p:nvPr/>
            </p:nvPicPr>
            <p:blipFill>
              <a:blip r:embed="rId3"/>
              <a:stretch>
                <a:fillRect/>
              </a:stretch>
            </p:blipFill>
            <p:spPr>
              <a:xfrm>
                <a:off x="1485360" y="1577160"/>
                <a:ext cx="10289880" cy="5102280"/>
              </a:xfrm>
              <a:prstGeom prst="rect">
                <a:avLst/>
              </a:prstGeom>
            </p:spPr>
          </p:pic>
        </mc:Fallback>
      </mc:AlternateContent>
    </p:spTree>
    <p:extLst>
      <p:ext uri="{BB962C8B-B14F-4D97-AF65-F5344CB8AC3E}">
        <p14:creationId xmlns:p14="http://schemas.microsoft.com/office/powerpoint/2010/main" val="32069836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3D3EC-F0FD-4AC2-908F-BEE0D2EB5D99}"/>
              </a:ext>
            </a:extLst>
          </p:cNvPr>
          <p:cNvSpPr>
            <a:spLocks noGrp="1"/>
          </p:cNvSpPr>
          <p:nvPr>
            <p:ph type="title"/>
          </p:nvPr>
        </p:nvSpPr>
        <p:spPr/>
        <p:txBody>
          <a:bodyPr/>
          <a:lstStyle/>
          <a:p>
            <a:pPr algn="ctr"/>
            <a:r>
              <a:rPr lang="en-IN" dirty="0"/>
              <a:t>Net operating income theory</a:t>
            </a:r>
          </a:p>
        </p:txBody>
      </p:sp>
      <p:sp>
        <p:nvSpPr>
          <p:cNvPr id="3" name="Content Placeholder 2">
            <a:extLst>
              <a:ext uri="{FF2B5EF4-FFF2-40B4-BE49-F238E27FC236}">
                <a16:creationId xmlns:a16="http://schemas.microsoft.com/office/drawing/2014/main" xmlns="" id="{DA6A25CC-FF8E-40B7-AEAE-40B5C08DD138}"/>
              </a:ext>
            </a:extLst>
          </p:cNvPr>
          <p:cNvSpPr>
            <a:spLocks noGrp="1"/>
          </p:cNvSpPr>
          <p:nvPr>
            <p:ph idx="1"/>
          </p:nvPr>
        </p:nvSpPr>
        <p:spPr/>
        <p:txBody>
          <a:bodyPr>
            <a:normAutofit/>
          </a:bodyPr>
          <a:lstStyle/>
          <a:p>
            <a:pPr marL="0" indent="0">
              <a:buNone/>
            </a:pPr>
            <a:r>
              <a:rPr lang="en-IN" sz="2400" dirty="0"/>
              <a:t>Assumptions: </a:t>
            </a:r>
          </a:p>
          <a:p>
            <a:pPr marL="514350" indent="-514350">
              <a:buFont typeface="+mj-lt"/>
              <a:buAutoNum type="arabicPeriod"/>
            </a:pPr>
            <a:r>
              <a:rPr lang="en-IN" sz="2400" dirty="0"/>
              <a:t>There are only two sources of financing – debt and equity</a:t>
            </a:r>
          </a:p>
          <a:p>
            <a:pPr marL="514350" indent="-514350" algn="just">
              <a:buFont typeface="+mj-lt"/>
              <a:buAutoNum type="arabicPeriod"/>
            </a:pPr>
            <a:r>
              <a:rPr lang="en-IN" sz="2400" dirty="0"/>
              <a:t>Value of equity is calculated by deducting the value of debt from total value of the firm</a:t>
            </a:r>
          </a:p>
          <a:p>
            <a:pPr marL="514350" indent="-514350" algn="just">
              <a:buFont typeface="+mj-lt"/>
              <a:buAutoNum type="arabicPeriod"/>
            </a:pPr>
            <a:r>
              <a:rPr lang="en-IN" sz="2400" dirty="0"/>
              <a:t>Value of firm is EBIT/Ko</a:t>
            </a:r>
          </a:p>
          <a:p>
            <a:pPr marL="514350" indent="-514350" algn="just">
              <a:buFont typeface="+mj-lt"/>
              <a:buAutoNum type="arabicPeriod"/>
            </a:pPr>
            <a:r>
              <a:rPr lang="en-IN" sz="2400" dirty="0"/>
              <a:t>WACC remains constant and with an increase in debt, the cost of equity increases</a:t>
            </a:r>
          </a:p>
          <a:p>
            <a:pPr marL="514350" indent="-514350" algn="just">
              <a:buFont typeface="+mj-lt"/>
              <a:buAutoNum type="arabicPeriod"/>
            </a:pPr>
            <a:r>
              <a:rPr lang="en-IN" sz="2400" dirty="0"/>
              <a:t>Dividend </a:t>
            </a:r>
            <a:r>
              <a:rPr lang="en-IN" sz="2400" dirty="0" err="1"/>
              <a:t>payout</a:t>
            </a:r>
            <a:r>
              <a:rPr lang="en-IN" sz="2400" dirty="0"/>
              <a:t> ratio is 1</a:t>
            </a:r>
          </a:p>
          <a:p>
            <a:pPr marL="514350" indent="-514350" algn="just">
              <a:buFont typeface="+mj-lt"/>
              <a:buAutoNum type="arabicPeriod"/>
            </a:pPr>
            <a:r>
              <a:rPr lang="en-IN" sz="2400" dirty="0"/>
              <a:t>There are no taxes and no retained earnings</a:t>
            </a: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873080" y="2034720"/>
              <a:ext cx="9010440" cy="2439000"/>
            </p14:xfrm>
          </p:contentPart>
        </mc:Choice>
        <mc:Fallback>
          <p:pic>
            <p:nvPicPr>
              <p:cNvPr id="4" name="Ink 3"/>
              <p:cNvPicPr/>
              <p:nvPr/>
            </p:nvPicPr>
            <p:blipFill>
              <a:blip r:embed="rId3"/>
              <a:stretch>
                <a:fillRect/>
              </a:stretch>
            </p:blipFill>
            <p:spPr>
              <a:xfrm>
                <a:off x="1868760" y="2032200"/>
                <a:ext cx="9026640" cy="2449080"/>
              </a:xfrm>
              <a:prstGeom prst="rect">
                <a:avLst/>
              </a:prstGeom>
            </p:spPr>
          </p:pic>
        </mc:Fallback>
      </mc:AlternateContent>
    </p:spTree>
    <p:extLst>
      <p:ext uri="{BB962C8B-B14F-4D97-AF65-F5344CB8AC3E}">
        <p14:creationId xmlns:p14="http://schemas.microsoft.com/office/powerpoint/2010/main" val="26518098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D72D7E-7071-AF6C-617A-5260F13CDEA0}"/>
              </a:ext>
            </a:extLst>
          </p:cNvPr>
          <p:cNvSpPr>
            <a:spLocks noGrp="1"/>
          </p:cNvSpPr>
          <p:nvPr>
            <p:ph type="title"/>
          </p:nvPr>
        </p:nvSpPr>
        <p:spPr/>
        <p:txBody>
          <a:bodyPr/>
          <a:lstStyle/>
          <a:p>
            <a:pPr algn="ctr"/>
            <a:r>
              <a:rPr lang="en-IN" dirty="0"/>
              <a:t>Example</a:t>
            </a:r>
          </a:p>
        </p:txBody>
      </p:sp>
      <p:sp>
        <p:nvSpPr>
          <p:cNvPr id="3" name="Content Placeholder 2">
            <a:extLst>
              <a:ext uri="{FF2B5EF4-FFF2-40B4-BE49-F238E27FC236}">
                <a16:creationId xmlns:a16="http://schemas.microsoft.com/office/drawing/2014/main" xmlns="" id="{45BB7019-D382-96B0-1A96-4BCB711E7429}"/>
              </a:ext>
            </a:extLst>
          </p:cNvPr>
          <p:cNvSpPr>
            <a:spLocks noGrp="1"/>
          </p:cNvSpPr>
          <p:nvPr>
            <p:ph idx="1"/>
          </p:nvPr>
        </p:nvSpPr>
        <p:spPr/>
        <p:txBody>
          <a:bodyPr/>
          <a:lstStyle/>
          <a:p>
            <a:pPr algn="just"/>
            <a:r>
              <a:rPr lang="en-US" dirty="0"/>
              <a:t>Operating income Rs 50,000; cost of debt, 10 per cent; and outstanding debt, Rs 2,00,000. If the overall </a:t>
            </a:r>
            <a:r>
              <a:rPr lang="en-US" dirty="0" err="1"/>
              <a:t>capitalisation</a:t>
            </a:r>
            <a:r>
              <a:rPr lang="en-US" dirty="0"/>
              <a:t> rate (overall cost of capital) is 12.5 per cent, what would be the total value of the firm and the equity-</a:t>
            </a:r>
            <a:r>
              <a:rPr lang="en-US" dirty="0" err="1"/>
              <a:t>capitalisation</a:t>
            </a:r>
            <a:r>
              <a:rPr lang="en-US" dirty="0"/>
              <a:t> rate?</a:t>
            </a:r>
            <a:endParaRPr lang="en-IN" dirty="0"/>
          </a:p>
          <a:p>
            <a:pPr algn="just"/>
            <a:endParaRPr lang="en-IN"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2903040" y="2946240"/>
              <a:ext cx="1210680" cy="33120"/>
            </p14:xfrm>
          </p:contentPart>
        </mc:Choice>
        <mc:Fallback>
          <p:pic>
            <p:nvPicPr>
              <p:cNvPr id="4" name="Ink 3"/>
              <p:cNvPicPr/>
              <p:nvPr/>
            </p:nvPicPr>
            <p:blipFill>
              <a:blip r:embed="rId3"/>
              <a:stretch>
                <a:fillRect/>
              </a:stretch>
            </p:blipFill>
            <p:spPr>
              <a:xfrm>
                <a:off x="2900520" y="2943720"/>
                <a:ext cx="121572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5" name="Ink 4"/>
              <p14:cNvContentPartPr/>
              <p14:nvPr/>
            </p14:nvContentPartPr>
            <p14:xfrm>
              <a:off x="4454280" y="1779840"/>
              <a:ext cx="4374360" cy="936360"/>
            </p14:xfrm>
          </p:contentPart>
        </mc:Choice>
        <mc:Fallback>
          <p:pic>
            <p:nvPicPr>
              <p:cNvPr id="5" name="Ink 4"/>
              <p:cNvPicPr/>
              <p:nvPr/>
            </p:nvPicPr>
            <p:blipFill>
              <a:blip r:embed="rId5"/>
              <a:stretch>
                <a:fillRect/>
              </a:stretch>
            </p:blipFill>
            <p:spPr>
              <a:xfrm>
                <a:off x="4441320" y="1771920"/>
                <a:ext cx="4397040" cy="958680"/>
              </a:xfrm>
              <a:prstGeom prst="rect">
                <a:avLst/>
              </a:prstGeom>
            </p:spPr>
          </p:pic>
        </mc:Fallback>
      </mc:AlternateContent>
    </p:spTree>
    <p:extLst>
      <p:ext uri="{BB962C8B-B14F-4D97-AF65-F5344CB8AC3E}">
        <p14:creationId xmlns:p14="http://schemas.microsoft.com/office/powerpoint/2010/main" val="34565639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23332332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31FE1326-32E8-3A52-3063-FFF636AA4B7F}"/>
              </a:ext>
            </a:extLst>
          </p:cNvPr>
          <p:cNvCxnSpPr/>
          <p:nvPr/>
        </p:nvCxnSpPr>
        <p:spPr>
          <a:xfrm>
            <a:off x="4086809" y="0"/>
            <a:ext cx="0"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A23A808A-75AB-FAAA-465A-D929003F3401}"/>
              </a:ext>
            </a:extLst>
          </p:cNvPr>
          <p:cNvCxnSpPr/>
          <p:nvPr/>
        </p:nvCxnSpPr>
        <p:spPr>
          <a:xfrm>
            <a:off x="8447315"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CE0E5001-EB35-4FC4-BDB5-F763AF8EE821}"/>
              </a:ext>
            </a:extLst>
          </p:cNvPr>
          <p:cNvSpPr txBox="1"/>
          <p:nvPr/>
        </p:nvSpPr>
        <p:spPr>
          <a:xfrm>
            <a:off x="242599" y="93306"/>
            <a:ext cx="3564280" cy="4801314"/>
          </a:xfrm>
          <a:prstGeom prst="rect">
            <a:avLst/>
          </a:prstGeom>
          <a:noFill/>
        </p:spPr>
        <p:txBody>
          <a:bodyPr wrap="square" rtlCol="0">
            <a:spAutoFit/>
          </a:bodyPr>
          <a:lstStyle/>
          <a:p>
            <a:pPr algn="ctr"/>
            <a:r>
              <a:rPr lang="en-IN" b="1" dirty="0"/>
              <a:t>Base case</a:t>
            </a:r>
          </a:p>
          <a:p>
            <a:endParaRPr lang="en-IN" dirty="0"/>
          </a:p>
          <a:p>
            <a:r>
              <a:rPr lang="en-IN" dirty="0"/>
              <a:t>EBIT – Rs. 50000</a:t>
            </a:r>
          </a:p>
          <a:p>
            <a:r>
              <a:rPr lang="en-IN" dirty="0"/>
              <a:t>B – Rs. 200000</a:t>
            </a:r>
          </a:p>
          <a:p>
            <a:r>
              <a:rPr lang="en-IN" dirty="0"/>
              <a:t>I or </a:t>
            </a:r>
            <a:r>
              <a:rPr lang="en-IN" dirty="0" err="1"/>
              <a:t>Kd</a:t>
            </a:r>
            <a:r>
              <a:rPr lang="en-IN" dirty="0"/>
              <a:t>– 10% </a:t>
            </a:r>
          </a:p>
          <a:p>
            <a:r>
              <a:rPr lang="en-IN" dirty="0"/>
              <a:t>Ko = 12.5%</a:t>
            </a:r>
          </a:p>
          <a:p>
            <a:r>
              <a:rPr lang="en-IN" dirty="0" err="1"/>
              <a:t>Ke</a:t>
            </a:r>
            <a:r>
              <a:rPr lang="en-IN" dirty="0"/>
              <a:t>, V= ?</a:t>
            </a:r>
          </a:p>
          <a:p>
            <a:endParaRPr lang="en-IN" dirty="0"/>
          </a:p>
          <a:p>
            <a:r>
              <a:rPr lang="en-IN" dirty="0"/>
              <a:t>Assuming WACC (Ko) remains constant</a:t>
            </a:r>
          </a:p>
          <a:p>
            <a:endParaRPr lang="en-IN" dirty="0"/>
          </a:p>
          <a:p>
            <a:r>
              <a:rPr lang="en-IN" dirty="0"/>
              <a:t>V = EBIT/Ko</a:t>
            </a:r>
          </a:p>
          <a:p>
            <a:endParaRPr lang="en-IN" dirty="0"/>
          </a:p>
          <a:p>
            <a:r>
              <a:rPr lang="en-IN" dirty="0"/>
              <a:t>S = V – B</a:t>
            </a:r>
          </a:p>
          <a:p>
            <a:endParaRPr lang="en-IN" dirty="0"/>
          </a:p>
          <a:p>
            <a:r>
              <a:rPr lang="en-IN" dirty="0" err="1"/>
              <a:t>Ke</a:t>
            </a:r>
            <a:r>
              <a:rPr lang="en-IN" dirty="0"/>
              <a:t> = (EBIT – Interest)/S</a:t>
            </a:r>
          </a:p>
          <a:p>
            <a:endParaRPr lang="en-IN" dirty="0"/>
          </a:p>
        </p:txBody>
      </p:sp>
      <p:sp>
        <p:nvSpPr>
          <p:cNvPr id="10" name="TextBox 9">
            <a:extLst>
              <a:ext uri="{FF2B5EF4-FFF2-40B4-BE49-F238E27FC236}">
                <a16:creationId xmlns:a16="http://schemas.microsoft.com/office/drawing/2014/main" xmlns="" id="{CC2F632E-FA48-A05E-2301-ACFA8E6FB892}"/>
              </a:ext>
            </a:extLst>
          </p:cNvPr>
          <p:cNvSpPr txBox="1"/>
          <p:nvPr/>
        </p:nvSpPr>
        <p:spPr>
          <a:xfrm>
            <a:off x="4394720" y="83975"/>
            <a:ext cx="3558061" cy="5078313"/>
          </a:xfrm>
          <a:prstGeom prst="rect">
            <a:avLst/>
          </a:prstGeom>
          <a:noFill/>
        </p:spPr>
        <p:txBody>
          <a:bodyPr wrap="square" rtlCol="0">
            <a:spAutoFit/>
          </a:bodyPr>
          <a:lstStyle/>
          <a:p>
            <a:pPr algn="ctr"/>
            <a:r>
              <a:rPr lang="en-IN" b="1" dirty="0"/>
              <a:t>Increase in Debt</a:t>
            </a:r>
          </a:p>
          <a:p>
            <a:endParaRPr lang="en-IN" dirty="0"/>
          </a:p>
          <a:p>
            <a:r>
              <a:rPr lang="en-IN" dirty="0"/>
              <a:t>EBIT – Rs. 50000</a:t>
            </a:r>
          </a:p>
          <a:p>
            <a:r>
              <a:rPr lang="en-IN" dirty="0"/>
              <a:t>B – Rs. 300000</a:t>
            </a:r>
          </a:p>
          <a:p>
            <a:r>
              <a:rPr lang="en-IN" dirty="0"/>
              <a:t>I or </a:t>
            </a:r>
            <a:r>
              <a:rPr lang="en-IN" dirty="0" err="1"/>
              <a:t>Kd</a:t>
            </a:r>
            <a:r>
              <a:rPr lang="en-IN" dirty="0"/>
              <a:t> – 10%</a:t>
            </a:r>
          </a:p>
          <a:p>
            <a:r>
              <a:rPr lang="en-IN" dirty="0"/>
              <a:t>Ko = 12.5%</a:t>
            </a:r>
          </a:p>
          <a:p>
            <a:r>
              <a:rPr lang="en-IN" dirty="0" err="1"/>
              <a:t>Ke</a:t>
            </a:r>
            <a:r>
              <a:rPr lang="en-IN" dirty="0"/>
              <a:t>, V = ?</a:t>
            </a:r>
          </a:p>
          <a:p>
            <a:endParaRPr lang="en-IN" dirty="0"/>
          </a:p>
          <a:p>
            <a:r>
              <a:rPr lang="en-IN" dirty="0"/>
              <a:t>Assuming WACC (Ko) remains constant</a:t>
            </a:r>
          </a:p>
          <a:p>
            <a:endParaRPr lang="en-IN" dirty="0"/>
          </a:p>
          <a:p>
            <a:r>
              <a:rPr lang="en-IN" dirty="0"/>
              <a:t>V = EBIT/Ko</a:t>
            </a:r>
          </a:p>
          <a:p>
            <a:endParaRPr lang="en-IN" dirty="0"/>
          </a:p>
          <a:p>
            <a:r>
              <a:rPr lang="en-IN" dirty="0"/>
              <a:t>S = V – B</a:t>
            </a:r>
          </a:p>
          <a:p>
            <a:endParaRPr lang="en-IN" dirty="0"/>
          </a:p>
          <a:p>
            <a:r>
              <a:rPr lang="en-IN" dirty="0" err="1"/>
              <a:t>Ke</a:t>
            </a:r>
            <a:r>
              <a:rPr lang="en-IN" dirty="0"/>
              <a:t> = (EBIT – Interest)/S</a:t>
            </a:r>
          </a:p>
          <a:p>
            <a:endParaRPr lang="en-IN" dirty="0"/>
          </a:p>
          <a:p>
            <a:endParaRPr lang="en-IN" dirty="0"/>
          </a:p>
        </p:txBody>
      </p:sp>
      <p:sp>
        <p:nvSpPr>
          <p:cNvPr id="11" name="TextBox 10">
            <a:extLst>
              <a:ext uri="{FF2B5EF4-FFF2-40B4-BE49-F238E27FC236}">
                <a16:creationId xmlns:a16="http://schemas.microsoft.com/office/drawing/2014/main" xmlns="" id="{C5C98DE4-DE4A-C513-4533-811D1D723207}"/>
              </a:ext>
            </a:extLst>
          </p:cNvPr>
          <p:cNvSpPr txBox="1"/>
          <p:nvPr/>
        </p:nvSpPr>
        <p:spPr>
          <a:xfrm>
            <a:off x="8630822" y="93306"/>
            <a:ext cx="3682459" cy="5078313"/>
          </a:xfrm>
          <a:prstGeom prst="rect">
            <a:avLst/>
          </a:prstGeom>
          <a:noFill/>
        </p:spPr>
        <p:txBody>
          <a:bodyPr wrap="square" rtlCol="0">
            <a:spAutoFit/>
          </a:bodyPr>
          <a:lstStyle/>
          <a:p>
            <a:pPr algn="ctr"/>
            <a:r>
              <a:rPr lang="en-IN" b="1" dirty="0"/>
              <a:t>Decrease in Debt</a:t>
            </a:r>
          </a:p>
          <a:p>
            <a:endParaRPr lang="en-IN" dirty="0"/>
          </a:p>
          <a:p>
            <a:r>
              <a:rPr lang="en-IN" dirty="0"/>
              <a:t>EBIT – Rs. 50000</a:t>
            </a:r>
          </a:p>
          <a:p>
            <a:r>
              <a:rPr lang="en-IN" dirty="0"/>
              <a:t>B – Rs. 100000</a:t>
            </a:r>
          </a:p>
          <a:p>
            <a:r>
              <a:rPr lang="en-IN" dirty="0"/>
              <a:t>I or </a:t>
            </a:r>
            <a:r>
              <a:rPr lang="en-IN" dirty="0" err="1"/>
              <a:t>Kd</a:t>
            </a:r>
            <a:r>
              <a:rPr lang="en-IN" dirty="0"/>
              <a:t> – 10%</a:t>
            </a:r>
          </a:p>
          <a:p>
            <a:r>
              <a:rPr lang="en-IN" dirty="0"/>
              <a:t>Ko = 12.5%</a:t>
            </a:r>
          </a:p>
          <a:p>
            <a:r>
              <a:rPr lang="en-IN" dirty="0" err="1"/>
              <a:t>Ke</a:t>
            </a:r>
            <a:r>
              <a:rPr lang="en-IN" dirty="0"/>
              <a:t>, V = ?</a:t>
            </a:r>
          </a:p>
          <a:p>
            <a:endParaRPr lang="en-IN" dirty="0"/>
          </a:p>
          <a:p>
            <a:r>
              <a:rPr lang="en-IN" dirty="0"/>
              <a:t>Assuming WACC (Ko) remains constant</a:t>
            </a:r>
          </a:p>
          <a:p>
            <a:endParaRPr lang="en-IN" dirty="0"/>
          </a:p>
          <a:p>
            <a:r>
              <a:rPr lang="en-IN" dirty="0"/>
              <a:t>V = EBIT/Ko</a:t>
            </a:r>
          </a:p>
          <a:p>
            <a:endParaRPr lang="en-IN" dirty="0"/>
          </a:p>
          <a:p>
            <a:r>
              <a:rPr lang="en-IN" dirty="0"/>
              <a:t>S = V – B</a:t>
            </a:r>
          </a:p>
          <a:p>
            <a:endParaRPr lang="en-IN" dirty="0"/>
          </a:p>
          <a:p>
            <a:r>
              <a:rPr lang="en-IN" dirty="0" err="1"/>
              <a:t>Ke</a:t>
            </a:r>
            <a:r>
              <a:rPr lang="en-IN" dirty="0"/>
              <a:t> = (EBIT – Interest)/S</a:t>
            </a:r>
          </a:p>
          <a:p>
            <a:endParaRPr lang="en-IN" dirty="0"/>
          </a:p>
          <a:p>
            <a:endParaRPr lang="en-IN" dirty="0"/>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341280" y="579240"/>
              <a:ext cx="11808000" cy="5515560"/>
            </p14:xfrm>
          </p:contentPart>
        </mc:Choice>
        <mc:Fallback>
          <p:pic>
            <p:nvPicPr>
              <p:cNvPr id="2" name="Ink 1"/>
              <p:cNvPicPr/>
              <p:nvPr/>
            </p:nvPicPr>
            <p:blipFill>
              <a:blip r:embed="rId3"/>
              <a:stretch>
                <a:fillRect/>
              </a:stretch>
            </p:blipFill>
            <p:spPr>
              <a:xfrm>
                <a:off x="329040" y="573480"/>
                <a:ext cx="11832840" cy="5537880"/>
              </a:xfrm>
              <a:prstGeom prst="rect">
                <a:avLst/>
              </a:prstGeom>
            </p:spPr>
          </p:pic>
        </mc:Fallback>
      </mc:AlternateContent>
    </p:spTree>
    <p:extLst>
      <p:ext uri="{BB962C8B-B14F-4D97-AF65-F5344CB8AC3E}">
        <p14:creationId xmlns:p14="http://schemas.microsoft.com/office/powerpoint/2010/main" val="13257666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E92FBCD-5B51-4791-80BE-342DE3339BDD}"/>
              </a:ext>
            </a:extLst>
          </p:cNvPr>
          <p:cNvSpPr>
            <a:spLocks noGrp="1"/>
          </p:cNvSpPr>
          <p:nvPr>
            <p:ph type="title"/>
          </p:nvPr>
        </p:nvSpPr>
        <p:spPr>
          <a:xfrm>
            <a:off x="838200" y="180190"/>
            <a:ext cx="10515600" cy="826677"/>
          </a:xfrm>
        </p:spPr>
        <p:txBody>
          <a:bodyPr/>
          <a:lstStyle/>
          <a:p>
            <a:pPr algn="ctr"/>
            <a:r>
              <a:rPr lang="en-IN" dirty="0">
                <a:latin typeface="Cambria" panose="02040503050406030204" pitchFamily="18" charset="0"/>
                <a:ea typeface="Cambria" panose="02040503050406030204" pitchFamily="18" charset="0"/>
              </a:rPr>
              <a:t>Net Operating Income Approach (NOI)</a:t>
            </a:r>
          </a:p>
        </p:txBody>
      </p:sp>
      <p:sp>
        <p:nvSpPr>
          <p:cNvPr id="4" name="TextBox 3">
            <a:extLst>
              <a:ext uri="{FF2B5EF4-FFF2-40B4-BE49-F238E27FC236}">
                <a16:creationId xmlns:a16="http://schemas.microsoft.com/office/drawing/2014/main" xmlns="" id="{2BF6188D-3994-4DB4-973F-160AD1DB2C22}"/>
              </a:ext>
            </a:extLst>
          </p:cNvPr>
          <p:cNvSpPr txBox="1"/>
          <p:nvPr/>
        </p:nvSpPr>
        <p:spPr>
          <a:xfrm>
            <a:off x="838200" y="1397957"/>
            <a:ext cx="10360631" cy="830997"/>
          </a:xfrm>
          <a:prstGeom prst="rect">
            <a:avLst/>
          </a:prstGeom>
          <a:noFill/>
        </p:spPr>
        <p:txBody>
          <a:bodyPr wrap="square">
            <a:spAutoFit/>
          </a:bodyPr>
          <a:lstStyle/>
          <a:p>
            <a:pPr algn="just"/>
            <a:r>
              <a:rPr lang="en-US" sz="2400" b="0" i="0" u="none" strike="noStrike" baseline="0" dirty="0">
                <a:latin typeface="Cambria" panose="02040503050406030204" pitchFamily="18" charset="0"/>
                <a:ea typeface="Cambria" panose="02040503050406030204" pitchFamily="18" charset="0"/>
              </a:rPr>
              <a:t>We can graph the relationship between the various factors (</a:t>
            </a:r>
            <a:r>
              <a:rPr lang="en-US" sz="2400" b="0" i="0" u="none" strike="noStrike" baseline="0" dirty="0" err="1">
                <a:latin typeface="Cambria" panose="02040503050406030204" pitchFamily="18" charset="0"/>
                <a:ea typeface="Cambria" panose="02040503050406030204" pitchFamily="18" charset="0"/>
              </a:rPr>
              <a:t>k</a:t>
            </a:r>
            <a:r>
              <a:rPr lang="en-US" sz="1000" b="0" i="0" u="none" strike="noStrike" baseline="0" dirty="0" err="1">
                <a:latin typeface="Cambria" panose="02040503050406030204" pitchFamily="18" charset="0"/>
                <a:ea typeface="Cambria" panose="02040503050406030204" pitchFamily="18" charset="0"/>
              </a:rPr>
              <a:t>e</a:t>
            </a:r>
            <a:r>
              <a:rPr lang="en-US" sz="2400" b="0" i="0" u="none" strike="noStrike" baseline="0" dirty="0">
                <a:latin typeface="Cambria" panose="02040503050406030204" pitchFamily="18" charset="0"/>
                <a:ea typeface="Cambria" panose="02040503050406030204" pitchFamily="18" charset="0"/>
              </a:rPr>
              <a:t>, k</a:t>
            </a:r>
            <a:r>
              <a:rPr lang="en-US" sz="1000" b="0" i="0" u="none" strike="noStrike" baseline="0" dirty="0">
                <a:latin typeface="Cambria" panose="02040503050406030204" pitchFamily="18" charset="0"/>
                <a:ea typeface="Cambria" panose="02040503050406030204" pitchFamily="18" charset="0"/>
              </a:rPr>
              <a:t>i</a:t>
            </a:r>
            <a:r>
              <a:rPr lang="en-US" sz="2400" b="0" i="0" u="none" strike="noStrike" baseline="0" dirty="0">
                <a:latin typeface="Cambria" panose="02040503050406030204" pitchFamily="18" charset="0"/>
                <a:ea typeface="Cambria" panose="02040503050406030204" pitchFamily="18" charset="0"/>
              </a:rPr>
              <a:t>, k</a:t>
            </a:r>
            <a:r>
              <a:rPr lang="en-US" sz="1000" b="0" i="0" u="none" strike="noStrike" baseline="0" dirty="0">
                <a:latin typeface="Cambria" panose="02040503050406030204" pitchFamily="18" charset="0"/>
                <a:ea typeface="Cambria" panose="02040503050406030204" pitchFamily="18" charset="0"/>
              </a:rPr>
              <a:t>0</a:t>
            </a:r>
            <a:r>
              <a:rPr lang="en-US" sz="2400" b="0" i="0" u="none" strike="noStrike" baseline="0" dirty="0">
                <a:latin typeface="Cambria" panose="02040503050406030204" pitchFamily="18" charset="0"/>
                <a:ea typeface="Cambria" panose="02040503050406030204" pitchFamily="18" charset="0"/>
              </a:rPr>
              <a:t>) with the degree of </a:t>
            </a:r>
            <a:r>
              <a:rPr lang="en-IN" sz="2400" b="0" i="0" u="none" strike="noStrike" baseline="0" dirty="0">
                <a:latin typeface="Cambria" panose="02040503050406030204" pitchFamily="18" charset="0"/>
                <a:ea typeface="Cambria" panose="02040503050406030204" pitchFamily="18" charset="0"/>
              </a:rPr>
              <a:t>leverage</a:t>
            </a:r>
            <a:endParaRPr lang="en-IN" sz="2400" dirty="0">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xmlns="" id="{06CABCE7-A44C-4E62-81BA-364B3E27C130}"/>
              </a:ext>
            </a:extLst>
          </p:cNvPr>
          <p:cNvPicPr>
            <a:picLocks noChangeAspect="1"/>
          </p:cNvPicPr>
          <p:nvPr/>
        </p:nvPicPr>
        <p:blipFill>
          <a:blip r:embed="rId2" cstate="print"/>
          <a:stretch>
            <a:fillRect/>
          </a:stretch>
        </p:blipFill>
        <p:spPr>
          <a:xfrm>
            <a:off x="1982913" y="2327422"/>
            <a:ext cx="8907694" cy="4083260"/>
          </a:xfrm>
          <a:prstGeom prst="rect">
            <a:avLst/>
          </a:prstGeom>
          <a:ln>
            <a:solidFill>
              <a:schemeClr val="tx1"/>
            </a:solidFill>
          </a:ln>
        </p:spPr>
      </p:pic>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5562360" y="2566080"/>
              <a:ext cx="5240520" cy="2153520"/>
            </p14:xfrm>
          </p:contentPart>
        </mc:Choice>
        <mc:Fallback>
          <p:pic>
            <p:nvPicPr>
              <p:cNvPr id="2" name="Ink 1"/>
              <p:cNvPicPr/>
              <p:nvPr/>
            </p:nvPicPr>
            <p:blipFill>
              <a:blip r:embed="rId4"/>
              <a:stretch>
                <a:fillRect/>
              </a:stretch>
            </p:blipFill>
            <p:spPr>
              <a:xfrm>
                <a:off x="5559840" y="2562840"/>
                <a:ext cx="5245920" cy="21693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6" name="Ink 5"/>
              <p14:cNvContentPartPr/>
              <p14:nvPr/>
            </p14:nvContentPartPr>
            <p14:xfrm>
              <a:off x="4094640" y="732600"/>
              <a:ext cx="7205760" cy="3419640"/>
            </p14:xfrm>
          </p:contentPart>
        </mc:Choice>
        <mc:Fallback>
          <p:pic>
            <p:nvPicPr>
              <p:cNvPr id="6" name="Ink 5"/>
              <p:cNvPicPr/>
              <p:nvPr/>
            </p:nvPicPr>
            <p:blipFill>
              <a:blip r:embed="rId6"/>
              <a:stretch>
                <a:fillRect/>
              </a:stretch>
            </p:blipFill>
            <p:spPr>
              <a:xfrm>
                <a:off x="4089600" y="722880"/>
                <a:ext cx="7225200" cy="3432600"/>
              </a:xfrm>
              <a:prstGeom prst="rect">
                <a:avLst/>
              </a:prstGeom>
            </p:spPr>
          </p:pic>
        </mc:Fallback>
      </mc:AlternateContent>
    </p:spTree>
    <p:extLst>
      <p:ext uri="{BB962C8B-B14F-4D97-AF65-F5344CB8AC3E}">
        <p14:creationId xmlns:p14="http://schemas.microsoft.com/office/powerpoint/2010/main" val="40522937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E92FBCD-5B51-4791-80BE-342DE3339BDD}"/>
              </a:ext>
            </a:extLst>
          </p:cNvPr>
          <p:cNvSpPr>
            <a:spLocks noGrp="1"/>
          </p:cNvSpPr>
          <p:nvPr>
            <p:ph type="title"/>
          </p:nvPr>
        </p:nvSpPr>
        <p:spPr>
          <a:xfrm>
            <a:off x="838200" y="180190"/>
            <a:ext cx="10515600" cy="826677"/>
          </a:xfrm>
        </p:spPr>
        <p:txBody>
          <a:bodyPr/>
          <a:lstStyle/>
          <a:p>
            <a:pPr algn="ctr"/>
            <a:r>
              <a:rPr lang="en-IN" dirty="0">
                <a:latin typeface="Cambria" panose="02040503050406030204" pitchFamily="18" charset="0"/>
                <a:ea typeface="Cambria" panose="02040503050406030204" pitchFamily="18" charset="0"/>
              </a:rPr>
              <a:t>Traditional/ Intermediate Approach</a:t>
            </a:r>
          </a:p>
        </p:txBody>
      </p:sp>
      <p:sp>
        <p:nvSpPr>
          <p:cNvPr id="4" name="Content Placeholder 3">
            <a:extLst>
              <a:ext uri="{FF2B5EF4-FFF2-40B4-BE49-F238E27FC236}">
                <a16:creationId xmlns:a16="http://schemas.microsoft.com/office/drawing/2014/main" xmlns="" id="{7CC39981-DDF5-482D-8F97-5CDF40122A27}"/>
              </a:ext>
            </a:extLst>
          </p:cNvPr>
          <p:cNvSpPr>
            <a:spLocks noGrp="1"/>
          </p:cNvSpPr>
          <p:nvPr>
            <p:ph idx="1"/>
          </p:nvPr>
        </p:nvSpPr>
        <p:spPr>
          <a:xfrm>
            <a:off x="838200" y="1567543"/>
            <a:ext cx="10812694" cy="4925724"/>
          </a:xfrm>
        </p:spPr>
        <p:txBody>
          <a:bodyPr>
            <a:normAutofit lnSpcReduction="10000"/>
          </a:bodyPr>
          <a:lstStyle/>
          <a:p>
            <a:pPr marL="0" indent="0" algn="just">
              <a:buNone/>
            </a:pPr>
            <a:r>
              <a:rPr lang="en-IN" sz="2000" dirty="0">
                <a:latin typeface="Cambria" panose="02040503050406030204" pitchFamily="18" charset="0"/>
                <a:ea typeface="Cambria" panose="02040503050406030204" pitchFamily="18" charset="0"/>
              </a:rPr>
              <a:t>Traditional approach has emerged as a compromise to the extreme proposition taken by NI and NOI approach.</a:t>
            </a:r>
          </a:p>
          <a:p>
            <a:pPr marL="0" indent="0" algn="just">
              <a:buNone/>
            </a:pPr>
            <a:endParaRPr lang="en-US" sz="2000" b="1" i="1" dirty="0">
              <a:latin typeface="Cambria" panose="02040503050406030204" pitchFamily="18" charset="0"/>
              <a:ea typeface="Cambria" panose="02040503050406030204" pitchFamily="18" charset="0"/>
            </a:endParaRPr>
          </a:p>
          <a:p>
            <a:pPr marL="0" indent="0" algn="just">
              <a:buNone/>
            </a:pPr>
            <a:r>
              <a:rPr lang="en-US" sz="2000" b="1" i="1" dirty="0">
                <a:latin typeface="Cambria" panose="02040503050406030204" pitchFamily="18" charset="0"/>
                <a:ea typeface="Cambria" panose="02040503050406030204" pitchFamily="18" charset="0"/>
              </a:rPr>
              <a:t>The main propositions of the traditional approach are:</a:t>
            </a:r>
          </a:p>
          <a:p>
            <a:pPr algn="just"/>
            <a:r>
              <a:rPr lang="en-US" sz="2000" dirty="0">
                <a:latin typeface="Cambria" panose="02040503050406030204" pitchFamily="18" charset="0"/>
                <a:ea typeface="Cambria" panose="02040503050406030204" pitchFamily="18" charset="0"/>
              </a:rPr>
              <a:t>The cost of equity capital, </a:t>
            </a:r>
            <a:r>
              <a:rPr lang="en-US" sz="2000" dirty="0" err="1">
                <a:latin typeface="Cambria" panose="02040503050406030204" pitchFamily="18" charset="0"/>
                <a:ea typeface="Cambria" panose="02040503050406030204" pitchFamily="18" charset="0"/>
              </a:rPr>
              <a:t>Ke</a:t>
            </a:r>
            <a:r>
              <a:rPr lang="en-US" sz="2000" dirty="0">
                <a:latin typeface="Cambria" panose="02040503050406030204" pitchFamily="18" charset="0"/>
                <a:ea typeface="Cambria" panose="02040503050406030204" pitchFamily="18" charset="0"/>
              </a:rPr>
              <a:t>, remains more or less constant or rises only gradually up to a certain degree of leverage and rises sharply thereafter.</a:t>
            </a:r>
          </a:p>
          <a:p>
            <a:pPr algn="just"/>
            <a:r>
              <a:rPr lang="en-US" sz="2000" dirty="0">
                <a:latin typeface="Cambria" panose="02040503050406030204" pitchFamily="18" charset="0"/>
                <a:ea typeface="Cambria" panose="02040503050406030204" pitchFamily="18" charset="0"/>
              </a:rPr>
              <a:t>The cost of debt capital, Ki, remains more or less constant up to a certain degree of leverage but rises thereafter at an increasing rate.</a:t>
            </a:r>
          </a:p>
          <a:p>
            <a:pPr algn="just"/>
            <a:r>
              <a:rPr lang="en-US" sz="2000" dirty="0">
                <a:latin typeface="Cambria" panose="02040503050406030204" pitchFamily="18" charset="0"/>
                <a:ea typeface="Cambria" panose="02040503050406030204" pitchFamily="18" charset="0"/>
              </a:rPr>
              <a:t>The average cost of capital, Ko, as a consequence of the above behavior of </a:t>
            </a:r>
            <a:r>
              <a:rPr lang="en-US" sz="2000" dirty="0" err="1">
                <a:latin typeface="Cambria" panose="02040503050406030204" pitchFamily="18" charset="0"/>
                <a:ea typeface="Cambria" panose="02040503050406030204" pitchFamily="18" charset="0"/>
              </a:rPr>
              <a:t>Ke</a:t>
            </a:r>
            <a:r>
              <a:rPr lang="en-US" sz="2000" dirty="0">
                <a:latin typeface="Cambria" panose="02040503050406030204" pitchFamily="18" charset="0"/>
                <a:ea typeface="Cambria" panose="02040503050406030204" pitchFamily="18" charset="0"/>
              </a:rPr>
              <a:t> and Ki,</a:t>
            </a:r>
          </a:p>
          <a:p>
            <a:pPr marL="457200" lvl="2" indent="0" algn="just">
              <a:spcBef>
                <a:spcPts val="1000"/>
              </a:spcBef>
              <a:buNone/>
            </a:pPr>
            <a:r>
              <a:rPr lang="en-US" sz="1800" dirty="0">
                <a:latin typeface="Cambria" panose="02040503050406030204" pitchFamily="18" charset="0"/>
                <a:ea typeface="Cambria" panose="02040503050406030204" pitchFamily="18" charset="0"/>
              </a:rPr>
              <a:t>(</a:t>
            </a:r>
            <a:r>
              <a:rPr lang="en-US" sz="1800" dirty="0" err="1">
                <a:latin typeface="Cambria" panose="02040503050406030204" pitchFamily="18" charset="0"/>
                <a:ea typeface="Cambria" panose="02040503050406030204" pitchFamily="18" charset="0"/>
              </a:rPr>
              <a:t>i</a:t>
            </a:r>
            <a:r>
              <a:rPr lang="en-US" sz="1800" dirty="0">
                <a:latin typeface="Cambria" panose="02040503050406030204" pitchFamily="18" charset="0"/>
                <a:ea typeface="Cambria" panose="02040503050406030204" pitchFamily="18" charset="0"/>
              </a:rPr>
              <a:t>) decreases up to a certain point; </a:t>
            </a:r>
          </a:p>
          <a:p>
            <a:pPr marL="457200" lvl="2" indent="0" algn="just">
              <a:spcBef>
                <a:spcPts val="1000"/>
              </a:spcBef>
              <a:buNone/>
            </a:pPr>
            <a:r>
              <a:rPr lang="en-US" sz="1800" dirty="0">
                <a:latin typeface="Cambria" panose="02040503050406030204" pitchFamily="18" charset="0"/>
                <a:ea typeface="Cambria" panose="02040503050406030204" pitchFamily="18" charset="0"/>
              </a:rPr>
              <a:t>(ii) remains more or less unchanged for moderate increases in leverage thereafter; and </a:t>
            </a:r>
          </a:p>
          <a:p>
            <a:pPr marL="457200" lvl="2" indent="0" algn="just">
              <a:spcBef>
                <a:spcPts val="1000"/>
              </a:spcBef>
              <a:buNone/>
            </a:pPr>
            <a:r>
              <a:rPr lang="en-US" sz="1800" dirty="0">
                <a:latin typeface="Cambria" panose="02040503050406030204" pitchFamily="18" charset="0"/>
                <a:ea typeface="Cambria" panose="02040503050406030204" pitchFamily="18" charset="0"/>
              </a:rPr>
              <a:t>(iii) rises beyond a certain point.</a:t>
            </a:r>
          </a:p>
          <a:p>
            <a:pPr algn="just"/>
            <a:r>
              <a:rPr lang="en-US" sz="2000" dirty="0">
                <a:latin typeface="Cambria" panose="02040503050406030204" pitchFamily="18" charset="0"/>
                <a:ea typeface="Cambria" panose="02040503050406030204" pitchFamily="18" charset="0"/>
              </a:rPr>
              <a:t>Thus there is  a </a:t>
            </a:r>
            <a:r>
              <a:rPr lang="en-US" sz="2000" dirty="0">
                <a:solidFill>
                  <a:schemeClr val="accent1"/>
                </a:solidFill>
                <a:latin typeface="Cambria" panose="02040503050406030204" pitchFamily="18" charset="0"/>
                <a:ea typeface="Cambria" panose="02040503050406030204" pitchFamily="18" charset="0"/>
              </a:rPr>
              <a:t>optimal capital structure </a:t>
            </a:r>
            <a:r>
              <a:rPr lang="en-US" sz="2000" dirty="0">
                <a:latin typeface="Cambria" panose="02040503050406030204" pitchFamily="18" charset="0"/>
                <a:ea typeface="Cambria" panose="02040503050406030204" pitchFamily="18" charset="0"/>
              </a:rPr>
              <a:t>when weighted average cost of capital  is minimum and the value of the firm is maximum. </a:t>
            </a: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1803600" y="3125520"/>
              <a:ext cx="10389600" cy="3119760"/>
            </p14:xfrm>
          </p:contentPart>
        </mc:Choice>
        <mc:Fallback>
          <p:pic>
            <p:nvPicPr>
              <p:cNvPr id="2" name="Ink 1"/>
              <p:cNvPicPr/>
              <p:nvPr/>
            </p:nvPicPr>
            <p:blipFill>
              <a:blip r:embed="rId3"/>
              <a:stretch>
                <a:fillRect/>
              </a:stretch>
            </p:blipFill>
            <p:spPr>
              <a:xfrm>
                <a:off x="1798560" y="3117240"/>
                <a:ext cx="10408680" cy="3136680"/>
              </a:xfrm>
              <a:prstGeom prst="rect">
                <a:avLst/>
              </a:prstGeom>
            </p:spPr>
          </p:pic>
        </mc:Fallback>
      </mc:AlternateContent>
    </p:spTree>
    <p:extLst>
      <p:ext uri="{BB962C8B-B14F-4D97-AF65-F5344CB8AC3E}">
        <p14:creationId xmlns:p14="http://schemas.microsoft.com/office/powerpoint/2010/main" val="22200040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E92FBCD-5B51-4791-80BE-342DE3339BDD}"/>
              </a:ext>
            </a:extLst>
          </p:cNvPr>
          <p:cNvSpPr>
            <a:spLocks noGrp="1"/>
          </p:cNvSpPr>
          <p:nvPr>
            <p:ph type="title"/>
          </p:nvPr>
        </p:nvSpPr>
        <p:spPr>
          <a:xfrm>
            <a:off x="838200" y="180190"/>
            <a:ext cx="10515600" cy="826677"/>
          </a:xfrm>
        </p:spPr>
        <p:txBody>
          <a:bodyPr/>
          <a:lstStyle/>
          <a:p>
            <a:pPr algn="ctr"/>
            <a:r>
              <a:rPr lang="en-IN" dirty="0">
                <a:latin typeface="Cambria" panose="02040503050406030204" pitchFamily="18" charset="0"/>
                <a:ea typeface="Cambria" panose="02040503050406030204" pitchFamily="18" charset="0"/>
              </a:rPr>
              <a:t>Traditional Approach</a:t>
            </a:r>
          </a:p>
        </p:txBody>
      </p:sp>
      <p:sp>
        <p:nvSpPr>
          <p:cNvPr id="4" name="TextBox 3">
            <a:extLst>
              <a:ext uri="{FF2B5EF4-FFF2-40B4-BE49-F238E27FC236}">
                <a16:creationId xmlns:a16="http://schemas.microsoft.com/office/drawing/2014/main" xmlns="" id="{2BF6188D-3994-4DB4-973F-160AD1DB2C22}"/>
              </a:ext>
            </a:extLst>
          </p:cNvPr>
          <p:cNvSpPr txBox="1"/>
          <p:nvPr/>
        </p:nvSpPr>
        <p:spPr>
          <a:xfrm>
            <a:off x="838200" y="1397957"/>
            <a:ext cx="10360631" cy="830997"/>
          </a:xfrm>
          <a:prstGeom prst="rect">
            <a:avLst/>
          </a:prstGeom>
          <a:noFill/>
        </p:spPr>
        <p:txBody>
          <a:bodyPr wrap="square">
            <a:spAutoFit/>
          </a:bodyPr>
          <a:lstStyle/>
          <a:p>
            <a:pPr algn="just"/>
            <a:r>
              <a:rPr lang="en-US" sz="2400" b="0" i="0" u="none" strike="noStrike" baseline="0" dirty="0">
                <a:latin typeface="Cambria" panose="02040503050406030204" pitchFamily="18" charset="0"/>
                <a:ea typeface="Cambria" panose="02040503050406030204" pitchFamily="18" charset="0"/>
              </a:rPr>
              <a:t>We can graph the relationship between the various factors (</a:t>
            </a:r>
            <a:r>
              <a:rPr lang="en-US" sz="2400" b="0" i="0" u="none" strike="noStrike" baseline="0" dirty="0" err="1">
                <a:latin typeface="Cambria" panose="02040503050406030204" pitchFamily="18" charset="0"/>
                <a:ea typeface="Cambria" panose="02040503050406030204" pitchFamily="18" charset="0"/>
              </a:rPr>
              <a:t>k</a:t>
            </a:r>
            <a:r>
              <a:rPr lang="en-US" sz="1000" b="0" i="0" u="none" strike="noStrike" baseline="0" dirty="0" err="1">
                <a:latin typeface="Cambria" panose="02040503050406030204" pitchFamily="18" charset="0"/>
                <a:ea typeface="Cambria" panose="02040503050406030204" pitchFamily="18" charset="0"/>
              </a:rPr>
              <a:t>e</a:t>
            </a:r>
            <a:r>
              <a:rPr lang="en-US" sz="2400" b="0" i="0" u="none" strike="noStrike" baseline="0" dirty="0">
                <a:latin typeface="Cambria" panose="02040503050406030204" pitchFamily="18" charset="0"/>
                <a:ea typeface="Cambria" panose="02040503050406030204" pitchFamily="18" charset="0"/>
              </a:rPr>
              <a:t>, k</a:t>
            </a:r>
            <a:r>
              <a:rPr lang="en-US" sz="1000" b="0" i="0" u="none" strike="noStrike" baseline="0" dirty="0">
                <a:latin typeface="Cambria" panose="02040503050406030204" pitchFamily="18" charset="0"/>
                <a:ea typeface="Cambria" panose="02040503050406030204" pitchFamily="18" charset="0"/>
              </a:rPr>
              <a:t>i</a:t>
            </a:r>
            <a:r>
              <a:rPr lang="en-US" sz="2400" b="0" i="0" u="none" strike="noStrike" baseline="0" dirty="0">
                <a:latin typeface="Cambria" panose="02040503050406030204" pitchFamily="18" charset="0"/>
                <a:ea typeface="Cambria" panose="02040503050406030204" pitchFamily="18" charset="0"/>
              </a:rPr>
              <a:t>, k</a:t>
            </a:r>
            <a:r>
              <a:rPr lang="en-US" sz="1000" b="0" i="0" u="none" strike="noStrike" baseline="0" dirty="0">
                <a:latin typeface="Cambria" panose="02040503050406030204" pitchFamily="18" charset="0"/>
                <a:ea typeface="Cambria" panose="02040503050406030204" pitchFamily="18" charset="0"/>
              </a:rPr>
              <a:t>0</a:t>
            </a:r>
            <a:r>
              <a:rPr lang="en-US" sz="2400" b="0" i="0" u="none" strike="noStrike" baseline="0" dirty="0">
                <a:latin typeface="Cambria" panose="02040503050406030204" pitchFamily="18" charset="0"/>
                <a:ea typeface="Cambria" panose="02040503050406030204" pitchFamily="18" charset="0"/>
              </a:rPr>
              <a:t>) with the degree of </a:t>
            </a:r>
            <a:r>
              <a:rPr lang="en-IN" sz="2400" b="0" i="0" u="none" strike="noStrike" baseline="0" dirty="0">
                <a:latin typeface="Cambria" panose="02040503050406030204" pitchFamily="18" charset="0"/>
                <a:ea typeface="Cambria" panose="02040503050406030204" pitchFamily="18" charset="0"/>
              </a:rPr>
              <a:t>leverage</a:t>
            </a:r>
            <a:endParaRPr lang="en-IN" sz="2400" dirty="0">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xmlns="" id="{01FA8FD0-F744-4BC5-9FCC-1B12216A4B37}"/>
              </a:ext>
            </a:extLst>
          </p:cNvPr>
          <p:cNvPicPr>
            <a:picLocks noChangeAspect="1"/>
          </p:cNvPicPr>
          <p:nvPr/>
        </p:nvPicPr>
        <p:blipFill>
          <a:blip r:embed="rId2" cstate="print"/>
          <a:stretch>
            <a:fillRect/>
          </a:stretch>
        </p:blipFill>
        <p:spPr>
          <a:xfrm>
            <a:off x="2270589" y="2976039"/>
            <a:ext cx="7263829" cy="3449387"/>
          </a:xfrm>
          <a:prstGeom prst="rect">
            <a:avLst/>
          </a:prstGeom>
        </p:spPr>
      </p:pic>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3790440" y="2995920"/>
              <a:ext cx="5244120" cy="3351240"/>
            </p14:xfrm>
          </p:contentPart>
        </mc:Choice>
        <mc:Fallback>
          <p:pic>
            <p:nvPicPr>
              <p:cNvPr id="2" name="Ink 1"/>
              <p:cNvPicPr/>
              <p:nvPr/>
            </p:nvPicPr>
            <p:blipFill>
              <a:blip r:embed="rId4"/>
              <a:stretch>
                <a:fillRect/>
              </a:stretch>
            </p:blipFill>
            <p:spPr>
              <a:xfrm>
                <a:off x="3787200" y="2983320"/>
                <a:ext cx="5261760" cy="3376080"/>
              </a:xfrm>
              <a:prstGeom prst="rect">
                <a:avLst/>
              </a:prstGeom>
            </p:spPr>
          </p:pic>
        </mc:Fallback>
      </mc:AlternateContent>
    </p:spTree>
    <p:extLst>
      <p:ext uri="{BB962C8B-B14F-4D97-AF65-F5344CB8AC3E}">
        <p14:creationId xmlns:p14="http://schemas.microsoft.com/office/powerpoint/2010/main" val="31215031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98C8AD-2D89-327B-B81B-38D1D1981247}"/>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Readings</a:t>
            </a:r>
          </a:p>
        </p:txBody>
      </p:sp>
      <p:sp>
        <p:nvSpPr>
          <p:cNvPr id="3" name="Content Placeholder 2">
            <a:extLst>
              <a:ext uri="{FF2B5EF4-FFF2-40B4-BE49-F238E27FC236}">
                <a16:creationId xmlns:a16="http://schemas.microsoft.com/office/drawing/2014/main" xmlns="" id="{DCFA72D5-48E6-EC82-9BA0-2F4A5FA17AD5}"/>
              </a:ext>
            </a:extLst>
          </p:cNvPr>
          <p:cNvSpPr>
            <a:spLocks noGrp="1"/>
          </p:cNvSpPr>
          <p:nvPr>
            <p:ph idx="1"/>
          </p:nvPr>
        </p:nvSpPr>
        <p:spPr/>
        <p:txBody>
          <a:bodyPr>
            <a:normAutofit fontScale="92500"/>
          </a:bodyPr>
          <a:lstStyle/>
          <a:p>
            <a:pPr algn="just"/>
            <a:r>
              <a:rPr lang="en-US" sz="2400" dirty="0">
                <a:latin typeface="Times New Roman" panose="02020603050405020304" pitchFamily="18" charset="0"/>
                <a:cs typeface="Times New Roman" panose="02020603050405020304" pitchFamily="18" charset="0"/>
              </a:rPr>
              <a:t>Modigliani, F., &amp; Miller, M. H. (1958). The cost of capital, corporation finance and the theory of investment. The American economic review, 48(3), 261-297</a:t>
            </a:r>
          </a:p>
          <a:p>
            <a:pPr algn="just"/>
            <a:r>
              <a:rPr lang="en-US" sz="2400" dirty="0">
                <a:latin typeface="Times New Roman" panose="02020603050405020304" pitchFamily="18" charset="0"/>
                <a:cs typeface="Times New Roman" panose="02020603050405020304" pitchFamily="18" charset="0"/>
              </a:rPr>
              <a:t>Jensen, M. C., &amp; </a:t>
            </a:r>
            <a:r>
              <a:rPr lang="en-US" sz="2400" dirty="0" err="1">
                <a:latin typeface="Times New Roman" panose="02020603050405020304" pitchFamily="18" charset="0"/>
                <a:cs typeface="Times New Roman" panose="02020603050405020304" pitchFamily="18" charset="0"/>
              </a:rPr>
              <a:t>Meckling</a:t>
            </a:r>
            <a:r>
              <a:rPr lang="en-US" sz="2400" dirty="0">
                <a:latin typeface="Times New Roman" panose="02020603050405020304" pitchFamily="18" charset="0"/>
                <a:cs typeface="Times New Roman" panose="02020603050405020304" pitchFamily="18" charset="0"/>
              </a:rPr>
              <a:t>, W. H. (1976). Theory of the firm: Managerial behavior, agency costs and ownership structure. Journal of financial economics, 3(4), 305-360.</a:t>
            </a:r>
          </a:p>
          <a:p>
            <a:pPr algn="just"/>
            <a:r>
              <a:rPr lang="en-US" sz="2400" dirty="0">
                <a:latin typeface="Times New Roman" panose="02020603050405020304" pitchFamily="18" charset="0"/>
                <a:cs typeface="Times New Roman" panose="02020603050405020304" pitchFamily="18" charset="0"/>
              </a:rPr>
              <a:t>Myers, S. C., &amp; </a:t>
            </a:r>
            <a:r>
              <a:rPr lang="en-US" sz="2400" dirty="0" err="1">
                <a:latin typeface="Times New Roman" panose="02020603050405020304" pitchFamily="18" charset="0"/>
                <a:cs typeface="Times New Roman" panose="02020603050405020304" pitchFamily="18" charset="0"/>
              </a:rPr>
              <a:t>Majluf</a:t>
            </a:r>
            <a:r>
              <a:rPr lang="en-US" sz="2400" dirty="0">
                <a:latin typeface="Times New Roman" panose="02020603050405020304" pitchFamily="18" charset="0"/>
                <a:cs typeface="Times New Roman" panose="02020603050405020304" pitchFamily="18" charset="0"/>
              </a:rPr>
              <a:t>, N. S. (1984). Corporate financing and investment decisions when firms have information that investors do not have. Journal of financial economics, 13(2), 187-221.</a:t>
            </a:r>
          </a:p>
          <a:p>
            <a:pPr algn="just"/>
            <a:r>
              <a:rPr lang="en-US" sz="2400" dirty="0">
                <a:latin typeface="Times New Roman" panose="02020603050405020304" pitchFamily="18" charset="0"/>
                <a:cs typeface="Times New Roman" panose="02020603050405020304" pitchFamily="18" charset="0"/>
              </a:rPr>
              <a:t>Rajan, R. G., &amp; Zingales, L. (1995). What do we know about capital structure? Some evidence from international data. The journal of Finance, 50(5), 1421-1460.</a:t>
            </a:r>
          </a:p>
          <a:p>
            <a:pPr algn="just"/>
            <a:r>
              <a:rPr lang="en-US" sz="2400" dirty="0">
                <a:latin typeface="Times New Roman" panose="02020603050405020304" pitchFamily="18" charset="0"/>
                <a:cs typeface="Times New Roman" panose="02020603050405020304" pitchFamily="18" charset="0"/>
              </a:rPr>
              <a:t>Denis, D. J., &amp; </a:t>
            </a:r>
            <a:r>
              <a:rPr lang="en-US" sz="2400" dirty="0" err="1">
                <a:latin typeface="Times New Roman" panose="02020603050405020304" pitchFamily="18" charset="0"/>
                <a:cs typeface="Times New Roman" panose="02020603050405020304" pitchFamily="18" charset="0"/>
              </a:rPr>
              <a:t>Osobov</a:t>
            </a:r>
            <a:r>
              <a:rPr lang="en-US" sz="2400" dirty="0">
                <a:latin typeface="Times New Roman" panose="02020603050405020304" pitchFamily="18" charset="0"/>
                <a:cs typeface="Times New Roman" panose="02020603050405020304" pitchFamily="18" charset="0"/>
              </a:rPr>
              <a:t>, I. (2008). Why do firms pay dividends? International evidence on the determinants of dividend policy. Journal of Financial economics, 89(1), 62-82.</a:t>
            </a:r>
            <a:endParaRPr lang="en-IN" sz="2400" dirty="0">
              <a:latin typeface="Times New Roman" panose="02020603050405020304" pitchFamily="18" charset="0"/>
              <a:cs typeface="Times New Roman" panose="02020603050405020304" pitchFamily="18" charset="0"/>
            </a:endParaRPr>
          </a:p>
          <a:p>
            <a:pPr algn="just"/>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778288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1E76D-B123-7E5E-0434-54A7E2888067}"/>
              </a:ext>
            </a:extLst>
          </p:cNvPr>
          <p:cNvSpPr>
            <a:spLocks noGrp="1"/>
          </p:cNvSpPr>
          <p:nvPr>
            <p:ph type="title"/>
          </p:nvPr>
        </p:nvSpPr>
        <p:spPr/>
        <p:txBody>
          <a:bodyPr/>
          <a:lstStyle/>
          <a:p>
            <a:pPr algn="ctr"/>
            <a:r>
              <a:rPr lang="en-IN" dirty="0"/>
              <a:t>Modigliani and Miller (1958, 1963)</a:t>
            </a:r>
          </a:p>
        </p:txBody>
      </p:sp>
      <p:sp>
        <p:nvSpPr>
          <p:cNvPr id="3" name="Content Placeholder 2">
            <a:extLst>
              <a:ext uri="{FF2B5EF4-FFF2-40B4-BE49-F238E27FC236}">
                <a16:creationId xmlns:a16="http://schemas.microsoft.com/office/drawing/2014/main" xmlns="" id="{5C2C4710-BD5C-C549-4810-5764AFBF4EB8}"/>
              </a:ext>
            </a:extLst>
          </p:cNvPr>
          <p:cNvSpPr>
            <a:spLocks noGrp="1"/>
          </p:cNvSpPr>
          <p:nvPr>
            <p:ph idx="1"/>
          </p:nvPr>
        </p:nvSpPr>
        <p:spPr/>
        <p:txBody>
          <a:bodyPr>
            <a:normAutofit/>
          </a:bodyPr>
          <a:lstStyle/>
          <a:p>
            <a:r>
              <a:rPr lang="en-IN" sz="2400" dirty="0"/>
              <a:t>Modigliani and Miller developed two approaches of Capital Structure:</a:t>
            </a:r>
          </a:p>
          <a:p>
            <a:pPr marL="514350" indent="-514350">
              <a:buAutoNum type="arabicPeriod"/>
            </a:pPr>
            <a:r>
              <a:rPr lang="en-IN" sz="2400" dirty="0"/>
              <a:t>Modigliani and Miller : Without taxes (1958)</a:t>
            </a:r>
          </a:p>
          <a:p>
            <a:pPr marL="514350" indent="-514350">
              <a:buAutoNum type="arabicPeriod"/>
            </a:pPr>
            <a:r>
              <a:rPr lang="en-IN" sz="2400" dirty="0"/>
              <a:t>Modigliani and Miller : With taxes (1963)</a:t>
            </a:r>
          </a:p>
          <a:p>
            <a:pPr marL="514350" indent="-514350">
              <a:buAutoNum type="arabicPeriod"/>
            </a:pPr>
            <a:endParaRPr lang="en-IN" sz="2400" dirty="0"/>
          </a:p>
          <a:p>
            <a:pPr marL="514350" indent="-514350">
              <a:buAutoNum type="arabicPeriod"/>
            </a:pPr>
            <a:endParaRPr lang="en-IN" sz="2400" dirty="0"/>
          </a:p>
          <a:p>
            <a:pPr marL="514350" indent="-514350">
              <a:buAutoNum type="arabicPeriod"/>
            </a:pPr>
            <a:r>
              <a:rPr lang="en-IN" sz="2400" dirty="0"/>
              <a:t>Modigliani and Miller (1958) : </a:t>
            </a:r>
          </a:p>
          <a:p>
            <a:pPr>
              <a:buFont typeface="Wingdings" panose="05000000000000000000" pitchFamily="2" charset="2"/>
              <a:buChar char="Ø"/>
            </a:pPr>
            <a:r>
              <a:rPr lang="en-IN" sz="2400" dirty="0"/>
              <a:t>Similar to NOI Approach</a:t>
            </a:r>
          </a:p>
          <a:p>
            <a:pPr>
              <a:buFont typeface="Wingdings" panose="05000000000000000000" pitchFamily="2" charset="2"/>
              <a:buChar char="Ø"/>
            </a:pPr>
            <a:r>
              <a:rPr lang="en-IN" sz="2400" dirty="0"/>
              <a:t>Capital Structure Irrelevant Approach</a:t>
            </a: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2417040" y="1250640"/>
              <a:ext cx="4781880" cy="3771720"/>
            </p14:xfrm>
          </p:contentPart>
        </mc:Choice>
        <mc:Fallback>
          <p:pic>
            <p:nvPicPr>
              <p:cNvPr id="4" name="Ink 3"/>
              <p:cNvPicPr/>
              <p:nvPr/>
            </p:nvPicPr>
            <p:blipFill>
              <a:blip r:embed="rId3"/>
              <a:stretch>
                <a:fillRect/>
              </a:stretch>
            </p:blipFill>
            <p:spPr>
              <a:xfrm>
                <a:off x="2408400" y="1237680"/>
                <a:ext cx="4794120" cy="3800520"/>
              </a:xfrm>
              <a:prstGeom prst="rect">
                <a:avLst/>
              </a:prstGeom>
            </p:spPr>
          </p:pic>
        </mc:Fallback>
      </mc:AlternateContent>
    </p:spTree>
    <p:extLst>
      <p:ext uri="{BB962C8B-B14F-4D97-AF65-F5344CB8AC3E}">
        <p14:creationId xmlns:p14="http://schemas.microsoft.com/office/powerpoint/2010/main" val="7765011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141008-799C-9EF2-254C-971ACDF4BC8C}"/>
              </a:ext>
            </a:extLst>
          </p:cNvPr>
          <p:cNvSpPr>
            <a:spLocks noGrp="1"/>
          </p:cNvSpPr>
          <p:nvPr>
            <p:ph type="title"/>
          </p:nvPr>
        </p:nvSpPr>
        <p:spPr/>
        <p:txBody>
          <a:bodyPr/>
          <a:lstStyle/>
          <a:p>
            <a:pPr algn="ctr"/>
            <a:r>
              <a:rPr lang="en-IN" dirty="0"/>
              <a:t>Modigliani and Miller</a:t>
            </a:r>
          </a:p>
        </p:txBody>
      </p:sp>
      <p:sp>
        <p:nvSpPr>
          <p:cNvPr id="3" name="Content Placeholder 2">
            <a:extLst>
              <a:ext uri="{FF2B5EF4-FFF2-40B4-BE49-F238E27FC236}">
                <a16:creationId xmlns:a16="http://schemas.microsoft.com/office/drawing/2014/main" xmlns="" id="{03AC01E5-139B-EBE8-F97A-8A28FCE80E25}"/>
              </a:ext>
            </a:extLst>
          </p:cNvPr>
          <p:cNvSpPr>
            <a:spLocks noGrp="1"/>
          </p:cNvSpPr>
          <p:nvPr>
            <p:ph idx="1"/>
          </p:nvPr>
        </p:nvSpPr>
        <p:spPr/>
        <p:txBody>
          <a:bodyPr>
            <a:normAutofit fontScale="62500" lnSpcReduction="20000"/>
          </a:bodyPr>
          <a:lstStyle/>
          <a:p>
            <a:pPr marL="0" indent="0" algn="just">
              <a:lnSpc>
                <a:spcPct val="150000"/>
              </a:lnSpc>
              <a:buNone/>
            </a:pPr>
            <a:r>
              <a:rPr lang="en-US" sz="2800" b="0" i="0" u="none" strike="noStrike" baseline="0" dirty="0">
                <a:latin typeface="Cambria" panose="02040503050406030204" pitchFamily="18" charset="0"/>
                <a:ea typeface="Cambria" panose="02040503050406030204" pitchFamily="18" charset="0"/>
              </a:rPr>
              <a:t>In their celebrated 1958 paper, Modigliani and Miller (MM, hereafter) have restated and amplified the net operating income position in terms of three basic propositions. </a:t>
            </a:r>
            <a:endParaRPr lang="en-US" sz="2800" dirty="0">
              <a:latin typeface="Cambria" panose="02040503050406030204" pitchFamily="18" charset="0"/>
              <a:ea typeface="Cambria" panose="02040503050406030204" pitchFamily="18" charset="0"/>
            </a:endParaRPr>
          </a:p>
          <a:p>
            <a:pPr marL="0" indent="0" algn="just">
              <a:lnSpc>
                <a:spcPct val="150000"/>
              </a:lnSpc>
              <a:buNone/>
            </a:pPr>
            <a:r>
              <a:rPr lang="en-US" sz="2800" b="1" dirty="0">
                <a:latin typeface="Cambria" panose="02040503050406030204" pitchFamily="18" charset="0"/>
                <a:ea typeface="Cambria" panose="02040503050406030204" pitchFamily="18" charset="0"/>
              </a:rPr>
              <a:t>Assumption of the Approach</a:t>
            </a:r>
          </a:p>
          <a:p>
            <a:pPr algn="just">
              <a:lnSpc>
                <a:spcPct val="150000"/>
              </a:lnSpc>
            </a:pPr>
            <a:r>
              <a:rPr lang="en-US" sz="2800" b="0" i="0" u="none" strike="noStrike" baseline="0" dirty="0">
                <a:latin typeface="Cambria" panose="02040503050406030204" pitchFamily="18" charset="0"/>
                <a:ea typeface="Cambria" panose="02040503050406030204" pitchFamily="18" charset="0"/>
              </a:rPr>
              <a:t>Capital markets are perfect. Information is freely available and transactions are costless; </a:t>
            </a:r>
          </a:p>
          <a:p>
            <a:pPr algn="just">
              <a:lnSpc>
                <a:spcPct val="150000"/>
              </a:lnSpc>
            </a:pPr>
            <a:r>
              <a:rPr lang="en-US" sz="2800" b="0" i="0" u="none" strike="noStrike" baseline="0" dirty="0">
                <a:latin typeface="Cambria" panose="02040503050406030204" pitchFamily="18" charset="0"/>
                <a:ea typeface="Cambria" panose="02040503050406030204" pitchFamily="18" charset="0"/>
              </a:rPr>
              <a:t>Investors are rational. Investors are well-informed and choose a combination of risk and return that is most advantageous to them.</a:t>
            </a:r>
          </a:p>
          <a:p>
            <a:pPr algn="just">
              <a:lnSpc>
                <a:spcPct val="150000"/>
              </a:lnSpc>
            </a:pPr>
            <a:r>
              <a:rPr lang="en-US" sz="2800" b="0" i="0" u="none" strike="noStrike" baseline="0" dirty="0">
                <a:latin typeface="Cambria" panose="02040503050406030204" pitchFamily="18" charset="0"/>
                <a:ea typeface="Cambria" panose="02040503050406030204" pitchFamily="18" charset="0"/>
              </a:rPr>
              <a:t>Investors have homogeneous expectations. </a:t>
            </a:r>
          </a:p>
          <a:p>
            <a:pPr algn="just">
              <a:lnSpc>
                <a:spcPct val="150000"/>
              </a:lnSpc>
            </a:pPr>
            <a:r>
              <a:rPr lang="en-US" sz="2800" b="0" i="0" u="none" strike="noStrike" baseline="0" dirty="0">
                <a:latin typeface="Cambria" panose="02040503050406030204" pitchFamily="18" charset="0"/>
                <a:ea typeface="Cambria" panose="02040503050406030204" pitchFamily="18" charset="0"/>
              </a:rPr>
              <a:t>Firms can be grouped into ‘equivalent risk classes’ on the basis of their business </a:t>
            </a:r>
            <a:r>
              <a:rPr lang="en-IN" sz="2800" b="0" i="0" u="none" strike="noStrike" baseline="0" dirty="0">
                <a:latin typeface="Cambria" panose="02040503050406030204" pitchFamily="18" charset="0"/>
                <a:ea typeface="Cambria" panose="02040503050406030204" pitchFamily="18" charset="0"/>
              </a:rPr>
              <a:t>risk.</a:t>
            </a:r>
          </a:p>
          <a:p>
            <a:pPr algn="just">
              <a:lnSpc>
                <a:spcPct val="150000"/>
              </a:lnSpc>
            </a:pPr>
            <a:r>
              <a:rPr lang="en-US" sz="2800" b="0" i="0" u="none" strike="noStrike" baseline="0" dirty="0">
                <a:latin typeface="Cambria" panose="02040503050406030204" pitchFamily="18" charset="0"/>
                <a:ea typeface="Cambria" panose="02040503050406030204" pitchFamily="18" charset="0"/>
              </a:rPr>
              <a:t>There is no corporate income tax.</a:t>
            </a:r>
            <a:r>
              <a:rPr lang="en-US" sz="2800" dirty="0">
                <a:latin typeface="Cambria" panose="02040503050406030204" pitchFamily="18" charset="0"/>
                <a:ea typeface="Cambria" panose="02040503050406030204" pitchFamily="18" charset="0"/>
              </a:rPr>
              <a:t> </a:t>
            </a:r>
          </a:p>
          <a:p>
            <a:endParaRPr lang="en-IN" dirty="0"/>
          </a:p>
        </p:txBody>
      </p:sp>
    </p:spTree>
    <p:extLst>
      <p:ext uri="{BB962C8B-B14F-4D97-AF65-F5344CB8AC3E}">
        <p14:creationId xmlns:p14="http://schemas.microsoft.com/office/powerpoint/2010/main" val="34102933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3B3696-96FF-170A-A204-3B3437D569E3}"/>
              </a:ext>
            </a:extLst>
          </p:cNvPr>
          <p:cNvSpPr>
            <a:spLocks noGrp="1"/>
          </p:cNvSpPr>
          <p:nvPr>
            <p:ph type="title"/>
          </p:nvPr>
        </p:nvSpPr>
        <p:spPr/>
        <p:txBody>
          <a:bodyPr/>
          <a:lstStyle/>
          <a:p>
            <a:pPr algn="ctr"/>
            <a:r>
              <a:rPr lang="en-IN" dirty="0"/>
              <a:t>Modigliani and Miller</a:t>
            </a:r>
          </a:p>
        </p:txBody>
      </p:sp>
      <p:sp>
        <p:nvSpPr>
          <p:cNvPr id="3" name="Content Placeholder 2">
            <a:extLst>
              <a:ext uri="{FF2B5EF4-FFF2-40B4-BE49-F238E27FC236}">
                <a16:creationId xmlns:a16="http://schemas.microsoft.com/office/drawing/2014/main" xmlns="" id="{D4F0AB21-CA08-7D85-DB30-0CD023E6BD8C}"/>
              </a:ext>
            </a:extLst>
          </p:cNvPr>
          <p:cNvSpPr>
            <a:spLocks noGrp="1"/>
          </p:cNvSpPr>
          <p:nvPr>
            <p:ph idx="1"/>
          </p:nvPr>
        </p:nvSpPr>
        <p:spPr/>
        <p:txBody>
          <a:bodyPr>
            <a:normAutofit fontScale="92500"/>
          </a:bodyPr>
          <a:lstStyle/>
          <a:p>
            <a:pPr marL="0" indent="0" algn="l">
              <a:lnSpc>
                <a:spcPct val="100000"/>
              </a:lnSpc>
              <a:buNone/>
            </a:pPr>
            <a:r>
              <a:rPr lang="en-US" sz="1600" b="1" dirty="0">
                <a:latin typeface="Cambria" panose="02040503050406030204" pitchFamily="18" charset="0"/>
                <a:ea typeface="Cambria" panose="02040503050406030204" pitchFamily="18" charset="0"/>
              </a:rPr>
              <a:t>Basic Propositions </a:t>
            </a:r>
          </a:p>
          <a:p>
            <a:pPr algn="just">
              <a:lnSpc>
                <a:spcPct val="100000"/>
              </a:lnSpc>
            </a:pPr>
            <a:r>
              <a:rPr lang="en-US" sz="1600" b="0" i="0" u="none" strike="noStrike" baseline="0" dirty="0">
                <a:latin typeface="Cambria" panose="02040503050406030204" pitchFamily="18" charset="0"/>
                <a:ea typeface="Cambria" panose="02040503050406030204" pitchFamily="18" charset="0"/>
              </a:rPr>
              <a:t>Based on the above assumptions, MM derived the following three propositions. </a:t>
            </a:r>
          </a:p>
          <a:p>
            <a:pPr algn="just">
              <a:lnSpc>
                <a:spcPct val="100000"/>
              </a:lnSpc>
            </a:pPr>
            <a:r>
              <a:rPr lang="en-US" sz="1600" b="0" i="0" u="none" strike="noStrike" baseline="0" dirty="0">
                <a:latin typeface="Cambria" panose="02040503050406030204" pitchFamily="18" charset="0"/>
                <a:ea typeface="Cambria" panose="02040503050406030204" pitchFamily="18" charset="0"/>
              </a:rPr>
              <a:t>Proposition I : The total market value of a firm is equal to its expected operating income divided by the discount rate appropriate to its risk class. It is independent of the degree of leverage.</a:t>
            </a:r>
          </a:p>
          <a:p>
            <a:pPr algn="l"/>
            <a:r>
              <a:rPr lang="en-US" sz="1600" dirty="0">
                <a:latin typeface="Cambria" panose="02040503050406030204" pitchFamily="18" charset="0"/>
                <a:ea typeface="Cambria" panose="02040503050406030204" pitchFamily="18" charset="0"/>
              </a:rPr>
              <a:t>In other words, the total value of a firm must be constant irrespective of the degree of leverage (debt-equity ratio). Similarly, the cost of capital as well as the market price of shares must be the same regardless of the financing-mix.</a:t>
            </a:r>
          </a:p>
          <a:p>
            <a:pPr marL="0" indent="0" algn="ctr">
              <a:lnSpc>
                <a:spcPct val="100000"/>
              </a:lnSpc>
              <a:buNone/>
            </a:pPr>
            <a:r>
              <a:rPr lang="en-IN" sz="1600" b="0" i="0" u="none" strike="noStrike" baseline="0" dirty="0" err="1">
                <a:latin typeface="Cambria" panose="02040503050406030204" pitchFamily="18" charset="0"/>
                <a:ea typeface="Cambria" panose="02040503050406030204" pitchFamily="18" charset="0"/>
              </a:rPr>
              <a:t>Vj</a:t>
            </a:r>
            <a:r>
              <a:rPr lang="en-IN" sz="1600" b="0" i="0" u="none" strike="noStrike" baseline="0" dirty="0">
                <a:latin typeface="Cambria" panose="02040503050406030204" pitchFamily="18" charset="0"/>
                <a:ea typeface="Cambria" panose="02040503050406030204" pitchFamily="18" charset="0"/>
              </a:rPr>
              <a:t> = </a:t>
            </a:r>
            <a:r>
              <a:rPr lang="en-IN" sz="1600" b="0" i="0" u="none" strike="noStrike" baseline="0" dirty="0" err="1">
                <a:latin typeface="Cambria" panose="02040503050406030204" pitchFamily="18" charset="0"/>
                <a:ea typeface="Cambria" panose="02040503050406030204" pitchFamily="18" charset="0"/>
              </a:rPr>
              <a:t>Sj</a:t>
            </a:r>
            <a:r>
              <a:rPr lang="en-IN" sz="1600" b="0" i="0" u="none" strike="noStrike" baseline="0" dirty="0">
                <a:latin typeface="Cambria" panose="02040503050406030204" pitchFamily="18" charset="0"/>
                <a:ea typeface="Cambria" panose="02040503050406030204" pitchFamily="18" charset="0"/>
              </a:rPr>
              <a:t> + </a:t>
            </a:r>
            <a:r>
              <a:rPr lang="en-IN" sz="1600" b="0" i="0" u="none" strike="noStrike" baseline="0" dirty="0" err="1">
                <a:latin typeface="Cambria" panose="02040503050406030204" pitchFamily="18" charset="0"/>
                <a:ea typeface="Cambria" panose="02040503050406030204" pitchFamily="18" charset="0"/>
              </a:rPr>
              <a:t>Bj</a:t>
            </a:r>
            <a:r>
              <a:rPr lang="en-IN" sz="1600" b="0" i="0" u="none" strike="noStrike" baseline="0" dirty="0">
                <a:latin typeface="Cambria" panose="02040503050406030204" pitchFamily="18" charset="0"/>
                <a:ea typeface="Cambria" panose="02040503050406030204" pitchFamily="18" charset="0"/>
              </a:rPr>
              <a:t> = </a:t>
            </a:r>
            <a:r>
              <a:rPr lang="en-IN" sz="1600" b="0" i="0" u="none" strike="noStrike" baseline="0" dirty="0" err="1">
                <a:latin typeface="Cambria" panose="02040503050406030204" pitchFamily="18" charset="0"/>
                <a:ea typeface="Cambria" panose="02040503050406030204" pitchFamily="18" charset="0"/>
              </a:rPr>
              <a:t>Oj</a:t>
            </a:r>
            <a:r>
              <a:rPr lang="en-IN" sz="1600" b="0" i="0" u="none" strike="noStrike" baseline="0" dirty="0">
                <a:latin typeface="Cambria" panose="02040503050406030204" pitchFamily="18" charset="0"/>
                <a:ea typeface="Cambria" panose="02040503050406030204" pitchFamily="18" charset="0"/>
              </a:rPr>
              <a:t>/ko</a:t>
            </a:r>
          </a:p>
          <a:p>
            <a:pPr marL="0" indent="0" algn="just">
              <a:lnSpc>
                <a:spcPct val="100000"/>
              </a:lnSpc>
              <a:buNone/>
            </a:pPr>
            <a:r>
              <a:rPr lang="en-US" sz="1600" b="0" i="0" u="none" strike="noStrike" baseline="0" dirty="0">
                <a:latin typeface="Cambria" panose="02040503050406030204" pitchFamily="18" charset="0"/>
                <a:ea typeface="Cambria" panose="02040503050406030204" pitchFamily="18" charset="0"/>
              </a:rPr>
              <a:t>where </a:t>
            </a:r>
            <a:r>
              <a:rPr lang="en-US" sz="1600" b="0" i="0" u="none" strike="noStrike" baseline="0" dirty="0" err="1">
                <a:latin typeface="Cambria" panose="02040503050406030204" pitchFamily="18" charset="0"/>
                <a:ea typeface="Cambria" panose="02040503050406030204" pitchFamily="18" charset="0"/>
              </a:rPr>
              <a:t>Vj</a:t>
            </a:r>
            <a:r>
              <a:rPr lang="en-US" sz="1600" b="0" i="0" u="none" strike="noStrike" baseline="0" dirty="0">
                <a:latin typeface="Cambria" panose="02040503050406030204" pitchFamily="18" charset="0"/>
                <a:ea typeface="Cambria" panose="02040503050406030204" pitchFamily="18" charset="0"/>
              </a:rPr>
              <a:t> = total market value of firm j</a:t>
            </a:r>
          </a:p>
          <a:p>
            <a:pPr marL="0" indent="0" algn="just">
              <a:lnSpc>
                <a:spcPct val="100000"/>
              </a:lnSpc>
              <a:buNone/>
            </a:pPr>
            <a:r>
              <a:rPr lang="en-US" sz="1600" b="0" i="0" u="none" strike="noStrike" baseline="0" dirty="0" err="1">
                <a:latin typeface="Cambria" panose="02040503050406030204" pitchFamily="18" charset="0"/>
                <a:ea typeface="Cambria" panose="02040503050406030204" pitchFamily="18" charset="0"/>
              </a:rPr>
              <a:t>Sj</a:t>
            </a:r>
            <a:r>
              <a:rPr lang="en-US" sz="1600" b="0" i="0" u="none" strike="noStrike" baseline="0" dirty="0">
                <a:latin typeface="Cambria" panose="02040503050406030204" pitchFamily="18" charset="0"/>
                <a:ea typeface="Cambria" panose="02040503050406030204" pitchFamily="18" charset="0"/>
              </a:rPr>
              <a:t> = market value of the equity of firm j</a:t>
            </a:r>
          </a:p>
          <a:p>
            <a:pPr marL="0" indent="0" algn="just">
              <a:lnSpc>
                <a:spcPct val="100000"/>
              </a:lnSpc>
              <a:buNone/>
            </a:pPr>
            <a:r>
              <a:rPr lang="en-US" sz="1600" b="0" i="0" u="none" strike="noStrike" baseline="0" dirty="0" err="1">
                <a:latin typeface="Cambria" panose="02040503050406030204" pitchFamily="18" charset="0"/>
                <a:ea typeface="Cambria" panose="02040503050406030204" pitchFamily="18" charset="0"/>
              </a:rPr>
              <a:t>Bj</a:t>
            </a:r>
            <a:r>
              <a:rPr lang="en-US" sz="1600" b="0" i="0" u="none" strike="noStrike" baseline="0" dirty="0">
                <a:latin typeface="Cambria" panose="02040503050406030204" pitchFamily="18" charset="0"/>
                <a:ea typeface="Cambria" panose="02040503050406030204" pitchFamily="18" charset="0"/>
              </a:rPr>
              <a:t> = market value of the debt of firm j</a:t>
            </a:r>
          </a:p>
          <a:p>
            <a:pPr marL="0" indent="0" algn="just">
              <a:lnSpc>
                <a:spcPct val="100000"/>
              </a:lnSpc>
              <a:buNone/>
            </a:pPr>
            <a:r>
              <a:rPr lang="en-US" sz="1600" b="0" i="0" u="none" strike="noStrike" baseline="0" dirty="0" err="1">
                <a:latin typeface="Cambria" panose="02040503050406030204" pitchFamily="18" charset="0"/>
                <a:ea typeface="Cambria" panose="02040503050406030204" pitchFamily="18" charset="0"/>
              </a:rPr>
              <a:t>Oj</a:t>
            </a:r>
            <a:r>
              <a:rPr lang="en-US" sz="1600" b="0" i="0" u="none" strike="noStrike" baseline="0" dirty="0">
                <a:latin typeface="Cambria" panose="02040503050406030204" pitchFamily="18" charset="0"/>
                <a:ea typeface="Cambria" panose="02040503050406030204" pitchFamily="18" charset="0"/>
              </a:rPr>
              <a:t> = expected operating income of firm j</a:t>
            </a:r>
          </a:p>
          <a:p>
            <a:pPr marL="0" indent="0" algn="just">
              <a:lnSpc>
                <a:spcPct val="100000"/>
              </a:lnSpc>
              <a:buNone/>
            </a:pPr>
            <a:r>
              <a:rPr lang="en-US" sz="1600" b="0" i="0" u="none" strike="noStrike" baseline="0" dirty="0">
                <a:latin typeface="Cambria" panose="02040503050406030204" pitchFamily="18" charset="0"/>
                <a:ea typeface="Cambria" panose="02040503050406030204" pitchFamily="18" charset="0"/>
              </a:rPr>
              <a:t>ko = discount rate applicable to the risk class to which the fi rm j belongs.</a:t>
            </a:r>
          </a:p>
          <a:p>
            <a:pPr marL="0" indent="0" algn="just">
              <a:lnSpc>
                <a:spcPct val="100000"/>
              </a:lnSpc>
              <a:buNone/>
            </a:pPr>
            <a:r>
              <a:rPr lang="en-US" sz="1600" dirty="0">
                <a:latin typeface="Cambria" panose="02040503050406030204" pitchFamily="18" charset="0"/>
                <a:ea typeface="Cambria" panose="02040503050406030204" pitchFamily="18" charset="0"/>
              </a:rPr>
              <a:t>Example: Two companies X &amp; Y have identical assets, Operating in same industry, same segment, and have equal market share.</a:t>
            </a:r>
          </a:p>
          <a:p>
            <a:endParaRPr lang="en-IN" sz="1600"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7199640" y="3445560"/>
              <a:ext cx="1802880" cy="1219680"/>
            </p14:xfrm>
          </p:contentPart>
        </mc:Choice>
        <mc:Fallback>
          <p:pic>
            <p:nvPicPr>
              <p:cNvPr id="4" name="Ink 3"/>
              <p:cNvPicPr/>
              <p:nvPr/>
            </p:nvPicPr>
            <p:blipFill>
              <a:blip r:embed="rId3"/>
              <a:stretch>
                <a:fillRect/>
              </a:stretch>
            </p:blipFill>
            <p:spPr>
              <a:xfrm>
                <a:off x="7191720" y="3432600"/>
                <a:ext cx="1824480" cy="1236240"/>
              </a:xfrm>
              <a:prstGeom prst="rect">
                <a:avLst/>
              </a:prstGeom>
            </p:spPr>
          </p:pic>
        </mc:Fallback>
      </mc:AlternateContent>
    </p:spTree>
    <p:extLst>
      <p:ext uri="{BB962C8B-B14F-4D97-AF65-F5344CB8AC3E}">
        <p14:creationId xmlns:p14="http://schemas.microsoft.com/office/powerpoint/2010/main" val="6142638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141008-799C-9EF2-254C-971ACDF4BC8C}"/>
              </a:ext>
            </a:extLst>
          </p:cNvPr>
          <p:cNvSpPr>
            <a:spLocks noGrp="1"/>
          </p:cNvSpPr>
          <p:nvPr>
            <p:ph type="title"/>
          </p:nvPr>
        </p:nvSpPr>
        <p:spPr/>
        <p:txBody>
          <a:bodyPr/>
          <a:lstStyle/>
          <a:p>
            <a:pPr algn="ctr"/>
            <a:r>
              <a:rPr lang="en-IN" dirty="0"/>
              <a:t>Modigliani and Miller</a:t>
            </a:r>
          </a:p>
        </p:txBody>
      </p:sp>
      <p:sp>
        <p:nvSpPr>
          <p:cNvPr id="3" name="Content Placeholder 2">
            <a:extLst>
              <a:ext uri="{FF2B5EF4-FFF2-40B4-BE49-F238E27FC236}">
                <a16:creationId xmlns:a16="http://schemas.microsoft.com/office/drawing/2014/main" xmlns="" id="{03AC01E5-139B-EBE8-F97A-8A28FCE80E25}"/>
              </a:ext>
            </a:extLst>
          </p:cNvPr>
          <p:cNvSpPr>
            <a:spLocks noGrp="1"/>
          </p:cNvSpPr>
          <p:nvPr>
            <p:ph idx="1"/>
          </p:nvPr>
        </p:nvSpPr>
        <p:spPr>
          <a:xfrm>
            <a:off x="838200" y="1825624"/>
            <a:ext cx="10515600" cy="4883085"/>
          </a:xfrm>
        </p:spPr>
        <p:txBody>
          <a:bodyPr>
            <a:normAutofit/>
          </a:bodyPr>
          <a:lstStyle/>
          <a:p>
            <a:pPr>
              <a:lnSpc>
                <a:spcPct val="150000"/>
              </a:lnSpc>
            </a:pPr>
            <a:r>
              <a:rPr lang="en-US" sz="1600" b="1" i="0" u="none" strike="noStrike" baseline="0" dirty="0">
                <a:latin typeface="Cambria" panose="02040503050406030204" pitchFamily="18" charset="0"/>
                <a:ea typeface="Cambria" panose="02040503050406030204" pitchFamily="18" charset="0"/>
              </a:rPr>
              <a:t>Proposition II: </a:t>
            </a:r>
            <a:r>
              <a:rPr lang="en-US" sz="1600" b="0" i="0" u="none" strike="noStrike" baseline="0" dirty="0">
                <a:latin typeface="Cambria" panose="02040503050406030204" pitchFamily="18" charset="0"/>
                <a:ea typeface="Cambria" panose="02040503050406030204" pitchFamily="18" charset="0"/>
              </a:rPr>
              <a:t>The expected yield on equity, </a:t>
            </a:r>
            <a:r>
              <a:rPr lang="en-US" sz="1600" b="0" i="0" u="none" strike="noStrike" baseline="0" dirty="0" err="1">
                <a:latin typeface="Cambria" panose="02040503050406030204" pitchFamily="18" charset="0"/>
                <a:ea typeface="Cambria" panose="02040503050406030204" pitchFamily="18" charset="0"/>
              </a:rPr>
              <a:t>ke</a:t>
            </a:r>
            <a:r>
              <a:rPr lang="en-US" sz="1600" b="0" i="0" u="none" strike="noStrike" baseline="0" dirty="0">
                <a:latin typeface="Cambria" panose="02040503050406030204" pitchFamily="18" charset="0"/>
                <a:ea typeface="Cambria" panose="02040503050406030204" pitchFamily="18" charset="0"/>
              </a:rPr>
              <a:t>, is equal to ko plus a premium. This premium is equal to the debt–equity ratio times the difference between ko and the yield on debt, ki. In symbols</a:t>
            </a:r>
          </a:p>
          <a:p>
            <a:pPr marL="0" indent="0" algn="ctr">
              <a:lnSpc>
                <a:spcPct val="150000"/>
              </a:lnSpc>
              <a:buNone/>
            </a:pPr>
            <a:r>
              <a:rPr lang="pl-PL" sz="1600" b="0" i="0" u="none" strike="noStrike" baseline="0" dirty="0">
                <a:latin typeface="Cambria" panose="02040503050406030204" pitchFamily="18" charset="0"/>
                <a:ea typeface="Cambria" panose="02040503050406030204" pitchFamily="18" charset="0"/>
              </a:rPr>
              <a:t>ke = ko + (ko – k</a:t>
            </a:r>
            <a:r>
              <a:rPr lang="en-IN" sz="1600" b="0" i="0" u="none" strike="noStrike" baseline="0" dirty="0" err="1">
                <a:latin typeface="Cambria" panose="02040503050406030204" pitchFamily="18" charset="0"/>
                <a:ea typeface="Cambria" panose="02040503050406030204" pitchFamily="18" charset="0"/>
              </a:rPr>
              <a:t>i</a:t>
            </a:r>
            <a:r>
              <a:rPr lang="pl-PL" sz="1600" b="0" i="0" u="none" strike="noStrike" baseline="0" dirty="0">
                <a:latin typeface="Cambria" panose="02040503050406030204" pitchFamily="18" charset="0"/>
                <a:ea typeface="Cambria" panose="02040503050406030204" pitchFamily="18" charset="0"/>
              </a:rPr>
              <a:t>) B/S </a:t>
            </a:r>
            <a:endParaRPr lang="en-IN" sz="1600" b="0" i="0" u="none" strike="noStrike" baseline="0" dirty="0">
              <a:latin typeface="Cambria" panose="02040503050406030204" pitchFamily="18" charset="0"/>
              <a:ea typeface="Cambria" panose="02040503050406030204" pitchFamily="18" charset="0"/>
            </a:endParaRPr>
          </a:p>
          <a:p>
            <a:pPr marL="0" indent="0" algn="just">
              <a:lnSpc>
                <a:spcPct val="150000"/>
              </a:lnSpc>
              <a:buNone/>
            </a:pPr>
            <a:r>
              <a:rPr lang="en-US" sz="1600" dirty="0">
                <a:latin typeface="Cambria" panose="02040503050406030204" pitchFamily="18" charset="0"/>
                <a:ea typeface="Cambria" panose="02040503050406030204" pitchFamily="18" charset="0"/>
              </a:rPr>
              <a:t>For a zero-debt company, the second component of the above equation is zero. As the company starts using debt, the </a:t>
            </a:r>
            <a:r>
              <a:rPr lang="en-US" sz="1600" dirty="0" err="1">
                <a:latin typeface="Cambria" panose="02040503050406030204" pitchFamily="18" charset="0"/>
                <a:ea typeface="Cambria" panose="02040503050406030204" pitchFamily="18" charset="0"/>
              </a:rPr>
              <a:t>ke</a:t>
            </a:r>
            <a:r>
              <a:rPr lang="en-US" sz="1600" dirty="0">
                <a:latin typeface="Cambria" panose="02040503050406030204" pitchFamily="18" charset="0"/>
                <a:ea typeface="Cambria" panose="02040503050406030204" pitchFamily="18" charset="0"/>
              </a:rPr>
              <a:t> increases and the equity-investor is to be compensated for it. The higher the employment of debt in financing company’s assets, the higher is the financial risk as well as the financial risk premium.</a:t>
            </a:r>
            <a:endParaRPr lang="en-IN" sz="1600" dirty="0">
              <a:latin typeface="Cambria" panose="02040503050406030204" pitchFamily="18" charset="0"/>
              <a:ea typeface="Cambria" panose="02040503050406030204" pitchFamily="18" charset="0"/>
            </a:endParaRPr>
          </a:p>
          <a:p>
            <a:pPr algn="just">
              <a:lnSpc>
                <a:spcPct val="150000"/>
              </a:lnSpc>
            </a:pPr>
            <a:r>
              <a:rPr lang="en-US" sz="1600" b="1" i="0" u="none" strike="noStrike" baseline="0" dirty="0">
                <a:latin typeface="Cambria" panose="02040503050406030204" pitchFamily="18" charset="0"/>
                <a:ea typeface="Cambria" panose="02040503050406030204" pitchFamily="18" charset="0"/>
              </a:rPr>
              <a:t>Proposition III: </a:t>
            </a:r>
            <a:r>
              <a:rPr lang="en-US" sz="1600" b="0" i="0" u="none" strike="noStrike" baseline="0" dirty="0">
                <a:latin typeface="Cambria" panose="02040503050406030204" pitchFamily="18" charset="0"/>
                <a:ea typeface="Cambria" panose="02040503050406030204" pitchFamily="18" charset="0"/>
              </a:rPr>
              <a:t>The cutoff rate for investment decision making for a firm in a given risk class is not affected by the manner in which the investment is financed. (This proposition states the implication of the earlier propositions for investment decision-making. It emphasizes the point that investment and financing decisions are independent because the average cost of capital is not affected by the financing decision.)</a:t>
            </a:r>
            <a:endParaRPr lang="en-US" sz="2000" dirty="0">
              <a:latin typeface="Cambria" panose="02040503050406030204" pitchFamily="18" charset="0"/>
              <a:ea typeface="Cambria" panose="02040503050406030204" pitchFamily="18" charset="0"/>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306440" y="1938240"/>
              <a:ext cx="10617120" cy="4240080"/>
            </p14:xfrm>
          </p:contentPart>
        </mc:Choice>
        <mc:Fallback>
          <p:pic>
            <p:nvPicPr>
              <p:cNvPr id="4" name="Ink 3"/>
              <p:cNvPicPr/>
              <p:nvPr/>
            </p:nvPicPr>
            <p:blipFill>
              <a:blip r:embed="rId3"/>
              <a:stretch>
                <a:fillRect/>
              </a:stretch>
            </p:blipFill>
            <p:spPr>
              <a:xfrm>
                <a:off x="1303200" y="1932840"/>
                <a:ext cx="10633680" cy="4248360"/>
              </a:xfrm>
              <a:prstGeom prst="rect">
                <a:avLst/>
              </a:prstGeom>
            </p:spPr>
          </p:pic>
        </mc:Fallback>
      </mc:AlternateContent>
    </p:spTree>
    <p:extLst>
      <p:ext uri="{BB962C8B-B14F-4D97-AF65-F5344CB8AC3E}">
        <p14:creationId xmlns:p14="http://schemas.microsoft.com/office/powerpoint/2010/main" val="281116633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AFD0EC-0527-638B-A0B1-DCF0511CAC8F}"/>
              </a:ext>
            </a:extLst>
          </p:cNvPr>
          <p:cNvSpPr>
            <a:spLocks noGrp="1"/>
          </p:cNvSpPr>
          <p:nvPr>
            <p:ph type="title"/>
          </p:nvPr>
        </p:nvSpPr>
        <p:spPr/>
        <p:txBody>
          <a:bodyPr/>
          <a:lstStyle/>
          <a:p>
            <a:pPr algn="ctr"/>
            <a:r>
              <a:rPr lang="en-IN" dirty="0"/>
              <a:t>Modigliani and Miller</a:t>
            </a:r>
          </a:p>
        </p:txBody>
      </p:sp>
      <p:sp>
        <p:nvSpPr>
          <p:cNvPr id="3" name="Content Placeholder 2">
            <a:extLst>
              <a:ext uri="{FF2B5EF4-FFF2-40B4-BE49-F238E27FC236}">
                <a16:creationId xmlns:a16="http://schemas.microsoft.com/office/drawing/2014/main" xmlns="" id="{E568AC28-7A26-7E3F-E1DB-13416EA66F60}"/>
              </a:ext>
            </a:extLst>
          </p:cNvPr>
          <p:cNvSpPr>
            <a:spLocks noGrp="1"/>
          </p:cNvSpPr>
          <p:nvPr>
            <p:ph idx="1"/>
          </p:nvPr>
        </p:nvSpPr>
        <p:spPr/>
        <p:txBody>
          <a:bodyPr>
            <a:normAutofit/>
          </a:bodyPr>
          <a:lstStyle/>
          <a:p>
            <a:pPr marL="0" indent="0">
              <a:lnSpc>
                <a:spcPct val="150000"/>
              </a:lnSpc>
              <a:buNone/>
            </a:pPr>
            <a:r>
              <a:rPr lang="en-US" sz="1600" b="1" dirty="0">
                <a:latin typeface="Cambria" panose="02040503050406030204" pitchFamily="18" charset="0"/>
                <a:ea typeface="Cambria" panose="02040503050406030204" pitchFamily="18" charset="0"/>
              </a:rPr>
              <a:t>Arbitrage Mechanism and Home Made leverage</a:t>
            </a:r>
          </a:p>
          <a:p>
            <a:pPr algn="just">
              <a:lnSpc>
                <a:spcPct val="150000"/>
              </a:lnSpc>
            </a:pPr>
            <a:r>
              <a:rPr lang="en-US" sz="1600" b="0" i="0" u="none" strike="noStrike" baseline="0" dirty="0">
                <a:latin typeface="Cambria" panose="02040503050406030204" pitchFamily="18" charset="0"/>
                <a:ea typeface="Cambria" panose="02040503050406030204" pitchFamily="18" charset="0"/>
              </a:rPr>
              <a:t>According to MM, if two firms, say X and Y, are in the same risk class and have the same expected operating income, they will have the same value in the market place, irrespective of differences in their capital structure. If their values diverge, investors will resort </a:t>
            </a:r>
            <a:r>
              <a:rPr lang="en-IN" sz="1600" b="0" i="0" u="none" strike="noStrike" baseline="0" dirty="0">
                <a:latin typeface="Cambria" panose="02040503050406030204" pitchFamily="18" charset="0"/>
                <a:ea typeface="Cambria" panose="02040503050406030204" pitchFamily="18" charset="0"/>
              </a:rPr>
              <a:t>to arbitraging. </a:t>
            </a:r>
          </a:p>
          <a:p>
            <a:pPr algn="just">
              <a:lnSpc>
                <a:spcPct val="150000"/>
              </a:lnSpc>
            </a:pPr>
            <a:r>
              <a:rPr lang="en-US" sz="1600" b="0" i="0" u="none" strike="noStrike" baseline="0" dirty="0">
                <a:latin typeface="Cambria" panose="02040503050406030204" pitchFamily="18" charset="0"/>
                <a:ea typeface="Cambria" panose="02040503050406030204" pitchFamily="18" charset="0"/>
              </a:rPr>
              <a:t>The term </a:t>
            </a:r>
            <a:r>
              <a:rPr lang="en-US" sz="1600" b="1" i="0" u="none" strike="noStrike" baseline="0" dirty="0">
                <a:solidFill>
                  <a:schemeClr val="accent1"/>
                </a:solidFill>
                <a:latin typeface="Cambria" panose="02040503050406030204" pitchFamily="18" charset="0"/>
                <a:ea typeface="Cambria" panose="02040503050406030204" pitchFamily="18" charset="0"/>
              </a:rPr>
              <a:t>‘arbitrage</a:t>
            </a:r>
            <a:r>
              <a:rPr lang="en-US" sz="1600" b="0" i="0" u="none" strike="noStrike" baseline="0" dirty="0">
                <a:latin typeface="Cambria" panose="02040503050406030204" pitchFamily="18" charset="0"/>
                <a:ea typeface="Cambria" panose="02040503050406030204" pitchFamily="18" charset="0"/>
              </a:rPr>
              <a:t>’ refers to an act of buying an asset/security in one market (at lower prices) and selling it in another (at higher price). </a:t>
            </a:r>
            <a:r>
              <a:rPr lang="en-IN" sz="1600" b="0" i="0" u="none" strike="noStrike" baseline="0" dirty="0">
                <a:latin typeface="Cambria" panose="02040503050406030204" pitchFamily="18" charset="0"/>
                <a:ea typeface="Cambria" panose="02040503050406030204" pitchFamily="18" charset="0"/>
              </a:rPr>
              <a:t>As </a:t>
            </a:r>
            <a:r>
              <a:rPr lang="en-US" sz="1600" b="0" i="0" u="none" strike="noStrike" baseline="0" dirty="0">
                <a:latin typeface="Cambria" panose="02040503050406030204" pitchFamily="18" charset="0"/>
                <a:ea typeface="Cambria" panose="02040503050406030204" pitchFamily="18" charset="0"/>
              </a:rPr>
              <a:t>a result, equilibrium is restored in the market price of a security in different </a:t>
            </a:r>
            <a:r>
              <a:rPr lang="en-IN" sz="1600" b="0" i="0" u="none" strike="noStrike" baseline="0" dirty="0">
                <a:latin typeface="Cambria" panose="02040503050406030204" pitchFamily="18" charset="0"/>
                <a:ea typeface="Cambria" panose="02040503050406030204" pitchFamily="18" charset="0"/>
              </a:rPr>
              <a:t>markets.</a:t>
            </a:r>
          </a:p>
          <a:p>
            <a:pPr algn="just">
              <a:lnSpc>
                <a:spcPct val="150000"/>
              </a:lnSpc>
            </a:pPr>
            <a:r>
              <a:rPr lang="en-US" sz="1600" b="0" i="0" u="none" strike="noStrike" baseline="0" dirty="0">
                <a:latin typeface="Cambria" panose="02040503050406030204" pitchFamily="18" charset="0"/>
                <a:ea typeface="Cambria" panose="02040503050406030204" pitchFamily="18" charset="0"/>
              </a:rPr>
              <a:t>The MM Approach illustrates the arbitrage process with reference to valuation in terms of two firms which are exactly similar in all respects except leverage so that one of them has debt in its capital structure while the other </a:t>
            </a:r>
            <a:r>
              <a:rPr lang="en-IN" sz="1600" b="0" i="0" u="none" strike="noStrike" baseline="0" dirty="0">
                <a:latin typeface="Cambria" panose="02040503050406030204" pitchFamily="18" charset="0"/>
                <a:ea typeface="Cambria" panose="02040503050406030204" pitchFamily="18" charset="0"/>
              </a:rPr>
              <a:t>does not.</a:t>
            </a:r>
          </a:p>
          <a:p>
            <a:pPr algn="just">
              <a:lnSpc>
                <a:spcPct val="150000"/>
              </a:lnSpc>
            </a:pPr>
            <a:r>
              <a:rPr lang="en-US" sz="1600" b="0" i="0" u="none" strike="noStrike" baseline="0" dirty="0">
                <a:latin typeface="Cambria" panose="02040503050406030204" pitchFamily="18" charset="0"/>
                <a:ea typeface="Cambria" panose="02040503050406030204" pitchFamily="18" charset="0"/>
              </a:rPr>
              <a:t>Such homogeneous firms are, according to Modigliani and Miller, perfect substitutes.</a:t>
            </a:r>
            <a:endParaRPr lang="en-US" sz="2000" b="1" dirty="0">
              <a:latin typeface="Cambria" panose="02040503050406030204" pitchFamily="18" charset="0"/>
              <a:ea typeface="Cambria" panose="02040503050406030204" pitchFamily="18" charset="0"/>
            </a:endParaRPr>
          </a:p>
          <a:p>
            <a:endParaRPr lang="en-IN" sz="1600"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5162400" y="1250640"/>
              <a:ext cx="4893120" cy="815400"/>
            </p14:xfrm>
          </p:contentPart>
        </mc:Choice>
        <mc:Fallback>
          <p:pic>
            <p:nvPicPr>
              <p:cNvPr id="4" name="Ink 3"/>
              <p:cNvPicPr/>
              <p:nvPr/>
            </p:nvPicPr>
            <p:blipFill>
              <a:blip r:embed="rId3"/>
              <a:stretch>
                <a:fillRect/>
              </a:stretch>
            </p:blipFill>
            <p:spPr>
              <a:xfrm>
                <a:off x="5158800" y="1243440"/>
                <a:ext cx="4906440" cy="833040"/>
              </a:xfrm>
              <a:prstGeom prst="rect">
                <a:avLst/>
              </a:prstGeom>
            </p:spPr>
          </p:pic>
        </mc:Fallback>
      </mc:AlternateContent>
    </p:spTree>
    <p:extLst>
      <p:ext uri="{BB962C8B-B14F-4D97-AF65-F5344CB8AC3E}">
        <p14:creationId xmlns:p14="http://schemas.microsoft.com/office/powerpoint/2010/main" val="88422153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E92FBCD-5B51-4791-80BE-342DE3339BDD}"/>
              </a:ext>
            </a:extLst>
          </p:cNvPr>
          <p:cNvSpPr>
            <a:spLocks noGrp="1"/>
          </p:cNvSpPr>
          <p:nvPr>
            <p:ph type="title"/>
          </p:nvPr>
        </p:nvSpPr>
        <p:spPr>
          <a:xfrm>
            <a:off x="838200" y="180190"/>
            <a:ext cx="10515600" cy="826677"/>
          </a:xfrm>
        </p:spPr>
        <p:txBody>
          <a:bodyPr>
            <a:normAutofit fontScale="90000"/>
          </a:bodyPr>
          <a:lstStyle/>
          <a:p>
            <a:pPr algn="ctr"/>
            <a:r>
              <a:rPr lang="en-IN" dirty="0">
                <a:latin typeface="Cambria" panose="02040503050406030204" pitchFamily="18" charset="0"/>
                <a:ea typeface="Cambria" panose="02040503050406030204" pitchFamily="18" charset="0"/>
              </a:rPr>
              <a:t>Limitation of MM Approach (Tax Advantage)</a:t>
            </a:r>
          </a:p>
        </p:txBody>
      </p:sp>
      <p:sp>
        <p:nvSpPr>
          <p:cNvPr id="4" name="Content Placeholder 3">
            <a:extLst>
              <a:ext uri="{FF2B5EF4-FFF2-40B4-BE49-F238E27FC236}">
                <a16:creationId xmlns:a16="http://schemas.microsoft.com/office/drawing/2014/main" xmlns="" id="{7CC39981-DDF5-482D-8F97-5CDF40122A27}"/>
              </a:ext>
            </a:extLst>
          </p:cNvPr>
          <p:cNvSpPr>
            <a:spLocks noGrp="1"/>
          </p:cNvSpPr>
          <p:nvPr>
            <p:ph idx="1"/>
          </p:nvPr>
        </p:nvSpPr>
        <p:spPr>
          <a:xfrm>
            <a:off x="636998" y="996592"/>
            <a:ext cx="10716802" cy="5670943"/>
          </a:xfrm>
        </p:spPr>
        <p:txBody>
          <a:bodyPr>
            <a:normAutofit lnSpcReduction="10000"/>
          </a:bodyPr>
          <a:lstStyle/>
          <a:p>
            <a:pPr algn="just">
              <a:lnSpc>
                <a:spcPct val="110000"/>
              </a:lnSpc>
            </a:pPr>
            <a:r>
              <a:rPr lang="en-US" sz="1800" b="0" i="0" u="none" strike="noStrike" baseline="0" dirty="0">
                <a:latin typeface="Cambria" panose="02040503050406030204" pitchFamily="18" charset="0"/>
                <a:ea typeface="Cambria" panose="02040503050406030204" pitchFamily="18" charset="0"/>
              </a:rPr>
              <a:t>The most crucial element in the MM Approach is the arbitrage process which forms the </a:t>
            </a:r>
            <a:r>
              <a:rPr lang="en-US" sz="1800" b="0" i="0" u="none" strike="noStrike" baseline="0" dirty="0" err="1">
                <a:latin typeface="Cambria" panose="02040503050406030204" pitchFamily="18" charset="0"/>
                <a:ea typeface="Cambria" panose="02040503050406030204" pitchFamily="18" charset="0"/>
              </a:rPr>
              <a:t>behavioural</a:t>
            </a:r>
            <a:r>
              <a:rPr lang="en-US" sz="1800" b="0" i="0" u="none" strike="noStrike" baseline="0" dirty="0">
                <a:latin typeface="Cambria" panose="02040503050406030204" pitchFamily="18" charset="0"/>
                <a:ea typeface="Cambria" panose="02040503050406030204" pitchFamily="18" charset="0"/>
              </a:rPr>
              <a:t> foundation of, and provides operational justification to, the MM hypothesis.</a:t>
            </a:r>
          </a:p>
          <a:p>
            <a:pPr algn="just">
              <a:lnSpc>
                <a:spcPct val="110000"/>
              </a:lnSpc>
            </a:pPr>
            <a:r>
              <a:rPr lang="en-US" sz="1800" b="0" i="0" u="none" strike="noStrike" baseline="0" dirty="0">
                <a:latin typeface="Cambria" panose="02040503050406030204" pitchFamily="18" charset="0"/>
                <a:ea typeface="Cambria" panose="02040503050406030204" pitchFamily="18" charset="0"/>
              </a:rPr>
              <a:t>The arbitrage process, in turn, is based on the crucial assumption of </a:t>
            </a:r>
            <a:r>
              <a:rPr lang="en-US" sz="1800" b="1" i="0" u="none" strike="noStrike" baseline="0" dirty="0">
                <a:solidFill>
                  <a:schemeClr val="accent1"/>
                </a:solidFill>
                <a:latin typeface="Cambria" panose="02040503050406030204" pitchFamily="18" charset="0"/>
                <a:ea typeface="Cambria" panose="02040503050406030204" pitchFamily="18" charset="0"/>
              </a:rPr>
              <a:t>perfect substitutability of personal/home-made leverage with corporate </a:t>
            </a:r>
            <a:r>
              <a:rPr lang="en-IN" sz="1800" b="1" i="0" u="none" strike="noStrike" baseline="0" dirty="0">
                <a:solidFill>
                  <a:schemeClr val="accent1"/>
                </a:solidFill>
                <a:latin typeface="Cambria" panose="02040503050406030204" pitchFamily="18" charset="0"/>
                <a:ea typeface="Cambria" panose="02040503050406030204" pitchFamily="18" charset="0"/>
              </a:rPr>
              <a:t>leverage.</a:t>
            </a:r>
          </a:p>
          <a:p>
            <a:pPr algn="just">
              <a:lnSpc>
                <a:spcPct val="110000"/>
              </a:lnSpc>
            </a:pPr>
            <a:r>
              <a:rPr lang="en-IN" sz="1800" dirty="0">
                <a:latin typeface="Cambria" panose="02040503050406030204" pitchFamily="18" charset="0"/>
                <a:ea typeface="Cambria" panose="02040503050406030204" pitchFamily="18" charset="0"/>
              </a:rPr>
              <a:t>In practice how personal leverage may differ from the corporate leverage?</a:t>
            </a:r>
          </a:p>
          <a:p>
            <a:pPr lvl="1" algn="just">
              <a:lnSpc>
                <a:spcPct val="110000"/>
              </a:lnSpc>
            </a:pPr>
            <a:r>
              <a:rPr lang="en-IN" sz="1800" b="0" i="0" u="none" strike="noStrike" baseline="0" dirty="0">
                <a:latin typeface="Cambria" panose="02040503050406030204" pitchFamily="18" charset="0"/>
                <a:ea typeface="Cambria" panose="02040503050406030204" pitchFamily="18" charset="0"/>
              </a:rPr>
              <a:t>Risk perception</a:t>
            </a:r>
          </a:p>
          <a:p>
            <a:pPr lvl="1" algn="just">
              <a:lnSpc>
                <a:spcPct val="110000"/>
              </a:lnSpc>
            </a:pPr>
            <a:r>
              <a:rPr lang="en-IN" sz="1800" dirty="0">
                <a:latin typeface="Cambria" panose="02040503050406030204" pitchFamily="18" charset="0"/>
                <a:ea typeface="Cambria" panose="02040503050406030204" pitchFamily="18" charset="0"/>
              </a:rPr>
              <a:t>Convenience</a:t>
            </a:r>
          </a:p>
          <a:p>
            <a:pPr lvl="1" algn="just">
              <a:lnSpc>
                <a:spcPct val="110000"/>
              </a:lnSpc>
            </a:pPr>
            <a:r>
              <a:rPr lang="en-IN" sz="1800" b="0" i="0" u="none" strike="noStrike" baseline="0" dirty="0">
                <a:latin typeface="Cambria" panose="02040503050406030204" pitchFamily="18" charset="0"/>
                <a:ea typeface="Cambria" panose="02040503050406030204" pitchFamily="18" charset="0"/>
              </a:rPr>
              <a:t>Cos</a:t>
            </a:r>
            <a:r>
              <a:rPr lang="en-IN" sz="1800" dirty="0">
                <a:latin typeface="Cambria" panose="02040503050406030204" pitchFamily="18" charset="0"/>
                <a:ea typeface="Cambria" panose="02040503050406030204" pitchFamily="18" charset="0"/>
              </a:rPr>
              <a:t>t</a:t>
            </a:r>
          </a:p>
          <a:p>
            <a:pPr lvl="1" algn="just">
              <a:lnSpc>
                <a:spcPct val="110000"/>
              </a:lnSpc>
            </a:pPr>
            <a:r>
              <a:rPr lang="en-IN" sz="1800" b="0" i="0" u="none" strike="noStrike" baseline="0" dirty="0">
                <a:latin typeface="Cambria" panose="02040503050406030204" pitchFamily="18" charset="0"/>
                <a:ea typeface="Cambria" panose="02040503050406030204" pitchFamily="18" charset="0"/>
              </a:rPr>
              <a:t>Taxes</a:t>
            </a:r>
          </a:p>
          <a:p>
            <a:pPr algn="just">
              <a:lnSpc>
                <a:spcPct val="110000"/>
              </a:lnSpc>
            </a:pPr>
            <a:r>
              <a:rPr lang="en-US" sz="1800" b="0" i="0" u="none" strike="noStrike" baseline="0" dirty="0">
                <a:latin typeface="Cambria" panose="02040503050406030204" pitchFamily="18" charset="0"/>
                <a:ea typeface="Cambria" panose="02040503050406030204" pitchFamily="18" charset="0"/>
              </a:rPr>
              <a:t>The leverage irrelevance theorem of MM is valid if the perfect market assumptions underlying their analysis are satisfied. However, in the face of imperfections characterizing</a:t>
            </a:r>
            <a:r>
              <a:rPr lang="en-US" sz="1800" dirty="0">
                <a:latin typeface="Cambria" panose="02040503050406030204" pitchFamily="18" charset="0"/>
                <a:ea typeface="Cambria" panose="02040503050406030204" pitchFamily="18" charset="0"/>
              </a:rPr>
              <a:t> </a:t>
            </a:r>
            <a:r>
              <a:rPr lang="en-US" sz="1800" b="0" i="0" u="none" strike="noStrike" baseline="0" dirty="0">
                <a:latin typeface="Cambria" panose="02040503050406030204" pitchFamily="18" charset="0"/>
                <a:ea typeface="Cambria" panose="02040503050406030204" pitchFamily="18" charset="0"/>
              </a:rPr>
              <a:t>the real world capital markets, the capital structure of a firm may affect its valuation. </a:t>
            </a:r>
            <a:r>
              <a:rPr lang="en-US" sz="1800" b="1" i="0" u="none" strike="noStrike" baseline="0" dirty="0">
                <a:solidFill>
                  <a:schemeClr val="accent1"/>
                </a:solidFill>
                <a:latin typeface="Cambria" panose="02040503050406030204" pitchFamily="18" charset="0"/>
                <a:ea typeface="Cambria" panose="02040503050406030204" pitchFamily="18" charset="0"/>
              </a:rPr>
              <a:t>Presence of taxes </a:t>
            </a:r>
            <a:r>
              <a:rPr lang="en-US" sz="1800" b="0" i="0" u="none" strike="noStrike" baseline="0" dirty="0">
                <a:latin typeface="Cambria" panose="02040503050406030204" pitchFamily="18" charset="0"/>
                <a:ea typeface="Cambria" panose="02040503050406030204" pitchFamily="18" charset="0"/>
              </a:rPr>
              <a:t>is a major imperfection in the real world.</a:t>
            </a:r>
          </a:p>
          <a:p>
            <a:pPr algn="just">
              <a:lnSpc>
                <a:spcPct val="110000"/>
              </a:lnSpc>
            </a:pPr>
            <a:r>
              <a:rPr lang="en-US" sz="1800" b="0" i="0" u="none" strike="noStrike" baseline="0" dirty="0">
                <a:latin typeface="Cambria" panose="02040503050406030204" pitchFamily="18" charset="0"/>
                <a:ea typeface="Cambria" panose="02040503050406030204" pitchFamily="18" charset="0"/>
              </a:rPr>
              <a:t>When taxes are applicable to corporate income, debt financing is advantageous. Why? While dividends and retained earnings are not deductible for tax purposes, interest on debt is a tax-deductible expense. As a result, the total income available for both stockholders and debtholders is greater when debt capital is used.</a:t>
            </a:r>
          </a:p>
        </p:txBody>
      </p:sp>
    </p:spTree>
    <p:extLst>
      <p:ext uri="{BB962C8B-B14F-4D97-AF65-F5344CB8AC3E}">
        <p14:creationId xmlns:p14="http://schemas.microsoft.com/office/powerpoint/2010/main" val="213216978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E92FBCD-5B51-4791-80BE-342DE3339BDD}"/>
              </a:ext>
            </a:extLst>
          </p:cNvPr>
          <p:cNvSpPr>
            <a:spLocks noGrp="1"/>
          </p:cNvSpPr>
          <p:nvPr>
            <p:ph type="title"/>
          </p:nvPr>
        </p:nvSpPr>
        <p:spPr>
          <a:xfrm>
            <a:off x="838200" y="180190"/>
            <a:ext cx="10716802" cy="785581"/>
          </a:xfrm>
        </p:spPr>
        <p:txBody>
          <a:bodyPr>
            <a:noAutofit/>
          </a:bodyPr>
          <a:lstStyle/>
          <a:p>
            <a:pPr algn="ctr"/>
            <a:r>
              <a:rPr lang="en-IN" sz="3200" dirty="0">
                <a:latin typeface="Cambria" panose="02040503050406030204" pitchFamily="18" charset="0"/>
                <a:ea typeface="Cambria" panose="02040503050406030204" pitchFamily="18" charset="0"/>
              </a:rPr>
              <a:t>Limitation of MM Approach (Distress/ Bankruptcy cost )</a:t>
            </a:r>
          </a:p>
        </p:txBody>
      </p:sp>
      <p:sp>
        <p:nvSpPr>
          <p:cNvPr id="4" name="Content Placeholder 3">
            <a:extLst>
              <a:ext uri="{FF2B5EF4-FFF2-40B4-BE49-F238E27FC236}">
                <a16:creationId xmlns:a16="http://schemas.microsoft.com/office/drawing/2014/main" xmlns="" id="{7CC39981-DDF5-482D-8F97-5CDF40122A27}"/>
              </a:ext>
            </a:extLst>
          </p:cNvPr>
          <p:cNvSpPr>
            <a:spLocks noGrp="1"/>
          </p:cNvSpPr>
          <p:nvPr>
            <p:ph idx="1"/>
          </p:nvPr>
        </p:nvSpPr>
        <p:spPr>
          <a:xfrm>
            <a:off x="636998" y="1037690"/>
            <a:ext cx="10716802" cy="5311346"/>
          </a:xfrm>
        </p:spPr>
        <p:txBody>
          <a:bodyPr>
            <a:normAutofit/>
          </a:bodyPr>
          <a:lstStyle/>
          <a:p>
            <a:pPr algn="just">
              <a:lnSpc>
                <a:spcPct val="110000"/>
              </a:lnSpc>
            </a:pPr>
            <a:r>
              <a:rPr lang="en-US" sz="1800" b="0" i="0" u="none" strike="noStrike" baseline="0" dirty="0">
                <a:latin typeface="Cambria" panose="02040503050406030204" pitchFamily="18" charset="0"/>
                <a:ea typeface="Cambria" panose="02040503050406030204" pitchFamily="18" charset="0"/>
              </a:rPr>
              <a:t>MM agree that the value of the firm will increase and cost of capital will decline with leverage, if corporate taxes are introduced in the exercise. Since interest on debt is tax-deductible, the effective cost of borrowing is less than the contractual rate of interest. Debt, thus, provides a benefit to the firm because of </a:t>
            </a:r>
            <a:r>
              <a:rPr lang="en-US" sz="1800" b="1" i="0" u="none" strike="noStrike" baseline="0" dirty="0">
                <a:solidFill>
                  <a:schemeClr val="accent1"/>
                </a:solidFill>
                <a:latin typeface="Cambria" panose="02040503050406030204" pitchFamily="18" charset="0"/>
                <a:ea typeface="Cambria" panose="02040503050406030204" pitchFamily="18" charset="0"/>
              </a:rPr>
              <a:t>the tax-deductibility of interest </a:t>
            </a:r>
            <a:r>
              <a:rPr lang="en-US" sz="1800" b="0" i="0" u="none" strike="noStrike" baseline="0" dirty="0">
                <a:latin typeface="Cambria" panose="02040503050406030204" pitchFamily="18" charset="0"/>
                <a:ea typeface="Cambria" panose="02040503050406030204" pitchFamily="18" charset="0"/>
              </a:rPr>
              <a:t>payments. Therefore, a levered firm would have greater market value than an unlevered firm. Hence, it implies that the va</a:t>
            </a:r>
            <a:r>
              <a:rPr lang="en-US" sz="1800" dirty="0">
                <a:latin typeface="Cambria" panose="02040503050406030204" pitchFamily="18" charset="0"/>
                <a:ea typeface="Cambria" panose="02040503050406030204" pitchFamily="18" charset="0"/>
              </a:rPr>
              <a:t>lue of a levered firm will be </a:t>
            </a:r>
          </a:p>
          <a:p>
            <a:pPr marL="0" indent="0" algn="ctr">
              <a:buNone/>
            </a:pPr>
            <a:r>
              <a:rPr lang="en-US" sz="1800" b="0" i="0" u="none" strike="noStrike" baseline="0" dirty="0">
                <a:latin typeface="Generic289-Regular"/>
              </a:rPr>
              <a:t> </a:t>
            </a:r>
            <a:r>
              <a:rPr lang="en-US" sz="1800" b="1" i="0" u="none" strike="noStrike" baseline="0" dirty="0">
                <a:solidFill>
                  <a:schemeClr val="accent1"/>
                </a:solidFill>
                <a:latin typeface="Cambria" panose="02040503050406030204" pitchFamily="18" charset="0"/>
                <a:ea typeface="Cambria" panose="02040503050406030204" pitchFamily="18" charset="0"/>
              </a:rPr>
              <a:t>Value of levered firm = Value of unlevered firm + Gain from leverage</a:t>
            </a:r>
          </a:p>
          <a:p>
            <a:pPr marL="0" indent="0" algn="ctr">
              <a:buNone/>
            </a:pPr>
            <a:r>
              <a:rPr lang="en-IN" sz="1800" b="0" i="0" u="none" strike="noStrike" baseline="0" dirty="0">
                <a:latin typeface="Cambria" panose="02040503050406030204" pitchFamily="18" charset="0"/>
                <a:ea typeface="Cambria" panose="02040503050406030204" pitchFamily="18" charset="0"/>
              </a:rPr>
              <a:t>VL = VU + </a:t>
            </a:r>
            <a:r>
              <a:rPr lang="en-IN" sz="1800" b="0" i="0" u="none" strike="noStrike" baseline="0" dirty="0" err="1">
                <a:latin typeface="Cambria" panose="02040503050406030204" pitchFamily="18" charset="0"/>
                <a:ea typeface="Cambria" panose="02040503050406030204" pitchFamily="18" charset="0"/>
              </a:rPr>
              <a:t>tcB</a:t>
            </a:r>
            <a:endParaRPr lang="en-IN" sz="1800" b="1" i="0" u="none" strike="noStrike" baseline="0" dirty="0">
              <a:latin typeface="Cambria" panose="02040503050406030204" pitchFamily="18" charset="0"/>
              <a:ea typeface="Cambria" panose="02040503050406030204" pitchFamily="18" charset="0"/>
            </a:endParaRPr>
          </a:p>
          <a:p>
            <a:pPr algn="just">
              <a:lnSpc>
                <a:spcPct val="150000"/>
              </a:lnSpc>
            </a:pPr>
            <a:r>
              <a:rPr lang="en-US" sz="1800" dirty="0">
                <a:latin typeface="Cambria" panose="02040503050406030204" pitchFamily="18" charset="0"/>
                <a:ea typeface="Cambria" panose="02040503050406030204" pitchFamily="18" charset="0"/>
              </a:rPr>
              <a:t>In addition to taxation, which is the most important imperfection, there are several other imperfections which have a bearing on the optimal capital structure. One of the most important such cost is bankruptcy or financial distress cost</a:t>
            </a:r>
          </a:p>
          <a:p>
            <a:pPr algn="just">
              <a:lnSpc>
                <a:spcPct val="150000"/>
              </a:lnSpc>
            </a:pPr>
            <a:r>
              <a:rPr lang="en-US" sz="1800" dirty="0">
                <a:latin typeface="Cambria" panose="02040503050406030204" pitchFamily="18" charset="0"/>
                <a:ea typeface="Cambria" panose="02040503050406030204" pitchFamily="18" charset="0"/>
              </a:rPr>
              <a:t>In a perfect capital market, there are no costs associated with bankruptcy. If a firm becomes </a:t>
            </a:r>
            <a:r>
              <a:rPr lang="en-US" sz="1800" b="1" dirty="0">
                <a:solidFill>
                  <a:schemeClr val="accent1"/>
                </a:solidFill>
                <a:latin typeface="Cambria" panose="02040503050406030204" pitchFamily="18" charset="0"/>
                <a:ea typeface="Cambria" panose="02040503050406030204" pitchFamily="18" charset="0"/>
              </a:rPr>
              <a:t>bankrupt</a:t>
            </a:r>
            <a:r>
              <a:rPr lang="en-US" sz="1800" dirty="0">
                <a:latin typeface="Cambria" panose="02040503050406030204" pitchFamily="18" charset="0"/>
                <a:ea typeface="Cambria" panose="02040503050406030204" pitchFamily="18" charset="0"/>
              </a:rPr>
              <a:t> its assets can be sold at their economic values and there are no legal and administrative expenses. In the real world, however, there are considerable costs associated with </a:t>
            </a:r>
            <a:r>
              <a:rPr lang="en-US" sz="1800" dirty="0">
                <a:solidFill>
                  <a:schemeClr val="accent1"/>
                </a:solidFill>
                <a:latin typeface="Cambria" panose="02040503050406030204" pitchFamily="18" charset="0"/>
                <a:ea typeface="Cambria" panose="02040503050406030204" pitchFamily="18" charset="0"/>
              </a:rPr>
              <a:t>bankruptcy. </a:t>
            </a:r>
          </a:p>
        </p:txBody>
      </p:sp>
    </p:spTree>
    <p:extLst>
      <p:ext uri="{BB962C8B-B14F-4D97-AF65-F5344CB8AC3E}">
        <p14:creationId xmlns:p14="http://schemas.microsoft.com/office/powerpoint/2010/main" val="36794125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E92FBCD-5B51-4791-80BE-342DE3339BDD}"/>
              </a:ext>
            </a:extLst>
          </p:cNvPr>
          <p:cNvSpPr>
            <a:spLocks noGrp="1"/>
          </p:cNvSpPr>
          <p:nvPr>
            <p:ph type="title"/>
          </p:nvPr>
        </p:nvSpPr>
        <p:spPr>
          <a:xfrm>
            <a:off x="838200" y="180190"/>
            <a:ext cx="10515600" cy="826677"/>
          </a:xfrm>
        </p:spPr>
        <p:txBody>
          <a:bodyPr>
            <a:normAutofit/>
          </a:bodyPr>
          <a:lstStyle/>
          <a:p>
            <a:pPr algn="ctr"/>
            <a:r>
              <a:rPr lang="en-IN" dirty="0">
                <a:latin typeface="Cambria" panose="02040503050406030204" pitchFamily="18" charset="0"/>
                <a:ea typeface="Cambria" panose="02040503050406030204" pitchFamily="18" charset="0"/>
              </a:rPr>
              <a:t>Limitation of MM Approach</a:t>
            </a:r>
          </a:p>
        </p:txBody>
      </p:sp>
      <p:sp>
        <p:nvSpPr>
          <p:cNvPr id="4" name="Content Placeholder 3">
            <a:extLst>
              <a:ext uri="{FF2B5EF4-FFF2-40B4-BE49-F238E27FC236}">
                <a16:creationId xmlns:a16="http://schemas.microsoft.com/office/drawing/2014/main" xmlns="" id="{7CC39981-DDF5-482D-8F97-5CDF40122A27}"/>
              </a:ext>
            </a:extLst>
          </p:cNvPr>
          <p:cNvSpPr>
            <a:spLocks noGrp="1"/>
          </p:cNvSpPr>
          <p:nvPr>
            <p:ph idx="1"/>
          </p:nvPr>
        </p:nvSpPr>
        <p:spPr>
          <a:xfrm>
            <a:off x="626725" y="1006867"/>
            <a:ext cx="10727076" cy="5404207"/>
          </a:xfrm>
        </p:spPr>
        <p:txBody>
          <a:bodyPr>
            <a:noAutofit/>
          </a:bodyPr>
          <a:lstStyle/>
          <a:p>
            <a:pPr algn="just">
              <a:lnSpc>
                <a:spcPct val="150000"/>
              </a:lnSpc>
            </a:pPr>
            <a:r>
              <a:rPr lang="en-US" sz="2000" dirty="0">
                <a:latin typeface="Cambria" panose="02040503050406030204" pitchFamily="18" charset="0"/>
                <a:ea typeface="Cambria" panose="02040503050406030204" pitchFamily="18" charset="0"/>
              </a:rPr>
              <a:t>Assets, when disposed under distress conditions, generally sell at a significant discount below their economic values. Further, the legal and administrative costs associated with bankruptcy proceedings are quite high. Finally, an impending bankruptcy entails significant costs in the form of sharply </a:t>
            </a:r>
            <a:r>
              <a:rPr lang="en-IN" sz="2000" dirty="0">
                <a:latin typeface="Cambria" panose="02040503050406030204" pitchFamily="18" charset="0"/>
                <a:ea typeface="Cambria" panose="02040503050406030204" pitchFamily="18" charset="0"/>
              </a:rPr>
              <a:t>impaired operational efficiency.</a:t>
            </a:r>
            <a:endParaRPr lang="en-US" sz="2000" dirty="0">
              <a:latin typeface="Cambria" panose="02040503050406030204" pitchFamily="18" charset="0"/>
              <a:ea typeface="Cambria" panose="02040503050406030204" pitchFamily="18" charset="0"/>
            </a:endParaRPr>
          </a:p>
          <a:p>
            <a:pPr algn="just">
              <a:lnSpc>
                <a:spcPct val="150000"/>
              </a:lnSpc>
            </a:pPr>
            <a:r>
              <a:rPr lang="en-US" sz="2000" dirty="0">
                <a:latin typeface="Cambria" panose="02040503050406030204" pitchFamily="18" charset="0"/>
                <a:ea typeface="Cambria" panose="02040503050406030204" pitchFamily="18" charset="0"/>
              </a:rPr>
              <a:t>Other things being equal, the probability of </a:t>
            </a:r>
            <a:r>
              <a:rPr lang="en-US" sz="2000" dirty="0">
                <a:solidFill>
                  <a:schemeClr val="accent1"/>
                </a:solidFill>
                <a:latin typeface="Cambria" panose="02040503050406030204" pitchFamily="18" charset="0"/>
                <a:ea typeface="Cambria" panose="02040503050406030204" pitchFamily="18" charset="0"/>
              </a:rPr>
              <a:t>bankruptcy is higher for a levered firm than for an unlevered firm</a:t>
            </a:r>
            <a:r>
              <a:rPr lang="en-US" sz="2000" dirty="0">
                <a:latin typeface="Cambria" panose="02040503050406030204" pitchFamily="18" charset="0"/>
                <a:ea typeface="Cambria" panose="02040503050406030204" pitchFamily="18" charset="0"/>
              </a:rPr>
              <a:t>. It seems that the probability of bankruptcy increases at an increasing rate as the debt-equity ratio increases beyond a certain threshold level. Thus investors of levered firm expect a higher rate of return for firms with higher bankruptcy rate.</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6898331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E92FBCD-5B51-4791-80BE-342DE3339BDD}"/>
              </a:ext>
            </a:extLst>
          </p:cNvPr>
          <p:cNvSpPr>
            <a:spLocks noGrp="1"/>
          </p:cNvSpPr>
          <p:nvPr>
            <p:ph type="title"/>
          </p:nvPr>
        </p:nvSpPr>
        <p:spPr>
          <a:xfrm>
            <a:off x="838200" y="180190"/>
            <a:ext cx="10515600" cy="539001"/>
          </a:xfrm>
        </p:spPr>
        <p:txBody>
          <a:bodyPr>
            <a:normAutofit fontScale="90000"/>
          </a:bodyPr>
          <a:lstStyle/>
          <a:p>
            <a:pPr algn="ctr"/>
            <a:r>
              <a:rPr lang="en-IN" sz="3600" dirty="0">
                <a:latin typeface="Cambria" panose="02040503050406030204" pitchFamily="18" charset="0"/>
                <a:ea typeface="Cambria" panose="02040503050406030204" pitchFamily="18" charset="0"/>
              </a:rPr>
              <a:t>Real world Corporate Financing Behaviour</a:t>
            </a:r>
          </a:p>
        </p:txBody>
      </p:sp>
      <p:sp>
        <p:nvSpPr>
          <p:cNvPr id="4" name="Content Placeholder 3">
            <a:extLst>
              <a:ext uri="{FF2B5EF4-FFF2-40B4-BE49-F238E27FC236}">
                <a16:creationId xmlns:a16="http://schemas.microsoft.com/office/drawing/2014/main" xmlns="" id="{7CC39981-DDF5-482D-8F97-5CDF40122A27}"/>
              </a:ext>
            </a:extLst>
          </p:cNvPr>
          <p:cNvSpPr>
            <a:spLocks noGrp="1"/>
          </p:cNvSpPr>
          <p:nvPr>
            <p:ph idx="1"/>
          </p:nvPr>
        </p:nvSpPr>
        <p:spPr>
          <a:xfrm>
            <a:off x="346503" y="719191"/>
            <a:ext cx="11715358" cy="5866648"/>
          </a:xfrm>
        </p:spPr>
        <p:txBody>
          <a:bodyPr>
            <a:noAutofit/>
          </a:bodyPr>
          <a:lstStyle/>
          <a:p>
            <a:pPr marL="0" indent="0" algn="just">
              <a:buNone/>
            </a:pPr>
            <a:r>
              <a:rPr lang="en-US" sz="2400" b="1" dirty="0">
                <a:latin typeface="Cambria" panose="02040503050406030204" pitchFamily="18" charset="0"/>
                <a:ea typeface="Cambria" panose="02040503050406030204" pitchFamily="18" charset="0"/>
              </a:rPr>
              <a:t>Trade off Theory</a:t>
            </a:r>
          </a:p>
          <a:p>
            <a:pPr algn="just"/>
            <a:r>
              <a:rPr lang="en-US" sz="1800" dirty="0">
                <a:latin typeface="Cambria" panose="02040503050406030204" pitchFamily="18" charset="0"/>
                <a:ea typeface="Cambria" panose="02040503050406030204" pitchFamily="18" charset="0"/>
              </a:rPr>
              <a:t>U</a:t>
            </a:r>
            <a:r>
              <a:rPr lang="en-US" sz="1800" b="0" i="0" u="none" strike="noStrike" baseline="0" dirty="0">
                <a:latin typeface="Cambria" panose="02040503050406030204" pitchFamily="18" charset="0"/>
                <a:ea typeface="Cambria" panose="02040503050406030204" pitchFamily="18" charset="0"/>
              </a:rPr>
              <a:t>se of debt as a means of corporate finance have led to the genesis of the trade-off theory on capital structure.</a:t>
            </a:r>
          </a:p>
          <a:p>
            <a:pPr algn="just"/>
            <a:r>
              <a:rPr lang="en-US" sz="1800" b="0" i="0" u="none" strike="noStrike" baseline="0" dirty="0">
                <a:latin typeface="Cambria" panose="02040503050406030204" pitchFamily="18" charset="0"/>
                <a:ea typeface="Cambria" panose="02040503050406030204" pitchFamily="18" charset="0"/>
              </a:rPr>
              <a:t>It trades off the advantage of debt financing (interest tax shields) against the costs of financial distress (consisting of higher interest </a:t>
            </a:r>
            <a:r>
              <a:rPr lang="en-IN" sz="1800" b="0" i="0" u="none" strike="noStrike" baseline="0" dirty="0">
                <a:latin typeface="Cambria" panose="02040503050406030204" pitchFamily="18" charset="0"/>
                <a:ea typeface="Cambria" panose="02040503050406030204" pitchFamily="18" charset="0"/>
              </a:rPr>
              <a:t>rates and bankruptcy costs).</a:t>
            </a:r>
          </a:p>
          <a:p>
            <a:pPr algn="l"/>
            <a:endParaRPr lang="en-IN" sz="2000" dirty="0">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xmlns="" id="{5443B2EB-B886-4A95-84BC-4BFA9042AA8E}"/>
              </a:ext>
            </a:extLst>
          </p:cNvPr>
          <p:cNvPicPr>
            <a:picLocks noChangeAspect="1"/>
          </p:cNvPicPr>
          <p:nvPr/>
        </p:nvPicPr>
        <p:blipFill>
          <a:blip r:embed="rId2" cstate="print"/>
          <a:stretch>
            <a:fillRect/>
          </a:stretch>
        </p:blipFill>
        <p:spPr>
          <a:xfrm>
            <a:off x="346503" y="2157814"/>
            <a:ext cx="5643760" cy="4428025"/>
          </a:xfrm>
          <a:prstGeom prst="rect">
            <a:avLst/>
          </a:prstGeom>
          <a:ln>
            <a:solidFill>
              <a:schemeClr val="tx1"/>
            </a:solidFill>
          </a:ln>
        </p:spPr>
      </p:pic>
      <p:sp>
        <p:nvSpPr>
          <p:cNvPr id="6" name="TextBox 5">
            <a:extLst>
              <a:ext uri="{FF2B5EF4-FFF2-40B4-BE49-F238E27FC236}">
                <a16:creationId xmlns:a16="http://schemas.microsoft.com/office/drawing/2014/main" xmlns="" id="{6A36BAAB-9AE3-4737-968D-066F533F5760}"/>
              </a:ext>
            </a:extLst>
          </p:cNvPr>
          <p:cNvSpPr txBox="1"/>
          <p:nvPr/>
        </p:nvSpPr>
        <p:spPr>
          <a:xfrm>
            <a:off x="6270485" y="2157814"/>
            <a:ext cx="5647536" cy="4247317"/>
          </a:xfrm>
          <a:prstGeom prst="rect">
            <a:avLst/>
          </a:prstGeom>
          <a:noFill/>
          <a:ln>
            <a:solidFill>
              <a:schemeClr val="tx1"/>
            </a:solidFill>
          </a:ln>
        </p:spPr>
        <p:txBody>
          <a:bodyPr wrap="square" rtlCol="0">
            <a:spAutoFit/>
          </a:bodyPr>
          <a:lstStyle/>
          <a:p>
            <a:pPr marL="285750" indent="-285750" algn="just">
              <a:buFont typeface="Arial" panose="020B0604020202020204" pitchFamily="34" charset="0"/>
              <a:buChar char="•"/>
            </a:pPr>
            <a:r>
              <a:rPr lang="en-IN" dirty="0">
                <a:latin typeface="Cambria" panose="02040503050406030204" pitchFamily="18" charset="0"/>
                <a:ea typeface="Cambria" panose="02040503050406030204" pitchFamily="18" charset="0"/>
              </a:rPr>
              <a:t>In Case I, Ko remains constant under perfect market conditions. Advantage of cheaper debt source is nullified by the higher equity capitalization rate</a:t>
            </a:r>
          </a:p>
          <a:p>
            <a:pPr marL="285750" indent="-285750" algn="just">
              <a:buFont typeface="Arial" panose="020B0604020202020204" pitchFamily="34" charset="0"/>
              <a:buChar char="•"/>
            </a:pPr>
            <a:r>
              <a:rPr lang="en-IN" dirty="0">
                <a:latin typeface="Cambria" panose="02040503050406030204" pitchFamily="18" charset="0"/>
                <a:ea typeface="Cambria" panose="02040503050406030204" pitchFamily="18" charset="0"/>
              </a:rPr>
              <a:t>In case II, recognises the tax benefit of debt sources and hence, in this case Ko is decreasing with increasing leverage ratio</a:t>
            </a:r>
          </a:p>
          <a:p>
            <a:pPr marL="285750" indent="-285750" algn="just">
              <a:buFont typeface="Arial" panose="020B0604020202020204" pitchFamily="34" charset="0"/>
              <a:buChar char="•"/>
            </a:pPr>
            <a:r>
              <a:rPr lang="en-IN" dirty="0">
                <a:latin typeface="Cambria" panose="02040503050406030204" pitchFamily="18" charset="0"/>
                <a:ea typeface="Cambria" panose="02040503050406030204" pitchFamily="18" charset="0"/>
              </a:rPr>
              <a:t>In case III, the presence of bankruptcy cost due to excessive debt is recognised. As a result beyond point D the tax advantage is negated by the higher bankruptcy cost.</a:t>
            </a:r>
          </a:p>
          <a:p>
            <a:pPr marL="285750" indent="-285750" algn="just">
              <a:buFont typeface="Arial" panose="020B0604020202020204" pitchFamily="34" charset="0"/>
              <a:buChar char="•"/>
            </a:pPr>
            <a:r>
              <a:rPr lang="en-US" sz="1800" b="0" i="0" u="none" strike="noStrike" baseline="0" dirty="0">
                <a:latin typeface="Cambria" panose="02040503050406030204" pitchFamily="18" charset="0"/>
                <a:ea typeface="Cambria" panose="02040503050406030204" pitchFamily="18" charset="0"/>
              </a:rPr>
              <a:t>At the point of ‘D’ the company has an optimal </a:t>
            </a:r>
            <a:r>
              <a:rPr lang="en-IN" sz="1800" b="0" i="0" u="none" strike="noStrike" baseline="0" dirty="0">
                <a:latin typeface="Cambria" panose="02040503050406030204" pitchFamily="18" charset="0"/>
                <a:ea typeface="Cambria" panose="02040503050406030204" pitchFamily="18" charset="0"/>
              </a:rPr>
              <a:t>structure.</a:t>
            </a:r>
          </a:p>
          <a:p>
            <a:pPr marL="285750" indent="-285750" algn="just">
              <a:buFont typeface="Arial" panose="020B0604020202020204" pitchFamily="34" charset="0"/>
              <a:buChar char="•"/>
            </a:pPr>
            <a:r>
              <a:rPr lang="en-US" sz="1800" b="0" i="0" u="none" strike="noStrike" baseline="0" dirty="0">
                <a:latin typeface="Cambria" panose="02040503050406030204" pitchFamily="18" charset="0"/>
                <a:ea typeface="Cambria" panose="02040503050406030204" pitchFamily="18" charset="0"/>
              </a:rPr>
              <a:t>Its conclusion that debt should be used within safe limits </a:t>
            </a:r>
            <a:r>
              <a:rPr lang="en-US" dirty="0">
                <a:latin typeface="Cambria" panose="02040503050406030204" pitchFamily="18" charset="0"/>
                <a:ea typeface="Cambria" panose="02040503050406030204" pitchFamily="18" charset="0"/>
              </a:rPr>
              <a:t>converges</a:t>
            </a:r>
            <a:r>
              <a:rPr lang="en-US" sz="1800" b="0" i="0" u="none" strike="noStrike" baseline="0" dirty="0">
                <a:latin typeface="Cambria" panose="02040503050406030204" pitchFamily="18" charset="0"/>
                <a:ea typeface="Cambria" panose="02040503050406030204" pitchFamily="18" charset="0"/>
              </a:rPr>
              <a:t> with the trade-off theory.</a:t>
            </a:r>
            <a:endParaRPr lang="en-IN" sz="1800" b="0" i="0" u="none" strike="noStrike" baseline="0" dirty="0">
              <a:latin typeface="Cambria" panose="02040503050406030204" pitchFamily="18" charset="0"/>
              <a:ea typeface="Cambria" panose="02040503050406030204" pitchFamily="18" charset="0"/>
            </a:endParaRPr>
          </a:p>
          <a:p>
            <a:pPr algn="l"/>
            <a:endParaRPr lang="en-IN" dirty="0"/>
          </a:p>
        </p:txBody>
      </p:sp>
    </p:spTree>
    <p:extLst>
      <p:ext uri="{BB962C8B-B14F-4D97-AF65-F5344CB8AC3E}">
        <p14:creationId xmlns:p14="http://schemas.microsoft.com/office/powerpoint/2010/main" val="81046678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E92FBCD-5B51-4791-80BE-342DE3339BDD}"/>
              </a:ext>
            </a:extLst>
          </p:cNvPr>
          <p:cNvSpPr>
            <a:spLocks noGrp="1"/>
          </p:cNvSpPr>
          <p:nvPr>
            <p:ph type="title"/>
          </p:nvPr>
        </p:nvSpPr>
        <p:spPr>
          <a:xfrm>
            <a:off x="838200" y="180191"/>
            <a:ext cx="10515600" cy="744484"/>
          </a:xfrm>
        </p:spPr>
        <p:txBody>
          <a:bodyPr>
            <a:normAutofit/>
          </a:bodyPr>
          <a:lstStyle/>
          <a:p>
            <a:pPr algn="ctr"/>
            <a:r>
              <a:rPr lang="en-IN" sz="3200" dirty="0">
                <a:latin typeface="Cambria" panose="02040503050406030204" pitchFamily="18" charset="0"/>
                <a:ea typeface="Cambria" panose="02040503050406030204" pitchFamily="18" charset="0"/>
              </a:rPr>
              <a:t>Real world Corporate Financing Behaviour</a:t>
            </a:r>
          </a:p>
        </p:txBody>
      </p:sp>
      <p:sp>
        <p:nvSpPr>
          <p:cNvPr id="4" name="Content Placeholder 3">
            <a:extLst>
              <a:ext uri="{FF2B5EF4-FFF2-40B4-BE49-F238E27FC236}">
                <a16:creationId xmlns:a16="http://schemas.microsoft.com/office/drawing/2014/main" xmlns="" id="{7CC39981-DDF5-482D-8F97-5CDF40122A27}"/>
              </a:ext>
            </a:extLst>
          </p:cNvPr>
          <p:cNvSpPr>
            <a:spLocks noGrp="1"/>
          </p:cNvSpPr>
          <p:nvPr>
            <p:ph idx="1"/>
          </p:nvPr>
        </p:nvSpPr>
        <p:spPr>
          <a:xfrm>
            <a:off x="626724" y="1006867"/>
            <a:ext cx="11291297" cy="5548045"/>
          </a:xfrm>
        </p:spPr>
        <p:txBody>
          <a:bodyPr>
            <a:normAutofit fontScale="92500" lnSpcReduction="10000"/>
          </a:bodyPr>
          <a:lstStyle/>
          <a:p>
            <a:pPr marL="0" indent="0" algn="just">
              <a:lnSpc>
                <a:spcPct val="150000"/>
              </a:lnSpc>
              <a:buNone/>
            </a:pPr>
            <a:r>
              <a:rPr lang="en-IN" sz="2400" b="1" dirty="0">
                <a:latin typeface="Cambria" panose="02040503050406030204" pitchFamily="18" charset="0"/>
                <a:ea typeface="Cambria" panose="02040503050406030204" pitchFamily="18" charset="0"/>
              </a:rPr>
              <a:t>Pecking Order Theory</a:t>
            </a:r>
          </a:p>
          <a:p>
            <a:pPr algn="just"/>
            <a:r>
              <a:rPr lang="en-US" sz="2000" b="0" i="0" u="none" strike="noStrike" baseline="0" dirty="0">
                <a:latin typeface="Cambria" panose="02040503050406030204" pitchFamily="18" charset="0"/>
                <a:ea typeface="Cambria" panose="02040503050406030204" pitchFamily="18" charset="0"/>
              </a:rPr>
              <a:t>There is an alternative theory which explains why profitable firms (example: SBI Life Insurance, HUL, ICICI </a:t>
            </a:r>
            <a:r>
              <a:rPr lang="en-US" sz="2000" b="0" i="0" u="none" strike="noStrike" baseline="0" dirty="0" err="1">
                <a:latin typeface="Cambria" panose="02040503050406030204" pitchFamily="18" charset="0"/>
                <a:ea typeface="Cambria" panose="02040503050406030204" pitchFamily="18" charset="0"/>
              </a:rPr>
              <a:t>Pru</a:t>
            </a:r>
            <a:r>
              <a:rPr lang="en-US" sz="2000" b="0" i="0" u="none" strike="noStrike" baseline="0" dirty="0">
                <a:latin typeface="Cambria" panose="02040503050406030204" pitchFamily="18" charset="0"/>
                <a:ea typeface="Cambria" panose="02040503050406030204" pitchFamily="18" charset="0"/>
              </a:rPr>
              <a:t> Life Insurance, ITC, </a:t>
            </a:r>
            <a:r>
              <a:rPr lang="en-US" sz="2000" b="0" i="0" u="none" strike="noStrike" baseline="0" dirty="0" err="1">
                <a:latin typeface="Cambria" panose="02040503050406030204" pitchFamily="18" charset="0"/>
                <a:ea typeface="Cambria" panose="02040503050406030204" pitchFamily="18" charset="0"/>
              </a:rPr>
              <a:t>Ambuja</a:t>
            </a:r>
            <a:r>
              <a:rPr lang="en-US" sz="2000" b="0" i="0" u="none" strike="noStrike" baseline="0" dirty="0">
                <a:latin typeface="Cambria" panose="02040503050406030204" pitchFamily="18" charset="0"/>
                <a:ea typeface="Cambria" panose="02040503050406030204" pitchFamily="18" charset="0"/>
              </a:rPr>
              <a:t> Cements) use little debt. According to this theory, there is a pecking order of financing which goes as follows:</a:t>
            </a:r>
          </a:p>
          <a:p>
            <a:pPr lvl="1" algn="just"/>
            <a:r>
              <a:rPr lang="en-US" sz="2200" dirty="0">
                <a:latin typeface="Cambria" panose="02040503050406030204" pitchFamily="18" charset="0"/>
                <a:ea typeface="Cambria" panose="02040503050406030204" pitchFamily="18" charset="0"/>
              </a:rPr>
              <a:t>Retained Earnings (internal finance) (What is RE?)</a:t>
            </a:r>
          </a:p>
          <a:p>
            <a:pPr lvl="1" algn="just"/>
            <a:r>
              <a:rPr lang="en-US" sz="2200" dirty="0">
                <a:latin typeface="Cambria" panose="02040503050406030204" pitchFamily="18" charset="0"/>
                <a:ea typeface="Cambria" panose="02040503050406030204" pitchFamily="18" charset="0"/>
              </a:rPr>
              <a:t>Debt Finance </a:t>
            </a:r>
          </a:p>
          <a:p>
            <a:pPr lvl="1" algn="just"/>
            <a:r>
              <a:rPr lang="en-US" sz="2200" dirty="0">
                <a:latin typeface="Cambria" panose="02040503050406030204" pitchFamily="18" charset="0"/>
                <a:ea typeface="Cambria" panose="02040503050406030204" pitchFamily="18" charset="0"/>
              </a:rPr>
              <a:t>Equity Funding (External Finance)</a:t>
            </a:r>
          </a:p>
          <a:p>
            <a:pPr lvl="1" algn="just"/>
            <a:endParaRPr lang="en-US" sz="1600" b="0" i="0" u="none" strike="noStrike" baseline="0" dirty="0">
              <a:latin typeface="Cambria" panose="02040503050406030204" pitchFamily="18" charset="0"/>
              <a:ea typeface="Cambria" panose="02040503050406030204" pitchFamily="18" charset="0"/>
            </a:endParaRPr>
          </a:p>
          <a:p>
            <a:pPr algn="just"/>
            <a:r>
              <a:rPr lang="en-US" sz="2000" b="0" i="0" u="none" strike="noStrike" baseline="0" dirty="0">
                <a:latin typeface="Cambria" panose="02040503050406030204" pitchFamily="18" charset="0"/>
                <a:ea typeface="Cambria" panose="02040503050406030204" pitchFamily="18" charset="0"/>
              </a:rPr>
              <a:t>A firm first taps retained earnings. Its primary attraction is that it comes out of profits and not much effort is required to get it. Further, the capital market ordinarily does not view the use of retained earnings negatively.</a:t>
            </a:r>
            <a:endParaRPr lang="en-US" sz="2000" dirty="0">
              <a:latin typeface="Cambria" panose="02040503050406030204" pitchFamily="18" charset="0"/>
              <a:ea typeface="Cambria" panose="02040503050406030204" pitchFamily="18" charset="0"/>
            </a:endParaRPr>
          </a:p>
          <a:p>
            <a:pPr algn="just"/>
            <a:r>
              <a:rPr lang="en-US" sz="2000" b="0" i="0" u="none" strike="noStrike" baseline="0" dirty="0">
                <a:latin typeface="Cambria" panose="02040503050406030204" pitchFamily="18" charset="0"/>
                <a:ea typeface="Cambria" panose="02040503050406030204" pitchFamily="18" charset="0"/>
              </a:rPr>
              <a:t>When the financing needs of the firm exceed its retained earnings, it seeks debt finance. As there is very little scope for debt to be mispriced, a debt issue does not ordinarily cause concern to investors. Also, a debt issue prevents dilution of control.</a:t>
            </a:r>
          </a:p>
          <a:p>
            <a:pPr algn="just"/>
            <a:r>
              <a:rPr lang="en-US" sz="2000" b="0" i="0" u="none" strike="noStrike" baseline="0" dirty="0">
                <a:latin typeface="Cambria" panose="02040503050406030204" pitchFamily="18" charset="0"/>
                <a:ea typeface="Cambria" panose="02040503050406030204" pitchFamily="18" charset="0"/>
              </a:rPr>
              <a:t>External equity appears to be the last choice. A great deal of effort may be required in obtaining external equity. More important, while retained earnings is not regarded by the capital market as a negative signal, external equity is often perceived as ‘bad news’. Investors generally believe that a firm issues external equity when it considers its stock overpriced in relation to its future prospects.</a:t>
            </a:r>
            <a:endParaRPr lang="en-US" sz="1600" b="0" i="0" u="none" strike="noStrike" baseline="0" dirty="0">
              <a:latin typeface="Cambria" panose="02040503050406030204" pitchFamily="18" charset="0"/>
              <a:ea typeface="Cambria" panose="02040503050406030204" pitchFamily="18" charset="0"/>
            </a:endParaRPr>
          </a:p>
          <a:p>
            <a:pPr algn="l"/>
            <a:endParaRPr lang="en-IN" sz="2400" b="1" dirty="0">
              <a:latin typeface="Cambria" panose="02040503050406030204" pitchFamily="18" charset="0"/>
              <a:ea typeface="Cambria" panose="02040503050406030204" pitchFamily="18" charset="0"/>
            </a:endParaRPr>
          </a:p>
          <a:p>
            <a:pPr marL="0" indent="0" algn="just">
              <a:lnSpc>
                <a:spcPct val="150000"/>
              </a:lnSpc>
              <a:buNone/>
            </a:pPr>
            <a:endParaRPr lang="en-IN" sz="18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4485174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39137D-B45E-06A7-B3DA-FDAFD1693A89}"/>
              </a:ext>
            </a:extLst>
          </p:cNvPr>
          <p:cNvSpPr>
            <a:spLocks noGrp="1"/>
          </p:cNvSpPr>
          <p:nvPr>
            <p:ph type="title"/>
          </p:nvPr>
        </p:nvSpPr>
        <p:spPr/>
        <p:txBody>
          <a:bodyPr>
            <a:normAutofit/>
          </a:bodyPr>
          <a:lstStyle/>
          <a:p>
            <a:pPr algn="ctr"/>
            <a:r>
              <a:rPr lang="en-IN" sz="3200" dirty="0">
                <a:latin typeface="Cambria" panose="02040503050406030204" pitchFamily="18" charset="0"/>
                <a:ea typeface="Cambria" panose="02040503050406030204" pitchFamily="18" charset="0"/>
              </a:rPr>
              <a:t>Real world Corporate Financing Behaviour</a:t>
            </a:r>
            <a:endParaRPr lang="en-IN" sz="3200" dirty="0"/>
          </a:p>
        </p:txBody>
      </p:sp>
      <p:sp>
        <p:nvSpPr>
          <p:cNvPr id="3" name="Content Placeholder 2">
            <a:extLst>
              <a:ext uri="{FF2B5EF4-FFF2-40B4-BE49-F238E27FC236}">
                <a16:creationId xmlns:a16="http://schemas.microsoft.com/office/drawing/2014/main" xmlns="" id="{3DCA6A9C-5A4F-BAFC-F6DC-A204D93AEB7E}"/>
              </a:ext>
            </a:extLst>
          </p:cNvPr>
          <p:cNvSpPr>
            <a:spLocks noGrp="1"/>
          </p:cNvSpPr>
          <p:nvPr>
            <p:ph idx="1"/>
          </p:nvPr>
        </p:nvSpPr>
        <p:spPr>
          <a:xfrm>
            <a:off x="531845" y="1825625"/>
            <a:ext cx="11252718" cy="4799110"/>
          </a:xfrm>
        </p:spPr>
        <p:txBody>
          <a:bodyPr/>
          <a:lstStyle/>
          <a:p>
            <a:pPr marL="0" indent="0">
              <a:buNone/>
            </a:pPr>
            <a:r>
              <a:rPr lang="en-IN" b="1" dirty="0"/>
              <a:t>Signalling theory</a:t>
            </a:r>
          </a:p>
          <a:p>
            <a:pPr marL="0" indent="0" algn="just">
              <a:buNone/>
            </a:pPr>
            <a:r>
              <a:rPr lang="en-US" sz="2400" dirty="0"/>
              <a:t>Debt signaling is a financial theory that correlates a stock's future performance with any current announcements made regarding its debt. </a:t>
            </a:r>
          </a:p>
          <a:p>
            <a:pPr marL="0" indent="0" algn="just">
              <a:buNone/>
            </a:pPr>
            <a:r>
              <a:rPr lang="en-US" sz="2400" dirty="0"/>
              <a:t>Announcements made about a company taking debt are typically </a:t>
            </a:r>
            <a:r>
              <a:rPr lang="en-US" sz="2400" dirty="0">
                <a:solidFill>
                  <a:schemeClr val="accent6"/>
                </a:solidFill>
              </a:rPr>
              <a:t>seen as positive news </a:t>
            </a:r>
            <a:r>
              <a:rPr lang="en-US" sz="2400" dirty="0"/>
              <a:t>as it can signal the company is creditworthy and is raising capital for the purposes of growth.</a:t>
            </a:r>
          </a:p>
          <a:p>
            <a:pPr marL="0" indent="0" algn="just">
              <a:buNone/>
            </a:pPr>
            <a:endParaRPr lang="en-US" sz="2400" dirty="0"/>
          </a:p>
          <a:p>
            <a:pPr marL="0" indent="0">
              <a:buNone/>
            </a:pPr>
            <a:endParaRPr lang="en-IN" b="1" dirty="0"/>
          </a:p>
        </p:txBody>
      </p:sp>
    </p:spTree>
    <p:extLst>
      <p:ext uri="{BB962C8B-B14F-4D97-AF65-F5344CB8AC3E}">
        <p14:creationId xmlns:p14="http://schemas.microsoft.com/office/powerpoint/2010/main" val="161355173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73CA01-AF02-5791-678F-4BF6EA92EE1A}"/>
              </a:ext>
            </a:extLst>
          </p:cNvPr>
          <p:cNvSpPr>
            <a:spLocks noGrp="1"/>
          </p:cNvSpPr>
          <p:nvPr>
            <p:ph type="title"/>
          </p:nvPr>
        </p:nvSpPr>
        <p:spPr/>
        <p:txBody>
          <a:bodyPr/>
          <a:lstStyle/>
          <a:p>
            <a:r>
              <a:rPr lang="en-IN" dirty="0"/>
              <a:t>Practice problems</a:t>
            </a:r>
          </a:p>
        </p:txBody>
      </p:sp>
      <p:sp>
        <p:nvSpPr>
          <p:cNvPr id="3" name="Content Placeholder 2">
            <a:extLst>
              <a:ext uri="{FF2B5EF4-FFF2-40B4-BE49-F238E27FC236}">
                <a16:creationId xmlns:a16="http://schemas.microsoft.com/office/drawing/2014/main" xmlns="" id="{31C2ED5D-4E24-B33C-3A5D-D6471E87866D}"/>
              </a:ext>
            </a:extLst>
          </p:cNvPr>
          <p:cNvSpPr>
            <a:spLocks noGrp="1"/>
          </p:cNvSpPr>
          <p:nvPr>
            <p:ph idx="1"/>
          </p:nvPr>
        </p:nvSpPr>
        <p:spPr/>
        <p:txBody>
          <a:bodyPr/>
          <a:lstStyle/>
          <a:p>
            <a:r>
              <a:rPr lang="en-IN" sz="1800" dirty="0">
                <a:solidFill>
                  <a:srgbClr val="000000"/>
                </a:solidFill>
                <a:effectLst/>
                <a:latin typeface="Times New Roman" panose="02020603050405020304" pitchFamily="18" charset="0"/>
                <a:ea typeface="Times New Roman" panose="02020603050405020304" pitchFamily="18" charset="0"/>
              </a:rPr>
              <a:t>You work for the CEO of a new company that plans to manufacture and sell a new type of laptop computer. The issue now is how to finance the company, with only equity or with a mix of debt and equity. Expected operating income is $600,000. Other data for the firm are shown below. How much higher or lower will the firm's expected EPS be if it uses some debt rather than only equity, i.e., what is EPS</a:t>
            </a:r>
            <a:r>
              <a:rPr lang="en-IN" sz="1800" baseline="-25000" dirty="0">
                <a:solidFill>
                  <a:srgbClr val="000000"/>
                </a:solidFill>
                <a:effectLst/>
                <a:latin typeface="Times New Roman" panose="02020603050405020304" pitchFamily="18" charset="0"/>
                <a:ea typeface="Times New Roman" panose="02020603050405020304" pitchFamily="18" charset="0"/>
              </a:rPr>
              <a:t>L</a:t>
            </a:r>
            <a:r>
              <a:rPr lang="en-IN" sz="1800" dirty="0">
                <a:solidFill>
                  <a:srgbClr val="000000"/>
                </a:solidFill>
                <a:effectLst/>
                <a:latin typeface="Times New Roman" panose="02020603050405020304" pitchFamily="18" charset="0"/>
                <a:ea typeface="Times New Roman" panose="02020603050405020304" pitchFamily="18" charset="0"/>
              </a:rPr>
              <a:t> </a:t>
            </a:r>
            <a:r>
              <a:rPr lang="en-IN" sz="1800" dirty="0">
                <a:solidFill>
                  <a:srgbClr val="000000"/>
                </a:solidFill>
                <a:effectLst/>
                <a:latin typeface="times" panose="02020603050405020304" pitchFamily="18" charset="0"/>
                <a:ea typeface="times" panose="02020603050405020304" pitchFamily="18" charset="0"/>
                <a:cs typeface="times" panose="02020603050405020304" pitchFamily="18" charset="0"/>
              </a:rPr>
              <a:t>−</a:t>
            </a:r>
            <a:r>
              <a:rPr lang="en-IN" sz="1800" dirty="0">
                <a:solidFill>
                  <a:srgbClr val="000000"/>
                </a:solidFill>
                <a:effectLst/>
                <a:latin typeface="Times New Roman" panose="02020603050405020304" pitchFamily="18" charset="0"/>
                <a:ea typeface="Times New Roman" panose="02020603050405020304" pitchFamily="18" charset="0"/>
              </a:rPr>
              <a:t> EPS</a:t>
            </a:r>
            <a:r>
              <a:rPr lang="en-IN" sz="1800" baseline="-25000" dirty="0">
                <a:solidFill>
                  <a:srgbClr val="000000"/>
                </a:solidFill>
                <a:effectLst/>
                <a:latin typeface="Times New Roman" panose="02020603050405020304" pitchFamily="18" charset="0"/>
                <a:ea typeface="Times New Roman" panose="02020603050405020304" pitchFamily="18" charset="0"/>
              </a:rPr>
              <a:t>U</a:t>
            </a:r>
            <a:r>
              <a:rPr lang="en-IN" sz="1800" dirty="0">
                <a:solidFill>
                  <a:srgbClr val="000000"/>
                </a:solidFill>
                <a:effectLst/>
                <a:latin typeface="Times New Roman" panose="02020603050405020304" pitchFamily="18" charset="0"/>
                <a:ea typeface="Times New Roman" panose="02020603050405020304" pitchFamily="18" charset="0"/>
              </a:rPr>
              <a:t>?</a:t>
            </a:r>
            <a:br>
              <a:rPr lang="en-IN" sz="1800" dirty="0">
                <a:solidFill>
                  <a:srgbClr val="000000"/>
                </a:solidFill>
                <a:effectLst/>
                <a:latin typeface="Times New Roman" panose="02020603050405020304" pitchFamily="18" charset="0"/>
                <a:ea typeface="Times New Roman" panose="02020603050405020304" pitchFamily="18" charset="0"/>
              </a:rPr>
            </a:br>
            <a:endParaRPr lang="en-IN" dirty="0"/>
          </a:p>
        </p:txBody>
      </p:sp>
      <p:graphicFrame>
        <p:nvGraphicFramePr>
          <p:cNvPr id="4" name="Table 3">
            <a:extLst>
              <a:ext uri="{FF2B5EF4-FFF2-40B4-BE49-F238E27FC236}">
                <a16:creationId xmlns:a16="http://schemas.microsoft.com/office/drawing/2014/main" xmlns="" id="{AE0C01BB-2E06-49E8-3050-ACFCEE10A855}"/>
              </a:ext>
            </a:extLst>
          </p:cNvPr>
          <p:cNvGraphicFramePr>
            <a:graphicFrameLocks noGrp="1"/>
          </p:cNvGraphicFramePr>
          <p:nvPr/>
        </p:nvGraphicFramePr>
        <p:xfrm>
          <a:off x="2715208" y="3163094"/>
          <a:ext cx="5676318" cy="2133600"/>
        </p:xfrm>
        <a:graphic>
          <a:graphicData uri="http://schemas.openxmlformats.org/drawingml/2006/table">
            <a:tbl>
              <a:tblPr>
                <a:tableStyleId>{5C22544A-7EE6-4342-B048-85BDC9FD1C3A}</a:tableStyleId>
              </a:tblPr>
              <a:tblGrid>
                <a:gridCol w="2944148">
                  <a:extLst>
                    <a:ext uri="{9D8B030D-6E8A-4147-A177-3AD203B41FA5}">
                      <a16:colId xmlns:a16="http://schemas.microsoft.com/office/drawing/2014/main" xmlns="" val="195804298"/>
                    </a:ext>
                  </a:extLst>
                </a:gridCol>
                <a:gridCol w="1366085">
                  <a:extLst>
                    <a:ext uri="{9D8B030D-6E8A-4147-A177-3AD203B41FA5}">
                      <a16:colId xmlns:a16="http://schemas.microsoft.com/office/drawing/2014/main" xmlns="" val="1481941373"/>
                    </a:ext>
                  </a:extLst>
                </a:gridCol>
                <a:gridCol w="1366085">
                  <a:extLst>
                    <a:ext uri="{9D8B030D-6E8A-4147-A177-3AD203B41FA5}">
                      <a16:colId xmlns:a16="http://schemas.microsoft.com/office/drawing/2014/main" xmlns="" val="1828740945"/>
                    </a:ext>
                  </a:extLst>
                </a:gridCol>
              </a:tblGrid>
              <a:tr h="193142">
                <a:tc>
                  <a:txBody>
                    <a:bodyPr/>
                    <a:lstStyle/>
                    <a:p>
                      <a:r>
                        <a:rPr lang="en-IN" sz="1400">
                          <a:effectLst/>
                        </a:rPr>
                        <a:t> </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u="sng">
                          <a:effectLst/>
                        </a:rPr>
                        <a:t>0% Debt, U</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u="sng">
                          <a:effectLst/>
                        </a:rPr>
                        <a:t>60% Debt, L</a:t>
                      </a:r>
                      <a:endParaRPr lang="en-IN" sz="100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1175965169"/>
                  </a:ext>
                </a:extLst>
              </a:tr>
              <a:tr h="193142">
                <a:tc>
                  <a:txBody>
                    <a:bodyPr/>
                    <a:lstStyle/>
                    <a:p>
                      <a:r>
                        <a:rPr lang="en-IN" sz="1400">
                          <a:effectLst/>
                        </a:rPr>
                        <a:t>Oper. income (EBIT)</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$600,000</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$600,000</a:t>
                      </a:r>
                      <a:endParaRPr lang="en-IN" sz="100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3293025749"/>
                  </a:ext>
                </a:extLst>
              </a:tr>
              <a:tr h="193142">
                <a:tc>
                  <a:txBody>
                    <a:bodyPr/>
                    <a:lstStyle/>
                    <a:p>
                      <a:r>
                        <a:rPr lang="en-IN" sz="1400">
                          <a:effectLst/>
                        </a:rPr>
                        <a:t>Required investment</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$2,500,000</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$2,500,000</a:t>
                      </a:r>
                      <a:endParaRPr lang="en-IN" sz="100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3300471964"/>
                  </a:ext>
                </a:extLst>
              </a:tr>
              <a:tr h="193142">
                <a:tc>
                  <a:txBody>
                    <a:bodyPr/>
                    <a:lstStyle/>
                    <a:p>
                      <a:r>
                        <a:rPr lang="en-IN" sz="1400">
                          <a:effectLst/>
                        </a:rPr>
                        <a:t>% Debt</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0.0%</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60.0%</a:t>
                      </a:r>
                      <a:endParaRPr lang="en-IN" sz="100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1654720840"/>
                  </a:ext>
                </a:extLst>
              </a:tr>
              <a:tr h="193142">
                <a:tc>
                  <a:txBody>
                    <a:bodyPr/>
                    <a:lstStyle/>
                    <a:p>
                      <a:r>
                        <a:rPr lang="en-IN" sz="1400">
                          <a:effectLst/>
                        </a:rPr>
                        <a:t>$ of Debt</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$0.00</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$1,500,000</a:t>
                      </a:r>
                      <a:endParaRPr lang="en-IN" sz="100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569467689"/>
                  </a:ext>
                </a:extLst>
              </a:tr>
              <a:tr h="193142">
                <a:tc>
                  <a:txBody>
                    <a:bodyPr/>
                    <a:lstStyle/>
                    <a:p>
                      <a:r>
                        <a:rPr lang="en-IN" sz="1400">
                          <a:effectLst/>
                        </a:rPr>
                        <a:t>$ of Common equity</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$2,500,000</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$1,000,000</a:t>
                      </a:r>
                      <a:endParaRPr lang="en-IN" sz="100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1178156570"/>
                  </a:ext>
                </a:extLst>
              </a:tr>
              <a:tr h="193142">
                <a:tc>
                  <a:txBody>
                    <a:bodyPr/>
                    <a:lstStyle/>
                    <a:p>
                      <a:r>
                        <a:rPr lang="en-IN" sz="1400">
                          <a:effectLst/>
                        </a:rPr>
                        <a:t>Shares issued, $10/share</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250,000</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100,000</a:t>
                      </a:r>
                      <a:endParaRPr lang="en-IN" sz="100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3503018933"/>
                  </a:ext>
                </a:extLst>
              </a:tr>
              <a:tr h="193142">
                <a:tc>
                  <a:txBody>
                    <a:bodyPr/>
                    <a:lstStyle/>
                    <a:p>
                      <a:r>
                        <a:rPr lang="en-IN" sz="1400" dirty="0">
                          <a:effectLst/>
                        </a:rPr>
                        <a:t>Interest rate</a:t>
                      </a:r>
                      <a:endParaRPr lang="en-IN" sz="1000" dirty="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NA</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10.00%</a:t>
                      </a:r>
                      <a:endParaRPr lang="en-IN" sz="100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1238357609"/>
                  </a:ext>
                </a:extLst>
              </a:tr>
              <a:tr h="193142">
                <a:tc>
                  <a:txBody>
                    <a:bodyPr/>
                    <a:lstStyle/>
                    <a:p>
                      <a:r>
                        <a:rPr lang="en-IN" sz="1400">
                          <a:effectLst/>
                        </a:rPr>
                        <a:t>Tax rate</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35%</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35%</a:t>
                      </a:r>
                      <a:endParaRPr lang="en-IN" sz="100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3552573864"/>
                  </a:ext>
                </a:extLst>
              </a:tr>
              <a:tr h="193142">
                <a:tc>
                  <a:txBody>
                    <a:bodyPr/>
                    <a:lstStyle/>
                    <a:p>
                      <a:r>
                        <a:rPr lang="en-IN" sz="1400">
                          <a:effectLst/>
                        </a:rPr>
                        <a:t> </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a:effectLst/>
                        </a:rPr>
                        <a:t> </a:t>
                      </a:r>
                      <a:endParaRPr lang="en-IN" sz="100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400" dirty="0">
                          <a:effectLst/>
                        </a:rPr>
                        <a:t> </a:t>
                      </a:r>
                      <a:endParaRPr lang="en-IN" sz="1000" dirty="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1623840952"/>
                  </a:ext>
                </a:extLst>
              </a:tr>
            </a:tbl>
          </a:graphicData>
        </a:graphic>
      </p:graphicFrame>
    </p:spTree>
    <p:extLst>
      <p:ext uri="{BB962C8B-B14F-4D97-AF65-F5344CB8AC3E}">
        <p14:creationId xmlns:p14="http://schemas.microsoft.com/office/powerpoint/2010/main" val="120235589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13A82A-FE44-8EC7-3173-875E7FD810F6}"/>
              </a:ext>
            </a:extLst>
          </p:cNvPr>
          <p:cNvSpPr>
            <a:spLocks noGrp="1"/>
          </p:cNvSpPr>
          <p:nvPr>
            <p:ph type="title"/>
          </p:nvPr>
        </p:nvSpPr>
        <p:spPr/>
        <p:txBody>
          <a:bodyPr/>
          <a:lstStyle/>
          <a:p>
            <a:r>
              <a:rPr lang="en-IN" dirty="0"/>
              <a:t>Solution</a:t>
            </a:r>
          </a:p>
        </p:txBody>
      </p:sp>
      <p:graphicFrame>
        <p:nvGraphicFramePr>
          <p:cNvPr id="4" name="Content Placeholder 3">
            <a:extLst>
              <a:ext uri="{FF2B5EF4-FFF2-40B4-BE49-F238E27FC236}">
                <a16:creationId xmlns:a16="http://schemas.microsoft.com/office/drawing/2014/main" xmlns="" id="{E6093BFE-C889-B907-78EC-4A7E7D504B8A}"/>
              </a:ext>
            </a:extLst>
          </p:cNvPr>
          <p:cNvGraphicFramePr>
            <a:graphicFrameLocks noGrp="1"/>
          </p:cNvGraphicFramePr>
          <p:nvPr>
            <p:ph idx="1"/>
          </p:nvPr>
        </p:nvGraphicFramePr>
        <p:xfrm>
          <a:off x="838199" y="1892887"/>
          <a:ext cx="9123783" cy="4317029"/>
        </p:xfrm>
        <a:graphic>
          <a:graphicData uri="http://schemas.openxmlformats.org/drawingml/2006/table">
            <a:tbl>
              <a:tblPr firstRow="1" firstCol="1" bandRow="1">
                <a:tableStyleId>{5940675A-B579-460E-94D1-54222C63F5DA}</a:tableStyleId>
              </a:tblPr>
              <a:tblGrid>
                <a:gridCol w="4821513">
                  <a:extLst>
                    <a:ext uri="{9D8B030D-6E8A-4147-A177-3AD203B41FA5}">
                      <a16:colId xmlns:a16="http://schemas.microsoft.com/office/drawing/2014/main" xmlns="" val="1169012520"/>
                    </a:ext>
                  </a:extLst>
                </a:gridCol>
                <a:gridCol w="2151135">
                  <a:extLst>
                    <a:ext uri="{9D8B030D-6E8A-4147-A177-3AD203B41FA5}">
                      <a16:colId xmlns:a16="http://schemas.microsoft.com/office/drawing/2014/main" xmlns="" val="3581318755"/>
                    </a:ext>
                  </a:extLst>
                </a:gridCol>
                <a:gridCol w="2151135">
                  <a:extLst>
                    <a:ext uri="{9D8B030D-6E8A-4147-A177-3AD203B41FA5}">
                      <a16:colId xmlns:a16="http://schemas.microsoft.com/office/drawing/2014/main" xmlns="" val="3184207707"/>
                    </a:ext>
                  </a:extLst>
                </a:gridCol>
              </a:tblGrid>
              <a:tr h="527684">
                <a:tc>
                  <a:txBody>
                    <a:bodyPr/>
                    <a:lstStyle/>
                    <a:p>
                      <a:endParaRPr lang="en-IN" sz="3200"/>
                    </a:p>
                  </a:txBody>
                  <a:tcPr marL="0" marR="0" marT="19050" marB="19050"/>
                </a:tc>
                <a:tc>
                  <a:txBody>
                    <a:bodyPr/>
                    <a:lstStyle/>
                    <a:p>
                      <a:endParaRPr lang="en-IN" sz="3200"/>
                    </a:p>
                  </a:txBody>
                  <a:tcPr/>
                </a:tc>
                <a:tc>
                  <a:txBody>
                    <a:bodyPr/>
                    <a:lstStyle/>
                    <a:p>
                      <a:endParaRPr lang="en-IN" sz="3200"/>
                    </a:p>
                  </a:txBody>
                  <a:tcPr/>
                </a:tc>
                <a:extLst>
                  <a:ext uri="{0D108BD9-81ED-4DB2-BD59-A6C34878D82A}">
                    <a16:rowId xmlns:a16="http://schemas.microsoft.com/office/drawing/2014/main" xmlns="" val="2119859067"/>
                  </a:ext>
                </a:extLst>
              </a:tr>
              <a:tr h="194410">
                <a:tc>
                  <a:txBody>
                    <a:bodyPr/>
                    <a:lstStyle/>
                    <a:p>
                      <a:r>
                        <a:rPr lang="en-IN" sz="1400" dirty="0">
                          <a:effectLst/>
                        </a:rPr>
                        <a:t> </a:t>
                      </a:r>
                      <a:endParaRPr lang="en-IN" sz="1100" dirty="0">
                        <a:effectLst/>
                        <a:latin typeface="Arial" panose="020B0604020202020204" pitchFamily="34" charset="0"/>
                        <a:ea typeface="Arial" panose="020B0604020202020204" pitchFamily="34" charset="0"/>
                      </a:endParaRPr>
                    </a:p>
                  </a:txBody>
                  <a:tcPr marL="0" marR="0" marT="0" marB="0"/>
                </a:tc>
                <a:tc>
                  <a:txBody>
                    <a:bodyPr/>
                    <a:lstStyle/>
                    <a:p>
                      <a:pPr algn="r"/>
                      <a:r>
                        <a:rPr lang="en-IN" sz="1400" u="sng">
                          <a:effectLst/>
                        </a:rPr>
                        <a:t>0% Debt, U</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u="sng">
                          <a:effectLst/>
                        </a:rPr>
                        <a:t>60% Debt, L</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2304734061"/>
                  </a:ext>
                </a:extLst>
              </a:tr>
              <a:tr h="194410">
                <a:tc>
                  <a:txBody>
                    <a:bodyPr/>
                    <a:lstStyle/>
                    <a:p>
                      <a:r>
                        <a:rPr lang="en-IN" sz="1400">
                          <a:effectLst/>
                        </a:rPr>
                        <a:t>Required investment</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$2,500,000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$2,500,000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2360734260"/>
                  </a:ext>
                </a:extLst>
              </a:tr>
              <a:tr h="194410">
                <a:tc>
                  <a:txBody>
                    <a:bodyPr/>
                    <a:lstStyle/>
                    <a:p>
                      <a:r>
                        <a:rPr lang="en-IN" sz="1400">
                          <a:effectLst/>
                        </a:rPr>
                        <a:t>% Debt</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0.00%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60.00%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1585921099"/>
                  </a:ext>
                </a:extLst>
              </a:tr>
              <a:tr h="194410">
                <a:tc>
                  <a:txBody>
                    <a:bodyPr/>
                    <a:lstStyle/>
                    <a:p>
                      <a:r>
                        <a:rPr lang="en-IN" sz="1400" dirty="0">
                          <a:effectLst/>
                        </a:rPr>
                        <a:t>$ of Debt</a:t>
                      </a:r>
                      <a:endParaRPr lang="en-IN" sz="1100" dirty="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$1,500,000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2668756307"/>
                  </a:ext>
                </a:extLst>
              </a:tr>
              <a:tr h="194410">
                <a:tc>
                  <a:txBody>
                    <a:bodyPr/>
                    <a:lstStyle/>
                    <a:p>
                      <a:r>
                        <a:rPr lang="en-IN" sz="1400">
                          <a:effectLst/>
                        </a:rPr>
                        <a:t>$ of Common equity</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$2,500,000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$1,000,000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3594916111"/>
                  </a:ext>
                </a:extLst>
              </a:tr>
              <a:tr h="194410">
                <a:tc>
                  <a:txBody>
                    <a:bodyPr/>
                    <a:lstStyle/>
                    <a:p>
                      <a:r>
                        <a:rPr lang="en-IN" sz="1400">
                          <a:effectLst/>
                        </a:rPr>
                        <a:t>Shares issued at $10/share</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250,000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100,000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438154578"/>
                  </a:ext>
                </a:extLst>
              </a:tr>
              <a:tr h="194410">
                <a:tc>
                  <a:txBody>
                    <a:bodyPr/>
                    <a:lstStyle/>
                    <a:p>
                      <a:r>
                        <a:rPr lang="en-IN" sz="1400" dirty="0">
                          <a:effectLst/>
                        </a:rPr>
                        <a:t>Interest rate</a:t>
                      </a:r>
                      <a:endParaRPr lang="en-IN" sz="1100" dirty="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NA</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10.00%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1202593246"/>
                  </a:ext>
                </a:extLst>
              </a:tr>
              <a:tr h="194410">
                <a:tc>
                  <a:txBody>
                    <a:bodyPr/>
                    <a:lstStyle/>
                    <a:p>
                      <a:r>
                        <a:rPr lang="en-IN" sz="1400">
                          <a:effectLst/>
                        </a:rPr>
                        <a:t>Tax rate</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35.00%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35.00%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262495518"/>
                  </a:ext>
                </a:extLst>
              </a:tr>
              <a:tr h="194410">
                <a:tc>
                  <a:txBody>
                    <a:bodyPr/>
                    <a:lstStyle/>
                    <a:p>
                      <a:r>
                        <a:rPr lang="en-IN" sz="1400">
                          <a:effectLst/>
                        </a:rPr>
                        <a:t>Operating income (EBIT)</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$600,000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$600,000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1867019789"/>
                  </a:ext>
                </a:extLst>
              </a:tr>
              <a:tr h="194410">
                <a:tc>
                  <a:txBody>
                    <a:bodyPr/>
                    <a:lstStyle/>
                    <a:p>
                      <a:r>
                        <a:rPr lang="en-IN" sz="1400">
                          <a:effectLst/>
                        </a:rPr>
                        <a:t>Interest</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u="sng">
                          <a:effectLst/>
                        </a:rPr>
                        <a:t>            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u="sng">
                          <a:effectLst/>
                        </a:rPr>
                        <a:t> 150,000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2734574975"/>
                  </a:ext>
                </a:extLst>
              </a:tr>
              <a:tr h="194410">
                <a:tc>
                  <a:txBody>
                    <a:bodyPr/>
                    <a:lstStyle/>
                    <a:p>
                      <a:r>
                        <a:rPr lang="en-IN" sz="1400">
                          <a:effectLst/>
                        </a:rPr>
                        <a:t>Taxable income</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$600,000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$450,000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2423619607"/>
                  </a:ext>
                </a:extLst>
              </a:tr>
              <a:tr h="194410">
                <a:tc>
                  <a:txBody>
                    <a:bodyPr/>
                    <a:lstStyle/>
                    <a:p>
                      <a:r>
                        <a:rPr lang="en-IN" sz="1400">
                          <a:effectLst/>
                        </a:rPr>
                        <a:t>Taxes</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u="sng">
                          <a:effectLst/>
                        </a:rPr>
                        <a:t> 210,000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u="sng">
                          <a:effectLst/>
                        </a:rPr>
                        <a:t> 157,500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3783998884"/>
                  </a:ext>
                </a:extLst>
              </a:tr>
              <a:tr h="347161">
                <a:tc>
                  <a:txBody>
                    <a:bodyPr/>
                    <a:lstStyle/>
                    <a:p>
                      <a:r>
                        <a:rPr lang="en-IN" sz="1100">
                          <a:effectLst/>
                        </a:rPr>
                        <a:t> </a:t>
                      </a:r>
                      <a:endParaRPr lang="en-IN" sz="1100">
                        <a:effectLst/>
                        <a:latin typeface="Arial" panose="020B0604020202020204" pitchFamily="34" charset="0"/>
                        <a:ea typeface="Arial" panose="020B0604020202020204" pitchFamily="34" charset="0"/>
                      </a:endParaRPr>
                    </a:p>
                  </a:txBody>
                  <a:tcPr marL="0" marR="0" marT="0" marB="0"/>
                </a:tc>
                <a:tc>
                  <a:txBody>
                    <a:bodyPr/>
                    <a:lstStyle/>
                    <a:p>
                      <a:r>
                        <a:rPr lang="en-IN" sz="1100">
                          <a:effectLst/>
                        </a:rPr>
                        <a:t> </a:t>
                      </a:r>
                      <a:endParaRPr lang="en-IN" sz="1100">
                        <a:effectLst/>
                        <a:latin typeface="Arial" panose="020B0604020202020204" pitchFamily="34" charset="0"/>
                        <a:ea typeface="Arial" panose="020B0604020202020204" pitchFamily="34" charset="0"/>
                      </a:endParaRPr>
                    </a:p>
                  </a:txBody>
                  <a:tcPr marL="0" marR="0" marT="0" marB="0"/>
                </a:tc>
                <a:tc>
                  <a:txBody>
                    <a:bodyPr/>
                    <a:lstStyle/>
                    <a:p>
                      <a:r>
                        <a:rPr lang="en-IN" sz="1100">
                          <a:effectLst/>
                        </a:rPr>
                        <a:t> </a:t>
                      </a:r>
                    </a:p>
                    <a:p>
                      <a:r>
                        <a:rPr lang="en-IN" sz="1400">
                          <a:effectLst/>
                        </a:rPr>
                        <a:t>  </a:t>
                      </a:r>
                      <a:endParaRPr lang="en-IN" sz="1400">
                        <a:effectLst/>
                        <a:latin typeface="Times New Roman" panose="02020603050405020304" pitchFamily="18" charset="0"/>
                      </a:endParaRPr>
                    </a:p>
                  </a:txBody>
                  <a:tcPr marL="0" marR="0" marT="0" marB="0"/>
                </a:tc>
                <a:extLst>
                  <a:ext uri="{0D108BD9-81ED-4DB2-BD59-A6C34878D82A}">
                    <a16:rowId xmlns:a16="http://schemas.microsoft.com/office/drawing/2014/main" xmlns="" val="516329108"/>
                  </a:ext>
                </a:extLst>
              </a:tr>
              <a:tr h="194410">
                <a:tc>
                  <a:txBody>
                    <a:bodyPr/>
                    <a:lstStyle/>
                    <a:p>
                      <a:r>
                        <a:rPr lang="en-IN" sz="1400">
                          <a:effectLst/>
                        </a:rPr>
                        <a:t>Net income</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u="dbl">
                          <a:effectLst/>
                        </a:rPr>
                        <a:t>$390,000</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u="dbl">
                          <a:effectLst/>
                        </a:rPr>
                        <a:t>$292,500</a:t>
                      </a:r>
                      <a:endParaRPr lang="en-IN" sz="1100">
                        <a:effectLst/>
                        <a:latin typeface="Arial" panose="020B0604020202020204" pitchFamily="34" charset="0"/>
                        <a:ea typeface="Arial" panose="020B0604020202020204" pitchFamily="34" charset="0"/>
                      </a:endParaRPr>
                    </a:p>
                  </a:txBody>
                  <a:tcPr marL="0" marR="0" marT="0" marB="0"/>
                </a:tc>
                <a:extLst>
                  <a:ext uri="{0D108BD9-81ED-4DB2-BD59-A6C34878D82A}">
                    <a16:rowId xmlns:a16="http://schemas.microsoft.com/office/drawing/2014/main" xmlns="" val="1188431041"/>
                  </a:ext>
                </a:extLst>
              </a:tr>
              <a:tr h="583229">
                <a:tc>
                  <a:txBody>
                    <a:bodyPr/>
                    <a:lstStyle/>
                    <a:p>
                      <a:r>
                        <a:rPr lang="en-IN" sz="1400">
                          <a:effectLst/>
                        </a:rPr>
                        <a:t> Earnings per share (EPS)</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a:effectLst/>
                        </a:rPr>
                        <a:t> $1.56</a:t>
                      </a:r>
                      <a:endParaRPr lang="en-IN" sz="1100">
                        <a:effectLst/>
                        <a:latin typeface="Arial" panose="020B0604020202020204" pitchFamily="34" charset="0"/>
                        <a:ea typeface="Arial" panose="020B0604020202020204" pitchFamily="34" charset="0"/>
                      </a:endParaRPr>
                    </a:p>
                  </a:txBody>
                  <a:tcPr marL="0" marR="0" marT="0" marB="0"/>
                </a:tc>
                <a:tc>
                  <a:txBody>
                    <a:bodyPr/>
                    <a:lstStyle/>
                    <a:p>
                      <a:pPr algn="r"/>
                      <a:r>
                        <a:rPr lang="en-IN" sz="1400" dirty="0">
                          <a:effectLst/>
                        </a:rPr>
                        <a:t>$2.93 </a:t>
                      </a:r>
                      <a:endParaRPr lang="en-IN" sz="1100" dirty="0">
                        <a:effectLst/>
                      </a:endParaRPr>
                    </a:p>
                    <a:p>
                      <a:r>
                        <a:rPr lang="en-IN" sz="1400" dirty="0">
                          <a:effectLst/>
                        </a:rPr>
                        <a:t>​ Difference in EPS = $1.37 </a:t>
                      </a:r>
                      <a:endParaRPr lang="en-IN" sz="1400" dirty="0">
                        <a:effectLst/>
                        <a:latin typeface="Times New Roman" panose="02020603050405020304" pitchFamily="18" charset="0"/>
                      </a:endParaRPr>
                    </a:p>
                  </a:txBody>
                  <a:tcPr marL="0" marR="0" marT="0" marB="0"/>
                </a:tc>
                <a:extLst>
                  <a:ext uri="{0D108BD9-81ED-4DB2-BD59-A6C34878D82A}">
                    <a16:rowId xmlns:a16="http://schemas.microsoft.com/office/drawing/2014/main" xmlns="" val="2480428848"/>
                  </a:ext>
                </a:extLst>
              </a:tr>
            </a:tbl>
          </a:graphicData>
        </a:graphic>
      </p:graphicFrame>
    </p:spTree>
    <p:extLst>
      <p:ext uri="{BB962C8B-B14F-4D97-AF65-F5344CB8AC3E}">
        <p14:creationId xmlns:p14="http://schemas.microsoft.com/office/powerpoint/2010/main" val="22391655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8EF20F-6DE1-1018-8C24-BD840E55A2D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AFC9F719-EC1A-06FD-C632-CCF9DD6E7BD7}"/>
              </a:ext>
            </a:extLst>
          </p:cNvPr>
          <p:cNvSpPr>
            <a:spLocks noGrp="1"/>
          </p:cNvSpPr>
          <p:nvPr>
            <p:ph idx="1"/>
          </p:nvPr>
        </p:nvSpPr>
        <p:spPr/>
        <p:txBody>
          <a:bodyPr/>
          <a:lstStyle/>
          <a:p>
            <a:r>
              <a:rPr lang="en-US" dirty="0" err="1"/>
              <a:t>Confu</a:t>
            </a:r>
            <a:r>
              <a:rPr lang="en-US" dirty="0"/>
              <a:t> Inc. expects to have the following data during the coming year. What is the firm's expected ROE?</a:t>
            </a:r>
          </a:p>
          <a:p>
            <a:endParaRPr lang="en-IN" dirty="0"/>
          </a:p>
        </p:txBody>
      </p:sp>
      <p:graphicFrame>
        <p:nvGraphicFramePr>
          <p:cNvPr id="10" name="Table 9">
            <a:extLst>
              <a:ext uri="{FF2B5EF4-FFF2-40B4-BE49-F238E27FC236}">
                <a16:creationId xmlns:a16="http://schemas.microsoft.com/office/drawing/2014/main" xmlns="" id="{EEEE3959-EBB5-0801-5AFC-52EFABB702C4}"/>
              </a:ext>
            </a:extLst>
          </p:cNvPr>
          <p:cNvGraphicFramePr>
            <a:graphicFrameLocks noGrp="1"/>
          </p:cNvGraphicFramePr>
          <p:nvPr/>
        </p:nvGraphicFramePr>
        <p:xfrm>
          <a:off x="1309396" y="3115353"/>
          <a:ext cx="5486400" cy="975360"/>
        </p:xfrm>
        <a:graphic>
          <a:graphicData uri="http://schemas.openxmlformats.org/drawingml/2006/table">
            <a:tbl>
              <a:tblPr>
                <a:tableStyleId>{5C22544A-7EE6-4342-B048-85BDC9FD1C3A}</a:tableStyleId>
              </a:tblPr>
              <a:tblGrid>
                <a:gridCol w="1828800">
                  <a:extLst>
                    <a:ext uri="{9D8B030D-6E8A-4147-A177-3AD203B41FA5}">
                      <a16:colId xmlns:a16="http://schemas.microsoft.com/office/drawing/2014/main" xmlns="" val="3303900180"/>
                    </a:ext>
                  </a:extLst>
                </a:gridCol>
                <a:gridCol w="914400">
                  <a:extLst>
                    <a:ext uri="{9D8B030D-6E8A-4147-A177-3AD203B41FA5}">
                      <a16:colId xmlns:a16="http://schemas.microsoft.com/office/drawing/2014/main" xmlns="" val="388873014"/>
                    </a:ext>
                  </a:extLst>
                </a:gridCol>
                <a:gridCol w="1828800">
                  <a:extLst>
                    <a:ext uri="{9D8B030D-6E8A-4147-A177-3AD203B41FA5}">
                      <a16:colId xmlns:a16="http://schemas.microsoft.com/office/drawing/2014/main" xmlns="" val="3021369938"/>
                    </a:ext>
                  </a:extLst>
                </a:gridCol>
                <a:gridCol w="914400">
                  <a:extLst>
                    <a:ext uri="{9D8B030D-6E8A-4147-A177-3AD203B41FA5}">
                      <a16:colId xmlns:a16="http://schemas.microsoft.com/office/drawing/2014/main" xmlns="" val="3452972034"/>
                    </a:ext>
                  </a:extLst>
                </a:gridCol>
              </a:tblGrid>
              <a:tr h="0">
                <a:tc>
                  <a:txBody>
                    <a:bodyPr/>
                    <a:lstStyle/>
                    <a:p>
                      <a:r>
                        <a:rPr lang="en-IN" sz="1600">
                          <a:effectLst/>
                        </a:rPr>
                        <a:t>Capital</a:t>
                      </a:r>
                      <a:endParaRPr lang="en-IN" sz="105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600">
                          <a:effectLst/>
                        </a:rPr>
                        <a:t>$200,000</a:t>
                      </a:r>
                      <a:endParaRPr lang="en-IN" sz="1050">
                        <a:effectLst/>
                        <a:latin typeface="Arial" panose="020B0604020202020204" pitchFamily="34" charset="0"/>
                        <a:ea typeface="Arial" panose="020B0604020202020204" pitchFamily="34" charset="0"/>
                      </a:endParaRPr>
                    </a:p>
                  </a:txBody>
                  <a:tcPr marL="0" marR="0" marT="0" marB="0" anchor="ctr"/>
                </a:tc>
                <a:tc>
                  <a:txBody>
                    <a:bodyPr/>
                    <a:lstStyle/>
                    <a:p>
                      <a:r>
                        <a:rPr lang="en-IN" sz="1600">
                          <a:effectLst/>
                        </a:rPr>
                        <a:t>   Interest rate</a:t>
                      </a:r>
                      <a:endParaRPr lang="en-IN" sz="105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600">
                          <a:effectLst/>
                        </a:rPr>
                        <a:t>8%</a:t>
                      </a:r>
                      <a:endParaRPr lang="en-IN" sz="105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1877840355"/>
                  </a:ext>
                </a:extLst>
              </a:tr>
              <a:tr h="0">
                <a:tc>
                  <a:txBody>
                    <a:bodyPr/>
                    <a:lstStyle/>
                    <a:p>
                      <a:r>
                        <a:rPr lang="en-IN" sz="1600" dirty="0">
                          <a:effectLst/>
                        </a:rPr>
                        <a:t>Debt/Capital, book value</a:t>
                      </a:r>
                      <a:endParaRPr lang="en-IN" sz="1050" dirty="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600">
                          <a:effectLst/>
                        </a:rPr>
                        <a:t>65%</a:t>
                      </a:r>
                      <a:endParaRPr lang="en-IN" sz="1050">
                        <a:effectLst/>
                        <a:latin typeface="Arial" panose="020B0604020202020204" pitchFamily="34" charset="0"/>
                        <a:ea typeface="Arial" panose="020B0604020202020204" pitchFamily="34" charset="0"/>
                      </a:endParaRPr>
                    </a:p>
                  </a:txBody>
                  <a:tcPr marL="0" marR="0" marT="0" marB="0" anchor="ctr"/>
                </a:tc>
                <a:tc>
                  <a:txBody>
                    <a:bodyPr/>
                    <a:lstStyle/>
                    <a:p>
                      <a:r>
                        <a:rPr lang="en-IN" sz="1600">
                          <a:effectLst/>
                        </a:rPr>
                        <a:t>   Tax rate</a:t>
                      </a:r>
                      <a:endParaRPr lang="en-IN" sz="105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600">
                          <a:effectLst/>
                        </a:rPr>
                        <a:t>40%</a:t>
                      </a:r>
                      <a:endParaRPr lang="en-IN" sz="105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678963276"/>
                  </a:ext>
                </a:extLst>
              </a:tr>
              <a:tr h="0">
                <a:tc>
                  <a:txBody>
                    <a:bodyPr/>
                    <a:lstStyle/>
                    <a:p>
                      <a:r>
                        <a:rPr lang="en-IN" sz="1600">
                          <a:effectLst/>
                        </a:rPr>
                        <a:t>EBIT</a:t>
                      </a:r>
                      <a:endParaRPr lang="en-IN" sz="105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600">
                          <a:effectLst/>
                        </a:rPr>
                        <a:t>$25,000</a:t>
                      </a:r>
                      <a:endParaRPr lang="en-IN" sz="1050">
                        <a:effectLst/>
                        <a:latin typeface="Arial" panose="020B0604020202020204" pitchFamily="34" charset="0"/>
                        <a:ea typeface="Arial" panose="020B0604020202020204" pitchFamily="34" charset="0"/>
                      </a:endParaRPr>
                    </a:p>
                  </a:txBody>
                  <a:tcPr marL="0" marR="0" marT="0" marB="0" anchor="ctr"/>
                </a:tc>
                <a:tc>
                  <a:txBody>
                    <a:bodyPr/>
                    <a:lstStyle/>
                    <a:p>
                      <a:r>
                        <a:rPr lang="en-IN" sz="1600">
                          <a:effectLst/>
                        </a:rPr>
                        <a:t> </a:t>
                      </a:r>
                      <a:endParaRPr lang="en-IN" sz="1050">
                        <a:effectLst/>
                        <a:latin typeface="Arial" panose="020B0604020202020204" pitchFamily="34" charset="0"/>
                        <a:ea typeface="Arial" panose="020B0604020202020204" pitchFamily="34" charset="0"/>
                      </a:endParaRPr>
                    </a:p>
                  </a:txBody>
                  <a:tcPr marL="0" marR="0" marT="0" marB="0" anchor="ctr"/>
                </a:tc>
                <a:tc>
                  <a:txBody>
                    <a:bodyPr/>
                    <a:lstStyle/>
                    <a:p>
                      <a:pPr algn="r"/>
                      <a:r>
                        <a:rPr lang="en-IN" sz="1600" dirty="0">
                          <a:effectLst/>
                        </a:rPr>
                        <a:t> </a:t>
                      </a:r>
                      <a:endParaRPr lang="en-IN" sz="1050" dirty="0">
                        <a:effectLst/>
                        <a:latin typeface="Arial" panose="020B0604020202020204" pitchFamily="34" charset="0"/>
                        <a:ea typeface="Arial" panose="020B0604020202020204" pitchFamily="34" charset="0"/>
                      </a:endParaRPr>
                    </a:p>
                  </a:txBody>
                  <a:tcPr marL="0" marR="0" marT="0" marB="0" anchor="ctr"/>
                </a:tc>
                <a:extLst>
                  <a:ext uri="{0D108BD9-81ED-4DB2-BD59-A6C34878D82A}">
                    <a16:rowId xmlns:a16="http://schemas.microsoft.com/office/drawing/2014/main" xmlns="" val="2996486622"/>
                  </a:ext>
                </a:extLst>
              </a:tr>
            </a:tbl>
          </a:graphicData>
        </a:graphic>
      </p:graphicFrame>
    </p:spTree>
    <p:extLst>
      <p:ext uri="{BB962C8B-B14F-4D97-AF65-F5344CB8AC3E}">
        <p14:creationId xmlns:p14="http://schemas.microsoft.com/office/powerpoint/2010/main" val="80086587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CF58AB-1E68-078C-7349-4EF69B960115}"/>
              </a:ext>
            </a:extLst>
          </p:cNvPr>
          <p:cNvSpPr>
            <a:spLocks noGrp="1"/>
          </p:cNvSpPr>
          <p:nvPr>
            <p:ph type="title"/>
          </p:nvPr>
        </p:nvSpPr>
        <p:spPr/>
        <p:txBody>
          <a:bodyPr/>
          <a:lstStyle/>
          <a:p>
            <a:r>
              <a:rPr lang="en-IN" dirty="0"/>
              <a:t>Solution</a:t>
            </a:r>
          </a:p>
        </p:txBody>
      </p:sp>
      <p:graphicFrame>
        <p:nvGraphicFramePr>
          <p:cNvPr id="4" name="Content Placeholder 3">
            <a:extLst>
              <a:ext uri="{FF2B5EF4-FFF2-40B4-BE49-F238E27FC236}">
                <a16:creationId xmlns:a16="http://schemas.microsoft.com/office/drawing/2014/main" xmlns="" id="{A14329CF-9C5E-1A00-53EA-83FFADA0C261}"/>
              </a:ext>
            </a:extLst>
          </p:cNvPr>
          <p:cNvGraphicFramePr>
            <a:graphicFrameLocks noGrp="1"/>
          </p:cNvGraphicFramePr>
          <p:nvPr>
            <p:ph idx="1"/>
          </p:nvPr>
        </p:nvGraphicFramePr>
        <p:xfrm>
          <a:off x="2537926" y="2584580"/>
          <a:ext cx="7968344" cy="2248677"/>
        </p:xfrm>
        <a:graphic>
          <a:graphicData uri="http://schemas.openxmlformats.org/drawingml/2006/table">
            <a:tbl>
              <a:tblPr/>
              <a:tblGrid>
                <a:gridCol w="3027970">
                  <a:extLst>
                    <a:ext uri="{9D8B030D-6E8A-4147-A177-3AD203B41FA5}">
                      <a16:colId xmlns:a16="http://schemas.microsoft.com/office/drawing/2014/main" xmlns="" val="866082708"/>
                    </a:ext>
                  </a:extLst>
                </a:gridCol>
                <a:gridCol w="1014154">
                  <a:extLst>
                    <a:ext uri="{9D8B030D-6E8A-4147-A177-3AD203B41FA5}">
                      <a16:colId xmlns:a16="http://schemas.microsoft.com/office/drawing/2014/main" xmlns="" val="2072783278"/>
                    </a:ext>
                  </a:extLst>
                </a:gridCol>
                <a:gridCol w="2868603">
                  <a:extLst>
                    <a:ext uri="{9D8B030D-6E8A-4147-A177-3AD203B41FA5}">
                      <a16:colId xmlns:a16="http://schemas.microsoft.com/office/drawing/2014/main" xmlns="" val="2444684806"/>
                    </a:ext>
                  </a:extLst>
                </a:gridCol>
                <a:gridCol w="1057617">
                  <a:extLst>
                    <a:ext uri="{9D8B030D-6E8A-4147-A177-3AD203B41FA5}">
                      <a16:colId xmlns:a16="http://schemas.microsoft.com/office/drawing/2014/main" xmlns="" val="3985903541"/>
                    </a:ext>
                  </a:extLst>
                </a:gridCol>
              </a:tblGrid>
              <a:tr h="278873">
                <a:tc>
                  <a:txBody>
                    <a:bodyPr/>
                    <a:lstStyle/>
                    <a:p>
                      <a:r>
                        <a:rPr lang="en-IN" sz="1400">
                          <a:solidFill>
                            <a:srgbClr val="000000"/>
                          </a:solidFill>
                          <a:effectLst/>
                          <a:latin typeface="Arial" panose="020B0604020202020204" pitchFamily="34" charset="0"/>
                          <a:ea typeface="Arial" panose="020B0604020202020204" pitchFamily="34" charset="0"/>
                        </a:rPr>
                        <a:t>Capital</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algn="r"/>
                      <a:r>
                        <a:rPr lang="en-IN" sz="1400">
                          <a:solidFill>
                            <a:srgbClr val="000000"/>
                          </a:solidFill>
                          <a:effectLst/>
                          <a:latin typeface="Arial" panose="020B0604020202020204" pitchFamily="34" charset="0"/>
                          <a:ea typeface="Arial" panose="020B0604020202020204" pitchFamily="34" charset="0"/>
                        </a:rPr>
                        <a:t>$200,000</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r>
                        <a:rPr lang="en-IN" sz="1400">
                          <a:solidFill>
                            <a:srgbClr val="000000"/>
                          </a:solidFill>
                          <a:effectLst/>
                          <a:latin typeface="Arial" panose="020B0604020202020204" pitchFamily="34" charset="0"/>
                          <a:ea typeface="Arial" panose="020B0604020202020204" pitchFamily="34" charset="0"/>
                        </a:rPr>
                        <a:t>   EBIT</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algn="r"/>
                      <a:r>
                        <a:rPr lang="en-IN" sz="1400">
                          <a:solidFill>
                            <a:srgbClr val="000000"/>
                          </a:solidFill>
                          <a:effectLst/>
                          <a:latin typeface="Arial" panose="020B0604020202020204" pitchFamily="34" charset="0"/>
                          <a:ea typeface="Arial" panose="020B0604020202020204" pitchFamily="34" charset="0"/>
                        </a:rPr>
                        <a:t>$25,000</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xmlns="" val="1346524914"/>
                  </a:ext>
                </a:extLst>
              </a:tr>
              <a:tr h="278873">
                <a:tc>
                  <a:txBody>
                    <a:bodyPr/>
                    <a:lstStyle/>
                    <a:p>
                      <a:r>
                        <a:rPr lang="en-IN" sz="1400">
                          <a:solidFill>
                            <a:srgbClr val="000000"/>
                          </a:solidFill>
                          <a:effectLst/>
                          <a:latin typeface="Arial" panose="020B0604020202020204" pitchFamily="34" charset="0"/>
                          <a:ea typeface="Arial" panose="020B0604020202020204" pitchFamily="34" charset="0"/>
                        </a:rPr>
                        <a:t>Debt/Capital</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algn="r"/>
                      <a:r>
                        <a:rPr lang="en-IN" sz="1400">
                          <a:solidFill>
                            <a:srgbClr val="000000"/>
                          </a:solidFill>
                          <a:effectLst/>
                          <a:latin typeface="Arial" panose="020B0604020202020204" pitchFamily="34" charset="0"/>
                          <a:ea typeface="Arial" panose="020B0604020202020204" pitchFamily="34" charset="0"/>
                        </a:rPr>
                        <a:t>65%</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marL="190500"/>
                      <a:r>
                        <a:rPr lang="en-IN" sz="1400">
                          <a:solidFill>
                            <a:srgbClr val="000000"/>
                          </a:solidFill>
                          <a:effectLst/>
                          <a:latin typeface="Arial" panose="020B0604020202020204" pitchFamily="34" charset="0"/>
                          <a:ea typeface="Arial" panose="020B0604020202020204" pitchFamily="34" charset="0"/>
                        </a:rPr>
                        <a:t> − Interest = rate × debt =</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algn="r"/>
                      <a:r>
                        <a:rPr lang="en-IN" sz="1400" u="sng">
                          <a:solidFill>
                            <a:srgbClr val="000000"/>
                          </a:solidFill>
                          <a:effectLst/>
                          <a:latin typeface="Arial" panose="020B0604020202020204" pitchFamily="34" charset="0"/>
                          <a:ea typeface="Arial" panose="020B0604020202020204" pitchFamily="34" charset="0"/>
                        </a:rPr>
                        <a:t> 10,400</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xmlns="" val="2192467987"/>
                  </a:ext>
                </a:extLst>
              </a:tr>
              <a:tr h="278873">
                <a:tc>
                  <a:txBody>
                    <a:bodyPr/>
                    <a:lstStyle/>
                    <a:p>
                      <a:r>
                        <a:rPr lang="en-IN" sz="1400">
                          <a:solidFill>
                            <a:srgbClr val="000000"/>
                          </a:solidFill>
                          <a:effectLst/>
                          <a:latin typeface="Arial" panose="020B0604020202020204" pitchFamily="34" charset="0"/>
                          <a:ea typeface="Arial" panose="020B0604020202020204" pitchFamily="34" charset="0"/>
                        </a:rPr>
                        <a:t>EBIT</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algn="r"/>
                      <a:r>
                        <a:rPr lang="en-IN" sz="1400">
                          <a:solidFill>
                            <a:srgbClr val="000000"/>
                          </a:solidFill>
                          <a:effectLst/>
                          <a:latin typeface="Arial" panose="020B0604020202020204" pitchFamily="34" charset="0"/>
                          <a:ea typeface="Arial" panose="020B0604020202020204" pitchFamily="34" charset="0"/>
                        </a:rPr>
                        <a:t>$25,000</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r>
                        <a:rPr lang="en-IN" sz="1400">
                          <a:solidFill>
                            <a:srgbClr val="000000"/>
                          </a:solidFill>
                          <a:effectLst/>
                          <a:latin typeface="Arial" panose="020B0604020202020204" pitchFamily="34" charset="0"/>
                          <a:ea typeface="Arial" panose="020B0604020202020204" pitchFamily="34" charset="0"/>
                        </a:rPr>
                        <a:t>   Earnings before taxes</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algn="r"/>
                      <a:r>
                        <a:rPr lang="en-IN" sz="1400">
                          <a:solidFill>
                            <a:srgbClr val="000000"/>
                          </a:solidFill>
                          <a:effectLst/>
                          <a:latin typeface="Arial" panose="020B0604020202020204" pitchFamily="34" charset="0"/>
                          <a:ea typeface="Arial" panose="020B0604020202020204" pitchFamily="34" charset="0"/>
                        </a:rPr>
                        <a:t>$14,600</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xmlns="" val="1143083352"/>
                  </a:ext>
                </a:extLst>
              </a:tr>
              <a:tr h="278873">
                <a:tc>
                  <a:txBody>
                    <a:bodyPr/>
                    <a:lstStyle/>
                    <a:p>
                      <a:r>
                        <a:rPr lang="en-IN" sz="1400" dirty="0">
                          <a:solidFill>
                            <a:srgbClr val="000000"/>
                          </a:solidFill>
                          <a:effectLst/>
                          <a:latin typeface="Arial" panose="020B0604020202020204" pitchFamily="34" charset="0"/>
                          <a:ea typeface="Arial" panose="020B0604020202020204" pitchFamily="34" charset="0"/>
                        </a:rPr>
                        <a:t>Interest rate</a:t>
                      </a:r>
                      <a:endParaRPr lang="en-IN" sz="1100" dirty="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algn="r"/>
                      <a:r>
                        <a:rPr lang="en-IN" sz="1400">
                          <a:solidFill>
                            <a:srgbClr val="000000"/>
                          </a:solidFill>
                          <a:effectLst/>
                          <a:latin typeface="Arial" panose="020B0604020202020204" pitchFamily="34" charset="0"/>
                          <a:ea typeface="Arial" panose="020B0604020202020204" pitchFamily="34" charset="0"/>
                        </a:rPr>
                        <a:t>8%</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marL="190500"/>
                      <a:r>
                        <a:rPr lang="en-IN" sz="1400">
                          <a:solidFill>
                            <a:srgbClr val="000000"/>
                          </a:solidFill>
                          <a:effectLst/>
                          <a:latin typeface="Arial" panose="020B0604020202020204" pitchFamily="34" charset="0"/>
                          <a:ea typeface="Arial" panose="020B0604020202020204" pitchFamily="34" charset="0"/>
                        </a:rPr>
                        <a:t>  − Taxes</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algn="r"/>
                      <a:r>
                        <a:rPr lang="en-IN" sz="1400" u="sng">
                          <a:solidFill>
                            <a:srgbClr val="000000"/>
                          </a:solidFill>
                          <a:effectLst/>
                          <a:latin typeface="Arial" panose="020B0604020202020204" pitchFamily="34" charset="0"/>
                          <a:ea typeface="Arial" panose="020B0604020202020204" pitchFamily="34" charset="0"/>
                        </a:rPr>
                        <a:t>   5,840</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xmlns="" val="2612577152"/>
                  </a:ext>
                </a:extLst>
              </a:tr>
              <a:tr h="278873">
                <a:tc>
                  <a:txBody>
                    <a:bodyPr/>
                    <a:lstStyle/>
                    <a:p>
                      <a:r>
                        <a:rPr lang="en-IN" sz="1100">
                          <a:effectLst/>
                          <a:latin typeface="Arial" panose="020B0604020202020204" pitchFamily="34" charset="0"/>
                          <a:ea typeface="Arial" panose="020B0604020202020204" pitchFamily="34" charset="0"/>
                        </a:rPr>
                        <a:t> </a:t>
                      </a:r>
                    </a:p>
                  </a:txBody>
                  <a:tcPr marL="0" marR="0" marT="0" marB="0" anchor="ctr">
                    <a:lnL>
                      <a:noFill/>
                    </a:lnL>
                    <a:lnR>
                      <a:noFill/>
                    </a:lnR>
                    <a:lnT>
                      <a:noFill/>
                    </a:lnT>
                    <a:lnB>
                      <a:noFill/>
                    </a:lnB>
                  </a:tcPr>
                </a:tc>
                <a:tc>
                  <a:txBody>
                    <a:bodyPr/>
                    <a:lstStyle/>
                    <a:p>
                      <a:pPr algn="r"/>
                      <a:r>
                        <a:rPr lang="en-IN" sz="1100">
                          <a:effectLst/>
                          <a:latin typeface="Arial" panose="020B0604020202020204" pitchFamily="34" charset="0"/>
                          <a:ea typeface="Arial" panose="020B0604020202020204" pitchFamily="34" charset="0"/>
                        </a:rPr>
                        <a:t> </a:t>
                      </a:r>
                    </a:p>
                  </a:txBody>
                  <a:tcPr marL="0" marR="0" marT="0" marB="0" anchor="ctr">
                    <a:lnL>
                      <a:noFill/>
                    </a:lnL>
                    <a:lnR>
                      <a:noFill/>
                    </a:lnR>
                    <a:lnT>
                      <a:noFill/>
                    </a:lnT>
                    <a:lnB>
                      <a:noFill/>
                    </a:lnB>
                  </a:tcPr>
                </a:tc>
                <a:tc>
                  <a:txBody>
                    <a:bodyPr/>
                    <a:lstStyle/>
                    <a:p>
                      <a:r>
                        <a:rPr lang="en-IN" sz="1400">
                          <a:solidFill>
                            <a:srgbClr val="000000"/>
                          </a:solidFill>
                          <a:effectLst/>
                          <a:latin typeface="Arial" panose="020B0604020202020204" pitchFamily="34" charset="0"/>
                          <a:ea typeface="Arial" panose="020B0604020202020204" pitchFamily="34" charset="0"/>
                        </a:rPr>
                        <a:t>   </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r>
                        <a:rPr lang="en-IN" sz="1100">
                          <a:effectLst/>
                          <a:latin typeface="Arial" panose="020B0604020202020204" pitchFamily="34" charset="0"/>
                          <a:ea typeface="Arial" panose="020B060402020202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xmlns="" val="1505324445"/>
                  </a:ext>
                </a:extLst>
              </a:tr>
              <a:tr h="427156">
                <a:tc>
                  <a:txBody>
                    <a:bodyPr/>
                    <a:lstStyle/>
                    <a:p>
                      <a:r>
                        <a:rPr lang="en-IN" sz="1400">
                          <a:solidFill>
                            <a:srgbClr val="000000"/>
                          </a:solidFill>
                          <a:effectLst/>
                          <a:latin typeface="Arial" panose="020B0604020202020204" pitchFamily="34" charset="0"/>
                          <a:ea typeface="Arial" panose="020B0604020202020204" pitchFamily="34" charset="0"/>
                        </a:rPr>
                        <a:t> Tax rate</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algn="r"/>
                      <a:r>
                        <a:rPr lang="en-IN" sz="1400">
                          <a:solidFill>
                            <a:srgbClr val="000000"/>
                          </a:solidFill>
                          <a:effectLst/>
                          <a:latin typeface="Arial" panose="020B0604020202020204" pitchFamily="34" charset="0"/>
                          <a:ea typeface="Arial" panose="020B0604020202020204" pitchFamily="34" charset="0"/>
                        </a:rPr>
                        <a:t>40% </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r>
                        <a:rPr lang="en-IN" sz="1400" dirty="0">
                          <a:solidFill>
                            <a:srgbClr val="000000"/>
                          </a:solidFill>
                          <a:effectLst/>
                          <a:latin typeface="Arial" panose="020B0604020202020204" pitchFamily="34" charset="0"/>
                          <a:ea typeface="Arial" panose="020B0604020202020204" pitchFamily="34" charset="0"/>
                        </a:rPr>
                        <a:t> Net Income</a:t>
                      </a:r>
                      <a:endParaRPr lang="en-IN" sz="1100" dirty="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r>
                        <a:rPr lang="en-IN" sz="1400">
                          <a:solidFill>
                            <a:srgbClr val="000000"/>
                          </a:solidFill>
                          <a:effectLst/>
                          <a:latin typeface="Arial" panose="020B0604020202020204" pitchFamily="34" charset="0"/>
                          <a:ea typeface="Arial" panose="020B0604020202020204" pitchFamily="34" charset="0"/>
                        </a:rPr>
                        <a:t>       </a:t>
                      </a:r>
                      <a:r>
                        <a:rPr lang="en-IN" sz="1400" u="dbl">
                          <a:solidFill>
                            <a:srgbClr val="000000"/>
                          </a:solidFill>
                          <a:effectLst/>
                          <a:latin typeface="Arial" panose="020B0604020202020204" pitchFamily="34" charset="0"/>
                          <a:ea typeface="Arial" panose="020B0604020202020204" pitchFamily="34" charset="0"/>
                        </a:rPr>
                        <a:t> $8,760</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xmlns="" val="726677728"/>
                  </a:ext>
                </a:extLst>
              </a:tr>
              <a:tr h="427156">
                <a:tc>
                  <a:txBody>
                    <a:bodyPr/>
                    <a:lstStyle/>
                    <a:p>
                      <a:r>
                        <a:rPr lang="en-IN" sz="1400">
                          <a:solidFill>
                            <a:srgbClr val="000000"/>
                          </a:solidFill>
                          <a:effectLst/>
                          <a:latin typeface="Arial" panose="020B0604020202020204" pitchFamily="34" charset="0"/>
                          <a:ea typeface="Arial" panose="020B0604020202020204" pitchFamily="34" charset="0"/>
                        </a:rPr>
                        <a:t> Debt = (Debt/Capital)) × Capital =</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pPr algn="r"/>
                      <a:r>
                        <a:rPr lang="en-IN" sz="1400">
                          <a:solidFill>
                            <a:srgbClr val="000000"/>
                          </a:solidFill>
                          <a:effectLst/>
                          <a:latin typeface="Arial" panose="020B0604020202020204" pitchFamily="34" charset="0"/>
                          <a:ea typeface="Arial" panose="020B0604020202020204" pitchFamily="34" charset="0"/>
                        </a:rPr>
                        <a:t>$130,000 </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r>
                        <a:rPr lang="en-IN" sz="1400">
                          <a:solidFill>
                            <a:srgbClr val="000000"/>
                          </a:solidFill>
                          <a:effectLst/>
                          <a:latin typeface="Arial" panose="020B0604020202020204" pitchFamily="34" charset="0"/>
                          <a:ea typeface="Arial" panose="020B0604020202020204" pitchFamily="34" charset="0"/>
                        </a:rPr>
                        <a:t> NI/Equity = ROE = 12.51%</a:t>
                      </a:r>
                      <a:endParaRPr lang="en-IN" sz="110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tc>
                  <a:txBody>
                    <a:bodyPr/>
                    <a:lstStyle/>
                    <a:p>
                      <a:r>
                        <a:rPr lang="en-IN" sz="1400" dirty="0">
                          <a:solidFill>
                            <a:srgbClr val="000000"/>
                          </a:solidFill>
                          <a:effectLst/>
                          <a:latin typeface="Arial" panose="020B0604020202020204" pitchFamily="34" charset="0"/>
                          <a:ea typeface="Arial" panose="020B0604020202020204" pitchFamily="34" charset="0"/>
                        </a:rPr>
                        <a:t>   </a:t>
                      </a:r>
                      <a:endParaRPr lang="en-IN" sz="1100" dirty="0">
                        <a:effectLst/>
                        <a:latin typeface="Arial" panose="020B0604020202020204" pitchFamily="34" charset="0"/>
                        <a:ea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xmlns="" val="3214350381"/>
                  </a:ext>
                </a:extLst>
              </a:tr>
            </a:tbl>
          </a:graphicData>
        </a:graphic>
      </p:graphicFrame>
      <p:sp>
        <p:nvSpPr>
          <p:cNvPr id="5" name="Rectangle 1">
            <a:extLst>
              <a:ext uri="{FF2B5EF4-FFF2-40B4-BE49-F238E27FC236}">
                <a16:creationId xmlns:a16="http://schemas.microsoft.com/office/drawing/2014/main" xmlns="" id="{1C6FE0AF-C3F5-F69E-5CC3-4D144D8D3544}"/>
              </a:ext>
            </a:extLst>
          </p:cNvPr>
          <p:cNvSpPr>
            <a:spLocks noChangeArrowheads="1"/>
          </p:cNvSpPr>
          <p:nvPr/>
        </p:nvSpPr>
        <p:spPr bwMode="auto">
          <a:xfrm>
            <a:off x="2435291" y="5284249"/>
            <a:ext cx="335367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Arial" panose="020B0604020202020204" pitchFamily="34" charset="0"/>
                <a:ea typeface="Arial" panose="020B0604020202020204" pitchFamily="34" charset="0"/>
              </a:rPr>
              <a:t>​</a:t>
            </a: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Arial" panose="020B0604020202020204" pitchFamily="34" charset="0"/>
              </a:rPr>
              <a:t>Equity = Assets − Debt = $70,000  </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19298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3835</TotalTime>
  <Words>4586</Words>
  <Application>Microsoft Office PowerPoint</Application>
  <PresentationFormat>Widescreen</PresentationFormat>
  <Paragraphs>628</Paragraphs>
  <Slides>73</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73</vt:i4>
      </vt:variant>
    </vt:vector>
  </HeadingPairs>
  <TitlesOfParts>
    <vt:vector size="85" baseType="lpstr">
      <vt:lpstr>Arial</vt:lpstr>
      <vt:lpstr>Calibri</vt:lpstr>
      <vt:lpstr>Calibri Light</vt:lpstr>
      <vt:lpstr>Cambria</vt:lpstr>
      <vt:lpstr>Cambria Math</vt:lpstr>
      <vt:lpstr>Generic289-Regular</vt:lpstr>
      <vt:lpstr>Symbol</vt:lpstr>
      <vt:lpstr>Tahoma</vt:lpstr>
      <vt:lpstr>times</vt:lpstr>
      <vt:lpstr>Times New Roman</vt:lpstr>
      <vt:lpstr>Wingdings</vt:lpstr>
      <vt:lpstr>Office Theme</vt:lpstr>
      <vt:lpstr>Cost of Capital and Capital Structure : Theories and Practice</vt:lpstr>
      <vt:lpstr>Topics</vt:lpstr>
      <vt:lpstr>Case : Boeing: surviving business turbulence after black swan cataclysms</vt:lpstr>
      <vt:lpstr>Capital Structure</vt:lpstr>
      <vt:lpstr>Components of cost of capital </vt:lpstr>
      <vt:lpstr>Cost of Capital</vt:lpstr>
      <vt:lpstr>Calculating the Weighted Average Cost of Capital</vt:lpstr>
      <vt:lpstr>Cost of Debentures</vt:lpstr>
      <vt:lpstr>Question</vt:lpstr>
      <vt:lpstr>PowerPoint Presentation</vt:lpstr>
      <vt:lpstr>Cost of Term Loans</vt:lpstr>
      <vt:lpstr>Cost of Preference Capital</vt:lpstr>
      <vt:lpstr>Question</vt:lpstr>
      <vt:lpstr>Cost of Equity Capital</vt:lpstr>
      <vt:lpstr>Three Ways to Determine the Cost of Common Equity, rs</vt:lpstr>
      <vt:lpstr>Find the Cost of Common Equity Using the CAPM Approach</vt:lpstr>
      <vt:lpstr>Find the Cost of Common Equity Using the  DCF Approach</vt:lpstr>
      <vt:lpstr>Can DCF methodology be applied  if growth is not constant?</vt:lpstr>
      <vt:lpstr>Bond-Yield-Plus-Risk-Premium Approach</vt:lpstr>
      <vt:lpstr>What is a reasonable final estimate of rs?</vt:lpstr>
      <vt:lpstr>Why is the cost of retained earnings cheaper than the cost of issuing new common stock?</vt:lpstr>
      <vt:lpstr>Question</vt:lpstr>
      <vt:lpstr>Cost of retained earnings and cost of external equity</vt:lpstr>
      <vt:lpstr>Why is there a cost for retained earnings?</vt:lpstr>
      <vt:lpstr>PowerPoint Presentation</vt:lpstr>
      <vt:lpstr>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Debt Finance –Pros and Cons</vt:lpstr>
      <vt:lpstr>Capital Structure</vt:lpstr>
      <vt:lpstr>Leverage Analysis</vt:lpstr>
      <vt:lpstr>Financial vs Operating leverage</vt:lpstr>
      <vt:lpstr>Example-Operating Leverage</vt:lpstr>
      <vt:lpstr>Capital Structure -Schools of Thought</vt:lpstr>
      <vt:lpstr>Assumptions of Capital structure theories</vt:lpstr>
      <vt:lpstr>Capital Structure theories</vt:lpstr>
      <vt:lpstr>Important measures</vt:lpstr>
      <vt:lpstr>Net income theory</vt:lpstr>
      <vt:lpstr>Net income theory</vt:lpstr>
      <vt:lpstr>Net income theory</vt:lpstr>
      <vt:lpstr>Example</vt:lpstr>
      <vt:lpstr>PowerPoint Presentation</vt:lpstr>
      <vt:lpstr>PowerPoint Presentation</vt:lpstr>
      <vt:lpstr>Net Income Approach (NI)</vt:lpstr>
      <vt:lpstr>Net Operating Income Theory</vt:lpstr>
      <vt:lpstr>Net operating income theory</vt:lpstr>
      <vt:lpstr>Example</vt:lpstr>
      <vt:lpstr>PowerPoint Presentation</vt:lpstr>
      <vt:lpstr>PowerPoint Presentation</vt:lpstr>
      <vt:lpstr>Net Operating Income Approach (NOI)</vt:lpstr>
      <vt:lpstr>Traditional/ Intermediate Approach</vt:lpstr>
      <vt:lpstr>Traditional Approach</vt:lpstr>
      <vt:lpstr>Readings</vt:lpstr>
      <vt:lpstr>Modigliani and Miller (1958, 1963)</vt:lpstr>
      <vt:lpstr>Modigliani and Miller</vt:lpstr>
      <vt:lpstr>Modigliani and Miller</vt:lpstr>
      <vt:lpstr>Modigliani and Miller</vt:lpstr>
      <vt:lpstr>Modigliani and Miller</vt:lpstr>
      <vt:lpstr>Limitation of MM Approach (Tax Advantage)</vt:lpstr>
      <vt:lpstr>Limitation of MM Approach (Distress/ Bankruptcy cost )</vt:lpstr>
      <vt:lpstr>Limitation of MM Approach</vt:lpstr>
      <vt:lpstr>Real world Corporate Financing Behaviour</vt:lpstr>
      <vt:lpstr>Real world Corporate Financing Behaviour</vt:lpstr>
      <vt:lpstr>Real world Corporate Financing Behaviour</vt:lpstr>
      <vt:lpstr>Practice problems</vt:lpstr>
      <vt:lpstr>Solution</vt:lpstr>
      <vt:lpstr>PowerPoint Presentation</vt:lpstr>
      <vt:lpstr>Solution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Structure : Theories and Practice</dc:title>
  <dc:creator>Kavitha Pradeep</dc:creator>
  <cp:lastModifiedBy>Microsoft account</cp:lastModifiedBy>
  <cp:revision>30</cp:revision>
  <dcterms:created xsi:type="dcterms:W3CDTF">2023-02-27T03:59:02Z</dcterms:created>
  <dcterms:modified xsi:type="dcterms:W3CDTF">2023-04-08T16:28:47Z</dcterms:modified>
</cp:coreProperties>
</file>