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29:57.7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67 15 568 0 0,'-15'-8'2526'0'0,"4"2"2963"0"0,10 5-5772 0 0,1 1-548 0 0,-4 1-1284 0 0,-15 0 329 0 0,2 1 530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30:03.0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8 433 732 0 0,'6'-27'8342'0'0,"-6"28"-3325"0"0,0 13-5265 0 0,-14 489 4107 0 0,20-359-3295 0 0,18-293 12 0 0,-11 47-562 0 0,5 0 0 0 0,61-192 0 0 0,-63 246 69 0 0,2 1 1 0 0,2 1 0 0 0,47-79-1 0 0,-60 114-72 0 0,1-1 0 0 0,0 1 0 0 0,1 1 0 0 0,0-1 0 0 0,1 1 0 0 0,0 1 0 0 0,0 0 0 0 0,1 0 0 0 0,0 1 0 0 0,1 0 0 0 0,-1 1 0 0 0,2 1 0 0 0,-1 0 0 0 0,1 0 0 0 0,0 1 0 0 0,0 1 0 0 0,0 0 0 0 0,0 1 0 0 0,15-2 0 0 0,-22 5-13 0 0,0-1-1 0 0,1 1 0 0 0,-1 1 0 0 0,0-1 0 0 0,0 1 0 0 0,0 0 0 0 0,1 0 0 0 0,-1 1 1 0 0,-1-1-1 0 0,1 2 0 0 0,0-1 0 0 0,0 0 0 0 0,-1 1 0 0 0,1 0 0 0 0,7 6 0 0 0,-6-3 5 0 0,-1 0 0 0 0,1 1-1 0 0,-1-1 1 0 0,-1 1-1 0 0,1 1 1 0 0,-1-1-1 0 0,0 1 1 0 0,-1 0-1 0 0,7 14 1 0 0,-4-2 8 0 0,0 0 0 0 0,-2 0 0 0 0,0 1 0 0 0,-2 0 1 0 0,0-1-1 0 0,-1 1 0 0 0,-1 1 0 0 0,-2 27 0 0 0,-2-22 0 0 0,0 0-1 0 0,-3 0 1 0 0,0-1 0 0 0,-1 1-1 0 0,-2-2 1 0 0,0 1-1 0 0,-2-1 1 0 0,-1-1 0 0 0,0 0-1 0 0,-2 0 1 0 0,-1-2-1 0 0,-20 24 1 0 0,20-29-1 0 0,0 0 0 0 0,-1-2 0 0 0,-1 0 0 0 0,0 0 0 0 0,-1-2-1 0 0,-1 0 1 0 0,0-1 0 0 0,0-1 0 0 0,-1-1 0 0 0,-1-1 0 0 0,0-1 0 0 0,0 0 0 0 0,0-2 0 0 0,-1 0 0 0 0,-23 2-1 0 0,6-4-92 0 0,-40 7-550 0 0,76-9 606 0 0,1-1 0 0 0,-1 1 0 0 0,1 0 0 0 0,-1 0 0 0 0,1 0 0 0 0,0 0 0 0 0,-1 0 0 0 0,1 0 0 0 0,0 1 0 0 0,0-1 1 0 0,1 1-1 0 0,-1-1 0 0 0,1 1 0 0 0,-1 0 0 0 0,1 0 0 0 0,0 0 0 0 0,0-1 0 0 0,0 1 0 0 0,0 0 0 0 0,0 4 0 0 0,-10 61-76 0 0,11-62 102 0 0,-1 1 0 0 0,1-1 0 0 0,0 1 0 0 0,0-1 0 0 0,1 1 0 0 0,0-1 0 0 0,0 1-1 0 0,1-1 1 0 0,0 0 0 0 0,0 1 0 0 0,0-1 0 0 0,1 0 0 0 0,0 0 0 0 0,0 0 0 0 0,0-1 0 0 0,1 1 0 0 0,0-1 0 0 0,0 0 0 0 0,0 0 0 0 0,1 0 0 0 0,-1-1-1 0 0,1 1 1 0 0,0-1 0 0 0,1 0 0 0 0,-1-1 0 0 0,1 1 0 0 0,-1-1 0 0 0,1 0 0 0 0,0 0 0 0 0,0-1 0 0 0,1 0 0 0 0,-1 0 0 0 0,0 0 0 0 0,1-1 0 0 0,-1 0-1 0 0,1 0 1 0 0,8-1 0 0 0,7 1 11 0 0,0-1-1 0 0,0-1 1 0 0,1-2-1 0 0,-2 0 1 0 0,1-1-1 0 0,0-1 1 0 0,-1-1 0 0 0,0-1-1 0 0,0-1 1 0 0,-1 0-1 0 0,0-2 1 0 0,34-21-1 0 0,-34 17-3 0 0,0-1 0 0 0,-1 0 1 0 0,0-2-1 0 0,-1 0 0 0 0,-1-1 0 0 0,-1-1 0 0 0,-1 0 0 0 0,0-1 1 0 0,-2-1-1 0 0,0-1 0 0 0,11-25 0 0 0,-18 33 0 0 0,0 0 1 0 0,-1 0-1 0 0,-1 0 0 0 0,-1-1 1 0 0,0 1-1 0 0,0-1 0 0 0,-2 0 1 0 0,0-17-1 0 0,-1 21 16 0 0,-1 1 0 0 0,-1-1 1 0 0,1 1-1 0 0,-2-1 0 0 0,0 1 0 0 0,0 0 0 0 0,-1 0 1 0 0,0 0-1 0 0,0 1 0 0 0,-1-1 0 0 0,-1 1 0 0 0,-7-10 0 0 0,12 17-15 0 0,0 0 0 0 0,0 1-1 0 0,0 0 1 0 0,-1-1 0 0 0,1 1 0 0 0,0 0-1 0 0,0 0 1 0 0,-1 0 0 0 0,1 0-1 0 0,-1 0 1 0 0,1 0 0 0 0,-1 0-1 0 0,0 0 1 0 0,1 0 0 0 0,-1 1-1 0 0,0-1 1 0 0,1 1 0 0 0,-1-1 0 0 0,0 1-1 0 0,0 0 1 0 0,0 0 0 0 0,1-1-1 0 0,-1 1 1 0 0,-2 1 0 0 0,1-1-1 0 0,-1 1-1 0 0,1 1 1 0 0,0-1 0 0 0,0 0 0 0 0,-1 1 0 0 0,1-1 0 0 0,0 1 0 0 0,0 0 0 0 0,1 0 0 0 0,-1 0-1 0 0,-4 5 1 0 0,-1 1 6 0 0,0 1 0 0 0,1-1 0 0 0,1 2 0 0 0,-1-1 0 0 0,1 1 0 0 0,-8 18 0 0 0,7-7 22 0 0,1 0 1 0 0,0 1-1 0 0,2 0 1 0 0,1 0-1 0 0,0 0 1 0 0,1 32-1 0 0,2-40-8 0 0,1 1-1 0 0,0-1 1 0 0,1 0 0 0 0,0 1-1 0 0,2-1 1 0 0,-1 0 0 0 0,2 0-1 0 0,0-1 1 0 0,0 1-1 0 0,14 22 1 0 0,-14-28-11 0 0,1 0 0 0 0,0-1 0 0 0,0 0 0 0 0,0 0 0 0 0,1-1 1 0 0,0 0-1 0 0,0 0 0 0 0,1-1 0 0 0,0 1 0 0 0,0-2 0 0 0,0 1 0 0 0,0-1 0 0 0,1 0 0 0 0,9 2 0 0 0,-6-3 2 0 0,1 0 1 0 0,-1-1-1 0 0,1 0 0 0 0,-1-1 0 0 0,1-1 1 0 0,0 0-1 0 0,-1-1 0 0 0,1 0 1 0 0,18-5-1 0 0,-10 1 2 0 0,-1-1 0 0 0,0 0 0 0 0,0-2 0 0 0,-1-1 0 0 0,0 0 1 0 0,-1-1-1 0 0,0-1 0 0 0,0-1 0 0 0,-1 0 0 0 0,-1-1 0 0 0,0-1 0 0 0,15-18 1 0 0,-14 12-16 0 0,-1 0 0 0 0,-1-2 0 0 0,-1 1 0 0 0,-1-2 0 0 0,14-31 0 0 0,-21 39 39 0 0,-1 0 0 0 0,0-1 0 0 0,-1 0 0 0 0,-1 1 0 0 0,0-1 0 0 0,-1-1 0 0 0,-1 1 0 0 0,-1 0 0 0 0,-2-26 0 0 0,2 41-28 0 0,0-1-1 0 0,0 1 0 0 0,0 0 1 0 0,0-1-1 0 0,0 1 1 0 0,-1 0-1 0 0,1-1 1 0 0,0 1-1 0 0,-1 0 0 0 0,1 0 1 0 0,-1-1-1 0 0,1 1 1 0 0,-1 0-1 0 0,0 0 1 0 0,0 0-1 0 0,1 0 0 0 0,-1 0 1 0 0,0 0-1 0 0,0 0 1 0 0,0 0-1 0 0,0 0 1 0 0,0 0-1 0 0,0 0 0 0 0,0 1 1 0 0,-1-1-1 0 0,1 0 1 0 0,0 1-1 0 0,-2-1 1 0 0,1 0-4 0 0,-1 1 0 0 0,1 0 0 0 0,-1 0 0 0 0,0 1 0 0 0,1-1 0 0 0,-1 0 0 0 0,1 1 0 0 0,-1 0 0 0 0,1-1 0 0 0,-1 1 0 0 0,1 0 0 0 0,-1 0 0 0 0,-2 3 0 0 0,-5 2 8 0 0,0 0-1 0 0,1 0 0 0 0,0 1 1 0 0,0 1-1 0 0,-14 15 1 0 0,20-18-19 0 0,0-1 0 0 0,0 1 0 0 0,0 0 0 0 0,1 0 0 0 0,0 0 0 0 0,0 0 0 0 0,0 0 0 0 0,0 0 0 0 0,1 1 0 0 0,0-1 1 0 0,0 1-1 0 0,0 5 0 0 0,1-9-3 0 0,0 0 0 0 0,0 0 0 0 0,0 0 0 0 0,0-1 0 0 0,0 1-1 0 0,1 0 1 0 0,-1 0 0 0 0,1 0 0 0 0,-1 0 0 0 0,1 0 0 0 0,0-1 0 0 0,0 1 0 0 0,0 0 0 0 0,0-1 0 0 0,0 1 0 0 0,0 0 0 0 0,0-1 0 0 0,0 1 0 0 0,1-1 0 0 0,-1 0 0 0 0,1 1 0 0 0,-1-1 0 0 0,1 0 0 0 0,-1 0 0 0 0,1 0 0 0 0,0 0 0 0 0,-1 0 0 0 0,1 0 0 0 0,0-1 0 0 0,0 1 0 0 0,0 0 0 0 0,-1-1 0 0 0,1 0 0 0 0,0 1 0 0 0,0-1 0 0 0,0 0 0 0 0,3 0 0 0 0,7 0-24 0 0,0-1 1 0 0,0 0 0 0 0,1 0 0 0 0,-1-2-1 0 0,0 1 1 0 0,21-9 0 0 0,16-3-72 0 0,-47 14 93 0 0,0-1 0 0 0,1 1 0 0 0,-1 0-1 0 0,1-1 1 0 0,-1 1 0 0 0,0 0 0 0 0,1 0 0 0 0,-1 1-1 0 0,1-1 1 0 0,-1 1 0 0 0,0-1 0 0 0,1 1 0 0 0,-1-1-1 0 0,0 1 1 0 0,1 0 0 0 0,-1 0 0 0 0,0 0 0 0 0,0 1-1 0 0,4 2 1 0 0,-3-1 5 0 0,0 0 1 0 0,0 0-1 0 0,0 1 0 0 0,0 0 0 0 0,-1-1 1 0 0,0 1-1 0 0,1 0 0 0 0,-1 0 0 0 0,-1 0 1 0 0,3 5-1 0 0,1 9 18 0 0,-1 0-1 0 0,0 1 1 0 0,2 35 0 0 0,-6-51-18 0 0,12 91 42 0 0,-10-85-36 0 0,1-1 0 0 0,0 0 0 0 0,0 0 0 0 0,0 0 0 0 0,1 0 0 0 0,0-1 1 0 0,0 1-1 0 0,1-1 0 0 0,6 7 0 0 0,-9-12-3 0 0,1 0 0 0 0,-1 1 1 0 0,1-1-1 0 0,0-1 1 0 0,-1 1-1 0 0,1 0 0 0 0,0-1 1 0 0,0 0-1 0 0,0 1 1 0 0,1-1-1 0 0,-1 0 1 0 0,0-1-1 0 0,0 1 0 0 0,0 0 1 0 0,1-1-1 0 0,-1 0 1 0 0,0 0-1 0 0,1 0 0 0 0,-1 0 1 0 0,0 0-1 0 0,0-1 1 0 0,1 0-1 0 0,-1 1 0 0 0,0-1 1 0 0,0 0-1 0 0,0 0 1 0 0,0-1-1 0 0,0 1 1 0 0,0-1-1 0 0,3-2 0 0 0,5-2 2 0 0,0-1 0 0 0,0 0 0 0 0,-1 0 0 0 0,0-2-1 0 0,0 1 1 0 0,13-16 0 0 0,-6 2-7 0 0,-1 0 0 0 0,-1-2-1 0 0,0 0 1 0 0,16-39 0 0 0,31-107 529 0 0,-49 135 484 0 0,-15 63-417 0 0,-12 80-735 0 0,-1 151-1 0 0,19-209-1149 0 0,-4-48 1018 0 0,0 0 0 0 0,0 0 1 0 0,0 0-1 0 0,1 0 0 0 0,-1-1 0 0 0,1 1 0 0 0,-1 0 1 0 0,1 0-1 0 0,-1 0 0 0 0,1-1 0 0 0,0 1 1 0 0,0 0-1 0 0,0-1 0 0 0,0 1 0 0 0,0-1 0 0 0,0 1 1 0 0,1-1-1 0 0,-1 0 0 0 0,0 1 0 0 0,1-1 1 0 0,1 1-1 0 0,2-3-5842 0 0,1-6 4975 0 0,-6 6 300 0 0,9-12-1734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30:03.4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26 109 180 0 0,'-4'-18'1564'0'0,"-2"0"-120"0"0,4 2-84 0 0,-2 4-119 0 0,2 1-149 0 0,0 4-80 0 0,2-2-156 0 0,-4 4-168 0 0,4-2-288 0 0,0 7-312 0 0,-2-6-352 0 0,2 6-512 0 0,0 0-2188 0 0,0 0 987 0 0,0 0 657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30:03.9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0 150 732 0 0,'8'-54'7752'0'0,"-8"53"-7173"0"0,0 1-6 0 0,0 0 24 0 0,1 0-518 0 0,1 1 0 0 0,-1 0 0 0 0,0-1-1 0 0,1 1 1 0 0,-1 0 0 0 0,0 0 0 0 0,0 0 0 0 0,0 0 0 0 0,0 0 0 0 0,0 0 0 0 0,0 1-1 0 0,0-1 1 0 0,0 0 0 0 0,0 0 0 0 0,-1 1 0 0 0,1-1 0 0 0,0 0 0 0 0,-1 1-1 0 0,1 2 1 0 0,14 38 784 0 0,-11-30-531 0 0,36 117 1478 0 0,-17-51-1124 0 0,9 61 350 0 0,-1-3-166 0 0,-14-100-593 0 0,-16-35-233 0 0,0 1 1 0 0,0 0 0 0 0,0-1-1 0 0,0 1 1 0 0,0-1-1 0 0,1 1 1 0 0,-1-1 0 0 0,0 1-1 0 0,1-1 1 0 0,-1 0 0 0 0,1 0-1 0 0,-1 0 1 0 0,1 0 0 0 0,0 0-1 0 0,0 0 1 0 0,-1 0-1 0 0,3 0 1 0 0,0-2 3 0 0,0-1 0 0 0,0 0 0 0 0,0 0 0 0 0,0-1 0 0 0,0 1 0 0 0,-1-1 0 0 0,1 1 0 0 0,-1-1-1 0 0,0 0 1 0 0,0-1 0 0 0,0 1 0 0 0,0-1 0 0 0,-1 1 0 0 0,1-1 0 0 0,1-4 0 0 0,3-1 48 0 0,31-50 109 0 0,-3-1 0 0 0,-2-2 0 0 0,-3-2 0 0 0,26-78 0 0 0,28-106-101 0 0,-80 228-1375 0 0,-9 24-2742 0 0,-13 35-4496 0 0,11-19 6159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30:05.5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254 547 336 0 0,'3'-12'1143'0'0,"0"-1"-1"0"0,-1 1 1 0 0,0-1-1 0 0,-1 0 1 0 0,-1-19-1 0 0,-1 23-742 0 0,0 0 0 0 0,0-1 0 0 0,-1 1 0 0 0,0 0 0 0 0,-1 0-1 0 0,0 0 1 0 0,0 0 0 0 0,-1 0 0 0 0,0 0 0 0 0,-1 1 0 0 0,0 0-1 0 0,0 0 1 0 0,-7-8 0 0 0,10 14-343 0 0,0 1-1 0 0,0-1 1 0 0,1 1-1 0 0,-1 0 1 0 0,0 0-1 0 0,0 0 0 0 0,0 0 1 0 0,0 0-1 0 0,0 0 1 0 0,-1 1-1 0 0,1-1 1 0 0,0 1-1 0 0,0-1 1 0 0,0 1-1 0 0,-1 0 1 0 0,1 0-1 0 0,0 0 1 0 0,0 0-1 0 0,-1 0 1 0 0,1 0-1 0 0,0 1 0 0 0,0-1 1 0 0,0 1-1 0 0,0 0 1 0 0,-1-1-1 0 0,1 1 1 0 0,0 0-1 0 0,0 0 1 0 0,1 0-1 0 0,-1 1 1 0 0,0-1-1 0 0,-3 3 1 0 0,-6 4 61 0 0,0 1 1 0 0,0 0 0 0 0,-17 18-1 0 0,17-15-46 0 0,0 1 0 0 0,2 1 0 0 0,-1 0-1 0 0,2 0 1 0 0,-9 17 0 0 0,15-27-93 0 0,0 0 1 0 0,0 0 0 0 0,0 0-1 0 0,0 1 1 0 0,1-1-1 0 0,0 0 1 0 0,0 1-1 0 0,0-1 1 0 0,0 1-1 0 0,1-1 1 0 0,0 1 0 0 0,0-1-1 0 0,0 1 1 0 0,0-1-1 0 0,1 1 1 0 0,-1-1-1 0 0,1 1 1 0 0,1-1 0 0 0,-1 0-1 0 0,0 1 1 0 0,1-1-1 0 0,0 0 1 0 0,4 6-1 0 0,-4-8 4 0 0,0 1-1 0 0,0-1 0 0 0,0 0 1 0 0,0 0-1 0 0,1-1 0 0 0,-1 1 1 0 0,1 0-1 0 0,-1-1 0 0 0,1 0 1 0 0,0 1-1 0 0,-1-1 0 0 0,1 0 1 0 0,0 0-1 0 0,0-1 0 0 0,0 1 1 0 0,5 0-1 0 0,50-6-135 0 0,-52 4 138 0 0,0 0-1 0 0,0-1 1 0 0,0 2-1 0 0,1-1 0 0 0,-1 1 1 0 0,0 0-1 0 0,0 0 1 0 0,1 1-1 0 0,-1 0 0 0 0,0 0 1 0 0,0 0-1 0 0,0 1 1 0 0,8 3-1 0 0,-4 2 4 0 0,0 0 1 0 0,0 0-1 0 0,14 16 1 0 0,-18-16-2 0 0,1-1 0 0 0,0 0 0 0 0,0 0 1 0 0,0-1-1 0 0,0 0 0 0 0,15 7 0 0 0,-19-11 11 0 0,0 0 0 0 0,1 0-1 0 0,-1 0 1 0 0,1-1 0 0 0,-1 1-1 0 0,1-1 1 0 0,0 0-1 0 0,-1 0 1 0 0,1 0 0 0 0,-1-1-1 0 0,1 1 1 0 0,-1-1 0 0 0,1 0-1 0 0,-1 0 1 0 0,0 0 0 0 0,1 0-1 0 0,-1-1 1 0 0,0 1 0 0 0,0-1-1 0 0,0 0 1 0 0,5-4 0 0 0,3-2-2 0 0,-1-1 1 0 0,-1 0 0 0 0,1-1 0 0 0,-1 0 0 0 0,-1-1 0 0 0,0 0-1 0 0,-1 0 1 0 0,0 0 0 0 0,0-1 0 0 0,-1 0 0 0 0,-1 0-1 0 0,5-15 1 0 0,6-24 72 0 0,15-85 0 0 0,-29 128-55 0 0,6-50 725 0 0,-2 0 1 0 0,-3-85 0 0 0,-16 69 2173 0 0,12 74-2893 0 0,1 0 0 0 0,0 0 0 0 0,0 0-1 0 0,0 0 1 0 0,0 0 0 0 0,0 0 0 0 0,0 0 0 0 0,0 0 0 0 0,0 0-1 0 0,-1 1 1 0 0,1-1 0 0 0,0 0 0 0 0,0 0 0 0 0,0 0-1 0 0,0 0 1 0 0,0 0 0 0 0,-1 0 0 0 0,1 0 0 0 0,0 0 0 0 0,0 0-1 0 0,0 0 1 0 0,0 0 0 0 0,0 0 0 0 0,0 0 0 0 0,-1 0-1 0 0,1 0 1 0 0,0 0 0 0 0,0 0 0 0 0,0-1 0 0 0,0 1 0 0 0,0 0-1 0 0,0 0 1 0 0,-1 0 0 0 0,1 0 0 0 0,0 0 0 0 0,0 0 0 0 0,0 0-1 0 0,0 0 1 0 0,0 0 0 0 0,0 0 0 0 0,0-1 0 0 0,0 1-1 0 0,-1 0 1 0 0,1 0 0 0 0,0 0 0 0 0,0 0 0 0 0,0 0 0 0 0,0 0-1 0 0,0-1 1 0 0,0 1 0 0 0,0 0 0 0 0,0 0 0 0 0,0 0-1 0 0,0 0 1 0 0,0 0 0 0 0,0 0 0 0 0,0-1 0 0 0,0 1 0 0 0,0 0-1 0 0,0 0 1 0 0,0 0 0 0 0,0 0 0 0 0,0 0 0 0 0,0-1 0 0 0,0 1-1 0 0,-7 17 346 0 0,-6 24-169 0 0,5-12-105 0 0,-10 39 294 0 0,-19 138 1 0 0,35-187-403 0 0,1 1 0 0 0,1-1 1 0 0,0 0-1 0 0,1 1 1 0 0,2-1-1 0 0,-1 0 0 0 0,2 0 1 0 0,1 0-1 0 0,0-1 1 0 0,2 1-1 0 0,0-1 1 0 0,11 20-1 0 0,-14-30-70 0 0,1-1 0 0 0,0 1 0 0 0,0-1 1 0 0,1-1-1 0 0,0 1 0 0 0,0-1 0 0 0,1 0 0 0 0,0 0 0 0 0,-1-1 0 0 0,2 0 0 0 0,-1 0 1 0 0,1 0-1 0 0,0-1 0 0 0,0-1 0 0 0,0 1 0 0 0,0-1 0 0 0,0 0 0 0 0,1-1 1 0 0,0 0-1 0 0,-1-1 0 0 0,1 1 0 0 0,14-1 0 0 0,-9-2-23 0 0,1 0 0 0 0,0-1-1 0 0,-1 0 1 0 0,0-2 0 0 0,1 1 0 0 0,-1-2 0 0 0,-1 0 0 0 0,1 0-1 0 0,-1-2 1 0 0,0 1 0 0 0,0-2 0 0 0,19-14 0 0 0,-7 3 125 0 0,-2-2-1 0 0,-1 0 1 0 0,0-2 0 0 0,-2 0 0 0 0,-1-1 0 0 0,0-2 0 0 0,20-36-1 0 0,-56 94 242 0 0,2 0 0 0 0,1 2 0 0 0,2-1-1 0 0,-14 60 1 0 0,25-89-268 0 0,1-1 0 0 0,-1 0 0 0 0,1 1-1 0 0,0-1 1 0 0,0 0 0 0 0,0 1 0 0 0,0-1-1 0 0,1 1 1 0 0,-1-1 0 0 0,1 0 0 0 0,0 0 0 0 0,0 1-1 0 0,0-1 1 0 0,0 0 0 0 0,0 0 0 0 0,1 0 0 0 0,0 0-1 0 0,-1 0 1 0 0,1 0 0 0 0,0-1 0 0 0,1 1-1 0 0,-1-1 1 0 0,0 1 0 0 0,1-1 0 0 0,-1 0 0 0 0,1 0-1 0 0,0 0 1 0 0,0 0 0 0 0,0 0 0 0 0,0 0 0 0 0,0-1-1 0 0,5 2 1 0 0,-1-1-24 0 0,1-1 0 0 0,-1 0 0 0 0,1-1 0 0 0,-1 1 0 0 0,1-1 0 0 0,-1-1 0 0 0,1 0 0 0 0,-1 0 0 0 0,0 0 0 0 0,1-1 0 0 0,-1 0 0 0 0,0 0 0 0 0,11-6 0 0 0,-6 2 14 0 0,-1 0-1 0 0,0-1 0 0 0,0 0 1 0 0,-1-1-1 0 0,0 0 0 0 0,0 0 0 0 0,-1-1 1 0 0,12-14-1 0 0,4-11-22 0 0,27-44 1 0 0,18-24 238 0 0,-57 78 143 0 0,-12 21-285 0 0,0 1-1 0 0,0-1 1 0 0,0 1-1 0 0,0-1 1 0 0,1 1-1 0 0,-1-1 1 0 0,1 1-1 0 0,-1 0 1 0 0,1 0-1 0 0,0 0 1 0 0,0 0-1 0 0,0 0 1 0 0,4-3-1 0 0,-5 5 37 0 0,-1 0-30 0 0,24 30 199 0 0,33 120 133 0 0,-53-139-389 0 0,0 0 0 0 0,1 0-1 0 0,0 0 1 0 0,1 0 0 0 0,0-1 0 0 0,12 15 0 0 0,-17-23-17 0 0,1 0 0 0 0,0 0 0 0 0,0 0 0 0 0,0 0 1 0 0,0-1-1 0 0,1 1 0 0 0,-1-1 0 0 0,0 1 0 0 0,1-1 1 0 0,-1 0-1 0 0,1 0 0 0 0,-1 0 0 0 0,1 0 1 0 0,-1 0-1 0 0,1 0 0 0 0,0-1 0 0 0,-1 0 0 0 0,1 1 1 0 0,0-1-1 0 0,0 0 0 0 0,-1 0 0 0 0,1 0 0 0 0,0-1 1 0 0,0 1-1 0 0,-1-1 0 0 0,1 1 0 0 0,0-1 0 0 0,-1 0 1 0 0,1 0-1 0 0,-1 0 0 0 0,1 0 0 0 0,-1-1 0 0 0,4-2 1 0 0,8-5-41 0 0,-1-1 0 0 0,0-1 1 0 0,0 0-1 0 0,-1-1 1 0 0,0 0-1 0 0,-1-1 1 0 0,9-14-1 0 0,1-4 92 0 0,-2 0-1 0 0,18-39 0 0 0,-35 66-31 0 0,1 0-1 0 0,0 0 0 0 0,-1 0 1 0 0,1 0-1 0 0,0 1 0 0 0,1-1 1 0 0,-1 1-1 0 0,1 0 0 0 0,-1 0 0 0 0,1 0 1 0 0,0 0-1 0 0,0 1 0 0 0,0 0 1 0 0,1 0-1 0 0,-1 0 0 0 0,0 0 0 0 0,1 0 1 0 0,-1 1-1 0 0,1 0 0 0 0,8-1 1 0 0,31-13 39 0 0,-26 5 44 0 0,0-1-1 0 0,-1 0 1 0 0,0-2-1 0 0,0 0 1 0 0,-2-1 0 0 0,1 0-1 0 0,-2-1 1 0 0,0-1-1 0 0,-1 0 1 0 0,-1-1-1 0 0,20-36 1 0 0,-95 122 760 0 0,51-52-841 0 0,0 1-1 0 0,0 0 1 0 0,2 1 0 0 0,0 0-1 0 0,1 0 1 0 0,1 1-1 0 0,1 0 1 0 0,-4 22-1 0 0,9-36-60 0 0,1 0-1 0 0,0 0 0 0 0,1 1 1 0 0,-1-1-1 0 0,1 0 0 0 0,0 0 1 0 0,1 1-1 0 0,0-1 0 0 0,0 0 1 0 0,0 0-1 0 0,0 0 1 0 0,1 0-1 0 0,0 0 0 0 0,1 0 1 0 0,-1-1-1 0 0,1 1 0 0 0,0-1 1 0 0,0 1-1 0 0,1-1 0 0 0,0 0 1 0 0,0 0-1 0 0,0-1 0 0 0,0 1 1 0 0,1-1-1 0 0,-1 0 0 0 0,1 0 1 0 0,0 0-1 0 0,1-1 0 0 0,-1 0 1 0 0,0 0-1 0 0,10 4 1 0 0,-4-3-33 0 0,0-1 1 0 0,0 0-1 0 0,0 0 1 0 0,0-1 0 0 0,1-1-1 0 0,-1 0 1 0 0,0 0 0 0 0,1-1-1 0 0,-1-1 1 0 0,1 0 0 0 0,-1 0-1 0 0,17-5 1 0 0,-4 0-21 0 0,0-1 1 0 0,-1-2-1 0 0,0 0 1 0 0,38-21-1 0 0,-32 10 35 0 0,0-1 1 0 0,-2-2-1 0 0,0 0 1 0 0,-1-2-1 0 0,41-52 1 0 0,-39 44 330 0 0,1 1 1 0 0,2 1-1 0 0,48-37 1 0 0,-76 65-223 0 0,1 1 0 0 0,0-1 0 0 0,-1 1 0 0 0,1 0 0 0 0,0 0 0 0 0,0 1 0 0 0,0-1 0 0 0,0 1 1 0 0,0 0-1 0 0,0 0 0 0 0,1 0 0 0 0,-1 1 0 0 0,0 0 0 0 0,1-1 0 0 0,-1 1 0 0 0,0 1 0 0 0,0-1 0 0 0,6 2 0 0 0,-3 0 8 0 0,0 0 0 0 0,-1 1 0 0 0,1 0 0 0 0,-1 0 0 0 0,1 1 0 0 0,-1-1-1 0 0,0 1 1 0 0,-1 1 0 0 0,1-1 0 0 0,5 7 0 0 0,6 8 73 0 0,-1 0 1 0 0,0 1 0 0 0,-2 1-1 0 0,0 0 1 0 0,11 26-1 0 0,-17-29-59 0 0,-1 0-1 0 0,0 1 0 0 0,-2-1 0 0 0,0 1 1 0 0,-1 1-1 0 0,-1-1 0 0 0,-1 1 1 0 0,-1-1-1 0 0,0 1 0 0 0,-1 0 0 0 0,-2-1 1 0 0,-3 20-1 0 0,4-33-156 0 0,0-1-1 0 0,-1 1 1 0 0,0-1-1 0 0,0 1 1 0 0,0-1-1 0 0,-1 0 1 0 0,0 0 0 0 0,0 0-1 0 0,0-1 1 0 0,-1 1-1 0 0,1-1 1 0 0,-1 0-1 0 0,0 1 1 0 0,0-2 0 0 0,-1 1-1 0 0,1 0 1 0 0,-1-1-1 0 0,0 0 1 0 0,0 0 0 0 0,0 0-1 0 0,0-1 1 0 0,0 0-1 0 0,0 0 1 0 0,-1 0-1 0 0,1-1 1 0 0,-1 1 0 0 0,-7 0-1 0 0,-4-1-1342 0 0,-1 0 1 0 0,0-1-1 0 0,0-1 0 0 0,1-1 0 0 0,-1 0 1 0 0,1-1-1 0 0,-26-9 0 0 0,-8-2-1160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30:05.9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 36 424 0 0,'-6'-4'1252'0'0,"4"1"-124"0"0,2 3-168 0 0,22-6-260 0 0,7 5-288 0 0,13-3-284 0 0,9-1-360 0 0,1 1-1364 0 0,-1 1 532 0 0,-3-3 360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30:06.3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 45 160 0 0,'-34'0'5391'0'0,"32"0"-4583"0"0,2 0-77 0 0,0 0-82 0 0,0 0-59 0 0,0 0-46 0 0,0 0-36 0 0,0 0-13 0 0,0 0-17 0 0,0 0 18 0 0,5-2 7 0 0,31-5 458 0 0,-1 0 0 0 0,63-1 0 0 0,-15 0-8 0 0,86-5 1600 0 0,-167 13-2437 0 0,-2 0-32 0 0,0 0-120 0 0,0 0-142 0 0,0 0-158 0 0,-23 15-971 0 0,7-8-1125 0 0,0 0 0 0 0,0-1 0 0 0,-30 6 0 0 0,20-5 195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08:30:11.9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834 5305 67 0,'-5'0'245'16,"5"0"-11"-16,0 0-6 0,0 0-11 0,-9-1-17 15,9 1-14-15,0 0-12 0,0 0-16 16,0 0-9-16,-7 1-14 0,7-1-13 0,0 0-12 0,0 0-10 16,0 0-10-16,0 0-8 0,0 0-3 15,0 0 0-15,27 2 2 0,-14-2-9 0,7-2 2 0,9 0-5 16,0 3-5-16,3-3-5 0,0-2-1 0,1 2-3 15,3-2 1-15,-2 3-4 0,-2-2-8 16,0 1 1-16,-2 1-9 0,-1-4-6 0,-6 4 9 0,0 0-3 16,-5-1 11-16,0 1-12 0,-4 1-5 0,0-1 0 15,0-2 2-15,-3 3-1 0,0 0-6 0,-5 0 2 16,1 0 17-16,0-2-16 0,-7 2 0 0,9 0-4 16,-9 0-3-16,7 0 0 0,-7 0-5 0,5-2-10 15,-5 2-43-15,0 0-36 0,0 0-80 0,0 0-86 16,0 0-83-16,-14 8-728 0,3-4 350 0,-3 0 234 15</inkml:trace>
  <inkml:trace contextRef="#ctx0" brushRef="#br0" timeOffset="699.83">2265 4963 233 0,'5'-4'276'0,"-2"2"-22"15,-3-2-23-15,0 4-20 0,5-2-26 0,-3-2-21 16,-2 4-12-16,0 0-19 0,0 0-2 0,4 14-1 16,-2-6 8-16,0-1-17 0,-1 5-12 0,3 2-8 15,0 1-7-15,-1 2-5 0,-1 1-3 0,-2 0-8 16,0 2-9-16,0-1-3 0,0-2 2 0,0 4-13 16,1-1-5-16,2-1-6 0,-4-1-7 0,2 2 0 15,-1-2-8-15,1-1 0 0,3-1-3 0,-4 0-7 16,4-5 8-16,-3-3-9 0,-2 2 6 0,2-3-8 15,1-3 2-15,0 1 1 0,-1-1-2 0,3-3 1 16,-4-1-4-16,0 0 3 0,0-14 0 0,-4 4-5 16,4-7-5-16,-1-3 1 0,0-3 1 0,0-3 2 15,-2-4 9-15,-3-1-16 0,2-1 1 0,-3-3 1 16,2 2 4-16,1-2-3 0,1 0 0 0,-1 4 7 16,1-1 3-16,3 4 5 0,0 3 1 0,-1 8 2 15,2-2-6-15,3 1 4 0,0 2-9 0,-2-1-2 16,7 3 2-16,0 1-3 0,2 1-2 0,1-1 0 15,2 2-1-15,4 1-6 0,-1 1 3 0,10-1-1 0,1 2-4 16,-1-3-15-16,-6 8-11 0,0-1-20 0,1 3-30 16,-1 2-21-16,-3 1-36 0,0 3-37 15,0 0-21-15,-8 2-24 0,2 1-25 0,-2 6-686 16,-9-2 308-16,-1 5 206 0</inkml:trace>
  <inkml:trace contextRef="#ctx0" brushRef="#br0" timeOffset="856.7">2320 5080 150 0,'-1'2'172'0,"1"-2"-17"0,6 5-2 0,-1-4-6 15,7-1-11-15,-2-1-11 0,4 0-12 0,5 0-4 16,2-4-18-16,6 3-5 0,1-2-9 0,0 0-5 16,1 0-25-16,-1-1-14 0,-1 2-43 0,-4 2-53 15,-1-3-42-15,-3 3-391 0,1 0 164 0,-2-1 112 16</inkml:trace>
  <inkml:trace contextRef="#ctx0" brushRef="#br0" timeOffset="2515.9">2852 5024 130 0,'0'0'207'0,"0"0"-15"0,0 0-20 16,0 0-6-16,0 0-11 0,0 0 5 0,-12 15-8 15,6-8-7-15,-2 3-8 0,2 0-5 0,-2-1-11 16,-1 6-5-16,4-1-11 0,-3 3-7 0,3 0-8 16,0-2-8-16,-3 4-8 0,6-2-8 0,-2 0-4 15,4-2-5-15,0 1-6 0,1 1-6 0,2 0-3 16,2-5-3-16,0-2-5 0,0 2-1 0,4-3-3 16,3-1-6-16,-1-3-2 0,1 2-5 0,-1-6-8 15,2-1-1-15,2 1-5 0,-1-3 0 0,2-5-2 16,0-2 1-16,1-2-2 0,-4-1 3 0,-2-2-1 15,1-1-1-15,-3-1 1 0,-3 1-3 0,-2-4 1 16,2 2 1-16,-6 2-1 0,0 1 0 0,-6-1-2 16,2 2 4-16,-2 2 12 0,-1 1-3 0,-3-2 2 15,4 3 9-15,-2 1 14 0,0-1 9 0,2 4-10 16,-2 0-5-16,2 0-3 0,1 1 5 0,-1 1-10 16,4-1-2-16,-1 0-1 0,3 4-9 0,-5-4 3 15,4 1-5-15,1 3-2 0,0 0 0 0,0 0 1 0,11-6 0 16,-3 3 0-16,1 2-3 0,5-1 2 0,-1 2-1 15,6-5 0-15,-2 3-5 0,-1 0 5 16,1 0-3-16,-3 1 0 0,-1-1 0 0,3 2 3 16,-4 0-3-16,-1 0 2 0,0 0-5 0,-2 0 1 0,-2 2-2 15,0 0 2-15,-1 1-2 0,-1 1 0 0,-1 1 2 16,-1 1-2-16,3 3 2 0,-1 1 2 16,0 0 0-16,-4 1 4 0,3 2 2 0,-1 4-3 15,-3-1 4-15,1-1-5 0,-2 2 1 0,2 0 0 0,3 0 2 16,-3-5-3-16,2 5 4 0,3-3-1 0,1 3-1 15,-1-2 0-15,0-5-4 0,4 2 6 0,1-5-7 16,-1 0 2-16,5 0 0 0,2-1 2 16,1-2 11-16,-4-2-14 0,4-6 3 0,0 1-4 0,1-1 1 15,0-2 3-15,-2-3-2 0,3 2 0 0,-2-5-1 16,-4-1-1-16,8-6 4 0,-9 5-2 0,3-6 0 16,-6 5 1-16,-1-2-3 0,-1-2 2 0,-3-1 0 15,-1 2-1-15,-4 1 8 0,0 2 34 0,0 2-10 16,-3 3 13-16,1 0 15 0,-3 1 15 0,0 3-10 15,0-1-8-15,-1 4-8 0,3 1 0 0,-4-1-18 16,7 3 3-16,-15 5-1 0,7-2 1 0,-1 5-12 16,0 1-1-16,-1 5-4 0,1 0 1 0,1 0-6 15,2 2 2-15,1 0-1 0,2 3 1 0,2 1-3 16,5-2-6-16,-3 0 6 0,3-2-12 0,0 1-4 16,6-1-4-16,-2 1-11 0,1-3-4 0,-2-5-2 15,2-1-13-15,3 0 3 0,2-3-7 0,-1-1 2 16,3-1 3-16,2 2-2 0,0-6 7 0,0-5 4 15,2 1 4-15,-2-1-3 0,0-6 3 0,0 3 7 16,-5-3 1-16,5-3 1 0,-3-4-2 0,-1 2 2 16,-4 0 8-16,0 0-2 0,-1-2 5 0,-2 2 3 15,-1 2 13-15,2-2 4 0,-4 5 4 0,-2-1 7 0,1 3 20 16,-2 2 3-16,0 1 2 0,1 2 13 16,-1 0-22-16,-1 0-5 0,1 2-10 0,-1 3-7 15,0-4 0-15,0 4-2 0,0 0-5 0,0 0 4 16,-1 12-5-16,1-4-4 0,0-2 17 0,0 5-21 15,0 6 6-15,0-6 1 0,0 1-7 0,1 3-4 16,3-3 1-16,-1 0 3 0,2 4-4 0,1-1 5 16,1-4-4-16,0 2 1 0,1-5-4 0,1 1-1 15,1-1-12-15,-1-1 4 0,5-2-2 0,-1-3 2 0,2 1-4 16,-2-3-4-16,6-3 8 0,-1 3-4 0,0-5-1 16,1-2 3-16,-2 0 2 0,0-4-2 15,0 1-3-15,1-1 4 0,-3-1 0 0,2-3-1 16,-8 1 1-16,1-3-1 0,3 1-4 0,-4 0 11 0,-4-2-6 15,0 3 8-15,-5 3-6 0,3 0 3 0,-2 1 3 16,-2 2 15-16,-2 2 1 0,-2-2-1 0,1 4-4 16,-1 0-1-16,1-1-6 0,-2 4 7 15,-7 1-5-15,5 1-1 0,-2 1-4 0,-3 6 1 0,-1 1-1 16,0 4 2-16,3-1 1 0,-2 3-6 0,3 1 6 16,1 3-1-16,0-1 11 0,-1 8-11 0,5-6 0 15,1 1-4-15,0 6 5 0,0 0-2 0,4 2-3 16,0-1 2-16,0 1 3 0,4-2-2 0,-4-1 3 15,5 3-3-15,0-3 2 0,-1 1-3 0,2-2 1 16,2 1-2-16,-4 1-6 0,2-8 2 0,2 0-7 16,3 7-4-16,-2-2 4 0,-2-3-10 0,2-6-1 15,-4 3-4-15,1-1 5 0,-1-2 9 0,-2-2 2 16,-1-3-15-16,1-1 0 0,-3-3 3 0,0 0 5 16,-3-1 5-16,0 0 0 0,0-1 0 0,-3-2 4 15,-1-1 12-15,-3-3-13 0,1-2 3 0,0 0-2 16,-4-7 5-16,2-1-3 0,-4-9 0 15,4-1 2-15,4-8 1 0,1 4 1 0,4-4 1 0,1-3 0 16,3-2 3-16,5-10-4 0,-4 12 4 0,4 1-2 16,7 0 2-16,-3 2-3 0,5 2 6 0,-1 2 3 15,4 4-9-15,-2 0 20 0,2 4-17 0,0-2 4 16,3 5-2-16,-3 5 4 0,4-4-1 0,-4 9-2 16,0-2 0-16,-2 3 1 0,-3 5 9 0,0 0-8 15,0 0-3-15,-1 4 2 0,1 1 6 0,-2 3 0 16,4 3-5-16,-3-1 5 0,1 3 2 0,-4 1-6 15,-1 0 2-15,-1 4 1 0,1 1-2 0,-4-2 2 16,0 0-1-16,-2 0-2 0,-1 0-1 0,1 0 4 16,-2 0-4-16,-1-5 2 0,1 0-4 0,-2-2 1 15,2 0 0-15,-1-4 6 0,0-1-6 0,0-2 6 16,0 1 4-16,0-4 12 0,0 4-24 0,0-4 6 0,0 0-2 16,0 0 1-16,-2-17 0 0,2 7-8 0,0-3 8 15,0-4 1-15,2 0-4 0,0-3 9 16,0 1-5-16,3 0 3 0,0 0 5 0,3-7-6 15,0 8 1-15,4-5-7 0,-1 8 9 0,-2-1-2 0,2 4-11 16,-2 3 15-16,1 1-7 0,0 2 1 16,-2 2 4-16,1 0-8 0,1 2 4 0,-2 4 3 0,-2 1 3 15,3 2 5-15,0 2 3 0,0 3 3 16,-1 1-6-16,-3-1 15 0,2 7-5 0,-1 0-10 0,-3 2 10 16,0-1-7-16,0-1-3 0,-2 3-1 0,2-2-2 15,-1-1-9-15,1-1-41 0,-2-3-54 0,4-1-55 16,-1-1-65-16,1 0-93 0,-1-5-1021 0,5-2 439 15,0-2 294-15</inkml:trace>
  <inkml:trace contextRef="#ctx0" brushRef="#br0" timeOffset="3504.35">5048 5109 168 0,'0'0'179'0,"0"4"-21"0,0-4-12 16,3 7-9-16,-1-6-11 0,1 2-4 0,-1 2-8 16,1 1-7-16,-1 0-5 0,2-2-7 0,0 1-4 15,0 0-7-15,1-1-7 0,3 2-1 0,-2-1-11 0,1 1-2 16,2-3-7-16,-1 0-2 0,4-1-6 0,0-1-2 16,0 0-1-16,5-1-5 0,-2-1 2 0,2 0-5 15,2-6-1-15,-3 4 3 0,0-3 6 0,-4 0-1 16,3-2-1-16,-2-4-4 0,1 0-3 0,-3-2 5 15,-1 0-1-15,-1-1-1 0,-1-2 8 0,1 3 2 16,-3-1 16-16,2-1 8 0,-7 6 6 0,3-2 7 16,-4 2 22-16,0 2 10 0,0 1 12 0,0 0 2 15,-3 0-14-15,1 4-8 0,-2 1-11 0,0 0-11 16,4 2-11-16,-12 0-8 0,3 2-5 0,-2 6-5 16,1-1-11-16,-5 3-6 0,2 3-2 0,0-3-6 15,3 3-3-15,0 2-13 0,1-1 0 0,5-2-15 16,1 2-11-16,2-1-8 0,2 3-14 0,5-4-10 15,-1-2-12-15,6 5-6 0,-1-6-6 0,6-1-1 16,0 2 1-16,1-4 5 0,2-1-1 0,0 0 7 16,-1-4 1-16,4-2 8 0,-3-1 1 0,-1-3 5 15,0 1 7-15,-4-2-2 0,-1-2 4 0,-3 2 6 16,-1-5 4-16,2-1 4 0,-4 3 6 0,0-8 2 16,-1 5 7-16,2-1 8 0,-4 0 5 0,0 1 5 15,3 2 17-15,-4 0 0 0,0-1 0 0,2 2-1 16,3 1-3-16,-5 2-3 0,5 1-3 0,-3 1-4 15,4 1 2-15,4-1-7 0,-3 3-2 0,3 1 7 16,-1 2-10-16,-2 1 0 0,2 0-2 0,-1-2 1 16,3 7-1-16,-3-4-3 0,0 2-2 0,0 2 3 15,-3-2-1-15,-1 4-3 0,-1 0 6 0,0-1-4 16,-4-1 1-16,0 5 2 0,-4-1 0 0,0-1-7 16,-3 1-1-16,-3 5-9 0,0-2-21 0,-2 2-30 0,-1-2-30 15,2-1-35-15,0 1-37 0,-4-3-53 0,7-5-46 16,0 1-770-16,0-4 343 0,5-1 230 15</inkml:trace>
  <inkml:trace contextRef="#ctx0" brushRef="#br0" timeOffset="3798.41">6022 4906 70 0,'-4'-5'277'0,"-4"2"-14"16,2-1-5-16,-4-1-6 0,3 2-2 16,0 2-21-16,-5 1-17 0,-6 2-16 0,7 3-13 0,-7 3-14 15,3 0-12-15,-3 3-12 0,0 0-10 0,1 4-13 16,3-1-11-16,4 1-7 0,-3 2-5 0,7-1-11 16,-2 0-3-16,3 0-13 0,5 1-2 0,0-2-12 15,1 2-6-15,4-1-4 0,2 1-6 0,3 0 0 16,0-5-2-16,4 3-7 0,2-4-8 0,0-2-29 15,2 2-25-15,3-4-30 0,4 3-39 0,-4-5-36 16,8 1-42-16,-1-5-31 0,3-2-37 0,-3 0-736 16,0-4 328-16,4-2 216 0</inkml:trace>
  <inkml:trace contextRef="#ctx0" brushRef="#br0" timeOffset="5688.34">6461 4821 211 0,'-2'-5'285'0,"-2"-4"-16"16,-3 6-18-16,0-1-17 0,2 0-21 0,-2 3-21 16,7 1-15-16,-13 5-15 0,2 2-8 0,2 0-10 15,-3 5-4-15,1 1-13 0,0 3-14 0,-4 6-11 16,5-4-8-16,0 0-6 0,0 4-11 0,1-4-8 16,3 0-4-16,-2 2-7 0,7-1-5 0,0 0-7 15,2 1-5-15,3-1-2 0,2-2-6 0,2-2-7 16,1 1-17-16,3-3-13 0,0-1-16 0,3-3-17 15,3-1-7-15,1-1-10 0,1-2-2 0,9-5 6 16,-1 2 5-16,-6-6 4 0,7-4 4 0,2-2 3 16,-2 1 4-16,1-11 5 0,-4 3 2 0,-4 0 3 15,1-4 7-15,-5-1 5 0,-4-2 6 0,0-3 17 0,-5 3 8 16,-2 0 8-16,-5-3 14 0,-2 1 14 16,-1 1 8-16,-3-1 12 0,-1 9 39 0,0-2 24 15,-2 2 32-15,-3 0-15 0,1 2-8 0,0 2 7 16,0 4-6-16,4 0-14 0,0 4-3 0,1-1-15 0,0 0-16 15,0 3-10-15,3 1-12 0,-1-1-9 0,2 3-9 16,0 0 2-16,0 0-18 0,-13 8-1 0,10 1-9 16,2 2-2-16,-3 3-3 0,-1 3-3 0,2-1-2 15,-1 4 2-15,0 2-2 0,0 0-11 0,1-1-12 16,3 0-11-16,0 5-6 0,0-8-18 0,2 2-11 16,-1-3 15-16,1 0-30 0,1-4-9 0,3 2-10 15,-1-2-1-15,4 1 3 0,-1-6-5 0,0 1 3 16,2-4 3-16,0 0 8 0,0-3 5 0,2-1 8 15,1-1 1-15,-2-3 11 0,2-1 5 0,1-2 7 16,0-3-6-16,0 1 7 0,-1-2 5 0,0 0-3 16,1-1 7-16,-3-1 1 0,1 5 2 0,-3-3 3 15,2 3 6-15,-1-3 2 0,3 6 3 0,-5-3-9 16,2 2 6-16,-4 1 0 0,6 0 3 0,-7 1 0 16,5 3-3-16,-2 0 3 0,1 0 4 0,-4 3-9 15,8 1 1-15,-3 4 7 0,1-2-1 0,-3 4-3 16,1 3 4-16,1 1-7 0,-1 0 12 0,0 1-11 15,0 0 4-15,3 2 0 0,-1-2-1 0,-2-1 0 16,1 0-1-16,3 1 4 0,-4-1 0 0,4-4-8 16,-4 0 4-16,5-1-4 0,-4-2-2 0,3 0-4 0,1-3 9 15,-3 0-7-15,7-3-3 0,-1 0 6 16,1-3-3-16,-5 0 0 0,4-3 1 0,-2-2 3 16,1 1 0-16,-2-3-1 0,3 2-3 0,-6-8 8 15,3 1-3-15,-1-1 2 0,-3-2-1 0,-3-1 5 0,-2 0 1 16,0-1-3-16,-2 2-2 0,-3-2-1 0,1 3 6 15,-2-1 20-15,-3 1-2 0,0 4 14 0,-4-4 4 16,3 7 3-16,-4-2 0 0,3 5 1 16,-2-1-3-16,-2 3-7 0,1 1-2 0,1 3-4 0,-6 0 0 15,1 5-8-15,3 3 2 0,-6-1-3 0,0 5 10 16,2 0-18-16,1 2-1 0,2 1-2 0,2-2 1 16,2-2-2-16,2 1-4 0,-1 3-12 0,5-6-5 15,1 1-12-15,0 2-2 0,3-2-7 0,0-2-1 16,3 1-6-16,0-2-5 0,0-4 2 0,4 2 1 15,0 0 4-15,2-4 4 0,1 2 4 16,0-3 2-16,0 0 3 0,0-2 3 0,-1 1 4 0,-1 0 3 16,-2-2 1-16,-1 3 5 0,2-5 7 0,-2 3-1 15,-3 0 11-15,0-2 15 0,-1 2-15 0,1-1 5 16,-1 0-4-16,0-1 7 0,0 3-8 0,-2-3-4 16,-2 4 4-16,4-2-7 0,1 0 7 0,-5 2-6 15,4-3 3-15,-4 3 2 0,0 0-7 0,7 0 0 16,-7 0 3-16,0 0 1 0,0 0-2 0,8 0 0 15,-8 0 6-15,5 2-6 0,-5-2-5 0,4 1 12 16,-4-1-5-16,0 0 1 0,0 0-1 0,13-5 2 16,-8 0-1-16,1 1 1 0,2-4-3 0,2 2 5 15,-3-1-10-15,-1-2 9 0,3 0 0 0,-3 1 0 16,2-1 1-16,-2 1 9 0,1-1 6 0,3 2 7 16,-4 1-5-16,2-1 7 0,0 0 1 0,-3 2-6 15,4 0 9-15,-4 1-14 0,4 0-2 0,-1 2 1 16,-1-2-1-16,0 4-2 0,-1 0-4 0,1 1-3 15,0 0 3-15,-2 3 0 0,2-1 7 0,-4 2-12 16,5 0-4-16,-4 2 6 0,5 1-1 0,-5 2-5 16,1-2 1-16,-3 3-5 0,2 0 8 0,-1-4-2 0,-2 4-3 15,3 0 5-15,-3-4 1 0,0-2-2 0,1 3-1 16,-1-3 6-16,0 0-12 0,-1-1 3 0,1-1 4 16,-1-3-4-16,0 5 1 0,0-5-2 0,3 3 1 15,-3-3-1-15,0 0 5 0,0 0-3 0,16-8-6 16,-10 3 5-16,4-1-1 0,-4-2-1 15,3-2 1-15,2 0 3 0,-1-1-10 0,0-2 10 0,0 3-2 16,-2 2-1-16,1 0-2 0,-4 3 0 0,0-2 2 16,3 2-3-16,-3 2-1 0,0-1 11 0,2 1-11 15,-1-2-4-15,-1 3 4 0,0 2 0 0,1 0 3 16,-6 0-2-16,10-2-2 0,-4 4-2 0,-2 0 6 16,2 1-2-16,-1 0 3 0,0 1-6 0,1-2 7 15,2 1 1-15,-1 1-5 0,-1-3 1 0,4 4 1 16,-1-2-3-16,0-2-2 0,2 2 4 0,1-2 2 15,-3-1-4-15,4-1 3 0,-3-2 15 0,-1 1-19 16,4-2 5-16,-4 0-4 0,0 0 7 0,1-3-7 16,-2-1 9-16,-2-1 0 0,2 1 11 0,-1-2-15 15,-3-1-3-15,0 0 8 0,0 0-9 0,-2-3 3 16,-2 5-1-16,2-2-2 0,-5 1 3 0,0 1-6 16,2 1 8-16,-3 2-3 0,2 0-5 0,-2 1 1 15,-2 3 3-15,1 0-2 0,-2 2 1 0,7 0 4 16,-20 7-7-16,11-1 3 0,0 2 7 0,-5 5-10 0,5 1 0 15,0 3 0-15,-3-1-1 0,7 0 4 16,0 1-4-16,3 1 8 0,-1 0 0 0,3 2-3 16,0-2 0-16,0 1 4 0,1 1-3 0,3-1 3 15,-3 5-1-15,3-6-3 0,0 1 0 0,0-2 4 0,2-1 9 16,-1 3 1-16,3-3-12 0,-4 5-11 16,4-4 7-16,-1 1 2 0,1-1-1 0,-3 0-8 15,1 1-1-15,0-3-4 0,-2 1 5 0,0-1-1 16,-2-3-8-16,-1 0-5 0,-1-2-6 0,-1-3-4 0,-1 3 0 15,1-4 3-15,-2 0 2 0,1-1 1 0,-3-3-1 16,1 1 8-16,-1-2 0 0,5-1 0 0,-13-1 5 16,7-2 1-16,-2-1 0 0,2-4 1 15,-2-1 6-15,-1 3 5 0,4-3-5 0,0-8-5 0,1 7 3 16,2-6 2-16,2 3 0 0,2-6-3 0,-2 2 14 16,8 0-11-16,-3 0 0 0,5-1 3 0,3-5-1 15,5 1 3-15,0-2-4 0,2 3 5 0,3-1-4 16,1 1 0-16,-2-1 1 0,2 0 3 0,3 0-1 15,0-1 1-15,0-3-1 0,-5 5 3 0,3 1-3 16,-2 0 5-16,-1 1-2 0,-3-1 2 0,-5 9 9 16,-5 1 7-16,0 3 3 0,-4 0 9 0,-2 1-4 15,3 0 14-15,-6 2 15 0,1 0-7 0,2 1-4 16,-3 3-2-16,0 0-1 0,0 0-1 0,-24 7 0 16,8 2 1-16,-3 2 2 0,-4 6 0 0,3 2-5 15,-2 1 8-15,4 2-3 0,7-5-7 0,-1 5-3 16,3-5 5-16,7-1-6 0,-1 2 0 0,7-2 0 15,0-4-3-15,2 4-7 0,3-3 3 0,5-3-1 16,3 0-4-16,2-2-15 0,7-2-38 0,2-1-54 16,0-2-52-16,1-6-76 0,4 3-92 0,-2-6-1080 0,5-2 462 15,1-1 308-15</inkml:trace>
  <inkml:trace contextRef="#ctx0" brushRef="#br0" timeOffset="7499.1">8541 4976 266 0,'2'5'241'0,"3"-1"-21"0,0-1-22 0,2 1-21 16,-1 1-17-16,2 0-14 0,3-1-14 0,-3 3-14 15,4-3-11-15,1 1-11 0,4-2-8 0,1 1-7 16,1-2-8-16,-1-1-3 0,5-2-5 0,-1 1-5 15,4-2-2-15,0-3 2 0,-3 1-5 0,-2-2-6 16,-1-1-4-16,-2 2-2 0,1-5-6 0,-2 3-3 16,-2-4-4-16,3-2-1 0,1-6-4 0,-7 5-1 0,0-7-3 15,-1 3 0-15,0-4 0 0,-3 3-7 16,-2-8 0-16,-2 2 10 0,-1 7 21 0,-3 3 17 16,0-2 6-16,-2 5-2 0,1 1-1 0,-3 1 4 0,0 0-1 15,-1 2-6-15,0 1-3 0,-1 2-1 16,1 1-11-16,-2 3 0 0,1-2-11 0,-2 3-3 15,1 4-7-15,-4-2-2 0,5 3 1 0,-4 2-3 0,2 3-4 16,2-2-5-16,2 1 2 0,0 0-3 0,0 1-4 16,4 0-1-16,0-1-8 0,4-1 2 0,1 1-4 15,4-2-2-15,4 1 11 0,0-3-12 0,1 1-3 16,3-3-4-16,1 0 1 0,0-1 0 0,1-2 1 16,-1-2 8-16,4 0-10 0,-3-1 4 0,-1 1 3 15,4-6-3-15,-4 3 3 0,0-2-1 0,-2 1-2 16,0 0 4-16,-4-1 2 0,-1 4 0 0,-5-2 5 15,-1 3 4-15,3 0 3 0,-4-1 0 0,-1 0-3 16,1 1-1-16,-4 2-1 0,8-1-3 0,-8 1-1 16,0 0 2-16,6 5-3 0,-2-1 3 0,-4 0 1 15,1 2 8-15,-1 3-12 0,4 1 5 0,-4 0-2 16,0-1 0-16,0 3 0 0,4 0-3 0,1 1 4 16,-1-2 3-16,0-1-10 0,2-1 4 0,-1-1-2 15,3 1 4-15,1-3-6 0,1-1 1 0,-1 1 1 16,3-3-2-16,0-2 4 0,0-1 3 0,3-1-6 15,-2-2-1-15,-1-4 4 0,7 0-1 0,-3-3 2 16,-2 1 0-16,0-1 0 0,-1-3-1 0,0 4-2 16,-2-5 5-16,-3 4 11 0,1 2 10 0,-1-2 12 0,-3 1 24 15,0 2 14-15,-1 1 0 0,0 0 0 0,0 1 2 16,-2 1-2-16,1 1-21 0,-1-2-5 16,-2 5-8-16,3-1-11 0,-3 1 5 0,0 0-8 15,0 0 4-15,0 0-2 0,-3 13-10 0,3-5 0 0,-2 1-2 16,0 0-5-16,1 3 0 0,1 1-15 15,1-3-20-15,1 2-12 0,0-2-10 0,1 1-16 0,-1 0-5 16,1-3 4-16,2-1 5 0,0-1 3 0,1-1 3 16,2-2 7-16,0 0 2 0,3-2 6 0,1-2 2 15,1-2 9-15,-3-2-2 0,2 0 6 0,5-6 1 16,-2-3 0-16,-2 2 7 0,1-5 0 0,-1 1 9 16,0-1 6-16,0 2 3 0,-3-2 6 0,0 3 14 15,3-1 1-15,-4 1 8 0,0 4-3 0,2-2-2 16,-4 3-4-16,1 3-5 0,0-2 9 0,0 4-16 15,2 0 2-15,2 1-5 0,-1 3-3 0,-1 3 5 16,3 1 6-16,-4 0-9 0,5 4-6 0,-5-3 4 16,-1 5 3-16,-2-1-4 0,3 1 0 0,-5 1-1 15,0 0 3-15,-3 2-4 0,4 1 6 0,-7-2-5 16,2 2-2-16,-4-4 0 0,-1 6-2 0,-2-6-2 0,-3 0-7 16,6 2 9-16,-5-5-4 0,4 3-3 15,0-4-3-15,0 2 7 0,1-4-2 0,0 2-2 16,0-1-1-16,1-1-1 0,0-1-1 0,0 1-3 0,2 0-3 15,-3-2 1-15,4 4 1 0,0-2 1 0,4-2 1 16,-3 3 4-16,3 0 4 0,4-2-2 16,-3 1-2-16,4-1 4 0,1-2-3 0,2 0 10 15,-1 3-10-15,2-4-1 0,5 0 6 0,-1-2-6 0,3-1 6 16,-2-1-3-16,2 0 3 0,2-2-1 0,2-5 2 16,-1-1-1-16,4-1 0 0,-4-2-2 0,-1-2 2 15,-3-1 2-15,-1-3 8 0,-3-3-7 0,-1 1 2 16,-1-5 3-16,-5 0 4 0,-1-5 4 0,-1 3 4 15,-4-1 5-15,-1-1 18 0,-1 3 24 0,-1 0 22 16,-1 4 18-16,-2 4 21 0,1 4 1 0,1 5 10 16,-2-1 3-16,-1 3-5 0,2 0-13 0,-1 4-11 15,2 2-17-15,0-3-9 0,0 4-11 0,1 0-10 16,1 3-7-16,0 0-7 0,0 0-7 0,-13 10-3 16,8-4-4-16,0 3-2 0,-2 5-9 0,3-2 1 15,0 5-7-15,-1 0-6 0,0 2-19 0,3-1-21 16,1 1-15-16,-2 0 5 0,3 0-14 0,0-1-5 15,0 1-11-15,3-2-4 0,-2-5-13 0,1 2-8 0,3-6 3 16,-1 3 6-16,1-3 15 0,0-1-4 0,1-4 11 16,4-1 6-16,-3-1 4 0,4-2 10 15,-1 1 6-15,1-5 2 0,2 2-5 0,5-6 4 16,-4 5 5-16,4-2 6 0,-1-1 0 0,2-1 4 0,-1 2 3 16,-2 1-1-16,1 3 2 0,0-3 7 0,-3 5 0 15,2-3 1-15,2 3-5 0,-6 0 4 0,4 0 8 16,-3 5-13-16,-2-2 7 0,1-1-1 0,-2 3-1 15,0 1 0-15,-2-1 8 0,-4 1-9 0,0 4 4 16,-3-1 5-16,-1 1-3 0,-1 1 2 0,-7 3 4 16,0 0 2-16,-3 0-1 0,-2 0-4 0,-10 2-4 15,2-1 5-15,4-4 2 0,-2 1 2 0,-6 0-2 16,10-2 6-16,1-4-5 0,3-1-9 0,0 2 3 16,1-1-1-16,1-3 5 0,5 1-7 0,-1 1 1 15,1-2 1-15,0 3 0 0,2 1 1 0,2-2-1 16,2 1 4-16,2 1 1 0,4 1 1 0,1 1-3 15,7 0-1-15,0 0 4 0,2 1 2 0,0 0-3 16,2-2-2-16,4 4 3 0,-5-3-5 0,2-2 5 16,3 4-1-16,-5-5 3 0,1 2-5 0,-1 0 2 15,-1 0 0-15,-3-2 12 0,1 1-12 0,0 0 0 16,-4-1-1-16,-1-2-13 0,-1 1-25 0,-2 0-15 16,-1-1-16-16,-1 0-16 0,-3-1-17 0,0 1-22 15,-3-4-36-15,-6 4-65 0,6-4-76 0,-16-3-828 0,3 1 376 16,-3-8 250-16</inkml:trace>
  <inkml:trace contextRef="#ctx0" brushRef="#br0" timeOffset="7618.81">9898 4560 114 0,'-4'-2'261'0,"4"2"-104"0,-3-3-121 16,3 3-226-16,0-5 64 0,0 5 42 0</inkml:trace>
  <inkml:trace contextRef="#ctx0" brushRef="#br0" timeOffset="11514.77">11749 4582 256 0,'1'-2'251'0,"-1"2"-26"0,0 0-21 16,0 0-22-16,0 0-15 0,12 7-11 0,-8-1-7 16,-3 2-11-16,2 2-7 0,-2 0-8 0,1 6-8 15,4-1-4-15,-5 1-8 0,0 4-10 0,-1-3-8 16,1 0-6-16,-2 2-7 0,1 1-8 0,-1-1-6 0,1 2-5 15,-1-3-4-15,1 1-6 0,1-2-4 0,-1-2-6 16,1 0-2-16,0-4-1 0,3-1-3 0,-2 0-3 16,1-3-4-16,0-2 1 0,-2-1 0 0,0 0-1 15,2-3 3-15,-3-1-7 0,0 0-4 0,4-12 1 16,-3 5-2-16,0-7-2 0,-2-4 0 0,0-8-1 16,-2-1-1-16,-1-4-2 0,-1 2 6 15,4-2 14-15,0 0 9 0,0 1 6 0,-2-4 4 0,2 3 3 16,-1 0 4-16,2 3-2 0,0 2-10 0,3 7 4 15,1-2 6-15,1 3 0 0,-1 1-6 0,1 2-7 16,0 3 0-16,0 1-4 0,2 3-1 0,0 0-5 16,-3 3-5-16,2-1 3 0,-2 3-8 0,5 0-2 15,-1 3-5-15,-1 1 2 0,1 1-1 0,1 4 2 16,1 2-3-16,-1 1 4 0,-1 1-10 0,7 4 11 16,-7 3-11-16,1 1 4 0,0 0-6 0,-3 0 4 0,2 9-1 15,-4-8 2-15,1 0 2 0,-2-1 0 16,0-5-1-16,1 2-5 0,-1-2-3 0,-2-2 2 15,0-3-3-15,2-2-2 0,-3 0 2 0,1 0 2 0,-1-2 6 16,0-4 4-16,0 3-4 0,0-3-4 0,0 0-2 16,0 0 1-16,0 0-1 0,-5-17 6 15,2 7-4-15,2-3-2 0,0-4 2 0,1 1-3 16,-2-5 0-16,5-4 3 0,0 1 0 0,2-1 0 0,0 6 4 16,0 0-6-16,5-3-5 0,-1 5-8 0,0 2-4 15,2 1 1-15,-2 0 3 0,0 4 0 0,4 2 5 16,-4 1-9-16,0-2 9 0,1 4-3 0,-1 0-6 15,0 1 4-15,0 3 6 0,4 1 0 0,-3 1 1 16,0 3-4-16,3 3 2 0,0 1 3 0,2 3 16 16,-3 2-17-16,2 1 2 0,-3 2 2 15,0 0 0-15,4 7 2 0,-4 5-2 0,2-1 4 0,-3 1-2 16,3-1 4-16,-4 0-1 0,0-1-3 0,-1 3 1 16,-1 0 1-16,1-3 2 0,1 0-1 0,-1 1-4 15,-1-8-4-15,1 4-10 0,0-3-7 0,-1-2-16 16,3-2-10-16,1 1-7 0,-2-5-9 0,0-1-9 15,3-1 0-15,-3-3-8 0,4 1-4 0,-3-3 0 16,4-2 3-16,-3-3 3 0,2 0 5 0,-1 0 2 16,1-6 14-16,1 2 3 0,0-5 5 0,0 0-3 15,0-2 13-15,0-5-1 0,-5 2 5 0,1-2 6 16,4-9 2-16,-6 8 5 0,-3-2-1 0,3-1 4 16,1-4 2-16,-3 6 7 0,2 0 6 0,-5 0 29 15,-2 4 18-15,0 2 6 0,-2 1 6 0,0 1-3 16,-2-1 5-16,-2 5 2 0,1-1-8 0,3 2-2 15,-7 2-7-15,4 2-4 0,4 1-4 0,-13 4 0 16,4 3-5-16,-5 3-3 0,5 4-5 0,-3 1-1 16,-5 7-1-16,8-6-2 0,0 1 1 0,3-2 1 15,-1 1-6-15,6-1 0 0,1 2-4 0,0 0-2 16,1-5 1-16,3 0-6 0,0 0-5 0,5-3-3 16,0 1-1-16,1-3-1 0,2-1 1 0,6 1 1 15,-1-5-3-15,0 1 4 0,-2-3 2 0,-2 0-1 16,2-3 0-16,-2 1 3 0,0 0 1 0,1-4 1 15,-4-2 10-15,3 3-12 0,-8-3 1 0,3 1 5 0,-3-1 9 16,0-1 5-16,0 2 2 0,-1 0 6 0,-1 2-2 16,-1 0-7-16,1-2 3 0,-2 2-5 0,2 0 2 15,-2 2-5-15,0-1 0 0,0 1-1 16,-1 3-2-16,3-5-4 0,-3 1 2 0,0 4 3 16,0-5-5-16,0 5 0 0,0-3-3 0,0 3 0 0,0-7-3 15,0 3 0-15,3 1 4 0,-3 0-4 16,3-1-2-16,-1-1 1 0,-1 2-2 0,0 0 0 0,2-2 1 15,-2 3 1-15,3-4-1 0,0 5 0 16,1-3 1-16,0 3-2 0,1-1-4 0,-1 0 2 0,-5 2 1 16,13 2-1-16,-4 1 2 0,1 1 0 0,-2 3 3 15,0-2 1-15,3 2-3 0,-2 3 4 0,0 0-3 16,-1-1 0-16,-1 1 3 0,1 5-2 0,1-5 0 16,-5 1 2-16,2-1-4 0,-1 2 5 0,3 0-3 15,-7-4 0-15,3 3 1 0,-1-1 1 0,-2-3-1 16,3-2 2-16,-2 1-2 0,-2-2 0 0,0-1 9 15,0-3 0-15,3 4-4 0,-3-4 0 0,0 0-1 16,0 0-2-16,0 0 12 0,0 0-11 0,0-19 1 16,0 10-4-16,1-2 4 0,2-3-4 0,-2-2 1 15,3-2 0-15,1 0 1 0,0-1-1 0,-1 3 0 16,6-3-4-16,-1 4 6 0,-2 3 13 0,4-2-17 16,-2 6 3-16,0-1-1 0,0 3 1 0,1 0 0 15,-1 1-7-15,0 0 6 0,4 3-1 0,-4 2-3 16,3 0 8-16,1 4-7 0,-5 1-2 0,2 0 1 15,-1 2 0-15,0 2 3 0,1-1 0 0,-1 2 0 16,-1 0-3-16,0 2 5 0,-1-1-8 0,1 3 14 16,-2-2-8-16,-1-2 2 0,7 3 1 0,-5-2 0 15,0-3 10-15,-1 2-12 0,2-2-1 0,1-3-3 16,-1-1 6-16,1 4-7 0,1-6 1 0,1 0 5 16,0-2-2-16,-1 0 2 0,1 0-2 0,-3-2-1 15,2-1 4-15,0-2 1 0,-1-1-3 0,1 2 3 16,-2-5 9-16,1 0-12 0,0 0-2 0,-4-4 2 15,3-2-1-15,-4 5-2 0,1-2 3 0,-4-1-2 16,2 4-1-16,-2-4 2 0,-2 5-2 0,-2-2 0 16,1 7-4-16,-5-6 4 0,1 5-4 0,-1 0 4 0,0 3-3 15,-1 1 0-15,0 1 0 0,-1 0 3 16,-1 4-2-16,1 2 1 0,0 0-4 0,-1 2-3 16,1-1-9-16,3 1-3 0,-1-1-4 0,1 1 3 15,0-1-2-15,4 1-3 0,-2-4-6 0,2 0-11 0,1 0-6 16,1 2-8-16,0-3 3 0,1 0 3 0,-1-2 0 15,2 1 7-15,-2-3 4 0,4 3 7 0,-4-3 3 16,11-1 3-16,-11 1 4 0,12-5 2 16,-7 3 1-16,3 2 5 0,-3-3 0 0,4-1 6 0,-4 3-5 15,-1-1 6-15,1 1 1 0,-5 1-2 0,10-1 1 16,-6-2 2-16,-4 3-2 0,0 0 7 0,9 0 1 16,-4 3 2-16,-1-1 3 0,5-1 2 0,-4 0 1 15,1 0-2-15,1 1 0 0,-1-1 4 0,2 1-4 16,-4 0 1-16,2-2 1 0,1 0 0 0,0 0 4 15,2-2-5-15,-1 1 0 0,0 0 0 0,3-3-2 16,-1 1 2-16,2-1 4 0,2-1-4 16,1-2-2-16,-3 1 3 0,-1-1-1 0,3-3 1 0,-4 2-1 15,1-2 4-15,-5 2 6 0,7-6 12 0,-8 7 3 16,0-5-4-16,1 5 4 0,-3-4 5 0,1 5 1 16,-3 1 6-16,-1-1 0 0,1 2-2 0,-1 0-5 15,0 4-6-15,-1-5-5 0,1 5-4 0,0 0-1 16,0 0 0-16,-10 9-2 0,6-3-5 0,-1 3 3 15,1 4-2-15,-1-2-4 0,-4 5 1 0,5 9 1 16,2-5-4-16,-5 3-1 0,6 4 4 0,-3 1-3 16,4 0-2-16,1 1 1 0,3-2 0 0,-1 1 8 15,3 2-4-15,1-4-1 0,-2 3-7 0,1-2 7 16,2-2-2-16,-3-6-10 0,6 8-5 0,-3-4-10 16,5 2 6-16,-4-9-12 0,0 1-2 0,1-2-2 15,-4-3-12-15,4 0-1 0,-4 0-3 0,-3-2-1 16,1-2 4-16,0 1 2 0,-4-1 0 0,-2-2 2 15,-1-2 6-15,-1 4 1 0,-1-5 2 0,-4-1 1 16,0 0 2-16,-1-1 2 0,0-2 1 0,-3-3 8 16,0 1 1-16,2 1 3 0,0-5 2 0,1 2 8 15,5 0 9-15,-4-2 2 0,4-2 6 0,4-2-4 16,-2 2 0-16,7-1 1 0,0 0 2 0,1-5-2 16,5 4-3-16,3-4 0 0,2 1-3 0,5-6-1 15,1 2 3-15,2 1-5 0,0 0 2 0,2-1-1 0,1-1-4 16,1 0 3-16,4-3 1 0,-4 2-8 0,1-5 4 15,0 4-1-15,1-3 6 0,-2-2-6 16,-4 3-1-16,3-4 2 0,-6 2-2 0,-1-1-2 16,-3-2 2-16,-5 5 2 0,2 0 4 0,-5 4 15 0,-1 1 21 15,0 0 3-15,-4 1 2 0,-1 5 6 0,-2 0 18 16,0 3 15-16,0 1 0 0,0 3-7 16,-2-2-10-16,0 5-6 0,2 2-7 0,0 0-8 15,-19 7-5-15,10 3-4 0,-4 4-3 0,0 7-5 0,2-4-2 16,2 8-5-16,1-4 0 0,4 5-2 0,2-1-2 15,2-6-6-15,2 6-6 0,2-6-8 0,0 0-5 16,1-1-13-16,6 0-8 0,-3-2-7 0,3-2 9 16,2-2-16-16,2 0-2 0,-5-5 2 15,5 0-5-15,4 0 9 0,-3-4-2 0,-2-3 1 0,1-2 7 16,3-3 2-16,-4-2 12 0,1-3-10 0,-2-1 6 16,-1-3-1-16,-2 0 12 0,-1-3 12 0,-1 0 0 15,-1-2 22-15,-1-5-1 0,0 4-1 0,-1 1 2 16,0 0 8-16,0 0 0 0,4 4-8 0,-3 0 6 15,1-2 1-15,-1 7 6 0,2 1-7 0,-2 2-3 16,2 2-2-16,-2-2-4 0,4 2-4 0,-2 5-4 16,-2 0 5-16,3 0-11 0,4 2 17 0,-4 2-22 15,4 4 10-15,-3 1-6 0,2-3-1 0,2 8 3 16,-5-5-4-16,2 2 0 0,1 3 0 0,-5-4 2 16,1 0-1-16,2 4-5 0,-4-4 3 0,-2 0-8 15,3-1-1-15,-3 1-3 0,0-4 4 0,-2 0-3 16,2-1 11-16,-2 0-12 0,0-1 6 0,-2-4-4 15,1 3 6-15,-1-3-7 0,0 0 4 0,0 0 5 16,0 0-5-16,-1-15 1 0,1 7-2 0,1-1 3 16,1 0 2-16,2-3-7 0,0 0 7 0,3 4 2 15,0-4-1-15,0 3 4 0,0-1 3 0,2 2 3 16,1 1-4-16,2 0 2 0,-2 1 0 0,4 2 1 16,-1 4 8-16,1 0-2 0,-1 0 9 0,2 2-2 15,-3 3-7-15,1 0 7 0,3 0 1 0,-4 2 5 16,3 3-3-16,-2-1 14 0,-2-2-15 0,-2 1-5 0,0 0-1 15,-1 1-3-15,-2 1-3 0,0-3-2 16,-2 3 3-16,0-1-2 0,0-1 1 0,-3-3 7 16,2 1-14-16,-3 0 6 0,0 1 3 0,0-2-11 15,-3-3 6-15,3 3-6 0,-1-1 10 0,-3-1 5 0,4-3-1 16,-4 2-20-16,4-2 16 0,0 0-3 16,0 0-4-16,-10-10 15 0,7 6-22 0,2-1-2 0,1-2 2 15,0-2 14-15,0-1-17 0,0-2-2 16,4 3-16-16,1-2 2 0,3-1 4 0,3 1-7 0,-2 1-2 15,3 2 2-15,-1 1 2 0,5-3 6 0,-6 5 1 16,3-1-1-16,-2 5-1 0,2-2 1 0,0 2-1 16,-2 1-2-16,3 2 8 0,-1 0 0 0,-2-1-5 15,-3 7 1-15,1-3-2 0,0 3-3 0,-3-1-1 16,1 3-3-16,-2-1-5 0,0 1-2 0,-1 1-6 16,5 1-7-16,-4-3-5 0,0 3 7 0,0-2-15 15,4-1-5-15,-4 1 1 0,2-1 8 0,2 1 6 16,2-3 1-16,-2-2-1 0,-1 1 1 0,4 1 4 15,-1-2 3-15,-1-1 5 0,4-2 2 0,-4 1 4 16,-3-2 3-16,3-1 3 0,-3-3 0 0,1 2 2 16,-1-3 0-16,4-2 2 0,-2-1 3 0,-3 0 9 15,2-2-6-15,1 2-2 0,-3-6 1 0,2 1 3 16,-3-2 1-16,3-3-1 0,-3 0 5 0,0 1 0 16,-2-1 9-16,-1 4 9 0,-2-2 3 0,-1 3 5 15,-3-1 10-15,3 6 0 0,-4-4-5 0,-3 4 0 16,-2-1-10-16,-2 6-1 0,1-1-4 0,-2 1-1 15,-7 8-2-15,2-2-2 0,0 2 4 0,2 2 1 16,-3 4-9-16,3 0 0 0,2 1-3 0,2 1-3 16,3 1 3-16,3 0-11 0,1-1-10 0,1 3-13 15,1-4-6-15,6-1-15 0,1 3-13 0,0-2-5 16,1-2-1-16,2 0-8 0,1-2-9 0,1-2 7 16,0-2-6-16,2-1 10 0,0-2 4 0,-1-2 8 15,3-2 10-15,-2-1 1 0,2-2 10 0,2-5 8 16,0-1 10-16,2-1 11 0,-3-2 12 0,7-6 12 15,-1 2 5-15,2 1 7 0,-2-2 3 0,2 4 7 16,-4 2 1-16,-1 2 1 0,7-4 3 0,-6 8 2 16,-2 0 4-16,2 1 1 0,-1 4-5 0,-3-3-2 15,-4 3-6-15,4 0-3 0,-2 4-2 0,-2 2-3 16,0 1-3-16,-2 1 8 0,-1 4-9 0,1-1-4 0,0 3-3 16,-3-2 3-16,-3 2-1 0,0 3-2 15,-1 0-3-15,-1-3 2 0,-1 5-1 0,-2-7 2 16,2 3-18-16,-4-3-9 0,0 2-14 0,1-5-5 15,0 1 0-15,1-4 2 0,2 2 7 0,0-5 3 0,1-1 4 16,-3 5-1-16,3-5 4 0,0 0-1 0,0 0 1 16,-1-16 1-16,4 9 4 0,-2-4 0 15,3 1-6-15,1-3 10 0,5-2 1 0,-1-1 3 16,1 1-1-16,9-3 3 0,-5 4 0 0,3 1 4 0,-2 1 2 16,3-1 1-16,1 4-1 0,-6 0 3 0,-3 4 2 15,2-2-4-15,-3 5 1 0,1 2-3 16,-2 0-3-16,-1 0 4 0,0 0-4 0,-2 6-2 15,0-2 5-15,1 0-2 0,1 4-1 0,-5-1 2 0,0 3-1 16,1 0 3-16,0 1-4 0,1-1-6 0,0 0-13 16,1-1-6-16,-1-1 1 0,-1-1 6 0,1-2 1 15,0 0 0-15,1-1 5 0,4-1 5 0,-3-1-2 16,2-2 6-16,1-2 5 0,0-1 4 0,1-3 0 16,-1-2 8-16,3 0 8 0,-3-5 13 0,-3-2 6 15,3 1 2-15,-1-4 7 0,2-7 5 0,-2-1-1 16,0 0 5-16,1 1 4 0,-1-1 10 0,1-1-6 15,0 10 18-15,-5 0 14 0,0 1 2 0,1 3 4 16,-1 4 1-16,-3 1-6 0,2 2-6 0,-2 0-20 16,0 2-6-16,1 2-12 0,-2 2-1 0,0 0-13 15,0 0 7-15,3 17-13 0,-2-7-10 0,1 7 4 16,-5 1-1-16,3 1 4 0,-1 10-8 0,1-2-2 16,-2-1-5-16,2 1-6 0,-3 2 4 0,4 0-3 15,1-2-11-15,1-1-27 0,4-1-55 0,-4 0-40 16,6 0-49-16,4-2-57 0,-3-6-57 0,2-1-941 15,-1-7 408-15,5-4 272 0</inkml:trace>
  <inkml:trace contextRef="#ctx0" brushRef="#br0" timeOffset="11633.43">16233 4611 157 0,'-3'0'329'0,"3"0"-36"0,0 0-45 0,0 0-51 16,16 6-58-16,-1 0-60 0,3 1-66 0,13 1-96 15,-6 4-375-15,3-5 152 0,-1 0 102 0</inkml:trace>
  <inkml:trace contextRef="#ctx0" brushRef="#br0" timeOffset="13515.16">631 6764 51 0,'0'0'272'16,"0"0"-27"-16,0 0-28 0,0 0-20 0,0 0-22 16,0 0-15-16,0 0-18 0,42-7 3 0,-22 4-14 15,1 1-12-15,6-2-14 0,5 1-11 0,2-2-8 16,2 0-5-16,4 1-12 0,-1-2-6 0,12-1-5 16,-11 4-7-16,16-6-2 0,0 3-6 0,-2 2-4 15,-3 0-3-15,0-1-4 0,8 0-4 0,-2 2 2 16,2-4-2-16,0 5-4 0,1-3-1 0,-1 1-4 15,2 0 2-15,2 0-2 0,2 1 3 0,-1 1-1 16,1-3-2-16,0 0 3 0,0-1 0 0,2 1 2 16,23-1-1-16,-26 1 0 0,3-1 1 0,25-1 1 15,-27 3-4-15,2 0 1 0,26-3-2 0,-29 2 0 16,1 0-2-16,25-1 5 0,-26 1-5 0,2 2 5 0,23-3-3 16,-24 3 1-16,2-2 1 0,26 1-7 0,-24 2 3 15,23 0-2-15,-28-2 0 0,1 3 1 16,28 1 1-16,-30-3-4 0,-2 3-1 0,38-2 3 15,-34 2-1-15,28-3 0 0,-28 0 1 0,27 1-5 16,-24 0 0-16,-1 0-2 0,27-3-1 0,-31 3 1 16,33-2-3-16,-38 3-1 0,4 0 1 0,3-1-1 15,23-3 4-15,-23 5-4 0,0-1 2 0,0-3-2 16,2 2 0-16,-1 0 4 0,2-1-9 0,28 1 5 16,-39 2 0-16,3-2 1 0,3 1-4 0,0 1 2 0,-1-2 5 15,2 0-5-15,3 0 6 0,23 1-7 0,-27-1 13 16,1-2-17-16,2 4 3 0,30-6-2 15,-33 3-1-15,2 2 4 0,24-2-3 0,-27-2 6 16,3 5-1-16,28-5 1 0,-29 3 0 0,29-1-1 16,-26-1 3-16,25-1 0 0,-28 3-3 0,28-2 1 0,-27 2-2 15,25 2 0-15,-23-3 4 0,-3 3-3 0,29 0 0 16,-29 0 3-16,29-2-2 0,-29 3 3 0,31-1-4 16,-29 1 0-16,26 2-3 0,-28-3-1 15,28 0 6-15,0 0-7 0,-28 0 3 0,29-3 0 16,-27 3-1-16,28 0-1 0,2 3 1 0,-32-3 0 0,34 0 2 15,-30 0-1-15,23 0-3 0,7 0 3 0,-34 0-2 16,33-4 0-16,-29 5 1 0,26 2-1 0,-26-3-1 16,28 0 0-16,-4 0 4 0,-28 2-5 15,1-2 0-15,28 1 1 0,-28-1 5 0,3 0-5 0,25 2-1 16,-30-1 2-16,29 0-2 0,-29 0 0 0,26 4-1 16,-24-2-1-16,1-4 9 0,27 3-4 0,-28-1-2 15,0 1 5-15,26-2-7 0,-29 0 2 0,30 2 3 16,-1 0-5-16,-27 1 3 0,28-3 0 0,-29 0 0 15,27 2 4-15,-26 0-3 0,27-1-4 0,-24-1 1 16,-2 2 14-16,33-1-11 0,-33-1-2 0,35 1 6 16,-34 0-5-16,25 1 3 0,-28-2-4 0,26 0 2 15,-25 2-1-15,0-2 0 0,1 0 2 0,24-1 1 16,-26 2-4-16,2-1 1 0,26-2 8 0,-28 3-8 16,31-1 4-16,-34 0-1 0,4-1 0 0,-3 2-1 15,2-1-1-15,4 0 5 0,22 1-9 0,-33 0 11 16,4-1-5-16,3 2 0 0,-4-2 1 0,2 0 0 15,-1 2 1-15,-1-2-2 0,-3 0-4 0,4 3 4 16,-2-1 0-16,-4-2-1 0,-4-2-3 0,-9 4 1 16,12-2-2-16,-13 1 8 0,12 0-4 0,1 0 3 15,-13-2-6-15,15 1 1 0,0-2 15 0,-3 0-4 16,-2 2-12-16,5 0 1 0,-3-3 5 0,1 3-3 16,-14-1-4-16,18-3-1 0,-4 4 0 0,-2 0 4 15,3-2 1-15,-14-1-1 0,15-1-2 0,-4 3 9 16,1-3-8-16,-12 2 1 0,15-1-4 0,-4-2-1 15,1-2-1-15,-1 5 6 0,1-3 0 0,1-1-3 16,2 0 3-16,0 1-7 0,-1-2 7 0,-2 0-2 16,2 4 0-16,-2-4 0 0,-2 2 0 0,2-1-3 15,3 1 8-15,0 0-5 0,-1-1 0 0,-2-1 1 16,3 0 1-16,-4 2-4 0,7-2-2 0,-2 1 2 16,-2-1-2-16,2 1 4 0,0-2 1 0,-1 0 0 15,1-1-4-15,-6 0 9 0,0 3-1 0,-10 0-11 16,11 0 5-16,-2 1 0 0,-10 1-2 0,-2-1 0 15,1 2-1-15,3 3 4 0,-2-3-4 0,-4 2 0 16,1-3 5-16,1 3-2 0,-2 1 3 0,-1-3-1 16,-2 3 1-16,-3 0 2 0,1 0 2 0,-7-2 5 15,-4 1-3-15,0-1 15 0,-3 2 9 0,-1-2-13 16,-4 2 0-16,1-2 17 0,-2 2 5 0,-10 0-7 16,12-1 0-16,-12 1 5 0,0 0-7 0,12-3-8 15,-12 3 2-15,0 0-6 0,9-1-27 0,-9 1-32 16,5-3-59-16,-5 3-64 0,0 0-89 0,0 0-117 15,0 0-796-15,2-12 388 0,-2 12 260 0</inkml:trace>
  <inkml:trace contextRef="#ctx0" brushRef="#br0" timeOffset="16914.79">6348 5853 162 0,'-1'-5'159'0,"-2"2"2"0,3-1-4 0,-1-1-7 16,-1 1-6-16,1 0-13 0,1-1-4 0,0 5-4 15,0-7-10-15,-1 4-5 0,1 3-10 0,0-4-11 16,0 4-8-16,0 0-8 0,0 0-12 0,0 0-6 16,0 0-3-16,0 0 1 0,9 9 0 0,-5-2-2 15,2 3-4-15,0 0 2 0,-1 2-3 0,3 1-4 16,-1-1 2-16,1 1-8 0,0 1-1 0,-3-3-7 15,2 1 0-15,-1-1-5 0,0-5 2 0,-1 5 1 16,1-7 0-16,-2 2 2 0,2 1 2 0,-1-4 8 16,1-1 5-16,2 1 10 0,0-2-2 0,3-4 3 15,1 1 2-15,1-1-4 0,3-4-4 0,1 0-2 16,2-1-3-16,1-2-5 0,-2 0-2 0,7-2-3 16,-8 1-2-16,0-2-3 0,2 4-4 0,-5-4-3 0,4 2-1 15,-1 1-2-15,-3-2-4 0,-5 5 2 16,2 0-6-16,-2 1-5 0,-4 1-25 0,2 3-19 15,-1-2-28-15,-3 1-36 0,0 2-35 0,-3 1-31 0,0 0-34 16,0 0-30-16,0 0-569 0,-17 13 268 16,0-5 178-16</inkml:trace>
  <inkml:trace contextRef="#ctx0" brushRef="#br0" timeOffset="17453.87">6220 6021 27 0,'1'-2'143'16,"-1"2"-9"-16,2-4-9 0,-2 4-12 0,0 0-13 15,2-4-8-15,-2 4-8 0,0 0-5 0,4-4-4 16,-4 4-3-16,0 0 10 0,6 0-3 0,-6 0-4 16,10 3-3-16,-6-1 2 0,3 0 4 0,-2 1-8 15,0 1 0-15,5 4-2 0,-2-1-4 0,-3-1-3 16,3 5-6-16,-2 0 0 0,3 4-4 0,-4-3-1 15,-1-2-1-15,5 5-7 0,-4-1 1 0,0 1-1 16,-1-3-3-16,0 0-2 0,1-2-2 0,-1-1-1 16,1 2 0-16,0-5 0 0,0 1 3 0,-1-2-3 15,1 0 4-15,0-2 9 0,3-1-2 0,-1 0 3 16,4-2 2-16,1-4 1 0,5-1-4 0,3-3 0 0,10-4-5 16,1-2-2-16,0-2 1 0,4 0-5 15,9-8-1-15,-9 5-6 0,-2 4 0 0,2-4-3 16,-3 4-6-16,-3 1 2 0,-1 0-5 0,-1 1 0 0,-9 4 0 15,-4 1-3-15,3-1 3 0,-6 5-1 0,-2-1-5 16,0 0 0-16,-1 2 4 0,-2 0-4 0,-2-1-3 16,1 2-2-16,-2-1 1 0,1 1 1 0,-4 2-6 15,5-1 3-15,-5 1-4 0,5-3-15 0,-5 3-42 16,0 0-64-16,4-2-93 0,-4 2-782 0,0 0 333 16,0-5 220-16</inkml:trace>
  <inkml:trace contextRef="#ctx0" brushRef="#br0" timeOffset="20882.12">3037 8107 9 0,'0'0'242'15,"-1"-6"-18"-15,1 6-8 0,1-4-21 0,-1 4-18 16,0 0-21-16,-1-4-14 0,1 4-14 0,0 0-16 15,0 0-12-15,0 0-5 0,2 14-2 0,1-8-6 16,-3 3-7-16,1 5-2 0,-2 1-2 0,1 2-8 16,1 2-3-16,-1 0-7 0,0 0-2 0,-1-1-7 15,2 2-4-15,-1-2-4 0,0 2-5 0,0-1-2 16,4 6-3-16,-1-9-2 0,-2 1-2 0,-1 0-5 16,2 0 0-16,1 0-3 0,-2-5-7 0,2-2-17 15,-1 2-27-15,1 0-29 0,-2-2-48 0,2-3-56 16,-2-2-32-16,0 2-556 0,-1 0 251 0,4-5 168 15</inkml:trace>
  <inkml:trace contextRef="#ctx0" brushRef="#br0" timeOffset="21647.2">3240 7974 33 0,'0'-11'159'0,"0"-1"5"15,0 1-1-15,-1-4-15 0,-2 5-5 0,-2-3 1 16,0-2-8-16,0 6-2 0,0-1 4 0,1-2-3 16,-4-4-13-16,-1 7-12 0,0-1 2 0,-1 2-2 15,0 1-3-15,-3-3-5 0,-1 6-1 0,3-2-8 16,-5 1 7-16,1 2-18 0,-4-1 2 0,3 4-1 15,-4 0-6-15,2 1 1 0,-1-1-6 0,-4 4-1 16,5 0-3-16,-4 3-7 0,2 0-1 16,1 2 7-16,-8 2-19 0,0 2-3 0,8-3-8 0,-4 7 4 15,1-2-3-15,-2 3-2 0,1-1 2 0,1 1-5 16,3 2 1-16,1-1-4 0,0 3 4 0,0 0-2 16,3-1-4-16,0 2 2 0,-1-1-4 0,2 0-1 15,8-5-4-15,-2 2 0 0,-1 0-4 16,4 0-1-16,0 8-1 0,-3-1-1 0,4-7 3 0,0-1-5 15,2 7 2-15,2-2-9 0,-1 4 6 0,1-9-3 16,1 7 7-16,4-6-6 0,-4 8-1 0,6-9 0 16,-2 5 3-16,3 3 0 0,-3-6-5 0,6 2 0 15,1 2 1-15,-2-7-1 0,4 5-2 0,3 0 2 16,-7-8-1-16,10 6-2 0,-4 2 0 0,4-4 0 16,-1 0-2-16,3-4 4 0,1 2-1 0,0-3 2 15,3-1 0-15,-2 1-5 0,4-4 4 0,1 1 0 16,0 1-2-16,0-5 3 0,2 0 0 0,-1 2-2 15,0-5-4-15,-2 1 6 0,1-3-2 0,-2-1-2 16,-4 2 0-16,-4-2 4 0,4-2-2 0,-4 2-4 16,2-3 4-16,-2 1-3 0,-1-3 6 0,1-1-3 15,1 1-1-15,-3-2 0 0,1-2 14 0,-1-1-16 16,0 1 1-16,1-3-2 0,-1-3 3 0,-2 3 0 16,-2-3 8-16,6-3-3 0,-6 3 15 0,5-5 7 15,-7-4-13-15,0 3 8 0,0-4-4 0,-5 8 0 16,2-8 2-16,1-1 0 0,-5-1-3 0,0-3-3 15,0 3 8-15,-1 0 3 0,-3-2-8 0,2-1 1 0,-1 2-3 16,-4 1 14-16,2-1-19 0,0 3 2 16,-3-1 1-16,0 1-5 0,-1 5 5 0,-5-3-6 15,1 6 1-15,-1-7 3 0,-3 9-10 0,3-2 4 0,-4 1-1 16,-2 0-6-16,1 5 5 0,-7-7-3 0,3 9 2 16,0-3 1-16,-5 4-6 0,2 2 1 15,2 2-2-15,-9 3-2 0,9 1-24 0,-7 0-20 16,4 0-34-16,4 4-34 0,1 0-48 0,0 1-60 0,5 0-71 15,1-2-972-15,3 1 422 0,1-3 282 0</inkml:trace>
  <inkml:trace contextRef="#ctx0" brushRef="#br0" timeOffset="24198.39">4255 8037 95 0,'0'-2'198'0,"0"2"-5"0,-3-7-11 0,3 7-10 16,0-4-6-16,0 4-9 0,0 0-6 0,-2-4-6 15,2 4-11-15,0 0-10 0,0 0-10 0,0 0-9 16,0 0-11-16,-2-5 2 0,2 5 3 0,0 0 11 16,4 14 12-16,-3-4-6 0,1 0 0 0,0 2-1 15,2 2-5-15,-3 4-7 0,3 1-6 0,-4 1-6 16,0-1-7-16,-4 8-9 0,3-8-6 0,1 8 2 16,-4-1-8-16,2 0-4 0,-1-1-1 0,1 2-12 15,-2 2 1-15,1 0-7 0,-1-4-2 0,-1 0-5 16,0 0-2-16,3-5-1 0,-2-2-4 0,2-2 6 15,0 2-10-15,2-6-6 0,-1 0-3 0,2 2 3 16,0-4-5-16,0 1 3 0,2-2-3 0,-2 1 0 16,2-3-3-16,3 2 0 0,3-5-1 0,-2 1 2 15,4 0 6-15,3-2-9 0,4 0 1 0,4-3-2 16,-2 0-2-16,10 0 6 0,-2 0 0 0,2-3-4 0,0 0-2 16,3-3 1-16,0 3-2 0,-1-1-1 0,3-4 0 15,-2 3 2-15,0 1 1 0,-1-1-3 16,-3 0 0-16,2 0 4 0,0-1-5 0,1 0 0 15,-5-1 3-15,-6 4-3 0,-3-3 4 0,-4-1-4 0,-1 3 2 16,1 1 1-16,-4-4 0 0,0 2 0 0,-1-1 2 16,-1-2-2-16,-4 1-3 0,1-1 2 15,0-4 0-15,-4 3 2 0,-1-3-4 0,0 0 1 16,0-5 0-16,-1 1-6 0,-4 0 7 0,1 4 4 0,0-5-3 16,2 1-3-16,-5 0 6 0,4 4 13 0,0-2 7 15,-2 5 7-15,0-1-7 0,1-2 5 0,0 4 7 16,0 1 12-16,3 2-3 0,-2 0-1 0,2 3-2 15,-1-3-6-15,2 5-10 0,-2-4-5 0,2 4-3 16,0 0-3-16,0 0-3 0,0 0 2 0,-10 15 0 16,8-6-4-16,-1 1 1 0,3 1-7 0,1 6 0 15,-1-2-1-15,2 1 2 0,-1 2 2 0,2 1-2 16,-1-2 1-16,-1 1-2 0,4-2 1 0,-1 2 3 16,0-1-7-16,1-1 3 0,0-5-5 0,3 1 0 15,-2-1-8-15,2-2-4 0,2-1-10 0,0 1-4 16,2-5-6-16,-3 0-1 0,5 0-4 0,-3-2-3 15,2-4 11-15,-1 0-8 0,-2-2 5 0,6-4 2 16,0 0 3-16,-2 1 4 0,-5-4 3 0,6-2-1 16,-6-1 2-16,1-1 3 0,-2-2 9 0,1 3-6 15,0-1-4-15,-4-1 8 0,-1 5-1 0,0-1 2 16,-2 3 2-16,2 3 19 0,-3-2-3 0,2 5 1 16,-3-2-7-16,0-1 4 0,1 2-7 0,-1 4-3 15,0-3 2-15,0 3-1 0,0 0 8 0,0 0-8 16,0 0-2-16,0 0-4 0,8 15 12 0,-7-10-6 0,2 3-2 15,-2-1 4-15,2 2-1 0,-2 1 1 16,5 0-5-16,-3-2 4 0,2 4-4 0,0-1 2 16,1-1 4-16,1 1-2 0,2-4 1 0,-2 2 0 0,2-2-2 15,1 2 0-15,-1-4-9 0,2 0 5 0,0 3-4 16,-2-4 1-16,0 1-6 0,2 0 3 0,-1-3 2 16,-4 1 4-16,0-1-2 0,3-1 2 15,-5 1 3-15,0-2-6 0,1 2 1 0,-1 0 10 0,-4-2-7 16,9 1 1-16,-9-1 3 0,9-3-3 0,-9 3-1 15,9-3 3-15,-7 2-1 0,2 0 0 0,-4 1 0 16,7-3 2-16,-4 1-4 0,-3 2 7 0,4-4-4 16,-4 4 3-16,4-5 0 0,0 5 0 0,-4 0 0 15,1-3 1-15,-1 3-1 0,4-5 1 0,-4 5-1 16,3-5 0-16,-3 5 1 0,1-3 2 0,-1 3-5 16,0 0-3-16,1-4 2 0,-1 4 2 0,0 0-2 15,3-3-1-15,-3 3-1 0,0 0 1 0,0 0 4 16,1-6-5-16,-1 6 4 0,4-3 2 0,-4 3 9 15,2-4-12-15,-1 1-4 0,1-2 11 0,-1 0-9 16,2 3 3-16,-2-3-3 0,-1 0 0 0,4-5 5 16,-3 3 5-16,0 1 0 0,1-5-4 0,-1 0-2 15,-1-1 1-15,3 0-2 0,-2-3 7 0,-1-3-7 16,0-1 8-16,0 2-3 0,0-8-5 0,-1 4 9 16,1 3 0-16,-6-5 7 0,3 2-2 0,0 3 14 15,0-1 7-15,-1 2 13 0,1 0 9 0,-2 4-1 16,2-2 4-16,-2 4 5 0,5 1-1 0,-4 1 7 15,4 4 2-15,-1-1-6 0,0 1-11 0,-2 1-4 0,3 2-9 16,0 2-11-16,0 0 1 0,0 0-6 16,0 0-1-16,0 0-5 0,-4 20 0 0,4-9-3 15,3 7-2-15,-3 0 0 0,1 7-5 0,-1 1 5 16,4 1-6-16,0 1-1 0,0 2-2 0,1 2 9 0,0 2-8 16,0 12 0-16,0-10-1 0,0 8 0 0,2 3 4 15,-4-12-7-15,5-1 0 0,-2 2 2 16,2 10-2-16,2 0-1 0,-2-11-2 0,0-1 0 0,-1 0 0 15,3 1 0-15,1 1 2 0,-4-4 1 0,-1-1-6 16,1 2 0-16,-1-2 4 0,-2-2-2 0,0-2 4 16,-4 1-5-16,1-4 0 0,-2-2 1 0,1-5-1 15,0 0-1-15,-4 0-16 0,0-1-8 0,1-6-7 16,0 0 1-16,-4-2 6 0,3-3 3 0,-3-4-2 16,1 2-5-16,-3-3 2 0,1-4-13 0,-2-1 2 15,0-3 2-15,-4-7-1 0,-3-6 0 0,3-2-6 16,0-5-1-16,0 0-3 0,5-2 3 0,1-2 6 15,5 1 5-15,0 1 2 0,3-1 5 0,3 2 0 16,0 5-1-16,1-3 6 0,4 3 4 0,-3 3 9 16,4-1-11-16,2-2 2 0,0 2-7 0,1 5 0 15,1-5 5-15,4 1-6 0,-2 0 6 0,3-1 2 16,-1 2-2-16,-1-2 3 0,2 0-2 0,1 1 3 16,-1-2 1-16,0-3 5 0,1 2-1 0,-2-2 2 0,1 1 0 15,-2-1 3-15,2 1 1 0,-3-2-7 0,-2-2 8 16,-2 0-2-16,0 1-1 0,-5 0 1 0,-2 2 0 15,1-1 3-15,-2 3 4 0,-3 2 2 16,0 4 8-16,-3 0 14 0,2 1 5 0,-3 0 2 0,-1 3 1 16,3 2 10-16,-1 1-7 0,-1 2 2 0,-1 0 3 15,3 4 0-15,0-2-3 0,1 4-9 0,-1 1-6 16,2 2 0-16,0 0-4 0,0 0 0 0,-11 13 1 16,5-3-7-16,1 5 1 0,0 2-4 0,1 1-3 15,-1 8 3-15,1-1 0 0,3 1 0 0,-1 0-6 16,1 3 5-16,1-3-5 0,1 0 9 0,-1 1-8 15,4 1 0-15,-3-2-3 0,2-1 2 0,0 1 0 16,2-2 0-16,-1-4-6 0,2-1-3 0,0 0-24 16,1-2-36-16,0-2-39 0,3 1-42 0,2-4-43 15,-3 1-48-15,5-1-49 0,4-5-62 0,-3 1-994 16,2-1 446-16,2-7 298 0</inkml:trace>
  <inkml:trace contextRef="#ctx0" brushRef="#br0" timeOffset="24351.24">5861 8382 2317 0,'-5'-8'30'0,"-3"-1"16"0,4 2-19 0,-2-2-12 15,5 4-6-15,-2-2 0 0,3 1-3 0,4 0 1 0,6-1-5 16,-1-3-1-16,10 3-10 0,0-2-16 0,7 2-37 16,2-1-37-16,0 0-35 0,-1 2-58 15,-4 3-458-15,-5-3 216 0,5 4 146 0</inkml:trace>
  <inkml:trace contextRef="#ctx0" brushRef="#br0" timeOffset="26232.48">6055 8528 16 0,'-1'0'261'0,"-3"3"-32"16,4-3-21-16,-5 2-23 0,5-2-17 0,0 4-19 16,0-4-14-16,0 0-11 0,5 5-12 0,-5-5-13 15,14-2-4-15,-2 4-17 0,-1-4-4 0,1 2-7 16,0-4-7-16,2 1-5 0,3-1-5 0,1-1-3 16,-3-3-7-16,1 3-1 0,-1-5-5 0,0 3-6 15,-1-5 3-15,-1 0-3 0,0 1 8 0,-3-5 6 16,-1 0-1-16,-4-3 1 0,2 3 8 0,-2-11 13 15,-4 3 10-15,-1-3 0 0,-1-1-2 0,-2 4 10 0,-2-3 10 16,1 3 21-16,-1 7 23 0,1-3 6 16,-1 3 13-16,-1 1 20 0,2 6 14 0,0 1-2 15,3 2-11-15,-3 2 11 0,1-1-16 0,2 2-27 16,1 1-17-16,0 3-15 0,-4-2-9 0,4 2-9 0,-4 9-8 16,3 0-9-16,-3 3-8 0,1 3-7 0,0 3-6 15,-1 3-6-15,2-1-3 0,-1 7-8 0,-1-1-1 16,2 3-6-16,2 0-2 0,-2 2-1 0,2-2-1 15,2-1-4-15,-2 0-3 0,0-1 0 0,2 0-4 16,-1-8-3-16,1 0-15 0,0-1-7 0,2-2-8 16,0-5-9-16,-3 0-4 0,4-4 0 0,-1-2-2 15,0 2 2-15,-3-3 6 0,3-3 3 0,-4-1 1 16,0 0 0-16,18-12 3 0,-12 6-1 0,2-3 2 16,1-5 1-16,4-1 3 0,-4-2 2 0,0 0 3 15,6-5-4-15,-6 6 1 0,1 2 4 0,3 1-3 16,-3 1 0-16,-1 5 3 0,0-3 1 0,0 3 1 15,0 1-6-15,1 1 2 0,-1 2 3 0,0 0-6 16,5 5 2-16,-5-1 4 0,0 2-3 0,1 3 6 16,-2 0-4-16,1 3 2 0,-1 0 2 0,2 4 0 0,-4-1-1 15,2 2 2-15,0 2-3 0,-1 0-9 0,1-2-21 16,-3 3-6-16,1-3-6 0,3 1-11 16,0 0-16-16,1-2 4 0,-1-4-14 0,-1 0 4 0,1-1-9 15,0-1 7-15,4-1 5 0,-2 0 4 0,3-4 6 16,-4 1 4-16,2-2 2 0,2-2 8 15,-4-2 4-15,4-1 4 0,-2-2 5 0,-2-1 1 0,3 0 4 16,0-7 6-16,-2 1 2 0,-2 0 0 0,0-3 2 16,0-1 8-16,-2-3-1 0,-3 4 2 0,-1 2 1 15,-3-3 5-15,0 2 9 0,-4-2 9 0,-1 5 8 16,-1 2 21-16,-1 1 24 0,1-1 1 0,-1 3 4 16,-1-2-2-16,-3 4-6 0,1 2-8 0,0 1-2 15,0 3-11-15,-2 2-1 0,-6 2-5 0,4 5-6 16,-4-1 0-16,4 4-2 0,-2-3-7 0,3 2 0 15,1-2 4-15,6-1-6 0,2 1-4 0,0 1-3 16,3-1 3-16,0-2-3 0,2-1-2 0,-1-2-10 16,5 1-1-16,2 1 0 0,-1-2-1 0,1-1 4 15,1-2-1-15,0-2-1 0,2 2 8 0,0-2-12 16,-2 0 19-16,1-3-17 0,1-1-1 0,-2 1 3 16,1-1 1-16,-4 1-5 0,4-1 2 0,-3-2 1 15,1 2 5-15,-2 2 5 0,-1-1 5 0,2 1-12 16,-2-2 11-16,0 0-13 0,-2 3 1 0,-2 1 2 0,4-3-4 15,-4 3-7-15,3-3 1 0,-3 3-9 16,0 0 0-16,0 0-5 0,0 0 0 0,14 5-7 0,-14-5-8 16,6 0-1-16,-1 0-12 0,-5 0 4 0,10 0 4 15,-3-2-1-15,-1 2 7 0,1-3 5 0,-1-2 0 16,0 3 4-16,4-5 4 0,-2 2 4 0,1-3-1 16,0-1 3-16,0 2 7 0,-3 0-1 0,2 0 5 15,1 0 6-15,-4 1 9 0,0 2 3 0,-1 0 2 16,0 2 5-16,1-3-3 0,0 5-1 0,0-3-2 15,2 2-4-15,-7 1 10 0,14 2-10 0,-8 0 1 16,3 3 3-16,-1 0-5 0,-2 2-2 0,0 1 2 16,1 2 3-16,-1 0-1 0,-1 1-1 0,1-4 2 15,-3 5-2-15,2 1-2 0,-2-5 0 0,-1 3 2 16,1 0-1-16,-2-4-5 0,1 2 3 0,-2-4-3 16,1 2-4-16,0-3 5 0,-1-1-1 0,0-3 3 15,0 3-4-15,0-3-1 0,0 0 4 0,0 0 5 16,5-10-8-16,-2 3 5 0,-2 2-8 0,3-6 2 0,2-3-4 15,-1 5 4-15,1-11-1 0,1 1 1 16,3 3 1-16,2-6 2 0,-2 6 1 0,3 2 1 16,-4-1 0-16,4 3-2 0,-3 2 4 0,-1 1 4 15,5-1 0-15,-1-2-2 0,2 5 7 0,-1 0-10 0,-1 3 0 16,1 0 2-16,-1 1-1 0,-1 3 11 0,1 3-18 16,1-2-1-16,-4 3 5 0,2 1 0 0,-2 2 2 15,-1 1 0-15,-1 2-4 0,-2-1 0 0,6 5 0 16,-2 3 4-16,-5-2-3 0,2 2 2 0,-3-2 0 15,3 2 4-15,-3-2 1 0,1 1-7 0,1-1 0 16,1-3-1-16,-2-3-1 0,2 3 3 0,5-2 2 16,-2-3-1-16,0 1-6 0,1-4 12 0,1 2-4 15,0-2-5-15,3-1-2 0,-2-1 2 0,1-3 3 16,0 1-1-16,4-2-6 0,-5-2 2 0,-3 1 0 16,9-5 2-16,-5 0 3 0,2-1-3 0,-7 0 5 15,2-3-6-15,-5 0 14 0,2 3-16 0,-1-6 3 16,-1-2 3-16,-2 1 2 0,-2-2-3 0,-2 1-2 15,-1 0 1-15,-4 0 1 0,-1 2 16 0,-2 0 12 16,-1 2-3-16,0 3-1 0,-1 3 4 0,1-1-1 16,0 4 0-16,-1-2 0 0,3 5 0 0,-1 0-9 15,-4 3-1-15,0 1-2 0,3 1-1 0,-1 3 2 16,2-3-10-16,2 3 5 0,2-1-3 0,0-2 1 16,-1 2-3-16,4-2 1 0,1 0-4 0,-2 3 0 0,2-4 4 15,0-3-1-15,0 7-2 0,0-3-1 16,2-1-1-16,-2-3 0 0,0 2 2 0,0-2 1 0,0 6-1 15,0-6 0-15,0 0 1 0,1 4-1 0,-1-4 7 16,0 0-1-16,0 0 2 0,0 0-2 0,0 0 1 16,0 0-6-16,0 0 1 0,0 0 4 15,0 0 0-15,0 0-6 0,0 0 3 0,0 0-4 0,0 0 3 16,0 0-4-16,0 0 1 0,0 0 3 0,8-10-4 16,-8 10-1-16,0 0 2 0,0 0-2 0,0 0 0 15,0 0-1-15,0 0 1 0,0 0 3 0,0 0-6 16,0 0 2-16,0 0 2 0,0 0-6 0,0 0 4 15,1-4-3-15,-1 4 3 0,0 0-1 0,0 0-3 16,4-3-1-16,0 1 3 0,-4 2 0 0,14-2-3 16,-5 2 6-16,1-1 0 0,2 0-5 0,-1 0 1 15,2 1 0-15,0 0-3 0,-1 0 3 0,2 0 6 16,1 2-10-16,-3 1 9 0,2 1-12 0,3 1 9 16,-3 1-4-16,0 3 3 0,0-4-4 0,-1 5 3 0,1-3-2 15,-5-1 11-15,0 3-14 0,0-2 4 16,-3 0 0-16,1 0 2 0,-2 1 1 0,-4-1 14 15,2 0-10-15,-3 0 5 0,0-2 7 0,-3 4 2 0,3-2 2 16,-3-2 1-16,-3 3-2 0,1-1 3 0,-4 3-2 16,3-6-5-16,-2 4 7 0,-1-3-11 15,0 2-1-15,0-2 1 0,0 0-7 0,0-2-25 0,-1 1-30 16,2-3-55-16,3 1-43 0,-5 0-47 0,4-1-42 16,-2 1-51-16,1-2-47 0,7 0-988 0,-10-2 441 15,10 2 294-15</inkml:trace>
  <inkml:trace contextRef="#ctx0" brushRef="#br0" timeOffset="26615.36">8036 8408 99 0,'9'-10'224'0,"-2"2"-9"0,2-3-7 16,-2 3-13-16,-1-2 2 0,-1 0-3 0,-2 3-3 15,-1-5 1-15,1 4-9 0,-3-1-12 0,-1 4 3 16,-2-2 5-16,1 0-8 0,-5 0-9 0,-2-1-6 15,-1 3-4-15,-3 3-4 0,2 2-9 0,-10 0-6 16,2 0-11-16,2 5-9 0,-2 1-15 0,-1 2-6 16,3 2-18-16,-1 2-3 0,4 1-2 0,0 1-2 0,1 1-24 15,4-1 0-15,1 0-8 0,4-3-4 16,2 0-3-16,2 0-5 0,3 0 8 0,1-4-17 16,6 1 6-16,3-1-14 0,1-5 5 0,3 4-5 0,2-4-3 15,0-2 2-15,1-2-5 0,2-1 0 0,-4-2-4 16,1 0 8-16,-1-2 0 0,-4 1 3 15,1-1-4-15,-1 0-3 0,-3 0 1 0,-1 2 6 16,-4 0 5-16,-1 1 8 0,1 1 4 0,-3 1-6 0,-3 2 0 16,8-3-3-16,-8 3-4 0,0 0-1 0,8 5 9 15,-6-2-5-15,3 1 5 0,-3 2-8 0,0 0 6 16,2 4-10-16,-1-2 2 0,2 2-27 0,-3-4-50 16,1 2-47-16,-2 1-71 0,0 4-50 0,3-1-46 15,1-5-995-15,13 4 425 0,-1-3 284 0</inkml:trace>
  <inkml:trace contextRef="#ctx0" brushRef="#br0" timeOffset="27881.34">9186 8187 19 0,'0'-5'289'16,"0"1"-23"-16,-4-4-23 0,-2 1 4 0,-3 0-16 15,-2-3-9-15,-4 0-9 0,-3 2 2 0,2-1-5 16,-6 1-9-16,4 0 2 0,-9 1 0 0,-1 3-1 15,1-3-8-15,7 6 1 0,1 1-22 0,-3 0-9 0,2 4-3 16,0 3-26-16,1-2-12 0,0 5-19 16,-2 5-4-16,1 3-10 0,7-3-7 0,-1 1-8 0,5 1-5 15,-1 6 3-15,2-4-21 0,6-1-5 0,-1 7-2 16,3 0-3-16,3 2-2 0,5-1-4 16,2-2-4-16,-1-7-3 0,6 6-2 0,2-2-2 0,4 1-4 15,1-5 0-15,1 2 0 0,4-5-7 0,1 0 2 16,3-3-2-16,-1-1-2 0,4-1 3 0,0-3-5 15,2 0-1-15,-3-1 10 0,1-3-7 0,-3-1 6 16,-1-1-11-16,0-1 1 0,-2-2-1 0,-7 0-2 16,-1-1 1-16,2 1 2 0,-4-3-1 0,2-3-3 15,-1 1 1-15,-3-2 0 0,-1-3-1 0,-1 0-4 16,0 1 5-16,-5-3 1 0,-1-1-8 0,-2-4 3 16,1 5 0-16,-4-2 0 0,-4-3 2 0,1 1 1 15,-2-5-2-15,-5 4 0 0,2 2 2 0,-3-2-3 0,1 4 2 16,-8-7-3-16,3 9 6 0,1 1 3 0,0 1 15 15,2 3-4-15,-1 2-1 0,0 2 1 16,1 0-7-16,-2 4-2 0,-1 2 4 0,3 4-6 0,-6 3-3 16,2 1 2-16,-1 3-5 0,1 4 2 0,0-1-2 15,-1 7 1-15,5-5 0 0,4 3-5 16,-2-2 2-16,4-1 2 0,0 0 0 0,2 0 0 0,2-2-4 16,1-3 5-16,2-1-7 0,3 0 6 0,0-2-3 15,0-1-1-15,4-1 3 0,1-4 0 0,0 2-3 16,-1-2 1-16,2-1 0 0,2-2 2 0,-2-1 1 15,6 0-4-15,-2-5 1 0,-3 2-3 0,3-2 3 16,0-2 0-16,0-2 0 0,-2-1 0 0,2 1-1 16,-3 1 1-16,0 0-1 0,-1 1 4 0,-4 0-2 15,0 2 8-15,-4 0-9 0,1 4 2 0,-2-5-1 0,1 5 1 16,-3 1-2-16,0-1-10 0,2-1 4 0,-4 3 1 16,5-2 0-16,-2-2 1 0,-3 4-3 0,0 0 6 15,0 0-7-15,0 0 1 0,0 0-2 0,0 0 0 16,7 6-1-16,-7-6-1 0,4 5 3 0,-1-4-1 15,-3-1-5-15,6 2 3 0,-6-2-1 0,10 0 2 16,-1-2-1-16,1 0 4 0,2-3-3 0,5-3 3 16,-5 4-1-16,6-2 1 0,-5-2 3 0,5 0 5 15,-3 1-6-15,-5 1-1 0,2 2 2 0,1-3-2 16,-2 2 3-16,0 2 3 0,0-1-2 0,-6 2 4 16,4-1-5-16,0 1 6 0,-3 1-3 0,1 1-2 0,-1 1 2 15,1 1 5-15,-1 2 0 0,0 1-5 16,2 1-2-16,-2 3 5 0,3-4 1 0,-2 7 0 15,-1-4-1-15,-1 3 2 0,4-1-2 0,1 4 1 0,-1 5-2 16,3-6-1-16,-2 1 6 0,-1-5-7 16,-1 0 3-16,2 0 0 0,0-2 4 0,7-1-3 15,-2 0 1-15,1 0-2 0,-4-2 1 0,2-2 0 0,0-2 0 16,5 0-1-16,-6-2 7 0,3-3-9 0,1-2 2 16,0-2-3-16,-2-1 4 0,2 0-3 0,-3-4 1 15,0 0 0-15,-4-3 3 0,1-1-3 0,-5 1-2 16,0-2 1-16,-3 2 0 0,-1 0 2 0,-2 0-3 15,-2 2 7-15,-1 4 10 0,2 2 11 0,-4 0 3 16,0 4-3-16,0 2 1 0,-2 2-1 0,-2 2 2 16,-3 2-4-16,0 5-1 0,-2 2 0 0,1 3-2 15,-1 2-1-15,5 2 0 0,0-1-7 0,4 2 2 16,1 1-3-16,1-2 4 0,6 2-1 0,2-1-4 16,1-2 0-16,3 1 0 0,4-1-1 0,4-3-5 15,6 4-34-15,0-2-53 0,4-5-76 0,1 2-73 16,3-3-89-16,3-2-133 0,2-5-1114 0,1-2 523 0,-4-2 346 15</inkml:trace>
  <inkml:trace contextRef="#ctx0" brushRef="#br0" timeOffset="28730.03">10774 8267 80 0,'0'0'203'0,"0"0"-19"0,0 0-9 16,0 0-13-16,0 0-4 0,0 0-5 0,14-9-5 16,-1 4-5-16,5-3-6 0,9-4 2 0,2-1-11 15,-2-1-5-15,5-2-1 0,1-2-4 0,13-6-1 16,3 0-6-16,3-3-1 0,4-1-5 0,3-2-3 16,21-12-2-16,-28 14-5 0,1 1-8 0,1-1-6 0,-4-1-9 15,0 0-4-15,-4-3-2 0,-3 7-3 16,1-5-2-16,-15 10-7 0,13-11 2 0,-19 7-4 15,2 4-2-15,-1 2-1 0,-4-4 1 0,-1 4-8 0,2-2 0 16,-7 6-4-16,-1-1-2 0,0 4-4 16,-1-2-12-16,-4 6 6 0,-3-2 2 0,2 2-7 15,-3 3-1-15,2 1-4 0,-4 0-12 0,1-1-29 0,-1 1-27 16,-2 3-31-16,0 0-20 0,0 0-33 0,-7 16-31 16,-3-8-26-16,-3 8-38 0,-8 6-788 0,-2 8 339 15,1-2 226-15</inkml:trace>
  <inkml:trace contextRef="#ctx0" brushRef="#br0" timeOffset="29417.4">11022 8281 64 0,'-5'-4'124'0,"-5"1"-5"0,2 1-3 0,-3 0-13 16,4 0 5-16,-7 2-7 0,1 0-6 0,-1-1-2 16,3 2-10-16,-2 0-11 0,3-1-2 0,2 0-8 15,0 1-6-15,2-1-2 0,6 0-4 0,-11 0-4 16,11 0 2-16,-9 0-2 0,9 0 0 0,-9 0 0 15,1-1-4-15,8 1 6 0,-9-1 9 0,9 1 15 16,-9-3 10-16,9 3 4 0,-5-2-4 0,0 1-10 16,5 1 6-16,-5-4 7 0,5 4 5 0,-7-1 6 15,7 1-4-15,-1-4-9 0,1 4-3 0,0 0-12 16,0 0-6-16,0 0-5 0,0 0 2 0,0 10 3 16,5-5 5-16,4 2-1 0,8 4 10 0,6 2-1 15,2 3 4-15,6 1 0 0,2 2 5 0,15 8-8 0,4-5 3 16,-1 2 19-16,4 1-20 0,5 0 16 15,0-2-21-15,30 5 3 0,-28-8 0 0,25 3-5 16,3 1-5-16,4-2-5 0,-4-5 0 0,0-1-15 0,4 1 1 16,-2-3 0-16,-3 3-6 0,-21-7-5 0,21 6-1 15,-31-7-5-15,2-1-10 0,1 0 0 0,-1-3 4 16,-2 3-4-16,-7-2 3 0,-15-1-7 0,-2-3-2 16,-6 4 1-16,-5-2 0 0,-4-1-4 0,-6-1-3 15,-1 1 0-15,-1 1-3 0,-5-1 2 0,0-3 2 16,-3 2-1-16,-3-2-3 0,0 0 4 0,0 0-14 15,0 0-46-15,0 0-54 0,0 0-42 0,-19-12-66 16,12 7-74-16,-1-1-100 0,-1-7-885 0,1-2 424 16,-2-3 282-16</inkml:trace>
  <inkml:trace contextRef="#ctx0" brushRef="#br0" timeOffset="31301.41">13313 7256 244 0,'-7'-8'289'0,"3"0"-3"15,0 4-8-15,1 0-20 0,-1-1-17 0,2 0-29 16,-1 4-20-16,3 1-20 0,-4-3-19 0,4 3-12 16,0 0-11-16,-3 6 5 0,3 5-4 15,-1-1-12-15,1 1-8 0,-3 6-9 0,6-2-10 0,-2 2-6 16,0 0-6-16,3 0-10 0,-2-2-2 0,0 3-15 16,0 0 2-16,2 0-4 0,-1 1-2 0,-1-2-12 15,3 0 2-15,-3 0-2 0,0-5-6 0,3 5-12 16,-4-5 9-16,1-2-6 0,-2 0-7 0,1-1 8 15,0-4-9-15,-1 0 8 0,0 2-3 0,0-4 2 16,2-1-5-16,-2-2-2 0,0 0 1 0,0 0-4 16,0-14-1-16,-4 2 2 0,1-4-9 0,2-2 5 15,-4-7 1-15,0-2 0 0,2 1-4 0,1-7 6 16,-2 1-11-16,-1-6 5 0,1 5-6 0,0-2 0 0,3 1-2 16,1 2 2-16,5 5 4 0,-1 3-2 15,1 4-1-15,2 2 1 0,3 1 1 0,1 2 0 16,2 5-4-16,3-2 5 0,0 5-3 0,4 2-1 15,0 2-1-15,1 1-3 0,7 2 2 0,-5 4 3 0,-3 0 0 16,0 4-2-16,-2-2-2 0,-6 6 1 0,2 2 4 16,-6 2 4-16,-3 2-7 0,-1 1 2 0,-3 6 2 15,-2 1-5-15,-7 1 4 0,-2-1 3 0,-4 1-1 16,-1 0-4-16,-3-3 8 0,-1 0-10 0,-1 2-1 16,0-5-2-16,1-2 5 0,-3 2-5 0,8-6-2 15,0-5 1-15,1 2 3 0,1 0-5 0,4-5 1 16,0 0-1-16,2 0 6 0,2 1-6 0,0-2 0 15,3 2 5-15,1-2 0 0,1 2-3 0,2-3 7 16,7 3-3-16,-1-3 0 0,6 2 2 0,4-2-2 16,3 0 7-16,10-2-5 0,-4-1 5 0,4-2-5 15,0 0 1-15,-3 2-4 0,-1-4 5 0,1 0-1 16,-10-1 1-16,4-2 2 0,-4 0-2 0,-1 2 1 16,0-2 2-16,0-4-3 0,0 2 2 0,-2-2 2 0,-2 1-7 15,3-4-2-15,-6-3 2 0,2 4 1 16,-3-5 3-16,1 0 3 0,-5-1-3 0,0 2-1 15,2-2 1-15,-3 2-3 0,-4 1 4 0,3-3-13 0,-4 6 15 16,0 0 7-16,0 1 10 0,0 3 9 0,-1 0 13 16,-2 2-3-16,2 1-10 0,1 1 3 15,0 3-19-15,0 0 8 0,0 0-5 0,0 0-1 0,-9 11 1 16,4-2-2-16,4 3-2 0,-3 0-7 0,1 5 8 16,6 0-7-16,-3 0-1 0,1 0-2 0,2 0 19 15,3 2-13-15,-1-2-1 0,3-3-4 0,1 1 3 16,1 2 1-16,-1-3 1 0,5-4-11 0,0 3 6 15,0-4-1-15,0-5-4 0,3 0 5 0,1 0 12 16,-2 1-14-16,2-5-5 0,0-2-1 0,-2-1 1 16,1-4-2-16,0 1 0 0,-2-5 3 0,-2 1-1 15,1-1-4-15,-4-3 1 0,2-2 8 0,-1-1-9 16,-3-1 18-16,2-5-16 0,-5 4 0 0,2-5-2 16,-5-4 2-16,1 2-5 0,-4 2 3 0,-1 5 5 15,0 1-2-15,-1 1 1 0,-1 5 0 0,-1 0-3 16,-1 0 2-16,-1 5 3 0,1-1-1 0,1 4-3 15,-3 1-5-15,2-3-2 0,-2 5-3 0,8 1 12 0,-15 3-2 16,10 3-4-16,-3-1 16 0,4 0-13 16,-1 3-3-16,4-3 0 0,1 4 9 0,1-2-6 15,2-1 14-15,2-2-10 0,0 2-11 0,4-1 2 16,4-1-3-16,-2-2 5 0,3-2 0 0,-1 0 2 0,0-2-9 16,6 0 12-16,-4-3-6 0,-1 0 1 0,4-2-2 15,-1-1 5-15,-2-1 18 0,-1 1-12 16,4-3-6-16,-9 4 5 0,3-1-9 0,-4 3 8 0,-1 0 2 15,-1 2 0-15,0-2 7 0,-3 1-8 0,2 2 5 16,-1-1-12-16,-4 3 8 0,0 0-3 0,0 0-7 16,13 9 9-16,-10-2 1 0,-1-1-7 0,-1 6 7 15,1 0 1-15,-2-2 0 0,2 6-2 0,1 4 0 16,-3-3 2-16,0-2-4 0,2 4 3 0,1-2-4 16,-2 0 2-16,2-2 0 0,1 2-6 0,1-3-1 15,0 2-5-15,2-6-7 0,0 0-10 0,0-2 3 16,1 1-6-16,2-1 5 0,-1-5-1 0,3 0 12 15,-1-3 6-15,1 3-5 0,-3-6 0 0,2 0-1 16,-2 0 4-16,2-4 1 0,-1-1 1 0,1-4 4 0,-2-1-4 16,1 0 4-16,-2-4 2 0,-3-3-2 15,-1 3 5-15,1-4-6 0,0 3 3 0,-2-1 5 16,-3 4 1-16,1-1 2 0,-2 4 10 0,2 1 13 0,-1 2-2 16,0 5 3-16,0-2 5 0,0 2-18 0,0 0-6 15,0 4 3-15,0 0-4 0,0 0 2 0,0 0 6 16,-3 21-10-16,2-12 5 0,2 4-7 0,-1 0 0 15,0 3 2-15,3 1 0 0,1 1-9 0,1 1-30 16,1-4-15-16,1 5-28 0,2-5-27 0,2 3-39 16,-2-3-33-16,5-1-38 0,0-2-46 0,0-3-861 15,3-3 374-15,-2 1 248 0</inkml:trace>
  <inkml:trace contextRef="#ctx0" brushRef="#br0" timeOffset="31449.84">14720 7017 108 0,'-9'-15'211'16,"3"7"-9"-16,-1-4-24 0,2 5-17 0,4 2-19 0,-3-2-16 15,0 4-46-15,4-3-35 0,2 2-61 16,1 3-59-16,-3 1-313 0,9 0 130 0,-9 0 86 16</inkml:trace>
  <inkml:trace contextRef="#ctx0" brushRef="#br0" timeOffset="32080.58">14804 7270 45 0,'-4'-7'205'0,"1"1"-15"16,-1-1-5-16,0 2-2 0,2-1-2 0,-2-1 1 15,0-3-4-15,1 6 3 0,1-4-1 0,-2 2-2 0,3 2-4 16,-3-6-1-16,3 5 1 0,-2-1 1 0,3 1-8 16,-1 1-7-16,-2-1-5 0,3 5-16 15,0-4-23-15,0 4-13 0,-1-5-11 0,1 5-7 0,0 0-6 16,0 0-5-16,1 21-10 0,-1-11-4 0,4 3-5 15,1 2-3-15,0 2-2 0,-1 0-14 0,1 1 3 16,2 1 2-16,-1 8-5 0,1-9 5 16,0 0-15-16,-1 1-9 0,5-4 12 0,-1 2-13 0,0-2-1 15,2 2 7-15,2-3-5 0,-3-2 0 0,3 0-2 16,0-4 1-16,-2-1 0 0,-1-2 2 0,2-5-11 16,1 5-1-16,-1-5 11 0,-2-3 3 0,1-3-6 15,-3 2 10-15,2-5-1 0,1-3-7 0,-2 0 6 16,0-5 3-16,2 0-8 0,-3-2 3 0,1-5-7 15,-4-1-2-15,1-1-3 0,-1 0 6 0,0-2-4 16,-2 5-6-16,-3 3 0 0,2 3 5 0,-3 5-13 16,0 2-4-16,3 0-34 0,-1 5-26 0,-2-2-44 15,0 5-32-15,0 2-16 0,0 0-18 0,0 0-24 0,0 0-32 16,4 14-39-16,-4-1-832 0,5-1 369 16,-1 3 246-16</inkml:trace>
  <inkml:trace contextRef="#ctx0" brushRef="#br0" timeOffset="33565.22">15482 7270 95 0,'2'-9'211'0,"0"-2"-10"16,-1 1-3-16,-2 1 4 0,1-1-3 0,-3-1-1 16,-1 0-15-16,0 0 0 0,-1 2-9 0,-4 1-17 15,-1 2-8-15,0 2-12 0,-3-1-11 0,0 3-14 16,-1 2-5-16,-1 3-15 0,-6 3-5 0,6 2-8 15,-3 2-10-15,3 1-9 0,0 1-2 0,2 4-11 16,0-1-1-16,3-1-3 0,5-2-4 0,3 4-6 16,1-1-7-16,2-3-4 0,3 0 1 0,4-3-4 15,6 4-4-15,-1-5-2 0,2 0-1 0,4-2-2 16,-4 1-4-16,3-4 4 0,0-1-2 0,0 0-4 0,0 1-1 16,-4-3 3-16,0 0-5 0,-1 0 4 15,-2 1-1-15,0-1 1 0,-5 3-2 0,1-3 0 16,-7 0 1-16,10 1 0 0,-5-1-1 0,-5 0-1 0,6 1 0 15,-6-1-4-15,0 0 3 0,0 0 2 0,9-1-1 16,-9 1-1-16,0 0-5 0,0 0 3 16,6 1 3-16,-6-1 0 0,0 0-4 0,0 0 3 0,0 0 0 15,8-5-1-15,-8 5 3 0,4-4 0 0,1 1 0 16,-1-1-3-16,2-3 2 0,-2-1-1 0,3-2 1 16,0-4-1-16,-2 2-2 0,4-4 2 0,-5-1-5 15,4-1 4-15,-2-7-1 0,-2 6 5 0,5-7 4 16,-8 6 11-16,2 1 11 0,-2-5 12 0,2 5 6 15,-1 1 5-15,1 0 18 0,-2 3-5 0,-2 4 28 16,1-2 27-16,-3 3 16 0,3 3 8 0,0 1-2 16,-1 1-14-16,0 3-15 0,1 2-18 0,-3-5-7 15,3 5-9-15,0 0-7 0,-4 10-6 0,-1-1-8 16,3 2-5-16,-2 6-5 0,0 1-5 0,1 0-4 16,2 2-2-16,1 6-4 0,0-1-4 0,1 2-3 15,3-1 0-15,3 0-5 0,0 0-3 0,2-3-4 16,0 3-8-16,3-9-26 0,-1 0-12 0,1-2-23 0,2-1-11 15,0 1-6-15,4-4-10 0,-3 0-3 16,4-5 12-16,-2-1 14 0,-6 0-6 0,2-4 12 0,1-1-4 16,-1-1 10-16,-2-3 3 0,2-2 8 0,-4-3 7 15,4-1-1-15,-5-6 6 0,-3 1 3 0,0-5-1 16,0 1 18-16,-4-6-11 0,2 4 28 0,-3 2 17 16,-2 0 3-16,1-1 17 0,-4 3 11 0,4 0 8 15,-3 9 8-15,4-3-1 0,-1 3-1 0,-1 1-8 16,1 1-7-16,0 2-12 0,-2 0-3 0,3 4-8 15,0 0-8-15,0 0 3 0,0 0-3 0,0 0-1 16,4 19-9-16,-3-9 4 0,1 1-5 0,-2 0 1 16,5 6-3-16,1-3-1 0,-2 3-1 0,2 2-3 15,1-4-2-15,-1 1 2 0,3-2 1 0,-3-4-9 16,1 0-6-16,2-1-6 0,2-1-2 0,-2 1 1 0,2-4-1 16,2-1 0-16,0-4 0 0,4 1 2 15,-3-2 0-15,5-2 1 0,-1-2 4 0,-1-1 0 16,-3-4-1-16,1-1 3 0,-3-1 1 0,2-2-2 0,-3-3 1 15,3-7-2-15,-6 6 3 0,2-4 9 16,0 5 5-16,-6 0 13 0,1 0 10 0,-1 5 11 0,1 3 6 16,-3-1 5-16,0 3-7 0,-1 2-8 0,2 1-6 15,-2-1-1-15,2 3-7 0,-3 2-7 0,0 0 1 16,0 0-3-16,10 11 5 0,-8-6-11 0,5 3-1 16,-2 4-1-16,1-2 2 0,2 4-1 0,-3 1-5 15,4-1 2-15,0 2 0 0,-4-2-3 0,1-2 0 16,1 0-4-16,1-3-5 0,-1 1-10 0,2-2-6 15,-1 1-5-15,0-2 0 0,2-1-7 0,0 0-4 16,0-4-3-16,4 0 6 0,-5-2 1 0,3-2 2 16,-1-3 1-16,-2 1-5 0,1-1 11 0,-1-3-2 15,0-1 3-15,-1-3 2 0,1 2 3 0,-3-4 2 0,3 0-3 16,-1 2 2-16,-2-4 2 0,-2 5 2 16,1 2 1-16,-1-2 1 0,1 1-1 0,0 2 1 15,0-1 3-15,-1 4 0 0,1-2-6 0,-1 2 5 0,4-1-2 16,2 0 1-16,0 2-1 0,1 2 2 0,2-2 2 15,-1 3 0-15,-1 1-2 0,1 0 1 0,0 0 0 16,0 0 0-16,0 1 2 0,-1 0-2 0,2 1 3 16,0 0 1-16,0-2-3 0,-3 1 5 0,1 1-5 15,2-2 4-15,0 0-6 0,-2 0 5 0,-2-3 7 16,2-1-10-16,0 2 3 0,-3-4-2 0,-1 0 1 16,1-2 5-16,-2 3-4 0,2-4 2 0,-3 2 0 15,-5-1 1-15,4 3 0 0,-3-4 3 0,2 4 10 16,-3 0 5-16,1-4 13 0,1 3-1 0,-4 3-1 15,4-2-2-15,-2 5-5 0,-3-7-4 0,3 7-4 16,-3-1-1-16,3 1-1 0,-7 7-3 0,-2 1-2 16,1 3-1-16,-2 1 0 0,1 5-4 0,1-2-3 15,1 4-6-15,3 0-10 0,1-1-19 0,3 0 3 0,4 1-27 16,-1 0-19-16,5-1-16 0,0-2-16 0,5-2-14 16,2 0-9-16,-2-2-7 0,6 0 3 15,-1-3 3-15,0-2 9 0,5-2 10 0,-5-1 16 0,2-3 4 16,-1-1 12-16,0-1 7 0,-2-4 11 0,1-3 4 15,0-1 5-15,-3-3 6 0,-1-1 11 0,3 0 12 16,-4-3 12-16,1-8 15 0,1 4 9 0,-2-1 8 16,1-1 15-16,0 0 8 0,-1 6 7 0,0 0 8 15,-1 0 3-15,0 4-8 0,1-1-1 0,2 1-1 16,-1 3-4-16,4 3 0 0,-5 4 4 0,1 0-4 16,1 4-2-16,3 1-4 0,-1 3 12 0,-2 1-19 15,3 3 3-15,-4 4-5 0,2-1-2 0,-1 0-4 16,-2 3-2-16,3 5 2 0,-6-4-5 0,-1 0-3 15,-2-1-4-15,-1 2 0 0,-5-2 4 0,3 4-3 16,-4-3-1-16,-2 0 1 0,-4-1-49 0,1-4-31 16,-2 2-48-16,-7-1-54 0,-2-1-55 0,-3-3-63 15,0-1-71-15,-9-1-938 0,-3-2 433 0,-1-3 286 0</inkml:trace>
  <inkml:trace contextRef="#ctx0" brushRef="#br0" timeOffset="34126.85">15450 7124 35 0,'0'0'235'0,"1"-4"-17"0,-1 4-9 0,9-5-11 16,-1 2-9-16,-1-1-13 0,4 2-8 0,2-1-11 16,0-1-10-16,5-1 1 0,-5 1-7 0,6 0-6 15,-1 1-5-15,0-2-7 0,-1 1-12 0,-3 1-7 16,-3 3-13-16,7-1-6 0,-5-1-8 0,-2-1-6 16,1 2-9-16,-6 1-6 0,2 0-5 0,-1-3-15 15,-1 3-17-15,-6 0-22 0,9 0-29 0,-9 0-32 16,6 1-28-16,-6-1-54 0,8-3-85 0,-8 3-637 0,5-5 288 15,-1 3 194-15</inkml:trace>
  <inkml:trace contextRef="#ctx0" brushRef="#br0" timeOffset="34322.86">16089 6834 178 0,'0'0'356'0,"0"0"-26"15,2-5-30-15,-2 5-25 0,3-1-22 0,-3 1-24 16,0 0-24-16,0 0-23 0,0 0-14 0,0 0-20 16,0 0-14-16,0 0-12 0,0 0-12 0,6 6-10 15,-3-2-14-15,0-1-37 0,-3 2-57 0,2 2-75 16,-4-1-87-16,1 3-818 0,1-2 328 0,-3 1 220 0</inkml:trace>
  <inkml:trace contextRef="#ctx0" brushRef="#br0" timeOffset="36897.32">18379 7108 2026 0,'0'-5'4'16,"0"-2"-7"-16,-2 0 65 0,1-1-20 0,-1-2-5 16,-2 5 2-16,-2-2-8 0,5 1 12 0,-4 3 7 0,-1-7 1 15,-2 7-4-15,0-1 5 0,1-1 2 0,-3 4 1 16,1 1 0-16,-3 0 1 0,-1 5 2 0,0-3-3 15,-4 4-7-15,-1 5-3 0,0 0-4 0,1 1 0 16,-2 5-5-16,6-1-6 0,-1 0 0 0,5-1-6 16,-1 2-1-16,6 0-2 0,-1 0-5 0,5 0 3 15,0 1-3-15,5-2-1 0,1 0 0 0,3-2-5 16,3-2-6-16,3-2-4 0,-1 1-5 0,7-3-7 16,-1-1-5-16,1-4 1 0,8 0-1 0,1-2 0 15,-2-3 1-15,-8-1 1 0,8-2-1 0,-1-3 1 16,-8 0 2-16,-1-3 1 0,0 0-2 0,4-6 3 15,-3-3 2-15,-1 2 1 0,-8 2 1 0,4-8-1 16,-5 5 3-16,0 2 0 0,-3-2 17 0,-4 2 12 16,-2 1 1-16,0 4 10 0,-2 0-3 0,-3-1 0 15,1 4-5-15,-6-1 0 0,1 4-5 0,-1-2-2 16,-1 5 1-16,-1 0-6 0,-1 2-4 0,0 1-1 16,2 3 1-16,0 0-1 0,0 2-2 0,5 1-3 0,-1 0-2 15,4 1 1-15,-1 0-8 0,1 1-3 0,3 1 3 16,4 1-1-16,0-5 0 0,5 4-2 15,-3-1 0-15,5-3 1 0,0 0-2 0,2-1-1 0,1-1 4 16,2-2 1-16,2-2-1 0,0-4 1 0,1 0 4 16,-2-2-4-16,2-3 1 0,-1-4 6 0,-4 1-6 15,1-6 4-15,-2-5 1 0,-1 9 15 0,-2-9 13 16,-2 1 2-16,-2-4 7 0,-2 9 26 0,-2-3 14 16,2 6 8-16,-3 0 17 0,-3 2 25 0,3 3 12 15,-1 0-3-15,0 5-12 0,1-1-12 0,-1 2-17 16,0-1-8-16,2 3-14 0,-2 2-5 0,0 0-9 15,0 0-3-15,-3 14-6 0,2-6-7 0,-2 4-6 16,0 5 3-16,0 9 3 0,-1-1-17 0,0 2-2 16,3 1-7-16,-3-1 4 0,5 1-1 0,-2 2-4 0,2 0 1 15,1 0-2-15,-1 2-3 0,-1-3-6 16,5 1-10-16,0-1-15 0,3-3-15 0,1-2-16 0,-3-6 0 16,6 4-12-16,-2-6-9 0,3-2-4 0,1-4 4 15,-3 2 11-15,4-3-4 0,-2-6 15 0,0 1-5 16,0-4 13-16,-3-1 8 0,3-3-2 0,-3-4 7 15,3-3 7-15,-3-4-7 0,-1-3 9 0,-1 0 1 16,-3-10 1-16,2 1 3 0,-4-1-2 0,1-1 1 16,1 3 17-16,0 2 6 0,-1 5 12 0,1 2 5 15,1 3 5-15,-3 1-8 0,2 2 3 0,0 2-7 16,2 0-1-16,0 1-7 0,0 6-1 0,0-1-1 16,1 2 1-16,2 2-6 0,-1 2 5 0,0 2-7 0,3 1 3 15,-1 2-2-15,-2 1 6 0,1 3-4 16,-2-3 2-16,-3 6-9 0,2-1 3 0,-5-2-3 15,1 0-1-15,-6 0-5 0,3-2-5 0,0 3-5 0,-2-6-6 16,-2 2 0-16,-3 1 10 0,1-3-5 0,-3 0 7 16,0 0-8-16,1-3-1 0,-1 1 8 15,-1-1-2-15,-1-2-3 0,4 1-1 0,-2 0 8 16,4-2-3-16,-1 0 2 0,3 1-3 0,3-2-7 0,-7 1-21 16,7-1-4-16,-5 2 7 0,5-2 4 0,0 0 8 15,12 4-4-15,-5-1 2 0,4-3 1 0,3 0 4 16,-1 0 3-16,2-3-1 0,2 1-1 0,2-1 8 15,-1-1 1-15,0-1 3 0,-2-2-2 0,2 0 2 16,-1-4 3-16,-2 0 1 0,3-2 0 0,-5-1-1 16,1-3 4-16,0-4-3 0,0-3 7 0,-1-4 2 15,-3 2 9-15,-2-5 3 0,-2 3 4 0,-2-3 4 16,4 0 6-16,-8 2 12 0,1 3 33 0,-5 0 5 16,4 8 3-16,-2 2 24 0,-1 5 8 0,2-1 6 0,-2 5-13 15,3 2-11-15,-1 0-16 0,1 0-8 16,0 5-11-16,0 0-2 0,0 0-7 0,0 0-6 15,-8 17-3-15,4-2-3 0,-2 3-7 0,2 7 0 0,-1 2-3 16,1 2-4-16,-1 0-2 0,5 0 0 0,0-1-4 16,0 2-4-16,0 1-13 0,5-2-19 15,0-1-14-15,3-1-14 0,1-3-14 0,1-1-23 0,-1-5-1 16,4-3-14-16,-3 0-9 0,7-4 4 0,-2 1-3 16,0-3 10-16,2-3 5 0,2 0 5 0,1-4 16 15,-1-2 7-15,1-5 6 0,-2 0 7 0,-3-3 4 16,1-3 0-16,-1 0 11 0,-2-6 2 0,-2-1 0 15,1-2 6-15,-1-7 16 0,-3 12 9 0,-2-2 14 16,-2 4 10-16,-1 4 11 0,1-4 14 0,-3 4 10 16,1 2-3-16,0 2-8 0,-2-2-5 0,1 2-5 15,-1 2-11-15,0 3 7 0,0 0-8 0,0 0-2 16,0 0-5-16,-4 13 4 0,0-7-6 0,-1 7 2 0,0 1-5 16,2-3-7-16,1 0 4 0,-3 2-9 15,4 0 4-15,1-3-17 0,1 2 5 0,4 0-12 16,0-4-6-16,0 3-8 0,0-5-3 0,4 5-2 0,1-7 2 15,-1-2 1-15,2 3 5 0,1-3-8 0,1-2 12 16,1-3 2-16,-1-2-2 0,2-3 3 0,-1-2 3 16,3 3 3-16,-3-6 4 0,0 1-4 0,-2 1 9 15,0-1-4-15,4 2 9 0,-6 2 7 0,-2 1 2 16,-1 1-4-16,0-1 7 0,-4 5 5 0,3-2-8 16,-3 1 2-16,1 0-9 0,1 1 2 0,-5 2 0 15,0 0 3-15,0 0-1 0,9 6 0 0,-5 0-6 16,-4-1 3-16,3 5 2 0,-1-3 2 0,-2 1-2 15,4 3-1-15,-3-1 3 0,4 0 0 0,-1-3-1 16,0 4 0-16,1-2-5 0,0 0 6 0,-1-2-8 16,0-2 5-16,6-1 2 0,-2 2 2 0,-2-3-2 15,7-2 3-15,-8-1 0 0,4-2-6 0,0-1 1 16,1-2 1-16,-2 0 1 0,0-6 0 0,-2 2-4 0,3-4 2 16,-4-4 2-16,-2-3 0 0,0 1-5 15,-3 2 9-15,-1-1 7 0,-1 0-11 0,-1-1 13 16,-2 1 1-16,0 2 5 0,-5 1-2 0,1 3 2 0,0 2-4 15,-3 3-4-15,2 2 0 0,-4 2-2 0,4 1-15 16,-2 2 11-16,-2 1 6 0,5 0-3 0,-2 5-7 16,1-1 3-16,1 2-3 0,2 0 5 0,3 1-7 15,-1-1-1-15,3 2 1 0,2 1-5 0,2-1 1 16,3 1-2-16,-1-4 4 0,3 3 0 0,0-2 2 16,3-1-7-16,1 0 3 0,0-3 3 0,3 0-3 15,-1-3 1-15,6 0 0 0,-5 0 1 0,4-6-9 16,-5 5 11-16,2-4 5 0,-5 1-2 0,0 0 4 15,0 0 2-15,-1 0 6 0,-4 0-4 0,1 1 1 16,2 2-10-16,-3 0 3 0,1 1 0 0,-6 0-2 16,13 2 1-16,-7 1 1 0,2 1-1 0,1 4 1 15,-2 0-7-15,1 4 0 0,1-1-3 0,-2 1 7 16,-1 3 3-16,2-2-4 0,-2 4-3 0,-1-1 1 0,2 1 2 16,-2 0-3-16,0-5-14 0,-1-2-1 15,1 0 4-15,0-1 1 0,0-1-3 0,3-2 7 0,1-2 1 16,-3 0 2-16,2-1-2 0,4-5 4 0,1 2-4 15,1-1 0-15,2-4 2 0,1-2-6 16,0-1 7-16,2-2 14 0,-2-2-14 0,2-6 2 16,0-2-2-16,2 0-1 0,-2-4 0 0,-1-1 3 0,0 0-3 15,1-2 1-15,-3-2 0 0,2 0-3 0,-1 3 6 16,-2-4-1-16,-2 3 10 0,-3 3 6 0,-2 7 3 16,-7 1-5-16,2 3 5 0,-2 3 3 0,-1 0-9 15,-4 1-4-15,4 4-1 0,0-2 2 0,-4 5-5 16,3-1-1-16,1 3-5 0,-8 0 5 0,8 0 13 15,-10 13-17-15,5-3 2 0,5 3-7 0,0 2 8 16,1 2 2-16,3 2-2 0,6 6 15 0,-1-1-19 16,3 2 16-16,2-1-19 0,-3 1 8 0,5 1-13 15,-3-3 8-15,-1 0-4 0,-2-7 9 0,-2-1-2 0,0 2-2 16,1-2 2-16,-4 0 7 0,-1-6-6 16,-2 2-1-16,-2-1-4 0,0-3 0 0,0 4-2 15,-5-5 3-15,-1 0 5 0,-4 0 0 0,-2-2-7 0,-6 2-13 16,-1-5-40-16,-10 1-25 0,-5-2-47 0,0-2-51 15,-6-2-63-15,2-3-66 0,-18-3-888 0,2-3 398 16,4-3 266-16</inkml:trace>
  <inkml:trace contextRef="#ctx0" brushRef="#br0" timeOffset="37026.04">19665 6904 142 0,'28'0'109'0,"4"-2"-31"16,2 2-53-16,-6 0-143 0,1 0 38 0,-2 2 28 16</inkml:trace>
  <inkml:trace contextRef="#ctx0" brushRef="#br0" timeOffset="37547.85">18536 7396 41 0,'-36'-7'300'0,"0"4"-22"15,4-5-17-15,0 2-7 0,14 4 2 0,-1-1 1 16,10-2-15-16,-1 4-25 0,6 0-13 0,4-2-26 0,9-2-21 15,10 0-15-15,17-2-12 0,24 2-13 0,32-6-12 16,4 4-6-16,6-2-8 0,3 6-5 0,5-3-12 16,-4 3-5-16,3-1-5 0,-6-1-3 0,4 1-7 15,-6 0-8-15,3 3 1 0,-11-4-7 0,-1-1-5 16,-27 6-4-16,27-6 5 0,-34 2-7 0,-3 3-10 16,-3-5 1-16,-15 6-3 0,0-2-1 0,-5-1-7 15,-4-1 4-15,2 3 18 0,-15 0-24 0,-2 1-1 16,-2-1 4-16,-4-1 0 0,-1 2-7 0,2-1 5 15,-2 1 1-15,-6 0-1 0,0 0-6 0,9-2-22 16,-9 2-40-16,0 0-44 0,0 0-47 0,-20-1-51 16,3 1-46-16,-6 1-70 0,-9-1-712 0,-5 0 344 15,-14 0 228-15</inkml:trace>
  <inkml:trace contextRef="#ctx0" brushRef="#br0" timeOffset="37981.07">18656 7249 283 0,'-13'-4'311'0,"4"-1"-35"0,6 1-29 0,7 0-25 0,8-4-22 15,6-1-18-15,15-3-17 0,18-1-13 0,4-2-11 16,10 5-8-16,27-6-4 0,-2 3-13 0,-24 4-4 16,26-3-8-16,-1 0-7 0,-27 8-11 0,28-5-12 15,-27 7-2-15,0-2-10 0,0-3-6 0,4 4-4 16,-5 0-8-16,-4 0-6 0,-4-1-1 0,-19-1-14 15,-2 3-14-15,-7-2-11 0,-9 3-8 0,-5 1-11 16,-3-1-16-16,-6-2-26 0,-5 3-18 0,0 0-14 16,-21-3-1-16,-10 3-12 0,-21 3 2 0,-7 0 5 15,-1-1-15-15,-29 4 12 0,24-3 6 0,-32 3 20 0,5-3 5 16,26-2 16-16,-23 4 28 0,25-1 24 0,3-3 24 16,1-1 18-16,7 0 13 0,21 0 16 15,4-1 18-15,10-1-2 0,13 2-3 0,5 0-5 0,0 0-7 16,42-1-6-16,10-3-4 0,8 2-9 0,32 1-2 15,1-2-3-15,-4 0-4 0,-21 2 2 0,25-4 0 16,-29 3-3-16,1 2-4 0,2-1-2 0,-3-1 5 16,-3 1-7-16,-2 1-1 0,-2 0-1 0,-20 0-4 15,14 0 0-15,-19 1-4 0,-7 1-2 0,-6-1-2 16,-3 1-6-16,-3-2-15 0,-1 3-25 0,-7-3-19 16,-1 3-33-16,-6 2-42 0,2-5-74 0,-23 8-779 15,-2-2 325-15,-8-1 218 0</inkml:trace>
  <inkml:trace contextRef="#ctx0" brushRef="#br0" timeOffset="39247.82">13509 8775 138 0,'-2'-5'273'16,"1"-1"-3"-16,-1 0-4 0,-1 1-11 0,2 1-15 16,-1 1-24-16,2 3-22 0,-1-4-25 0,1 4-16 0,0 0-11 15,0 0-17-15,-10 9 4 0,5 1-8 0,1 1-5 16,-1 3-11-16,1 4-18 0,0-1 0 0,1 2-9 15,0 1-2-15,2-1-8 0,1 1-9 0,1 4-5 16,-1-4-7-16,0 5-1 0,-1-6-8 0,1 1 0 16,-3-2-2-16,3 0-8 0,0-1 2 0,-1 0-6 15,-2 0-2-15,3-1-4 0,0-7 1 0,0 3-4 16,0-6-2-16,-1 0-4 0,2-1 16 0,-2-1-8 16,1-4-5-16,0 0 0 0,0 0 3 0,0 0-5 15,-12-10 2-15,10 0-3 0,-6-2-1 0,6-5 2 16,-5-1-4-16,2-7 1 0,0-3-4 0,1-1 1 15,-5-3-3-15,5 0-6 0,3-1 8 0,-3-1-3 16,3 0 3-16,1 0 1 0,1 3 5 0,3 1-7 0,4 2 11 16,-1 1-4-16,1 4 2 0,4 5-6 15,0 2 1-15,12-5-1 0,-1 5-2 0,2 3 3 16,2-3-3-16,2 5-2 0,-2 0 0 0,2 4-15 0,-2-1-14 16,3 4-22-16,-10 1-27 0,2 0-29 0,-3 5-35 15,-1-1-28-15,0 4-31 0,-1 0-29 0,-5 1-63 16,-5 2-618-16,-1 0 304 0,-3 1 202 0</inkml:trace>
  <inkml:trace contextRef="#ctx0" brushRef="#br0" timeOffset="41280.68">13566 8939 220 0,'0'0'232'0,"0"0"-22"0,0 0-23 16,0 0-16-16,19-3-3 0,-8 2-11 0,0-2-7 15,7-1-13-15,0 1-12 0,1-3-10 0,4 2-11 16,5 0-12-16,-1-1-9 0,1 0-9 0,-2 2-7 0,3-3-6 16,-8 4-7-16,0 0-13 0,-3 0-17 15,-1 2-10-15,-4-4-9 0,-1 6-10 0,-1-4-6 16,-1 1-2-16,-3 1 3 0,0 0-1 0,-2-1 4 0,-5 1 2 16,9 0 8-16,-9 0 11 0,6-1 6 0,-6 1 8 15,0 0 11-15,5-2 10 0,-5 2 3 0,0 0 8 16,0 0-3-16,0 0 1 0,0 0-9 0,0 0 4 15,0 0-5-15,0 0-3 0,0 0-2 0,2 7 1 16,-2-7-2-16,-4 7-3 0,-1-5 0 0,2 3 3 16,1 1 3-16,-2 1-3 0,1 0-2 0,-1 1-8 15,2-2 0-15,-1 4-4 0,1-1-1 0,0 1-3 16,2-3-4-16,0 3-1 0,0-2 0 0,-1 3-4 16,4-1-3-16,-2-4 3 0,1 0-1 0,1 0-5 15,0-1 2-15,1 1-5 0,1-3 6 0,0 0-7 16,2-1 7-16,-2-3-2 0,3 1-3 0,1-4 2 15,-3 3-3-15,5-5 0 0,-4 0-3 0,3-1-2 16,-2-2 7-16,1-4-10 0,-1-3 4 0,-3 0 0 0,0-2 4 16,-4-7 0-16,3 6-2 0,-4 2 1 15,0-2-1-15,0 2 8 0,0 2 23 0,-1 4 7 16,1 1 2-16,0-1-4 0,0 5-1 0,0-1-6 0,0 2-4 16,0 0-9-16,0 1 3 0,0 4-13 0,1-6 10 15,-1 6-7-15,4 0-1 0,-4 0 3 16,0 0-4-16,14 5 0 0,-5-2 7 0,0 1-11 0,0 0 1 15,1 1-2-15,0 3-2 0,-2-3 6 0,2 5-6 16,-1-4-2-16,-1 5 9 0,1-6-11 0,-2 4 5 16,1 1-1-16,-1-2-7 0,-1 3 6 0,0-1 1 15,-2-1-4-15,-1 4-4 0,1-4 4 0,-1 1 2 16,1 0-4-16,0 2 5 0,-3-3-1 0,2 1 2 16,3 2-5-16,-2-3 0 0,-1 2 0 0,3-2 3 15,-1 0 1-15,-1-1 4 0,5 0-7 0,-4-1-1 16,0-2 4-16,4-1 1 0,5-1 0 0,-5-1-4 15,4-1 9-15,0-1-7 0,0-1 0 0,4-1 3 0,-4-2-3 16,4-2 11-16,-2-1-13 0,2-2 0 16,-4 0 6-16,0-2 1 0,-1-2-2 0,-3 3-11 15,1-7 10-15,-1 3 1 0,-4-1-7 0,3 4 2 16,-7 0 2-16,3-2-3 0,-3 4 10 0,-1-2 18 0,0 4 11 16,0 2 7-16,3-1 26 0,-6 1-10 0,3 2-7 15,0 3-4-15,0-6-13 0,0 6-6 0,-4-3 11 16,4 3-15-16,0 0-1 0,-11 11-8 0,6-6 3 15,1 0-5-15,-1 4-4 0,1-3 0 0,-1 2 1 16,1-2-2-16,3 4-9 0,-2-3 8 0,2-1-1 16,1 2-2-16,-3-3 0 0,2 2 1 0,1 1-4 15,0-6-4-15,1 3 4 0,-1 2 3 0,0-3-1 16,3-3-9-16,-3 3 5 0,0-4 17 0,0 5-18 16,0-5 5-16,0 6 11 0,0-6-10 0,0 0 0 15,0 0-9-15,-3 2 11 0,3-2 3 0,0 0-6 16,0 0-2-16,0 0 1 0,0 0-1 0,0 0-2 15,3 4 14-15,-3-4-16 0,0 0-2 0,0 0 2 0,0 0-6 16,0 3 3-16,0-3-5 0,0 0 5 0,4 4 1 16,-3-1 11-16,-1-3-5 0,6 5-4 15,-2-2 3-15,0-1-5 0,1 1 3 0,-1-1 0 0,4 2-7 16,-1-1 4-16,4 0 4 0,-1-1-2 0,3 0 1 16,-2-1 0-16,3 1 1 0,-1-1-3 15,1 0 4-15,0-1-3 0,-4 0 3 0,2 0 2 0,-2-1 3 16,0 0-4-16,0-2-2 0,-2 1-6 0,-1 0 8 15,-1-1-1-15,-2-2-6 0,-1 1 2 0,0-1 6 16,1-1-1-16,-3-1-1 0,-1 0 2 0,0-3 1 16,-1 0-3-16,1-3-3 0,-3 1 6 0,2 2 8 15,1-2 16-15,0 2 8 0,0 0 6 0,-3 0 9 0,1 2-7 16,2 2 3-16,0 1-2 0,0-1-5 0,0 3-10 16,0 0-6-16,0 3-2 0,0-7-7 15,0 7 0-15,0 0-4 0,0 0-1 0,0 0 0 0,0 0-1 16,5 13-3-16,-5-5 3 0,1 1-3 0,2 1-4 15,0 1 5-15,-3-1-3 0,0-1 0 0,2 3-4 16,-1 0 1-16,3-2 4 0,-4 1-6 0,4 0 1 16,0 0-1-16,-3 0-5 0,4-1-10 0,-1-4-15 15,1 1 3-15,-1 1-10 0,4-3 1 0,1 0 10 16,-3-2-15-16,3-2 2 0,3 2 4 0,0-5 6 16,-1 0 2-16,1-1 9 0,0-2-1 0,-2 0-2 15,1-2 18-15,-2-1-17 0,0-1 7 0,0-1 4 16,0 0-3-16,-1 0 2 0,-2 0 0 0,3-2 0 15,-4 3 3-15,0-3 6 0,3 5 0 0,-4 0 2 16,0 0-2-16,1 2 1 0,-1 0-2 0,-3 3 3 16,3-1-2-16,-4 3 0 0,5-3 1 0,0 1-2 0,-5 2 1 15,13 0-5-15,-7 1 3 0,1 0-4 0,3 2 10 16,0 0-5-16,0-1 0 0,-3 1 0 0,4 1-3 16,-2-1 3-16,3 1 4 0,-1-1-5 0,-1-3 4 15,2 1 7-15,3 0-9 0,-2-1-1 0,1 0 2 16,3-2-6-16,-6 2 7 0,2-3 1 15,1-1 4-15,-1 1-3 0,-3-1 4 0,1-2-6 0,-2 0 1 16,-1 0-2-16,1-3 1 0,-1 3 2 0,-3-5-2 16,0 4-1-16,0-1 0 0,-1 3 4 0,0-3-2 15,-4 2-4-15,0-1 7 0,0 3 2 0,0 0 0 16,-2-1-5-16,0 1-6 0,2 4 9 0,0 0-12 16,-12 0 2-16,12 0 3 0,-10 9-2 0,-1-4 2 15,3 5-7-15,-2 4 7 0,2 0 0 0,-1 1 0 0,3 0-1 16,3 2 0-16,-2 2 1 0,5 1 1 0,-4-2 0 15,4 2 0-15,-1 1 0 0,1 4-1 16,1 4-2-16,2-11-1 0,-3 1-12 0,1 0-4 0,2 0 7 16,-3 1-20-16,0-1-3 0,1-2-3 0,0 2-13 15,3-4 9-15,-4-1 2 0,0-2 1 16,0 0-7-16,-1 0 9 0,-2-2-3 0,1-3-1 0,-2 0 16 16,-1-1 0-16,0-1 1 0,1-4 5 0,-4 0 1 15,3-1 2-15,-3 0 3 0,1-2 3 0,0-1 0 16,2-2 2-16,0 0 2 0,1-3-3 0,0-1 3 15,-1-3 2-15,4-5-1 0,6 3 3 0,0-2-1 16,0-2 4-16,4-1 0 0,5-3 19 0,-1-1-20 16,6 1-1-16,-3-3-3 0,1 1 0 0,0 2 3 0,2-1 1 15,2-1 1-15,-2 1-2 0,1 1 6 16,3 2-5-16,-10 7 0 0,5-2 0 0,-8 2 2 16,7 1 2-16,-7 3 11 0,3-2 0 0,-3 5 0 0,-2 0 3 15,-2 2-7-15,-1 1-9 0,3 1 7 0,-2 1 5 16,1 1-1-16,0 1-2 0,3 2-2 0,-2 3 1 15,1 0-7-15,0 0 4 0,-3 0 5 0,2 5-5 16,-1-3-4-16,-1 3 4 0,2 0-6 0,-2-1 4 16,-1 1 0-16,-4 2-1 0,6-1 1 0,-6-3 12 15,3 3-11-15,-3 1-2 0,3-4 0 0,-3 0 3 16,0-1-6-16,2-3-5 0,-3-1 8 0,1 1 2 16,3-2-10-16,-4-3 15 0,0 1-3 0,0-1-10 15,0 0 13-15,0 0 0 0,0 0-5 0,4-15 0 16,-3 7 0-16,3-2 1 0,-1-4-5 0,2 0 7 15,5-3-8-15,-1 2 3 0,-1 1 3 0,3-3-1 16,1 6 3-16,-3 1 2 0,2 2 0 0,-1 0-4 16,1 2 2-16,-1 3-2 0,3 1-1 0,-1-1 2 15,-1 5 4-15,0 1-6 0,1-1 2 0,-1 4 0 16,3 5 4-16,-5-4-2 0,4 5-5 0,-2 1 6 0,-3-1-3 16,1 2 0-16,-3 1 2 0,5 2 1 0,-6-3-7 15,-1 2 6-15,1 0-1 0,-1 0-2 0,-1 1-6 16,2-4-18-16,-1-1-31 0,1-3-25 0,-1-1-31 15,-1 0-43-15,-1-2-44 0,1-1-50 0,-2 0-57 16,-1-5-1021-16,0 2 440 0,0-2 294 0</inkml:trace>
  <inkml:trace contextRef="#ctx0" brushRef="#br0" timeOffset="42280.91">15496 8879 143 0,'-8'-16'234'16,"-2"1"-4"-16,-5 0-4 0,-7-4-13 0,-4 2-10 15,-2 2-7-15,-3 5-8 0,-2 1-10 0,-19-1 4 16,-3 8-5-16,-1 4-5 0,-6 5-11 0,0 6-6 15,-1 4-9-15,-1 2-6 0,-24 8-13 0,31-5-8 16,1 2-10-16,5 2-16 0,8-2 0 0,11-7-17 16,4 3-8-16,2-2-4 0,6 2-10 0,6-6-4 15,5 1-4-15,3-4 2 0,4 1-12 0,4-2 2 16,4 2-8-16,3 1-4 0,9-3-7 0,2-4 6 16,7 0-4-16,4-6 1 0,2 3-5 0,0-7 16 15,0-2-17-15,-1-2-4 0,-1 0-2 0,-4 0 1 16,-9-2-5-16,0-2 4 0,-5-4-4 0,-2 1 2 0,-5-3-2 15,0-6-5-15,-8-1 3 0,-6-1-3 0,-3 0-4 16,-8-3 3-16,-5 3 2 0,-16-6-8 16,-6 3 9-16,-4 7-6 0,-9 7 23 0,-6 6-1 0,-24 1 10 15,21 7 5-15,-28 10 4 0,32 1 6 0,-29 10 11 16,6 2 5-16,27 0 5 0,6-1-7 0,6 2-1 16,13-4-8-16,7 2-5 0,4-3-3 0,6 2-8 15,9-2 1-15,7 2 0 0,3-2-12 0,7 0 4 16,11 3 6-16,9 1-11 0,19 4-1 0,8-7-38 15,9-8-55-15,33 2-52 0,-4-6-62 0,6-4-77 16,2-3-101-16,1-7-984 0,4-1 449 0,-6-4 300 16</inkml:trace>
  <inkml:trace contextRef="#ctx0" brushRef="#br0" timeOffset="42979.16">16601 8603 118 0,'-3'-2'245'0,"3"2"-26"0,-2-2-24 16,2 2-14-16,0 0-12 0,0 0-2 0,2 16-10 15,2-8-19-15,-4 4 0 0,0 0-9 0,3 0-12 0,-3 4-7 16,2 1-6-16,0-1-8 0,-1-3-7 0,4 5-12 15,-3-1-7-15,0-1-5 0,2-1-8 16,-2 1-2-16,-2 1-12 0,2 3 0 0,-4-5-3 0,2 1-5 16,-2-5-3-16,0 1-1 0,-1 0-4 0,-2-3-3 15,2 2-1-15,-1-5-2 0,0-1-1 0,2 0 2 16,-2 0-6-16,1-5-1 0,-3 2-1 0,6-2 1 16,-9-6-4-16,4-2 0 0,1-1-1 0,-1-7-1 15,-1-1 3-15,2-2-1 0,0-10 0 0,0-2-2 16,2-5-2-16,2-12 0 0,-2 13-6 0,5-13 8 15,1 2-2-15,1-1 2 0,2 13 2 0,2 0 3 16,2 1-2-16,1 4 1 0,4 0-3 0,0 4-1 16,2 2-2-16,1 4 1 0,3 1 0 0,-1 4-2 15,-2 4 0-15,0 0-2 0,-1 2-6 0,1 3-17 16,-2 0-24-16,0 4-27 0,-5 1-40 0,3 1-23 16,-6 4-36-16,-1 0-31 0,-1 1-669 0,-4 1 291 15,-2 2 192-15</inkml:trace>
  <inkml:trace contextRef="#ctx0" brushRef="#br0" timeOffset="44263.86">16674 8759 133 0,'6'0'181'0,"7"-1"-12"15,0-1-7-15,2-1 2 0,4-3-11 0,1 2-5 16,0 0-11-16,-3-3-4 0,2 1 0 0,0 1-8 15,0-3-2-15,-8 3-9 0,2 2-4 0,-1-2-6 16,-2 1-6-16,-2 3-5 0,-2-2-8 0,-2 1-5 16,2 0-12-16,-2 1-8 0,3-1-6 0,-7 2-5 15,0 0-6-15,10 5 1 0,-9 0 3 0,2 0 0 16,-2 2 1-16,-1 5 0 0,-1-4 3 0,-2 5-5 16,3-2 1-16,-1 3-8 0,-2 1-3 0,2 2-3 15,-3-3 2-15,7 0-4 0,-6 1-2 0,6 0-6 0,-2-3-2 16,0 0-1-16,1-1 0 0,3 0-5 15,2 1-1-15,1-3 2 0,1 0-2 0,4-4-3 0,-2 1-2 16,1-1 2-16,3-3 0 0,2 1-3 0,3-4 1 16,-3-1 0-16,2 0-2 0,-4-6-6 0,2 0 5 15,-2-4-2-15,-1 1 3 0,0-4-1 0,-1-1 2 16,2-6-7-16,-2-2 3 0,-1-3 1 0,-3 3-2 16,-2-3 1-16,-4 0 0 0,-1 1-4 0,-2 2-1 15,-3-3 4-15,-1 9 1 0,-3 0 13 0,-2 2-7 16,0 1 8-16,-2 1 3 0,0 3-1 0,-2-1-2 15,1 2 0-15,2 4-3 0,1 1 0 0,0-1 0 16,0 3 3-16,5-1-5 0,-1 0 1 0,1-1-8 16,0 2-3-16,4 3 9 0,-1-2-7 0,1 2-2 15,0 0-2-15,0 0 3 0,0 0 1 0,9 10 3 16,-4-9-6-16,3 4 0 0,-2-3-2 0,2-1 3 16,1 1 2-16,-1 3-2 0,3-3 0 0,-5-1 7 15,1 1-8-15,-1-2 0 0,1 1 1 0,-2 1 2 0,-5-2-1 16,9 0-2-16,-5 2 7 0,-1 0 4 0,-3-2 9 15,7 1 6-15,-7-1 2 0,0 0 9 16,0 0 7-16,0 0-1 0,6 0 7 0,-6 0-1 0,0 0 9 16,0 0-1-16,0 0-3 0,0 0 4 0,0 0-10 15,0 0-3-15,0 0 3 0,0 0-16 0,0 0-5 16,0 0-9-16,0 0-3 0,-15 4 3 0,15-4 2 16,-9 3-8-16,2-1-2 0,2-1 2 0,-1 1-3 15,2 3-3-15,0-4 1 0,0 2-6 0,4-3 2 16,-6 3-5-16,3-1 3 0,2 0 3 0,-1 2-7 15,2-4 4-15,-5 6-5 0,5-6 5 0,-3 1-1 16,3-1 4-16,0 7-2 0,3-4-5 0,-1 1 2 16,3-1 7-16,-1-1 8 0,4 2-10 0,-2-1 1 0,6-1-2 15,-1-2 1-15,-1 3-6 0,3-3 0 16,1 0 6-16,1-3-4 0,-2 3-2 0,1-2-4 16,-1-2 3-16,1 1 3 0,-4 0 0 0,2-2 1 0,-1-1 0 15,2 0-3-15,-2-1 3 0,0 1-4 0,-2 0 2 16,0 1-2-16,1 0 4 0,-5 0-1 15,0 2-4-15,-1-1-4 0,0 2 8 0,0-1 8 0,-1 0-16 16,-3 3-2-16,6-2-1 0,-6 2 9 0,0 0-3 16,7 6-2-16,-5 0 0 0,0-1 2 0,3 5 2 15,-1 0-6-15,2 1 8 0,2 3-1 0,-1 0 2 16,0 2-2-16,2-1-1 0,-4 0-1 0,6-1 2 16,-4 2-4-16,3-1 3 0,-2-1-3 0,0-4 6 15,-2 1 1-15,3-1-2 0,0-2 3 0,0-2 0 16,1 3 0-16,2-4-1 0,1 0 9 0,1-3-9 15,-3 0 0-15,2-1 1 0,4-2-2 0,-4-1 1 16,5-3 10-16,0-1-15 0,-4-2 3 0,4-1 1 0,1-2-1 16,-6-1 0-16,4-3 11 0,1-4-15 0,1-1-3 15,-6 2 6-15,3-1-7 0,-4 1 9 16,-3 4-7-16,1-2 4 0,-2 3-2 0,-3 3 0 0,-3-1 3 16,0 5 1-16,0-1-2 0,-2 2 2 0,1 2-1 15,-1-1-1-15,0-1-1 0,0 5-4 0,0 0 1 16,-11 2 0-16,1 3 6 0,-2 1-1 0,-2 5 5 15,-1-1-4-15,2 3-9 0,-6 5 7 0,6-2 0 16,3 1-19-16,1-1-23 0,1 1-20 0,4 0-14 16,3 1-4-16,2-2-8 0,3 0-14 0,5 0-7 15,4-3-4-15,1 0-3 0,1-4 1 0,3 1 3 16,3-3 6-16,0-2 9 0,1-1 9 0,6-1 6 16,3-3 9-16,-4-3 7 0,-7-2 8 0,3 0 4 0,-5-3 10 15,2-1 7-15,-3-2 16 0,0-1 18 16,-2-3 3-16,-1 2 6 0,-2-3 9 0,-4 2 11 15,4-4 9-15,-6 4 17 0,6-1-1 0,-6 6 12 0,1-3 8 16,-1 3 3-16,-1 0-4 0,0 3-8 0,3-1 1 16,-7 3-14-16,3-1-3 0,-4 4-7 15,0 1 8-15,7-2-17 0,-7 2-4 0,5 5 0 16,-3 0-5-16,2 2-10 0,-2 1 12 0,-2 1-1 0,2 3-6 16,-4 1 2-16,1 3-3 0,-1 2-5 0,-1 2-25 15,-2-2-31-15,0 5-22 0,0-3-36 0,1-2-31 16,0 0-34-16,0 1-39 0,4-4-34 0,0 2-778 15,3-6 339-15,2-2 228 0</inkml:trace>
  <inkml:trace contextRef="#ctx0" brushRef="#br0" timeOffset="44479.85">18439 8623 38 0,'-7'-1'252'16,"-6"2"-11"-16,-3 4-11 0,-3 3-12 0,-7 7-2 15,2 5-18-15,0 1-14 0,1 2-10 0,1 1-14 16,4 0-10-16,1-1-13 0,6 2-11 0,2 0-12 0,1-6-16 16,3 6-2-16,9-1-11 0,-2-6-7 15,9-3-11-15,5 6-4 0,5-1-6 0,3-5-13 16,4-1-17-16,0-5-30 0,0 0-21 0,4-3-35 0,0 2-33 16,0-4-29-16,1-1-60 0,1-2-678 0,-4-1 287 15,1-1 190-15</inkml:trace>
  <inkml:trace contextRef="#ctx0" brushRef="#br0" timeOffset="45912.34">3005 11367 12 0,'0'0'151'0,"0"0"-12"15,0 0-3-15,0 0 0 0,0 0 0 0,0 0 3 16,0 0 8-16,0 0 4 0,0 0 4 0,0 0 0 16,0 0-1-16,0 0-3 0,0 0-3 0,0 0-2 15,0 0-3-15,-8-8-5 0,8 8-30 0,0 0-6 16,-1-9-4-16,1 6-10 0,0 3 2 0,0-5-12 16,0 5-5-16,-3-6-7 0,3 6-6 0,3-6-7 15,-3 5-2-15,1-5-9 0,-1 6-5 0,5-8-4 16,-1 4-2-16,4-3-2 0,2 1-2 0,-1 1-2 15,3 1 0-15,-1 0-5 0,2 0-1 0,1 2 2 16,-3 0-4-16,2 2-4 0,6 0 2 0,-1 3-3 16,-5-1 0-16,4 2-2 0,-5 0 2 0,0 4-4 15,2 0 1-15,-5-1-5 0,0 2 4 0,1-1-2 16,-2 3 3-16,-3 5-1 0,0-2-4 0,-1 4 2 16,-4-2 1-16,-4 2 1 0,-2 7-9 0,-2 1 7 15,-6 1 0-15,5-2-1 0,-4 0 0 0,-3 0 4 16,1 0-5-16,1-3 0 0,4-5 0 0,0 0-4 15,-1-1 0-15,0 1 0 0,0-2 1 0,1-1-4 16,3-2 0-16,3-4-1 0,0 1 8 0,-3-3-2 16,6-2-3-16,-2 1-1 0,2 0-2 0,-2-2 3 15,2-1-3-15,1-2 5 0,0 0 1 0,9 3 2 16,-2-4 3-16,4-1-1 0,-1 0-1 0,3-1 1 0,-2 0 13 16,7-3-13-16,0 2-5 0,-1 0 2 15,-2-1-2-15,3-1 11 0,-4 2-12 0,-3-1 3 16,2 1 0-16,1 2-10 0,-1-4-23 0,-4 2-29 0,1 3-33 15,-2-1-27-15,0 0-39 0,-2 2-42 0,3-2-43 16,-4-1-718-16,0 3 321 0,0-2 214 16</inkml:trace>
  <inkml:trace contextRef="#ctx0" brushRef="#br0" timeOffset="46930.89">3314 11128 65 0,'-9'-13'185'0,"-1"0"1"0,-5-1-14 0,2 2-3 15,-1 0-9-15,-3-1 4 0,-7 3-1 0,6-1-11 16,0 2-11-16,-2 1 0 0,1 0-1 0,1 2-10 15,-8-3-7-15,6 5-10 0,-1 0-6 0,2 0 3 16,-1 3-7-16,0-1-6 0,0 2-7 0,0 0-5 16,2 0-4-16,-3 2 8 0,2 2-17 0,1 0 9 15,-2 1-10-15,-2 2-4 0,4 1 5 0,-6 1-9 16,-3 4 0-16,2-1 0 0,-1 1-4 0,4 2 16 16,-2 4-16-16,4 0-9 0,-2-1 4 0,0 2 3 15,0 2-5-15,2-1-3 0,2 1-5 0,0-1-1 16,0 1-1-16,4-1-8 0,0 2 2 0,3-6 0 15,-1 7 1-15,3-6-2 0,2 0 11 0,0 3-14 16,1-4 4-16,1 9-3 0,1-8-2 0,1 7-1 16,0-7-3-16,3 2 1 0,-3-1 10 0,2 8-11 15,1-8 22-15,1 0-21 0,-1 1 0 0,0-1 0 16,3 8-2-16,0-9-1 0,-2 2-7 0,5 0 3 16,-3 6-2-16,4-9-1 0,-1 1-4 0,3 0 5 15,0 7-9-15,0-7 4 0,2-1 1 0,2 8-4 16,1-9 6-16,-1 0-4 0,0-1 1 0,2-1-2 15,7 4-4-15,-8-3 7 0,8 0-8 0,-3 2 1 16,-3-3-2-16,7 0 6 0,-2 1-2 0,2-2-4 16,-4-1 5-16,5-1-1 0,-3-2-8 0,3 3 4 0,2 2 1 15,-1-4-5-15,-5-3 8 0,5 2-3 16,-3 0-3-16,4-1 4 0,1 1-3 0,0-1-1 16,-1 0-1-16,2-2-3 0,0 2 3 0,-1-3 2 0,0 0 1 15,-6 0-3-15,0-4 2 0,-1 2-7 0,2 0 10 16,-4-1-2-16,4-2-3 0,-2 1 6 0,-1-2-4 15,8-1-3-15,-7-1 1 0,2-2 0 16,-3 1-6-16,3-2 9 0,-3 0-3 0,8-5 0 0,-9 4 4 16,5 0-6-16,-4-1 3 0,-2 0 3 0,1 0-6 15,-3 1 4-15,2-5-3 0,-2 0 4 16,1 2-2-16,0-2-3 0,-1-1 3 0,-1 1 0 0,3-2-3 16,-4 1 1-16,2 0-9 0,-2 1 9 0,1-3 4 15,-3 3-11-15,1-4 6 0,-1 2 11 0,0 0-6 16,-2-1-3-16,1 3 2 0,-1-2-1 0,-2-1 1 15,3 1-5-15,-4-3 2 0,0 8-1 0,-2-3 2 16,-2-3 0-16,9-1-1 0,-8 0 0 0,5 1-1 16,-4-1 2-16,0 0 0 0,-2 5-3 0,2-5-3 15,1 0 6-15,-1 3-4 0,0-4-1 0,-3 1 2 16,3 0 1-16,-4-1-1 0,3 0 2 16,-2 4-2-16,-1-3 5 0,0-1-6 0,1 5 1 0,-1-5 7 15,-1 0-4-15,2-1-3 0,-1 6 0 0,0-4-2 16,-1 4 2-16,0-1 0 0,-2 0-2 0,-1-3 0 15,3 0 8-15,-3-1-7 0,-2 3 1 0,-1-3 1 16,5 5-1-16,-2-6-2 0,-4 4 2 0,3-3-4 16,-1 1 0-16,-1-1 6 0,1-1-4 0,-3-1 4 15,0 2-3-15,0 0 2 0,2 0-2 0,-3 1-1 16,0 0 4-16,0 2-8 0,0-1 8 0,-4 1 0 16,5-1-1-16,-5 1-2 0,1 0 7 0,-1-1-9 15,0 3 0-15,-4 5-1 0,0-4 2 0,-1 2 1 16,-10 2-3-16,7 3 1 0,-6 1-7 0,-3 3 4 15,-7 1-1-15,2 5 4 0,0 0-8 0,-15 4-17 16,0 2-40-16,14-4-25 0,-3 2-21 0,5 3-42 0,-3-2-38 16,5 1-30-16,-1 1-56 0,11-4-48 15,1-2-938-15,4 0 422 0,5-3 282 0</inkml:trace>
  <inkml:trace contextRef="#ctx0" brushRef="#br0" timeOffset="49414.08">5070 11037 202 0,'0'-4'191'16,"0"4"-12"-16,0 0-14 0,1-3-15 0,-1 3-15 16,0 0-16-16,0 0-14 0,0 0-4 0,0 0-1 15,0 0 6-15,0 0-4 0,0 0-3 0,0 14 6 16,0-8-7-16,2 3-2 0,-1-1-4 0,0 5-3 16,0-3-3-16,-2 3-2 0,2 2-1 0,-1-2-9 15,0 2-8-15,3 3-5 0,-2-2-4 0,1 1-10 16,-1-2-1-16,0 2-4 0,1 0-6 0,1-3-2 15,0 1-5-15,-1-1 1 0,-1-5-7 0,2 5-2 16,1-3-2-16,-2 1-3 0,2-5 2 0,-1 2-2 0,-2-1-3 16,1-3 1-16,2-1-1 0,-2 0 3 15,-1 0-1-15,2-1 1 0,-3-3-1 0,0 0-2 16,0 0-2-16,0 0 0 0,0 0-3 0,-6-22-1 16,2 11 2-16,0-5 3 0,-2-1 0 0,-4-6 0 0,0 0 3 15,-1-2 1-15,-4-5 19 0,1-2-11 0,2 3 1 16,-5-5 1-16,-1-10 0 0,8 10 0 0,-3 0 4 15,5 1 5-15,1 0 9 0,0 2 5 16,6 2 3-16,-3 0-4 0,4 10-2 0,0 0 15 0,5 4-22 16,2 1-6-16,-1 4 0 0,3-1-3 0,0 3-6 15,4 1-3-15,1-1-2 0,-3 1-1 0,3 5-7 16,1 2 1-16,-2 2-2 0,0 3 1 0,0 0 4 16,1 2-10-16,-3 1 4 0,1 3 8 0,-2 1-10 15,-2 2-2-15,1 2 0 0,-4 1 0 0,-1 0 3 16,-4 1-5-16,0 0-1 0,-4 10 0 0,-4-3 2 15,-2-1-28-15,-1 5-31 0,-1-3-30 0,-4 1-40 16,1-2-41-16,0 0-38 0,2-1-46 0,2-1-54 16,1-6-700-16,2-1 334 0,2-5 224 0</inkml:trace>
  <inkml:trace contextRef="#ctx0" brushRef="#br0" timeOffset="49946.21">5578 11060 275 0,'3'-1'285'0,"-3"1"-29"0,4-3-27 16,-4 3-24-16,0 0-19 0,0 0-18 0,5 5-17 15,-1 1-9-15,1 3-2 0,0 0-11 16,0 2-11-16,-1 0-6 0,1 4-11 0,3-1-6 15,-4 1-8-15,2-1-2 0,-1 1-8 0,3 2-7 0,-4-2 0 16,1 2-13-16,0-3-4 0,-4 3-6 16,2-5-5-16,-3 5-3 0,2-2-5 0,-1-1-1 15,-1-3-4-15,2-1-2 0,-1 1-1 0,-1-4-2 16,0 0-2-16,0-3-6 0,0 4 4 0,0-5 4 0,0-1-5 16,0-2-5-16,0 0-1 0,0 0-1 0,-4-13 3 15,-1 6-3-15,0-7-2 0,-4-4 3 0,4 1 3 16,-5-9 9-16,2 0 0 0,-5-3-1 0,3-2 1 15,-4-1 0-15,2-2 15 0,-1 1 0 0,1-1 1 16,5 0 25-16,-1 4 6 0,1 1 12 0,1 1 5 16,5-1-17-16,-1 3-7 0,5 6-1 0,-2 2-2 15,4 1-3-15,0 0-6 0,3 8-8 0,-2-3-3 16,3 4-4-16,4-1-8 0,-3 2 0 0,2 2-3 16,3 3-7-16,-2-3-2 0,1 4-2 0,-2 0-6 15,-1 1 4-15,0 4-2 0,-4 1 0 0,2 2-2 16,-2-2-1-16,-1 4-3 0,-3 2 2 0,1 0 3 15,-2 4 0-15,-4 3-2 0,-2-1-4 0,-3 6-1 16,-5 2 3-16,-2 0-3 0,-5 0-10 0,5 0-47 16,-5 1-32-16,0-2-36 0,-2 0-34 0,3-2-37 15,3 0-38-15,4-6-46 0,0 1-42 0,4-2-847 16,0-3 389-16,5-1 258 0</inkml:trace>
  <inkml:trace contextRef="#ctx0" brushRef="#br0" timeOffset="50430.23">6005 10964 202 0,'4'-4'273'0,"-3"1"-26"0,2 1-26 15,-3 2-22-15,3-5-23 0,-3 5-15 0,0 0-10 16,0 0-2-16,6 7-7 0,-1-3-2 0,-4 4-2 15,4-1-9-15,-1 3-8 0,1 3-8 0,2 1-10 16,-3 2-8-16,3 2-10 0,-3-1-9 16,0-1-4-16,0 1-7 0,1 1-6 0,-1 1-6 0,0-2-6 15,-2 0-2-15,1-2-7 0,-3 2-5 0,1-3-1 16,-1 1-1-16,-1-2-5 0,-2-2 0 0,3-1-4 16,0-1-1-16,-5-2-2 0,5-1 3 0,-4-2-6 15,3 0 2-15,1-4-2 0,-5 2-1 0,5-2-5 16,-9-6 1-16,0-1 2 0,4-2-4 0,-3-1 0 15,0-6-4-15,-2-1 4 0,0-9 2 0,-3 1 3 16,3-3-2-16,-2-4 4 0,2 1 3 0,0-1 4 16,1-1 9-16,3 2 14 0,0 2 14 0,0-1-5 15,5 5 11-15,1-1-1 0,0 8-4 0,4 2-5 16,1 0-11-16,0 6 1 0,1-2-6 0,3 4-5 16,3 0-5-16,-2 4 1 0,3-1-3 0,0 3-5 15,2 2-7-15,3 1 9 0,-4 0-6 0,0 4-6 16,-4-1-2-16,3 3 3 0,-4 2 11 0,0 0-17 15,0 1-4-15,-4 1 4 0,-1 5 3 0,-2 2-5 0,-2-2 2 16,-2 3-4-16,-4 0-9 0,-1 5-57 0,-3 2-58 16,-3-1-61-16,-2 1-95 0,-1-4-108 15,1 2-823-15,-2-6 401 0,-1 1 270 0</inkml:trace>
  <inkml:trace contextRef="#ctx0" brushRef="#br0" timeOffset="51396.37">6276 10798 50 0,'-1'-4'136'0,"1"4"-4"0,0 0-5 16,0 0-1-16,0 0-6 0,0 0-1 0,-4-1-4 16,4 1-8-16,0 0 1 0,0 0-10 0,0 0-2 15,0 0 0-15,0 0-6 0,0 0 3 0,0 0-4 16,0 0-7-16,0 0-5 0,0 0-7 0,0 0-5 15,0 0-5-15,0 0 2 0,0 0 11 0,9-3 0 16,0 1 8-16,5-1 0 0,4-2-1 0,11-2-7 16,1 1-5-16,2-1-4 0,4-1-3 0,3 2-4 15,11-5-3-15,1 5-4 0,-13 0-4 0,3 0-9 16,12-1-1-16,-16 4-2 0,1-3-4 0,-2 3-4 0,-3 0-3 16,-5 2 0-16,-1 0-7 0,-8 3-2 0,-5-1-13 15,-2 1-23-15,-2 0-16 0,-2-1-24 16,-3 4-24-16,-3-1-19 0,-2 0-24 0,-5 6-29 15,-1-4-40-15,-9 5-609 0,-1-3 269 0,-12 7 178 0</inkml:trace>
  <inkml:trace contextRef="#ctx0" brushRef="#br0" timeOffset="51612.95">6600 10824 43 0,'0'0'240'0,"0"-5"-12"0,0 5-20 0,-2-5-20 16,2 5-16-16,0 0-13 0,6-3 3 0,-6 3-11 15,0 0-2-15,16 6-1 0,-8-1 8 0,0 1-2 16,0 2-3-16,-1 4 8 0,3 3-7 0,0 1-7 16,-5 1-8-16,4 1-13 0,0 6-2 0,0 1-10 15,-4-6-2-15,3 5-12 0,-3 0-12 0,4 4-3 16,-8-10-16-16,3 8 3 0,-3-9-15 0,0 10 1 16,-1-1-21-16,0-6-29 0,-1-1-44 0,1 5-59 0,-2-4-77 15,-1-2-84-15,-2-1-863 0,0-1 375 16,4-3 248-16</inkml:trace>
  <inkml:trace contextRef="#ctx0" brushRef="#br0" timeOffset="52380.61">5073 12031 146 0,'0'0'252'0,"0"-6"-15"15,0 6-17-15,0 0-21 0,-2-3-19 0,2 3-20 0,0 0-14 16,0 0-17-16,0 0-12 0,0 0-6 15,0 0 10-15,4 10 7 0,-1-3-1 0,-1 2-7 0,2 2-8 16,1-1-2-16,-1 3-3 0,2 2-9 16,-1 2-7-16,1-1-9 0,-2 4-7 0,2-2-3 0,0 0-11 15,-1 6-3-15,-1-4-8 0,-4-2-3 0,4 3-2 16,-4-2-7-16,0 5-3 0,0 3-5 16,-4-10-4-16,4 9-1 0,-4-7-6 0,3 0-26 0,-2 2-34 15,2-2-36-15,-1 1-41 0,-1-1-41 0,4 0-35 16,-1-2-39-16,4-4-682 0,-4-1 305 15,5-3 202-15</inkml:trace>
  <inkml:trace contextRef="#ctx0" brushRef="#br0" timeOffset="53013.74">5586 12121 77 0,'0'-4'258'0,"4"1"-27"0,-4 1-26 16,0 2-19-16,4-4-19 0,-4 4-14 0,0 0-17 16,0 0-3-16,5 11 2 0,-5-5-6 0,1 1-11 15,-1 2-7-15,4 1 0 0,-4 3-16 0,1-2-4 16,-1 6-9-16,3-1-2 0,-2 1-12 0,0-1-4 16,2 0-9-16,-3-3-6 0,4 3-4 0,-3 2-7 0,3-7 0 15,-4 0-5-15,4 2-4 0,-3-4-4 16,2 1-2-16,-1-4 0 0,-2-1 0 0,3-1-2 15,-2 0 2-15,-1-1-4 0,0-3 1 0,0 0 3 16,0 0-4-16,0 0 1 0,0-14-6 0,-4 3 0 0,-1-5 1 16,4-1 0-16,-7-9 6 0,4 1 2 15,-1 1 2-15,0-2-7 0,-4-3 0 0,4 2 5 16,-3-1-1-16,3 3 4 0,-4-1 10 0,8 3 2 0,-4 3-1 16,2 2-3-16,2 1 1 0,1 0 0 0,0 5-3 15,3 1-1-15,3 0-4 0,-1 1 0 0,4 0-2 16,0 3-3-16,0-1-2 0,5 4 3 0,0-3-13 15,0 5 0-15,4 0 7 0,-4 4-9 0,-4 0 1 16,3 3-1-16,-3 1 5 0,-1 2-11 0,0 3 8 16,-4 0-3-16,-2 6 0 0,-4 1-1 0,-1 0-2 15,-2 2 1-15,-6 6-3 0,3-3 1 0,-5 3-3 16,-2-4-3-16,0 2-5 0,0 0-7 0,0-5-2 16,0-5-2-16,1 1-7 0,4-3 4 0,-1-4 4 15,2 1 2-15,-1-3 2 0,4-2 3 0,-2-1 1 16,1-1 0-16,3-2 2 0,3 0 1 0,0 0 0 15,-7-5-3-15,7 5 8 0,0 0-3 0,1-7 3 16,-1 7-1-16,8-6-4 0,-1 2 8 0,5 1-3 16,-7 1 3-16,7 2 0 0,-1 0 2 0,2 1 0 15,1 0-1-15,-1 2 0 0,1 0 3 0,4 4-2 16,-2-2 1-16,-3 2-1 0,5 0-1 0,-8 0-3 16,6 3 6-16,-1 0-2 0,-2-1-3 0,2 7 2 15,-2-3-3-15,2-1-32 0,-2 1-37 0,1-1-40 16,-1 2-47-16,-1-1-51 0,1 1-52 0,-4-6-705 15,4 4 323-15,-4-5 214 0</inkml:trace>
  <inkml:trace contextRef="#ctx0" brushRef="#br0" timeOffset="53513.98">6140 12088 1795 0,'8'-16'115'0,"-3"2"-4"0,1 3-4 0,-3 1 3 15,-1 4-16-15,0 0-24 0,0 0-15 0,-1 1-13 16,0 1-8-16,1-1-6 0,-2 5-2 16,0 0 11-16,0 0 11 0,0 0 14 0,10 13 11 0,-8-9 5 15,2 8 1-15,-1 0 3 0,-1 0-3 0,1 4 6 16,1 2-7-16,-2 2-9 0,2-3-5 0,-3 2-1 16,4 5 2-16,-3 2-16 0,-2-2-4 0,2 1-6 15,-2-1-2-15,0-4-2 0,0-1-4 0,0 0-4 16,-2 0 0-16,0-3-2 0,2-4-8 0,0-2 2 15,0 2-3-15,0-2-2 0,2-4 3 0,-2-1-5 16,0-2 4-16,2 0 2 0,-2-3-3 0,0 0-6 16,0 0 0-16,0-14-3 0,0 0 3 0,0-3-1 15,0-9 0-15,0-2-4 0,-5 1 5 0,1-3-3 16,-1-2-2-16,-3 1-2 0,2-3 3 0,-2 3-4 16,2-1 4-16,-2 1-8 0,1 1 7 0,3 4 3 15,-1 1 2-15,-2 4 11 0,6 5 3 0,0 3-2 16,0 1 1-16,2 0-10 0,0 3 5 0,2-1-5 15,3 2-5-15,0 1 1 0,5 0 0 0,-1 4 0 16,1 0-2-16,0 2-2 0,3 2 0 0,-2 0-1 16,2 3 1-16,-2 1-2 0,1 1-3 0,-3 3 6 0,-4 0-5 15,2 0 3-15,-3 4-1 0,-1-1 0 16,0 1 5-16,-3 2-6 0,-2 2 4 0,-7-1 0 16,3 4-4-16,-4-3 4 0,-6 6-4 0,-2-2-2 15,1-2-6-15,0 2-27 0,0-6-23 0,3-1-30 16,-1-1-27-16,3 0-41 0,1-2-41 0,3 0-40 0,4-4-48 15,-1-1-768-15,3-3 350 0,2 0 234 0</inkml:trace>
  <inkml:trace contextRef="#ctx0" brushRef="#br0" timeOffset="53897.91">6553 11942 64 0,'-6'0'235'16,"-1"0"-4"-16,1 1-13 0,6-1-15 0,-10 0-23 15,10 0-14-15,0 0-15 0,0 0-10 0,0 0-6 16,12-8-1-16,-1 5-5 0,2-1-5 0,5-1-3 15,1 0-2-15,1 1-4 0,7-4-4 0,-6 3-9 16,-1 1-7-16,3-1-1 0,-4-1 0 0,2 2-13 16,-1-1-1-16,1 0-8 0,-1-2-4 0,7 0-4 15,-5 1-5-15,3-3-4 0,3 2-2 0,-11 0-8 16,5-1-6-16,-2 3 3 0,-2-2-8 0,0 1-3 16,-7 3-6-16,2 0-5 0,-3-1 2 0,-3 2-5 15,-2 1-17-15,0 0-22 0,0-2-28 0,-5 3-16 16,0 0-20-16,5 7-33 0,-9 0-35 0,-3 1-55 15,-4 2-53-15,-3 3-673 0,-2-3 313 0,-1 3 206 16</inkml:trace>
  <inkml:trace contextRef="#ctx0" brushRef="#br0" timeOffset="54114.34">6828 11909 113 0,'0'0'236'0,"0"0"-25"16,0 0-18-16,0 0-20 0,0 0-3 0,0 0-2 15,3 15 6-15,1-4-6 0,0 1-1 16,-1 3-3-16,2 4 2 0,3 5-2 0,-2 3-14 16,2 0-8-16,-3-1-9 0,2 3-10 0,2-2-4 0,-3 2-15 15,0-2-11-15,3-1-9 0,-1 2-2 0,-3-3-12 16,4 4-5-16,-4-3-8 0,3-2-5 0,-3-4-26 16,-1-1-57-16,-3 6-67 0,2-8-89 0,-3 2-118 15,0-8-677-15,-3 5 326 0,-1-6 220 0</inkml:trace>
  <inkml:trace contextRef="#ctx0" brushRef="#br0" timeOffset="55081.03">7627 10494 78 0,'-8'-8'228'0,"2"-2"-21"0,2 2-20 0,-2-1-20 0,2-1-12 16,-1 0-8-16,2 1-4 0,2 2-5 0,-2-1-9 15,3 3-8-15,0-2-5 0,-1 0-9 16,5 1-9-16,-3-1-5 0,3 0-3 0,0 0-9 16,5 2-4-16,-3 1-8 0,4-1-5 0,3 3-1 0,0 1-6 15,3 1-3-15,2 3-1 0,1 4-7 0,2 3 1 16,3 0-2-16,2 4-5 0,-2 3-3 0,-2 0-4 16,0 5-3-16,-1 0-1 0,0-1-5 0,-2 6-4 15,0-3 1-15,0 7 0 0,-1-4-1 0,0 2-2 16,-4 3-1-16,-1 1 0 0,-3-1-2 15,2 2 0-15,-5 2-3 0,0 0 5 0,-5-1-6 0,2 13 8 16,-4 0-3-16,-1-14 3 0,-2 2 0 0,-2 11-4 16,4-12 1-16,-2 1-4 0,-3 1 3 0,5-3 0 15,-2 2 0-15,3-4 1 0,0 3-3 0,0-4-3 16,3 2 0-16,2-1 1 0,-3 0-4 0,5-2 1 16,-1 0-4-16,3-4 2 0,0 3 1 0,1-4-4 15,0-1 3-15,3-2-2 0,-3-5-1 0,2 2 5 16,3-6-3-16,-1 0 0 0,2-1-4 0,-1-3 5 0,4-3-2 15,-4-1 1-15,2-3 0 0,2-1-3 16,-1-2 1-16,-3 1-1 0,1-5-4 0,-4-2 0 16,1-2-3-16,-1 1 3 0,-5-2 1 0,0-2-2 15,-1 3-4-15,-1-3 5 0,-1 0 1 0,-4 3-1 0,-2-2 3 16,-1 1-3-16,-2 3 3 0,2 2-3 0,-6-1 4 16,-3 3-2-16,0 2 13 0,-1 1-7 0,-7 2-3 15,3 2 4-15,1 5 0 0,-1 1 4 0,3 1-2 16,0 2 0-16,1 2-1 0,4 2-4 0,-1 1 4 15,2 6 1-15,5 1-1 0,-1 4-8 0,2-2 8 16,4 2-9-16,0 0 4 0,2 0 2 16,0 2 2-16,2-1-3 0,3 1 2 0,-1-2-1 0,1 2-1 15,1-3 0-15,3 2 3 0,-3 2-4 0,7-6 2 16,-7 8-4-16,6-3 0 0,-3-1-2 0,0 0 6 16,-1 1 1-16,1-1-3 0,-2 2 0 0,0-2-2 15,-3-1-1-15,2 3 4 0,-5-4-1 0,1 1-2 16,-1-3-1-16,-3 1 2 0,-6-3 1 0,1 2 1 15,0-6-1-15,-5 6-5 0,-4-3 2 0,-1 1 3 16,-2-4-3-16,-2 1 3 0,0-2 1 0,3-5-5 16,-1 1-2-16,-2-2 5 0,-6 1-2 0,5-4-11 15,3-1-30-15,-3-3-30 0,1-1-39 0,2-3-52 16,2-2-47-16,1-1-84 0,0-5-660 0,0 0 319 0,0-8 210 16</inkml:trace>
  <inkml:trace contextRef="#ctx0" brushRef="#br0" timeOffset="55713.77">8751 11664 201 0,'-10'-5'285'0,"1"-1"-17"0,2 3-27 15,1 0-14-15,4 0-23 0,1 0-20 0,1 3-18 16,7-6-16-16,3 0-15 0,3 2-6 0,8-2-10 15,-1 0-7-15,8-1-5 0,3-1-9 0,0 4-3 16,-2-1-6-16,7-2-9 0,-2 4-3 0,-1-3-4 16,5 2-10-16,-3 2-2 0,4-2-5 0,-2-1-10 15,1 0-4-15,-1 2-2 0,-1-1 3 0,2-3-13 16,-3 6 1-16,-2-3-6 0,-1 1 0 0,-3 1-4 16,-1-4-5-16,-7 5 3 0,-2-3-6 0,0 0 8 15,-1 1-7-15,-5 0-1 0,-3 0 1 0,-1-2-1 0,-1 2-7 16,-3-3 5-16,-4 0 0 0,2 0-4 0,-6-1 0 15,0 0-6-15,-3-1 3 0,-4-1 1 16,-3 3-3-16,-6-2-5 0,-8 1 4 0,-1-2-1 0,-3 1 0 16,2 3 7-16,1 2-9 0,7-1 7 0,0 2 1 15,2-2 14-15,6 2 10 0,1-2 1 0,6 3-4 16,-2 1-1-16,3-1-7 0,5 1-4 0,-8 0-1 16,8 0 1-16,0 0 1 0,4 9-3 0,1-5 0 15,4 2-5-15,4 3-1 0,-3 2 3 0,8 2-4 16,-2-1 5-16,4 8-5 0,-1-3 1 0,2-1-6 15,-2 3 4-15,-4-4-5 0,4 3 6 0,-6-3-3 16,1-1 5-16,-5 2-8 0,0 1 2 0,1 1 1 16,-6-4-3-16,-3 6 0 0,-2 0 0 0,-3 5 2 15,-6-8-16-15,-3 7-32 0,-5-1-47 0,-1 1-53 16,-4-3-85-16,0-3-99 0,-2-2-730 0,-1-4 354 16,-1-7 234-16</inkml:trace>
  <inkml:trace contextRef="#ctx0" brushRef="#br0" timeOffset="56597.17">10447 11263 303 0,'0'0'299'0,"1"-3"-26"16,-1 3-22-16,0 0-32 0,2-5-20 0,-2 5-20 15,0 0-19-15,0 0-11 0,0 0 7 0,0 0-4 16,1 14-12-16,2-6-8 0,-3 1-9 0,0 2-8 15,0-2-12-15,0 3-7 0,1 0-5 0,-1 5 0 16,0-2-14-16,-1-2-12 0,1 4-3 0,1 1-4 16,-1-1-10-16,-1 2 0 0,2-3-5 0,0 1-6 15,0 0 1-15,2-1-9 0,-2-5 0 0,-1 1-8 16,3 1-2-16,-2-3 2 0,0-3-4 0,0-3-1 16,-1 3-1-16,2-4 2 0,-2-3-1 0,0 5 4 0,0-5-10 15,0 0 0-15,0 0 3 0,1-21-3 0,-1 10-2 16,-3-6-2-16,0-1 2 0,0-8 1 15,-3 3-1-15,-2-5 0 0,3 2-4 0,0-3 2 0,-3-1 2 16,2 1 1-16,1 4-2 0,1-4 19 0,0 10 3 16,4 0 1-16,0-1 1 0,1 3-11 0,3 0 3 15,-1 0-1-15,1 5 0 0,-2 0-11 0,7 1 3 16,-4 2 1-16,5 0-12 0,-1 1 5 0,3 2 0 16,-2 0 1-16,1 1 8 0,-4 3-16 0,1 0 0 15,-1 4 3-15,-2-1-1 0,4 3-13 0,-6 1 8 16,-2 0 1-16,-1 4-1 0,-1 3 5 0,-4 1-11 15,-5 1 10-15,1 2-9 0,-3 1-4 0,-1 1-6 16,0-3-3-16,0 2 0 0,4-4-6 0,1-3 1 0,0 0 0 16,3-3 3-16,3 3-2 0,-1 0 1 0,3-6 1 15,0 4-2-15,3-2 4 0,-1 0 2 16,7 2 0-16,-1 0 5 0,2-2 4 0,3 0-3 16,1 0 3-16,2 2-3 0,2 4 3 0,1-7 0 0,-2 6 3 15,7-1-4-15,-2-3 5 0,-3 1-1 0,-2 1-3 16,2 0 7-16,-5 0-9 0,4 3 6 15,-9-5-3-15,3 4 9 0,-2-4-3 0,-4 0 1 0,-1 3 9 16,-2-2-13-16,-2 3 6 0,-1-1-5 0,-3 2 4 16,-3 0-2-16,-2 4 4 0,-4-5-5 0,-1 5 1 15,-6 0 0-15,-2 1-7 0,-2-3-22 0,0 1-12 16,6-2-19-16,2-2-25 0,-2-1-28 0,6-3-29 16,2 1-39-16,3-3-45 0,-1-1-63 0,2 1-600 15,4-5 297-15,1 0 198 0</inkml:trace>
  <inkml:trace contextRef="#ctx0" brushRef="#br0" timeOffset="57864.31">11145 11478 80 0,'-3'-6'192'0,"1"-1"9"16,-4-3-7-16,1 1-17 0,-1-1-14 0,1-1-10 0,-1 0-6 16,-4-1-9-16,0-1-4 0,3 3-7 0,-1-1-4 15,-1 4-5-15,-1-3 5 0,2 3 0 0,-6-5-8 16,4 6-4-16,1-1-6 0,-3 2-1 0,1 2 0 16,-1-1-11-16,5 3-11 0,-1-1-8 0,-1 2-8 15,3 0-3-15,-4 1-8 0,-2 2-5 0,0 1-6 16,1 3-4-16,1 0-2 0,1 2-6 0,0-2-3 15,0 2-1-15,3 2-5 0,-1-2-1 0,1 3-2 16,1-2-4-16,2 4 0 0,1-3-4 0,2 0 1 16,1 4-1-16,0-2 0 0,2-1 0 0,-2-1-1 15,3 1-3-15,2-1-2 0,1 3 2 0,-1-5-4 16,3 0 3-16,1-1-6 0,-1-1 2 0,0-2 3 16,2 2-1-16,-3-5 1 0,1 3-5 0,0-2 3 15,-3-2-4-15,0 2 2 0,-1 0 2 0,-1-2 1 0,-4-1-7 16,10 0 9-16,-10 0-4 0,7-3 1 0,-3 1 1 15,-4 2-2-15,8-3 2 0,-5-1-4 0,-1 3 2 16,2-4-2-16,-2 1 1 0,2 1-2 0,-3-1 4 16,2-1-3-16,2 1-1 0,-3-2 1 0,1 1 0 15,0 0-4-15,2 1 4 0,0 0-4 0,0 0 3 16,-2-1 0-16,-1 1 3 0,2 0 0 0,0 0-3 16,1-1 0-16,-1 0 3 0,1 1-1 0,0-1-1 15,-1-1 2-15,-1 2 5 0,-1-3 0 0,2 2 1 16,-4 0 7-16,4 1 13 0,-2-1 11 15,2 2-4-15,-4-1 3 0,4 1-5 0,-3-2-4 0,2 3-2 16,1-4-4-16,1 4-5 0,1-2-2 0,-1 1-2 16,4 1 1-16,1-1-4 0,-2 1-1 0,0 1 2 15,2 1-1-15,-1 1-6 0,2 1-1 0,-2 0 0 16,2 1-1-16,0 1 2 0,-2 4-4 0,0 0 1 16,1 1-1-16,-1 0 2 0,-1 1-10 0,-2 0 6 15,3 5 6-15,-4-2-3 0,-1-2-3 0,0 4 2 16,0 1 18-16,-3-3-21 0,3-1 1 0,-4-2 2 0,4 2-1 15,-3-3-4-15,1-2-5 0,1 1 8 16,0-2 1-16,-1 1 0 0,2-5 1 0,1 0-1 16,3 1-2-16,1-3 6 0,2-1-7 0,0-1 1 0,3 0 3 15,-2-3-1-15,6 0-8 0,-4-4 11 0,4 0-1 16,-1-1 0-16,2-8-3 0,0 5 2 0,-6 1-1 16,6-8-1-16,-3 6 3 0,-3 1 2 0,2-4-5 15,-4 0 1-15,-2 1 1 0,0 1 7 0,-1 1-10 16,-3 2 4-16,-2 3-5 0,0-2 4 0,-2 2 3 15,-1 1 7-15,0 2-9 0,-1-1 11 0,-2 2-5 16,0 2 5-16,-2 0-3 0,-2 1-5 0,7 2 4 16,-11 2-8-16,4 1 8 0,-2 3-7 0,3 5 6 15,1-3-7-15,0 3 5 0,0 3-1 0,2 7-5 16,1-4-1-16,4-1 3 0,-1 1 3 0,4 0-3 16,1 0-2-16,3-1-5 0,2 0-10 0,2-4-18 15,3 2-10-15,2-5-11 0,5 4-9 0,0-6-10 16,4-2-8-16,5 2-13 0,0-4-10 0,1-1-14 15,0-3 7-15,-1-1-8 0,-1-3 6 0,0 1-1 16,-2-1 7-16,-3-5 4 0,0-2 9 0,-8 3 8 16,0-2 4-16,-2-1 10 0,0-3 15 0,-7 0-2 0,2 2 23 15,-3-1 11-15,-4 4 18 0,-3-2 16 0,-1 0 13 16,-1 3 10-16,-4-3 11 0,-4 2 4 16,0 0 12-16,0 3 8 0,-7-3-4 0,0 5 10 15,1 3 5-15,-2-5-8 0,1 4-1 0,-2 2-9 0,4 2-5 16,0 2-7-16,-3 1-4 0,3 4-3 0,0-2-5 15,1 5-5-15,3-2-2 0,-1 3-2 0,4 2-5 16,3-2-10-16,4-2 9 0,0 1-7 0,4 0-1 16,0-1-8-16,5-3-3 0,1 3-6 0,0-3-3 15,11-4 1-15,-3 1-3 0,5-3-1 0,0-2 6 16,3-3-1-16,3-4-2 0,-2 2 1 0,-2-4-1 16,2-3 4-16,-3 1 1 0,-7-1 1 0,6-6 4 15,-4-2-5-15,-5-1 2 0,-1-3 1 0,-3 1 8 16,-2-1 9-16,-6 0 11 0,2-1 16 0,-4 6 26 15,-4 2 23-15,3 0 28 0,-3 3 16 0,0 1 26 16,2 5 13-16,-1 0-4 0,2 5-21 0,0-1-16 16,-1 2-20-16,2 3-9 0,0 0-10 0,0 0-13 15,-9 15-7-15,4-4-9 0,4-1-6 0,1 5-5 0,1 3-4 16,2 0-4-16,2 2-5 0,-1-1-11 0,2-1-4 16,2 0-40-16,-3 2-55 0,4-2-62 15,-1-3-70-15,-1 3-57 0,1 1-69 0,2-5-89 0,-1-3-1063 16,-2-2 491-16,1 0 328 0</inkml:trace>
  <inkml:trace contextRef="#ctx0" brushRef="#br0" timeOffset="58718.51">12999 11204 248 0,'-9'-7'280'0,"1"4"-17"0,-4-1-20 0,5 1-15 15,2-1-22-15,-3 4-22 0,8 0-15 0,-10 4-15 16,2 2-12-16,2 1-10 0,1 4-10 0,-3 0-13 16,5 0-9-16,-1 4-10 0,1 1-7 0,4 1-6 0,1 0-7 15,2 0-8-15,-1 3-3 0,5-5-6 0,2 2-6 16,-1 1-9-16,5-1 1 0,-1-1 1 16,2-4-5-16,-1 0-6 0,12 0-5 0,-6-2 1 0,1-5 0 15,6 0-1-15,-7-3-6 0,2-2-1 0,3-4 0 16,-3 0-2-16,-3-3 0 0,-1-1 0 15,0-3-4-15,1-1 3 0,-5-4-6 0,-1 0-3 0,5-3 5 16,-8 1-2-16,0-1 1 0,-3 1-1 0,-2 0-4 16,-4-2 6-16,2 6 15 0,-3-3 20 0,-3 5 10 15,-2 0-3-15,-1 0-4 0,-6 2-3 0,2 1 5 16,-6 2-7-16,-1 1-3 0,-2 4-7 0,-1 3-4 16,1 0-1-16,0 4-3 0,1 0 3 0,-1 0-11 15,2 5 0-15,2 0-3 0,1-1-3 0,3 0 11 16,3 1-14-16,3-3-1 0,-1 3 1 0,6-4-3 15,0 2-4-15,4 0-3 0,1-2 3 0,3 0 0 16,4-1-1-16,-1-3 3 0,8 2 4 0,-5-2-4 16,8-4-1-16,-4 1 0 0,4-3-10 0,-2 0 16 0,-2-1-7 15,4 0-2-15,-4-2 1 0,0 3 0 16,-2-2 1-16,1 2-1 0,-1-3 7 0,-3 4-10 16,1 1 12-16,-1-3 14 0,1 3-12 0,0 1-7 0,0 0 4 15,3 2-4-15,2 2-9 0,-6-1 6 0,-1 3 6 16,1-2-4-16,-2 1 0 0,0 3 3 15,-3 1-6-15,-1-3-2 0,-3 3 4 0,1 0 2 0,-5 0 0 16,-2 2 3-16,-2 2-16 0,-4 0 14 0,2-2-3 16,-1 0 4-16,-3-1 0 0,1 0-6 0,-1-1 6 15,1-1-3-15,4-2-1 0,-1-2 4 0,-1-1-1 16,2 1 2-16,1-1 1 0,4-2-2 0,-10-2-1 16,10 2 2-16,-4-8 0 0,4 1 1 0,4-2-2 15,3-1-2-15,3-2-13 0,4-5 12 0,1 6-1 16,3-2 4-16,-1 1-1 0,2 4-3 0,-4 0-1 15,4 0 5-15,-9 4-1 0,3 2 3 0,4-1-4 16,-6 4 7-16,2 2-2 0,5 1-1 0,-5 2 11 16,-3 2-4-16,3 0-7 0,-3 4 6 0,3 0 0 15,-2 0-4-15,0 2 0 0,-2 1 9 0,1 2-10 16,0 0-28-16,0-1-61 0,-2 2-63 0,1 0-94 16,-2 0-108-16,1-1-921 0,1-2 422 0,-4-5 282 0</inkml:trace>
  <inkml:trace contextRef="#ctx0" brushRef="#br0" timeOffset="59562.82">14548 10979 185 0,'-4'-10'243'0,"1"1"-6"15,2 4-7-15,0-3-15 0,-2 1-10 0,3 3-17 16,0 1-19-16,-1-1-14 0,1 4-17 0,0 0-6 15,0 0-6-15,0 0-5 0,0 0 0 0,6 11-5 16,-3 1-12-16,1 0-2 0,1 3-7 0,0 2-12 16,-4 1-6-16,7 7-5 0,-4-5-10 0,-1-1-6 15,5 4-8-15,0-2 0 0,1 1-5 0,0 2-3 16,1-7-11-16,-3 0 1 0,4-1-2 0,1 1-4 16,1-4-1-16,2 1-8 0,1-4-8 0,3 2-4 15,-1-6-2-15,1-1-2 0,4 1-5 0,-2-6-5 16,0 0 1-16,1-3 0 0,-1-1 0 0,-1-1 2 15,-4-5-2-15,3 0 2 0,-3-2-5 0,-2 1 5 16,0-1 1-16,-1 0 3 0,-4 2 0 0,0-1 3 0,-1 3 7 16,-2-3 8-16,-1 2 9 0,-1 0 6 0,0 2 12 15,-2 3 12-15,-1-1 2 0,2 1-12 0,0 2-3 16,-3-1-5-16,0 3-14 0,0 0 7 0,0 0-6 16,0 0-2-16,0 0 0 0,5 7-3 0,-4 0 9 15,-1 0-15-15,3 1-1 0,-1 3 0 0,2-3 1 16,2 2 0-16,1 2-5 0,-1-3 11 0,2 2-12 15,2-5 1-15,4 2-2 0,-2 0 0 0,-1-2-3 16,1-1 1-16,5-2 4 0,0 0-6 0,1-2 4 16,-4-2 2-16,0 0-3 0,-1-3 4 0,0 1-11 15,-2-4 6-15,0 0-1 0,0-4 4 0,-1-2-2 16,-3-3-2-16,1-1 4 0,-2-1-2 0,-3-8-5 16,1 0 4-16,-4 7 0 0,0-10-1 0,-4 8 2 15,2 1-1-15,-3 3 16 0,-3 1-13 0,-1 1-2 0,-1 2-4 16,-3 1 0-16,4 5-2 0,-5 0 4 0,3 4-11 15,-5 3 7-15,5 0-1 0,-1 3-22 16,2 1-24-16,-3 2-31 0,3 1-29 0,2 2-25 0,2 4-27 16,0 1-34-16,3 1-31 0,3-1-38 0,0 2-687 15,0-7 318-15,5 3 210 0</inkml:trace>
  <inkml:trace contextRef="#ctx0" brushRef="#br0" timeOffset="60130.43">15419 10957 160 0,'7'-10'231'0,"-2"-2"-5"0,1 3-3 16,-1 0-12-16,0 1-16 0,-1-4-9 0,-1 8-14 16,0 1-17-16,0-4-16 0,0 4-16 0,-3 3-7 15,7-1-1-15,-7 1-8 0,8 6-3 0,-3 0 0 16,0 0-9-16,0 5-1 0,1 4-7 0,0 0-7 16,-1 0-7-16,1 1-6 0,-3 5-9 0,-1-1-5 15,2 5-6-15,-4 1-6 0,0-7-4 0,0 6-4 0,0 2-4 16,0-8-4-16,0-1-1 0,0-1 1 15,0-2-6-15,0 1 1 0,0-3-3 0,0-1-3 16,0-6-5-16,0 1-3 0,4-5 0 0,-4 3 1 0,2-3-1 16,-2-2-6-16,0 0 5 0,12-7-1 0,-3 2 0 15,-1-4 3-15,3-4-4 0,-6 1 3 0,8 0-4 16,-3-2 1-16,3 0-1 0,-3-2 1 0,3 1-7 16,1 3 8-16,-2-4 5 0,-1 7-6 0,2-3 3 15,-3 4-8-15,-1 2 6 0,1 0-2 0,0 3 3 16,1-1-1-16,0 1 0 0,-1 6 1 0,-2-2-5 15,2 2 0-15,-1 1 8 0,-4 1-5 0,3 0-4 16,-2 2 2-16,-1 2-2 0,-2 0 0 0,2 2 3 16,-2-1 0-16,-2 1 1 0,0 0-3 0,2 0-2 15,1 0-18-15,-3-3-10 0,4-1-5 0,-1-1 3 16,0-2 5-16,1 2-1 0,0-2 5 0,4-1 0 16,-1-3 1-16,2 0 6 0,-2-3 1 0,2 0 4 15,-1-2 0-15,0-1 5 0,2-1-5 0,-2-4 4 16,1-3-1-16,2 1-1 0,-3-2 8 0,0 0-1 15,-2 0 5-15,3 1 15 0,-2-2 8 0,-4 4 20 16,1 3 4-16,-1-3-1 0,1 4-1 0,-5-1-4 0,4 7-3 16,-3-3-11-16,-1 0 0 0,4 2-6 0,-4 3 1 15,0 0-4-15,0 0 1 0,8 12-2 0,-7-9 7 16,0 9-12-16,3-3-2 0,1 4-3 0,0 3 2 16,-1 0-3-16,3 0-22 0,-2 0-23 15,0 1-23-15,1-1-39 0,-2 1-37 0,0-6-47 0,-3-3-53 16,4 3-66-16,-1-5-640 0,0-2 315 0,-1 0 208 15</inkml:trace>
  <inkml:trace contextRef="#ctx0" brushRef="#br0" timeOffset="60879.55">16491 10930 16 0,'-2'-8'280'16,"-5"-3"-13"-16,2 1-14 0,-3 5-11 0,-2-2 0 16,4-2-11-16,-2 6-14 0,-2 0-17 0,4 0-15 15,-1 0-21-15,-2 3-13 0,-1 7-17 0,1-2-13 16,0 5-11-16,-2 0-4 0,2 7-18 0,0 0-6 16,2 0-13-16,-2 8 0 0,6 0-3 0,0-7-14 15,2 10-3-15,3-8-8 0,2 1-4 0,6 1-4 0,1 2-13 16,0-7-15-16,4-3-15 0,5 1-8 15,1 2-10-15,2-2-3 0,3-2-5 0,-7-7-3 16,1 1 2-16,2-5 7 0,1-2 0 0,-1-1 4 16,0-3 3-16,-1-1 0 0,-1-3-1 0,-3-2 9 0,0-5 3 15,-3 1 3-15,0-7 0 0,0-2 2 0,-5-4 5 16,-5-1 4-16,1-5 13 0,-4 3 11 0,-2-2 6 16,-1-2 19-16,-2 5 12 0,-1-1 13 0,-2 2 23 15,2 3 8-15,-1 6 7 0,1 5 12 0,2 4 4 16,-1 0-1-16,-1 3-15 0,5 0-17 0,-1 5-10 15,-2-1-7-15,3 3-13 0,0 0-6 0,-10 8-2 16,6 1-13-16,-1 1-1 0,1 2-15 0,-1 2 10 16,1 6-6-16,-1-3-8 0,0 2-1 0,0 6-5 15,2-4-2-15,2 3-11 0,1-5-6 0,0 1-14 16,0-2-12-16,4 0-10 0,-1-2-7 0,4 0 9 16,0-6-6-16,0 2-5 0,-2-2 6 0,4-3-7 15,3-2 14-15,-2-3-4 0,3 0 4 0,-3-2 3 16,3-3 4-16,-2-2 4 0,2-2-1 0,2 0 3 0,-4 0 15 15,5-2-17-15,-6 1 7 0,5-4 3 16,1 6 3-16,-6-2 4 0,3 4 0 0,-3 0 17 0,-1 0-9 16,4 2-2-16,-3 2-6 0,-2 2 6 0,6 0 0 15,-2 4 12-15,-1 0-7 0,1 2 7 0,0 1 6 16,-2 1-10-16,2 1-2 0,0 1 0 0,-1 0 2 16,2 1 2-16,-1 0-4 0,0 0 2 15,3 2-21-15,-1-2-30 0,4-2-56 0,-5 0-58 0,5 0-69 16,3-2-104-16,-1-4-899 0,7-4 410 0,-6-2 272 15</inkml:trace>
  <inkml:trace contextRef="#ctx0" brushRef="#br0" timeOffset="62447.13">18127 11068 95 0,'-1'-1'253'16,"1"1"-27"-16,0 0-20 0,1-6-21 0,1 4-19 16,-2 2-17-16,6-3-17 0,-4-2-12 0,-2 5-10 15,6-1-13-15,-2-2-9 0,-4 3-9 0,4-1-6 16,-4 1-8-16,5-4-4 0,-1-1-11 0,1 3-2 16,1-3-6-16,-2 2-2 0,4-5-7 0,-2 0-3 15,6 0-5-15,-6-2-2 0,3-5-1 0,-1 1-2 0,1-3-4 16,-3-1 2-16,1-1-4 0,-1-8-1 15,-1 4 2-15,1-5-3 0,-2 3 13 0,-1-1 21 16,-3 12 20-16,1-6 26 0,-1 5 16 0,-1 1 13 0,0 4 6 16,-2 0 17-16,3 1 13 0,-1 3-5 0,-1 0-12 15,1 1-17-15,1 2-18 0,0 3-8 0,0 0-12 16,0 0 0-16,0 0-18 0,4 13-6 16,-3-1-3-16,2 5 0 0,-1 1-27 0,2 0 8 0,-1 2-4 15,1 6 1-15,1 0-5 0,1 1-2 0,2 1-3 16,0-2-6-16,-2 3 5 0,4-5 7 0,-2 1-14 15,1 0-8-15,2-7-7 0,-2-2-16 0,0-1-13 16,5 0-8-16,-1-2-17 0,1-3-8 0,-4-2-5 16,3-3-2-16,0-1 4 0,1-4-1 0,4-2 6 15,-2-2 4-15,1-4 6 0,-2-5 5 0,1 0 5 16,-1-10 4-16,0-2 2 0,-2 0 6 0,-7-4-1 16,2-5 5-16,-4 2 8 0,-3 1 6 0,1 2 21 15,-2 0 5-15,-2-1 18 0,1 4 14 0,-2 0 13 0,2-1 12 16,-1 11 23-16,-2 3 6 0,2 1 6 0,0 3 5 15,-1 1-20-15,2 3-18 0,1 0-16 16,0 5 4-16,-2-2-11 0,2 2-2 0,-4 9-6 0,1 2-6 16,-1-1-5-16,0 7 0 0,1 1-6 0,1 3-2 15,-4 3-2-15,2 2-6 0,0-5-9 0,3-4-8 16,1 7-21-16,1-5-16 0,-1-3-6 0,6 0-16 16,-3 1-2-16,4-6 9 0,0-2-6 0,2 0 6 15,5-5 1-15,-3 1-1 0,6-2-2 0,4-2 15 16,-2-1 6-16,3-4 4 0,3-1-4 0,-3-2-6 15,-2 1 15-15,7-3 14 0,-9 0-8 0,0 3-1 16,1 2 1-16,-9-3 7 0,2 4 0 0,3 1-1 16,-4-1 5-16,0 0-4 0,2 0-2 0,-2 6 7 15,2-3 0-15,-3 3-4 0,3 2 1 0,-1-4 2 16,-2 4 3-16,1 3-3 0,-2-2 5 0,0 4-7 16,-2-2 5-16,1 1 2 0,0-1-5 0,-1 1 1 0,0 0-5 15,2 0 7-15,-4-1 2 0,3 1-2 0,-3-1-6 16,5-1 4-16,-1-3 2 0,0 0-2 0,-1 0 8 15,6-3-8-15,-4-1-1 0,3-3 2 0,-2 1-4 16,1-4 2-16,-1 1-5 0,0-1 4 0,-1-2-1 16,0-1 1-16,2-3 2 0,-6 0 3 0,2-3-2 15,-2-1 0-15,-1 1 2 0,-1 3 1 0,-4 2 2 16,1-2 17-16,-1 2 7 0,0 1 0 0,-1 1 13 16,1 3 2-16,-3 0-1 0,2 1-8 0,-1 1-5 15,2 3-3-15,0 0-7 0,0 0-1 0,-13 9-1 16,9-1-4-16,-2 2 6 0,1 4-8 0,1 3 1 15,1 0 2-15,2 1-7 0,-2-1 4 0,3 2-2 16,3 1-2-16,-2-2 1 0,4 2-17 0,-2-3-16 16,5 1-33-16,0-9-20 0,-4 3-30 0,3-1-37 15,0-3-47-15,6 0-42 0,-4-1-52 0,-3-5-957 16,7 1 416-16,-4-6 276 0</inkml:trace>
  <inkml:trace contextRef="#ctx0" brushRef="#br0" timeOffset="62591.36">18349 10871 152 0,'-20'-6'357'0,"3"2"-33"0,6 3-34 15,4-1-38-15,6-1-39 0,1 3-44 0,14-7-45 16,5 3-55-16,14-1-62 0,3 2-70 0,18-5-98 16,-3 2-418-16,1-4 193 0,-2 3 130 0</inkml:trace>
  <inkml:trace contextRef="#ctx0" brushRef="#br0" timeOffset="64147.18">20239 10933 39 0,'-3'-3'228'0,"1"1"-12"0,2 2-7 15,-6-6-14-15,4 2-16 0,2 0-21 16,0 4-13-16,3-10-13 0,-2 3-7 0,5 0 0 0,0-4-4 16,-1 0-10-16,2 1-8 0,1 0-2 0,2-4-3 15,-2-2-7-15,2 0-3 0,0-1-3 0,-1 0-5 16,4 0-4-16,2-5-1 0,-2 1-4 0,-3 2-5 15,-2 2-4-15,1-7 8 0,0-1-6 0,-8 6 6 16,3 0 5-16,-4-1 0 0,0 1 7 0,-4 2 12 16,3-1 11-16,-4 4 18 0,1 2 18 0,0 3-9 15,-1 0-1-15,-4 1-17 0,5 1-13 0,-2 5-14 16,2-1-10-16,4 3-8 0,-13 7-12 0,6 3 10 16,-1 2-14-16,0 7-7 0,1 8-7 0,1 2-3 15,4 2-4-15,0 16-5 0,2-11 0 0,0 10 4 16,2 2-1-16,0 0-14 0,1-2 5 0,0-2-1 15,-3 6-2-15,5-4-4 0,-1-10 0 0,0-1-3 0,1 13 3 16,0-15 7-16,2 2-13 0,1 2-5 0,1-8 0 16,-1 5 6-16,-1-1-9 0,1 1-12 15,-3-6-10-15,-2 2-9 0,-1 1 4 0,-2-5 1 0,0-8-5 16,0 3 4-16,0-5-5 0,-1-3 5 0,0-4-6 16,-2 0 6-16,3-2 6 0,-4-2 2 0,-1-1 0 15,0-1 3-15,-3-5 12 0,-2-1-16 0,1-1 3 16,0-6 2-16,-3 1 4 0,1-1 4 0,2-7-9 15,-1 2 2-15,2-4 9 0,2 1-9 0,3 0 6 16,1-2 0-16,0 1 3 0,5 0 13 0,-2-6-10 16,7-2-11-16,2 3 9 0,2 1-9 0,-2-2 5 15,4-1 3-15,4 0-6 0,-1-3 1 0,2 3 2 0,1 1 5 16,1-1-5-16,-2 2 22 0,-3-2-22 0,4 3 3 16,-2-1 1-16,-1 5 0 0,-3 0-6 15,-2 4 9-15,-1 2 1 0,-2-2-5 0,-1 5 3 0,1 1 1 16,-4 0 7-16,0 4 8 0,-1-3 6 0,-3 5-2 15,3 1 9-15,-1-2-9 0,-2 1-6 0,-1 3-9 16,0 0 14-16,0 0-17 0,0 0 5 0,1 11-4 16,-2 0 10-16,1 0-2 0,-1 2-4 0,-2 1 0 15,3 2 4-15,0 0-4 0,0-1 2 0,3 1-5 16,-2 1-2-16,5-1 5 0,-2-1-1 0,1-5 2 16,-1 2-6-16,4-4-8 0,2 1 14 0,-1-1-5 15,1-4 6-15,4 1-14 0,-3-2 8 0,0-2 10 0,0-1-5 16,-3-1-8-16,1-3 7 0,-1 0 0 0,-1-1 1 15,1-4-4-15,-3-2 4 0,-1 1-2 16,0-6-4-16,-3 1 5 0,-1-6 0 0,-4 4-8 0,-1-3 8 16,-2 1 11-16,-4-3-17 0,-3-1 3 0,3 7-4 15,2 1-10-15,-4 1 12 0,4 4 4 0,0-1 10 16,3 4-12-16,-1-1-4 0,4 3 4 0,-1 0-3 16,0 1 0-16,1-1-1 0,2 2-9 0,1 3 3 15,4-5 3-15,0 4 0 0,1-1 1 0,5 2 5 16,4 0-2-16,-1 2-4 0,6-1 16 0,-2 2-11 15,2-1 1-15,1 3-4 0,-2 0-3 0,0 1 6 16,-1 0-8-16,-2 1 10 0,-3 1-7 0,0-3 5 16,-3 4 0-16,0-1-6 0,0 2 3 0,0-1 3 15,-4 4-5-15,2-2 2 0,-1 2 1 0,-2-1 4 16,0 5 0-16,-2-2 0 0,-1 2-6 0,2 0 5 16,-3 0-2-16,1 0 4 0,-1 0-2 0,2-2-7 0,0-4 7 15,1 1 3-15,-1-3-2 0,6 1-2 16,-2 0 1-16,3-4 2 0,0 1 0 0,3-3 5 0,-1-2-1 15,1 0-3-15,0-2-4 0,1 0-2 0,5-7 3 16,-2 2 0-16,0-2-4 0,2-1 14 0,-5-2-15 16,-2-2 0-16,6 2 1 0,-7-3-2 0,3-2 1 15,-3 3-5-15,0-2 1 0,0 1 1 0,-2-1 20 16,-4-2-21-16,-3 7 6 0,3-3 6 0,-2 2-9 16,-4 1 6-16,0-3-2 0,-4 3-1 0,3 1-2 15,-3-1-5-15,-2 6 3 0,-3-2 3 0,1 3 4 16,-1 1-3-16,-1 2-1 0,1 1-7 0,-1 0-24 15,2 1-15-15,1 5-5 0,-1 1-10 0,2-1-12 16,3 1-12-16,0 3-3 0,-1 0-6 0,2 0-8 0,1-1-4 16,2 1-4-16,-2-1 0 0,6 0 4 15,-2-1 4-15,6-2 12 0,-1-3 4 0,0 4 9 16,1-6 8-16,2 1 9 0,-1-3 4 0,-1 3 9 0,1-8 7 16,1 2 1-16,-1-1 6 0,0 2 6 0,0-6 9 15,2-2 3-15,-2 2 5 0,-1-2 11 0,0 1 9 16,4-1 2-16,-4 1 10 0,4-2-1 0,-1 0 9 15,-1 4 5-15,3-2 0 0,-2 0-2 0,0 1 6 16,3 1-2-16,0 1 0 0,-3 0-2 0,4 3 3 16,-2 1-7-16,-1-2-3 0,2 4-1 0,-3 1 1 15,0 3-4-15,3-2-2 0,-4 3 0 0,-1 2-1 16,1-1-2-16,-2 3 2 0,-2-1 0 0,1 3-9 16,-2 0 4-16,2 3 5 0,-4-2-6 0,-4 5-2 15,0 0 1-15,1-2-2 0,-4 0 1 0,0 2-9 16,1-3-28-16,-2 2-26 0,-1-3-34 0,0 1-46 15,2-4-52-15,0-7-65 0,2 3-678 0,0-1 308 16,3-5 208-16</inkml:trace>
  <inkml:trace contextRef="#ctx0" brushRef="#br0" timeOffset="64362.14">21536 10923 226 0,'0'0'258'0,"-11"5"-19"15,2 2-11-15,-4 4-4 0,0 3-12 0,-1 2-14 16,1 4-12-16,-1 3-12 0,1 1-13 0,3 0-12 16,2-7-15-16,2 2-10 0,1-3-13 0,2 4-11 15,3-4-9-15,3 2-6 0,2-2-8 0,5-3-10 16,-1 2-5-16,5-3-7 0,7-3-14 0,-1-1-21 16,8 1-39-16,4-2-36 0,-2-1-44 0,3-2-59 15,0-3-50-15,-1-2-687 0,3-2 299 0,-2 1 198 16</inkml:trace>
  <inkml:trace contextRef="#ctx0" brushRef="#br0" timeOffset="65346.01">10692 12397 125 0,'-2'-9'243'0,"1"3"-20"16,1-1-20-16,0-3-6 0,1 0-13 0,1-2-12 16,4 1-8-16,4-1-6 0,-1-3-8 0,2 3 0 15,3-2-11-15,-1 1-9 0,2 1-6 0,2 2-9 16,-2-1-5-16,2 3-2 0,2 1-4 0,0 0 2 16,0 4-12-16,3 0-5 0,-3 3-10 0,1 3-8 15,0 0-7-15,7 4-1 0,-8 3-6 0,0-1-11 16,5 7-1-16,-1 0-8 0,-1 2-1 0,0 0-2 15,-4 2-3-15,-2 1-6 0,-4-4 0 0,-1 5 6 16,0 0-11-16,-4-3-8 0,2 5 6 0,-8-3-4 16,3 1-3-16,-2-2 3 0,0-3-6 0,-2-4 2 15,0-2 1-15,0-1-3 0,0 0-1 0,0-3-3 16,0-1 4-16,0 0 2 0,0-3 12 0,0 1 27 16,0-4-4-16,0 0-14 0,0 0 3 0,0 0-4 15,-9-19-1-15,5 8-6 0,2-7-2 0,0-7 3 0,-3-1-7 16,8-3-3-16,-1 0-3 0,2 0-2 15,1-3 2-15,3 1-2 0,-1 5 16 0,5 0-19 16,-1 2-1-16,-1 9 1 0,0 2-6 0,-4 3 0 0,2 3-23 16,2-2-21-16,-1 3-16 0,-2 5-14 0,4 0-15 15,0 3-21-15,1 1-26 0,1 4-18 0,5 3-15 16,3 5-20-16,2 1-19 0,2 4-20 0,0-2-29 16,1 0-600-16,-2 1 287 0,2-1 190 0</inkml:trace>
  <inkml:trace contextRef="#ctx0" brushRef="#br0" timeOffset="66264.38">11964 12463 38 0,'2'-3'201'0,"1"-2"-12"0,-3-4-2 0,0 0-12 0,-1 1-5 16,-2-2 11-16,-2-1-12 0,-1-3-9 16,-2 3-10-16,-5-4 4 0,0 0-8 0,-2 3-6 15,-7-4-4-15,-1 6-15 0,-6 0 6 0,-1 4-15 0,-3-2-2 16,3 8-11-16,-5 0-11 0,-2 5-14 0,3 2 0 15,0-2-4-15,4 8-15 0,0-5-2 16,5 5-8-16,8-2-3 0,-1-3-8 0,8 0-3 16,5 3-4-16,-3-1-4 0,7 0-1 0,1 0 2 0,4-1-4 15,2-2-3-15,3 3-1 0,0-3-2 0,9 0-3 16,0-2 4-16,1-2-6 0,4-1 0 0,0 1-2 16,-2-3 1-16,7 0-3 0,1-3 0 0,-1 1 0 15,0 2-1-15,-10 0-1 0,3 0-1 0,-2 0-3 16,-6 0 6-16,0 2-1 0,-1 0-4 0,1-1-1 15,-6 2-2-15,1 1 0 0,-1-2 3 0,0 1 0 16,-2 1-1-16,-1 1 2 0,0 0-2 0,-3-2 8 16,3 3-6-16,0 0 2 0,-4-2-4 0,1 1-1 15,3 0 1-15,-4 0 4 0,5-1-1 0,-1 1-4 16,-2-2 1-16,5-1 2 0,-2-1 0 0,0-1-1 16,4-1 2-16,3-1 0 0,-2-5 2 0,5-2-5 15,-2 0 5-15,1-2-3 0,-1-1-1 0,-1-3 1 16,4-7 1-16,-1 1-6 0,-5 3 6 0,2-7-2 15,-2-2 3-15,-3 2 0 0,-1-4 2 0,-1 3 1 16,-1 6 2-16,-3-4 11 0,1 7 13 0,1 0 14 16,-3 5 4-16,-3 2 27 0,0 1 23 0,0-3 16 0,2 8-3 15,-3-2-10-15,2 1-10 0,-1 3-10 0,-1 0-10 16,4 2-8-16,-12 7-2 0,6 2-2 0,0 3-15 16,-2 3-9-16,-2 4 0 0,4 7-5 0,1-1 0 15,2 4-3-15,3-2-1 0,0 0-4 0,5 2-2 16,-1 0-2-16,4-3-2 0,2 1-1 0,1-1-5 15,7-4 2-15,0 2-3 0,5-5-4 0,-1-1-3 16,2 1-10-16,2-6-14 0,-1-4-3 0,3 0-4 16,-1-6 8-16,1-3-12 0,0-3-4 0,2 1 2 15,-10-5 4-15,0 0 7 0,-1-1-1 0,0-3 7 16,-5 0 0-16,4-1-6 0,-5-3 5 0,-1 1 4 16,-2-3 0-16,-1 3 3 0,-1-1-3 0,-2 1 5 15,-2-1-14-15,-2 4 19 0,0 1-3 0,-7 0 8 0,2 1-5 16,-3 1 1-16,-3 0-3 0,0 3 4 0,-2 0-4 15,-1 1-2-15,1 4 2 0,-2 0 0 16,1 2 3-16,2 1-3 0,3 2 0 0,-1 2-11 16,3-2-22-16,1 4-3 0,3-3-10 0,3 3-5 0,3-2-5 15,2 4-1-15,1-2-6 0,7 0-1 0,1-2 0 16,2 2 6-16,1-5 0 0,9 1 4 16,-7-1 9-16,7-4 3 0,2-4 5 0,0-1 3 0,-2 1 6 15,0-5 5-15,-9 2 3 0,7-5 6 0,-8 3 8 16,-2 0 13-16,1-1 9 0,-3 0 12 0,-2 6 7 15,-2-4 0-15,0 0 12 0,2 1 7 0,-3 0 5 16,-1 2-6-16,2-1-5 0,-4 1-1 0,2 3-3 16,0 0-7-16,3 2 6 0,0 2 7 0,1 0-14 15,3 3 5-15,-1 3-13 0,0 1 5 0,1-1-5 16,1 4-3-16,-2-5 0 0,-1 5-8 0,1-2 4 16,-3 5 1-16,-3-1-2 0,3-1-5 0,-3 1 0 15,-4-2-8-15,-3 2-17 0,0 1-33 0,-2-2-23 16,-3 3-43-16,-3-2-44 0,-6 0-48 0,0-3-67 15,-6-1-907-15,-9-3 394 0,-3-2 262 0</inkml:trace>
  <inkml:trace contextRef="#ctx0" brushRef="#br0" timeOffset="66384.06">12204 12275 25 0,'-4'-16'332'15,"4"7"-32"-15,3-1-33 0,6 0-25 0,15-4-47 0,7 1-38 16,17-6-44-16,2 5-52 0,8-1-64 0,0 1-77 15,5 2-457-15,-3 4 179 0,-2 1 120 0</inkml:trace>
  <inkml:trace contextRef="#ctx0" brushRef="#br0" timeOffset="67679.75">13961 12491 36 0,'3'-4'155'0,"-1"-3"-6"0,1 2 6 15,-1 0-5-15,0-3-2 0,0 1-11 0,0-2-9 0,-2 0 3 16,1 1 2-16,-2-2-1 0,1 1-6 0,-3-3-16 16,0 2-3-16,0 2 5 0,-1-4-4 0,-2 0-8 15,1 3 4-15,-2-1-6 0,-1-2-4 0,-1 4-8 16,0 1 4-16,-2-2-7 0,-2-1-8 0,0 2 0 15,-1 0-3-15,0 3-10 0,3 2 3 0,-5 0-7 16,-3 3 0-16,1 1-5 0,0 3-6 0,-2 2-4 16,1 5-5-16,-4 0 0 0,1 7-10 0,0 1-1 15,-1 1-3-15,5-3-10 0,9 2 5 0,-1-1 1 16,1 5-4-16,7-5-4 0,4 1 0 0,-2 0 0 16,4-2-5-16,5 1-1 0,1-3-4 0,3 0-6 15,2-3 1-15,-2 0 0 0,6-4 0 0,-1-1 3 16,4 0-9-16,-1-5-1 0,8-1 8 0,1-3 3 15,-2-4-2-15,-2 0 0 0,1-1 1 0,0-6-2 0,-3 1 3 16,-6 2-4-16,0-3 5 0,2-3 1 16,-4 4-4-16,0-1 3 0,-6-2 5 0,-2 7 10 15,2-5 7-15,-5 6 4 0,1-2-4 0,0 1 11 16,-5 2 8-16,4 1 7 0,-5 0 4 0,1 2-8 16,2-1-8-16,-3 4-4 0,1-4-3 0,-1 4-8 15,0 0-3-15,0 0 2 0,0 0-4 0,4 10-5 16,-4-5 1-16,0 1 3 0,0 0-8 0,0 0 6 0,0 0-8 15,4 1 2-15,-3-2-6 0,3 0-6 0,0 1 2 16,1 0-3-16,4-2-1 0,-4 0-2 16,3 0-2-16,3-3 3 0,-3-1 3 0,2 0-4 15,-1-3 0-15,1-2 0 0,-2 0 6 0,1 1 0 0,1-4-2 16,-2-2-4-16,0-1 2 0,-3-2 2 0,-1 1 3 16,0-4 2-16,-1-2-5 0,-2 3 3 0,1-2 1 15,-4 0-2-15,2 6 2 0,-2-4-2 0,-1 3 9 16,0 2-5-16,-1 0 8 0,-1 2-8 0,-2 1 0 15,1 0-3-15,-3 3 1 0,4 0 5 0,-2-2-10 16,1 4 0-16,1 0 2 0,1-1 0 0,4 3-1 16,-8-3 0-16,8 3-6 0,-3-2 4 0,3 2 1 15,0 0 3-15,0 0-4 0,0 0 8 0,11-3-4 16,-11 3 0-16,14-3-1 0,-4 2 0 0,3-2 3 16,0 1-1-16,5-2-2 0,-2 1 2 0,-2 0-1 15,-1 1 1-15,0 2-1 0,-3-3-1 0,-1 3-2 16,4 0 3-16,-7 0 3 0,5 5-5 0,-5-3-2 15,1 3 3-15,0-1 1 0,-2 1 2 0,2 4 3 16,-1-1 2-16,-1 4 0 0,-3 2-1 0,4 0 2 0,-1 3 4 16,-1-2-8-16,-1 2 1 0,1 1-2 0,3-1 2 15,-2 0-2-15,2-1 0 0,1-1 1 0,0-1 0 16,1 0 0-16,0-7 2 0,5 5-3 0,1-4 1 16,3 1-1-16,-3-6 4 0,6-1-2 0,-1 0 2 15,-2-2-1-15,4 1-5 0,-2-4 3 0,-2 1 4 16,1-2-3-16,-1-4-2 0,0 0 2 0,1-1 4 15,-2-1-1-15,-2-2-8 0,-1 2 5 0,0-4 0 16,-5 0 2-16,0-3-4 0,-2 1 3 0,0-2 2 16,-3 0-1-16,-4 0 11 0,0 6 0 0,-1 0-3 15,-3 1 28-15,-2-1 9 0,-1 3 2 0,-3 2-2 16,-3 6-8-16,-1-2 6 0,-5 4 3 0,2 3-8 16,2 6-5-16,-2-2 1 0,2 7-6 0,3 2-3 15,0 4 0-15,4-2-1 0,3 2-6 0,2 2-3 16,3-2 0-16,4-3-1 0,3 1 0 0,3-2-7 15,5 5 1-15,4-5-6 0,-2-6-12 0,10 2-26 16,0-4-18-16,-2 1-44 0,6-3-26 0,-3-4-37 16,-1 2-43-16,2-3-64 0,-1-3-55 0,-2-3-929 15,2 1 416-15,1-2 276 0</inkml:trace>
  <inkml:trace contextRef="#ctx0" brushRef="#br0" timeOffset="69996.67">15621 12129 64 0,'-5'-6'194'0,"1"0"3"0,3 3-7 0,-3-4 4 16,0 1 2-16,0 2 7 0,0-1 5 0,0 1-5 0,3 2-8 16,1 2-22-16,-9-3-14 0,9 3-18 15,0 0-17-15,-10 10-7 0,6 0-10 0,-5 4-10 16,0 3-9-16,0 7-5 0,0 3-12 0,3-3-4 0,0 2-10 15,3-2-6-15,1 3-2 0,0-3-2 16,4-5-11-16,0 7-3 0,3-1-1 0,-1-7-1 0,6 5-8 16,3-6 1-16,-3 0-4 0,1-1-6 0,4-3-5 15,3-4-5-15,1 2-6 0,-1-4-6 0,9 0-3 16,-6-3-7-16,0-3-6 0,1-2 1 0,1-3-2 16,3-3 1-16,1-3-1 0,-5-2 6 0,1-5 2 15,1 3 2-15,-10-1 2 0,2 1 0 0,0-7 5 16,-4 5 0-16,-2 0 0 0,0 0 3 0,-1 2 10 15,-2 3 14-15,-2 1 9 0,1 2 1 0,-5-1 15 16,3 6 5-16,-1-3-4 0,-1 0-2 0,-2 4-12 16,0 2 0-16,0 0-1 0,0 0-3 0,0 0-4 15,-10 13-3-15,2-7-5 0,3 6 3 0,-4-2-6 16,2 0 2-16,0 1-2 0,2-1-1 0,1 2-3 0,2-2-4 16,-1-1 0-16,1 1 0 0,0 0-1 15,2-3-8-15,2-2-4 0,-1 3-9 0,3-1 2 16,0-2 2-16,1-2-2 0,1 1-3 0,4-3 5 0,-1-5-2 15,0 0 5-15,1 1 3 0,-1-2-1 16,-1-2 1-16,1-3 0 0,0 3 5 0,0-9-4 0,-4 1 0 16,0-2 1-16,3-1 1 0,-6 1 5 0,1-1 0 15,-6 1-2-15,3 4 7 0,-2-3 5 0,-6 1 7 16,2 4 4-16,-6-3 0 0,2 5 1 0,-1 1-7 16,-5-1 2-16,-2 4 0 0,-2 1-6 0,1 4-2 15,-2-1-1-15,1 2 2 0,2-1 0 0,-1 4-7 16,6-2-1-16,0 4-2 0,3-4 4 0,1 3-3 15,0-2 3-15,5 4-6 0,3-1 2 0,1-1 2 16,1 1 1-16,4 3-1 0,4-2-1 0,4-1 1 16,1-2 2-16,3 1-2 0,3-3-3 0,7 3 3 15,2 1 1-15,1-2-5 0,2-3 7 0,1 0-4 16,-4 2-2-16,-2-3 4 0,-6 5 1 0,0-2-3 0,1 2 1 16,-3-4 1-16,0 6 0 0,-1 1 0 15,0-6-4-15,0 3-3 0,-8 2 5 0,8 0-1 16,-9-1 0-16,0 1 0 0,1 2-2 0,-1-1 2 15,-1-1 1-15,-3 0 1 0,1 2-4 0,-2-3 1 0,1-1-2 16,-2 4 4-16,1-6 8 0,-2 4-7 16,1-2-2-16,-1-2 3 0,0 1 4 0,-1-1-7 15,-1-3 4-15,1 4 2 0,-1-4 1 0,0 0-7 0,0 0 3 16,0 0-8-16,0 0 10 0,0 0-3 0,-2-18-1 16,3 9-3-16,-1-3 6 0,3 2 0 0,0-1-2 15,2-1-4-15,-1 1 4 0,1 2 4 0,1 0-5 16,0 2 2-16,3-1 1 0,0 3-5 0,0-2 4 15,3 2 1-15,0 0-1 0,3 5 0 0,-3 0 3 16,1 0 1-16,2 3-3 0,-2 1 1 0,-2 4 3 16,7-3-5-16,-3 5 5 0,-2-2-4 0,0 0-4 15,-1 4 2-15,-3-4 2 0,3 3-2 0,-4-1 7 16,-2-1-9-16,2-2 5 0,-2 1-3 0,-1 1 2 16,-1-3-4-16,0 0 3 0,0-2-1 0,-4 1 3 15,5-2-1-15,-5 1 1 0,0-4-2 0,0 2-5 16,0-2 10-16,0 0-3 0,0 0 0 0,-5-12-1 15,1 7-3-15,-1-2 4 0,1-4-3 0,-2 1-2 0,0-6 2 16,0-2 1-16,4 0 0 0,-2-1 1 16,1 0-4-16,2-8 12 0,2 10-11 0,2 0-2 15,1-1 1-15,-2 3-1 0,2 3-3 0,2 1 5 0,0 0-3 16,-1 3 0-16,1-1 1 0,3 5-5 0,-4 1 3 16,4 0 0-16,-4 2 2 0,4 2-2 0,0 2 2 15,0 1 1-15,0-1-2 0,-4 4-1 0,7-2-3 16,-6 2 1-16,3 2 5 0,0 1-6 0,-3-1-10 15,1 1 3-15,-1 1-5 0,1-1-13 0,0 1-7 16,-2-2 1-16,2 0-2 0,-2-3-3 0,0-1 2 16,1-1 3-16,-1 0 7 0,3-2 4 0,-2-1 2 15,2-4 4-15,0-1 2 0,3-2 0 0,-2-2 2 16,5-3 5-16,-1-2 0 0,1-1 2 0,-5-1 4 16,6-9 2-16,-6 7 10 0,2-7 0 0,-5 0 4 15,3 5 14-15,-5 2 12 0,1 0 9 0,-1 2 10 16,-3 0 9-16,0 4 6 0,1 0 0 0,-4 0-1 15,2 5-2-15,0 0-4 0,0 1-6 0,0 5 9 0,-1-3-29 16,1 3 1-16,0 0-5 0,0 0-1 16,1 20 4-16,-2-9-3 0,1 4-3 0,-1 2 1 15,-1 2-2-15,0 2-11 0,-2 7 1 0,0 1-5 16,1 2 5-16,-1 1-10 0,1 2 11 0,3 0-10 0,0-4 1 16,0 2 2-16,0-2-2 0,5 3-5 0,-4-4 4 15,3 0-6-15,0-2 1 0,0-1 1 16,2-3-6-16,-1-4 12 0,4-2-19 0,-1-3-9 0,0-4-3 15,3-3 8-15,-1 0-5 0,1-2-2 0,1-2 4 16,-1-3 4-16,0-7 1 0,4-1 1 0,-2-4 4 16,1 0-2-16,-1-4-3 0,0-6 1 0,-4-5 2 15,0 2 24-15,0-1-25 0,-1-2-1 0,-1-1-1 16,-3-2-2-16,2 3 9 0,-1 4-1 0,0 4 7 16,2 3 6-16,-1-1 3 0,1 1 2 0,-1 6 13 15,2 2-18-15,-1-3 12 0,2 4-15 0,3 1-4 16,-1 0 6-16,2 2-5 0,4 0 9 0,-4 4-8 15,3 0-2-15,-6 2-2 0,4-1 2 0,-2 3 1 16,-2 0-3-16,1 1-2 0,-2-1 1 0,-2 1-2 0,-1 1 19 16,-2 0-10-16,1 3-4 0,-4 0-2 0,-1 2 3 15,-2 1-4-15,-3 3 1 0,-5 2-2 0,-2 0-3 16,-3 0-13-16,-2 6-19 0,-6-4-26 0,5 1-35 16,-5-1-18-16,7-4-27 0,0 0-24 0,2-1-24 15,1-2-22-15,7 0-34 0,-2-6-19 16,6 1-42-16,1-1-668 0,1-5 326 0,11 2 216 0</inkml:trace>
  <inkml:trace contextRef="#ctx0" brushRef="#br0" timeOffset="71251.75">17796 12191 149 0,'-4'-11'227'0,"-4"1"-15"0,3-2 2 0,-5 4-17 15,1-1 0-15,-5-3-15 0,-3 4-6 0,3 1-6 16,-4 1-7-16,1 0-11 0,-1 2-9 0,-1 3-11 0,3 1-16 16,-3 0-9-16,6 1-12 0,-1 2-10 15,0 3-8-15,0 1-6 0,4 0-8 0,-3 6-5 16,4-4-12-16,1 8 0 0,3-5-3 0,1 0-5 0,3 0-6 16,2 0-5-16,3-2-7 0,4 2-1 0,1-4-4 15,5 2-2-15,0-1-2 0,0-2-1 16,0-2 0-16,5-1-1 0,-2-1-5 0,1 2 1 15,-5-4-6-15,6-1 8 0,-8 1 0 0,3-2-4 0,-3 1 0 16,1-2 0-16,-3 1 1 0,0 1-2 0,-1-3 0 16,2 2 3-16,-3 1-1 0,0-2-1 0,2 2-1 15,-1-3-1-15,-3 3 1 0,-5 0 3 0,13 1-4 16,-4 0 2-16,-3 0-4 0,2 1-1 0,-1-1-1 16,1-1 3-16,0 3-2 0,1 0 6 0,-3 1-1 15,2-4-3-15,-2 2 1 0,0 1 1 0,0-3-2 16,0 2 1-16,-1-2 1 0,-5 0 0 0,10 3 2 15,-6-3-1-15,-4 0 2 0,10-7-4 0,-3 4 0 16,0-3 4-16,1-3 2 0,-3 2-6 0,-1-5 1 16,1 1 1-16,-2 0 2 0,-1-3-1 0,-1-1 0 0,2-1-2 15,-3 1 6-15,0-2 6 0,0 0-1 16,-4 3 10-16,4 2 6 0,-2 2 10 0,-1-2 3 16,-1 7 5-16,3-2 3 0,1-1 0 0,-2 4-5 0,2-1-4 15,-2 0-7-15,2 2-8 0,0 3 3 0,0-5-11 16,0 5 1-16,0 0-6 0,0 0 1 15,0 0 2-15,2-4-17 0,-2 4 17 0,0 0-18 0,0 0 8 16,17 4-4-16,-9-6 3 0,-8 2-11 0,14 0 13 16,-9-1 7-16,4 0-8 0,0 0-3 0,0 1 6 15,-1-2 0-15,-2 2-4 0,1-2-8 0,0 1 13 16,-2 0-12-16,-5 1 1 0,9-1 2 0,-9 1 1 16,7 2-4-16,-3 1-1 0,2 0 5 0,-1 1-1 15,1 1-6-15,1 3 4 0,0 1 8 0,2 0-6 16,0 0-1-16,0 2 2 0,1 1-7 0,1 2 5 15,0 1 1-15,-1 1-1 0,3 0-1 0,-4-2 0 16,4-1 2-16,-3 0 2 0,3-1 4 0,0 1-5 16,2-4 0-16,-4-2 0 0,4 0 1 0,-1-1-4 15,-3-4 17-15,3 2-16 0,0-2-9 0,-2-3 8 16,-1 0 2-16,2 0-1 0,-2-3 3 0,1-1-2 16,-3-2 3-16,1 1-4 0,-1-4 1 0,-4 1-1 15,8-4 5-15,-8 2-5 0,-1-6-6 0,0 1 8 0,0-1 1 16,-7-1-4-16,3-2 0 0,-4 5 4 0,2-1 0 15,-5 4 5-15,3 2 16 0,-2 0-14 16,1 0-4-16,-3 3 16 0,7 1-8 0,-3 1-1 0,0 2-1 16,-5 3 3-16,9 0-4 0,-12 9 2 0,5 1-6 15,-3 0 1-15,1 7-5 0,3 0 4 0,2 2-1 16,1 0-4-16,1 9 4 0,4-4-4 0,2 4-11 16,4-4-8-16,0 0-16 0,4-3-9 0,1 3-12 15,1-10-21-15,0 1-14 0,8 3-12 0,-5-6-12 16,2-2-5-16,7-2 0 0,2-3 2 0,2-3 10 15,1-2-3-15,-1-3 15 0,-2-3 6 0,3-4 10 16,-4 0 7-16,-3-2 6 0,-5 2 9 0,-2-1 3 16,-2-3 5-16,-2-2 7 0,1-1 9 0,-5 0-1 15,-2-1 1-15,1 0 10 0,-4-2 19 0,0 2 5 16,-4 0 7-16,-4 2 24 0,-1-1 6 0,-5 3 7 16,-3 1 4-16,4 3 10 0,-4 3-1 0,2 2-3 15,-7-2 1-15,3 3-3 0,-3 4-1 0,4 3-8 0,-4 2-5 16,1 1-4-16,-2 3-2 0,1 3-3 15,5 1-5-15,-1 2-4 0,5 3 0 0,0-1-7 16,4 0 2-16,-1 0 0 0,2 0-2 0,4-5-5 0,4 5-3 16,4-6-3-16,-1 0 0 0,5 1-3 0,0-2-2 15,5-5 2-15,-3 3-3 0,6-7 1 0,-3 2 5 16,2-6-4-16,-1 2 3 0,1-4-2 0,0-5 3 16,-2 1 0-16,1-2 0 0,-2-1-1 0,0-4 3 15,-6 0 6-15,-1-1 9 0,0-2 13 0,-1 2 8 16,-2-9 7-16,-3 6 13 0,1 2 18 0,-3 0 14 15,-1 2 2-15,0 3 8 0,0 0 13 0,0 6 5 16,-1 0-7-16,1 2-13 0,0-2-12 0,0 7-1 16,-3 0-19-16,3 0-8 0,0 0 7 0,-1 17-13 15,2-5-10-15,-1 0-2 0,0 3-2 0,0 0-8 16,3 1-2-16,-2 1-2 0,-1 0-11 0,0 2 2 16,0 1-10-16,4-1-29 0,1-2-36 0,-4 1-57 15,4 0-41-15,-1-1-53 0,1 0-61 0,2 0-74 16,-5-4-999-16,8 1 447 0,-1-4 296 0</inkml:trace>
  <inkml:trace contextRef="#ctx0" brushRef="#br0" timeOffset="71666.39">19674 12219 199 0,'8'-6'263'0,"-1"-3"-22"0,5-3-18 0,-3-1-4 16,5 1-2-16,0-1-4 0,0-2-12 0,0-1-12 15,0 1-2-15,3-5-14 0,-3 5-11 0,4-5-3 0,1 1-14 16,-7 2-12-16,4-7-14 0,-2 3-14 16,1-3-8-16,-2 0-6 0,0-2-11 0,-4 3-5 0,-1-2-1 15,-6-2-5-15,1 8 10 0,-3 0 14 0,-3 2 3 16,2 0 5-16,-4 1-19 0,-3 3 2 0,3 4-5 15,-5-2-11-15,0 5-2 0,3-5-6 0,2 9-7 16,-4-2-12-16,4-2-10 0,1 8-6 0,4-2 4 16,-5 8-2-16,4-3-13 0,1 7 10 0,4 0-4 15,2 3 2-15,1 2-7 0,5 7 0 0,5-3 0 16,-2 4-5-16,-2-3 5 0,5 0-4 0,-4 2-3 16,2-3 3-16,-5-5-2 0,-3 1-2 0,3 0-13 15,-5 0 12-15,-1-6 1 0,1 1 14 0,-4 3-17 16,-3-1 6-16,0-2-7 0,-6 2 6 0,-3-2 1 15,-4-1-4-15,-5 5 0 0,-7-5-4 0,-6-1-3 16,1-3-46-16,-2-2-53 0,-7-2-52 0,-13 0-72 16,-1-3-96-16,-2-3-1040 0,-4-3 454 0,-1-2 302 15</inkml:trace>
  <inkml:trace contextRef="#ctx0" brushRef="#br0" timeOffset="72862.11">11178 13447 185 0,'-4'-10'186'0,"2"0"-19"0,-2 1-3 0,-1-3-7 16,-1 2-11-16,-1-2-8 0,0 3 1 0,1 0 6 15,-2 0-8-15,-2 0 2 0,3 2-12 0,-4 2-12 16,-1-2-10-16,0 6-10 0,-2 1-8 0,-3 1-4 15,1 2-7-15,-4 5-9 0,4 1-7 0,-10 4-2 16,10 0-11-16,1 1-1 0,-2 6-5 0,0 1 0 16,4-1-11-16,2-1-3 0,2-2-1 0,4 2-4 15,1-1 0-15,0 0-4 0,8-1 0 0,1-2-5 16,-1 1-4-16,8-3 0 0,2 1-6 0,0-4-3 16,4-4-8-16,1 3-12 0,1-4 0 0,1-3 0 15,8-2-2-15,-2-2 2 0,1-3 0 0,0-1 0 16,-1-3-1-16,0-3 3 0,-3-2 1 0,-1-2 3 0,-3-2 3 15,-2-3 1-15,-1-2 3 0,-3-1 0 16,-1-2 11-16,-4-3-1 0,-3-2 5 0,-2-1 9 16,0 1 12-16,-4-2 16 0,3 2 22 0,-5 5 18 0,4 0 36 15,-4 8 0-15,1-1-6 0,-3 2 13 16,0 4 6-16,2 3 1 0,-1 2 6 0,-1 3-24 16,3-1-15-16,-2 2-10 0,1 3-6 0,2 1-12 15,-8 7-7-15,3 1-8 0,0 2 4 0,1 4-14 0,0 4-6 16,3 1-4-16,1 7-4 0,1 3 0 15,2 2-9-15,-1-3 2 0,6 0-7 0,2 1-2 16,3-2 3-16,0 0-7 0,3-3-1 0,2-2-13 0,-2-2-9 16,7-2-18-16,-2-2-4 0,2-2-13 0,-4-6-7 15,3 1-7-15,-4-2-4 0,4-2-2 0,-2-2-4 16,-3-2 11-16,2-1-2 0,-2-4 6 0,-3-1 3 16,-3 0 6-16,4-5 7 0,-3 0 1 0,-3-3 6 15,2-2-1-15,-3 0 3 0,-4-2 6 0,1 2 5 16,-4-1 1-16,2 4 8 0,-3-1 14 0,-4 1 16 15,4 4 12-15,-5-1 6 0,1 3 1 0,0 0-7 0,-1 4 1 16,-5-1-13-16,0 3 4 0,-1 3 1 16,0-1-9-16,1 5 1 0,-1-2-2 0,1 6-4 15,-1 2-3-15,2 1 1 0,1 2 9 0,5 1-22 16,0 0-21-16,2 1-19 0,2 0-33 0,3-1-34 0,2 0-38 16,2-3-35-16,6 0-34 0,1-1-16 15,11-4-14-15,-1-2-38 0,-6-1-664 0,11-6 315 16,2 1 212-16</inkml:trace>
  <inkml:trace contextRef="#ctx0" brushRef="#br0" timeOffset="74196.16">12083 13401 129 0,'-3'-6'252'16,"-1"0"-3"-16,-1 1-1 0,1 1-11 0,-5 2-17 0,2-1-10 15,-2 5-13-15,0-1-15 0,-1 3-17 0,-1 3-10 16,1 0-10-16,0 2-17 0,1 7-9 0,0-4-13 15,1 5-12-15,1 0-6 0,2 0-8 0,-2 2-7 16,6-2-9-16,-1 0-7 0,5 1 0 0,1-2-13 16,4 0 1-16,1-1-4 0,5 0-16 0,0-3-18 15,2-1-12-15,2-5-10 0,1 3-13 0,3-4-9 16,-3-2 0-16,3-1-1 0,1-4 6 0,-2 0 5 16,5-4 10-16,0-3-7 0,-7 1 2 0,-1-3 6 15,-1 0 1-15,-3-5 1 0,2 0 1 0,-2-5 8 16,0-1 1-16,-1-2 9 0,-3 6 13 0,-2-5 16 15,-3 4 7-15,-1-1 8 0,-3 1 16 0,2 5 5 16,-2 1 11-16,-1 2 16 0,-1 2 24 0,1 3-6 16,0 1-8-16,0-1-14 0,-3 2-19 0,3 4-4 15,3-4-11-15,-3 4-6 0,0 0-2 0,1 12-5 16,2-2-4-16,-2 1-2 0,4 2-8 0,-1 1 1 16,0 5-7-16,2-4-3 0,1 2 0 0,4 0-3 15,-2 0 0-15,3 0-4 0,4 3 4 0,-2-7-2 16,5 0-5-16,5-1-16 0,-5-2-11 0,10-3-4 0,-1-3-4 15,0 2-9-15,0-5-10 0,-1-1 3 16,-5-2 2-16,-2-3-2 0,7-2 1 0,-8-1 7 16,-2 0 1-16,-1-1-1 0,1 0 2 0,-4-3 5 15,-3 0 0-15,3-2 3 0,-7 4 2 0,1 0 7 0,-5-2-4 16,1 0 4-16,-2 4 1 0,-2-3 6 16,-3 0-4-16,-3 5 5 0,1-1 6 0,-5 2 3 15,-2 1-4-15,0 4 2 0,-6 0 5 0,5 1-7 0,-5 4 3 16,2 2-2-16,2 1 2 0,-1 2-2 0,1-1-4 15,2 6 2-15,3-3-1 0,2 3-2 16,2-1 3-16,1-1-14 0,5-2-13 0,5 1-6 0,-1-2-5 16,3-1-6-16,2-1-12 0,3 1-2 0,-2-6-8 15,8 2-6-15,-1 0 0 0,-3-4 2 0,5-2 10 16,-7 0 5-16,5-7 6 0,-3 4 3 0,2-5 8 16,-4-3-1-16,0-1 9 0,-3-1 4 0,-4-3 2 15,2-7 4-15,-1-2 12 0,-2 0 11 0,-3-3 7 16,-1-1 6-16,-4 0 10 0,0 3 2 0,-3-2 23 15,1 1 12-15,0 1 10 0,1 8 28 0,-3 2 30 16,4 3 12-16,-2 3-1 0,2 0-6 0,2 5-18 16,-1 2-14-16,2 1-13 0,1 3-10 0,0 0-6 15,-8 8-10-15,8 2-4 0,-4 4-6 0,4 4-8 16,-1 0-3-16,1 11-1 0,-4 0 4 0,4 0-15 16,5 2-2-16,-1-3-6 0,1 4 0 0,3-2-5 15,-3-4 1-15,9-3-4 0,-1 1-4 0,3-5-18 16,1 0-13-16,0-6-18 0,7 4-21 0,3-5 10 15,-3-3-49-15,4-1-12 0,2-6-8 0,-2 2 3 16,-2-4 2-16,-4-4 7 0,6 2 10 0,-10-3 5 16,1-3 10-16,-1 1 5 0,0-2 11 0,-4-4 5 15,-1 1 6-15,-1-2 3 0,-2-3 8 0,-4 0 3 0,3-2 9 16,-5 2 0-16,1 2 11 0,-3-4 18 0,-2 3 3 16,-2 5 10-16,0-1 16 0,-2 1 8 15,0 3-4-15,-1-1 13 0,1 5-1 0,2-2-6 0,-1 3 2 16,0 1-12-16,3 2 0 0,0 0-8 0,-18 11 5 15,16-5-4-15,-5 6 7 0,2-3-11 0,0 11-4 16,1-8-1-16,3 5 4 0,1 0-11 0,1-6 3 16,6 1-3-16,0-2 1 0,1 1-1 0,5 3 1 15,2-6-3-15,2 1-12 0,8 0-9 0,-4-4-22 16,6 3-13-16,3-4-12 0,2-1-23 0,0-2-10 16,4-1-6-16,0-1-13 0,2-6 2 0,-1 2 0 15,0-3 8-15,-1-1 11 0,-3-1 6 0,-3 0 10 16,-2-4 12-16,-3-1 5 0,-2 0 5 0,-9 1 7 15,0 0 5-15,-3-1 27 0,-5 3 18 0,-5 2 12 16,3-2 29-16,-8 0 10 0,3 2 11 0,-5-1 18 16,-1 3-4-16,-6-1 3 0,-5 1-1 0,-1 4 1 15,-1-1 2-15,-8 4-4 0,1 1-4 0,5 5-5 16,-6 0-9-16,1 1-4 0,9 3-10 0,3 1 1 16,-2 2-9-16,1 2 3 0,4 0-5 0,2 0-6 15,2 2-3-15,5-7-1 0,4 4 3 0,-1-4-11 16,5 1 3-16,3 1-4 0,3-5 1 0,-1 1-3 0,9 1-21 15,2-6-8-15,-1 2-6 0,11-4 0 16,0-2-4-16,2 0 1 0,-1-5 0 0,1-3 4 16,0 0 2-16,-2-4 0 0,-4-4 5 0,-3 2 0 15,0-5 3-15,-7-1 0 0,0-1 2 0,-6-1 2 16,-2 0 1-16,-4-3 14 0,-1 2 11 0,-3 4 12 0,-1 4 33 16,-2 0 43-16,-1 1 8 0,-2 8 2 0,1-3 2 15,-2 7-8-15,1 0-9 0,-3 4-10 0,-1 4-10 16,-2 1-4-16,-2 8-6 0,-1 1-10 0,1 8-5 15,-1 2-8-15,4 5 0 0,1 1-6 0,1 4-3 16,2-3-2-16,-1 3-5 0,6-1-7 0,2-1-27 16,3-3-45-16,5 1-62 0,1-4-65 0,3-1-59 15,4 0-72-15,2-5-89 0,-5-8-983 0,10 2 457 16,-8-2 306-16</inkml:trace>
  <inkml:trace contextRef="#ctx0" brushRef="#br0" timeOffset="75828.89">2757 15145 78 0,'0'-4'183'0,"0"-2"-14"0,1 0-5 16,2 2-10-16,-2-2-8 0,3-1-10 0,0 2-8 15,2-5-7-15,3 5-9 0,-4 0-8 0,4 0-11 16,4-1-7-16,-4 3-7 0,3-1-8 0,-1 4-6 16,-2 0-7-16,3 0-7 0,-1 2-2 0,0 2-7 15,-2 0-3-15,3 3-6 0,-6-2-4 0,2 4-1 16,-3-1-2-16,1 1-4 0,-2 3-4 0,-3 0 8 16,-1 2-10-16,-1 3-5 0,-3-2 2 0,-1-3-2 15,0 0-4-15,0 0-1 0,1-2 0 0,-1-2-5 16,2-2 0-16,0 4-4 0,1-5-6 0,-1-1-2 15,1 1 3-15,1 0-2 0,0-1 2 0,0-1 0 16,1-3 1-16,0 8 3 0,1-6-3 0,0 2 1 16,2 0-1-16,0 0 4 0,0 0-1 0,2 1-1 15,0 0 2-15,2 1 5 0,0 1-6 0,5 2 4 16,-2-2 2-16,-1 2 0 0,1-1 3 0,4 3 8 16,0-1 1-16,-2-1 2 0,2 1 0 0,-4-2 3 15,-1 1-1-15,1-1 4 0,-2 0-2 0,-3 1 3 16,1-1 3-16,-3-1 4 0,0-1 7 0,-2 3 9 0,-1 0 4 15,-1 0 2-15,-5 3-7 0,-1-4-2 16,-1 3-7-16,-6-1-1 0,5-1-3 0,-1-1-9 16,-7 1 4-16,3 0-6 0,0-4-15 0,3 1-31 15,-3-2-39-15,1-2-45 0,1 1-70 0,0-3-75 16,-1-3-521-16,1-1 257 0,2-3 174 0</inkml:trace>
  <inkml:trace contextRef="#ctx0" brushRef="#br0" timeOffset="76880.14">3068 14962 62 0,'-7'-12'164'0,"-2"-1"-5"0,-1 0-7 16,1 1-3-16,-1-1-1 0,-3 0-5 0,3 0-11 15,-4 2-10-15,2 1 10 0,3 1-2 0,-2 2-4 16,-3 0-10-16,-3-1-4 0,0 2-8 0,0 0 5 16,-1 5-2-16,-1-3-4 0,-4 1 0 0,1 3-4 15,-9-1-8-15,3 6 5 0,-1-1-7 0,-1 2-9 16,0 1-7-16,-1 1 4 0,0 3-6 0,2 1-3 15,2-2-10-15,-5 4 2 0,4 1 5 0,0 4-13 16,0-2-6-16,1 2 6 0,0 1-4 0,3 1 4 16,2-1-4-16,0 3 0 0,1-2-4 0,0 2-7 15,6-3 1-15,2 2 1 0,0-6-5 0,2 6 2 16,1-2-8-16,1 2 3 0,-3 0 7 0,2 2-14 16,5 0 0-16,0 2 4 0,1 1 6 0,0 1-3 15,4-1 4-15,3 0-1 0,-2-3 0 0,4 4 11 0,0-1-17 16,4-1 4-16,-4-3 2 0,3 5-10 15,0-3 16-15,0 0-18 0,0 0-1 0,1 0 7 16,0-2-8-16,1 3-4 0,1-1 3 0,-4-2-7 16,5 0 1-16,-3-3-3 0,-2-2 3 0,7 4 6 15,-3-5 7-15,5 4-17 0,2-1 5 0,-4-4 0 0,4 3-3 16,-4-5-3-16,8 6 0 0,0-4 1 0,0 1-6 16,1-3 6-16,1 1-1 0,1-1-11 15,2-1 11-15,-3-1 1 0,6-1-1 0,-2 2 4 16,1-1-10-16,-1-2 5 0,3 1-5 0,-2-3 1 0,-1 0 5 15,3-2 6-15,-3-1-25 0,0 0-4 16,0 0 37-16,3-3-17 0,-3-2-3 0,3 0-13 16,-2 0 11-16,2-1 8 0,-4-2 3 0,2-2-5 0,-2 0-1 15,1 0-7-15,0-5 9 0,-8 8 1 16,1-5-1-16,1-1 2 0,5 1-6 0,-7-2 10 0,-1 3-23 16,3-1 13-16,-3-3 0 0,-1 1 2 0,6-1 1 15,-2-2-1-15,0-1 1 0,-6 1-3 16,6-1-1-16,-4 0 3 0,-3-1-1 0,5-4 1 15,-8 5 3-15,1 0-3 0,0-4 2 0,-2 2-5 16,3-7 1-16,-1 5-2 0,-4 1 7 0,5-7-2 0,-4 0-6 16,-2 3 3-16,2-2-2 0,-2-3 1 0,-3 7-15 15,0-7 1-15,3 5 21 0,-3-5-9 0,-4 1 1 16,3 4 3-16,-4 2 4 0,0-7-7 16,0-1-2-16,-1 2 5 0,-2 4 1 0,3 1-3 0,-1-8-1 15,-4 2 0-15,1 4 5 0,0 4-9 16,0-4-1-16,-1-1 6 0,-3 2 2 0,1 4-2 0,0-4 8 15,1 2-14-15,1 0-12 0,-4 0-13 0,1 0 21 16,2-1 12-16,-1 2 2 0,-3-1-5 16,3 1 4-16,-2 2-3 0,-4-2 3 0,3-1-3 0,-1 2 0 15,-2 0 0-15,1-1-2 0,0 2 9 0,-3 0-10 16,1-6 1-16,0 9 1 0,0-4-2 0,-4 3 0 16,4-1-1-16,-9-2 3 0,6 4 0 0,3 2 2 15,-1-2-3-15,0-1 10 0,-1 3-11 0,2 0 0 16,-2 0 6-16,2-1-5 0,-3 1 7 0,3 2 0 15,-4-2 1-15,0 1-4 0,2 1 4 0,0 1-2 16,-3 1 5-16,0 1-6 0,1 0 4 0,-1 0-3 16,1 3 2-16,-1-3 3 0,-3 3 2 0,4 2 0 15,-5 1-10-15,-5-1-3 0,6 3 1 0,-1 0-1 16,3-1 1-16,-2 2-2 0,-6-1-1 0,9 2-1 16,-3-1 2-16,2 1-6 0,-2 1-19 0,4-1-44 15,2-1-42-15,3 1-35 0,0-4-31 0,3 2-34 16,-1 2-59-16,4 0-57 0,-3-2-917 0,2-1 415 15,3 1 276-15</inkml:trace>
  <inkml:trace contextRef="#ctx0" brushRef="#br0" timeOffset="78713.25">5019 15032 95 0,'0'0'161'0,"6"-3"-6"0,-6 3-4 0,1-3 4 15,-1 3-5-15,0 0-6 0,3-4-4 0,-3 1-10 0,3-2-10 16,-2 0 1-16,0 1-1 0,0 0-3 0,2-2-2 15,-2 2-9-15,1-4-5 0,-2 1 1 16,1 2 0-16,-2-3 6 0,1 2-1 0,-3-1-12 16,0 0 1-16,-3 0-6 0,3-3-12 0,-4 3-1 0,0 0-9 15,0-1-7-15,-1 3 2 0,-2-2-5 0,1 5-9 16,-4-1-6-16,-5 3 10 0,-1 3-19 0,1 5-1 16,-4 1-3-16,-2 3-3 0,0 2-6 15,2 3 0-15,-2 1-3 0,6 2-3 0,-1 0 0 0,6-5-2 16,3 8-4-16,2-4 0 0,-2-4-1 0,5 2-2 15,1 1-6-15,4-1 6 0,1-2-4 16,7 0 1-16,-3-2 2 0,0-2 1 0,8-2-3 16,1 3 0-16,3-3-3 0,2 0 5 0,0 2-1 0,0-4 0 15,11 2-1-15,-2-2-1 0,4 4 12 0,1-5-13 16,0 4 0-16,2-2 0 0,-2 2 4 0,0-3-6 16,0 1 10-16,-6 2-9 0,1 1 0 0,-1-4 0 15,-8 3 0-15,-2-2-3 0,1 2 4 0,-9 1-2 16,1-2 2-16,-4 0 3 0,-1 3-4 0,-2 1-2 15,-3 2 7-15,-4 0-2 0,-5 1-4 0,-1 0 0 16,-2 0 16-16,-4-3-15 0,2 3 1 0,-4-4 2 16,1-2-2-16,-1 1-2 0,3-3 1 0,-3-1-3 15,4-3 4-15,-4-1 4 0,4-1-6 0,0-1 2 16,2-2-2-16,-1 1 4 0,2-2-6 0,1-1 5 16,0 1-3-16,2-2 10 0,3 1-10 0,0 0 1 15,1-2-6-15,4 1 4 0,0 2 0 0,4-5 1 16,0 2-2-16,2 0 0 0,2-2 0 0,6 2 1 15,0-2 2-15,5 1-3 0,-2-4 0 0,3 6 3 16,1-5 0-16,-1 4 3 0,7 0-4 0,-5-2 2 16,6 4-1-16,-7-1-2 0,-1 0-2 0,3 0 1 15,-3-1 3-15,-1 0 0 0,2 2 0 0,-1-1-1 16,-2-2 2-16,0 2 0 0,-5-1 0 0,1-2 0 16,-4 2-2-16,-1-3 2 0,1 0 11 0,-2-2-12 15,-3 2 4-15,1-2-5 0,2 0 4 0,-6 0-2 16,0-1 0-16,-1 2 5 0,0-5-1 0,-2 4 4 15,-2 2 10-15,1-3-1 0,-1 2 4 0,0 4 20 16,1-2 10-16,0 2 12 0,-2 1-5 0,3-1-3 16,-3 0 8-16,0 1-24 0,1-1-4 0,1 2-3 15,-1-1-5-15,1 1-1 0,2 3 1 0,-4-5 0 16,4 5-1-16,-3-4-4 0,2 1-4 0,1 3 0 16,-1-5-4-16,1 5 0 0,-5-5 1 0,2 2-5 15,1 1-4-15,2 2 0 0,-4-4-1 0,0-1 0 16,0 1 1-16,-1 1-2 0,1 1 3 0,-1-4-5 15,0 1-1-15,0-1 3 0,-4-1 2 0,0 0-6 16,-3-4-3-16,1 1 1 0,-4-2 1 0,-5 2-3 16,0-7-2-16,-3 2 1 0,-3-1-7 0,1 3 3 0,-3-3 3 15,-3 3-7-15,-1 3 0 0,0 0 4 16,-1 6 0-16,-3-1 16 0,2 3-16 0,-1 4 2 16,-1 3-1-16,5 4-1 0,0 3 0 0,0 2-3 15,3 3 2-15,6 1 2 0,2 2-2 0,-2 5 2 0,4 0 0 16,3-1 1-16,3 2 4 0,2 0-3 0,5-6 4 15,3-2-2-15,2-1-3 0,2-5 4 16,3 4 4-16,4-2-2 0,1-2 0 0,4-1 2 16,3-4 2-16,2-3-3 0,3-2-2 0,6-2 3 0,1-2-1 15,0-3 1-15,-1-1-3 0,-3-5 2 0,-6 1 3 16,3-5-4-16,-5 1 0 0,-7-1-3 16,0-3 22-16,-5 0-23 0,-2-3 3 0,-2-5 3 0,-5 1-4 15,-6-2-8-15,-3-2 11 0,-2 0-8 0,-7 3 8 16,3-2-3-16,-8 4 2 0,2 3 0 0,0 5 1 15,0 3-8-15,3 8 18 0,2 0-14 0,-1 3 12 16,2 4-20-16,5 0 3 0,0 3 0 16,6 2-9-16,0 1-13 0,5 4-17 0,3 4-20 15,6 1-26-15,3 1-26 0,11 9-23 0,10-2-36 0,9 5-35 16,11-1-32-16,2-4-59 0,1 1-661 0,5-6 321 16,-1 4 216-16</inkml:trace>
  <inkml:trace contextRef="#ctx0" brushRef="#br0" timeOffset="79112.72">6078 15152 140 0,'3'-4'276'0,"-3"4"-28"0,6 0-23 15,-6 0-25-15,0 0-16 0,5 10-14 0,-2-4-15 16,-2 5-13-16,2 0-11 0,-1-3-11 0,2 5-8 15,2 3-11-15,1-1-11 0,-2 2-7 0,-3 2-10 16,4 0-8-16,-4 0-3 0,2 6-10 0,-1 0-2 16,-3-4-6-16,0-4-4 0,-2 3-2 0,2-3-4 15,-2-5-5-15,0 1-2 0,1-5-4 0,-1 2-3 16,-1-6 3-16,0 2 6 0,-3-5-9 0,0-2-6 16,-2-5 1-16,2 1-3 0,-6-9 0 15,1 2-1-15,-2-3-3 0,-5-8-2 0,2-2 4 0,1-4-4 16,1 0 0-16,-4-1-3 0,3 0 3 0,1-4-1 15,2 3 0-15,2-4-3 0,1 4 0 0,2-1 2 16,1 5 11-16,4-1-7 0,2 8 5 0,1-6 2 16,2 9-6-16,2 0 2 0,0 2-5 0,3-1 3 15,2 3-2-15,0-1 7 0,2 0-5 0,0 3-4 16,1-1 0-16,5 3 0 0,-3 1-6 0,2 0-23 16,0 0-22-16,-1 3-28 0,-3 0-24 0,1 3-28 15,-2 1-28-15,-1 0-38 0,1 2-43 0,-6 0-537 16,-2 1 258-16,0 3 170 0</inkml:trace>
  <inkml:trace contextRef="#ctx0" brushRef="#br0" timeOffset="79281.05">5973 15137 55 0,'11'0'145'0,"3"-2"-8"0,2-1-6 16,3 0-7-16,3-1-14 0,5-4-2 0,-4 4-19 15,-1 0-9-15,-3 3-5 0,3 0-18 0,-2 2-37 16,-1-1-40-16,-5 1-40 0,-1 2-291 0,-3 1 117 16,2 2 78-16</inkml:trace>
  <inkml:trace contextRef="#ctx0" brushRef="#br0" timeOffset="79463.38">6111 15504 87 0,'8'3'200'0,"0"-3"-3"0,3-3-17 16,7-2-11-16,0 0-11 0,4 2-21 0,5-7-9 0,2 2-7 16,0-3-16-16,2 4-9 0,1-4-10 15,0 0-8-15,-1 0-11 0,-1 1-18 0,-3 0-39 16,1 1-49-16,-1 2-52 0,1-1-57 0,-7 0-382 16,4 0 176-16,1 0 118 0</inkml:trace>
  <inkml:trace contextRef="#ctx0" brushRef="#br0" timeOffset="79662.09">6849 15204 178 0,'0'0'222'0,"-21"3"0"0,15-1-1 16,-3 1-6-16,0 4-16 0,1 2-18 0,-2-1-1 16,-1 3-16-16,-2 1-15 0,-1-2-13 15,2 5-10-15,-7 6-19 0,10-3-6 0,-13 3-11 16,7 4-9-16,-4-2-10 0,5-2-11 0,-1 4-41 0,0-2-47 15,3-7-44-15,1 7-52 0,4-7-61 0,-2-2-586 16,2-3 257-16,2-2 170 0</inkml:trace>
  <inkml:trace contextRef="#ctx0" brushRef="#br0" timeOffset="79846.17">6556 15233 238 0,'1'-7'249'0,"2"1"-27"0,1 2-17 0,0-1-19 16,-2 1-17-16,4-1-16 0,0 2-12 0,0 2-17 16,2 0-9-16,3-1-11 0,1 5-11 0,-1-2-12 15,3 4-5-15,3 2-8 0,-1 1-6 0,1 2-6 16,0 1-5-16,-1-1-17 0,4 2-41 0,2 5-44 16,0 1-57-16,0 0-55 0,-2 1-537 0,2 1 234 15,1-4 154-15</inkml:trace>
  <inkml:trace contextRef="#ctx0" brushRef="#br0" timeOffset="81764.14">7370 15291 177 0,'-1'-11'202'15,"-6"2"-9"-15,2 0 5 0,0-1-11 0,-1 0-12 16,-2 1-7-16,-2-1-5 0,2-1-10 0,-6 0-6 16,0 2 1-16,-3-2-7 0,0 5-8 0,-2-3-10 15,-1 5-4-15,0 0 1 0,-2 1 2 0,3 3-15 16,-4-2-10-16,1 7-8 0,4-4-10 0,0 5-4 16,6 1-7-16,-2 2-11 0,1 2-4 0,1 4-1 15,2-3-7-15,0 5-5 0,2-1-8 0,2 1 2 16,3 1-9-16,2 0 1 0,4 2-3 0,2-1-1 15,2-1 7-15,4 0-17 0,0 0-9 0,4-7-6 16,0 4-10-16,4-6-7 0,6 2-3 0,-7-4-3 16,5-4-8-16,-4 1-4 0,3-3-2 0,-4-2-4 15,1 1 4-15,2-4 7 0,-5-3 3 0,1 1 1 16,-5-3 3-16,1-2 2 0,-3 2 5 0,2-5 3 16,-6-1 7-16,-2 5 6 0,1-1 17 0,-1 1 24 15,-4 1 19-15,0 0 9 0,1 1 21 0,-2 1 10 16,1 1-8-16,0 1 5 0,-4-2-9 0,4 3-16 0,-1 1 4 15,-3 0-11-15,4 3-4 0,0 0-4 16,-5-3-11-16,5 3 2 0,-9 8-14 0,5-2 0 16,-1 3-5-16,1-1-26 0,-3 3-20 0,4 2-19 15,-1-2-21-15,2-2-5 0,2 2-8 0,1 1-6 16,0-6-10-16,3 0 4 0,0 3 7 0,2-4 4 0,-1-2 8 16,3-3 7-16,-1-2 6 0,-1-2 9 15,4 0 4-15,-1-6 3 0,-1 2 4 0,-3-3 7 16,5-3 8-16,-1-3 22 0,-1 3 18 0,3-2 4 15,-2 2 19-15,-5 0 17 0,2-2 4 0,-2 4 5 0,2 3 5 16,0 0 3-16,0 1-6 0,2 1 6 16,1 1-8-16,0 2-5 0,1 0-10 0,1 0-3 15,0 3-10-15,1 1 15 0,1 0-20 0,-3 0-6 16,3 4-1-16,-4-2 5 0,1 6-17 0,-1 0-2 16,3 0 3-16,-6 0 0 0,1 1-3 0,0 0-1 0,-1 3 0 15,-3-1-3-15,1-1-2 0,-2 2-7 0,1 0 4 16,-2-2-9-16,2 1-14 0,-3-5-3 0,3-1-1 15,-2 2 3-15,0-4-5 0,3 0 5 16,-3 1 2-16,-1-4 7 0,0 0-3 0,0 0-8 0,12-8 7 16,-9 1 7-16,4 0-4 0,3 1 3 0,-2-4 5 15,-1 4-1-15,5-5-1 0,1 2 0 16,2-2 2-16,0 0 2 0,-1 4 8 0,3 0 6 16,1 1-3-16,-8 2 5 0,8 0-2 0,-4 2 1 0,-1-1-5 15,2 3-3-15,3-2-4 0,-4 4 9 0,-1-2 11 16,1 2-15-16,-4 0-3 0,2 3-1 0,-3-2-5 15,0 1 3-15,-3 0-1 0,1 1-2 0,-3 0 4 16,0 1 1-16,-2-1-3 0,0 1 7 0,-1-1-4 16,-1 1-3-16,3-2 5 0,-3 0-5 0,0 0 2 15,0-4 4-15,4 5 0 0,-4-5-4 0,0 0 2 16,0 0-4-16,0 0 2 0,0 0 0 0,5-12-2 16,-4 4-4-16,4 3 13 0,-1-7-16 0,1 0-6 15,3-2 5-15,-3 4-2 0,3-6 3 0,-3 1-2 16,-1 3 0-16,1 1-2 0,-1 3 3 0,-1-5 3 15,0 6-8-15,2 1 10 0,-1 0-5 0,-2 1 2 16,0 2-6-16,2 0 0 0,-2 1 3 0,-2 2 4 16,0 0-15-16,0 0 11 0,12 3 4 0,-10 2-8 15,3 1 8-15,-1 0-2 0,-1 5 3 0,2 0 3 16,-1 1-9-16,-3 1-6 0,2-1-9 0,-1 0-12 16,4-3-2-16,-2 3 2 0,-1-6 6 0,2 3-6 15,-1-2 7-15,2-3 6 0,-2 1-2 0,2-2 3 16,2-1 1-16,-2-1 5 0,-6-1-2 0,12-6 5 15,-6 2-3-15,3-4 3 0,-1 1 1 0,-3-4 4 16,1 0 1-16,1-4 2 0,-5-4-1 0,2 0 3 16,-4 0 2-16,3-6 3 0,-3 1 7 0,0 5 7 15,-3-8 11-15,2 9 14 0,-2-7 0 0,2 7-1 16,-3 0 14-16,4 5 23 0,-5 1 8 0,5 2 6 16,0 2 3-16,-4 2-9 0,3 1-5 0,2 0-12 15,-1 1-9-15,0 4-11 0,0 0 2 0,0 0-7 16,0 0-7-16,8 9 2 0,-7-1-5 0,4 3-4 15,3 3-4-15,0 2 1 0,-2 3 1 0,3 6-6 16,-4-3 4-16,5 3-5 0,-1 1 5 0,-2-1-10 16,-1 1-3-16,-2 3 0 0,5-1 0 0,-7 3-2 15,6-4-2-15,-3 3 1 0,2 2-4 0,-1-4 0 0,-1 3 0 16,1-5 1-16,0 3-2 0,-1-4-2 0,-1-6 4 16,-1-2-9-16,4-1 3 0,-4 0-10 15,0-6-5-15,1-1-4 0,-4-1 5 0,3-4 1 16,-1 1 5-16,1-3-3 0,-3-2-1 0,0 0 2 15,14-11 2-15,-8 1 1 0,0-5 1 0,1-3 0 0,-2-5 0 16,1 4 5-16,2-10-4 0,-3 2 2 16,-1 1-4-16,0 1-4 0,2-1 3 0,-1 0 9 15,2 8-3-15,-2 1 0 0,0 1-5 0,0 2 3 0,3 5 0 16,2-3-1-16,-2 3 1 0,2 1-1 0,-1 0 3 16,0 1-5-16,1 6 7 0,1-3-7 0,0 4-3 15,1 3 5-15,-3-2 2 0,2 3-5 0,-4-1 10 16,2 2-15-16,-5 1 11 0,1 0-3 0,-4 0-3 15,2 2 3-15,-3 0-2 0,-4 1 7 0,-7 4-4 16,-3-2-4-16,-4 6-7 0,-7 0 3 0,-1-2 5 16,-2-1-6-16,-2 1 6 0,1-4-7 0,2 0-2 15,8-2 11-15,2-2-7 0,5-5 7 0,2 2-10 16,1 2 6-16,3-4-1 0,1 1 1 0,2 2-1 16,3-5 3-16,3 4-1 0,3-3 0 0,1 1 3 15,4-1-1-15,3-1-3 0,5-1-10 0,3-1-7 16,5 1-5-16,-4-2-2 0,-1-1-6 0,7-2 0 15,-10 1-2-15,2-3 2 0,4-1 4 0,-8-2 12 16,2 0-14-16,-5-2 29 0,1 0-9 0,-2-1 1 16,4-2-8-16,-7 1 11 0,0-3 4 0,-1-6-3 15,-2-2 2-15,-4 1 10 0,-1 0-4 0,-5-4 1 16,1 0 1-16,-4 0 6 0,3 0 18 0,-5 0 2 16,-2 3 5-16,2 3 28 0,-1 0-4 0,-1 6 3 15,6 5 23-15,-1 1 10 0,2 1 2 0,-2 5-11 16,4-2-8-16,-2 3-12 0,2 2-7 0,1 2-9 15,0 0-3-15,-5 14-7 0,5-2 0 0,0 5-3 16,0 1 0-16,4 7-7 0,-3 3-1 0,3 3 0 16,0 0-5-16,-3 0 0 0,3-2-6 0,1 8 1 15,-1-8 0-15,5 3-4 0,1-2-1 0,-1 2-1 16,4-3 2-16,0-4-3 0,2-4-2 0,2 1-1 16,-1-9 1-16,5 3-6 0,-5-7-3 0,0-1-8 15,4-4-8-15,-4-3 4 0,4-1-7 0,-1-1-1 16,0-3 2-16,-2-1-2 0,3-2 5 0,-4-6-1 15,-1 2-1-15,0-3 1 0,-1-1-4 0,-2 1-5 0,-2-3 2 16,0 1 3-16,-3 1 6 0,-1 1-3 16,-1 2 6-16,-4 7-2 0,3-2 4 0,-4 2-3 0,0 1 1 15,0 4 4-15,0 0 0 0,0 0 1 16,-16 9-3-16,9 1-2 0,-3 0 7 0,-2 5 1 0,3 0-2 16,-1 2 6-16,1 2 0 0,0-1-1 0,0 5 1 15,2-5-2-15,-1-1-1 0,3 3-37 0,2-3-60 16,2-5-66-16,1 1-63 0,1-1-73 0,5 0-84 15,-3 0-1033-15,5-6 473 0,3 2 316 0</inkml:trace>
  <inkml:trace contextRef="#ctx0" brushRef="#br0" timeOffset="82712.53">10158 15272 33 0,'-6'-6'265'0,"2"-2"-19"0,-4 0-13 16,3 0-16-16,-4-1-9 0,-1 1-10 0,1 2-7 15,-4-2-11-15,-3-1 0 0,-2 1-3 0,2 4-11 16,-1-4-8-16,-1 5-10 0,4 1-6 0,-4 0-12 16,0 2-22-16,5 0 13 0,-1 0-25 0,0 2-8 0,1 2-17 15,3 2-1-15,2 0-8 0,0 3-5 16,4 1-5-16,2 1-6 0,4-1-7 0,-1 7-5 16,5-1 2-16,3 0-4 0,1 0-4 0,4 0-7 15,-1 0 0-15,0-2 0 0,5-1 1 0,6 3-8 16,-6-6 2-16,3-3 10 0,0 1-19 0,0-3-3 0,-1-1-6 15,3-3 3-15,0-1-3 0,-5 1-5 16,1-2 9-16,0-2-9 0,-2 1 1 0,-3-1-6 16,-5 3 6-16,0-2-3 0,-1 2 3 0,-2 0 1 0,-6 0 2 15,9-3 12-15,-9 3-12 0,6-2 3 0,-6 2-7 16,6 0 2-16,-6 0 1 0,7-1-6 16,-7 1-1-16,0 0-11 0,0 0-1 0,8 0 2 15,-8 0 4-15,7-1-1 0,-3-2-5 0,3 1 8 16,0-1 2-16,-2-2 1 0,3-2-1 0,1-2 2 0,5-1 3 15,-4-5 1-15,3 3 0 0,0-5 3 0,1-5 0 16,-1-2-1-16,-4-1 3 0,1 0-2 16,-3-6 1-16,1 2 1 0,-1-2 8 0,-1 1 14 15,-1 1 23-15,-1 3 21 0,-3-2 9 0,0 3 14 0,1 8 38 16,-4 1 18-16,2 4 10 0,2 3-1 0,-2-1-5 16,0 4-13-16,0 0-19 0,0 1-14 0,1 3-11 15,-1 2-15-15,0 0 1 0,8 15-3 0,-3 0-3 16,4 9 2-16,-3 5 4 0,-1 4 3 0,0 3 0 15,1 14 4-15,-3-1-9 0,2 7-3 0,-1 0-3 16,-1 26-2-16,-3-23-7 0,2 28-5 0,-3-6-5 16,1 1 18-16,-1-21 1 0,-1 22-8 0,-1-23-6 15,0 23-5-15,-2-24-4 0,6 24-3 0,2-27-9 16,-1-1 1-16,3-7-5 0,5 0-10 0,-5-18-19 16,1-2-47-16,-4-10 2 0,2-5 4 0,0-2 6 15,-3-6 5-15,3 0 4 0,1-5 3 0,-5 0 3 16,8-10 1-16,1 0 2 0,-4-5 2 0,0-9 2 15,-1-2 2-15,0-3-2 0,-3-2 3 0,-2 1-4 16,1-6 8-16,-3-9-5 0,1 8-10 0,-2 2-7 16,-1 4-18-16,-3 2-11 0,2 0-11 0,-1 7-21 15,2 5-25-15,0 1-29 0,3 6-42 0,-2 1-45 16,0 0-63-16,0 2-83 0,2 2-1180 0,2-2 518 16,0-3 346-16</inkml:trace>
  <inkml:trace contextRef="#ctx0" brushRef="#br0" timeOffset="83812.13">11766 14907 137 0,'-5'-3'208'0,"-3"-1"6"0,4 2-10 15,-2-4-12-15,-2 5 2 0,-2 0-12 0,-3-2-14 16,4 3-7-16,-6 3-3 0,-3-1-1 0,1 4-18 16,0 3-10-16,-2-1-13 0,0 2-6 0,3 2 4 15,-5 3-7-15,5-2-9 0,-1 1-10 0,3-2-4 16,1 2 3-16,3 0-24 0,1-6 0 0,4 5-10 16,1-2-5-16,0 0-3 0,7 2-5 0,-1-1-4 15,5 1 0-15,-1-4-7 0,11 2 2 0,2 1-6 16,5 1-2-16,1 0 11 0,4-2-16 0,0 0-7 15,7-1 2-15,-1-1-1 0,3-1-1 0,-2 1 3 16,-2-2-3-16,3 2 7 0,-1-3-13 0,-4 1 3 16,0 1 0-16,-6-3-4 0,-9-1-1 0,1 3 2 15,-6-4-8-15,-1 1 7 0,-3-1 1 0,-2 0-6 16,-2-1 8-16,-1 1 3 0,-5 1 10 0,2-4 8 16,-7 6 0-16,-3-1 16 0,-2-2-20 0,-1 3-1 15,-15 1 1-15,3 0-1 0,-6-1-3 0,0 3-4 16,3-5 0-16,-3 9 0 0,1-5-3 0,-1 2 12 15,3-2-14-15,5 0-3 0,5-1-5 0,0-1-20 16,0-1-25-16,8-1-19 0,1 0-26 0,0-1-31 16,4-2-30-16,1 0-36 0,4-1-15 0,0 0-19 15,0 0-17-15,16-10-15 0,-7 3-591 0,6-6 281 16,0-1 186-16</inkml:trace>
  <inkml:trace contextRef="#ctx0" brushRef="#br0" timeOffset="84382.29">12149 14996 157 0,'3'-5'222'0,"-3"-1"1"0,1 1 0 0,-1 1-5 16,0 2-9-16,0 2-24 0,0-6-13 0,0 6-19 16,0 0-11-16,0 0-14 0,0 0 0 0,0 0 6 15,6 11 7-15,-6-6-14 0,4 4-3 0,-1 1-17 0,1 0 12 16,-3 2-24-16,0 0-9 0,3 5-11 15,-1-2-3-15,-1 2-4 0,2 1-12 0,1 0-2 16,-1 1-5-16,0 1 6 0,2-2-14 0,2 0-5 16,1-2-5-16,0 1-4 0,2-2-2 0,2-1-1 0,2-2-1 15,3-4-5-15,1 1-6 0,3-2-15 0,1-4 1 16,-5-1-10-16,5-1-6 0,-1-2-2 0,-3-4 2 16,-1 1 0-16,-1-3 2 0,-1-2-1 0,-1-1 0 15,-2-2 2-15,1-1 7 0,0-1-1 16,-6 0-2-16,-3 1 3 0,4 0 2 0,-4 2 0 0,-1-1 5 15,-3 1 14-15,-1 2 15 0,0 3 3 0,0-2 8 16,0 4 1-16,0-1 0 0,0 0-6 16,0 5-2-16,-4-6 0 0,4 6-7 0,0 0-2 15,0 0-4-15,-10 12-1 0,5-4-2 0,-3 1-1 16,3 3 1-16,1 0-2 0,3 3-4 0,-3 1 6 0,4-1-6 16,0-2-3-16,5 2-1 0,0-3 0 0,3-2-1 15,2-2 0-15,2 1 0 0,6 0 0 0,-4 0 0 16,4-4-11-16,-3 1 8 0,-1-2-1 15,3-4 5-15,-6 0-1 0,1-3 3 0,-2-1-5 0,0-1 5 16,-1-3-7-16,-3-1 8 0,2-3-6 0,-3 0 0 16,0-3-2-16,-3-2 2 0,-2-2-3 0,0-2 6 15,-2-4-4-15,1-1 3 0,-3 6-4 0,-5-2-1 16,2 5 6-16,0 1-8 0,-1 5 20 0,2 2-20 16,-1 1-1-16,-1 1-1 0,1 4-7 0,-1-1-27 15,1 3-31-15,7 1-23 0,-15 9-27 0,5-3-43 16,3 2-35-16,1 2-39 0,2 4-57 0,-1-1-683 15,5 4 326-15,1-1 216 0</inkml:trace>
  <inkml:trace contextRef="#ctx0" brushRef="#br0" timeOffset="84862.79">13143 15061 68 0,'4'-4'290'0,"-4"-2"-26"0,3 2-25 0,-2 1-26 16,-1 3-20-16,5-3-22 0,-5 3-10 0,0 0-10 16,5 9-1-16,-4-5-10 0,3 4-15 0,-3-1-11 15,2 4-8-15,0 0-8 0,-1 2-11 0,0 3-6 16,0 1-9-16,-1-2-6 0,2 5-9 0,-3 0-2 16,-3-1-8-16,3 0-3 0,-1-1-8 0,1 0-6 15,0 0 0-15,0-2-4 0,-2-1 0 0,2-5-6 16,0-3 4-16,0 1-3 0,0-5-2 0,0 2 3 15,0-5-4-15,0 0-2 0,0 0-2 0,0 0 1 16,2-22-5-16,-1 11-1 0,2-6 1 0,-2-2-1 16,-2-5 6-16,-3-1-6 0,2-1-3 0,-2-2 4 15,1 2 7-15,-1-4 9 0,2 2 1 0,0-2 7 16,4 0 0-16,1 2 2 0,5 0 10 0,1 2-1 16,-4 4 14-16,4 5 3 0,-1 2-3 0,1 2 5 15,-3 2-3-15,3 2-10 0,-5 4-6 0,5-1-10 16,1 1-6-16,-1 3-2 0,4 3 0 0,-4 0 0 15,0 4-3-15,1 0 0 0,1 2-10 0,2 4 4 16,0 1 1-16,1 3 0 0,-2 1-4 0,-1 2-7 16,3 4 3-16,0-1-3 0,-9-2 4 0,8 5-4 15,-3-6 0-15,-1 4-2 0,4 2 3 0,-3-6-2 16,-2 0-9-16,0 1-9 0,-1-2-26 0,1 0-30 16,-3 1-37-16,-1-2-31 0,-3-2-39 0,0 1-55 15,1-1-37-15,-1-3-44 0,-5 0-715 0,-1-2 341 16,-1-1 228-16</inkml:trace>
  <inkml:trace contextRef="#ctx0" brushRef="#br0" timeOffset="85428.23">13234 15243 101 0,'-1'-6'228'0,"-2"-3"-24"16,6 2-17-16,-2-2-12 0,8 1-5 0,1-2-13 15,4-1-8-15,4 3-12 0,7-4-13 0,0 0-9 16,1 2-7-16,0 1-11 0,5-1-8 0,0 0-8 15,-2 2-7-15,0 1-11 0,1-2-4 0,-5 3-6 16,-2 0-8-16,-6 0-2 0,2 1-5 0,-2-1 2 16,-3 1-5-16,-4 1-6 0,-1-2 1 0,1 2-5 15,-2-4 2-15,0 2 21 0,-3 2 11 0,2-4 6 16,-3 2 2-16,0 1 0 0,-1-2 7 0,-1 2 14 0,1 0 7 16,-1 1 6-16,0 1 3 0,-1 0 6 15,0-1-7-15,0 2-7 0,-1 2-19 0,3-4-8 16,-3 4-12-16,0 0 1 0,0 0-11 0,4 10 6 15,-3-6-12-15,1 4-2 0,1 4-2 0,0-1 0 16,-1 0-2-16,1 4-12 0,1 2 5 0,-2-2-3 0,2 2 3 16,1 0-9-16,-1 0 1 0,-2 1-8 15,2-3 0-15,0 2 13 0,-4 5-13 0,3-7 3 16,-2 2-12-16,-1 0 5 0,3-6 1 0,-1 2 6 16,-2-2-12-16,3-1 2 0,-2-3-3 0,3-3 3 0,-2 3-9 15,2-3 11-15,-4-3 3 0,0-1-4 16,0 0-1-16,0 0-2 0,7-12 0 0,-5 2 3 15,-2-3-9-15,-2-4 7 0,-1-3 10 0,-1-5-13 16,0-4 2-16,-1 4-3 0,0-8 6 0,3 1-3 0,-1-2-9 16,2-2 6-16,2 1 1 0,2 0 2 0,2 0-1 15,4 4-1-15,-3 5 5 0,3 6-1 0,1 5-3 16,-1-2 3-16,-2 8-7 0,0 2 12 16,6 2-6-16,-4 0-4 0,1 5 12 0,3 0-5 15,-3 3 6-15,4-2 3 0,-4 5-1 0,1 2 1 0,-1 0 3 16,-3 0 0-16,1 4-2 0,-3-2-2 0,2 1 1 15,-1-2-1-15,-6 7-3 0,-3 1 1 0,-4 2 0 16,-7 3-5-16,-8-1-45 0,0 1-80 16,-3-1-74-16,-10-2-100 0,7 2-99 0,-7-4-902 0,0-2 430 15,-2-4 288-15</inkml:trace>
  <inkml:trace contextRef="#ctx0" brushRef="#br0" timeOffset="87364.89">14757 14925 129 0,'-6'1'201'16,"-1"-1"-10"-16,7 0-1 0,-7 0-4 0,7 0-11 16,-8-2-3-16,8 2-7 0,0 0 3 0,0 0 6 15,-4-4-12-15,4 4-13 0,5-7-15 0,7 1-13 16,3-7-3-16,12-1-5 0,4-5 4 0,2 1-15 16,15-7-3-16,1 0-1 0,1-2-10 0,3 3-2 15,2-1-6-15,-2-3 1 0,-2 1-3 0,0 3-11 16,-4-1-2-16,3-1-6 0,-4 3-1 0,3-2-7 15,-16 8-3-15,2 2 0 0,-1-5-5 0,-2 4 9 16,-4 2-1-16,-1-1-8 0,-2 3-4 0,-6 2 3 16,-3 1 0-16,-3 3-8 0,-3-1-5 0,0-1-5 15,0 4 2-15,-1 0-11 0,-1-2 6 0,-2 3-7 16,1 1-2-16,-1-1-4 0,-2 1-21 0,-1 0-27 16,-3 2-31-16,0 0-24 0,7 7-26 0,-7-2-35 15,-4 4-38-15,-1 2-51 0,-4 1-49 0,-9 9-719 16,4 2 337-16,-9 0 226 0</inkml:trace>
  <inkml:trace contextRef="#ctx0" brushRef="#br0" timeOffset="87945.27">14577 14968 52 0,'0'0'268'0,"-3"-3"-11"0,3 3-19 16,0 0-22-16,-3-3-19 0,3 3-22 0,0 0-19 15,0 0-15-15,0 0-3 0,0 0-1 0,13 14 3 16,-3-5-3-16,2 4 1 0,9 8-11 0,-2-3-3 15,5 4-5-15,1 2-1 0,4 2-15 0,8 9 23 16,2-3-13-16,-1 1-5 0,-3 0-2 0,5 1 1 16,2-5-12-16,3 6 1 0,2-2-8 0,3-1-9 15,1-3 4-15,4 2-11 0,0-2-1 0,0 4-6 16,0-7-7-16,1 1-6 0,-2-2-4 0,-1 2-2 0,-3 0-5 16,0-6-2-16,-14-3-5 0,-1-1 2 15,-2-1-8-15,0-2-2 0,-4 3-1 0,-2-6 0 16,-9-2-2-16,-1-1-1 0,-6-3-4 0,2 2-2 15,-3-4 1-15,-1 3-10 0,-4-5 7 0,0 2-2 0,-1-2-5 16,-1 2 6-16,2-2-3 0,-5-1-3 0,4 4-1 16,-4-4-21-16,5 4-34 0,-5-4-33 15,4 1-45-15,-4-1-38 0,0 0-61 0,0 0-93 16,0 0-960-16,-6-13 425 0,4 7 286 0</inkml:trace>
  <inkml:trace contextRef="#ctx0" brushRef="#br0" timeOffset="88745.2">16166 14149 142 0,'-2'-5'145'0,"2"5"-15"15,-1-5-1-15,1 5-7 0,-3-6-14 0,3 6 1 16,-2-5 3-16,0 2-5 0,2 3-6 0,-1-5-10 16,1 5 1-16,-2-5-4 0,0 2-1 0,2 3-5 15,-1-4-3-15,1 4-3 0,0 0-1 0,-1-5-5 16,1 5 1-16,-3-2-1 0,3 2-4 0,0 0-7 16,0 0-3-16,-4-3-8 0,4 3-3 0,0 0-4 15,0 0-7-15,-4-2 1 0,4 2-1 0,0 0 4 16,-11 5 2-16,5-3-3 0,0 0 0 0,-3 3-2 15,-2 2 1-15,1-4-4 0,-4 4 3 0,0 2 3 16,-3 0-1-16,3-3 5 0,-5 5 0 0,2 1 3 16,-6 1 0-16,-2 0 0 0,2 3 2 0,5-6-6 0,-1 2-5 15,-4 2-2-15,6-3-3 0,-2 1-3 16,3-1-2-16,1-2-1 0,-3 0-5 0,2 3-1 16,0-3-2-16,2 0-3 0,1 2-13 0,1-5-38 0,2 2-33 15,-1 1-49-15,-1-3-37 0,3 2-54 0,-2-2-735 16,-4-1 315-16,5 2 210 0</inkml:trace>
  <inkml:trace contextRef="#ctx0" brushRef="#br0" timeOffset="90212.31">14605 14950 111 0,'0'0'146'0,"0"0"-3"15,0 0-8-15,0 0-14 0,0 0-2 0,0 0-14 16,0 0-6-16,0 0 8 0,0 0-3 0,0 0-4 16,0 0 2-16,0 0 0 0,0 0 6 15,0 0-1-15,0 0 5 0,0-5 3 0,0 5-1 0,3-3-6 16,1-1-11-16,2 2-10 0,1-8-9 0,5 3-9 16,3-3-3-16,2 1-6 0,2-1-2 0,5-5-6 15,3 1-3-15,0 0-2 0,0 3-5 0,0-4-5 16,0 2-3-16,-1-2-6 0,1 1 9 0,-3-1-9 15,3 2-6-15,-5-1-2 0,1-3 0 0,-5 5-1 16,-4 5 2-16,-4-1-4 0,2 1-4 0,-5 1 4 16,1 1-2-16,-3-1-2 0,3 4 1 0,-4-3-3 15,1 2-2-15,-3-1 2 0,1 1-3 0,-3 3 0 16,5-1-2-16,-4-3 2 0,-1 4-2 0,5-2-1 16,-5 2 0-16,4-3 7 0,-4 3-8 15,4-4 4-15,-3 2-8 0,3-1 2 0,0 0-2 0,-1 2 3 16,1-2-2-16,3 1-6 0,-4-2 1 0,3 2 5 15,0 0 1-15,2 0-2 0,5-1 2 0,-3-1-1 16,9-2 2-16,1 2-3 0,1-2 0 0,7-4-3 16,0 2 3-16,3 3 0 0,1-2-1 0,1-1 2 15,-3 0 0-15,0 2 1 0,1 0-2 0,-2-2 3 16,-1-1-3-16,-1 1 1 0,1 0 0 0,-7-1 2 16,1 2-2-16,-2-1 1 0,4-2 12 0,-6 1-15 15,1-3 6-15,4 1-5 0,-5-1 3 0,5-5 2 16,-5 5 3-16,0 3-4 0,4-7 3 0,-6 3-1 15,2 3 0-15,-1-2 0 0,-3 0-3 0,0 4 2 16,1-1 2-16,-4 1-1 0,5-2 0 0,-6 2 1 16,3 2-2-16,-1-1 3 0,3-1 0 0,-1 2 0 15,-5 2 0-15,4-2-1 0,-3 1 5 0,3 2-11 16,0-4 3-16,-3 5 1 0,1-1-2 0,-1-1 3 0,1 3 0 16,-5-3-1-16,0 1 8 0,0 3 2 15,-1-2 1-15,-5 2 2 0,7-2 1 0,-7 2 4 16,6-1 1-16,-6 1-5 0,0 0 1 0,6-3 1 15,-6 3 0-15,0 0 1 0,0 0-2 0,0 0 11 0,2-1-15 16,-2 1-4-16,0 0 3 0,0 0 1 16,0 0-7-16,0 0 1 0,0 0-4 0,0 0 8 15,0 0-3-15,0 0-8 0,0 0 3 0,0 0-3 16,4-3-29-16,-4 3-59 0,0 0-77 0,0 0-90 0,-14-2-881 16,14 2 377-16,-15-3 252 0</inkml:trace>
  <inkml:trace contextRef="#ctx0" brushRef="#br0" timeOffset="92412.04">16795 14068 53 0,'0'0'177'0,"0"0"-1"0,0 0-6 0,0 0-14 15,0 0 6-15,-15 9-12 0,6-3-12 0,-2-1-3 16,-1 1-11-16,-5 3-9 0,1-2-10 16,-5 2-8-16,-3 1-10 0,-1 0-5 0,5-4-8 0,-1 0-2 15,-1-1-10-15,3-2-6 0,-3 1 0 0,2-3-3 16,3-1-2-16,-1-1-3 0,5-3 16 0,2 1-2 15,-1-2 0-15,3-4-12 0,-1 1 2 16,5-1-11-16,1-3-3 0,2-3-6 0,2 3 1 0,2-6-4 16,2 2 0-16,1 2-3 0,4-2-1 0,-3 0 3 15,3 2-4-15,2 2-1 0,0 0 5 0,-2 2 2 16,4 4 3-16,-3 0 4 0,3 1-1 0,0 2-1 16,-1 4 3-16,2 3 1 0,3-1 1 0,1 4-5 15,-4 2-2-15,1 4 1 0,-2 3 4 0,5 4-4 16,-4 3 3-16,-4 2-5 0,3 2-2 0,-1 2 0 15,-1-3-3-15,-2 4-2 0,0 0 0 0,-4 0-6 16,4 0-4-16,0 0 1 0,-4-3-1 0,0 0-1 16,-2 1-3-16,0 0-3 0,0-9 1 0,0 0 0 15,-2-1 0-15,0-7-1 0,0 1-1 0,1-1-4 16,-2-2 3-16,0-2-1 0,1-2 3 0,-1 1 4 16,1-5-2-16,-1-1-5 0,0 0 2 0,0 0-3 15,-2-18 1-15,2 7-1 0,0-1 1 0,1-7-1 16,0-1 1-16,1-5-2 0,0 4-1 0,2-3-1 15,0 5 2-15,5-1 0 0,-3 4-4 0,1 1 3 0,2 0 2 16,-1 0-1-16,3 1-3 0,0 3 1 0,2 3 3 16,-1 2-2-16,4-1-2 0,-2 3 1 15,0 2-2-15,0 3-3 0,-1 2 7 0,-1-1 0 16,-2 4-3-16,1-1-3 0,-2 1 4 0,-1 4-2 0,0-2 0 16,-2 3 1-16,-1-3 4 0,-2 2-5 0,-1-1 12 15,-1-1-12-15,-1 0-1 0,0 0 0 0,0 0 4 16,0-3-1-16,0 2-1 0,0-4 0 0,-1 1 3 15,1 0 5-15,0-4-7 0,0 0 3 0,0 0-4 16,0 0 3-16,0 0-3 0,0 0 0 0,4-11-3 16,-3 4-1-16,3 0 0 0,1-3 1 0,3-2 0 15,2 0 0-15,-1-2 2 0,2 3-2 0,1-3 3 16,-5 2-2-16,1 5-2 0,4-3 2 0,-6 3 0 16,2 2-3-16,-2-1-1 0,2 4 1 0,-3 0 0 15,2 1 1-15,0 1-1 0,-1 3 2 0,0 0-3 16,-1 2 3-16,0 1 0 0,-1 2 0 0,-3 2-3 15,3 2 1-15,-2-2-3 0,1 2-14 0,1 0-7 16,-2 0-9-16,2-2-8 0,1 2-7 0,0-3-3 16,3 0 5-16,0-1 11 0,-1 0-6 0,2-4 7 15,4 0 2-15,-4-3 4 0,4-1 3 0,-3-3 4 16,3-2 2-16,-2-1 4 0,1-1 8 0,-2-5-5 16,3-1 4-16,-4-1 13 0,0-3 15 0,2-7 1 15,-4-1 4-15,-1-4 5 0,-2 4 14 0,-3-5 0 16,3 1 11-16,-4 2 4 0,0 0 2 0,1-1 11 0,-2 4 23 15,-1 5 11-15,0 1-2 0,0 7 22 16,0 0 10-16,1 0 1 0,-2 3-5 0,2 3-13 16,1 0-14-16,-1 0-14 0,0 0-10 0,1 5 3 0,0 0-21 15,0 0-4-15,0 0-8 0,2 18-2 0,1-8-5 16,-3 3-3-16,2 3-5 0,1 2-1 16,-2 2-2-16,4 4-6 0,-1 3-1 0,0-1 1 0,1 1-2 15,-1-2-5-15,2 1-1 0,-2-1 0 0,4 1-5 16,-3-7-6-16,0 0-17 0,1-1-28 0,3 0-41 15,-2-1-36-15,2-1-35 0,-3 0-47 0,-1-5-41 16,1 2-57-16,0-5-50 0,0 2-952 0,-3-6 435 16,-1 0 288-16</inkml:trace>
  <inkml:trace contextRef="#ctx0" brushRef="#br0" timeOffset="92563.81">17376 14161 142 0,'2'-7'170'0,"6"2"-21"0,-2-3-10 0,7 3-13 16,2-3-15-16,3 2-8 0,0 3-30 0,2-1-37 15,2 4-44-15,-4-2-59 0,1 6-259 0,-1-2 110 16,1 1 72-16</inkml:trace>
  <inkml:trace contextRef="#ctx0" brushRef="#br0" timeOffset="93044.34">17724 14318 32 0,'-2'-10'248'16,"0"-1"-15"-16,4 1-5 0,-2-2-9 0,2 0-10 16,2 1-13-16,0 0-16 0,-1 3-13 0,3-2-15 15,-1 3-12-15,0-3-16 0,2 5-6 0,0-1-17 16,3 3-5-16,-1-1-12 0,3-1-7 0,1 5-7 16,-2-3-4-16,-1 6-7 0,3-2-6 0,-1 4-5 15,0-1-3-15,-1 3 0 0,0-1-6 0,1 4-2 16,-2-3-3-16,1 6-6 0,2-1 0 0,-3 1-4 15,3 1-5-15,-4 0 4 0,0 1-7 0,-1-1 0 16,-1 1-1-16,-3-3-4 0,1 1 5 0,-2-2-7 16,-2 2 1-16,2-5 0 0,-3 0-5 0,-3-2 4 15,3-2-4-15,0 2 2 0,0-1 2 0,-4-2-3 16,-1-2 4-16,0-1-1 0,5 0-2 0,-13-1-1 16,8-2 0-16,0-1-1 0,1-3 0 0,-6 1-1 15,6-5-1-15,-1 4 0 0,3-5-1 0,0-1 5 0,2-3-7 16,4-2-1-16,1 1 6 0,4 0-10 15,0 1-14-15,4-1-16 0,1 3-15 0,0 1-36 16,-1 1-44-16,-2 5-47 0,3 0-53 0,-2 2-673 16,-2 0 301-16,1 2 202 0</inkml:trace>
  <inkml:trace contextRef="#ctx0" brushRef="#br0" timeOffset="93397.84">18504 14240 150 0,'-3'-6'204'15,"3"-3"-2"-15,-1 2-14 0,0-2-15 0,-3 0-7 16,-1 0-1-16,-2 1-10 0,0-1-15 0,-3 1-4 15,-1 1-2-15,-2 2-5 0,-2-2-8 0,-4 1-2 16,6 4-9-16,-5 0-8 0,0 2-7 0,-1 2-7 16,2 1-12-16,1 4 3 0,-1 0-15 0,5-1-8 15,1 0-8-15,4 2-4 0,-3 0-4 0,3 1 4 16,1 0-10-16,-1 1-7 0,2 1 2 0,4 0-5 16,0-4-4-16,-2 6-9 0,3-5-7 0,4 2-11 15,-4-3-6-15,6 0-5 0,1-2-20 0,-5 0-12 16,6 0-10-16,-3-2-18 0,4 1-17 0,-3-1-26 15,1-1-25-15,0-1-35 0,-1-1-46 0,-6 0-488 16,8 0 239-16,-8 0 158 0</inkml:trace>
  <inkml:trace contextRef="#ctx0" brushRef="#br0" timeOffset="94829.28">18284 14302 140 0,'9'-2'161'0,"1"-1"-10"0,0-2-9 0,4 2-15 16,-1-2-3-16,4-1-4 0,-6 1 2 0,3 0-7 0,-3-2-8 15,4-1-9-15,-4 1-8 0,-3 0-8 0,1-1-3 16,1 0 0-16,-2 1 5 0,-3-2 3 0,2-1-2 15,-5 1-5-15,3 0-2 0,-4-2 5 0,1 1 0 16,-5-1-4-16,-2 1 8 0,4 2 6 0,-4-1-11 16,-2 0-8-16,-2 3-5 0,-1-1-1 0,-3 3 7 15,-6 0-4-15,1 3 0 0,-5 2 6 0,-7 0-11 16,8 4-4-16,-5 4-4 0,9-1 1 0,-1 2-4 16,5 0-2-16,-3 3-7 0,7 2-1 0,-4-1-4 15,5 2-1-15,3-1-6 0,3 2 0 0,-1 1-5 16,4-1-2-16,1 0-2 0,2 0-1 0,2 0-1 15,0-1-5-15,3 0 1 0,2-3-4 0,4 1 2 16,0-3 0-16,-1 0-3 0,4 0-3 0,-2-5 3 16,4 1-2-16,0-3-1 0,3-2-3 0,0-2 1 15,5 2 2-15,-7-4-4 0,3 1-3 0,-1-4 3 16,-3-1 4-16,0 0 5 0,-1-5-9 0,-4-1 0 16,3 1 1-16,-3-5-5 0,-3 2 0 0,5-6 5 15,-7 2-3-15,1 0-3 0,0-6 0 0,-4 1 1 16,2 5 0-16,-3 2-2 0,4 0 0 0,-5 6 2 0,1 1-4 15,0 0 6-15,3 1-2 0,-2 1-3 16,2 2-1-16,-3 4-2 0,5-1 3 0,0 4-3 16,1-1 0-16,0 2 1 0,-2 6 8 0,1-2-13 15,0 3 15-15,2 3-11 0,0-1-4 0,-2 2 1 0,1 0 4 16,-6 2 9-16,3 0-12 0,0 1 2 0,-2-1 1 16,-1 0 2-16,-1 0-1 0,1-4 1 15,0 0 0-15,-4-1-2 0,3 0-3 0,0-4 1 16,0 0 4-16,-3 1-1 0,3-4-1 0,0-1 9 0,0 2-9 15,-3-3 0-15,4 0 1 0,-5-2 2 0,9-7-1 16,-5 3-3-16,1 0 1 0,3-5 5 16,-2-1-6-16,3-2 0 0,-2-5 8 0,0-2-7 0,2-4 5 15,-4-3-6-15,0-3 6 0,1 1-5 0,-3-4 1 16,1 2 6-16,0-1-8 0,0-2 1 0,-2 2 4 16,1 0-3-16,-2 4 8 0,0 2 19 0,-2 8 30 15,2 0 31-15,-2 5 4 0,0 3-5 0,1 3-7 16,0-1-20-16,-1 3-5 0,-1 1-3 0,2 3-9 15,0 0 1-15,0 0-9 0,-2 17-3 0,0-5 0 16,2 3-5-16,-1 5 3 0,1 1-12 0,0 5 4 16,-1 1-3-16,1 4-1 0,-1-3-6 0,-2 3-14 15,6-5-50-15,-3 3-47 0,1-2-44 0,0 0-45 16,-1-8-67-16,0-2-75 0,-1 0-991 0,-3 0 440 16,2-7 294-16</inkml:trace>
  <inkml:trace contextRef="#ctx0" brushRef="#br0" timeOffset="94958.85">19011 14141 206 0,'28'-12'191'0,"4"1"-23"16,8-2-15-16,10 1-15 0,3 2-53 0,-3-4-79 16,-13 11-323-16,13-8 107 0,5 3 70 0</inkml:trace>
  <inkml:trace contextRef="#ctx0" brushRef="#br0" timeOffset="95581.77">19371 14193 126 0,'2'-9'215'0,"3"0"-12"16,2-2-18-16,2 1 0 0,4-3-4 0,1 1-10 15,0 3-7-15,4-3-9 0,0 5-12 0,1-4-8 16,-1 4-7-16,4-2-7 0,-3 4-6 15,3 3-9-15,-3-1-4 0,1 3-12 0,-1 0-8 0,-1 2-6 16,0 3-6-16,-4 4-8 0,0 1 1 16,-1 3-7-16,1 2-4 0,-2 1-3 0,-3 0-5 0,-2 2-4 15,2-2-4-15,-5 2-6 0,0 1 0 0,-4-1-5 16,-1 0-1-16,-3-2-3 0,0 0-4 0,-1-5 1 16,0 0 4-16,0-1-8 0,1-2 3 0,0-3-6 15,3 2 6-15,-2-3 2 0,-1 1 14 0,4-4 17 16,0-1-13-16,0 0-4 0,0 0 0 0,-10-9-5 15,14 2-3-15,-3-2-5 0,0-3-2 0,6 0-2 16,2-3-2-16,2-2-1 0,6-3-19 0,2-4-17 16,5 0-21-16,0 2-30 0,2 0-25 0,1 3-14 15,-1 2-17-15,0 3-7 0,-6 8-16 0,-2 0-27 16,-2 0-19-16,-2 4-25 0,-2 2-562 0,-1 1 262 16,1 3 174-16</inkml:trace>
  <inkml:trace contextRef="#ctx0" brushRef="#br0" timeOffset="96346.32">20304 14150 192 0,'-2'-8'196'16,"4"-1"9"-16,-4-1-7 0,-1 0-11 0,-1 2-9 16,-1-3 2-16,-5 3-6 0,1-1-18 0,-6 1-12 0,-1 3-15 15,-2 0-10-15,-3 2-9 0,0 3-12 0,-7 3-10 16,-3 2-8-16,3 0-6 0,2 6-12 15,0-1-3-15,8 2-8 0,0-1-6 0,4 1-6 16,0 2-2-16,8 1-5 0,2-5-8 0,1 6-7 0,3-4-4 16,7 0-6-16,-1-2-1 0,8-1-1 15,3 2-2-15,1-5-3 0,1 1 3 0,1-1-7 0,3-4 2 16,-3-2 5-16,1 0-6 0,2 0 4 0,-5-2-4 16,5-1 3-16,-5-3 0 0,0 0 0 0,1 1 2 15,-3-4 0-15,-5 3 2 0,0 0 2 0,1-1 8 16,-2 2 13-16,-5-2 8 0,0 2-10 0,-1 0 1 15,-1 1-3-15,-3-1-2 0,2 1 1 0,-2 4-6 16,0-4-3-16,0 4-2 0,-7-2 0 0,7 2-2 16,0 0 2-16,-11 6-3 0,7-3-2 0,3 0-3 15,-5 0-7-15,3 1-3 0,2-3-2 0,1-1-3 16,-2 5-1-16,2-5 5 0,0 0-2 0,8 2 2 16,-8-2 0-16,13-6 0 0,-1 1 4 0,-1 0 0 15,2-6 1-15,-2-2-1 0,-2-1-1 0,3-1 2 16,-2-2 1-16,-2-2 3 0,-2-8 14 0,4 2 2 0,-6 3 12 15,0 2 6-15,-1 1 24 0,0 1 11 16,-1-1 15-16,-2 2 7 0,1 2 6 0,-1 3 41 16,-1 3 13-16,-1 2 1 0,2 2-17 0,0-2-12 15,0 2-17-15,0 5-4 0,-1-2-21 0,1 2-5 0,-5 9-8 16,1 5-8-16,-2 2 11 0,1 2-21 0,0 6-6 16,-2 3-6-16,3 0 4 0,3 3-10 15,1 2-7-15,0-1-2 0,4-3 0 0,0 0-5 16,2-1-5-16,6 0-2 0,-2-4-1 0,1-5-7 0,7 1-8 15,-4-4-9-15,4-1-10 0,1-6-8 0,-1 1-5 16,3-2 3-16,0-2-3 0,0-2 5 16,-1-1 6-16,2-4-1 0,-4-1 8 0,0-2-2 0,-5 1 5 15,1-6 4-15,0-2-5 0,0-2 3 0,-3-3-3 16,2-8 2-16,-3 3 0 0,-1-3 5 0,-5 5 3 16,-3 2-2-16,3-1 3 0,-5 2-1 0,-2-2 14 15,2 7-11-15,-3 2 18 0,0 0-7 0,1-1 4 16,-3 5-1-16,0 2-9 0,2 0 6 0,-3 0-3 15,1 3-3-15,6 1 9 0,-13 5-9 0,3 0-2 16,4 6 3-16,-2-2 0 0,0 5-5 0,1 2 4 16,3 1 8-16,0 0-12 0,3-1 1 0,4 1 1 15,-1 0-15-15,3 0-21 0,3-2-23 0,2 1-35 16,0-2-42-16,1-3-41 0,1 1-40 0,1-2-52 16,-1-3-50-16,-1 0-865 0,0-4 394 0,-3-1 264 15</inkml:trace>
  <inkml:trace contextRef="#ctx0" brushRef="#br0" timeOffset="96478.73">20452 14079 2061 0,'-15'-13'27'15,"2"1"2"-15,2 0-2 0,3 3 8 0,2-2-11 16,-1 3-8-16,6 1-4 0,1-3-6 0,1 4 0 16,7-3-6-16,4 2-15 0,7-2-25 0,8 0-42 0,3-2-43 15,3 1-536-15,3 3 221 0,-1 0 146 0</inkml:trace>
  <inkml:trace contextRef="#ctx0" brushRef="#br0" timeOffset="97578.26">21422 13813 211 0,'-2'-5'225'16,"-1"0"-8"-16,-2 0-16 0,0 1-18 0,1 1-14 15,-2 1-12-15,-1-1-11 0,-3 3-13 0,-1-1-10 16,3 2-13-16,-5-1-9 0,4 5-11 0,-2 2-5 0,-3 3-10 16,1 0-2-16,-2 1-8 0,7 0-5 15,0 3-8-15,3-2-9 0,0 2 2 0,1-1-8 16,7 3-1-16,-2 1-4 0,5 0-4 0,2 0-1 15,1 0 1-15,8 5-8 0,-6-5-2 0,8 2 0 0,1 1-2 16,1-1-1-16,2 0-1 0,0-2-2 0,0 2 3 16,0-1-5-16,0-2 4 0,-6-4-8 0,-2-2 1 15,-3 2-2-15,-2-3-3 0,-4-1-1 0,-1-4-1 16,-1 2 3-16,-2 1-3 0,-2-2 1 0,-3-1 6 16,-2 0-4-16,-2 0-1 0,-3 1-2 0,-3-3 3 15,-3 1-1-15,-1-1 1 0,-3 0-2 0,-1-3 1 16,2 2-1-16,0-2 2 0,2 1 0 0,2-1-3 15,2 1 2-15,-1-2 2 0,5 2-1 0,2 0 0 16,-1-1-1-16,2 1 1 0,6 0-3 0,0 0 0 16,-8 0 3-16,8 0-2 0,0 0 1 0,0 0 0 15,0 0 1-15,20 3 0 0,-9-5-1 0,4 2-2 16,-2-1-1-16,6-2 1 0,-1-1 4 0,2 1-3 16,-2-3 1-16,1 3-1 0,0-2 1 0,1-4 0 15,-3 2 2-15,-1-3-3 0,-1 3 2 0,1-6-2 16,-3 1 2-16,4 1-2 0,-4-2 7 0,2 1 19 15,-3 0 8-15,-1 0 11 0,-2 2 1 0,-3 1 6 16,2-1 9-16,0 3 14 0,-4 0 12 0,-2 2-1 16,2 2-4-16,1-2-12 0,-2 2-6 0,-1-1-7 0,1 2-6 15,-3 2-10-15,0 0-5 0,0 0 0 16,0 0-4-16,0 0-2 0,-5 14-5 0,1-9-2 16,0 5-1-16,0 1-4 0,3 2-3 0,0-3-1 15,-2 7-6-15,3-2 1 0,0-2-5 0,4-1-11 0,0 1-18 16,1-1-13-16,-1-1-16 0,2 0-1 0,1-2-8 15,-1 1 3-15,4 0-2 0,2-4 4 16,-1-3 6-16,2 0 3 0,-3-1 5 0,3-2 10 16,-3-2-1-16,0-1 5 0,2-2 10 0,-3-4-4 0,-1 1 1 15,2-3 3-15,-1-4 1 0,-2 0 6 0,1-1-1 16,2 1 7-16,-2-2 6 0,-3 1 12 0,0 5 15 16,-1-1 13-16,2 0 13 0,-3 2 9 0,1 0 3 15,-2 4-4-15,1 3-8 0,-2-2-7 0,2 1-9 16,-2 0-9-16,-1 4-2 0,0 0-1 0,0 0-2 15,0 0-1-15,5 11-4 0,-5-6-4 0,3 5 2 16,2 3-2-16,-3 2 2 0,2 2-7 0,0-2 0 16,1 2 1-16,3-3-6 0,3 1 1 0,1-3 0 15,-2-1-4-15,4 0 6 0,-4-5-6 16,2 1 2-16,-1-1 0 0,0-4-2 0,1-1-1 16,-2-1 2-16,2-3 5 0,-2 1-3 0,0-3 3 0,3-3-1 15,-4-1-1-15,-1-1-4 0,2-4 5 0,-1 0-1 16,-1-3-3-16,-2-1 4 0,-2-1-4 0,3-5 0 15,-1-1-4-15,-4 6 2 0,1 1 3 0,-1 2-1 16,-2 5-5-16,0-1 2 0,0 1-5 0,-1 2-15 16,1 2-34-16,-3 1-36 0,3 2-19 0,-3 4-20 15,3 0-32-15,0 0-25 0,-9 13-35 0,6-5-33 16,2 4-728-16,1-2 327 0,1 3 218 0</inkml:trace>
  <inkml:trace contextRef="#ctx0" brushRef="#br0" timeOffset="98361.82">22608 14069 17 0,'1'-10'236'0,"1"1"-5"0,-2 1 11 16,-3-1-24-16,-1 0-19 0,-5 1-16 0,2 0-9 16,-5 1-13-16,1 3-16 0,-1-1-14 0,-1 2-11 0,-2 1-7 15,-3 2-16-15,0 2-12 0,-1 1-9 0,2 2-5 16,2 2-8-16,0 2-7 0,0 0-7 0,4 2-8 15,4-4-16-15,-1 3-8 0,5-1-7 0,0 0-4 16,3 0-10-16,2 0-1 0,1-2-4 0,4 1-6 16,1-4-2-16,1 3 1 0,1-1-4 0,0-2 3 15,2-1 1-15,2-3 4 0,-3 2 1 16,2-4 0-16,1 2 0 0,-3-3 3 0,1 0 1 0,-3 1 2 16,3-3 3-16,-5 1 9 0,1 1 7 0,-3-1 11 15,-1 1 9-15,1-1 7 0,-1 3-1 0,1-2-5 16,-5 3-7-16,5-2-5 0,-5 2-3 0,4-2 2 15,-4 2-8-15,0 0 0 0,4 10 0 0,-4-5 0 16,0-1-5-16,1 4 2 0,-1-1-3 0,3 2-2 16,-2 1-10-16,0-2-8 0,2 2-2 0,2-1-1 15,0-1-3-15,1-2 2 0,-2-1 2 0,0 1 0 16,1-2 4-16,2-2 0 0,-1 1 4 0,2-3-3 16,-1 0 4-16,5-7-2 0,-3 2 1 0,2-3 4 15,3-6 1-15,-1 2 2 0,-3-5 9 0,7-8 5 16,-7 3 12-16,4-2 13 0,-5-3 8 0,-1 0 7 0,2 2 19 15,-1-2 4-15,-4 3 27 0,-1 5 10 16,-1 2 17-16,0-3 13 0,0 8 23 0,-1-1 7 16,0 5-2-16,-1 2-20 0,0-1-13 0,-1 5-25 15,1-1-11-15,-1 3-12 0,0 0-8 0,0 0-8 0,0 17-6 16,-1-5-8-16,1 6-2 0,-2 3-8 0,-2 8-3 16,0 0-4-16,0 3-4 0,2-1-3 15,-1 6-7-15,2-2-3 0,-4 0-2 0,2 1-4 0,6-2-2 16,-2 2 7-16,4-4-12 0,0 0-6 0,-1-3-16 15,1-2-23-15,0 1-7 0,3-3-32 0,-2-9-11 16,1 1-6-16,4-3-3 0,-3-4 0 0,2-2 12 16,0-2 4-16,3-3 4 0,0-2 9 0,0-4 8 15,-4-2 6-15,2-3 3 0,-2-1 9 0,0-6 2 16,-1-2 5-16,-1-7 1 0,-2-3-3 0,3 1 11 16,-3-3-1-16,4-1 3 0,-4-3 0 0,3 3 11 15,1 2 7-15,0 1 2 0,-2 9 11 0,0 1 8 16,3 2 5-16,-1 5 3 0,0 0-15 0,0 3 1 15,2 5 4-15,0 2-1 0,3 1 7 0,-2 3-5 16,6 4 0-16,-4 0 5 0,3 4-4 0,-3 0-1 16,0 1-2-16,-1 2 3 0,-3 1-1 0,2-5 4 15,-6 1-4-15,-2 1 0 0,0-3-4 0,-2 2 1 16,0 0-5-16,-2-2 0 0,-2 2 0 0,-4 0-5 16,-2-3-53-16,-6 2-60 0,-1 0-64 0,-11 1-77 15,2-3-101-15,-9 2-995 0,1-5 447 0,-4 1 298 16</inkml:trace>
  <inkml:trace contextRef="#ctx0" brushRef="#br0" timeOffset="102360.27">16602 15676 154 0,'-2'-10'205'0,"2"6"4"0,-3-2-7 15,-1-1-11-15,-1 2-15 0,0 4-11 0,-2-2-14 0,0 1-13 16,-6 6-6-16,1-1-8 0,-5 4-6 0,-1 4 0 16,4 4-14-16,-8 2 9 0,4 0-9 15,3 4-8-15,1 0-9 0,1 1-5 0,3-3-9 0,4 1-9 16,1-2-6-16,1 2-5 0,2 6-1 0,2-7-7 15,4-1-4-15,3 0-3 0,2 5-3 0,3-4-1 16,1-4-6-16,10 4-6 0,0-4 3 0,4 1-5 16,0-4-3-16,3 0-2 0,1-2-3 15,0-4-1-15,-1-2-3 0,1-2-1 0,4-1-4 16,-5-2-2-16,-9-2 1 0,-2-1-2 0,1-1 0 0,0-4 0 16,-3-2-1-16,6-3 1 0,-6 2 4 0,2-6-4 15,0-2 0-15,-10 5 0 0,2-4 4 0,-5 3-2 16,4 0-1-16,-5 0 2 0,0 1 16 0,-2 5 28 15,0 0 18-15,-2 2 3 0,-1 1 2 0,0-2 0 16,1 7-8-16,-2-2-9 0,1 4-6 0,2-6-3 16,-2 6-8-16,0 0-2 0,-12 10 1 0,5-4-7 15,2 2-3-15,-4 2-6 0,4 0 0 0,-1 1-4 16,2 1 2-16,-3 3 0 0,4-4-3 0,-1-1-7 16,1 3-11-16,3-4-10 0,-1 1-4 0,2 0-9 15,3 1-1-15,2-5-1 0,5 4 7 0,-1-5-6 16,0-3 0-16,0 0 11 0,3 0-9 0,5-4 11 15,-1-2 1-15,-3-1-4 0,1-5 6 0,0 4 1 16,2-5 1-16,-4-3 8 0,0 1-9 0,-1-1 8 16,-3 2-2-16,0-1-3 0,1-1 8 0,-7 2 13 15,2 3 21-15,-1 1 8 0,-3 1 8 0,3 1 2 16,-1 0 1-16,-2 1-14 0,0 3-10 0,-1 2 1 16,3-3 8-16,-3 3-10 0,0 0-9 0,2 13 5 15,1-5 6-15,-3 2-13 0,1 2 0 0,3 5-2 16,-3-2-16-16,3 2 13 0,-2 0-5 0,4 0 2 15,-1 2-2-15,1-2 2 0,3-2-6 0,-1 1 0 16,2-1 1-16,3-2 14 0,1 1-16 0,2-2 0 16,1-2 1-16,0-3-14 0,3-1 0 0,-3-5 12 15,-1-1-3-15,-3 0-9 0,6-3 8 0,-7-1 10 16,0-1-3-16,-1-4 1 0,-1-2-6 0,1-3 5 16,-4 2 2-16,-1-5 8 0,-1 1-14 0,-1-2 3 15,-2-2 0-15,-4-1-4 0,2 3 5 0,-5 0-2 16,-1 0-5-16,-2 0 5 0,-1 3 11 0,-2-2-4 15,-1 5 2-15,1 2 1 0,2 1 6 0,1 4 0 16,3-2-7-16,-1 3 3 0,2 0 3 0,1-1-17 16,2 3 5-16,1 2-2 0,-3-4 3 0,3 4-1 15,0 0-4-15,0 0-2 0,24 2-1 0,-13-2 9 16,3 2-3-16,5-1 2 0,1 0-2 0,3-1 0 16,-1 3 4-16,6-6-11 0,-5 3 3 0,-1 3 3 15,0-2 1-15,-10 0-3 0,4 0-3 0,-3 0-3 16,-2 2-2-16,-3 0 5 0,-1 4 2 0,2-2-2 15,-2-3 6-15,2 6-7 0,-2-1 1 0,-3 2-10 16,1 0 12-16,-1 1 1 0,-1 0 4 0,1-1-6 16,-1 2 7-16,-1 0 1 0,0-1 1 0,-2 3-4 15,0-1 12-15,0-2-13 0,0 4-4 0,1-4 3 16,-2 2-5-16,2-2 0 0,3 1 10 0,-2-3-6 16,0-1-1-16,-1 0 4 0,3-4 0 0,-2 2 1 15,0-1-4-15,3-3 1 0,-5-1 1 0,13-6 4 0,-8 2-8 16,3-3 7-16,-1-1-1 0,-3-2-1 0,1-1 4 15,3-4-2-15,0-2 0 0,-2-3-3 16,-1 4-3-16,-2-2 1 0,-3 1 0 0,0 0 1 16,-3 1-3-16,1 1-9 0,-2-1 11 0,-1 6 1 15,2-5 1-15,-2 9 7 0,4-2-4 0,-2 1 6 0,-1 3-11 16,3 0-1-16,0-1-1 0,-2 0 2 16,3 5-4-16,0-4-15 0,0 4 13 0,0 0-1 15,4-3 3-15,-4 3-1 0,9 0 9 0,-9 0-7 16,14 5 3-16,-9-4 1 0,4 1 7 0,4 1-7 0,-2-2-5 15,0 4 4-15,0-4-1 0,-2 2-1 0,-1-1 1 16,0 0 1-16,-1 2-7 0,-1-1 6 0,0 4 0 16,1-5-5-16,0 2 7 0,-2 0-4 0,1 3-4 15,-1-2 4-15,-1 0 2 0,0 4 2 16,-3-4-1-16,3 6-1 0,1-2 2 0,-2 2 5 0,0-1 3 16,0 0-18-16,2 2 5 0,-4 0-6 0,3-3 7 15,3 2 3-15,-1 0-1 0,-1-1 4 0,0 2 1 16,8 1 0-16,-3-6-6 0,3-2-12 0,1 0 23 15,-1-1-8-15,5-4-4 0,-5 3 5 0,4-6 0 16,-4 3 3-16,2-4 11 0,0-4-18 0,1 3-10 16,-3 0 10-16,-4-4 6 0,5-3-4 0,-4-1 5 15,-1 1-3-15,4-1 0 0,-4 0-1 0,-1-1-4 16,-2 1-4-16,-2 1 16 0,-2 0-9 0,0 0 6 16,-2 2 6-16,-2-4 4 0,0 6 12 0,-3-3-16 15,-3 3-3-15,3 1 8 0,0 1 0 0,-4-1 1 16,-1 3-2-16,1 1-5 0,-3 1-4 0,3 2 2 15,-1 1-5-15,2 3 1 0,-2-1-5 0,3 4 3 16,0-2 3-16,1 4-4 0,2-1-11 0,2 3-10 16,2-3-9-16,3 4-4 0,2-5 0 0,2 2-6 15,0-2-8-15,3 1 3 0,2-3 2 0,-2 0 4 16,4-1 5-16,2-1-2 0,-2-1 5 0,-1-1 17 16,-1-1-16-16,-2-1 4 0,2 1 4 0,-4-5 5 15,-1 4-7-15,0-3 4 0,2-2 7 0,-5 1 5 16,-1 0 1-16,1 0 14 0,-1 1 7 0,-1 0 5 15,0 0 6-15,-1-1-7 0,0 3 11 0,-1 2-1 16,3-7-5-16,-3 4-7 0,0 3-4 0,2-2 1 16,-2 2 1-16,0 0-11 0,0 0 11 0,0 0-13 15,0 0 5-15,0 0 0 0,0 0-9 0,0 0 8 16,5 9-2-16,-3-4 0 0,-2-2-5 0,2-1 6 16,-2 5-2-16,3-3-17 0,-3 0 14 0,3 0-2 15,-3-1 2-15,0-3-2 0,2 7 6 0,-2-4-10 16,0-3 8-16,2 4-1 0,0-2-3 0,-2-2-4 15,2 3 9-15,-2-3-1 0,0 4 1 0,0-4-1 16,0 0-4-16,4 4-1 0,-4-4 7 0,0 0-4 16,0 0 3-16,1 2 1 0,-1-2-2 0,0 0 2 15,0 0 2-15,0 0-5 0,0 0-3 0,0 0 1 16,0 0 7-16,0 0-4 0,0 0 9 0,0 0-13 16,0 0-3-16,0 0-8 0,9-6 15 0,-4 4-3 15,-5 2 6-15,4-5-6 0,0 1 7 0,-3 2-4 16,3-3 4-16,-3 2 1 0,2-4 2 0,2 5-5 15,-1-5-9-15,1 2 17 0,-4 0 0 0,3 0 4 0,-3-2-2 16,3 2-2-16,0 1 0 0,-3-3-2 16,2 3-2-16,-2 1-3 0,3 1 8 0,-1 0-9 15,-3 2 3-15,3-5-7 0,-3 5 5 0,8 1-5 16,-8-1-3-16,12 5 2 0,-8-3 6 0,3 2-4 0,-1 6 2 16,2-5 2-16,-4 0-7 0,2 3-12 15,1 1 11-15,-5-1 1 0,2 0 3 0,-1 2 0 16,-1-1-2-16,0 2 3 0,0-5-1 0,-1 5 0 15,1-2 0-15,-2 0-2 0,0 0-2 0,0-2 1 16,-2-1-1-16,1 0 2 0,1-2 1 0,0-1-2 16,0-3 0-16,-1 9 9 0,1-9 2 0,1 3-5 15,-1-3 4-15,0 0-6 0,0 0 1 0,0 0-4 16,0 0 6-16,1-18-4 0,1 9-7 0,3-1 9 16,-1 0-6-16,-1 1 3 0,4-8-5 0,0 3 3 0,4-1-5 15,-1-2 8-15,1 3-2 0,1-1 1 0,-1 5-2 16,5-1 1-16,-4 1 0 0,1 2 1 0,5 2 0 15,-5 1-1-15,6 3 1 0,-6 1-2 16,5 2 1-16,-5 0-1 0,2 4 3 0,-4-1 1 0,2 2-6 16,3 1-1-16,0 2 3 0,-7 1 3 0,5 0-6 15,-1 2 2-15,-3 2 5 0,-1-2-2 0,0 4-2 16,-1-2-44-16,-3 1-48 0,-4 1-51 0,3 1-50 16,-5-1-60-16,-2 2-58 0,3-1-70 15,0-5-847-15,0 1 408 0,0-5 274 0</inkml:trace>
  <inkml:trace contextRef="#ctx0" brushRef="#br0" timeOffset="103076.5">19107 15881 56 0,'10'-15'239'0,"-2"-1"-10"0,-3 7 7 0,0-1 3 0,0 3-1 16,-1-1-11-16,-2 4-27 0,0 2-15 0,0-3-27 15,0 2-12-15,-2 3-15 0,0 0-11 0,0 0-10 16,0 0-7-16,12 9-8 0,-9-5-8 0,1 4-8 15,-2 0-7-15,0 6-5 0,-1-4-9 16,0 2-5-16,0 5-5 0,-1-3-6 0,2-3-2 0,-1 2-9 16,0-1 2-16,3-1-10 0,3 0-8 0,-2-1-7 15,3-3-6-15,3 1-2 0,-1-6 0 0,3 5-2 16,6-7-2-16,0-3 0 0,0 2-2 0,-1-4 4 16,0 2 0-16,-1-6 3 0,2 2-2 0,-3-1 1 15,1-2 0-15,0 0 0 0,-4 1 0 0,-3 1 4 16,1-1 5-16,-2 1 4 0,0-1 3 0,1 2 6 15,-1 2 9-15,-5 0 1 0,1 2-3 0,-1-1-3 16,1 2-5-16,-4-1-3 0,-1 3-2 0,0 0 1 16,0 0-3-16,3 8-3 0,-3-8 0 0,-4 11 0 15,4-5-2-15,0 0 2 0,-5 1-2 0,5-1-2 16,5 0-1-16,-4 2-2 0,2-3 1 0,2 0-1 16,0-1-3-16,4 0 0 0,4-1 4 15,-2-2-1-15,3-1 0 0,2-1 0 0,3-2-3 0,0-1-2 16,8-5 6-16,-8 2 1 0,0-2 0 0,-1-1-5 15,1-1 5-15,-3-2-6 0,0 0 7 0,-2 1-2 16,2-5 6-16,-5 3 15 0,3 0 4 0,-4 0 14 16,-2 3 22-16,-1 3 11 0,0-1 7 0,-3 4-1 15,0-2-2-15,-2 2-6 0,0 2-10 0,0 1-9 16,-2 2-8-16,0 0-5 0,0 0-1 0,0 10-6 16,-2-2-4-16,0 5-4 0,-1 2 1 0,-1 2-5 15,-1 10 2-15,-3 0-3 0,2 1-1 0,-1 3-10 16,2-1 6-16,1 4-3 0,-2 0-3 0,2 9 0 15,2-8-11-15,-2 12 10 0,4-12-1 0,-2-4-2 16,2 1 1-16,-1 3-3 0,0-3-5 0,0-3 2 16,-2 0 4-16,-1-2 3 0,3-2-5 0,-1-4 4 15,2-4-6-15,-2 0-1 0,-3 0-17 0,2-1 16 16,-2-6 5-16,-1 1-5 0,1-1-1 0,-4-1 7 16,0-1-4-16,-3-2-2 0,7-2 0 0,-9-1 1 15,5-3 6-15,-5-3-6 0,5-3 11 0,-4 0-12 16,2-6 1-16,1-5-17 0,3-2 2 0,2-5 21 15,3-5-3-15,4 2-4 0,6-4 8 0,2 0-14 16,4 1-6-16,4 1 16 0,3 0-2 0,4-1-6 16,12-6-19-16,3 3-21 0,6 0-36 0,-3 4-55 15,2 2-65-15,-12 7-77 0,12-5-100 0,-12 6-910 16,9-7 430-16,-12 6 284 0</inkml:trace>
  <inkml:trace contextRef="#ctx0" brushRef="#br0" timeOffset="104595.19">20452 16016 16 0,'0'0'205'0,"-3"3"-10"15,3-3-20-15,0 0-9 0,0 0 0 0,0 0-3 16,0 0-4-16,0 0-5 0,16-4-6 0,-7 1-6 15,5 1-2-15,2-5-13 0,1 2-7 0,1 2-6 16,-1-5-6-16,2 0-5 0,-2-2-8 0,-1 3-7 16,11-5-5-16,-10 2-5 0,1-2-11 0,-3 0 1 15,2 0-5-15,-3-4 1 0,4-2 0 0,-7 2-4 16,4-5-6-16,-2-1-4 0,0-2-2 0,-7 0 0 16,2-1 2-16,-4 8 5 0,-3 0 2 0,-1-1-4 15,0 6 7-15,0 0 24 0,0 2-2 0,-4 1-21 16,3 0-4-16,1 4-8 0,0 1-10 0,0-1-11 15,0 5 1-15,0-5-4 0,0 5-3 0,0 0-1 16,4 12-4-16,-3-5 4 0,4 6-6 0,3 2 3 16,-2 2-2-16,5 2-3 0,-4-5-1 0,5 3-2 15,-1 7-2-15,3-2-1 0,-1-2 11 0,-2-3-15 16,6 4 4-16,-5-4 1 0,-3-5-5 0,-2 0-5 16,0 2 2-16,-3-3 4 0,-1-2-9 0,-3 1-3 15,1-3 5-15,-2 0 3 0,-4-1 0 0,1 1-1 16,-1-2 1-16,-4 1-1 0,-1 0-4 0,1-2 7 15,-2-1-5-15,-3-1 6 0,2 0-2 0,-2 1 17 16,4-3-21-16,0 1 1 0,2-1 4 0,-1 1 0 16,5-1-1-16,4 0 2 0,-10 1-11 0,10-1 4 15,0 0-3-15,0 0-2 0,0 0 4 0,0 0 1 16,0 0-4-16,0 0 0 0,28-3-3 0,-15-1-4 16,5 1 1-16,-2 0 3 0,2-2 0 0,-1-1-3 15,1 0 2-15,-1 1 8 0,0-5 0 0,1 2-9 16,-4-4 11-16,0 1-13 0,3-4 12 0,3-2 10 15,-3-4-15-15,-4 7 5 0,1-2 1 0,0 1 1 16,-5-2-1-16,-2 2 2 0,2 0 3 0,-2 4 11 16,-2 1 11-16,-3-2 5 0,2 3 28 0,-2 2 19 15,-1 1-20-15,0 1 0 0,0-1-11 0,1 4-8 16,1-1-10-16,-3 3-2 0,0 0-5 0,0 0 8 16,0 0-3-16,-6 15-2 0,2-8-10 0,2 5 7 15,-1-1-4-15,-1 4-8 0,4 1 4 0,0 1-7 16,3-2-20-16,-1 3-14 0,2 0-26 0,1-1-4 0,4-3-8 15,-2 1-2-15,6-1-2 0,-1-1 0 16,2-4 2-16,4 1 12 0,0-5-4 0,-1 1 2 16,-2-2 6-16,0-2 4 0,-1-2-1 0,0-3 10 15,3-2-1-15,-3-1 5 0,0 0 8 0,1-5 4 16,0 1 0-16,1-2-1 0,-6 0 5 0,-1-1 1 0,0 1 7 16,0 3 8-16,-4-1 10 0,3-1 6 15,-3 3 3-15,-4 1 12 0,3 2-6 0,-1 0-4 16,-2 1-3-16,2 0 0 0,-1 1 4 0,-2 3-12 15,3-3-1-15,-3 3 2 0,0 0-5 0,5 7 6 0,-2-1-1 16,0-1-1-16,5 5 0 0,0-3-4 0,-1 3 2 16,3-3 0-16,1 3-3 0,-2-3 2 15,3 0-3-15,1-3 4 0,4 1-1 0,-2 1-3 16,-1-2 0-16,0-1 2 0,-1-3-2 0,-2 0 4 16,1-2 2-16,3 0-3 0,-4-4-1 0,1-1-6 0,-3 0 7 15,0-3 1-15,0-4 2 0,1 2 1 16,-1-5-4-16,-2-1-1 0,2-1 0 0,0-5 0 0,-2-2 1 15,-3 6 3-15,0 1-2 0,1-1 2 16,-2 4-5-16,-3 3 1 0,1 1 0 0,-1 5-2 0,0-1-3 16,1 2-17-16,-2 0-19 0,1 6-8 0,0 0-11 15,0 0-36-15,0 0-16 0,0 0-27 0,4 24-23 16,0-10-28-16,3 3-20 0,-2 2-37 0,4 5-650 16,-2-6 298-16,3 2 198 0</inkml:trace>
  <inkml:trace contextRef="#ctx0" brushRef="#br0" timeOffset="105362.12">22354 15795 137 0,'1'-8'186'16,"-1"-4"-3"-16,0 1-14 0,0 1 12 0,-5-1 0 16,1 0-9-16,-1 3-12 0,-4-1-10 0,0 2-11 15,0 2-21-15,0 0-5 0,-3 5-13 0,1 0-9 16,0 0-11-16,-1 2-8 0,2 3-8 0,0 2-6 15,-4 3-5-15,2 1-6 0,6 0-4 0,-3 0-5 16,5 1-14-16,0-2-11 0,3 3-12 0,1-3-6 16,3 2-1-16,2-1-3 0,2-3-5 0,4-3 6 15,-2 3-3-15,1-4 2 0,1-2-2 0,0 1 4 16,2-3 2-16,0-3 3 0,0 3-9 0,-1-5 7 16,-1 0 0-16,-1-2 2 0,2 2 3 0,-3-3 7 15,-3 1 15-15,4 3 6 0,-6-3 5 0,4 3 2 16,-4 0 0-16,0 1 0 0,1-1-4 0,-3 4-10 15,1-4 1-15,-3 4-6 0,0 0 0 0,0 0-2 16,9 10-2-16,-8-6-1 0,2 3-2 0,-1 1 1 16,2 3-2-16,-1-1-2 0,0 2 2 0,0-2-1 15,1 0-4-15,1 1 3 0,1-1-3 0,1-2-2 16,1 2 1-16,1-3-2 0,3-1 2 0,1-3 0 16,-2 2-1-16,7-3 4 0,-5-1-2 0,1-2 0 15,-4-1 1-15,3-3 0 0,5-4 0 0,-7-1 3 16,3-3 1-16,-2-3 6 0,4-6 21 0,-5-1-3 15,-2-5 5-15,-2 2 11 0,0-1 23 0,-3 1 13 16,1 1 26-16,0 4-6 0,-1 1 18 0,3 2 4 16,-5 2 4-16,1 5-1 0,1 2 0 0,-4 0-16 15,4 2-12-15,-4 2-14 0,3 2-11 0,-3 3-7 16,0 0-8-16,0 0 0 0,6 15-10 0,0-1 0 16,-6 6-9-16,0 7-6 0,-1 1 1 0,-3 4-11 15,3 0 2-15,-1 1-3 0,0 2-4 0,-3 12 1 16,5-12-1-16,-2-1-5 0,4 1-3 0,-4 2-4 15,4 0-14-15,1-1-19 0,1-2-22 0,4-1-14 16,0-4-16-16,-1 0-12 0,0-5-7 0,8-2 4 16,-3-7 5-16,-7-5 10 0,5 0 7 0,-1-6 6 15,2 2 3-15,0-2 12 0,-1-8 1 0,-1 1 5 16,4-4 7-16,-3-7 0 0,3 1 7 0,0-9 2 16,2-3 0-16,0-3 19 0,3-4-8 0,4-9 3 15,-3 10 1-15,-1-1-1 0,3 3 8 0,-1-2 1 16,3 4 3-16,-1 0 7 0,2 8-1 0,0-1 0 0,2 7 7 15,-1 0 12-15,-4 6-1 0,-1 2 0 16,-1 5 9-16,-1 0-12 0,-4 0 3 0,-1 4-5 16,-1 0 13-16,-2 0-9 0,-5-1 10 0,0 2 2 15,-2 0 14-15,-2 2 7 0,-4-1 10 0,-3 2-15 0,-3 0-6 16,-6 1 3-16,-10 3-4 0,-1 0-8 0,-4-2-12 16,3 0-62-16,-5 2-69 0,-3-3-87 15,-1 0-110-15,0-1-1061 0,0 0 456 0,-1 0 302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08:32:11.7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3421 3049 76 0,'-1'-6'250'0,"1"1"-19"0,-1 0-24 0,1 5-23 16,0-6-20-16,0 2-18 0,0 4-16 0,0 0-12 15,0 0-12-15,0 0-7 0,-5 12-1 0,2-3-11 16,2 4-1-16,-1 0-10 0,0 4-2 0,1 6-5 16,1 4-3-16,-3-1 0 0,2 2-8 0,1 2 0 15,-4 2-7-15,4-1-6 0,-4 1-4 0,3 0-1 16,1 1-7-16,-6 2-2 0,2-3 1 0,0 0-4 16,2-2-5-16,-2-3-1 0,-1-1-3 0,1 4 0 15,-1-5-3-15,0 0 1 0,-1-8-3 0,4 0-1 16,1-1 0-16,-1-5-2 0,1-2 0 0,0 1-5 15,-2-3 3-15,3-3-2 0,0 1-4 0,1 1 4 16,-1-1-1-16,3 0-3 0,-2-4 4 0,2 3 0 16,2 0-3-16,3 0 2 0,-3-1 1 0,5 0-3 0,4-1 0 15,4 0-2-15,1 1 3 0,-1-2 5 16,9 2-6-16,1 0-1 0,0-3-1 0,1 4 0 16,1-3 2-16,-1 0-4 0,-1-2 3 0,2 2 0 15,-2 0-2-15,-7-1-3 0,1 0 6 0,5 1 0 0,-4-2-2 16,-1 1 0-16,-3-2 0 0,0-2-4 0,-2 3 5 15,2-4 0-15,-5 0-3 0,-3 1 3 16,1-2 0-16,1 1-1 0,-4-2 4 0,0 2 0 16,-2-3-5-16,0-2 1 0,-2 0 0 0,3-5-1 0,-6 2 4 15,1-1 3-15,-2 0 3 0,0-3 9 0,2 0 3 16,-6 2 1-16,3-1 9 0,-1 3 11 16,0 4 4-16,-2-1 0 0,2 3-3 0,0 0 6 0,-1-1 4 15,2 5-3-15,0-3-7 0,-1 1-6 16,1 5-15-16,1-4 5 0,-1 4-8 0,0 0 0 15,0 0 1-15,0 0-3 0,-5 15-4 0,4-4-5 0,1 0 4 16,-1 7-2-16,-1-1 2 0,4 2-3 0,-2-1 11 16,-3 0-19-16,3 2 5 0,3-2 2 15,-1-1-7-15,1-2 5 0,1 1-3 0,-1-4 6 0,4-3-14 16,-2 1-1-16,0-4-6 0,3-1 3 0,-1 2-9 16,3-4 0-16,5-2-9 0,-3-1 21 0,1-2-13 15,-3-3 1-15,7-1-4 0,-3-3 7 0,3-1 3 16,-3-3-3-16,1 0-1 0,-2-3 13 0,1 0-13 15,-3 2 6-15,1-1-2 0,-3-2 3 0,0 3 0 16,-1 6 0-16,-1-2 0 0,-2 0 2 0,-2 6 3 16,1 0-4-16,-2 0 1 0,1 2-1 0,-2-1-4 15,-1 3 2-15,0 0 0 0,0 0-1 0,1 11 9 16,1-5-2-16,-2 3-1 0,2 2 3 0,-2 1-4 16,0 0 1-16,0 0-1 0,5 2 4 0,-2 2-1 15,0-4 2-15,1 2-5 0,4-5 6 0,-3 3-6 16,4-3 2-16,0-1 2 0,0-5 0 0,5 1 1 15,-2-2 0-15,4-3-2 0,2-1 6 0,1-5-5 16,7-4-1-16,-8 1 1 0,7-3 0 0,-1-4 3 16,-1-3 0-16,-1 1 0 0,3-5-3 0,-5 1-3 15,-2-2 7-15,2-3-2 0,-3-3 0 0,-2 2-5 16,-2-1 3-16,-3-2-2 0,1 2 2 0,-6 0 5 16,2 1-3-16,-3 5 2 0,-3 5 13 0,1 2 8 15,0 7-2-15,-2 1 9 0,0 2-11 0,0 2-7 16,0-2-5-16,0 7-1 0,0 0-2 0,0 0 2 15,-5 19 1-15,1 0 1 0,-2 9-3 0,2 4-2 16,-4 15-1-16,2-1 0 0,1 4 1 0,2 1-2 16,-3 3 1-16,7 2 4 0,1 4 4 0,0-2-8 15,0 0 0-15,4 0-4 0,-1-3 2 0,1-1 1 16,1-3 5-16,5-4 3 0,-7-12-5 0,3 1-2 16,1-1-1-16,0-2 1 0,0-1 5 0,-1-3-6 15,2-3-10-15,-4-7-8 0,2 6-4 0,0-8 2 16,-3-1-17-16,0-6-1 0,-4 1 2 0,-1-4 2 15,3 0 7-15,-3-4 3 0,0-3-1 0,-6 4-2 16,6-4 2-16,-12-4 2 0,0-2-1 0,2 1 0 16,-8-6 5-16,4-1 2 0,-8-3-1 0,2-2 3 0,-2-1 2 15,4 1-1-15,-2-1 3 0,4 3 13 16,-1-3-9-16,2 4 1 0,2 0 3 0,1-1 2 16,-1 1 0-16,7-1-1 0,1 0 1 0,-2-2 3 15,6-1-4-15,5-1-2 0,1-6-2 0,5 2 4 16,7 0 4-16,0-2-6 0,0-1-1 0,4 2-5 15,2-5-2-15,1 2 2 0,11-9-3 0,-14 10 5 16,14-15-2-16,-4 4 2 0,-11 8 1 0,9-10 2 16,-7 8 2-16,2-9-4 0,-6 8 3 0,-1 1 2 15,-2-2-2-15,3-12-2 0,-9 10 8 0,0 1-1 0,1-11 4 16,-5 10 1-16,-1 0 5 0,-5 5 14 0,1 1 13 16,-4 6 8-16,0 5 17 0,3 2 10 15,-7 4 17-15,8 0-16 0,-1 6-1 0,-2-2-5 16,2 4-12-16,1 0-8 0,-1 0-12 0,1 4-5 0,0 0 3 15,0 0-4-15,-10 21-1 0,7-3-6 0,-6 12-4 16,4 2-4-16,1 0 3 0,0 3-3 0,3-2-3 16,1 2 1-16,0 1-1 0,1 10-2 0,1-14-1 15,4-2 3-15,-6 4-5 0,4-4-4 0,1 5 0 16,1-6 1-16,2 1-17 0,-2-1-27 0,7-3-35 16,-1-6-29-16,2 2-37 0,0-10-44 0,2 0-55 15,5-5-50-15,-1-5-867 0,2-4 384 0,5-5 256 16</inkml:trace>
  <inkml:trace contextRef="#ctx0" brushRef="#br0" timeOffset="112.04">4987 3541 331 0,'-10'-4'313'0,"-2"1"-28"0,3 0-35 0,4 1-35 16,1 0-37-16,4 2-33 0,0 0-57 0,18-7-76 15,0 1-84-15,11-2-511 0,5 1 195 0,2-3 130 16</inkml:trace>
  <inkml:trace contextRef="#ctx0" brushRef="#br0" timeOffset="1817.08">5199 3217 216 0,'-1'-9'226'0,"-2"1"4"0,2 2 5 0,1 0-2 16,-1 2-10-16,-2 0-11 0,3-1-17 0,0 5-15 15,0-6-24-15,0 6-15 0,-1-5-16 0,1 5-14 16,0 0-16-16,0 0-6 0,0 0-6 0,1 16 3 15,2-4-5-15,-1 3-3 0,2 12-2 0,-1 2-7 16,-1 2-4-16,3 2-1 0,2 0-11 0,-5-1-6 16,1 3-3-16,-2-3 9 0,3 1-16 0,0 2-8 15,-3-4 1-15,3 0-2 0,2 1-2 0,-7-3-6 16,3 3 3-16,-2-2-4 0,0-3 1 0,2-7-2 16,-1-2 1-16,-1 0-7 0,-1-2-1 0,1-5-3 15,0-2-3-15,1-2 8 0,-1 0 11 0,0-3-14 16,0 0 3-16,0 1 6 0,3-3-4 0,-3-2-7 15,0 0 1-15,6-14 0 0,-1 5-4 0,2-11 0 16,1 3 2-16,4-7-3 0,1 0 1 0,-3-1 0 16,4-2-6-16,0 4-3 0,0-2 15 0,0 4-12 15,3 0 11-15,-3 7-11 0,-3 1 0 0,3-3 2 16,-1 5-1-16,-1 1-3 0,-1 6-3 0,1-4 3 16,-1 4 7-16,-1 1-7 0,1 3-4 0,0 0-1 15,-3 2-5-15,1 3 22 0,-2 3-14 0,2 0-2 16,-1 5 6-16,0 8-3 0,-2-1 0 0,2 3 1 15,-1 0-2-15,1 5 8 0,1-5 1 0,0 3-2 16,0 1-3-16,-4-10 1 0,0 1-3 0,5-1-2 16,2-1 2-16,-3-1 0 0,3-3-4 0,1-1 0 15,3-3-1-15,-2-1-2 0,5-2-4 0,-4-2-3 16,3-3-1-16,1-3 6 0,-1-4 1 0,0 0-2 16,-1 1 2-16,-1-5 4 0,0-4-3 0,-2 3 2 15,-4-4-2-15,4-9 5 0,-6 7-1 0,1-6 0 0,-2 1-1 16,-2-2 2-16,-2 4 0 0,-2 1 2 15,-1 2-1-15,-1-1 3 0,-2 2 0 0,-3 1 4 16,0-1 11-16,-3 4-1 0,-4 0-4 0,0 4 0 16,3 1 3-16,-3 4-4 0,0 1 1 0,-2 3 2 0,-2 4-6 15,-1 3 2-15,0 0-2 0,1 5-2 0,0 1 1 16,2 2 0-16,2 1 0 0,0-1-5 0,5 1 5 16,2 4-3-16,1-5-2 0,4 2 2 15,2-5-7-15,3 5-4 0,0-4-4 0,6 0-3 0,-2-5-5 16,3 1 1-16,3 1-7 0,5-6 3 0,-5 0-1 15,5-1-2-15,3-2 6 0,-4-2 1 0,1-2 7 16,1-1-3-16,-1 2 1 0,-2-6 1 0,-4 4 3 16,-4 0 3-16,3-1 3 0,-5 2 2 15,-1 0 6-15,0 1 5 0,-1-1 9 0,-1-1 5 0,2 3 4 16,-3 0-2-16,-1-2-6 0,-2 3 0 0,0 0 0 16,8 0-6-16,-8 0-2 0,0 0-1 15,0 0-4-15,0 0 2 0,0 0-6 0,1 8 7 0,1-4-27 16,-2-2-13-16,0-2-10 0,0 6-10 0,1-2-5 15,-1-2-3-15,0-2 2 0,4 4 3 0,-4-4 2 16,3 2 12-16,-3-2 0 0,0 0 7 0,12-6 5 16,-7 0 0-16,0-2 5 0,4-4 0 0,-1 2 7 15,-2-5 2-15,2 1 14 0,1 0 8 0,-3 3 17 16,-2 0 8-16,4 1 11 0,-2 0-1 0,-1 1 3 16,-1 4-6-16,0-2-3 0,1 2 7 0,0 1-14 15,0 0-6-15,4 3-2 0,-1 0-3 0,0 1 0 16,0 2-4-16,3 1 4 0,-1 2-5 0,1 0 2 15,-2 4-2-15,4 3-3 0,-5-4 2 0,-1 1-5 16,1 2 2-16,-3 0 1 0,4 2-1 0,-4 1-2 16,-1 1 0-16,0-2-2 0,0-2 2 0,-3-1-2 15,3-4-5-15,-3 2-6 0,2-3 5 0,-2-1-5 16,-1 2 6-16,4-2 1 0,-4-4 2 0,1 2 2 16,-1-2-4-16,0 0 4 0,0 0-3 0,4-13 2 15,-4 5 10-15,1-2-10 0,2-4-3 0,-1-1 6 16,2-5 0-16,-1 2 3 0,1 0 0 0,1-1 8 15,1 2 3-15,-1 3-10 0,2 1 1 0,-1 4 3 16,-1 0-4-16,3 1-3 0,-3 0 2 0,0 2-1 16,-1 3-1-16,1 2-7 0,0-1 3 0,1 1-1 15,-6 1 3-15,9 3-8 0,-5-2 4 0,1 4 0 16,0 2-2-16,-1-2-14 0,0 2-5 0,2 3-11 16,-3-5-16-16,2 5-11 0,0-3-9 0,0 1-2 15,0-2 3-15,0 2-1 0,1-4 1 0,-4-1 2 16,2 1 11-16,1-1 1 0,-1-2 6 0,2 1 6 15,-6-2 3-15,8-3 7 0,-3-2 2 0,0 0 1 16,-1 0 4-16,1-2 3 0,0-3 1 0,2 0 3 0,-2-2 12 16,0-1 5-16,5-3 2 0,-6 6 3 15,-1-4 1-15,3 3 0 0,-2 2 1 0,1-2 3 16,2 3-5-16,0-2 0 0,2 4-1 0,1 1 2 16,0 0-4-16,2 2 3 0,-6 0-2 0,7 3-1 15,-1 0 1-15,0 2-1 0,-2 3 4 0,2 1-2 16,-2 1 7-16,-1 0 0 0,-1 1-3 0,-3 3 4 15,0 0-1-15,0 0-1 0,-4 6 2 0,2-2-3 16,-3-3-1-16,-4 4-1 0,0 2-2 0,-2 1-28 16,1-1-35-16,1 0-43 0,0 1-55 0,0 0-48 0,-1-2-588 15,0-1 263-15,4-5 176 0</inkml:trace>
  <inkml:trace contextRef="#ctx0" brushRef="#br0" timeOffset="2266.11">7159 3510 45 0,'0'-10'225'0,"-4"2"-9"16,2-3-13-16,-6 1-11 0,-1-5-4 0,0 1-13 15,-6 2-6-15,2-2-6 0,-5 2-5 0,0 3-7 16,0-4 3-16,-8 5-4 0,8-2-9 0,0 5-6 15,0-1-16-15,4 3-5 0,1 3-16 0,-1 0-9 16,1 5-13-16,-2-1-5 0,2 4-8 0,-1 0-7 16,1 4-4-16,3 0-8 0,0 2-3 0,0 3-5 15,3-4-3-15,1 3-2 0,3 1-10 0,3-2 2 16,2-4-5-16,6 4-2 0,-1-4-3 0,1-5-3 16,1 5-5-16,2-5 2 0,1 2 9 0,5-4-13 15,-4-1-1-15,1-3 2 0,-1 4 0 0,0-4-2 16,-3-3 1-16,3-1 10 0,1 3-11 0,-5-6 3 15,2 0 1-15,1 4-1 0,-4-3 3 0,-3 1 13 16,1 2 3-16,0 1 3 0,-1 0 0 0,-1 1-4 16,0-1-4-16,-4 2-4 0,0 0-1 0,8 3 1 15,-5 1 0-15,1 2 15 0,-1 2-13 0,2-2 1 16,-4 6-4-16,3 2-7 0,0-2 7 0,1 4-6 16,0 0 1-16,2-3 2 0,3 1-2 0,-4-5-17 15,8 4-29-15,-2-1-41 0,3-2-50 0,1-3-43 16,4-2-53-16,1 0-60 0,0-4-711 0,7-3 333 15,-1-3 220-15</inkml:trace>
  <inkml:trace contextRef="#ctx0" brushRef="#br0" timeOffset="9253.62">7540 3500 95 0,'-12'-1'262'0,"6"1"-17"16,0 0-28-16,6 0-11 0,-12 0-26 0,12 0-20 15,-7 0-17-15,7 0-14 0,0 0-9 0,-2 3-8 16,2-3-8-16,0 0 2 0,13 7-8 0,-3-6-3 15,7 2-4-15,2-2-3 0,0 1-4 0,11-2-4 16,-1 0-7-16,2 0-10 0,-1 1 1 0,1-1-5 16,-3-1-11-16,0 2-3 0,-6-1-3 0,-3 3-3 15,2-6 2-15,-4 6 3 0,-4-3-5 0,0-3-3 16,-3 6-3-16,-3-3-3 0,0 0-4 0,0 0-2 16,-7 0 1-16,7 0-4 0,-7 0-4 0,8 0 0 0,-8 0-3 15,0 0-15-15,8 0-37 0,-8 0-48 0,0 0-70 16,0 0-75-16,0 0-738 0,0 0 323 0,0 0 216 15</inkml:trace>
  <inkml:trace contextRef="#ctx0" brushRef="#br0" timeOffset="9949.87">8526 3120 136 0,'-6'-3'185'0,"-1"0"3"16,7 3-13-16,-8 0-4 0,3-4-7 0,5 4-18 16,-6 0-14-16,6 0-10 0,0 0-11 0,0 0-11 15,0 0-9-15,0 0-2 0,0 0-6 0,0 0 5 16,16 0-3-16,0-2-3 0,2 0-3 0,11-4-1 16,0 2-7-16,0-1-3 0,6 1-8 0,0-2-5 15,-1 1 1-15,-4 0-10 0,2-2-7 0,-4 4 0 16,-7-1-5-16,-1 2-3 0,1 0-1 0,-8-1-5 15,-2 3-1-15,-2-1-2 0,0 0-24 0,-3 0-27 16,-2-1-27-16,-4 2-30 0,0 0-31 0,0 0-33 16,-10 10-23-16,1-7-30 0,-7 5-494 0,-10 2 233 15,1 1 154-15</inkml:trace>
  <inkml:trace contextRef="#ctx0" brushRef="#br0" timeOffset="10165.61">8631 3146 167 0,'0'0'235'0,"0"0"-13"16,0 0-14-16,0 0-11 0,0-4-9 0,0 4-15 16,0 0-5-16,0 0-13 0,0 0-16 0,0 0-10 15,0 0-10-15,0 0-8 0,0 0 13 0,3 14 7 16,-3-4-7-16,1 1-10 0,-1 5-10 0,0 4-10 16,0-2-2-16,0 11-15 0,0-4-3 0,0 3-12 15,-1 0-4-15,1 1-5 0,-4-1-5 0,4 1-3 16,0 3-4-16,1-4-5 0,2 2-19 0,-2-1-28 15,5 2-34-15,1-3-27 0,-2 0-35 0,4-1-32 16,4 0-36-16,0-2-41 0,2-4-698 0,-2-4 304 0,3-4 204 16</inkml:trace>
  <inkml:trace contextRef="#ctx0" brushRef="#br0" timeOffset="10498.19">9082 3500 238 0,'3'-9'286'0,"-3"-1"-8"15,-4 2-5-15,4 2-11 0,-1 2-23 16,-2 0-16-16,3 0-24 0,0 4-29 0,-1-4-9 16,1 4-21-16,0 0-14 0,-18 11-15 0,9-2-12 0,0 5-8 15,-1 1-12-15,-2 2-2 0,7 0-10 0,-5 9-8 16,1-6-6-16,5 4-1 0,-1 0-7 16,4-6-3-16,3 9-5 0,1-7-5 0,4-3-2 15,0 0 3-15,1-2-9 0,-1-6 3 0,7 0-3 16,-2-1-4-16,0-2 1 0,1-4-7 0,-1-1 6 0,7-2-2 15,-7-2-1-15,6-2 3 0,-3-4-4 0,3-1 3 16,-5-1-9-16,-1-2 5 0,-1-3 2 0,-4-2 0 16,1 0-1-16,-6 0 2 0,0 1-2 15,-5 0 6-15,-3 1-9 0,-3 0 0 0,1 0 0 0,-7 3-5 16,2 1 1-16,-3 5-4 0,0-3-16 0,1 9-38 16,-2-1-36-16,-2 1-50 0,6 2-65 0,-1 1-68 15,1 0-794-15,2 3 354 0,-2 0 236 0</inkml:trace>
  <inkml:trace contextRef="#ctx0" brushRef="#br0" timeOffset="12197.74">9941 3432 2522 0,'0'-5'148'15,"0"5"-79"-15,-4-6-27 0,4 6-18 0,-5-3-10 16,1-2-2-16,4 5-6 0,0 0-2 0,0 0-3 16,0 0-3-16,-5 9 1 0,3-4 3 0,0 1-2 15,4 0 2-15,0 2-1 0,-2 1 3 0,1-1 1 16,2 3 0-16,0-2 2 0,3 1 0 0,-1-1 0 16,4 1 8-16,-3-3-1 0,1 2-7 0,-2-4-1 15,5 3 3-15,-5-5-2 0,4 2-2 0,-2-1 7 16,0-2 10-16,1 1 17 0,0-3 12 0,1-4 8 15,1-2 6-15,0 0 11 0,-1-3-7 0,2-5 3 0,2-7 9 16,0-2 7-16,-3-4-8 0,-5 0 14 16,3-4-6-16,-2-3 13 0,-6 0 6 0,4 0 3 15,-4 0 13-15,-4 4 6 0,4-1 6 0,-6 5 14 16,2 2-1-16,0 7 7 0,3 6-3 0,0 1-13 16,1 0-13-16,-2 5-13 0,1 1-18 0,1-3-14 15,0 4-8-15,0 3-12 0,0 0-2 0,-2 14-5 16,2-2-6-16,-2 5-2 0,0 1-7 0,-1 8-2 15,1 3-4-15,0 0-4 0,-3 3 4 0,4 2-10 16,-2-3-3-16,1 2-1 0,-2-1 0 0,1 1-8 16,3-4-15-16,-1 0-13 0,1-4-12 0,3 1-14 15,-1-9-10-15,2 2-4 0,-1-6-3 0,1 0-5 16,2-2 0-16,-1-1 1 0,0-5 3 0,2 2 4 16,-4-3 8-16,1-3 6 0,5-1 10 0,-9 0-1 0,13-8 6 15,-4-1 2-15,1-5 13 0,3-1-6 16,-3 1 0-16,-1-4 4 0,3 2 1 0,0 1-3 0,0-2 0 15,-3 2 2-15,1 5-1 0,-2 0 7 16,-1 1-7-16,1 1 1 0,1 2-1 0,-1 2 10 0,1 0-10 16,-3 2 2-16,3 0 2 0,-1 6-3 0,1-1 4 15,3-1 3-15,-5 5 0 0,3 1-7 0,-4 0 6 16,4 1-1-16,-2 2 2 0,0 0 2 0,-1 5 0 16,4-1-8-16,-1-2-6 0,0-1-13 0,-1 2-12 15,0-4-8-15,0-1 1 0,1-2 20 0,2 1-13 16,0 0-4-16,-1-4-2 0,0 0 9 0,3-3 7 15,-2 0 5-15,0-1 4 0,0-2 4 0,-2-2 5 16,3 0-8-16,-3-4 19 0,2 0-13 0,-1-4 3 16,-2-2-2-16,3-1 5 0,-6-1-6 0,3 1 13 15,-4-2-1-15,-1 1 3 0,-4 0 13 0,0 0 17 16,0 3 17-16,-3-1 9 0,1 2-14 0,-5-1 6 16,1 6-2-16,-4-2-6 0,1 2-3 0,-4 0-9 15,3 4-4-15,-3 2 1 0,-1 2 0 0,-4 4-4 16,0 2-8-16,4 3 2 0,-4 1-3 0,6 2-2 15,-1-1-10-15,4 2-4 0,2-4-11 0,5 3-20 16,1 0-1-16,1-1-16 0,6 1 4 0,-1-1-8 16,4-3-11-16,1 2 4 0,1-1 3 0,1-3 4 15,6 0 6-15,0-1-3 0,0-5 7 0,1-1 5 16,3-1 4-16,-3-5 12 0,1-1-2 0,2 1 3 16,-3-3 6-16,4-4 3 0,-10 3 4 0,1-2 14 15,-5 4 20-15,0-1 12 0,0 0 12 0,-3 1 0 16,2 2 10-16,-3-4-2 0,0 4 0 0,-1 2-3 15,0-1-9-15,-3 3-11 0,3 0-3 0,0-1-9 16,-4 3 4-16,0 0-10 0,0 0 5 0,9 5-6 16,-8 0 13-16,7 0-10 0,-7 0-9 0,4 4 0 15,-1 0-8-15,1 2-16 0,-1-2-12 0,4 2-11 16,-2 2-5-16,-3-2 0 0,-1-2-4 0,1-1-4 16,-2-2 1-16,3-1 11 0,-2 2 1 0,1-3 7 15,-3-1 4-15,6-2 5 0,-6-1 2 0,0 0 6 16,12-3 8-16,-10-2 19 0,1-2 0 0,5 0 11 15,-2-4 7-15,-2-2-3 0,4-2-5 0,-2 0 7 16,2-1 4-16,-1-1 1 0,0-2 2 0,0 2-8 16,2 2 9-16,0 1-2 0,0 0-1 0,0-1 1 15,1 4-10-15,-2 3-5 0,1 0 0 0,-3 2-7 0,6 2 2 16,-2 2-3-16,-5 1 3 0,8 2-5 16,-3 1 18-16,2 1-29 0,-1 3 4 0,1 1 4 15,-1 2 1-15,1 4 2 0,-1 3-7 0,2 0-23 16,-3 0-21-16,-1 0-14 0,3 7-29 0,-3-5-20 15,2-1-21-15,-1 0-25 0,-1 0-24 0,0-3-25 0,5 0 1 16,-1 0 1-16,5-6 2 0,-1 2 2 0,2-5-1 16,0-2 13-16,0-3 8 0,1-1 22 15,-1-1 22-15,2-3 11 0,-4-2 27 0,-1 0 13 16,1-5 19-16,-2 0 20 0,-1-1 18 0,-1-4 3 0,-2-1 33 16,0 0 20-16,-2-6 10 0,0 7 25 0,-4-2 19 15,-1 1 9-15,-2 0 24 0,-2 0 14 0,-1 1 3 16,0 6 2-16,-2 0-1 0,-1 0-4 0,-1 1-11 15,-1 3-14-15,-2 3-11 0,2 0-8 0,-7 2-11 16,4 4 17-16,-4 3-10 0,-1 2-10 0,0 3-5 16,0 3-10-16,-1 0-5 0,1 2-5 0,3 0-6 15,4 1-10-15,0 1-12 0,0-2-9 0,3 0-13 16,3-2-12-16,2-3-13 0,0 1-6 16,4-2-3-16,3 1-4 0,1-3 3 0,1 1-1 0,0-3 4 15,-1-3 3-15,0 1 2 0,1-1 4 0,2-2 3 16,-2-3 5-16,0 0 5 0,-1-3 11 0,-1 0 8 15,1-4 0-15,0 0 5 0,-4 2 6 0,1-5 12 16,-2 1 5-16,0 1-4 0,1-4-6 0,-1 3 1 16,0 3-4-16,-2-1-7 0,0 3-37 0,-2 1-53 15,0 1-74-15,0-2-65 0,-3 5-728 0,-1 0 314 16,4 2 210-16</inkml:trace>
  <inkml:trace contextRef="#ctx0" brushRef="#br0" timeOffset="12932.52">11341 3511 18 0,'-2'-9'277'0,"-2"0"-15"0,0-1-3 15,2 0-2-15,-3-1-16 0,-2-4-23 0,1 5-10 16,-3 0-3-16,0-4 5 0,-4 0-16 0,-1 2-6 16,0 0-4-16,-2 0-5 0,1 2-14 0,-4 4-13 15,0-3-2-15,2 3 5 0,0 5-33 0,0 0-13 16,-2 4-5-16,2 3-19 0,-2 3-5 0,1 0-4 16,4 4-8-16,0-2-5 0,1 4-18 0,0-1-4 15,3 1-2-15,5-2-7 0,0 3 8 0,2-2-27 16,2 1-7-16,4-2-13 0,-1 0-23 0,6-2-3 15,1 1-6-15,6 2-12 0,-1-4-16 0,7-3-7 16,-1 1-1-16,8-4-7 0,0-2 2 0,2-2-1 16,-1-2 8-16,-2-2 6 0,0-4 5 0,1 3 7 15,-5-7 6-15,-4 3 7 0,-1-1 7 0,-1-5 7 16,-2 2 6-16,-2-1 7 0,-2 0 9 0,-2-1 23 16,1 2 11-16,-5 2 13 0,3 0 9 0,-4-1 10 15,-1 2 18-15,-1 6 14 0,1-4 7 0,-1 2 0 16,-2 2-9-16,1-1 0 0,2 3-11 0,-3-2-42 15,0 4 10-15,0 0-8 0,0 0 2 0,0 0-6 16,0 11-10-16,-3 0 10 0,6 5-12 0,-6 2-3 0,2-1-9 16,5 4 2-16,-3 6 5 0,3-1-4 15,4 3-3-15,-3 0 6 0,4-1-6 0,0 0-1 16,1 1-3-16,0-3 1 0,3 5 1 0,0-5-2 16,2 2 0-16,-3-4-3 0,0-1 4 0,-5-5 10 15,1 0-18-15,-2 0-4 0,0-1 0 0,-3-1 7 0,-2 0-4 16,-2-3 4-16,-2-1 4 0,1 1-6 0,-6-4-1 15,-1 5 4-15,0 0 9 0,-5-1-12 16,0 0-2-16,0 1 0 0,1-1 6 0,-2-6-4 16,6 4-5-16,-4-3 6 0,3-3 2 0,-2 0-1 0,2 2 11 15,0-3-31-15,0 0 25 0,3-1-5 0,-4 0 6 16,5 0-6-16,-2-3 6 0,3 0-4 0,5 0 3 16,-13 0 0-16,8-2-2 0,0-2 9 15,0 1-9-15,1 0-2 0,0-2 3 0,0 0 3 0,3-3-26 16,0 1-24-16,-1-4-19 0,4 0-20 0,0-5-22 15,3 3-13-15,0-3-16 0,2 2-29 0,-1-3-20 16,6 2-34-16,-2-1-41 0,1 1-32 0,3 3-772 16,-3-3 354-16,3 1 234 0</inkml:trace>
  <inkml:trace contextRef="#ctx0" brushRef="#br0" timeOffset="13498.22">11381 3621 66 0,'-16'-21'293'15,"3"5"-13"-15,0 2 7 0,-8-5-10 0,5 7-11 0,2 2 19 16,-3 1-14-16,2 1-17 0,-3 2-17 0,-3 3-25 16,-5 2-22-16,4 4-15 0,-10 4-9 0,3 2-21 15,2 4-19-15,-4 3-13 0,3 6-12 0,0-2-9 16,4 2-17-16,3 2-4 0,0 1 3 0,1 3-10 15,8-3-12-15,0-2-1 0,4-6-3 0,6 1-15 16,1-3-1-16,2-4 1 0,0 0 1 0,3-2-6 16,7-1 2-16,-2-2-11 0,3-3 7 0,3-3-10 15,3 0 8-15,1-8-8 0,6-4-2 0,0 1-1 16,-2-6 4-16,-1-1-5 0,-3-7 4 0,-4 2 5 16,1-1-17-16,-6-5 5 0,-4 2 0 0,-1-3-3 15,-6-3 8-15,0-2-10 0,-8 0 14 0,-1-11-1 16,-9 0 5-16,-1 17 4 0,0 2 14 0,-7 0 5 15,-1 6 1-15,-7 3 1 0,0 6-6 0,-19 3-2 16,-1 6-7-16,-2 4-1 0,-3 8-3 0,-3 11-17 16,-24 9 11-16,28-3 2 0,-20 13-8 0,28-10 4 15,4-5-5-15,5 3-2 0,11-7-2 0,4 1-2 16,8-1 4-16,1-1-9 0,9-4 1 0,1 1-3 16,3-1-2-16,9-3 1 0,-2 0-1 0,6 0 6 15,4-1-4-15,2 0 2 0,5-4 1 0,3-3 0 16,-1-1 1-16,10 0-4 0,-2-7-1 0,2-2 3 15,-3 0 1-15,0-5 1 0,-6-1 0 0,-4 0-4 16,-4-2 1-16,-1-2 7 0,-2-8-8 0,-6 3-3 16,0-3 0-16,-5-3 5 0,-7 0-4 0,-3-3 2 15,-9 3-3-15,0 3 1 0,-5 2-1 0,0 4-5 16,-7 1-1-16,3 5 5 0,-1 4-3 0,0 5-4 16,2 4-19-16,0 0-31 0,6 2-47 0,6 5-64 15,2 5-57-15,3 2-67 0,2 2-82 0,7 0-985 0,1 1 453 16,9-1 304-16</inkml:trace>
  <inkml:trace contextRef="#ctx0" brushRef="#br0" timeOffset="15616.15">11871 3548 2370 0,'-3'2'163'0,"3"-2"-92"0,0 0-36 15,0 0-15-15,0 0-14 0,-3 4-7 16,3-4 3-16,0 0 0 0,0 8-4 0,0-8-4 0,3 4 3 15,0 2 4-15,-1-1 1 0,2-2 1 0,-1 1-4 16,4 0 3-16,-2 0 0 0,-1-1 2 0,5-1-3 16,-4 1 0-16,4-3 2 0,3 1 5 15,-2-2 4-15,0-2 7 0,-1-1 15 0,4 0-1 0,0-5 7 16,1-5-1-16,0 2 11 0,0-10 6 0,1 1-1 16,-1-3 1-16,-3-3 30 0,-1-3 6 0,-5-2 1 15,-1-3 11-15,-2 2-3 0,-2-3 27 16,-4 2 12-16,0-1 3 0,-1 2 14 0,-3 4 7 0,1 3 17 15,-2 2-9-15,4 5-5 0,0 9-10 0,0 0-10 16,0-1-16-16,1 5-13 0,2-1-18 0,0 2-9 16,-2 0-17-16,3 3-7 0,1 2-5 0,0 0-8 15,-9 17-3-15,3-6-7 0,2 7-5 0,0 1-4 16,-1 8 0-16,-2-1-4 0,6 2-5 0,-3 4 0 16,3-2-5-16,-1 4-3 0,2-4 0 0,0-1-4 15,3-1-9-15,2 0-8 0,-2-10-5 0,3 1-5 16,1-3-5-16,3-2 3 0,-3-3-13 0,0-1 3 15,2 0-2-15,1-3 4 0,0-2 2 0,-3-1 3 16,5-2 1-16,1-3 2 0,1-2 2 0,-4-4 1 16,7 0 3-16,-3-4-3 0,-1-3 3 0,1 2 2 15,-1-5 4-15,1 3-3 0,-4-2-3 0,0 2 4 16,-1 3 0-16,-1 4 0 0,2-4-4 0,-1 2 0 16,-4 4 1-16,0 1 0 0,2-1-1 0,-1 1 0 15,-1 3-6-15,4 1 4 0,-2 0-2 0,0 4 3 16,2 1 1-16,0 3 0 0,0 0-2 0,5 6-1 15,-9-4-1-15,7 6 1 0,-3 1-5 0,2-2-1 16,-2-1-12-16,1 2-9 0,2 1-5 0,-1-1-10 16,3-3 5-16,-2 3 1 0,3-6-5 0,2-1 12 15,1 1-11-15,-2-3 5 0,2-3 3 0,0 2 7 16,1-2-4-16,-1-1 9 0,3-6 5 0,-6 1-4 0,3-3 4 16,1-2 9-16,-3-1-2 0,0-2 8 0,-2-3 1 15,-3-2-2-15,1 0 14 0,-2 0-14 16,-5-4 2-16,0 2 4 0,2-9 3 0,-6 0-1 15,-1 9 14-15,-4-1 15 0,-1 3 1 0,0-1 4 0,-1 4 8 16,-2 3 4-16,0-1-4 0,-1 2 0 0,-1 3-10 16,-1 4-4-16,0 0-1 0,0 3-4 15,-6 5-3-15,6 2-4 0,-2 1-1 0,0 5-1 16,2 2-1-16,3 0-11 0,4 3 10 0,-1 0-5 16,5 1-6-16,3 3-9 0,-1 2-12 0,6-8-30 0,1 6-33 15,1-7-23-15,7 7-13 0,3-5-10 0,2-1-11 16,0-4-12-16,3 1-8 0,2-6-14 15,1 1-15-15,0-4-12 0,3-2-10 0,-3-1 5 16,4-4-11-16,-3-4 24 0,3 0-4 0,-4-2 17 0,-1-3 14 16,-1 0 16-16,-10-2 12 0,7-2 14 0,-1-3 23 15,-9 1 21-15,1-6 25 0,-4-3 23 0,-3 6 35 16,-1-6 18-16,-1 0 13 0,-7 0 33 0,0 5 28 16,0 2 21-16,-1 1 19 0,-5 2 0 0,-1 1-4 15,-2 3 1-15,1-2-3 0,-2 7 3 0,3-1-23 16,-2 2-4-16,-2 5-12 0,3-3-14 0,-2 3-6 15,0 3-7-15,0 2-7 0,-6 4-2 0,9-1-11 16,0 1 2-16,-3 3-5 0,3 2-9 16,2 0-3-16,-3 1 2 0,6 2-8 0,0-4 2 15,3-1-6-15,2 0-5 0,1 1-2 0,4-2-5 0,0-2-6 16,3 1-2-16,0-3-3 0,4-2 1 0,-3 0 2 16,3-4-4-16,6 0 5 0,-6-3 0 0,5-2-1 15,1-3 3-15,-5-3 1 0,3-2 1 0,1-8-2 16,-3-1 7-16,-1-2-2 0,-1-5 5 0,-4 0 6 15,-2-2 8-15,-1-4 20 0,1 1 2 0,-6-14 7 16,2 11-9-16,-3 2 11 0,1 2 21 0,-2-3 17 16,-3 5-3-16,0 5 20 0,3 7 21 0,-1 1 6 15,0 5-2-15,2 2-9 0,-1 5-16 16,-2-2-18-16,2 2-12 0,1 2-11 0,0 3-4 0,0 0-7 16,0 0-6-16,-8 17-9 0,7 0 2 0,-3 10-8 15,-1 1 0-15,5 2-6 0,-5 1-9 0,1 2 9 16,3-3-8-16,-2 4 1 0,5-2-4 0,-1 0-5 15,2-3 1-15,4-1-4 0,-1-1-4 0,2-9-2 16,0 0-6-16,2 0 1 0,0-4-14 0,3 0-5 16,0-4 3-16,1-2-3 0,-4-2-6 0,3-3 0 15,0-1 3-15,-1-1 10 0,0-1-9 0,7-3 3 16,-11-2-4-16,7-7-5 0,-1 3-4 0,0-3-1 16,-1-3 3-16,1-12 10 0,-5 11-1 0,-3-3-2 15,2-4 0-15,-3 4 8 0,0 4-2 0,-2-2 2 16,-2 0 4-16,-2 5 3 0,-2 0-7 0,3 4 4 15,-2 0 2-15,2 4-6 0,-3-1-2 0,2 3-1 16,-3-1 1-16,4 3 1 0,0 0 4 0,-8 11 6 16,7-1-3-16,-4 6-6 0,1 2 4 0,4 7 7 15,-2 2-7-15,4 2 4 0,-2-1-2 0,5 1 0 16,0 3 2-16,7-2-3 0,-3 1-19 0,1-3-4 16,3 2 2-16,5-2-1 0,0 2-3 0,0 0 15 15,1-2-15-15,-1-1-3 0,-1 3-2 0,3-4-4 16,-5 3-4-16,0-5 2 0,-2-1 3 0,-5-7 1 15,-7 1 5-15,3-5 8 0,-4 3 0 0,0 2 2 16,-4-3 6-16,-1-1-2 0,0-2 4 0,-3-2 0 16,-2-4 0-16,-2 3 5 0,2-4 8 0,-4-1-10 0,-4-2 7 15,0-4 0-15,1 2 2 0,0-4 4 16,-2-2 1-16,5 1 7 0,0-5 1 0,2 2-1 16,-1-3 18-16,7 0 9 0,1 2-8 0,-2-3-8 15,6 0 5-15,0-7-4 0,3-4-1 0,6 4-4 16,2-2 2-16,3-1-6 0,0-1 1 0,6 3-2 15,0-2-2-15,-1 1-1 0,4-2 4 0,-1 0-3 0,1-1-3 16,1-1 0-16,0 2 1 0,0-3 4 16,-1 0-5-16,1 1-2 0,-3 0 4 0,1 2-1 15,-2-4-1-15,-1 3 0 0,-4 3 3 0,-4-2-1 16,0 6 10-16,-2 5 16 0,-4-3 22 0,-1 4 8 16,-1 0 11-16,-1 2-11 0,-1 2 13 0,-1 0-2 15,1 2-6-15,-4 3-14 0,3-2-4 0,-3 3 1 16,-2 0-7-16,6 2-12 0,-12 4-3 0,2 1 1 15,2 1-5-15,-1 1-5 0,1 0-3 0,-1 1 4 0,2 2-16 16,2 2 13-16,-3-3-8 0,5 1 1 16,-1 1-3-16,1 0-1 0,2 0-1 0,1-1-7 15,0 0 4-15,1-1 1 0,2 1-5 0,-1-1-4 16,1 0-6-16,1-1 2 0,1 0 4 0,1-1-1 16,-3-1 0-16,-1-2-1 0,2 4 10 0,0-5-8 0,-1 1 0 15,-1 1-2-15,-1-3 2 0,-1-2-2 0,5 6 3 16,-5-5 3-16,0-1-6 0,2 4 4 15,-2-4 5-15,1 5-9 0,0-2 8 0,-1-3-5 16,-1 5 1-16,2-1 6 0,-1 0-9 0,1 2 5 0,1 0 3 16,-1 0-3-16,-1 0-3 0,3 0-1 0,-2 2 6 15,1-1-1-15,4 0 5 0,-2 3 1 0,2-1-12 16,0-1-28-16,-2-2-29 0,5 1-37 0,1 1-47 16,-4 1-56-16,2-2-57 0,1 1-75 15,0-3-961-15,4 0 432 0,-3-2 290 0</inkml:trace>
  <inkml:trace contextRef="#ctx0" brushRef="#br0" timeOffset="16218.46">14787 3171 244 0,'-3'-11'260'0,"3"5"-17"0,-1-1 3 16,-2-1 5-16,-1 0-19 0,-2 2-16 0,-3-2-17 15,0 1-12-15,0 6-13 0,-5-4-13 0,-4 4-20 16,0 1 3-16,5 1-30 0,-7 3-12 0,-2 1-9 16,4 4-14-16,1 0-1 0,-6 4-10 0,6-1-6 15,-1 2-9-15,5 0-3 0,2 2-8 0,2 1-5 16,-3 3-12-16,6-2-14 0,2 0-18 0,3 1-13 15,1-2-8-15,1-3-7 0,3-2-12 0,2 1-4 16,3-4-2-16,3 1 2 0,3 1 5 0,3-5 3 16,1 1 3-16,-2-3 5 0,2-3 3 0,1-2 6 15,-1-2 1-15,-1-2 5 0,0-3 8 0,-5-1 16 16,-2 0 16-16,1-3 2 0,1 0 12 0,-3-2 19 16,-1 0 4-16,0-1 25 0,-4 2 6 0,3-2 3 15,-4 4-3-15,-2 0-10 0,2 4 6 0,-4-1-4 16,4 1-4-16,-3 2-11 0,2 0-7 0,-2 1-11 0,-1 1-5 15,0 3-6-15,0 0-3 0,0 0-4 16,15 5-7-16,-10 1 1 0,1 3 1 0,0 3-3 16,3 1-2-16,0 3-4 0,0 2-1 0,2-1-1 15,2 5 6-15,-3 0-15 0,8-1 6 0,-9-6-3 0,-1 0 8 16,-1 2-9-16,1-3 3 0,0-3-5 16,-3-2-3-16,1 0 6 0,-6-2 2 0,4-2-7 15,-3 0 1-15,3 0 6 0,-4-2 3 0,3 0 6 16,-3-3 3-16,0 0-5 0,0 0 5 0,0 0 8 15,0 0-2-15,-8-11 0 0,7 4-1 0,-2-3 1 0,2-3-5 16,1 0 2-16,0-4-10 0,0-1 1 0,4 1-4 16,1-1 0-16,0 0-7 0,3-1-18 15,3 2-20-15,2 3-30 0,6-5-37 0,-3 5-35 16,5-4-51-16,-3 6-61 0,11-5-62 0,-3 2-889 0,2 2 399 16,-1 2 268-16</inkml:trace>
  <inkml:trace contextRef="#ctx0" brushRef="#br0" timeOffset="17299.22">15607 3165 230 0,'-3'-6'350'0,"2"1"-8"0,0-3-30 16,-2 1-7-16,3 2-2 0,-1-7-16 0,1 3-35 15,1 2-11-15,2-3-17 0,-2 2-30 0,4-3-14 16,3 3-22-16,7-3-17 0,4 3-13 0,7-2-16 16,3 4-11-16,2 3-7 0,1 0-14 0,2 3-9 15,2 4-9-15,-1 2-7 0,-5 3-2 0,-2 1-9 16,-1 4-1-16,-5-1-5 0,2 2-9 0,3 2 4 16,-8-1-4-16,1 1 2 0,-6-1-5 0,-3 1-1 15,2-1-11-15,-4 0 8 0,-3 1-4 0,1 2 0 16,-2-1-2-16,-5 1-1 0,0-2 0 0,-3-6-9 15,1 1 4-15,0 0 9 0,-2-3-12 0,3-2-1 16,0-1 4-16,1-1 4 0,-1-1 0 0,-1 0-3 16,2-4 11-16,-4 3-6 0,4-3 3 0,0 0 1 15,-7-11-3-15,2 5 3 0,1-5-3 0,3 0-3 16,-2-6 6-16,3 1-7 0,0-4-1 0,3-2-1 16,4-2 0-16,0-1-2 0,2 2-3 0,0-3 2 15,5 5-4-15,-3 4 3 0,6-4-3 0,-6 9 0 16,-3 5-1-16,2-3-8 0,-1 5 3 0,0 0-5 15,1 1 2-15,-2 4-3 0,1 0-1 0,0 4 3 16,1 1 1-16,-1-1-2 0,-1 7 2 0,-1-6 1 0,1 6 3 16,0 2-5-16,-2 3 5 0,0 0-6 0,-1 1 3 15,1-1 2-15,-5 1-8 0,1-5-3 16,2-1-13-16,-1 0-12 0,2 1-13 0,1 0-6 16,-2-2-6-16,3-1-4 0,-1-3 2 0,0 0 23 0,3-1-9 15,0-3 6-15,0 0 5 0,5-1 1 0,-4-4 2 16,8-2 6-16,-4-3 8 0,4 0-1 15,-5-2 8-15,6-3-6 0,-1-6 11 0,3 1 3 16,-5 4 6-16,0-5 9 0,0 7 3 0,-3 0 5 0,-3 2 11 16,0 3 5-16,-2-2 0 0,1 4-5 0,-4 2-10 15,0-1 6-15,0 2 3 0,-1 0-19 0,-4 2 3 16,9 3-4-16,-5 2 1 0,0 0 0 0,2 5 3 16,-2-1-2-16,1 4-4 0,-1 1 3 15,0 1-6-15,0 2 16 0,-2-1-9 0,6 1-2 0,-2-1 1 16,-2-7 0-16,5 8-7 0,-3-8 4 0,6 6 1 15,-4-6 0-15,1-2-6 0,1-1-1 16,1-1 5-16,0-2-2 0,2 0 3 0,-1-3-3 0,3 0 0 16,-2-2 3-16,-2-2 9 0,1-2-10 0,1-4 3 15,-2-3-2-15,1-1 3 0,-3-2-1 0,0 0-4 16,2-9 2-16,-8 6 0 0,2-5-4 0,2 0 4 16,-4 6 3-16,-3-3 22 0,0 4 0 0,-7-3-2 15,-2 3 1-15,-4 3-9 0,-4 0 4 0,0 2-7 16,-3 2 0-16,1 5-2 0,-8-1-1 0,5 8-2 15,2 1-3-15,-3 2-1 0,-3 7-5 0,3 1-1 16,-1 4-4-16,10-2 7 0,1 8-10 0,3-6 4 16,1 1-13-16,5-1-5 0,3 0 2 0,6-1-1 15,1-1-16-15,3 2 5 0,4-2-4 0,1-3-3 16,4 0 4-16,6 0 1 0,3-3-8 0,1-1 7 16,4-6 2-16,0-1 8 0,0-2 2 0,0-4 8 15,-4-2 1-15,0-2 3 0,-1-3-3 0,-1-5-2 16,-6 2 10-16,3-8 5 0,-4-3 13 0,3 0 7 15,-4-3 14-15,-3-2-9 0,1-1 28 0,-2-2 10 16,-3 5 15-16,1-3-3 0,-1-1 33 0,-2 6 14 16,-1 3 4-16,-4 7 27 0,2 0 5 0,-1 5 0 15,-4 3-7-15,2 1-16 0,-2 3-19 0,-1 0-16 16,2 0-15-16,-2 3-10 0,0 2-10 0,0 0-5 16,0 0-7-16,-6 17-3 0,3-5-4 0,-3 5-7 15,-1 1-3-15,-1 9-2 0,-1 0-2 0,-1 5-2 16,4-1-7-16,-1 2-2 0,2 0-25 0,4-1-35 15,-1-1-44-15,5 1-47 0,3-1-49 0,5-3-75 16,3-1-80-16,4-7-86 0,2-1-1298 0,8-9 572 16,0-3 382-16</inkml:trace>
  <inkml:trace contextRef="#ctx0" brushRef="#br0" timeOffset="17417.9">17377 3038 5321 0,'-3'0'400'0,"3"0"-223"0,0 0-106 0,-5 2-43 15,5-2-36-15,9 4-15 0,5 2-39 0,9 1-54 16,8-2-34-16,-1 4-81 0,0 1-85 0,3-3-97 0,-18-1-1147 16,3 0 520-16,-5-1 346 0</inkml:trace>
  <inkml:trace contextRef="#ctx0" brushRef="#br0" timeOffset="18801.93">3241 4688 212 0,'-5'0'312'0,"5"0"-34"16,-7-2-25-16,7 2-30 0,0 0-23 0,0 0-18 16,0 0-18-16,19-5-17 0,0 3-16 0,1-2-10 15,10 0-14-15,4 1-8 0,7-1-6 0,10-1-11 16,8 1-11-16,0-4 1 0,1 2-5 0,3-1-7 16,1 3 2-16,2 2-6 0,0-3-2 0,30 1-1 15,-6 1-7-15,-28 0-3 0,5 3-3 0,27-2 0 16,-25 0-3-16,27 4-2 0,-31 0 3 0,28-4-5 15,-27 4-2-15,27 1 4 0,0-8 2 0,-25 5 4 16,29 0 1-16,0 0 5 0,-2 0-9 0,-3 2 2 0,0 1-4 16,-27-2-2-16,28 1 0 0,2 0-6 15,0 0 10-15,0 0-5 0,-4 1-2 0,2 2 4 16,0-1-6-16,-25 0-5 0,28 0 12 0,-7 2-8 0,-25-2-9 16,35 5 4-16,-8-2-4 0,3 0-1 0,-28-2 1 15,32 0 4-15,-4 2-9 0,-4-2-2 0,-24-2 1 16,27 0-1-16,-2 4-4 0,-24-3 0 0,31 2 3 15,-5-5-2-15,-2 4-2 0,0-2 0 0,2-1 1 16,-29-1 3-16,33-1-5 0,-32 0 2 0,31 2-4 16,0-4 3-16,-7 1 3 0,3 2-4 0,0-2 5 15,0 1-9-15,1 0 5 0,-2-2-2 0,-27 2 0 16,36-1-5-16,-3-3 11 0,-2 2 3 0,0 1-5 16,1 1 12-16,-3 0-6 0,3 1 5 0,-2-2-5 15,-4 2 4-15,7-1-7 0,-6 2 1 0,2-2 13 16,-2 0-4-16,4 2-5 0,-1-2-3 0,6 3 2 15,-6-1-5-15,-2-1 1 0,4 0 0 0,0-1-2 16,3 0-6-16,0 0 7 0,5 4-2 0,0-4-6 16,0-3-1-16,0 6 1 0,-1-2 4 0,1 1 4 15,-1-3 1-15,1 2-2 0,-2 1 0 0,2-1-2 16,0-1-3-16,2 3 5 0,-5-3-3 0,-2 2 5 16,1 0-2-16,0-2 0 0,1 1 0 0,1-2-3 15,-1 1 1-15,-2-1 2 0,-1 2-7 0,0-2-3 0,-2 0 5 16,-4 0 1-16,0-3-3 0,0 3 4 0,-2-2-1 15,4 0-3-15,-2-1 6 0,0-2 0 16,0 1 1-16,-25 1 10 0,29-1-3 0,3 0 6 0,-3 0 0 16,0-2 1-16,-3-2-9 0,3 6-1 0,-4-3 5 15,-1 0 0-15,2 3 2 0,3-5-5 0,-8 0 0 16,6 3-2-16,-28 0 5 0,35 0-2 0,-5-1-4 16,1 0 3-16,-7 1 0 0,2 1-1 0,-1-4 1 15,-23 5 1-15,29-1-1 0,-6-4 0 0,2 4-1 16,0 1-1-16,-1-2 3 0,-24 0-3 0,27-2 3 15,-5 2 3-15,1-4-3 0,-23 8 5 0,22-6-1 16,1-1 2-16,-26 1 1 0,30-5-1 0,-5 2 2 16,-26 3 5-16,30-2 1 0,-32 0 1 0,6 1 0 15,-7 2 3-15,5-5 5 0,1 5 3 0,-5-2 2 16,-2-2 6-16,-2 5-1 0,-1-6 8 0,-6 1-19 16,-14 4 8-16,0-1 7 0,-4-1 6 0,-5 1 2 15,-1 0 10-15,-8 0 2 0,-1 2-3 0,-5 0 20 16,-4-2 3-16,1 3 8 0,-1-1-9 0,-3 1-4 15,1-2-15-15,-1 4 3 0,-2-1-17 0,1-2-25 16,-1 0-64-16,0 1-101 0,1-3-133 0,0 1-144 16,-1-2-172-16,-2-2-1367 0,0-2 648 0,-8-6 434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30.0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83 101 336 0 0,'4'-19'1548'0'0,"-2"5"-94"0"0,1 1 0 0 0,1-1 0 0 0,0 1 0 0 0,6-13 0 0 0,-9 25-986 0 0,-2 65 2765 0 0,-50 314-475 0 0,28-252-1466 0 0,-10 193 0 0 0,31-237-404 0 0,3 0 0 0 0,19 138 0 0 0,-20-237-3987 0 0,-1-36-1976 0 0,3 22-1149 0 0,1 10 3953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30.7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731 244 152 0 0,'2'-9'476'0'0,"1"0"0"0"0,-2-1 0 0 0,1 1 1 0 0,-2 0-1 0 0,1 0 0 0 0,-1-1 0 0 0,0 1 0 0 0,-1 0 0 0 0,0 0 0 0 0,-1-1 1 0 0,0 1-1 0 0,0 0 0 0 0,-1 0 0 0 0,0 1 0 0 0,0-1 0 0 0,-1 1 0 0 0,-7-12 1 0 0,7 14-319 0 0,0 1 0 0 0,0 0 1 0 0,-1-1-1 0 0,0 2 0 0 0,0-1 0 0 0,0 1 1 0 0,-1-1-1 0 0,1 1 0 0 0,-1 1 1 0 0,0-1-1 0 0,0 1 0 0 0,0 0 1 0 0,0 1-1 0 0,-1-1 0 0 0,1 1 1 0 0,-1 0-1 0 0,0 1 0 0 0,1 0 1 0 0,-1 0-1 0 0,0 0 0 0 0,0 1 1 0 0,0 0-1 0 0,0 0 0 0 0,-7 2 0 0 0,-11 2 49 0 0,1 1-1 0 0,0 2 1 0 0,0 0-1 0 0,0 1 1 0 0,1 2-1 0 0,0 0 1 0 0,1 2-1 0 0,-32 21 0 0 0,15-6 53 0 0,2 2 1 0 0,1 1-1 0 0,-52 56 0 0 0,75-72-181 0 0,2 0 0 0 0,-1 0 0 0 0,2 1 0 0 0,0 1 0 0 0,1 0 0 0 0,0 0 0 0 0,1 1 0 0 0,1 0 0 0 0,-10 34 0 0 0,16-44-61 0 0,0-1 0 0 0,0 1-1 0 0,0 0 1 0 0,1 0 0 0 0,0 0-1 0 0,0 0 1 0 0,1 0 0 0 0,0 0 0 0 0,0-1-1 0 0,1 1 1 0 0,-1 0 0 0 0,2-1-1 0 0,-1 1 1 0 0,1-1 0 0 0,-1 1-1 0 0,2-1 1 0 0,-1 0 0 0 0,1-1 0 0 0,0 1-1 0 0,0 0 1 0 0,1-1 0 0 0,-1 0-1 0 0,1 0 1 0 0,0 0 0 0 0,1-1-1 0 0,-1 0 1 0 0,1 0 0 0 0,0 0 0 0 0,8 3-1 0 0,22 12 14 0 0,1-2 1 0 0,0-1-1 0 0,67 17 0 0 0,123 17 96 0 0,-57-15-42 0 0,-146-29-78 0 0,-1 1 1 0 0,1 1-1 0 0,-1 0 1 0 0,-1 2-1 0 0,0 1 1 0 0,28 18-1 0 0,-42-24 3 0 0,1 1-1 0 0,-2 0 1 0 0,1 1-1 0 0,-1 0 1 0 0,0 0-1 0 0,0 0 0 0 0,-1 1 1 0 0,0 0-1 0 0,-1 0 1 0 0,0 1-1 0 0,0-1 1 0 0,0 1-1 0 0,-1 0 1 0 0,-1 1-1 0 0,1-1 1 0 0,-1 1-1 0 0,-1-1 0 0 0,2 13 1 0 0,-3-13 9 0 0,0-1 1 0 0,0 1 0 0 0,-1-1-1 0 0,0 1 1 0 0,0-1-1 0 0,-1 1 1 0 0,0-1-1 0 0,-1 1 1 0 0,0-1-1 0 0,0 0 1 0 0,-1 1 0 0 0,0-1-1 0 0,0-1 1 0 0,-1 1-1 0 0,0 0 1 0 0,0-1-1 0 0,-1 0 1 0 0,1 0-1 0 0,-2 0 1 0 0,1-1 0 0 0,-1 1-1 0 0,-9 7 1 0 0,-16 8-132 0 0,0-2 0 0 0,-2-1 0 0 0,0-1-1 0 0,0-2 1 0 0,-2-2 0 0 0,0-1 0 0 0,-1-1 0 0 0,0-2 0 0 0,0-2 0 0 0,-1-1 0 0 0,0-2 0 0 0,-54 1 0 0 0,77-5-359 0 0,-1-1-1 0 0,1-1 0 0 0,-1-1 1 0 0,-25-5-1 0 0,34 5-156 0 0,-1 0 0 0 0,1-1-1 0 0,0 1 1 0 0,0-1 0 0 0,0 0-1 0 0,0-1 1 0 0,0 0 0 0 0,1 0-1 0 0,0 0 1 0 0,0 0 0 0 0,0-1-1 0 0,-8-10 1 0 0,-11-18-1417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31.1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115 43 796 0 0,'2'-38'5360'0'0,"-1"33"-2013"0"0,-3 23-2640 0 0,-46 323 4128 0 0,21-134-3240 0 0,9-85-121 0 0,-3 162 1 0 0,20-233-1184 0 0,0-2 19 0 0,2-1 1 0 0,2 1-1 0 0,12 62 0 0 0,-3-53-76 0 0,-8-32-160 0 0,2-1 0 0 0,0 0 0 0 0,15 35 0 0 0,-15-46-440 0 0,-5-10-23 0 0,0-1 0 0 0,0 1 0 0 0,0-1-1 0 0,0 0 1 0 0,1 1 0 0 0,0-1 0 0 0,0 0-1 0 0,0 0 1 0 0,0 0 0 0 0,0 0-1 0 0,3 2 1 0 0,-3-5-316 0 0,0-1 0 0 0,0 0 0 0 0,0 0-1 0 0,0 1 1 0 0,0-1 0 0 0,-1-1 0 0 0,1 1-1 0 0,0 0 1 0 0,0 0 0 0 0,-1-1 0 0 0,1 1 0 0 0,2-4-1 0 0,-4 5 225 0 0,12-13-1972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31.5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59 180 0 0,'6'-4'726'0'0,"0"-1"1"0"0,1 1-1 0 0,-1 1 0 0 0,1-1 1 0 0,0 1-1 0 0,0 0 1 0 0,0 1-1 0 0,0 0 0 0 0,14-3 1 0 0,73-6 232 0 0,-70 9-391 0 0,11-1-281 0 0,-6-1-385 0 0,0 1 0 0 0,0 2 0 0 0,1 1-1 0 0,55 7 1 0 0,-84-7 42 0 0,-1 0-1 0 0,0 0 0 0 0,0 0 1 0 0,1 0-1 0 0,-1 0 1 0 0,0 0-1 0 0,0 0 0 0 0,1 0 1 0 0,-1 0-1 0 0,0 1 0 0 0,0-1 1 0 0,0 0-1 0 0,1 0 0 0 0,-1 0 1 0 0,0 0-1 0 0,0 0 0 0 0,1 0 1 0 0,-1 0-1 0 0,0 1 0 0 0,0-1 1 0 0,0 0-1 0 0,1 0 0 0 0,-1 0 1 0 0,0 0-1 0 0,0 1 0 0 0,0-1 1 0 0,0 0-1 0 0,0 0 0 0 0,1 1 1 0 0,-1-1-1 0 0,0 0 0 0 0,0 0 1 0 0,0 0-1 0 0,0 1 0 0 0,0-1 1 0 0,0 0-1 0 0,0 0 0 0 0,0 1 1 0 0,0-1-1 0 0,0 0 0 0 0,0 0 1 0 0,0 1-1 0 0,0-1 0 0 0,0 0 1 0 0,0 0-1 0 0,0 1 0 0 0,0-1 1 0 0,0 0-1 0 0,0 0 0 0 0,0 1 1 0 0,-1-1-1 0 0,1 0 0 0 0,0 1 1 0 0,-11 9-2331 0 0,8-7 2512 0 0,-11 10-1339 0 0</inkml:trace>
  <inkml:trace contextRef="#ctx0" brushRef="#br0" timeOffset="1">364 77 4504 0 0,'-242'141'3390'0'0,"237"-138"-3199"0"0,1 0-1 0 0,0 1 1 0 0,0-1-1 0 0,0 1 1 0 0,1 0-1 0 0,-1-1 1 0 0,1 2-1 0 0,0-1 1 0 0,0 0-1 0 0,-4 8 1 0 0,6-10-135 0 0,1 0 0 0 0,-1-1 0 0 0,1 1-1 0 0,0 0 1 0 0,0-1 0 0 0,0 1 0 0 0,0 0 0 0 0,0-1 0 0 0,0 1-1 0 0,0 0 1 0 0,1-1 0 0 0,-1 1 0 0 0,1 0 0 0 0,-1-1-1 0 0,1 1 1 0 0,-1-1 0 0 0,1 1 0 0 0,0-1 0 0 0,0 1 0 0 0,0-1-1 0 0,0 1 1 0 0,0-1 0 0 0,0 0 0 0 0,0 0 0 0 0,0 1 0 0 0,0-1-1 0 0,1 0 1 0 0,-1 0 0 0 0,0 0 0 0 0,1 0 0 0 0,-1 0 0 0 0,1-1-1 0 0,-1 1 1 0 0,1 0 0 0 0,-1-1 0 0 0,4 1 0 0 0,10 5-13 0 0,0 0 0 0 0,0-1 0 0 0,1-1 0 0 0,0-1 0 0 0,0 0 0 0 0,0-1 0 0 0,28 0 0 0 0,114-12-5423 0 0,-132 7 3746 0 0,31-4-264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32.4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16 251 596 0 0,'0'0'925'0'0,"0"0"-16"0"0,0 0-19 0 0,0 0-30 0 0,0 0-48 0 0,0 0-47 0 0,0 0-26 0 0,-15-45 4621 0 0,15 38-5095 0 0,0-1 0 0 0,1 1 0 0 0,0-1 0 0 0,0 1 0 0 0,1 0 0 0 0,0 0-1 0 0,0 0 1 0 0,1 0 0 0 0,0 0 0 0 0,0 0 0 0 0,0 0 0 0 0,1 1 0 0 0,0 0 0 0 0,0 0-1 0 0,1 0 1 0 0,8-8 0 0 0,-5 6-113 0 0,2 0-1 0 0,-1 1 1 0 0,1 0 0 0 0,0 1-1 0 0,0 0 1 0 0,1 1 0 0 0,0 0-1 0 0,0 0 1 0 0,21-5-1 0 0,-15 6-112 0 0,0 0-1 0 0,0 1 0 0 0,0 1 0 0 0,0 1 0 0 0,0 0 0 0 0,0 1 0 0 0,0 1 0 0 0,0 1 0 0 0,0 0 0 0 0,0 1 0 0 0,0 1 0 0 0,0 0 0 0 0,-1 2 0 0 0,27 11 0 0 0,-38-13-29 0 0,1-1-1 0 0,0 1 1 0 0,-1-1-1 0 0,0 1 1 0 0,0 1-1 0 0,0-1 0 0 0,-1 1 1 0 0,1 0-1 0 0,-1 0 1 0 0,0 0-1 0 0,0 1 1 0 0,-1-1-1 0 0,0 1 0 0 0,0 0 1 0 0,0 0-1 0 0,-1 0 1 0 0,0 0-1 0 0,2 7 1 0 0,-3-4-1 0 0,0 0 1 0 0,0 0-1 0 0,-1 0 1 0 0,-1 0-1 0 0,0 0 1 0 0,0 0-1 0 0,0 0 1 0 0,-1 0 0 0 0,0 0-1 0 0,-1-1 1 0 0,0 1-1 0 0,-7 12 1 0 0,0-1 4 0 0,-1 0 0 0 0,-1 0 0 0 0,-1-2 0 0 0,0 0 0 0 0,-32 33 0 0 0,-90 66-106 0 0,80-73 38 0 0,46-38 35 0 0,6-4 16 0 0,0-1 1 0 0,1 1-1 0 0,-1 0 1 0 0,0 0-1 0 0,1 0 1 0 0,-1 1 0 0 0,1-1-1 0 0,0 0 1 0 0,-1 1-1 0 0,-2 5 1 0 0,10-9-15 0 0,63-8-26 0 0,-32 2 93 0 0,-1 3 1 0 0,1 1-1 0 0,63 2 0 0 0,-86 3 19 0 0,0 1 0 0 0,0 0 0 0 0,-1 0 0 0 0,1 1 0 0 0,-1 1 0 0 0,0 0 0 0 0,0 0 0 0 0,0 2 1 0 0,-1-1-1 0 0,0 1 0 0 0,0 1 0 0 0,18 16 0 0 0,-25-20-14 0 0,0 0-1 0 0,0 1 1 0 0,0-1 0 0 0,0 1 0 0 0,-1-1 0 0 0,0 1 0 0 0,0 0-1 0 0,0 0 1 0 0,0 1 0 0 0,-1-1 0 0 0,0 1 0 0 0,0-1-1 0 0,-1 1 1 0 0,1 0 0 0 0,-1-1 0 0 0,-1 1 0 0 0,1 0 0 0 0,-1 0-1 0 0,0 0 1 0 0,0-1 0 0 0,0 1 0 0 0,-1 0 0 0 0,0 0-1 0 0,0 0 1 0 0,-1-1 0 0 0,1 1 0 0 0,-1-1 0 0 0,-1 1 0 0 0,1-1-1 0 0,-1 0 1 0 0,-4 7 0 0 0,-3 2 77 0 0,0 0-1 0 0,-1-1 1 0 0,-1 0 0 0 0,0 0 0 0 0,0-2-1 0 0,-2 1 1 0 0,1-2 0 0 0,-1 0 0 0 0,-1 0-1 0 0,0-1 1 0 0,-23 10 0 0 0,19-11-45 0 0,-1-1 1 0 0,1 0-1 0 0,-2-2 0 0 0,1 0 1 0 0,0-1-1 0 0,-1-1 0 0 0,0-1 1 0 0,1-1-1 0 0,-30-1 0 0 0,42-1-266 0 0,1-1 0 0 0,0 1 0 0 0,-1-1 0 0 0,1-1 0 0 0,-9-3 0 0 0,-9-9-3555 0 0,11-5-7147 0 0,13 9 8047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32.8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24 1024 0 0,'46'-23'10405'0'0,"-45"23"-9830"0"0,-1 0-57 0 0,0 0-64 0 0,20 7-714 0 0,-20 1-764 0 0,2 6-5216 0 0,0-10 4324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33.1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33 744 0 0,'-1'-2'361'0'0,"1"1"0"0"0,0-1-1 0 0,0 0 1 0 0,0 0 0 0 0,0 1 0 0 0,0-1 0 0 0,0 0-1 0 0,0 0 1 0 0,1 1 0 0 0,-1-1 0 0 0,0 0 0 0 0,1 0-1 0 0,0 1 1 0 0,-1-1 0 0 0,1 0 0 0 0,0 1 0 0 0,1-3-1 0 0,-1 5-143 0 0,0-1-1 0 0,0 1 1 0 0,0 0-1 0 0,-1-1 0 0 0,1 1 1 0 0,0-1-1 0 0,0 1 0 0 0,0 0 1 0 0,-1 0-1 0 0,1 0 0 0 0,0-1 1 0 0,-1 1-1 0 0,1 0 1 0 0,-1 0-1 0 0,1 0 0 0 0,-1 0 1 0 0,1 0-1 0 0,-1 0 0 0 0,1 2 1 0 0,24 68 3050 0 0,-12-17-2265 0 0,-2 1-1 0 0,-3 1 1 0 0,-2-1 0 0 0,-2 68-1 0 0,-12 236 1009 0 0,8-346-2725 0 0,2 29-1124 0 0,7-30-2104 0 0,10-15-4330 0 0,-7-7 5784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33.5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123 209 876 0 0,'-19'-35'3948'0'0,"-44"-60"-1"0"0,25 40 588 0 0,38 55-4473 0 0,0 0 0 0 0,-1-1 0 0 0,1 1 0 0 0,0 0 0 0 0,0 0 0 0 0,0-1 1 0 0,0 1-1 0 0,-1 0 0 0 0,1 0 0 0 0,0-1 0 0 0,0 1 0 0 0,0 0 0 0 0,0-1 0 0 0,0 1 0 0 0,0 0 0 0 0,0 0 1 0 0,0-1-1 0 0,0 1 0 0 0,0 0 0 0 0,0-1 0 0 0,0 1 0 0 0,0 0 0 0 0,0 0 0 0 0,0-1 0 0 0,0 1 0 0 0,0 0 0 0 0,0-1 1 0 0,1 1-1 0 0,-1 0 0 0 0,0 0 0 0 0,0-1 0 0 0,0 1 0 0 0,0 0 0 0 0,1 0 0 0 0,-1-1 0 0 0,0 1 0 0 0,0 0 1 0 0,0 0-1 0 0,1 0 0 0 0,-1-1 0 0 0,0 1 0 0 0,0 0 0 0 0,1 0 0 0 0,21-4 1097 0 0,45 7-1069 0 0,-33-1 269 0 0,353-13 832 0 0,-376 10-1148 0 0,-4 0 39 0 0,0 1-1 0 0,0 0 1 0 0,1 0 0 0 0,-1 0-1 0 0,0 1 1 0 0,9 2 0 0 0,-14-3-59 0 0,-1 1 1 0 0,1 0-1 0 0,-1-1 1 0 0,0 1-1 0 0,1 0 1 0 0,-1 0-1 0 0,0 0 1 0 0,0 0-1 0 0,1 0 1 0 0,-1 0-1 0 0,0 0 1 0 0,0 1-1 0 0,0-1 1 0 0,0 0-1 0 0,-1 1 1 0 0,1-1-1 0 0,0 0 1 0 0,0 1 0 0 0,-1-1-1 0 0,1 1 1 0 0,-1-1-1 0 0,1 1 1 0 0,-1-1-1 0 0,0 1 1 0 0,0-1-1 0 0,0 1 1 0 0,0-1-1 0 0,0 1 1 0 0,0 0-1 0 0,0-1 1 0 0,0 1-1 0 0,0-1 1 0 0,-1 3-1 0 0,-70 426 2282 0 0,48-305-1978 0 0,1 27-1258 0 0,16-51-4648 0 0,6-100 5103 0 0,1 0-1 0 0,-1 0 1 0 0,0 0-1 0 0,0 1 1 0 0,0-1-1 0 0,1 0 1 0 0,-1 0-1 0 0,1 0 0 0 0,-1 0 1 0 0,1 0-1 0 0,-1 0 1 0 0,1 0-1 0 0,-1 0 1 0 0,1 0-1 0 0,0 0 1 0 0,0 0-1 0 0,1 1 0 0 0,6 4-2262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33.9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66 141 928 0 0,'2'-1'347'0'0,"-1"0"1"0"0,1 0-1 0 0,-1 0 0 0 0,1 0 0 0 0,0 0 0 0 0,-1 1 1 0 0,1-1-1 0 0,0 0 0 0 0,0 1 0 0 0,-1 0 1 0 0,1-1-1 0 0,3 1 0 0 0,-4 0-232 0 0,0 0 0 0 0,-1 0 0 0 0,1 0 0 0 0,0 0 0 0 0,-1 1 0 0 0,1-1 0 0 0,-1 0 0 0 0,1 0 0 0 0,0 1 0 0 0,-1-1 0 0 0,1 0 0 0 0,-1 1 0 0 0,1-1-1 0 0,-1 1 1 0 0,1-1 0 0 0,-1 1 0 0 0,1-1 0 0 0,-1 1 0 0 0,0-1 0 0 0,1 1 0 0 0,-1-1 0 0 0,0 1 0 0 0,1 0 0 0 0,-1 0 0 0 0,2 5 321 0 0,-1 0 1 0 0,0-1-1 0 0,0 1 1 0 0,-1 0-1 0 0,0 0 0 0 0,0 9 1 0 0,-1-3 83 0 0,-17 217 4223 0 0,15-202-4343 0 0,-10 64 593 0 0,6-56-613 0 0,2 1 0 0 0,1-1 1 0 0,2 1-1 0 0,3 40 0 0 0,5-52-99 0 0,1-42-252 0 0,2-41-118 0 0,4-127-15 0 0,-11 122 92 0 0,2 1 1 0 0,3 0-1 0 0,30-119 1 0 0,-33 172 16 0 0,-1 1 1 0 0,1 0 0 0 0,1 0 0 0 0,0 0 0 0 0,0 0-1 0 0,1 1 1 0 0,0 0 0 0 0,1 0 0 0 0,-1 1 0 0 0,1 0-1 0 0,1 0 1 0 0,-1 0 0 0 0,1 1 0 0 0,0 0 0 0 0,1 1-1 0 0,0-1 1 0 0,-1 2 0 0 0,18-7 0 0 0,-18 8 5 0 0,-1 1 0 0 0,1 0 0 0 0,-1 0 0 0 0,1 0 0 0 0,0 1 0 0 0,-1 1 1 0 0,1-1-1 0 0,0 1 0 0 0,0 1 0 0 0,-1-1 0 0 0,1 1 0 0 0,0 1 0 0 0,-1-1 0 0 0,1 1 0 0 0,-1 1 1 0 0,1-1-1 0 0,-1 1 0 0 0,0 1 0 0 0,0-1 0 0 0,0 1 0 0 0,-1 0 0 0 0,1 1 0 0 0,-1-1 0 0 0,8 9 1 0 0,-2 1 30 0 0,-1-1-1 0 0,-1 2 1 0 0,0-1 0 0 0,0 1 0 0 0,-2 1 0 0 0,0 0 0 0 0,-1 0 0 0 0,0 1 0 0 0,-2-1 0 0 0,0 1 0 0 0,0 1 0 0 0,-2-1 0 0 0,0 0 0 0 0,-1 1 0 0 0,-1 0 0 0 0,0 0 0 0 0,-2-1 0 0 0,0 1 0 0 0,-1 0 0 0 0,-5 23 0 0 0,1-21 15 0 0,0 0-1 0 0,-1-1 1 0 0,-1 0 0 0 0,-1 0-1 0 0,0-1 1 0 0,-2 0 0 0 0,0-1-1 0 0,-1 0 1 0 0,0-1 0 0 0,-2 0-1 0 0,0-1 1 0 0,0 0 0 0 0,-29 21-1 0 0,13-13-21 0 0,-2-1 0 0 0,0-2 0 0 0,-2-1 0 0 0,0-2 0 0 0,-1-1 0 0 0,-52 16-1 0 0,28-19-1175 0 0,29-15-2150 0 0,29 1 2793 0 0,0 1 0 0 0,0-1 0 0 0,0 1 0 0 0,-1-1 0 0 0,1 0 0 0 0,0 1 0 0 0,0-1 0 0 0,0 0-1 0 0,0 0 1 0 0,0 1 0 0 0,1-1 0 0 0,-1 0 0 0 0,0 0 0 0 0,0 0 0 0 0,0 0 0 0 0,1 0 0 0 0,-1 0 0 0 0,1-1-1 0 0,-1 0 1 0 0,-2-10-2285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34.6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54 217 564 0 0,'2'0'245'0'0,"1"1"0"0"0,-1 0-1 0 0,1-1 1 0 0,-1 1 0 0 0,0 0 0 0 0,1 0-1 0 0,-1 1 1 0 0,0-1 0 0 0,0 0 0 0 0,0 1 0 0 0,0 0-1 0 0,0-1 1 0 0,0 1 0 0 0,0 0 0 0 0,0 0-1 0 0,-1 0 1 0 0,1 0 0 0 0,-1 0 0 0 0,1 0 0 0 0,-1 1-1 0 0,0-1 1 0 0,0 0 0 0 0,0 1 0 0 0,0-1-1 0 0,1 6 1 0 0,2 4 363 0 0,-1 0 0 0 0,0 0 0 0 0,2 25 0 0 0,-3 5 448 0 0,-3 0 0 0 0,-1 0 0 0 0,-1 0 0 0 0,-17 73 0 0 0,-4-25 556 0 0,-37 90 0 0 0,61-179-1492 0 0,0-1-24 0 0,-8-55 247 0 0,9-3-217 0 0,3 1 0 0 0,2 0 0 0 0,25-106 0 0 0,-20 124 26 0 0,2 0 0 0 0,1 0 0 0 0,2 2 0 0 0,2 0 0 0 0,1 1 0 0 0,30-43 0 0 0,-42 70-79 0 0,-1 1 0 0 0,1 0 0 0 0,1 0 0 0 0,0 1 0 0 0,0-1 0 0 0,0 2 0 0 0,1-1 1 0 0,0 2-1 0 0,0-1 0 0 0,0 1 0 0 0,1 0 0 0 0,0 1 0 0 0,0 0 0 0 0,0 1 0 0 0,16-4 1 0 0,-21 7-51 0 0,-1 0 1 0 0,1 0-1 0 0,0 1 1 0 0,0 0-1 0 0,-1-1 1 0 0,1 1-1 0 0,0 1 1 0 0,-1-1-1 0 0,1 1 1 0 0,-1 0-1 0 0,0 0 1 0 0,0 0-1 0 0,1 1 1 0 0,-1-1-1 0 0,-1 1 1 0 0,1 0-1 0 0,0 0 1 0 0,-1 0-1 0 0,1 1 1 0 0,-1-1-1 0 0,0 1 1 0 0,0 0-1 0 0,-1 0 1 0 0,1 0-1 0 0,2 5 1 0 0,-1-1 4 0 0,1 1 1 0 0,-1 0 0 0 0,-1 0-1 0 0,0 0 1 0 0,0 1-1 0 0,-1-1 1 0 0,0 1-1 0 0,0-1 1 0 0,-1 1 0 0 0,-1 0-1 0 0,0 12 1 0 0,-3 4 27 0 0,-1 0 1 0 0,-1-1-1 0 0,-1 1 1 0 0,-2-1 0 0 0,0-1-1 0 0,-2 0 1 0 0,-24 45-1 0 0,15-46 71 0 0,18-23-124 0 0,1 0 0 0 0,0 0 0 0 0,0 0 0 0 0,-1 0 0 0 0,1 0 0 0 0,0-1 0 0 0,-1 1 0 0 0,1 0 0 0 0,0 0 0 0 0,-1 0 0 0 0,1 0 0 0 0,0-1 0 0 0,0 1 0 0 0,0 0 0 0 0,-1 0 0 0 0,1-1 0 0 0,0 1 0 0 0,0 0 0 0 0,0 0 0 0 0,-1-1 0 0 0,1 1-1 0 0,0 0 1 0 0,0-1 0 0 0,0 1 0 0 0,0 0 0 0 0,0-1 0 0 0,0 1 0 0 0,0 0 0 0 0,-1 0 0 0 0,1-1 0 0 0,0 1 0 0 0,0 0 0 0 0,0-1 0 0 0,0 1 0 0 0,1 0 0 0 0,-1-1 0 0 0,0 1 0 0 0,0 0 0 0 0,0-1 0 0 0,0 0 0 0 0,1-7 13 0 0,0 0 1 0 0,0 0-1 0 0,1-1 1 0 0,4-13-1 0 0,11-16-10 0 0,1 1-1 0 0,2 1 1 0 0,1 1-1 0 0,2 1 1 0 0,1 1 0 0 0,2 1-1 0 0,30-29 1 0 0,-30 35 50 0 0,2 2 0 0 0,0 1 0 0 0,1 1 0 0 0,1 1 0 0 0,63-31 0 0 0,-92 51-28 0 0,1 0 0 0 0,0 0-1 0 0,0-1 1 0 0,0 1-1 0 0,0 1 1 0 0,1-1-1 0 0,-1 0 1 0 0,0 0-1 0 0,0 1 1 0 0,0-1-1 0 0,1 1 1 0 0,-1 0-1 0 0,0 0 1 0 0,0 0 0 0 0,1 0-1 0 0,-1 0 1 0 0,0 0-1 0 0,0 0 1 0 0,1 1-1 0 0,-1-1 1 0 0,0 1-1 0 0,0 0 1 0 0,0 0-1 0 0,0-1 1 0 0,0 1 0 0 0,0 1-1 0 0,0-1 1 0 0,0 0-1 0 0,0 0 1 0 0,0 1-1 0 0,0-1 1 0 0,-1 1-1 0 0,1-1 1 0 0,-1 1-1 0 0,1 0 1 0 0,1 3-1 0 0,0 1 85 0 0,-1 0-1 0 0,0 0 0 0 0,0 0 1 0 0,0 1-1 0 0,-1-1 0 0 0,0 1 0 0 0,0-1 1 0 0,0 1-1 0 0,-1-1 0 0 0,-1 13 0 0 0,-7 37 406 0 0,-2-1 0 0 0,-3 0 0 0 0,-2 0-1 0 0,-23 55 1 0 0,13-41-269 0 0,-25 116 0 0 0,42-122-1685 0 0,-1 7-3615 0 0,-3-27-6716 0 0,6-29 8128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35.6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62 240 0 0,'6'-59'7249'0'0,"-6"59"-7216"0"0,0 0-1 0 0,0 0 1 0 0,0-1-1 0 0,0 1 1 0 0,0 0-1 0 0,0 0 1 0 0,1 0-1 0 0,-1 0 1 0 0,0 0-1 0 0,0 0 0 0 0,0 0 1 0 0,0-1-1 0 0,0 1 1 0 0,0 0-1 0 0,0 0 1 0 0,1 0-1 0 0,-1 0 1 0 0,0 0-1 0 0,0 0 1 0 0,0 0-1 0 0,0 0 1 0 0,1 0-1 0 0,-1 0 0 0 0,0 0 1 0 0,0 0-1 0 0,0 0 1 0 0,0 0-1 0 0,0 0 1 0 0,1 0-1 0 0,-1 0 1 0 0,0 0-1 0 0,0 0 1 0 0,0 0-1 0 0,0 0 1 0 0,0 0-1 0 0,1 0 0 0 0,-1 0 1 0 0,0 0-1 0 0,0 0 1 0 0,0 0-1 0 0,0 1 1 0 0,0-1-1 0 0,0 0 1 0 0,1 0-1 0 0,-1 0 1 0 0,0 0-1 0 0,0 0 1 0 0,0 0-1 0 0,0 0 0 0 0,0 1 1 0 0,0-1-1 0 0,0 0 1 0 0,0 0-1 0 0,0 0 1 0 0,0 0-1 0 0,1 0 1 0 0,-1 1-1 0 0,0-1 1 0 0,0 0-1 0 0,0 0 1 0 0,0 0-1 0 0,8 9 714 0 0,-8-9-722 0 0,9 19 596 0 0,-1 1 0 0 0,-1-1 0 0 0,-1 1 0 0 0,-1 1 0 0 0,-1-1 1 0 0,4 35-1 0 0,-4 55 791 0 0,-5-36-690 0 0,1 30 326 0 0,-2 13-57 0 0,-1-76-525 0 0,-2 0 0 0 0,-12 49 0 0 0,16-84-397 0 0,-1 0 59 0 0,0 0 0 0 0,1 1 0 0 0,-1-1 0 0 0,1 1 0 0 0,1-1 0 0 0,0 1 0 0 0,0 11 0 0 0,1-17-117 0 0,0-1 0 0 0,0 1 0 0 0,0-1 0 0 0,0 1 0 0 0,0-1 0 0 0,0 0 0 0 0,0 1 0 0 0,0-1 0 0 0,0 0 0 0 0,0 0 0 0 0,0 0 0 0 0,0 0 0 0 0,0 0 0 0 0,0 0 0 0 0,0 0 0 0 0,0 0 0 0 0,0 0 0 0 0,0-1 0 0 0,0 1 0 0 0,0 0 0 0 0,0-1 0 0 0,0 1 0 0 0,0 0 0 0 0,1-2 0 0 0,0 2 16 0 0,207-54 272 0 0,404-47 0 0 0,-375 65-246 0 0,-106 15 9 0 0,-130 21-61 0 0,-1 0 0 0 0,1 0 1 0 0,-1-1-1 0 0,1 1 0 0 0,-1 0 0 0 0,1-1 0 0 0,-1 1 0 0 0,1-1 1 0 0,-1 1-1 0 0,0-1 0 0 0,1 0 0 0 0,-1 1 0 0 0,0-1 0 0 0,1 0 1 0 0,-1 0-1 0 0,0 0 0 0 0,0 0 0 0 0,0 0 0 0 0,0 0 0 0 0,0 0 1 0 0,0-1-1 0 0,0 1 0 0 0,0 0 0 0 0,0-1 0 0 0,-1 1 0 0 0,1 0 1 0 0,0-1-1 0 0,-1 1 0 0 0,1-1 0 0 0,-1 1 0 0 0,0-1 0 0 0,0 1 1 0 0,1-1-1 0 0,-1 1 0 0 0,0-1 0 0 0,0 1 0 0 0,0-1 0 0 0,0 1 1 0 0,-1-1-1 0 0,1 0 0 0 0,0 1 0 0 0,-1-1 0 0 0,1 1 0 0 0,-1 0 0 0 0,1-1 1 0 0,-2-1-1 0 0,0-3 2 0 0,-1 0 0 0 0,0 0 0 0 0,0 1 1 0 0,-1-1-1 0 0,1 1 0 0 0,-1-1 0 0 0,-1 1 0 0 0,1 0 1 0 0,-1 1-1 0 0,-5-5 0 0 0,-13-7 20 0 0,0 2-1 0 0,-39-18 1 0 0,-13-7 100 0 0,96 41-101 0 0,20 10-30 0 0,-14 0 16 0 0,0 1 1 0 0,-1 1 0 0 0,0 1-1 0 0,-1 1 1 0 0,-1 1 0 0 0,23 21 0 0 0,-31-22-4 0 0,0 0 0 0 0,0 1 1 0 0,-2 0-1 0 0,0 1 0 0 0,-1 1 0 0 0,0 0 1 0 0,-2 0-1 0 0,13 32 0 0 0,-21-42-14 0 0,0 0-1 0 0,-1 0 0 0 0,-1 0 1 0 0,1 1-1 0 0,-2-1 0 0 0,1 1 0 0 0,-1-1 1 0 0,-1 1-1 0 0,1-1 0 0 0,-2 0 1 0 0,1 1-1 0 0,-1-1 0 0 0,-1 0 0 0 0,0 0 1 0 0,0 0-1 0 0,0-1 0 0 0,-1 1 0 0 0,-1-1 1 0 0,1 1-1 0 0,-1-1 0 0 0,-1-1 1 0 0,0 1-1 0 0,0-1 0 0 0,0 0 0 0 0,-1 0 1 0 0,-8 6-1 0 0,5-4-558 0 0,0-1 1 0 0,0-1-1 0 0,0 0 0 0 0,-1 0 0 0 0,0-1 1 0 0,-20 7-1 0 0,23-10-700 0 0,1-1 0 0 0,-1-1 1 0 0,1 1-1 0 0,-1-1 0 0 0,0 0 0 0 0,1-1 1 0 0,-14-1-1 0 0,-10-3-1600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36.9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369 469 80 0 0,'14'-90'7058'0'0,"-14"84"-6864"0"0,0 0 0 0 0,0 1 0 0 0,0-1 0 0 0,-1 0 0 0 0,0 1-1 0 0,0-1 1 0 0,-1 1 0 0 0,0-1 0 0 0,1 1 0 0 0,-2-1 0 0 0,1 1 0 0 0,-1 0 0 0 0,1 0 0 0 0,-2 0 0 0 0,1 1 0 0 0,0-1-1 0 0,-1 1 1 0 0,0 0 0 0 0,0-1 0 0 0,0 2 0 0 0,0-1 0 0 0,-1 0 0 0 0,0 1 0 0 0,1 0 0 0 0,-8-3 0 0 0,6 4-117 0 0,0 0 0 0 0,0 0 1 0 0,-1 0-1 0 0,1 1 0 0 0,-1 0 1 0 0,1 1-1 0 0,-1-1 0 0 0,0 1 1 0 0,1 0-1 0 0,-1 1 0 0 0,1 0 0 0 0,-1 0 1 0 0,1 0-1 0 0,-1 1 0 0 0,1 0 1 0 0,0 0-1 0 0,0 1 0 0 0,0-1 1 0 0,0 1-1 0 0,0 1 0 0 0,-9 5 1 0 0,1 2-5 0 0,-1 1 0 0 0,2 0 1 0 0,0 0-1 0 0,0 1 1 0 0,1 1-1 0 0,1 0 0 0 0,0 1 1 0 0,-11 20-1 0 0,17-26-45 0 0,-1 1 0 0 0,2 1 0 0 0,0-1-1 0 0,0 0 1 0 0,1 1 0 0 0,0 0 0 0 0,0 0 0 0 0,1 0 0 0 0,1 0 0 0 0,0 0-1 0 0,1 0 1 0 0,0 0 0 0 0,0 0 0 0 0,4 18 0 0 0,-3-25-25 0 0,0 0 1 0 0,1 0-1 0 0,0 0 1 0 0,-1 0-1 0 0,1-1 0 0 0,1 1 1 0 0,-1 0-1 0 0,0-1 1 0 0,1 0-1 0 0,0 0 1 0 0,0 1-1 0 0,0-1 1 0 0,0-1-1 0 0,0 1 0 0 0,0 0 1 0 0,1-1-1 0 0,-1 0 1 0 0,1 0-1 0 0,0 0 1 0 0,0 0-1 0 0,0-1 1 0 0,0 1-1 0 0,0-1 1 0 0,0 0-1 0 0,0 0 0 0 0,0 0 1 0 0,0-1-1 0 0,1 0 1 0 0,-1 0-1 0 0,6 0 1 0 0,7 0-45 0 0,-1-1 0 0 0,0-1 1 0 0,1 0-1 0 0,-1-1 0 0 0,0-1 0 0 0,26-10 1 0 0,-15 1 3 0 0,0 0-1 0 0,-1-2 1 0 0,-1-1 0 0 0,0-2 0 0 0,-1 0 0 0 0,-1-1 0 0 0,-1-1 0 0 0,27-32 0 0 0,-49 52 40 0 0,0-1 0 0 0,0 1 1 0 0,1-1-1 0 0,-1 1 0 0 0,0 0 0 0 0,1-1 1 0 0,-1 1-1 0 0,1-1 0 0 0,-1 1 1 0 0,1 0-1 0 0,-1-1 0 0 0,1 1 1 0 0,-1 0-1 0 0,1 0 0 0 0,-1-1 0 0 0,1 1 1 0 0,-1 0-1 0 0,1 0 0 0 0,-1 0 1 0 0,1 0-1 0 0,-1 0 0 0 0,1 0 1 0 0,-1 0-1 0 0,1 0 0 0 0,0 0 1 0 0,-1 0-1 0 0,1 0 0 0 0,-1 0 0 0 0,1 0 1 0 0,0 0-1 0 0,9 16 54 0 0,-3 38-13 0 0,-5-41-27 0 0,0-2-7 0 0,0 0 0 0 0,1-1 0 0 0,0 1-1 0 0,0-1 1 0 0,1 0 0 0 0,1 0-1 0 0,0 0 1 0 0,0-1 0 0 0,1 0 0 0 0,0 0-1 0 0,1 0 1 0 0,10 10 0 0 0,-14-15-9 0 0,0-1 1 0 0,1-1-1 0 0,0 1 1 0 0,0 0-1 0 0,0-1 1 0 0,0 0-1 0 0,0 0 0 0 0,0 0 1 0 0,1 0-1 0 0,-1-1 1 0 0,0 0-1 0 0,1 0 1 0 0,0 0-1 0 0,-1 0 1 0 0,1-1-1 0 0,-1 1 1 0 0,1-1-1 0 0,0 0 1 0 0,-1-1-1 0 0,1 1 1 0 0,-1-1-1 0 0,1 0 1 0 0,-1 0-1 0 0,1-1 1 0 0,-1 1-1 0 0,0-1 0 0 0,1 0 1 0 0,-1 0-1 0 0,0 0 1 0 0,7-6-1 0 0,2-1 0 0 0,0-2-1 0 0,-1 1 0 0 0,-1-2 1 0 0,1 1-1 0 0,-2-2 1 0 0,0 1-1 0 0,0-1 0 0 0,-2-1 1 0 0,1 0-1 0 0,-2 0 0 0 0,0 0 1 0 0,0-1-1 0 0,5-20 1 0 0,-2 3 16 0 0,-2 0 1 0 0,-1-1-1 0 0,-1 0 1 0 0,-2 0-1 0 0,0-47 1 0 0,-4 63 171 0 0,-1 0-1 0 0,-1 1 1 0 0,0-1 0 0 0,-1 1-1 0 0,-1-1 1 0 0,0 1 0 0 0,-2 0 0 0 0,1 0-1 0 0,-2 1 1 0 0,0 0 0 0 0,-12-18-1 0 0,19 32-157 0 0,-1 0 0 0 0,0-1 0 0 0,1 1-1 0 0,-1 0 1 0 0,0-1 0 0 0,0 1 0 0 0,0 0 0 0 0,0 0-1 0 0,0 0 1 0 0,0 0 0 0 0,0 0 0 0 0,0 0 0 0 0,-1 0-1 0 0,1 0 1 0 0,0 1 0 0 0,-1-1 0 0 0,1 0 0 0 0,0 1-1 0 0,-1-1 1 0 0,1 1 0 0 0,-1-1 0 0 0,1 1 0 0 0,-1 0-1 0 0,1 0 1 0 0,-1-1 0 0 0,1 1 0 0 0,-1 0 0 0 0,1 0-1 0 0,-1 1 1 0 0,1-1 0 0 0,-1 0 0 0 0,1 0 0 0 0,-1 1-1 0 0,1-1 1 0 0,-1 1 0 0 0,1-1 0 0 0,0 1 0 0 0,-1 0-1 0 0,1 0 1 0 0,0-1 0 0 0,-1 1 0 0 0,1 0 0 0 0,0 0-1 0 0,0 0 1 0 0,0 0 0 0 0,0 0 0 0 0,-1 2 0 0 0,-5 4 33 0 0,1 0 0 0 0,1 1 0 0 0,-1 0 1 0 0,1 0-1 0 0,0 0 0 0 0,-4 11 0 0 0,-1 5 7 0 0,2 0-1 0 0,1 0 1 0 0,1 1-1 0 0,0 0 1 0 0,2 0-1 0 0,1 0 1 0 0,2 1-1 0 0,0-1 1 0 0,1 1-1 0 0,6 39 1 0 0,-1-37-162 0 0,0 0 0 0 0,2 0-1 0 0,1-1 1 0 0,1 0 0 0 0,1 0 0 0 0,2-1 0 0 0,0-1 0 0 0,2 0 0 0 0,20 28-1 0 0,-24-39-441 0 0,44 54-856 0 0,-21-40-1706 0 0,-29-26 2222 0 0,-1 0 1 0 0,1 0-1 0 0,-1-1 0 0 0,1 1 0 0 0,0-1 1 0 0,0 1-1 0 0,6 0 0 0 0,10-1-1590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37.3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10 159 568 0 0,'-6'-26'1192'0'0,"4"8"-120"0"0,1 0-112 0 0,1 4-96 0 0,5 1-96 0 0,7 1-103 0 0,8-2-157 0 0,6 1-136 0 0,2 4-180 0 0,11 0-212 0 0,3 4-172 0 0,3 0-260 0 0,-15 3-1717 0 0,2 2 721 0 0,9 4 488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38.0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116 539 1100 0 0,'-1'-3'189'0'0,"-14"-15"2089"0"0,2 0 1 0 0,-19-34-1 0 0,27 41-1952 0 0,0 0 0 0 0,1-1-1 0 0,1 1 1 0 0,-3-15 0 0 0,1-7 349 0 0,0-66 0 0 0,5 69 77 0 0,-1 0 0 0 0,-11-58 0 0 0,3 58 569 0 0,9 47-325 0 0,11 55-466 0 0,2-20-374 0 0,1 0-1 0 0,30 69 1 0 0,-31-91-126 0 0,1-1-1 0 0,1-1 1 0 0,2 0 0 0 0,1-1 0 0 0,26 30 0 0 0,-36-48-69 0 0,1 0 1 0 0,0-1 0 0 0,0 1-1 0 0,1-2 1 0 0,0 1 0 0 0,0-2 0 0 0,1 1-1 0 0,0-1 1 0 0,0-1 0 0 0,0 0 0 0 0,1-1-1 0 0,0 0 1 0 0,22 5 0 0 0,-26-8 6 0 0,1 0 1 0 0,0-1 0 0 0,-1 0-1 0 0,1 0 1 0 0,0-1-1 0 0,-1 0 1 0 0,1 0 0 0 0,-1-1-1 0 0,0 0 1 0 0,1-1 0 0 0,-1 0-1 0 0,0 0 1 0 0,0-1-1 0 0,-1 0 1 0 0,1 0 0 0 0,-1-1-1 0 0,0 0 1 0 0,0 0 0 0 0,0 0-1 0 0,7-9 1 0 0,1-4 2 0 0,0 0 0 0 0,-2 0 0 0 0,0-1 0 0 0,-1-1 0 0 0,-1 0 1 0 0,-1-1-1 0 0,-1 0 0 0 0,12-40 0 0 0,-14 36 105 0 0,-1 1 0 0 0,-1-1 1 0 0,-2-1-1 0 0,0 1 0 0 0,-1 0 0 0 0,-2-1 1 0 0,-4-42-1 0 0,1 47 474 0 0,-1-1 0 0 0,-1 2 0 0 0,-1-1 0 0 0,-1 0 1 0 0,-15-29-1 0 0,22 50-352 0 0,-2 3-19 0 0,-16 24-12 0 0,2 0 0 0 0,1 1 0 0 0,1 1 0 0 0,1 1 0 0 0,-11 40 0 0 0,17-45-194 0 0,1 0-1 0 0,1 1 0 0 0,1-1 1 0 0,1 1-1 0 0,1 0 1 0 0,2 0-1 0 0,3 33 1 0 0,-3-57 9 0 0,0 0 1 0 0,0 0-1 0 0,0-1 1 0 0,1 1-1 0 0,-1 0 1 0 0,0 0 0 0 0,1-1-1 0 0,-1 1 1 0 0,1-1-1 0 0,0 1 1 0 0,0 0 0 0 0,-1-1-1 0 0,1 1 1 0 0,0-1-1 0 0,0 1 1 0 0,1-1-1 0 0,-1 0 1 0 0,0 0 0 0 0,0 1-1 0 0,1-1 1 0 0,-1 0-1 0 0,0 0 1 0 0,1 0 0 0 0,-1 0-1 0 0,1 0 1 0 0,-1-1-1 0 0,1 1 1 0 0,0 0-1 0 0,-1-1 1 0 0,1 1 0 0 0,0-1-1 0 0,-1 0 1 0 0,1 1-1 0 0,0-1 1 0 0,0 0 0 0 0,0 0-1 0 0,-1 0 1 0 0,1 0-1 0 0,0 0 1 0 0,-1-1-1 0 0,1 1 1 0 0,0 0 0 0 0,0-1-1 0 0,-1 0 1 0 0,1 1-1 0 0,-1-1 1 0 0,1 0 0 0 0,2-1-1 0 0,12-5-41 0 0,0-2 0 0 0,0 1 0 0 0,27-22 1 0 0,-25 17-26 0 0,51-37-66 0 0,-50 34 93 0 0,1 1-1 0 0,0 1 0 0 0,1 1 0 0 0,0 1 0 0 0,38-15 0 0 0,-53 25 47 0 0,1 1 1 0 0,-1 0-1 0 0,0 0 0 0 0,0 1 0 0 0,0 0 1 0 0,0 0-1 0 0,1 0 0 0 0,-1 1 0 0 0,0-1 1 0 0,0 2-1 0 0,0-1 0 0 0,0 1 1 0 0,0 0-1 0 0,0 0 0 0 0,0 0 0 0 0,-1 1 1 0 0,1 0-1 0 0,-1 0 0 0 0,0 1 0 0 0,0-1 1 0 0,0 1-1 0 0,0 0 0 0 0,-1 0 0 0 0,1 1 1 0 0,-1-1-1 0 0,5 8 0 0 0,10 13 0 0 0,-2 0 0 0 0,-1 1 0 0 0,25 55 1 0 0,-36-72 11 0 0,0 2-4 0 0,1 0-1 0 0,1 0 1 0 0,0-1 0 0 0,0 0-1 0 0,1 0 1 0 0,0 0 0 0 0,0-1-1 0 0,1 0 1 0 0,1-1-1 0 0,-1 0 1 0 0,1-1 0 0 0,18 11-1 0 0,-20-14 6 0 0,0-1 0 0 0,1 1 0 0 0,-1-1 1 0 0,1-1-1 0 0,0 0 0 0 0,0 0 0 0 0,0 0 0 0 0,0-1 0 0 0,0-1 0 0 0,0 1 0 0 0,0-2 0 0 0,0 1 0 0 0,0-1 0 0 0,0-1 0 0 0,0 1 0 0 0,0-1 0 0 0,0-1 0 0 0,10-4 0 0 0,2-2 0 0 0,0-1-1 0 0,-1-1 1 0 0,0-1 0 0 0,-1 0-1 0 0,-1-2 1 0 0,1 0-1 0 0,-2-1 1 0 0,27-30-1 0 0,-33 32-6 0 0,-1 1 0 0 0,0-1 1 0 0,-1-1-1 0 0,0 0 0 0 0,-2 0 0 0 0,1-1 0 0 0,-2 0 0 0 0,0 0 0 0 0,-1 0 0 0 0,0-1 0 0 0,-1 0 0 0 0,-1 0 0 0 0,2-21 0 0 0,-4 33 10 0 0,-1 1 1 0 0,0-1-1 0 0,0 1 1 0 0,0-1-1 0 0,0 1 0 0 0,0-1 1 0 0,-1 1-1 0 0,1-1 1 0 0,-1 1-1 0 0,0-1 1 0 0,0 1-1 0 0,-1 0 0 0 0,1-1 1 0 0,-1 1-1 0 0,1 0 1 0 0,-1 0-1 0 0,0 0 0 0 0,0 0 1 0 0,0 0-1 0 0,-1 1 1 0 0,1-1-1 0 0,-1 1 0 0 0,1-1 1 0 0,-1 1-1 0 0,0 0 1 0 0,0 0-1 0 0,0 0 1 0 0,0 0-1 0 0,0 1 0 0 0,0-1 1 0 0,-1 1-1 0 0,1 0 1 0 0,0 0-1 0 0,-1 0 0 0 0,1 0 1 0 0,-1 1-1 0 0,-5-1 1 0 0,4 1 9 0 0,-1 0 0 0 0,0 1 0 0 0,0-1 1 0 0,0 1-1 0 0,0 1 0 0 0,1-1 0 0 0,-1 1 1 0 0,0 0-1 0 0,1 0 0 0 0,0 1 1 0 0,-1-1-1 0 0,1 1 0 0 0,0 0 0 0 0,0 1 1 0 0,1-1-1 0 0,-1 1 0 0 0,1 0 0 0 0,-1 0 1 0 0,1 1-1 0 0,1-1 0 0 0,-1 1 0 0 0,-4 6 1 0 0,4-2-4 0 0,-1-1 0 0 0,1 0 0 0 0,1 1 0 0 0,0 0 0 0 0,0 0 0 0 0,0 0 0 0 0,1 0 0 0 0,1 0 0 0 0,0 1 0 0 0,0-1 0 0 0,0 0 0 0 0,1 1 0 0 0,1-1 0 0 0,0 1 0 0 0,0-1 0 0 0,1 0 0 0 0,0 0-1 0 0,0 0 1 0 0,1 0 0 0 0,0 0 0 0 0,1 0 0 0 0,0-1 0 0 0,0 1 0 0 0,1-1 0 0 0,6 8 0 0 0,-1-3-100 0 0,0-1-1 0 0,0 0 0 0 0,1-1 0 0 0,1 0 0 0 0,0-1 0 0 0,1 0 1 0 0,0-1-1 0 0,0 0 0 0 0,1-1 0 0 0,0-1 0 0 0,0 0 0 0 0,1-1 1 0 0,0 0-1 0 0,17 4 0 0 0,-7-4-682 0 0,0-1 0 0 0,1-1-1 0 0,39 1 1 0 0,-52-5-633 0 0,0-1-1 0 0,0 0 1 0 0,-1-1 0 0 0,1 0-1 0 0,16-6 1 0 0,-2-4-858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38.4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157 63 1280 0 0,'-53'-9'1564'0'0,"11"-4"-136"0"0,14 10-139 0 0,9-2-185 0 0,7 3-256 0 0,10 2-172 0 0,2 0-204 0 0,0 0-292 0 0,53-6-352 0 0,-3 3-452 0 0,11-2-2061 0 0,16-3 893 0 0,-1 0 600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39.4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1 707 704 0 0,'0'0'1012'0'0,"0"0"-78"0"0,0 0-86 0 0,31 22 1828 0 0,-7-15-2224 0 0,0-1 0 0 0,0-1 0 0 0,1 0 0 0 0,-1-2 0 0 0,1-1 0 0 0,43-2 0 0 0,-58-1-394 0 0,1 0 0 0 0,-1 0 0 0 0,0-1 0 0 0,1 0 0 0 0,-1 0 0 0 0,0-2 0 0 0,0 1 0 0 0,-1-1 0 0 0,1 0 0 0 0,-1-1 0 0 0,0 0 0 0 0,0-1 0 0 0,0 0 0 0 0,-1 0 0 0 0,0-1 0 0 0,0 0 0 0 0,-1 0 0 0 0,0-1 0 0 0,0 0 0 0 0,-1 0 0 0 0,0-1 0 0 0,0 1 0 0 0,8-18 0 0 0,-8 14 26 0 0,-1 1 0 0 0,0-2-1 0 0,-1 1 1 0 0,-1 0 0 0 0,1-1 0 0 0,-2 0-1 0 0,0 0 1 0 0,0 0 0 0 0,-2 0 0 0 0,1 0 0 0 0,-1 0-1 0 0,-1 0 1 0 0,-1 0 0 0 0,0 0 0 0 0,0 0-1 0 0,-1 1 1 0 0,-1-1 0 0 0,-8-19 0 0 0,11 28-6 0 0,-1 0 0 0 0,0 0 0 0 0,0 0 0 0 0,0 1 0 0 0,0-1 0 0 0,-1 1 0 0 0,1-1 0 0 0,-1 1 0 0 0,0 0 0 0 0,0 0 0 0 0,0 0 0 0 0,0 0 0 0 0,0 1 0 0 0,-1-1 0 0 0,1 1 0 0 0,-1 0 0 0 0,0 0 0 0 0,0 0 0 0 0,0 0 1 0 0,1 1-1 0 0,-2 0 0 0 0,1 0 0 0 0,0 0 0 0 0,0 0 0 0 0,0 0 0 0 0,0 1 0 0 0,-1 0 0 0 0,1 0 0 0 0,0 0 0 0 0,0 0 0 0 0,0 1 0 0 0,-1-1 0 0 0,-6 3 0 0 0,4 0-23 0 0,-1 0 1 0 0,1 1-1 0 0,-1 0 1 0 0,1 0-1 0 0,0 1 1 0 0,0 0-1 0 0,1 0 1 0 0,-1 0-1 0 0,1 1 0 0 0,1 0 1 0 0,-1 0-1 0 0,1 0 1 0 0,0 1-1 0 0,0 0 1 0 0,1 0-1 0 0,-5 9 0 0 0,2 0-6 0 0,0 1-1 0 0,1 0 0 0 0,1 1 0 0 0,0-1 0 0 0,1 1 0 0 0,1 0 0 0 0,1 0 0 0 0,1 0 0 0 0,0 1 0 0 0,1-1 0 0 0,1 0 0 0 0,1 0 0 0 0,7 33 0 0 0,-6-40-77 0 0,1 1 0 0 0,0-1 0 0 0,0 0 0 0 0,1-1 0 0 0,0 1 0 0 0,1-1 0 0 0,0 0-1 0 0,1 0 1 0 0,0-1 0 0 0,1 0 0 0 0,0 0 0 0 0,0-1 0 0 0,1 0 0 0 0,-1 0 0 0 0,2-1 0 0 0,-1 0 0 0 0,1-1 0 0 0,0 0 0 0 0,1-1 0 0 0,-1 1 0 0 0,1-2 0 0 0,13 4-1 0 0,-11-4-12 0 0,-1-2-1 0 0,0 0 1 0 0,1 0-1 0 0,-1-1 0 0 0,1 0 1 0 0,-1-1-1 0 0,1-1 0 0 0,-1 0 1 0 0,1-1-1 0 0,-1 0 1 0 0,0-1-1 0 0,1 0 0 0 0,-1-1 1 0 0,-1 0-1 0 0,1-1 0 0 0,-1 0 1 0 0,1-1-1 0 0,-2 0 0 0 0,16-12 1 0 0,13-12-16 0 0,-3-2 0 0 0,0-2 0 0 0,53-66 0 0 0,-18 21 262 0 0,-64 71-165 0 0,0 2 0 0 0,0-1 0 0 0,0 1 0 0 0,1 0 0 0 0,0 1 0 0 0,0 0 0 0 0,1 0 0 0 0,-1 1 0 0 0,18-6 0 0 0,-23 9-32 0 0,-1 0 0 0 0,1 1-1 0 0,0-1 1 0 0,-1 1 0 0 0,1 0 0 0 0,0 0 0 0 0,0 0 0 0 0,-1 0-1 0 0,1 0 1 0 0,0 1 0 0 0,0-1 0 0 0,-1 1 0 0 0,1 0 0 0 0,0 0-1 0 0,-1 0 1 0 0,1 0 0 0 0,-1 0 0 0 0,1 0 0 0 0,-1 1 0 0 0,0-1-1 0 0,0 1 1 0 0,1 0 0 0 0,-1 0 0 0 0,0-1 0 0 0,-1 1 0 0 0,1 1-1 0 0,0-1 1 0 0,0 0 0 0 0,-1 0 0 0 0,1 1 0 0 0,-1-1 0 0 0,0 1-1 0 0,0-1 1 0 0,0 1 0 0 0,0-1 0 0 0,0 1 0 0 0,0 0 0 0 0,-1 2-1 0 0,8 26 24 0 0,-2 1-1 0 0,-1-1 1 0 0,0 38 0 0 0,1 1-37 0 0,-7-70 7 0 0,1 0 0 0 0,0 1 0 0 0,0-1-1 0 0,0 0 1 0 0,0 0 0 0 0,0 1 0 0 0,0-1-1 0 0,0 0 1 0 0,0 0 0 0 0,0 1 0 0 0,0-1-1 0 0,0 0 1 0 0,0 0 0 0 0,0 0 0 0 0,0 1-1 0 0,0-1 1 0 0,0 0 0 0 0,0 0 0 0 0,0 1-1 0 0,1-1 1 0 0,-1 0 0 0 0,0 0 0 0 0,0 0-1 0 0,0 1 1 0 0,0-1 0 0 0,0 0 0 0 0,0 0-1 0 0,1 0 1 0 0,-1 1 0 0 0,0-1-1 0 0,0 0 1 0 0,0 0 0 0 0,1 0 0 0 0,-1 0-1 0 0,0 0 1 0 0,0 0 0 0 0,0 1 0 0 0,1-1-1 0 0,-1 0 1 0 0,0 0 0 0 0,0 0 0 0 0,1 0-1 0 0,-1 0 1 0 0,0 0 0 0 0,0 0 0 0 0,1 0-1 0 0,-1 0 1 0 0,0 0 0 0 0,0 0 0 0 0,1 0-1 0 0,-1 0 1 0 0,0 0 0 0 0,0 0 0 0 0,0 0-1 0 0,1-1 1 0 0,-1 1 0 0 0,0 0 0 0 0,0 0-1 0 0,0 0 1 0 0,1 0 0 0 0,-1 0 0 0 0,0 0-1 0 0,0-1 1 0 0,0 1 0 0 0,1 0-1 0 0,-1-1 1 0 0,18-23 13 0 0,15-40 24 0 0,-32 63-37 0 0,13-29 5 0 0,1 0-1 0 0,1 2 0 0 0,2 0 1 0 0,1 1-1 0 0,38-42 1 0 0,-47 59 2 0 0,0 0 0 0 0,0 1 0 0 0,1 1 1 0 0,0 0-1 0 0,1 1 0 0 0,0 0 0 0 0,0 0 0 0 0,0 1 1 0 0,1 1-1 0 0,0 0 0 0 0,0 1 0 0 0,0 0 1 0 0,1 1-1 0 0,-1 1 0 0 0,1 0 0 0 0,22 0 0 0 0,-26 2 5 0 0,-1 2-1 0 0,1-1 0 0 0,0 1 0 0 0,-1 0 0 0 0,0 1 1 0 0,0 0-1 0 0,0 1 0 0 0,0 0 0 0 0,0 0 0 0 0,-1 1 0 0 0,15 10 1 0 0,-7-3 2 0 0,0 1 1 0 0,-1 1-1 0 0,-1 0 1 0 0,21 26-1 0 0,-19-19-58 0 0,0-1 1 0 0,1 0-1 0 0,1-2 0 0 0,1 0 0 0 0,42 30 1 0 0,-54-43-18 0 0,0-1-1 0 0,0 0 1 0 0,1 0 0 0 0,0-1 0 0 0,0 0 0 0 0,0-1-1 0 0,0 1 1 0 0,0-1 0 0 0,0-1 0 0 0,1 0 0 0 0,-1 0 0 0 0,0 0-1 0 0,1-1 1 0 0,-1-1 0 0 0,0 1 0 0 0,1-1 0 0 0,-1-1 0 0 0,0 1-1 0 0,1-1 1 0 0,-1-1 0 0 0,0 0 0 0 0,9-4 0 0 0,-8 2 9 0 0,0 0 1 0 0,-1-1 0 0 0,1 0-1 0 0,-1 0 1 0 0,-1-1 0 0 0,1 0-1 0 0,-1 0 1 0 0,0-1 0 0 0,-1 0-1 0 0,0 0 1 0 0,0 0 0 0 0,0-1-1 0 0,-1 0 1 0 0,-1 0 0 0 0,0-1-1 0 0,0 1 1 0 0,3-13 0 0 0,-5 15 59 0 0,0 0 0 0 0,0 0 0 0 0,-1-1 0 0 0,0 1 1 0 0,-1-1-1 0 0,0 1 0 0 0,0-1 0 0 0,0 1 0 0 0,-1-1 0 0 0,0 1 0 0 0,0 0 1 0 0,-1-1-1 0 0,0 1 0 0 0,0 0 0 0 0,-1 0 0 0 0,0 0 0 0 0,0 0 1 0 0,-1 1-1 0 0,0-1 0 0 0,0 1 0 0 0,0 0 0 0 0,-1 0 0 0 0,0 0 0 0 0,-5-4 1 0 0,1 2 67 0 0,0 1 1 0 0,-1 1-1 0 0,0 0 1 0 0,0 0 0 0 0,0 1-1 0 0,0 0 1 0 0,-1 1 0 0 0,0 0-1 0 0,0 0 1 0 0,0 1 0 0 0,-1 1-1 0 0,1 0 1 0 0,0 1-1 0 0,-1 0 1 0 0,1 0 0 0 0,-1 1-1 0 0,-15 3 1 0 0,17-2-33 0 0,-1 1 0 0 0,1 0 0 0 0,0 0 0 0 0,0 1 0 0 0,1 1 0 0 0,-1 0 0 0 0,1 0 0 0 0,0 0 0 0 0,0 1 0 0 0,0 1 0 0 0,0 0 0 0 0,1 0 0 0 0,0 0 0 0 0,0 1 0 0 0,1 1 0 0 0,0-1 0 0 0,0 1 0 0 0,1 0-1 0 0,-10 16 1 0 0,10-13-15 0 0,0 0 0 0 0,1 1 0 0 0,0 0-1 0 0,1 0 1 0 0,0 0 0 0 0,1 0-1 0 0,1 1 1 0 0,0-1 0 0 0,-1 16 0 0 0,3-21-28 0 0,0-1 1 0 0,1 0 0 0 0,-1 0 0 0 0,1 0 0 0 0,1 0 0 0 0,-1 0 0 0 0,1 0 0 0 0,0 0 0 0 0,0-1 0 0 0,1 1 0 0 0,-1-1 0 0 0,1 1 0 0 0,1-1 0 0 0,-1 0 0 0 0,1 0 0 0 0,0 0 0 0 0,0-1 0 0 0,0 1 0 0 0,1-1 0 0 0,-1 0 0 0 0,8 5 0 0 0,-5-4-15 0 0,1 0 1 0 0,0-1 0 0 0,1 1 0 0 0,-1-2 0 0 0,1 1 0 0 0,0-1 0 0 0,0 0 0 0 0,0-1 0 0 0,0 0-1 0 0,0 0 1 0 0,0-1 0 0 0,0 0 0 0 0,1-1 0 0 0,10-1 0 0 0,-6-1 3 0 0,-1 0-1 0 0,0-1 1 0 0,0 0 0 0 0,0-1-1 0 0,-1-1 1 0 0,1 0 0 0 0,-1-1 0 0 0,0 0-1 0 0,12-9 1 0 0,-3 0 2 0 0,0-1-1 0 0,-1-1 1 0 0,0-1 0 0 0,-2-1 0 0 0,0-1 0 0 0,-1 0-1 0 0,-1-1 1 0 0,-1-1 0 0 0,20-37 0 0 0,-6-8 734 0 0,-3-1 1 0 0,-3-2-1 0 0,21-103 0 0 0,-44 172-718 0 0,10-34 1311 0 0,-5 30-631 0 0,0 21-496 0 0,6 172 337 0 0,52 196-1333 0 0,-55-341-239 0 0,27 106-438 0 0,-5-80-1967 0 0,-25-61 2111 0 0,0 1 1 0 0,0-1-1 0 0,1 0 0 0 0,1-1 1 0 0,7 9-1 0 0,7 2-1099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40.2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246 513 208 0 0,'-3'-7'422'0'0,"-1"0"0"0"0,0 1 0 0 0,0-1 0 0 0,-1 1-1 0 0,0 0 1 0 0,0 0 0 0 0,0 1 0 0 0,-1 0 0 0 0,0 0 0 0 0,0 0 0 0 0,0 0 0 0 0,0 1 0 0 0,-9-4 0 0 0,12 6-272 0 0,-1 1 1 0 0,-1-1 0 0 0,1 1 0 0 0,0 0 0 0 0,0 0 0 0 0,0 1 0 0 0,-1-1 0 0 0,1 1 0 0 0,0 0 0 0 0,0 0 0 0 0,-1 0 0 0 0,1 1 0 0 0,0 0 0 0 0,0 0 0 0 0,-1 0 0 0 0,1 0 0 0 0,0 0 0 0 0,0 1 0 0 0,0 0 0 0 0,1 0 0 0 0,-1 0 0 0 0,0 0 0 0 0,1 0 0 0 0,-1 1 0 0 0,-3 3 0 0 0,1 0-39 0 0,0 1 1 0 0,1-1-1 0 0,0 1 1 0 0,0-1 0 0 0,1 2-1 0 0,0-1 1 0 0,0 0-1 0 0,1 1 1 0 0,0 0 0 0 0,0-1-1 0 0,1 1 1 0 0,0 0-1 0 0,0 0 1 0 0,1 1 0 0 0,0-1-1 0 0,0 0 1 0 0,1 1-1 0 0,0-1 1 0 0,0 0 0 0 0,1 0-1 0 0,0 1 1 0 0,1-1 0 0 0,3 12-1 0 0,-2-9-72 0 0,0 0-1 0 0,0-1 1 0 0,1 1-1 0 0,1-1 1 0 0,-1 0 0 0 0,1-1-1 0 0,1 1 1 0 0,0-1-1 0 0,1 0 1 0 0,-1 0-1 0 0,2-1 1 0 0,-1 0 0 0 0,1 0-1 0 0,0-1 1 0 0,1 0-1 0 0,-1 0 1 0 0,15 7 0 0 0,-12-9-53 0 0,0-1 0 0 0,0-1 0 0 0,1 0 0 0 0,-1 0 0 0 0,1-1 0 0 0,0 0 0 0 0,-1-1 0 0 0,1-1 0 0 0,0 0 0 0 0,0 0 0 0 0,0-1 0 0 0,-1-1 0 0 0,1 0 0 0 0,0-1 0 0 0,-1 0 0 0 0,0 0 0 0 0,12-6 0 0 0,-14 5-7 0 0,1-1 1 0 0,-1 1-1 0 0,-1-1 1 0 0,1-1-1 0 0,-1 0 0 0 0,0 0 1 0 0,0-1-1 0 0,-1 0 1 0 0,0 0-1 0 0,0 0 0 0 0,-1-1 1 0 0,0 0-1 0 0,0-1 0 0 0,-1 1 1 0 0,0-1-1 0 0,0 0 1 0 0,-1 0-1 0 0,0-1 0 0 0,-1 1 1 0 0,4-15-1 0 0,-6 17 53 0 0,0-1 0 0 0,-1 0 0 0 0,0 0 0 0 0,0 0 0 0 0,-1 1-1 0 0,0-1 1 0 0,0 0 0 0 0,0 0 0 0 0,-1 1 0 0 0,0-1 0 0 0,-1 1 0 0 0,0 0 0 0 0,0-1-1 0 0,-1 1 1 0 0,1 1 0 0 0,-2-1 0 0 0,1 0 0 0 0,-1 1 0 0 0,0 0 0 0 0,0 0 0 0 0,0 1-1 0 0,-1-1 1 0 0,0 1 0 0 0,0 0 0 0 0,0 1 0 0 0,-1-1 0 0 0,1 1 0 0 0,-1 1 0 0 0,0-1 0 0 0,-1 1-1 0 0,-9-3 1 0 0,16 5-24 0 0,-1 1 0 0 0,1-1 0 0 0,-1 1 0 0 0,0 0 0 0 0,1-1 0 0 0,-1 1 0 0 0,1 0 0 0 0,-1 0 0 0 0,0 0 0 0 0,1 0 0 0 0,-1 0 1 0 0,0 0-1 0 0,1 0 0 0 0,-1 1 0 0 0,1-1 0 0 0,-1 1 0 0 0,1-1 0 0 0,-1 1 0 0 0,1 0 0 0 0,-1-1 0 0 0,1 1 0 0 0,-1 0 0 0 0,1 0 0 0 0,0 0 0 0 0,-1 0 0 0 0,1 0 0 0 0,0 0 0 0 0,0 0 0 0 0,0 1 0 0 0,-2 2 0 0 0,3-3-5 0 0,-1 0 0 0 0,1 0 0 0 0,0 1 0 0 0,-1-1 0 0 0,1 0 0 0 0,0 1 0 0 0,0-1 0 0 0,0 0 0 0 0,0 1 0 0 0,0-1 0 0 0,0 0 0 0 0,0 0 0 0 0,0 1 0 0 0,1-1 0 0 0,-1 0 0 0 0,1 1 0 0 0,-1-1 0 0 0,1 0 0 0 0,-1 0 0 0 0,1 0 0 0 0,-1 1 0 0 0,1-1 0 0 0,0 0 0 0 0,0 0 0 0 0,0 0 0 0 0,0 0 0 0 0,-1 0 0 0 0,1 0 0 0 0,1-1 0 0 0,-1 1 0 0 0,0 0 0 0 0,0 0 0 0 0,0-1 0 0 0,0 1 0 0 0,0-1 0 0 0,1 1 0 0 0,-1-1 0 0 0,0 1 0 0 0,2-1 0 0 0,8 4 5 0 0,0-1-1 0 0,1 0 0 0 0,-1-1 0 0 0,1-1 1 0 0,-1 0-1 0 0,1 0 0 0 0,-1-1 1 0 0,1 0-1 0 0,0-1 0 0 0,-1-1 1 0 0,1 0-1 0 0,-1 0 0 0 0,0-1 0 0 0,20-8 1 0 0,-13 4-2 0 0,-1-1 1 0 0,1 0-1 0 0,-2-2 1 0 0,1 0 0 0 0,-1 0-1 0 0,-1-2 1 0 0,0 0-1 0 0,16-17 1 0 0,-15 11 18 0 0,-1-1 0 0 0,0 0 0 0 0,-2-1 1 0 0,0-1-1 0 0,-2 0 0 0 0,17-42 0 0 0,-14 24 735 0 0,-3 0 1 0 0,-1 0-1 0 0,6-51 0 0 0,-56 438 1019 0 0,34-246-1631 0 0,10 161-1 0 0,1-197-126 0 0,2 29 63 0 0,28 137 0 0 0,46 170 21 0 0,-79-394-105 0 0,-1-1 0 0 0,0 0 0 0 0,0 1 0 0 0,-1-1 0 0 0,0 1 0 0 0,0-1 0 0 0,-1 1 0 0 0,0-1 0 0 0,0 0 0 0 0,0 1 0 0 0,-1-1 0 0 0,-1 0 0 0 0,-4 12 0 0 0,4-14 0 0 0,0-1-1 0 0,-1 1 1 0 0,0-1 0 0 0,1 0 0 0 0,-1 0 0 0 0,-1 0 0 0 0,1 0 0 0 0,0-1 0 0 0,-1 1 0 0 0,0-1 0 0 0,0-1 0 0 0,0 1-1 0 0,0-1 1 0 0,0 1 0 0 0,0-1 0 0 0,-1-1 0 0 0,1 1 0 0 0,-9 0 0 0 0,-7 2 5 0 0,-1 0 0 0 0,0-2 0 0 0,0-1 0 0 0,0-1 0 0 0,-31-3 0 0 0,39 1 17 0 0,-1 0 1 0 0,1-1-1 0 0,0-1 1 0 0,0 0 0 0 0,0-1-1 0 0,1-1 1 0 0,-1 0-1 0 0,2 0 1 0 0,-17-12-1 0 0,26 17-17 0 0,0-1-1 0 0,1 0 1 0 0,-1 0 0 0 0,1 0-1 0 0,-1 0 1 0 0,1 0-1 0 0,0-1 1 0 0,0 1-1 0 0,0-1 1 0 0,0 1 0 0 0,0-1-1 0 0,1 0 1 0 0,-1 0-1 0 0,1 1 1 0 0,0-1 0 0 0,-1 0-1 0 0,1 0 1 0 0,1-1-1 0 0,-1 1 1 0 0,0 0 0 0 0,1 0-1 0 0,0 0 1 0 0,0 0-1 0 0,0-1 1 0 0,0 1-1 0 0,0 0 1 0 0,0 0 0 0 0,1 0-1 0 0,0 0 1 0 0,-1 0-1 0 0,1-1 1 0 0,0 1 0 0 0,1 1-1 0 0,-1-1 1 0 0,0 0-1 0 0,1 0 1 0 0,0 0-1 0 0,0 1 1 0 0,0-1 0 0 0,0 1-1 0 0,0-1 1 0 0,0 1-1 0 0,0 0 1 0 0,4-3 0 0 0,13-11-119 0 0,1 0 0 0 0,1 1 0 0 0,1 0 0 0 0,0 2 0 0 0,0 1 1 0 0,43-16-1 0 0,153-42-2737 0 0,-162 55 1449 0 0,76-23-6759 0 0,-76 19 5542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41.1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672 41 84 0 0,'1'-2'417'0'0,"-1"-1"1"0"0,1 0-1 0 0,-1 1 0 0 0,1-1 1 0 0,0 0-1 0 0,0 1 1 0 0,0-1-1 0 0,0 1 0 0 0,1 0 1 0 0,-1-1-1 0 0,1 1 0 0 0,-1 0 1 0 0,1 0-1 0 0,4-4 1 0 0,-5 5 168 0 0,14 36 1648 0 0,-12-18-1822 0 0,0 1 0 0 0,-1 0 0 0 0,-1 0 0 0 0,-1-1 0 0 0,0 1 0 0 0,-1 0 0 0 0,-5 20 0 0 0,1 20 378 0 0,14 295 2179 0 0,-8-350-2948 0 0,0 6 109 0 0,-1 0-1 0 0,0-1 0 0 0,0 1 0 0 0,0 0 0 0 0,-1-1 1 0 0,-4 17-1 0 0,4-21-84 0 0,-1-1 1 0 0,0 1-1 0 0,0-1 0 0 0,0 1 1 0 0,0-1-1 0 0,-1 0 1 0 0,1 0-1 0 0,-1 0 0 0 0,0 0 1 0 0,0 0-1 0 0,0 0 1 0 0,0-1-1 0 0,0 0 0 0 0,0 1 1 0 0,-1-1-1 0 0,1-1 1 0 0,-6 3-1 0 0,-43 16 193 0 0,0-2 0 0 0,-1-3-1 0 0,-1-2 1 0 0,-87 9 0 0 0,102-16-173 0 0,6 0-152 0 0,1-1 0 0 0,-1-2-1 0 0,0-2 1 0 0,-52-4 0 0 0,83 3-111 0 0,-1 0 0 0 0,1-1 1 0 0,0 1-1 0 0,-1-1 0 0 0,1 0 0 0 0,0 0 1 0 0,0 0-1 0 0,0 0 0 0 0,0 0 0 0 0,0 0 0 0 0,0-1 1 0 0,0 1-1 0 0,0-1 0 0 0,0 1 0 0 0,0-1 1 0 0,1 0-1 0 0,-1 1 0 0 0,1-1 0 0 0,-3-3 0 0 0,3 1-470 0 0,-1 1-1 0 0,1-1 1 0 0,0 0 0 0 0,0 1-1 0 0,0-1 1 0 0,1 0-1 0 0,-1 0 1 0 0,1 1-1 0 0,0-1 1 0 0,0 0-1 0 0,0 0 1 0 0,1-4-1 0 0,4-21-1490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41.5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0 244 336 0 0,'3'-7'324'0'0,"0"0"0"0"0,0 1-1 0 0,0-1 1 0 0,1 1 0 0 0,0-1 0 0 0,0 1 0 0 0,1 0-1 0 0,0 1 1 0 0,0-1 0 0 0,0 1 0 0 0,1 0-1 0 0,-1 0 1 0 0,8-4 0 0 0,13-8 439 0 0,50-26-1 0 0,-48 29-323 0 0,6-4 61 0 0,1 2-1 0 0,41-13 0 0 0,-62 25-410 0 0,-1 0 0 0 0,1 0 0 0 0,0 2 0 0 0,0-1 0 0 0,0 2 0 0 0,0 0 0 0 0,0 1 0 0 0,0 0 0 0 0,19 3 1 0 0,-29-2-315 0 0,0 0 0 0 0,0 0 1 0 0,-1 0-1 0 0,1 1 0 0 0,0 0 1 0 0,0-1-1 0 0,-1 1 0 0 0,1 1 1 0 0,-1-1-1 0 0,0 0 0 0 0,0 1 1 0 0,0 0-1 0 0,0 0 0 0 0,0 0 1 0 0,0 0-1 0 0,-1 0 0 0 0,1 0 1 0 0,-1 1-1 0 0,0-1 0 0 0,0 1 1 0 0,0-1-1 0 0,-1 1 0 0 0,1 0 1 0 0,-1 0-1 0 0,1 4 0 0 0,1 19-963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43.8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493 843 148 0 0,'1'0'172'0'0,"0"0"0"0"0,0 1 0 0 0,1-1 0 0 0,-1 0 0 0 0,0 0 0 0 0,0 0-1 0 0,0 0 1 0 0,1 0 0 0 0,-1 0 0 0 0,0 0 0 0 0,0-1 0 0 0,0 1 0 0 0,0 0 0 0 0,0-1 0 0 0,1 1 0 0 0,-1-1 0 0 0,0 1-1 0 0,0-1 1 0 0,0 1 0 0 0,0-1 0 0 0,0 0 0 0 0,0 1 0 0 0,-1-1 0 0 0,2-1 0 0 0,1-1 105 0 0,-1 0 0 0 0,0 0 0 0 0,1-1 0 0 0,-2 1 0 0 0,1 0 0 0 0,0-1 0 0 0,2-6 0 0 0,-2 2 86 0 0,1-1 1 0 0,-2 1 0 0 0,1 0 0 0 0,-1 0 0 0 0,0-1-1 0 0,-1-16 1 0 0,-2 12-114 0 0,0 0 0 0 0,-1 1 0 0 0,-1-1 0 0 0,0 1 0 0 0,0-1 0 0 0,-1 1 1 0 0,-1 1-1 0 0,0-1 0 0 0,0 1 0 0 0,-1 0 0 0 0,-1 0 0 0 0,-10-11 0 0 0,13 17-166 0 0,0 0-1 0 0,0 1 1 0 0,-1 0 0 0 0,1 0 0 0 0,-1 0 0 0 0,0 1-1 0 0,0-1 1 0 0,0 1 0 0 0,0 1 0 0 0,-1-1-1 0 0,1 1 1 0 0,-1 0 0 0 0,0 1 0 0 0,1 0 0 0 0,-1 0-1 0 0,0 0 1 0 0,0 1 0 0 0,0-1 0 0 0,0 2-1 0 0,0-1 1 0 0,1 1 0 0 0,-1 0 0 0 0,0 1 0 0 0,-8 2-1 0 0,-6 3 2 0 0,1 1-1 0 0,0 0 0 0 0,1 1 0 0 0,0 2 0 0 0,0 0 1 0 0,1 0-1 0 0,0 2 0 0 0,1 0 0 0 0,1 2 0 0 0,0-1 1 0 0,1 2-1 0 0,1 0 0 0 0,0 1 0 0 0,1 0 0 0 0,1 1 1 0 0,-16 30-1 0 0,27-46-76 0 0,0 1 1 0 0,-1-1 0 0 0,1 1-1 0 0,0-1 1 0 0,1 1 0 0 0,-1-1-1 0 0,0 1 1 0 0,1 0-1 0 0,-1-1 1 0 0,1 1 0 0 0,0 0-1 0 0,0-1 1 0 0,0 1 0 0 0,0 0-1 0 0,1 0 1 0 0,-1-1 0 0 0,1 1-1 0 0,0 4 1 0 0,1-6-3 0 0,-1 1 0 0 0,0-1 0 0 0,0 1 1 0 0,1-1-1 0 0,-1 1 0 0 0,1-1 0 0 0,-1 0 0 0 0,1 1 1 0 0,-1-1-1 0 0,1 0 0 0 0,0 0 0 0 0,-1 0 0 0 0,1 0 1 0 0,0-1-1 0 0,0 1 0 0 0,0 0 0 0 0,0-1 0 0 0,0 0 1 0 0,2 1-1 0 0,6 0 3 0 0,0 0 0 0 0,0-1 0 0 0,0-1 0 0 0,0 0 0 0 0,0 0 0 0 0,0 0 1 0 0,0-2-1 0 0,12-3 0 0 0,47-22-7 0 0,-2-3-1 0 0,123-75 1 0 0,-171 94-12 0 0,-15 10 11 0 0,11-8-18 0 0,1 1-1 0 0,0 1 1 0 0,34-12-1 0 0,-49 20 3 0 0,2 2-2 0 0,-2-2 17 0 0,-1 0 1 0 0,0 0-1 0 0,0 0 0 0 0,1 0 0 0 0,-1 0 0 0 0,0 0 0 0 0,0 0 0 0 0,0 0 1 0 0,1 1-1 0 0,-1-1 0 0 0,0 0 0 0 0,0 0 0 0 0,0 0 0 0 0,1 0 1 0 0,-1 0-1 0 0,0 0 0 0 0,0 1 0 0 0,0-1 0 0 0,0 0 0 0 0,0 0 1 0 0,1 0-1 0 0,-1 1 0 0 0,0-1 0 0 0,0 0 0 0 0,0 0 0 0 0,0 0 0 0 0,0 1 1 0 0,0-1-1 0 0,0 0 0 0 0,0 0 0 0 0,0 0 0 0 0,0 1 0 0 0,0-1 1 0 0,1 0-1 0 0,-1 0 0 0 0,-1 1 0 0 0,1-1 0 0 0,0 0 0 0 0,0 0 1 0 0,0 1-1 0 0,0-1 0 0 0,0 0 0 0 0,0 1 0 0 0,-50 62 40 0 0,37-49-33 0 0,0 0 0 0 0,2 1 0 0 0,0 0 0 0 0,1 1 0 0 0,-16 32 0 0 0,26-48-6 0 0,0 0-1 0 0,1 0 0 0 0,-1 0 1 0 0,0 0-1 0 0,0 0 0 0 0,0 0 1 0 0,0-1-1 0 0,1 1 0 0 0,-1 0 1 0 0,0 0-1 0 0,0 0 1 0 0,1 0-1 0 0,-1 0 0 0 0,0 0 1 0 0,0 0-1 0 0,0 0 0 0 0,1 0 1 0 0,-1 0-1 0 0,0 0 1 0 0,0 0-1 0 0,1 0 0 0 0,-1 0 1 0 0,0 0-1 0 0,0 0 0 0 0,0 0 1 0 0,1 0-1 0 0,-1 1 0 0 0,0-1 1 0 0,0 0-1 0 0,0 0 1 0 0,1 0-1 0 0,-1 0 0 0 0,0 0 1 0 0,0 0-1 0 0,0 1 0 0 0,0-1 1 0 0,0 0-1 0 0,1 0 0 0 0,-1 0 1 0 0,0 0-1 0 0,0 1 1 0 0,0-1-1 0 0,0 0 0 0 0,0 0 1 0 0,0 0-1 0 0,0 1 0 0 0,0-1 1 0 0,1 0-1 0 0,-1 0 1 0 0,0 1-1 0 0,0-1 0 0 0,0 0 1 0 0,0 0-1 0 0,0 0 0 0 0,0 1 1 0 0,0-1-1 0 0,-1 0 0 0 0,1 0 1 0 0,0 1-1 0 0,0-1 1 0 0,0 0-1 0 0,0 0 0 0 0,0 0 1 0 0,0 1-1 0 0,17-11-10 0 0,-16 9 13 0 0,32-22 6 0 0,-1-2 1 0 0,-2-1 0 0 0,46-50-1 0 0,7-6 26 0 0,-73 72-30 0 0,1 1 0 0 0,0 0 1 0 0,1 1-1 0 0,-1 0 1 0 0,1 1-1 0 0,1 0 0 0 0,0 1 1 0 0,23-8-1 0 0,-31 13 0 0 0,0 0 0 0 0,1 0 0 0 0,-1 0-1 0 0,0 1 1 0 0,1 0 0 0 0,-1 0 0 0 0,0 0-1 0 0,1 1 1 0 0,-1 0 0 0 0,0 0 0 0 0,0 0-1 0 0,0 1 1 0 0,0-1 0 0 0,0 1 0 0 0,0 0-1 0 0,0 1 1 0 0,0-1 0 0 0,-1 1 0 0 0,1 0 0 0 0,-1 0-1 0 0,0 0 1 0 0,0 1 0 0 0,0 0 0 0 0,0-1-1 0 0,-1 1 1 0 0,5 7 0 0 0,-4-6 0 0 0,-1 1 0 0 0,1 0 1 0 0,-1 0-1 0 0,0 0 0 0 0,-1 0 1 0 0,1 0-1 0 0,-1 1 0 0 0,0-1 0 0 0,-1 1 1 0 0,0 0-1 0 0,0-1 0 0 0,0 1 1 0 0,-1 0-1 0 0,0 0 0 0 0,0-1 1 0 0,-1 1-1 0 0,-2 11 0 0 0,1 30 83 0 0,-10-89-58 0 0,13 28-29 0 0,1 0-1 0 0,0 0 1 0 0,1 1-1 0 0,0-1 1 0 0,1 1-1 0 0,1 0 1 0 0,0 0-1 0 0,0 0 1 0 0,1 0-1 0 0,1 1 1 0 0,0 0 0 0 0,0 1-1 0 0,1-1 1 0 0,0 1-1 0 0,1 1 1 0 0,0 0-1 0 0,1 0 1 0 0,15-11-1 0 0,-22 18 0 0 0,-1 0 0 0 0,1 0 0 0 0,0 1 0 0 0,-1-1 0 0 0,1 1 0 0 0,0-1 0 0 0,0 1 0 0 0,0 0 0 0 0,0 0-1 0 0,0 1 1 0 0,0-1 0 0 0,0 1 0 0 0,0-1 0 0 0,0 1 0 0 0,0 0 0 0 0,1 0 0 0 0,-1 0 0 0 0,0 1 0 0 0,0-1 0 0 0,0 1 0 0 0,0-1 0 0 0,0 1 0 0 0,0 0-1 0 0,0 0 1 0 0,0 1 0 0 0,0-1 0 0 0,-1 0 0 0 0,1 1 0 0 0,0 0 0 0 0,-1 0 0 0 0,1 0 0 0 0,3 3 0 0 0,4 8 8 0 0,0-1-1 0 0,-1 1 1 0 0,0 1 0 0 0,-1 0 0 0 0,9 22 0 0 0,-10-20-1 0 0,1-1 1 0 0,17 25 0 0 0,-20-34-5 0 0,1 1 0 0 0,0-2 0 0 0,0 1 0 0 0,0-1 0 0 0,0 0 0 0 0,1 0 1 0 0,0-1-1 0 0,0 0 0 0 0,0 0 0 0 0,1 0 0 0 0,-1-1 0 0 0,1 0 0 0 0,0-1 0 0 0,-1 0 1 0 0,1 0-1 0 0,0-1 0 0 0,1 0 0 0 0,-1 0 0 0 0,0 0 0 0 0,0-1 0 0 0,0-1 1 0 0,0 1-1 0 0,0-1 0 0 0,0-1 0 0 0,9-2 0 0 0,-8 1-1 0 0,0 0 0 0 0,0 0 0 0 0,0-1 0 0 0,0-1 0 0 0,-1 1 0 0 0,0-1 0 0 0,0-1 0 0 0,0 1 0 0 0,0-1 0 0 0,-1-1 0 0 0,0 0 0 0 0,-1 0 0 0 0,1 0 0 0 0,-1 0 0 0 0,-1-1 0 0 0,1 0 0 0 0,-1-1 0 0 0,-1 1 1 0 0,1-1-1 0 0,-2 0 0 0 0,4-10 0 0 0,0-4 126 0 0,-1-1 1 0 0,-1 0 0 0 0,-2 0-1 0 0,2-48 1 0 0,-6 64 337 0 0,-2 11-167 0 0,-8 24-58 0 0,-5 46-141 0 0,16-61-76 0 0,0 1 0 0 0,1 0 0 0 0,0 0 0 0 0,1-1 0 0 0,0 1 0 0 0,1-1 0 0 0,1 0 0 0 0,0 0 0 0 0,0 0 0 0 0,8 13 0 0 0,-10-20-24 0 0,1-1-1 0 0,-1 0 0 0 0,1 0 0 0 0,0 0 0 0 0,0 0 1 0 0,0 0-1 0 0,1 0 0 0 0,-1-1 0 0 0,1 0 0 0 0,0 0 1 0 0,0 0-1 0 0,0 0 0 0 0,0-1 0 0 0,0 1 1 0 0,1-1-1 0 0,-1 0 0 0 0,1 0 0 0 0,0-1 0 0 0,-1 1 1 0 0,1-1-1 0 0,0 0 0 0 0,0 0 0 0 0,0-1 0 0 0,0 0 1 0 0,0 1-1 0 0,0-2 0 0 0,-1 1 0 0 0,1 0 1 0 0,6-2-1 0 0,1-1-21 0 0,0-1 1 0 0,0 0-1 0 0,-1-1 1 0 0,1 0-1 0 0,-1-1 1 0 0,0 0-1 0 0,-1-1 1 0 0,1 0-1 0 0,-1 0 1 0 0,0-1 0 0 0,-1 0-1 0 0,0-1 1 0 0,-1 0-1 0 0,1-1 1 0 0,-2 0-1 0 0,10-15 1 0 0,-7 9 21 0 0,-1 0 0 0 0,-1 0 0 0 0,-1-1 0 0 0,0 0 0 0 0,-2-1 0 0 0,0 1 0 0 0,0-1 0 0 0,-2 0 0 0 0,0 0 0 0 0,0-32 0 0 0,-2 69 25 0 0,1-1 0 0 0,0 1 0 0 0,1-1-1 0 0,1 0 1 0 0,1 0 0 0 0,1 0 0 0 0,0-1 0 0 0,1 0 0 0 0,1 0 0 0 0,11 18-1 0 0,-12-24-18 0 0,0 0-1 0 0,1 0 0 0 0,0-1 0 0 0,1 0 0 0 0,0 0 0 0 0,0-1 0 0 0,1-1 0 0 0,0 1 0 0 0,0-1 0 0 0,1-1 0 0 0,1 0 1 0 0,-1-1-1 0 0,1 0 0 0 0,0-1 0 0 0,0 0 0 0 0,23 6 0 0 0,-10-7-2 0 0,0-1-1 0 0,0-1 1 0 0,1-1-1 0 0,-1-1 1 0 0,0-1-1 0 0,0-2 1 0 0,0 0 0 0 0,0-1-1 0 0,0-2 1 0 0,25-9-1 0 0,-36 11-19 0 0,-1-1 0 0 0,0-1 0 0 0,0 0 0 0 0,0 0 0 0 0,0-2 0 0 0,-1 1 0 0 0,-1-1 0 0 0,1-1 0 0 0,-1 0 0 0 0,-1-1 0 0 0,0 0 0 0 0,0 0 0 0 0,-1-1 0 0 0,0-1 0 0 0,-1 1 0 0 0,0-1-1 0 0,-1-1 1 0 0,0 0 0 0 0,6-16 0 0 0,-12 24 12 0 0,1 0-1 0 0,0 1 1 0 0,-1-1 0 0 0,0 0-1 0 0,0 0 1 0 0,-1 0-1 0 0,1 0 1 0 0,-1 0-1 0 0,0-1 1 0 0,-1 1-1 0 0,1 0 1 0 0,-1 0-1 0 0,0 0 1 0 0,0 0-1 0 0,0 0 1 0 0,-1 1-1 0 0,0-1 1 0 0,0 0 0 0 0,0 1-1 0 0,0-1 1 0 0,-1 1-1 0 0,0 0 1 0 0,0-1-1 0 0,0 1 1 0 0,0 1-1 0 0,-1-1 1 0 0,1 0-1 0 0,-1 1 1 0 0,0 0-1 0 0,0 0 1 0 0,0 0-1 0 0,0 0 1 0 0,-1 1 0 0 0,1-1-1 0 0,-1 1 1 0 0,0 0-1 0 0,0 1 1 0 0,1-1-1 0 0,-7 0 1 0 0,-9-1-7 0 0,0 2 1 0 0,0 0 0 0 0,-1 1 0 0 0,1 0 0 0 0,0 2-1 0 0,-1 1 1 0 0,1 0 0 0 0,1 2 0 0 0,-1 0 0 0 0,0 1-1 0 0,1 1 1 0 0,0 1 0 0 0,1 0 0 0 0,0 2-1 0 0,0 0 1 0 0,-23 18 0 0 0,38-27 0 0 0,1 1 1 0 0,0-1-1 0 0,0 1 0 0 0,0-1 0 0 0,0 1 1 0 0,0 0-1 0 0,0 0 0 0 0,0 0 0 0 0,1 0 1 0 0,-1 0-1 0 0,1 0 0 0 0,-1 1 1 0 0,1-1-1 0 0,0 0 0 0 0,0 1 0 0 0,0-1 1 0 0,0 1-1 0 0,1-1 0 0 0,-1 1 0 0 0,0-1 1 0 0,1 1-1 0 0,0 0 0 0 0,0-1 1 0 0,0 1-1 0 0,0 0 0 0 0,0-1 0 0 0,0 1 1 0 0,1 2-1 0 0,1-2-8 0 0,0 0-1 0 0,0 0 1 0 0,0 0-1 0 0,1 0 1 0 0,-1-1 0 0 0,1 0-1 0 0,-1 1 1 0 0,1-1 0 0 0,0 0-1 0 0,0 0 1 0 0,0 0 0 0 0,0-1-1 0 0,0 1 1 0 0,0-1 0 0 0,0 1-1 0 0,1-1 1 0 0,-1 0 0 0 0,0 0-1 0 0,1-1 1 0 0,4 1 0 0 0,23 2-52 0 0,0-1 1 0 0,-1-1 0 0 0,1-2-1 0 0,42-7 1 0 0,-31 3-30 0 0,70 1-1 0 0,-99 5 80 0 0,0 0 0 0 0,0 1 0 0 0,-1 0-1 0 0,1 1 1 0 0,-1 0 0 0 0,0 1 0 0 0,0 0 0 0 0,0 1 0 0 0,19 11 0 0 0,-17-6 0 0 0,-1 0 0 0 0,24 24 0 0 0,-28-25 11 0 0,1 0 1 0 0,0 0-1 0 0,0-1 0 0 0,13 8 0 0 0,-18-14 14 0 0,0 1 0 0 0,0-1 0 0 0,1 0 0 0 0,-1 0 0 0 0,1-1 0 0 0,-1 0-1 0 0,1 0 1 0 0,0 0 0 0 0,-1 0 0 0 0,1-1 0 0 0,0 0 0 0 0,-1 0-1 0 0,9-2 1 0 0,-2 0-1 0 0,-1-1 0 0 0,1 0 0 0 0,0-1 0 0 0,-1 0 0 0 0,1-1 0 0 0,-1 0 0 0 0,-1-1 0 0 0,1 0 0 0 0,-1-1 0 0 0,0 0 0 0 0,0-1 0 0 0,-1 0 0 0 0,0 0 0 0 0,9-12 0 0 0,-4 4-6 0 0,-1-2 0 0 0,0 1-1 0 0,-2-2 1 0 0,0 1 0 0 0,-1-1 0 0 0,-1-1-1 0 0,8-22 1 0 0,-14 30 6 0 0,0 1 0 0 0,0 0-1 0 0,-1-1 1 0 0,0 0 0 0 0,-1 1 0 0 0,-1-1 0 0 0,1 0 0 0 0,-2 1 0 0 0,-3-24 0 0 0,3 32-2 0 0,1-1-1 0 0,-1 0 1 0 0,0 1 0 0 0,-1-1 0 0 0,1 1 0 0 0,0 0 0 0 0,-1-1 0 0 0,0 1 0 0 0,0 0 0 0 0,0 0 0 0 0,0 0 0 0 0,0 0 0 0 0,-1 0 0 0 0,1 1 0 0 0,-1-1 0 0 0,0 1 0 0 0,0-1 0 0 0,0 1 0 0 0,0 0 0 0 0,0 0 0 0 0,0 0 0 0 0,-1 1 0 0 0,1-1 0 0 0,0 1 0 0 0,-1 0 0 0 0,1 0-1 0 0,-1 0 1 0 0,0 0 0 0 0,1 0 0 0 0,-1 1 0 0 0,0 0 0 0 0,1 0 0 0 0,-8 1 0 0 0,-5 3-9 0 0,18 3-13 0 0,0-6 17 0 0,-1 0 1 0 0,1 0 0 0 0,0-1 0 0 0,0 1 0 0 0,0 0 0 0 0,0 0 0 0 0,0-1 0 0 0,0 1 0 0 0,0-1 0 0 0,0 0-1 0 0,0 0 1 0 0,4 1 0 0 0,39-6-10 0 0,-21 2 2 0 0,-1 1 1 0 0,41 2 0 0 0,-58 1 6 0 0,1-1 0 0 0,0 2 1 0 0,-1-1-1 0 0,1 1 1 0 0,-1 0-1 0 0,1 0 0 0 0,-1 0 1 0 0,0 1-1 0 0,0 0 1 0 0,0 0-1 0 0,0 1 0 0 0,-1 0 1 0 0,1 0-1 0 0,5 5 1 0 0,-2 0 10 0 0,0 0 0 0 0,0 1 1 0 0,0 0-1 0 0,-2 0 0 0 0,1 1 1 0 0,-1 0-1 0 0,10 21 0 0 0,-16-28-7 0 0,1 0 0 0 0,-1-1 0 0 0,1 1 0 0 0,0 0 0 0 0,1 0-1 0 0,-1-1 1 0 0,0 0 0 0 0,1 1 0 0 0,0-1 0 0 0,0 0 0 0 0,0 0 0 0 0,6 4-1 0 0,-7-6 2 0 0,0 0 0 0 0,-1-1 0 0 0,1 1 0 0 0,0-1-1 0 0,0 0 1 0 0,0 1 0 0 0,0-1 0 0 0,-1 0 0 0 0,1 0 0 0 0,0 0-1 0 0,0 0 1 0 0,0 0 0 0 0,0-1 0 0 0,0 1 0 0 0,-1-1-1 0 0,1 1 1 0 0,0-1 0 0 0,0 0 0 0 0,-1 1 0 0 0,1-1-1 0 0,0 0 1 0 0,-1 0 0 0 0,1 0 0 0 0,-1 0 0 0 0,1 0-1 0 0,-1-1 1 0 0,0 1 0 0 0,1 0 0 0 0,-1-1 0 0 0,2-2 0 0 0,128-163 40 0 0,-130 167-45 0 0,-1-1-1 0 0,1 0 1 0 0,0 0 0 0 0,0 0 0 0 0,-1 1 0 0 0,1-1-1 0 0,0 0 1 0 0,0 1 0 0 0,0-1 0 0 0,0 1 0 0 0,0-1-1 0 0,0 1 1 0 0,0-1 0 0 0,0 1 0 0 0,0 0 0 0 0,0-1-1 0 0,0 1 1 0 0,0 0 0 0 0,0 0 0 0 0,0 0 0 0 0,0 0-1 0 0,0 0 1 0 0,0 0 0 0 0,0 0 0 0 0,0 0-1 0 0,2 1 1 0 0,-1-1 3 0 0,0 2-1 0 0,0-1 1 0 0,-1 0-1 0 0,1 0 1 0 0,0 0-1 0 0,-1 1 1 0 0,1-1-1 0 0,-1 1 1 0 0,0-1-1 0 0,1 1 1 0 0,-1 0-1 0 0,2 3 1 0 0,2 5 4 0 0,0 0 1 0 0,-1 0-1 0 0,5 19 1 0 0,-8-25-3 0 0,0-1 0 0 0,0 1 1 0 0,0-1-1 0 0,0 0 1 0 0,1 1-1 0 0,-1-1 1 0 0,1 0-1 0 0,0 0 1 0 0,0 0-1 0 0,0 0 1 0 0,0 0-1 0 0,1 0 0 0 0,-1-1 1 0 0,1 1-1 0 0,-1-1 1 0 0,1 0-1 0 0,0 0 1 0 0,0 0-1 0 0,5 3 1 0 0,-4-4 4 0 0,1 0 1 0 0,-1 0 0 0 0,0 0 0 0 0,1-1 0 0 0,-1 0-1 0 0,1 0 1 0 0,0 0 0 0 0,-1 0 0 0 0,1-1 0 0 0,-1 1-1 0 0,0-1 1 0 0,1 0 0 0 0,-1-1 0 0 0,0 1 0 0 0,8-4 0 0 0,0-1-4 0 0,1 0 0 0 0,-1-1 0 0 0,0-1 0 0 0,0 0 0 0 0,-1-1 0 0 0,0 0 1 0 0,14-15-1 0 0,63-82-28 0 0,-50 58 55 0 0,-20 22-29 0 0,-14 19-1 0 0,0 1 0 0 0,0 0-1 0 0,1 0 1 0 0,0 0 0 0 0,-1 1 0 0 0,2-1-1 0 0,-1 1 1 0 0,11-7 0 0 0,-15 12-6 0 0,0 0 8 0 0,-1 0 0 0 0,1 0 0 0 0,0 1 0 0 0,0-1 1 0 0,-1 1-1 0 0,1-1 0 0 0,0 1 0 0 0,-1-1 0 0 0,1 1 0 0 0,0 0 0 0 0,-1-1 1 0 0,1 1-1 0 0,-1 0 0 0 0,1-1 0 0 0,-1 1 0 0 0,1 0 0 0 0,-1-1 0 0 0,1 1 1 0 0,-1 0-1 0 0,0 0 0 0 0,0 0 0 0 0,1 0 0 0 0,-1-1 0 0 0,0 1 0 0 0,0 0 1 0 0,0 0-1 0 0,0 0 0 0 0,0 1 0 0 0,3 29 100 0 0,-3-26-87 0 0,3 107 183 0 0,6 0 1 0 0,4-1-1 0 0,32 127 0 0 0,4-60-79 0 0,85 363 37 0 0,-131-531-153 0 0,-2 1 0 0 0,1-1-1 0 0,-1 1 1 0 0,-1-1 0 0 0,0 0 0 0 0,0 1 0 0 0,-1-1 0 0 0,0 1 0 0 0,-1-1 0 0 0,-1 0 0 0 0,1 1 0 0 0,-5 8 0 0 0,4-13 1 0 0,0 0 0 0 0,0-1-1 0 0,-1 0 1 0 0,0 0 0 0 0,0 0 0 0 0,0 0-1 0 0,0 0 1 0 0,-1-1 0 0 0,0 0 0 0 0,0 0 0 0 0,0 0-1 0 0,0-1 1 0 0,-1 1 0 0 0,1-1 0 0 0,-1-1 0 0 0,0 1-1 0 0,0-1 1 0 0,0 0 0 0 0,0 0 0 0 0,-10 1 0 0 0,1 0 5 0 0,0-1 1 0 0,0-1 0 0 0,-1 0 0 0 0,1-1-1 0 0,0 0 1 0 0,-1-1 0 0 0,1-1 0 0 0,-24-6-1 0 0,30 6-7 0 0,0-1 0 0 0,0 0 0 0 0,0-1 0 0 0,1 0-1 0 0,-1 0 1 0 0,1-1 0 0 0,0 0 0 0 0,0 0-1 0 0,0-1 1 0 0,1 0 0 0 0,0-1 0 0 0,0 1-1 0 0,1-1 1 0 0,0 0 0 0 0,-8-12 0 0 0,10 13-3 0 0,1-1 1 0 0,-1 0 0 0 0,1 0 0 0 0,1 0-1 0 0,-1 0 1 0 0,1-1 0 0 0,0 1-1 0 0,1-1 1 0 0,0 1 0 0 0,0-1 0 0 0,1 1-1 0 0,0-15 1 0 0,2 10 0 0 0,0 0 0 0 0,0 0 0 0 0,1 1 0 0 0,1-1 0 0 0,0 0 0 0 0,1 1 0 0 0,7-14 0 0 0,5-4-65 0 0,1 2 1 0 0,2 0-1 0 0,0 2 1 0 0,48-46-1 0 0,-25 32-304 0 0,1 3 0 0 0,2 1 0 0 0,80-45 1 0 0,160-67-5710 0 0,-202 107 1567 0 0,-31 14 2430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44.1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141 79 1380 0 0,'-8'-17'1058'0'0,"4"8"-166"0"0,-1 0-1 0 0,0 0 0 0 0,0 0 1 0 0,0 0-1 0 0,-8-7 1 0 0,12 15-70 0 0,-13 26 825 0 0,-4 25-940 0 0,3 1 0 0 0,1 0 0 0 0,3 0 0 0 0,2 1 0 0 0,2 1-1 0 0,3 0 1 0 0,2-1 0 0 0,2 1 0 0 0,11 80 0 0 0,-5-95-542 0 0,1 0 0 0 0,2 0 1 0 0,2-1-1 0 0,1-1 0 0 0,28 59 0 0 0,-21-57-898 0 0,2-1 1 0 0,42 55-1 0 0,-57-84 245 0 0,0-1-1 0 0,0-1 0 0 0,1 1 1 0 0,12 9-1 0 0,-14-13-317 0 0,0 0-1 0 0,0 0 0 0 0,1 0 1 0 0,-1 0-1 0 0,1-1 0 0 0,-1 0 1 0 0,1 0-1 0 0,8 1 0 0 0,14-1-1448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44.5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288 312 84 0 0,'3'-19'738'0'0,"-1"-1"0"0"0,-1 1 0 0 0,0-1 0 0 0,-1 1 0 0 0,-4-26 0 0 0,2 34-377 0 0,0 1 1 0 0,0-1 0 0 0,-1 1-1 0 0,-1-1 1 0 0,0 1 0 0 0,0 0-1 0 0,-1 1 1 0 0,0-1 0 0 0,-1 1-1 0 0,0 0 1 0 0,-9-10-1 0 0,12 15-241 0 0,0 1-1 0 0,0-1 0 0 0,0 1 0 0 0,-1 0 1 0 0,1 0-1 0 0,-1 1 0 0 0,0-1 0 0 0,0 1 1 0 0,0-1-1 0 0,0 1 0 0 0,-1 1 0 0 0,1-1 1 0 0,0 1-1 0 0,-1-1 0 0 0,1 1 0 0 0,-1 0 1 0 0,1 1-1 0 0,-1-1 0 0 0,0 1 0 0 0,1 0 1 0 0,-1 0-1 0 0,0 1 0 0 0,1-1 0 0 0,-1 1 1 0 0,1 0-1 0 0,-1 0 0 0 0,1 0 0 0 0,-1 1 1 0 0,1 0-1 0 0,-5 2 0 0 0,1 1-35 0 0,1-1-1 0 0,-1 1 1 0 0,1 0 0 0 0,0 1-1 0 0,1 0 1 0 0,0 0-1 0 0,0 1 1 0 0,0-1 0 0 0,0 1-1 0 0,1 0 1 0 0,1 1 0 0 0,-1-1-1 0 0,1 1 1 0 0,0 0-1 0 0,-3 10 1 0 0,6-17-77 0 0,1 0 0 0 0,0 0 0 0 0,0-1 0 0 0,-1 1 0 0 0,1 0 0 0 0,0 0 0 0 0,0 0 1 0 0,0-1-1 0 0,0 1 0 0 0,0 0 0 0 0,0 0 0 0 0,0 0 0 0 0,0-1 0 0 0,0 1 0 0 0,0 0 0 0 0,1 0 0 0 0,-1 0 0 0 0,0-1 0 0 0,0 1 1 0 0,1 0-1 0 0,-1 0 0 0 0,0-1 0 0 0,1 1 0 0 0,-1 0 0 0 0,1-1 0 0 0,-1 1 0 0 0,1-1 0 0 0,0 2 0 0 0,25 5 104 0 0,33-12-12 0 0,-58 5-97 0 0,53-13 82 0 0,-33 6-49 0 0,1 2 0 0 0,27-3 0 0 0,-44 7-13 0 0,0 1 1 0 0,0-1 0 0 0,0 1-1 0 0,0 1 1 0 0,0-1-1 0 0,0 1 1 0 0,0 0 0 0 0,0 0-1 0 0,-1 0 1 0 0,1 0 0 0 0,0 1-1 0 0,0 0 1 0 0,-1 0 0 0 0,1 1-1 0 0,4 2 1 0 0,-1 5 50 0 0,0 0-1 0 0,-1 1 1 0 0,0-1 0 0 0,0 1-1 0 0,-1 1 1 0 0,-1-1 0 0 0,0 1 0 0 0,4 15-1 0 0,-5-17-26 0 0,29 88 244 0 0,-17-50-249 0 0,24 52 1 0 0,-11-33-893 0 0,5 9-1757 0 0,-8-28-4293 0 0,-16-34 4942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44.9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280 311 568 0 0,'6'-24'881'0'0,"-1"0"0"0"0,-1 0 0 0 0,-1 0 0 0 0,-1 0-1 0 0,-1-1 1 0 0,-1 1 0 0 0,-1-1 0 0 0,-2 1 0 0 0,-5-26 0 0 0,8 47-779 0 0,0 1 0 0 0,-1 0 1 0 0,1 0-1 0 0,-1 0 0 0 0,0 0 0 0 0,1 0 1 0 0,-1 0-1 0 0,0 0 0 0 0,0 1 0 0 0,0-1 1 0 0,-1 0-1 0 0,1 0 0 0 0,0 1 0 0 0,-1-1 1 0 0,1 1-1 0 0,-1-1 0 0 0,1 1 0 0 0,-1-1 1 0 0,0 1-1 0 0,1 0 0 0 0,-1 0 0 0 0,0 0 1 0 0,0 0-1 0 0,-4-1 0 0 0,3 1-13 0 0,-1 1 1 0 0,1 0-1 0 0,-1 0 0 0 0,1 0 0 0 0,-1 1 0 0 0,1-1 1 0 0,-1 1-1 0 0,1 0 0 0 0,-1 0 0 0 0,1 0 0 0 0,0 0 1 0 0,0 1-1 0 0,-6 2 0 0 0,-1 3 36 0 0,-1-1 1 0 0,1 2-1 0 0,0-1 0 0 0,1 1 1 0 0,0 1-1 0 0,0 0 0 0 0,-11 14 1 0 0,16-16-75 0 0,0-1 1 0 0,0 1 0 0 0,1-1 0 0 0,0 1-1 0 0,0 0 1 0 0,1 0 0 0 0,0 1 0 0 0,0-1-1 0 0,0 0 1 0 0,1 1 0 0 0,1-1 0 0 0,-1 1-1 0 0,1-1 1 0 0,0 1 0 0 0,1-1 0 0 0,-1 1 0 0 0,2-1-1 0 0,-1 0 1 0 0,1 1 0 0 0,0-1 0 0 0,4 8-1 0 0,6 11 54 0 0,1-1 0 0 0,1 0 0 0 0,2-1-1 0 0,25 31 1 0 0,-22-31 0 0 0,-2 1 1 0 0,26 46-1 0 0,-39-63-52 0 0,-1 0 0 0 0,0 0 0 0 0,0 0 0 0 0,-1 1 0 0 0,2 14 0 0 0,-4-20-39 0 0,1-1-1 0 0,-1 1 0 0 0,0-1 1 0 0,0 1-1 0 0,-1-1 1 0 0,1 1-1 0 0,0-1 0 0 0,-1 1 1 0 0,0-1-1 0 0,1 0 1 0 0,-1 1-1 0 0,0-1 0 0 0,0 0 1 0 0,0 1-1 0 0,-1-1 1 0 0,1 0-1 0 0,0 0 0 0 0,-1 0 1 0 0,0 0-1 0 0,1 0 1 0 0,-1-1-1 0 0,0 1 0 0 0,0 0 1 0 0,-2 1-1 0 0,-6 4 36 0 0,-1-1 0 0 0,1 0 0 0 0,-1-1-1 0 0,0 0 1 0 0,0 0 0 0 0,0-1 0 0 0,-1-1 0 0 0,0 0 0 0 0,0 0-1 0 0,1-2 1 0 0,-1 1 0 0 0,0-1 0 0 0,-1-1 0 0 0,1 0-1 0 0,0-1 1 0 0,0 0 0 0 0,-20-5 0 0 0,30 5-40 0 0,0 0-1 0 0,-1 0 1 0 0,1 0 0 0 0,0 0-1 0 0,0 0 1 0 0,0-1 0 0 0,0 1-1 0 0,0-1 1 0 0,0 1 0 0 0,1-1-1 0 0,-1 0 1 0 0,1 1 0 0 0,-1-1 0 0 0,1 0-1 0 0,-1 0 1 0 0,1 0 0 0 0,0-1-1 0 0,0 1 1 0 0,0 0 0 0 0,0 0-1 0 0,0 0 1 0 0,1-1 0 0 0,-1 1-1 0 0,1-1 1 0 0,-1 1 0 0 0,1 0-1 0 0,0-1 1 0 0,0 1 0 0 0,0-1 0 0 0,0 1-1 0 0,0 0 1 0 0,1-1 0 0 0,-1 1-1 0 0,1 0 1 0 0,1-5 0 0 0,1-1-7 0 0,0-1 1 0 0,0 1 0 0 0,0 0 0 0 0,1 1-1 0 0,1-1 1 0 0,-1 1 0 0 0,1 0 0 0 0,10-12-1 0 0,5 0-222 0 0,1 1-1 0 0,0 1 0 0 0,1 1 0 0 0,45-24 0 0 0,46-18-4003 0 0,-40 23-2666 0 0,-46 21 4844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45.3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112 5 356 0 0,'-23'-4'2478'0'0,"17"6"-2218"0"0,1 1 1 0 0,-1 1-1 0 0,1-1 0 0 0,0 1 0 0 0,0 0 0 0 0,0 0 1 0 0,0 1-1 0 0,1-1 0 0 0,0 1 0 0 0,0 0 0 0 0,0 0 1 0 0,0 0-1 0 0,1 1 0 0 0,0-1 0 0 0,0 1 0 0 0,1 0 1 0 0,-1 0-1 0 0,-2 10 0 0 0,3-8-68 0 0,0-1-1 0 0,1 0 1 0 0,0 1 0 0 0,0-1 0 0 0,1 1-1 0 0,0-1 1 0 0,0 1 0 0 0,0-1-1 0 0,1 1 1 0 0,1-1 0 0 0,-1 0-1 0 0,1 1 1 0 0,0-1 0 0 0,1 0 0 0 0,-1 0-1 0 0,5 7 1 0 0,36 59 1601 0 0,64 84 0 0 0,-96-143-1563 0 0,4 4 176 0 0,-1 0 0 0 0,16 31 0 0 0,-27-45-351 0 0,-1 1 1 0 0,1-1-1 0 0,-1 1 1 0 0,-1 0-1 0 0,1 0 1 0 0,-1 0-1 0 0,0 0 1 0 0,0 0-1 0 0,0 0 1 0 0,0 0 0 0 0,-1 0-1 0 0,0 0 1 0 0,0 0-1 0 0,-1 0 1 0 0,1 0-1 0 0,-1 0 1 0 0,-2 6-1 0 0,1-7-74 0 0,0 0 0 0 0,0-1 1 0 0,-1 1-1 0 0,1-1 0 0 0,-1 0 0 0 0,0 1 0 0 0,0-1 0 0 0,0-1 0 0 0,0 1 0 0 0,-1 0 0 0 0,1-1 0 0 0,-1 0 0 0 0,1 1 1 0 0,-1-1-1 0 0,0-1 0 0 0,0 1 0 0 0,0-1 0 0 0,0 1 0 0 0,-7 0 0 0 0,-39 4-2675 0 0,7-15-5055 0 0,19-1 5548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45.7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0 193 732 0 0,'26'-18'1204'0'0,"2"0"-124"0"0,3 9-88 0 0,11-7-116 0 0,9 7-83 0 0,3-1-77 0 0,19-5-140 0 0,-15 3-176 0 0,-1 1-280 0 0,18-5-400 0 0,-21 0-2129 0 0,-3-3 809 0 0,-5-5 528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48.3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1 774 764 0 0,'0'1'135'0'0,"0"0"-1"0"0,0 0 0 0 0,0 1 1 0 0,0-1-1 0 0,0 0 1 0 0,0 0-1 0 0,0 1 1 0 0,0-1-1 0 0,1 0 0 0 0,-1 0 1 0 0,0 0-1 0 0,1 0 1 0 0,-1 1-1 0 0,1-1 1 0 0,-1 0-1 0 0,1 0 1 0 0,0 0-1 0 0,-1 0 0 0 0,1 0 1 0 0,0 0-1 0 0,0 0 1 0 0,0-1-1 0 0,-1 1 1 0 0,1 0-1 0 0,2 1 0 0 0,27 15 1580 0 0,-29-17-1480 0 0,23-15 461 0 0,-15 1-524 0 0,-1 0-1 0 0,-1-1 1 0 0,0 1 0 0 0,-1-2 0 0 0,-1 1 0 0 0,0-1-1 0 0,-1 1 1 0 0,3-30 0 0 0,-1-15 304 0 0,-2-61 0 0 0,-3 76-172 0 0,-1-37 1433 0 0,-4 0 1 0 0,-26-155 0 0 0,27 223-520 0 0,1 16-470 0 0,0 30-232 0 0,5 58-366 0 0,-3-89-123 0 0,21 253 507 0 0,-14-211-460 0 0,1 0-1 0 0,3-1 1 0 0,29 77 0 0 0,-37-110-91 0 0,1 0 0 0 0,1 0 1 0 0,0 0-1 0 0,0-1 1 0 0,1 0-1 0 0,0 0 0 0 0,0-1 1 0 0,1 1-1 0 0,0-1 1 0 0,0-1-1 0 0,9 7 0 0 0,-12-11-1 0 0,-1 0-1 0 0,1 1 0 0 0,0-2 0 0 0,0 1 1 0 0,0 0-1 0 0,1-1 0 0 0,-1 0 0 0 0,0 0 0 0 0,1 0 1 0 0,-1 0-1 0 0,0-1 0 0 0,1 1 0 0 0,-1-1 0 0 0,1 0 1 0 0,-1-1-1 0 0,0 1 0 0 0,1-1 0 0 0,-1 0 0 0 0,0 0 1 0 0,1 0-1 0 0,-1-1 0 0 0,0 1 0 0 0,0-1 0 0 0,0 0 1 0 0,0 0-1 0 0,0-1 0 0 0,3-2 0 0 0,24-20-68 0 0,-2-1 0 0 0,0-2 0 0 0,-2 0 0 0 0,-2-2 0 0 0,40-58 0 0 0,-35 46 6 0 0,-35 55 42 0 0,1 1 0 0 0,0 0 0 0 0,1 0 0 0 0,1 0 0 0 0,0 0 0 0 0,0 26 0 0 0,2-38 29 0 0,0 1 1 0 0,0-1-1 0 0,0 0 1 0 0,0 0-1 0 0,0-1 1 0 0,1 1-1 0 0,-1 0 1 0 0,1 0 0 0 0,-1 0-1 0 0,1 0 1 0 0,0 0-1 0 0,0 0 1 0 0,0-1-1 0 0,0 1 1 0 0,0 0 0 0 0,0-1-1 0 0,1 1 1 0 0,-1-1-1 0 0,0 1 1 0 0,1-1-1 0 0,-1 1 1 0 0,1-1-1 0 0,2 2 1 0 0,-1-3 3 0 0,-1 1-1 0 0,1-1 0 0 0,0 1 1 0 0,-1-1-1 0 0,1 0 1 0 0,-1 0-1 0 0,1 0 1 0 0,-1 0-1 0 0,1-1 1 0 0,0 1-1 0 0,-1-1 1 0 0,1 1-1 0 0,-1-1 1 0 0,0 0-1 0 0,5-2 1 0 0,6-3 2 0 0,-1-1 1 0 0,1-1 0 0 0,-2 0-1 0 0,1-1 1 0 0,13-13 0 0 0,3-7-32 0 0,-18 18 45 0 0,0 0-1 0 0,1 1 0 0 0,0 0 1 0 0,24-16-1 0 0,-32 24-7 0 0,0 1-1 0 0,0-1 1 0 0,0 1-1 0 0,0 0 0 0 0,0 0 1 0 0,0 0-1 0 0,1 0 1 0 0,-1 0-1 0 0,0 1 1 0 0,0-1-1 0 0,1 1 1 0 0,-1 0-1 0 0,0 0 1 0 0,1 0-1 0 0,-1 1 1 0 0,0-1-1 0 0,1 1 0 0 0,-1 0 1 0 0,0 0-1 0 0,0 0 1 0 0,0 0-1 0 0,0 0 1 0 0,0 1-1 0 0,0 0 1 0 0,0-1-1 0 0,0 1 1 0 0,2 3-1 0 0,14 12 5 0 0,0 1-1 0 0,-2 1 1 0 0,-1 0 0 0 0,0 1 0 0 0,-1 1-1 0 0,23 43 1 0 0,-38-63-2 0 0,0 0-1 0 0,0-1 1 0 0,0 1 0 0 0,1-1-1 0 0,-1 1 1 0 0,0-1 0 0 0,1 1-1 0 0,-1 0 1 0 0,0-1 0 0 0,1 1-1 0 0,-1-1 1 0 0,1 0 0 0 0,-1 1-1 0 0,1-1 1 0 0,-1 1 0 0 0,1-1-1 0 0,-1 0 1 0 0,1 1 0 0 0,-1-1-1 0 0,1 0 1 0 0,0 1 0 0 0,-1-1-1 0 0,1 0 1 0 0,-1 0 0 0 0,1 0-1 0 0,0 0 1 0 0,-1 1 0 0 0,1-1-1 0 0,0 0 1 0 0,-1 0 0 0 0,1 0-1 0 0,-1 0 1 0 0,1-1 0 0 0,0 1-1 0 0,-1 0 1 0 0,1 0 0 0 0,0 0-1 0 0,-1 0 1 0 0,1-1 0 0 0,-1 1-1 0 0,1 0 1 0 0,0 0 0 0 0,-1-1-1 0 0,1 1 1 0 0,-1-1 0 0 0,1 1 0 0 0,-1 0-1 0 0,1-1 1 0 0,0 0 0 0 0,21-30 81 0 0,-17 22-83 0 0,25-43 99 0 0,-21 34-11 0 0,0 1 0 0 0,18-22 1 0 0,-24 35-82 0 0,0 0 0 0 0,0 0 0 0 0,1 1 1 0 0,0-1-1 0 0,0 1 0 0 0,0 0 0 0 0,0 0 1 0 0,0 0-1 0 0,0 1 0 0 0,1-1 1 0 0,-1 1-1 0 0,1 0 0 0 0,0 1 0 0 0,6-3 1 0 0,-9 4-7 0 0,0 0 0 0 0,0-1 0 0 0,1 1 0 0 0,-1 0 0 0 0,0 0 0 0 0,0 0 1 0 0,1 0-1 0 0,-1 1 0 0 0,0-1 0 0 0,0 1 0 0 0,0-1 0 0 0,1 1 0 0 0,-1 0 1 0 0,0 0-1 0 0,0-1 0 0 0,0 2 0 0 0,0-1 0 0 0,0 0 0 0 0,-1 0 1 0 0,1 1-1 0 0,0-1 0 0 0,0 1 0 0 0,-1-1 0 0 0,1 1 0 0 0,-1 0 0 0 0,1-1 1 0 0,-1 1-1 0 0,0 0 0 0 0,0 0 0 0 0,0 0 0 0 0,2 4 0 0 0,0 2-88 0 0,-1 0 0 0 0,1 0-1 0 0,-2 0 1 0 0,1 1 0 0 0,-1-1 0 0 0,0 0-1 0 0,0 10 1 0 0,2-9-289 0 0,6-16 268 0 0,9-20 98 0 0,-16 25-38 0 0,13-23-3 0 0,2 1-1 0 0,0 0 1 0 0,40-39 0 0 0,-52 57 42 0 0,1 0 0 0 0,0 1 1 0 0,0 0-1 0 0,1 0 1 0 0,0 1-1 0 0,-1 0 0 0 0,1 0 1 0 0,1 0-1 0 0,-1 1 0 0 0,0 0 1 0 0,1 0-1 0 0,0 1 1 0 0,0 0-1 0 0,-1 1 0 0 0,1-1 1 0 0,0 2-1 0 0,0-1 0 0 0,0 1 1 0 0,11 1-1 0 0,-13 0 5 0 0,0 1-1 0 0,-1 0 1 0 0,1 0-1 0 0,-1 0 1 0 0,0 1-1 0 0,1 0 1 0 0,-1 0-1 0 0,0 0 1 0 0,-1 0 0 0 0,1 1-1 0 0,-1 0 1 0 0,7 7-1 0 0,47 63-60 0 0,-15-15 40 0 0,-35-50 22 0 0,1-1 1 0 0,0 1 0 0 0,0-2-1 0 0,1 1 1 0 0,0-1-1 0 0,0 0 1 0 0,0-1-1 0 0,1 0 1 0 0,18 6 0 0 0,-23-10 2 0 0,-1-1 1 0 0,1 1 0 0 0,0-1 0 0 0,-1-1 0 0 0,1 1 0 0 0,0-1 0 0 0,0 0 0 0 0,-1 0-1 0 0,1-1 1 0 0,0 1 0 0 0,0-1 0 0 0,-1-1 0 0 0,1 1 0 0 0,-1-1 0 0 0,1 0-1 0 0,-1 0 1 0 0,0 0 0 0 0,0-1 0 0 0,0 0 0 0 0,0 0 0 0 0,0 0 0 0 0,6-7-1 0 0,-3 3 3 0 0,0-1-1 0 0,-1 0 0 0 0,0-1 0 0 0,0 0 1 0 0,-1 0-1 0 0,0 0 0 0 0,0-1 1 0 0,-1 0-1 0 0,-1 0 0 0 0,0 0 0 0 0,4-16 1 0 0,-5 17 33 0 0,-1 1 0 0 0,0-1 1 0 0,-1 0-1 0 0,0 0 1 0 0,-1 0-1 0 0,0 0 1 0 0,0 1-1 0 0,-1-1 1 0 0,0 0-1 0 0,0 0 0 0 0,-1 0 1 0 0,0 1-1 0 0,-1-1 1 0 0,-7-15-1 0 0,9 20-2 0 0,-1 1 0 0 0,0 0-1 0 0,0 0 1 0 0,0 0 0 0 0,0 0 0 0 0,0 1 0 0 0,-1-1-1 0 0,1 0 1 0 0,-1 1 0 0 0,0 0 0 0 0,0 0-1 0 0,0 0 1 0 0,0 0 0 0 0,0 0 0 0 0,0 0 0 0 0,-1 1-1 0 0,1-1 1 0 0,0 1 0 0 0,-7-1 0 0 0,5 1-6 0 0,0 1 1 0 0,-1 0-1 0 0,1 0 0 0 0,0 0 1 0 0,-1 1-1 0 0,1 0 1 0 0,0 0-1 0 0,-1 0 1 0 0,1 0-1 0 0,0 1 1 0 0,0 0-1 0 0,-6 3 1 0 0,3-1-10 0 0,-1 1 0 0 0,1 0 1 0 0,0 0-1 0 0,0 1 1 0 0,1 0-1 0 0,0 0 1 0 0,0 1-1 0 0,0 0 0 0 0,1 0 1 0 0,0 1-1 0 0,0-1 1 0 0,1 1-1 0 0,0 1 1 0 0,-6 13-1 0 0,9-16-27 0 0,0 0 0 0 0,1 1 1 0 0,0-1-1 0 0,0 1 0 0 0,1-1 0 0 0,-1 1 0 0 0,1-1 0 0 0,1 1 1 0 0,-1-1-1 0 0,1 1 0 0 0,1-1 0 0 0,-1 0 0 0 0,1 1 1 0 0,0-1-1 0 0,0 0 0 0 0,1 0 0 0 0,0 0 0 0 0,0 0 1 0 0,0-1-1 0 0,1 1 0 0 0,0-1 0 0 0,0 0 0 0 0,0 0 1 0 0,6 6-1 0 0,-6-8-263 0 0,1 0 1 0 0,-1 0-1 0 0,0 0 1 0 0,1 0-1 0 0,0-1 1 0 0,0 0-1 0 0,0 0 1 0 0,0 0-1 0 0,0 0 1 0 0,0-1-1 0 0,0 0 1 0 0,7 1-1 0 0,-3-5-1791 0 0,-6-5-3920 0 0,-3-3 3960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48.6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 93 120 0 0,'-8'-2'640'0'0,"8"2"-84"0"0,0 0-120 0 0,23-14-120 0 0,21-2-224 0 0,9 4-812 0 0,29-13 240 0 0,11 1 160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46.3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175 17 944 0 0,'1'-1'294'0'0,"8"-15"4672"0"0,-10 28-1791 0 0,-2 5-3279 0 0,-52 368 4753 0 0,7 197-2350 0 0,48-520-2188 0 0,1-34-616 0 0,-1 0 0 0 0,-2 0 0 0 0,0-1 0 0 0,-2 1 0 0 0,-1-1 0 0 0,-9 31 0 0 0,12-54-172 0 0,0 0 1 0 0,-1 0 0 0 0,1 0 0 0 0,-1-1 0 0 0,1 1 0 0 0,-1-1 0 0 0,0 1 0 0 0,0-1 0 0 0,-1 0 0 0 0,-5 4 0 0 0,-7 3-1214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46.6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84 260 0 0,'2'-25'1794'0'0,"-2"21"-1256"0"0,0 0 1 0 0,1 0 0 0 0,-1 0 0 0 0,1 0 0 0 0,0 0 0 0 0,0 0 0 0 0,0 0 0 0 0,0 0 0 0 0,4-6 0 0 0,-4 9-415 0 0,0 0 1 0 0,1-1-1 0 0,-1 1 1 0 0,1 0-1 0 0,-1 0 0 0 0,1 0 1 0 0,0 1-1 0 0,-1-1 1 0 0,1 0-1 0 0,0 1 1 0 0,0-1-1 0 0,0 1 1 0 0,-1-1-1 0 0,1 1 1 0 0,0 0-1 0 0,0 0 0 0 0,0-1 1 0 0,0 2-1 0 0,0-1 1 0 0,-1 0-1 0 0,1 0 1 0 0,0 0-1 0 0,0 1 1 0 0,0-1-1 0 0,-1 1 1 0 0,4 1-1 0 0,1 0 16 0 0,1 0 0 0 0,-1 1 0 0 0,0 0-1 0 0,1 0 1 0 0,-1 1 0 0 0,-1 0 0 0 0,1 0 0 0 0,0 0 0 0 0,-1 1-1 0 0,0-1 1 0 0,9 12 0 0 0,4 6 197 0 0,23 39 0 0 0,-27-39-197 0 0,9 16-226 0 0,22 50 0 0 0,6 13-2330 0 0,-10-40-3391 0 0,-23-39 4083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47.0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475 40 88 0 0,'1'-1'215'0'0,"0"-1"0"0"0,0 1-1 0 0,0-1 1 0 0,0 1 0 0 0,0-1 0 0 0,0 0 0 0 0,-1 1-1 0 0,1-1 1 0 0,0 0 0 0 0,-1 1 0 0 0,0-1 0 0 0,1 0-1 0 0,-1 0 1 0 0,0 0 0 0 0,0-3 0 0 0,0 5-109 0 0,-1-1 0 0 0,1 0-1 0 0,0 1 1 0 0,-1-1 0 0 0,1 1 0 0 0,0-1 0 0 0,-1 1 0 0 0,1-1 0 0 0,-1 1 0 0 0,1-1-1 0 0,-1 1 1 0 0,1 0 0 0 0,-1-1 0 0 0,1 1 0 0 0,-1 0 0 0 0,0-1 0 0 0,1 1 0 0 0,-1 0-1 0 0,1 0 1 0 0,-1-1 0 0 0,0 1 0 0 0,1 0 0 0 0,-1 0 0 0 0,0 0 0 0 0,1 0 0 0 0,-1 0-1 0 0,0 0 1 0 0,0 0 0 0 0,-4 1 175 0 0,1-1-1 0 0,-1 1 1 0 0,0 0-1 0 0,1 0 0 0 0,-1 0 1 0 0,1 1-1 0 0,-1 0 1 0 0,1 0-1 0 0,0 0 1 0 0,-7 4-1 0 0,-24 23 187 0 0,2 2 0 0 0,1 0 0 0 0,1 3 0 0 0,2 0 0 0 0,-39 60 0 0 0,-45 52-5474 0 0,76-105 2515 0 0,2-3 741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50.9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1 546 164 0 0,'11'-12'3564'0'0,"2"2"6592"0"0,-6-40-8687 0 0,-14-67 890 0 0,16 144-1715 0 0,25 42-1 0 0,0 4-614 0 0,-19-45-86 0 0,1 0-1 0 0,1 0 0 0 0,2-2 1 0 0,0 0-1 0 0,35 35 0 0 0,-53-61 48 0 0,-1 1 1 0 0,0-1-1 0 0,1 0 0 0 0,-1 1 0 0 0,1-1 0 0 0,-1 0 0 0 0,1 1 0 0 0,-1-1 0 0 0,1 0 0 0 0,-1 1 1 0 0,1-1-1 0 0,0 0 0 0 0,-1 0 0 0 0,1 0 0 0 0,-1 0 0 0 0,1 0 0 0 0,-1 0 0 0 0,1 0 0 0 0,0 0 1 0 0,-1 0-1 0 0,1 0 0 0 0,-1 0 0 0 0,1 0 0 0 0,0 0 0 0 0,-1 0 0 0 0,1 0 0 0 0,-1 0 0 0 0,1-1 1 0 0,0 1-1 0 0,17-16-126 0 0,8-26 12 0 0,-26 40 110 0 0,11-21-32 0 0,-2 0 0 0 0,0-1-1 0 0,-2-1 1 0 0,0 1 0 0 0,-2-1-1 0 0,3-34 1 0 0,0-155 1680 0 0,-8 200-1314 0 0,0 13-226 0 0,15 54 183 0 0,3-1-140 0 0,2-1 0 0 0,39 72 0 0 0,-51-107-217 0 0,2-1 1 0 0,0 0-1 0 0,0-1 1 0 0,2 0-1 0 0,-1 0 1 0 0,2-1-1 0 0,0-1 0 0 0,0 0 1 0 0,1-1-1 0 0,1-1 1 0 0,27 17-1 0 0,-36-25-5 0 0,-1 1-1 0 0,1-1 0 0 0,0-1 1 0 0,-1 1-1 0 0,1-1 1 0 0,0 0-1 0 0,0 0 1 0 0,0 0-1 0 0,0-1 1 0 0,0 0-1 0 0,0 0 1 0 0,0-1-1 0 0,0 1 0 0 0,0-1 1 0 0,8-3-1 0 0,-6 1-27 0 0,0 0 0 0 0,0-1 0 0 0,0 0 0 0 0,0 0 0 0 0,-1-1 0 0 0,0 0 0 0 0,0 0 0 0 0,0-1 0 0 0,11-12-1 0 0,-9 7 11 0 0,0 0 0 0 0,-1 0-1 0 0,0-1 1 0 0,0-1 0 0 0,-1 1-1 0 0,-1-1 1 0 0,0 0 0 0 0,-1 0-1 0 0,-1-1 1 0 0,0 0 0 0 0,0 0-1 0 0,2-27 1 0 0,-6 35 97 0 0,0 0 0 0 0,0 0-1 0 0,-1 0 1 0 0,1 0 0 0 0,-2 0 0 0 0,1 0-1 0 0,-1 0 1 0 0,0 0 0 0 0,0 0 0 0 0,0 1-1 0 0,-1-1 1 0 0,0 1 0 0 0,0 0 0 0 0,0 0-1 0 0,-1 0 1 0 0,-5-7 0 0 0,6 9-7 0 0,-1 0 1 0 0,1 0 0 0 0,0 0-1 0 0,-1 1 1 0 0,1-1 0 0 0,-1 1-1 0 0,0 0 1 0 0,0 0 0 0 0,1 1-1 0 0,-1-1 1 0 0,-1 1 0 0 0,1 0-1 0 0,0 0 1 0 0,0 0 0 0 0,0 0-1 0 0,-1 1 1 0 0,1-1 0 0 0,0 1-1 0 0,-1 0 1 0 0,1 1-1 0 0,0-1 1 0 0,0 1 0 0 0,-6 1-1 0 0,9-2-6 0 0,0 0-1 0 0,0 0 0 0 0,0 0 1 0 0,0 1-1 0 0,0-1 0 0 0,0 0 1 0 0,0 1-1 0 0,0-1 0 0 0,0 0 1 0 0,0 1-1 0 0,1-1 0 0 0,-1 1 1 0 0,0-1-1 0 0,0 1 0 0 0,0 0 1 0 0,1-1-1 0 0,-1 1 0 0 0,0 0 1 0 0,1-1-1 0 0,-1 1 0 0 0,0 0 1 0 0,1 0-1 0 0,-1 0 1 0 0,1 0-1 0 0,-1-1 0 0 0,1 1 1 0 0,0 0-1 0 0,-1 0 0 0 0,1 0 1 0 0,0 0-1 0 0,0 0 0 0 0,0 0 1 0 0,-1 0-1 0 0,1 0 0 0 0,0 0 1 0 0,0 0-1 0 0,0 0 0 0 0,1 0 1 0 0,-1 0-1 0 0,0 2 0 0 0,1-1-11 0 0,0-1 1 0 0,0 1-1 0 0,0 0 0 0 0,0-1 0 0 0,0 1 0 0 0,1-1 0 0 0,-1 0 0 0 0,0 1 1 0 0,1-1-1 0 0,-1 0 0 0 0,1 0 0 0 0,-1 1 0 0 0,1-1 0 0 0,0 0 0 0 0,-1-1 1 0 0,1 1-1 0 0,0 0 0 0 0,0 0 0 0 0,-1-1 0 0 0,3 1 0 0 0,4 0 4 0 0,-1 0 0 0 0,1-1 0 0 0,0 0-1 0 0,-1 0 1 0 0,1 0 0 0 0,0-1 0 0 0,-1 0-1 0 0,1-1 1 0 0,-1 0 0 0 0,0 0-1 0 0,1-1 1 0 0,-1 1 0 0 0,0-1 0 0 0,0-1-1 0 0,-1 0 1 0 0,1 0 0 0 0,-1 0 0 0 0,0-1-1 0 0,0 1 1 0 0,0-1 0 0 0,-1-1 0 0 0,1 1-1 0 0,-1-1 1 0 0,-1 0 0 0 0,1 0 0 0 0,3-8-1 0 0,2-1 211 0 0,-1-2-1 0 0,0 1 1 0 0,-2-1-1 0 0,0 0 1 0 0,-1-1-1 0 0,0 0 1 0 0,-2 0-1 0 0,0 0 1 0 0,3-32-1 0 0,-15-23 2762 0 0,8 73-2927 0 0,0-1 0 0 0,0 1 1 0 0,0 0-1 0 0,0 0 1 0 0,0 0-1 0 0,0-1 1 0 0,0 1-1 0 0,0 0 0 0 0,-1 0 1 0 0,1 0-1 0 0,0 0 1 0 0,0-1-1 0 0,0 1 0 0 0,0 0 1 0 0,0 0-1 0 0,0 0 1 0 0,-1 0-1 0 0,1 0 1 0 0,0-1-1 0 0,0 1 0 0 0,0 0 1 0 0,0 0-1 0 0,-1 0 1 0 0,1 0-1 0 0,0 0 0 0 0,0 0 1 0 0,0 0-1 0 0,-1 0 1 0 0,1 0-1 0 0,0 0 1 0 0,0 0-1 0 0,0 0 0 0 0,-1 0 1 0 0,1 0-1 0 0,0 0 1 0 0,0 0-1 0 0,0 0 1 0 0,-1 0-1 0 0,1 0 0 0 0,0 0 1 0 0,0 0-1 0 0,0 0 1 0 0,-1 0-1 0 0,1 0 0 0 0,0 0 1 0 0,0 0-1 0 0,0 0 1 0 0,-1 1-1 0 0,1-1 1 0 0,0 0-1 0 0,0 0 0 0 0,0 0 1 0 0,0 0-1 0 0,0 0 1 0 0,-1 1-1 0 0,1-1 0 0 0,-17 26 139 0 0,2 1-1 0 0,0 1 0 0 0,2 0 0 0 0,1 1 0 0 0,1 0 0 0 0,-9 40 1 0 0,11-30-162 0 0,2 0 0 0 0,1 1 0 0 0,2 0 1 0 0,2 63-1 0 0,2-98-38 0 0,0-1 0 0 0,0 0 0 0 0,1 1 0 0 0,0-1 0 0 0,0 0-1 0 0,0 0 1 0 0,0 0 0 0 0,0 0 0 0 0,1 0 0 0 0,0 0 0 0 0,0 0 0 0 0,0 0 0 0 0,0 0 0 0 0,1-1 0 0 0,-1 1 0 0 0,1-1 0 0 0,0 0 0 0 0,3 3 0 0 0,-3-4 18 0 0,0 0 1 0 0,0-1 0 0 0,0 1 0 0 0,1-1-1 0 0,-1 0 1 0 0,0 0 0 0 0,0 0 0 0 0,1 0 0 0 0,-1-1-1 0 0,0 0 1 0 0,1 1 0 0 0,-1-1 0 0 0,0 0-1 0 0,1 0 1 0 0,-1-1 0 0 0,0 1 0 0 0,1-1-1 0 0,-1 0 1 0 0,0 0 0 0 0,1 0 0 0 0,-1 0-1 0 0,0 0 1 0 0,5-3 0 0 0,119-67-294 0 0,-82 44 170 0 0,86-38-1 0 0,-127 64 140 0 0,-1-1 1 0 0,1 1-1 0 0,-1 0 1 0 0,1 0-1 0 0,0 1 1 0 0,0-1-1 0 0,-1 1 1 0 0,1-1-1 0 0,0 1 1 0 0,0 0-1 0 0,-1 1 1 0 0,1-1-1 0 0,0 1 1 0 0,0-1-1 0 0,-1 1 1 0 0,1 0-1 0 0,0 1 1 0 0,-1-1-1 0 0,1 1 1 0 0,-1-1-1 0 0,0 1 1 0 0,0 0-1 0 0,1 0 1 0 0,-1 1-1 0 0,0-1 1 0 0,4 5-1 0 0,4 6-8 0 0,-1 0-1 0 0,-1 0 1 0 0,0 1-1 0 0,0 1 1 0 0,6 15 0 0 0,24 38-251 0 0,-31-58 146 0 0,0 0 0 0 0,0-1 1 0 0,1 0-1 0 0,0-1 0 0 0,0 1 0 0 0,1-2 0 0 0,21 13 1 0 0,-23-16 47 0 0,1 0-1 0 0,0-1 1 0 0,-1 0 0 0 0,1-1 0 0 0,1 0 0 0 0,-1 0 0 0 0,0-1 0 0 0,0 0 0 0 0,0 0 0 0 0,1-1 0 0 0,11-2-1 0 0,-10 1 27 0 0,0-2-1 0 0,0 1 0 0 0,0-1 0 0 0,-1-1 0 0 0,0 0 0 0 0,0 0 0 0 0,0-1 1 0 0,0-1-1 0 0,0 1 0 0 0,-1-1 0 0 0,0-1 0 0 0,-1 0 0 0 0,14-13 1 0 0,-10 8 41 0 0,0-2 0 0 0,-1 1 0 0 0,0-2 1 0 0,-1 1-1 0 0,-1-1 0 0 0,0-1 1 0 0,11-29-1 0 0,-17 38 48 0 0,-1 0 0 0 0,-1 0 0 0 0,1 0 0 0 0,-1 0 0 0 0,0 0 0 0 0,-1-1 0 0 0,0 1 0 0 0,-1-12 0 0 0,1 16 3 0 0,-1-1 0 0 0,1 0 0 0 0,-1 1 0 0 0,0-1 1 0 0,0 1-1 0 0,-1-1 0 0 0,1 1 0 0 0,-1-1 0 0 0,1 1 0 0 0,-1 0 0 0 0,0 0 0 0 0,0 0 0 0 0,-1 0 0 0 0,1 0 0 0 0,0 0 1 0 0,-1 1-1 0 0,0-1 0 0 0,-3-2 0 0 0,4 5-31 0 0,0-1 1 0 0,0 1 0 0 0,0-1 0 0 0,0 1-1 0 0,0 0 1 0 0,0 0 0 0 0,0 0-1 0 0,0 0 1 0 0,0 0 0 0 0,-1 0 0 0 0,1 1-1 0 0,0-1 1 0 0,0 1 0 0 0,0 0-1 0 0,0-1 1 0 0,1 1 0 0 0,-1 0 0 0 0,0 0-1 0 0,0 0 1 0 0,0 0 0 0 0,1 0-1 0 0,-1 1 1 0 0,0-1 0 0 0,-2 3 0 0 0,-2 1-1 0 0,1 0 1 0 0,-1 0-1 0 0,1 1 0 0 0,0 0 1 0 0,-6 9-1 0 0,7-8-61 0 0,1 0-1 0 0,-1 1 0 0 0,1-1 0 0 0,1 0 0 0 0,0 1 0 0 0,0 0 0 0 0,0-1 0 0 0,1 1 0 0 0,0 0 0 0 0,0 0 0 0 0,1 0 0 0 0,0 0 0 0 0,1-1 0 0 0,-1 1 0 0 0,2 0 0 0 0,2 12 0 0 0,-2-16-9 0 0,-1 1-1 0 0,2-1 0 0 0,-1 1 0 0 0,0-1 0 0 0,1 0 1 0 0,0 0-1 0 0,0 0 0 0 0,0 0 0 0 0,0 0 0 0 0,1-1 1 0 0,-1 1-1 0 0,1-1 0 0 0,0 0 0 0 0,0 0 0 0 0,0-1 1 0 0,0 1-1 0 0,1-1 0 0 0,-1 0 0 0 0,1 0 0 0 0,-1 0 1 0 0,1-1-1 0 0,0 1 0 0 0,0-1 0 0 0,-1 0 0 0 0,1-1 1 0 0,0 1-1 0 0,6-1 0 0 0,-4 0 34 0 0,0 0 0 0 0,-1-1 0 0 0,1 0 0 0 0,0 0 0 0 0,-1 0 0 0 0,1-1 0 0 0,-1 0 1 0 0,0 0-1 0 0,1 0 0 0 0,-1-1 0 0 0,0 0 0 0 0,-1-1 0 0 0,1 1 0 0 0,0-1 0 0 0,7-7 0 0 0,-1 0 247 0 0,0-1 0 0 0,-1 0-1 0 0,0-1 1 0 0,16-28 0 0 0,-26 40-213 0 0,-1 0 0 0 0,1 0 0 0 0,-1 0 0 0 0,1 0 0 0 0,-1 0 0 0 0,1 0 0 0 0,0 0 0 0 0,-1 0 0 0 0,1 0 1 0 0,0 0-1 0 0,0 0 0 0 0,0 1 0 0 0,-1-1 0 0 0,1 0 0 0 0,0 0 0 0 0,0 1 0 0 0,0-1 0 0 0,0 1 0 0 0,0-1 1 0 0,0 1-1 0 0,1-1 0 0 0,-1 1 0 0 0,0 0 0 0 0,0-1 0 0 0,0 1 0 0 0,0 0 0 0 0,0 0 0 0 0,1 0 0 0 0,-1 0 0 0 0,0 0 1 0 0,0 0-1 0 0,0 0 0 0 0,0 0 0 0 0,1 1 0 0 0,-1-1 0 0 0,0 0 0 0 0,0 1 0 0 0,0-1 0 0 0,0 1 0 0 0,0-1 0 0 0,0 1 1 0 0,0-1-1 0 0,0 1 0 0 0,0 0 0 0 0,0-1 0 0 0,0 1 0 0 0,0 0 0 0 0,0 0 0 0 0,-1 0 0 0 0,1 0 0 0 0,0 0 0 0 0,-1 0 1 0 0,2 1-1 0 0,1 3 0 0 0,1 1 1 0 0,0 0-1 0 0,-1 0 0 0 0,0 0 1 0 0,-1 1-1 0 0,1-1 1 0 0,1 9-1 0 0,0 14-101 0 0,-2 0 0 0 0,-1 56 0 0 0,-2-40-391 0 0,1-44 471 0 0,0-1 2 0 0,0 0 2 0 0,4-4 17 0 0,-1 1 1 0 0,0-1 0 0 0,1 1 0 0 0,-1-1-1 0 0,0 0 1 0 0,-1 0 0 0 0,1 0-1 0 0,-1-1 1 0 0,3-6 0 0 0,11-20 91 0 0,0 2 0 0 0,2 0 1 0 0,35-42-1 0 0,-42 58-15 0 0,0 0 0 0 0,2 0 1 0 0,-1 2-1 0 0,1-1 0 0 0,1 2 0 0 0,0 0 1 0 0,0 0-1 0 0,1 2 0 0 0,17-8 0 0 0,-25 14-55 0 0,-1 0 0 0 0,0 1 0 0 0,1 0 0 0 0,-1 1 0 0 0,1-1-1 0 0,-1 1 1 0 0,1 1 0 0 0,-1-1 0 0 0,1 1 0 0 0,-1 0-1 0 0,0 1 1 0 0,1-1 0 0 0,-1 1 0 0 0,0 0 0 0 0,0 1 0 0 0,0-1-1 0 0,0 1 1 0 0,-1 1 0 0 0,1-1 0 0 0,7 7 0 0 0,11 8 56 0 0,-1 1 1 0 0,40 43-1 0 0,-59-58-82 0 0,117 139-882 0 0,-55-61-5446 0 0,-47-62 3292 0 0,1-1 899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52.5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0 298 252 0 0,'36'47'4846'0'0,"-34"-45"-4778"0"0,0 1 0 0 0,0-1 1 0 0,1 0-1 0 0,-1 0 0 0 0,1 0 1 0 0,-1-1-1 0 0,1 1 0 0 0,0-1 0 0 0,0 1 1 0 0,0-1-1 0 0,-1 0 0 0 0,1 0 1 0 0,1 0-1 0 0,-1 0 0 0 0,0-1 1 0 0,0 1-1 0 0,0-1 0 0 0,0 0 0 0 0,5 0 1 0 0,-1-1-11 0 0,0 0 1 0 0,-1 0-1 0 0,1-1 1 0 0,-1 0-1 0 0,1 0 1 0 0,-1-1-1 0 0,0 1 1 0 0,11-8-1 0 0,-2 0 63 0 0,0 0 0 0 0,-1-2 0 0 0,0 1 0 0 0,-1-2 0 0 0,-1 0 0 0 0,15-18 0 0 0,-16 17 351 0 0,0-2-1 0 0,-1 0 1 0 0,0 0-1 0 0,-1-1 0 0 0,-1 0 1 0 0,-1 0-1 0 0,0-1 0 0 0,-2 0 1 0 0,0 0-1 0 0,0 0 1 0 0,-2-1-1 0 0,1-19 0 0 0,-4 37-191 0 0,0 1-40 0 0,0 0-32 0 0,-23 27 191 0 0,19-20-296 0 0,-3 2-62 0 0,1 1 0 0 0,0-1 0 0 0,0 2 0 0 0,1-1 0 0 0,1 0 0 0 0,0 1 0 0 0,0 0 0 0 0,1 0 1 0 0,0 0-1 0 0,1 0 0 0 0,0 1 0 0 0,0 12 0 0 0,2-19-72 0 0,0 0 0 0 0,1 0 0 0 0,-1 0 0 0 0,1-1 0 0 0,0 1 0 0 0,0 0 0 0 0,1-1-1 0 0,-1 1 1 0 0,1-1 0 0 0,0 1 0 0 0,0-1 0 0 0,1 0 0 0 0,-1 0 0 0 0,1 0 0 0 0,0 0 0 0 0,0 0 0 0 0,0-1 0 0 0,1 1 0 0 0,-1-1 0 0 0,1 0 0 0 0,0 0 0 0 0,0 0 0 0 0,0 0 0 0 0,0-1 0 0 0,0 0 0 0 0,1 0 0 0 0,-1 0 0 0 0,1 0 0 0 0,-1 0-1 0 0,1-1 1 0 0,5 1 0 0 0,3 1 12 0 0,1-1 0 0 0,0 0 0 0 0,0-1 0 0 0,0-1 0 0 0,0 0-1 0 0,0 0 1 0 0,0-2 0 0 0,0 0 0 0 0,-1 0 0 0 0,1-1 0 0 0,0-1-1 0 0,-1 0 1 0 0,0-1 0 0 0,0 0 0 0 0,-1-1 0 0 0,1-1 0 0 0,-1 0-1 0 0,0-1 1 0 0,-1 0 0 0 0,0 0 0 0 0,0-1 0 0 0,-1-1 0 0 0,0 0 0 0 0,-1 0-1 0 0,0-1 1 0 0,-1 0 0 0 0,0-1 0 0 0,0 1 0 0 0,-1-2 0 0 0,-1 1-1 0 0,0-1 1 0 0,-1 0 0 0 0,4-13 0 0 0,-1-11 1070 0 0,-9 34-462 0 0,-7 21-490 0 0,-3 17-25 0 0,1 1-1 0 0,2 0 0 0 0,2 1 0 0 0,2 0 1 0 0,-1 56-1 0 0,3-46-36 0 0,1 1-5 0 0,1 0-1 0 0,3-1 1 0 0,2 1-1 0 0,2-1 1 0 0,21 74-1 0 0,0-33-213 0 0,74 158 0 0 0,-96-234 46 0 0,0 1 0 0 0,-1 0-1 0 0,-1 0 1 0 0,0 1-1 0 0,0-1 1 0 0,-1 1-1 0 0,1 19 1 0 0,-4-32 114 0 0,-1 1-1 0 0,1-1 1 0 0,-1 1-1 0 0,1-1 1 0 0,-1 1-1 0 0,1-1 1 0 0,-1 1-1 0 0,0-1 1 0 0,0 1-1 0 0,0-1 1 0 0,0 0-1 0 0,0 1 1 0 0,0-1-1 0 0,0 0 1 0 0,0 0-1 0 0,0 0 1 0 0,-1 0-1 0 0,1 0 1 0 0,0 0-1 0 0,-1 0 1 0 0,1 0-1 0 0,-1-1 1 0 0,1 1-1 0 0,-1-1 1 0 0,1 1-1 0 0,-1-1 1 0 0,0 1-1 0 0,1-1 1 0 0,-1 0-1 0 0,1 0 1 0 0,-1 1-1 0 0,0-1 1 0 0,1-1-1 0 0,-1 1 1 0 0,-1 0-1 0 0,-61-6-298 0 0,49 2 283 0 0,1 0 0 0 0,0 0 1 0 0,0-2-1 0 0,0 1 1 0 0,0-2-1 0 0,1 0 0 0 0,0-1 1 0 0,1 0-1 0 0,0 0 0 0 0,0-2 1 0 0,1 1-1 0 0,0-2 1 0 0,-15-18-1 0 0,20 23 29 0 0,0-1 1 0 0,1-1-1 0 0,0 1 0 0 0,1-1 0 0 0,-1 0 1 0 0,2 0-1 0 0,-1 0 0 0 0,1 0 0 0 0,0-1 1 0 0,1 0-1 0 0,0 1 0 0 0,0-1 1 0 0,1 0-1 0 0,0 0 0 0 0,1 0 0 0 0,0 0 1 0 0,0 0-1 0 0,1 0 0 0 0,0 1 0 0 0,0-1 1 0 0,1 0-1 0 0,0 0 0 0 0,6-12 1 0 0,21-36-34 0 0,2 2 0 0 0,3 1 0 0 0,3 1 0 0 0,64-72 1 0 0,-52 67 4 0 0,-2-1 0 0 0,62-108 0 0 0,-106 160 50 0 0,3-3 162 0 0,0 0 0 0 0,-1 0 0 0 0,-1-1 0 0 0,1 1 0 0 0,-2-1 0 0 0,5-22 0 0 0,-17 75 363 0 0,4-25-509 0 0,1 1 0 0 0,1 0 0 0 0,-2 20 0 0 0,5-27-23 0 0,1 1-1 0 0,0-1 0 0 0,1 1 1 0 0,0-1-1 0 0,0 0 0 0 0,1 0 1 0 0,1 1-1 0 0,0-2 0 0 0,0 1 1 0 0,1-1-1 0 0,0 1 0 0 0,1-1 0 0 0,1-1 1 0 0,-1 1-1 0 0,16 16 0 0 0,-16-20-36 0 0,1-1 0 0 0,0 1-1 0 0,-1-1 1 0 0,1-1-1 0 0,1 1 1 0 0,-1-1-1 0 0,1 0 1 0 0,0-1-1 0 0,0 0 1 0 0,0 0 0 0 0,0-1-1 0 0,0 0 1 0 0,0 0-1 0 0,1-1 1 0 0,-1 0-1 0 0,1-1 1 0 0,-1 0-1 0 0,1 0 1 0 0,-1 0 0 0 0,1-1-1 0 0,-1-1 1 0 0,11-2-1 0 0,-11 2-11 0 0,-1-1 0 0 0,0 1-1 0 0,0-1 1 0 0,0 0 0 0 0,-1-1-1 0 0,1 0 1 0 0,-1 0 0 0 0,0 0-1 0 0,0-1 1 0 0,0 0 0 0 0,-1 0-1 0 0,1 0 1 0 0,5-8 0 0 0,-4 3-11 0 0,0-1 1 0 0,-1 1-1 0 0,0-1 0 0 0,-1 0 1 0 0,0 0-1 0 0,-1-1 0 0 0,6-20 1 0 0,-6 13 21 0 0,-1 0 0 0 0,0 0 0 0 0,-2 0 0 0 0,0-1 1 0 0,-1 1-1 0 0,-1-1 0 0 0,-1 1 0 0 0,0 0 0 0 0,-2-1 1 0 0,-6-20-1 0 0,8 33 55 0 0,-1 0 0 0 0,1 0 1 0 0,-1 1-1 0 0,-1-1 0 0 0,1 1 0 0 0,-1 0 1 0 0,0 0-1 0 0,0 0 0 0 0,-1 0 0 0 0,0 1 0 0 0,0 0 1 0 0,0 0-1 0 0,-1 0 0 0 0,0 0 0 0 0,0 1 1 0 0,0 0-1 0 0,0 0 0 0 0,0 1 0 0 0,-1 0 1 0 0,0 0-1 0 0,1 0 0 0 0,-15-2 0 0 0,12 3-8 0 0,-1 1 0 0 0,1 1-1 0 0,0 0 1 0 0,0 0 0 0 0,-1 1-1 0 0,1 0 1 0 0,0 1 0 0 0,0 0-1 0 0,0 0 1 0 0,0 1-1 0 0,0 0 1 0 0,1 0 0 0 0,-1 1-1 0 0,1 0 1 0 0,0 1 0 0 0,0 0-1 0 0,-11 10 1 0 0,6-6-3 0 0,2 2 1 0 0,-1 0-1 0 0,1 0 0 0 0,1 1 1 0 0,0 0-1 0 0,1 1 0 0 0,0 0 1 0 0,-8 17-1 0 0,15-25-10 0 0,-1 0 1 0 0,1 0-1 0 0,0 0 1 0 0,0 0-1 0 0,1 0 0 0 0,0 1 1 0 0,0-1-1 0 0,0 0 1 0 0,0 1-1 0 0,1-1 1 0 0,0 1-1 0 0,0-1 0 0 0,0 0 1 0 0,1 1-1 0 0,0-1 1 0 0,0 0-1 0 0,0 1 0 0 0,1-1 1 0 0,-1 0-1 0 0,1 0 1 0 0,1 0-1 0 0,-1 0 1 0 0,1 0-1 0 0,-1-1 0 0 0,1 1 1 0 0,1-1-1 0 0,4 6 1 0 0,-2-5-7 0 0,1 1-1 0 0,0-1 1 0 0,0 0 0 0 0,1 0 0 0 0,-1-1 0 0 0,16 6 0 0 0,1 2-19 0 0,-13-7 2 0 0,0-1 0 0 0,0 0 0 0 0,1-1 0 0 0,-1 0 1 0 0,1 0-1 0 0,-1-1 0 0 0,1-1 0 0 0,0 0 1 0 0,0-1-1 0 0,-1 0 0 0 0,23-3 0 0 0,-13 0-19 0 0,0-1 1 0 0,0-1-1 0 0,0-1 0 0 0,-1-1 0 0 0,28-14 0 0 0,-29 12 48 0 0,-1-1 0 0 0,0-1 0 0 0,0 0 1 0 0,-1-2-1 0 0,0 0 0 0 0,-1-1 0 0 0,-1 0 0 0 0,0-2 1 0 0,-1 1-1 0 0,-1-2 0 0 0,0 0 0 0 0,-1 0 0 0 0,10-21 1 0 0,-20 31 119 0 0,1 1 0 0 0,-1-1 0 0 0,-1 1 0 0 0,1-1 0 0 0,-1 0 1 0 0,0 1-1 0 0,0-10 0 0 0,-1 15-43 0 0,0 1-4 0 0,0 0-1 0 0,-2 1-71 0 0,0-1 1 0 0,0 1-1 0 0,0 0 0 0 0,0 0 1 0 0,0 0-1 0 0,0 0 0 0 0,0 0 1 0 0,0 1-1 0 0,1-1 0 0 0,-1 0 1 0 0,1 1-1 0 0,-1-1 0 0 0,1 1 0 0 0,-1-1 1 0 0,1 1-1 0 0,0 0 0 0 0,0 0 1 0 0,-2 3-1 0 0,-19 35 73 0 0,20-35-101 0 0,0 0 0 0 0,0 0 1 0 0,1 1-1 0 0,-1-1 0 0 0,1 0 1 0 0,0 1-1 0 0,1-1 1 0 0,-1 1-1 0 0,1-1 0 0 0,0 1 1 0 0,0-1-1 0 0,1 0 0 0 0,0 1 1 0 0,0-1-1 0 0,0 1 0 0 0,0-1 1 0 0,1 0-1 0 0,0 0 0 0 0,0 0 1 0 0,1 0-1 0 0,-1 0 1 0 0,1 0-1 0 0,4 4 0 0 0,-2-3-28 0 0,0-1-1 0 0,0 0 1 0 0,0-1-1 0 0,1 0 1 0 0,-1 1-1 0 0,1-2 1 0 0,0 1-1 0 0,1-1 1 0 0,-1 0-1 0 0,1 0 1 0 0,-1 0-1 0 0,1-1 0 0 0,0 0 1 0 0,0-1-1 0 0,0 0 1 0 0,0 0-1 0 0,12 1 1 0 0,-7-2 15 0 0,0 0 1 0 0,-1-1 0 0 0,1-1-1 0 0,0 1 1 0 0,-1-2-1 0 0,1 1 1 0 0,-1-2-1 0 0,0 0 1 0 0,0 0-1 0 0,0-1 1 0 0,-1 0-1 0 0,1 0 1 0 0,-1-2-1 0 0,0 1 1 0 0,17-16-1 0 0,-11 6 64 0 0,-1 0-1 0 0,0-2 0 0 0,-1 0 1 0 0,-1 0-1 0 0,-1-1 1 0 0,-1-1-1 0 0,14-30 0 0 0,-21 40 92 0 0,-1 2 52 0 0,0 1-1 0 0,1-1 1 0 0,0 1-1 0 0,8-11 1 0 0,-12 17-111 0 0,0 1-6 0 0,18 21 69 0 0,-2 26-490 0 0,41 105-792 0 0,-47-132-1391 0 0,1 0 0 0 0,22 32 0 0 0,-15-27 672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53.4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355 196 548 0 0,'-7'-10'425'0'0,"-1"0"-1"0"0,-1 1 1 0 0,0 0 0 0 0,0 1-1 0 0,-1 0 1 0 0,0 0 0 0 0,0 1-1 0 0,0 0 1 0 0,-1 1 0 0 0,0 0 0 0 0,-17-5-1 0 0,22 8-286 0 0,0 2 0 0 0,0-1-1 0 0,0 0 1 0 0,0 1 0 0 0,-1 0 0 0 0,1 1 0 0 0,0 0-1 0 0,0 0 1 0 0,-1 0 0 0 0,1 0 0 0 0,0 1-1 0 0,0 0 1 0 0,-1 1 0 0 0,1-1 0 0 0,0 1-1 0 0,0 0 1 0 0,1 1 0 0 0,-1-1 0 0 0,0 1-1 0 0,1 0 1 0 0,-1 1 0 0 0,1-1 0 0 0,0 1-1 0 0,-5 5 1 0 0,3-2-46 0 0,1 0 0 0 0,-1 0 0 0 0,1 1-1 0 0,1 0 1 0 0,-1 0 0 0 0,1 1 0 0 0,1 0-1 0 0,0-1 1 0 0,0 1 0 0 0,0 1 0 0 0,1-1 0 0 0,1 0-1 0 0,0 1 1 0 0,-2 14 0 0 0,4-17-59 0 0,-1-1 0 0 0,1 0-1 0 0,1 0 1 0 0,-1 1 0 0 0,1-1 0 0 0,0 0-1 0 0,1 0 1 0 0,-1 0 0 0 0,1 0 0 0 0,0 0-1 0 0,1-1 1 0 0,-1 1 0 0 0,1 0 0 0 0,1-1-1 0 0,-1 0 1 0 0,1 0 0 0 0,-1 0 0 0 0,1 0-1 0 0,1-1 1 0 0,-1 1 0 0 0,1-1 0 0 0,0 0-1 0 0,9 6 1 0 0,-10-8-14 0 0,1 0 0 0 0,0 1 0 0 0,0-2-1 0 0,-1 1 1 0 0,1-1 0 0 0,0 1 0 0 0,0-2 0 0 0,1 1 0 0 0,-1 0 0 0 0,0-1 0 0 0,0 0-1 0 0,0 0 1 0 0,0 0 0 0 0,6-2 0 0 0,12-2 46 0 0,0-2 1 0 0,21-8-1 0 0,-27 9 26 0 0,0-1 1 0 0,35-4-1 0 0,-36 10-56 0 0,0 0 0 0 0,1 1 0 0 0,19 4 1 0 0,-28-2-27 0 0,1-2 1 0 0,0 1 0 0 0,-1-1 0 0 0,1 0-1 0 0,0-1 1 0 0,0 0 0 0 0,0 0 0 0 0,-1-1-1 0 0,1-1 1 0 0,0 1 0 0 0,-1-1 0 0 0,1 0-1 0 0,10-5 1 0 0,-14 3-6 0 0,-1 1 0 0 0,0-1 1 0 0,0 0-1 0 0,0 0 0 0 0,0 0 0 0 0,-1 0 0 0 0,1-1 1 0 0,-1 0-1 0 0,0 1 0 0 0,0-1 0 0 0,-1 0 0 0 0,0 0 0 0 0,0-1 1 0 0,0 1-1 0 0,0 0 0 0 0,-1-1 0 0 0,0 1 0 0 0,0-1 1 0 0,0-8-1 0 0,0 4 21 0 0,-1 0 0 0 0,0 1 0 0 0,0-1 0 0 0,-1 0 0 0 0,0 0 1 0 0,-1 0-1 0 0,0 1 0 0 0,0-1 0 0 0,-1 0 0 0 0,-5-9 0 0 0,-12-17 292 0 0,12 23-95 0 0,1-1 1 0 0,0 0-1 0 0,-6-18 0 0 0,12 31-206 0 0,1 0 1 0 0,0 1-1 0 0,-1-1 1 0 0,1 0 0 0 0,0 0-1 0 0,0 0 1 0 0,-1 0 0 0 0,1 1-1 0 0,0-1 1 0 0,0 0 0 0 0,0 0-1 0 0,0 0 1 0 0,0 0-1 0 0,0 0 1 0 0,0 1 0 0 0,1-1-1 0 0,-1 0 1 0 0,0 0 0 0 0,0 0-1 0 0,1 0 1 0 0,-1 1-1 0 0,0-1 1 0 0,1 0 0 0 0,-1 0-1 0 0,1 1 1 0 0,-1-1 0 0 0,1 0-1 0 0,-1 0 1 0 0,1 1 0 0 0,1-1-1 0 0,25-4 9 0 0,-4 3 19 0 0,12-3 22 0 0,1 1-1 0 0,37 1 1 0 0,-71 4-66 0 0,0-1-1 0 0,0 1 1 0 0,0-1-1 0 0,0 1 1 0 0,0 0-1 0 0,0 0 1 0 0,-1 0 0 0 0,1 0-1 0 0,0 0 1 0 0,-1 1-1 0 0,1-1 1 0 0,0 0-1 0 0,-1 1 1 0 0,0-1-1 0 0,1 1 1 0 0,-1 0 0 0 0,0-1-1 0 0,0 1 1 0 0,0 0-1 0 0,0 0 1 0 0,0-1-1 0 0,0 1 1 0 0,0 3 0 0 0,16 48 33 0 0,-16-50-29 0 0,11 59 23 0 0,-9-42-17 0 0,1 0-1 0 0,1 0 0 0 0,8 21 1 0 0,-11-35-4 0 0,1 0 1 0 0,0 0 0 0 0,0 0 0 0 0,1 0 0 0 0,0-1-1 0 0,0 1 1 0 0,0-1 0 0 0,1 0 0 0 0,0 0 0 0 0,0-1-1 0 0,0 1 1 0 0,0-1 0 0 0,9 5 0 0 0,2-1 10 0 0,0-1 1 0 0,1 0 0 0 0,0-1 0 0 0,0-1 0 0 0,0-1 0 0 0,1 0-1 0 0,-1-1 1 0 0,1-1 0 0 0,0-1 0 0 0,-1 0 0 0 0,30-4-1 0 0,-28 2-4 0 0,0-1-1 0 0,-1-2 0 0 0,0 0 0 0 0,1 0 1 0 0,-2-2-1 0 0,1 0 0 0 0,-1-1 0 0 0,0-1 1 0 0,0-1-1 0 0,-1 0 0 0 0,16-12 0 0 0,-20 11-10 0 0,-1 0 0 0 0,-1-1-1 0 0,0-1 1 0 0,0 1 0 0 0,-1-1-1 0 0,-1-1 1 0 0,0 0 0 0 0,7-16-1 0 0,-10 21 76 0 0,-1-1 0 0 0,-1-1 0 0 0,1 1-1 0 0,-2 0 1 0 0,1-1 0 0 0,-1 0-1 0 0,-1 1 1 0 0,1-1 0 0 0,-2 0-1 0 0,1 0 1 0 0,-2 0 0 0 0,1 0-1 0 0,-3-14 1 0 0,2 23-60 0 0,1 0-1 0 0,0 0 1 0 0,-1 0-1 0 0,1 0 1 0 0,0 0 0 0 0,-1 0-1 0 0,1 0 1 0 0,-1 1-1 0 0,1-1 1 0 0,-1 0-1 0 0,0 0 1 0 0,1 0-1 0 0,-1 1 1 0 0,0-1 0 0 0,1 0-1 0 0,-1 1 1 0 0,0-1-1 0 0,0 1 1 0 0,0-1-1 0 0,0 1 1 0 0,0-1 0 0 0,0 1-1 0 0,1 0 1 0 0,-1-1-1 0 0,0 1 1 0 0,0 0-1 0 0,0 0 1 0 0,0-1-1 0 0,0 1 1 0 0,0 0 0 0 0,0 0-1 0 0,0 0 1 0 0,0 0-1 0 0,0 0 1 0 0,0 1-1 0 0,0-1 1 0 0,0 0 0 0 0,0 0-1 0 0,0 1 1 0 0,0-1-1 0 0,0 0 1 0 0,0 1-1 0 0,0-1 1 0 0,0 1-1 0 0,1 0 1 0 0,-1-1 0 0 0,0 1-1 0 0,0-1 1 0 0,1 1-1 0 0,-2 1 1 0 0,-4 2 11 0 0,0 1 0 0 0,0-1 0 0 0,0 1-1 0 0,1 1 1 0 0,-8 8 0 0 0,7-6-19 0 0,1 0 0 0 0,0 1 0 0 0,0-1 0 0 0,1 1 0 0 0,0 0 0 0 0,0 1 0 0 0,1-1 0 0 0,0 0-1 0 0,1 1 1 0 0,0 0 0 0 0,0-1 0 0 0,1 1 0 0 0,0 0 0 0 0,1 0 0 0 0,0 0 0 0 0,1 0 0 0 0,0 0 0 0 0,0 0 0 0 0,1-1 0 0 0,1 1-1 0 0,-1-1 1 0 0,1 1 0 0 0,6 10 0 0 0,-5-11-540 0 0,1 0-1 0 0,1-1 1 0 0,-1 1-1 0 0,2-1 1 0 0,13 15-1 0 0,-12-15-785 0 0,0-1 0 0 0,1 0 0 0 0,0-1-1 0 0,0 0 1 0 0,19 9 0 0 0,-3-5-937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56.2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1050 412 0 0,'0'0'660'0'0,"0"0"-41"0"0,0 0-54 0 0,0 0-45 0 0,0 0-32 0 0,4 2-32 0 0,2 1-300 0 0,0-1-1 0 0,1 0 0 0 0,0 0 1 0 0,-1-1-1 0 0,1 0 0 0 0,0 0 1 0 0,0 0-1 0 0,0-1 1 0 0,0 0-1 0 0,0-1 0 0 0,0 1 1 0 0,-1-1-1 0 0,1-1 0 0 0,0 1 1 0 0,-1-1-1 0 0,1 0 0 0 0,-1-1 1 0 0,1 0-1 0 0,-1 0 1 0 0,11-7-1 0 0,-5 3-30 0 0,0 0 0 0 0,0-1 0 0 0,-1-1 0 0 0,0 0-1 0 0,-1-1 1 0 0,0 0 0 0 0,-1 0 0 0 0,0-1 0 0 0,12-19 0 0 0,-5 3 176 0 0,-2-1 0 0 0,-1 0 1 0 0,15-48-1 0 0,-25 64-71 0 0,0 1 1 0 0,0-1-1 0 0,-1-1 1 0 0,-1 1-1 0 0,0 0 1 0 0,0 0 0 0 0,-2-1-1 0 0,1 1 1 0 0,-1 0-1 0 0,-1 0 1 0 0,-6-23-1 0 0,7 32-164 0 0,1 1-1 0 0,-1 0 1 0 0,0-1-1 0 0,0 1 1 0 0,0 0-1 0 0,0 0 1 0 0,0-1 0 0 0,-1 1-1 0 0,1 0 1 0 0,-1 0-1 0 0,1 0 1 0 0,-1 1-1 0 0,1-1 1 0 0,-1 0-1 0 0,0 1 1 0 0,0-1-1 0 0,0 1 1 0 0,0-1 0 0 0,0 1-1 0 0,-1 0 1 0 0,1 0-1 0 0,-4-2 1 0 0,3 3-21 0 0,0 0 0 0 0,0 0 1 0 0,0 0-1 0 0,0 1 1 0 0,0-1-1 0 0,0 1 0 0 0,0-1 1 0 0,0 1-1 0 0,0 0 0 0 0,0 0 1 0 0,0 1-1 0 0,1-1 0 0 0,-1 0 1 0 0,0 1-1 0 0,-3 3 1 0 0,-6 4 28 0 0,2 0 1 0 0,-1 1 0 0 0,1 0 0 0 0,0 1 0 0 0,1 0 0 0 0,-12 19 0 0 0,14-17-38 0 0,0 0 1 0 0,0 1-1 0 0,1-1 1 0 0,1 2 0 0 0,0-1-1 0 0,1 0 1 0 0,0 1-1 0 0,2 0 1 0 0,-1 0 0 0 0,2 0-1 0 0,0 0 1 0 0,1 0-1 0 0,2 21 1 0 0,0-25-44 0 0,0 1 1 0 0,0-1 0 0 0,1 0-1 0 0,1 0 1 0 0,0 0 0 0 0,1 0-1 0 0,0 0 1 0 0,0-1-1 0 0,1 0 1 0 0,0 0 0 0 0,1-1-1 0 0,0 0 1 0 0,1 0 0 0 0,0 0-1 0 0,0-1 1 0 0,0 0-1 0 0,19 12 1 0 0,-5-6-113 0 0,0-2 1 0 0,0 0-1 0 0,2-1 1 0 0,-1-1-1 0 0,1-1 0 0 0,1-1 1 0 0,-1-2-1 0 0,1 0 0 0 0,0-2 1 0 0,38 3-1 0 0,-51-7 81 0 0,0 1-1 0 0,0-2 1 0 0,0 1 0 0 0,0-2-1 0 0,0 0 1 0 0,0 0 0 0 0,-1-1-1 0 0,1 0 1 0 0,-1-1-1 0 0,1 0 1 0 0,-2-1 0 0 0,1-1-1 0 0,0 1 1 0 0,-1-2 0 0 0,0 1-1 0 0,0-1 1 0 0,-1-1-1 0 0,0 0 1 0 0,0 0 0 0 0,-1-1-1 0 0,0 0 1 0 0,-1 0 0 0 0,0-1-1 0 0,9-15 1 0 0,-7 7 63 0 0,-1 0 1 0 0,0-1-1 0 0,-1 0 1 0 0,-2 0-1 0 0,7-38 1 0 0,-6 13 502 0 0,-2-72 0 0 0,7 24 631 0 0,26 101-1046 0 0,-14 0-129 0 0,0 1 1 0 0,-1 1-1 0 0,0 0 1 0 0,-1 2-1 0 0,-1 1 1 0 0,0 0-1 0 0,0 1 0 0 0,-2 2 1 0 0,29 30-1 0 0,-45-44-9 0 0,1 1 0 0 0,-1-1 0 0 0,0 1 0 0 0,0 0 0 0 0,0-1 0 0 0,0 1 0 0 0,-1 0 0 0 0,0 0 0 0 0,1 0 0 0 0,-2 0 0 0 0,1 1 0 0 0,0-1 0 0 0,-1 0 0 0 0,0 0 0 0 0,0 0 0 0 0,0 1 0 0 0,-1 5 0 0 0,-2 4-46 0 0,0 0 0 0 0,-1 0 0 0 0,-11 23 0 0 0,-5 21-802 0 0,20-56 790 0 0,0-2 77 0 0,0 0-1 0 0,0 0 1 0 0,0 0-1 0 0,0-1 1 0 0,0 1-1 0 0,1 0 1 0 0,-1 0-1 0 0,0 0 1 0 0,0 0-1 0 0,0 0 1 0 0,0 0 0 0 0,0 0-1 0 0,0 0 1 0 0,1 0-1 0 0,-1 0 1 0 0,0 0-1 0 0,0 0 1 0 0,0 0-1 0 0,0 0 1 0 0,0 0-1 0 0,1 0 1 0 0,-1 0-1 0 0,0 0 1 0 0,0 0-1 0 0,0 1 1 0 0,0-1-1 0 0,0 0 1 0 0,0 0-1 0 0,0 0 1 0 0,1 0-1 0 0,-1 0 1 0 0,0 0-1 0 0,0 0 1 0 0,0 0 0 0 0,0 0-1 0 0,0 0 1 0 0,0 1-1 0 0,0-1 1 0 0,0 0-1 0 0,0 0 1 0 0,0 0-1 0 0,0 0 1 0 0,1 0-1 0 0,-1 0 1 0 0,0 1-1 0 0,0-1 1 0 0,0 0-1 0 0,0 0 1 0 0,0 0-1 0 0,0 0 1 0 0,0 0-1 0 0,0 1 1 0 0,0-1-1 0 0,0 0 1 0 0,0 0-1 0 0,0 0 1 0 0,0 0 0 0 0,-1 0-1 0 0,1 1 1 0 0,23-10-55 0 0,0-1 0 0 0,25-16 0 0 0,-28 15 26 0 0,0 0-1 0 0,1 2 0 0 0,41-14 1 0 0,-58 22 24 0 0,1 0 1 0 0,-1 0-1 0 0,0 0 1 0 0,1 0 0 0 0,-1 1-1 0 0,0-1 1 0 0,1 1 0 0 0,-1 0-1 0 0,1 1 1 0 0,-1-1 0 0 0,1 1-1 0 0,-1 0 1 0 0,0 0-1 0 0,0 0 1 0 0,1 1 0 0 0,-1-1-1 0 0,0 1 1 0 0,0 0 0 0 0,0 0-1 0 0,-1 1 1 0 0,5 2 0 0 0,-8-5 8 0 0,0 0 0 0 0,0 0 8 0 0,-3 3 25 0 0,2-2-12 0 0,0 0 0 0 0,0 0 0 0 0,0 0 0 0 0,0 0 0 0 0,0 0 0 0 0,0 0 0 0 0,0-1 0 0 0,0 1 0 0 0,0 0 0 0 0,0-1 0 0 0,-1 1 0 0 0,1-1 0 0 0,0 1-1 0 0,0-1 1 0 0,-1 0 0 0 0,-2 1 0 0 0,-3-2 60 0 0,0 1 0 0 0,-1-1 0 0 0,1-1 1 0 0,0 0-1 0 0,-1 0 0 0 0,1 0 0 0 0,0 0 0 0 0,1-1 0 0 0,-1-1 0 0 0,0 1 0 0 0,1-1 0 0 0,-12-9 0 0 0,9 6-9 0 0,0-1-1 0 0,1 0 0 0 0,0 0 0 0 0,0-1 0 0 0,1 0 0 0 0,0-1 0 0 0,1 0 0 0 0,-7-13 1 0 0,9 14-38 0 0,0 0 1 0 0,0 0 0 0 0,1 0 0 0 0,0 0 0 0 0,1-1-1 0 0,0 1 1 0 0,1-1 0 0 0,0 0 0 0 0,0 1-1 0 0,1-12 1 0 0,1 14-17 0 0,0 1-1 0 0,0-1 0 0 0,0 1 1 0 0,1-1-1 0 0,0 1 1 0 0,0 0-1 0 0,1 0 0 0 0,-1 0 1 0 0,1 0-1 0 0,1 1 0 0 0,-1-1 1 0 0,1 1-1 0 0,0 0 1 0 0,0 0-1 0 0,9-9 0 0 0,-6 8-6 0 0,1 0 0 0 0,-1 0 0 0 0,1 1 0 0 0,0 0 0 0 0,0 0 0 0 0,1 1 0 0 0,-1 0 0 0 0,1 0 0 0 0,0 1 0 0 0,0 0 0 0 0,0 1 0 0 0,0 0 0 0 0,1 0-1 0 0,-1 1 1 0 0,1 0 0 0 0,-1 1 0 0 0,1 0 0 0 0,-1 1 0 0 0,0 0 0 0 0,11 2 0 0 0,-8 0-8 0 0,1 1-1 0 0,-1 0 1 0 0,1 1-1 0 0,-1 0 1 0 0,-1 1-1 0 0,1 1 1 0 0,-1 0-1 0 0,0 0 1 0 0,0 1-1 0 0,-1 0 1 0 0,0 1-1 0 0,-1 0 1 0 0,16 20-1 0 0,4 10 2 0 0,32 63-1 0 0,-33-54 13 0 0,-23-39-24 0 0,-2-4 17 0 0,0 1 1 0 0,0-1-1 0 0,0 0 0 0 0,1 0 0 0 0,0 0 0 0 0,0 0 0 0 0,0-1 0 0 0,8 7 0 0 0,-11-10 24 0 0,1-2-29 0 0,0 0 0 0 0,1 0 0 0 0,-1 0-1 0 0,0 0 1 0 0,0 0 0 0 0,0 0 0 0 0,0-1 0 0 0,0 1 0 0 0,0-1 0 0 0,0 0 0 0 0,0 1 0 0 0,0-1 0 0 0,-1 0 0 0 0,1 0-1 0 0,-1 0 1 0 0,0 0 0 0 0,3-4 0 0 0,20-45 20 0 0,-20 40-14 0 0,12-31-2 0 0,-3 0-1 0 0,-1-1 1 0 0,-2 0-1 0 0,-2-1 0 0 0,3-57 1 0 0,-6 6 280 0 0,-11-137 1 0 0,3 201 433 0 0,-1-1 0 0 0,-1 0 1 0 0,-10-33-1 0 0,9 51 502 0 0,6 28-474 0 0,0-1-833 0 0,4 63 366 0 0,4-1 0 0 0,34 143 0 0 0,-10-62-107 0 0,-29-136-189 0 0,6 34 112 0 0,24 78 0 0 0,-28-118-196 0 0,0-1 0 0 0,0 1-1 0 0,1-2 1 0 0,0 1-1 0 0,1-1 1 0 0,1 0 0 0 0,0 0-1 0 0,1 0 1 0 0,0-2-1 0 0,0 1 1 0 0,13 10 0 0 0,-18-18 23 0 0,0 0 0 0 0,-1 0 0 0 0,1-1 0 0 0,0 0 1 0 0,0 0-1 0 0,1 0 0 0 0,-1 0 0 0 0,0 0 1 0 0,1-1-1 0 0,-1 0 0 0 0,1 0 0 0 0,-1 0 0 0 0,1 0 1 0 0,-1-1-1 0 0,1 0 0 0 0,0 0 0 0 0,7-1 0 0 0,-5 0 3 0 0,-1-1 0 0 0,0 0-1 0 0,0 0 1 0 0,0-1-1 0 0,0 0 1 0 0,0 0-1 0 0,0 0 1 0 0,-1-1 0 0 0,0 1-1 0 0,1-2 1 0 0,5-5-1 0 0,3-5-49 0 0,-1 0 0 0 0,0-1-1 0 0,-1-1 1 0 0,-1 0-1 0 0,0-1 1 0 0,-1 0 0 0 0,7-19-1 0 0,6-21-78 0 0,-4-1-1 0 0,25-119 0 0 0,-42 142 440 0 0,-5 33-141 0 0,-5 20-85 0 0,1 7 0 0 0,0 0 0 0 0,2 1 1 0 0,1 0-1 0 0,1 0 0 0 0,1 1 1 0 0,1-1-1 0 0,1 0 0 0 0,1 0 1 0 0,2 1-1 0 0,0-1 0 0 0,2 0 1 0 0,1-1-1 0 0,16 46 0 0 0,-19-64-9 0 0,0 0 1 0 0,0 0-1 0 0,0 0 0 0 0,0-1 0 0 0,1 0 0 0 0,0 1 0 0 0,0-1 0 0 0,0-1 0 0 0,1 1 0 0 0,0-1 1 0 0,0 0-1 0 0,0 0 0 0 0,0 0 0 0 0,1 0 0 0 0,-1-1 0 0 0,1 0 0 0 0,0 0 0 0 0,0-1 0 0 0,0 0 1 0 0,0 0-1 0 0,0 0 0 0 0,11 1 0 0 0,-9-2 0 0 0,0-1 1 0 0,0 0-1 0 0,0-1 1 0 0,0 0-1 0 0,0 0 1 0 0,0 0-1 0 0,0-1 1 0 0,-1 0-1 0 0,1-1 1 0 0,-1 0-1 0 0,1 0 1 0 0,-1 0-1 0 0,0-1 1 0 0,0 0-1 0 0,-1-1 1 0 0,1 1 0 0 0,10-11-1 0 0,4-6-10 0 0,-2 0-1 0 0,0-1 1 0 0,-1-1-1 0 0,-1-1 1 0 0,-1 0-1 0 0,12-28 1 0 0,-20 37 9 0 0,-1 0 0 0 0,-1 0 1 0 0,0 0-1 0 0,-2-1 0 0 0,1 0 0 0 0,-2 0 1 0 0,0-1-1 0 0,-1 1 0 0 0,-1-1 1 0 0,0 1-1 0 0,-1-1 0 0 0,-3-20 0 0 0,2 33-2 0 0,-1-1-1 0 0,1 0 0 0 0,-1 1 1 0 0,0 0-1 0 0,0-1 1 0 0,-1 1-1 0 0,1 0 0 0 0,-1 0 1 0 0,0 0-1 0 0,0 1 0 0 0,0-1 1 0 0,0 1-1 0 0,-7-6 1 0 0,8 8-4 0 0,1-1 1 0 0,-1 1 0 0 0,1 0-1 0 0,-1 0 1 0 0,0 0 0 0 0,1 0-1 0 0,-1 1 1 0 0,0-1 0 0 0,0 0-1 0 0,1 1 1 0 0,-1-1 0 0 0,0 1 0 0 0,0 0-1 0 0,0-1 1 0 0,0 1 0 0 0,0 0-1 0 0,0 0 1 0 0,0 0 0 0 0,1 1-1 0 0,-1-1 1 0 0,0 0 0 0 0,0 1-1 0 0,0-1 1 0 0,0 1 0 0 0,1-1-1 0 0,-1 1 1 0 0,0 0 0 0 0,0 0 0 0 0,1 0-1 0 0,-1 0 1 0 0,1 0 0 0 0,-1 0-1 0 0,1 0 1 0 0,-1 1 0 0 0,1-1-1 0 0,0 0 1 0 0,-2 4 0 0 0,2-4-2 0 0,0 0 0 0 0,0 0 0 0 0,0 0 0 0 0,0 0 0 0 0,0 1 0 0 0,1-1 0 0 0,-1 0 0 0 0,1 1 0 0 0,-1-1 0 0 0,1 0 0 0 0,-1 1 0 0 0,1-1 0 0 0,0 1 0 0 0,-1-1 0 0 0,1 0 1 0 0,0 1-1 0 0,0-1 0 0 0,0 1 0 0 0,0-1 0 0 0,1 1 0 0 0,-1-1 0 0 0,0 1 0 0 0,1 2 0 0 0,1-2 1 0 0,-1 0-1 0 0,1 1 1 0 0,-1-1-1 0 0,1 0 1 0 0,0 0-1 0 0,0 0 1 0 0,0 0 0 0 0,0 0-1 0 0,0 0 1 0 0,0 0-1 0 0,5 2 1 0 0,1 0-12 0 0,0 1 0 0 0,1-1 1 0 0,0-1-1 0 0,0 0 0 0 0,0 0 0 0 0,13 2 1 0 0,2-2-18 0 0,11 2-30 0 0,52 2-1 0 0,-84-7 60 0 0,0 0-1 0 0,1 0 0 0 0,-1 1 1 0 0,1 0-1 0 0,-1-1 0 0 0,0 1 1 0 0,1 0-1 0 0,-1 1 0 0 0,0-1 1 0 0,0 0-1 0 0,0 1 0 0 0,0 0 1 0 0,0 0-1 0 0,0 0 0 0 0,-1 0 1 0 0,1 0-1 0 0,-1 0 1 0 0,1 1-1 0 0,-1-1 0 0 0,0 1 1 0 0,0 0-1 0 0,0 0 0 0 0,0 0 1 0 0,0 0-1 0 0,1 3 0 0 0,3 10-10 0 0,0 0-1 0 0,-1 0 0 0 0,0 1 0 0 0,2 18 1 0 0,-4-21 7 0 0,0 1 1 0 0,1-1-1 0 0,6 17 1 0 0,-7-26 1 0 0,-1 0 0 0 0,1 0 0 0 0,0 0-1 0 0,1 0 1 0 0,-1 0 0 0 0,1 0 0 0 0,0-1 0 0 0,0 0 0 0 0,0 0 0 0 0,1 0 0 0 0,-1 0-1 0 0,1-1 1 0 0,0 0 0 0 0,0 0 0 0 0,0 0 0 0 0,1 0 0 0 0,-1-1 0 0 0,1 0 0 0 0,-1 0-1 0 0,1-1 1 0 0,0 1 0 0 0,-1-1 0 0 0,1 0 0 0 0,0-1 0 0 0,0 0 0 0 0,0 0 0 0 0,0 0-1 0 0,0 0 1 0 0,-1-1 0 0 0,1 0 0 0 0,0 0 0 0 0,0-1 0 0 0,-1 1 0 0 0,1-1 0 0 0,-1 0 0 0 0,1-1-1 0 0,6-4 1 0 0,4-3-6 0 0,0 0-1 0 0,0-1 1 0 0,-2-1-1 0 0,1-1 1 0 0,-2 0 0 0 0,23-27-1 0 0,-4-4 426 0 0,29-50 0 0 0,-43 65 158 0 0,-17 27-525 0 0,-1 1 0 0 0,1-1 0 0 0,0 1 0 0 0,0-1 1 0 0,0 1-1 0 0,0 0 0 0 0,1-1 0 0 0,-1 1 0 0 0,0 0 0 0 0,0 0 0 0 0,1 0 0 0 0,-1 0 0 0 0,1 0 0 0 0,-1 0 0 0 0,2 0 0 0 0,-2 0-28 0 0,0 1 0 0 0,-1 0 0 0 0,1 0 1 0 0,-1 0-1 0 0,1 1 0 0 0,0-1 0 0 0,-1 0 0 0 0,1 0 1 0 0,0 0-1 0 0,-1 0 0 0 0,1 1 0 0 0,-1-1 0 0 0,1 0 1 0 0,-1 0-1 0 0,1 1 0 0 0,-1-1 0 0 0,1 0 0 0 0,-1 1 1 0 0,1-1-1 0 0,-1 1 0 0 0,1-1 0 0 0,-1 1 0 0 0,1-1 1 0 0,-1 1-1 0 0,0-1 0 0 0,1 1 0 0 0,-1 0 1 0 0,3 5 25 0 0,0 0 1 0 0,-1 0 0 0 0,0 1 0 0 0,0-1 0 0 0,0 1 0 0 0,0 10 0 0 0,1 15 9 0 0,-2 64-1 0 0,-2-61-948 0 0,5 52-1 0 0,-4-87 866 0 0,0 1-1 0 0,0 0 1 0 0,0-1-1 0 0,0 1 1 0 0,0-1-1 0 0,0 1 1 0 0,0 0-1 0 0,0-1 1 0 0,0 1-1 0 0,0-1 1 0 0,1 1 0 0 0,-1 0-1 0 0,0-1 1 0 0,0 1-1 0 0,1-1 1 0 0,-1 1-1 0 0,0-1 1 0 0,1 1-1 0 0,-1-1 1 0 0,1 1-1 0 0,-1-1 1 0 0,0 0 0 0 0,1 1-1 0 0,-1-1 1 0 0,1 0-1 0 0,-1 1 1 0 0,1-1-1 0 0,-1 0 1 0 0,1 1-1 0 0,0-1 1 0 0,-1 0-1 0 0,1 0 1 0 0,-1 0 0 0 0,1 1-1 0 0,0-1 1 0 0,-1 0-1 0 0,1 0 1 0 0,-1 0-1 0 0,2 0 1 0 0,25-15-324 0 0,23-36 154 0 0,-29 20 66 0 0,31-55 1 0 0,-38 59 49 0 0,1 2 1 0 0,1 0 0 0 0,35-42 0 0 0,-49 66 76 0 0,0-1 0 0 0,0 1 0 0 0,0 0 0 0 0,0-1 0 0 0,1 1 0 0 0,-1 0 0 0 0,1 1 0 0 0,-1-1 0 0 0,0 0 0 0 0,1 0 0 0 0,-1 1 0 0 0,1 0 0 0 0,-1-1 0 0 0,1 1 0 0 0,-1 0 0 0 0,1 0 0 0 0,0 1 0 0 0,-1-1 0 0 0,1 0 0 0 0,-1 1 0 0 0,3 0 0 0 0,57 20-51 0 0,-48-15 46 0 0,0-1 3 0 0,18 8-4 0 0,1-2 0 0 0,0-1 0 0 0,39 6 0 0 0,-63-14 30 0 0,-1-1 0 0 0,1 0 0 0 0,-1-1 0 0 0,1 1 0 0 0,-1-2 0 0 0,1 1 1 0 0,-1-1-1 0 0,1-1 0 0 0,-1 0 0 0 0,0 0 0 0 0,0 0 0 0 0,1-1 0 0 0,-2 0 0 0 0,1-1 0 0 0,0 0 0 0 0,-1 0 0 0 0,1 0 0 0 0,9-9 0 0 0,-14 10 9 0 0,0 0-1 0 0,0 0 1 0 0,-1-1-1 0 0,1 1 1 0 0,-1-1 0 0 0,1 1-1 0 0,-1-1 1 0 0,0 0-1 0 0,0 0 1 0 0,-1 0-1 0 0,1 0 1 0 0,-1-1-1 0 0,0 1 1 0 0,0 0 0 0 0,-1 0-1 0 0,1-1 1 0 0,-1 1-1 0 0,0 0 1 0 0,0-1-1 0 0,0 1 1 0 0,-1 0 0 0 0,1-1-1 0 0,-1 1 1 0 0,0 0-1 0 0,0 0 1 0 0,-1-1-1 0 0,-1-3 1 0 0,1 4-13 0 0,1 1 0 0 0,-1 0 0 0 0,0 0 0 0 0,0 0 0 0 0,0 1 0 0 0,-1-1 0 0 0,1 0 0 0 0,-1 1 0 0 0,1 0 0 0 0,-1-1 0 0 0,0 1 0 0 0,0 0 0 0 0,0 0 0 0 0,0 1 0 0 0,0-1 0 0 0,0 1 0 0 0,0-1 0 0 0,-1 1 0 0 0,1 0 0 0 0,0 0 0 0 0,-1 0 0 0 0,1 1 0 0 0,-1-1 0 0 0,1 1 0 0 0,-1 0 0 0 0,1 0 0 0 0,-1 0 0 0 0,1 1 0 0 0,-1-1 0 0 0,1 1 0 0 0,-1-1 1 0 0,1 1-1 0 0,-1 0 0 0 0,-4 3 0 0 0,-3 1-5 0 0,-1 1 1 0 0,1 0-1 0 0,0 1 1 0 0,0 1-1 0 0,1 0 1 0 0,0 0-1 0 0,0 1 1 0 0,1 0-1 0 0,0 0 1 0 0,1 1 0 0 0,0 0-1 0 0,0 1 1 0 0,1 0-1 0 0,0 0 1 0 0,-9 24-1 0 0,-1 6 7 0 0,2 2-1 0 0,1-1 0 0 0,-9 56 1 0 0,15-52-10 0 0,2 1 0 0 0,2-1 1 0 0,1 1-1 0 0,4 0 1 0 0,5 49-1 0 0,8 11 8 0 0,30 111 0 0 0,-40-203-40 0 0,0 1 0 0 0,-2-1 0 0 0,1 0 1 0 0,-2 1-1 0 0,0-1 0 0 0,-1 1 0 0 0,-3 18 1 0 0,2-32 21 0 0,0 0 1 0 0,0 0-1 0 0,0-1 1 0 0,0 1-1 0 0,0 0 1 0 0,-1 0-1 0 0,1-1 1 0 0,0 1-1 0 0,-1 0 1 0 0,0-1-1 0 0,1 0 1 0 0,-1 1-1 0 0,0-1 1 0 0,0 0 0 0 0,0 0-1 0 0,0 0 1 0 0,0 0-1 0 0,0 0 1 0 0,0 0-1 0 0,0-1 1 0 0,0 1-1 0 0,0-1 1 0 0,0 0-1 0 0,0 1 1 0 0,0-1-1 0 0,-1 0 1 0 0,1 0-1 0 0,0 0 1 0 0,0 0-1 0 0,0-1 1 0 0,0 1-1 0 0,-1-1 1 0 0,1 1 0 0 0,-3-2-1 0 0,-4 0 3 0 0,0-1-1 0 0,0 0 1 0 0,1 0-1 0 0,-1-1 1 0 0,1 0-1 0 0,-16-10 1 0 0,20 11 0 0 0,0 0 1 0 0,0 0-1 0 0,1 0 1 0 0,0 0-1 0 0,-1 0 1 0 0,1-1-1 0 0,0 1 1 0 0,1-1 0 0 0,-1 0-1 0 0,1 0 1 0 0,-1 0-1 0 0,1 0 1 0 0,1 0-1 0 0,-1 0 1 0 0,0-1-1 0 0,1 1 1 0 0,0-1 0 0 0,-1-5-1 0 0,2 4 1 0 0,0 0 0 0 0,1 1-1 0 0,-1-1 1 0 0,1 0 0 0 0,1 1-1 0 0,-1-1 1 0 0,1 1 0 0 0,0 0 0 0 0,0-1-1 0 0,0 1 1 0 0,1 0 0 0 0,0 0-1 0 0,3-4 1 0 0,7-7-28 0 0,0 0 0 0 0,1 1 0 0 0,0 1 0 0 0,1 0 0 0 0,1 1 0 0 0,0 1 0 0 0,20-12 0 0 0,114-51-732 0 0,-104 55-1570 0 0,76-47-1 0 0,-118 64 1470 0 0,0 0-1 0 0,0 0 0 0 0,0 0 0 0 0,0 0 0 0 0,-1-1 0 0 0,7-7 0 0 0,-3-5-1053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56.6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1 278 580 0 0,'2'-5'1016'0'0,"7"-3"-128"0"0,15 3-168 0 0,18-4-172 0 0,13 2-220 0 0,26-4-244 0 0,8 4-324 0 0,1-2-1068 0 0,-1-3 436 0 0,-6 1 288 0 0</inkml:trace>
  <inkml:trace contextRef="#ctx0" brushRef="#br0" timeOffset="1">1778 4 348 0 0,'6'-2'900'0'0,"0"0"-388"0"0,-6 2-372 0 0,0 0-776 0 0,0 0 212 0 0,0 0 144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58.8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34 850 172 0 0,'-2'0'499'0'0,"0"0"0"0"0,1 0 1 0 0,-1 0-1 0 0,0 0 0 0 0,0-1 0 0 0,1 1 0 0 0,-1-1 0 0 0,1 1 1 0 0,-1-1-1 0 0,0 0 0 0 0,1 1 0 0 0,-1-1 0 0 0,1 0 0 0 0,-1 0 1 0 0,1 0-1 0 0,0 0 0 0 0,-1-1 0 0 0,1 1 0 0 0,0 0 0 0 0,-2-2 1 0 0,9-8 3590 0 0,12-3-4024 0 0,-12 9 29 0 0,1-1-1 0 0,0 0 1 0 0,-1 0-1 0 0,0-1 1 0 0,-1 1-1 0 0,0-1 0 0 0,0-1 1 0 0,0 1-1 0 0,-1-1 1 0 0,0 1-1 0 0,0-1 1 0 0,-1-1-1 0 0,0 1 1 0 0,0 0-1 0 0,-1-1 0 0 0,0 1 1 0 0,0-10-1 0 0,3-20 43 0 0,-2 0-1 0 0,-3-58 0 0 0,0 85-68 0 0,-2-25 470 0 0,-1 0 0 0 0,-13-59 0 0 0,-16-11 3776 0 0,32 105-4102 0 0,0 1-29 0 0,0 0-3 0 0,0 55 13 0 0,3 0 1 0 0,3 0-1 0 0,1 0 0 0 0,3-1 1 0 0,3 0-1 0 0,32 88 0 0 0,-41-133-239 0 0,-1 0 0 0 0,1-1-1 0 0,1 1 1 0 0,-1-1 0 0 0,2 0 0 0 0,-1 0-1 0 0,1 0 1 0 0,7 7 0 0 0,-11-13 26 0 0,0-1 1 0 0,0 1-1 0 0,0-1 0 0 0,0 0 1 0 0,0 1-1 0 0,0-1 1 0 0,0 0-1 0 0,0 0 1 0 0,0-1-1 0 0,0 1 0 0 0,0 0 1 0 0,1-1-1 0 0,-1 1 1 0 0,0-1-1 0 0,0 0 1 0 0,1 0-1 0 0,-1 0 1 0 0,0 0-1 0 0,1 0 0 0 0,-1 0 1 0 0,0-1-1 0 0,0 1 1 0 0,1-1-1 0 0,-1 1 1 0 0,0-1-1 0 0,0 0 1 0 0,0 0-1 0 0,0 0 0 0 0,0 0 1 0 0,0 0-1 0 0,0-1 1 0 0,0 1-1 0 0,0-1 1 0 0,0 1-1 0 0,-1-1 1 0 0,1 1-1 0 0,-1-1 0 0 0,2-2 1 0 0,17-20-30 0 0,-2-1 0 0 0,-1-1 0 0 0,-1-1 1 0 0,-1 0-1 0 0,21-52 0 0 0,-29 62 29 0 0,8-21-6 0 0,-12 28 20 0 0,1 0 1 0 0,0-1-1 0 0,0 1 0 0 0,1 1 0 0 0,0-1 0 0 0,1 1 0 0 0,0 0 1 0 0,1 0-1 0 0,-1 0 0 0 0,2 1 0 0 0,8-8 0 0 0,-13 14 3 0 0,0 1 0 0 0,1-1 1 0 0,-1 1-1 0 0,0 0 0 0 0,0 0 0 0 0,0 0 0 0 0,1 0 0 0 0,-1 1 0 0 0,0-1 0 0 0,1 1 0 0 0,-1 0 1 0 0,1 0-1 0 0,-1 0 0 0 0,0 1 0 0 0,1-1 0 0 0,-1 1 0 0 0,0 0 0 0 0,1 0 0 0 0,-1 0 1 0 0,0 0-1 0 0,0 0 0 0 0,0 1 0 0 0,0-1 0 0 0,0 1 0 0 0,0 0 0 0 0,0 0 0 0 0,-1 0 1 0 0,1 0-1 0 0,-1 1 0 0 0,4 3 0 0 0,4 3 4 0 0,-1 1-1 0 0,0 0 1 0 0,0 1 0 0 0,-1 0 0 0 0,-1 1-1 0 0,9 15 1 0 0,-11-14 7 0 0,0-1-1 0 0,-1 1 0 0 0,-1 0 1 0 0,0 0-1 0 0,-1 0 1 0 0,0 0-1 0 0,-1 0 1 0 0,-1 0-1 0 0,0 1 0 0 0,0-1 1 0 0,-1 0-1 0 0,-5 19 1 0 0,6-31 14 0 0,0-1 0 0 0,0 0-4 0 0,-1-1-17 0 0,0 1 0 0 0,0-1 0 0 0,0 1 0 0 0,0-1 0 0 0,1 1 0 0 0,-1-1 1 0 0,0 1-1 0 0,0-1 0 0 0,0 0 0 0 0,1 0 0 0 0,-1 0 0 0 0,0 1 0 0 0,1-1 0 0 0,-1 0 0 0 0,1 0 1 0 0,-1 0-1 0 0,1 0 0 0 0,-1 0 0 0 0,1 0 0 0 0,-1 0 0 0 0,1 0 0 0 0,0 0 0 0 0,0 0 0 0 0,0 0 1 0 0,-1 0-1 0 0,1 0 0 0 0,0 0 0 0 0,0 0 0 0 0,0 0 0 0 0,1 0 0 0 0,-1-2 0 0 0,4-35-12 0 0,2 9-2 0 0,2 0 0 0 0,15-37 0 0 0,-19 57 7 0 0,0 0-1 0 0,0 1 0 0 0,1 0 0 0 0,0 0 1 0 0,0 0-1 0 0,1 0 0 0 0,0 1 0 0 0,0 0 1 0 0,1 0-1 0 0,0 1 0 0 0,12-9 0 0 0,-18 14 6 0 0,1 0-1 0 0,-1 0 1 0 0,1 0-1 0 0,0 0 1 0 0,0 0-1 0 0,-1 1 0 0 0,1-1 1 0 0,0 1-1 0 0,0-1 1 0 0,-1 1-1 0 0,1 0 1 0 0,0 0-1 0 0,0-1 0 0 0,0 1 1 0 0,0 1-1 0 0,0-1 1 0 0,-1 0-1 0 0,1 0 1 0 0,0 1-1 0 0,0-1 0 0 0,0 1 1 0 0,2 1-1 0 0,0 0-4 0 0,-1 0 0 0 0,0 0 0 0 0,0 1 0 0 0,0-1 0 0 0,0 1 0 0 0,0 0 0 0 0,-1 0 0 0 0,1 0 0 0 0,-1 0 0 0 0,3 5-1 0 0,2 4-11 0 0,0 1-1 0 0,-1 1 1 0 0,-1-1-1 0 0,7 26 0 0 0,-1 8-44 0 0,22 56 0 0 0,-32-101 38 0 0,-1 0 1 0 0,1-1-1 0 0,-1 1 1 0 0,1 0-1 0 0,0 0 0 0 0,0-1 1 0 0,0 1-1 0 0,0 0 1 0 0,0-1-1 0 0,0 1 1 0 0,1-1-1 0 0,-1 0 1 0 0,0 1-1 0 0,1-1 1 0 0,-1 0-1 0 0,1 0 0 0 0,-1 0 1 0 0,1 0-1 0 0,0 0 1 0 0,-1 0-1 0 0,4 1 1 0 0,-3-2 8 0 0,-1 0 1 0 0,1 0 0 0 0,0 0-1 0 0,0-1 1 0 0,-1 1 0 0 0,1-1-1 0 0,0 1 1 0 0,-1-1 0 0 0,1 1-1 0 0,-1-1 1 0 0,1 0 0 0 0,0 0 0 0 0,-1 0-1 0 0,0 0 1 0 0,1 0 0 0 0,-1 0-1 0 0,0 0 1 0 0,3-3 0 0 0,4-5-10 0 0,0-1 0 0 0,-1-1 1 0 0,0 1-1 0 0,0-1 1 0 0,6-15-1 0 0,1-7 39 0 0,-1-2 0 0 0,-2 1 0 0 0,-2-1 0 0 0,0 0 0 0 0,3-49 0 0 0,0-183 1556 0 0,-13 245-1081 0 0,0 19-339 0 0,1-1-1 0 0,-1 1 0 0 0,1-1 1 0 0,0 0-1 0 0,0 1 0 0 0,1-1 1 0 0,-1 1-1 0 0,2-5 1 0 0,-3 1 48 0 0,-1 8 731 0 0,11 164-397 0 0,-4-36-334 0 0,-2-79-186 0 0,11 97 182 0 0,-12-128-312 0 0,2 0 0 0 0,1 0 0 0 0,0-1 0 0 0,1 1 0 0 0,12 23 0 0 0,-17-39 69 0 0,1 0-1 0 0,-1 0 0 0 0,0-1 1 0 0,1 1-1 0 0,0-1 1 0 0,0 1-1 0 0,-1-1 0 0 0,2 0 1 0 0,-1 0-1 0 0,0 0 1 0 0,0 0-1 0 0,1 0 0 0 0,-1 0 1 0 0,1-1-1 0 0,-1 1 1 0 0,1-1-1 0 0,0 1 0 0 0,-1-1 1 0 0,1 0-1 0 0,0 0 1 0 0,0-1-1 0 0,4 2 0 0 0,-2-2 7 0 0,0-1 0 0 0,-1 1 0 0 0,1-1-1 0 0,0 0 1 0 0,-1 0 0 0 0,1 0 0 0 0,-1-1-1 0 0,0 0 1 0 0,1 1 0 0 0,-1-2 0 0 0,0 1-1 0 0,8-6 1 0 0,7-7-36 0 0,-1 0 1 0 0,0-2-1 0 0,-1 0 0 0 0,18-25 0 0 0,1-2-9 0 0,59-95 0 0 0,-94 139 89 0 0,-1-1-1 0 0,0 1 0 0 0,0-1 0 0 0,0 1 1 0 0,0-1-1 0 0,1 1 0 0 0,-1-1 1 0 0,0 1-1 0 0,0-1 0 0 0,1 1 0 0 0,-1 0 1 0 0,0-1-1 0 0,1 1 0 0 0,-1-1 1 0 0,0 1-1 0 0,1 0 0 0 0,-1-1 1 0 0,1 1-1 0 0,-1 0 0 0 0,0 0 0 0 0,1-1 1 0 0,-1 1-1 0 0,1 0 0 0 0,-1 0 1 0 0,1 0-1 0 0,-1-1 0 0 0,1 1 0 0 0,-1 0 1 0 0,1 0-1 0 0,-1 0 0 0 0,1 0 1 0 0,-1 0-1 0 0,1 0 0 0 0,0 0 0 0 0,-1 0 1 0 0,1 0-1 0 0,-1 0 0 0 0,1 1 1 0 0,-1-1-1 0 0,1 0 0 0 0,-1 0 1 0 0,1 0-1 0 0,-1 1 0 0 0,0-1 0 0 0,2 1 1 0 0,16 29 1 0 0,6 49 11 0 0,-24-77-10 0 0,5 15-6 0 0,-1 0 0 0 0,2-1 0 0 0,0 0 0 0 0,1 0-1 0 0,1-1 1 0 0,0 1 0 0 0,19 23 0 0 0,-25-35 6 0 0,1-1 0 0 0,-1 1 0 0 0,1-1 0 0 0,0 0 0 0 0,1 0-1 0 0,-1-1 1 0 0,0 1 0 0 0,1-1 0 0 0,0 1 0 0 0,-1-1 0 0 0,1 0 0 0 0,0 0 0 0 0,0-1 0 0 0,0 1 0 0 0,0-1 0 0 0,0 0 0 0 0,1 0 0 0 0,-1 0 0 0 0,0-1 0 0 0,1 0 0 0 0,-1 1 0 0 0,0-1 0 0 0,0-1 0 0 0,1 1-1 0 0,-1-1 1 0 0,0 1 0 0 0,0-1 0 0 0,1-1 0 0 0,-1 1 0 0 0,0 0 0 0 0,0-1 0 0 0,0 0 0 0 0,-1 0 0 0 0,1 0 0 0 0,6-5 0 0 0,0-1 9 0 0,0 0 0 0 0,-1-1 0 0 0,0 0-1 0 0,0 0 1 0 0,-1-1 0 0 0,0 0 0 0 0,-1 0 0 0 0,0-1 0 0 0,0 0 0 0 0,-1 0-1 0 0,-1-1 1 0 0,0 1 0 0 0,-1-1 0 0 0,0-1 0 0 0,3-13 0 0 0,-6 20-10 0 0,1 0 1 0 0,-1 0 0 0 0,-1 0-1 0 0,1 0 1 0 0,-1 0 0 0 0,0 0-1 0 0,0 0 1 0 0,-1 0 0 0 0,0 0-1 0 0,0 0 1 0 0,0 0-1 0 0,-1 0 1 0 0,1 1 0 0 0,-2-1-1 0 0,1 0 1 0 0,-1 1 0 0 0,1-1-1 0 0,-1 1 1 0 0,-1 0-1 0 0,1 0 1 0 0,-1 0 0 0 0,0 1-1 0 0,0-1 1 0 0,0 1 0 0 0,-1 0-1 0 0,1 0 1 0 0,-1 0 0 0 0,0 1-1 0 0,0 0 1 0 0,-1-1-1 0 0,1 2 1 0 0,-1-1 0 0 0,-7-2-1 0 0,-5 0-9 0 0,0 0 0 0 0,0 1-1 0 0,-1 1 1 0 0,0 0 0 0 0,0 2 0 0 0,-34 0-1 0 0,43 2 4 0 0,1 0 0 0 0,0 1 0 0 0,-1 0-1 0 0,1 0 1 0 0,0 1 0 0 0,0 0-1 0 0,-9 4 1 0 0,14-5 3 0 0,0 1 0 0 0,0-1 0 0 0,0 1 0 0 0,1-1 0 0 0,-1 1 0 0 0,1 0 0 0 0,-1 1 0 0 0,1-1 0 0 0,0 1 0 0 0,0-1 0 0 0,1 1 0 0 0,-1 0 0 0 0,1 0 0 0 0,-4 8 0 0 0,5-8 0 0 0,-1-1 0 0 0,1 0 1 0 0,1 1-1 0 0,-1-1 0 0 0,0 1 1 0 0,1-1-1 0 0,0 1 1 0 0,0-1-1 0 0,0 1 0 0 0,0 0 1 0 0,1-1-1 0 0,-1 1 1 0 0,1-1-1 0 0,0 0 0 0 0,0 1 1 0 0,2 4-1 0 0,0-2-3 0 0,1 0 1 0 0,-1 0-1 0 0,1 0 1 0 0,0-1-1 0 0,0 0 1 0 0,1 0-1 0 0,0 0 1 0 0,6 6-1 0 0,0-3-11 0 0,0 0 1 0 0,1 0-1 0 0,0-1 1 0 0,0 0-1 0 0,0-1 1 0 0,1-1-1 0 0,0 0 1 0 0,14 3-1 0 0,-9-4-300 0 0,-1-1 0 0 0,1-1-1 0 0,-1-1 1 0 0,1 0 0 0 0,21-2 0 0 0,22-13-3833 0 0,-54 11 2387 0 0,0 0 1 0 0,0 0-1 0 0,0-1 0 0 0,-1 0 0 0 0,13-9 0 0 0,-6 1-1057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2:59.2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131 166 14041 0 0,'-46'-15'216'0'0,"35"11"-88"0"0,-1 0-1 0 0,1 1 1 0 0,-1 0 0 0 0,0 0-1 0 0,-13 0 1 0 0,24 3-109 0 0,4-2 2 0 0,31-6-325 0 0,0 0 0 0 0,0 3 0 0 0,1 0 1 0 0,56 1-1 0 0,-11 0-1832 0 0,5-5-3853 0 0,-54 4 4082 0 0</inkml:trace>
  <inkml:trace contextRef="#ctx0" brushRef="#br0" timeOffset="1">319 52 10669 0 0,'0'0'136'0'0,"-15"-7"-20"0"0,7 5-44 0 0,0-1 32 0 0,-2-1-20 0 0,8 1-52 0 0,-2-3-60 0 0,4 6 0 0 0,0 0-48 0 0,12-9-176 0 0,-12 9-208 0 0,22-7-312 0 0,-11 4-2432 0 0,7-1 1067 0 0,4 1 713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00.3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1 632 396 0 0,'0'0'879'0'0,"30"7"3246"0"0,-28-7-3935 0 0,1 1-1 0 0,-1 0 0 0 0,1-1 0 0 0,-1 1 0 0 0,1-1 0 0 0,-1 0 0 0 0,1 0 0 0 0,0 0 0 0 0,-1 0 0 0 0,1 0 0 0 0,-1-1 0 0 0,1 1 0 0 0,-1-1 0 0 0,1 1 0 0 0,-1-1 0 0 0,0 0 0 0 0,1 0 0 0 0,-1 0 0 0 0,0 0 0 0 0,0-1 0 0 0,3-1 0 0 0,-2 0-18 0 0,1 0 1 0 0,-1-1-1 0 0,0 0 0 0 0,0 0 0 0 0,0 1 0 0 0,-1-2 0 0 0,1 1 0 0 0,-1 0 0 0 0,0 0 0 0 0,2-8 0 0 0,1-6 103 0 0,0 1-1 0 0,-2-1 1 0 0,0 0-1 0 0,-1 0 0 0 0,-1-23 1 0 0,-5-29 1141 0 0,-3 0-1 0 0,-3 0 1 0 0,-24-85 0 0 0,30 140-152 0 0,-1 0-1 0 0,0 0 1 0 0,-13-24 0 0 0,17 38-886 0 0,1 1-36 0 0,1 11-162 0 0,0 0 0 0 0,1 0-1 0 0,0-1 1 0 0,0 1 0 0 0,1-1 0 0 0,5 12-1 0 0,3 13-2 0 0,8 41 104 0 0,44 153 315 0 0,-52-198-548 0 0,1-1 0 0 0,2 0-1 0 0,1-1 1 0 0,1 0 0 0 0,25 31-1 0 0,-33-49-102 0 0,1 0 0 0 0,0-1-1 0 0,0 0 1 0 0,1 0-1 0 0,0-1 1 0 0,1-1-1 0 0,0 1 1 0 0,16 8-1 0 0,-22-15 29 0 0,-1 0-1 0 0,1 0 1 0 0,0-1-1 0 0,0 1 0 0 0,0-1 1 0 0,0 0-1 0 0,0 0 1 0 0,0-1-1 0 0,0 0 0 0 0,0 0 1 0 0,0 0-1 0 0,0 0 0 0 0,0-1 1 0 0,0 1-1 0 0,0-1 1 0 0,0-1-1 0 0,-1 1 0 0 0,1-1 1 0 0,0 0-1 0 0,-1 0 0 0 0,1 0 1 0 0,-1 0-1 0 0,1-1 1 0 0,-1 0-1 0 0,0 0 0 0 0,4-4 1 0 0,2-2-4 0 0,0-1 0 0 0,-1 0 1 0 0,-1 0-1 0 0,0-1 0 0 0,0-1 1 0 0,-1 1-1 0 0,12-25 1 0 0,-5 3-29 0 0,17-62 1 0 0,-24 58 235 0 0,-1-1 1 0 0,-2 0-1 0 0,-2 0 0 0 0,-1 0 0 0 0,-9-75 0 0 0,8 107-115 0 0,-4-23 617 0 0,-2 26-393 0 0,-3 14-223 0 0,3 5-47 0 0,1-1 1 0 0,0 1 0 0 0,1 0-1 0 0,1 0 1 0 0,1 0 0 0 0,0 1-1 0 0,1-1 1 0 0,0 1 0 0 0,4 21-1 0 0,-2-17-165 0 0,1-1-1 0 0,1 0 1 0 0,0 0-1 0 0,2 0 1 0 0,11 31-1 0 0,-14-47 89 0 0,0 1 0 0 0,1-1-1 0 0,-1 1 1 0 0,1-1 0 0 0,0 0 0 0 0,0 0-1 0 0,0 0 1 0 0,0 0 0 0 0,1 0 0 0 0,0-1-1 0 0,0 0 1 0 0,4 3 0 0 0,-4-4 28 0 0,-1 0 1 0 0,0-1-1 0 0,1 0 0 0 0,-1 0 1 0 0,1 0-1 0 0,0 0 0 0 0,-1 0 1 0 0,1-1-1 0 0,0 0 0 0 0,-1 1 0 0 0,1-1 1 0 0,0-1-1 0 0,-1 1 0 0 0,1 0 1 0 0,0-1-1 0 0,-1 0 0 0 0,1 0 1 0 0,5-2-1 0 0,11-5-68 0 0,-1-1 0 0 0,23-14 0 0 0,-26 13 32 0 0,1 0 1 0 0,0 2-1 0 0,23-8 0 0 0,-37 15 61 0 0,-1 1-1 0 0,1-1 0 0 0,0 1 1 0 0,-1-1-1 0 0,1 1 0 0 0,0 0 1 0 0,-1 0-1 0 0,1 0 1 0 0,0 1-1 0 0,-1-1 0 0 0,1 1 1 0 0,0-1-1 0 0,-1 1 0 0 0,1 0 1 0 0,-1 0-1 0 0,1 0 0 0 0,-1 0 1 0 0,0 1-1 0 0,1-1 1 0 0,-1 0-1 0 0,0 1 0 0 0,0 0 1 0 0,0 0-1 0 0,0-1 0 0 0,0 1 1 0 0,0 0-1 0 0,-1 0 0 0 0,1 1 1 0 0,-1-1-1 0 0,1 0 1 0 0,-1 0-1 0 0,2 5 0 0 0,9 17-15 0 0,0 0-1 0 0,-1 1 1 0 0,8 33 0 0 0,-9-30 11 0 0,0 1 0 0 0,2-1 0 0 0,15 27 0 0 0,-23-48 13 0 0,0 0 1 0 0,1-1 0 0 0,0 0-1 0 0,0 1 1 0 0,0-2 0 0 0,1 1-1 0 0,0-1 1 0 0,0 0 0 0 0,0 0-1 0 0,1 0 1 0 0,-1-1 0 0 0,1 0-1 0 0,0 0 1 0 0,1-1 0 0 0,-1 0-1 0 0,9 2 1 0 0,-11-3 5 0 0,1-1 0 0 0,-1 0 1 0 0,1 0-1 0 0,-1-1 0 0 0,0 0 1 0 0,1 0-1 0 0,-1 0 0 0 0,1-1 0 0 0,-1 1 1 0 0,1-1-1 0 0,-1 0 0 0 0,0-1 0 0 0,0 1 1 0 0,1-1-1 0 0,-1 0 0 0 0,0-1 0 0 0,6-3 1 0 0,-5 1-3 0 0,1 0 1 0 0,-1 0 0 0 0,0 0-1 0 0,-1-1 1 0 0,1 0 0 0 0,-1 0-1 0 0,0 0 1 0 0,-1-1 0 0 0,0 1-1 0 0,0-1 1 0 0,4-9 0 0 0,-4 8 8 0 0,0-1 0 0 0,-1 0 1 0 0,0 1-1 0 0,-1-1 0 0 0,0 0 1 0 0,0 0-1 0 0,-1-1 0 0 0,0 1 1 0 0,0 0-1 0 0,-1 0 0 0 0,-1-1 1 0 0,1 1-1 0 0,-1 0 0 0 0,-1 0 1 0 0,0 0-1 0 0,0 0 0 0 0,-1 0 1 0 0,0 0-1 0 0,0 1 0 0 0,-1-1 1 0 0,-5-7-1 0 0,7 13 0 0 0,-1 0 0 0 0,1 1 0 0 0,-1-1 0 0 0,1 1-1 0 0,-1-1 1 0 0,0 1 0 0 0,0 0 0 0 0,0 0 0 0 0,0 0 0 0 0,0 1 0 0 0,-1-1 0 0 0,1 1 0 0 0,0 0 0 0 0,-1-1 0 0 0,1 2-1 0 0,-1-1 1 0 0,1 0 0 0 0,-1 1 0 0 0,0-1 0 0 0,1 1 0 0 0,-1 0 0 0 0,1 0 0 0 0,-1 1 0 0 0,0-1 0 0 0,1 1 0 0 0,-1 0-1 0 0,1 0 1 0 0,-6 2 0 0 0,5-2-7 0 0,-1 1 0 0 0,0 1 1 0 0,1-1-1 0 0,0 0 0 0 0,-1 1 0 0 0,1 0 0 0 0,0 0 0 0 0,0 0 0 0 0,1 1 0 0 0,-1-1 0 0 0,1 1 0 0 0,-1 0 1 0 0,1 0-1 0 0,0 0 0 0 0,1 0 0 0 0,-1 1 0 0 0,1-1 0 0 0,0 1 0 0 0,-3 9 0 0 0,3-7 1 0 0,0-1-1 0 0,1 1 0 0 0,0 0 0 0 0,1 0 0 0 0,-1 0 1 0 0,1 0-1 0 0,1 0 0 0 0,-1 0 0 0 0,1 0 1 0 0,0 0-1 0 0,1 0 0 0 0,0 0 0 0 0,0-1 0 0 0,0 1 1 0 0,1-1-1 0 0,0 1 0 0 0,0-1 0 0 0,1 0 1 0 0,-1 0-1 0 0,1-1 0 0 0,1 1 0 0 0,-1-1 0 0 0,1 0 1 0 0,0 0-1 0 0,0 0 0 0 0,0 0 0 0 0,9 4 1 0 0,-2-1-211 0 0,-1-2 0 0 0,2 0 0 0 0,-1 0 1 0 0,1-1-1 0 0,-1 0 0 0 0,1-2 0 0 0,1 1 1 0 0,-1-1-1 0 0,0-1 0 0 0,1 0 0 0 0,-1-1 1 0 0,1-1-1 0 0,18-1 0 0 0,-23 0-660 0 0,49-7-857 0 0,-32-3-1790 0 0,-25 11 2989 0 0,0-1 1 0 0,0 0 0 0 0,0 0-1 0 0,0 0 1 0 0,0 0-1 0 0,0 0 1 0 0,0 0 0 0 0,0 0-1 0 0,0 0 1 0 0,-1-1 0 0 0,1 1-1 0 0,0 0 1 0 0,-1 0-1 0 0,1-1 1 0 0,0 0 0 0 0,0-12-2295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00.7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179 168 12241 0 0,'-38'-2'387'0'0,"17"2"20"0"0,0-1-1 0 0,0-1 1 0 0,0-1-1 0 0,-36-10 1 0 0,61 10-355 0 0,0 0 0 0 0,1 0 0 0 0,-1 1 0 0 0,1-1 0 0 0,-1 1 0 0 0,1 0 0 0 0,7-2 0 0 0,293-62-450 0 0,-97 35-3048 0 0,-80 12-2097 0 0,-71 11 3541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03.1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487 389 64 0 0,'1'-3'320'0'0,"0"-1"0"0"0,0 1 0 0 0,0 0 0 0 0,-1-1 0 0 0,1 1 0 0 0,-1-1 0 0 0,0 1 0 0 0,0-1 0 0 0,0 1 0 0 0,0-1 0 0 0,-1 1 0 0 0,1 0 0 0 0,-1-1 0 0 0,0 1 0 0 0,0 0 0 0 0,0-1 0 0 0,0 1 0 0 0,-1 0 0 0 0,1 0 0 0 0,-1 0 0 0 0,0 0 0 0 0,0 0 0 0 0,0 1 0 0 0,0-1 0 0 0,-1 0 0 0 0,1 1 0 0 0,-1 0 0 0 0,1-1 0 0 0,-1 1 0 0 0,0 0 0 0 0,-6-3 0 0 0,2 1-20 0 0,-1-1 0 0 0,-1 2 0 0 0,1-1 0 0 0,0 1 0 0 0,-1 0 0 0 0,0 1 0 0 0,0 0 0 0 0,1 1 1 0 0,-1-1-1 0 0,0 2 0 0 0,-12-1 0 0 0,2 3-11 0 0,1 0 1 0 0,-1 1-1 0 0,1 1 1 0 0,0 0-1 0 0,0 2 1 0 0,0 0-1 0 0,1 1 1 0 0,0 0-1 0 0,0 2 1 0 0,-26 17-1 0 0,34-19-213 0 0,0-1-1 0 0,1 1 1 0 0,0 1-1 0 0,0 0 1 0 0,1 0-1 0 0,0 0 1 0 0,0 1-1 0 0,1 0 1 0 0,0 0-1 0 0,1 0 1 0 0,0 1-1 0 0,0 0 1 0 0,1 0-1 0 0,0 1 1 0 0,1-1-1 0 0,0 1 1 0 0,1-1-1 0 0,0 1 1 0 0,-1 17-1 0 0,3-16-90 0 0,0 0-1 0 0,0 0 1 0 0,1 0 0 0 0,1 0-1 0 0,0 0 1 0 0,0 0 0 0 0,1-1-1 0 0,1 1 1 0 0,0-1-1 0 0,1 0 1 0 0,0 0 0 0 0,0 0-1 0 0,1-1 1 0 0,0 1 0 0 0,1-2-1 0 0,1 1 1 0 0,-1-1 0 0 0,1 0-1 0 0,1 0 1 0 0,0-1 0 0 0,0 0-1 0 0,0-1 1 0 0,1 0-1 0 0,0 0 1 0 0,1-1 0 0 0,-1-1-1 0 0,1 0 1 0 0,15 5 0 0 0,-12-5 7 0 0,0-1 1 0 0,1-1-1 0 0,-1 0 1 0 0,1-1 0 0 0,0 0-1 0 0,0-1 1 0 0,0-1-1 0 0,0-1 1 0 0,0 0 0 0 0,-1-1-1 0 0,1 0 1 0 0,0-1-1 0 0,-1-1 1 0 0,1 0 0 0 0,-1-1-1 0 0,-1 0 1 0 0,1-2-1 0 0,-1 1 1 0 0,0-2 0 0 0,0 0-1 0 0,-1 0 1 0 0,0-1-1 0 0,0 0 1 0 0,-1-1 0 0 0,0-1-1 0 0,-1 0 1 0 0,0 0-1 0 0,12-20 1 0 0,-16 22 315 0 0,11-11 2345 0 0,-16 20-2611 0 0,0 0 0 0 0,0 0 0 0 0,-1 1-1 0 0,1-1 1 0 0,0 1 0 0 0,-1-1 0 0 0,1 1 0 0 0,0-1 0 0 0,-1 1-1 0 0,1-1 1 0 0,-1 1 0 0 0,1 0 0 0 0,-1-1 0 0 0,1 1-1 0 0,-1 0 1 0 0,1-1 0 0 0,-1 1 0 0 0,0 0 0 0 0,1 0 0 0 0,-1-1-1 0 0,0 1 1 0 0,1 0 0 0 0,-1 0 0 0 0,0 0 0 0 0,0-1 0 0 0,0 1-1 0 0,0 0 1 0 0,0 0 0 0 0,0 0 0 0 0,0 1 0 0 0,3 11 44 0 0,2 12 58 0 0,1 0-1 0 0,2-1 1 0 0,0 0-1 0 0,1 0 1 0 0,14 24-1 0 0,-19-41-176 0 0,1-1-1 0 0,-1 0 1 0 0,1 0-1 0 0,0 0 1 0 0,1-1 0 0 0,-1 1-1 0 0,1-1 1 0 0,0-1-1 0 0,1 1 1 0 0,-1-1-1 0 0,1 0 1 0 0,-1-1-1 0 0,1 1 1 0 0,0-1 0 0 0,0-1-1 0 0,1 1 1 0 0,-1-1-1 0 0,1 0 1 0 0,-1-1-1 0 0,1 0 1 0 0,-1 0 0 0 0,1-1-1 0 0,10 0 1 0 0,-11-1 7 0 0,-1 0-1 0 0,1 0 1 0 0,0 0 0 0 0,-1-1 0 0 0,1 0 0 0 0,-1 0-1 0 0,0 0 1 0 0,0-1 0 0 0,0 0 0 0 0,0-1 0 0 0,0 1 0 0 0,0-1-1 0 0,-1 0 1 0 0,0 0 0 0 0,0-1 0 0 0,8-9 0 0 0,-3 1 12 0 0,-1 0 0 0 0,-1 0 0 0 0,0-1 0 0 0,0-1 0 0 0,-2 1 0 0 0,0-1 0 0 0,0 0 0 0 0,-2 0 0 0 0,0-1 0 0 0,0 1 0 0 0,1-21 0 0 0,-4 25 34 0 0,0 0 0 0 0,-1 0 0 0 0,0 0 0 0 0,-1 0 0 0 0,0 0 0 0 0,-1 0 0 0 0,0 0-1 0 0,-1 0 1 0 0,0 0 0 0 0,0 1 0 0 0,-1 0 0 0 0,-1-1 0 0 0,0 1 0 0 0,0 1 0 0 0,-1-1-1 0 0,-13-16 1 0 0,15 21-8 0 0,-1 1 1 0 0,0-1-1 0 0,-1 1 0 0 0,1 0 0 0 0,-1 1 0 0 0,1-1 0 0 0,-1 1 0 0 0,0 0 0 0 0,-1 0 1 0 0,1 1-1 0 0,0 0 0 0 0,-1 0 0 0 0,1 1 0 0 0,-1-1 0 0 0,1 1 0 0 0,-1 1 0 0 0,0-1 0 0 0,0 1 1 0 0,-10 1-1 0 0,7 0 3 0 0,0 1 1 0 0,1 0-1 0 0,-1 0 0 0 0,0 1 1 0 0,1 0-1 0 0,0 1 1 0 0,0 0-1 0 0,0 1 0 0 0,0-1 1 0 0,1 1-1 0 0,0 1 1 0 0,-11 9-1 0 0,15-12-42 0 0,0 1 0 0 0,0 0 1 0 0,1 0-1 0 0,-1 0 0 0 0,1 1 0 0 0,0-1 1 0 0,0 1-1 0 0,0 0 0 0 0,1 0 0 0 0,0 0 0 0 0,0 0 1 0 0,0 0-1 0 0,0 0 0 0 0,1 1 0 0 0,0-1 0 0 0,0 0 1 0 0,0 1-1 0 0,1-1 0 0 0,0 1 0 0 0,0-1 0 0 0,0 1 1 0 0,1-1-1 0 0,0 1 0 0 0,1 5 0 0 0,0-6 2 0 0,0 0-1 0 0,0-1 0 0 0,0 1 1 0 0,1-1-1 0 0,-1 0 0 0 0,1 0 0 0 0,0 0 1 0 0,0 0-1 0 0,0 0 0 0 0,1-1 1 0 0,-1 0-1 0 0,1 1 0 0 0,0-1 0 0 0,0-1 1 0 0,0 1-1 0 0,0 0 0 0 0,1-1 1 0 0,-1 0-1 0 0,1 0 0 0 0,-1 0 1 0 0,1-1-1 0 0,0 1 0 0 0,0-1 0 0 0,-1 0 1 0 0,1-1-1 0 0,0 1 0 0 0,7-1 1 0 0,0 0-6 0 0,1-1 1 0 0,-1 0-1 0 0,0-1 1 0 0,1 0 0 0 0,-1-1-1 0 0,0-1 1 0 0,-1 1 0 0 0,1-2-1 0 0,-1 0 1 0 0,0 0 0 0 0,12-8-1 0 0,14-11 319 0 0,60-52 0 0 0,-48 36 321 0 0,-47 38-590 0 0,1 0-1 0 0,-1 1 1 0 0,0-1-1 0 0,1 0 1 0 0,-1 1-1 0 0,1 0 0 0 0,0 0 1 0 0,-1 0-1 0 0,1 0 1 0 0,0 0-1 0 0,0 0 1 0 0,0 1-1 0 0,-1-1 1 0 0,1 1-1 0 0,0 0 0 0 0,0 0 1 0 0,0 0-1 0 0,0 0 1 0 0,0 0-1 0 0,0 1 1 0 0,3 0-1 0 0,-1 1-1 0 0,-1 0 0 0 0,1 0 0 0 0,-1 1 0 0 0,0-1 0 0 0,0 1 0 0 0,0 0-1 0 0,0 0 1 0 0,0 0 0 0 0,-1 1 0 0 0,1 0 0 0 0,3 5 0 0 0,3 5 2 0 0,-1 0-1 0 0,0 1 0 0 0,-2-1 1 0 0,1 2-1 0 0,-2-1 1 0 0,6 21-1 0 0,-5 17-186 0 0,-7-45 50 0 0,0 0 0 0 0,1 0 0 0 0,0-1 0 0 0,1 1 0 0 0,-1 0 0 0 0,5 9 0 0 0,-2-20 85 0 0,0 0 0 0 0,0-1 0 0 0,0 1 1 0 0,-1-1-1 0 0,1 0 0 0 0,-1 0 0 0 0,0 0 1 0 0,0 0-1 0 0,4-8 0 0 0,4-14 96 0 0,2 0 0 0 0,0 1 0 0 0,1 0 0 0 0,1 1 0 0 0,2 1 0 0 0,0 1 0 0 0,2 0 0 0 0,23-22 0 0 0,-41 43-59 0 0,0 0 1 0 0,1 0-1 0 0,-1 0 0 0 0,0 0 0 0 0,0 0 1 0 0,1 1-1 0 0,-1-1 0 0 0,1 0 0 0 0,-1 1 1 0 0,1-1-1 0 0,-1 1 0 0 0,0 0 0 0 0,1-1 1 0 0,0 1-1 0 0,-1 0 0 0 0,1 0 0 0 0,-1 0 1 0 0,1 0-1 0 0,-1 0 0 0 0,1 0 0 0 0,-1 0 1 0 0,1 1-1 0 0,-1-1 0 0 0,1 1 0 0 0,-1-1 1 0 0,2 2-1 0 0,0-1 1 0 0,0 2-1 0 0,0-1 1 0 0,0 0 0 0 0,-1 1 0 0 0,1-1-1 0 0,-1 1 1 0 0,0 0 0 0 0,1-1 0 0 0,-1 1-1 0 0,-1 0 1 0 0,3 4 0 0 0,2 5 15 0 0,-1 1 0 0 0,0 0 0 0 0,-1 0-1 0 0,5 25 1 0 0,-2 5-34 0 0,-5-21-51 0 0,1 0-1 0 0,1-1 1 0 0,0 0-1 0 0,2 1 1 0 0,1-2-1 0 0,11 26 1 0 0,-17-45 60 0 0,-1 0 1 0 0,1 0 0 0 0,-1 0-1 0 0,1 0 1 0 0,-1 0-1 0 0,1 0 1 0 0,0 0 0 0 0,0 0-1 0 0,-1-1 1 0 0,1 1 0 0 0,0 0-1 0 0,0 0 1 0 0,0-1 0 0 0,0 1-1 0 0,0 0 1 0 0,0-1 0 0 0,0 1-1 0 0,0-1 1 0 0,0 1-1 0 0,0-1 1 0 0,0 0 0 0 0,0 1-1 0 0,0-1 1 0 0,1 0 0 0 0,-1 0-1 0 0,0 0 1 0 0,2 0 0 0 0,-1 0-11 0 0,0-1 0 0 0,0 0 1 0 0,1 0-1 0 0,-1 0 1 0 0,0 0-1 0 0,0 0 1 0 0,0 0-1 0 0,0-1 0 0 0,0 1 1 0 0,0-1-1 0 0,-1 1 1 0 0,4-4-1 0 0,2-3-35 0 0,0-1 0 0 0,-1 0 0 0 0,0 0 0 0 0,9-17 0 0 0,2-16 243 0 0,-2-1 0 0 0,-2 0 1 0 0,-1 0-1 0 0,9-76 0 0 0,3-181 982 0 0,-27 223 1154 0 0,3 76-2145 0 0,0 1-10 0 0,0 0-29 0 0,0 3-29 0 0,10 64 145 0 0,-4 1 1 0 0,-2 76 0 0 0,-3-83-166 0 0,-1-38-68 0 0,1 23 51 0 0,12 88-1 0 0,-11-122-77 0 0,1 0 1 0 0,0 0 0 0 0,0 0-1 0 0,1 0 1 0 0,1-1-1 0 0,0 1 1 0 0,1-1 0 0 0,0 0-1 0 0,0-1 1 0 0,1 0-1 0 0,0 0 1 0 0,12 12 0 0 0,-12-16-19 0 0,1 0 0 0 0,0-1 1 0 0,0 1-1 0 0,0-2 1 0 0,0 1-1 0 0,1-1 0 0 0,-1 0 1 0 0,1-1-1 0 0,0 0 1 0 0,1-1-1 0 0,-1 0 0 0 0,0 0 1 0 0,1-1-1 0 0,-1 0 1 0 0,0 0-1 0 0,1-1 1 0 0,-1 0-1 0 0,1-1 0 0 0,-1 0 1 0 0,1-1-1 0 0,-1 0 1 0 0,0 0-1 0 0,11-5 0 0 0,-4 1-8 0 0,0 0-1 0 0,0-1 1 0 0,-1-1-1 0 0,0 0 0 0 0,-1-1 1 0 0,1-1-1 0 0,-2 0 0 0 0,0-1 1 0 0,0 0-1 0 0,-1-1 0 0 0,0 0 1 0 0,10-15-1 0 0,-14 15 16 0 0,0 1-1 0 0,-1-1 0 0 0,-1 0 1 0 0,0 0-1 0 0,-1-1 1 0 0,0 0-1 0 0,0 0 0 0 0,3-25 1 0 0,-7 34 5 0 0,0 0 1 0 0,-1 0 0 0 0,0 0-1 0 0,0 0 1 0 0,0 0-1 0 0,-1 0 1 0 0,1 0 0 0 0,-1 0-1 0 0,0 1 1 0 0,0-1-1 0 0,0 0 1 0 0,0 0 0 0 0,-1 1-1 0 0,0-1 1 0 0,1 1-1 0 0,-1-1 1 0 0,-1 1 0 0 0,1 0-1 0 0,0-1 1 0 0,-1 1-1 0 0,0 1 1 0 0,1-1 0 0 0,-1 0-1 0 0,0 1 1 0 0,-1-1-1 0 0,1 1 1 0 0,0 0 0 0 0,-1 0-1 0 0,1 0 1 0 0,-1 0-1 0 0,1 1 1 0 0,-1 0 0 0 0,0-1-1 0 0,-5 0 1 0 0,0 0-95 0 0,0 0 0 0 0,0 0 0 0 0,0 1 0 0 0,-1 0 0 0 0,-13 0 0 0 0,24 3-94 0 0,-1-2 179 0 0,0 1-1 0 0,0-1 1 0 0,1 1-1 0 0,-1 0 1 0 0,0-1-1 0 0,1 1 1 0 0,-1-1-1 0 0,0 1 0 0 0,1-1 1 0 0,-1 1-1 0 0,1-1 1 0 0,-1 1-1 0 0,1-1 1 0 0,-1 0-1 0 0,1 1 1 0 0,-1-1-1 0 0,1 1 1 0 0,0-1-1 0 0,-1 0 1 0 0,1 0-1 0 0,-1 1 1 0 0,1-1-1 0 0,0 0 1 0 0,-1 0-1 0 0,1 0 1 0 0,0 0-1 0 0,-1 0 1 0 0,1 0-1 0 0,0 0 0 0 0,0 0 1 0 0,27-4-104 0 0,0-2 1 0 0,0-1-1 0 0,35-13 1 0 0,15-4-12 0 0,-75 23 121 0 0,0 0-1 0 0,0 1 1 0 0,0 0-1 0 0,0 0 1 0 0,0 0-1 0 0,0 0 1 0 0,0 0-1 0 0,0 1 1 0 0,-1-1-1 0 0,1 1 1 0 0,0 0-1 0 0,0-1 1 0 0,0 2-1 0 0,0-1 1 0 0,-1 0-1 0 0,1 0 1 0 0,-1 1 0 0 0,1-1-1 0 0,-1 1 1 0 0,1 0-1 0 0,-1 0 1 0 0,0 0-1 0 0,0 0 1 0 0,0 0-1 0 0,0 0 1 0 0,0 1-1 0 0,-1-1 1 0 0,1 1-1 0 0,-1-1 1 0 0,3 6-1 0 0,4 10 29 0 0,0 0-1 0 0,-1 0 0 0 0,8 33 0 0 0,-6-18-17 0 0,-5-21 5 0 0,2 7 2 0 0,0-1 0 0 0,1 1 0 0 0,1-1 0 0 0,18 29 0 0 0,-23-43-5 0 0,0 0 1 0 0,0 0-1 0 0,0 0 1 0 0,1 0-1 0 0,-1-1 0 0 0,1 0 1 0 0,0 1-1 0 0,0-1 1 0 0,0-1-1 0 0,0 1 1 0 0,1-1-1 0 0,-1 1 0 0 0,1-1 1 0 0,-1 0-1 0 0,1-1 1 0 0,0 1-1 0 0,0-1 1 0 0,0 0-1 0 0,0 0 1 0 0,0-1-1 0 0,0 1 0 0 0,0-1 1 0 0,10-1-1 0 0,-4-1 7 0 0,1 0-1 0 0,0-1 1 0 0,-1 0-1 0 0,1 0 1 0 0,-1-2-1 0 0,0 1 1 0 0,0-1 0 0 0,0-1-1 0 0,-1 0 1 0 0,0-1-1 0 0,0 0 1 0 0,-1 0-1 0 0,1-1 1 0 0,-2 0-1 0 0,11-12 1 0 0,-10 9-2 0 0,0-1-1 0 0,0 0 1 0 0,-1 0 0 0 0,-1-1-1 0 0,0 0 1 0 0,-1-1 0 0 0,0 1-1 0 0,-1-1 1 0 0,0 0 0 0 0,-2-1-1 0 0,1 1 1 0 0,0-16 0 0 0,-3 26-1 0 0,-1 0 0 0 0,1 0 1 0 0,-1 0-1 0 0,0 1 0 0 0,0-1 1 0 0,-1 0-1 0 0,1 0 1 0 0,-1 0-1 0 0,0 1 0 0 0,0-1 1 0 0,0 0-1 0 0,0 1 0 0 0,-1-1 1 0 0,1 0-1 0 0,-1 1 1 0 0,0 0-1 0 0,0-1 0 0 0,0 1 1 0 0,-1 0-1 0 0,1 0 0 0 0,-1 0 1 0 0,-3-3-1 0 0,2 4-3 0 0,1 0 0 0 0,-1 0 0 0 0,0 1 0 0 0,1 0 0 0 0,-1-1 0 0 0,0 1 0 0 0,0 0 0 0 0,0 1 0 0 0,0-1 0 0 0,0 1 0 0 0,0-1 0 0 0,0 1 0 0 0,0 0 0 0 0,0 1 0 0 0,0-1 0 0 0,0 1 0 0 0,0 0 0 0 0,1 0 0 0 0,-1 0 0 0 0,0 0 0 0 0,-4 2 0 0 0,-4 3-4 0 0,-1 0-1 0 0,1 0 0 0 0,1 1 0 0 0,-1 0 1 0 0,1 1-1 0 0,0 1 0 0 0,1 0 0 0 0,0 0 1 0 0,0 1-1 0 0,-12 16 0 0 0,18-21-27 0 0,1-1-1 0 0,0 1 1 0 0,0 0-1 0 0,0 0 1 0 0,1 0-1 0 0,-1 0 1 0 0,1 0-1 0 0,0 1 1 0 0,1-1 0 0 0,-1 1-1 0 0,1-1 1 0 0,0 1-1 0 0,1-1 1 0 0,-1 1-1 0 0,1 0 1 0 0,0-1-1 0 0,1 1 1 0 0,-1 0-1 0 0,1-1 1 0 0,0 1 0 0 0,1-1-1 0 0,-1 1 1 0 0,1-1-1 0 0,0 0 1 0 0,0 1-1 0 0,1-1 1 0 0,0 0-1 0 0,4 7 1 0 0,-4-8-8 0 0,0-1-1 0 0,0 1 1 0 0,0-1-1 0 0,1 1 1 0 0,-1-1 0 0 0,1 0-1 0 0,0 0 1 0 0,-1-1 0 0 0,1 1-1 0 0,1-1 1 0 0,-1 1-1 0 0,0-1 1 0 0,0-1 0 0 0,1 1-1 0 0,5 1 1 0 0,2-1-51 0 0,1-1-1 0 0,0 0 1 0 0,0 0 0 0 0,14-2 0 0 0,7 0-66 0 0,6 6-250 0 0,-38-4 355 0 0,1 0-1 0 0,0 0 1 0 0,0 0-1 0 0,0-1 1 0 0,-1 1 0 0 0,1-1-1 0 0,0 0 1 0 0,0 1-1 0 0,0-1 1 0 0,0-1-1 0 0,0 1 1 0 0,0 0-1 0 0,0-1 1 0 0,0 0 0 0 0,-1 1-1 0 0,1-1 1 0 0,0 0-1 0 0,0-1 1 0 0,-1 1-1 0 0,1 0 1 0 0,-1-1-1 0 0,1 1 1 0 0,-1-1 0 0 0,1 0-1 0 0,-1 0 1 0 0,4-4-1 0 0,12-15-86 0 0,8-7 9 0 0,0 0-1 0 0,31-24 1 0 0,-48 45 100 0 0,0 1 1 0 0,0 0-1 0 0,1 0 1 0 0,-1 1-1 0 0,1 0 1 0 0,0 0-1 0 0,1 1 1 0 0,-1 1-1 0 0,1-1 1 0 0,0 2-1 0 0,18-3 1 0 0,-13 4 17 0 0,-9 1 5 0 0,0 0 0 0 0,0-1 1 0 0,-1 0-1 0 0,1 0 0 0 0,0 0 0 0 0,8-4 0 0 0,-14 5 21 0 0,-1 0-2 0 0,1 0 1 0 0,-1 0 0 0 0,0 0-1 0 0,1 0 1 0 0,-1 0-1 0 0,0 0 1 0 0,1 0-1 0 0,-1 0 1 0 0,0 0 0 0 0,1 0-1 0 0,-1 0 1 0 0,0 0-1 0 0,1 0 1 0 0,-1 0-1 0 0,0 0 1 0 0,1-1 0 0 0,-1 1-1 0 0,0 0 1 0 0,0 0-1 0 0,1 0 1 0 0,-1 0-1 0 0,0-1 1 0 0,0 1 0 0 0,1 0-1 0 0,-1 0 1 0 0,0 0-1 0 0,0-1 1 0 0,1 1-1 0 0,-1 0 1 0 0,0-1 0 0 0,0 1-1 0 0,0 0 1 0 0,0 0-1 0 0,1-1 1 0 0,-1 1-1 0 0,0 0 1 0 0,0-1 0 0 0,0 1-1 0 0,0 0 1 0 0,0-1-1 0 0,0 1 1 0 0,0 0-1 0 0,0-1 1 0 0,0 1 0 0 0,0 0-1 0 0,0-1 1 0 0,0 0-1 0 0,-5-2 8 0 0,1 0-1 0 0,-1 0 0 0 0,0 0 0 0 0,0 0 1 0 0,0 1-1 0 0,-1 0 0 0 0,1 0 1 0 0,-1 0-1 0 0,1 1 0 0 0,-1 0 1 0 0,1 0-1 0 0,-1 0 0 0 0,0 1 0 0 0,1-1 1 0 0,-1 1-1 0 0,0 1 0 0 0,-10 1 1 0 0,2 0 45 0 0,-1 0 0 0 0,1 1 0 0 0,-1 1 0 0 0,1 0 0 0 0,-27 12 0 0 0,33-12-49 0 0,1 0 1 0 0,0 1-1 0 0,0 0 0 0 0,0 0 0 0 0,0 0 0 0 0,1 1 0 0 0,0 0 0 0 0,0 0 0 0 0,0 1 0 0 0,1-1 0 0 0,0 1 1 0 0,0 0-1 0 0,1 1 0 0 0,0-1 0 0 0,0 1 0 0 0,-4 14 0 0 0,7-16-20 0 0,-1 0-1 0 0,1 0 1 0 0,1 0 0 0 0,-1 0-1 0 0,1 0 1 0 0,0 1 0 0 0,0-1 0 0 0,1 0-1 0 0,0 0 1 0 0,0 0 0 0 0,0 0-1 0 0,1 0 1 0 0,0 0 0 0 0,0 0-1 0 0,0 0 1 0 0,1-1 0 0 0,0 1 0 0 0,0-1-1 0 0,1 0 1 0 0,-1 0 0 0 0,1 0-1 0 0,0 0 1 0 0,7 6 0 0 0,-1-2-65 0 0,1 0 1 0 0,1-1 0 0 0,-1 0-1 0 0,1-1 1 0 0,1 0-1 0 0,-1-1 1 0 0,1 0-1 0 0,0-1 1 0 0,1-1 0 0 0,-1 0-1 0 0,1-1 1 0 0,0 0-1 0 0,0-1 1 0 0,0 0 0 0 0,0-1-1 0 0,0-1 1 0 0,0-1-1 0 0,0 1 1 0 0,0-2 0 0 0,0 0-1 0 0,-1-1 1 0 0,1 0-1 0 0,-1-1 1 0 0,1-1 0 0 0,-1 0-1 0 0,0-1 1 0 0,-1 0-1 0 0,1-1 1 0 0,-1 0 0 0 0,-1-1-1 0 0,1 0 1 0 0,-1-1-1 0 0,-1 0 1 0 0,0-1-1 0 0,0 0 1 0 0,-1-1 0 0 0,0 0-1 0 0,7-12 1 0 0,2-10 161 0 0,-1 0 1 0 0,-2-1 0 0 0,-2-1-1 0 0,-1 0 1 0 0,-1-1-1 0 0,-3 0 1 0 0,6-44-1 0 0,-3-24 2112 0 0,-5-134 0 0 0,-10 202-401 0 0,2 33-752 0 0,3 20-822 0 0,4 66 213 0 0,9 62-143 0 0,-8-104-266 0 0,29 128 275 0 0,-29-149-375 0 0,1 0 0 0 0,1 0 0 0 0,1-1 0 0 0,0 1-1 0 0,1-2 1 0 0,15 20 0 0 0,-15-25-310 0 0,2 0-1 0 0,-1 0 1 0 0,2-2-1 0 0,-1 1 1 0 0,2-1-1 0 0,-1-1 1 0 0,1-1 0 0 0,1 0-1 0 0,0 0 1 0 0,0-2-1 0 0,29 11 1 0 0,31 0-4748 0 0,2-14-4454 0 0,-31-7 6028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03.5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106 97 13761 0 0,'-20'-6'70'0'0,"11"4"-31"0"0,0 0 0 0 0,-1-1 0 0 0,1 0 0 0 0,0-1 0 0 0,1 0 0 0 0,-1 0 0 0 0,-14-11 0 0 0,23 15-38 0 0,0-1 1 0 0,0 1-1 0 0,0-1 0 0 0,0 0 0 0 0,0 1 0 0 0,0-1 1 0 0,0 1-1 0 0,1-1 0 0 0,-1 0 0 0 0,0 1 0 0 0,0-1 0 0 0,0 1 1 0 0,1-1-1 0 0,-1 1 0 0 0,0-1 0 0 0,1 1 0 0 0,-1-1 1 0 0,0 1-1 0 0,1-1 0 0 0,-1 1 0 0 0,1-1 0 0 0,-1 1 0 0 0,0 0 1 0 0,1-1-1 0 0,-1 1 0 0 0,1 0 0 0 0,-1-1 0 0 0,1 1 1 0 0,0 0-1 0 0,-1 0 0 0 0,1 0 0 0 0,-1-1 0 0 0,1 1 0 0 0,-1 0 1 0 0,1 0-1 0 0,0 0 0 0 0,0 0 0 0 0,27-9-2 0 0,33 2-65 0 0,9-1-1042 0 0,-31-6-4216 0 0,-38 14 2758 0 0,-1 0 763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03.8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93 548 0 0,'0'0'1543'0'0,"0"0"-63"0"0,0 0-62 0 0,0 0-67 0 0,4-2 670 0 0,2 2 1485 0 0,415-16 3338 0 0,-51 3-3909 0 0,-356 12-2450 0 0,1-1 0 0 0,0 0 0 0 0,27-8-1 0 0,-42 10-617 0 0,1-1-1 0 0,-1 1 1 0 0,0 0-1 0 0,1-1 1 0 0,-1 1-1 0 0,0 0 1 0 0,0-1-1 0 0,0 1 1 0 0,1-1-1 0 0,-1 1 1 0 0,0 0-1 0 0,0-1 1 0 0,0 1-1 0 0,0-1 1 0 0,0 1-1 0 0,0-1 1 0 0,0 1-1 0 0,1-1 1 0 0,-1 1-1 0 0,-1 0 1 0 0,1-1-1 0 0,0 1 1 0 0,0-1-1 0 0,0 1 1 0 0,0-1-1 0 0,0 1 1 0 0,0 0-1 0 0,0-1 1 0 0,-1 1-1 0 0,1-1 1 0 0,0 1-1 0 0,0 0 1 0 0,0-1-1 0 0,-1 1 1 0 0,1 0-1 0 0,0-1 1 0 0,-1 1-1 0 0,1 0 1 0 0,0-1-1 0 0,-1 1 1 0 0,-14-18-8112 0 0,14 17 7654 0 0,-10-11-2668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34.4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133 39 200 0 0,'-2'-12'1093'0'0,"-4"-14"4967"0"0,3 28-3440 0 0,1 15-1886 0 0,-37 265 4749 0 0,13-112-3246 0 0,13-75-1178 0 0,-6 38 603 0 0,-4 173-1 0 0,23-300-2103 0 0,2 44 42 0 0,3-24-2222 0 0,5-9-4733 0 0,-7-15 3358 0 0,-3-1 1188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34.9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505 156 404 0 0,'2'-3'254'0'0,"0"0"0"0"0,0 0 0 0 0,0 0 0 0 0,0 0-1 0 0,0 0 1 0 0,-1 0 0 0 0,1-1 0 0 0,-1 1 0 0 0,0-1 0 0 0,0 1 0 0 0,0-1 0 0 0,-1 1-1 0 0,1-1 1 0 0,-1 0 0 0 0,0 1 0 0 0,0-1 0 0 0,0 0 0 0 0,0 1 0 0 0,-1-1 0 0 0,1 1-1 0 0,-1-1 1 0 0,0 0 0 0 0,0 1 0 0 0,0 0 0 0 0,-1-1 0 0 0,1 1 0 0 0,-1 0 0 0 0,0 0-1 0 0,0-1 1 0 0,0 1 0 0 0,0 1 0 0 0,0-1 0 0 0,-1 0 0 0 0,-3-3 0 0 0,0 2-36 0 0,0 0 0 0 0,0 0 0 0 0,0 0-1 0 0,-1 1 1 0 0,0 0 0 0 0,1 0 0 0 0,-1 0 0 0 0,0 1 0 0 0,0 0 0 0 0,-1 1 0 0 0,1-1 0 0 0,0 1 0 0 0,-1 1 0 0 0,1-1 0 0 0,0 1 0 0 0,-11 2 0 0 0,-4 1 52 0 0,-1 2 0 0 0,0 1 0 0 0,1 0 0 0 0,0 2 0 0 0,-21 10 0 0 0,23-8-92 0 0,0 0-1 0 0,0 1 0 0 0,1 2 1 0 0,0 0-1 0 0,1 0 0 0 0,1 2 1 0 0,0 0-1 0 0,-28 33 0 0 0,43-45-149 0 0,0 0-1 0 0,0-1 1 0 0,0 1-1 0 0,1 0 1 0 0,-1 0-1 0 0,1 0 1 0 0,-1 0-1 0 0,1 0 1 0 0,0 0-1 0 0,0 1 1 0 0,1-1-1 0 0,-1 0 1 0 0,1 0-1 0 0,-1 1 1 0 0,1-1-1 0 0,0 0 1 0 0,0 1-1 0 0,1-1 1 0 0,-1 0-1 0 0,2 6 1 0 0,0-4-3 0 0,0-1 1 0 0,0 1-1 0 0,1-1 1 0 0,0 1-1 0 0,0-1 1 0 0,0 0-1 0 0,0 0 1 0 0,1 0-1 0 0,-1 0 0 0 0,1-1 1 0 0,0 0-1 0 0,5 4 1 0 0,9 5 20 0 0,2-1 1 0 0,-1-1-1 0 0,1 0 1 0 0,43 12-1 0 0,8 1 41 0 0,266 99 751 0 0,-328-118-752 0 0,0 1 1 0 0,0 0-1 0 0,-1 0 1 0 0,1 1-1 0 0,-1 0 0 0 0,-1 0 1 0 0,1 1-1 0 0,-1 0 1 0 0,0 1-1 0 0,11 15 0 0 0,-16-20-34 0 0,0 0-1 0 0,-1 0 0 0 0,1 0 0 0 0,-1 1 1 0 0,0-1-1 0 0,0 1 0 0 0,0-1 0 0 0,0 1 1 0 0,0-1-1 0 0,-1 1 0 0 0,1-1 0 0 0,-1 1 1 0 0,0 0-1 0 0,0-1 0 0 0,-1 1 0 0 0,1 0 1 0 0,-1-1-1 0 0,0 1 0 0 0,0-1 0 0 0,0 1 1 0 0,0-1-1 0 0,0 0 0 0 0,-1 1 0 0 0,1-1 1 0 0,-1 0-1 0 0,0 0 0 0 0,0 0 0 0 0,-1 0 1 0 0,1 0-1 0 0,0-1 0 0 0,-1 1 0 0 0,-3 2 1 0 0,-21 19 194 0 0,-1-2 0 0 0,-2-1 1 0 0,1-1-1 0 0,-59 28 1 0 0,-138 45 146 0 0,220-91-665 0 0,-1 1 1 0 0,0-1-1 0 0,0 0 0 0 0,-1-1 0 0 0,1 0 1 0 0,0 0-1 0 0,0 0 0 0 0,-1-1 0 0 0,-6 0 1 0 0,11-1-117 0 0,1 1 1 0 0,0-1 0 0 0,0 0 0 0 0,0 0-1 0 0,0 0 1 0 0,0 0 0 0 0,0 0 0 0 0,0 0-1 0 0,0-1 1 0 0,0 1 0 0 0,0-1-1 0 0,1 1 1 0 0,-1-1 0 0 0,1 1 0 0 0,-1-1-1 0 0,1 0 1 0 0,-1 0 0 0 0,1 0 0 0 0,0 0-1 0 0,0 0 1 0 0,0 0 0 0 0,0 0-1 0 0,1 0 1 0 0,-1 0 0 0 0,0-1 0 0 0,1 1-1 0 0,-1 0 1 0 0,1 0 0 0 0,0-1 0 0 0,0 1-1 0 0,0-5 1 0 0,0-27-2231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35.3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42 1416 0 0,'5'-14'1536'0'0,"9"-13"2949"0"0,-14 27-3564 0 0,16 21 1838 0 0,-2 46-766 0 0,-3 1 1 0 0,-3 1-1 0 0,-1 107 0 0 0,-2-42-544 0 0,1 168 667 0 0,-5-236-2062 0 0,4 51-1006 0 0,-3-102 316 0 0,12 68-1028 0 0,2-45-1867 0 0,-15-35 2727 0 0,1 0 0 0 0,0-1 0 0 0,0 1 0 0 0,0 0 0 0 0,0-1 0 0 0,1 0 0 0 0,-1 1 0 0 0,1-1 0 0 0,3 2 0 0 0,11 4-1970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35.6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1 116 832 0 0,'13'-11'1176'0'0,"-1"1"-116"0"0,4 1-124 0 0,2 0-84 0 0,2-4-87 0 0,3 3-73 0 0,1-1-68 0 0,4 2-96 0 0,4 0-176 0 0,-5 2-196 0 0,7 0-216 0 0,-6 1-236 0 0,3 3-224 0 0,-5 1-1849 0 0,0 6 793 0 0,-12 1 520 0 0</inkml:trace>
  <inkml:trace contextRef="#ctx0" brushRef="#br0" timeOffset="1">276 283 668 0 0,'-8'15'1176'0'0,"2"-5"-24"0"0,4-1-4 0 0,2 0-8 0 0,0 0-63 0 0,0-2-129 0 0,6 0-96 0 0,4-1-92 0 0,11-5-68 0 0,5 1-180 0 0,6-5-316 0 0,0-6-404 0 0,21-2-504 0 0,-4-7-2424 0 0,5-1 1047 0 0,-7-8 697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36.2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1 179 44 0 0,'0'0'1161'0'0,"0"0"-38"0"0,0 0-47 0 0,0 0-44 0 0,0 0-33 0 0,0 0-30 0 0,0 0-28 0 0,0 0-25 0 0,0 0-24 0 0,0 0-26 0 0,14-30 2905 0 0,-13 26-3534 0 0,1-1-1 0 0,-1 1 1 0 0,1-1 0 0 0,1 1 0 0 0,-1 0-1 0 0,0 0 1 0 0,1 0 0 0 0,0 1 0 0 0,0-1-1 0 0,0 0 1 0 0,0 1 0 0 0,8-6-1 0 0,47-32 1055 0 0,-42 33-1163 0 0,1 0 1 0 0,0 1-1 0 0,1 1 1 0 0,0 0-1 0 0,0 2 1 0 0,0 0-1 0 0,0 1 1 0 0,0 0-1 0 0,1 2 1 0 0,0 0-1 0 0,-1 1 1 0 0,1 1-1 0 0,34 7 0 0 0,-47-7-110 0 0,0 1 0 0 0,0-1 0 0 0,0 2 0 0 0,0-1 0 0 0,0 1 0 0 0,-1-1 0 0 0,1 2 0 0 0,-1-1-1 0 0,0 0 1 0 0,0 1 0 0 0,0 0 0 0 0,0 0 0 0 0,-1 1 0 0 0,0-1 0 0 0,0 1 0 0 0,0 0 0 0 0,0 0-1 0 0,-1 1 1 0 0,0-1 0 0 0,0 1 0 0 0,0-1 0 0 0,-1 1 0 0 0,2 6 0 0 0,-1-1-5 0 0,0-1 1 0 0,-1 0-1 0 0,0 1 1 0 0,-1-1 0 0 0,-1 0-1 0 0,1 1 1 0 0,-2 0-1 0 0,1-1 1 0 0,-2 0-1 0 0,1 1 1 0 0,-1-1-1 0 0,-7 19 1 0 0,-9 14-101 0 0,-2 0-1 0 0,-3-2 1 0 0,-1 0 0 0 0,-1-2-1 0 0,-40 46 1 0 0,55-73 56 0 0,7-10 16 0 0,1 0 0 0 0,0 0-1 0 0,0 1 1 0 0,0-1 0 0 0,1 0 0 0 0,-1 1 0 0 0,0 0 0 0 0,1-1 0 0 0,-1 1 0 0 0,1 0 0 0 0,-1 5 0 0 0,3-7 10 0 0,0-1 1 0 0,0 1-1 0 0,0-1 0 0 0,1 1 1 0 0,-1-1-1 0 0,0 1 0 0 0,1-1 1 0 0,-1 0-1 0 0,0 0 1 0 0,1 0-1 0 0,-1 0 0 0 0,0 0 1 0 0,1 0-1 0 0,-1 0 0 0 0,0 0 1 0 0,1 0-1 0 0,2-1 0 0 0,20-2-16 0 0,12-2 103 0 0,0 1 0 0 0,0 2-1 0 0,52 5 1 0 0,-70-2-20 0 0,0 1 1 0 0,-1 2-1 0 0,1-1 1 0 0,-1 2-1 0 0,0 0 1 0 0,-1 2-1 0 0,1-1 0 0 0,29 19 1 0 0,-42-24-32 0 0,-1 1 1 0 0,0-1 0 0 0,0 1-1 0 0,-1 0 1 0 0,1 0-1 0 0,0 1 1 0 0,-1-1-1 0 0,1 0 1 0 0,-1 1 0 0 0,0 0-1 0 0,1-1 1 0 0,-1 1-1 0 0,-1 0 1 0 0,1 0-1 0 0,0 0 1 0 0,-1 0-1 0 0,1 1 1 0 0,-1-1 0 0 0,0 0-1 0 0,0 1 1 0 0,0-1-1 0 0,-1 0 1 0 0,1 1-1 0 0,-1-1 1 0 0,0 1 0 0 0,0-1-1 0 0,0 1 1 0 0,0-1-1 0 0,-1 1 1 0 0,0-1-1 0 0,1 1 1 0 0,-1-1-1 0 0,0 0 1 0 0,0 0 0 0 0,-1 1-1 0 0,1-1 1 0 0,-1 0-1 0 0,0 0 1 0 0,1 0-1 0 0,-4 4 1 0 0,-4 4 58 0 0,0-1-1 0 0,-1 0 1 0 0,0 0-1 0 0,0-1 1 0 0,-1 0-1 0 0,0-1 1 0 0,0 0-1 0 0,-1 0 1 0 0,-13 5-1 0 0,-15 7-159 0 0,-116 51 647 0 0,136-64-1136 0 0,0-1-1 0 0,0 0 0 0 0,-1-2 1 0 0,0 0-1 0 0,0-1 0 0 0,-23 0 0 0 0,42-3-2 0 0,1 0 0 0 0,-1 0-1 0 0,1 0 1 0 0,-1 0 0 0 0,0-1-1 0 0,1 1 1 0 0,-1 0-1 0 0,1-1 1 0 0,-1 1 0 0 0,1-1-1 0 0,-1 1 1 0 0,1-1-1 0 0,-1 0 1 0 0,1 0 0 0 0,-1 0-1 0 0,1 0 1 0 0,0 0 0 0 0,0 0-1 0 0,-3-2 1 0 0,1-9-2299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36.6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46 876 0 0,'31'-20'4578'0'0,"12"-6"4238"0"0,-42 26-8572 0 0,-1 0-211 0 0,0 0-234 0 0,4 13-1843 0 0,0 2-4830 0 0,-4-14 4966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36.9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29 1460 0 0,'0'-2'304'0'0,"1"1"-1"0"0,-1-1 1 0 0,1 1 0 0 0,0 0-1 0 0,-1-1 1 0 0,1 1 0 0 0,0-1-1 0 0,0 1 1 0 0,0 0 0 0 0,0 0 0 0 0,0-1-1 0 0,0 1 1 0 0,0 0 0 0 0,1 0-1 0 0,-1 0 1 0 0,0 0 0 0 0,1 0-1 0 0,-1 0 1 0 0,0 1 0 0 0,1-1-1 0 0,-1 0 1 0 0,1 1 0 0 0,-1-1-1 0 0,1 1 1 0 0,-1 0 0 0 0,1-1-1 0 0,0 1 1 0 0,-1 0 0 0 0,3 0-1 0 0,-1 1-38 0 0,-1 1-1 0 0,0 0 0 0 0,0-1 1 0 0,0 1-1 0 0,0 0 0 0 0,0 0 1 0 0,0 0-1 0 0,0 0 0 0 0,-1 1 0 0 0,1-1 1 0 0,-1 0-1 0 0,1 1 0 0 0,-1-1 1 0 0,0 1-1 0 0,0-1 0 0 0,0 1 1 0 0,0 3-1 0 0,19 61 1106 0 0,-4 1 1 0 0,-2 0-1 0 0,-4 1 0 0 0,3 81 0 0 0,-15-59-1313 0 0,0-61-958 0 0,3 51-1 0 0,0-72 214 0 0,0 0-1 0 0,1 0 0 0 0,0 0 1 0 0,1-1-1 0 0,5 15 0 0 0,-7-22 307 0 0,-1 0 0 0 0,1 0 0 0 0,-1 0-1 0 0,1 0 1 0 0,-1 0 0 0 0,1 0-1 0 0,0 0 1 0 0,-1 0 0 0 0,1 0-1 0 0,0-1 1 0 0,0 1 0 0 0,0 0-1 0 0,0-1 1 0 0,-1 1 0 0 0,1 0-1 0 0,0-1 1 0 0,0 1 0 0 0,0-1-1 0 0,0 1 1 0 0,0-1 0 0 0,0 0-1 0 0,1 1 1 0 0,-1-1 0 0 0,1 0-1 0 0,10-1-1992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37.3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133 284 84 0 0,'-10'-27'1577'0'0,"-1"0"1"0"0,-1 1-1 0 0,-2 1 1 0 0,-24-36-1 0 0,-7-14 5317 0 0,44 75-6831 0 0,1-1 0 0 0,0 0 0 0 0,-1 1 0 0 0,1-1 0 0 0,0 0 0 0 0,0 1-1 0 0,0-1 1 0 0,0 0 0 0 0,0 1 0 0 0,0-1 0 0 0,0 0 0 0 0,0 0 0 0 0,0 1 0 0 0,0-1 0 0 0,0 0 0 0 0,0 1 0 0 0,0-1 0 0 0,1 0 0 0 0,-1 1 0 0 0,0-1 0 0 0,0 0 0 0 0,1 1 0 0 0,-1-1 0 0 0,1 0 0 0 0,-1 1 0 0 0,0-1 0 0 0,1 1 0 0 0,-1-1 0 0 0,1 1 0 0 0,-1-1 0 0 0,1 1 0 0 0,0-1 0 0 0,-1 1 0 0 0,1 0 0 0 0,-1-1 0 0 0,1 1-1 0 0,0 0 1 0 0,-1-1 0 0 0,1 1 0 0 0,0 0 0 0 0,-1 0 0 0 0,1 0 0 0 0,0 0 0 0 0,-1-1 0 0 0,2 1 0 0 0,41-7 402 0 0,-35 6-264 0 0,84-6 645 0 0,109 5-1 0 0,-7 1 23 0 0,-187 0-805 0 0,0 1 0 0 0,0 0 0 0 0,0 1 0 0 0,0-1 0 0 0,-1 2 0 0 0,1-1 0 0 0,0 0 0 0 0,0 1 0 0 0,-1 1 0 0 0,1-1 0 0 0,7 5 0 0 0,-11-5-3 0 0,0 0 0 0 0,0 0 0 0 0,-1 0 0 0 0,1 1 0 0 0,-1-1 1 0 0,1 1-1 0 0,-1 0 0 0 0,0 0 0 0 0,0 0 0 0 0,0 0 0 0 0,0 0 0 0 0,-1 0 0 0 0,1 0 0 0 0,-1 0 1 0 0,0 1-1 0 0,0-1 0 0 0,0 1 0 0 0,0-1 0 0 0,-1 1 0 0 0,1-1 0 0 0,-1 1 0 0 0,0-1 1 0 0,0 1-1 0 0,-1 3 0 0 0,-5 43 286 0 0,-2-1 1 0 0,-2 1-1 0 0,-3-2 0 0 0,-24 63 1 0 0,9-28-306 0 0,2-13-1048 0 0,-9 27-2715 0 0,32-86 862 0 0,1-1 0 0 0,0 1 0 0 0,0 20 0 0 0,4-12-252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37.7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0 193 628 0 0,'49'-83'12155'0'0,"-48"83"-11316"0"0,33 65 3779 0 0,2 45-2735 0 0,-6 1 0 0 0,22 144 0 0 0,-49-242-1837 0 0,0-1 0 0 0,0 1 1 0 0,2 0-1 0 0,0-1 0 0 0,0 0 1 0 0,8 14-1 0 0,8-52-32 0 0,-13 8-25 0 0,-1 0 0 0 0,-1-1 1 0 0,0 0-1 0 0,-1-1 0 0 0,-1 1 1 0 0,2-38-1 0 0,-6-126-19 0 0,-3 84 127 0 0,3 84-70 0 0,-1-9 79 0 0,1 0 0 0 0,2 0 0 0 0,0 1 0 0 0,1-1-1 0 0,9-30 1 0 0,-11 49-87 0 0,1 0-1 0 0,0 0 0 0 0,0 1 0 0 0,0-1 0 0 0,1 1 1 0 0,-1-1-1 0 0,1 1 0 0 0,0 0 0 0 0,0 0 1 0 0,0 1-1 0 0,1-1 0 0 0,0 0 0 0 0,-1 1 1 0 0,1 0-1 0 0,0 0 0 0 0,1 0 0 0 0,-1 1 1 0 0,0-1-1 0 0,1 1 0 0 0,-1 0 0 0 0,1 0 1 0 0,0 1-1 0 0,0-1 0 0 0,0 1 0 0 0,0 0 1 0 0,0 0-1 0 0,0 1 0 0 0,0-1 0 0 0,0 1 0 0 0,0 0 1 0 0,7 2-1 0 0,-1-1 2 0 0,1 1 0 0 0,-1 1 0 0 0,0 0 0 0 0,0 1 0 0 0,0 0 0 0 0,0 0 0 0 0,-1 1 0 0 0,1 1 0 0 0,-1 0 0 0 0,0 0 0 0 0,9 8 0 0 0,14 13 64 0 0,48 51-1 0 0,-70-66-65 0 0,0 1 0 0 0,0-1 0 0 0,-1 2 0 0 0,-1 0 0 0 0,0 0 0 0 0,-1 0 0 0 0,0 1 0 0 0,-1 0 0 0 0,-1 1 0 0 0,-1 0 0 0 0,5 18 0 0 0,-8-23-7 0 0,-1-1 0 0 0,0 1 0 0 0,0 0 1 0 0,-1 0-1 0 0,-1 0 0 0 0,0 0 1 0 0,0 0-1 0 0,-1 0 0 0 0,-1-1 0 0 0,1 1 1 0 0,-2-1-1 0 0,1 1 0 0 0,-2-1 0 0 0,1 0 1 0 0,-1-1-1 0 0,-1 1 0 0 0,0-1 0 0 0,-7 9 1 0 0,-5 4 27 0 0,-1-1 0 0 0,-1-1-1 0 0,-1-1 1 0 0,0-1 0 0 0,-1-1 0 0 0,-37 22 0 0 0,23-19-873 0 0,0-2-1 0 0,-1-1 1 0 0,-75 23 0 0 0,110-39 446 0 0,-36 7-1925 0 0,18-8-1404 0 0,7-8-4632 0 0,8-2 5368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38.0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0 144 14017 0 0,'30'-6'643'0'0,"-20"3"-528"0"0,1 1 0 0 0,-1 0 0 0 0,0 1 0 0 0,1 0 0 0 0,0 1 0 0 0,14 1 0 0 0,-22-1-78 0 0,0 1-1 0 0,0 0 0 0 0,0 0 0 0 0,0 0 0 0 0,0 1 0 0 0,0-1 0 0 0,0 1 0 0 0,0-1 0 0 0,-1 1 0 0 0,1 0 0 0 0,-1 0 0 0 0,1 0 0 0 0,-1 1 0 0 0,0-1 0 0 0,1 0 0 0 0,-2 1 0 0 0,1-1 0 0 0,0 1 0 0 0,0 0 0 0 0,-1 0 1 0 0,1 0-1 0 0,-1 0 0 0 0,0 0 0 0 0,0 0 0 0 0,0 0 0 0 0,0 3 0 0 0,7 28 450 0 0,-1-1 0 0 0,-2 1 0 0 0,-1 0 0 0 0,-2 0 0 0 0,-4 63 0 0 0,-1-71-202 0 0,0 0 0 0 0,-2-1 1 0 0,-1 0-1 0 0,-15 45 0 0 0,21-70-274 0 0,0 0 0 0 0,0 1 0 0 0,0-1 0 0 0,0 0 0 0 0,0 1 0 0 0,0-1-1 0 0,0 1 1 0 0,0-1 0 0 0,0 0 0 0 0,-1 1 0 0 0,1-1 0 0 0,0 0 0 0 0,0 1 0 0 0,0-1 0 0 0,0 0 0 0 0,0 1 0 0 0,-1-1 0 0 0,1 0 0 0 0,0 1 0 0 0,0-1 0 0 0,0 0 0 0 0,-1 0-1 0 0,1 1 1 0 0,0-1 0 0 0,-1 0 0 0 0,1 0 0 0 0,0 1 0 0 0,0-1 0 0 0,-1 0 0 0 0,1 0 0 0 0,0 0 0 0 0,-1 0 0 0 0,1 1 0 0 0,0-1 0 0 0,-1 0 0 0 0,1 0 0 0 0,-1 0 0 0 0,1 0-1 0 0,0 0 1 0 0,-1 0 0 0 0,1 0 0 0 0,0 0 0 0 0,-1 0 0 0 0,1 0 0 0 0,-1 0 0 0 0,-6-20 104 0 0,3-32-82 0 0,4 20-7 0 0,3 0 0 0 0,0 1 0 0 0,2-1 0 0 0,1 1 0 0 0,20-58 0 0 0,-20 72-4 0 0,0 1 1 0 0,2 1-1 0 0,-1-1 1 0 0,2 1 0 0 0,0 1-1 0 0,1 0 1 0 0,0 0-1 0 0,1 0 1 0 0,0 2 0 0 0,1-1-1 0 0,1 2 1 0 0,22-17-1 0 0,-29 24-4 0 0,0 1 0 0 0,0-1-1 0 0,0 2 1 0 0,0-1 0 0 0,0 1-1 0 0,1 0 1 0 0,-1 0 0 0 0,1 0-1 0 0,-1 1 1 0 0,1 0 0 0 0,0 1-1 0 0,-1-1 1 0 0,1 1 0 0 0,0 1-1 0 0,-1-1 1 0 0,1 1 0 0 0,0 0-1 0 0,-1 1 1 0 0,1-1 0 0 0,-1 1-1 0 0,1 1 1 0 0,-1-1 0 0 0,0 1-1 0 0,0 0 1 0 0,0 0 0 0 0,-1 1-1 0 0,1 0 1 0 0,-1 0 0 0 0,6 6-1 0 0,-4-4 3 0 0,0 1-1 0 0,0 0 1 0 0,-1 1-1 0 0,0-1 1 0 0,0 1-1 0 0,-1 1 1 0 0,0-1-1 0 0,-1 1 1 0 0,1-1-1 0 0,-2 1 1 0 0,1 1-1 0 0,-1-1 1 0 0,-1 0-1 0 0,0 1 1 0 0,0-1-1 0 0,-1 1 1 0 0,0 0-1 0 0,0-1 1 0 0,-2 17-1 0 0,0-19 28 0 0,0 1 1 0 0,0-1-1 0 0,0 1 0 0 0,-1-1 0 0 0,0 0 0 0 0,0 0 0 0 0,-1 0 0 0 0,0 0 0 0 0,0 0 0 0 0,-1-1 0 0 0,0 1 0 0 0,0-1 0 0 0,-10 11 0 0 0,14-17-35 0 0,-1 1 1 0 0,1-1-1 0 0,0 0 0 0 0,-1 0 0 0 0,1 1 1 0 0,-1-1-1 0 0,1 0 0 0 0,0 0 1 0 0,-1 0-1 0 0,1 0 0 0 0,-1 0 0 0 0,1 0 1 0 0,-1 0-1 0 0,1 0 0 0 0,-1 0 0 0 0,1 0 1 0 0,0 0-1 0 0,-1 0 0 0 0,1 0 1 0 0,-1 0-1 0 0,1 0 0 0 0,-1 0 0 0 0,1 0 1 0 0,0-1-1 0 0,-1 1 0 0 0,1 0 0 0 0,-1 0 1 0 0,1 0-1 0 0,0-1 0 0 0,-1 1 1 0 0,1 0-1 0 0,0-1 0 0 0,-1 1 0 0 0,1 0 1 0 0,0-1-1 0 0,-1 1 0 0 0,1 0 0 0 0,0-1 1 0 0,0 1-1 0 0,0 0 0 0 0,-1-1 1 0 0,1 1-1 0 0,0-1 0 0 0,0 0 0 0 0,-7-19 167 0 0,8 2-141 0 0,1 0 0 0 0,1 0 0 0 0,1 1 0 0 0,0-1 0 0 0,1 1 0 0 0,1 0 0 0 0,1 0 0 0 0,0 1 0 0 0,1 0 0 0 0,1 0 0 0 0,0 1 0 0 0,1 0 0 0 0,17-20 0 0 0,-15 21-28 0 0,0 0 1 0 0,1 1-1 0 0,1 1 0 0 0,0 0 0 0 0,0 0 0 0 0,1 2 1 0 0,1-1-1 0 0,-1 2 0 0 0,2 0 0 0 0,-1 1 1 0 0,1 1-1 0 0,0 1 0 0 0,21-5 0 0 0,-30 9 25 0 0,1 1 0 0 0,0 0-1 0 0,0 0 1 0 0,0 1 0 0 0,0 0-1 0 0,-1 1 1 0 0,1 0 0 0 0,0 0 0 0 0,0 1-1 0 0,-1 0 1 0 0,1 0 0 0 0,-1 1-1 0 0,0 0 1 0 0,1 1 0 0 0,-2 0 0 0 0,1 0-1 0 0,0 1 1 0 0,-1 0 0 0 0,0 0-1 0 0,0 1 1 0 0,0 0 0 0 0,-1 0-1 0 0,0 0 1 0 0,0 1 0 0 0,9 13 0 0 0,-5-5 102 0 0,-1 0 0 0 0,-1 0 1 0 0,-1 1-1 0 0,0 1 1 0 0,0-1-1 0 0,-2 1 1 0 0,0 0-1 0 0,-1 0 1 0 0,-1 0-1 0 0,-1 1 1 0 0,0-1-1 0 0,-1 21 1 0 0,-7 41 457 0 0,-3-1 1 0 0,-19 77-1 0 0,-1 5-489 0 0,32-116-1139 0 0,0-28-3655 0 0,-2 0-8027 0 0,-1-16 8937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39.4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250 34 80 0 0,'23'-20'5155'0'0,"-11"7"-276"0"0,-11 13-4123 0 0,-16 10 580 0 0,-40 31 166 0 0,-66 54 177 0 0,111-86-1537 0 0,-1 1 0 0 0,2 1-1 0 0,-1 0 1 0 0,2 0 0 0 0,-1 1 0 0 0,2 0-1 0 0,0 1 1 0 0,-7 15 0 0 0,12-24-101 0 0,0 1 1 0 0,1-1 0 0 0,0 1-1 0 0,0-1 1 0 0,0 1 0 0 0,0-1-1 0 0,1 1 1 0 0,0 0 0 0 0,0-1-1 0 0,0 1 1 0 0,0 0-1 0 0,1-1 1 0 0,0 1 0 0 0,0-1-1 0 0,0 1 1 0 0,0-1 0 0 0,4 7-1 0 0,-2-4-4 0 0,1-1 0 0 0,0 0-1 0 0,1 0 1 0 0,-1-1 0 0 0,1 1-1 0 0,0-1 1 0 0,1 0 0 0 0,-1 0 0 0 0,1-1-1 0 0,8 5 1 0 0,7 4 16 0 0,1-2-1 0 0,1-1 1 0 0,0-1-1 0 0,0 0 1 0 0,39 7 0 0 0,66 8 103 0 0,-86-18 3 0 0,0 2-1 0 0,-1 1 0 0 0,0 2 1 0 0,0 2-1 0 0,50 24 0 0 0,-89-37-138 0 0,-1 1 0 0 0,0-1-1 0 0,0 1 1 0 0,1 0-1 0 0,-1-1 1 0 0,0 1-1 0 0,0 0 1 0 0,0 0-1 0 0,0 0 1 0 0,0 0 0 0 0,0 0-1 0 0,0 0 1 0 0,0 0-1 0 0,0 0 1 0 0,-1 0-1 0 0,1 1 1 0 0,0-1 0 0 0,-1 0-1 0 0,1 0 1 0 0,-1 1-1 0 0,1-1 1 0 0,-1 0-1 0 0,0 1 1 0 0,0-1-1 0 0,1 0 1 0 0,-1 1 0 0 0,0-1-1 0 0,0 0 1 0 0,0 1-1 0 0,0-1 1 0 0,-1 1-1 0 0,1-1 1 0 0,0 0 0 0 0,-1 1-1 0 0,1-1 1 0 0,0 0-1 0 0,-1 1 1 0 0,0-1-1 0 0,1 0 1 0 0,-1 0-1 0 0,0 0 1 0 0,1 1 0 0 0,-1-1-1 0 0,0 0 1 0 0,0 0-1 0 0,0 0 1 0 0,0 0-1 0 0,0-1 1 0 0,-2 2-1 0 0,-7 8 88 0 0,-1-1-1 0 0,0 0 0 0 0,-23 14 0 0 0,22-16-50 0 0,-27 18 150 0 0,-72 34-1 0 0,89-49-479 0 0,0-1 1 0 0,-1-1-1 0 0,0-1 1 0 0,0-1-1 0 0,-31 3 0 0 0,52-8 118 0 0,1-1 0 0 0,-1 0 0 0 0,1 1 0 0 0,-1-1-1 0 0,1 0 1 0 0,-1 0 0 0 0,0 0 0 0 0,1 0 0 0 0,-1 0-1 0 0,1-1 1 0 0,-1 1 0 0 0,1 0 0 0 0,-1-1 0 0 0,1 1-1 0 0,-1-1 1 0 0,1 1 0 0 0,-1-1 0 0 0,1 0 0 0 0,0 0-1 0 0,-1 1 1 0 0,1-1 0 0 0,0 0 0 0 0,0 0 0 0 0,-1 0-1 0 0,1-1 1 0 0,0 1 0 0 0,0 0 0 0 0,0 0 0 0 0,1 0-1 0 0,-1-1 1 0 0,0 1 0 0 0,0-1 0 0 0,1 1 0 0 0,-1 0-1 0 0,1-1 1 0 0,-1-1 0 0 0,0-5-868 0 0,0 1 1 0 0,1 0-1 0 0,1-1 1 0 0,-1 1-1 0 0,1 0 1 0 0,3-11-1 0 0,-4 16 932 0 0,6-38-2170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39.9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1 130 312 0 0,'5'-34'3355'0'0,"-6"32"-3099"0"0,1-1 0 0 0,0 1 0 0 0,0 0 0 0 0,0 0 0 0 0,1-1 0 0 0,-1 1 0 0 0,0 0 0 0 0,1 0 0 0 0,0 0 0 0 0,-1 0 0 0 0,1 0 0 0 0,0 0 0 0 0,0 0 0 0 0,0 0 0 0 0,0 0 0 0 0,1 0 0 0 0,-1 0 0 0 0,0 0 0 0 0,1 1 0 0 0,-1-1 0 0 0,1 0 0 0 0,0 1 0 0 0,-1 0 0 0 0,1-1 0 0 0,0 1-1 0 0,0 0 1 0 0,0 0 0 0 0,3-1 0 0 0,12-6 135 0 0,1 2-1 0 0,0 0 0 0 0,0 1 0 0 0,1 1 1 0 0,33-3-1 0 0,96 2 782 0 0,-123 5-999 0 0,-1 1-1 0 0,1 1 1 0 0,0 1 0 0 0,0 1-1 0 0,-1 2 1 0 0,0 0 0 0 0,0 2-1 0 0,44 20 1 0 0,-58-23-123 0 0,-1 0 1 0 0,1 1-1 0 0,-1 0 0 0 0,-1 1 0 0 0,1 0 1 0 0,-1 0-1 0 0,0 1 0 0 0,-1 0 1 0 0,0 0-1 0 0,0 1 0 0 0,-1 0 0 0 0,0 0 1 0 0,-1 0-1 0 0,1 1 0 0 0,-2 0 0 0 0,0 0 1 0 0,0 0-1 0 0,0 1 0 0 0,-2-1 0 0 0,1 1 1 0 0,-1-1-1 0 0,1 21 0 0 0,-4-1 109 0 0,0 0 0 0 0,-2 0 0 0 0,-2 0 0 0 0,-7 29 0 0 0,4-26 110 0 0,2 0 0 0 0,-3 61 0 0 0,9-91-254 0 0,0-1-1 0 0,0 0 0 0 0,0 1 1 0 0,0-1-1 0 0,0 1 0 0 0,1-1 0 0 0,-1 0 1 0 0,1 1-1 0 0,-1-1 0 0 0,1 0 0 0 0,0 0 1 0 0,0 1-1 0 0,0-1 0 0 0,0 0 1 0 0,1 0-1 0 0,-1 0 0 0 0,0 0 0 0 0,1 0 1 0 0,0-1-1 0 0,-1 1 0 0 0,1 0 1 0 0,2 1-1 0 0,-1-1 4 0 0,0-1-1 0 0,1 0 1 0 0,-1 0 0 0 0,0 0 0 0 0,0 0-1 0 0,1 0 1 0 0,-1-1 0 0 0,0 1 0 0 0,1-1-1 0 0,-1 0 1 0 0,1 0 0 0 0,-1 0 0 0 0,7-2-1 0 0,4-1 30 0 0,1-1 0 0 0,-1-1 0 0 0,0 0 0 0 0,0-1 0 0 0,-1 0 0 0 0,15-9 0 0 0,-10 3-20 0 0,-1 0 1 0 0,0-1 0 0 0,-1-1-1 0 0,-1-1 1 0 0,0 0 0 0 0,-1-1-1 0 0,0 0 1 0 0,-1-1 0 0 0,-1-1 0 0 0,-1 0-1 0 0,-1 0 1 0 0,0-1 0 0 0,-2-1-1 0 0,0 1 1 0 0,-1-1 0 0 0,0-1-1 0 0,-2 1 1 0 0,-1-1 0 0 0,0 0-1 0 0,-2 0 1 0 0,0-39 0 0 0,-2 53-25 0 0,-1 0 0 0 0,0 1 0 0 0,0-1 0 0 0,0 0 0 0 0,-1 1 1 0 0,0-1-1 0 0,0 1 0 0 0,-1-1 0 0 0,0 1 0 0 0,0 0 0 0 0,-1 0 1 0 0,1 0-1 0 0,-1 1 0 0 0,0-1 0 0 0,-1 1 0 0 0,-5-6 0 0 0,2 5 4 0 0,1 1-1 0 0,-1-1 0 0 0,0 1 1 0 0,0 1-1 0 0,0-1 0 0 0,-1 2 1 0 0,1-1-1 0 0,-1 1 0 0 0,0 0 1 0 0,-17-2-1 0 0,9 2-80 0 0,1 1-1 0 0,-1 1 1 0 0,0 1-1 0 0,0 1 1 0 0,0 0-1 0 0,1 1 1 0 0,-1 0-1 0 0,0 2 1 0 0,1 0-1 0 0,0 1 1 0 0,0 0-1 0 0,-24 13 1 0 0,29-12-167 0 0,0 2-1 0 0,0 0 1 0 0,1 0 0 0 0,0 1 0 0 0,0 0 0 0 0,1 1-1 0 0,-15 20 1 0 0,18-22-388 0 0,1 1 0 0 0,0-1 1 0 0,1 1-1 0 0,-6 16 0 0 0,8-19-307 0 0,0 0-1 0 0,0 0 1 0 0,1 0 0 0 0,0 0 0 0 0,1 0-1 0 0,-1 1 1 0 0,2 11 0 0 0,4 8-1534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40.2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150 115 576 0 0,'1'-1'334'0'0,"0"-1"0"0"0,0 1 0 0 0,0-1 1 0 0,0 1-1 0 0,0-1 0 0 0,0 1 0 0 0,-1-1 0 0 0,1 0 0 0 0,-1 1 1 0 0,1-1-1 0 0,-1 0 0 0 0,0 0 0 0 0,1 1 0 0 0,-1-1 0 0 0,0-2 0 0 0,-1 4-200 0 0,1 0 0 0 0,-1 0 0 0 0,0-1 0 0 0,1 1 0 0 0,-1 0 0 0 0,0 0 0 0 0,1 0 0 0 0,-1 0 0 0 0,1 0 0 0 0,-1 0 0 0 0,0 0 0 0 0,1 1 0 0 0,-1-1 0 0 0,0 0 0 0 0,1 0 0 0 0,-1 0 0 0 0,1 1 0 0 0,-1-1 0 0 0,1 0 0 0 0,-1 0 0 0 0,0 1 0 0 0,1-1 0 0 0,-1 1-1 0 0,1-1 1 0 0,-1 0 0 0 0,1 1 0 0 0,-48 39 2208 0 0,38-27-2024 0 0,-1 1 1 0 0,2 0-1 0 0,0 0 0 0 0,0 0 0 0 0,1 1 0 0 0,1 1 1 0 0,-9 27-1 0 0,12-31-186 0 0,1 0 0 0 0,0 1 0 0 0,1-1 0 0 0,0 1 0 0 0,1-1 1 0 0,0 1-1 0 0,1 0 0 0 0,0-1 0 0 0,1 1 0 0 0,5 22 0 0 0,-4-28-89 0 0,0-1-1 0 0,0 0 1 0 0,1 0-1 0 0,-1 0 0 0 0,1-1 1 0 0,1 1-1 0 0,-1-1 1 0 0,1 0-1 0 0,0 1 1 0 0,0-2-1 0 0,0 1 1 0 0,1 0-1 0 0,0-1 1 0 0,0 0-1 0 0,0 0 1 0 0,0 0-1 0 0,1-1 0 0 0,-1 0 1 0 0,1 0-1 0 0,0 0 1 0 0,0-1-1 0 0,0 0 1 0 0,0 0-1 0 0,1 0 1 0 0,-1-1-1 0 0,0 0 1 0 0,1 0-1 0 0,11 0 1 0 0,-3-1 5 0 0,-1-1-1 0 0,1 0 1 0 0,-1-1 0 0 0,1 0 0 0 0,-1-2 0 0 0,0 1 0 0 0,0-2 0 0 0,0 0 0 0 0,-1 0 0 0 0,1-2 0 0 0,19-12 0 0 0,-20 9-21 0 0,-1 0-1 0 0,0-1 1 0 0,0 0 0 0 0,-2-1-1 0 0,1 0 1 0 0,-1-1-1 0 0,-1 0 1 0 0,-1-1 0 0 0,0 0-1 0 0,0 0 1 0 0,-1-1 0 0 0,-1 1-1 0 0,-1-2 1 0 0,0 1 0 0 0,-1 0-1 0 0,3-18 1 0 0,-6 22-18 0 0,0 1 1 0 0,0-1-1 0 0,-1 1 1 0 0,0-1-1 0 0,-1 0 1 0 0,0 1-1 0 0,0-1 1 0 0,-2 1-1 0 0,1-1 0 0 0,-1 1 1 0 0,-5-12-1 0 0,4 15-7 0 0,0 0 0 0 0,0-1-1 0 0,-1 1 1 0 0,0 0 0 0 0,0 1-1 0 0,-1 0 1 0 0,0 0-1 0 0,0 0 1 0 0,0 0 0 0 0,-1 1-1 0 0,0 0 1 0 0,0 0 0 0 0,0 1-1 0 0,0 0 1 0 0,-13-5 0 0 0,11 6-44 0 0,0 0 0 0 0,-1 1 0 0 0,1 0 0 0 0,-1 0 1 0 0,1 1-1 0 0,-1 1 0 0 0,0-1 0 0 0,1 2 0 0 0,-1-1 1 0 0,0 1-1 0 0,1 1 0 0 0,-1-1 0 0 0,1 2 0 0 0,-1-1 0 0 0,1 1 1 0 0,0 1-1 0 0,0 0 0 0 0,0 0 0 0 0,-15 10 0 0 0,12-6-429 0 0,1 0-1 0 0,0 1 0 0 0,0 0 0 0 0,0 1 0 0 0,-14 18 0 0 0,17-18-681 0 0,1-1-1 0 0,1 1 1 0 0,0 0-1 0 0,0 1 1 0 0,1-1-1 0 0,-7 22 1 0 0,5 5-1145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40.8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14 231 784 0 0,'22'-17'5445'0'0,"-26"33"-1096"0"0,-5 13-3869 0 0,-1 25 290 0 0,3 0 0 0 0,3 1 1 0 0,2 56-1 0 0,2-93-675 0 0,1-1-1 0 0,0 1 1 0 0,1-1 0 0 0,1 0-1 0 0,1 0 1 0 0,0 0-1 0 0,12 29 1 0 0,-15-45-70 0 0,1-3-4 0 0,2-2-17 0 0,-1 1 0 0 0,0-1 1 0 0,0 0-1 0 0,0 0 0 0 0,-1 0 0 0 0,1-1 0 0 0,-1 1 1 0 0,0 0-1 0 0,0-1 0 0 0,-1 0 0 0 0,2-6 0 0 0,13-63 42 0 0,-12 49-8 0 0,10-87 270 0 0,-11 73 133 0 0,1 0 0 0 0,3 0 0 0 0,17-60 0 0 0,-20 89-326 0 0,-1 1 0 0 0,1 0-1 0 0,0 0 1 0 0,1 0 0 0 0,0 1 0 0 0,0-1 0 0 0,1 1-1 0 0,0 0 1 0 0,1 1 0 0 0,-1 0 0 0 0,1 0 0 0 0,1 0 0 0 0,-1 1-1 0 0,1 0 1 0 0,1 0 0 0 0,-1 1 0 0 0,1 0 0 0 0,-1 1 0 0 0,12-5-1 0 0,-12 7-64 0 0,0 0 1 0 0,1 1-1 0 0,-1-1 0 0 0,1 1 0 0 0,0 1 0 0 0,-1 0 0 0 0,1 0 0 0 0,-1 1 0 0 0,1 0 0 0 0,0 0 0 0 0,-1 1 0 0 0,0 0 0 0 0,1 1 0 0 0,-1 0 0 0 0,0 0 0 0 0,0 0 0 0 0,-1 1 0 0 0,1 1 0 0 0,-1-1 0 0 0,7 6 0 0 0,-5-4-17 0 0,-1 1-1 0 0,0-1 0 0 0,-1 1 0 0 0,1 1 1 0 0,-1 0-1 0 0,-1 0 0 0 0,1 0 0 0 0,-1 0 0 0 0,-1 1 1 0 0,0 0-1 0 0,0 1 0 0 0,-1-1 0 0 0,0 1 1 0 0,0-1-1 0 0,-1 1 0 0 0,2 16 0 0 0,-4-12-14 0 0,0 0 0 0 0,-1 0-1 0 0,-1 1 1 0 0,-1-1 0 0 0,0 0-1 0 0,-1 0 1 0 0,0 0 0 0 0,-8 20-1 0 0,9-28-12 0 0,1-1 0 0 0,-1 0-1 0 0,-1 0 1 0 0,1 0 0 0 0,-1 0-1 0 0,0 0 1 0 0,0 0 0 0 0,0-1-1 0 0,-1 1 1 0 0,0-1 0 0 0,1 0-1 0 0,-1 0 1 0 0,-1 0 0 0 0,1-1-1 0 0,-1 0 1 0 0,1 1 0 0 0,-1-1 0 0 0,0-1-1 0 0,0 1 1 0 0,0-1 0 0 0,0 0-1 0 0,-1 0 1 0 0,1-1 0 0 0,-10 2-1 0 0,13-3-4 0 0,-1 0 0 0 0,1 0-1 0 0,0 0 1 0 0,-1-1 0 0 0,1 1-1 0 0,0-1 1 0 0,0 0 0 0 0,-1 0-1 0 0,1 0 1 0 0,0 0 0 0 0,0 0-1 0 0,0 0 1 0 0,0 0 0 0 0,0-1 0 0 0,0 1-1 0 0,1-1 1 0 0,-1 1 0 0 0,0-1-1 0 0,1 0 1 0 0,-1 0 0 0 0,1 1-1 0 0,-1-1 1 0 0,1 0 0 0 0,0 0-1 0 0,0-1 1 0 0,0 1 0 0 0,0 0-1 0 0,0 0 1 0 0,1 0 0 0 0,-1-4-1 0 0,-2-2 1 0 0,1-1-1 0 0,1 0 0 0 0,0 1 0 0 0,0-1 0 0 0,1 0 0 0 0,0 0 0 0 0,1-8 1 0 0,3-4 46 0 0,1 1 1 0 0,1 1-1 0 0,0-1 1 0 0,2 1-1 0 0,0 0 0 0 0,1 1 1 0 0,1 0-1 0 0,1 0 1 0 0,0 1-1 0 0,2 1 1 0 0,0 0-1 0 0,0 0 1 0 0,1 2-1 0 0,1-1 1 0 0,1 2-1 0 0,0 0 1 0 0,1 1-1 0 0,0 1 1 0 0,0 0-1 0 0,1 1 1 0 0,1 1-1 0 0,0 1 1 0 0,27-8-1 0 0,-36 13 26 0 0,0 1 0 0 0,0 1 0 0 0,0 0 0 0 0,0 0 0 0 0,1 1 0 0 0,-1 0 0 0 0,0 1 1 0 0,1 0-1 0 0,-1 1 0 0 0,0 0 0 0 0,0 1 0 0 0,0 0 0 0 0,-1 0 0 0 0,1 1 0 0 0,-1 0 0 0 0,1 1 0 0 0,-1 0 0 0 0,-1 0 0 0 0,12 10 0 0 0,-10-7-30 0 0,-1 1-1 0 0,-1 0 1 0 0,0 0 0 0 0,0 1-1 0 0,-1 0 1 0 0,0 0-1 0 0,-1 1 1 0 0,0 0 0 0 0,0 0-1 0 0,-1 0 1 0 0,-1 1-1 0 0,0 0 1 0 0,-1 0 0 0 0,0 0-1 0 0,2 18 1 0 0,-1 19-1206 0 0,-4 67 0 0 0,-1-50-1811 0 0,1-62 2818 0 0,-1-1-765 0 0,1 1 1 0 0,0 0 0 0 0,0-1-1 0 0,1 1 1 0 0,-1-1 0 0 0,1 1-1 0 0,0-1 1 0 0,0 1 0 0 0,0-1-1 0 0,0 1 1 0 0,3 4 0 0 0,5 2-1896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41.2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226 121 204 0 0,'3'-6'602'0'0,"-1"-1"0"0"0,0 0 1 0 0,0 0-1 0 0,-1 0 0 0 0,1 0 0 0 0,-2 0 0 0 0,1-1 0 0 0,-1 1 1 0 0,0-9-1 0 0,-1 14-451 0 0,1 0 0 0 0,-1 0 0 0 0,0 0 0 0 0,1 0 0 0 0,-1 0 0 0 0,0 0 0 0 0,0 0 0 0 0,0 0 0 0 0,-1 0 0 0 0,1 0 0 0 0,0 1 0 0 0,-1-1 0 0 0,1 1 0 0 0,-1-1-1 0 0,1 1 1 0 0,-1-1 0 0 0,0 1 0 0 0,0 0 0 0 0,1 0 0 0 0,-1 0 0 0 0,0 0 0 0 0,0 0 0 0 0,0 0 0 0 0,0 0 0 0 0,0 1 0 0 0,0-1 0 0 0,-1 1 0 0 0,1-1 0 0 0,0 1 0 0 0,0 0 0 0 0,0 0 0 0 0,0 0 0 0 0,0 0 0 0 0,-1 0 0 0 0,-2 1 0 0 0,-4 0 75 0 0,0 1 0 0 0,0-1 1 0 0,1 1-1 0 0,-1 1 0 0 0,1 0 0 0 0,-1 0 0 0 0,1 0 1 0 0,0 1-1 0 0,0 0 0 0 0,1 1 0 0 0,-1 0 0 0 0,1 0 0 0 0,0 1 1 0 0,0-1-1 0 0,-6 9 0 0 0,8-10-135 0 0,1 1-1 0 0,0-1 1 0 0,0 1 0 0 0,1 1-1 0 0,0-1 1 0 0,0 0 0 0 0,0 1 0 0 0,0-1-1 0 0,1 1 1 0 0,0 0 0 0 0,0 0-1 0 0,0 0 1 0 0,1 0 0 0 0,0 0 0 0 0,0 0-1 0 0,1 1 1 0 0,-1-1 0 0 0,1 0-1 0 0,1 0 1 0 0,-1 0 0 0 0,4 13 0 0 0,0-6-15 0 0,2 0 0 0 0,0-1 1 0 0,0 0-1 0 0,1 0 0 0 0,1 0 1 0 0,0-1-1 0 0,0 0 1 0 0,1 0-1 0 0,1-1 0 0 0,0 0 1 0 0,0-1-1 0 0,1 0 0 0 0,0-1 1 0 0,19 11-1 0 0,10 4 118 0 0,1-1 0 0 0,87 30 0 0 0,-24-15 489 0 0,114 26 0 0 0,-204-61-546 0 0,-1 2 0 0 0,1 0 0 0 0,-1 0 0 0 0,0 1 0 0 0,0 1 0 0 0,0 0 0 0 0,0 1 0 0 0,-1 1 0 0 0,16 12 0 0 0,-27-19-117 0 0,0 0-1 0 0,-1 0 1 0 0,1 0-1 0 0,0-1 1 0 0,-1 2-1 0 0,1-1 1 0 0,0 0-1 0 0,-1 0 1 0 0,0 0-1 0 0,1 0 1 0 0,-1 0-1 0 0,0 0 1 0 0,1 0-1 0 0,-1 1 1 0 0,0-1-1 0 0,0 0 1 0 0,0 0-1 0 0,0 0 1 0 0,0 0-1 0 0,0 1 1 0 0,0-1-1 0 0,-1 0 1 0 0,1 0-1 0 0,0 0 1 0 0,-1 0-1 0 0,1 1 1 0 0,0-1-1 0 0,-1 0 1 0 0,0 0-1 0 0,1 0 1 0 0,-1 0-1 0 0,1 0 1 0 0,-1 0 0 0 0,0-1-1 0 0,0 1 1 0 0,0 0-1 0 0,0 0 1 0 0,1 0-1 0 0,-1-1 1 0 0,-2 2-1 0 0,-47 33 280 0 0,41-29-250 0 0,-32 18-6 0 0,-1-1 0 0 0,-1-2 0 0 0,-1-2 0 0 0,-66 19 1 0 0,79-29-794 0 0,-1-2 0 0 0,0-1 0 0 0,-1-2-1 0 0,-40 0 1 0 0,39-11-1757 0 0,30 5 1478 0 0,0 0-1 0 0,0 0 1 0 0,0-1 0 0 0,0 0 0 0 0,0 0 0 0 0,0 0-1 0 0,1 0 1 0 0,-6-7 0 0 0,-5-6-1641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41.6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60 1044 0 0,'4'-7'736'0'0,"1"1"1"0"0,0-1-1 0 0,0 1 0 0 0,0 1 0 0 0,1-1 1 0 0,0 1-1 0 0,9-7 0 0 0,-14 11-531 0 0,1 1 0 0 0,-1-1 1 0 0,1 0-1 0 0,-1 1 0 0 0,1-1 0 0 0,-1 1 0 0 0,1 0 1 0 0,-1-1-1 0 0,1 1 0 0 0,-1 0 0 0 0,1 0 1 0 0,-1 0-1 0 0,1 0 0 0 0,-1 0 0 0 0,1 0 0 0 0,-1 0 1 0 0,4 1-1 0 0,-3 0-17 0 0,0 1 0 0 0,0-1 1 0 0,0 0-1 0 0,0 1 0 0 0,0-1 1 0 0,0 1-1 0 0,0 0 0 0 0,0-1 0 0 0,-1 1 1 0 0,1 0-1 0 0,-1 0 0 0 0,0 0 1 0 0,1 0-1 0 0,-1 0 0 0 0,1 3 1 0 0,7 17 636 0 0,0-1 1 0 0,-2 1 0 0 0,0 0 0 0 0,-2 1 0 0 0,0-1 0 0 0,-1 1 0 0 0,0 43-1 0 0,-4-4 615 0 0,-14 106-1 0 0,-16-19-161 0 0,19-109-1581 0 0,3 1-1 0 0,1 0 1 0 0,-2 57 0 0 0,9-91-139 0 0,0 1 0 0 0,0-1 0 0 0,1 0 0 0 0,0 0 0 0 0,1 0 0 0 0,3 12 1 0 0,-4-17-73 0 0,0 0 1 0 0,0 1 0 0 0,0-1 0 0 0,1 0 0 0 0,-1 0 0 0 0,1 0 0 0 0,-1 0 0 0 0,1 0 0 0 0,0 0 0 0 0,0 0 0 0 0,0-1 0 0 0,0 1 0 0 0,0-1-1 0 0,0 1 1 0 0,0-1 0 0 0,0 0 0 0 0,1 0 0 0 0,-1 0 0 0 0,0 0 0 0 0,1 0 0 0 0,-1 0 0 0 0,4 0 0 0 0,21 2-2408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41.9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71 816 0 0,'3'-4'659'0'0,"-1"0"0"0"0,1 0 0 0 0,-1 0 0 0 0,1 1 0 0 0,1-1 0 0 0,-1 1 0 0 0,0 0 0 0 0,1 0 0 0 0,0 0 0 0 0,-1 0 0 0 0,1 1 0 0 0,6-4 0 0 0,36-6 1347 0 0,-20 7-1454 0 0,0 1 0 0 0,1 2 0 0 0,44 1 0 0 0,-22 8-2827 0 0,-1 9-3875 0 0,-36-10 4330 0 0</inkml:trace>
  <inkml:trace contextRef="#ctx0" brushRef="#br0" timeOffset="1">147 301 1044 0 0,'-1'0'354'0'0,"1"1"-1"0"0,-1 0 0 0 0,1 0 1 0 0,0-1-1 0 0,-1 1 1 0 0,1 0-1 0 0,0 0 1 0 0,0 0-1 0 0,0-1 1 0 0,0 1-1 0 0,0 0 1 0 0,-1 0-1 0 0,1 0 1 0 0,1 0-1 0 0,-1 0 1 0 0,0-1-1 0 0,0 1 0 0 0,0 0 1 0 0,0 0-1 0 0,1 0 1 0 0,-1 0-1 0 0,0-1 1 0 0,1 1-1 0 0,-1 0 1 0 0,0 0-1 0 0,1-1 1 0 0,-1 1-1 0 0,1 0 1 0 0,0 0-1 0 0,28 0 4165 0 0,-25-2-4693 0 0,136-19 4487 0 0,-109 13-4234 0 0,0-1 1 0 0,43-17-1 0 0,-39 14-1102 0 0,-3 2-2849 0 0,-3-7-3793 0 0,-19 4 4859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8:43:43.3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378 167 92,'-13'-61'3823,"12"51"-3030,-1-1 0,0 1 0,-1 0 0,0-1-1,0 1 1,-1 0 0,-6-9 0,9 17-677,-1 1 0,0 0 1,1-1-1,-1 1 0,0 0 1,0 0-1,0 0 1,0 0-1,0 0 0,0 1 1,0-1-1,0 1 0,0-1 1,0 1-1,-1 0 1,1 0-1,0 0 0,0 0 1,0 0-1,0 0 0,-1 0 1,1 1-1,-2 0 1,-51 13 838,34-5-739,1 1 0,1 1 1,0 0-1,0 2 0,1 0 0,0 1 1,2 1-1,-22 23 0,33-33-169,1 0 0,0 1 0,0 0 0,0 0 0,0 0-1,1 0 1,0 1 0,1-1 0,-1 1 0,1-1 0,1 1 0,-1 0 0,1 0-1,0 0 1,0 0 0,1 0 0,0 0 0,1 0 0,-1 0 0,1 0 0,4 13-1,-1-9 1,0 0 0,0-1 0,1 0 0,1 0 0,0 0 0,0 0 0,1-1 0,0 0 0,1-1 0,0 1 0,0-1 0,16 11 0,-6-6 1,1-2 1,0 0 0,0-1-1,42 15 1,87 16 87,-16-6 13,-131-34-148,0-1 1,0 0-1,-1 0 1,1 0-1,0 0 0,0 1 1,-1-1-1,1 0 1,0 1-1,0-1 1,-1 1-1,1-1 1,0 1-1,-1-1 1,1 1-1,-1-1 1,1 1-1,-1-1 0,1 1 1,-1 0-1,1-1 1,-1 1-1,1 0 1,-1 0-1,0-1 1,1 1-1,-1 1 1,0-1-1,0 1 0,-1-1 0,1 0 0,-1 0 0,1 0 0,-1 0 0,0 0 0,1 0 0,-1 0 0,0 0 0,0 0 0,0 0 0,1 0 0,-1 0 0,0-1 0,-2 2 0,-48 27-132,47-27 96,-58 27-757,-75 23 1,30-26-2011,88-23 933,0-1-1,0-1 1,-27-2-1,18-2-297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8:43:43.6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0 296 436,'24'-12'770,"0"1"0,0 1-1,1 2 1,0 0 0,0 1 0,29-3-1,-46 9-593,0 0 0,-1 1-1,1 0 1,0 0 0,0 0-1,0 1 1,0 0-1,-1 1 1,1 0 0,-1 0-1,1 1 1,-1-1 0,0 2-1,0-1 1,0 1-1,0 0 1,0 0 0,-1 1-1,0 0 1,0 0-1,0 1 1,-1-1 0,0 1-1,7 11 1,-2 1 82,-1 0 0,-1 0 0,-1 1 1,6 22-1,20 48 400,-30-82-591,1 1 1,0-1-1,1 0 1,0 0-1,0-1 0,0 1 1,1-1-1,12 10 1,-15-14-47,0 0 0,-1 0 1,1 0-1,0-1 0,0 1 1,0-1-1,0 0 0,0 0 1,0 0-1,0 0 0,0-1 1,1 1-1,-1-1 1,0 0-1,0 0 0,0 0 1,1 0-1,2-1 0,0 0 19,-1-1-1,0 0 1,0 0 0,1 0-1,-2-1 1,1 0-1,0 0 1,0 0-1,6-7 1,3-3 49,-1-1 0,-1 0 1,0-1-1,-1 0 1,9-19-1,2-4 58,-2-1 0,25-68 0,-39 92-118,-2 0 1,0-1 0,0 1-1,-2-1 1,0 0 0,0 0-1,-2 0 1,0 0-1,-1 0 1,-4-25 0,4 37-25,0 0 1,0 0 0,-1 0-1,1 0 1,-1 0 0,0 1-1,0-1 1,0 1-1,-1-1 1,1 1 0,-1 0-1,1 0 1,-1 0 0,0 0-1,-1 0 1,1 1 0,0-1-1,-6-2 1,3 2-19,0 1 1,-1 0 0,1 0 0,-1 0-1,1 1 1,-1 0 0,0 0-1,0 1 1,1-1 0,-11 2-1,1 1-147,0 1-1,0 0 1,0 1-1,0 0 1,1 2-1,0 0 0,0 0 1,-23 15-1,25-12-298,1 0-1,1 0 0,0 1 1,0 0-1,-11 16 0,16-19-478,1 1 1,-1 0-1,2 1 0,-1-1 0,-4 14 0,0 8-830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8:43:44.0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29 108 664,'17'-12'1181,"-14"10"-814,0-1 0,0 1 0,0 0 0,0 0 0,1 0 0,-1 0 0,0 1 0,1-1 0,0 1 0,6-2 1,-11 35 1122,-36 76 57,23-73-1099,-13 52 0,24-75-359,1 0 0,0 0 0,1 0 0,0 0 0,1 0 0,0 0-1,1 0 1,0 0 0,4 14 0,-3-21-55,-1 0-1,1 1 1,1-1 0,-1 0-1,1 0 1,0 0 0,0-1-1,0 1 1,1-1 0,-1 0-1,1 0 1,0 0 0,0 0-1,1 0 1,-1-1-1,1 0 1,0 0 0,0 0-1,0-1 1,0 1 0,0-1-1,8 2 1,-4-2 29,0 0 0,1 0 1,0 0-1,-1-1 0,1-1 0,0 0 0,-1 0 1,1 0-1,0-2 0,-1 1 0,1-1 0,-1 0 1,1-1-1,-1 0 0,0-1 0,14-7 0,-12 4-5,0-1 0,0 0 0,0 0-1,-1-1 1,0 0 0,-1-1-1,0 0 1,-1 0 0,0-1-1,0 0 1,7-17 0,-8 15-20,-2 0 1,1 0-1,-2 0 1,0 0-1,0-1 0,-1 0 1,-1 0-1,-1 0 1,0 0-1,-1-27 0,-1 31-21,-1 0 0,1 0-1,-2 0 1,0 0-1,0 1 1,0-1-1,-1 1 1,-1-1-1,0 1 1,0 1 0,0-1-1,-1 1 1,-1 0-1,1 0 1,-15-12-1,9 11-16,0 0 0,0 0-1,-1 2 1,0 0 0,0 0-1,-1 1 1,1 1 0,-19-5-1,21 7-220,1 1 1,-1 0-1,1 0 0,-1 1 0,1 1 1,-1 0-1,0 0 0,1 1 0,-1 1 1,1-1-1,-1 2 0,-12 4 0,-6 13-5559,17-8 3924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8:43:44.4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82 416,'12'-7'850,"1"0"0,0 2 0,0-1-1,0 2 1,1 0 0,-1 0 0,1 1 0,0 1 0,0 0-1,25 1 1,-27 2-580,1 0-1,0 1 1,-1 1 0,0 0-1,1 1 1,-1 0 0,0 1-1,-1 0 1,1 0-1,-1 2 1,0-1 0,10 9-1,-10-6-274,0 0 0,0 1-1,-1 1 1,0-1-1,-1 1 1,0 1 0,12 21-1,-10-11-3885,16 43 0,-21-49 1975</inkml:trace>
  <inkml:trace contextRef="#ctx0" brushRef="#br0" timeOffset="1">689 62 292,'0'-3'290,"0"0"1,0 1-1,-1-1 0,1 0 1,-1 0-1,0 0 0,1 1 1,-1-1-1,-1 0 0,1 1 1,0-1-1,-1 1 0,1-1 0,-1 1 1,1 0-1,-1 0 0,0 0 1,0 0-1,0 0 0,0 0 1,-1 0-1,-2-1 0,2 2-66,-1 0 0,0 0 0,0 1 0,0-1 0,0 1-1,0 0 1,0 0 0,0 0 0,0 1 0,0-1 0,0 1 0,0 0-1,0 0 1,1 0 0,-6 3 0,-12 5 143,1 1 1,0 1-1,1 1 0,0 0 0,0 2 1,2 0-1,0 1 0,0 1 0,2 0 1,0 1-1,1 1 0,-19 29 0,15-17-299,1 0 0,2 1 0,1 0 0,1 1 0,1 1-1,2 0 1,-9 54 0,18-76-310,-1 1 1,2 0-1,-1-1 0,2 1 0,2 18 0,-2-25-69,0 0 0,0-1 0,1 0 0,-1 1 0,1-1 0,0 0 0,4 6 0,-4-8-236,0 1 1,0 0-1,0-1 1,1 0-1,-1 0 0,1 0 1,-1 0-1,1 0 1,0 0-1,0 0 0,5 1 1,12 2-1344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8:43:44.8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2 142 1124,'-1'-4'358,"0"0"-1,1-1 0,0 1 1,0 0-1,0 0 0,1 0 1,-1 0-1,1 0 1,0 0-1,0 0 0,1 0 1,-1 0-1,1 0 1,0 0-1,0 1 0,0-1 1,0 0-1,1 1 1,3-5-1,0 3-70,-1 0 0,2 1 1,-1-1-1,0 1 0,1 0 0,-1 1 0,1 0 1,0 0-1,1 0 0,7-2 0,4 1 51,1 0 0,0 1 1,0 1-1,0 1 0,0 1 0,0 0 0,31 6 1,-42-4-217,-1-1 1,1 2 0,-1-1 0,1 1 0,-1 0 0,0 1 0,10 6-1,-16-9-92,0 1-1,0-1 1,0 1-1,0 0 1,-1-1-1,1 1 1,0 0-1,-1 0 1,1 1-1,-1-1 1,1 0-1,-1 0 1,0 1-1,0-1 1,0 1-1,-1-1 1,1 1-1,-1-1 1,1 1-1,-1-1 1,0 1-1,0-1 1,0 1-1,0 0 1,0-1-1,0 1 1,-1-1-1,1 1 1,-2 3-1,-4 7-11,0 0 0,-1-1 0,-1 1 0,0-2 0,0 1 0,-1-1 0,0 0 0,-1-1 0,0 0 0,-1-1 0,-14 10 0,-21 22-99,32-29 39,10-9 29,1 0-1,-1 0 1,1 0-1,0 0 1,-1 1-1,2-1 0,-4 5 1,6-7 11,-1 0 0,1 0-1,0 0 1,0 0 0,0 0 0,-1 0 0,1 1 0,0-1 0,0 0 0,1 0 0,-1 0 0,0 0-1,0 0 1,0 0 0,1 0 0,-1 0 0,0 0 0,1-1 0,-1 1 0,1 0 0,-1 0-1,1 0 1,0 0 0,-1 0 0,1-1 0,0 1 0,-1 0 0,1-1 0,0 1 0,0 0 0,0-1-1,0 1 1,0-1 0,0 1 0,-1-1 0,1 0 0,2 1 0,78 33-36,-56-26 89,46 25 0,-65-30-10,1 1 1,-1 1 0,0-1-1,0 1 1,-1 0 0,1 0-1,-1 1 1,0-1 0,-1 1-1,1 0 1,4 10 0,-7-12 5,-1 0-1,1 0 1,-1 0 0,0 1 0,0-1 0,0 1 0,-1-1-1,1 0 1,-1 1 0,0-1 0,0 1 0,-1-1 0,0 1-1,1-1 1,-1 1 0,-1-1 0,1 0 0,-1 0-1,1 0 1,-1 0 0,-1 0 0,1 0 0,0 0 0,-1 0-1,-5 5 1,-7 8 70,-1-1 1,-1 0-1,-34 25 0,21-18-44,11-6-519,-54 41 459,25-25-8026,47-32 4748,1-1 968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8:43:45.2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50 392,'24'-18'3466,"16"-7"1854,-4 19-5470,-8 8-5022,-19-2 3812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8:43:45.5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1 121 1300,'0'-1'352,"1"0"1,0 1-1,0-1 0,-1 0 1,1 0-1,0 0 0,0 1 1,0-1-1,0 0 0,0 1 1,0-1-1,0 1 0,0-1 1,0 1-1,0 0 0,0-1 1,0 1-1,1 0 0,-1 0 1,2-1-1,-2 3-169,-1-1-1,1 1 1,0-1 0,0 1-1,-1-1 1,1 1 0,-1 0-1,1-1 1,-1 1 0,0 0-1,0-1 1,0 1 0,0 0-1,0-1 1,0 1 0,-1 2-1,-4 232 5334,1 102-5700,4-331-264,1 1 0,-1-1 1,2 1-1,-1-1 0,1 1 0,3 8 0,-4-14-93,0 1 1,1-1-1,-1 0 0,0 0 0,1 1 1,-1-1-1,1 0 0,0 0 1,0 0-1,0-1 0,0 1 1,0 0-1,4 1 0,9 3-1722</inkml:trace>
  <inkml:trace contextRef="#ctx0" brushRef="#br0" timeOffset="1">686 73 728,'6'-7'599,"1"0"1,1 0-1,-1 0 1,1 1-1,0 0 1,1 1-1,-1 0 0,1 0 1,12-4-1,-15 7-360,0 1 0,0-1 0,0 1 0,0 0 0,0 0 0,0 1 0,0 0 0,0 0 1,0 0-1,0 1 0,0 0 0,0 0 0,0 1 0,0-1 0,-1 1 0,10 5 0,-4-2 75,-1 1 1,0 0-1,0 1 1,-1 0 0,0 1-1,0 0 1,0 0-1,-1 1 1,0 0-1,-1 0 1,7 13-1,-5-7 14,-1 0 0,-1 1-1,-1 0 1,0 0-1,-1 0 1,-1 1 0,3 19-1,-4-5-11,-1 0 0,-1 0 0,-1 0 0,-2 0 1,-2 0-1,0-1 0,-2 1 0,-12 35 0,3-26-109,-1-2 0,-2 0 1,-2 0-1,-1-2 0,-27 35 0,6-15-1686,-3-3-1,-64 61 1,88-96-2932,-40 29 0,17-20 1594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52.0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74 64 52 0 0,'-64'-14'6413'0'0,"63"14"-5681"0"0,1 0-687 0 0,0 0 0 0 0,-1 0 0 0 0,1 0 0 0 0,0 0 0 0 0,-1 0 0 0 0,1 0 0 0 0,0 0 0 0 0,0 0 0 0 0,-1 0 0 0 0,1 0 0 0 0,0 0 0 0 0,-1 0 0 0 0,1 0 0 0 0,0 0 0 0 0,0 0 0 0 0,-1 0 0 0 0,1-1 0 0 0,0 1 0 0 0,0 0 0 0 0,-1 0 0 0 0,1 0 0 0 0,0 0 0 0 0,0-1 0 0 0,0 1 0 0 0,-1 0 0 0 0,1 0 0 0 0,0 0 0 0 0,0-1 0 0 0,0 1 0 0 0,0 0 0 0 0,-1 0 0 0 0,1-1 0 0 0,0 1 0 0 0,0 0 0 0 0,0-1 1 0 0,0 1-1 0 0,0 0 0 0 0,0 0 0 0 0,0-1 0 0 0,0 1 0 0 0,0 0 0 0 0,0-1 0 0 0,0 1 0 0 0,0 0 0 0 0,0 0 0 0 0,0-1 0 0 0,0 1 0 0 0,0 0 0 0 0,0 0 0 0 0,0-1 0 0 0,0 1 0 0 0,0 0 0 0 0,1-1 0 0 0,-1 1 0 0 0,0 0 0 0 0,0 0 0 0 0,0 0 0 0 0,0-1 0 0 0,1 1 0 0 0,-1 0 0 0 0,0 0 0 0 0,0-1 0 0 0,0 1 0 0 0,1 0 0 0 0,-1 0 0 0 0,0 0 0 0 0,1 0 0 0 0,16-8-91 0 0,0 2 1 0 0,0 0-1 0 0,0 1 0 0 0,1 1 0 0 0,0 1 0 0 0,0 0 0 0 0,0 1 0 0 0,0 1 1 0 0,0 1-1 0 0,0 1 0 0 0,1 0 0 0 0,19 5 0 0 0,-35-5-327 0 0,0 0-1 0 0,0 0 1 0 0,0 0 0 0 0,-1 0-1 0 0,1 1 1 0 0,-1-1 0 0 0,1 1-1 0 0,-1 0 1 0 0,1 0 0 0 0,-1 0-1 0 0,0 0 1 0 0,0 0-1 0 0,0 0 1 0 0,3 5 0 0 0,3 8-1057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52.4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66 372 0 0,'-2'5'664'0'0,"2"-5"-48"0"0,0 0-72 0 0,6 6-36 0 0,4-6-60 0 0,-10 0-40 0 0,26-2-44 0 0,-8-2-32 0 0,9-3-24 0 0,5 2-72 0 0,0-2-108 0 0,9-4-176 0 0,1-1-168 0 0,-5 1-1344 0 0,-7 0 520 0 0,4 4 352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52.8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5 304 0 0,'1'0'194'0'0,"0"-1"0"0"0,0 1 0 0 0,0-1 0 0 0,0 1 0 0 0,1-1 0 0 0,-1 1 0 0 0,0 0 0 0 0,0-1 0 0 0,0 1 0 0 0,0 0 0 0 0,1 0 0 0 0,-1 0 0 0 0,0 0 0 0 0,0 0-1 0 0,0 0 1 0 0,0 0 0 0 0,1 0 0 0 0,-1 1 0 0 0,0-1 0 0 0,0 0 0 0 0,0 1 0 0 0,0-1 0 0 0,0 1 0 0 0,0-1 0 0 0,2 2 0 0 0,0 0 78 0 0,0 0-1 0 0,-1 1 1 0 0,1-1-1 0 0,-1 1 1 0 0,0 0-1 0 0,1-1 1 0 0,-1 1-1 0 0,3 6 1 0 0,2 6 387 0 0,0 1 1 0 0,7 28 0 0 0,-13-43-630 0 0,89 282 3209 0 0,-81-252-3115 0 0,-1 1-315 0 0,2 0 1 0 0,0-1 0 0 0,3 0 0 0 0,0-1-1 0 0,20 31 1 0 0,-31-58-179 0 0,0 0 0 0 0,0-1 0 0 0,0 1 0 0 0,0-1 0 0 0,1 0 0 0 0,-1 0-1 0 0,1 0 1 0 0,0 0 0 0 0,-1 0 0 0 0,1 0 0 0 0,0-1 0 0 0,0 1 0 0 0,0-1 0 0 0,0 0 0 0 0,0 0-1 0 0,0 0 1 0 0,1 0 0 0 0,-1-1 0 0 0,4 1 0 0 0,11-2-1262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53.1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76 54 132 0 0,'2'-7'3789'0'0,"-7"10"-1457"0"0,-16 25-457 0 0,11-12-1528 0 0,0 0 1 0 0,-12 28 0 0 0,20-37-289 0 0,0 0 0 0 0,0 0 0 0 0,1 1 1 0 0,0-1-1 0 0,0 0 0 0 0,1 0 0 0 0,0 1 0 0 0,0-1 0 0 0,1 0 1 0 0,-1 1-1 0 0,2-1 0 0 0,-1 0 0 0 0,1 0 0 0 0,0 0 1 0 0,0 0-1 0 0,1 0 0 0 0,0 0 0 0 0,0-1 0 0 0,1 0 0 0 0,0 1 1 0 0,0-1-1 0 0,0 0 0 0 0,1-1 0 0 0,0 1 0 0 0,0-1 0 0 0,7 5 1 0 0,1 1 7 0 0,2 0 1 0 0,-1-2 0 0 0,1 1 0 0 0,0-2 0 0 0,1 0 0 0 0,0-1 0 0 0,0-1-1 0 0,1 0 1 0 0,33 6 0 0 0,4-2 97 0 0,-21-6-11 0 0,-1 2-1 0 0,1 2 1 0 0,-2 1-1 0 0,1 1 1 0 0,37 18-1 0 0,-66-27-125 0 0,0 1 0 0 0,0-1 0 0 0,0 1 0 0 0,-1 0 0 0 0,1-1 0 0 0,-1 1 0 0 0,1 0 0 0 0,-1 1-1 0 0,0-1 1 0 0,0 0 0 0 0,0 1 0 0 0,0-1 0 0 0,0 1 0 0 0,0 0 0 0 0,-1-1 0 0 0,1 1 0 0 0,-1 0 0 0 0,0 0 0 0 0,0 0 0 0 0,0 0-1 0 0,0 0 1 0 0,0 0 0 0 0,-1 4 0 0 0,0-3 12 0 0,0 1-1 0 0,-1 0 1 0 0,0-1 0 0 0,0 1-1 0 0,-1-1 1 0 0,1 1-1 0 0,-1-1 1 0 0,0 0-1 0 0,0 0 1 0 0,-1 0 0 0 0,1 0-1 0 0,-1 0 1 0 0,1 0-1 0 0,-5 3 1 0 0,-2 4-71 0 0,-1-1 1 0 0,-1 0-1 0 0,0-1 1 0 0,0-1-1 0 0,0 1 1 0 0,-1-2-1 0 0,-1 1 1 0 0,1-2-1 0 0,-21 8 1 0 0,25-11-321 0 0,1-2 1 0 0,-1 1-1 0 0,1-1 0 0 0,-1 0 1 0 0,0-1-1 0 0,-8 0 0 0 0,-24-10-5579 0 0,23 0 4135 0 0</inkml:trace>
  <inkml:trace contextRef="#ctx0" brushRef="#br0" timeOffset="1">329 109 380 0 0,'14'-3'724'0'0,"4"-6"-72"0"0,0 4-68 0 0,0-3-60 0 0,8-2-32 0 0,1 3-48 0 0,1 0-56 0 0,0-1-44 0 0,-3 0-40 0 0,1 2-104 0 0,2-1-140 0 0,-2-2-224 0 0,1 4-1480 0 0,-1-2 548 0 0,2-2 360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53.8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352 358 280 0 0,'43'-78'4205'0'0,"-30"58"-3285"0"0,-2-1 1 0 0,17-38-1 0 0,-26 55-821 0 0,3-12 370 0 0,1 0 1 0 0,-2 0-1 0 0,0 0 0 0 0,2-25 0 0 0,-5 38-421 0 0,-1 1 1 0 0,0-1-1 0 0,1 1 1 0 0,-1-1 0 0 0,0 1-1 0 0,-1-1 1 0 0,1 1-1 0 0,0-1 1 0 0,-1 1-1 0 0,1-1 1 0 0,-1 1 0 0 0,0-1-1 0 0,0 1 1 0 0,0 0-1 0 0,0-1 1 0 0,0 1-1 0 0,0 0 1 0 0,-1 0 0 0 0,1 0-1 0 0,-1 0 1 0 0,1 0-1 0 0,-1 0 1 0 0,0 1 0 0 0,0-1-1 0 0,0 0 1 0 0,0 1-1 0 0,0-1 1 0 0,0 1-1 0 0,0 0 1 0 0,-1 0 0 0 0,1 0-1 0 0,0 0 1 0 0,-1 0-1 0 0,1 0 1 0 0,0 1-1 0 0,-1-1 1 0 0,1 1 0 0 0,-1 0-1 0 0,-4-1 1 0 0,-12 1 49 0 0,0 1 0 0 0,-1 1 1 0 0,1 1-1 0 0,0 0 1 0 0,1 1-1 0 0,-1 1 0 0 0,1 1 1 0 0,-26 12-1 0 0,17-5-8 0 0,-1 1-1 0 0,2 2 1 0 0,0 1-1 0 0,-38 32 1 0 0,59-45-78 0 0,1-1 1 0 0,1 1-1 0 0,-1-1 1 0 0,0 1-1 0 0,1 0 1 0 0,0 1-1 0 0,0-1 1 0 0,0 0-1 0 0,0 1 1 0 0,1 0-1 0 0,0-1 1 0 0,0 1 0 0 0,0 0-1 0 0,0 0 1 0 0,1 0-1 0 0,0 1 1 0 0,0-1-1 0 0,0 0 1 0 0,1 0-1 0 0,0 1 1 0 0,0 5-1 0 0,1-4-1 0 0,1-1 0 0 0,0 1 0 0 0,0-1 0 0 0,0 1 0 0 0,1-1 0 0 0,0 0 0 0 0,0 0 0 0 0,1-1 0 0 0,0 1 0 0 0,0-1 0 0 0,0 1 0 0 0,0-1 0 0 0,1-1 0 0 0,0 1 0 0 0,0 0 0 0 0,9 5 0 0 0,23 14 18 0 0,1-2 0 0 0,1-1 1 0 0,1-3-1 0 0,49 17 0 0 0,23 10 31 0 0,-101-39-56 0 0,2-2 6 0 0,-1 1 0 0 0,0 1 0 0 0,0 0 0 0 0,0 0 0 0 0,-1 1 0 0 0,0 1 0 0 0,-1 0 0 0 0,1 0 0 0 0,-2 1 0 0 0,17 18 0 0 0,-26-25-4 0 0,1 0 1 0 0,0 0-1 0 0,0 0 0 0 0,-1 0 0 0 0,1 0 0 0 0,-1 0 0 0 0,1 1 1 0 0,-1-1-1 0 0,0 0 0 0 0,0 0 0 0 0,0 0 0 0 0,0 0 0 0 0,-1 1 1 0 0,1-1-1 0 0,0 0 0 0 0,-1 0 0 0 0,1 0 0 0 0,-1 0 1 0 0,0 0-1 0 0,0 0 0 0 0,0 0 0 0 0,0 0 0 0 0,0 0 0 0 0,0-1 1 0 0,-1 1-1 0 0,1 0 0 0 0,0-1 0 0 0,-1 1 0 0 0,1-1 0 0 0,-1 1 1 0 0,-3 1-1 0 0,-4 5 17 0 0,0 0 0 0 0,-1-1 0 0 0,0 0 0 0 0,-13 6 1 0 0,6-4-1 0 0,-1-1 1 0 0,0 0 0 0 0,-1-1-1 0 0,-31 7 1 0 0,41-12-1 0 0,1-1 0 0 0,-1 0 0 0 0,1 0 0 0 0,-1-1 0 0 0,1 0 0 0 0,-1 0 0 0 0,0-1 0 0 0,1 0 0 0 0,-1-1 0 0 0,1 0 0 0 0,0 0 0 0 0,0 0 0 0 0,-10-5 0 0 0,15 5-14 0 0,1 1-1 0 0,-1-1 0 0 0,0 1 0 0 0,1-1 0 0 0,0 0 1 0 0,-1 0-1 0 0,1 0 0 0 0,0 0 0 0 0,0 0 0 0 0,0-1 1 0 0,0 1-1 0 0,1-1 0 0 0,-1 1 0 0 0,0-1 0 0 0,1 0 1 0 0,0 1-1 0 0,0-1 0 0 0,-2-5 0 0 0,2 3-1 0 0,1-1 0 0 0,-1 1 0 0 0,1 0 0 0 0,0 0 0 0 0,0 0 0 0 0,1-1 0 0 0,0 1 0 0 0,0 0 0 0 0,0 0 1 0 0,2-6-1 0 0,2-3-2 0 0,1 1 1 0 0,1-1 0 0 0,0 1 0 0 0,0 0 0 0 0,1 1 0 0 0,17-21 0 0 0,3 4-303 0 0,1 1 0 0 0,1 1-1 0 0,1 2 1 0 0,59-36 0 0 0,-49 37-3898 0 0,78-34 0 0 0,-89 47 2469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54.2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198 16 144 0 0,'0'0'172'0'0,"1"-1"0"0"0,-1 1-1 0 0,0-1 1 0 0,0 0 0 0 0,0 1 0 0 0,0-1-1 0 0,0 0 1 0 0,0 1 0 0 0,0-1 0 0 0,0 1-1 0 0,-1-1 1 0 0,1 0 0 0 0,0 1 0 0 0,0-1-1 0 0,0 1 1 0 0,-1-1 0 0 0,1 1 0 0 0,0-1-1 0 0,0 1 1 0 0,-1-1 0 0 0,1 0 0 0 0,-1 1-1 0 0,1 0 1 0 0,0-1 0 0 0,-1 1 0 0 0,1-1-1 0 0,-2 0 1 0 0,-20 8 965 0 0,15-3-881 0 0,-17 9 541 0 0,-1 0 1 0 0,-26 21-1 0 0,46-31-688 0 0,0 1-1 0 0,0 1 1 0 0,0-1 0 0 0,1 0 0 0 0,-1 1 0 0 0,1 0-1 0 0,0 0 1 0 0,0 1 0 0 0,1-1 0 0 0,0 1-1 0 0,0-1 1 0 0,0 1 0 0 0,0 0 0 0 0,1 0 0 0 0,-2 10-1 0 0,4-13-69 0 0,0 1 0 0 0,0 0-1 0 0,0 0 1 0 0,0 0 0 0 0,1-1-1 0 0,0 1 1 0 0,0 0 0 0 0,0 0 0 0 0,0-1-1 0 0,0 1 1 0 0,1-1 0 0 0,0 1-1 0 0,0-1 1 0 0,0 0 0 0 0,0 0-1 0 0,0 1 1 0 0,0-1 0 0 0,1-1 0 0 0,0 1-1 0 0,4 4 1 0 0,7 4 59 0 0,0 0 1 0 0,1-1-1 0 0,17 10 0 0 0,-18-12-27 0 0,13 6 58 0 0,0 0 0 0 0,1-2 0 0 0,1-2 1 0 0,42 11-1 0 0,122 19 356 0 0,-186-39-467 0 0,15 2 77 0 0,1 2 1 0 0,-1 0-1 0 0,1 1 1 0 0,-2 2-1 0 0,1 0 0 0 0,38 21 1 0 0,-59-28-74 0 0,1-1 0 0 0,-1 1-1 0 0,0 0 1 0 0,1 0 0 0 0,-1 0 0 0 0,0 0 0 0 0,0 0 0 0 0,0 0-1 0 0,0 0 1 0 0,0 1 0 0 0,0-1 0 0 0,0 0 0 0 0,0 1 0 0 0,0-1-1 0 0,-1 0 1 0 0,1 1 0 0 0,0-1 0 0 0,-1 1 0 0 0,1-1-1 0 0,-1 1 1 0 0,0-1 0 0 0,0 1 0 0 0,1-1 0 0 0,-1 1 0 0 0,0 3-1 0 0,-1-3 3 0 0,0 1 0 0 0,0 0 0 0 0,0 0 0 0 0,-1-1-1 0 0,1 1 1 0 0,-1 0 0 0 0,1-1 0 0 0,-1 0 0 0 0,0 1-1 0 0,0-1 1 0 0,0 0 0 0 0,-4 4 0 0 0,-6 4 43 0 0,-2-1 1 0 0,1 0 0 0 0,-27 14-1 0 0,12-9-183 0 0,0-1-1 0 0,-1-2 0 0 0,-36 10 1 0 0,51-18-474 0 0,0 0 1 0 0,0-1-1 0 0,-22 0 1 0 0,24-3-738 0 0,-1 0 1 0 0,1 0 0 0 0,0-1-1 0 0,-21-6 1 0 0,2-2-529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54.5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0 218 232 0 0,'22'-18'920'0'0,"4"2"-84"0"0,-1 0-84 0 0,11-2-72 0 0,-8 4-60 0 0,11-1-76 0 0,3 3-28 0 0,2 0-55 0 0,1-1-65 0 0,3 1-36 0 0,-1 3-100 0 0,9-4-200 0 0,-7 4-204 0 0,2-3-300 0 0,1 5-1573 0 0,-5-6 673 0 0,-5 4 448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3:59.7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18 711 388 0 0,'-3'-9'962'0'0,"-1"-1"0"0"0,2 1 0 0 0,-1 0 0 0 0,1-1 0 0 0,1 0 1 0 0,-1 1-1 0 0,1-16 0 0 0,1 25-476 0 0,3 0 2336 0 0,12 9-2517 0 0,-11-4-136 0 0,0 0 0 0 0,-1 0 0 0 0,0 1 0 0 0,1-1 0 0 0,-2 1 1 0 0,1 0-1 0 0,-1-1 0 0 0,0 1 0 0 0,3 12 0 0 0,6 56 639 0 0,-10-62-682 0 0,5 48 469 0 0,-2 1 0 0 0,-7 79 0 0 0,3-128-620 0 0,-2 6 741 0 0,-1-16-348 0 0,-4-11-227 0 0,1-5-79 0 0,1 0 1 0 0,0 0-1 0 0,1-1 0 0 0,1 0 0 0 0,0 1 0 0 0,1-1 0 0 0,0-29 1 0 0,-1 11-4 0 0,1 14-22 0 0,-3-41 92 0 0,1-62 1 0 0,4 108-93 0 0,1-1 0 0 0,0 1 1 0 0,1-1-1 0 0,1 1 0 0 0,0 0 1 0 0,1 0-1 0 0,1 0 1 0 0,0 1-1 0 0,0-1 0 0 0,8-12 1 0 0,-11 23-33 0 0,-1 1 0 0 0,1-1 0 0 0,-1 0-1 0 0,1 1 1 0 0,0-1 0 0 0,0 1 0 0 0,0 0 0 0 0,0 0 0 0 0,0 0 0 0 0,0 0 0 0 0,1 0 0 0 0,-1 0 0 0 0,1 0 0 0 0,-1 1 0 0 0,1-1 0 0 0,0 1 0 0 0,-1 0 0 0 0,1 0 0 0 0,0 0 0 0 0,0 0 0 0 0,0 0-1 0 0,0 1 1 0 0,0-1 0 0 0,0 1 0 0 0,0 0 0 0 0,0 0 0 0 0,0 0 0 0 0,0 0 0 0 0,0 1 0 0 0,0-1 0 0 0,0 1 0 0 0,0 0 0 0 0,0-1 0 0 0,0 1 0 0 0,0 1 0 0 0,-1-1 0 0 0,1 0 0 0 0,0 1 0 0 0,-1-1 0 0 0,1 1-1 0 0,-1 0 1 0 0,1 0 0 0 0,2 3 0 0 0,4 3-1 0 0,-1 0-1 0 0,-1 0 1 0 0,0 1-1 0 0,0 0 0 0 0,0 0 1 0 0,-1 1-1 0 0,-1 0 1 0 0,0 0-1 0 0,0 0 1 0 0,5 16-1 0 0,-4 0 27 0 0,0 1-1 0 0,3 35 1 0 0,-8-50-3 0 0,-1 0 0 0 0,0 0 0 0 0,0 1 0 0 0,-1-1 0 0 0,-1 0 0 0 0,0 0 0 0 0,-6 19 0 0 0,8-32 39 0 0,-2-13-43 0 0,0 1 0 0 0,1-1 0 0 0,1-17 0 0 0,5 0-29 0 0,0 1 0 0 0,2-1 0 0 0,2 2 0 0 0,0-1 1 0 0,2 1-1 0 0,17-31 0 0 0,-24 52 2 0 0,0 0 0 0 0,1 1 0 0 0,-1 0 0 0 0,2 0 0 0 0,-1 0 0 0 0,1 1 0 0 0,0 0 0 0 0,0 0 0 0 0,0 0 0 0 0,1 1 0 0 0,0 0-1 0 0,0 0 1 0 0,0 1 0 0 0,1 0 0 0 0,0 0 0 0 0,0 1 0 0 0,-1 0 0 0 0,2 0 0 0 0,-1 1 0 0 0,0 0 0 0 0,1 0 0 0 0,-1 1 0 0 0,1 0 0 0 0,-1 0 0 0 0,1 1 0 0 0,-1 1 0 0 0,12 0 0 0 0,-14 1 1 0 0,1-1 1 0 0,-1 1-1 0 0,0 0 1 0 0,0 1-1 0 0,0-1 1 0 0,0 1-1 0 0,-1 0 1 0 0,1 1-1 0 0,-1-1 1 0 0,0 1-1 0 0,0 0 1 0 0,0 1-1 0 0,0-1 1 0 0,-1 1-1 0 0,0 0 1 0 0,0 0-1 0 0,0 0 1 0 0,0 1-1 0 0,-1-1 1 0 0,0 1-1 0 0,0 0 1 0 0,0 0-1 0 0,-1 0 0 0 0,2 7 1 0 0,5 19 8 0 0,-1-1 0 0 0,-2 1 0 0 0,4 52 0 0 0,-6-45-11 0 0,-1-3-3 0 0,9 52 26 0 0,-11-81-28 0 0,1 0-1 0 0,0-1 0 0 0,0 0 0 0 0,0 1 0 0 0,1-1 0 0 0,0 0 0 0 0,0 0 0 0 0,1-1 0 0 0,0 1 0 0 0,5 6 0 0 0,-8-11 5 0 0,0 1 0 0 0,0-2-1 0 0,0 1 1 0 0,0 0-1 0 0,1 0 1 0 0,-1 0-1 0 0,0 0 1 0 0,0-1-1 0 0,1 1 1 0 0,-1-1 0 0 0,0 1-1 0 0,1-1 1 0 0,-1 1-1 0 0,0-1 1 0 0,1 0-1 0 0,-1 1 1 0 0,1-1 0 0 0,-1 0-1 0 0,1 0 1 0 0,-1 0-1 0 0,0 0 1 0 0,1-1-1 0 0,-1 1 1 0 0,3-1 0 0 0,-1 0 2 0 0,1-1 0 0 0,0 1 0 0 0,-1-1 1 0 0,0 0-1 0 0,0 0 0 0 0,1-1 1 0 0,-1 1-1 0 0,0-1 0 0 0,3-3 0 0 0,5-7-1 0 0,0-1-1 0 0,0 0 0 0 0,9-17 0 0 0,4-14 5 0 0,-2-1-1 0 0,-1-1 1 0 0,17-61 0 0 0,-36 278 74 0 0,-2-161-73 0 0,1-1 0 0 0,0 0 0 0 0,0 0 0 0 0,1 0 0 0 0,0 0-1 0 0,0-1 1 0 0,1 1 0 0 0,0 0 0 0 0,0-1 0 0 0,1 0 0 0 0,0 1 0 0 0,0-2 0 0 0,1 1 0 0 0,0 0-1 0 0,0-1 1 0 0,10 10 0 0 0,-11-13-12 0 0,1 1 0 0 0,-1-2 1 0 0,1 1-1 0 0,0 0 0 0 0,-1-1 0 0 0,1 0 0 0 0,0 0 0 0 0,0 0 0 0 0,1-1 0 0 0,-1 0 0 0 0,0 0 1 0 0,0 0-1 0 0,1 0 0 0 0,-1-1 0 0 0,0 0 0 0 0,1 0 0 0 0,-1-1 0 0 0,0 1 0 0 0,1-1 1 0 0,-1 0-1 0 0,0-1 0 0 0,0 1 0 0 0,0-1 0 0 0,0 0 0 0 0,0 0 0 0 0,5-4 0 0 0,7-3-8 0 0,-1-2 1 0 0,0 0-1 0 0,-1-1 0 0 0,0-1 0 0 0,-1 0 0 0 0,-1 0 0 0 0,0-2 0 0 0,-1 0 0 0 0,0 0 0 0 0,-1-1 0 0 0,-1 0 0 0 0,15-35 0 0 0,0-5-15 0 0,-4-1-1 0 0,26-105 1 0 0,-43 148 198 0 0,-1-1 0 0 0,0 0 0 0 0,-1 0 0 0 0,-1 0 0 0 0,0 0 0 0 0,-1 0 0 0 0,-1 0 0 0 0,0 0 0 0 0,-1 1 0 0 0,-7-28 0 0 0,8 41 24 0 0,-2 5-23 0 0,-7 5-117 0 0,1 1 1 0 0,0 1 0 0 0,1 0 0 0 0,0 0 0 0 0,1 1 0 0 0,0 0 0 0 0,1 0 0 0 0,0 0 0 0 0,1 1 0 0 0,0 0 0 0 0,1 0 0 0 0,1 0 0 0 0,-3 19 0 0 0,1 0 4 0 0,1-1 1 0 0,2 1 0 0 0,1 0 0 0 0,6 57-1 0 0,-3-70-46 0 0,2 0-1 0 0,0-1 1 0 0,1 0 0 0 0,1 0-1 0 0,0 0 1 0 0,2 0-1 0 0,0-1 1 0 0,1-1 0 0 0,1 1-1 0 0,0-1 1 0 0,19 22-1 0 0,-22-30-36 0 0,-1-1 0 0 0,2 0-1 0 0,-1 0 1 0 0,1-1 0 0 0,0 1-1 0 0,0-2 1 0 0,1 1 0 0 0,0-1-1 0 0,0 0 1 0 0,0-1 0 0 0,0 0-1 0 0,1-1 1 0 0,0 0-1 0 0,0 0 1 0 0,-1-1 0 0 0,1 0-1 0 0,0-1 1 0 0,1 0 0 0 0,-1-1-1 0 0,0 0 1 0 0,0 0 0 0 0,18-4-1 0 0,-7-1-18 0 0,0 0-1 0 0,-1-1 1 0 0,0-1-1 0 0,0-2 1 0 0,0 0-1 0 0,-1 0 1 0 0,-1-2-1 0 0,0 0 1 0 0,0-1-1 0 0,-1-1 1 0 0,0-1-1 0 0,-1 0 1 0 0,22-27-1 0 0,-20 18 23 0 0,0-2 0 0 0,-2 0 1 0 0,-1-1-1 0 0,-1 0 0 0 0,-1-1 0 0 0,-1-1 1 0 0,-1 0-1 0 0,-2-1 0 0 0,6-31 0 0 0,-5 15-13 0 0,-3-1-1 0 0,-1 0 1 0 0,-1-57-1 0 0,-5 81 129 0 0,-1 1 0 0 0,-1-1 0 0 0,-1 1 0 0 0,0-1 0 0 0,-2 1 0 0 0,-1 0 0 0 0,0 1 0 0 0,-2 0 0 0 0,-12-25 1 0 0,19 42-35 0 0,0 0 1 0 0,-1 0 0 0 0,0 0-1 0 0,1 1 1 0 0,-1-1 0 0 0,0 0 0 0 0,0 1-1 0 0,-1 0 1 0 0,1-1 0 0 0,-1 1 0 0 0,1 0-1 0 0,-1 0 1 0 0,-4-3 0 0 0,5 5-36 0 0,0 0 0 0 0,0 0-1 0 0,1 0 1 0 0,-1 0 0 0 0,0 0 0 0 0,0 1 0 0 0,0-1 0 0 0,1 0-1 0 0,-1 1 1 0 0,0-1 0 0 0,1 1 0 0 0,-1 0 0 0 0,0 0 0 0 0,1-1 0 0 0,-1 1-1 0 0,1 0 1 0 0,-1 0 0 0 0,1 0 0 0 0,0 1 0 0 0,-1-1 0 0 0,1 0-1 0 0,0 0 1 0 0,0 1 0 0 0,0-1 0 0 0,0 1 0 0 0,-1 1 0 0 0,-10 14 29 0 0,0 0 0 0 0,1 0 0 0 0,1 1 0 0 0,1 1 0 0 0,1 0 0 0 0,0 0 0 0 0,2 0 0 0 0,-8 34 0 0 0,5-8 27 0 0,3 1-1 0 0,-3 80 1 0 0,11-92-49 0 0,1 1 0 0 0,1-1 1 0 0,2 0-1 0 0,1-1 0 0 0,2 1 0 0 0,1-1 1 0 0,2-1-1 0 0,1 0 0 0 0,27 48 0 0 0,-33-68-66 0 0,0-1-1 0 0,0 1 1 0 0,2-1-1 0 0,-1-1 0 0 0,1 0 1 0 0,1 0-1 0 0,0-1 1 0 0,0 0-1 0 0,1 0 0 0 0,0-1 1 0 0,14 7-1 0 0,-17-11 15 0 0,0-1-1 0 0,0 0 1 0 0,0-1 0 0 0,0 1-1 0 0,0-2 1 0 0,0 1-1 0 0,0-1 1 0 0,1 0-1 0 0,-1-1 1 0 0,1 0 0 0 0,-1 0-1 0 0,0-1 1 0 0,1 0-1 0 0,-1-1 1 0 0,0 1 0 0 0,0-2-1 0 0,0 1 1 0 0,0-1-1 0 0,11-5 1 0 0,-1-2-17 0 0,0 0 1 0 0,0-1-1 0 0,-1-1 1 0 0,0 0-1 0 0,-1-1 1 0 0,0-1-1 0 0,-1-1 1 0 0,-1 0-1 0 0,-1-1 1 0 0,22-32-1 0 0,-4-4 87 0 0,-2-2 0 0 0,31-80 1 0 0,-57 129-60 0 0,5 34 38 0 0,-10 49-43 0 0,0-53 16 0 0,1 0 1 0 0,4 39-1 0 0,-3-58-56 0 0,1 0-1 0 0,0 0 1 0 0,0 0-1 0 0,1 0 1 0 0,0-1 0 0 0,0 1-1 0 0,0 0 1 0 0,1-1-1 0 0,0 0 1 0 0,0 0-1 0 0,0 0 1 0 0,1 0-1 0 0,-1 0 1 0 0,1 0 0 0 0,8 6-1 0 0,-9-9 32 0 0,0 0 0 0 0,1-1 0 0 0,-1 1-1 0 0,1-1 1 0 0,-1 0 0 0 0,1 0 0 0 0,-1 0 0 0 0,1 0-1 0 0,-1-1 1 0 0,1 0 0 0 0,0 1 0 0 0,-1-1-1 0 0,1-1 1 0 0,0 1 0 0 0,-1 0 0 0 0,1-1 0 0 0,0 0-1 0 0,-1 0 1 0 0,1 0 0 0 0,-1 0 0 0 0,1 0 0 0 0,5-4-1 0 0,9-4-64 0 0,-1 0 0 0 0,31-23-1 0 0,-11 3-20 0 0,64-67-1 0 0,-21 17 531 0 0,-79 78-408 0 0,0 0-1 0 0,0 1 1 0 0,0-1-1 0 0,0 0 1 0 0,0 0-1 0 0,0 1 1 0 0,1-1 0 0 0,-1 0-1 0 0,0 1 1 0 0,0-1-1 0 0,0 1 1 0 0,1 0-1 0 0,-1-1 1 0 0,0 1-1 0 0,0 0 1 0 0,1 0 0 0 0,-1 0-1 0 0,0 0 1 0 0,1 0-1 0 0,-1 0 1 0 0,0 0-1 0 0,1 0 1 0 0,-1 0 0 0 0,2 1-1 0 0,-1 0 4 0 0,1 1 0 0 0,-1-1 0 0 0,0 0 0 0 0,0 1 0 0 0,0 0 0 0 0,0-1 0 0 0,0 1 0 0 0,0 0 0 0 0,0 0 0 0 0,0 0 0 0 0,1 3 0 0 0,2 3 15 0 0,0-1-1 0 0,-1 1 1 0 0,-1 0-1 0 0,1 0 1 0 0,-1 1 0 0 0,3 12-1 0 0,14 100 148 0 0,-10-64-135 0 0,-10-55-32 0 0,0 0 1 0 0,1-1-1 0 0,-1 1 1 0 0,1 0-1 0 0,0-1 0 0 0,-1 1 1 0 0,1 0-1 0 0,0-1 1 0 0,0 1-1 0 0,0-1 1 0 0,0 1-1 0 0,0-1 1 0 0,0 0-1 0 0,1 1 1 0 0,-1-1-1 0 0,0 0 0 0 0,1 0 1 0 0,-1 0-1 0 0,1 0 1 0 0,-1 0-1 0 0,1 0 1 0 0,0 0-1 0 0,-1-1 1 0 0,1 1-1 0 0,0-1 1 0 0,-1 1-1 0 0,4 0 0 0 0,0-3-2 0 0,1 1 0 0 0,-1-1 0 0 0,1-1-1 0 0,-1 1 1 0 0,0-1 0 0 0,0 0-1 0 0,0 0 1 0 0,-1 0 0 0 0,1-1-1 0 0,-1 1 1 0 0,0-1 0 0 0,0 0-1 0 0,0 0 1 0 0,0-1 0 0 0,4-5-1 0 0,1-1 4 0 0,10-10-1 0 0,-1-1 0 0 0,-1-1 0 0 0,-1 0 0 0 0,24-48 0 0 0,-34 60-1 0 0,-1-1 0 0 0,-1 0 0 0 0,0 0 0 0 0,0 0 0 0 0,-1 0 0 0 0,-1 0 0 0 0,0-1 0 0 0,-1 1 0 0 0,0-1 0 0 0,-1 1 0 0 0,0-1 0 0 0,-1 0 0 0 0,-4-19 1 0 0,4 28 2 0 0,0 0 0 0 0,0 1 1 0 0,-1-1-1 0 0,1 0 0 0 0,-1 1 1 0 0,0-1-1 0 0,1 1 1 0 0,-2-1-1 0 0,1 1 0 0 0,0 0 1 0 0,-1 0-1 0 0,1 0 0 0 0,-1 0 1 0 0,0 0-1 0 0,0 1 1 0 0,0-1-1 0 0,-1 1 0 0 0,1 0 1 0 0,-4-2-1 0 0,1 2 0 0 0,0 0 0 0 0,0 0-1 0 0,-1 0 1 0 0,1 1 0 0 0,-1 0-1 0 0,1 0 1 0 0,-1 0 0 0 0,1 1-1 0 0,-1 0 1 0 0,-10 2 0 0 0,0 1-3 0 0,0 0 0 0 0,1 2 0 0 0,-1-1 1 0 0,1 2-1 0 0,0 0 0 0 0,1 2 0 0 0,-29 16 1 0 0,32-16-22 0 0,1 1 0 0 0,-1 0 0 0 0,2 1 0 0 0,-16 17 1 0 0,24-25 0 0 0,0 1 1 0 0,1-1-1 0 0,-1 0 1 0 0,1 1-1 0 0,0-1 1 0 0,-1 1-1 0 0,1-1 1 0 0,0 1-1 0 0,0 0 0 0 0,1-1 1 0 0,-1 1-1 0 0,0 0 1 0 0,1 4-1 0 0,0-5 4 0 0,0-1-1 0 0,1 1 1 0 0,-1 0 0 0 0,1-1-1 0 0,-1 1 1 0 0,1-1-1 0 0,0 1 1 0 0,0-1-1 0 0,-1 1 1 0 0,1-1-1 0 0,0 0 1 0 0,0 1-1 0 0,1-1 1 0 0,-1 0-1 0 0,0 0 1 0 0,0 0-1 0 0,0 0 1 0 0,1 0-1 0 0,-1 0 1 0 0,1 0-1 0 0,-1 0 1 0 0,1-1-1 0 0,-1 1 1 0 0,1 0-1 0 0,1 0 1 0 0,13 4-29 0 0,0-1 0 0 0,-1 0 1 0 0,1-1-1 0 0,0-1 0 0 0,1-1 0 0 0,-1 0 0 0 0,0-1 1 0 0,0-1-1 0 0,26-3 0 0 0,20-7-56 0 0,65-20 0 0 0,-111 27 82 0 0,54-16-23 0 0,-27 7 22 0 0,0 2 1 0 0,1 1-1 0 0,54-4 0 0 0,-93 14 29 0 0,-1-1-1 0 0,0 1 0 0 0,1 1 1 0 0,-1-1-1 0 0,1 1 0 0 0,-1-1 1 0 0,0 1-1 0 0,0 1 0 0 0,1-1 1 0 0,-1 0-1 0 0,0 1 0 0 0,0 0 1 0 0,0 0-1 0 0,-1 0 0 0 0,1 1 1 0 0,0-1-1 0 0,-1 1 0 0 0,1 0 1 0 0,-1 0-1 0 0,0 0 0 0 0,3 4 1 0 0,-3-2 7 0 0,0-1 0 0 0,-1 1 0 0 0,0 0 1 0 0,0 0-1 0 0,0 0 0 0 0,0 0 0 0 0,-1 0 1 0 0,0 0-1 0 0,0 0 0 0 0,0 0 0 0 0,-1 1 0 0 0,0-1 1 0 0,0 0-1 0 0,0 0 0 0 0,0 1 0 0 0,-1-1 1 0 0,-2 7-1 0 0,-1 3 28 0 0,-1-1 1 0 0,-1 0-1 0 0,0 0 0 0 0,-1-1 1 0 0,-15 23-1 0 0,0 1 117 0 0,21-37-91 0 0,1 0-50 0 0,0 0-13 0 0,19-22 33 0 0,-17 19-37 0 0,11-13 9 0 0,27-34 13 0 0,72-69 0 0 0,-99 107 24 0 0,1 0 0 0 0,0 1 1 0 0,0 1-1 0 0,2 0 1 0 0,-1 1-1 0 0,1 0 0 0 0,0 2 1 0 0,1 0-1 0 0,-1 0 1 0 0,25-5-1 0 0,-29 11 24 0 0,0 0 0 0 0,0 0 0 0 0,0 1-1 0 0,0 1 1 0 0,0 0 0 0 0,0 1 0 0 0,0 0 0 0 0,0 0 0 0 0,-1 2 0 0 0,1-1 0 0 0,-1 1 0 0 0,0 1-1 0 0,0 0 1 0 0,0 1 0 0 0,14 10 0 0 0,-4-2-20 0 0,0 2-1 0 0,-1 0 1 0 0,-1 1 0 0 0,-1 1-1 0 0,-1 1 1 0 0,19 25-1 0 0,11 27-2494 0 0,-36-46-1365 0 0,-1 2-3573 0 0,-6-12 4327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4:00.4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13 298 324 0 0,'2'-24'10651'0'0,"4"46"-7750"0"0,4 46-1518 0 0,1 42 616 0 0,-6-77-1418 0 0,-2 2-1 0 0,-1 61 1 0 0,-4 76 570 0 0,2-171-1128 0 0,0-1-14 0 0,2-6 1 0 0,5-39-9 0 0,-2-1 1 0 0,-1 0 0 0 0,-3 0 0 0 0,-8-87 0 0 0,0-17 29 0 0,5 84 34 0 0,0 28 181 0 0,3-42 0 0 0,0 70-161 0 0,0 0 0 0 0,0 0 0 0 0,1 1 0 0 0,1-1 1 0 0,-1 1-1 0 0,2 0 0 0 0,-1-1 0 0 0,1 2 0 0 0,7-13 0 0 0,-7 17-55 0 0,0 0-1 0 0,0 0 1 0 0,0 0-1 0 0,0 0 1 0 0,1 1-1 0 0,-1-1 1 0 0,1 1-1 0 0,0 0 1 0 0,0 1 0 0 0,0-1-1 0 0,0 1 1 0 0,1 0-1 0 0,-1 0 1 0 0,0 1-1 0 0,1 0 1 0 0,0 0-1 0 0,-1 0 1 0 0,1 0-1 0 0,0 1 1 0 0,-1 0-1 0 0,1 0 1 0 0,-1 1-1 0 0,1-1 1 0 0,0 1-1 0 0,7 3 1 0 0,0-2 13 0 0,1 2 1 0 0,-1 0-1 0 0,1 0 0 0 0,-1 2 1 0 0,0-1-1 0 0,-1 2 1 0 0,1-1-1 0 0,-1 2 0 0 0,13 10 1 0 0,-14-9-2 0 0,-2 0 1 0 0,1 1-1 0 0,-1-1 0 0 0,0 2 1 0 0,-1 0-1 0 0,-1 0 1 0 0,1 0-1 0 0,10 24 1 0 0,-15-28-29 0 0,-1 1 0 0 0,0-1 0 0 0,0 0 0 0 0,-1 1 1 0 0,1 0-1 0 0,-2-1 0 0 0,1 1 0 0 0,-1 0 0 0 0,0-1 1 0 0,-1 1-1 0 0,0 0 0 0 0,0-1 0 0 0,0 1 0 0 0,-1-1 1 0 0,0 0-1 0 0,-1 1 0 0 0,-3 6 0 0 0,-2 3 10 0 0,-1-1-1 0 0,-1 0 1 0 0,-1 0-1 0 0,0-1 1 0 0,-1 0-1 0 0,-22 20 1 0 0,-93 71-198 0 0,18-17-1526 0 0,73-56 337 0 0,-12 11-1738 0 0,17-13-6681 0 0,27-26 7137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4:01.1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0 256 304 0 0,'7'-3'670'0'0,"-1"0"-1"0"0,1 1 1 0 0,-1 0 0 0 0,1 0 0 0 0,0 1-1 0 0,0-1 1 0 0,-1 2 0 0 0,15-1 0 0 0,-18 1-482 0 0,0 1 1 0 0,0 0-1 0 0,1 0 1 0 0,-1 0-1 0 0,0 0 1 0 0,0 1 0 0 0,-1-1-1 0 0,1 1 1 0 0,0 0-1 0 0,0-1 1 0 0,-1 1 0 0 0,1 1-1 0 0,-1-1 1 0 0,1 0-1 0 0,-1 0 1 0 0,0 1-1 0 0,0 0 1 0 0,0-1 0 0 0,0 1-1 0 0,-1 0 1 0 0,1 0-1 0 0,1 4 1 0 0,4 10 308 0 0,1 1 0 0 0,-2 0 0 0 0,-1 1 0 0 0,0-1 0 0 0,-1 1 0 0 0,-1 0 0 0 0,-1 0 0 0 0,0 22 0 0 0,-2-9-54 0 0,-2 0 0 0 0,-1 0 0 0 0,-2-1 0 0 0,-9 36 1 0 0,14-66-388 0 0,0 1 0 0 0,0-1 0 0 0,-1 1 0 0 0,1-1 0 0 0,-1 1 0 0 0,1-1 0 0 0,-1 1 0 0 0,1-1 0 0 0,-1 0 0 0 0,0 1 0 0 0,0-1 0 0 0,1 0 0 0 0,-1 1 0 0 0,0-1 0 0 0,-3 2 0 0 0,3-4-40 0 0,0 0 0 0 0,1 0 0 0 0,-1 0 0 0 0,0 0 0 0 0,0 0 0 0 0,0 0 0 0 0,1 0 0 0 0,-1 0 0 0 0,1 0 0 0 0,-1-1 0 0 0,1 1 0 0 0,-1 0 0 0 0,1 0 0 0 0,0-1 0 0 0,-1 1 0 0 0,1 0 0 0 0,0-1 0 0 0,0 1 0 0 0,0 0 0 0 0,0-3 0 0 0,-8-74 270 0 0,3 0-1 0 0,8-135 0 0 0,-1 195-168 0 0,0 1 0 0 0,1-1 0 0 0,0 1-1 0 0,2-1 1 0 0,0 1 0 0 0,1 1 0 0 0,0-1-1 0 0,1 1 1 0 0,1 0 0 0 0,14-20 0 0 0,-17 29-72 0 0,0 0 0 0 0,1 0 0 0 0,0 0 0 0 0,0 1 0 0 0,1 0 0 0 0,-1 0 1 0 0,2 1-1 0 0,-1 0 0 0 0,0 0 0 0 0,1 0 0 0 0,0 1 0 0 0,0 0 0 0 0,0 1 1 0 0,1 0-1 0 0,-1 0 0 0 0,1 1 0 0 0,-1 0 0 0 0,1 0 0 0 0,0 1 0 0 0,0 0 0 0 0,0 1 1 0 0,14 0-1 0 0,-5 3 0 0 0,-1 0 0 0 0,0 1 0 0 0,0 0 0 0 0,0 2 0 0 0,-1 0 0 0 0,0 1 0 0 0,0 0 0 0 0,0 2 0 0 0,-1-1 0 0 0,0 2 0 0 0,-1 0 0 0 0,0 1 0 0 0,-1 0 0 0 0,0 1 0 0 0,15 18 0 0 0,-20-20-18 0 0,0 0 0 0 0,0 1 1 0 0,-1 0-1 0 0,-1 0 0 0 0,0 1 0 0 0,0 0 0 0 0,-2 0 1 0 0,1 0-1 0 0,4 20 0 0 0,-7-22-10 0 0,-1-1 0 0 0,0 1 0 0 0,-1 0 0 0 0,0 0 0 0 0,0-1 0 0 0,-1 1 0 0 0,0 0-1 0 0,-1 0 1 0 0,0-1 0 0 0,-1 1 0 0 0,0-1 0 0 0,0 0 0 0 0,-8 15 0 0 0,6-15-6 0 0,-1 4 27 0 0,0-1 1 0 0,-1 0-1 0 0,-1-1 1 0 0,-13 17-1 0 0,19-26-28 0 0,0 0 0 0 0,1 0 1 0 0,-1 0-1 0 0,0 0 0 0 0,-1-1 0 0 0,1 1 0 0 0,0 0 0 0 0,0-1 0 0 0,-1 0 1 0 0,1 0-1 0 0,-1 0 0 0 0,1 0 0 0 0,-1 0 0 0 0,1 0 0 0 0,-1 0 0 0 0,0-1 1 0 0,1 1-1 0 0,-1-1 0 0 0,0 0 0 0 0,1 0 0 0 0,-1 0 0 0 0,0 0 0 0 0,1-1 1 0 0,-1 1-1 0 0,0-1 0 0 0,1 1 0 0 0,-1-1 0 0 0,0 0 0 0 0,-4-2 0 0 0,4 1 1 0 0,1-1-1 0 0,-1 0 1 0 0,0 1-1 0 0,1-1 0 0 0,-1 0 1 0 0,1 0-1 0 0,0 0 0 0 0,0 0 1 0 0,0-1-1 0 0,1 1 0 0 0,-1-1 1 0 0,1 1-1 0 0,0-1 0 0 0,0 1 1 0 0,0-1-1 0 0,0 0 0 0 0,1 1 1 0 0,-1-5-1 0 0,-1-7 9 0 0,1-1 0 0 0,0 1 0 0 0,2-17 0 0 0,2 13-9 0 0,0 1 0 0 0,1-1 1 0 0,1 0-1 0 0,1 1 1 0 0,0 0-1 0 0,1 0 0 0 0,2 1 1 0 0,-1 0-1 0 0,2 0 1 0 0,0 1-1 0 0,1 0 1 0 0,1 1-1 0 0,0 0 0 0 0,1 1 1 0 0,1 1-1 0 0,0 0 1 0 0,1 0-1 0 0,0 2 1 0 0,0-1-1 0 0,2 2 0 0 0,30-15 1 0 0,-36 22 25 0 0,0-1 1 0 0,0 2-1 0 0,0 0 1 0 0,1 0 0 0 0,-1 1-1 0 0,1 0 1 0 0,-1 1-1 0 0,1 0 1 0 0,-1 1-1 0 0,1 0 1 0 0,-1 1-1 0 0,1 0 1 0 0,-1 1-1 0 0,0 1 1 0 0,0-1 0 0 0,-1 2-1 0 0,1-1 1 0 0,-1 1-1 0 0,0 1 1 0 0,0 0-1 0 0,0 1 1 0 0,10 8-1 0 0,-4-1 90 0 0,0 0 0 0 0,0 1 1 0 0,-1 0-1 0 0,-1 1 0 0 0,-1 1 0 0 0,-1 0 0 0 0,0 1 0 0 0,-1 0 0 0 0,-1 1 0 0 0,0 0 0 0 0,7 24 0 0 0,-4 8 178 0 0,-2 0 0 0 0,-2 1 1 0 0,-3 0-1 0 0,-2 0 0 0 0,-2 0 0 0 0,-2 1 0 0 0,-13 89 0 0 0,13-138-1843 0 0,0 4 3834 0 0,0-2-2343 0 0,0-3-3369 0 0,0-1-2646 0 0,0-3-3761 0 0,-10-22 6236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44:02.8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1040 392 0 0,'0'0'771'0'0,"0"0"-64"0"0,0 0-67 0 0,0 0-64 0 0,0 0-66 0 0,4 2-23 0 0,35 8 457 0 0,-8-6-402 0 0,0 0-1 0 0,46-3 1 0 0,-42-1-280 0 0,10-1 107 0 0,415-21 1935 0 0,-137 2-1148 0 0,428-14 852 0 0,645 10 350 0 0,-722 17-1820 0 0,978-29 501 0 0,-58 5-189 0 0,-291-15-244 0 0,2232-94 660 0 0,-2297 57-854 0 0,174 9 251 0 0,-216 11-92 0 0,-623 17-292 0 0,-50 10 42 0 0,233-14 56 0 0,-336 20-196 0 0,-12-2 38 0 0,-170 12 13 0 0,212-38 531 0 0,-196 20-227 0 0,-188 29-343 0 0,67-6 627 0 0,0-7-1 0 0,150-44 0 0 0,-207 37 1833 0 0,-74 29-2743 0 0,-2 0-272 0 0,0 0-356 0 0,0 0-486 0 0,-2-2 323 0 0,1 0 0 0 0,-1 1 0 0 0,0-1 1 0 0,1 1-1 0 0,-1 0 0 0 0,0-1 0 0 0,0 1 0 0 0,0 0 0 0 0,0 0 0 0 0,0 0 0 0 0,-1 0 0 0 0,1 1 0 0 0,0-1 0 0 0,0 1 1 0 0,-4-1-1 0 0,0-1-1354 0 0,-18-7-1472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41.5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28 584 880 0 0,'9'-46'5997'0'0,"-9"46"-5874"0"0,0 0 0 0 0,1 0 0 0 0,-1 0 0 0 0,0 0 0 0 0,0 0 0 0 0,0 0 0 0 0,0 0 0 0 0,0 0 1 0 0,0 0-1 0 0,0 0 0 0 0,0 0 0 0 0,0 0 0 0 0,0 0 0 0 0,0 0 0 0 0,0 0 0 0 0,0 0 0 0 0,1 0 0 0 0,-1 0 0 0 0,0 0 0 0 0,0 0 0 0 0,0 0 1 0 0,0 0-1 0 0,0 0 0 0 0,0 0 0 0 0,0 0 0 0 0,-2 29 642 0 0,-28 374 2489 0 0,26-333-2887 0 0,3-64-303 0 0,0 6 79 0 0,1 0 0 0 0,0-1 0 0 0,0 1 0 0 0,3 14 0 0 0,-3-25 138 0 0,0-1 29 0 0,0 0-24 0 0,1-4-11 0 0,25-154 617 0 0,97-450-56 0 0,-107 556-708 0 0,32-77-1 0 0,-42 115-108 0 0,1 0 0 0 0,0 1 0 0 0,1 0 0 0 0,0 0 0 0 0,1 0 0 0 0,1 1 0 0 0,0 1 0 0 0,0 0 0 0 0,1 0 0 0 0,20-15 0 0 0,-26 24-15 0 0,0-1-1 0 0,0 1 0 0 0,0 0 0 0 0,0 0 0 0 0,1 0 1 0 0,-1 1-1 0 0,0 0 0 0 0,1 0 0 0 0,-1 0 0 0 0,1 1 1 0 0,0 0-1 0 0,-1 0 0 0 0,1 0 0 0 0,-1 1 0 0 0,1-1 0 0 0,-1 1 1 0 0,1 1-1 0 0,-1-1 0 0 0,0 1 0 0 0,1 0 0 0 0,-1 0 1 0 0,6 4-1 0 0,-7-4-3 0 0,0 1 0 0 0,0-1 0 0 0,0 1 1 0 0,0 0-1 0 0,0 0 0 0 0,-1 0 0 0 0,1 0 0 0 0,-1 1 1 0 0,0-1-1 0 0,0 1 0 0 0,-1 0 0 0 0,1 0 0 0 0,-1 0 1 0 0,1 0-1 0 0,-1 0 0 0 0,-1 1 0 0 0,1-1 0 0 0,0 1 1 0 0,-1-1-1 0 0,0 1 0 0 0,0-1 0 0 0,-1 1 0 0 0,1 0 0 0 0,-1-1 1 0 0,0 1-1 0 0,-1 6 0 0 0,-2 4 6 0 0,-1 0 0 0 0,-1-1 0 0 0,0 1 0 0 0,-1-1 0 0 0,-1 0 1 0 0,0 0-1 0 0,0-1 0 0 0,-2 0 0 0 0,0 0 0 0 0,0-1 0 0 0,-19 19 0 0 0,-5 2-6 0 0,-1-2-1 0 0,-62 44 1 0 0,36-33-62 0 0,-98 50 0 0 0,157-92 47 0 0,-1 1-1 0 0,1-1 1 0 0,0 1-1 0 0,-1-1 1 0 0,1 1-1 0 0,0 0 1 0 0,0-1-1 0 0,-1 1 1 0 0,1 0 0 0 0,0 0-1 0 0,0 0 1 0 0,0 0-1 0 0,0 0 1 0 0,0 0-1 0 0,0 0 1 0 0,0 1-1 0 0,0-1 1 0 0,1 0 0 0 0,-1 0-1 0 0,0 1 1 0 0,1-1-1 0 0,-1 0 1 0 0,1 1-1 0 0,-1-1 1 0 0,1 1-1 0 0,0-1 1 0 0,0 0 0 0 0,-1 1-1 0 0,1 1 1 0 0,2 1-9 0 0,-1-1 0 0 0,1 1 0 0 0,-1 0 0 0 0,1-1 0 0 0,0 0 1 0 0,0 1-1 0 0,1-1 0 0 0,4 5 0 0 0,13 20-11 0 0,8 18 26 0 0,1-1 0 0 0,2-1 0 0 0,71 75 0 0 0,-93-111 10 0 0,-1 0 1 0 0,1 0 0 0 0,0-1 0 0 0,1 0 0 0 0,0 0 0 0 0,0-1-1 0 0,0-1 1 0 0,1 0 0 0 0,0 0 0 0 0,0-1 0 0 0,0 0-1 0 0,0-1 1 0 0,1 0 0 0 0,-1-1 0 0 0,1 0 0 0 0,0-1-1 0 0,0-1 1 0 0,-1 1 0 0 0,1-2 0 0 0,0 0 0 0 0,0 0 0 0 0,-1-1-1 0 0,1 0 1 0 0,-1-1 0 0 0,0-1 0 0 0,0 0 0 0 0,0 0-1 0 0,0-1 1 0 0,0 0 0 0 0,-1-1 0 0 0,0 0 0 0 0,0-1 0 0 0,-1 0-1 0 0,0 0 1 0 0,11-12 0 0 0,-11 9 3 0 0,-1 1 1 0 0,0-2 0 0 0,-1 1-1 0 0,0-1 1 0 0,-1-1-1 0 0,0 1 1 0 0,0-1-1 0 0,-1 0 1 0 0,-1 0-1 0 0,0 0 1 0 0,-1-1-1 0 0,0 1 1 0 0,1-26-1 0 0,-3 32-1 0 0,-1-1 1 0 0,0 1-1 0 0,0-1 0 0 0,-1 0 1 0 0,0 1-1 0 0,0 0 0 0 0,-1-1 1 0 0,1 1-1 0 0,-1 0 0 0 0,-1-1 0 0 0,1 1 1 0 0,-1 1-1 0 0,0-1 0 0 0,-1 0 1 0 0,1 1-1 0 0,-1-1 0 0 0,0 1 1 0 0,0 0-1 0 0,-1 0 0 0 0,0 1 1 0 0,0-1-1 0 0,0 1 0 0 0,0 0 0 0 0,0 1 1 0 0,-1-1-1 0 0,0 1 0 0 0,1 0 1 0 0,-12-4-1 0 0,10 5 1 0 0,0 0 0 0 0,0 1 0 0 0,-1-1 0 0 0,1 2 0 0 0,0-1 1 0 0,0 1-1 0 0,-1 0 0 0 0,1 0 0 0 0,0 1 0 0 0,0 0 0 0 0,0 0 0 0 0,0 1 0 0 0,0 0 0 0 0,0 0 0 0 0,0 1 1 0 0,0 0-1 0 0,1 0 0 0 0,-1 0 0 0 0,1 1 0 0 0,0 0 0 0 0,0 0 0 0 0,0 0 0 0 0,-6 7 0 0 0,4-3 4 0 0,0 0 0 0 0,0 1 0 0 0,0-1 0 0 0,1 2 0 0 0,1-1 0 0 0,-1 1 0 0 0,2 0-1 0 0,-1 0 1 0 0,1 1 0 0 0,1-1 0 0 0,0 1 0 0 0,0 0 0 0 0,-3 23 0 0 0,5-18-19 0 0,1 1 1 0 0,0 0 0 0 0,2 0-1 0 0,0 0 1 0 0,1 0-1 0 0,1-1 1 0 0,0 1 0 0 0,9 26-1 0 0,-10-38 8 0 0,-1 0-1 0 0,1-1 0 0 0,0 1 0 0 0,0-1 1 0 0,1 0-1 0 0,-1 0 0 0 0,1 0 1 0 0,0 0-1 0 0,0 0 0 0 0,1 0 1 0 0,-1-1-1 0 0,1 1 0 0 0,-1-1 1 0 0,1 0-1 0 0,0 0 0 0 0,0-1 1 0 0,0 1-1 0 0,1-1 0 0 0,-1 0 1 0 0,1 0-1 0 0,-1 0 0 0 0,1-1 1 0 0,0 1-1 0 0,-1-1 0 0 0,1 0 1 0 0,0-1-1 0 0,0 1 0 0 0,0-1 1 0 0,0 0-1 0 0,0 0 0 0 0,0 0 1 0 0,-1-1-1 0 0,1 0 0 0 0,7-2 1 0 0,-1 0-12 0 0,-1 0 1 0 0,0-1 0 0 0,0 0-1 0 0,0-1 1 0 0,0 0 0 0 0,-1 0-1 0 0,0-1 1 0 0,0-1 0 0 0,-1 1-1 0 0,1-1 1 0 0,7-9 0 0 0,7-10 32 0 0,-1-2 1 0 0,21-31-1 0 0,-29 38 49 0 0,-14 20-62 0 0,1 0 0 0 0,-1 0 1 0 0,0 0-1 0 0,1 1 0 0 0,-1-1 1 0 0,1 0-1 0 0,-1 0 0 0 0,1 1 1 0 0,-1-1-1 0 0,1 0 0 0 0,-1 0 1 0 0,1 1-1 0 0,0-1 0 0 0,-1 1 1 0 0,1-1-1 0 0,0 1 0 0 0,0-1 0 0 0,-1 1 1 0 0,1-1-1 0 0,0 1 0 0 0,0-1 1 0 0,0 1-1 0 0,0 0 0 0 0,0 0 1 0 0,-1-1-1 0 0,1 1 0 0 0,2 0 1 0 0,6 22 35 0 0,1 8-15 0 0,-1-10-31 0 0,9 16-28 0 0,-17-35 36 0 0,0 0-1 0 0,0 0 0 0 0,0 1 1 0 0,0-1-1 0 0,0 0 0 0 0,1 0 1 0 0,-1 0-1 0 0,0 0 1 0 0,1 0-1 0 0,-1-1 0 0 0,0 1 1 0 0,1 0-1 0 0,-1-1 0 0 0,1 1 1 0 0,-1-1-1 0 0,1 1 1 0 0,-1-1-1 0 0,1 1 0 0 0,0-1 1 0 0,1 0-1 0 0,2-2 1 0 0,0-1 1 0 0,0 1-1 0 0,0-1 0 0 0,-1 0 0 0 0,0-1 1 0 0,1 1-1 0 0,-1-1 0 0 0,0 0 0 0 0,-1 0 1 0 0,5-5-1 0 0,1 0-2 0 0,27-27 68 0 0,-17 16-60 0 0,0 1 0 0 0,2 1-1 0 0,0 1 1 0 0,0 1 0 0 0,43-24 0 0 0,-58 37-6 0 0,1 0 0 0 0,-1 1 0 0 0,1-1 0 0 0,0 1 0 0 0,0 1 0 0 0,0-1 1 0 0,0 1-1 0 0,0 0 0 0 0,0 1 0 0 0,0 0 0 0 0,1 0 0 0 0,-1 0 0 0 0,10 2 0 0 0,-12 0-2 0 0,1 0 0 0 0,-1 0 1 0 0,0 0-1 0 0,0 0 0 0 0,1 1 0 0 0,-2 0 0 0 0,1 0 0 0 0,0 0 1 0 0,0 1-1 0 0,-1-1 0 0 0,0 1 0 0 0,0 0 0 0 0,0 1 0 0 0,0-1 1 0 0,-1 0-1 0 0,1 1 0 0 0,2 6 0 0 0,-3-5 5 0 0,0 1-1 0 0,-1 0 1 0 0,0-1-1 0 0,0 1 1 0 0,-1 0 0 0 0,1 0-1 0 0,-1 0 1 0 0,-1 0-1 0 0,0 0 1 0 0,0 0-1 0 0,0 0 1 0 0,0 0 0 0 0,-1 0-1 0 0,-1 0 1 0 0,1 0-1 0 0,-4 9 1 0 0,2-6 20 0 0,-1 0 1 0 0,0 0-1 0 0,0 0 1 0 0,-1 0-1 0 0,-1-1 1 0 0,1 0-1 0 0,-2 0 1 0 0,1 0-1 0 0,-15 14 1 0 0,20-22-17 0 0,1 0 1 0 0,-1-1 0 0 0,1 1 0 0 0,-1 0-1 0 0,0-1 1 0 0,1 1 0 0 0,-1-1-1 0 0,0 1 1 0 0,1-1 0 0 0,-1 1-1 0 0,0-1 1 0 0,0 0 0 0 0,1 1-1 0 0,-1-1 1 0 0,0 0 0 0 0,0 0-1 0 0,0 1 1 0 0,1-1 0 0 0,-1 0 0 0 0,0 0-1 0 0,0 0 1 0 0,0 0 0 0 0,0 0-1 0 0,0 0 1 0 0,1 0 0 0 0,-1-1-1 0 0,0 1 1 0 0,0 0 0 0 0,0 0-1 0 0,1-1 1 0 0,-1 1 0 0 0,-1-1-1 0 0,1 0 0 0 0,-1-1-1 0 0,1 1 1 0 0,0-1-1 0 0,0 0 0 0 0,0 1 1 0 0,0-1-1 0 0,0 0 1 0 0,0 0-1 0 0,0 0 0 0 0,1 0 1 0 0,-1 0-1 0 0,0-4 1 0 0,-1-2 6 0 0,1 0 0 0 0,1-1 0 0 0,-1 1 0 0 0,1 0 0 0 0,0-1 0 0 0,2-8 0 0 0,3 1-11 0 0,1 0 1 0 0,0 0-1 0 0,1 1 0 0 0,1 0 1 0 0,0 0-1 0 0,1 1 1 0 0,1 0-1 0 0,0 0 1 0 0,1 1-1 0 0,0 0 0 0 0,1 1 1 0 0,1 1-1 0 0,-1 0 1 0 0,2 0-1 0 0,0 1 0 0 0,0 1 1 0 0,0 1-1 0 0,1 0 1 0 0,1 0-1 0 0,-1 2 1 0 0,1 0-1 0 0,0 1 0 0 0,26-5 1 0 0,-37 9-11 0 0,1 0 1 0 0,0 1-1 0 0,0 0 0 0 0,0 0 1 0 0,0 0-1 0 0,-1 1 0 0 0,1 0 1 0 0,0 0-1 0 0,0 1 0 0 0,-1-1 1 0 0,1 1-1 0 0,-1 0 1 0 0,1 1-1 0 0,-1 0 0 0 0,0-1 1 0 0,0 1-1 0 0,0 1 0 0 0,-1-1 1 0 0,6 6-1 0 0,5 6-8 0 0,-1 1 1 0 0,0 0-1 0 0,-1 1 1 0 0,10 19-1 0 0,25 31-17 0 0,-42-60 36 0 0,0-1 0 0 0,0 0 0 0 0,0 0 0 0 0,1 0 0 0 0,0 0 0 0 0,0-1 0 0 0,1-1 0 0 0,0 1 0 0 0,-1-1 0 0 0,1 0 0 0 0,15 4 0 0 0,-17-6-1 0 0,1-1 1 0 0,-1-1 0 0 0,0 1 0 0 0,0-1-1 0 0,1 0 1 0 0,-1 0 0 0 0,0-1-1 0 0,1 0 1 0 0,-1 0 0 0 0,0 0 0 0 0,0-1-1 0 0,0 0 1 0 0,0 0 0 0 0,0-1-1 0 0,0 0 1 0 0,-1 0 0 0 0,8-5-1 0 0,-4 2 7 0 0,1-1 0 0 0,-1 0-1 0 0,-1 0 1 0 0,1-1 0 0 0,12-16-1 0 0,-18 20-10 0 0,0 1 0 0 0,0-1 0 0 0,-1 0 0 0 0,0 0 0 0 0,0 0 0 0 0,0 0 0 0 0,0 0 0 0 0,0-1 0 0 0,-1 1 0 0 0,0-1 0 0 0,0 1 0 0 0,0-1 0 0 0,-1 1 0 0 0,1-1 0 0 0,-1 1 0 0 0,0-1 0 0 0,-1-5 1 0 0,1 8-3 0 0,0 1 1 0 0,-1-1 0 0 0,1 1-1 0 0,-1-1 1 0 0,1 1 0 0 0,-1-1-1 0 0,0 1 1 0 0,1-1 0 0 0,-1 1-1 0 0,0 0 1 0 0,0-1 0 0 0,0 1-1 0 0,0 0 1 0 0,0 0 0 0 0,0-1 0 0 0,-1 1-1 0 0,1 0 1 0 0,0 0 0 0 0,-1 1-1 0 0,1-1 1 0 0,0 0 0 0 0,-1 0-1 0 0,-2 0 1 0 0,0 0-2 0 0,0 0 1 0 0,0 0-1 0 0,0 1 0 0 0,0-1 0 0 0,0 1 0 0 0,0 0 1 0 0,0 0-1 0 0,0 1 0 0 0,-5 0 0 0 0,-4 2-13 0 0,1 0 0 0 0,0 1 0 0 0,0 0-1 0 0,1 1 1 0 0,-15 8 0 0 0,24-12 10 0 0,-13 7-32 0 0,0 1 1 0 0,0 0-1 0 0,1 1 1 0 0,1 1-1 0 0,0 0 1 0 0,-16 18-1 0 0,28-29 8 0 0,24-7-13 0 0,-1-1 0 0 0,23-12 0 0 0,-3 1 65 0 0,-40 18-30 0 0,0 0 0 0 0,-1 0-1 0 0,1 0 1 0 0,0 0 0 0 0,-1 0-1 0 0,1 1 1 0 0,0-1-1 0 0,0 1 1 0 0,0-1 0 0 0,0 1-1 0 0,0 0 1 0 0,-1-1 0 0 0,1 1-1 0 0,0 0 1 0 0,0 0-1 0 0,0 1 1 0 0,0-1 0 0 0,0 0-1 0 0,0 0 1 0 0,0 1 0 0 0,-1 0-1 0 0,1-1 1 0 0,0 1-1 0 0,0 0 1 0 0,-1 0 0 0 0,1 0-1 0 0,0 0 1 0 0,-1 0 0 0 0,1 0-1 0 0,-1 0 1 0 0,1 0-1 0 0,-1 1 1 0 0,0-1 0 0 0,1 1-1 0 0,-1-1 1 0 0,0 1 0 0 0,0-1-1 0 0,1 4 1 0 0,8 19 19 0 0,-1 1 0 0 0,-1-1-1 0 0,-1 2 1 0 0,-1-1 0 0 0,-1 1 0 0 0,-2-1 0 0 0,1 50 0 0 0,-6 5 41 0 0,-14 97 0 0 0,7-121-26 0 0,-3 0 0 0 0,-2-1 0 0 0,-41 103 0 0 0,49-144-27 0 0,-1-1-1 0 0,0 0 1 0 0,-1-1 0 0 0,-14 19 0 0 0,19-28 3 0 0,1 0 0 0 0,-1 1 1 0 0,1-1-1 0 0,-1 0 0 0 0,0 0 1 0 0,0-1-1 0 0,0 1 0 0 0,0-1 1 0 0,-1 0-1 0 0,1 1 0 0 0,-1-1 1 0 0,1-1-1 0 0,-1 1 0 0 0,0 0 1 0 0,0-1-1 0 0,1 0 0 0 0,-1 0 1 0 0,0 0-1 0 0,0 0 0 0 0,-6-1 1 0 0,8 0-4 0 0,0-1 1 0 0,0 1-1 0 0,0-1 1 0 0,0 0-1 0 0,0 0 1 0 0,0 1-1 0 0,0-1 1 0 0,1-1-1 0 0,-1 1 1 0 0,0 0-1 0 0,1 0 1 0 0,-1-1-1 0 0,1 1 1 0 0,-1-1-1 0 0,1 1 0 0 0,0-1 1 0 0,0 0-1 0 0,0 1 1 0 0,0-1-1 0 0,0 0 1 0 0,0 0-1 0 0,0 0 1 0 0,0 0-1 0 0,1 1 1 0 0,-1-1-1 0 0,1 0 1 0 0,-1 0-1 0 0,1-1 1 0 0,0 1-1 0 0,0 0 1 0 0,0 0-1 0 0,0 0 1 0 0,0 0-1 0 0,0 0 1 0 0,1 0-1 0 0,-1 0 1 0 0,2-3-1 0 0,0-7-7 0 0,1 0 0 0 0,1 1 0 0 0,0-1 0 0 0,10-20 0 0 0,6-4 3 0 0,2 1 0 0 0,1 1 0 0 0,2 2-1 0 0,53-56 1 0 0,131-100-23 0 0,-1 2 6 0 0,-182 159 39 0 0,-1 0 0 0 0,-2-2 1 0 0,-1 0-1 0 0,-1-2 0 0 0,-2 0 1 0 0,-1-1-1 0 0,-1-1 0 0 0,13-37 1 0 0,-20 19 246 0 0,-10 49-226 0 0,1 0 0 0 0,-1 0 0 0 0,0 0 1 0 0,0 0-1 0 0,0 0 0 0 0,0 0 0 0 0,0 1 0 0 0,0-1 0 0 0,-1 0 1 0 0,1 0-1 0 0,-1 0 0 0 0,1 0 0 0 0,-1 0 0 0 0,0 1 1 0 0,1-1-1 0 0,-1 0 0 0 0,0 1 0 0 0,0-1 0 0 0,0 0 0 0 0,0 1 1 0 0,-1-1-1 0 0,-2-2 0 0 0,2 4-24 0 0,1 0 1 0 0,-1 0-1 0 0,0 0 0 0 0,0 0 0 0 0,0 0 1 0 0,0 0-1 0 0,0 1 0 0 0,1-1 1 0 0,-1 0-1 0 0,0 1 0 0 0,0 0 0 0 0,0-1 1 0 0,1 1-1 0 0,-1 0 0 0 0,0 0 1 0 0,-2 2-1 0 0,-30 19 132 0 0,34-21-145 0 0,-14 10 42 0 0,1 1 0 0 0,0 1 0 0 0,1 0 0 0 0,1 0-1 0 0,0 1 1 0 0,1 1 0 0 0,0 0 0 0 0,1 0 0 0 0,1 1 0 0 0,0 0 0 0 0,1 1 0 0 0,1-1 0 0 0,0 1-1 0 0,2 0 1 0 0,-5 29 0 0 0,7-34-39 0 0,1 1-1 0 0,1-1 1 0 0,0 0-1 0 0,1 1 0 0 0,0-1 1 0 0,0 1-1 0 0,1-1 1 0 0,1 0-1 0 0,0 0 1 0 0,7 15-1 0 0,-6-19-60 0 0,0 1 0 0 0,1 0 0 0 0,0-1 0 0 0,1 0 0 0 0,0 0 0 0 0,0-1 0 0 0,1 1 0 0 0,0-2-1 0 0,0 1 1 0 0,0-1 0 0 0,1 0 0 0 0,0 0 0 0 0,0-1 0 0 0,11 6 0 0 0,41 14-1948 0 0,-41-20-665 0 0,0 0 1 0 0,0 0 0 0 0,21 0-1 0 0,7-2-426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42.6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437 325 244 0 0,'0'-8'499'0'0,"0"1"0"0"0,-1-1 0 0 0,0 1 0 0 0,-1-1 1 0 0,0 1-1 0 0,0 0 0 0 0,0 0 0 0 0,-1-1 0 0 0,0 1 0 0 0,-1 1 0 0 0,1-1 0 0 0,-1 1 1 0 0,-1-1-1 0 0,-4-5 0 0 0,5 8-301 0 0,0 0 0 0 0,1 0 0 0 0,-1 0 0 0 0,0 1 1 0 0,-1 0-1 0 0,1 0 0 0 0,-1 0 0 0 0,1 0 0 0 0,-1 1 0 0 0,0 0 0 0 0,0 0 0 0 0,0 0 1 0 0,0 0-1 0 0,0 1 0 0 0,-1 0 0 0 0,1 0 0 0 0,0 1 0 0 0,-1-1 0 0 0,1 1 1 0 0,-10 1-1 0 0,-6 2 60 0 0,-1 1 0 0 0,1 1 0 0 0,-1 1 0 0 0,2 1 1 0 0,-36 16-1 0 0,47-19-193 0 0,-1 1 1 0 0,1 0-1 0 0,0 1 0 0 0,1 0 1 0 0,-1 0-1 0 0,1 1 1 0 0,0 0-1 0 0,1 0 0 0 0,0 1 1 0 0,0 0-1 0 0,1 0 1 0 0,-1 1-1 0 0,2-1 1 0 0,-7 13-1 0 0,12-20-62 0 0,-1 0 1 0 0,1 0-1 0 0,-1 0 1 0 0,1 0-1 0 0,0 0 1 0 0,-1 0-1 0 0,1 0 1 0 0,0 0-1 0 0,0 0 0 0 0,-1 0 1 0 0,1 0-1 0 0,0 0 1 0 0,0 0-1 0 0,0 0 1 0 0,0 0-1 0 0,1 1 0 0 0,-1-1 1 0 0,0 0-1 0 0,0 0 1 0 0,1 0-1 0 0,-1 0 1 0 0,0 0-1 0 0,1 0 1 0 0,-1 0-1 0 0,1 0 0 0 0,0-1 1 0 0,-1 1-1 0 0,1 0 1 0 0,0 0-1 0 0,0 1 1 0 0,2-1-7 0 0,-1 0 1 0 0,0 0-1 0 0,1 0 1 0 0,-1 0-1 0 0,0 0 1 0 0,1-1-1 0 0,-1 1 1 0 0,1-1 0 0 0,-1 1-1 0 0,1-1 1 0 0,0 0-1 0 0,3 0 1 0 0,6-1-41 0 0,1-1 0 0 0,-1 0 0 0 0,0 0 0 0 0,16-6 0 0 0,3-2-94 0 0,-1-2-1 0 0,-1 0 1 0 0,0-2 0 0 0,0-1-1 0 0,-1-2 1 0 0,45-35 0 0 0,-63 43 93 0 0,17-13-81 0 0,-26 21 91 0 0,-1 3-87 0 0,1 1 111 0 0,0-1 0 0 0,1 1 0 0 0,-1-1 0 0 0,0 1 0 0 0,1-1 0 0 0,-1 0 0 0 0,1 0 0 0 0,0 1 1 0 0,0-1-1 0 0,0 0 0 0 0,0 0 0 0 0,4 2 0 0 0,3-3 14 0 0,-1 0 1 0 0,1-1-1 0 0,0 0 0 0 0,-1-1 1 0 0,1 0-1 0 0,-1 0 1 0 0,1-1-1 0 0,-1 0 0 0 0,0 0 1 0 0,1-1-1 0 0,-1 0 1 0 0,0-1-1 0 0,-1 0 0 0 0,14-8 1 0 0,2-4 111 0 0,0 0 0 0 0,-2-1 1 0 0,25-26-1 0 0,55-58 1915 0 0,-101 101-2016 0 0,0 0-1 0 0,0 0 1 0 0,0 1 0 0 0,0-1 0 0 0,0 0-1 0 0,0 0 1 0 0,0 0 0 0 0,0 0-1 0 0,0 0 1 0 0,1 1 0 0 0,-1-1 0 0 0,0 0-1 0 0,0 0 1 0 0,0 0 0 0 0,0 0-1 0 0,0 0 1 0 0,0 0 0 0 0,0 0 0 0 0,0 1-1 0 0,1-1 1 0 0,-1 0 0 0 0,0 0-1 0 0,0 0 1 0 0,0 0 0 0 0,0 0 0 0 0,0 0-1 0 0,0 0 1 0 0,1 0 0 0 0,-1 0-1 0 0,0 0 1 0 0,0 0 0 0 0,0 0-1 0 0,0 0 1 0 0,0 0 0 0 0,1 0 0 0 0,-1 0-1 0 0,0 0 1 0 0,0 0 0 0 0,0 0-1 0 0,0 0 1 0 0,1 0 0 0 0,-1 0 0 0 0,0 0-1 0 0,0 0 1 0 0,0 0 0 0 0,0 0-1 0 0,0 0 1 0 0,0 0 0 0 0,1-1 0 0 0,-1 1-1 0 0,0 0 1 0 0,0 0 0 0 0,0 0-1 0 0,0 0 1 0 0,0 0 0 0 0,0 0-1 0 0,0 0 1 0 0,0-1 0 0 0,0 1 0 0 0,1 0-1 0 0,-1 0 1 0 0,0 0 0 0 0,0 0-1 0 0,0 0 1 0 0,0-1 0 0 0,0 1 0 0 0,0 0-1 0 0,0 0 1 0 0,-1 20 464 0 0,-10 36-128 0 0,9-47-226 0 0,-49 216 937 0 0,-36 188-68 0 0,78-357-904 0 0,-23 179 250 0 0,30-205-275 0 0,1 0 0 0 0,2 0-1 0 0,1 0 1 0 0,1 0 0 0 0,12 50 0 0 0,-13-72-34 0 0,0 0 0 0 0,1-1 1 0 0,0 1-1 0 0,0 0 1 0 0,1-1-1 0 0,6 10 1 0 0,-10-16-24 0 0,1 0 0 0 0,0 0-1 0 0,0 0 1 0 0,0 0 0 0 0,0 0 0 0 0,0 0 0 0 0,0-1 0 0 0,0 1-1 0 0,0 0 1 0 0,0-1 0 0 0,0 1 0 0 0,0-1 0 0 0,0 1 0 0 0,1-1-1 0 0,-1 1 1 0 0,0-1 0 0 0,0 0 0 0 0,1 0 0 0 0,1 1 0 0 0,-1-2-1 0 0,0 1 1 0 0,0-1 0 0 0,0 1 0 0 0,0-1 0 0 0,0 0-1 0 0,0 1 1 0 0,0-1 0 0 0,0 0 0 0 0,0-1 0 0 0,-1 1 0 0 0,1 0-1 0 0,0 0 1 0 0,-1-1 0 0 0,1 1 0 0 0,2-3 0 0 0,6-9 9 0 0,1 0 0 0 0,-1 0 0 0 0,-1-1 0 0 0,-1 0 0 0 0,0-1 0 0 0,0 0 0 0 0,6-21 0 0 0,-2 2 2 0 0,-2-1 0 0 0,8-48 0 0 0,-15 61-20 0 0,0 0 0 0 0,-2 0 0 0 0,0-1 0 0 0,-2 1 1 0 0,0 0-1 0 0,-8-37 0 0 0,7 48-1 0 0,-1 0 0 0 0,0 0 1 0 0,-1 0-1 0 0,0 1 0 0 0,-1 0 1 0 0,0-1-1 0 0,-1 2 1 0 0,0-1-1 0 0,0 1 0 0 0,-1 0 1 0 0,0 0-1 0 0,-1 1 0 0 0,1 0 1 0 0,-2 0-1 0 0,-8-6 0 0 0,7 8-134 0 0,1 0 0 0 0,-1 1-1 0 0,0 0 1 0 0,-1 0 0 0 0,-18-4-1 0 0,27 8 11 0 0,-1 0 0 0 0,1 1 0 0 0,-1 0 0 0 0,1-1 0 0 0,-1 1 0 0 0,1 0 0 0 0,-1 0 0 0 0,1 0 0 0 0,-1 1 0 0 0,1-1 0 0 0,0 0 0 0 0,-1 1 0 0 0,-4 1 0 0 0,6-1 7 0 0,0 0 0 0 0,0 0 0 0 0,0 0 0 0 0,-1 0 0 0 0,1 0-1 0 0,0 0 1 0 0,1 1 0 0 0,-1-1 0 0 0,0 0 0 0 0,0 0 0 0 0,0 1 0 0 0,1-1 0 0 0,-1 1-1 0 0,1-1 1 0 0,-1 0 0 0 0,1 1 0 0 0,0-1 0 0 0,-1 1 0 0 0,1-1 0 0 0,0 1 0 0 0,0-1 0 0 0,0 1-1 0 0,0-1 1 0 0,0 1 0 0 0,1 1 0 0 0,-1 2-620 0 0,1-1 0 0 0,0 0 0 0 0,0 0 0 0 0,0 0 0 0 0,0 0 0 0 0,1 0 0 0 0,0-1 0 0 0,0 1 0 0 0,0 0 0 0 0,0-1 0 0 0,4 6 0 0 0,11 11-1507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43.8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109 528 272 0 0,'16'-49'4105'0'0,"-10"18"1396"0"0,6 162-2795 0 0,-12-97-2447 0 0,1 3-1 0 0,-2 0 0 0 0,-2-1 1 0 0,-8 46-1 0 0,6-57-157 0 0,0-9 41 0 0,2 1 1 0 0,0 0-1 0 0,-1 19 0 0 0,-13-65 7 0 0,-51-339 353 0 0,59 327-408 0 0,3 0-1 0 0,0 0 0 0 0,3-1 0 0 0,3-68 0 0 0,2 95-47 0 0,0 0-1 0 0,0-1 1 0 0,2 2-1 0 0,0-1 1 0 0,0 0-1 0 0,2 1 1 0 0,6-14-1 0 0,-7 20-11 0 0,-1 0-1 0 0,2 0 0 0 0,-1 1 0 0 0,1 0 0 0 0,0 0 1 0 0,0 0-1 0 0,1 1 0 0 0,0 0 0 0 0,0 0 0 0 0,0 1 0 0 0,1-1 1 0 0,13-6-1 0 0,-11 8-17 0 0,0 1 0 0 0,0 0 0 0 0,1 0 0 0 0,-1 1 1 0 0,1 1-1 0 0,-1 0 0 0 0,1 0 0 0 0,-1 1 0 0 0,1 0 0 0 0,-1 1 1 0 0,1 0-1 0 0,-1 0 0 0 0,1 1 0 0 0,-1 1 0 0 0,0 0 0 0 0,0 0 0 0 0,0 1 1 0 0,12 6-1 0 0,-17-7-12 0 0,1-1-1 0 0,-1 1 1 0 0,0 0 0 0 0,0 1 0 0 0,0-1 0 0 0,0 1 0 0 0,-1 0-1 0 0,0 0 1 0 0,1 1 0 0 0,-1-1 0 0 0,-1 1 0 0 0,1 0 0 0 0,-1 0-1 0 0,0 0 1 0 0,0 1 0 0 0,0-1 0 0 0,-1 1 0 0 0,0-1 0 0 0,0 1-1 0 0,0 0 1 0 0,-1 0 0 0 0,0 0 0 0 0,0 0 0 0 0,0 0 0 0 0,-1 0-1 0 0,0 0 1 0 0,0 0 0 0 0,0 0 0 0 0,-1 0 0 0 0,0 0 0 0 0,0 0-1 0 0,-4 11 1 0 0,-8 11 2 0 0,0 0 1 0 0,-2 0-1 0 0,-1-2 0 0 0,-1 0 1 0 0,-1-1-1 0 0,-37 39 0 0 0,23-26-10 0 0,-42 63 0 0 0,72-97 5 0 0,-1-1 0 0 0,1 1 0 0 0,0 0 0 0 0,0-1 0 0 0,1 1 1 0 0,-1 0-1 0 0,1 0 0 0 0,0 0 0 0 0,0 0 0 0 0,0 1 0 0 0,1-1 1 0 0,-1 0-1 0 0,1 0 0 0 0,0 0 0 0 0,0 1 0 0 0,0-1 0 0 0,1 0 1 0 0,-1 0-1 0 0,1 0 0 0 0,0 0 0 0 0,1 0 0 0 0,-1 0 0 0 0,1 0 1 0 0,-1 0-1 0 0,1 0 0 0 0,0 0 0 0 0,1-1 0 0 0,4 7 0 0 0,-1-4 2 0 0,0-1-1 0 0,0 1 1 0 0,0-1-1 0 0,1 0 1 0 0,0-1-1 0 0,0 0 1 0 0,0 0-1 0 0,1 0 1 0 0,-1-1-1 0 0,1 0 1 0 0,0-1-1 0 0,0 1 1 0 0,16 1-1 0 0,-3-2 4 0 0,1 0 1 0 0,-1-2-1 0 0,0-1 0 0 0,0 0 0 0 0,0-1 0 0 0,0-2 0 0 0,0 0 1 0 0,0-1-1 0 0,31-13 0 0 0,-40 14-2 0 0,0-1-1 0 0,0-1 1 0 0,-1 1 0 0 0,0-2 0 0 0,0 0-1 0 0,0 0 1 0 0,-1-1 0 0 0,0 0 0 0 0,-1-1-1 0 0,0 0 1 0 0,0 0 0 0 0,-1-1 0 0 0,0 0 0 0 0,-1-1-1 0 0,0 1 1 0 0,0-2 0 0 0,5-12 0 0 0,-11 21-7 0 0,1-1 0 0 0,-1 0 0 0 0,0 0 0 0 0,0-1 0 0 0,0 1 0 0 0,-1 0 0 0 0,1 0 0 0 0,-1 0 0 0 0,0-1 0 0 0,0 1 0 0 0,-1 0 0 0 0,1 0 0 0 0,-1 0 0 0 0,0 0 0 0 0,0-1 0 0 0,0 1 0 0 0,0 0 0 0 0,-1 1 0 0 0,0-1 0 0 0,0 0 0 0 0,0 0 0 0 0,0 1 0 0 0,-3-4 0 0 0,1 3-8 0 0,-1-1 1 0 0,1 1 0 0 0,-1 1-1 0 0,0-1 1 0 0,0 1 0 0 0,0 0 0 0 0,0 0-1 0 0,0 0 1 0 0,-1 1 0 0 0,1-1-1 0 0,-1 1 1 0 0,0 1 0 0 0,0-1-1 0 0,1 1 1 0 0,-12-1 0 0 0,4 0-134 0 0,1 1 1 0 0,-1 1-1 0 0,0 0 0 0 0,1 0 0 0 0,-1 1 1 0 0,0 1-1 0 0,1 0 0 0 0,-1 0 1 0 0,1 1-1 0 0,0 1 0 0 0,-18 8 1 0 0,30-12 108 0 0,-1 0-1 0 0,1 0 1 0 0,-1 0 0 0 0,1 1 0 0 0,-1-1 0 0 0,0 0 0 0 0,1 0 0 0 0,-1 1 0 0 0,1-1 0 0 0,-1 0-1 0 0,1 1 1 0 0,-1-1 0 0 0,1 0 0 0 0,0 1 0 0 0,-1-1 0 0 0,1 1 0 0 0,-1-1 0 0 0,1 1-1 0 0,0-1 1 0 0,-1 1 0 0 0,1-1 0 0 0,0 1 0 0 0,0-1 0 0 0,0 1 0 0 0,-1 0 0 0 0,1-1 0 0 0,0 1-1 0 0,0-1 1 0 0,0 1 0 0 0,0 0 0 0 0,0-1 0 0 0,0 1 0 0 0,0-1 0 0 0,0 1 0 0 0,0 0-1 0 0,20 12-737 0 0,31-4 8 0 0,-34-11 586 0 0,28 2-263 0 0,-43 0 431 0 0,1 1-1 0 0,-1 0 0 0 0,0 0 1 0 0,0-1-1 0 0,1 1 1 0 0,-1 1-1 0 0,0-1 1 0 0,0 0-1 0 0,0 1 0 0 0,0-1 1 0 0,0 1-1 0 0,-1-1 1 0 0,1 1-1 0 0,0 0 1 0 0,-1-1-1 0 0,3 5 0 0 0,2 2 0 0 0,0 0 0 0 0,0 0 0 0 0,1 0 0 0 0,1 0-1 0 0,-1-1 1 0 0,1-1 0 0 0,16 12 0 0 0,-20-16 14 0 0,-1 0-1 0 0,1 0 1 0 0,-1-1 0 0 0,1 1-1 0 0,0-1 1 0 0,0 0 0 0 0,0 0 0 0 0,0 0-1 0 0,0-1 1 0 0,0 1 0 0 0,0-1-1 0 0,0 0 1 0 0,0 0 0 0 0,0 0-1 0 0,0-1 1 0 0,0 1 0 0 0,0-1 0 0 0,0 0-1 0 0,-1 0 1 0 0,1 0 0 0 0,0-1-1 0 0,0 0 1 0 0,3-1 0 0 0,12-10 61 0 0,0 0 0 0 0,-1-1 0 0 0,-1-1 0 0 0,0-1 0 0 0,-1 0 0 0 0,0-1 0 0 0,-1-1 0 0 0,-2 0 0 0 0,14-22 0 0 0,9-22 570 0 0,44-104 0 0 0,-64 116 165 0 0,6-12 761 0 0,-47 177-446 0 0,11-63-939 0 0,-12 100-1 0 0,24-136-154 0 0,1-1 0 0 0,1 1-1 0 0,0-1 1 0 0,1 1 0 0 0,1-1-1 0 0,0 1 1 0 0,1-1 0 0 0,1 0 0 0 0,0 0-1 0 0,1 0 1 0 0,9 18 0 0 0,-10-26-11 0 0,0-1 1 0 0,0-1-1 0 0,0 1 1 0 0,1-1-1 0 0,0 1 1 0 0,0-1-1 0 0,0 0 1 0 0,0-1-1 0 0,1 0 1 0 0,0 0-1 0 0,0 0 1 0 0,0 0-1 0 0,1-1 1 0 0,-1 0-1 0 0,1 0 1 0 0,0-1-1 0 0,-1 0 1 0 0,1 0-1 0 0,0 0 1 0 0,0-1-1 0 0,0 0 1 0 0,1-1-1 0 0,-1 0 1 0 0,0 0-1 0 0,0 0 0 0 0,0-1 1 0 0,13-2-1 0 0,-4-1 6 0 0,0 0 0 0 0,0 0 0 0 0,0-2-1 0 0,0 0 1 0 0,-1-1 0 0 0,0 0-1 0 0,0-1 1 0 0,-1-1 0 0 0,0 0 0 0 0,23-21-1 0 0,-25 19 0 0 0,9-8 14 0 0,38-45 0 0 0,-54 58-10 0 0,-1 0 0 0 0,0 0 0 0 0,0 0 0 0 0,0-1 0 0 0,-1 0 1 0 0,0 1-1 0 0,0-1 0 0 0,-1 0 0 0 0,0-1 0 0 0,0 1 0 0 0,0 0 0 0 0,0-15 0 0 0,-2 21-5 0 0,1-1 1 0 0,-1 1-1 0 0,0 0 1 0 0,0 0-1 0 0,0 0 1 0 0,0 0-1 0 0,0-1 0 0 0,0 1 1 0 0,-1 0-1 0 0,1 0 1 0 0,0 0-1 0 0,0 0 0 0 0,-1 0 1 0 0,1 0-1 0 0,-1 0 1 0 0,1-1-1 0 0,-1 1 1 0 0,0 0-1 0 0,1 1 0 0 0,-1-1 1 0 0,0 0-1 0 0,1 0 1 0 0,-1 0-1 0 0,0 0 1 0 0,0 0-1 0 0,0 1 0 0 0,0-1 1 0 0,-1 0-1 0 0,0 1-2 0 0,0-1-1 0 0,0 1 1 0 0,0 1-1 0 0,1-1 0 0 0,-1 0 1 0 0,0 0-1 0 0,0 1 1 0 0,1-1-1 0 0,-1 1 1 0 0,0-1-1 0 0,0 1 0 0 0,1 0 1 0 0,-1 0-1 0 0,1-1 1 0 0,-4 3-1 0 0,-3 3 11 0 0,0 0 0 0 0,0 0-1 0 0,1 1 1 0 0,0 0 0 0 0,-10 12-1 0 0,11-9 0 0 0,-1 0-1 0 0,1 1 0 0 0,1 0 1 0 0,-1 0-1 0 0,2 0 0 0 0,0 0 1 0 0,0 1-1 0 0,1 0 0 0 0,1 0 1 0 0,0 0-1 0 0,0 0 0 0 0,1 0 1 0 0,1 18-1 0 0,1-22-50 0 0,0 0 0 0 0,0 0 0 0 0,1 1-1 0 0,0-1 1 0 0,1 0 0 0 0,0-1 0 0 0,0 1 0 0 0,0 0 0 0 0,1-1 0 0 0,0 0 0 0 0,1 0 0 0 0,0 0 0 0 0,0 0 0 0 0,0-1 0 0 0,1 0-1 0 0,0 0 1 0 0,0-1 0 0 0,0 1 0 0 0,1-1 0 0 0,11 7 0 0 0,-1-2-576 0 0,1-1 0 0 0,0 0 0 0 0,0-2 1 0 0,20 6-1 0 0,-27-10-1097 0 0,1 0 0 0 0,-1-1 0 0 0,1-1 0 0 0,22 1 0 0 0,-7-5-670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44.1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97 300 0 0,'-10'-13'1240'0'0,"8"2"-136"0"0,4 4-104 0 0,4 0-168 0 0,12-3-252 0 0,24 1-264 0 0,1 0-260 0 0,9 0-248 0 0,-1 2-1556 0 0,0 0 580 0 0,1-1 392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44.7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 77 592 0 0,'-21'5'1254'0'0,"-16"7"2814"0"0,37-12-4044 0 0,0 0 0 0 0,0 0 0 0 0,0 0 0 0 0,0 0-1 0 0,0 0 1 0 0,0 0 0 0 0,0 0 0 0 0,0 0 0 0 0,1 0 0 0 0,-1 0 0 0 0,0 0 0 0 0,0 0 0 0 0,0 0-1 0 0,0 0 1 0 0,0 0 0 0 0,0 0 0 0 0,0 0 0 0 0,0 0 0 0 0,0 0 0 0 0,1 0 0 0 0,-1 0 0 0 0,0 1 0 0 0,0-1-1 0 0,0 0 1 0 0,0 0 0 0 0,0 0 0 0 0,0 0 0 0 0,0 0 0 0 0,0 0 0 0 0,0 0 0 0 0,0 0 0 0 0,0 0-1 0 0,0 1 1 0 0,0-1 0 0 0,0 0 0 0 0,0 0 0 0 0,0 0 0 0 0,0 0 0 0 0,0 0 0 0 0,0 0 0 0 0,0 0-1 0 0,0 0 1 0 0,0 1 0 0 0,0-1 0 0 0,0 0 0 0 0,0 0 0 0 0,0 0 0 0 0,0 0 0 0 0,0 0 0 0 0,0 0 0 0 0,0 0-1 0 0,0 0 1 0 0,0 0 0 0 0,0 1 0 0 0,0-1 0 0 0,0 0 0 0 0,0 0 0 0 0,-1 0 0 0 0,1 0 0 0 0,0 0-1 0 0,0 0 1 0 0,0 0 0 0 0,0 0 0 0 0,0 0 0 0 0,0 0 0 0 0,26 3 384 0 0,85-3 866 0 0,111-14-1 0 0,-91 3-765 0 0,1603-24 2680 0 0,523 103-450 0 0,-1306-70-1253 0 0,-844-6-557 0 0,0-4 0 0 0,153-38 0 0 0,-218 38-530 0 0,-24 6-574 0 0,0 1 0 0 0,0 0 0 0 0,1 2 0 0 0,28-3 0 0 0,-37 9-2254 0 0,-9-3-890 0 0,0 1-3461 0 0,-1-1 6754 0 0,0 0-2826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46.0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126 62 424 0 0,'-15'-36'4223'0'0,"5"11"2322"0"0,7 26-4505 0 0,2 15-1957 0 0,1 59 1066 0 0,-3 1-1 0 0,-19 114 1 0 0,9-123-921 0 0,-41 258-2152 0 0,53-314 1788 0 0,-3 38-2025 0 0,4-45 1543 0 0,0-1 0 0 0,0 1 0 0 0,1 0 0 0 0,-1-1 1 0 0,1 1-1 0 0,0 0 0 0 0,0-1 0 0 0,0 1 0 0 0,0-1 0 0 0,2 4 0 0 0,5 0-1481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46.5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461 222 176 0 0,'0'-13'582'0'0,"-1"1"-1"0"0,-1 0 1 0 0,0 1-1 0 0,-1-1 1 0 0,0 0 0 0 0,-1 0-1 0 0,0 1 1 0 0,-1 0-1 0 0,0 0 1 0 0,0 0 0 0 0,-1 1-1 0 0,-1 0 1 0 0,0 0 0 0 0,0 0-1 0 0,-1 1 1 0 0,0 0-1 0 0,-18-15 1 0 0,20 22-479 0 0,1 0 0 0 0,0 0 0 0 0,-1 1 0 0 0,1-1 1 0 0,-1 1-1 0 0,0 0 0 0 0,1 1 0 0 0,-1-1 0 0 0,0 1 0 0 0,1 0 0 0 0,-1 1 0 0 0,0-1 1 0 0,1 1-1 0 0,-1 0 0 0 0,0 1 0 0 0,1-1 0 0 0,0 1 0 0 0,-1 0 0 0 0,1 0 0 0 0,0 1 0 0 0,0 0 1 0 0,-5 3-1 0 0,-15 10 119 0 0,0 0 1 0 0,-40 36-1 0 0,53-44-187 0 0,2 1 0 0 0,-1 0-1 0 0,1 1 1 0 0,0 0 0 0 0,1 1 0 0 0,1 0-1 0 0,0 0 1 0 0,0 1 0 0 0,1 0 0 0 0,-8 18 0 0 0,14-29-39 0 0,1 0 1 0 0,-1 0-1 0 0,1 0 1 0 0,0 0 0 0 0,-1 0-1 0 0,1 0 1 0 0,0 0 0 0 0,0 0-1 0 0,0 0 1 0 0,0 1-1 0 0,0-1 1 0 0,0 0 0 0 0,0 0-1 0 0,0 0 1 0 0,0 0 0 0 0,1 0-1 0 0,-1 0 1 0 0,0 0-1 0 0,1 0 1 0 0,-1 0 0 0 0,1 0-1 0 0,-1 0 1 0 0,1-1 0 0 0,-1 1-1 0 0,1 0 1 0 0,-1 0 0 0 0,1 0-1 0 0,0 0 1 0 0,0-1-1 0 0,1 2 1 0 0,0-1-2 0 0,1 0-1 0 0,-1 0 1 0 0,1 0 0 0 0,0 0-1 0 0,-1-1 1 0 0,1 1 0 0 0,0-1 0 0 0,0 0-1 0 0,-1 0 1 0 0,1 0 0 0 0,4-1-1 0 0,9-1-7 0 0,-1-1-1 0 0,0 0 1 0 0,17-7-1 0 0,-12 1 116 0 0,1-1 0 0 0,-2 0 0 0 0,1-1 0 0 0,-1-1 0 0 0,-1-1 0 0 0,0-1 0 0 0,-1-1 0 0 0,-1 0-1 0 0,0-1 1 0 0,21-27 0 0 0,-37 43-95 0 0,0-1-1 0 0,0 1 1 0 0,0 0-1 0 0,0 0 1 0 0,0 0-1 0 0,0 0 1 0 0,0 0-1 0 0,0 0 1 0 0,0 0-1 0 0,0 0 1 0 0,0 0-1 0 0,1-1 1 0 0,-1 1-1 0 0,0 0 1 0 0,0 0-1 0 0,0 0 1 0 0,0 0-1 0 0,0 0 1 0 0,0 0-1 0 0,0 0 1 0 0,0 0-1 0 0,0 0 1 0 0,1 0-1 0 0,-1 0 1 0 0,0 0-1 0 0,0 0 1 0 0,0 0-1 0 0,0 0 1 0 0,0 0-1 0 0,0 0 1 0 0,0 0-1 0 0,1 0 1 0 0,-1 0-1 0 0,0 0 1 0 0,0 0-1 0 0,0 0 1 0 0,0 0-1 0 0,0 0 1 0 0,0 0-1 0 0,0 0 1 0 0,0 0-1 0 0,1 0 1 0 0,-1 0-1 0 0,0 0 1 0 0,0 0-1 0 0,0 0 1 0 0,0 1-1 0 0,0-1 1 0 0,0 0-1 0 0,0 0 1 0 0,0 0-1 0 0,0 0 1 0 0,0 0-1 0 0,0 0 1 0 0,0 0-1 0 0,1 0 1 0 0,-1 0-1 0 0,0 1 1 0 0,0-1-1 0 0,0 0 1 0 0,0 0-1 0 0,0 0 1 0 0,2 13 130 0 0,-1 17 9 0 0,-26 176 396 0 0,1-13-457 0 0,17-122-346 0 0,3-45-304 0 0,1-1 0 0 0,1 1 0 0 0,2-1 0 0 0,0 1 1 0 0,2-1-1 0 0,8 48 0 0 0,-9-70 23 0 0,0 0 0 0 0,0 1 0 0 0,1-1 0 0 0,-1 0 0 0 0,1 0 0 0 0,-1 0 0 0 0,1 0 0 0 0,0 0 0 0 0,0 0 0 0 0,1-1 0 0 0,-1 1 0 0 0,5 3 0 0 0,6-1-1226 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47.0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443 318 352 0 0,'6'-13'414'0'0,"-2"-1"0"0"0,1 1 0 0 0,-2-1 0 0 0,0 1 0 0 0,0-1 0 0 0,-2 0 0 0 0,1 0 0 0 0,-2-1 0 0 0,0 1 0 0 0,-1 0 1 0 0,0 0-1 0 0,-4-17 0 0 0,4 25-257 0 0,-1 0 0 0 0,1 0 0 0 0,-1 0 0 0 0,-1 0 0 0 0,1 0 0 0 0,-1 0 0 0 0,0 1 0 0 0,0-1 0 0 0,-1 1 0 0 0,1 0 0 0 0,-1 0-1 0 0,-1 0 1 0 0,1 1 0 0 0,0-1 0 0 0,-1 1 0 0 0,0 0 0 0 0,0 0 0 0 0,0 1 0 0 0,-1-1 0 0 0,1 1 0 0 0,-1 1 0 0 0,0-1 0 0 0,0 1 0 0 0,0 0 0 0 0,0 0 0 0 0,0 0 0 0 0,0 1 0 0 0,-1 0 0 0 0,-7 0 0 0 0,-2 1-16 0 0,1 0 0 0 0,0 2-1 0 0,-1 0 1 0 0,1 0 0 0 0,0 2-1 0 0,0 0 1 0 0,1 0 0 0 0,-1 2-1 0 0,1 0 1 0 0,0 0 0 0 0,0 1 0 0 0,1 1-1 0 0,0 0 1 0 0,-23 19 0 0 0,28-19-77 0 0,0-1 0 0 0,0 1 1 0 0,1 0-1 0 0,0 1 0 0 0,0 0 1 0 0,1 0-1 0 0,1 0 1 0 0,-1 1-1 0 0,-6 16 0 0 0,10-19-29 0 0,0 1-1 0 0,0 0 0 0 0,0-1 0 0 0,1 1 1 0 0,0 0-1 0 0,0 0 0 0 0,1 0 1 0 0,0 0-1 0 0,1 0 0 0 0,0 0 0 0 0,0 0 1 0 0,0-1-1 0 0,1 1 0 0 0,3 9 1 0 0,1-4-2 0 0,0-1 1 0 0,1 1-1 0 0,0-1 0 0 0,0-1 1 0 0,1 1-1 0 0,1-1 1 0 0,0-1-1 0 0,1 1 1 0 0,0-2-1 0 0,0 1 1 0 0,14 8-1 0 0,18 12 64 0 0,78 39 0 0 0,-59-35-24 0 0,-29-17-27 0 0,-24-14-32 0 0,1 1 0 0 0,-1 0 0 0 0,0 1 0 0 0,0 0 1 0 0,0 0-1 0 0,-1 1 0 0 0,0 0 0 0 0,0 0 0 0 0,0 1 0 0 0,-1 0 0 0 0,10 13 0 0 0,-15-17-1 0 0,0-1 1 0 0,-1 1-1 0 0,1 0 1 0 0,-1-1-1 0 0,1 1 1 0 0,-1 0-1 0 0,0 0 1 0 0,0-1-1 0 0,-1 1 1 0 0,1 0-1 0 0,-1-1 1 0 0,1 1-1 0 0,-1 0 0 0 0,0-1 1 0 0,0 1-1 0 0,0-1 1 0 0,0 1-1 0 0,0-1 1 0 0,0 1-1 0 0,-1-1 1 0 0,1 0-1 0 0,-1 0 1 0 0,0 1-1 0 0,0-1 0 0 0,0 0 1 0 0,0-1-1 0 0,0 1 1 0 0,-3 2-1 0 0,-6 5 33 0 0,-1 0 0 0 0,0 0-1 0 0,-24 12 1 0 0,22-13 38 0 0,-1-1 0 0 0,0-1 0 0 0,0 0 0 0 0,-1-1 0 0 0,1 0 1 0 0,-1-2-1 0 0,0 0 0 0 0,0 0 0 0 0,0-2 0 0 0,-1 0 0 0 0,1 0 0 0 0,0-2 1 0 0,-1 0-1 0 0,-30-7 0 0 0,43 7-50 0 0,1 0 0 0 0,-1 0 0 0 0,1 0 0 0 0,0-1 0 0 0,-1 0 0 0 0,1 0-1 0 0,0 0 1 0 0,0 0 0 0 0,0 0 0 0 0,0 0 0 0 0,1-1 0 0 0,-1 0 0 0 0,1 1 0 0 0,-1-1 0 0 0,1 0 0 0 0,0 0 0 0 0,0 0 0 0 0,-2-5 0 0 0,2 3-7 0 0,1 0 1 0 0,-1-1 0 0 0,1 1-1 0 0,0 0 1 0 0,1-1-1 0 0,-1 1 1 0 0,1 0-1 0 0,0-1 1 0 0,1 1-1 0 0,-1 0 1 0 0,2-8 0 0 0,2-2-8 0 0,0 1 1 0 0,1 0 0 0 0,0 0 0 0 0,1 0 0 0 0,1 1 0 0 0,0 0 0 0 0,1 0-1 0 0,12-15 1 0 0,10-5-553 0 0,2 2 0 0 0,1 1-1 0 0,1 1 1 0 0,72-45 0 0 0,-11 7-8498 0 0,-76 56 6951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47.4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149 1 268 0 0,'-14'12'5800'0'0,"-43"39"-3999"0"0,50-44-1567 0 0,0 1-1 0 0,0 0 1 0 0,0 1 0 0 0,1 0-1 0 0,0 0 1 0 0,1 0-1 0 0,0 0 1 0 0,0 1-1 0 0,-4 14 1 0 0,8-19-168 0 0,0 0 0 0 0,0 0 0 0 0,0 0 0 0 0,1 1 0 0 0,0-1 0 0 0,0 0 0 0 0,0 0 0 0 0,0 0 0 0 0,1 0 1 0 0,0 0-1 0 0,0 0 0 0 0,1 0 0 0 0,-1 0 0 0 0,1 0 0 0 0,0 0 0 0 0,0-1 0 0 0,1 1 0 0 0,-1-1 0 0 0,1 1 0 0 0,0-1 0 0 0,4 5 0 0 0,7 6 92 0 0,0-1-1 0 0,1 0 0 0 0,1-1 0 0 0,0-1 0 0 0,26 15 1 0 0,96 47 761 0 0,-78-45-442 0 0,-59-28-464 0 0,0-1 0 0 0,0 0-1 0 0,0 1 1 0 0,0-1 0 0 0,0 1 0 0 0,0-1 0 0 0,0 1 0 0 0,0-1 0 0 0,0 1-1 0 0,0 0 1 0 0,-1 0 0 0 0,1-1 0 0 0,0 1 0 0 0,-1 0 0 0 0,1 0-1 0 0,0 0 1 0 0,-1 0 0 0 0,1-1 0 0 0,-1 1 0 0 0,1 0 0 0 0,-1 0 0 0 0,1 0-1 0 0,-1 0 1 0 0,0 0 0 0 0,0 1 0 0 0,1-1 0 0 0,-1 0 0 0 0,0 0-1 0 0,0 0 1 0 0,0 0 0 0 0,0 1 0 0 0,-1 1 5 0 0,0-1 1 0 0,-1 0-1 0 0,1 0 0 0 0,0 0 1 0 0,-1 0-1 0 0,1 0 0 0 0,-1 0 1 0 0,0 0-1 0 0,0 0 1 0 0,0-1-1 0 0,0 1 0 0 0,-4 2 1 0 0,-6 4-8 0 0,0-1 0 0 0,-1-1 0 0 0,-24 9 0 0 0,22-10-325 0 0,1-2 1 0 0,-1 1-1 0 0,0-2 0 0 0,-1 0 0 0 0,1-1 1 0 0,0 0-1 0 0,-24-3 0 0 0,27 0-641 0 0,1 0-1 0 0,-1 0 1 0 0,1-1-1 0 0,0-1 1 0 0,0 1-1 0 0,-14-8 1 0 0,-13-10-979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47.8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0 163 1012 0 0,'24'-20'976'0'0,"2"0"-104"0"0,1 6-72 0 0,11-4-72 0 0,3 4-84 0 0,1 0-67 0 0,0 3-57 0 0,5-1-108 0 0,1 3-208 0 0,-3 2-272 0 0,5 0-344 0 0,-5 1-1677 0 0,5-1 697 0 0,-1 4 464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48.4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1 601 340 0 0,'0'0'779'0'0,"0"0"-66"0"0,0 0-75 0 0,0 0-62 0 0,0 0-54 0 0,0 0-30 0 0,5-1-20 0 0,450-39 4408 0 0,58-4-2906 0 0,-8 11-387 0 0,768-10 1528 0 0,-1101 32-1710 0 0,337-66-1 0 0,-290 34-789 0 0,290-20 0 0 0,-416 57-548 0 0,1349-77 782 0 0,-1341 79-726 0 0,531-43 930 0 0,-598 42-930 0 0,-12 4 182 0 0,-1-2 0 0 0,0-1 0 0 0,0-1 1 0 0,-1 0-1 0 0,1-2 0 0 0,35-16 0 0 0,-55 22-546 0 0,8-27-5223 0 0,-5 13-5004 0 0,1 7 7547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48.8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47 1016 0 0,'52'-47'7151'0'0,"-42"56"-6089"0"0,-9-8-967 0 0,0 0 1 0 0,1 0-1 0 0,-1 0 0 0 0,0 1 1 0 0,0-1-1 0 0,0 0 0 0 0,0 1 0 0 0,0-1 1 0 0,0 0-1 0 0,0 1 0 0 0,0-1 1 0 0,0 1-1 0 0,-1 0 0 0 0,1-1 1 0 0,0 1-1 0 0,-1-1 0 0 0,0 1 0 0 0,1 2 1 0 0,5 41 958 0 0,-3 1 1 0 0,-2 52-1 0 0,-1-68-702 0 0,3 392 2175 0 0,-1-343-2675 0 0,0 41-1220 0 0,2-40-5399 0 0,-1-68 3831 0 0,1-2 873 0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49.3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448 346 784 0 0,'-9'-160'6539'0'0,"6"137"-5593"0"0,-1 0 0 0 0,-1 0 0 0 0,-1 0 0 0 0,-17-39 0 0 0,22 60-885 0 0,0 0-1 0 0,0 0 1 0 0,0 0-1 0 0,0 0 1 0 0,0 0 0 0 0,-1 1-1 0 0,1-1 1 0 0,-1 0-1 0 0,1 1 1 0 0,-1 0-1 0 0,0-1 1 0 0,0 1-1 0 0,1 0 1 0 0,-1-1 0 0 0,0 1-1 0 0,0 0 1 0 0,0 1-1 0 0,0-1 1 0 0,0 0-1 0 0,-3 0 1 0 0,0 0 2 0 0,0 1 0 0 0,1-1 0 0 0,-1 1 0 0 0,0 1 0 0 0,0-1-1 0 0,1 1 1 0 0,-1-1 0 0 0,1 1 0 0 0,-7 2 0 0 0,-5 3 44 0 0,1 1 0 0 0,0 0-1 0 0,0 1 1 0 0,-21 14 0 0 0,10-3 1 0 0,0 0-1 0 0,1 2 1 0 0,-28 30-1 0 0,44-41-89 0 0,0 0 0 0 0,1 0 0 0 0,0 1 1 0 0,1 0-1 0 0,0 0 0 0 0,1 1 0 0 0,0 0 0 0 0,1 0 0 0 0,0 0 0 0 0,-5 25 0 0 0,9-35-17 0 0,1 1 0 0 0,0-1 0 0 0,0 1 0 0 0,0 0 0 0 0,0-1 0 0 0,0 1 1 0 0,0 0-1 0 0,1-1 0 0 0,-1 1 0 0 0,1-1 0 0 0,0 1 0 0 0,-1-1 0 0 0,1 1 0 0 0,0-1 0 0 0,1 0 1 0 0,-1 1-1 0 0,0-1 0 0 0,1 0 0 0 0,-1 0 0 0 0,3 3 0 0 0,0-2 1 0 0,1 1 0 0 0,-1 0 0 0 0,1-1-1 0 0,-1 0 1 0 0,1 0 0 0 0,0-1 0 0 0,0 1-1 0 0,1-1 1 0 0,5 2 0 0 0,4 0 7 0 0,0 0-1 0 0,1-1 1 0 0,-1-1-1 0 0,1 0 1 0 0,30-1-1 0 0,-30-3 15 0 0,-1 0-1 0 0,0-1 0 0 0,0 0 1 0 0,0-1-1 0 0,-1-1 1 0 0,1-1-1 0 0,-1 0 0 0 0,0 0 1 0 0,-1-1-1 0 0,1-1 0 0 0,-2-1 1 0 0,1 0-1 0 0,-1 0 0 0 0,14-15 1 0 0,-11 10 579 0 0,-11 10-31 0 0,-6 8-87 0 0,-10 26-358 0 0,-17 62-441 0 0,4 1 0 0 0,3 1 1 0 0,-14 156-1 0 0,35-215-1695 0 0,9-1-5618 0 0,0-25 5365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49.8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471 287 152 0 0,'6'-22'764'0'0,"-1"-1"-1"0"0,-2 0 1 0 0,0 0 0 0 0,-1 0-1 0 0,-1-1 1 0 0,-1 1 0 0 0,-4-25-1 0 0,4 44-636 0 0,-1 1-1 0 0,0-1 0 0 0,0 1 0 0 0,0-1 1 0 0,0 1-1 0 0,-1-1 0 0 0,1 1 1 0 0,-1 0-1 0 0,0 0 0 0 0,0 0 0 0 0,0 0 1 0 0,0 0-1 0 0,-1 0 0 0 0,1 1 1 0 0,-1-1-1 0 0,0 1 0 0 0,1 0 1 0 0,-1-1-1 0 0,-5-2 0 0 0,2 3 3 0 0,0-1 1 0 0,0 1-1 0 0,0 0 0 0 0,-1 1 1 0 0,1-1-1 0 0,0 1 0 0 0,-1 1 1 0 0,1-1-1 0 0,-1 1 0 0 0,-7 1 0 0 0,-7 1 74 0 0,1 1-1 0 0,0 1 1 0 0,0 1-1 0 0,0 0 1 0 0,-35 16-1 0 0,38-13-87 0 0,0 0 0 0 0,1 1-1 0 0,0 1 1 0 0,1 1 0 0 0,0 0-1 0 0,0 1 1 0 0,1 0 0 0 0,1 1-1 0 0,-21 26 1 0 0,29-32-79 0 0,0 0-1 0 0,1 0 1 0 0,0 0-1 0 0,0 1 1 0 0,1-1 0 0 0,0 1-1 0 0,0 0 1 0 0,1 0-1 0 0,0 0 1 0 0,0 1 0 0 0,1-1-1 0 0,0 0 1 0 0,0 1-1 0 0,1-1 1 0 0,0 1-1 0 0,1-1 1 0 0,0 0 0 0 0,0 1-1 0 0,1-1 1 0 0,-1 0-1 0 0,2 0 1 0 0,0 0 0 0 0,6 15-1 0 0,-2-11-6 0 0,1 0-1 0 0,-1 0 1 0 0,2-1-1 0 0,-1 0 1 0 0,2-1-1 0 0,-1 0 1 0 0,1 0-1 0 0,13 9 1 0 0,97 61 117 0 0,-87-60-119 0 0,-21-12-15 0 0,22 13 28 0 0,46 37 0 0 0,-72-51-33 0 0,0 0 0 0 0,0 1 0 0 0,-1 0 0 0 0,0 0 0 0 0,0 1 0 0 0,-1-1 0 0 0,0 2 0 0 0,-1-1-1 0 0,0 0 1 0 0,7 17 0 0 0,-11-23 2 0 0,-1 0 0 0 0,1 0 0 0 0,0-1-1 0 0,-1 1 1 0 0,1 0 0 0 0,-1 0 0 0 0,0 0 0 0 0,0 0-1 0 0,0 0 1 0 0,0 0 0 0 0,0-1 0 0 0,-1 1 0 0 0,1 0-1 0 0,-1 0 1 0 0,0 0 0 0 0,0 0 0 0 0,0-1 0 0 0,0 1-1 0 0,0-1 1 0 0,-1 1 0 0 0,1-1 0 0 0,-3 4-1 0 0,0-3 12 0 0,1 1 0 0 0,-1-1 0 0 0,0 0 0 0 0,-1 0 0 0 0,1 0 0 0 0,-1 0 0 0 0,1-1 0 0 0,-1 0 0 0 0,0 1 0 0 0,1-2 0 0 0,-10 3 0 0 0,1-1 42 0 0,-1 0-1 0 0,1-1 1 0 0,-1-1-1 0 0,0 0 1 0 0,1-1-1 0 0,-1-1 1 0 0,0 0-1 0 0,-25-5 1 0 0,33 5-28 0 0,1-1 1 0 0,-1 0-1 0 0,1 0 1 0 0,-1-1-1 0 0,1 1 1 0 0,0-1-1 0 0,0 0 1 0 0,0-1-1 0 0,0 1 1 0 0,1-1-1 0 0,0 0 1 0 0,-1 0-1 0 0,-6-8 1 0 0,9 8-22 0 0,1 1 0 0 0,-1-1 0 0 0,0 1 0 0 0,1-1 0 0 0,0 1 0 0 0,0-1 0 0 0,0 0 0 0 0,0 0 0 0 0,0 1 0 0 0,1-1 0 0 0,0 0 0 0 0,0 0 0 0 0,0 0 0 0 0,0 0 0 0 0,0 0 0 0 0,1 1 0 0 0,0-1 0 0 0,0 0 0 0 0,0 0 0 0 0,0 1 0 0 0,0-1 0 0 0,3-3 0 0 0,6-12-9 0 0,0 0 0 0 0,1 1-1 0 0,2 1 1 0 0,-1 0 0 0 0,2 0-1 0 0,0 2 1 0 0,1 0 0 0 0,1 0-1 0 0,19-14 1 0 0,28-16-553 0 0,77-42 1 0 0,-107 68 200 0 0,177-89-4499 0 0,-150 79 152 0 0,-22 10 2988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50.3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408 28 56 0 0,'0'-4'518'0'0,"4"-19"6879"0"0,-6 23-7248 0 0,0 1 0 0 0,0-1 0 0 0,1 1 0 0 0,-1 0 0 0 0,0-1 0 0 0,0 1 0 0 0,1 0 0 0 0,-1 0 0 0 0,0 0 0 0 0,1 0 0 0 0,-1 1 0 0 0,1-1 0 0 0,0 0 0 0 0,-3 3 0 0 0,-38 35 745 0 0,2 2 1 0 0,1 1 0 0 0,3 2-1 0 0,1 2 1 0 0,-37 64-1 0 0,48-71-519 0 0,2 0 0 0 0,-26 62-1 0 0,43-88-291 0 0,0 1 0 0 0,1-1 0 0 0,0 1 0 0 0,1 0 0 0 0,1 0 0 0 0,0 0 0 0 0,1 1-1 0 0,1-1 1 0 0,0 0 0 0 0,1 0 0 0 0,0 0 0 0 0,4 16 0 0 0,-3-24-56 0 0,0 0 0 0 0,0-1-1 0 0,1 1 1 0 0,-1-1 0 0 0,1 1 0 0 0,0-1-1 0 0,1 0 1 0 0,-1 0 0 0 0,1 0 0 0 0,0 0 0 0 0,0-1-1 0 0,1 0 1 0 0,9 8 0 0 0,-6-7 4 0 0,1 1 0 0 0,1-1 1 0 0,-1 0-1 0 0,1-1 0 0 0,0 0 0 0 0,0 0 1 0 0,17 3-1 0 0,-11-4 28 0 0,0-1-1 0 0,0 0 1 0 0,0-1 0 0 0,1-1 0 0 0,-1 0-1 0 0,0-1 1 0 0,0-1 0 0 0,0-1 0 0 0,0 0 0 0 0,25-9-1 0 0,-36 10-4 0 0,0-1-1 0 0,0 1 1 0 0,-1-1-1 0 0,1 0 0 0 0,-1-1 1 0 0,0 1-1 0 0,0-1 0 0 0,0 0 1 0 0,0 0-1 0 0,0 0 0 0 0,-1 0 1 0 0,0-1-1 0 0,0 1 1 0 0,0-1-1 0 0,0 0 0 0 0,3-10 1 0 0,-5 13-30 0 0,-1 0 0 0 0,1-1 0 0 0,0 1 0 0 0,-1-1 0 0 0,0 1 1 0 0,1-1-1 0 0,-1 1 0 0 0,0-1 0 0 0,0 0 0 0 0,0 1 0 0 0,-1-1 0 0 0,1 1 0 0 0,-1-1 1 0 0,1 1-1 0 0,-1 0 0 0 0,0-1 0 0 0,0 1 0 0 0,0-1 0 0 0,0 1 0 0 0,0 0 0 0 0,-1 0 1 0 0,1 0-1 0 0,-1 0 0 0 0,1 0 0 0 0,-1 0 0 0 0,0 0 0 0 0,0 0 0 0 0,0 1 0 0 0,0-1 1 0 0,0 1-1 0 0,0-1 0 0 0,0 1 0 0 0,0 0 0 0 0,-1 0 0 0 0,1 0 0 0 0,0 0 0 0 0,-4-1 1 0 0,-9-3-18 0 0,0 1 1 0 0,-1 1 0 0 0,1 0 0 0 0,-1 1 0 0 0,0 1 0 0 0,1 0 0 0 0,-1 1 0 0 0,0 0 0 0 0,1 2-1 0 0,-1 0 1 0 0,0 0 0 0 0,1 2 0 0 0,-21 6 0 0 0,22-4-1139 0 0,0-1 0 0 0,0 2 0 0 0,1 0 0 0 0,-23 16-1 0 0,19-14-6907 0 0,10-5 5473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54.0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28 481 792 0 0,'13'-15'4398'0'0,"-6"17"-1532"0"0,-7 32-914 0 0,0-28-2022 0 0,-13 132 1443 0 0,-2 51 49 0 0,5-442-1056 0 0,4 177-68 0 0,2 1-1 0 0,4-1 1 0 0,19-143-1 0 0,-18 210-248 0 0,1 1-1 0 0,1 0 1 0 0,-1 0-1 0 0,1 0 1 0 0,1 0-1 0 0,-1 1 0 0 0,1-1 1 0 0,1 1-1 0 0,-1 0 1 0 0,1 0-1 0 0,0 1 1 0 0,1-1-1 0 0,8-6 1 0 0,-11 10-36 0 0,1 0 1 0 0,-1 1 0 0 0,1-1-1 0 0,0 1 1 0 0,0 0-1 0 0,0 0 1 0 0,0 1 0 0 0,0-1-1 0 0,1 1 1 0 0,-1 0 0 0 0,0 0-1 0 0,1 0 1 0 0,-1 1 0 0 0,0 0-1 0 0,1-1 1 0 0,-1 1-1 0 0,1 1 1 0 0,-1-1 0 0 0,1 1-1 0 0,-1 0 1 0 0,0 0 0 0 0,1 0-1 0 0,-1 0 1 0 0,0 1 0 0 0,0 0-1 0 0,0 0 1 0 0,4 2-1 0 0,-3-1-6 0 0,0 0-1 0 0,0 0 0 0 0,-1 0 0 0 0,1 0 0 0 0,-1 1 0 0 0,0 0 1 0 0,0 0-1 0 0,0 0 0 0 0,0 0 0 0 0,-1 1 0 0 0,1 0 1 0 0,-1-1-1 0 0,-1 1 0 0 0,1 0 0 0 0,-1 0 0 0 0,3 6 0 0 0,-3-3 1 0 0,0 1 0 0 0,-1-1 0 0 0,0 1-1 0 0,0-1 1 0 0,-1 1 0 0 0,0-1 0 0 0,0 1-1 0 0,-1-1 1 0 0,-3 15 0 0 0,-6 10 1 0 0,0 0 0 0 0,-3 0 0 0 0,0-1 0 0 0,-22 35 1 0 0,27-51-11 0 0,-25 44-15 0 0,15-30 15 0 0,2 1 1 0 0,1 1 0 0 0,1 0 0 0 0,-14 52-1 0 0,27-80 4 0 0,0 0-1 0 0,0 1 1 0 0,0-1-1 0 0,1 0 1 0 0,-1 0-1 0 0,1 0 0 0 0,0 1 1 0 0,1-1-1 0 0,-1 0 1 0 0,1 0-1 0 0,0 0 1 0 0,0 0-1 0 0,0 0 1 0 0,0 0-1 0 0,1 0 0 0 0,-1 0 1 0 0,1 0-1 0 0,0-1 1 0 0,1 1-1 0 0,-1-1 1 0 0,0 1-1 0 0,1-1 1 0 0,0 0-1 0 0,4 4 0 0 0,-4-5-3 0 0,1 0-1 0 0,-1 0 1 0 0,1-1-1 0 0,0 1 1 0 0,-1-1-1 0 0,1 0 0 0 0,0 0 1 0 0,0 0-1 0 0,0-1 1 0 0,0 1-1 0 0,0-1 1 0 0,0 0-1 0 0,0 0 0 0 0,0 0 1 0 0,0-1-1 0 0,-1 1 1 0 0,1-1-1 0 0,0 0 1 0 0,0 0-1 0 0,0-1 0 0 0,-1 1 1 0 0,1-1-1 0 0,0 1 1 0 0,-1-1-1 0 0,0 0 1 0 0,4-3-1 0 0,5-3-5 0 0,0-1 0 0 0,0-1 0 0 0,-1 0 0 0 0,0 0 0 0 0,-1-1 0 0 0,-1 0 0 0 0,1-1 0 0 0,10-18 0 0 0,4-12 6 0 0,24-56 0 0 0,-18 33 32 0 0,-29 64-29 0 0,0-1 0 0 0,-1 1 0 0 0,1 1 0 0 0,0-1 0 0 0,-1 0 0 0 0,1 0-1 0 0,0 0 1 0 0,0 0 0 0 0,0 0 0 0 0,0 1 0 0 0,0-1 0 0 0,0 0 0 0 0,0 1 0 0 0,0-1 0 0 0,0 1 0 0 0,0-1 0 0 0,0 1-1 0 0,0-1 1 0 0,0 1 0 0 0,0 0 0 0 0,0 0 0 0 0,1-1 0 0 0,-1 1 0 0 0,0 0 0 0 0,0 0 0 0 0,0 0 0 0 0,0 0 0 0 0,1 1-1 0 0,-1-1 1 0 0,0 0 0 0 0,0 0 0 0 0,0 1 0 0 0,0-1 0 0 0,0 0 0 0 0,0 1 0 0 0,1-1 0 0 0,-1 1 0 0 0,0 0 0 0 0,0-1-1 0 0,-1 1 1 0 0,1 0 0 0 0,0 0 0 0 0,0-1 0 0 0,1 3 0 0 0,43 42 1 0 0,-40-40 2 0 0,118 147 4 0 0,-122-150-4 0 0,1 0 0 0 0,0 0 1 0 0,0 1-1 0 0,1-1 0 0 0,-1 0 0 0 0,0-1 1 0 0,1 1-1 0 0,-1 0 0 0 0,1-1 0 0 0,-1 1 1 0 0,1-1-1 0 0,0 0 0 0 0,0 0 0 0 0,-1 0 1 0 0,1 0-1 0 0,0-1 0 0 0,0 1 1 0 0,0-1-1 0 0,0 1 0 0 0,0-1 0 0 0,4 0 1 0 0,-2-1 0 0 0,0-1 1 0 0,-1 1-1 0 0,1-1 0 0 0,0 1 1 0 0,-1-1-1 0 0,1-1 1 0 0,-1 1-1 0 0,0-1 1 0 0,0 1-1 0 0,0-1 1 0 0,7-6-1 0 0,4-7 4 0 0,0-1 1 0 0,-1 0-1 0 0,-1-1 0 0 0,17-29 1 0 0,10-31 23 0 0,-38 73 7 0 0,0 0 1 0 0,0 0-1 0 0,-1 0 1 0 0,0 0-1 0 0,0 0 1 0 0,0 0-1 0 0,0 0 1 0 0,-1 0-1 0 0,0-1 1 0 0,0 1-1 0 0,0 0 1 0 0,0 0-1 0 0,-1 0 1 0 0,-2-9 0 0 0,2 13-30 0 0,1 1 0 0 0,-1-1 1 0 0,1 0-1 0 0,0 0 1 0 0,-1 1-1 0 0,0-1 1 0 0,1 0-1 0 0,-1 0 1 0 0,1 1-1 0 0,-1-1 0 0 0,0 1 1 0 0,1-1-1 0 0,-1 1 1 0 0,0-1-1 0 0,0 1 1 0 0,1-1-1 0 0,-1 1 1 0 0,0 0-1 0 0,0-1 0 0 0,0 1 1 0 0,0 0-1 0 0,1 0 1 0 0,-1 0-1 0 0,0-1 1 0 0,0 1-1 0 0,0 0 1 0 0,-1 0-1 0 0,-29 9 114 0 0,21-4-100 0 0,1 0-1 0 0,-1 1 1 0 0,-15 12 0 0 0,16-9-85 0 0,0 0 1 0 0,0 1-1 0 0,1 0 1 0 0,0 0 0 0 0,1 1-1 0 0,0 0 1 0 0,0 0-1 0 0,-5 15 1 0 0,10-23 1 0 0,1 0-1 0 0,0 0 1 0 0,0 0-1 0 0,0 0 1 0 0,0 1 0 0 0,0-1-1 0 0,1 0 1 0 0,-1 1-1 0 0,1-1 1 0 0,0 0-1 0 0,0 1 1 0 0,1-1 0 0 0,-1 0-1 0 0,0 1 1 0 0,1-1-1 0 0,0 0 1 0 0,0 0-1 0 0,0 1 1 0 0,0-1 0 0 0,1 0-1 0 0,-1 0 1 0 0,1 0-1 0 0,-1 0 1 0 0,1-1-1 0 0,0 1 1 0 0,0 0 0 0 0,1-1-1 0 0,-1 1 1 0 0,0-1-1 0 0,1 0 1 0 0,0 0-1 0 0,-1 0 1 0 0,1 0 0 0 0,0 0-1 0 0,0-1 1 0 0,4 3-1 0 0,-1-2-5 0 0,0 0 0 0 0,0 0-1 0 0,1 0 1 0 0,-1-1 0 0 0,0 1 0 0 0,1-2-1 0 0,-1 1 1 0 0,1-1 0 0 0,-1 0-1 0 0,0 0 1 0 0,1 0 0 0 0,-1-1 0 0 0,1 0-1 0 0,-1-1 1 0 0,0 1 0 0 0,0-1 0 0 0,0 0-1 0 0,0-1 1 0 0,7-3 0 0 0,10-7-43 0 0,-1 0 1 0 0,0-2 0 0 0,28-25-1 0 0,-18 14 37 0 0,-1 0 138 0 0,-25 20-30 0 0,0 0 0 0 0,0 0 0 0 0,1 1 0 0 0,0 0 0 0 0,0 0 0 0 0,0 1 0 0 0,1 0 0 0 0,-1 0 0 0 0,1 0 0 0 0,0 1 0 0 0,9-2 1 0 0,-15 5-33 0 0,1 0 1 0 0,-1 0-1 0 0,0 0 1 0 0,1 0-1 0 0,-1 0 1 0 0,0 0-1 0 0,1 1 1 0 0,-1 0-1 0 0,0-1 1 0 0,1 1 0 0 0,-1 0-1 0 0,0 0 1 0 0,0 0-1 0 0,0 0 1 0 0,0 0-1 0 0,0 1 1 0 0,0-1-1 0 0,0 1 1 0 0,-1-1-1 0 0,1 1 1 0 0,0-1 0 0 0,-1 1-1 0 0,1 0 1 0 0,-1 0-1 0 0,1 0 1 0 0,-1 0-1 0 0,0 0 1 0 0,0 0-1 0 0,0 0 1 0 0,0 3-1 0 0,4 7 14 0 0,-1 1 0 0 0,0-1 0 0 0,-1 1 0 0 0,1 14 0 0 0,-3-18-7 0 0,2 6 7 0 0,-1 0 0 0 0,2-1 0 0 0,0 1 0 0 0,8 17 0 0 0,-11-29-17 0 0,0-1 1 0 0,0 1-1 0 0,1 0 1 0 0,-1-1 0 0 0,1 1-1 0 0,-1-1 1 0 0,1 0 0 0 0,0 0-1 0 0,0 1 1 0 0,0-1-1 0 0,0 0 1 0 0,0 0 0 0 0,1-1-1 0 0,-1 1 1 0 0,1 0 0 0 0,-1-1-1 0 0,1 0 1 0 0,-1 1 0 0 0,1-1-1 0 0,0 0 1 0 0,0-1-1 0 0,-1 1 1 0 0,1 0 0 0 0,0-1-1 0 0,0 1 1 0 0,0-1 0 0 0,0 0-1 0 0,0 0 1 0 0,3 0 0 0 0,6-2-2 0 0,0-1 1 0 0,-1 0 0 0 0,1-1 0 0 0,-1 0 0 0 0,1-1 0 0 0,-1 0-1 0 0,-1-1 1 0 0,1 0 0 0 0,-1 0 0 0 0,0-1 0 0 0,0-1-1 0 0,-1 1 1 0 0,0-2 0 0 0,0 1 0 0 0,9-13 0 0 0,-6 5 127 0 0,0-1 1 0 0,-1 0-1 0 0,0-1 0 0 0,-2 0 1 0 0,0 0-1 0 0,-1-1 1 0 0,-1-1-1 0 0,7-27 0 0 0,-13 46-78 0 0,-1-1-1 0 0,1 0 0 0 0,0 0 0 0 0,-1 1 1 0 0,0-1-1 0 0,1 0 0 0 0,-1 0 1 0 0,0 0-1 0 0,0 0 0 0 0,0 0 0 0 0,0 1 1 0 0,0-1-1 0 0,-1 0 0 0 0,1 0 1 0 0,0 0-1 0 0,-2-2 0 0 0,2 4-32 0 0,-1 0-1 0 0,0 0 0 0 0,0 0 1 0 0,1 0-1 0 0,-1 0 1 0 0,0 1-1 0 0,0-1 1 0 0,1 0-1 0 0,-1 0 1 0 0,0 1-1 0 0,0-1 0 0 0,1 0 1 0 0,-1 1-1 0 0,0-1 1 0 0,1 0-1 0 0,-1 1 1 0 0,1-1-1 0 0,-1 1 0 0 0,0 0 1 0 0,1-1-1 0 0,-1 1 1 0 0,1-1-1 0 0,0 1 1 0 0,-1 0-1 0 0,0 0 1 0 0,-38 56 257 0 0,34-46-351 0 0,1 0 0 0 0,0 0-1 0 0,0 1 1 0 0,1-1 0 0 0,1 1-1 0 0,0 0 1 0 0,1 0 0 0 0,0 0-1 0 0,1 0 1 0 0,0 0 0 0 0,1 0-1 0 0,0 0 1 0 0,1 0 0 0 0,0-1-1 0 0,1 1 1 0 0,0 0 0 0 0,1-1-1 0 0,0 0 1 0 0,1 0 0 0 0,0 0-1 0 0,8 11 1 0 0,-9-18 17 0 0,0 0 0 0 0,0 0-1 0 0,1 0 1 0 0,0 0 0 0 0,-1 0 0 0 0,1-1-1 0 0,0 0 1 0 0,1 0 0 0 0,-1-1 0 0 0,1 1-1 0 0,-1-1 1 0 0,1 0 0 0 0,-1-1 0 0 0,1 1-1 0 0,0-1 1 0 0,0 0 0 0 0,0-1 0 0 0,0 1-1 0 0,0-1 1 0 0,0-1 0 0 0,0 1 0 0 0,-1-1-1 0 0,1 0 1 0 0,0 0 0 0 0,0 0 0 0 0,0-1-1 0 0,9-4 1 0 0,-2 1 9 0 0,0-1-1 0 0,0 0 1 0 0,0 0-1 0 0,-1-2 0 0 0,0 1 1 0 0,-1-2-1 0 0,0 1 1 0 0,0-2-1 0 0,-1 1 1 0 0,16-19-1 0 0,10-21 468 0 0,37-66-1 0 0,-72 113-388 0 0,-1 1 1 0 0,1-1-1 0 0,0 0 0 0 0,0 1 0 0 0,0-1 0 0 0,0 1 0 0 0,1-1 1 0 0,-1 1-1 0 0,0 0 0 0 0,1-1 0 0 0,-1 1 0 0 0,0 0 0 0 0,1 0 1 0 0,0 0-1 0 0,2-1 0 0 0,-4 2-17 0 0,1 0 0 0 0,0 0 0 0 0,-1 0 0 0 0,1 0 1 0 0,0 0-1 0 0,-1 0 0 0 0,1 0 0 0 0,0 0 0 0 0,-1 0 0 0 0,1 1 0 0 0,-1-1 0 0 0,1 0 0 0 0,0 0 1 0 0,-1 1-1 0 0,1-1 0 0 0,-1 0 0 0 0,1 1 0 0 0,-1-1 0 0 0,1 1 0 0 0,-1-1 0 0 0,1 0 0 0 0,-1 1 1 0 0,1 0-1 0 0,-1-1 0 0 0,0 1 0 0 0,1-1 0 0 0,-1 1 0 0 0,1 0 0 0 0,1 4 1 0 0,0 0 0 0 0,0 0 0 0 0,0 0 0 0 0,-1 1-1 0 0,0-1 1 0 0,0 1 0 0 0,0-1 0 0 0,0 11 0 0 0,3 30-853 0 0,-2-52 819 0 0,1 1-1 0 0,-1-1 1 0 0,1 0-1 0 0,1 1 1 0 0,-1-1 0 0 0,1 1-1 0 0,4-5 1 0 0,1-2 0 0 0,4-7 18 0 0,0-2-14 0 0,1 1-1 0 0,1 0 0 0 0,0 1 0 0 0,28-25 0 0 0,-41 43 14 0 0,0-1 0 0 0,-1 1 0 0 0,1-1 0 0 0,0 1 0 0 0,0 0 0 0 0,1-1 0 0 0,-1 1 0 0 0,0 0 0 0 0,0 0 0 0 0,0 1 0 0 0,1-1 0 0 0,-1 0 0 0 0,0 1 0 0 0,1-1 0 0 0,-1 1 0 0 0,4 0 0 0 0,-4 0 3 0 0,-1 1 1 0 0,1-1-1 0 0,-1 1 0 0 0,1-1 1 0 0,-1 1-1 0 0,1 0 1 0 0,-1 0-1 0 0,0-1 1 0 0,1 1-1 0 0,-1 0 0 0 0,0 0 1 0 0,0 0-1 0 0,0 1 1 0 0,0-1-1 0 0,0 0 0 0 0,0 0 1 0 0,0 0-1 0 0,0 1 1 0 0,1 1-1 0 0,3 9-4 0 0,-1 0 1 0 0,0 0-1 0 0,-1 0 0 0 0,0 1 1 0 0,1 16-1 0 0,5 15-133 0 0,-8-44 137 0 0,-1 1 1 0 0,0-1 0 0 0,0 1 0 0 0,1-1 0 0 0,-1 1 0 0 0,0-1 0 0 0,1 1-1 0 0,-1-1 1 0 0,1 0 0 0 0,-1 1 0 0 0,1-1 0 0 0,-1 1 0 0 0,1-1 0 0 0,-1 0-1 0 0,1 0 1 0 0,-1 1 0 0 0,1-1 0 0 0,-1 0 0 0 0,1 0 0 0 0,-1 0 0 0 0,1 1-1 0 0,-1-1 1 0 0,1 0 0 0 0,0 0 0 0 0,-1 0 0 0 0,1 0 0 0 0,-1 0 0 0 0,1 0-1 0 0,-1 0 1 0 0,1 0 0 0 0,0 0 0 0 0,-1-1 0 0 0,1 1 0 0 0,-1 0 0 0 0,1 0-1 0 0,-1 0 1 0 0,1-1 0 0 0,-1 1 0 0 0,1 0 0 0 0,-1-1 0 0 0,1 1 0 0 0,-1 0-1 0 0,1-1 1 0 0,-1 1 0 0 0,0-1 0 0 0,1 1 0 0 0,-1 0 0 0 0,0-1 0 0 0,1 1-1 0 0,-1-1 1 0 0,20-21 54 0 0,1-20 407 0 0,-3 0-1 0 0,-1-2 0 0 0,-1 0 1 0 0,-3 0-1 0 0,-2-1 1 0 0,7-59-1 0 0,-13 75 918 0 0,-4 26-846 0 0,-2 6-93 0 0,-4 42 528 0 0,1-11-859 0 0,-17 276-2476 0 0,18-267-1626 0 0,0-12-1906 0 0,1-14 3326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54.5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61 376 0 0,'10'-8'832'0'0,"3"1"-84"0"0,7 0-80 0 0,8-3-84 0 0,13-3-32 0 0,7 10-68 0 0,1-3-180 0 0,5 3-276 0 0,-1 1-324 0 0,1 2-1136 0 0,5-2 480 0 0,-15 2 320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55.6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56 188 436 0 0,'18'8'4938'0'0,"-15"-4"-4725"0"0,0 0-1 0 0,-1 0 1 0 0,1 1-1 0 0,-1-1 1 0 0,0 0-1 0 0,-1 1 1 0 0,1 0-1 0 0,-1-1 1 0 0,1 1-1 0 0,-1 0 0 0 0,-1-1 1 0 0,1 7-1 0 0,0 63 996 0 0,-2-46-738 0 0,-1 5-137 0 0,-2 1 1 0 0,-1-1-1 0 0,-2 0 0 0 0,-1-1 0 0 0,-19 50 1 0 0,-4 16 374 0 0,26-84-354 0 0,1-14-143 0 0,1-29-80 0 0,4-46-114 0 0,9-47 75 0 0,44-206 0 0 0,-51 316-71 0 0,1 0 0 0 0,0 1 1 0 0,1-1-1 0 0,0 1 0 0 0,1 0 0 0 0,0 0 0 0 0,1 1 0 0 0,0-1 0 0 0,0 2 0 0 0,14-15 1 0 0,-17 20-16 0 0,-1 1 1 0 0,1 0-1 0 0,0 0 1 0 0,0 1-1 0 0,0-1 1 0 0,0 1-1 0 0,0 0 1 0 0,0 0 0 0 0,1 0-1 0 0,-1 1 1 0 0,1-1-1 0 0,-1 1 1 0 0,1 0-1 0 0,-1 0 1 0 0,1 1-1 0 0,5-1 1 0 0,-5 2-6 0 0,0-1 0 0 0,-1 1 0 0 0,1 0 0 0 0,-1 0 0 0 0,0 1 0 0 0,1-1 0 0 0,-1 1 0 0 0,0 0 0 0 0,0 0 0 0 0,0 0 0 0 0,0 1 0 0 0,4 2 0 0 0,-6-3 0 0 0,-1-1-1 0 0,1 1 1 0 0,0-1 0 0 0,-1 1-1 0 0,0-1 1 0 0,1 1 0 0 0,-1 0-1 0 0,0 0 1 0 0,1-1 0 0 0,-1 1-1 0 0,0 0 1 0 0,-1 0 0 0 0,1 0-1 0 0,0 0 1 0 0,0 3 0 0 0,-1-1-1 0 0,1-1 1 0 0,-1 1-1 0 0,0 0 0 0 0,-1 0 1 0 0,1 0-1 0 0,-1 0 0 0 0,1 0 1 0 0,-1-1-1 0 0,0 1 0 0 0,-1 0 1 0 0,1-1-1 0 0,-4 8 1 0 0,-5 6 0 0 0,-1-1 1 0 0,0 0 0 0 0,-20 22 0 0 0,19-25 4 0 0,-54 57-1 0 0,48-54-4 0 0,2 0 0 0 0,0 1 0 0 0,1 1 0 0 0,-21 33 0 0 0,34-48-1 0 0,0 1 0 0 0,0-1 0 0 0,1 0 1 0 0,-1 1-1 0 0,1 0 0 0 0,0-1 0 0 0,0 1 1 0 0,0 0-1 0 0,0-1 0 0 0,1 1 0 0 0,-1 0 1 0 0,1 0-1 0 0,0 0 0 0 0,0 0 0 0 0,1-1 1 0 0,-1 1-1 0 0,1 0 0 0 0,0 0 0 0 0,0-1 1 0 0,2 7-1 0 0,0-5 1 0 0,0 0 0 0 0,1 0 0 0 0,-1 0 0 0 0,1-1 0 0 0,0 1 0 0 0,0-1 0 0 0,1 0 0 0 0,-1 0 0 0 0,1 0 0 0 0,0-1 1 0 0,10 6-1 0 0,6 1 4 0 0,0-1 0 0 0,0-1 0 0 0,1-1 0 0 0,0 0 0 0 0,38 5 0 0 0,-29-8 3 0 0,-1-1 0 0 0,1-2 0 0 0,0 0 0 0 0,0-2 0 0 0,0-2 0 0 0,45-8 0 0 0,-63 8-3 0 0,0 0 0 0 0,-1-1 0 0 0,1-1 0 0 0,-1 0 0 0 0,1 0 0 0 0,-2-1 0 0 0,1 0 0 0 0,-1-1 0 0 0,1-1 0 0 0,-2 0 0 0 0,1 0 0 0 0,-1-1 0 0 0,-1-1 0 0 0,0 1 0 0 0,0-1 0 0 0,-1-1 0 0 0,10-16 0 0 0,-16 25-5 0 0,-1 1 1 0 0,1-1-1 0 0,-1 0 1 0 0,0 0-1 0 0,0 0 1 0 0,0-1-1 0 0,0 1 1 0 0,0 0-1 0 0,0 0 1 0 0,-1 0 0 0 0,1-1-1 0 0,-1 1 1 0 0,0 0-1 0 0,1-1 1 0 0,-1 1-1 0 0,0 0 1 0 0,-1-1-1 0 0,1 1 1 0 0,0 0-1 0 0,0-1 1 0 0,-1 1-1 0 0,0 0 1 0 0,1 0-1 0 0,-1-1 1 0 0,0 1 0 0 0,0 0-1 0 0,0 0 1 0 0,0 0-1 0 0,-1 0 1 0 0,1 0-1 0 0,0 0 1 0 0,-1 0-1 0 0,0 1 1 0 0,1-1-1 0 0,-1 0 1 0 0,0 1-1 0 0,0 0 1 0 0,0-1-1 0 0,0 1 1 0 0,0 0 0 0 0,0 0-1 0 0,0 0 1 0 0,0 0-1 0 0,0 0 1 0 0,-5-1-1 0 0,-4-1-7 0 0,-1 0 0 0 0,0 1 0 0 0,0 0 0 0 0,0 1 0 0 0,0 1 0 0 0,0-1 0 0 0,-18 3 0 0 0,6 1-106 0 0,0 1 0 0 0,0 0 1 0 0,0 2-1 0 0,1 1 0 0 0,-26 11 0 0 0,48-18 103 0 0,1 0 0 0 0,-1 0 0 0 0,1 0 0 0 0,-1 0 0 0 0,0 0 0 0 0,1 1 0 0 0,-1-1-1 0 0,1 0 1 0 0,-1 0 0 0 0,1 1 0 0 0,-1-1 0 0 0,1 0 0 0 0,-1 1 0 0 0,1-1 0 0 0,-1 0 0 0 0,1 1 0 0 0,-1-1 0 0 0,1 1 0 0 0,-1-1 0 0 0,1 1 0 0 0,0-1 0 0 0,-1 1 0 0 0,1-1 0 0 0,0 1 0 0 0,-1-1 0 0 0,1 1 0 0 0,0-1 0 0 0,0 1-1 0 0,0-1 1 0 0,0 1 0 0 0,-1 0 0 0 0,1-1 0 0 0,0 1 0 0 0,0-1 0 0 0,0 1 0 0 0,0 0 0 0 0,0-1 0 0 0,0 1 0 0 0,1-1 0 0 0,-1 1 0 0 0,0 0 0 0 0,0-1 0 0 0,0 1 0 0 0,0-1 0 0 0,1 1 0 0 0,-1-1 0 0 0,0 1 0 0 0,1-1 0 0 0,-1 1-1 0 0,0-1 1 0 0,1 2 0 0 0,1-1-7 0 0,-1 0-1 0 0,1 1 0 0 0,0-1 0 0 0,0 0 1 0 0,0 0-1 0 0,-1 0 0 0 0,1 0 1 0 0,0 0-1 0 0,0 0 0 0 0,0-1 0 0 0,1 1 1 0 0,-1-1-1 0 0,2 1 0 0 0,22-1-61 0 0,-1 0-1 0 0,42-7 0 0 0,-55 5 101 0 0,-10 2-20 0 0,-1 0-1 0 0,1 0 0 0 0,-1 1 1 0 0,0-1-1 0 0,1 0 1 0 0,-1 1-1 0 0,0-1 1 0 0,1 1-1 0 0,-1-1 0 0 0,0 1 1 0 0,0 0-1 0 0,0-1 1 0 0,1 1-1 0 0,-1 0 1 0 0,0 0-1 0 0,0 0 0 0 0,0 0 1 0 0,0 0-1 0 0,0 0 1 0 0,-1 0-1 0 0,1 0 1 0 0,0 0-1 0 0,0 1 0 0 0,-1-1 1 0 0,1 0-1 0 0,-1 0 1 0 0,1 1-1 0 0,-1-1 1 0 0,1 3-1 0 0,10 44 17 0 0,-10-41-11 0 0,1 5-3 0 0,7 36 0 0 0,-8-45-2 0 0,-1 0 0 0 0,1-1 0 0 0,0 1 0 0 0,-1-1 1 0 0,1 1-1 0 0,1-1 0 0 0,-1 1 0 0 0,0-1 1 0 0,0 1-1 0 0,1-1 0 0 0,0 0 0 0 0,2 3 0 0 0,-2-4 3 0 0,-1-1 0 0 0,1 1 0 0 0,0-1 0 0 0,0 0 0 0 0,-1 0 0 0 0,1 0-1 0 0,0 0 1 0 0,0 0 0 0 0,-1 0 0 0 0,1 0 0 0 0,0 0 0 0 0,-1-1 0 0 0,1 1-1 0 0,0-1 1 0 0,-1 1 0 0 0,1-1 0 0 0,0 0 0 0 0,-1 1 0 0 0,1-1-1 0 0,-1 0 1 0 0,1 0 0 0 0,-1 0 0 0 0,0 0 0 0 0,3-3 0 0 0,32-32 91 0 0,-34 35-87 0 0,17-23 51 0 0,0-1 1 0 0,-2 0-1 0 0,-1-2 1 0 0,19-40 0 0 0,40-118 1269 0 0,-73 180-1249 0 0,1-26 753 0 0,-3 29-731 0 0,-1-1 1 0 0,1 1 0 0 0,0-1 0 0 0,0 1-1 0 0,0-1 1 0 0,1 1 0 0 0,-1-1 0 0 0,1 1-1 0 0,-1-1 1 0 0,1 1 0 0 0,0 0 0 0 0,0-1-1 0 0,2-2 1 0 0,-3 4 100 0 0,0 1-25 0 0,0 47 365 0 0,0-27-445 0 0,1 0-1 0 0,0 0 1 0 0,2 0-1 0 0,0-1 1 0 0,7 24-1 0 0,-7-34-75 0 0,1 0 0 0 0,0 1 0 0 0,0-1 0 0 0,1-1 0 0 0,0 1 0 0 0,1-1 0 0 0,0 0 0 0 0,0 0 0 0 0,1 0 0 0 0,0-1-1 0 0,0 0 1 0 0,10 7 0 0 0,-8-7-3 0 0,-1-1-1 0 0,1 0 1 0 0,0 0-1 0 0,1-1 1 0 0,-1 0-1 0 0,1-1 1 0 0,0 0-1 0 0,0-1 1 0 0,1 0-1 0 0,11 2 1 0 0,-14-4-6 0 0,0-1 0 0 0,0 0 0 0 0,0 0 0 0 0,0-1 0 0 0,0 0 0 0 0,0-1 0 0 0,0 1 0 0 0,0-2 0 0 0,0 1 0 0 0,-1-1 0 0 0,1 0 0 0 0,-1 0 0 0 0,0-1 0 0 0,8-5 0 0 0,-2-1-4 0 0,0-1 0 0 0,-1 0-1 0 0,0 0 1 0 0,0-2 0 0 0,-1 1 0 0 0,-1-1-1 0 0,0-1 1 0 0,-1 0 0 0 0,-1 0 0 0 0,0-1 0 0 0,0 1-1 0 0,5-20 1 0 0,-13 33-114 0 0,0 1-108 0 0,0 0-135 0 0,-2 6-159 0 0,-27 40-772 0 0,0-10-3509 0 0,-38 35 1 0 0,18-21 2385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56.2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 31 304 0 0,'1'-28'4818'0'0,"0"25"-1281"0"0,-3 17-2480 0 0,-1 17-356 0 0,-27 220 2681 0 0,-21-5-3412 0 0,46-229-421 0 0,-10 43-1970 0 0,16-25-3337 0 0,3-22 3947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57.1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596 79 604 0 0,'1'-3'229'0'0,"-1"0"-1"0"0,0 0 1 0 0,-1 0-1 0 0,1 0 1 0 0,0 0-1 0 0,-1 0 0 0 0,0 0 1 0 0,0 0-1 0 0,0 0 1 0 0,0 0-1 0 0,0 0 1 0 0,0 0-1 0 0,-1 1 1 0 0,1-1-1 0 0,-1 0 1 0 0,0 1-1 0 0,0-1 1 0 0,0 1-1 0 0,0 0 1 0 0,0 0-1 0 0,-1 0 1 0 0,1 0-1 0 0,0 0 1 0 0,-5-2-1 0 0,2 2-69 0 0,0 0-1 0 0,0 1 1 0 0,0-1 0 0 0,0 1-1 0 0,-1 0 1 0 0,1 0-1 0 0,0 1 1 0 0,-1 0-1 0 0,1 0 1 0 0,-1 0-1 0 0,1 0 1 0 0,-1 1 0 0 0,-7 2-1 0 0,-11 2 235 0 0,0 2-1 0 0,0 0 1 0 0,1 2-1 0 0,0 0 1 0 0,-25 15-1 0 0,47-23-335 0 0,-5 1 14 0 0,0 1 113 0 0,3-2 321 0 0,2 0 89 0 0,1-1-520 0 0,0 0-3 0 0,0 0-11 0 0,0 0-7 0 0,0 0 12 0 0,0 0-1 0 0,0 0-6 0 0,0 0 28 0 0,0 0-5 0 0,0 0-2 0 0,0 0-1 0 0,0 0 4 0 0,0 0 3 0 0,0 0 2 0 0,0 0 0 0 0,0 0-3 0 0,0 0 13 0 0,0 0 6 0 0,0 0-31 0 0,0 0 2 0 0,0 0 3 0 0,0 0 1 0 0,0 0 19 0 0,0 0-24 0 0,0 0-19 0 0,0 0-4 0 0,0 0 5 0 0,0 0 1 0 0,-36 3 1025 0 0,25-2-1075 0 0,1 0 0 0 0,0 0 0 0 0,-1 1-1 0 0,1 0 1 0 0,0 1 0 0 0,1 0 0 0 0,-1 0-1 0 0,0 1 1 0 0,1 1 0 0 0,0-1 0 0 0,0 2-1 0 0,0-1 1 0 0,1 1 0 0 0,-1 0 0 0 0,1 1-1 0 0,1 0 1 0 0,-13 15 0 0 0,19-21-5 0 0,0 1 0 0 0,0-1 0 0 0,1 1 0 0 0,-1-1 0 0 0,1 1 0 0 0,-1 0 0 0 0,1-1 0 0 0,0 1 0 0 0,-1 0 0 0 0,1-1 0 0 0,0 1 0 0 0,0 0 0 0 0,0-1 0 0 0,0 1 0 0 0,1 0 0 0 0,-1-1 0 0 0,0 1 0 0 0,1-1 0 0 0,-1 1 0 0 0,1 0 0 0 0,-1-1 0 0 0,1 1 0 0 0,0-1 0 0 0,0 1 0 0 0,0-1 0 0 0,0 0 0 0 0,0 1 0 0 0,0-1 0 0 0,0 0 0 0 0,0 0 0 0 0,0 1 0 0 0,1-1 0 0 0,-1 0 0 0 0,0 0 0 0 0,1 0 0 0 0,-1-1 0 0 0,1 1 0 0 0,1 1 0 0 0,10 5 12 0 0,1 0 0 0 0,0-1 0 0 0,21 7 0 0 0,-13-5 1 0 0,62 24 7 0 0,-59-25-30 0 0,0 2-1 0 0,-1 1 1 0 0,0 1 0 0 0,34 21-1 0 0,-51-27 11 0 0,0 1 1 0 0,0-1-1 0 0,-1 2 1 0 0,0-1-1 0 0,0 1 0 0 0,0-1 1 0 0,6 13-1 0 0,-10-17 9 0 0,-1-1 1 0 0,0 1-1 0 0,0 0 0 0 0,0 0 0 0 0,-1-1 1 0 0,1 1-1 0 0,0 0 0 0 0,-1 0 0 0 0,1 0 1 0 0,-1 0-1 0 0,0 0 0 0 0,1 0 0 0 0,-1 0 1 0 0,0 0-1 0 0,0 0 0 0 0,-1 0 0 0 0,1 0 1 0 0,0 0-1 0 0,-1 0 0 0 0,1 0 0 0 0,-1 0 1 0 0,1 0-1 0 0,-1 0 0 0 0,0 0 0 0 0,0-1 1 0 0,0 1-1 0 0,0 0 0 0 0,0 0 0 0 0,0-1 1 0 0,0 1-1 0 0,-1-1 0 0 0,1 1 0 0 0,-1-1 1 0 0,1 0-1 0 0,-1 1 0 0 0,1-1 0 0 0,-1 0 1 0 0,-3 2-1 0 0,-19 9 70 0 0,-1 0 0 0 0,0-2 0 0 0,0-1 0 0 0,-1-1 0 0 0,-49 9 0 0 0,33-10-496 0 0,0-3 0 0 0,-1-1 0 0 0,-43-3 0 0 0,82-1 193 0 0,0 1 0 0 0,0 0 1 0 0,0-1-1 0 0,1 0 0 0 0,-1 0 1 0 0,0 0-1 0 0,1 0 0 0 0,-5-2 0 0 0,7 2-177 0 0,-1 0-1 0 0,0 0 1 0 0,1-1-1 0 0,-1 1 1 0 0,1 0-1 0 0,-1-1 0 0 0,1 1 1 0 0,0-1-1 0 0,-1 1 1 0 0,1-1-1 0 0,0 1 0 0 0,0-1 1 0 0,0 0-1 0 0,0 0 1 0 0,0 0-1 0 0,1 1 0 0 0,-2-5 1 0 0,-1-11-1594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57.4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65 27 660 0 0,'0'-2'207'0'0,"1"1"0"0"0,0-1 0 0 0,-1 0 0 0 0,1 1 0 0 0,0-1 0 0 0,0 0 0 0 0,0 1 0 0 0,0-1 0 0 0,0 1 0 0 0,0 0 0 0 0,0-1 1 0 0,0 1-1 0 0,1 0 0 0 0,-1 0 0 0 0,0-1 0 0 0,4 0 0 0 0,-5 2-95 0 0,1 0 1 0 0,0 0-1 0 0,-1 1 1 0 0,1-1-1 0 0,-1 0 1 0 0,1 1 0 0 0,-1-1-1 0 0,1 1 1 0 0,0-1-1 0 0,-1 1 1 0 0,0-1-1 0 0,1 1 1 0 0,-1-1-1 0 0,1 1 1 0 0,-1-1-1 0 0,0 1 1 0 0,1-1 0 0 0,-1 1-1 0 0,0 0 1 0 0,1-1-1 0 0,-1 1 1 0 0,0 0-1 0 0,0-1 1 0 0,0 1-1 0 0,0 0 1 0 0,0-1-1 0 0,0 2 1 0 0,2 9 434 0 0,-1-1 1 0 0,0 1-1 0 0,0 0 1 0 0,-3 15-1 0 0,-5 37 620 0 0,-59 381 2670 0 0,59-411-4115 0 0,-10 54-447 0 0,17-80-136 0 0,0 0 0 0 0,0-1 0 0 0,0 1 0 0 0,1 0 0 0 0,0-1 0 0 0,2 10 0 0 0,1-7-1821 0 0,4-2 794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57.8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36 132 0 0,'8'-6'760'0'0,"4"-1"-76"0"0,2 0-48 0 0,-1 2-76 0 0,1-2-44 0 0,6 7-48 0 0,-2-2-68 0 0,2 0-20 0 0,-2 4-128 0 0,-3 0-164 0 0,1-2-152 0 0,-4 5-176 0 0,-4-3-1284 0 0,-2 3 508 0 0,0 0 336 0 0</inkml:trace>
  <inkml:trace contextRef="#ctx0" brushRef="#br0" timeOffset="1">9 194 708 0 0,'23'-5'3818'0'0,"81"-16"-2095"0"0,1-3-1477 0 0,-38 1-4150 0 0,-47 14 2993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58.3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1 192 64 0 0,'1'-2'903'0'0,"0"0"0"0"0,-1 0-1 0 0,1 0 1 0 0,-1-1 0 0 0,1 1 0 0 0,-1 0-1 0 0,0 0 1 0 0,1-1 0 0 0,-1 1 0 0 0,0 0-1 0 0,-1 0 1 0 0,1-1 0 0 0,0 1 0 0 0,-1-3 0 0 0,0 2-633 0 0,1-1 0 0 0,-1 1 0 0 0,1 0 0 0 0,0-1 1 0 0,0 1-1 0 0,0-1 0 0 0,1 1 0 0 0,-1 0 0 0 0,2-5 0 0 0,2 0-173 0 0,0 1 0 0 0,1 0 0 0 0,0 0 0 0 0,0 0 0 0 0,1 0 0 0 0,0 1 0 0 0,0 0 0 0 0,1 0 0 0 0,-1 0 0 0 0,1 1-1 0 0,1 0 1 0 0,-1 0 0 0 0,1 1 0 0 0,-1 0 0 0 0,1 0 0 0 0,0 1 0 0 0,1 0 0 0 0,-1 1 0 0 0,11-3 0 0 0,-5 2-70 0 0,-1 0 1 0 0,1 1 0 0 0,-1 1-1 0 0,1 0 1 0 0,0 1 0 0 0,-1 0 0 0 0,1 1-1 0 0,0 0 1 0 0,-1 2 0 0 0,1-1 0 0 0,24 9-1 0 0,-36-10-25 0 0,0 0 0 0 0,0 0 1 0 0,-1 0-1 0 0,1 0 0 0 0,0 0 0 0 0,0 0 0 0 0,-1 0 0 0 0,1 1 0 0 0,0-1 0 0 0,-1 0 0 0 0,0 1 0 0 0,1 0 0 0 0,-1-1 0 0 0,0 1 0 0 0,0 0 0 0 0,0-1 0 0 0,0 1 0 0 0,0 0 0 0 0,0 0 0 0 0,0 0 0 0 0,0 0 1 0 0,-1 0-1 0 0,1 3 0 0 0,-1 0-2 0 0,0 0 1 0 0,0-1-1 0 0,0 1 1 0 0,-1 0-1 0 0,0-1 1 0 0,0 1-1 0 0,0-1 1 0 0,0 1-1 0 0,-1-1 1 0 0,-2 6-1 0 0,-5 7-2 0 0,-1 0-1 0 0,0-1 1 0 0,-2 0-1 0 0,-12 15 0 0 0,-150 150-835 0 0,174-181 829 0 0,-1 1 1 0 0,1-1 0 0 0,0 0 0 0 0,-1 1-1 0 0,1-1 1 0 0,0 1 0 0 0,-1-1 0 0 0,1 1-1 0 0,0-1 1 0 0,0 1 0 0 0,-1-1 0 0 0,1 1-1 0 0,0-1 1 0 0,0 1 0 0 0,0-1 0 0 0,0 1-1 0 0,0 0 1 0 0,0-1 0 0 0,0 1 0 0 0,0-1-1 0 0,0 1 1 0 0,0-1 0 0 0,0 1 0 0 0,0-1-1 0 0,0 1 1 0 0,0 0 0 0 0,0-1 0 0 0,1 1-1 0 0,-1-1 1 0 0,1 1 0 0 0,16 13-139 0 0,37 2 49 0 0,-43-13 88 0 0,1 1-10 0 0,86 30-100 0 0,-91-31 118 0 0,0 0 0 0 0,0 0-1 0 0,0 1 1 0 0,-1 0 0 0 0,0 0 0 0 0,0 1 0 0 0,0 0 0 0 0,0 0 0 0 0,-1 1 0 0 0,10 10 0 0 0,-15-14 11 0 0,1 0 0 0 0,0-1 0 0 0,-1 1 0 0 0,1 0 0 0 0,-1 0 0 0 0,0-1 0 0 0,1 1 1 0 0,-1 0-1 0 0,0 0 0 0 0,0 0 0 0 0,0-1 0 0 0,0 1 0 0 0,0 0 0 0 0,-1 0 0 0 0,1 0 1 0 0,-1-1-1 0 0,1 1 0 0 0,-1 0 0 0 0,1 0 0 0 0,-1-1 0 0 0,0 1 0 0 0,0 0 0 0 0,0-1 1 0 0,0 1-1 0 0,0-1 0 0 0,0 0 0 0 0,0 1 0 0 0,-1-1 0 0 0,1 0 0 0 0,0 1 0 0 0,-1-1 1 0 0,1 0-1 0 0,-4 1 0 0 0,-7 7 39 0 0,-1 0 1 0 0,-1-1-1 0 0,-14 6 1 0 0,15-7-41 0 0,-115 53-1047 0 0,74-43-6858 0 0,51-17 5002 0 0,-7-1 858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58.7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36 448 0 0,'45'-35'9781'0'0,"-44"34"-9446"0"0,-1 1-126 0 0,0 0-154 0 0,11 12-1507 0 0,-4-5-3517 0 0,-7-6 3418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59.1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25 792 0 0,'0'-2'410'0'0,"0"0"0"0"0,1 1 0 0 0,-1-1 0 0 0,1 0-1 0 0,-1 1 1 0 0,1-1 0 0 0,0 1 0 0 0,0-1 0 0 0,0 1 0 0 0,0-1 0 0 0,0 1 0 0 0,0 0 0 0 0,2-3-1 0 0,-3 4-309 0 0,1 0 0 0 0,-1 0 1 0 0,1 0-1 0 0,-1 0 0 0 0,1 0 0 0 0,-1-1 0 0 0,0 1 0 0 0,1 0 0 0 0,-1 0 0 0 0,1 0 0 0 0,-1 0 0 0 0,1 1 0 0 0,-1-1 0 0 0,1 0 0 0 0,-1 0 0 0 0,0 0 0 0 0,1 0 0 0 0,-1 0 0 0 0,1 0 0 0 0,-1 1 0 0 0,0-1 0 0 0,1 0 0 0 0,-1 0 0 0 0,1 1 0 0 0,-1-1 0 0 0,0 0 0 0 0,1 1 0 0 0,-1-1 0 0 0,0 0 1 0 0,0 1-1 0 0,1 0 0 0 0,3 4 238 0 0,-1 1 1 0 0,0 0 0 0 0,0-1-1 0 0,0 1 1 0 0,-1 1 0 0 0,2 6-1 0 0,7 23 456 0 0,-1 1-1 0 0,-3 0 1 0 0,5 46-1 0 0,-11-63-665 0 0,0 0 0 0 0,-2 0 0 0 0,0 0 0 0 0,-1 0-1 0 0,-2 0 1 0 0,0-1 0 0 0,-11 36 0 0 0,-17 19-707 0 0,4-12-2136 0 0,14-19-4756 0 0,12-36 5521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59.5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23 211 224 0 0,'-1'-10'892'0'0,"0"0"0"0"0,-1 0 1 0 0,0 0-1 0 0,-4-12 0 0 0,-4-34 5915 0 0,12 55-6708 0 0,0-1 0 0 0,0 1 0 0 0,0 0 0 0 0,0 0 0 0 0,1 0 0 0 0,-1 0 0 0 0,0 1 0 0 0,0-1 0 0 0,1 0 0 0 0,-1 1 0 0 0,1 0 0 0 0,-1 0 0 0 0,4-1 0 0 0,-4 1-30 0 0,52-6 523 0 0,-25 5-327 0 0,0-2-1 0 0,-1-2 1 0 0,1 0-1 0 0,-1-2 1 0 0,0-1-1 0 0,39-17 1 0 0,-25 4 1648 0 0,-41 21-1772 0 0,1 43 571 0 0,-32 101-51 0 0,3-29-399 0 0,11-50-680 0 0,-2-1 0 0 0,-29 64 0 0 0,42-116 83 0 0,-3 5-597 0 0,-8 25-849 0 0,16-16-6403 0 0,5-18 5862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4:59.8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147 170 516 0 0,'0'0'137'0'0,"0"-1"1"0"0,0 1-1 0 0,0 0 0 0 0,0-1 1 0 0,0 1-1 0 0,0-1 1 0 0,0 1-1 0 0,0 0 0 0 0,1-1 1 0 0,-1 1-1 0 0,0 0 0 0 0,0-1 1 0 0,0 1-1 0 0,1 0 0 0 0,-1 0 1 0 0,0-1-1 0 0,0 1 0 0 0,1 0 1 0 0,-1 0-1 0 0,0-1 0 0 0,1 1 1 0 0,-1 0-1 0 0,0 0 1 0 0,1 0-1 0 0,-1-1 0 0 0,0 1 1 0 0,1 0-1 0 0,-1 0 0 0 0,0 0 1 0 0,1 0-1 0 0,-1 0 0 0 0,0 0 1 0 0,1 0-1 0 0,-1 0 0 0 0,1 0 1 0 0,-1 0-1 0 0,0 0 0 0 0,1 0 1 0 0,-1 0-1 0 0,0 0 1 0 0,1 0-1 0 0,-1 0 0 0 0,1 1 1 0 0,-1-1-1 0 0,0 0 0 0 0,1 0 1 0 0,9 22 2243 0 0,0 31-736 0 0,-8-19-1019 0 0,-1 0 1 0 0,-2 0-1 0 0,-2 0 1 0 0,-7 37 0 0 0,2-11 24 0 0,5-44-199 0 0,-1-14-169 0 0,-2-26-74 0 0,-1-46-138 0 0,6 37-15 0 0,-2-13 22 0 0,8-80 0 0 0,-4 113-57 0 0,1 1 0 0 0,1-1 0 0 0,0 0 0 0 0,0 1 0 0 0,2 0-1 0 0,-1 0 1 0 0,1 0 0 0 0,1 0 0 0 0,0 1 0 0 0,1 0 0 0 0,8-11 0 0 0,-9 16-5 0 0,0 0 0 0 0,1 0 0 0 0,-1 0 0 0 0,1 1 0 0 0,1 0 0 0 0,-1 0 0 0 0,1 1 0 0 0,-1-1 0 0 0,1 2 0 0 0,1-1 0 0 0,-1 1 0 0 0,0 1 0 0 0,1-1 0 0 0,-1 2 0 0 0,1-1 0 0 0,0 1 0 0 0,0 0 0 0 0,-1 1 1 0 0,1 0-1 0 0,0 0 0 0 0,0 1 0 0 0,-1 0 0 0 0,1 1 0 0 0,0-1 0 0 0,-1 2 0 0 0,11 3 0 0 0,-12-3-3 0 0,0-1 0 0 0,0 1 0 0 0,0 1 0 0 0,0-1 0 0 0,0 1 0 0 0,-1 0 0 0 0,1 1 0 0 0,-1 0 0 0 0,-1 0 0 0 0,1 0 0 0 0,-1 0 0 0 0,1 1 0 0 0,-1 0 0 0 0,-1 0 0 0 0,1 0 0 0 0,-1 1 0 0 0,-1 0 0 0 0,1 0 0 0 0,-1 0 0 0 0,0 0 0 0 0,0 0 0 0 0,-1 0 0 0 0,0 1 0 0 0,-1-1 0 0 0,1 1 0 0 0,-1 0 0 0 0,-1-1 1 0 0,0 1-1 0 0,-1 14 0 0 0,-1-10 16 0 0,-1-1 1 0 0,0 0 0 0 0,-1 0 0 0 0,-1 0 0 0 0,1 0 0 0 0,-2-1-1 0 0,1 0 1 0 0,-2 0 0 0 0,1 0 0 0 0,-1-1 0 0 0,-10 10 0 0 0,-2 2 19 0 0,-1-2 0 0 0,0 0 0 0 0,-37 25 0 0 0,-144 81-26 0 0,61-58-4021 0 0,124-62 985 0 0,6-4-1963 0 0,9-1 2982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00.3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0 171 352 0 0,'1'-1'174'0'0,"0"0"0"0"0,1 1 0 0 0,-1-1 0 0 0,0 1 0 0 0,1 0 0 0 0,-1-1 0 0 0,0 1 0 0 0,1 0 0 0 0,-1 0 0 0 0,0 0 1 0 0,1 0-1 0 0,-1 0 0 0 0,0 0 0 0 0,1 0 0 0 0,-1 0 0 0 0,0 1 0 0 0,1-1 0 0 0,-1 0 0 0 0,0 1 0 0 0,1-1 0 0 0,-1 1 0 0 0,0-1 0 0 0,0 1 0 0 0,0 0 0 0 0,1 0 0 0 0,-1-1 0 0 0,1 2 0 0 0,0 1 83 0 0,1 0 0 0 0,-1 0 0 0 0,0 1 0 0 0,1-1 0 0 0,-2 0 0 0 0,1 1 0 0 0,0 0-1 0 0,-1-1 1 0 0,2 7 0 0 0,1 5 229 0 0,-1 0 0 0 0,0 0-1 0 0,-1 0 1 0 0,-1 17 0 0 0,-2-8-2 0 0,-1-1-1 0 0,-2 0 1 0 0,0 0-1 0 0,-1 0 1 0 0,-16 41 0 0 0,21-63-221 0 0,0-1 38 0 0,0 0-20 0 0,-9-16 191 0 0,7 0-339 0 0,0 1-1 0 0,1 0 1 0 0,0 0 0 0 0,1-1-1 0 0,4-27 1 0 0,-4 42-128 0 0,3-30 124 0 0,2 0-1 0 0,1-1 0 0 0,20-58 0 0 0,-21 75-55 0 0,1 0-1 0 0,1 1 1 0 0,0 0 0 0 0,1 1 0 0 0,0-1-1 0 0,1 2 1 0 0,1-1 0 0 0,0 1 0 0 0,0 1-1 0 0,13-12 1 0 0,-21 22-61 0 0,-1 0-1 0 0,1 0 0 0 0,-1 0 1 0 0,1 0-1 0 0,-1 0 0 0 0,1 0 1 0 0,0 0-1 0 0,0 1 1 0 0,-1-1-1 0 0,1 1 0 0 0,0-1 1 0 0,0 1-1 0 0,0 0 1 0 0,-1 0-1 0 0,1 0 0 0 0,0 0 1 0 0,0 0-1 0 0,0 0 0 0 0,0 0 1 0 0,-1 0-1 0 0,1 1 1 0 0,3 0-1 0 0,-1 1 6 0 0,0 0 1 0 0,0 0-1 0 0,-1 0 0 0 0,1 1 1 0 0,-1-1-1 0 0,1 1 1 0 0,-1 0-1 0 0,0 0 0 0 0,5 5 1 0 0,-2 0 10 0 0,0-1 0 0 0,-1 1 0 0 0,0 0 0 0 0,0 0 0 0 0,-1 1 0 0 0,0 0 0 0 0,-1-1 0 0 0,4 15 0 0 0,-5-9 18 0 0,0 0-1 0 0,-1 0 0 0 0,-1 1 1 0 0,0-1-1 0 0,-1 0 0 0 0,-1 0 1 0 0,0 0-1 0 0,-1 0 0 0 0,-1 0 1 0 0,0 0-1 0 0,0-1 0 0 0,-1 1 1 0 0,-1-1-1 0 0,-15 23 0 0 0,9-12 2052 0 0,18-40-1986 0 0,0 0 1 0 0,1 1 0 0 0,1 0 0 0 0,0 1 0 0 0,1-1 0 0 0,0 2 0 0 0,18-20 0 0 0,8-6 81 0 0,46-41 1 0 0,-66 67-162 0 0,1 1 0 0 0,0 1 1 0 0,1 0-1 0 0,28-14 1 0 0,-38 21-25 0 0,0 1 0 0 0,0 0 1 0 0,0 1-1 0 0,1-1 1 0 0,-1 1-1 0 0,1 1 0 0 0,-1-1 1 0 0,1 1-1 0 0,0 1 0 0 0,0-1 1 0 0,-1 1-1 0 0,1 1 0 0 0,0-1 1 0 0,11 3-1 0 0,-14 0 1 0 0,0-1-1 0 0,-1 0 1 0 0,1 1-1 0 0,-1 0 1 0 0,1 0-1 0 0,-1 0 1 0 0,0 0-1 0 0,0 1 1 0 0,-1 0 0 0 0,1 0-1 0 0,-1 0 1 0 0,0 0-1 0 0,0 0 1 0 0,0 1-1 0 0,0-1 1 0 0,-1 1 0 0 0,0 0-1 0 0,0 0 1 0 0,0 0-1 0 0,0 0 1 0 0,-1 0-1 0 0,1 8 1 0 0,3 12 54 0 0,-2 1 0 0 0,-1 0 0 0 0,-1 32 0 0 0,-1-45-53 0 0,-4 103 110 0 0,1 23-259 0 0,10-45-9934 0 0,-7-88 6085 0 0,0-5 1187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02.0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0 666 7161 0 0,'0'0'88'0'0,"0"-3"81"0"0,0-1-104 0 0,1 1 0 0 0,-1 0 0 0 0,0-1 0 0 0,1 1 0 0 0,-1 0 0 0 0,1-1 0 0 0,0 1 0 0 0,0 0 0 0 0,0 0 0 0 0,1 0 0 0 0,-1 0-1 0 0,1 0 1 0 0,0 0 0 0 0,0 0 0 0 0,0 0 0 0 0,0 0 0 0 0,0 1 0 0 0,0-1 0 0 0,4-2 0 0 0,0 1 30 0 0,0 1 0 0 0,0-1 0 0 0,0 1 0 0 0,0 0 0 0 0,0 1 0 0 0,0-1 0 0 0,1 1 0 0 0,0 1 1 0 0,11-3-1 0 0,79-6 571 0 0,0 4 0 0 0,108 8 0 0 0,-64 0-130 0 0,-94-2-384 0 0,866-34 2870 0 0,-564 9-1708 0 0,-179 17-749 0 0,-27 2-143 0 0,125-5 257 0 0,-220 8-567 0 0,294-9 431 0 0,-81 9-195 0 0,-143 0-171 0 0,-94 3-151 0 0,676-36 1136 0 0,-539 27-1027 0 0,-100 7-45 0 0,0-2 0 0 0,69-14 0 0 0,-96 14 3 0 0,-33 4-85 0 0,-1 0-1 0 0,0 0-1 0 0,6-2 53 0 0,1 1-25 0 0,-11-10-368 0 0,-85-113-4164 0 0,61 91 3926 0 0,0 1-1 0 0,-2 1 1 0 0,-47-37 0 0 0,-19-9 198 0 0,95 76 399 0 0,1 1 0 0 0,0 0-5 0 0,0 0 8 0 0,0 0 34 0 0,0 0 41 0 0,44 21 450 0 0,158 75 562 0 0,-98-44-739 0 0,-96-48-347 0 0,13 6 58 0 0,0 0-1 0 0,-1 1 1 0 0,0 1 0 0 0,29 24-1 0 0,-45-33-37 0 0,0 1-1 0 0,0 0 1 0 0,-1 0-1 0 0,1 1 1 0 0,-1-1-1 0 0,0 1 1 0 0,0-1-1 0 0,0 1 1 0 0,0 0-1 0 0,-1 0 1 0 0,0 0-1 0 0,0 1 1 0 0,0-1-1 0 0,-1 0 1 0 0,0 1-1 0 0,0-1 1 0 0,0 1-1 0 0,-1-1 1 0 0,0 1-1 0 0,0-1 1 0 0,0 1-1 0 0,0-1 1 0 0,-1 1-1 0 0,-2 8 1 0 0,-4 9 121 0 0,-1 0-1 0 0,-1 0 1 0 0,-1-2-1 0 0,0 1 1 0 0,-2-1-1 0 0,-1 0 1 0 0,-19 24 0 0 0,-41 38-2697 0 0,-8-6-7104 0 0,56-57 7161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03.0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 20 912 0 0,'1'-1'239'0'0,"-1"0"1"0"0,0 1-1 0 0,0-1 0 0 0,0 0 0 0 0,1 1 0 0 0,-1-1 1 0 0,0 0-1 0 0,0 1 0 0 0,0-1 0 0 0,0 0 0 0 0,0 1 1 0 0,0-1-1 0 0,0 0 0 0 0,-1 1 0 0 0,1-1 1 0 0,0 0-1 0 0,0 0 0 0 0,0 1 0 0 0,-1-1 0 0 0,1 1 1 0 0,0-1-1 0 0,-1 0 0 0 0,1 1 0 0 0,0-1 0 0 0,-1 1 1 0 0,1-1-1 0 0,-2 0 0 0 0,-7 20 1393 0 0,-6 39-845 0 0,-1 65 778 0 0,-1 128-1 0 0,17-247-1567 0 0,0 9-410 0 0,0 40-147 0 0,0-51 167 0 0,0 1 0 0 0,1-1 1 0 0,-1 1-1 0 0,1-1 0 0 0,-1 0 0 0 0,1 1 1 0 0,0-1-1 0 0,0 0 0 0 0,0 1 1 0 0,0-1-1 0 0,1 0 0 0 0,-1 0 1 0 0,1 0-1 0 0,-1 0 0 0 0,1 0 1 0 0,-1-1-1 0 0,1 1 0 0 0,2 1 0 0 0,8 3-1271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03.5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344 35 416 0 0,'0'-1'152'0'0,"0"0"0"0"0,0-1 0 0 0,0 1 0 0 0,0 0 0 0 0,0-1 0 0 0,0 1 0 0 0,-1-1 0 0 0,1 1 0 0 0,0 0 0 0 0,-1-1 0 0 0,1 1 0 0 0,-1 0 0 0 0,0 0 0 0 0,1-1-1 0 0,-1 1 1 0 0,0 0 0 0 0,0 0 0 0 0,0 0 0 0 0,0 0 0 0 0,1 0 0 0 0,-2 0 0 0 0,1 0 0 0 0,0 0 0 0 0,0 0 0 0 0,0 1 0 0 0,0-1 0 0 0,0 0 0 0 0,-1 1 0 0 0,1-1 0 0 0,0 1 0 0 0,-1-1 0 0 0,1 1 0 0 0,0 0 0 0 0,-1-1 0 0 0,1 1 0 0 0,0 0 0 0 0,-1 0 0 0 0,1 0 0 0 0,-1 0 0 0 0,1 0 0 0 0,0 0-1 0 0,-1 1 1 0 0,1-1 0 0 0,0 0 0 0 0,-1 1 0 0 0,1-1 0 0 0,-2 2 0 0 0,-11 2 130 0 0,0 0-1 0 0,1 2 1 0 0,-22 10-1 0 0,23-10 237 0 0,6-3-438 0 0,0 0 0 0 0,1 0 1 0 0,-1 0-1 0 0,1 1 1 0 0,0 0-1 0 0,0 0 1 0 0,0 0-1 0 0,0 0 0 0 0,1 1 1 0 0,0 0-1 0 0,0 0 1 0 0,0 0-1 0 0,1 0 1 0 0,-1 1-1 0 0,1-1 0 0 0,1 1 1 0 0,-1 0-1 0 0,1 0 1 0 0,0 0-1 0 0,0 0 1 0 0,0 0-1 0 0,1 0 1 0 0,-1 12-1 0 0,2-11-54 0 0,1 0 0 0 0,0 0 0 0 0,0-1 0 0 0,0 1 0 0 0,1 0 0 0 0,-1-1-1 0 0,2 1 1 0 0,-1-1 0 0 0,1 0 0 0 0,0 1 0 0 0,0-1 0 0 0,1 0 0 0 0,0-1 0 0 0,0 1 0 0 0,0-1 0 0 0,0 0 0 0 0,1 0 0 0 0,0 0 0 0 0,0-1 0 0 0,1 1 0 0 0,-1-1-1 0 0,7 3 1 0 0,139 73 203 0 0,-90-51-93 0 0,-35-10-11 0 0,-26-18-107 0 0,1 0 1 0 0,-1-1 0 0 0,1 1-1 0 0,-1 0 1 0 0,0-1-1 0 0,1 1 1 0 0,-1 0 0 0 0,0-1-1 0 0,0 1 1 0 0,0 0-1 0 0,1 0 1 0 0,-1-1-1 0 0,0 1 1 0 0,0 0 0 0 0,0 0-1 0 0,0-1 1 0 0,0 1-1 0 0,0 0 1 0 0,-1 0 0 0 0,1-1-1 0 0,0 1 1 0 0,-1 1-1 0 0,-1 1 29 0 0,0 0-1 0 0,-1 0 0 0 0,1 0 0 0 0,-1-1 0 0 0,0 1 0 0 0,1-1 0 0 0,-1 0 1 0 0,-1 0-1 0 0,1 0 0 0 0,0 0 0 0 0,0 0 0 0 0,-7 2 0 0 0,-67 29 13 0 0,-161 45 0 0 0,189-71-1218 0 0,26-13-1129 0 0,22 5 2052 0 0,0 1-1 0 0,1-1 1 0 0,-1 0-1 0 0,0 1 1 0 0,1-1-1 0 0,-1 0 1 0 0,1 0-1 0 0,-1 1 1 0 0,1-1-1 0 0,-1 0 1 0 0,1 0-1 0 0,0 0 1 0 0,-1 0-1 0 0,1 1 1 0 0,0-1-1 0 0,0 0 1 0 0,0 0-1 0 0,-1 0 1 0 0,1 0-1 0 0,0 0 1 0 0,0 0-1 0 0,0 0 1 0 0,1-1-1 0 0,2-11-1307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03.9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23 664 0 0,'8'-19'3379'0'0,"1"15"-1075"0"0,-8 6-2137 0 0,1-1 1 0 0,-1 0 0 0 0,1 1 0 0 0,-1-1 0 0 0,0 1 0 0 0,0 0 0 0 0,0-1-1 0 0,0 1 1 0 0,0 0 0 0 0,0 0 0 0 0,0 0 0 0 0,0-1 0 0 0,0 4-1 0 0,19 75 1522 0 0,-11-21-836 0 0,-3 1 1 0 0,-2 0-1 0 0,-6 90 1 0 0,-2-113-1036 0 0,-3 53-555 0 0,7-85-240 0 0,1 1 0 0 0,-1 0 0 0 0,1-1 0 0 0,0 1 0 0 0,1-1 0 0 0,-1 1 0 0 0,4 7 0 0 0,0-7-807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04.3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 21 56 0 0,'8'-1'776'0'0,"-2"-5"-64"0"0,6 3-100 0 0,-4 1-48 0 0,2-2-72 0 0,-2 4-44 0 0,2-5-56 0 0,-10 5-28 0 0,19 2-52 0 0,-9 0-168 0 0,-4 1-164 0 0,4-1-192 0 0,-4 2-1340 0 0,0 1 520 0 0,-2-2 344 0 0</inkml:trace>
  <inkml:trace contextRef="#ctx0" brushRef="#br0" timeOffset="1">0 217 864 0 0,'0'0'787'0'0,"25"-2"1215"0"0,55-15-200 0 0,52-9-34 0 0,-42 14-4353 0 0,-74 9 1038 0 0,1-1 456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04.7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6 127 244 0 0,'-6'-41'8792'0'0,"8"36"-8512"0"0,1 0 1 0 0,-1 0-1 0 0,1 0 0 0 0,0 1 0 0 0,0-1 0 0 0,0 1 0 0 0,1-1 1 0 0,0 1-1 0 0,0 0 0 0 0,0 1 0 0 0,0-1 0 0 0,0 1 0 0 0,1 0 1 0 0,-1 0-1 0 0,1 0 0 0 0,0 0 0 0 0,0 1 0 0 0,0 0 0 0 0,9-3 1 0 0,-11 4-240 0 0,1-1 0 0 0,0 1 0 0 0,0 0 1 0 0,0 0-1 0 0,0 0 0 0 0,0 0 0 0 0,0 1 0 0 0,0 0 1 0 0,0 0-1 0 0,1 0 0 0 0,-1 0 0 0 0,0 1 1 0 0,0-1-1 0 0,0 1 0 0 0,0 0 0 0 0,0 0 1 0 0,0 1-1 0 0,-1-1 0 0 0,1 1 0 0 0,0 0 0 0 0,-1 0 1 0 0,1 0-1 0 0,-1 0 0 0 0,1 0 0 0 0,-1 1 1 0 0,5 5-1 0 0,-7-6-32 0 0,0 0 0 0 0,0 0 0 0 0,0 1 0 0 0,-1-1 0 0 0,1 0 1 0 0,-1 0-1 0 0,1 1 0 0 0,-1-1 0 0 0,0 0 0 0 0,0 1 0 0 0,0-1 0 0 0,0 1 1 0 0,0-1-1 0 0,-1 0 0 0 0,1 1 0 0 0,-1-1 0 0 0,1 0 0 0 0,-1 0 0 0 0,0 1 0 0 0,0-1 1 0 0,0 0-1 0 0,0 0 0 0 0,-2 2 0 0 0,-36 55 85 0 0,25-41-55 0 0,-61 96-211 0 0,74-112 167 0 0,0 0 0 0 0,1 0 1 0 0,-1 0-1 0 0,0 0 0 0 0,1 0 0 0 0,-1 0 0 0 0,1 0 1 0 0,0 0-1 0 0,0 0 0 0 0,-1 0 0 0 0,1 0 1 0 0,1 0-1 0 0,-1 0 0 0 0,0 1 0 0 0,0-1 1 0 0,1 0-1 0 0,-1 0 0 0 0,1 0 0 0 0,0 0 1 0 0,0 0-1 0 0,0-1 0 0 0,0 1 0 0 0,0 0 1 0 0,0 0-1 0 0,0 0 0 0 0,0-1 0 0 0,1 1 0 0 0,-1-1 1 0 0,1 1-1 0 0,-1-1 0 0 0,1 1 0 0 0,-1-1 1 0 0,4 2-1 0 0,6 5 3 0 0,1-1 0 0 0,0 0 0 0 0,25 10 0 0 0,-21-10 0 0 0,18 9-23 0 0,-14-8 53 0 0,0 1-1 0 0,-1 1 1 0 0,0 0 0 0 0,0 2-1 0 0,-1 0 1 0 0,16 16-1 0 0,-33-28-6 0 0,0 1 0 0 0,0 0 0 0 0,0 0 0 0 0,0 0 0 0 0,-1 0 0 0 0,1 1 0 0 0,0-1 0 0 0,-1 0 0 0 0,1 0 0 0 0,0 0 0 0 0,-1 0 0 0 0,0 1 0 0 0,1-1 0 0 0,-1 0 0 0 0,0 1 0 0 0,1-1 0 0 0,-1 0 0 0 0,0 0 0 0 0,0 1 0 0 0,0-1 0 0 0,0 0 0 0 0,-1 1 0 0 0,1 1 0 0 0,-1 0 10 0 0,0-1 1 0 0,-1 1-1 0 0,1-1 0 0 0,0 0 0 0 0,-1 1 0 0 0,0-1 0 0 0,1 0 0 0 0,-1 0 0 0 0,0 0 0 0 0,0 0 0 0 0,-2 1 0 0 0,-8 6 63 0 0,-1-1-1 0 0,0 0 1 0 0,-19 9-1 0 0,23-13-75 0 0,-32 17-275 0 0,-68 32 336 0 0,36-27-8136 0 0,68-26 5065 0 0,5 0 893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05.1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1 133 32 0 0,'21'-40'4299'0'0,"11"-17"1674"0"0,-29 54-5693 0 0,-1 0-1 0 0,1 0 0 0 0,0 0 1 0 0,0 1-1 0 0,0-1 0 0 0,0 1 0 0 0,0 0 1 0 0,0-1-1 0 0,1 1 0 0 0,-1 1 0 0 0,1-1 1 0 0,-1 0-1 0 0,1 1 0 0 0,4-1 0 0 0,-6 1-335 0 0,0 1 0 0 0,-1 0 1 0 0,1 0-1 0 0,-1 0 0 0 0,1 0 0 0 0,0 0 0 0 0,-1 0 0 0 0,1 1 0 0 0,-1-1 0 0 0,1 0 0 0 0,0 1 0 0 0,-1 0 0 0 0,1-1 0 0 0,-1 1 0 0 0,0 0 1 0 0,3 1-1 0 0,12 11-8141 0 0,-12-10 6315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05.4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36 1160 0 0,'7'-13'1962'0'0,"8"-10"4401"0"0,-8 26-3979 0 0,2 16-1755 0 0,-7-4-398 0 0,0 0 1 0 0,-1-1-1 0 0,0 1 0 0 0,-1 0 1 0 0,-1 0-1 0 0,-1 0 0 0 0,0 0 1 0 0,-5 19-1 0 0,2-10-9 0 0,-2 45-1 0 0,7-56-335 0 0,1 0 0 0 0,0 0 0 0 0,1 0 0 0 0,1 0 0 0 0,0 0 0 0 0,6 16-1 0 0,-8-25 39 0 0,0-1 0 0 0,1 1 0 0 0,-1-1 0 0 0,1 1 0 0 0,0-1-1 0 0,0 0 1 0 0,0 0 0 0 0,0 0 0 0 0,1 0 0 0 0,-1 0 0 0 0,1-1-1 0 0,-1 1 1 0 0,1-1 0 0 0,0 1 0 0 0,0-1 0 0 0,0 0 0 0 0,1 0-1 0 0,-1 0 1 0 0,0-1 0 0 0,1 1 0 0 0,-1-1 0 0 0,1 0-1 0 0,-1 0 1 0 0,1 0 0 0 0,0 0 0 0 0,6 0 0 0 0,-6-2 25 0 0,1 1 0 0 0,-1-1 0 0 0,1 0 0 0 0,-1 0 0 0 0,0-1 0 0 0,0 1 0 0 0,1-1 0 0 0,-1 0 0 0 0,0 0 1 0 0,0-1-1 0 0,0 1 0 0 0,-1-1 0 0 0,1 1 0 0 0,-1-1 0 0 0,1-1 0 0 0,-1 1 0 0 0,0 0 0 0 0,0-1 0 0 0,4-7 0 0 0,6-8 114 0 0,-2-1 0 0 0,17-37 0 0 0,-14 26 277 0 0,26-77 4348 0 0,-40 106-4464 0 0,0 2-10 0 0,3 6-99 0 0,-1-1 0 0 0,1 1 1 0 0,-1 0-1 0 0,-1 0 0 0 0,1 0 0 0 0,-1 0 0 0 0,1 9 0 0 0,-2-10-55 0 0,3 17 20 0 0,0-1-1 0 0,-2 1 1 0 0,-1 0-1 0 0,-1 0 1 0 0,-1-1-1 0 0,-6 32 1 0 0,-8 23-2307 0 0,-3 21-7811 0 0,19-87 7897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05.8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0 113 980 0 0,'1'0'125'0'0,"-1"0"-1"0"0,0-1 1 0 0,1 1 0 0 0,-1 0-1 0 0,0-1 1 0 0,1 1 0 0 0,-1 0-1 0 0,1-1 1 0 0,-1 1 0 0 0,1 0 0 0 0,-1 0-1 0 0,1-1 1 0 0,-1 1 0 0 0,1 0-1 0 0,-1 0 1 0 0,1 0 0 0 0,-1 0-1 0 0,1 0 1 0 0,-1 0 0 0 0,1 0-1 0 0,-1 0 1 0 0,1 0 0 0 0,-1 0-1 0 0,1 0 1 0 0,-1 0 0 0 0,1 0-1 0 0,-1 0 1 0 0,1 0 0 0 0,-1 0-1 0 0,1 1 1 0 0,-1-1 0 0 0,1 0-1 0 0,-1 0 1 0 0,2 1 0 0 0,10 21 2033 0 0,1 46-852 0 0,-11-52-792 0 0,-1-12-432 0 0,2 17 260 0 0,1 0 0 0 0,1-1 0 0 0,1 0 0 0 0,11 29 0 0 0,-15-45-270 0 0,0 1 0 0 0,1-1-1 0 0,-1 0 1 0 0,1 0 0 0 0,0 0-1 0 0,0 0 1 0 0,0 0-1 0 0,0 0 1 0 0,1-1 0 0 0,0 0-1 0 0,-1 1 1 0 0,1-1 0 0 0,0-1-1 0 0,0 1 1 0 0,1-1 0 0 0,-1 1-1 0 0,1-1 1 0 0,-1-1 0 0 0,1 1-1 0 0,-1-1 1 0 0,1 1 0 0 0,0-1-1 0 0,0 0 1 0 0,0-1 0 0 0,6 1-1 0 0,-5-2-10 0 0,-1 0 1 0 0,0 0-1 0 0,0 0 0 0 0,0-1 1 0 0,0 0-1 0 0,0 0 0 0 0,0 0 0 0 0,-1 0 1 0 0,1-1-1 0 0,-1 1 0 0 0,1-1 1 0 0,-1-1-1 0 0,0 1 0 0 0,0 0 1 0 0,-1-1-1 0 0,1 0 0 0 0,-1 0 0 0 0,1 0 1 0 0,-1 0-1 0 0,0-1 0 0 0,-1 1 1 0 0,5-10-1 0 0,0-1 25 0 0,0-1-1 0 0,-1 1 1 0 0,0-1 0 0 0,-1-1 0 0 0,4-30-1 0 0,-7 32-37 0 0,-2 1-1 0 0,0-1 1 0 0,0 1-1 0 0,-1-1 1 0 0,-1 1-1 0 0,-7-27 1 0 0,8 36-68 0 0,0 0 1 0 0,0 0-1 0 0,-1 0 0 0 0,0 0 1 0 0,0 0-1 0 0,0 0 1 0 0,-1 1-1 0 0,1-1 0 0 0,-1 1 1 0 0,0 0-1 0 0,-1-1 1 0 0,1 1-1 0 0,-1 1 0 0 0,1-1 1 0 0,-1 1-1 0 0,0-1 1 0 0,-1 1-1 0 0,1 0 0 0 0,-1 0 1 0 0,1 1-1 0 0,-10-4 1 0 0,12 5-141 0 0,-1 1 1 0 0,0 0-1 0 0,0 0 1 0 0,0 0-1 0 0,0 0 0 0 0,0 0 1 0 0,0 0-1 0 0,0 1 1 0 0,0 0-1 0 0,1-1 1 0 0,-1 1-1 0 0,0 0 1 0 0,0 0-1 0 0,1 1 1 0 0,-1-1-1 0 0,1 1 1 0 0,-1-1-1 0 0,1 1 1 0 0,-1 0-1 0 0,1 0 0 0 0,-2 2 1 0 0,1-2-337 0 0,1 0 1 0 0,1 0-1 0 0,-1 1 1 0 0,0-1-1 0 0,1 1 1 0 0,-1-1-1 0 0,1 1 1 0 0,0-1-1 0 0,-1 1 1 0 0,1-1-1 0 0,1 1 1 0 0,-2 5-1 0 0,0 7-1211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06.2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1 110 248 0 0,'0'0'223'0'0,"1"-1"0"0"0,0 0 0 0 0,0 1 0 0 0,0-1 0 0 0,-1 1 0 0 0,1-1 0 0 0,0 1 0 0 0,0 0 1 0 0,0-1-1 0 0,0 1 0 0 0,0 0 0 0 0,0-1 0 0 0,0 1 0 0 0,0 0 0 0 0,0 0 0 0 0,0 0 0 0 0,0 0 0 0 0,0 0 0 0 0,0 0 0 0 0,0 0 0 0 0,2 1 0 0 0,-2 0-38 0 0,0 1-1 0 0,1-1 1 0 0,-1 0-1 0 0,0 1 1 0 0,0-1-1 0 0,0 1 1 0 0,0 0 0 0 0,0-1-1 0 0,0 1 1 0 0,0 0-1 0 0,-1 0 1 0 0,1-1-1 0 0,0 4 1 0 0,5 14 320 0 0,-1 1 0 0 0,-1 0 0 0 0,-1 1 0 0 0,0-1-1 0 0,-1 1 1 0 0,-2 23 0 0 0,-17 123 880 0 0,8-104-814 0 0,10-61-229 0 0,1-7-132 0 0,5-19-67 0 0,6-40-108 0 0,-3-27 170 0 0,24-107 1 0 0,-31 188-149 0 0,-1 1 1 0 0,1 0-1 0 0,1 0 1 0 0,-1 0-1 0 0,2 0 1 0 0,-1 1-1 0 0,1-1 1 0 0,0 1-1 0 0,1 0 1 0 0,0 1-1 0 0,0-1 1 0 0,10-7-1 0 0,-13 11-33 0 0,1 2 1 0 0,0-1-1 0 0,0 0 1 0 0,0 1-1 0 0,1 0 0 0 0,-1 0 1 0 0,1 0-1 0 0,-1 1 1 0 0,1-1-1 0 0,-1 1 1 0 0,1 0-1 0 0,0 0 0 0 0,0 1 1 0 0,-1-1-1 0 0,1 1 1 0 0,0 0-1 0 0,0 1 0 0 0,-1-1 1 0 0,1 1-1 0 0,0 0 1 0 0,0 0-1 0 0,-1 0 0 0 0,1 1 1 0 0,-1-1-1 0 0,1 1 1 0 0,5 4-1 0 0,-5-4 1 0 0,1 0 1 0 0,-1 1-1 0 0,0 0 0 0 0,-1 1 0 0 0,1-1 0 0 0,0 1 1 0 0,-1-1-1 0 0,0 1 0 0 0,0 1 0 0 0,0-1 0 0 0,0 0 1 0 0,-1 1-1 0 0,0 0 0 0 0,0 0 0 0 0,0 0 0 0 0,0 0 1 0 0,-1 0-1 0 0,0 1 0 0 0,0-1 0 0 0,2 11 1 0 0,-4-9-2 0 0,0 0 0 0 0,0 0 0 0 0,-1 0 1 0 0,1 0-1 0 0,-2 0 0 0 0,1 0 1 0 0,-1 0-1 0 0,0 0 0 0 0,0-1 1 0 0,-1 1-1 0 0,0-1 0 0 0,0 0 0 0 0,0 1 1 0 0,-1-2-1 0 0,0 1 0 0 0,0 0 1 0 0,-6 5-1 0 0,-12 12 122 0 0,-2-1 0 0 0,0 0 0 0 0,-1-2 1 0 0,-39 24-1 0 0,-9 7-1919 0 0,7 5-4931 0 0,61-49 3702 0 0,2-3 895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06.8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71 196 0 0,'7'-1'491'0'0,"-1"0"1"0"0,1 1-1 0 0,-1 0 0 0 0,1 0 1 0 0,-1 0-1 0 0,1 1 0 0 0,-1 0 0 0 0,0 0 1 0 0,1 1-1 0 0,9 3 0 0 0,-12-2-272 0 0,0-1-1 0 0,-1 0 0 0 0,0 1 1 0 0,1 0-1 0 0,-1 0 1 0 0,0 0-1 0 0,-1 0 1 0 0,1 0-1 0 0,0 1 0 0 0,-1-1 1 0 0,0 1-1 0 0,0 0 1 0 0,0 0-1 0 0,0-1 0 0 0,0 1 1 0 0,-1 0-1 0 0,2 6 1 0 0,-1 0 85 0 0,1 1 0 0 0,-1-1 0 0 0,-1 1 1 0 0,0-1-1 0 0,0 1 0 0 0,-1 0 0 0 0,0-1 1 0 0,-1 1-1 0 0,-4 17 0 0 0,-2 1 291 0 0,-2 0-1 0 0,-12 28 0 0 0,7-20 310 0 0,34-120 802 0 0,-3 41-1572 0 0,2 0 1 0 0,1 1 0 0 0,3 1-1 0 0,1 1 1 0 0,46-56-1 0 0,-69 94-129 0 0,0-1 1 0 0,1 0-1 0 0,-1 1 0 0 0,1-1 0 0 0,0 1 0 0 0,-1-1 0 0 0,1 1 0 0 0,0 0 0 0 0,0 0 0 0 0,0-1 1 0 0,0 1-1 0 0,0 1 0 0 0,0-1 0 0 0,0 0 0 0 0,0 0 0 0 0,0 1 0 0 0,0-1 0 0 0,0 1 0 0 0,1 0 1 0 0,-1 0-1 0 0,0 0 0 0 0,0 0 0 0 0,0 0 0 0 0,1 0 0 0 0,-1 0 0 0 0,0 1 0 0 0,0-1 1 0 0,0 1-1 0 0,0 0 0 0 0,0-1 0 0 0,0 1 0 0 0,0 0 0 0 0,0 0 0 0 0,0 0 0 0 0,0 1 0 0 0,0-1 1 0 0,0 0-1 0 0,-1 1 0 0 0,3 2 0 0 0,1 0 6 0 0,0 2 0 0 0,0-1 0 0 0,0 0 0 0 0,-1 1 0 0 0,1 0 0 0 0,-1 0 0 0 0,-1 0 0 0 0,0 1 0 0 0,1-1 0 0 0,-2 1 0 0 0,3 7 0 0 0,-3-4 3 0 0,-1-1 1 0 0,0 1-1 0 0,0 0 1 0 0,-1 0-1 0 0,0 0 1 0 0,-1 0-1 0 0,0 0 1 0 0,-5 19-1 0 0,0 4 43 0 0,5-17 905 0 0,6-18-504 0 0,15-30-307 0 0,-5 8 48 0 0,20-21 34 0 0,2 2 1 0 0,79-70-1 0 0,-115 112-230 0 0,-1 1 0 0 0,1-1 0 0 0,0 0 1 0 0,0 0-1 0 0,0 1 0 0 0,0-1 0 0 0,0 1 0 0 0,0-1 0 0 0,0 1 0 0 0,0-1 1 0 0,0 1-1 0 0,0-1 0 0 0,1 1 0 0 0,-1 0 0 0 0,0 0 0 0 0,0 0 0 0 0,0-1 1 0 0,0 1-1 0 0,1 0 0 0 0,-1 1 0 0 0,0-1 0 0 0,0 0 0 0 0,0 0 1 0 0,0 0-1 0 0,2 1 0 0 0,-1 0 6 0 0,0 1 0 0 0,0-1 1 0 0,1 0-1 0 0,-1 1 0 0 0,0 0 1 0 0,-1-1-1 0 0,1 1 0 0 0,0 0 1 0 0,0 0-1 0 0,-1 0 0 0 0,2 2 1 0 0,3 7 64 0 0,0 0-1 0 0,0 0 1 0 0,5 18 0 0 0,50 161 589 0 0,-52-157-810 0 0,-2 1-1 0 0,-2 0 0 0 0,2 63 0 0 0,-7-90-138 0 0,0 0-1 0 0,-1 1 1 0 0,0-1-1 0 0,-1 0 0 0 0,0 0 1 0 0,0 0-1 0 0,-3 7 1 0 0,1-6-689 0 0,1-1 0 0 0,-1 1 0 0 0,-1-1 0 0 0,1 0 1 0 0,-1-1-1 0 0,-1 1 0 0 0,1-1 0 0 0,-1 0 1 0 0,0 0-1 0 0,-7 5 0 0 0,-25 13-1947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07.8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2184 30 792 0 0,'2'-1'3638'0'0,"-8"-1"-1334"0"0,-21-2-440 0 0,-36-1-712 0 0,-529 15 5055 0 0,-294-33-1720 0 0,514 19-2983 0 0,205 6-870 0 0,118-3-417 0 0,47 1-235 0 0,-14-1-1006 0 0,12 0-3891 0 0,2 1-4609 0 0,2 0 6950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08.3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835 31 760 0 0,'2'-6'1681'0'0,"-1"5"-1275"0"0,-1 0 1 0 0,1 0-1 0 0,-1 0 0 0 0,1 0 1 0 0,-1 0-1 0 0,0 0 0 0 0,1 0 1 0 0,-1 0-1 0 0,0 0 0 0 0,0-1 1 0 0,0 1-1 0 0,1 0 0 0 0,-1 0 1 0 0,0 0-1 0 0,-1 0 0 0 0,1-1 1 0 0,0 1-1 0 0,0 0 0 0 0,-1-2 1 0 0,-308 130 2224 0 0,108-40-2003 0 0,166-73-552 0 0,-6 1 21 0 0,2 1 0 0 0,0 2 0 0 0,1 2 0 0 0,2 1 0 0 0,-36 27 0 0 0,69-46-90 0 0,1 0 1 0 0,-1 0-1 0 0,1 0 0 0 0,0 0 0 0 0,0 0 0 0 0,0 1 0 0 0,1-1 1 0 0,-1 0-1 0 0,0 1 0 0 0,1 0 0 0 0,-1-1 0 0 0,1 1 0 0 0,0 0 1 0 0,0 0-1 0 0,0-1 0 0 0,0 5 0 0 0,1-4 9 0 0,0-1 0 0 0,0 0 0 0 0,0 1-1 0 0,1-1 1 0 0,-1 0 0 0 0,1 1 0 0 0,-1-1 0 0 0,1 0 0 0 0,0 0 0 0 0,0 0 0 0 0,0 0-1 0 0,0 1 1 0 0,0-1 0 0 0,1-1 0 0 0,-1 1 0 0 0,3 3 0 0 0,3 2 44 0 0,1 0 1 0 0,0-1-1 0 0,0 0 1 0 0,1 0-1 0 0,0-1 1 0 0,0 0-1 0 0,19 8 1 0 0,96 29 406 0 0,1-5-1 0 0,157 24 1 0 0,-135-30-204 0 0,105 32 352 0 0,-249-62-586 0 0,2 2-33 0 0,-20 0-6683 0 0,-17-3 2353 0 0,7-3 1995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09.2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 12 604 0 0,'-1'-11'5692'0'0,"-1"10"-2244"0"0,-6 18-1032 0 0,-4 29-1267 0 0,6 64 1630 0 0,5-77-2219 0 0,0 0 0 0 0,-3 0 0 0 0,-11 51 0 0 0,-14 29-801 0 0,11-37-2992 0 0,17-74 3102 0 0,1 28-8522 0 0,5-27 6519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09.7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275 16 560 0 0,'1'0'293'0'0,"-1"-1"0"0"0,1 1 0 0 0,-1-1 0 0 0,0 0 0 0 0,1 1 0 0 0,-1-1 0 0 0,0 0 0 0 0,1 1 0 0 0,-1-1 0 0 0,0 0 0 0 0,0 1 0 0 0,0-1 0 0 0,0 0 0 0 0,0 1 0 0 0,0-1 0 0 0,0 0 0 0 0,0 0 0 0 0,0 1 0 0 0,0-1 0 0 0,0 0 0 0 0,0 1 0 0 0,-1-2 0 0 0,-9 3-44 0 0,-1 1-1 0 0,1 0 1 0 0,0 1 0 0 0,0 0 0 0 0,0 0 0 0 0,0 1 0 0 0,0 1 0 0 0,0 0 0 0 0,-9 6 0 0 0,-83 59 890 0 0,95-65-1051 0 0,0 1-1 0 0,1-1 1 0 0,0 1 0 0 0,0 0 0 0 0,1 1-1 0 0,0-1 1 0 0,0 1 0 0 0,0 0 0 0 0,-4 9-1 0 0,8-14-69 0 0,1 0 1 0 0,-1 1-1 0 0,0-1 0 0 0,1 0 0 0 0,-1 1 0 0 0,1-1 0 0 0,-1 0 0 0 0,1 1 1 0 0,0-1-1 0 0,0 1 0 0 0,0-1 0 0 0,1 0 0 0 0,-1 1 0 0 0,1-1 0 0 0,-1 0 0 0 0,1 1 1 0 0,0-1-1 0 0,-1 0 0 0 0,1 0 0 0 0,0 1 0 0 0,1-1 0 0 0,-1 0 0 0 0,0 0 1 0 0,1 0-1 0 0,-1 0 0 0 0,1-1 0 0 0,-1 1 0 0 0,1 0 0 0 0,0-1 0 0 0,0 1 0 0 0,0-1 1 0 0,0 1-1 0 0,0-1 0 0 0,0 0 0 0 0,3 2 0 0 0,29 13 85 0 0,0-1 0 0 0,1-1 0 0 0,63 15 0 0 0,-60-19 20 0 0,0 2 0 0 0,0 1 0 0 0,37 20 0 0 0,-73-32-104 0 0,0 0 0 0 0,0-1 0 0 0,0 1 0 0 0,-1 0 0 0 0,1 0 0 0 0,0 0 1 0 0,-1 0-1 0 0,1 0 0 0 0,-1 1 0 0 0,1-1 0 0 0,-1 0 0 0 0,0 1 0 0 0,1-1 0 0 0,-1 1 0 0 0,0-1 0 0 0,0 1 0 0 0,0 0 0 0 0,0-1 0 0 0,0 1 0 0 0,0 0 0 0 0,-1 0 0 0 0,1 0 0 0 0,-1-1 0 0 0,1 1 0 0 0,-1 0 0 0 0,0 0 0 0 0,1 0 0 0 0,-1 0 0 0 0,0 0 0 0 0,0 0 1 0 0,-1 0-1 0 0,1 2 0 0 0,-2 0 11 0 0,0-1 0 0 0,0 1 1 0 0,0-1-1 0 0,0 0 0 0 0,-1 0 1 0 0,1 0-1 0 0,-1 0 0 0 0,0 0 1 0 0,0-1-1 0 0,0 1 1 0 0,0-1-1 0 0,0 0 0 0 0,-1 0 1 0 0,1 0-1 0 0,-6 2 0 0 0,-16 8-6 0 0,-7 4-60 0 0,-47 16 0 0 0,69-29-461 0 0,-1 0-1 0 0,0 0 0 0 0,1-2 1 0 0,-1 1-1 0 0,-11-1 1 0 0,20-1 163 0 0,1 0 0 0 0,-1 0 1 0 0,1 0-1 0 0,-1 0 0 0 0,1 0 1 0 0,-1-1-1 0 0,1 1 0 0 0,0 0 1 0 0,-1-1-1 0 0,1 0 0 0 0,-1 1 1 0 0,1-1-1 0 0,0 0 0 0 0,0 1 1 0 0,-1-1-1 0 0,1 0 0 0 0,0 0 1 0 0,0 0-1 0 0,-2-2 0 0 0,-4-4-1346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10.1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90 16 688 0 0,'0'-16'3021'0'0,"1"19"576"0"0,-3 30-1239 0 0,-12 81 453 0 0,-48 325 1406 0 0,59-427-4626 0 0,-5 39-130 0 0,7-49 45 0 0,1 1-1 0 0,0-1 0 0 0,-1 1 0 0 0,1 0 0 0 0,1-1 0 0 0,-1 1 1 0 0,0-1-1 0 0,1 1 0 0 0,-1 0 0 0 0,1-1 0 0 0,0 1 1 0 0,0-1-1 0 0,0 1 0 0 0,2 3 0 0 0,3-2-2284 0 0,4-2 828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10.5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 36 904 0 0,'0'-2'247'0'0,"1"1"0"0"0,-1-1-1 0 0,1 1 1 0 0,-1-1 0 0 0,1 1 0 0 0,0 0-1 0 0,0-1 1 0 0,0 1 0 0 0,0 0 0 0 0,0-1 0 0 0,0 1-1 0 0,0 0 1 0 0,0 0 0 0 0,0 0 0 0 0,1 0-1 0 0,-1 0 1 0 0,0 0 0 0 0,1 1 0 0 0,-1-1-1 0 0,0 0 1 0 0,1 0 0 0 0,-1 1 0 0 0,1-1 0 0 0,-1 1-1 0 0,1 0 1 0 0,-1-1 0 0 0,1 1 0 0 0,3 0-1 0 0,56-6 510 0 0,-49 6-152 0 0,-4-1-608 0 0,38 1 599 0 0,-44-1-796 0 0,0 1-1 0 0,-1 0 0 0 0,1 1 0 0 0,-1-1 0 0 0,1 0 0 0 0,0 0 1 0 0,-1 1-1 0 0,1-1 0 0 0,-1 1 0 0 0,1-1 0 0 0,-1 1 0 0 0,1 0 1 0 0,-1 0-1 0 0,1 0 0 0 0,-1-1 0 0 0,0 1 0 0 0,1 0 0 0 0,-1 1 1 0 0,0-1-1 0 0,0 0 0 0 0,0 0 0 0 0,1 2 0 0 0,-3 0-1589 0 0,-5 9 533 0 0</inkml:trace>
  <inkml:trace contextRef="#ctx0" brushRef="#br0" timeOffset="1">29 166 44 0 0,'-6'3'324'0'0,"-16"14"3133"0"0,25-10-1769 0 0,16 0-1208 0 0,79 10 1092 0 0,-32-19-6061 0 0,-52-1 3405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12.1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95 101 560 0 0,'-1'-23'4132'0'0,"1"21"-3918"0"0,-1 0 1 0 0,1-1-1 0 0,-1 1 0 0 0,1 0 0 0 0,0-1 0 0 0,0 1 1 0 0,0-1-1 0 0,1 1 0 0 0,-1 0 0 0 0,0-1 0 0 0,1 1 1 0 0,-1 0-1 0 0,1 0 0 0 0,0-1 0 0 0,0 1 0 0 0,0 0 1 0 0,0 0-1 0 0,0 0 0 0 0,1 0 0 0 0,-1 0 0 0 0,0 0 1 0 0,1 0-1 0 0,0 0 0 0 0,-1 1 0 0 0,1-1 1 0 0,0 1-1 0 0,0-1 0 0 0,0 1 0 0 0,3-2 0 0 0,-1 1-146 0 0,0 0-1 0 0,0 0 1 0 0,1 0-1 0 0,-1 0 0 0 0,1 1 1 0 0,0 0-1 0 0,-1 0 1 0 0,1 0-1 0 0,0 1 1 0 0,0 0-1 0 0,-1-1 0 0 0,1 2 1 0 0,0-1-1 0 0,0 0 1 0 0,-1 1-1 0 0,1 0 1 0 0,0 0-1 0 0,-1 1 0 0 0,1-1 1 0 0,-1 1-1 0 0,1 0 1 0 0,-1 0-1 0 0,0 0 1 0 0,0 1-1 0 0,0-1 0 0 0,0 1 1 0 0,0 0-1 0 0,4 5 1 0 0,0-1-13 0 0,0 1 0 0 0,0-1 1 0 0,-1 2-1 0 0,0-1 0 0 0,-1 1 1 0 0,0 0-1 0 0,0 0 0 0 0,-1 0 1 0 0,0 1-1 0 0,-1 0 1 0 0,6 17-1 0 0,-8-17-25 0 0,-1 1 0 0 0,0-1 0 0 0,-1 0-1 0 0,0 1 1 0 0,-1-1 0 0 0,0 0 0 0 0,-1 1 0 0 0,0-1 0 0 0,0 0 0 0 0,-1 0-1 0 0,0 0 1 0 0,-1-1 0 0 0,0 1 0 0 0,0-1 0 0 0,-1 0 0 0 0,-1 0 0 0 0,1 0-1 0 0,-9 9 1 0 0,-14 16 53 0 0,-2-1 0 0 0,-64 56-1 0 0,69-67-32 0 0,-9 7 258 0 0,-36 25 0 0 0,68-53-191 0 0,2-1 10 0 0,0 0-25 0 0,5-1 0 0 0,117-24 555 0 0,-84 15-514 0 0,1 1 0 0 0,58-4 0 0 0,-48 11-670 0 0,21-2-2368 0 0,-25 4-4614 0 0,-29 0 5463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12.5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1 102 36 0 0,'2'-3'574'0'0,"1"0"-1"0"0,-1 0 1 0 0,0 0 0 0 0,0 0-1 0 0,0-1 1 0 0,-1 1-1 0 0,1-1 1 0 0,1-5 0 0 0,-2 6-461 0 0,-1 0 1 0 0,1 1-1 0 0,0-1 1 0 0,0 1-1 0 0,0-1 1 0 0,1 1 0 0 0,-1-1-1 0 0,1 1 1 0 0,-1 0-1 0 0,1-1 1 0 0,0 1-1 0 0,-1 0 1 0 0,1 0-1 0 0,0 0 1 0 0,1 1-1 0 0,-1-1 1 0 0,0 0-1 0 0,3-1 1 0 0,-5 3-246 0 0,1 0-1 0 0,-1-1 1 0 0,1 1 0 0 0,-1 0 0 0 0,1-1-1 0 0,-1 1 1 0 0,1 0 0 0 0,-1-1 0 0 0,1 1-1 0 0,-1-1 1 0 0,0 1 0 0 0,1-1 0 0 0,-1 1-1 0 0,0-1 1 0 0,1 1 0 0 0,-1-1 0 0 0,0 1-1 0 0,0-1 1 0 0,0 1 0 0 0,1-1-1 0 0,-1 0 1 0 0,0 1 0 0 0,0-1 0 0 0,0 1-1 0 0,0-1 1 0 0,0 0 0 0 0,1-4-750 0 0,2 1-141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12.8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33 776 0 0,'3'-31'5531'0'0,"-3"30"-2149"0"0,1 19-2474 0 0,0 2-535 0 0,-1 1 1 0 0,-1-1 0 0 0,-1 0-1 0 0,-4 21 1 0 0,3-23-299 0 0,0-1 0 0 0,2 1 0 0 0,0 0 1 0 0,2 33-1 0 0,0-45-135 0 0,0 1-1 0 0,1-1 1 0 0,0 0 0 0 0,0 1 0 0 0,1-1-1 0 0,-1 0 1 0 0,1 0 0 0 0,1-1 0 0 0,-1 1-1 0 0,1-1 1 0 0,0 1 0 0 0,0-1 0 0 0,0 0-1 0 0,1-1 1 0 0,0 1 0 0 0,0-1 0 0 0,7 5-1 0 0,-7-6 60 0 0,-1 0 0 0 0,1-1 0 0 0,0 1 0 0 0,0-1 0 0 0,-1 0 0 0 0,1-1 0 0 0,1 1 0 0 0,-1-1 0 0 0,0 0 0 0 0,0 0 0 0 0,0-1 0 0 0,1 1 0 0 0,-1-1 0 0 0,0 0 0 0 0,1-1 0 0 0,-1 1-1 0 0,0-1 1 0 0,0 0 0 0 0,0 0 0 0 0,1-1 0 0 0,-1 0 0 0 0,-1 0 0 0 0,1 0 0 0 0,0 0 0 0 0,0-1 0 0 0,-1 1 0 0 0,1-1 0 0 0,-1-1 0 0 0,0 1 0 0 0,0 0 0 0 0,0-1 0 0 0,-1 0 0 0 0,1 0 0 0 0,-1 0 0 0 0,0 0-1 0 0,0-1 1 0 0,0 1 0 0 0,-1-1 0 0 0,1 0 0 0 0,-1 0 0 0 0,0 0 0 0 0,-1 0 0 0 0,1 0 0 0 0,-1 0 0 0 0,0 0 0 0 0,0 0 0 0 0,-1-1 0 0 0,1 1 0 0 0,-1-6 0 0 0,13-55 3102 0 0,-9 56-1879 0 0,2 17-712 0 0,5 15-223 0 0,-6 0-211 0 0,-1 0-1 0 0,-2 0 1 0 0,0 0-1 0 0,-1 1 1 0 0,-1-1-1 0 0,-6 42 1 0 0,-13 33-2159 0 0,-9-4-4438 0 0,25-79 3602 0 0,3 2 865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13.2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72 400 0 0,'8'-21'5655'0'0,"-9"29"-3093"0"0,-13 39-1413 0 0,12-40-828 0 0,-3 8-104 0 0,1 0 1 0 0,1 1-1 0 0,0-1 0 0 0,2 0 1 0 0,-1 1-1 0 0,2-1 0 0 0,1 18 1 0 0,-1-29-179 0 0,1 0 1 0 0,-1 1-1 0 0,1-1 1 0 0,0 0 0 0 0,0 0-1 0 0,0 0 1 0 0,1 0-1 0 0,-1 0 1 0 0,1 0 0 0 0,0 0-1 0 0,0-1 1 0 0,1 1-1 0 0,-1-1 1 0 0,1 1 0 0 0,-1-1-1 0 0,1 0 1 0 0,0 0-1 0 0,0 0 1 0 0,1 0 0 0 0,-1-1-1 0 0,1 1 1 0 0,-1-1-1 0 0,1 0 1 0 0,0 0 0 0 0,0 0-1 0 0,-1-1 1 0 0,1 1-1 0 0,1-1 1 0 0,-1 0 0 0 0,6 1-1 0 0,-6-2 13 0 0,0 0-1 0 0,0 0 1 0 0,0 0-1 0 0,0-1 1 0 0,0 1-1 0 0,0-1 1 0 0,0 0-1 0 0,0 0 1 0 0,0-1 0 0 0,-1 1-1 0 0,1-1 1 0 0,0 0-1 0 0,-1 0 1 0 0,0 0-1 0 0,1 0 1 0 0,-1 0-1 0 0,0-1 1 0 0,0 0-1 0 0,0 1 1 0 0,0-1-1 0 0,-1 0 1 0 0,1-1 0 0 0,-1 1-1 0 0,0 0 1 0 0,0-1-1 0 0,3-5 1 0 0,0-1 53 0 0,0 0 1 0 0,-1 0 0 0 0,-1 0 0 0 0,1 0-1 0 0,-1-1 1 0 0,-1 1 0 0 0,0-1-1 0 0,1-21 1 0 0,-3 20-5 0 0,-1-1 0 0 0,-1 0 0 0 0,0 0 0 0 0,0 1-1 0 0,-1-1 1 0 0,-8-19 0 0 0,10 28-94 0 0,-1 0-1 0 0,1 0 0 0 0,-1 0 0 0 0,0 1 1 0 0,-1-1-1 0 0,1 0 0 0 0,0 1 0 0 0,-1 0 1 0 0,0-1-1 0 0,0 1 0 0 0,0 0 1 0 0,0 0-1 0 0,0 1 0 0 0,-1-1 0 0 0,1 1 1 0 0,-1-1-1 0 0,0 1 0 0 0,0 0 0 0 0,1 1 1 0 0,-1-1-1 0 0,-1 1 0 0 0,1-1 1 0 0,-8 0-1 0 0,9 2-158 0 0,-1 0 1 0 0,1 1-1 0 0,0-1 0 0 0,0 1 1 0 0,0 0-1 0 0,-1-1 1 0 0,1 2-1 0 0,0-1 1 0 0,0 0-1 0 0,0 1 0 0 0,0-1 1 0 0,1 1-1 0 0,-1 0 1 0 0,0 0-1 0 0,1 0 0 0 0,-1 0 1 0 0,-3 4-1 0 0,4-3-476 0 0,0-1-1 0 0,1 0 1 0 0,-1 0-1 0 0,0 1 1 0 0,1-1-1 0 0,0 1 1 0 0,-1-1-1 0 0,1 1 1 0 0,0 0-1 0 0,0-1 1 0 0,1 1-1 0 0,-2 5 1 0 0,2 6-1254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14.0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22 166 984 0 0,'-6'-35'5506'0'0,"6"35"-5461"0"0,0 0 0 0 0,0 0 0 0 0,0 0 0 0 0,0 0-1 0 0,0 0 1 0 0,0 0 0 0 0,1 0 0 0 0,-1 0 0 0 0,0 0 0 0 0,0 0-1 0 0,0 1 1 0 0,0-1 0 0 0,0 0 0 0 0,0 0 0 0 0,0 0 0 0 0,0 0 0 0 0,0 0-1 0 0,0 0 1 0 0,0 0 0 0 0,0 0 0 0 0,1 0 0 0 0,-1 0 0 0 0,0 0 0 0 0,0 0-1 0 0,0 0 1 0 0,0 0 0 0 0,0 0 0 0 0,0 0 0 0 0,0 0 0 0 0,0 0-1 0 0,0 0 1 0 0,1 0 0 0 0,-1 0 0 0 0,0 0 0 0 0,0 0 0 0 0,0 0 0 0 0,0 0-1 0 0,0 0 1 0 0,0 0 0 0 0,0 0 0 0 0,0 0 0 0 0,0 0 0 0 0,1 0-1 0 0,-1 0 1 0 0,0 0 0 0 0,0 0 0 0 0,0 0 0 0 0,0 0 0 0 0,0-1 0 0 0,0 1-1 0 0,0 0 1 0 0,0 0 0 0 0,0 0 0 0 0,0 0 0 0 0,0 0 0 0 0,0 0 0 0 0,0 0-1 0 0,0 0 1 0 0,0 0 0 0 0,1 0 0 0 0,-1-1 0 0 0,0 1 0 0 0,0 0-1 0 0,0 0 1 0 0,0 0 0 0 0,0 0 0 0 0,0 0 0 0 0,0 0 0 0 0,0 0 0 0 0,10 19 715 0 0,-5-6-592 0 0,-1 0 0 0 0,-1 0 0 0 0,0 0 1 0 0,0 1-1 0 0,-2 0 0 0 0,0-1 0 0 0,0 1 0 0 0,-1 0 1 0 0,-1-1-1 0 0,0 1 0 0 0,-1-1 0 0 0,-1 1 1 0 0,0-1-1 0 0,0 1 0 0 0,-9 18 0 0 0,7-20 78 0 0,5-19 1 0 0,0-6-270 0 0,0-13 57 0 0,0 1 0 0 0,2-1 0 0 0,1 0 0 0 0,1 1 0 0 0,0 0 0 0 0,3 0 1 0 0,0 0-1 0 0,1 1 0 0 0,15-31 0 0 0,-19 48 7 0 0,1 0-1 0 0,-1 1 1 0 0,2-1-1 0 0,-1 1 1 0 0,1 0-1 0 0,-1 1 1 0 0,2-1 0 0 0,-1 1-1 0 0,0 1 1 0 0,1-1-1 0 0,0 1 1 0 0,0 0 0 0 0,1 0-1 0 0,-1 1 1 0 0,14-4-1 0 0,-15 5-11 0 0,0 1 0 0 0,0-1 0 0 0,0 2 0 0 0,0-1 0 0 0,0 1 0 0 0,0-1-1 0 0,0 2 1 0 0,1-1 0 0 0,-1 1 0 0 0,0 0 0 0 0,0 0 0 0 0,0 0-1 0 0,0 1 1 0 0,0 0 0 0 0,-1 0 0 0 0,1 1 0 0 0,-1-1 0 0 0,1 1 0 0 0,-1 1-1 0 0,0-1 1 0 0,8 7 0 0 0,-12-9-18 0 0,1 1 0 0 0,0 0 0 0 0,-1-1-1 0 0,0 1 1 0 0,1 0 0 0 0,-1-1 0 0 0,0 1 0 0 0,0 0 0 0 0,0 0 0 0 0,0 0-1 0 0,0 0 1 0 0,0 0 0 0 0,-1 0 0 0 0,1 1 0 0 0,-1-1 0 0 0,1 0 0 0 0,-1 0-1 0 0,0 0 1 0 0,0 1 0 0 0,0-1 0 0 0,0 2 0 0 0,-1 1 5 0 0,0 0 0 0 0,-1 0 0 0 0,1-1 0 0 0,-1 1 0 0 0,0-1 0 0 0,0 0 0 0 0,0 1-1 0 0,-1-1 1 0 0,-4 5 0 0 0,-7 8 20 0 0,0-1 0 0 0,-2 0-1 0 0,-23 18 1 0 0,33-29-32 0 0,-60 46-67 0 0,37-30-513 0 0,-46 43 0 0 0,67-55-95 0 0,0 0-1 0 0,1 0 0 0 0,0 0 0 0 0,0 1 0 0 0,-7 14 1 0 0,3-2-4838 0 0,10-13 3758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14.6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1 108 768 0 0,'2'-2'294'0'0,"0"1"0"0"0,0-1-1 0 0,0 0 1 0 0,1 1 0 0 0,-1 0 0 0 0,0 0 0 0 0,1 0-1 0 0,0 0 1 0 0,-1 0 0 0 0,1 0 0 0 0,-1 0 0 0 0,1 1-1 0 0,0 0 1 0 0,-1-1 0 0 0,1 1 0 0 0,0 0 0 0 0,0 0-1 0 0,-1 0 1 0 0,1 1 0 0 0,0-1 0 0 0,4 2 0 0 0,-5-1-144 0 0,0 1 0 0 0,0-1 0 0 0,0 1 0 0 0,0 0 1 0 0,0 0-1 0 0,0-1 0 0 0,0 1 0 0 0,0 0 0 0 0,-1 1 1 0 0,1-1-1 0 0,-1 0 0 0 0,0 0 0 0 0,1 1 0 0 0,-1-1 1 0 0,0 1-1 0 0,-1-1 0 0 0,1 1 0 0 0,0-1 0 0 0,-1 1 1 0 0,1-1-1 0 0,-1 1 0 0 0,0 0 0 0 0,0 3 0 0 0,0 109 1959 0 0,-1-45-1209 0 0,25-203 142 0 0,-20 118-978 0 0,1 1 0 0 0,1-1-1 0 0,0 1 1 0 0,1 0 0 0 0,0 1-1 0 0,1 0 1 0 0,0 0 0 0 0,1 1-1 0 0,1 0 1 0 0,12-12 0 0 0,-17 19-26 0 0,0 1 0 0 0,0-1 0 0 0,0 2 0 0 0,0-1 0 0 0,1 0 0 0 0,0 1 0 0 0,0 0 1 0 0,0 1-1 0 0,0-1 0 0 0,0 1 0 0 0,10-2 0 0 0,-11 3-15 0 0,-1 1-1 0 0,1 0 1 0 0,0 0-1 0 0,0 0 1 0 0,-1 0 0 0 0,1 1-1 0 0,0 0 1 0 0,-1 0 0 0 0,1 0-1 0 0,-1 1 1 0 0,1-1-1 0 0,-1 1 1 0 0,0 0 0 0 0,0 1-1 0 0,1-1 1 0 0,-2 1 0 0 0,8 5-1 0 0,-5-4-3 0 0,0 1 0 0 0,-1 0-1 0 0,1 0 1 0 0,-1 1 0 0 0,0-1-1 0 0,-1 1 1 0 0,1 0 0 0 0,-1 1-1 0 0,0-1 1 0 0,-1 1 0 0 0,0 0-1 0 0,0 0 1 0 0,0 0 0 0 0,-1 0-1 0 0,0 0 1 0 0,0 0 0 0 0,-1 1-1 0 0,0-1 1 0 0,0 1 0 0 0,0-1-1 0 0,-1 1 1 0 0,-1-1 0 0 0,1 1-1 0 0,-1-1 1 0 0,0 1 0 0 0,-1-1-1 0 0,0 0 1 0 0,0 1 0 0 0,-5 9-1 0 0,-6 8 26 0 0,10-22 23 0 0,1 1 1 0 0,-1 0-1 0 0,1 0 0 0 0,0 0 0 0 0,0 1 0 0 0,1-1 0 0 0,-3 8 1 0 0,4-19 13 0 0,0 3-63 0 0,0 1 0 0 0,0-1 1 0 0,0 1-1 0 0,1-1 0 0 0,-1 0 0 0 0,1 1 0 0 0,0-1 1 0 0,0 1-1 0 0,0 0 0 0 0,0-1 0 0 0,1 1 0 0 0,2-5 1 0 0,7-12 17 0 0,1 1 1 0 0,1 0-1 0 0,1 0 1 0 0,0 1 0 0 0,2 1-1 0 0,32-29 1 0 0,-41 41-4 0 0,0-1-1 0 0,0 1 1 0 0,0 0 0 0 0,1 1 0 0 0,0 0-1 0 0,0 0 1 0 0,0 1 0 0 0,1-1-1 0 0,-1 2 1 0 0,1-1 0 0 0,-1 2 0 0 0,1-1-1 0 0,0 1 1 0 0,0 0 0 0 0,-1 1-1 0 0,1 0 1 0 0,0 0 0 0 0,0 1 0 0 0,0 0-1 0 0,15 4 1 0 0,3 5 52 0 0,-1 2 1 0 0,0 0-1 0 0,-1 2 0 0 0,0 1 0 0 0,-1 1 1 0 0,-1 1-1 0 0,0 1 0 0 0,-1 0 1 0 0,-1 2-1 0 0,27 34 0 0 0,-43-49-269 0 0,-2 1-1 0 0,1 0 1 0 0,0 0 0 0 0,-1 0 0 0 0,0 0-1 0 0,-1 0 1 0 0,0 1 0 0 0,0-1-1 0 0,0 1 1 0 0,0 0 0 0 0,-1-1-1 0 0,0 1 1 0 0,-1 0 0 0 0,1 0-1 0 0,-2 8 1 0 0,0-10-584 0 0,1 1 1 0 0,-2-1-1 0 0,1 1 1 0 0,-1-1-1 0 0,1 0 1 0 0,-1 0-1 0 0,-1 0 1 0 0,1 0-1 0 0,-1 0 1 0 0,0 0-1 0 0,0 0 0 0 0,-5 4 1 0 0,-12 10-1651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16.8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3617 354 132 0 0,'-51'-40'2171'0'0,"32"23"-1406"0"0,-1 2-1 0 0,0 0 1 0 0,-1 1 0 0 0,-1 1 0 0 0,-45-19-1 0 0,-84-15 1707 0 0,-260-47-1 0 0,329 78-2220 0 0,5-1-224 0 0,0 4 0 0 0,-1 3 0 0 0,-146 0 0 0 0,97 15-45 0 0,-94 8-3 0 0,174-8 32 0 0,-326 43-13 0 0,251-29-13 0 0,-4-2-8 0 0,2 6 0 0 0,-147 46 0 0 0,227-54 21 0 0,0 1-1 0 0,1 2 1 0 0,0 2 0 0 0,2 2-1 0 0,0 1 1 0 0,2 3-1 0 0,0 1 1 0 0,-37 35-1 0 0,33-22 0 0 0,5-6-5 0 0,1 2-1 0 0,2 2 1 0 0,-49 65 0 0 0,51-46 35 0 0,1 1 1 0 0,4 2-1 0 0,-32 91 1 0 0,39-74 100 0 0,4 0 0 0 0,-14 143 0 0 0,27-188-116 0 0,-4 41 60 0 0,3 1 0 0 0,8 108 0 0 0,0-147-8 0 0,1 1-1 0 0,2-1 1 0 0,1 0 0 0 0,2-1 0 0 0,2 0-1 0 0,1 0 1 0 0,19 38 0 0 0,-14-42-30 0 0,1-2 0 0 0,2 0 0 0 0,0-1 0 0 0,2-1 0 0 0,1-1 1 0 0,1-1-1 0 0,1-1 0 0 0,0-1 0 0 0,2-1 0 0 0,1-2 1 0 0,0-1-1 0 0,35 17 0 0 0,36 10 18 0 0,3-3 0 0 0,148 39 1 0 0,14 4-24 0 0,-115-29 1 0 0,2-7 0 0 0,2-7 0 0 0,186 27 0 0 0,329-15 141 0 0,-309-58-54 0 0,-116-1 67 0 0,269-5 233 0 0,-447 8-309 0 0,246-30 481 0 0,-187 15-377 0 0,-54 7-59 0 0,-1-2-1 0 0,0-3 1 0 0,0-3 0 0 0,127-53 0 0 0,153-103 252 0 0,-333 166-373 0 0,0-1 0 0 0,0-1 1 0 0,-1 0-1 0 0,0-1 1 0 0,-1 0-1 0 0,0-1 1 0 0,-1-1-1 0 0,-1 0 1 0 0,0-1-1 0 0,0-1 1 0 0,-2 1-1 0 0,0-2 1 0 0,0 1-1 0 0,10-24 1 0 0,-12 18 55 0 0,-1 1 1 0 0,-1-1 0 0 0,0 0-1 0 0,-2-1 1 0 0,0 1 0 0 0,-2-1 0 0 0,0 0-1 0 0,-1 1 1 0 0,-2-1 0 0 0,0 0 0 0 0,-7-39-1 0 0,-4 6 163 0 0,-2 1 0 0 0,-3 0-1 0 0,-2 1 1 0 0,-2 0 0 0 0,-3 2-1 0 0,-36-59 1 0 0,-18-10 301 0 0,-122-143-1 0 0,190 251-524 0 0,-230-318 508 0 0,203 276-482 0 0,-79-94 27 0 0,0 1 6 0 0,95 120-75 0 0,-47-47-1 0 0,-2-1 29 0 0,51 54-43 0 0,0 1 0 0 0,-2 0 1 0 0,0 2-1 0 0,-2 1 0 0 0,0 0 0 0 0,0 2 0 0 0,-1 0 0 0 0,-1 2 1 0 0,-1 1-1 0 0,0 1 0 0 0,0 1 0 0 0,-1 1 0 0 0,-42-8 1 0 0,-10 4-10 0 0,0 2 0 0 0,0 4 1 0 0,-123 5-1 0 0,110 9-345 0 0,0 4-1 0 0,-146 37 1 0 0,139-18-2545 0 0,33-5-3806 0 0,46-17 3069 0 0,-6 2 954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19.2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2300 424 540 0 0,'-24'-11'1015'0'0,"0"1"0"0"0,-1 1 1 0 0,-47-11-1 0 0,-18 7 502 0 0,49 10-840 0 0,-56 5 0 0 0,-8 10 113 0 0,-170 41 0 0 0,245-47-591 0 0,-104 25 538 0 0,2 5 1 0 0,-146 61-1 0 0,238-78-597 0 0,0 2 1 0 0,2 1-1 0 0,0 2 0 0 0,1 2 0 0 0,2 1 1 0 0,-35 35-1 0 0,-5 14 169 0 0,-88 117 1 0 0,73-80-153 0 0,5 4 1 0 0,-103 191-1 0 0,175-282-110 0 0,1 0 0 0 0,2 1 0 0 0,1 0 0 0 0,1 1 0 0 0,1 0 0 0 0,1 1 0 0 0,2-1 0 0 0,1 1 0 0 0,1 54 1 0 0,4-63-19 0 0,0 0 0 0 0,1-1 0 0 0,0 1 0 0 0,2-1 0 0 0,1 1 0 0 0,0-2 0 0 0,1 1 0 0 0,1-1 0 0 0,1 0 0 0 0,0 0 0 0 0,2-1 0 0 0,0 0 0 0 0,0-1 0 0 0,2 0 0 0 0,14 14 0 0 0,43 34 55 0 0,3-2 0 0 0,2-4 0 0 0,3-2 0 0 0,2-5 1 0 0,117 57-1 0 0,-61-46-36 0 0,2-5 0 0 0,245 64 0 0 0,-182-78-6 0 0,258 20 0 0 0,-222-34-21 0 0,616 68 67 0 0,68-16-4 0 0,-322-118 42 0 0,-574 34-119 0 0,777-144-26 0 0,-459 93-70 0 0,-35 7 130 0 0,-226 30-37 0 0,400-104 18 0 0,-461 114-18 0 0,0-1 0 0 0,0-2 0 0 0,-1 0-1 0 0,-1 0 1 0 0,1-2 0 0 0,20-17 0 0 0,-28 19 5 0 0,0-1 0 0 0,-1-1 1 0 0,0 0-1 0 0,-1-1 0 0 0,0 0 0 0 0,-1 0 1 0 0,0-1-1 0 0,-2-1 0 0 0,10-19 1 0 0,96-286 14 0 0,-101 275-13 0 0,-2-1 0 0 0,-1 0-1 0 0,-3 0 1 0 0,0-75 0 0 0,-9 33 66 0 0,-20-129 0 0 0,-51-204-15 0 0,19 115 12 0 0,52 291-77 0 0,0 0 0 0 0,-1 0-1 0 0,0 0 1 0 0,-1 1 0 0 0,-1 0 0 0 0,0 0 0 0 0,-1 0 0 0 0,-1 1 0 0 0,0 0 0 0 0,-1 0-1 0 0,0 1 1 0 0,-20-21 0 0 0,-10-4-29 0 0,-1 1 1 0 0,-56-37-1 0 0,45 40 19 0 0,-2 2 1 0 0,-1 2-1 0 0,-92-34 0 0 0,12 14-24 0 0,-3 7 0 0 0,-247-44 0 0 0,328 78 57 0 0,-970-108-107 0 0,-25 73 162 0 0,652 27 183 0 0,-708 2 471 0 0,1086 17-1262 0 0,-1 0 1 0 0,1 2-1 0 0,0 0 0 0 0,0 1 0 0 0,-36 17 0 0 0,30-12-2026 0 0,0-1-1 0 0,-40 9 0 0 0,11-10 522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8:55:21.9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303 2901 340 0 0,'-10'13'546'0'0,"2"0"1"0"0,0 1-1 0 0,0 0 0 0 0,1 0 0 0 0,1 1 1 0 0,-6 21-1 0 0,3-11 22 0 0,-12 40 556 0 0,3 0-1 0 0,3 2 1 0 0,2 0 0 0 0,-4 99 0 0 0,16-144-894 0 0,2-17-40 0 0,-1 0-1 0 0,0 1 1 0 0,0-1-1 0 0,-1 1 1 0 0,1-1 0 0 0,-1 0-1 0 0,-3 9 1 0 0,3-13 194 0 0,1-1-40 0 0,-11-28 228 0 0,-1-12-245 0 0,1 0 0 0 0,-9-70 1 0 0,7 35-162 0 0,-15-97 137 0 0,-8-196 0 0 0,24-177-46 0 0,18 319-175 0 0,56-350 0 0 0,87-244-134 0 0,-84 538-66 0 0,-65 281 114 0 0,0-1 0 0 0,1 0 1 0 0,-1 0-1 0 0,1 0 0 0 0,-1 0 0 0 0,1 0 1 0 0,-1 1-1 0 0,1-1 0 0 0,0 0 0 0 0,0 1 1 0 0,0-1-1 0 0,0 0 0 0 0,0 1 1 0 0,0-1-1 0 0,1 1 0 0 0,-1 0 0 0 0,0-1 1 0 0,1 1-1 0 0,-1 0 0 0 0,1 0 0 0 0,0 0 1 0 0,-1 0-1 0 0,1 0 0 0 0,0 0 1 0 0,-1 0-1 0 0,3 0 0 0 0,-1 1-1 0 0,2 1-3 0 0,737 62-88 0 0,-436-46 110 0 0,1473 25 32 0 0,-1348-43-30 0 0,133-7 30 0 0,83-63-13 0 0,-604 65-33 0 0,322-31 10 0 0,-170 19 8 0 0,38 5 8 0 0,63-7 4 0 0,-255 12-19 0 0,0-3 0 0 0,0-1 1 0 0,-1-2-1 0 0,51-26 0 0 0,53-18 62 0 0,-125 51-49 0 0,-5 2-38 0 0,-1 0-1 0 0,1 1 0 0 0,0 0 0 0 0,0 1 0 0 0,0 1 0 0 0,18-1 0 0 0,-28 3 11 0 0,0 1 0 0 0,0-1 0 0 0,0 1-1 0 0,0 0 1 0 0,-1 0 0 0 0,1 0 0 0 0,0 0 0 0 0,-1 1-1 0 0,1 0 1 0 0,-1-1 0 0 0,1 1 0 0 0,-1 0 0 0 0,0 1-1 0 0,0-1 1 0 0,0 1 0 0 0,0-1 0 0 0,0 1 0 0 0,0 0-1 0 0,-1 0 1 0 0,0 0 0 0 0,1 0 0 0 0,-1 1 0 0 0,0-1-1 0 0,-1 1 1 0 0,1-1 0 0 0,-1 1 0 0 0,1 0 0 0 0,0 5-1 0 0,113 407-31 0 0,-5-15 69 0 0,55 217-21 0 0,-138-465-10 0 0,-7 0-1 0 0,1 176 1 0 0,-30-43 38 0 0,-46 287 1 0 0,43-482-44 0 0,-3 23 2 0 0,5 1 0 0 0,4 117 0 0 0,11-174-34 0 0,-3-41 33 0 0,0 0 0 0 0,0 1-1 0 0,-2-1 1 0 0,0 1-1 0 0,-2-1 1 0 0,-5 34 0 0 0,6-48 6 0 0,0 0 1 0 0,0 0-1 0 0,0 0 1 0 0,0 0-1 0 0,0 0 1 0 0,-1 0-1 0 0,0 0 1 0 0,1-1-1 0 0,-1 1 1 0 0,0-1-1 0 0,0 1 1 0 0,-1-1-1 0 0,1 0 1 0 0,0 1-1 0 0,-1-1 1 0 0,1 0-1 0 0,-1-1 1 0 0,0 1-1 0 0,0 0 1 0 0,0-1-1 0 0,1 0 1 0 0,-7 2-1 0 0,-1-1 8 0 0,1-1-1 0 0,-1 0 1 0 0,1-1-1 0 0,-1 0 1 0 0,0-1-1 0 0,-11-2 0 0 0,-11 0-8 0 0,-228-37 79 0 0,77 8 0 0 0,54 15 30 0 0,-1538-172 1260 0 0,1332 165-993 0 0,-425-26 491 0 0,-240 22 947 0 0,699 46-1007 0 0,147 5-444 0 0,-79 7 192 0 0,-10-9 415 0 0,88-6-537 0 0,-208-6-252 0 0,286-9-192 0 0,65 0-301 0 0,4 1 285 0 0,1-1-1 0 0,-1-1 1 0 0,0 1 0 0 0,1-1-1 0 0,-10-3 1 0 0,-3-8-3902 0 0,8-13-6314 0 0,7 3 7078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4:57.5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1 134 692 0 0,'6'-79'5671'0'0,"0"25"2469"0"0,18 199-4858 0 0,-12 263 238 0 0,-4-55-1609 0 0,-6-219-1323 0 0,-9-77-4122 0 0,8-48 37 0 0,-1-9-5974 0 0,7-15 6905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4:58.1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579 75 888 0 0,'1'-3'254'0'0,"0"1"-1"0"0,-1 0 1 0 0,1-1-1 0 0,-1 1 1 0 0,0 0-1 0 0,0-1 1 0 0,1 1-1 0 0,-2 0 1 0 0,1-1 0 0 0,0 1-1 0 0,0-1 1 0 0,-1 1-1 0 0,1 0 1 0 0,-1-1-1 0 0,0 1 1 0 0,0 0-1 0 0,0 0 1 0 0,0 0-1 0 0,0 0 1 0 0,0 0-1 0 0,-1 0 1 0 0,1 0 0 0 0,-4-4-1 0 0,2 4-59 0 0,0 0 1 0 0,-1 0-1 0 0,1 0 1 0 0,-1 1-1 0 0,1-1 0 0 0,-1 1 1 0 0,0 0-1 0 0,1 0 1 0 0,-1 0-1 0 0,0 0 0 0 0,0 1 1 0 0,0-1-1 0 0,-5 1 0 0 0,-8 1 168 0 0,1 0-1 0 0,0 1 0 0 0,-1 1 1 0 0,1 0-1 0 0,-30 12 0 0 0,10-1 39 0 0,2 2-1 0 0,0 1 0 0 0,1 2 1 0 0,-40 31-1 0 0,55-37-265 0 0,1 1-1 0 0,1 1 0 0 0,0 0 1 0 0,1 1-1 0 0,1 1 0 0 0,0 0 1 0 0,1 1-1 0 0,1 1 0 0 0,-10 21 1 0 0,19-35-106 0 0,1 0-1 0 0,0 0 1 0 0,0 0 0 0 0,1 0 0 0 0,0 0 0 0 0,0 1-1 0 0,0-1 1 0 0,0 0 0 0 0,1 1 0 0 0,0-1 0 0 0,0 1 0 0 0,0-1-1 0 0,1 0 1 0 0,0 1 0 0 0,0-1 0 0 0,0 0 0 0 0,3 9 0 0 0,0-7-2 0 0,0-1 1 0 0,0 1-1 0 0,0-1 1 0 0,1 0-1 0 0,-1 0 1 0 0,2 0-1 0 0,-1-1 1 0 0,0 1-1 0 0,1-1 1 0 0,0-1-1 0 0,8 6 1 0 0,11 4 21 0 0,0-1 0 0 0,1-1 0 0 0,0-2 0 0 0,1 0 1 0 0,44 9-1 0 0,24 1 44 0 0,-43-10 30 0 0,0 2 0 0 0,54 20-1 0 0,-92-27-77 0 0,-1 1 0 0 0,0 0 0 0 0,0 1 0 0 0,-1 0 0 0 0,1 1 0 0 0,-2 0 0 0 0,1 1 0 0 0,-1 1-1 0 0,0-1 1 0 0,-1 2 0 0 0,0-1 0 0 0,11 18 0 0 0,-18-24 6 0 0,0 1 0 0 0,0 0 0 0 0,-1 0-1 0 0,1 0 1 0 0,-1 0 0 0 0,0 0 0 0 0,-1 1 0 0 0,1-1 0 0 0,-1 0 0 0 0,0 1 0 0 0,0-1 0 0 0,-1 1-1 0 0,1 0 1 0 0,-1-1 0 0 0,-1 1 0 0 0,1-1 0 0 0,-1 1 0 0 0,0-1 0 0 0,0 1 0 0 0,-1-1 0 0 0,1 0-1 0 0,-1 1 1 0 0,0-1 0 0 0,-1 0 0 0 0,1 0 0 0 0,-1 0 0 0 0,0-1 0 0 0,0 1 0 0 0,-1-1-1 0 0,1 0 1 0 0,-1 1 0 0 0,0-1 0 0 0,-8 6 0 0 0,-5 3 28 0 0,0 0-1 0 0,-1-1 1 0 0,-1 0-1 0 0,0-2 1 0 0,0 0 0 0 0,-1-1-1 0 0,-30 9 1 0 0,23-10-437 0 0,-55 10 1 0 0,74-17 56 0 0,0 0 0 0 0,0 0 0 0 0,-1-1 0 0 0,1 0 0 0 0,0 0 0 0 0,0-1 0 0 0,0 0 0 0 0,0 0 0 0 0,0-1 0 0 0,0 0 0 0 0,-12-5 0 0 0,17 5-225 0 0,-1-1 1 0 0,1 1 0 0 0,0-1-1 0 0,0 1 1 0 0,0-1 0 0 0,1 0-1 0 0,-1 0 1 0 0,1 0-1 0 0,-1 0 1 0 0,1-1 0 0 0,0 1-1 0 0,0-1 1 0 0,1 1 0 0 0,-1-1-1 0 0,1 0 1 0 0,-2-5 0 0 0,-6-25-1711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4:58.4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31 1304 0 0,'11'-29'4297'0'0,"-11"29"-4229"0"0,0 0 1 0 0,0-1 0 0 0,1 1 0 0 0,-1 0 0 0 0,0 0-1 0 0,0 0 1 0 0,0 0 0 0 0,1 0 0 0 0,-1 0 0 0 0,0 0-1 0 0,0 0 1 0 0,1 0 0 0 0,-1 0 0 0 0,0 0-1 0 0,0 0 1 0 0,0 0 0 0 0,1 0 0 0 0,-1 0 0 0 0,0 0-1 0 0,0 0 1 0 0,1 0 0 0 0,-1 0 0 0 0,0 0-1 0 0,0 0 1 0 0,0 0 0 0 0,1 0 0 0 0,-1 1 0 0 0,0-1-1 0 0,0 0 1 0 0,0 0 0 0 0,1 0 0 0 0,-1 0-1 0 0,0 1 1 0 0,0-1 0 0 0,0 0 0 0 0,0 0 0 0 0,0 0-1 0 0,1 0 1 0 0,-1 1 0 0 0,0-1 0 0 0,0 0-1 0 0,0 0 1 0 0,0 1 0 0 0,0-1 0 0 0,0 0 0 0 0,0 0-1 0 0,0 0 1 0 0,0 1 0 0 0,0-1 0 0 0,0 0-1 0 0,0 0 1 0 0,0 1 0 0 0,12 57 4459 0 0,-7-33-4084 0 0,3 20 699 0 0,-2 0 0 0 0,-2 1 0 0 0,-1 49 0 0 0,1 13 385 0 0,5 282 1998 0 0,-7-341-3312 0 0,3 43-227 0 0,4-31-2798 0 0,-4-47 1420 0 0,-4-12 752 0 0,0-1 0 0 0,0 1 0 0 0,1-1 0 0 0,-1 0-1 0 0,0 0 1 0 0,0 0 0 0 0,1 0 0 0 0,-1 0 0 0 0,0 0 0 0 0,1 0 0 0 0,-1 0 0 0 0,1 0 0 0 0,-1 0 0 0 0,1-1 0 0 0,0 1 0 0 0,-1-1 0 0 0,4 1-1 0 0,11 1-2291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4:58.8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65 540 0 0,'14'-11'1631'0'0,"-8"6"-1058"0"0,0 0-1 0 0,0 0 0 0 0,0 1 0 0 0,1 0 0 0 0,0 0 1 0 0,0 0-1 0 0,0 1 0 0 0,0 0 0 0 0,0 0 0 0 0,1 1 1 0 0,-1 0-1 0 0,1 0 0 0 0,7 0 0 0 0,19-1-59 0 0,-1 1 0 0 0,66 6 0 0 0,-81-2-1766 0 0,0 1 1 0 0,0 1 0 0 0,34 11-1 0 0,-37-8-986 0 0,-6 1 663 0 0</inkml:trace>
  <inkml:trace contextRef="#ctx0" brushRef="#br0" timeOffset="1">295 286 616 0 0,'-2'9'1156'0'0,"-2"-2"-72"0"0,2 0-96 0 0,4 0-60 0 0,4-1-35 0 0,0-3-93 0 0,10-1-72 0 0,2-2-88 0 0,10 0-48 0 0,13-7-176 0 0,5 2-332 0 0,-1-6-396 0 0,1-2-2564 0 0,3-3 963 0 0,-1-3 633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4:59.3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1 155 720 0 0,'0'0'1137'0'0,"20"-29"4789"0"0,-4 16-5174 0 0,1 1-1 0 0,0 1 0 0 0,1 0 0 0 0,0 1 0 0 0,0 1 0 0 0,1 0 0 0 0,1 2 0 0 0,30-8 1 0 0,-14 6-84 0 0,0 2 0 0 0,0 1 0 0 0,71 0 0 0 0,-98 6-554 0 0,0 0 1 0 0,0 1 0 0 0,0 0 0 0 0,0 1-1 0 0,0 0 1 0 0,0 0 0 0 0,-1 1-1 0 0,13 5 1 0 0,-19-7-89 0 0,1 0 1 0 0,-1 1-1 0 0,1-1 0 0 0,-1 1 0 0 0,0 0 1 0 0,1-1-1 0 0,-1 1 0 0 0,0 0 0 0 0,0 0 0 0 0,0 1 1 0 0,-1-1-1 0 0,1 0 0 0 0,0 0 0 0 0,-1 1 1 0 0,0-1-1 0 0,1 1 0 0 0,-1 0 0 0 0,0-1 1 0 0,0 1-1 0 0,-1 0 0 0 0,1 0 0 0 0,0-1 0 0 0,-1 1 1 0 0,0 0-1 0 0,1 0 0 0 0,-1 0 0 0 0,-1 0 1 0 0,1 0-1 0 0,-1 4 0 0 0,-1 2-7 0 0,0 1 0 0 0,-1-1-1 0 0,-1 0 1 0 0,1 0 0 0 0,-1-1-1 0 0,-1 1 1 0 0,1-1 0 0 0,-8 9 0 0 0,-53 59-179 0 0,5-8-126 0 0,59-66 280 0 0,0-1-1 0 0,0 1 0 0 0,0 0 0 0 0,0-1 0 0 0,0 1 0 0 0,1 0 0 0 0,-1 0 0 0 0,0-1 0 0 0,1 1 1 0 0,-1 0-1 0 0,1 0 0 0 0,0 0 0 0 0,-1 0 0 0 0,1 0 0 0 0,0 0 0 0 0,0-1 0 0 0,1 1 0 0 0,-1 0 1 0 0,0 0-1 0 0,0 0 0 0 0,1 0 0 0 0,-1 0 0 0 0,1 0 0 0 0,0-1 0 0 0,0 1 0 0 0,-1 0 0 0 0,1 0 1 0 0,0-1-1 0 0,0 1 0 0 0,1-1 0 0 0,-1 1 0 0 0,0-1 0 0 0,0 1 0 0 0,1-1 0 0 0,-1 0 0 0 0,1 0 1 0 0,-1 0-1 0 0,1 1 0 0 0,0-1 0 0 0,1 0 0 0 0,12 8 11 0 0,-1-1 0 0 0,1-1-1 0 0,29 10 1 0 0,-17-6-5 0 0,-11-5 20 0 0,9 6 83 0 0,44 25 0 0 0,-63-33-53 0 0,1 0 0 0 0,-1 1 1 0 0,0 0-1 0 0,0 0 0 0 0,-1 1 0 0 0,1-1 0 0 0,-1 1 0 0 0,-1 0 1 0 0,1 1-1 0 0,-1-1 0 0 0,5 11 0 0 0,-8-14-7 0 0,0 0 0 0 0,-1 0 1 0 0,1 1-1 0 0,-1-1 0 0 0,0 0 0 0 0,0 0 0 0 0,0 1 0 0 0,0-1 0 0 0,0 0 0 0 0,-1 0 1 0 0,0 1-1 0 0,1-1 0 0 0,-1 0 0 0 0,0 0 0 0 0,-1 0 0 0 0,1 0 0 0 0,0 0 0 0 0,-1 0 1 0 0,0-1-1 0 0,0 1 0 0 0,0 0 0 0 0,0-1 0 0 0,0 1 0 0 0,-4 3 0 0 0,-6 6 101 0 0,-2 0-1 0 0,1-1 1 0 0,-17 11 0 0 0,27-20-129 0 0,-35 23 145 0 0,-1-2 1 0 0,-2-2-1 0 0,-51 20 0 0 0,-1-6-2631 0 0,78-32 385 0 0,11-2-6778 0 0,4-1 8852 0 0,0 0-2848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4:59.7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61 804 0 0,'21'-13'3146'0'0,"-16"10"-2093"0"0,0-1 1 0 0,0 1-1 0 0,0 0 1 0 0,1 1-1 0 0,-1 0 1 0 0,9-3-1 0 0,13-7-891 0 0,0 0-6756 0 0,-18 11 4870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5:00.0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95 420 0 0,'11'-12'1707'0'0,"5"-1"5416"0"0,-16 13-6983 0 0,1 1 1 0 0,0-1 0 0 0,-1 1-1 0 0,1-1 1 0 0,0 1-1 0 0,-1-1 1 0 0,1 1-1 0 0,-1-1 1 0 0,1 1-1 0 0,-1 0 1 0 0,1-1-1 0 0,-1 1 1 0 0,0 0-1 0 0,1-1 1 0 0,-1 1 0 0 0,0 0-1 0 0,1-1 1 0 0,-1 1-1 0 0,0 0 1 0 0,0 0-1 0 0,0-1 1 0 0,0 1-1 0 0,0 0 1 0 0,1 0-1 0 0,-2 0 1 0 0,1-1-1 0 0,0 1 1 0 0,0 0 0 0 0,0 0-1 0 0,0 0 1 0 0,7 105 4389 0 0,0 56-1944 0 0,-9-32-1593 0 0,4 61-5286 0 0,0-175 2226 0 0,-1-14 1557 0 0,-1-1 1 0 0,1 0-1 0 0,-1 1 1 0 0,1-1-1 0 0,-1 0 1 0 0,1 1 0 0 0,0-1-1 0 0,-1 0 1 0 0,1 0-1 0 0,0 0 1 0 0,0 0-1 0 0,0 0 1 0 0,0 0 0 0 0,0 0-1 0 0,2 1 1 0 0,8 4-2024 0 0</inkml:trace>
  <inkml:trace contextRef="#ctx0" brushRef="#br0" timeOffset="1">527 118 1220 0 0,'0'-3'666'0'0,"0"0"0"0"0,0-1 0 0 0,0 1 0 0 0,0-1 0 0 0,1 1 0 0 0,-1 0 0 0 0,1-1 0 0 0,0 1 0 0 0,0 0 0 0 0,0 0 0 0 0,0-1 0 0 0,4-4 0 0 0,-2 5-403 0 0,-1 1 0 0 0,1-1-1 0 0,0 1 1 0 0,0 0 0 0 0,0 0-1 0 0,0 0 1 0 0,0 0-1 0 0,1 1 1 0 0,-1-1 0 0 0,1 1-1 0 0,-1 0 1 0 0,6-1 0 0 0,51-11 796 0 0,1 3-1 0 0,0 3 1 0 0,91 0 0 0 0,-50 3-384 0 0,-76 2-510 0 0,9 0 200 0 0,45 2 0 0 0,-72 1-293 0 0,0 0 0 0 0,0 0 0 0 0,1 0-1 0 0,-1 1 1 0 0,0 0 0 0 0,-1 1 0 0 0,1-1 0 0 0,0 2-1 0 0,-1-1 1 0 0,1 1 0 0 0,7 5 0 0 0,-12-6-28 0 0,0 0-1 0 0,0 1 1 0 0,0-1 0 0 0,-1 1 0 0 0,1 0 0 0 0,-1-1 0 0 0,0 1-1 0 0,0 0 1 0 0,0 0 0 0 0,0 0 0 0 0,-1 1 0 0 0,0-1-1 0 0,0 0 1 0 0,0 1 0 0 0,0-1 0 0 0,-1 0 0 0 0,1 1-1 0 0,-1-1 1 0 0,0 1 0 0 0,-1-1 0 0 0,1 1 0 0 0,-2 6-1 0 0,-3 12 154 0 0,-1 0 0 0 0,0-1 0 0 0,-10 23 0 0 0,8-24-60 0 0,-17 48-130 0 0,-58 174 1131 0 0,43-79-6440 0 0,35-127-3980 0 0,1-24 6310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5:01.5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2 147 1092 0 0,'0'-1'253'0'0,"0"1"0"0"0,-1-1 0 0 0,1 0-1 0 0,0 1 1 0 0,0-1 0 0 0,0 0 0 0 0,0 1 0 0 0,0-1-1 0 0,0 0 1 0 0,0 1 0 0 0,0-1 0 0 0,0 0 0 0 0,0 1 0 0 0,0-1-1 0 0,0 0 1 0 0,0 1 0 0 0,0-1 0 0 0,1 0 0 0 0,-1 1 0 0 0,0-1-1 0 0,0 1 1 0 0,1-1 0 0 0,-1 0 0 0 0,0 1 0 0 0,1-1-1 0 0,-1 1 1 0 0,1-1 0 0 0,-1 1 0 0 0,1-1 0 0 0,-1 1 0 0 0,2-1-1 0 0,10 20 1819 0 0,11 46-1086 0 0,-1 40 803 0 0,-4 1-1 0 0,5 160 0 0 0,-23-229-1087 0 0,-9 68 0 0 0,4-98-255 0 0,-2-15-326 0 0,-4-17-53 0 0,2-22-7 0 0,3-1 0 0 0,2 1 0 0 0,2-1 0 0 0,4-56 0 0 0,5 23 3 0 0,29-129 0 0 0,-32 191 8 0 0,1 0-1 0 0,1 0 1 0 0,0 1 0 0 0,2 0-1 0 0,0 0 1 0 0,1 1-1 0 0,13-19 1 0 0,-20 32-44 0 0,1 0-1 0 0,0 0 1 0 0,0 0-1 0 0,1 0 1 0 0,-1 1-1 0 0,1 0 1 0 0,0-1 0 0 0,0 1-1 0 0,0 0 1 0 0,0 1-1 0 0,0-1 1 0 0,1 1-1 0 0,-1 0 1 0 0,1 0 0 0 0,-1 0-1 0 0,1 1 1 0 0,0-1-1 0 0,0 1 1 0 0,0 0-1 0 0,0 1 1 0 0,-1-1 0 0 0,1 1-1 0 0,0 0 1 0 0,0 0-1 0 0,0 1 1 0 0,0-1 0 0 0,0 1-1 0 0,0 0 1 0 0,0 1-1 0 0,0-1 1 0 0,-1 1-1 0 0,9 4 1 0 0,-2 0 15 0 0,-1 0 1 0 0,0 1-1 0 0,0 0 0 0 0,-1 0 1 0 0,0 1-1 0 0,0 1 0 0 0,-1-1 1 0 0,0 2-1 0 0,-1-1 0 0 0,0 1 1 0 0,0 0-1 0 0,-1 0 0 0 0,0 1 1 0 0,-1 0-1 0 0,0 0 0 0 0,-1 0 1 0 0,0 0-1 0 0,-1 1 0 0 0,0-1 1 0 0,-1 1-1 0 0,0 0 0 0 0,-1 0 1 0 0,0 0-1 0 0,-1 0 0 0 0,0 0 1 0 0,-1 0-1 0 0,0 0 0 0 0,-1 0 1 0 0,-1 0-1 0 0,0-1 0 0 0,0 1 1 0 0,-1-1-1 0 0,-8 17 0 0 0,-1-4-29 0 0,-2-1 0 0 0,-1 0 0 0 0,0-1 0 0 0,-33 34 0 0 0,-88 73-2416 0 0,102-98 800 0 0,11-13-917 0 0,8-9-6423 0 0,15-8 6326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5:02.1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0 207 604 0 0,'10'-3'545'0'0,"1"-1"-1"0"0,-1 1 1 0 0,1 1-1 0 0,0 0 1 0 0,0 0-1 0 0,0 1 1 0 0,-1 1-1 0 0,1 0 1 0 0,0 0 0 0 0,14 3-1 0 0,-17-1-253 0 0,-1 0-1 0 0,1 1 1 0 0,-1-1-1 0 0,1 2 1 0 0,-1-1 0 0 0,0 1-1 0 0,-1 0 1 0 0,1 1-1 0 0,-1-1 1 0 0,0 1 0 0 0,0 1-1 0 0,0-1 1 0 0,-1 1-1 0 0,1 0 1 0 0,3 7 0 0 0,-1-3 41 0 0,-1 1 1 0 0,-1 0 0 0 0,0 0 0 0 0,0 1-1 0 0,-2 0 1 0 0,1 0 0 0 0,-1 0 0 0 0,4 22-1 0 0,-3 4 701 0 0,1 61 0 0 0,3 24 1003 0 0,2-238-1049 0 0,-5 50-841 0 0,24-95 0 0 0,-21 126-120 0 0,1 2 0 0 0,1-1-1 0 0,2 1 1 0 0,27-47 0 0 0,-35 70-14 0 0,1 0 0 0 0,1 0 1 0 0,-1 0-1 0 0,1 1 0 0 0,1 0 0 0 0,0 0 1 0 0,0 1-1 0 0,16-12 0 0 0,-20 17-11 0 0,-1 0 0 0 0,0 0-1 0 0,1 1 1 0 0,-1-1 0 0 0,1 1 0 0 0,0-1-1 0 0,0 1 1 0 0,-1 0 0 0 0,1 1 0 0 0,0-1-1 0 0,0 1 1 0 0,0-1 0 0 0,0 1-1 0 0,0 0 1 0 0,-1 1 0 0 0,1-1 0 0 0,0 1-1 0 0,0-1 1 0 0,0 1 0 0 0,-1 0-1 0 0,1 1 1 0 0,0-1 0 0 0,-1 1 0 0 0,1-1-1 0 0,-1 1 1 0 0,7 4 0 0 0,-2 1 6 0 0,0-1 1 0 0,0 2-1 0 0,-1-1 1 0 0,0 1 0 0 0,0 0-1 0 0,-1 0 1 0 0,0 1-1 0 0,0-1 1 0 0,-1 1-1 0 0,0 1 1 0 0,0-1-1 0 0,-1 1 1 0 0,-1 0-1 0 0,0 0 1 0 0,4 19-1 0 0,-4-3 25 0 0,0-1-1 0 0,-2 1 1 0 0,-2 0-1 0 0,0-1 1 0 0,-6 35-1 0 0,11-81 64 0 0,1 1-1 0 0,1 0 0 0 0,1 0 1 0 0,1 1-1 0 0,0-1 0 0 0,1 2 1 0 0,1-1-1 0 0,25-32 0 0 0,-26 38-75 0 0,0 2-1 0 0,1-1 1 0 0,0 1 0 0 0,1 1-1 0 0,0 0 1 0 0,1 1 0 0 0,0 0-1 0 0,0 0 1 0 0,1 1 0 0 0,0 1-1 0 0,0 0 1 0 0,1 1 0 0 0,0 1-1 0 0,26-8 1 0 0,-36 13 22 0 0,0-1 1 0 0,0 1-1 0 0,-1 0 1 0 0,1 0-1 0 0,0 1 1 0 0,-1-1-1 0 0,1 1 0 0 0,0 0 1 0 0,-1 0-1 0 0,1 0 1 0 0,-1 0-1 0 0,1 0 1 0 0,-1 1-1 0 0,1 0 0 0 0,-1 0 1 0 0,0 0-1 0 0,0 0 1 0 0,0 0-1 0 0,0 0 1 0 0,0 1-1 0 0,-1 0 0 0 0,1-1 1 0 0,-1 1-1 0 0,1 0 1 0 0,-1 0-1 0 0,0 0 1 0 0,0 1-1 0 0,-1-1 0 0 0,1 0 1 0 0,1 5-1 0 0,5 11 187 0 0,-1 1 0 0 0,-1-1 0 0 0,-1 1 0 0 0,3 22 0 0 0,-7-41-216 0 0,21 205 1162 0 0,-19-153-1033 0 0,1 0 0 0 0,4 0 0 0 0,19 75 0 0 0,18-19-1205 0 0,-5-16-2244 0 0,-23-30-3896 0 0,-16-35 2566 0 0,-9-4 1379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5:07.7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1 182 16 0 0,'9'-22'1767'0'0,"0"0"0"0"0,-2 0 0 0 0,8-37 0 0 0,-10 3 6176 0 0,17 120-5336 0 0,80 539 2702 0 0,-88-438-4561 0 0,-7-68-400 0 0,10 230 745 0 0,-12-174-654 0 0,26 163 0 0 0,-29-305-457 0 0,4 21-777 0 0,1 52-1 0 0,-6-76 127 0 0,-1 0 0 0 0,-1 0-1 0 0,1 1 1 0 0,-1-1 0 0 0,-1 0 0 0 0,0 0 0 0 0,0 0 0 0 0,0 0-1 0 0,-1-1 1 0 0,0 1 0 0 0,-8 13 0 0 0,5-13-1494 0 0,4-6-5224 0 0,2-2 7376 0 0,0 0-2383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5:08.1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59 160 0 0,'-1'-1'297'0'0,"0"-1"0"0"0,0 0 0 0 0,0 0 0 0 0,0 0 0 0 0,0 0-1 0 0,1 1 1 0 0,-1-1 0 0 0,1 0 0 0 0,-1 0 0 0 0,1 0 0 0 0,0 0 0 0 0,0 0 0 0 0,0-1 0 0 0,0 1 0 0 0,0 0-1 0 0,0 0 1 0 0,1 0 0 0 0,-1 0 0 0 0,1 0 0 0 0,-1 1 0 0 0,1-1 0 0 0,1-2 0 0 0,-1 3-92 0 0,0-1 1 0 0,1 1 0 0 0,-1 0-1 0 0,1 0 1 0 0,-1 0 0 0 0,1 0-1 0 0,-1 1 1 0 0,1-1-1 0 0,0 0 1 0 0,-1 1 0 0 0,1-1-1 0 0,0 1 1 0 0,-1-1 0 0 0,1 1-1 0 0,0 0 1 0 0,0 0 0 0 0,0 0-1 0 0,-1 0 1 0 0,4 0 0 0 0,4 1 215 0 0,0 0 1 0 0,1 1 0 0 0,-1 0-1 0 0,0 1 1 0 0,-1 0 0 0 0,1 0-1 0 0,0 0 1 0 0,9 7 0 0 0,7 8-157 0 0,-1 2 0 0 0,0 0 0 0 0,-2 1 0 0 0,-1 2 0 0 0,0 0 1 0 0,18 28-1 0 0,-3-5-2869 0 0,-34-44 2119 0 0,-1 0 1 0 0,1 0-1 0 0,0-1 1 0 0,0 1-1 0 0,-1 0 1 0 0,1-1-1 0 0,0 1 1 0 0,1-1-1 0 0,-1 0 1 0 0,0 0-1 0 0,0 0 1 0 0,1 0-1 0 0,-1 0 1 0 0,0 0-1 0 0,1 0 1 0 0,2 0 0 0 0,13-2-1597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5:08.4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541 52 316 0 0,'1'-2'183'0'0,"0"1"-1"0"0,0-1 1 0 0,-1 0-1 0 0,1 1 0 0 0,0-1 1 0 0,-1 0-1 0 0,1 0 1 0 0,-1 0-1 0 0,0 1 1 0 0,1-1-1 0 0,-1 0 1 0 0,0 0-1 0 0,0 0 1 0 0,0 0-1 0 0,-1 1 1 0 0,1-1-1 0 0,0 0 1 0 0,-1 0-1 0 0,1 0 1 0 0,-1 0-1 0 0,1 1 1 0 0,-1-1-1 0 0,-1-2 1 0 0,0 3-19 0 0,1 0-1 0 0,-1 0 1 0 0,1 1 0 0 0,-1-1-1 0 0,0 1 1 0 0,1-1 0 0 0,-1 1-1 0 0,0-1 1 0 0,1 1 0 0 0,-1 0 0 0 0,0 0-1 0 0,0 0 1 0 0,1 0 0 0 0,-1 0-1 0 0,0 0 1 0 0,1 0 0 0 0,-1 1 0 0 0,0-1-1 0 0,-2 1 1 0 0,-13 5 608 0 0,0 0-1 0 0,1 1 1 0 0,-23 12 0 0 0,38-18-763 0 0,-43 24 1101 0 0,1 2-1 0 0,1 2 0 0 0,-67 61 0 0 0,39-22-2340 0 0,4 4-3831 0 0,45-51 1987 0 0,1-1 916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5:09.9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363 310 492 0 0,'2'-16'1944'0'0,"-2"15"-1838"0"0,1 0-1 0 0,-1 0 1 0 0,0 1-1 0 0,1-1 1 0 0,-1 0 0 0 0,0 0-1 0 0,0 0 1 0 0,0 0-1 0 0,1 0 1 0 0,-1 0-1 0 0,0 0 1 0 0,0 0-1 0 0,-1 0 1 0 0,1 0-1 0 0,0 0 1 0 0,0 0 0 0 0,0 0-1 0 0,-1 0 1 0 0,1 0-1 0 0,0 0 1 0 0,-1 0-1 0 0,1 0 1 0 0,-1 0-1 0 0,1 0 1 0 0,-1 1-1 0 0,1-1 1 0 0,-1 0 0 0 0,0 0-1 0 0,1 1 1 0 0,-1-1-1 0 0,0 0 1 0 0,1 1-1 0 0,-1-1 1 0 0,0 0-1 0 0,0 1 1 0 0,0-1-1 0 0,0 1 1 0 0,0 0 0 0 0,0-1-1 0 0,0 1 1 0 0,0 0-1 0 0,1-1 1 0 0,-1 1-1 0 0,0 0 1 0 0,0 0-1 0 0,0 0 1 0 0,0 0-1 0 0,-2 0 1 0 0,-8 0 145 0 0,-1 1-1 0 0,1 0 1 0 0,-1 1 0 0 0,1 0-1 0 0,0 0 1 0 0,0 1 0 0 0,0 1 0 0 0,0 0-1 0 0,1 1 1 0 0,-1 0 0 0 0,1 0-1 0 0,0 1 1 0 0,1 0 0 0 0,-10 8-1 0 0,3-2-35 0 0,1 1 0 0 0,0 1 0 0 0,1 0 0 0 0,1 1 0 0 0,0 0 0 0 0,1 1 0 0 0,-14 23 0 0 0,19-25-68 0 0,0 1 1 0 0,0-1-1 0 0,2 1 1 0 0,-1 0-1 0 0,2 1 1 0 0,0-1-1 0 0,1 1 1 0 0,1 0-1 0 0,-1 21 1 0 0,3-27-77 0 0,1 0 0 0 0,-1 0 0 0 0,2 0 0 0 0,-1-1 0 0 0,1 1-1 0 0,1-1 1 0 0,0 1 0 0 0,0-1 0 0 0,1 0 0 0 0,0 0 0 0 0,0 0 0 0 0,1-1 0 0 0,0 1 0 0 0,1-1 0 0 0,0 0 0 0 0,10 10 0 0 0,-3-7 1 0 0,0 0 1 0 0,1-2 0 0 0,0 1 0 0 0,1-1-1 0 0,0-1 1 0 0,0-1 0 0 0,0 0-1 0 0,1-1 1 0 0,0-1 0 0 0,1 0-1 0 0,-1-1 1 0 0,1-1 0 0 0,0 0-1 0 0,32 0 1 0 0,-30-3-33 0 0,0 0 0 0 0,0-1 0 0 0,0-1 0 0 0,0-1 0 0 0,0 0 0 0 0,0-1 0 0 0,-1-2 0 0 0,0 0 0 0 0,0 0 0 0 0,0-2 0 0 0,-1 0 1 0 0,0-1-1 0 0,15-12 0 0 0,-17 10-23 0 0,-1-1 1 0 0,-1-1-1 0 0,0 0 1 0 0,-1-1-1 0 0,0 0 1 0 0,-1-1-1 0 0,-1 0 1 0 0,0-1-1 0 0,-1 0 1 0 0,-1-1-1 0 0,0 0 1 0 0,-1 0-1 0 0,-1 0 1 0 0,6-29-1 0 0,-10 31-2 0 0,1 1 1 0 0,-2-1-1 0 0,0 1 1 0 0,0-1-1 0 0,-2 0 0 0 0,0 1 1 0 0,0-1-1 0 0,-2 1 0 0 0,1-1 1 0 0,-2 1-1 0 0,0 0 1 0 0,-1 0-1 0 0,0 0 0 0 0,-1 1 1 0 0,0 0-1 0 0,-1 0 1 0 0,-1 0-1 0 0,-13-16 0 0 0,18 25 9 0 0,-1 0 0 0 0,1 0 0 0 0,-1 0 0 0 0,0 1 0 0 0,1-1 0 0 0,-2 1 0 0 0,1 0 0 0 0,0 0 0 0 0,-1 1 0 0 0,1-1 0 0 0,-1 1 0 0 0,0 0 0 0 0,0 0 0 0 0,0 1 0 0 0,0-1 0 0 0,0 1 0 0 0,0 0 0 0 0,0 0 0 0 0,0 1-1 0 0,0 0 1 0 0,-1 0 0 0 0,1 0 0 0 0,0 0 0 0 0,0 1 0 0 0,0 0 0 0 0,0 0 0 0 0,0 0 0 0 0,-8 4 0 0 0,3-1 12 0 0,0 1 0 0 0,0 0-1 0 0,0 1 1 0 0,1 1 0 0 0,0-1-1 0 0,0 1 1 0 0,1 1 0 0 0,0-1-1 0 0,0 1 1 0 0,0 1 0 0 0,1 0-1 0 0,-6 10 1 0 0,5-6-4 0 0,1 0 0 0 0,0 0 0 0 0,1 1 0 0 0,0 0 0 0 0,1 0 0 0 0,1 0 1 0 0,1 1-1 0 0,0 0 0 0 0,0-1 0 0 0,1 1 0 0 0,1 20 0 0 0,1-23-11 0 0,1-1 0 0 0,0 0 0 0 0,1 0 0 0 0,0 0 0 0 0,1 0 1 0 0,0 0-1 0 0,0 0 0 0 0,2-1 0 0 0,-1 0 0 0 0,1 0 0 0 0,0 0 0 0 0,1 0 0 0 0,0-1 1 0 0,1 0-1 0 0,13 14 0 0 0,-9-12-8 0 0,0-1 0 0 0,1 0-1 0 0,1-1 1 0 0,-1-1 0 0 0,1 0 0 0 0,1 0 0 0 0,-1-1 0 0 0,1-1 0 0 0,1 0 0 0 0,-1-2 0 0 0,1 1-1 0 0,0-1 1 0 0,0-1 0 0 0,0-1 0 0 0,0 0 0 0 0,0-1 0 0 0,1-1 0 0 0,-1 0 0 0 0,25-4 0 0 0,-20 1-1 0 0,-1-1 1 0 0,0-1-1 0 0,0-1 1 0 0,-1-1 0 0 0,0 0-1 0 0,0-1 1 0 0,-1-1-1 0 0,1-1 1 0 0,-2 0 0 0 0,0-1-1 0 0,0-1 1 0 0,-1-1-1 0 0,0 0 1 0 0,24-29 0 0 0,-5-4 262 0 0,-2-1 0 0 0,33-66 0 0 0,-48 83 579 0 0,-19 98 100 0 0,1-63-934 0 0,-5 28 146 0 0,-3 63 0 0 0,9-88-157 0 0,0 0-1 0 0,1 0 1 0 0,-1 0 0 0 0,2 1-1 0 0,-1-1 1 0 0,1 0-1 0 0,0 0 1 0 0,1-1 0 0 0,-1 1-1 0 0,2 0 1 0 0,-1-1 0 0 0,1 0-1 0 0,7 11 1 0 0,-9-16-19 0 0,1 1 0 0 0,-1 0 0 0 0,1 0-1 0 0,0-1 1 0 0,0 0 0 0 0,0 1 0 0 0,0-1 0 0 0,0 0 0 0 0,1-1 0 0 0,-1 1 0 0 0,1 0 0 0 0,-1-1 0 0 0,1 0 0 0 0,-1 0-1 0 0,1 0 1 0 0,0 0 0 0 0,6 0 0 0 0,-3-1-3 0 0,0 0 0 0 0,-1-1 0 0 0,1 0 0 0 0,0 0 0 0 0,0-1 0 0 0,0 0 0 0 0,0 0 0 0 0,-1 0 0 0 0,7-4 0 0 0,4-3-8 0 0,0 0 1 0 0,-1-1-1 0 0,0-1 0 0 0,-1-1 1 0 0,0 0-1 0 0,15-17 0 0 0,5-10 61 0 0,-1-2-1 0 0,-2-2 1 0 0,45-77 0 0 0,-77 120-37 0 0,0 0 0 0 0,0-1 1 0 0,0 1-1 0 0,0 0 0 0 0,0 0 0 0 0,0-1 1 0 0,0 1-1 0 0,0 0 0 0 0,0 0 1 0 0,0-1-1 0 0,0 1 0 0 0,0 0 0 0 0,0 0 1 0 0,0-1-1 0 0,1 1 0 0 0,-1 0 0 0 0,0 0 1 0 0,0-1-1 0 0,0 1 0 0 0,0 0 1 0 0,1 0-1 0 0,-1 0 0 0 0,0 0 0 0 0,0-1 1 0 0,0 1-1 0 0,1 0 0 0 0,-1 0 0 0 0,0 0 1 0 0,0 0-1 0 0,1 0 0 0 0,-1 0 1 0 0,0 0-1 0 0,0-1 0 0 0,1 1 0 0 0,-1 0 1 0 0,0 0-1 0 0,0 0 0 0 0,1 0 0 0 0,-1 0 1 0 0,0 0-1 0 0,0 0 0 0 0,1 0 1 0 0,-1 0-1 0 0,0 0 0 0 0,0 1 0 0 0,1-1 1 0 0,-1 0-1 0 0,0 0 0 0 0,0 0 0 0 0,1 0 1 0 0,-1 0-1 0 0,0 0 0 0 0,0 1 1 0 0,0-1-1 0 0,1 0 0 0 0,4 21 63 0 0,-2 28-11 0 0,-5 14-6 0 0,3 79 65 0 0,0-129-103 0 0,0 0-1 0 0,2-1 1 0 0,-1 1 0 0 0,1-1-1 0 0,1 1 1 0 0,0-1 0 0 0,1 0-1 0 0,9 16 1 0 0,-12-24-13 0 0,1 0 0 0 0,-1 0 0 0 0,1-1-1 0 0,0 1 1 0 0,0-1 0 0 0,1 0 0 0 0,-1 0-1 0 0,1 0 1 0 0,-1 0 0 0 0,1-1 0 0 0,0 1 0 0 0,0-1-1 0 0,0 0 1 0 0,0 0 0 0 0,0-1 0 0 0,8 3-1 0 0,-5-3-5 0 0,0 0 0 0 0,0 0 0 0 0,0-1 0 0 0,0 0-1 0 0,0 0 1 0 0,0-1 0 0 0,0 0 0 0 0,0 0 0 0 0,12-4-1 0 0,0-2-11 0 0,-1-1 1 0 0,0 0-1 0 0,-1-1 0 0 0,0-1 0 0 0,0 0 0 0 0,27-24 0 0 0,-2-5-10 0 0,-2-3-1 0 0,-2-1 0 0 0,43-64 0 0 0,-74 97 29 0 0,-7 10 1 0 0,0 0 1 0 0,0 0-1 0 0,0 0 0 0 0,1-1 0 0 0,-1 1 1 0 0,0 0-1 0 0,0 0 0 0 0,0 0 0 0 0,0 0 1 0 0,1-1-1 0 0,-1 1 0 0 0,0 0 0 0 0,0 0 1 0 0,0 0-1 0 0,1 0 0 0 0,-1 0 0 0 0,0 0 1 0 0,0 0-1 0 0,1 0 0 0 0,-1 0 0 0 0,0 0 1 0 0,0-1-1 0 0,1 1 0 0 0,-1 0 0 0 0,0 0 1 0 0,0 0-1 0 0,0 0 0 0 0,1 1 0 0 0,-1-1 1 0 0,0 0-1 0 0,0 0 0 0 0,1 0 0 0 0,-1 0 1 0 0,0 0-1 0 0,0 0 0 0 0,0 0 0 0 0,1 0 1 0 0,-1 0-1 0 0,0 1 0 0 0,0-1 0 0 0,1 0 1 0 0,7 12-9 0 0,2 17-8 0 0,-4 6 31 0 0,10 50 15 0 0,-15-80-29 0 0,1 0 0 0 0,-1-1-1 0 0,1 1 1 0 0,0 0 0 0 0,0-1 0 0 0,1 1-1 0 0,0-1 1 0 0,-1 0 0 0 0,1 0 0 0 0,1 0 0 0 0,-1 0-1 0 0,0-1 1 0 0,8 6 0 0 0,-8-7-1 0 0,-1-1 0 0 0,1 1-1 0 0,0-1 1 0 0,0 0 0 0 0,0 0 0 0 0,1-1 0 0 0,-1 1 0 0 0,0-1 0 0 0,0 1 0 0 0,0-1 0 0 0,0 0-1 0 0,1 0 1 0 0,-1 0 0 0 0,0-1 0 0 0,0 1 0 0 0,0-1 0 0 0,0 0 0 0 0,0 0 0 0 0,0 0-1 0 0,0 0 1 0 0,0 0 0 0 0,0-1 0 0 0,0 1 0 0 0,0-1 0 0 0,-1 0 0 0 0,1 1 0 0 0,-1-1 0 0 0,5-5-1 0 0,2-1-8 0 0,0-1 0 0 0,0-1 0 0 0,-1 0-1 0 0,0 0 1 0 0,12-20 0 0 0,-10 11-1 0 0,-1 0 1 0 0,0-1 0 0 0,-2 0-1 0 0,8-33 1 0 0,-12 40 9 0 0,0 1 1 0 0,-1-1-1 0 0,-1 0 1 0 0,0 0 0 0 0,-1 1-1 0 0,0-1 1 0 0,-1 0-1 0 0,-1 0 1 0 0,-3-13-1 0 0,5 23-1 0 0,-1 0-1 0 0,0-1 1 0 0,0 1-1 0 0,0 0 1 0 0,-1 0-1 0 0,1 0 1 0 0,-1 0-1 0 0,0 0 1 0 0,0 0-1 0 0,0 1 1 0 0,0-1-1 0 0,0 0 1 0 0,0 1-1 0 0,-1 0 0 0 0,1 0 1 0 0,-1-1-1 0 0,1 1 1 0 0,-1 1-1 0 0,0-1 1 0 0,0 0-1 0 0,-4-1 1 0 0,3 2-1 0 0,-1 0 0 0 0,1 0 1 0 0,-1 1-1 0 0,0 0 0 0 0,1 0 1 0 0,-1 0-1 0 0,0 0 0 0 0,1 0 0 0 0,-1 1 1 0 0,1 0-1 0 0,-1 0 0 0 0,1 0 0 0 0,-8 4 1 0 0,0 0-3 0 0,0 1-1 0 0,1 0 1 0 0,0 0 0 0 0,0 2 0 0 0,0-1 0 0 0,1 1 0 0 0,0 1 0 0 0,0 0-1 0 0,1 0 1 0 0,-8 12 0 0 0,11-12-1 0 0,0 0 1 0 0,1 1-1 0 0,0 0 1 0 0,0 0-1 0 0,2 0 0 0 0,-1 0 1 0 0,1 0-1 0 0,0 1 0 0 0,1 0 1 0 0,0-1-1 0 0,0 14 1 0 0,2-20-3 0 0,0 0 1 0 0,1-1 0 0 0,-1 1 0 0 0,0-1 0 0 0,1 1-1 0 0,0-1 1 0 0,0 1 0 0 0,0-1 0 0 0,0 0 0 0 0,1 1-1 0 0,-1-1 1 0 0,1 0 0 0 0,0 0 0 0 0,0 0-1 0 0,0 0 1 0 0,0 0 0 0 0,0-1 0 0 0,1 1 0 0 0,-1-1-1 0 0,1 1 1 0 0,0-1 0 0 0,0 0 0 0 0,0 0 0 0 0,0 0-1 0 0,0 0 1 0 0,0-1 0 0 0,0 1 0 0 0,0-1 0 0 0,1 0-1 0 0,-1 0 1 0 0,1 0 0 0 0,-1 0 0 0 0,1-1-1 0 0,-1 1 1 0 0,1-1 0 0 0,-1 0 0 0 0,1 0 0 0 0,3 0-1 0 0,14-1-17 0 0,1 0-1 0 0,-1-2 1 0 0,0 0-1 0 0,0-2 1 0 0,0 0 0 0 0,0-1-1 0 0,-1-1 1 0 0,0-1-1 0 0,-1 0 1 0 0,0-2-1 0 0,0 0 1 0 0,24-19-1 0 0,-17 11 8 0 0,-1-2 1 0 0,-1-1-1 0 0,-1-1 0 0 0,-1-1 0 0 0,-1-1 1 0 0,-1 0-1 0 0,30-48 0 0 0,-37 47 26 0 0,0 0-1 0 0,-2-1 1 0 0,0-1-1 0 0,8-35 1 0 0,-14 45 174 0 0,-1-1 1 0 0,-1 0-1 0 0,-1 0 1 0 0,-1 0-1 0 0,0 0 1 0 0,-1 0-1 0 0,-5-32 0 0 0,-19 103 335 0 0,14-13-423 0 0,1 1 0 0 0,2 0 1 0 0,2 0-1 0 0,0 75 0 0 0,6-85-57 0 0,2 0-1 0 0,0 0 1 0 0,2 0-1 0 0,1-1 1 0 0,2 0-1 0 0,1 0 1 0 0,14 32-1 0 0,-19-53-25 0 0,1 1 1 0 0,0-1-1 0 0,1 0 1 0 0,0 0-1 0 0,0-1 0 0 0,1 0 1 0 0,0 0-1 0 0,1 0 1 0 0,-1-1-1 0 0,1 0 1 0 0,1 0-1 0 0,-1-1 0 0 0,1 0 1 0 0,14 6-1 0 0,-11-7 1 0 0,1 0-1 0 0,1-1 0 0 0,-1 0 0 0 0,1-1 1 0 0,-1 0-1 0 0,1-2 0 0 0,0 1 1 0 0,0-2-1 0 0,0 0 0 0 0,14-1 0 0 0,-4-2 0 0 0,0-1 0 0 0,0-1-1 0 0,0-1 1 0 0,-1-1-1 0 0,0-1 1 0 0,0-1 0 0 0,-1-1-1 0 0,0-1 1 0 0,-1-1 0 0 0,0-1-1 0 0,-1-1 1 0 0,20-17-1 0 0,-14 6 9 0 0,0 0-1 0 0,34-46 1 0 0,-51 60-18 0 0,-1-1 0 0 0,0 0 0 0 0,-1-1 0 0 0,0 0 0 0 0,-1 0 0 0 0,0-1 0 0 0,-1 1 0 0 0,-1-1 0 0 0,3-19 0 0 0,-6 32-1 0 0,-1 0 0 0 0,1 0 0 0 0,-1 0 0 0 0,0-1 1 0 0,0 1-1 0 0,0 0 0 0 0,0-1 0 0 0,0 1 0 0 0,0 0 0 0 0,0 0 0 0 0,0-1 0 0 0,0 1 0 0 0,-1 0 0 0 0,1 0 0 0 0,0 0 0 0 0,-1-1 0 0 0,1 1 0 0 0,-1 0 0 0 0,1 0 0 0 0,-1 0 0 0 0,0 0 0 0 0,1 0 0 0 0,-1 0 0 0 0,0 0 0 0 0,-1-1 0 0 0,1 1 0 0 0,-1 1 0 0 0,1 0-1 0 0,0 0 1 0 0,-1-1 0 0 0,1 1-1 0 0,-1 0 1 0 0,1 0 0 0 0,0 0-1 0 0,-1 0 1 0 0,1 1 0 0 0,-1-1 0 0 0,1 0-1 0 0,0 1 1 0 0,-1-1 0 0 0,1 1-1 0 0,0-1 1 0 0,-1 1 0 0 0,0 0-1 0 0,-9 5-1 0 0,0 1-1 0 0,0 0 0 0 0,-13 11 0 0 0,11-6 3 0 0,1 0-1 0 0,0 1 1 0 0,0 0-1 0 0,1 1 1 0 0,1 1-1 0 0,0-1 1 0 0,1 1-1 0 0,-13 32 0 0 0,19-40 0 0 0,0 0 0 0 0,0 1-1 0 0,0 0 1 0 0,1 0-1 0 0,0-1 1 0 0,1 1-1 0 0,0 0 1 0 0,0 0-1 0 0,1 1 1 0 0,0-1 0 0 0,0 0-1 0 0,1 0 1 0 0,0 0-1 0 0,0 0 1 0 0,1 0-1 0 0,0-1 1 0 0,1 1-1 0 0,0 0 1 0 0,0-1 0 0 0,0 0-1 0 0,6 10 1 0 0,-4-11-81 0 0,1-1 0 0 0,-1 0 1 0 0,1 0-1 0 0,0 0 0 0 0,0-1 1 0 0,0 0-1 0 0,1 0 0 0 0,-1-1 1 0 0,1 1-1 0 0,0-1 0 0 0,0-1 1 0 0,0 1-1 0 0,0-1 0 0 0,0-1 1 0 0,1 1-1 0 0,9 0 0 0 0,8 0-725 0 0,1-1-1 0 0,-1-1 1 0 0,37-4-1 0 0,4-7-1910 0 0,-56 8 1464 0 0,0 0 1 0 0,0 0-1 0 0,0-1 1 0 0,-1 0-1 0 0,1-1 1 0 0,-1 0-1 0 0,13-9 1 0 0,0-8-1564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5:10.2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123 91 368 0 0,'-47'-14'1500'0'0,"13"-4"-136"0"0,8 11-136 0 0,12 3-135 0 0,12-1-109 0 0,2 0-100 0 0,16-1-184 0 0,16 3-248 0 0,13-5-312 0 0,11 8-392 0 0,19-8-2568 0 0,10 0 939 0 0,2 3 625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5:12.0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275 62 360 0 0,'-1'-3'240'0'0,"0"0"-1"0"0,1 0 1 0 0,-1 0 0 0 0,0 0-1 0 0,0 0 1 0 0,0 1 0 0 0,-1-1-1 0 0,1 0 1 0 0,-1 0-1 0 0,1 1 1 0 0,-1-1 0 0 0,0 1-1 0 0,0 0 1 0 0,0-1 0 0 0,-1 1-1 0 0,1 0 1 0 0,0 0 0 0 0,-1 0-1 0 0,1 1 1 0 0,-1-1 0 0 0,0 0-1 0 0,1 1 1 0 0,-1 0-1 0 0,0 0 1 0 0,0 0 0 0 0,0 0-1 0 0,0 0 1 0 0,0 0 0 0 0,0 1-1 0 0,0-1 1 0 0,0 1 0 0 0,0 0-1 0 0,0 0 1 0 0,0 0 0 0 0,-1 1-1 0 0,1-1 1 0 0,-4 2 0 0 0,-1-1-3 0 0,0 2 0 0 0,-1-1 1 0 0,1 1-1 0 0,0 1 0 0 0,0-1 0 0 0,1 1 1 0 0,-1 1-1 0 0,1-1 0 0 0,0 1 1 0 0,0 0-1 0 0,0 1 0 0 0,-7 7 1 0 0,5-2-7 0 0,1 0 1 0 0,0 0-1 0 0,1 0 0 0 0,-9 20 1 0 0,10-19-61 0 0,1 0 1 0 0,1 1-1 0 0,0 0 0 0 0,1 0 1 0 0,0 0-1 0 0,1 0 0 0 0,-1 27 1 0 0,3-31-112 0 0,0 0 1 0 0,0-1-1 0 0,1 1 1 0 0,1 0-1 0 0,0 0 1 0 0,0-1 0 0 0,0 1-1 0 0,1-1 1 0 0,0 0-1 0 0,1 1 1 0 0,0-2 0 0 0,0 1-1 0 0,1 0 1 0 0,0-1-1 0 0,0 0 1 0 0,1 0-1 0 0,0 0 1 0 0,0-1 0 0 0,0 0-1 0 0,1 0 1 0 0,0 0-1 0 0,13 7 1 0 0,-2-3 12 0 0,1-1-1 0 0,0 0 1 0 0,0-2 0 0 0,32 9-1 0 0,-31-11-53 0 0,0-2-1 0 0,0 0 1 0 0,0-1-1 0 0,1 0 0 0 0,-1-2 1 0 0,0-1-1 0 0,1 0 1 0 0,-1-2-1 0 0,0 0 1 0 0,0-1-1 0 0,0-1 0 0 0,-1-1 1 0 0,0 0-1 0 0,0-2 1 0 0,0 0-1 0 0,-1-1 1 0 0,0-1-1 0 0,-1-1 0 0 0,0 0 1 0 0,0-2-1 0 0,-2 1 1 0 0,1-2-1 0 0,-2 0 1 0 0,19-23-1 0 0,42-72-17 0 0,-68 96 252 0 0,0-1 0 0 0,0 1 0 0 0,-1-1 0 0 0,-1-1 0 0 0,-1 1-1 0 0,5-27 1 0 0,-33 122 845 0 0,13-51-949 0 0,-12 58 0 0 0,21-80-153 0 0,1-1-1 0 0,0 0 0 0 0,0 0 1 0 0,1 1-1 0 0,0-1 1 0 0,0 1-1 0 0,1-1 0 0 0,0 0 1 0 0,0 0-1 0 0,1 1 1 0 0,0-1-1 0 0,0 0 0 0 0,5 10 1 0 0,-5-14-12 0 0,-1-1 0 0 0,1 1 0 0 0,-1-1-1 0 0,1 1 1 0 0,0-1 0 0 0,0 0 0 0 0,0 0 0 0 0,0 0 0 0 0,0 0 0 0 0,0 0 0 0 0,1 0-1 0 0,-1-1 1 0 0,1 1 0 0 0,-1-1 0 0 0,1 0 0 0 0,0 1 0 0 0,-1-1 0 0 0,1 0 0 0 0,0-1-1 0 0,4 2 1 0 0,-2-2-8 0 0,0 0 1 0 0,0 0-1 0 0,0 0 0 0 0,0-1 0 0 0,0 0 0 0 0,-1 0 0 0 0,1 0 0 0 0,0-1 1 0 0,0 1-1 0 0,-1-1 0 0 0,6-3 0 0 0,4-3-25 0 0,1-1-1 0 0,-1 0 1 0 0,0-2-1 0 0,-1 1 1 0 0,22-24-1 0 0,-17 12-6 0 0,-1-2-1 0 0,-1 1 0 0 0,17-35 1 0 0,25-35 664 0 0,-58 93-602 0 0,0 0-1 0 0,0-1 0 0 0,0 1 0 0 0,0 0 0 0 0,0 0 0 0 0,1 0 0 0 0,-1-1 0 0 0,0 1 0 0 0,0 0 0 0 0,0 0 0 0 0,0 0 0 0 0,0 0 0 0 0,0 0 0 0 0,0-1 0 0 0,0 1 0 0 0,1 0 0 0 0,-1 0 0 0 0,0 0 0 0 0,0 0 0 0 0,0 0 0 0 0,0 0 0 0 0,0 0 0 0 0,1-1 0 0 0,-1 1 0 0 0,0 0 0 0 0,0 0 0 0 0,0 0 0 0 0,0 0 0 0 0,1 0 0 0 0,-1 0 0 0 0,0 0 0 0 0,0 0 0 0 0,0 0 0 0 0,0 0 0 0 0,1 0 0 0 0,-1 0 0 0 0,0 0 0 0 0,0 0 0 0 0,0 0 0 0 0,1 0 0 0 0,-1 0 0 0 0,0 0 0 0 0,0 0 0 0 0,0 1 0 0 0,0-1 0 0 0,1 0 0 0 0,-1 0 0 0 0,0 0 0 0 0,0 0 0 0 0,2 12 102 0 0,-3 17 10 0 0,1-29-113 0 0,-4 39 99 0 0,0 0 9 0 0,0 1 1 0 0,3 0-1 0 0,7 75 1 0 0,-5-109-110 0 0,0 0 0 0 0,0 0 0 0 0,1-1-1 0 0,0 1 1 0 0,0-1 0 0 0,0 1 0 0 0,1-1 0 0 0,0 0 0 0 0,0 0 0 0 0,0 0 0 0 0,1 0 0 0 0,0-1-1 0 0,-1 1 1 0 0,2-1 0 0 0,-1 0 0 0 0,0 0 0 0 0,1 0 0 0 0,0-1 0 0 0,0 1 0 0 0,0-1-1 0 0,0-1 1 0 0,0 1 0 0 0,0-1 0 0 0,1 0 0 0 0,0 0 0 0 0,-1 0 0 0 0,1-1 0 0 0,0 1 0 0 0,0-2-1 0 0,-1 1 1 0 0,1-1 0 0 0,0 1 0 0 0,0-2 0 0 0,0 1 0 0 0,0-1 0 0 0,0 0 0 0 0,-1 0 0 0 0,1 0-1 0 0,0-1 1 0 0,-1 0 0 0 0,1 0 0 0 0,-1 0 0 0 0,1-1 0 0 0,-1 0 0 0 0,7-5 0 0 0,3-2-16 0 0,-2-1-1 0 0,0 0 1 0 0,0-1 0 0 0,-1-1 0 0 0,0 0 0 0 0,-1 0 0 0 0,-1-1 0 0 0,0-1 0 0 0,-1 1 0 0 0,0-2 0 0 0,8-20-1 0 0,-13 27 13 0 0,0-1 0 0 0,0 1 0 0 0,-1-1-1 0 0,-1 0 1 0 0,1 0 0 0 0,-2 0-1 0 0,1 0 1 0 0,-1-1 0 0 0,-1 1-1 0 0,0 0 1 0 0,0-1 0 0 0,-1 1-1 0 0,0 0 1 0 0,-1 0 0 0 0,0 0-1 0 0,-1 0 1 0 0,0 0 0 0 0,-1 0 0 0 0,0 1-1 0 0,-7-14 1 0 0,8 19 2 0 0,0 0 1 0 0,0 0-1 0 0,-1 0 1 0 0,1 1 0 0 0,-1-1-1 0 0,0 1 1 0 0,0 0-1 0 0,0 0 1 0 0,0 0-1 0 0,-1 1 1 0 0,1-1-1 0 0,-1 1 1 0 0,0 0-1 0 0,1 0 1 0 0,-1 1-1 0 0,0-1 1 0 0,0 1-1 0 0,0 0 1 0 0,0 1-1 0 0,0-1 1 0 0,0 1-1 0 0,0 0 1 0 0,0 0-1 0 0,-8 2 1 0 0,84 1-73 0 0,-43-8 68 0 0,-12 2-8 0 0,-1 1 1 0 0,1 0 0 0 0,29 1 0 0 0,-41 1 8 0 0,1 1-1 0 0,-1 0 1 0 0,0-1-1 0 0,1 1 1 0 0,-1 1 0 0 0,0-1-1 0 0,0 1 1 0 0,0-1-1 0 0,0 1 1 0 0,0 1-1 0 0,0-1 1 0 0,-1 0 0 0 0,1 1-1 0 0,-1 0 1 0 0,0 0-1 0 0,1 0 1 0 0,-1 0 0 0 0,3 5-1 0 0,7 14 11 0 0,-1 0 0 0 0,-1 0 0 0 0,-1 1-1 0 0,-1 1 1 0 0,6 27 0 0 0,1-4 45 0 0,-12-33-40 0 0,1-1 1 0 0,0 0 0 0 0,1 0 0 0 0,1 0 0 0 0,0-1 0 0 0,1 0 0 0 0,0 0-1 0 0,12 13 1 0 0,-16-21-9 0 0,0-1 0 0 0,1 1-1 0 0,-1-1 1 0 0,0 0 0 0 0,1 0-1 0 0,0 0 1 0 0,0-1 0 0 0,-1 1-1 0 0,2-1 1 0 0,-1-1 0 0 0,0 1-1 0 0,0-1 1 0 0,0 1 0 0 0,1-1-1 0 0,-1-1 1 0 0,1 1 0 0 0,-1-1-1 0 0,0 0 1 0 0,1 0 0 0 0,-1-1-1 0 0,1 0 1 0 0,-1 0 0 0 0,0 0-1 0 0,1 0 1 0 0,4-3 0 0 0,2-1-8 0 0,-1 0 0 0 0,0-1 0 0 0,-1 0 0 0 0,1 0 0 0 0,-1-1 1 0 0,0-1-1 0 0,-1 0 0 0 0,0 0 0 0 0,0-1 0 0 0,0 0 1 0 0,-1 0-1 0 0,-1-1 0 0 0,0 0 0 0 0,0-1 0 0 0,-1 1 0 0 0,0-1 1 0 0,-1-1-1 0 0,0 1 0 0 0,4-18 0 0 0,-6 22-2 0 0,-1 0 0 0 0,0 0 0 0 0,-1-1 0 0 0,0 1 0 0 0,0-1 0 0 0,0 1 0 0 0,-1-1 0 0 0,0 1 0 0 0,-1-1 0 0 0,0 1 0 0 0,0-1 0 0 0,0 1 0 0 0,-1-1 0 0 0,0 1 0 0 0,0 0 0 0 0,-1 0 0 0 0,0 0 0 0 0,0 0 0 0 0,-1 1 0 0 0,0-1 0 0 0,0 1 0 0 0,-1 0 0 0 0,1 0 0 0 0,-1 0 0 0 0,0 1 0 0 0,-1 0 0 0 0,0 0 0 0 0,1 0 0 0 0,-1 0 0 0 0,-1 1 0 0 0,1 0 0 0 0,-10-4 0 0 0,8 4-14 0 0,0 0 0 0 0,-1 1 0 0 0,1 0 1 0 0,0 0-1 0 0,-1 1 0 0 0,1 0 0 0 0,-13 0 0 0 0,19 4-42 0 0,14 2 36 0 0,23 2 7 0 0,52-11 22 0 0,-53 2-66 0 0,57 3 1 0 0,-87 0 59 0 0,-1 1 1 0 0,0 1 0 0 0,0-1 0 0 0,0 0 0 0 0,-1 1 0 0 0,1-1 0 0 0,0 1 0 0 0,0 0 0 0 0,-1 0-1 0 0,1 0 1 0 0,-1 0 0 0 0,0 0 0 0 0,0 1 0 0 0,1-1 0 0 0,-1 1 0 0 0,-1-1 0 0 0,1 1-1 0 0,0 0 1 0 0,-1 0 0 0 0,1 0 0 0 0,-1 0 0 0 0,0 0 0 0 0,1 5 0 0 0,3 7 12 0 0,-1 0 0 0 0,0 1-1 0 0,2 21 1 0 0,-2 18 64 0 0,-4-38-51 0 0,1 1 0 0 0,0-1 0 0 0,1 0-1 0 0,1 0 1 0 0,1 0 0 0 0,1-1 0 0 0,12 32 0 0 0,-14-43-17 0 0,2 0-1 0 0,-1 1 1 0 0,0-1 0 0 0,1-1-1 0 0,0 1 1 0 0,0-1-1 0 0,1 0 1 0 0,-1 0 0 0 0,1 0-1 0 0,0-1 1 0 0,0 1 0 0 0,0-2-1 0 0,0 1 1 0 0,0-1-1 0 0,1 0 1 0 0,-1 0 0 0 0,1 0-1 0 0,-1-1 1 0 0,1 0-1 0 0,0-1 1 0 0,0 1 0 0 0,-1-1-1 0 0,1 0 1 0 0,0-1-1 0 0,11-2 1 0 0,0 0-3 0 0,0-1 0 0 0,-1 0 0 0 0,1-1 0 0 0,-1-1 1 0 0,0-1-1 0 0,-1 0 0 0 0,1-1 0 0 0,22-16 0 0 0,-24 13-1 0 0,0-1 0 0 0,-1-1 0 0 0,0 0 0 0 0,-1-1 0 0 0,0 0 0 0 0,-1-1 0 0 0,-1-1 0 0 0,-1 0 0 0 0,0 0 0 0 0,-1-1 0 0 0,0 0 0 0 0,-2 0 0 0 0,0-1 0 0 0,-1 0 0 0 0,-1 0 0 0 0,6-36 0 0 0,-11 47 36 0 0,1 0-1 0 0,-1 0 0 0 0,-1 0 0 0 0,0 0 1 0 0,0 0-1 0 0,0 1 0 0 0,0-1 0 0 0,-1 0 1 0 0,-3-6-1 0 0,4 12-7 0 0,1 1-6 0 0,-2 1-21 0 0,-1 0 1 0 0,1 0-1 0 0,-1 0 0 0 0,1 1 0 0 0,0-1 1 0 0,-1 1-1 0 0,1-1 0 0 0,0 1 1 0 0,0 0-1 0 0,0 0 0 0 0,0 0 0 0 0,0 0 1 0 0,0 0-1 0 0,1 0 0 0 0,-1 0 1 0 0,0 3-1 0 0,-25 40 64 0 0,18-29-71 0 0,1 0 0 0 0,1 1-1 0 0,1-1 1 0 0,0 1 0 0 0,2 1 0 0 0,-1-1 0 0 0,-1 28 0 0 0,5-41-25 0 0,1 0 1 0 0,-1 1-1 0 0,1-1 0 0 0,1 0 1 0 0,-1 1-1 0 0,1-1 0 0 0,-1 0 0 0 0,1 0 1 0 0,0 0-1 0 0,1 0 0 0 0,-1 0 1 0 0,1 0-1 0 0,-1 0 0 0 0,1 0 0 0 0,0 0 1 0 0,1-1-1 0 0,-1 1 0 0 0,1-1 0 0 0,0 1 1 0 0,-1-1-1 0 0,1 0 0 0 0,1 0 1 0 0,-1-1-1 0 0,0 1 0 0 0,1-1 0 0 0,-1 1 1 0 0,1-1-1 0 0,0 0 0 0 0,0 0 1 0 0,0-1-1 0 0,0 1 0 0 0,0-1 0 0 0,0 0 1 0 0,0 0-1 0 0,0 0 0 0 0,8 0 1 0 0,1 0-34 0 0,0-1 0 0 0,0 0 1 0 0,0-1-1 0 0,0 0 1 0 0,0-1-1 0 0,0-1 1 0 0,0 0-1 0 0,0 0 1 0 0,-1-1-1 0 0,0-1 0 0 0,1 0 1 0 0,-2-1-1 0 0,1 0 1 0 0,20-15-1 0 0,2-5-5 0 0,-2-1-1 0 0,0-1 0 0 0,34-42 1 0 0,-51 54 89 0 0,44-42 130 0 0,-58 57-149 0 0,0 1-1 0 0,0-1 0 0 0,0 0 1 0 0,0 1-1 0 0,0 0 0 0 0,1-1 1 0 0,-1 1-1 0 0,0 0 0 0 0,0 0 1 0 0,1-1-1 0 0,-1 1 0 0 0,0 0 0 0 0,0 0 1 0 0,1 0-1 0 0,-1 0 0 0 0,0 1 1 0 0,0-1-1 0 0,0 0 0 0 0,1 1 1 0 0,-1-1-1 0 0,0 0 0 0 0,0 1 1 0 0,0-1-1 0 0,0 1 0 0 0,0 0 0 0 0,0-1 1 0 0,0 1-1 0 0,0 0 0 0 0,0 0 1 0 0,0 0-1 0 0,0 0 0 0 0,0-1 1 0 0,0 1-1 0 0,-1 0 0 0 0,1 0 0 0 0,0 1 1 0 0,-1-1-1 0 0,1 0 0 0 0,0 1 1 0 0,23 47 75 0 0,-24-48-77 0 0,6 18 13 0 0,-1 1 0 0 0,-1 0 0 0 0,-1-1 0 0 0,-1 1 0 0 0,-1 1 0 0 0,0-1 0 0 0,-3 20 0 0 0,1-12-18 0 0,2 0 0 0 0,5 46 0 0 0,-6-73 1 0 0,0 0 1 0 0,0-1-1 0 0,0 1 0 0 0,0 0 1 0 0,0 0-1 0 0,0 0 0 0 0,0-1 1 0 0,1 1-1 0 0,-1 0 0 0 0,0 0 1 0 0,0-1-1 0 0,0 1 0 0 0,1 0 0 0 0,-1 0 1 0 0,1-1-1 0 0,-1 1 0 0 0,0 0 1 0 0,1-1-1 0 0,-1 1 0 0 0,1 0 1 0 0,-1-1-1 0 0,1 1 0 0 0,0-1 1 0 0,0 1-1 0 0,10-16 24 0 0,0-3-2 0 0,34-56-2 0 0,49-70 128 0 0,-80 125-45 0 0,1 1 0 0 0,1 1 0 0 0,0 1 1 0 0,1 0-1 0 0,26-19 0 0 0,-39 32-77 0 0,1 0 0 0 0,-1 0-1 0 0,0 1 1 0 0,1 0 0 0 0,-1-1 0 0 0,1 2 0 0 0,0-1 0 0 0,-1 0-1 0 0,1 1 1 0 0,0 0 0 0 0,0 0 0 0 0,0 0 0 0 0,0 1-1 0 0,0 0 1 0 0,0 0 0 0 0,0 0 0 0 0,0 1 0 0 0,0-1 0 0 0,0 1-1 0 0,0 0 1 0 0,0 1 0 0 0,0-1 0 0 0,0 1 0 0 0,-1 0 0 0 0,1 0-1 0 0,-1 0 1 0 0,1 1 0 0 0,-1 0 0 0 0,0-1 0 0 0,0 1-1 0 0,0 1 1 0 0,0-1 0 0 0,-1 1 0 0 0,1-1 0 0 0,-1 1 0 0 0,0 0-1 0 0,0 0 1 0 0,-1 1 0 0 0,1-1 0 0 0,-1 1 0 0 0,0-1 0 0 0,0 1-1 0 0,0 0 1 0 0,-1-1 0 0 0,1 1 0 0 0,-1 0 0 0 0,0 0 0 0 0,0 6-1 0 0,0 0-1 0 0,3 22-975 0 0,1 0 0 0 0,1-1-1 0 0,2 0 1 0 0,20 54-1 0 0,-27-83 676 0 0,0 0 1 0 0,1 0-1 0 0,-1-1 0 0 0,1 1 0 0 0,0-1 1 0 0,0 1-1 0 0,0-1 0 0 0,0 0 1 0 0,1 1-1 0 0,3 1 0 0 0,-4-2-378 0 0,1-1 1 0 0,-1 1-1 0 0,1-1 0 0 0,0 0 1 0 0,-1 0-1 0 0,1 0 0 0 0,0-1 1 0 0,-1 1-1 0 0,1-1 1 0 0,0 1-1 0 0,5-1 0 0 0,10-1-1503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5:12.7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0 355 1104 0 0,'12'-25'553'0'0,"-1"0"1"0"0,-2 0-1 0 0,0-1 1 0 0,-2 0-1 0 0,0-1 0 0 0,2-27 1 0 0,-4 6 2459 0 0,-2-51 1 0 0,-3 103-2290 0 0,1 36 1391 0 0,1-1 0 0 0,8 46 1 0 0,-7-67-2048 0 0,1-1 1 0 0,1 0 0 0 0,13 31 0 0 0,-15-41 3 0 0,1-1 0 0 0,-1 1 0 0 0,2 0 0 0 0,-1-1 0 0 0,1 0 0 0 0,-1 0 0 0 0,2 0 0 0 0,-1-1 0 0 0,1 0 0 0 0,8 7 0 0 0,-5-6-49 0 0,1-1 0 0 0,-1 0 0 0 0,1-1 0 0 0,0 1 1 0 0,0-2-1 0 0,0 0 0 0 0,1 0 0 0 0,-1-1 0 0 0,1 0 0 0 0,0-1 1 0 0,-1 0-1 0 0,1 0 0 0 0,0-2 0 0 0,-1 1 0 0 0,1-1 0 0 0,0-1 0 0 0,-1 0 1 0 0,1 0-1 0 0,-1-1 0 0 0,0 0 0 0 0,19-9 0 0 0,-5 0-20 0 0,-2-1 1 0 0,0 0-1 0 0,0-2 0 0 0,-2 0 0 0 0,0-1 0 0 0,0-2 0 0 0,33-38 0 0 0,-35 37 7 0 0,-12 12 63 0 0,1 1 0 0 0,-2-1 0 0 0,1 0 0 0 0,-1-1 0 0 0,1 1 0 0 0,4-11 0 0 0,-10 17-10 0 0,0 1-11 0 0,0 0-9 0 0,0 0-3 0 0,-2 9-20 0 0,0 0 1 0 0,-1 0-1 0 0,-1 0 0 0 0,0 0 0 0 0,0 0 1 0 0,-9 14-1 0 0,-1 4 12 0 0,11-21-12 0 0,-4 8-58 0 0,1 2 0 0 0,0-1 0 0 0,1 1 0 0 0,1-1 0 0 0,-5 28 0 0 0,9-40 14 0 0,0 0 1 0 0,0 0-1 0 0,0 0 0 0 0,0 0 0 0 0,1 0 1 0 0,-1 0-1 0 0,1 0 0 0 0,0 0 1 0 0,0 0-1 0 0,0 0 0 0 0,0 0 0 0 0,0 0 1 0 0,1-1-1 0 0,-1 1 0 0 0,3 3 0 0 0,-1-3 0 0 0,-1-1-1 0 0,1 0 0 0 0,0 0 0 0 0,0 0 0 0 0,0 0 0 0 0,0 0 0 0 0,0 0 0 0 0,1-1 0 0 0,-1 0 0 0 0,0 1 0 0 0,1-1 0 0 0,-1-1 0 0 0,1 1 0 0 0,-1 0 0 0 0,1-1 0 0 0,5 1 0 0 0,5-2-11 0 0,-1 1 0 0 0,1-2-1 0 0,0 0 1 0 0,0 0 0 0 0,-1-2 0 0 0,1 1-1 0 0,-1-2 1 0 0,0 0 0 0 0,0 0-1 0 0,-1-1 1 0 0,0-1 0 0 0,0 0 0 0 0,0-1-1 0 0,-1 0 1 0 0,12-11 0 0 0,13-13-5 0 0,-1-1-1 0 0,60-75 1 0 0,-16 2 894 0 0,-66 86-198 0 0,-8 14 45 0 0,-11 18-384 0 0,-6 9-106 0 0,2 1 0 0 0,0 1-1 0 0,1 0 1 0 0,2 0-1 0 0,0 1 1 0 0,2-1 0 0 0,0 2-1 0 0,2-1 1 0 0,-1 41-1 0 0,5-24 26 0 0,2 1-1 0 0,2-1 0 0 0,2 0 0 0 0,23 75 0 0 0,67 156 321 0 0,11 36-130 0 0,-101-283-392 0 0,-1-1-1 0 0,-1 1 0 0 0,-2 0 0 0 0,0 0 1 0 0,-2 1-1 0 0,-3 49 0 0 0,1-66-24 0 0,0-1-1 0 0,-1 1 0 0 0,0 0 0 0 0,0-1 0 0 0,-1 1 1 0 0,0-1-1 0 0,-1 0 0 0 0,0 0 0 0 0,0 0 1 0 0,-1 0-1 0 0,0-1 0 0 0,0 0 0 0 0,-1 0 0 0 0,0 0 1 0 0,0-1-1 0 0,0 1 0 0 0,-1-2 0 0 0,0 1 1 0 0,0-1-1 0 0,-1 0 0 0 0,1 0 0 0 0,-1-1 1 0 0,-9 4-1 0 0,1-2-9 0 0,0-1 1 0 0,0-1 0 0 0,0 0 0 0 0,-1-1 0 0 0,1-1-1 0 0,-1 0 1 0 0,0-2 0 0 0,1 0 0 0 0,-1 0-1 0 0,0-2 1 0 0,1 0 0 0 0,-1-1 0 0 0,1 0 0 0 0,0-1-1 0 0,0-1 1 0 0,0-1 0 0 0,1 0 0 0 0,-1-1-1 0 0,1-1 1 0 0,-25-17 0 0 0,27 16-11 0 0,0-1 1 0 0,0 0-1 0 0,1-1 1 0 0,1 0 0 0 0,-1 0-1 0 0,2-1 1 0 0,0-1-1 0 0,0 0 1 0 0,1 0-1 0 0,1-1 1 0 0,0 0-1 0 0,1-1 1 0 0,1 0-1 0 0,0 0 1 0 0,0 0-1 0 0,2 0 1 0 0,0-1-1 0 0,1 0 1 0 0,1 0-1 0 0,0 0 1 0 0,1-25-1 0 0,2 20-2 0 0,1 1 0 0 0,2 0 1 0 0,0 0-1 0 0,1 1 0 0 0,1-1 0 0 0,0 1 1 0 0,2 0-1 0 0,0 0 0 0 0,1 1 0 0 0,13-19 0 0 0,-5 13 11 0 0,2 0-1 0 0,0 2 1 0 0,1 0-1 0 0,1 1 0 0 0,1 1 1 0 0,30-21-1 0 0,19-5-157 0 0,1 4 0 0 0,3 2 0 0 0,150-56 0 0 0,-85 48-924 0 0,29-13-2109 0 0,-139 48-2417 0 0,45-27 1 0 0,-50 22 2299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5:02.7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 70 116 0 0,'14'-63'7291'0'0,"-10"57"-4712"0"0,-1 8-375 0 0,-3 34-314 0 0,-24 426 3810 0 0,16-364-6784 0 0,-29 138 0 0 0,22-180-1212 0 0,-1-21-6401 0 0,14-27 6366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5:03.1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25 108 172 0 0,'-4'-25'4815'0'0,"-15"-46"0"0"0,19 71-4765 0 0,-1 0 0 0 0,1 0 0 0 0,0-1 0 0 0,0 1 1 0 0,0 0-1 0 0,0-1 0 0 0,0 1 0 0 0,0 0 0 0 0,-1-1 0 0 0,1 1 0 0 0,0 0 0 0 0,0-1 0 0 0,0 1 0 0 0,0 0 0 0 0,0-1 0 0 0,0 1 0 0 0,0 0 0 0 0,0-1 0 0 0,0 1 0 0 0,1-1 0 0 0,-1 1 1 0 0,0 0-1 0 0,0 0 0 0 0,0-1 0 0 0,0 1 0 0 0,0 0 0 0 0,1-1 0 0 0,-1 1 0 0 0,0 0 0 0 0,0-1 0 0 0,0 1 0 0 0,1 0 0 0 0,-1 0 0 0 0,0 0 0 0 0,0-1 0 0 0,1 1 0 0 0,15 0 1133 0 0,13 11-90 0 0,-18-5-854 0 0,-1 1 1 0 0,1 1-1 0 0,-2 0 0 0 0,1 0 1 0 0,-1 1-1 0 0,0 0 1 0 0,15 21-1 0 0,-1 4-503 0 0,21 43-1 0 0,-26-44-3149 0 0,32 47-1 0 0,-34-63 585 0 0,1-7 837 0 0</inkml:trace>
  <inkml:trace contextRef="#ctx0" brushRef="#br0" timeOffset="1">698 83 480 0 0,'1'-1'154'0'0,"-1"0"0"0"0,0 0 0 0 0,0 0 1 0 0,1 0-1 0 0,-1 0 0 0 0,0 0 0 0 0,0 0 0 0 0,0 0 0 0 0,0 0 0 0 0,0 0 1 0 0,0 0-1 0 0,0 0 0 0 0,-1 0 0 0 0,1 0 0 0 0,0 0 0 0 0,0 0 0 0 0,-1 1 0 0 0,1-1 1 0 0,-1 0-1 0 0,1 0 0 0 0,-1 0 0 0 0,1 0 0 0 0,-1 1 0 0 0,1-1 0 0 0,-1 0 1 0 0,0 0-1 0 0,1 1 0 0 0,-1-1 0 0 0,0 0 0 0 0,0 1 0 0 0,0-1 0 0 0,1 1 1 0 0,-1-1-1 0 0,-1 0 0 0 0,-2 1 91 0 0,1 0 1 0 0,0-1-1 0 0,0 1 0 0 0,-1 0 1 0 0,1 0-1 0 0,0 1 0 0 0,0-1 1 0 0,-1 1-1 0 0,1 0 0 0 0,-6 1 1 0 0,-11 6 389 0 0,-1 1 0 0 0,-24 14 0 0 0,42-21-472 0 0,-17 10 136 0 0,1 1-1 0 0,1 0 1 0 0,0 1-1 0 0,1 1 1 0 0,0 1-1 0 0,2 0 1 0 0,-21 28-1 0 0,-26 46-1874 0 0,8 3-4680 0 0,32-52 4426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5:03.8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1 410 1192 0 0,'0'-1'115'0'0,"0"1"-1"0"0,0 0 1 0 0,0 0 0 0 0,0-1-1 0 0,0 1 1 0 0,0 0 0 0 0,0 0-1 0 0,0-1 1 0 0,0 1 0 0 0,0 0-1 0 0,0 0 1 0 0,0-1 0 0 0,0 1-1 0 0,0 0 1 0 0,0 0 0 0 0,0-1-1 0 0,1 1 1 0 0,-1 0 0 0 0,0 0 0 0 0,0-1-1 0 0,0 1 1 0 0,0 0 0 0 0,0 0-1 0 0,1 0 1 0 0,-1-1 0 0 0,0 1-1 0 0,0 0 1 0 0,0 0 0 0 0,1 0-1 0 0,-1 0 1 0 0,0-1 0 0 0,0 1-1 0 0,1 0 1 0 0,-1 0 0 0 0,0 0-1 0 0,0 0 1 0 0,1 0 0 0 0,-1 0-1 0 0,0 0 1 0 0,0 0 0 0 0,1 0-1 0 0,-1 0 1 0 0,0 0 0 0 0,0 0-1 0 0,1 0 1 0 0,-1 0 0 0 0,0 0-1 0 0,1 0 1 0 0,-1 0 0 0 0,0 0-1 0 0,0 0 1 0 0,1 0 0 0 0,-1 0-1 0 0,0 1 1 0 0,0-1 0 0 0,1 0-1 0 0,7 21 1911 0 0,0 34-768 0 0,-16 161 1761 0 0,0-2-1178 0 0,9-203-1469 0 0,1-11-144 0 0,6-21-74 0 0,5-36-103 0 0,12-173 114 0 0,-20 161-92 0 0,2 1 1 0 0,17-72-1 0 0,-15 102 149 0 0,2-1 0 0 0,1 1 0 0 0,24-48 1 0 0,-32 77-164 0 0,1 0 1 0 0,-1 1-1 0 0,1-1 1 0 0,1 2 0 0 0,0-1-1 0 0,0 0 1 0 0,0 1 0 0 0,1 0-1 0 0,0 1 1 0 0,1-1-1 0 0,-1 1 1 0 0,1 1 0 0 0,0-1-1 0 0,0 1 1 0 0,1 1 0 0 0,0 0-1 0 0,0 0 1 0 0,0 1-1 0 0,16-5 1 0 0,-21 7-47 0 0,-1 0-1 0 0,1 1 1 0 0,-1-1 0 0 0,1 1-1 0 0,-1 0 1 0 0,1 0-1 0 0,-1 0 1 0 0,1 0 0 0 0,-1 0-1 0 0,1 1 1 0 0,-1-1-1 0 0,1 1 1 0 0,-1 0 0 0 0,0 0-1 0 0,1 1 1 0 0,-1-1-1 0 0,0 1 1 0 0,0-1 0 0 0,0 1-1 0 0,0 0 1 0 0,0 0 0 0 0,0 0-1 0 0,0 1 1 0 0,-1-1-1 0 0,1 1 1 0 0,-1-1 0 0 0,0 1-1 0 0,0 0 1 0 0,0 0-1 0 0,0 0 1 0 0,0 0 0 0 0,-1 0-1 0 0,1 1 1 0 0,-1-1-1 0 0,0 0 1 0 0,0 1 0 0 0,0-1-1 0 0,0 1 1 0 0,-1-1 0 0 0,1 1-1 0 0,-1 4 1 0 0,1 6-10 0 0,-1 1-1 0 0,-1 0 1 0 0,0 0 0 0 0,0-1-1 0 0,-2 1 1 0 0,0-1 0 0 0,-1 0 0 0 0,-9 26-1 0 0,-35 60-246 0 0,-10 29-1016 0 0,57-129 1254 0 0,1 1 0 0 0,0-1 0 0 0,0 1 0 0 0,0-1 0 0 0,0 1 0 0 0,0 0 0 0 0,1-1 0 0 0,-1 1 0 0 0,0-1 0 0 0,0 1 0 0 0,0-1 0 0 0,0 1 0 0 0,1-1 0 0 0,-1 1 0 0 0,0-1 0 0 0,0 1 0 0 0,1-1 0 0 0,-1 1 0 0 0,0-1 0 0 0,1 1 0 0 0,-1-1 0 0 0,1 0 0 0 0,-1 1 0 0 0,0-1 0 0 0,1 0 0 0 0,-1 1 0 0 0,1-1 0 0 0,-1 0 0 0 0,1 1 0 0 0,-1-1 0 0 0,1 0 0 0 0,0 0 0 0 0,-1 0 0 0 0,1 0 0 0 0,-1 1 0 0 0,1-1 0 0 0,-1 0 0 0 0,1 0 0 0 0,0 0 0 0 0,29 4-14 0 0,-21-3 28 0 0,9 3 64 0 0,-1 1 1 0 0,0 0-1 0 0,0 1 1 0 0,0 1-1 0 0,-1 1 1 0 0,0 0-1 0 0,-1 1 1 0 0,17 12-1 0 0,-28-18-51 0 0,0 0-1 0 0,0 1 1 0 0,-1-1-1 0 0,1 1 0 0 0,-1 0 1 0 0,1 0-1 0 0,-1 0 1 0 0,0 0-1 0 0,-1 1 0 0 0,1-1 1 0 0,-1 1-1 0 0,0-1 1 0 0,0 1-1 0 0,0 0 0 0 0,-1 0 1 0 0,1 0-1 0 0,-1 0 1 0 0,0 0-1 0 0,-1 0 0 0 0,1 1 1 0 0,-1-1-1 0 0,0 0 1 0 0,-1 0-1 0 0,1 0 0 0 0,-1 0 1 0 0,0 0-1 0 0,0 0 1 0 0,-1 0-1 0 0,1 0 1 0 0,-1 0-1 0 0,0 0 0 0 0,-3 4 1 0 0,-5 9 17 0 0,0-1 0 0 0,-1-1 0 0 0,0 0 0 0 0,-2 0 0 0 0,0-1 0 0 0,-26 23 0 0 0,-98 67-1890 0 0,91-73-206 0 0,35-27-99 0 0,2-1-4604 0 0,9-4 4465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5:04.7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377 217 132 0 0,'1'-3'270'0'0,"1"0"0"0"0,-1 0 0 0 0,0 0-1 0 0,0 0 1 0 0,0 0 0 0 0,0-1 0 0 0,-1 1 0 0 0,1 0 0 0 0,-1-1 0 0 0,0 1 0 0 0,0 0-1 0 0,0-1 1 0 0,0 1 0 0 0,0 0 0 0 0,-1-1 0 0 0,0 1 0 0 0,1 0 0 0 0,-1 0-1 0 0,-1-1 1 0 0,1 1 0 0 0,0 0 0 0 0,-1 0 0 0 0,1 0 0 0 0,-1 0 0 0 0,0 1 0 0 0,-4-6-1 0 0,-6-7 542 0 0,-1 1-1 0 0,0 0 0 0 0,-22-17 0 0 0,23 20-192 0 0,9 9-522 0 0,0-1-1 0 0,0 1 1 0 0,-1-1-1 0 0,1 1 1 0 0,-1 0 0 0 0,1 0-1 0 0,-1 1 1 0 0,0-1-1 0 0,0 1 1 0 0,0 0 0 0 0,0 0-1 0 0,0 0 1 0 0,0 0-1 0 0,0 1 1 0 0,0-1 0 0 0,0 1-1 0 0,0 0 1 0 0,0 0-1 0 0,0 1 1 0 0,0-1 0 0 0,0 1-1 0 0,0 0 1 0 0,0 0-1 0 0,0 0 1 0 0,0 1 0 0 0,0 0-1 0 0,1-1 1 0 0,-1 1-1 0 0,0 0 1 0 0,1 1 0 0 0,-6 4-1 0 0,-2 1 8 0 0,0 2 0 0 0,1-1 0 0 0,0 1 0 0 0,1 1 0 0 0,0 0 0 0 0,0 0-1 0 0,-11 22 1 0 0,-26 60 289 0 0,42-83-355 0 0,0-1-1 0 0,1 1 1 0 0,1 0-1 0 0,0 0 1 0 0,0 1-1 0 0,1-1 1 0 0,0 0 0 0 0,1 11-1 0 0,0-18-27 0 0,0-1-1 0 0,0 0 1 0 0,0 0 0 0 0,1 1-1 0 0,-1-1 1 0 0,0 0 0 0 0,1 0-1 0 0,0 1 1 0 0,0-1 0 0 0,0 0-1 0 0,0 0 1 0 0,0 0 0 0 0,0 0-1 0 0,0 0 1 0 0,0 0 0 0 0,1 0-1 0 0,-1-1 1 0 0,3 3 0 0 0,-2-3-3 0 0,-1 0 1 0 0,1-1 0 0 0,-1 1 0 0 0,1 0-1 0 0,-1-1 1 0 0,1 0 0 0 0,0 1 0 0 0,-1-1 0 0 0,1 0-1 0 0,0 0 1 0 0,-1 1 0 0 0,1-2 0 0 0,0 1 0 0 0,-1 0-1 0 0,1 0 1 0 0,0 0 0 0 0,-1-1 0 0 0,4 0-1 0 0,3-2 9 0 0,-1-1-1 0 0,1 1 1 0 0,-1-1-1 0 0,0-1 1 0 0,-1 1-1 0 0,1-1 1 0 0,-1 0-1 0 0,9-9 0 0 0,5-7 117 0 0,-1-2-1 0 0,-1 0 0 0 0,-1-1 1 0 0,-1 0-1 0 0,-1-2 0 0 0,16-38 1 0 0,-17 32 1050 0 0,-10 32-590 0 0,-6 19-407 0 0,-1 17-80 0 0,1 0-1 0 0,2 0 1 0 0,2-1 0 0 0,6 43-1 0 0,-8-76-111 0 0,0 0-1 0 0,0 1 1 0 0,1-1-1 0 0,-1 0 0 0 0,0 0 1 0 0,1 1-1 0 0,-1-1 0 0 0,1 0 1 0 0,0 0-1 0 0,0 0 0 0 0,0 0 1 0 0,0 0-1 0 0,0 0 0 0 0,0 0 1 0 0,0 0-1 0 0,1 0 0 0 0,-1-1 1 0 0,1 1-1 0 0,-1 0 1 0 0,1-1-1 0 0,0 1 0 0 0,-1-1 1 0 0,1 0-1 0 0,0 1 0 0 0,0-1 1 0 0,0 0-1 0 0,0 0 0 0 0,0 0 1 0 0,0-1-1 0 0,0 1 0 0 0,1 0 1 0 0,-1-1-1 0 0,4 1 0 0 0,-1-1-1 0 0,-1-1 0 0 0,1 0-1 0 0,-1 0 1 0 0,0 0 0 0 0,0 0-1 0 0,0-1 1 0 0,0 0 0 0 0,0 1-1 0 0,0-2 1 0 0,0 1 0 0 0,0 0-1 0 0,-1-1 1 0 0,1 1 0 0 0,-1-1-1 0 0,0 0 1 0 0,0-1 0 0 0,3-3-1 0 0,23-29-26 0 0,38-67 0 0 0,-40 60 49 0 0,35-44 0 0 0,-56 79 17 0 0,1 1-1 0 0,1-1 1 0 0,-1 2 0 0 0,1-1-1 0 0,0 1 1 0 0,0 0-1 0 0,1 1 1 0 0,0 0-1 0 0,0 0 1 0 0,0 1-1 0 0,1 1 1 0 0,-1-1-1 0 0,1 1 1 0 0,0 1-1 0 0,0 0 1 0 0,14-2-1 0 0,-17 4-13 0 0,1 0 0 0 0,-1 0 0 0 0,1 0-1 0 0,-1 1 1 0 0,0 0 0 0 0,1 1 0 0 0,-1 0-1 0 0,0 0 1 0 0,0 0 0 0 0,0 1 0 0 0,0 0 0 0 0,0 0-1 0 0,-1 1 1 0 0,1 0 0 0 0,-1 0 0 0 0,0 0-1 0 0,0 1 1 0 0,-1 0 0 0 0,1 0 0 0 0,-1 1 0 0 0,0-1-1 0 0,8 12 1 0 0,-10-11-6 0 0,0-1-1 0 0,0 1 1 0 0,0-1-1 0 0,-1 1 1 0 0,1 0-1 0 0,-1 0 1 0 0,-1 0-1 0 0,1 0 1 0 0,-1 0-1 0 0,0 0 1 0 0,-1 1-1 0 0,1-1 1 0 0,-1 0-1 0 0,0 1 1 0 0,-1-1-1 0 0,1 0 1 0 0,-1 0-1 0 0,-1 0 1 0 0,1 0-1 0 0,-1 0 1 0 0,0 0-1 0 0,-1 0 1 0 0,1 0-1 0 0,-1 0 1 0 0,-6 9-1 0 0,-1-1-20 0 0,-1 0 0 0 0,0-1 0 0 0,-1 0 0 0 0,0 0 0 0 0,-1-1 0 0 0,0-1 0 0 0,-30 19 0 0 0,-17-3-122 0 0,58-26 120 0 0,2-1-4 0 0,0 0-20 0 0,0 0 8 0 0,0 0 2 0 0,2-3 9 0 0,2-1 14 0 0,-1 1 1 0 0,1 0-1 0 0,0 0 0 0 0,0 0 1 0 0,0 1-1 0 0,0 0 0 0 0,0-1 0 0 0,0 1 1 0 0,1 0-1 0 0,-1 1 0 0 0,1-1 0 0 0,-1 1 1 0 0,1 0-1 0 0,8-1 0 0 0,80-3 19 0 0,-52 4 22 0 0,93-10-15 0 0,188-40 0 0 0,-294 45 15 0 0,-1-2 1 0 0,-1 0-1 0 0,1-2 1 0 0,36-20-1 0 0,-51 24-6 0 0,0-1 0 0 0,0-1 1 0 0,0 0-1 0 0,-1-1 0 0 0,0 0 0 0 0,0-1 0 0 0,-1 0 0 0 0,-1-1 1 0 0,0 0-1 0 0,14-21 0 0 0,-21 27 1 0 0,0 0 0 0 0,0 1 0 0 0,0-1 0 0 0,-1 0 0 0 0,0 0 0 0 0,0 0 0 0 0,0-1 1 0 0,0 1-1 0 0,-1-9 0 0 0,0 13-18 0 0,0 0 1 0 0,0-1-1 0 0,0 1 1 0 0,0 0-1 0 0,0 0 1 0 0,-1 0-1 0 0,1-1 1 0 0,0 1-1 0 0,-1 0 1 0 0,1 0 0 0 0,-1 0-1 0 0,1 0 1 0 0,-1 0-1 0 0,1-1 1 0 0,-1 1-1 0 0,0 0 1 0 0,0 0-1 0 0,1 1 1 0 0,-1-1-1 0 0,0 0 1 0 0,0 0-1 0 0,0 0 1 0 0,0 1-1 0 0,0-1 1 0 0,0 0-1 0 0,0 1 1 0 0,0-1 0 0 0,0 1-1 0 0,0-1 1 0 0,-1 1-1 0 0,1-1 1 0 0,0 1-1 0 0,0 0 1 0 0,0 0-1 0 0,-1 0 1 0 0,1-1-1 0 0,0 1 1 0 0,0 0-1 0 0,-1 1 1 0 0,1-1-1 0 0,0 0 1 0 0,0 0 0 0 0,0 0-1 0 0,-1 1 1 0 0,1-1-1 0 0,-1 1 1 0 0,-7 2 32 0 0,0 1-1 0 0,1 0 1 0 0,-1 0 0 0 0,1 1 0 0 0,0 0 0 0 0,1 1 0 0 0,-1-1 0 0 0,1 1 0 0 0,0 1 0 0 0,0-1 0 0 0,1 1 0 0 0,0 1 0 0 0,0-1-1 0 0,-5 9 1 0 0,4-5-3 0 0,1 0 0 0 0,0 0-1 0 0,0 0 1 0 0,1 1 0 0 0,0-1-1 0 0,1 1 1 0 0,1 0 0 0 0,0 1-1 0 0,0-1 1 0 0,0 15 0 0 0,3-22-30 0 0,0-1 1 0 0,1 1-1 0 0,-1 0 1 0 0,1 0-1 0 0,0-1 1 0 0,1 1-1 0 0,-1 0 1 0 0,1-1-1 0 0,0 0 0 0 0,0 1 1 0 0,0-1-1 0 0,1 0 1 0 0,-1 0-1 0 0,1 0 1 0 0,0 0-1 0 0,0-1 1 0 0,0 1-1 0 0,1-1 1 0 0,0 0-1 0 0,-1 1 1 0 0,1-2-1 0 0,0 1 1 0 0,0 0-1 0 0,9 3 1 0 0,1 1-61 0 0,1-1 1 0 0,-1-1 0 0 0,2 0 0 0 0,-1-1 0 0 0,0-1 0 0 0,24 2 0 0 0,43 2-1518 0 0,85-4 0 0 0,0-17-9248 0 0,-121 7 7806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5:06.7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374 37 296 0 0,'-38'-19'5197'0'0,"33"16"-4951"0"0,0 0 0 0 0,0 1 0 0 0,-1 0 0 0 0,1 0 0 0 0,-1 1 0 0 0,0-1 0 0 0,1 1 0 0 0,-1 0 0 0 0,0 1 0 0 0,0 0 0 0 0,0 0 0 0 0,1 0 0 0 0,-1 0 0 0 0,0 1 0 0 0,0 0 0 0 0,0 0 0 0 0,1 1 0 0 0,-1-1 0 0 0,1 1 0 0 0,-1 0 0 0 0,1 1 0 0 0,0 0 0 0 0,0-1 0 0 0,0 2 0 0 0,0-1 1 0 0,-4 4-1 0 0,-7 5 3 0 0,1 1 1 0 0,0 0 0 0 0,1 0 0 0 0,1 2 0 0 0,0 0 0 0 0,-15 23 0 0 0,18-23-101 0 0,1 1 1 0 0,1 1 0 0 0,0-1-1 0 0,1 1 1 0 0,1 1-1 0 0,1-1 1 0 0,0 1 0 0 0,1 0-1 0 0,-2 25 1 0 0,5-35-104 0 0,1 1-1 0 0,-1-1 1 0 0,2 1-1 0 0,-1-1 1 0 0,1 1-1 0 0,0-1 1 0 0,1 0-1 0 0,0 1 1 0 0,1-1 0 0 0,-1 0-1 0 0,1 0 1 0 0,1 0-1 0 0,0-1 1 0 0,0 1-1 0 0,0-1 1 0 0,1 0-1 0 0,0 0 1 0 0,0 0 0 0 0,1-1-1 0 0,0 0 1 0 0,0 0-1 0 0,9 7 1 0 0,-1-4-46 0 0,1 0 1 0 0,0-1-1 0 0,0-1 1 0 0,0 0-1 0 0,1-1 1 0 0,0-1-1 0 0,0-1 1 0 0,0 0-1 0 0,1-1 1 0 0,0 0-1 0 0,-1-1 1 0 0,1-1-1 0 0,0-1 1 0 0,0-1-1 0 0,23-3 1 0 0,-19 1-51 0 0,-1-2 1 0 0,0 0-1 0 0,0-1 1 0 0,-1-1-1 0 0,0 0 1 0 0,0-2-1 0 0,0 0 1 0 0,-1-2-1 0 0,-1 1 1 0 0,0-2-1 0 0,0-1 1 0 0,16-15-1 0 0,-18 13 130 0 0,-1 0 0 0 0,-1 0 0 0 0,0-1 0 0 0,-1-1-1 0 0,-1 0 1 0 0,-1-1 0 0 0,0 0 0 0 0,-1 0 0 0 0,-1-1-1 0 0,-1 0 1 0 0,6-25 0 0 0,-49 105 841 0 0,21-29-807 0 0,2-7-21 0 0,2 2 1 0 0,-12 36-1 0 0,22-58-93 0 0,-1 0 1 0 0,1 1-1 0 0,0-1 1 0 0,0 1-1 0 0,0-1 1 0 0,1 1-1 0 0,0 0 1 0 0,0-1-1 0 0,0 1 1 0 0,1-1-1 0 0,0 1 1 0 0,0-1-1 0 0,0 1 1 0 0,1-1-1 0 0,-1 1 1 0 0,1-1-1 0 0,1 0 0 0 0,2 6 1 0 0,-3-9-4 0 0,1 0 0 0 0,-1 0 1 0 0,0 1-1 0 0,1-1 0 0 0,-1-1 0 0 0,1 1 0 0 0,0 0 1 0 0,-1-1-1 0 0,1 1 0 0 0,0-1 0 0 0,0 0 0 0 0,0 0 1 0 0,0 0-1 0 0,0 0 0 0 0,0-1 0 0 0,0 1 0 0 0,1-1 1 0 0,-1 0-1 0 0,0 0 0 0 0,0 0 0 0 0,0 0 0 0 0,0 0 1 0 0,0-1-1 0 0,1 1 0 0 0,-1-1 0 0 0,0 0 1 0 0,5-2-1 0 0,5-2-29 0 0,-1 0-1 0 0,0 0 1 0 0,0-1 0 0 0,0-1 0 0 0,12-9 0 0 0,-5 0 5 0 0,0-1 0 0 0,-2-1 1 0 0,0 0-1 0 0,-1-1 0 0 0,21-34 1 0 0,29-33 560 0 0,-66 86-530 0 0,0-1 0 0 0,1 1 0 0 0,-1 0 0 0 0,0 0 1 0 0,0 0-1 0 0,0 0 0 0 0,0 0 0 0 0,0 0 0 0 0,0 0 1 0 0,1-1-1 0 0,-1 1 0 0 0,0 0 0 0 0,0 0 0 0 0,0 0 1 0 0,0 0-1 0 0,0 0 0 0 0,1 0 0 0 0,-1 0 0 0 0,0 0 0 0 0,0 0 1 0 0,0 0-1 0 0,0 0 0 0 0,0 0 0 0 0,1 0 0 0 0,-1 0 1 0 0,0 0-1 0 0,0 0 0 0 0,0 0 0 0 0,0 0 0 0 0,1 0 1 0 0,-1 0-1 0 0,0 0 0 0 0,0 0 0 0 0,0 0 0 0 0,0 0 0 0 0,0 0 1 0 0,0 1-1 0 0,1-1 0 0 0,-1 0 0 0 0,0 0 0 0 0,0 0 1 0 0,0 0-1 0 0,0 0 0 0 0,0 0 0 0 0,0 0 0 0 0,0 1 1 0 0,1-1-1 0 0,-1 0 0 0 0,0 0 0 0 0,0 0 0 0 0,0 0 1 0 0,0 0-1 0 0,0 1 0 0 0,0-1 0 0 0,0 0 0 0 0,4 16 96 0 0,-1 17 42 0 0,-8 41 92 0 0,3-49-170 0 0,0 1 0 0 0,2 0 1 0 0,3 34-1 0 0,-2-52-47 0 0,0-1-1 0 0,1 0 0 0 0,0 0 1 0 0,0-1-1 0 0,0 1 1 0 0,1 0-1 0 0,0-1 1 0 0,0 1-1 0 0,1-1 1 0 0,0 0-1 0 0,0 0 1 0 0,0-1-1 0 0,1 1 1 0 0,0-1-1 0 0,0 0 1 0 0,10 8-1 0 0,-13-12-13 0 0,1 1 1 0 0,-1-1-1 0 0,1 0 0 0 0,0 0 1 0 0,0 0-1 0 0,0 0 0 0 0,0 0 1 0 0,0-1-1 0 0,0 1 0 0 0,-1-1 1 0 0,1 0-1 0 0,0 0 0 0 0,0 0 1 0 0,0 0-1 0 0,0-1 0 0 0,0 1 1 0 0,0-1-1 0 0,0 0 0 0 0,0 0 1 0 0,0 0-1 0 0,0 0 0 0 0,-1 0 1 0 0,1 0-1 0 0,-1-1 0 0 0,1 1 1 0 0,-1-1-1 0 0,1 0 0 0 0,-1 0 1 0 0,0 0-1 0 0,3-3 0 0 0,7-5-1 0 0,-1-1-1 0 0,-1-1 1 0 0,0 0 0 0 0,13-20-1 0 0,-12 12 1 0 0,0 0 0 0 0,-1-1 0 0 0,-1 0 0 0 0,-1-1 0 0 0,-1 0 0 0 0,-1 0 0 0 0,-1-1-1 0 0,-1 1 1 0 0,-1-1 0 0 0,0-36 0 0 0,-4 48 7 0 0,0 1 0 0 0,-1 0 0 0 0,0 0 0 0 0,0 0 0 0 0,-1 1 0 0 0,-1-1 0 0 0,0 0 0 0 0,0 1 0 0 0,-1 0 0 0 0,-5-9 0 0 0,-9-17 221 0 0,19 34-229 0 0,0 1 0 0 0,0-1 0 0 0,-1 1 0 0 0,1-1 0 0 0,0 1 0 0 0,0-1-1 0 0,0 1 1 0 0,0-1 0 0 0,0 1 0 0 0,0-1 0 0 0,0 1 0 0 0,0-1 0 0 0,0 1-1 0 0,0-1 1 0 0,0 1 0 0 0,0-1 0 0 0,1 1 0 0 0,-1-1 0 0 0,0 1-1 0 0,0-1 1 0 0,0 1 0 0 0,1-1 0 0 0,-1 1 0 0 0,0 0 0 0 0,1-1 0 0 0,-1 1-1 0 0,0-1 1 0 0,1 1 0 0 0,-1 0 0 0 0,0-1 0 0 0,1 1 0 0 0,-1 0-1 0 0,1-1 1 0 0,-1 1 0 0 0,1 0 0 0 0,0-1 0 0 0,30-8 58 0 0,46 3 38 0 0,-63 5-97 0 0,-8 1 6 0 0,-1 0 1 0 0,0 0 0 0 0,1 1-1 0 0,-1-1 1 0 0,0 1-1 0 0,1 0 1 0 0,-1 1-1 0 0,0-1 1 0 0,0 1-1 0 0,0 0 1 0 0,0 0 0 0 0,0 1-1 0 0,0 0 1 0 0,-1-1-1 0 0,1 2 1 0 0,-1-1-1 0 0,0 0 1 0 0,0 1-1 0 0,0 0 1 0 0,-1 0 0 0 0,1 0-1 0 0,-1 0 1 0 0,0 0-1 0 0,0 1 1 0 0,0 0-1 0 0,3 7 1 0 0,3 10 112 0 0,0 1 0 0 0,-2 0 0 0 0,0 1 0 0 0,5 36 1 0 0,-9-42-50 0 0,5 46 127 0 0,-8-52-162 0 0,0-1-1 0 0,1 1 0 0 0,1 0 0 0 0,0 0 1 0 0,1-1-1 0 0,0 1 0 0 0,0-1 1 0 0,1 0-1 0 0,1 0 0 0 0,10 18 0 0 0,-13-26-26 0 0,0-1-1 0 0,0 0 1 0 0,0 1 0 0 0,0-1-1 0 0,0 0 1 0 0,1 0-1 0 0,-1-1 1 0 0,0 1-1 0 0,1 0 1 0 0,0-1-1 0 0,-1 1 1 0 0,1-1 0 0 0,0 0-1 0 0,0 0 1 0 0,0 0-1 0 0,-1 0 1 0 0,1-1-1 0 0,0 1 1 0 0,0-1-1 0 0,0 0 1 0 0,3 0-1 0 0,0 0-1 0 0,0-1-1 0 0,-1 0 1 0 0,1-1-1 0 0,-1 1 1 0 0,0-1-1 0 0,1 0 1 0 0,-1-1-1 0 0,0 1 1 0 0,0-1-1 0 0,7-5 1 0 0,1-2-14 0 0,-1 0 0 0 0,0-1 0 0 0,-1 0 0 0 0,0-1 0 0 0,-1 0-1 0 0,0 0 1 0 0,10-17 0 0 0,-14 16-2 0 0,1 0 0 0 0,-2-1 0 0 0,1 1 0 0 0,-2-1 0 0 0,0 0 0 0 0,-1 0 0 0 0,0 0 0 0 0,-1 0 0 0 0,-1-1 0 0 0,0 1 0 0 0,-1-1 0 0 0,0 1 0 0 0,-3-15 0 0 0,2 21 1 0 0,-1 0-1 0 0,1 0 1 0 0,-2 0 0 0 0,1 0-1 0 0,-1 0 1 0 0,0 1 0 0 0,-1 0-1 0 0,1-1 1 0 0,-1 1 0 0 0,-1 0-1 0 0,0 1 1 0 0,0-1 0 0 0,0 1 0 0 0,0 0-1 0 0,-1 1 1 0 0,0-1 0 0 0,-1 1-1 0 0,1 0 1 0 0,-1 0 0 0 0,0 1-1 0 0,0 0 1 0 0,0 0 0 0 0,-1 1-1 0 0,-10-4 1 0 0,14 6 4 0 0,0 0-1 0 0,0 1 1 0 0,0-1 0 0 0,1 1-1 0 0,-1 0 1 0 0,0 0-1 0 0,0 0 1 0 0,0 1 0 0 0,0-1-1 0 0,0 1 1 0 0,0 0 0 0 0,1 0-1 0 0,-8 3 1 0 0,10-3 3 0 0,0-1 0 0 0,0 1 0 0 0,0 0 0 0 0,0-1-1 0 0,-1 1 1 0 0,2 0 0 0 0,-1-1 0 0 0,0 1 0 0 0,0 0 0 0 0,0 0 0 0 0,0 0 0 0 0,0 0 0 0 0,1 0 0 0 0,-1 0 0 0 0,0 0-1 0 0,1 0 1 0 0,-1 0 0 0 0,1 0 0 0 0,-1 0 0 0 0,1 0 0 0 0,0 1 0 0 0,-1-1 0 0 0,1 0 0 0 0,0 0 0 0 0,0 0-1 0 0,0 1 1 0 0,0-1 0 0 0,0 0 0 0 0,0 0 0 0 0,0 0 0 0 0,0 1 0 0 0,0-1 0 0 0,1 0 0 0 0,-1 0 0 0 0,0 0 0 0 0,1 0-1 0 0,-1 1 1 0 0,1-1 0 0 0,0 0 0 0 0,-1 0 0 0 0,1 0 0 0 0,0 0 0 0 0,-1 0 0 0 0,1 0 0 0 0,0-1 0 0 0,2 3 0 0 0,0 1-1 0 0,1-1 1 0 0,0 1-1 0 0,0-1 1 0 0,1 0-1 0 0,-1 0 1 0 0,1 0 0 0 0,0-1-1 0 0,-1 1 1 0 0,1-1-1 0 0,0 0 1 0 0,0-1 0 0 0,10 3-1 0 0,67 7-38 0 0,-57-9 14 0 0,9 0 11 0 0,-21-2-4 0 0,0 1-1 0 0,0 0 1 0 0,0 1 0 0 0,14 4-1 0 0,-25-6 19 0 0,0 1-1 0 0,1 0 0 0 0,-1 0 1 0 0,1 0-1 0 0,-1 0 0 0 0,0 0 1 0 0,0 0-1 0 0,0 1 1 0 0,0-1-1 0 0,0 1 0 0 0,0-1 1 0 0,0 1-1 0 0,0 0 0 0 0,0 0 1 0 0,-1 0-1 0 0,1 0 0 0 0,-1 0 1 0 0,0 0-1 0 0,1 0 0 0 0,-1 1 1 0 0,0-1-1 0 0,0 0 0 0 0,0 1 1 0 0,-1-1-1 0 0,1 1 1 0 0,0 2-1 0 0,4 102 12 0 0,-6-85 9 0 0,1 0 0 0 0,1-1-1 0 0,1 1 1 0 0,0 0-1 0 0,2 0 1 0 0,1-1-1 0 0,14 39 1 0 0,-17-55-15 0 0,0-1 1 0 0,1 0 0 0 0,-1 0-1 0 0,1-1 1 0 0,0 1-1 0 0,0 0 1 0 0,1-1 0 0 0,-1 0-1 0 0,0 0 1 0 0,1 0-1 0 0,0 0 1 0 0,0 0-1 0 0,0-1 1 0 0,0 0 0 0 0,0 0-1 0 0,1 0 1 0 0,-1 0-1 0 0,1-1 1 0 0,-1 1-1 0 0,1-1 1 0 0,-1 0 0 0 0,1-1-1 0 0,0 1 1 0 0,-1-1-1 0 0,1 0 1 0 0,0 0-1 0 0,0 0 1 0 0,-1-1 0 0 0,1 0-1 0 0,7-1 1 0 0,-2-1 2 0 0,0 0 0 0 0,0-1 0 0 0,0 0 1 0 0,0 0-1 0 0,0-1 0 0 0,-1 0 0 0 0,0-1 1 0 0,0 0-1 0 0,0 0 0 0 0,-1-1 0 0 0,0 0 1 0 0,12-14-1 0 0,2-4 7 0 0,-1-2-1 0 0,-1 0 1 0 0,-2-2-1 0 0,-1 0 1 0 0,-1-1 0 0 0,-1 0-1 0 0,-2-1 1 0 0,12-43-1 0 0,-23 28 163 0 0,-3 24 6 0 0,-21 33-125 0 0,13-3-46 0 0,1 0 0 0 0,1 0 1 0 0,-1 1-1 0 0,1 0 0 0 0,1 0 1 0 0,0 1-1 0 0,0 0 0 0 0,0 0 0 0 0,2 0 1 0 0,-1 0-1 0 0,1 1 0 0 0,-3 13 1 0 0,5-18-20 0 0,1 1 0 0 0,-1-1 0 0 0,1 1 1 0 0,0-1-1 0 0,1 1 0 0 0,0 0 0 0 0,0-1 0 0 0,0 1 1 0 0,1 0-1 0 0,0-1 0 0 0,0 1 0 0 0,0-1 0 0 0,1 1 1 0 0,0-1-1 0 0,5 9 0 0 0,-5-11-2 0 0,0-1 0 0 0,0 1 0 0 0,1-1 1 0 0,-1 0-1 0 0,1 0 0 0 0,0 0 0 0 0,0 0 0 0 0,0-1 0 0 0,1 1 0 0 0,-1-1 0 0 0,1 0 1 0 0,-1 0-1 0 0,1 0 0 0 0,0 0 0 0 0,-1 0 0 0 0,1-1 0 0 0,0 0 0 0 0,0 0 0 0 0,0 0 1 0 0,0 0-1 0 0,0-1 0 0 0,1 1 0 0 0,-1-1 0 0 0,0 0 0 0 0,8-1 0 0 0,-1 0-3 0 0,0-1 0 0 0,0 0 0 0 0,0-1 0 0 0,0 0 0 0 0,0 0 0 0 0,0-1 0 0 0,-1-1 0 0 0,0 0 0 0 0,19-12 0 0 0,-3-1 26 0 0,-2-2-1 0 0,27-28 1 0 0,-7 7 167 0 0,-41 38-154 0 0,0 0 0 0 0,0 1 0 0 0,0-1 0 0 0,0 1 1 0 0,0 0-1 0 0,1 0 0 0 0,-1 0 0 0 0,1 0 0 0 0,-1 0 1 0 0,1 1-1 0 0,0-1 0 0 0,0 1 0 0 0,0 0 0 0 0,0 0 1 0 0,4 0-1 0 0,-6 2-15 0 0,1-1-1 0 0,-1 1 1 0 0,0 0 0 0 0,1 0-1 0 0,-1 0 1 0 0,0 0 0 0 0,0 0-1 0 0,0 0 1 0 0,0 1 0 0 0,0-1 0 0 0,0 1-1 0 0,0-1 1 0 0,0 1 0 0 0,-1 0-1 0 0,1-1 1 0 0,-1 1 0 0 0,1 0-1 0 0,-1 0 1 0 0,1 0 0 0 0,-1 1 0 0 0,0-1-1 0 0,0 0 1 0 0,0 0 0 0 0,-1 1-1 0 0,2 2 1 0 0,2 6 12 0 0,-1 0-1 0 0,0 0 1 0 0,-1 0 0 0 0,0 0-1 0 0,-1 1 1 0 0,0-1 0 0 0,-1 1-1 0 0,0-1 1 0 0,-3 23-1 0 0,-4 1 49 0 0,-20 62-1 0 0,25-92-63 0 0,14-34 55 0 0,1 0-1 0 0,1 1 1 0 0,32-48-1 0 0,-32 55-11 0 0,1 1 0 0 0,1 0 0 0 0,0 1 0 0 0,1 1 0 0 0,1 1 0 0 0,27-20 0 0 0,-40 33-25 0 0,1 0 0 0 0,-1 1 1 0 0,1 0-1 0 0,0 0 0 0 0,0 1 0 0 0,0-1 0 0 0,0 1 0 0 0,1 1 0 0 0,9-3 1 0 0,-13 4-19 0 0,-1 0 1 0 0,0 0 0 0 0,1 1-1 0 0,-1-1 1 0 0,0 0 0 0 0,0 1-1 0 0,1 0 1 0 0,-1-1 0 0 0,0 1-1 0 0,0 0 1 0 0,0 0 0 0 0,0 0-1 0 0,0 0 1 0 0,0 1 0 0 0,0-1-1 0 0,0 1 1 0 0,0-1 0 0 0,0 1-1 0 0,-1-1 1 0 0,1 1 0 0 0,-1 0-1 0 0,1 0 1 0 0,-1 0 0 0 0,0 0-1 0 0,0 0 1 0 0,0 0-1 0 0,0 0 1 0 0,1 5 0 0 0,3 9-114 0 0,0 1 1 0 0,-2-1 0 0 0,0 1-1 0 0,-1 0 1 0 0,-1 0-1 0 0,-1 22 1 0 0,4 37-1897 0 0,-3-54 684 0 0,8 47-593 0 0,3-39-1632 0 0,-11-29 3007 0 0,0 1 0 0 0,0-1 0 0 0,0 0 0 0 0,0 0 0 0 0,0 1 0 0 0,0-1 0 0 0,1 0 0 0 0,-1 0 0 0 0,0 0 0 0 0,1 0-1 0 0,-1 0 1 0 0,1 0 0 0 0,2 1 0 0 0,7 0-1734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5:07.0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0 477 6553 0 0,'21'-27'13'0'0,"-1"-1"0"0"0,-2-1 1 0 0,0 0-1 0 0,-2-2 1 0 0,22-59-1 0 0,-11 20 2384 0 0,48-90 1 0 0,-75 159-2321 0 0,0 1 0 0 0,0-1 0 0 0,0 0-1 0 0,1 1 1 0 0,-1-1 0 0 0,0 1 0 0 0,1-1 0 0 0,-1 0 0 0 0,0 1 0 0 0,1-1 0 0 0,-1 1 0 0 0,1-1 0 0 0,-1 1 0 0 0,1-1 0 0 0,-1 1 0 0 0,1-1 0 0 0,-1 1 0 0 0,1 0-1 0 0,0-1 1 0 0,-1 1 0 0 0,1 0 0 0 0,-1 0 0 0 0,1-1 0 0 0,0 1 0 0 0,-1 0 0 0 0,1 0 0 0 0,0 0 0 0 0,-1 0 0 0 0,1 0 0 0 0,0-1 0 0 0,1 2 0 0 0,11 17 972 0 0,0 35 17 0 0,-12 19-218 0 0,0 20-99 0 0,0-85-683 0 0,0 0 0 0 0,0 0 0 0 0,0 0-1 0 0,1 0 1 0 0,0 0 0 0 0,1-1 0 0 0,-1 1-1 0 0,1-1 1 0 0,1 0 0 0 0,4 7 0 0 0,-5-9-45 0 0,2 0 1 0 0,-1 0 0 0 0,0-1 0 0 0,1 1-1 0 0,0-1 1 0 0,0 0 0 0 0,0-1 0 0 0,0 1-1 0 0,0-1 1 0 0,0 0 0 0 0,1 0 0 0 0,-1-1-1 0 0,1 1 1 0 0,-1-1 0 0 0,1-1 0 0 0,-1 1-1 0 0,1-1 1 0 0,0 0 0 0 0,-1 0 0 0 0,1 0-1 0 0,0-1 1 0 0,7-1 0 0 0,4-1-11 0 0,1-1 1 0 0,-1 0 0 0 0,0-1-1 0 0,0-1 1 0 0,0-1-1 0 0,16-9 1 0 0,-10 1-7 0 0,-1 0 0 0 0,-1-2-1 0 0,0-1 1 0 0,-1 0 0 0 0,-1-1-1 0 0,0-2 1 0 0,-2 0 0 0 0,-1 0 0 0 0,23-40-1 0 0,-31 50 217 0 0,-9 14-90 0 0,-14 32-37 0 0,-6 11-36 0 0,12-21 7 0 0,2 1 0 0 0,0 0 0 0 0,-6 46 0 0 0,12-65-153 0 0,0 0 1 0 0,1 0-1 0 0,0 0 0 0 0,0 0 1 0 0,1 0-1 0 0,-1 0 1 0 0,1 0-1 0 0,1 0 1 0 0,-1 0-1 0 0,1 0 0 0 0,1-1 1 0 0,-1 1-1 0 0,1-1 1 0 0,0 1-1 0 0,1-1 1 0 0,-1 0-1 0 0,1 0 0 0 0,0-1 1 0 0,7 8-1 0 0,12-1-890 0 0,-18-11-18 0 0,0 0-1 0 0,0-1 0 0 0,0 0 1 0 0,0 0-1 0 0,0 0 0 0 0,1 0 1 0 0,-1-1-1 0 0,0 0 1 0 0,9-3-1 0 0,10-5-1473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5:14.7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2910 300 416 0 0,'1'-3'264'0'0,"-1"1"1"0"0,1 0-1 0 0,-1-1 0 0 0,0 1 1 0 0,1 0-1 0 0,-1 0 0 0 0,0-1 1 0 0,-1 1-1 0 0,1 0 1 0 0,0-1-1 0 0,-1 1 0 0 0,1 0 1 0 0,-1 0-1 0 0,0-1 0 0 0,0 1 1 0 0,1 0-1 0 0,-1 0 0 0 0,-1 0 1 0 0,1 0-1 0 0,-2-3 0 0 0,-1 2-25 0 0,1-1 0 0 0,-1 0 0 0 0,0 1 1 0 0,0-1-1 0 0,-1 1 0 0 0,1 0 0 0 0,-1 1 0 0 0,-8-5 0 0 0,-8-1 62 0 0,0 1 1 0 0,-1 0 0 0 0,-28-3-1 0 0,47 9-216 0 0,-62-9 567 0 0,-1 2-1 0 0,-130 3 1 0 0,-134 28 418 0 0,247-16-869 0 0,-9 2 53 0 0,1 3 1 0 0,0 4-1 0 0,1 5 0 0 0,1 3 1 0 0,2 4-1 0 0,-154 72 1 0 0,232-96-239 0 0,-58 29 163 0 0,2 3 1 0 0,-117 85 0 0 0,80-35 109 0 0,3 5 0 0 0,5 3 0 0 0,-126 165-1 0 0,165-185-18 0 0,4 4-1 0 0,3 1 1 0 0,-45 102-1 0 0,67-121-123 0 0,3 2-1 0 0,2 1 1 0 0,3 0 0 0 0,3 1-1 0 0,-9 89 1 0 0,21-112-70 0 0,2 0 0 0 0,1 0 1 0 0,3 0-1 0 0,1 0 0 0 0,2 0 1 0 0,13 49-1 0 0,-2-35 14 0 0,2 0 0 0 0,2-1 0 0 0,51 91 0 0 0,-18-56 23 0 0,81 105 0 0 0,76 64 14 0 0,-166-206-109 0 0,2-1 0 0 0,3-3 0 0 0,1-2 0 0 0,2-2 0 0 0,3-3 1 0 0,1-2-1 0 0,1-2 0 0 0,2-3 0 0 0,70 28 0 0 0,-16-17 11 0 0,2-5 0 0 0,1-5 0 0 0,2-5-1 0 0,234 27 1 0 0,496-49 340 0 0,-29-74 450 0 0,-420-10-293 0 0,-341 63-442 0 0,99-31 177 0 0,211-88 0 0 0,-247 82-160 0 0,-2-5-1 0 0,221-139 1 0 0,-67-6 66 0 0,-238 168-129 0 0,-1-1 1 0 0,-1-2-1 0 0,-2-1 1 0 0,-1-2-1 0 0,26-44 1 0 0,-26 29-10 0 0,-3-2 0 0 0,-2-1 1 0 0,-3-1-1 0 0,25-89 0 0 0,36-245 27 0 0,-71 321-47 0 0,-5 19-3 0 0,-3 0 0 0 0,-1-1 0 0 0,-3 1 0 0 0,-9-76 0 0 0,-1 51 26 0 0,-4 1 0 0 0,-30-101 1 0 0,-40-59 357 0 0,66 197-305 0 0,-1 1-1 0 0,-3 0 0 0 0,-1 2 1 0 0,-28-35-1 0 0,-12-3 57 0 0,-3 3 1 0 0,-97-82 0 0 0,-172-99 38 0 0,276 212-168 0 0,-2 3 0 0 0,-1 2 0 0 0,-2 3 0 0 0,-1 3 0 0 0,-1 3 0 0 0,-1 3 0 0 0,-1 2 0 0 0,-1 4 0 0 0,-1 2 0 0 0,-95-6 0 0 0,-710 46 88 0 0,464 19-54 0 0,321-27-44 0 0,1 4 0 0 0,-163 64 0 0 0,181-61 2 0 0,-202 77 121 0 0,205-77-79 0 0,53-20 2103 0 0,13-4-2731 0 0,0 0 0 0 0,0-1 1 0 0,1 0-1 0 0,-1 1 0 0 0,0-1 0 0 0,0 1 0 0 0,0-1 0 0 0,0 0 1 0 0,0 0-1 0 0,0 0 0 0 0,0 1 0 0 0,0-1 0 0 0,1 0 0 0 0,-1 0 0 0 0,0 0 1 0 0,0 0-1 0 0,0 0 0 0 0,0-1 0 0 0,0 1 0 0 0,0 0 0 0 0,0 0 0 0 0,0-1 1 0 0,0 1-1 0 0,1 0 0 0 0,-1-1 0 0 0,0 1 0 0 0,0-1 0 0 0,0 1 1 0 0,1-1-1 0 0,-2 0 0 0 0,-11-11-2582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19.2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63 596 0 0,'-6'-62'6581'0'0,"8"67"-3337"0"0,10 43-2366 0 0,26 291 2220 0 0,-10-58-1356 0 0,12-7-43 0 0,-38-246-2442 0 0,-5-23-1797 0 0,-5-12 452 0 0,4-12-4450 0 0,4 11 4449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21.6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1 420 768 0 0,'2'-17'1744'0'0,"-1"9"-736"0"0,1 0-1 0 0,-1 0 1 0 0,1 0 0 0 0,1 0-1 0 0,3-8 1 0 0,-5 15-919 0 0,0 1 0 0 0,0 0 0 0 0,0-1 1 0 0,0 1-1 0 0,0 0 0 0 0,1 0 0 0 0,-1 0 0 0 0,0 0 0 0 0,0 0 0 0 0,0 0 0 0 0,0 0 1 0 0,1 0-1 0 0,-1 0 0 0 0,0 1 0 0 0,0-1 0 0 0,0 0 0 0 0,0 1 0 0 0,0-1 0 0 0,0 1 1 0 0,0-1-1 0 0,0 1 0 0 0,2 1 0 0 0,-2-2-62 0 0,24 14 552 0 0,0 0 1 0 0,-1 1-1 0 0,0 2 0 0 0,30 27 0 0 0,76 87 710 0 0,-93-91-971 0 0,1-2-1 0 0,2-1 0 0 0,60 43 0 0 0,-99-78-303 0 0,1-1 0 0 0,0 0 1 0 0,0 1-1 0 0,0-1 0 0 0,0 0 1 0 0,1 0-1 0 0,-1 0 0 0 0,0 0 1 0 0,0 0-1 0 0,1-1 0 0 0,-1 1 1 0 0,0-1-1 0 0,1 1 0 0 0,-1-1 1 0 0,0 0-1 0 0,1 0 0 0 0,-1 0 1 0 0,1 0-1 0 0,-1-1 0 0 0,0 1 1 0 0,1 0-1 0 0,-1-1 0 0 0,0 0 1 0 0,0 0-1 0 0,1 1 1 0 0,2-3-1 0 0,-1 0-1 0 0,0-1 0 0 0,0 0 0 0 0,-1 0 1 0 0,1 0-1 0 0,-1 0 0 0 0,0 0 0 0 0,0-1 0 0 0,-1 0 1 0 0,1 1-1 0 0,-1-1 0 0 0,3-8 0 0 0,10-27 86 0 0,-1 0 0 0 0,-2-2 0 0 0,-2 1 0 0 0,-2-1 0 0 0,-1-1-1 0 0,0-49 1 0 0,-7 78 26 0 0,1-5 805 0 0,-2-1 1 0 0,-4-33 0 0 0,4 52-766 0 0,1 1-14 0 0,0 0-15 0 0,-3 3-12 0 0,-19 25 48 0 0,1 1-1 0 0,1 1 1 0 0,1 1-1 0 0,2 1 1 0 0,-23 60-1 0 0,31-71-61 0 0,6-18-71 0 0,4-32-128 0 0,1-3-103 0 0,-1 17 64 0 0,-2 0-1 0 0,1 1 1 0 0,-2-1 0 0 0,0 0 0 0 0,-1 1-1 0 0,-4-17 1 0 0,-2-9-166 0 0,11 33 181 0 0,7 23 137 0 0,-1 10 126 0 0,-1 1 0 0 0,-1 0 0 0 0,4 48 0 0 0,-4-21 66 0 0,74 421 943 0 0,-74-423-1042 0 0,-1 1 0 0 0,-3-1 0 0 0,-7 69 0 0 0,5-121-112 0 0,0 1-1 0 0,0-1 1 0 0,0 1-1 0 0,0-1 1 0 0,0 0 0 0 0,0 1-1 0 0,0-1 1 0 0,0 1-1 0 0,0-1 1 0 0,0 0-1 0 0,0 1 1 0 0,0-1 0 0 0,0 1-1 0 0,-1-1 1 0 0,1 0-1 0 0,0 1 1 0 0,0-1-1 0 0,0 0 1 0 0,-1 1 0 0 0,1-1-1 0 0,0 0 1 0 0,0 1-1 0 0,-1-1 1 0 0,1 0-1 0 0,0 1 1 0 0,-1-1 0 0 0,1 0-1 0 0,0 0 1 0 0,-1 0-1 0 0,1 1 1 0 0,-1-1 0 0 0,1 0-1 0 0,-1 0 1 0 0,-13-7 23 0 0,-10-24-52 0 0,3-11-18 0 0,3-1 0 0 0,1-1 0 0 0,-15-66 0 0 0,15 34-24 0 0,-9-89 0 0 0,19 101 37 0 0,2 0 1 0 0,4 0-1 0 0,2 0 1 0 0,11-70-1 0 0,-9 113 21 0 0,0 0 0 0 0,2 0 0 0 0,1 1 0 0 0,0 0 0 0 0,2 0 0 0 0,0 0 1 0 0,1 1-1 0 0,1 0 0 0 0,1 1 0 0 0,0 0 0 0 0,1 1 0 0 0,1 0 0 0 0,1 1 0 0 0,1 0 0 0 0,0 1 0 0 0,17-13 0 0 0,-17 18 4 0 0,1 0 0 0 0,0 0-1 0 0,1 2 1 0 0,0 0 0 0 0,0 1 0 0 0,0 1 0 0 0,24-6-1 0 0,-32 10 1 0 0,1 0-1 0 0,0 0 0 0 0,0 1 1 0 0,0 0-1 0 0,0 1 0 0 0,0 0 1 0 0,0 1-1 0 0,0 0 0 0 0,0 0 1 0 0,0 1-1 0 0,0 1 0 0 0,0-1 0 0 0,-1 2 1 0 0,19 7-1 0 0,-24-8 4 0 0,0 0 0 0 0,0 0-1 0 0,-1 0 1 0 0,1 1 0 0 0,-1-1 0 0 0,0 1-1 0 0,1 0 1 0 0,-2-1 0 0 0,1 2 0 0 0,0-1-1 0 0,-1 0 1 0 0,0 0 0 0 0,0 1 0 0 0,0-1-1 0 0,0 1 1 0 0,-1 0 0 0 0,0-1-1 0 0,0 1 1 0 0,0 0 0 0 0,-1 0 0 0 0,1 0-1 0 0,-1 0 1 0 0,0-1 0 0 0,-1 1 0 0 0,1 0-1 0 0,-1 0 1 0 0,-1 5 0 0 0,-2 7 4 0 0,0 1 1 0 0,-1-1-1 0 0,-1 0 0 0 0,-1-1 0 0 0,0 1 1 0 0,-12 17-1 0 0,-39 53-69 0 0,-3-2 0 0 0,-104 110 0 0 0,137-164 6 0 0,4-6-1 0 0,17-19 17 0 0,0 1 0 0 0,1 0 0 0 0,0 0-1 0 0,0 0 1 0 0,0 1 0 0 0,1 0 0 0 0,0 0 0 0 0,-4 9-1 0 0,9-15 36 0 0,0 0-1 0 0,0 0 1 0 0,0-1-1 0 0,0 1 0 0 0,0 0 1 0 0,0 0-1 0 0,0-1 1 0 0,0 1-1 0 0,1 0 0 0 0,-1 0 1 0 0,1-1-1 0 0,-1 1 1 0 0,1-1-1 0 0,0 1 0 0 0,-1 0 1 0 0,1-1-1 0 0,0 1 1 0 0,0-1-1 0 0,0 0 0 0 0,1 1 1 0 0,-1-1-1 0 0,0 0 1 0 0,0 0-1 0 0,1 1 1 0 0,-1-1-1 0 0,0 0 0 0 0,1 0 1 0 0,-1-1-1 0 0,1 1 1 0 0,0 0-1 0 0,-1 0 0 0 0,1-1 1 0 0,1 1-1 0 0,9 4-10 0 0,1 0 0 0 0,-1-2-1 0 0,17 4 1 0 0,-19-5-7 0 0,119 22-54 0 0,166 10 0 0 0,-287-33 77 0 0,1-1 0 0 0,-1 1 0 0 0,1-1 0 0 0,0-1 0 0 0,-1 1 0 0 0,1-1 0 0 0,8-3 1 0 0,-14 3 0 0 0,0 0 1 0 0,0-1-1 0 0,0 1 1 0 0,-1-1-1 0 0,1 0 1 0 0,0 1 0 0 0,-1-1-1 0 0,0 0 1 0 0,1-1-1 0 0,-1 1 1 0 0,0 0 0 0 0,0-1-1 0 0,0 1 1 0 0,0-1-1 0 0,-1 1 1 0 0,1-1-1 0 0,-1 0 1 0 0,0 0 0 0 0,0 0-1 0 0,1 0 1 0 0,-2 0-1 0 0,2-5 1 0 0,2-10 31 0 0,-2 0 0 0 0,0 0 1 0 0,-1 0-1 0 0,0 0 0 0 0,-2 0 1 0 0,0 1-1 0 0,-1-1 0 0 0,-1 0 0 0 0,0 0 1 0 0,-8-21-1 0 0,11 39-6 0 0,0 0-1 0 0,2 24 8 0 0,1 1 0 0 0,1-1 0 0 0,9 32 0 0 0,-6-27-20 0 0,-3-15-8 0 0,-1 0-1 0 0,2 0 0 0 0,0 0 1 0 0,0-1-1 0 0,2 0 0 0 0,-1 0 0 0 0,2 0 1 0 0,0-1-1 0 0,0 0 0 0 0,15 16 1 0 0,-17-23-6 0 0,-1 0 0 0 0,1 0 0 0 0,0 0-1 0 0,0-1 1 0 0,1 0 0 0 0,-1-1 0 0 0,1 1 0 0 0,0-1 0 0 0,0-1 0 0 0,0 1 0 0 0,0-1 0 0 0,0 0 0 0 0,1-1 0 0 0,-1 0 0 0 0,0 0 0 0 0,1 0 0 0 0,-1-1 0 0 0,1 0 0 0 0,-1-1 0 0 0,1 1 0 0 0,-1-2 0 0 0,9-1 0 0 0,-10 1 7 0 0,-1 1 1 0 0,1-1 0 0 0,-1-1 0 0 0,1 1 0 0 0,-1-1-1 0 0,0 0 1 0 0,0 0 0 0 0,0 0 0 0 0,-1-1 0 0 0,1 0 0 0 0,-1 0-1 0 0,0 0 1 0 0,0 0 0 0 0,0-1 0 0 0,0 1 0 0 0,-1-1-1 0 0,0 0 1 0 0,0 0 0 0 0,3-7 0 0 0,-1 1 49 0 0,-1-1 1 0 0,0 0-1 0 0,0 0 1 0 0,-2-1 0 0 0,1 1-1 0 0,-1 0 1 0 0,-1-1-1 0 0,0-13 1 0 0,-3 5 64 0 0,0 0 1 0 0,-1 0 0 0 0,-2 0-1 0 0,0 0 1 0 0,-1 1 0 0 0,-11-25-1 0 0,17 44-96 0 0,0 1-13 0 0,0 0-16 0 0,0 0 4 0 0,0 0 8 0 0,-1 6-3 0 0,-1 1 0 0 0,2 0 0 0 0,-1-1 0 0 0,1 1 0 0 0,0 10 0 0 0,2 1 1 0 0,0 0-1 0 0,1 0 0 0 0,0-1 1 0 0,2 1-1 0 0,0-1 0 0 0,1 0 1 0 0,1 0-1 0 0,13 24 0 0 0,-17-35 1 0 0,1 1-1 0 0,0-1 0 0 0,1 1 1 0 0,-1-1-1 0 0,1-1 0 0 0,0 1 0 0 0,1-1 1 0 0,-1 0-1 0 0,1 0 0 0 0,0 0 1 0 0,0-1-1 0 0,1 0 0 0 0,-1 0 1 0 0,1-1-1 0 0,0 0 0 0 0,0 0 1 0 0,0 0-1 0 0,0-1 0 0 0,1 0 1 0 0,-1 0-1 0 0,0-1 0 0 0,14 1 0 0 0,-15-3-2 0 0,1 1-1 0 0,0-1 0 0 0,-1 0 1 0 0,1-1-1 0 0,-1 0 0 0 0,1 0 0 0 0,-1 0 1 0 0,0-1-1 0 0,0 0 0 0 0,0 0 0 0 0,0 0 1 0 0,0-1-1 0 0,-1 0 0 0 0,0 0 1 0 0,0 0-1 0 0,0-1 0 0 0,0 0 0 0 0,0 0 1 0 0,-1 0-1 0 0,0 0 0 0 0,0-1 0 0 0,-1 0 1 0 0,6-10-1 0 0,4-11-19 0 0,-2-1-1 0 0,0-1 1 0 0,12-54 0 0 0,-18 63 26 0 0,5-8-25 0 0,-8 53-21 0 0,0 13 65 0 0,15 199 67 0 0,-1-7-26 0 0,1-82-34 0 0,19 110-6 0 0,-31-233-27 0 0,-2 0 0 0 0,0 1-1 0 0,-2 0 1 0 0,-1-1 0 0 0,-4 37-1 0 0,3-52-24 0 0,0 0 1 0 0,-1 0-1 0 0,-1-1 0 0 0,1 1 0 0 0,-1-1 1 0 0,-1 0-1 0 0,0 0 0 0 0,0 0 0 0 0,-1 0 1 0 0,0 0-1 0 0,0-1 0 0 0,-1 0 0 0 0,0 0 1 0 0,0-1-1 0 0,-1 0 0 0 0,-15 13 0 0 0,19-18 12 0 0,0 1-1 0 0,-1-1 1 0 0,1 0 0 0 0,-1 0-1 0 0,0 0 1 0 0,1 0-1 0 0,-1-1 1 0 0,0 1-1 0 0,0-1 1 0 0,0 0-1 0 0,0 0 1 0 0,0 0-1 0 0,-1-1 1 0 0,1 0-1 0 0,0 0 1 0 0,0 0 0 0 0,0 0-1 0 0,0 0 1 0 0,0-1-1 0 0,-1 0 1 0 0,1 0-1 0 0,0 0 1 0 0,0 0-1 0 0,1-1 1 0 0,-1 1-1 0 0,0-1 1 0 0,0 0-1 0 0,1 0 1 0 0,-7-5 0 0 0,5 3-1 0 0,1-1 1 0 0,-1 0 0 0 0,1 0-1 0 0,0-1 1 0 0,0 1 0 0 0,0-1-1 0 0,1 0 1 0 0,0 1 0 0 0,0-2-1 0 0,1 1 1 0 0,0 0 0 0 0,0 0 0 0 0,0-1-1 0 0,1 1 1 0 0,-1-1 0 0 0,2 0-1 0 0,-1-11 1 0 0,2 0-1 0 0,1-1 0 0 0,2 1-1 0 0,-1 0 1 0 0,2 0 0 0 0,0 0 0 0 0,2 1 0 0 0,0 0 0 0 0,0 0-1 0 0,2 0 1 0 0,0 1 0 0 0,17-23 0 0 0,8-6-26 0 0,1 1 0 0 0,62-58 0 0 0,103-81-89 0 0,21-20 36 0 0,-172 154 63 0 0,-3-3 0 0 0,51-72 1 0 0,-90 115 51 0 0,0-2 0 0 0,0 1 0 0 0,-2-1 0 0 0,1 0 0 0 0,6-19 0 0 0,-11 28-16 0 0,-1 0-1 0 0,1-1 1 0 0,-1 1 0 0 0,0 0 0 0 0,1 0 0 0 0,-1 0-1 0 0,0 0 1 0 0,-1-1 0 0 0,1 1 0 0 0,0 0 0 0 0,-1 0-1 0 0,1 0 1 0 0,-1 0 0 0 0,1 0 0 0 0,-1 0 0 0 0,0 0-1 0 0,0 0 1 0 0,0 0 0 0 0,0 0 0 0 0,0 0 0 0 0,-1 1-1 0 0,1-1 1 0 0,0 0 0 0 0,-1 1 0 0 0,1-1 0 0 0,-1 1-1 0 0,0-1 1 0 0,0 1 0 0 0,1 0 0 0 0,-1 0 0 0 0,0 0-1 0 0,0 0 1 0 0,0 0 0 0 0,0 0 0 0 0,0 0 0 0 0,0 1-1 0 0,0-1 1 0 0,-3 0 0 0 0,-6-1 5 0 0,0 0-1 0 0,-1 0 1 0 0,1 1 0 0 0,0 0-1 0 0,-1 1 1 0 0,1 0-1 0 0,0 1 1 0 0,-1 0 0 0 0,-12 3-1 0 0,-18 6-19 0 0,-43 17 0 0 0,50-16-81 0 0,35-11 82 0 0,-1 0 0 0 0,0 0 0 0 0,1 0 0 0 0,-1 0 0 0 0,1 0 0 0 0,-1 0 0 0 0,1 0 0 0 0,-1 0 0 0 0,0 1 0 0 0,1-1 0 0 0,-1 0 0 0 0,1 0 0 0 0,-1 0 0 0 0,1 1 0 0 0,-1-1 0 0 0,1 0 0 0 0,-1 1 0 0 0,1-1 0 0 0,-1 0 0 0 0,1 1 0 0 0,0-1 0 0 0,-1 1 0 0 0,1-1 0 0 0,-1 1 0 0 0,1-1 0 0 0,0 0 0 0 0,-1 1 0 0 0,1 0 0 0 0,0-1 0 0 0,0 1 0 0 0,0-1 0 0 0,-1 1 0 0 0,1-1 0 0 0,0 1 0 0 0,0-1 0 0 0,0 1 0 0 0,0 0 0 0 0,0-1 0 0 0,0 1 0 0 0,22 14-193 0 0,48 5 27 0 0,-66-20 157 0 0,12 3 0 0 0,-1 1 0 0 0,0 0 0 0 0,0 1 0 0 0,0 1 0 0 0,0 0 0 0 0,-1 1 0 0 0,0 0 0 0 0,0 1 0 0 0,-1 1 0 0 0,0 0 0 0 0,0 1 0 0 0,-1 0 0 0 0,-1 1 0 0 0,0 0 0 0 0,0 1 0 0 0,-1 0 0 0 0,-1 1 1 0 0,11 17-1 0 0,-4-1 54 0 0,-2-4-18 0 0,0-1-1 0 0,1 0 0 0 0,30 34 0 0 0,-44-57-12 0 0,0 0 1 0 0,0 0-1 0 0,1 0 1 0 0,-1 0 0 0 0,0 0-1 0 0,0 0 1 0 0,1-1-1 0 0,-1 1 1 0 0,0 0-1 0 0,1-1 1 0 0,-1 1-1 0 0,1-1 1 0 0,-1 1-1 0 0,1-1 1 0 0,-1 1-1 0 0,1-1 1 0 0,-1 0 0 0 0,1 0-1 0 0,-1 0 1 0 0,1 0-1 0 0,-1 0 1 0 0,1 0-1 0 0,1-1 1 0 0,1 0 6 0 0,-1 0-1 0 0,0-1 1 0 0,1 1 0 0 0,-1-1 0 0 0,0 0-1 0 0,0 0 1 0 0,0 0 0 0 0,-1 0-1 0 0,6-5 1 0 0,2-5 13 0 0,0-1 0 0 0,0 1 0 0 0,12-23 1 0 0,-6 6 2 0 0,-2 0 1 0 0,-2-1 0 0 0,0-1 0 0 0,-2 0-1 0 0,10-51 1 0 0,-7 0 57 0 0,3-85 0 0 0,-15 150-44 0 0,1-6 246 0 0,-1 0 0 0 0,0 0-1 0 0,-2 0 1 0 0,-6-37 0 0 0,7 60-276 0 0,0-1-1 0 0,0 1 0 0 0,0 0 1 0 0,0 0-1 0 0,0 0 1 0 0,0-1-1 0 0,0 1 1 0 0,0 0-1 0 0,0 0 0 0 0,-1 0 1 0 0,1-1-1 0 0,0 1 1 0 0,0 0-1 0 0,0 0 1 0 0,0 0-1 0 0,0-1 1 0 0,0 1-1 0 0,-1 0 0 0 0,1 0 1 0 0,0 0-1 0 0,0 0 1 0 0,0 0-1 0 0,0-1 1 0 0,-1 1-1 0 0,1 0 0 0 0,0 0 1 0 0,0 0-1 0 0,0 0 1 0 0,-1 0-1 0 0,1 0 1 0 0,0 0-1 0 0,0 0 1 0 0,0 0-1 0 0,-1 0 0 0 0,1 0 1 0 0,0 0-1 0 0,0 0 1 0 0,-1 0-1 0 0,1 0 1 0 0,0 0-1 0 0,0 0 0 0 0,0 0 1 0 0,-1 0-1 0 0,1 0 1 0 0,0 0-1 0 0,-12 10 141 0 0,-8 21-33 0 0,8-2-85 0 0,1 1 0 0 0,2 0 1 0 0,0 0-1 0 0,3 1 0 0 0,0 0 1 0 0,2 0-1 0 0,1 0 0 0 0,1 1 0 0 0,2-1 1 0 0,2 1-1 0 0,0-1 0 0 0,2 1 1 0 0,2-1-1 0 0,0-1 0 0 0,3 1 0 0 0,0-1 1 0 0,2 0-1 0 0,28 55 0 0 0,-32-74-385 0 0,0 0-1 0 0,1 0 1 0 0,1-1-1 0 0,-1 1 0 0 0,2-2 1 0 0,-1 0-1 0 0,1 0 1 0 0,1-1-1 0 0,17 11 1 0 0,-19-13-1117 0 0,1-1 1 0 0,0-1 0 0 0,0 1 0 0 0,0-2-1 0 0,1 1 1 0 0,0-2 0 0 0,15 3 0 0 0,13-2-1653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22.0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49 884 0 0,'14'0'1032'0'0,"-4"-2"-112"0"0,2 2-168 0 0,5-2-140 0 0,3-2-164 0 0,6-3-192 0 0,-4 2-268 0 0,-1-2-376 0 0,-1 0-1116 0 0,0 0 504 0 0,-2-1 328 0 0</inkml:trace>
  <inkml:trace contextRef="#ctx0" brushRef="#br0" timeOffset="1">56 225 1148 0 0,'0'9'1132'0'0,"4"1"-92"0"0,6-1-96 0 0,8 2-96 0 0,4-2-87 0 0,9-4-97 0 0,11-1-228 0 0,0-1-336 0 0,9-8-412 0 0,-3-4-1945 0 0,1-2 753 0 0,-7-1 504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24.7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0 439 268 0 0,'34'-117'9913'0'0,"-32"108"-9275"0"0,0 1-1 0 0,0-1 1 0 0,0 1 0 0 0,1 0 0 0 0,0 0 0 0 0,6-9-1 0 0,-8 16-511 0 0,-1 1-16 0 0,1 3-54 0 0,0 0 0 0 0,0 0-1 0 0,0 0 1 0 0,0 0 0 0 0,0 0-1 0 0,0 0 1 0 0,-1 0 0 0 0,0 1 0 0 0,1-1-1 0 0,-1 0 1 0 0,0 0 0 0 0,-1 1-1 0 0,0 4 1 0 0,2 26 131 0 0,51 313 976 0 0,-50-335-1128 0 0,43 275 617 0 0,-46-272 339 0 0,-8-27-695 0 0,-9-30-128 0 0,-10-61-1 0 0,4-1 0 0 0,5-1 0 0 0,5-1 0 0 0,-2-203 0 0 0,15 296-159 0 0,2-1 0 0 0,0 0 0 0 0,1 1 1 0 0,0-1-1 0 0,1 1 0 0 0,1 0 0 0 0,0-1 0 0 0,8-17 1 0 0,-9 26-9 0 0,-1-1 1 0 0,1 1 0 0 0,1 1 0 0 0,-1-1-1 0 0,1 0 1 0 0,-1 1 0 0 0,1 0 0 0 0,0 0 0 0 0,1 0-1 0 0,-1 0 1 0 0,1 1 0 0 0,0 0 0 0 0,0 0-1 0 0,0 0 1 0 0,0 0 0 0 0,0 1 0 0 0,0 0-1 0 0,1 0 1 0 0,-1 0 0 0 0,1 1 0 0 0,0 0-1 0 0,6-1 1 0 0,3 1-4 0 0,-1 1-1 0 0,0 1 0 0 0,0 0 1 0 0,1 1-1 0 0,-1 0 1 0 0,0 1-1 0 0,-1 1 0 0 0,1 0 1 0 0,-1 1-1 0 0,1 0 1 0 0,-1 1-1 0 0,-1 1 0 0 0,1 0 1 0 0,-1 0-1 0 0,-1 1 0 0 0,1 1 1 0 0,-1 0-1 0 0,-1 1 1 0 0,0 0-1 0 0,11 13 0 0 0,-6-5 5 0 0,-1 1-1 0 0,-1 0 0 0 0,-1 1 0 0 0,0 0 0 0 0,-2 1 1 0 0,0 0-1 0 0,-2 0 0 0 0,0 1 0 0 0,-1 0 0 0 0,-2 1 1 0 0,6 42-1 0 0,5 176-8 0 0,0-176 137 0 0,0-86-105 0 0,1-5 9 0 0,-1-2 0 0 0,-2 1 0 0 0,12-33 0 0 0,-21 47-21 0 0,0-1-1 0 0,-1 0 0 0 0,-1 0 1 0 0,0 0-1 0 0,-1-1 0 0 0,-1 1 1 0 0,0-1-1 0 0,-3-26 0 0 0,2 6 65 0 0,0 34-93 0 0,0 1-2 0 0,0 0 6 0 0,6 34-39 0 0,-2-20 50 0 0,1-1 0 0 0,0 1-1 0 0,1-1 1 0 0,1 0 0 0 0,0 0 0 0 0,13 17 0 0 0,63 71 17 0 0,-24-31 4 0 0,-35-39-1 0 0,-12-18-26 0 0,-1 1 0 0 0,0 1 0 0 0,-1-1-1 0 0,0 2 1 0 0,-1-1 0 0 0,13 34 0 0 0,-22-45 9 0 0,1 0 0 0 0,-1 0 0 0 0,0 0 0 0 0,0 0-1 0 0,0 0 1 0 0,-1 0 0 0 0,1 0 0 0 0,-1 0 0 0 0,0 0 0 0 0,0 0 0 0 0,-1 0 0 0 0,1-1 0 0 0,-1 1 0 0 0,1-1 0 0 0,-1 1 0 0 0,0-1 0 0 0,-1 1 0 0 0,1-1-1 0 0,0 0 1 0 0,-1 0 0 0 0,0 0 0 0 0,0 0 0 0 0,0-1 0 0 0,-5 4 0 0 0,-5 4 9 0 0,0 0 1 0 0,0-1-1 0 0,-1-1 0 0 0,-26 11 1 0 0,1-2-34 0 0,-78 20 1 0 0,102-33-349 0 0,1-1 0 0 0,-1-1 0 0 0,0 0-1 0 0,0-1 1 0 0,0-1 0 0 0,1 0 0 0 0,-1-1 0 0 0,-28-5 0 0 0,41 5 99 0 0,1 0 0 0 0,0 1 0 0 0,0-1 0 0 0,0 0 1 0 0,0 0-1 0 0,0 0 0 0 0,0 0 0 0 0,0 0 1 0 0,0-1-1 0 0,0 1 0 0 0,1 0 0 0 0,-1 0 0 0 0,0 0 1 0 0,1-1-1 0 0,-1 1 0 0 0,1 0 0 0 0,-1-1 1 0 0,1 1-1 0 0,0 0 0 0 0,-1-1 0 0 0,1 1 0 0 0,0-1 1 0 0,0 1-1 0 0,0 0 0 0 0,0-1 0 0 0,0 1 1 0 0,0-1-1 0 0,1 1 0 0 0,-1 0 0 0 0,0-1 0 0 0,1 1 1 0 0,-1-1-1 0 0,1 1 0 0 0,-1 0 0 0 0,1 0 1 0 0,0-1-1 0 0,0 0 0 0 0,10-23-2086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25.1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75 363 908 0 0,'-13'-15'838'0'0,"4"5"-1"0"0,1-1-1 0 0,0 1 0 0 0,0-1 0 0 0,-11-22 1 0 0,17 28-662 0 0,1 0 1 0 0,-1 0-1 0 0,1 0 1 0 0,0 0 0 0 0,0 0-1 0 0,0 0 1 0 0,1-1-1 0 0,0 1 1 0 0,0 0 0 0 0,0 0-1 0 0,1-1 1 0 0,0 1-1 0 0,0 0 1 0 0,0 0 0 0 0,0 0-1 0 0,3-5 1 0 0,1 0 23 0 0,0 0 0 0 0,1 0 0 0 0,0 0 0 0 0,0 1 0 0 0,1 0 0 0 0,1 0 1 0 0,-1 1-1 0 0,1 0 0 0 0,1 0 0 0 0,-1 1 0 0 0,1 0 0 0 0,1 0 0 0 0,-1 1 0 0 0,1 1 0 0 0,0-1 1 0 0,15-4-1 0 0,-5 1 71 0 0,1 2 0 0 0,-1 1 1 0 0,1 0-1 0 0,0 1 0 0 0,1 2 0 0 0,-1 0 1 0 0,39 0-1 0 0,-53 3-207 0 0,0 1 1 0 0,0-1-1 0 0,0 1 1 0 0,0 0-1 0 0,-1 1 1 0 0,1 0-1 0 0,0 0 1 0 0,-1 0-1 0 0,1 1 1 0 0,-1 0-1 0 0,0 0 1 0 0,0 1-1 0 0,0-1 1 0 0,0 1-1 0 0,-1 1 0 0 0,0-1 1 0 0,0 1-1 0 0,0 0 1 0 0,0 0-1 0 0,-1 0 1 0 0,1 1-1 0 0,-1 0 1 0 0,-1-1-1 0 0,1 2 1 0 0,-1-1-1 0 0,0 0 1 0 0,0 0-1 0 0,-1 1 1 0 0,0 0-1 0 0,0-1 1 0 0,1 9-1 0 0,0 7 100 0 0,-1-1 1 0 0,0 1-1 0 0,-2-1 0 0 0,0 1 1 0 0,-1 0-1 0 0,-2-1 0 0 0,0 1 1 0 0,-11 38-1 0 0,1-22 88 0 0,-2 1-1 0 0,-1-2 1 0 0,-22 36-1 0 0,-69 101 440 0 0,52-92-561 0 0,-36 56 179 0 0,39-43-4169 0 0,39-62-4622 0 0,7-18 5761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25.5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34 756 0 0,'6'-3'1144'0'0,"0"-1"-76"0"0,-6 4-112 0 0,6-7-100 0 0,-2 5-131 0 0,-4 2-229 0 0,3-5-328 0 0,-3 5-436 0 0,-1-7-1705 0 0,1 7 661 0 0,-12-5 440 0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25.8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70 244 928 0 0,'-24'-1'1822'0'0,"19"1"-1073"0"0,-1 0 0 0 0,1 0 0 0 0,0-1 0 0 0,0 1 0 0 0,0-1 0 0 0,-8-3 0 0 0,12 4-213 0 0,1 0-16 0 0,7-3 4 0 0,93-23 934 0 0,203-28 0 0 0,-143 30-836 0 0,1062-95 2399 0 0,-1130 115-2648 0 0,-12 1-606 0 0,-32-1-3286 0 0,-115 13-3164 0 0,26-2 4549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26.2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132 163 156 0 0,'-39'3'1529'0'0,"21"-1"87"0"0,-1-1 0 0 0,-34-2 0 0 0,51 1-812 0 0,2 0-47 0 0,5-2-45 0 0,67-16 737 0 0,117-15 1 0 0,-94 18-905 0 0,193-28 1587 0 0,503-11 0 0 0,-749 53-2059 0 0,-19 0-136 0 0,1 1 0 0 0,-1 0 0 0 0,1 2 1 0 0,36 8-1 0 0,-85 7-3291 0 0,-68 6-3430 0 0,16-11 4625 0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26.7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16 154 832 0 0,'-16'0'4013'0'0,"24"-1"-2015"0"0,48-1-1395 0 0,11-1 101 0 0,337-24 1472 0 0,820-16 1071 0 0,-1102 44-3024 0 0,1126-9 1542 0 0,-823-7-826 0 0,-419 14-874 0 0,-1 0 0 0 0,1 0 1 0 0,-1 0-1 0 0,1-1 1 0 0,-1 0-1 0 0,0 0 1 0 0,0-1-1 0 0,0 1 1 0 0,7-5-1 0 0,-12 6-77 0 0,0 1-1 0 0,0 0 1 0 0,0-1 0 0 0,0 1-1 0 0,1 0 1 0 0,-1-1 0 0 0,0 1-1 0 0,0 0 1 0 0,0-1-1 0 0,0 1 1 0 0,0 0 0 0 0,0-1-1 0 0,0 1 1 0 0,0-1-1 0 0,0 1 1 0 0,0 0 0 0 0,0-1-1 0 0,0 1 1 0 0,0 0-1 0 0,0-1 1 0 0,0 1 0 0 0,-1 0-1 0 0,1-1 1 0 0,0 1 0 0 0,0 0-1 0 0,0-1 1 0 0,-1 1-1 0 0,1 0 1 0 0,0-1 0 0 0,0 1-1 0 0,-1 0 1 0 0,1 0-1 0 0,0-1 1 0 0,0 1 0 0 0,-1 0-1 0 0,1 0 1 0 0,0 0-1 0 0,-1-1 1 0 0,1 1 0 0 0,0 0-1 0 0,-1 0 1 0 0,1 0 0 0 0,0 0-1 0 0,-1 0 1 0 0,1 0-1 0 0,0 0 1 0 0,-1 0 0 0 0,0 0-1 0 0,-18-9-662 0 0,-22 3-1568 0 0,-1 2 0 0 0,0 2-1 0 0,-57 5 1 0 0,76-2 1395 0 0,-59 0-1283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27.2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73 216 320 0 0,'-30'-2'1103'0'0,"-13"-2"4448"0"0,43 4-5512 0 0,0-1 0 0 0,1 1 1 0 0,-1 0-1 0 0,0 0 0 0 0,0 0 0 0 0,0 0 0 0 0,0 0 0 0 0,0 0 0 0 0,0 0 1 0 0,0 0-1 0 0,0 0 0 0 0,0 0 0 0 0,0 0 0 0 0,0 0 0 0 0,0 0 0 0 0,0 0 1 0 0,1 0-1 0 0,-1 0 0 0 0,0 0 0 0 0,0-1 0 0 0,0 1 0 0 0,0 0 0 0 0,0 0 1 0 0,0 0-1 0 0,0 0 0 0 0,0 0 0 0 0,0 0 0 0 0,0 0 0 0 0,0 0 0 0 0,0 0 1 0 0,0-1-1 0 0,0 1 0 0 0,0 0 0 0 0,0 0 0 0 0,0 0 0 0 0,0 0 0 0 0,0 0 0 0 0,0 0 1 0 0,0 0-1 0 0,0 0 0 0 0,0 0 0 0 0,0 0 0 0 0,0-1 0 0 0,0 1 0 0 0,-1 0 1 0 0,1 0-1 0 0,0 0 0 0 0,0 0 0 0 0,0 0 0 0 0,0 0 0 0 0,0 0 0 0 0,0 0 1 0 0,0 0-1 0 0,27-6 51 0 0,146-14 1193 0 0,-50 8-767 0 0,1020-84 1976 0 0,12 44-840 0 0,-1038 47-1468 0 0,-84 4-82 0 0,487-13 2071 0 0,-508 15-2674 0 0,-8 1-5196 0 0,-10 1 466 0 0,-1-1 5561 0 0,-6-1-2611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27.7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 9 108 0 0,'0'0'756'0'0,"0"0"-52"0"0,0 0-24 0 0,0 0-68 0 0,0 0-40 0 0,0 0-56 0 0,0 0-76 0 0,-11-8-16 0 0,11 8-40 0 0,0 0-55 0 0,0 0-21 0 0,0 0-80 0 0,0 0-116 0 0,0 0-192 0 0,0 0-292 0 0,0 0-1541 0 0,-14 0 641 0 0,14 0 424 0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40.1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511 2657 264 0 0,'-3'2'202'0'0,"0"1"-1"0"0,0-1 1 0 0,1 1-1 0 0,-1-1 1 0 0,1 1-1 0 0,-1 0 1 0 0,1 0-1 0 0,0 0 1 0 0,0 0-1 0 0,1 0 1 0 0,-1 0-1 0 0,1 1 1 0 0,-2 4-1 0 0,-13 56 828 0 0,7-23-404 0 0,-16 49 591 0 0,4 1 0 0 0,-17 180 0 0 0,30-195-677 0 0,-2 41 905 0 0,7-113-113 0 0,-6-11-1029 0 0,-5-15-185 0 0,-4-78 122 0 0,4-1-1 0 0,6 0 1 0 0,4-134 0 0 0,47-634 145 0 0,-22 675-362 0 0,77-324-1 0 0,-92 500-20 0 0,-1-1 1 0 0,-1 0-1 0 0,-1-1 1 0 0,0 1-1 0 0,-2 0 1 0 0,0-1-1 0 0,-1 0 1 0 0,-1 1-1 0 0,0-1 1 0 0,-2 1-1 0 0,0 0 1 0 0,-2 0-1 0 0,0 0 0 0 0,-9-23 1 0 0,-13-12 161 0 0,-2 2 0 0 0,-45-60 0 0 0,73 110-158 0 0,-3-3 56 0 0,0 1 0 0 0,1-1 0 0 0,0-1-1 0 0,1 1 1 0 0,-1 0 0 0 0,1-1 0 0 0,0 1 0 0 0,0-1 0 0 0,0 0-1 0 0,1 1 1 0 0,-1-8 0 0 0,2 11-50 0 0,1-1 0 0 0,-1 0 0 0 0,1 0 0 0 0,0 0 1 0 0,0 0-1 0 0,0 1 0 0 0,0-1 0 0 0,0 0 0 0 0,0 1 0 0 0,1-1 0 0 0,-1 1 0 0 0,1 0 0 0 0,0-1 0 0 0,-1 1 0 0 0,1 0 0 0 0,0 0 0 0 0,1 0 0 0 0,-1 0 1 0 0,0 0-1 0 0,0 1 0 0 0,1-1 0 0 0,-1 1 0 0 0,1-1 0 0 0,0 1 0 0 0,2-1 0 0 0,22-11 3 0 0,1 2 0 0 0,0 1 1 0 0,1 2-1 0 0,37-8 0 0 0,124-10 0 0 0,-100 16 6 0 0,141-8 4 0 0,-62 7-16 0 0,285-15-2 0 0,111-13 48 0 0,-399 21-50 0 0,151-22 6 0 0,-104 8-4 0 0,118-24-7 0 0,1 15 0 0 0,361 2-1 0 0,34 48 4 0 0,-38-2 17 0 0,-250-20-11 0 0,1-1 46 0 0,207 0-78 0 0,-242 2-9 0 0,-38 8 86 0 0,180 16-30 0 0,-273-10 13 0 0,32-12-43 0 0,-94-1 7 0 0,195-15-12 0 0,-131 6-27 0 0,724-28 130 0 0,-774 31-82 0 0,262-55-1 0 0,-481 71-27 0 0,-5 0 14 0 0,0 1 0 0 0,-1-1-1 0 0,1 1 1 0 0,0-1-1 0 0,-1 1 1 0 0,1 0 0 0 0,0 0-1 0 0,0 0 1 0 0,-1 0 0 0 0,1 0-1 0 0,0 1 1 0 0,-1-1-1 0 0,1 0 1 0 0,0 1 0 0 0,-1-1-1 0 0,1 1 1 0 0,2 1-1 0 0,-4 0 4 0 0,0 1-1 0 0,0-1 0 0 0,0 1 0 0 0,0-1 0 0 0,-1 1 1 0 0,1-1-1 0 0,-1 0 0 0 0,0 1 0 0 0,1-1 1 0 0,-1 0-1 0 0,0 1 0 0 0,0-1 0 0 0,-1 0 0 0 0,-1 4 1 0 0,2-4-3 0 0,-26 57 5 0 0,4 2 0 0 0,2 1 1 0 0,3 1-1 0 0,2 0 0 0 0,3 1 0 0 0,-6 102 1 0 0,-20 134 26 0 0,28-222-29 0 0,-71 481-45 0 0,-22 146 12 0 0,80-555 33 0 0,-45 212-31 0 0,44-232 36 0 0,-18 130-25 0 0,40-237 14 0 0,-2 0 0 0 0,-10 30 0 0 0,3-7 2 0 0,11-44 11 0 0,0 1 0 0 0,0-1 0 0 0,0 0 0 0 0,-1 0 0 0 0,1 0 0 0 0,0 0 0 0 0,-1 0 0 0 0,0 0 0 0 0,1 0-1 0 0,-1 0 1 0 0,0 0 0 0 0,0-1 0 0 0,0 1 0 0 0,0-1 0 0 0,0 1 0 0 0,0-1 0 0 0,0 0 0 0 0,0 0 0 0 0,-1 0 0 0 0,1 0 0 0 0,0 0 0 0 0,-1-1 0 0 0,1 1 0 0 0,-1-1 0 0 0,1 1-1 0 0,-4-1 1 0 0,-11 1 13 0 0,0 0-1 0 0,0-1 1 0 0,-17-3-1 0 0,4 1 7 0 0,-310-25 276 0 0,219 15-148 0 0,-1271-49 1062 0 0,866 50-729 0 0,56 1-65 0 0,-393-16 114 0 0,499 17-398 0 0,51 3 20 0 0,-1303-77 876 0 0,467 57-184 0 0,647 62-779 0 0,227-15-3 0 0,50 12-17 0 0,91-10-68 0 0,-395 65 28 0 0,-187 16-77 0 0,601-83 82 0 0,-162 51 1 0 0,83-19 25 0 0,-237 33 0 0 0,325-71 483 0 0,-159 3 0 0 0,227-14-203 0 0,37-4-276 0 0,1 0-1 0 0,-24 0-622 0 0,23 0-5113 0 0,14-2 4859 0 0,32-2-7636 0 0,-19 2 6102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41.2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43 196 740 0 0,'-40'-165'7459'0'0,"37"134"-4786"0"0,12 45-1123 0 0,12 52-765 0 0,-10 25-368 0 0,-1 129-1 0 0,-3-31-217 0 0,-5-3-44 0 0,-3-70 501 0 0,31-143-501 0 0,5-3-119 0 0,1 2 1 0 0,1 1 0 0 0,1 2-1 0 0,2 2 1 0 0,56-25 0 0 0,21-13 11 0 0,-62 38 45 0 0,-54 23-80 0 0,-1 0 1 0 0,0 0-14 0 0,3-7 36 0 0,-2 3-26 0 0,-2 2-14 0 0,-22-34-8 0 0,17 28 15 0 0,-1 0 0 0 0,0 0-1 0 0,0 0 1 0 0,-12-8 0 0 0,8 4-177 0 0,32 23 130 0 0,36 23 26 0 0,-50-29 17 0 0,26 17-23 0 0,32 27 0 0 0,-58-43 20 0 0,-1 0 1 0 0,1 0-1 0 0,-1 1 1 0 0,0 0-1 0 0,0 0 1 0 0,-1 0-1 0 0,0 1 1 0 0,0-1-1 0 0,-1 1 0 0 0,0 0 1 0 0,3 9-1 0 0,-6-7-219 0 0,-1 0-1 0 0,1 0 0 0 0,-2 0 0 0 0,1 0 1 0 0,-1 0-1 0 0,-1-1 0 0 0,0 1 0 0 0,0 0 1 0 0,-1-1-1 0 0,0 1 0 0 0,-1-1 0 0 0,-6 12 1 0 0,-6 23-1169 0 0,15-43 1152 0 0,1-1-1 0 0,0 1 1 0 0,0 0-1 0 0,-1 0 1 0 0,1 0-1 0 0,0-1 1 0 0,0 1-1 0 0,0 0 1 0 0,0 0-1 0 0,0 0 1 0 0,0-1-1 0 0,0 1 1 0 0,1 0-1 0 0,-1 0 1 0 0,0 0 0 0 0,0 0-1 0 0,1-1 1 0 0,-1 1-1 0 0,0 0 1 0 0,1 0-1 0 0,-1-1 1 0 0,1 1-1 0 0,0 1 1 0 0,5 5-1606 0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42.9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285 20 576 0 0,'-18'-9'2709'0'0,"17"8"-2608"0"0,0 0 1 0 0,0 0 0 0 0,0 0-1 0 0,0 0 1 0 0,-1 0 0 0 0,1 1-1 0 0,0-1 1 0 0,0 0 0 0 0,-1 1-1 0 0,1-1 1 0 0,-1 1-1 0 0,1 0 1 0 0,0-1 0 0 0,-1 1-1 0 0,1 0 1 0 0,-1 0 0 0 0,1 0-1 0 0,-1 0 1 0 0,1 0 0 0 0,0 0-1 0 0,-1 0 1 0 0,1 0 0 0 0,-1 1-1 0 0,1-1 1 0 0,0 0 0 0 0,-1 1-1 0 0,1 0 1 0 0,0-1 0 0 0,-1 1-1 0 0,1 0 1 0 0,0-1 0 0 0,0 1-1 0 0,-1 0 1 0 0,-1 2 0 0 0,-18 17 173 0 0,0 0 1 0 0,1 2 0 0 0,2 0 0 0 0,0 1 0 0 0,1 1 0 0 0,1 0-1 0 0,2 2 1 0 0,0-1 0 0 0,2 2 0 0 0,0 0 0 0 0,2 0-1 0 0,-7 33 1 0 0,14-51-240 0 0,1 0 0 0 0,1 0 0 0 0,0 1 0 0 0,0-1-1 0 0,0 0 1 0 0,1 1 0 0 0,1-1 0 0 0,-1 0 0 0 0,2 1-1 0 0,-1-1 1 0 0,1 0 0 0 0,1 0 0 0 0,-1 0 0 0 0,2 0-1 0 0,5 11 1 0 0,-5-14-22 0 0,0 0 0 0 0,0 0 0 0 0,1-1 0 0 0,0 0 0 0 0,0 0 1 0 0,0 0-1 0 0,1 0 0 0 0,-1-1 0 0 0,1 0 0 0 0,0 0 0 0 0,0-1 0 0 0,1 0 0 0 0,-1 0 0 0 0,1 0 0 0 0,-1-1 0 0 0,1 0 0 0 0,0 0 0 0 0,0 0 0 0 0,0-1 0 0 0,14 0 0 0 0,-6 0 5 0 0,-1 0 0 0 0,1-2 0 0 0,0 0 0 0 0,20-4 0 0 0,-21 2-6 0 0,1-1 0 0 0,-1-1 0 0 0,0 0-1 0 0,0-1 1 0 0,-1-1 0 0 0,23-13 0 0 0,-14 4 5 0 0,-1-1-1 0 0,0-1 0 0 0,-2-1 0 0 0,0-1 1 0 0,-1 0-1 0 0,20-30 0 0 0,-15 16 62 0 0,-18 24-49 0 0,2 0 0 0 0,-1 0 0 0 0,2 1 0 0 0,-1 0 0 0 0,17-15 0 0 0,-23 23-23 0 0,1 0 1 0 0,0 1-1 0 0,0 0 0 0 0,0-1 1 0 0,0 1-1 0 0,0 0 0 0 0,-1 0 1 0 0,1 0-1 0 0,0 0 0 0 0,0 0 0 0 0,0 0 1 0 0,0 0-1 0 0,0 1 0 0 0,0-1 1 0 0,-1 1-1 0 0,1-1 0 0 0,0 1 1 0 0,0 0-1 0 0,-1 0 0 0 0,1-1 1 0 0,0 1-1 0 0,-1 0 0 0 0,1 1 1 0 0,-1-1-1 0 0,1 0 0 0 0,1 3 0 0 0,41 38 107 0 0,-42-39-106 0 0,8 9 12 0 0,0 1 0 0 0,-1 1 1 0 0,0 0-1 0 0,-1 0 0 0 0,-1 1 1 0 0,0-1-1 0 0,-1 2 0 0 0,-1-1 0 0 0,0 1 1 0 0,2 18-1 0 0,-5-27-15 0 0,3 15 21 0 0,-2 1 1 0 0,0-1-1 0 0,-2 0 0 0 0,-1 36 1 0 0,0-24 30 0 0,-1-36-31 0 0,-5-32-47 0 0,10-8 5 0 0,1-5-5 0 0,12-51-1 0 0,-14 83 22 0 0,1 2-1 0 0,0-1 0 0 0,2 0 1 0 0,-1 1-1 0 0,2 0 0 0 0,0 0 1 0 0,0 1-1 0 0,10-13 0 0 0,-15 23-1 0 0,0-1 0 0 0,0 1-1 0 0,0-1 1 0 0,0 1 0 0 0,0 0-1 0 0,1 0 1 0 0,-1 0 0 0 0,1 0-1 0 0,0 1 1 0 0,-1-1 0 0 0,1 1-1 0 0,0-1 1 0 0,0 1 0 0 0,0 0-1 0 0,0 0 1 0 0,0 0 0 0 0,0 1-1 0 0,0-1 1 0 0,6 0 0 0 0,-5 2 0 0 0,1-1 0 0 0,-1 1 0 0 0,1 0 0 0 0,-1 0 0 0 0,1 1 1 0 0,-1-1-1 0 0,0 1 0 0 0,0 0 0 0 0,0 0 0 0 0,0 0 0 0 0,0 1 0 0 0,4 3 0 0 0,6 6 6 0 0,0 1 0 0 0,-1 0-1 0 0,-1 1 1 0 0,0 1-1 0 0,16 24 1 0 0,-4 3 5 0 0,20 29 13 0 0,-40-66-18 0 0,1 1 0 0 0,-1-1 0 0 0,1 0 0 0 0,0 0 0 0 0,0-1 1 0 0,0 0-1 0 0,1 1 0 0 0,-1-2 0 0 0,9 6 0 0 0,-12-9-2 0 0,-1 0 0 0 0,0 0 1 0 0,0 1-1 0 0,1-1 0 0 0,-1 0 1 0 0,0 0-1 0 0,1 0 0 0 0,-1 0 1 0 0,0 0-1 0 0,0-1 0 0 0,1 1 1 0 0,-1 0-1 0 0,0-1 0 0 0,0 1 1 0 0,1-1-1 0 0,-1 1 0 0 0,0-1 1 0 0,0 1-1 0 0,0-1 0 0 0,0 0 1 0 0,0 1-1 0 0,0-1 0 0 0,0 0 1 0 0,0 0-1 0 0,0 0 0 0 0,0 0 1 0 0,-1 0-1 0 0,1 0 0 0 0,0 0 1 0 0,0 0-1 0 0,-1 0 0 0 0,1 0 1 0 0,-1-1-1 0 0,1 1 0 0 0,-1 0 1 0 0,0 0-1 0 0,1-1 0 0 0,-1 1 1 0 0,0-3-1 0 0,12-55 41 0 0,-12 42-38 0 0,-2-1 0 0 0,1 1 0 0 0,-2 0 0 0 0,0 0 0 0 0,-1 0 0 0 0,-1 1 0 0 0,-1-1 0 0 0,0 1 0 0 0,-12-22 0 0 0,-8-23 78 0 0,24 56-68 0 0,-5-14-28 0 0,7 18 13 0 0,0 1-1 0 0,1-1 1 0 0,-1 0-1 0 0,1 1 1 0 0,-1-1-1 0 0,1 0 1 0 0,-1 1-1 0 0,1-1 1 0 0,-1 1-1 0 0,1-1 1 0 0,-1 1-1 0 0,1-1 1 0 0,0 1-1 0 0,-1-1 1 0 0,1 1-1 0 0,0-1 1 0 0,0 1-1 0 0,-1 0 1 0 0,1 0-1 0 0,0-1 1 0 0,0 1-1 0 0,-1 0 1 0 0,1 0-1 0 0,0 0 1 0 0,0 0-1 0 0,0 0 1 0 0,-1 0-1 0 0,1 0 1 0 0,0 0-1 0 0,0 0 1 0 0,0 0-1 0 0,-1 1 1 0 0,1-1-1 0 0,0 0 1 0 0,1 1-1 0 0,21 2 2 0 0,1 2-1 0 0,-1 1 0 0 0,-1 0 1 0 0,1 2-1 0 0,-1 0 0 0 0,0 2 1 0 0,32 19-1 0 0,-1 4 8 0 0,85 68 0 0 0,-132-96-7 0 0,-1 0 0 0 0,0 1 0 0 0,0-1 0 0 0,-1 1 0 0 0,1 0 0 0 0,-1 0 0 0 0,-1 1-1 0 0,1-1 1 0 0,-1 1 0 0 0,0 0 0 0 0,0 0 0 0 0,-1 0 0 0 0,0 0 0 0 0,2 13 0 0 0,-3-16 2 0 0,-1 0 0 0 0,0-1 0 0 0,0 1 0 0 0,0 0 0 0 0,0 0 0 0 0,0-1 1 0 0,-1 1-1 0 0,0 0 0 0 0,0 0 0 0 0,0-1 0 0 0,0 1 0 0 0,0-1 0 0 0,-1 1 0 0 0,1-1 0 0 0,-1 0 0 0 0,0 1 0 0 0,0-1 0 0 0,-1 0 0 0 0,1 0 0 0 0,0-1 0 0 0,-1 1 0 0 0,0 0 0 0 0,0-1 0 0 0,1 1 0 0 0,-2-1 1 0 0,1 0-1 0 0,0 0 0 0 0,0 0 0 0 0,-1-1 0 0 0,1 1 0 0 0,-5 1 0 0 0,6-3 5 0 0,0 1 1 0 0,0 0-1 0 0,0 0 1 0 0,0-1-1 0 0,0 0 1 0 0,-1 1-1 0 0,1-1 1 0 0,0 0-1 0 0,0 0 1 0 0,0 0-1 0 0,-1 0 1 0 0,1-1-1 0 0,0 1 1 0 0,0 0 0 0 0,0-1-1 0 0,0 0 1 0 0,-1 1-1 0 0,1-1 1 0 0,0 0-1 0 0,0 0 1 0 0,1 0-1 0 0,-1 0 1 0 0,-2-2-1 0 0,0-1 2 0 0,1 1 0 0 0,0-1 0 0 0,0 1 1 0 0,1-1-1 0 0,-1 0 0 0 0,1 0 0 0 0,0 0 0 0 0,0 0 0 0 0,0 0 0 0 0,-2-9 0 0 0,0 0 5 0 0,1 0 0 0 0,1 0 0 0 0,0 0 0 0 0,1-1 1 0 0,0 1-1 0 0,3-26 0 0 0,0 24-3 0 0,1 0 1 0 0,1 1-1 0 0,0-1 1 0 0,1 1-1 0 0,0 0 1 0 0,2 1-1 0 0,-1-1 1 0 0,2 1-1 0 0,10-15 1 0 0,-15 24-11 0 0,-1 0 0 0 0,1 0 0 0 0,1 1 0 0 0,-1-1 0 0 0,0 1 0 0 0,1 0 0 0 0,0 0 0 0 0,0 0 0 0 0,0 1 0 0 0,0-1 0 0 0,0 1 0 0 0,0 0 0 0 0,1 0 0 0 0,-1 0 0 0 0,1 1 0 0 0,-1-1 0 0 0,1 1 1 0 0,0 0-1 0 0,-1 1 0 0 0,1-1 0 0 0,0 1 0 0 0,0 0 0 0 0,0 0 0 0 0,-1 0 0 0 0,1 1 0 0 0,0 0 0 0 0,0 0 0 0 0,-1 0 0 0 0,1 0 0 0 0,-1 1 0 0 0,1 0 0 0 0,7 4 0 0 0,-2 0-1 0 0,0 0 0 0 0,0 1 0 0 0,-1 0 0 0 0,0 0 0 0 0,0 1 0 0 0,-1 0 0 0 0,0 1 0 0 0,11 15 0 0 0,3 9 3 0 0,22 41-1 0 0,-36-59-2 0 0,17 20 86 0 0,-25-35-67 0 0,0 0 0 0 0,3-2-4 0 0,2-4-9 0 0,0 0 1 0 0,0 0 0 0 0,0-1 0 0 0,-1 1 0 0 0,0-1 0 0 0,-1 0 0 0 0,1 0-1 0 0,-1-1 1 0 0,0 1 0 0 0,-1-1 0 0 0,0 1 0 0 0,1-11 0 0 0,2-9 1 0 0,-2 1-1 0 0,-1-38 1 0 0,-2 59 2 0 0,0 0-1 0 0,0 1 1 0 0,-1-1 0 0 0,0 1-1 0 0,0-1 1 0 0,0 1-1 0 0,0 0 1 0 0,0-1-1 0 0,-1 1 1 0 0,0 0 0 0 0,0 0-1 0 0,0 0 1 0 0,-1 0-1 0 0,1 0 1 0 0,-1 0 0 0 0,0 1-1 0 0,0-1 1 0 0,0 1-1 0 0,0 0 1 0 0,-8-6-1 0 0,8 7-6 0 0,-1 1 0 0 0,1-1-1 0 0,-1 0 1 0 0,0 1-1 0 0,0 0 1 0 0,1 0-1 0 0,-1 0 1 0 0,0 0 0 0 0,0 1-1 0 0,0-1 1 0 0,0 1-1 0 0,0 0 1 0 0,0 0-1 0 0,0 0 1 0 0,0 1 0 0 0,0 0-1 0 0,0-1 1 0 0,1 1-1 0 0,-1 1 1 0 0,0-1-1 0 0,0 0 1 0 0,1 1-1 0 0,-1 0 1 0 0,-4 3 0 0 0,7-5-5 0 0,0 0 1 0 0,0 1-1 0 0,0-1 1 0 0,0 1-1 0 0,0-1 1 0 0,0 1-1 0 0,0 0 1 0 0,0-1-1 0 0,0 1 1 0 0,0 0-1 0 0,0 0 1 0 0,0-1-1 0 0,0 1 1 0 0,0 0-1 0 0,0 0 1 0 0,1 0 0 0 0,-1 0-1 0 0,1 0 1 0 0,-1 0-1 0 0,0 0 1 0 0,1 1-1 0 0,0-1 1 0 0,-1 0-1 0 0,1 0 1 0 0,0 0-1 0 0,-1 0 1 0 0,1 1-1 0 0,0-1 1 0 0,0 0-1 0 0,0 0 1 0 0,0 1-1 0 0,0-1 1 0 0,0 0-1 0 0,0 0 1 0 0,1 0-1 0 0,-1 1 1 0 0,0-1-1 0 0,1 0 1 0 0,-1 0 0 0 0,1 0-1 0 0,-1 0 1 0 0,1 0-1 0 0,1 2 1 0 0,1 0-2 0 0,0 0 1 0 0,0 0 0 0 0,0-1 0 0 0,1 1-1 0 0,-1-1 1 0 0,1 1 0 0 0,0-1 0 0 0,0-1-1 0 0,0 1 1 0 0,-1 0 0 0 0,6 0 0 0 0,15 4-7 0 0,0-2 0 0 0,47 2-1 0 0,-51-5 6 0 0,1 0-1 0 0,-2 1 1 0 0,1 2-1 0 0,31 8 0 0 0,-44-9 4 0 0,1 0 0 0 0,-1 1-1 0 0,1 0 1 0 0,-1 0 0 0 0,0 1 0 0 0,-1 0-1 0 0,1 0 1 0 0,-1 0 0 0 0,0 1 0 0 0,0 0-1 0 0,0 0 1 0 0,-1 1 0 0 0,0 0-1 0 0,-1-1 1 0 0,5 10 0 0 0,-8-15 1 0 0,-1-1 0 0 0,0 0 0 0 0,0 0 0 0 0,0 1 0 0 0,1-1 0 0 0,-1 0 0 0 0,0 0 0 0 0,0 1 0 0 0,1-1 0 0 0,-1 0 0 0 0,0 0 0 0 0,1 0 0 0 0,-1 0 0 0 0,0 1 0 0 0,0-1 0 0 0,1 0 0 0 0,-1 0 0 0 0,0 0 0 0 0,1 0 0 0 0,-1 0 0 0 0,0 0 0 0 0,1 0 1 0 0,-1 0-1 0 0,0 0 0 0 0,1 0 0 0 0,-1 0 0 0 0,0 0 0 0 0,1 0 0 0 0,-1 0 0 0 0,0 0 0 0 0,1 0 0 0 0,-1 0 0 0 0,0-1 0 0 0,1 1 0 0 0,-1 0 0 0 0,0 0 0 0 0,0 0 0 0 0,1 0 0 0 0,-1-1 0 0 0,0 1 0 0 0,0 0 0 0 0,1 0 0 0 0,-1-1 0 0 0,0 1 0 0 0,1 0 0 0 0,16-22 10 0 0,13-31 0 0 0,-29 51-7 0 0,5-10-8 0 0,1 0 1 0 0,1 0 0 0 0,0 1 0 0 0,0-1-1 0 0,1 2 1 0 0,0-1 0 0 0,19-14 0 0 0,-25 24 3 0 0,0-1 0 0 0,0 1 0 0 0,0 0 0 0 0,0 1 0 0 0,0-1-1 0 0,1 1 1 0 0,-1-1 0 0 0,0 1 0 0 0,0 0 0 0 0,1 0 0 0 0,-1 0 0 0 0,0 0 0 0 0,0 1 0 0 0,1 0 0 0 0,-1-1 0 0 0,0 1 0 0 0,0 0 0 0 0,0 0 0 0 0,0 1 0 0 0,0-1 0 0 0,4 3 0 0 0,3 1 1 0 0,0 0 0 0 0,-1 1 0 0 0,0 0 0 0 0,1 1 1 0 0,7 8-1 0 0,-10-8-379 0 0,-1 1 1 0 0,-1-1-1 0 0,1 2 0 0 0,-1-1 1 0 0,0 0-1 0 0,-1 1 1 0 0,0 0-1 0 0,-1 0 1 0 0,0 0-1 0 0,0 1 1 0 0,-1-1-1 0 0,0 1 1 0 0,0-1-1 0 0,-1 1 1 0 0,-1 0-1 0 0,1-1 0 0 0,-2 1 1 0 0,1 0-1 0 0,-1 0 1 0 0,-1-1-1 0 0,0 1 1 0 0,-4 11-1 0 0,1-4-1537 0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44.0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233 36 376 0 0,'-1'-3'261'0'0,"0"0"-1"0"0,0 1 1 0 0,-1-1-1 0 0,1 1 1 0 0,-1-1-1 0 0,0 1 1 0 0,1-1 0 0 0,-1 1-1 0 0,0 0 1 0 0,-1 0-1 0 0,-1-2 1 0 0,2 3-136 0 0,1 1 0 0 0,0-1 0 0 0,0 1 1 0 0,0-1-1 0 0,-1 1 0 0 0,1-1 0 0 0,0 1 1 0 0,0 0-1 0 0,-1 0 0 0 0,1-1 0 0 0,0 1 0 0 0,-1 0 1 0 0,1 0-1 0 0,0 0 0 0 0,-1 0 0 0 0,1 1 1 0 0,0-1-1 0 0,-2 1 0 0 0,-3 1 31 0 0,1 1 1 0 0,0 0-1 0 0,0 0 0 0 0,1 0 0 0 0,-1 1 0 0 0,1 0 1 0 0,-1 0-1 0 0,1 0 0 0 0,0 0 0 0 0,-4 6 1 0 0,-7 10 24 0 0,0 0 0 0 0,2 1 0 0 0,0 1 0 0 0,1 0 0 0 0,1 0 0 0 0,1 1 0 0 0,2 0 0 0 0,0 1 0 0 0,1 0 0 0 0,2 1 0 0 0,0-1 0 0 0,1 1 0 0 0,2 0 0 0 0,0 31 0 0 0,2-52-167 0 0,0 1-1 0 0,1-1 1 0 0,-1 0-1 0 0,1 0 1 0 0,-1 0-1 0 0,1 0 1 0 0,0 0-1 0 0,1 0 1 0 0,-1 0-1 0 0,1 0 1 0 0,0 0-1 0 0,0 0 1 0 0,0-1-1 0 0,0 1 1 0 0,1-1-1 0 0,-1 0 1 0 0,1 1-1 0 0,0-1 1 0 0,0 0-1 0 0,0-1 1 0 0,0 1-1 0 0,0 0 1 0 0,1-1-1 0 0,0 0 0 0 0,-1 0 1 0 0,1 0-1 0 0,0 0 1 0 0,0-1-1 0 0,0 1 1 0 0,0-1-1 0 0,0 0 1 0 0,0 0-1 0 0,0 0 1 0 0,0-1-1 0 0,0 0 1 0 0,0 1-1 0 0,1-2 1 0 0,-1 1-1 0 0,0 0 1 0 0,5-2-1 0 0,6 0 0 0 0,1-2 1 0 0,0 0-1 0 0,0 0 0 0 0,-1-2 0 0 0,0 0 0 0 0,0 0 0 0 0,-1-2 1 0 0,26-17-1 0 0,-24 12 26 0 0,0-1 0 0 0,-1-1 0 0 0,-1 0 0 0 0,-1-1 0 0 0,0-1 0 0 0,-1 0 0 0 0,17-33 0 0 0,8-8 1031 0 0,-50 115-462 0 0,5-22-522 0 0,3-18-28 0 0,1 1-1 0 0,-2 27 0 0 0,5-41-54 0 0,1 0-1 0 0,0 0 0 0 0,0 1 1 0 0,0-1-1 0 0,1 0 0 0 0,-1 0 1 0 0,1 0-1 0 0,0 0 0 0 0,0 0 1 0 0,1 0-1 0 0,-1 0 0 0 0,1 0 1 0 0,0 0-1 0 0,0-1 0 0 0,0 1 1 0 0,3 4-1 0 0,-3-7-3 0 0,-1 0-1 0 0,1 1 1 0 0,0-1 0 0 0,-1 0 0 0 0,1 0 0 0 0,0 1 0 0 0,0-1-1 0 0,-1-1 1 0 0,1 1 0 0 0,0 0 0 0 0,0 0 0 0 0,0-1-1 0 0,0 1 1 0 0,0-1 0 0 0,0 0 0 0 0,0 1 0 0 0,0-1-1 0 0,4 0 1 0 0,0-1-5 0 0,0 0 0 0 0,-1 0-1 0 0,1 0 1 0 0,0 0 0 0 0,-1-1-1 0 0,9-4 1 0 0,4-2-14 0 0,-1-2 0 0 0,0 0-1 0 0,16-13 1 0 0,-5 0 10 0 0,37-40 0 0 0,-10 10 437 0 0,-54 52-423 0 0,0 1 1 0 0,0-1-1 0 0,1 1 0 0 0,-1 0 0 0 0,0-1 0 0 0,0 1 0 0 0,0 0 0 0 0,1 0 0 0 0,-1 0 1 0 0,0 0-1 0 0,0 0 0 0 0,0 0 0 0 0,1 0 0 0 0,-1 0 0 0 0,0 0 0 0 0,0 1 0 0 0,0-1 1 0 0,1 0-1 0 0,-1 1 0 0 0,0-1 0 0 0,0 1 0 0 0,0 0 0 0 0,0-1 0 0 0,0 1 0 0 0,0 0 1 0 0,0-1-1 0 0,0 1 0 0 0,0 0 0 0 0,0 0 0 0 0,-1 0 0 0 0,1 0 0 0 0,0 0 0 0 0,0 0 1 0 0,0 1-1 0 0,25 35 125 0 0,-22-31-124 0 0,0 1 0 0 0,0-1 0 0 0,1 1 0 0 0,0-1 0 0 0,8 7 0 0 0,-12-12-5 0 0,1-1-1 0 0,-1 1 1 0 0,0-1 0 0 0,1 0 0 0 0,-1 0 0 0 0,1 0 0 0 0,-1 0 0 0 0,1 0 0 0 0,-1 0 0 0 0,1 0 0 0 0,-1 0 0 0 0,1 0 0 0 0,-1-1 0 0 0,1 1 0 0 0,-1 0 0 0 0,0-1 0 0 0,1 0 0 0 0,-1 1 0 0 0,0-1 0 0 0,1 0-1 0 0,-1 1 1 0 0,0-1 0 0 0,0 0 0 0 0,0 0 0 0 0,0 0 0 0 0,0 0 0 0 0,0 0 0 0 0,0-1 0 0 0,1-1 0 0 0,1 1 4 0 0,0-2-2 0 0,1 0 1 0 0,0-1-1 0 0,-1 0 1 0 0,0 0-1 0 0,0 0 1 0 0,-1 0-1 0 0,1 0 1 0 0,-1 0-1 0 0,0-1 1 0 0,-1 1-1 0 0,1-1 1 0 0,0-8-1 0 0,6-76 95 0 0,-7 71-36 0 0,-3-78 861 0 0,8 96-748 0 0,8 9-123 0 0,8 11-11 0 0,19 24 15 0 0,42 57 0 0 0,-51-58-131 0 0,2-2 1 0 0,39 37-1 0 0,-60-64 49 0 0,14 12-6 0 0,-25-25 35 0 0,-1-1-1 0 0,1 1 0 0 0,-1-1 1 0 0,1 1-1 0 0,-1-1 1 0 0,0 1-1 0 0,1-1 0 0 0,-1 0 1 0 0,0 0-1 0 0,0 0 0 0 0,1 1 1 0 0,-1-1-1 0 0,0 0 1 0 0,0 0-1 0 0,0-1 0 0 0,0 1 1 0 0,0 0-1 0 0,1-2 0 0 0,19-25-1 0 0,-20 27 2 0 0,58-99-25 0 0,-9 13 60 0 0,-36 62-70 0 0,-23 57 48 0 0,4-8-54 0 0,-3 32-474 0 0,7-50-498 0 0,-2 15 93 0 0,7-14-7011 0 0,-4-7 6290 0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7:10.4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 1288 592 0 0,'-26'259'3457'0'0,"9"-66"-2354"0"0,-15 468 1825 0 0,30-570-2584 0 0,0-55 42 0 0,1-28 26 0 0,0-11 208 0 0,-8-100-400 0 0,4-1-1 0 0,14-178 0 0 0,-7 259-201 0 0,8-143 47 0 0,50-266 0 0 0,-21 237-88 0 0,42-163-58 0 0,-54 256 65 0 0,-19 65 10 0 0,2 0 0 0 0,1 1-1 0 0,2 1 1 0 0,30-58-1 0 0,-38 86 1 0 0,0 0 1 0 0,1 0-1 0 0,0 1 0 0 0,1 0 0 0 0,-1 0 0 0 0,1 0 1 0 0,0 1-1 0 0,0 0 0 0 0,1 1 0 0 0,0-1 0 0 0,-1 1 1 0 0,1 1-1 0 0,1-1 0 0 0,-1 1 0 0 0,0 1 0 0 0,16-3 1 0 0,14-2-19 0 0,1 2 0 0 0,56 0 0 0 0,-69 4 16 0 0,467 8-271 0 0,-94 2-21 0 0,-234-9 215 0 0,97-2-41 0 0,-155-2 69 0 0,388-23-154 0 0,1228-58 2 0 0,-1614 83 196 0 0,546-25-28 0 0,-505 9 50 0 0,183-45 0 0 0,-131 24 7 0 0,1 8 0 0 0,207-3 0 0 0,-302 32-29 0 0,144 17 0 0 0,-140-6 23 0 0,117-4 0 0 0,-130-9 22 0 0,-21 2-54 0 0,86-13 1 0 0,-142 10 26 0 0,0-1 1 0 0,-1-1 0 0 0,26-12 0 0 0,-27 10-10 0 0,1 1 0 0 0,1 1 0 0 0,27-5 0 0 0,115-1-5 0 0,-114 11 16 0 0,88-14-1 0 0,-122 13 1 0 0,-4 0 1 0 0,1 1 1 0 0,-1 0 0 0 0,21 0-1 0 0,-31 2-8 0 0,0 0-1 0 0,0 0 1 0 0,0 0 0 0 0,0 1-1 0 0,0-1 1 0 0,-1 0-1 0 0,1 1 1 0 0,0 0 0 0 0,0-1-1 0 0,0 1 1 0 0,-1 0 0 0 0,1 0-1 0 0,0 0 1 0 0,-1 0-1 0 0,1 0 1 0 0,-1 0 0 0 0,1 0-1 0 0,-1 1 1 0 0,0-1-1 0 0,1 1 1 0 0,-1-1 0 0 0,0 1-1 0 0,0-1 1 0 0,1 3-1 0 0,12 42-15 0 0,-8-22 9 0 0,3 11 80 0 0,-1-3-450 0 0,4-12-2751 0 0,-9-15 1246 0 0,-3-4 563 0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7:11.6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252 582 1136 0 0,'-4'-23'5691'0'0,"-6"36"-3669"0"0,-10 46-1566 0 0,18-51 117 0 0,-10 29-119 0 0,3 1 0 0 0,1 1-1 0 0,2 0 1 0 0,1-1 0 0 0,3 2-1 0 0,0-1 1 0 0,9 77 0 0 0,-6-108-370 0 0,0 0 0 0 0,1-1 0 0 0,0 1 0 0 0,0 0 0 0 0,0-1 0 0 0,5 9 0 0 0,-7-15 29 0 0,0-1-7 0 0,0 0-21 0 0,0-5 1 0 0,-65-466 533 0 0,54 372-461 0 0,-1 9 101 0 0,3 23 652 0 0,-2-127 0 0 0,12 180-731 0 0,1 1 0 0 0,0 0 0 0 0,0 0 0 0 0,2 1 0 0 0,0-1 0 0 0,10-23 0 0 0,-12 32-136 0 0,0 0 0 0 0,0 1 0 0 0,0-1 0 0 0,1 1 0 0 0,-1 0 0 0 0,1 0 0 0 0,0-1 0 0 0,0 2 0 0 0,0-1 0 0 0,0 0 0 0 0,6-3 0 0 0,-7 5-30 0 0,0 0 0 0 0,1 0-1 0 0,-1 1 1 0 0,0-1 0 0 0,0 0 0 0 0,1 1 0 0 0,-1 0 0 0 0,0-1-1 0 0,1 1 1 0 0,-1 0 0 0 0,1 0 0 0 0,-1 1 0 0 0,0-1 0 0 0,1 0 0 0 0,-1 1-1 0 0,0-1 1 0 0,1 1 0 0 0,-1 0 0 0 0,0 0 0 0 0,0 0 0 0 0,4 2-1 0 0,-3-1-4 0 0,0-1 0 0 0,0 1-1 0 0,0 0 1 0 0,0 0-1 0 0,0 1 1 0 0,-1-1 0 0 0,1 0-1 0 0,-1 1 1 0 0,1 0-1 0 0,-1 0 1 0 0,0-1 0 0 0,0 1-1 0 0,0 0 1 0 0,0 1-1 0 0,-1-1 1 0 0,0 0 0 0 0,1 0-1 0 0,-1 1 1 0 0,1 3-1 0 0,-1-1-9 0 0,-1 0 0 0 0,0 1 0 0 0,0-1 0 0 0,0 0 0 0 0,-1 0 0 0 0,0 0 0 0 0,0 0 0 0 0,0 0 0 0 0,-1 0 0 0 0,-3 8 0 0 0,-6 10-216 0 0,-1 0 0 0 0,-1 0 1 0 0,-33 43-1 0 0,39-58 62 0 0,-19 26-913 0 0,-3 4 39 0 0,-25 46 1 0 0,45-69-1340 0 0,1 1 0 0 0,1 0 0 0 0,-8 25 0 0 0,10-25 262 0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7:12.0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1 336 432 0 0,'4'-6'509'0'0,"1"0"-1"0"0,-1 0 1 0 0,1 1-1 0 0,1 0 1 0 0,-1 0-1 0 0,1 0 1 0 0,0 0-1 0 0,0 1 1 0 0,0 0-1 0 0,0 1 1 0 0,1-1-1 0 0,0 1 1 0 0,7-2-1 0 0,-13 5-453 0 0,0 0 0 0 0,0 0-1 0 0,0 0 1 0 0,0 1-1 0 0,1-1 1 0 0,-1 0 0 0 0,0 1-1 0 0,0-1 1 0 0,0 1 0 0 0,0-1-1 0 0,0 1 1 0 0,0-1-1 0 0,0 1 1 0 0,0 0 0 0 0,0-1-1 0 0,0 1 1 0 0,0 0 0 0 0,0 0-1 0 0,-1 0 1 0 0,1 0-1 0 0,0 0 1 0 0,0 0 0 0 0,-1 0-1 0 0,1 1 1 0 0,14 29 661 0 0,-13-24-488 0 0,3 6-50 0 0,-1 0 0 0 0,0 1 1 0 0,-1-1-1 0 0,-1 1 0 0 0,0 0 0 0 0,-1 14 0 0 0,-4 90 516 0 0,-1-35-268 0 0,8-40-57 0 0,0-37-76 0 0,1-25-208 0 0,14-204 72 0 0,-7 47 112 0 0,-8 146-142 0 0,-2 2 209 0 0,1 0 0 0 0,1 1-1 0 0,2 0 1 0 0,1-1 0 0 0,19-48 0 0 0,-26 74-322 0 0,1 1 0 0 0,-1 0 0 0 0,1 0 0 0 0,-1 0 0 0 0,1 0 0 0 0,0 0 0 0 0,-1 0 0 0 0,1 0 0 0 0,0 0 0 0 0,0 0 0 0 0,0 0 0 0 0,-1 0 0 0 0,1 1 0 0 0,0-1 0 0 0,0 0 0 0 0,0 1 0 0 0,0-1 0 0 0,1 0 0 0 0,-1 1 0 0 0,0-1 0 0 0,0 1 0 0 0,0 0 0 0 0,0-1 0 0 0,0 1 0 0 0,1 0 1 0 0,-1 0-1 0 0,0 0 0 0 0,0-1 0 0 0,1 1 0 0 0,-1 1 0 0 0,0-1 0 0 0,0 0 0 0 0,0 0 0 0 0,1 0 0 0 0,-1 1 0 0 0,0-1 0 0 0,0 0 0 0 0,2 2 0 0 0,-1-1-7 0 0,-1 0 1 0 0,1 0-1 0 0,-1 0 1 0 0,0 0-1 0 0,1 0 1 0 0,-1 1 0 0 0,0-1-1 0 0,0 0 1 0 0,0 1-1 0 0,0-1 1 0 0,0 1-1 0 0,0-1 1 0 0,-1 1-1 0 0,1 0 1 0 0,0-1-1 0 0,-1 1 1 0 0,1 0-1 0 0,-1-1 1 0 0,0 1-1 0 0,1 0 1 0 0,-1 0-1 0 0,0-1 1 0 0,0 1-1 0 0,0 0 1 0 0,0 0-1 0 0,-1 2 1 0 0,-5 14-109 0 0,0-1 0 0 0,-1 1 1 0 0,-1-1-1 0 0,-1-1 0 0 0,0 0 0 0 0,-1 0 1 0 0,-1-1-1 0 0,-24 27 0 0 0,14-16-1194 0 0,-28 43 1 0 0,18-10-6175 0 0,25-44 5597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7:12.5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1 192 648 0 0,'1'-1'154'0'0,"0"1"0"0"0,0-1-1 0 0,0 0 1 0 0,1 1 0 0 0,-1-1-1 0 0,0 1 1 0 0,0-1 0 0 0,1 1 0 0 0,-1 0-1 0 0,0-1 1 0 0,1 1 0 0 0,-1 0 0 0 0,0 0-1 0 0,1 0 1 0 0,-1 0 0 0 0,0 0-1 0 0,1 0 1 0 0,-1 0 0 0 0,0 1 0 0 0,1-1-1 0 0,-1 0 1 0 0,0 1 0 0 0,1-1 0 0 0,-1 1-1 0 0,0-1 1 0 0,0 1 0 0 0,0 0-1 0 0,1 0 1 0 0,1 1 0 0 0,0 1 19 0 0,-1 1-1 0 0,1-1 1 0 0,0 1-1 0 0,-1 0 1 0 0,0-1 0 0 0,0 1-1 0 0,0 0 1 0 0,0 0 0 0 0,2 7-1 0 0,1 8 102 0 0,-1-1-1 0 0,-1 1 1 0 0,3 31 0 0 0,-5 9 418 0 0,-6 77 1 0 0,5-136-664 0 0,-1 0 0 0 0,1 0 0 0 0,0 0 0 0 0,0 0 0 0 0,0 0 0 0 0,0 0 0 0 0,0 0 0 0 0,0 0 0 0 0,-1 0 0 0 0,1 0 0 0 0,0 0 0 0 0,0 0 0 0 0,0 0 0 0 0,0 0 0 0 0,0 0 0 0 0,0 0 0 0 0,-1 0 0 0 0,-1-33 130 0 0,1-43-42 0 0,1-21 183 0 0,-2 58 85 0 0,2 0 0 0 0,2 0 0 0 0,1 0 0 0 0,12-56 0 0 0,-14 91-332 0 0,1-1 0 0 0,0 0-1 0 0,-1 1 1 0 0,1 0 0 0 0,1-1-1 0 0,-1 1 1 0 0,1 0 0 0 0,-1 0 0 0 0,1 0-1 0 0,1 0 1 0 0,-1 1 0 0 0,0-1-1 0 0,1 1 1 0 0,0 0 0 0 0,-1 0 0 0 0,1 0-1 0 0,0 1 1 0 0,1-1 0 0 0,-1 1-1 0 0,0 0 1 0 0,6-2 0 0 0,-7 3-39 0 0,1 1-1 0 0,-1-1 1 0 0,0 1 0 0 0,1 0 0 0 0,-1-1 0 0 0,1 2-1 0 0,-1-1 1 0 0,0 0 0 0 0,1 1 0 0 0,-1-1 0 0 0,0 1-1 0 0,0 0 1 0 0,1 0 0 0 0,-1 0 0 0 0,0 1 0 0 0,0-1-1 0 0,0 1 1 0 0,0 0 0 0 0,-1 0 0 0 0,1 0 0 0 0,0 0-1 0 0,-1 0 1 0 0,1 0 0 0 0,-1 1 0 0 0,0-1 0 0 0,0 1-1 0 0,0 0 1 0 0,0 0 0 0 0,0-1 0 0 0,2 6 0 0 0,-2-4-8 0 0,-1 0 1 0 0,1-1 0 0 0,-1 1-1 0 0,0 0 1 0 0,0 0-1 0 0,0 0 1 0 0,-1 0 0 0 0,1 0-1 0 0,-1 0 1 0 0,0 0 0 0 0,0 0-1 0 0,0 0 1 0 0,-1 0 0 0 0,0 0-1 0 0,1 0 1 0 0,-1 0-1 0 0,-1 0 1 0 0,1 0 0 0 0,0 0-1 0 0,-1-1 1 0 0,-2 6 0 0 0,-6 6-11 0 0,0 1 0 0 0,0-1 1 0 0,-19 19-1 0 0,12-13-65 0 0,-43 43-473 0 0,-5 7-1562 0 0,31-19-4447 0 0,31-44 4809 0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7:12.8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0 128 652 0 0,'21'-11'895'0'0,"0"1"0"0"0,0 0-1 0 0,1 1 1 0 0,0 2 0 0 0,39-9 0 0 0,116-8 912 0 0,-124 20-3410 0 0,1-3-1 0 0,63-17 1 0 0,-96 18 537 0 0</inkml:trace>
  <inkml:trace contextRef="#ctx0" brushRef="#br0" timeOffset="1">354 45 612 0 0,'-15'11'487'0'0,"0"0"1"0"0,0 1-1 0 0,1 1 0 0 0,0 0 1 0 0,2 1-1 0 0,-1 0 1 0 0,2 1-1 0 0,0 1 0 0 0,0 0 1 0 0,2 0-1 0 0,0 1 0 0 0,1 0 1 0 0,-10 29-1 0 0,8-10-55 0 0,1 0 0 0 0,2 0-1 0 0,2 1 1 0 0,1 0 0 0 0,2 74 0 0 0,4-68-363 0 0,-1-5-2080 0 0,0-1 0 0 0,-9 61 0 0 0,1-56 581 0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7:13.3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90 107 8621 0 0,'25'-105'2464'0'0,"-25"103"-2377"0"0,0 2-11 0 0,0 0-7 0 0,0 0 1 0 0,0 6 9 0 0,-17 157-343 0 0,-73 304-1 0 0,89-463 178 0 0,0 2-697 0 0,-1 0 0 0 0,1 0 1 0 0,0 0-1 0 0,0 0 0 0 0,1 0 1 0 0,0 0-1 0 0,1 11 0 0 0,3-3-828 0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7:13.8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120 234 596 0 0,'2'-8'545'0'0,"4"-12"3261"0"0,-5 31-1526 0 0,-6 163 620 0 0,4-90-1975 0 0,-3 0-1 0 0,-25 133 1 0 0,28-210-871 0 0,1-4-17 0 0,0-1 0 0 0,-1 1 0 0 0,1-1 0 0 0,-1 1 1 0 0,1 0-1 0 0,-1-1 0 0 0,0 1 0 0 0,0-1 0 0 0,0 0 0 0 0,0 1 0 0 0,0-1 1 0 0,-1 0-1 0 0,1 1 0 0 0,-1-1 0 0 0,1 0 0 0 0,-1 0 0 0 0,0 0 1 0 0,0-1-1 0 0,-3 4 0 0 0,4-6-28 0 0,-1 1 0 0 0,1-1 0 0 0,0 1-1 0 0,0-1 1 0 0,0 0 0 0 0,0 1 0 0 0,0-1 0 0 0,0 0 0 0 0,0 0 0 0 0,0 0-1 0 0,1 0 1 0 0,-1 0 0 0 0,0 0 0 0 0,0 0 0 0 0,1 0 0 0 0,-1 0 0 0 0,1 0-1 0 0,-1 0 1 0 0,0-2 0 0 0,-11-24 91 0 0,4 3-80 0 0,1 0 0 0 0,1-1 0 0 0,1 0-1 0 0,2 0 1 0 0,0 0 0 0 0,2 0 0 0 0,0 0-1 0 0,5-32 1 0 0,5-22-4 0 0,24-101 0 0 0,-24 142 21 0 0,23-67 0 0 0,-28 95-26 0 0,0 0-1 0 0,1 0 1 0 0,0 0-1 0 0,1 1 1 0 0,0 0 0 0 0,0 0-1 0 0,1 0 1 0 0,0 1-1 0 0,1 0 1 0 0,0 0-1 0 0,11-8 1 0 0,-18 15-11 0 0,1 0 0 0 0,0-1 0 0 0,0 1 0 0 0,0 0 0 0 0,0 0 0 0 0,0 0 1 0 0,0 0-1 0 0,1 0 0 0 0,-1 0 0 0 0,0 1 0 0 0,0-1 0 0 0,1 1 0 0 0,-1 0 0 0 0,0-1 0 0 0,0 1 0 0 0,1 0 0 0 0,-1 0 0 0 0,0 1 0 0 0,1-1 1 0 0,-1 0-1 0 0,0 1 0 0 0,0-1 0 0 0,1 1 0 0 0,-1 0 0 0 0,0 0 0 0 0,0 0 0 0 0,0 0 0 0 0,0 0 0 0 0,0 0 0 0 0,0 1 0 0 0,3 2 0 0 0,-2-1 1 0 0,0 1 0 0 0,0-1 0 0 0,0 1 0 0 0,-1 0-1 0 0,0 0 1 0 0,1 0 0 0 0,-2 0 0 0 0,1 0 0 0 0,0 0-1 0 0,-1 0 1 0 0,0 1 0 0 0,0-1 0 0 0,0 1 0 0 0,0-1 0 0 0,0 5-1 0 0,-2 7 2 0 0,0-1-1 0 0,-1 0 0 0 0,0 0 0 0 0,-1 0 1 0 0,-1 0-1 0 0,0 0 0 0 0,-9 19 0 0 0,-52 100 16 0 0,47-101-9 0 0,-10 17-13 0 0,19-38 3 0 0,2 0 0 0 0,-1 1-1 0 0,1 0 1 0 0,1 0 0 0 0,1 1-1 0 0,0 0 1 0 0,0 0 0 0 0,2 0 0 0 0,-1 1-1 0 0,0 14 1 0 0,5-26-6 0 0,-1 1 0 0 0,1-1 0 0 0,0 0 0 0 0,0 0-1 0 0,0 0 1 0 0,1 0 0 0 0,-1 0 0 0 0,1 0 0 0 0,0 0 0 0 0,0 0 0 0 0,0-1 0 0 0,0 1 0 0 0,0-1-1 0 0,0 1 1 0 0,1-1 0 0 0,-1 0 0 0 0,1 0 0 0 0,-1 0 0 0 0,1 0 0 0 0,0 0 0 0 0,0-1 0 0 0,0 1-1 0 0,0-1 1 0 0,0 0 0 0 0,0 0 0 0 0,4 1 0 0 0,9 3-808 0 0,0-1 0 0 0,0 0 0 0 0,30 3 0 0 0,-10-6-4895 0 0,-19-4 3875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7:14.2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1 259 360 0 0,'0'-1'83'0'0,"0"1"0"0"0,0 0 0 0 0,0 0 0 0 0,0-1 0 0 0,-1 1 0 0 0,1 0 0 0 0,0 0-1 0 0,0-1 1 0 0,0 1 0 0 0,0 0 0 0 0,0 0 0 0 0,0-1 0 0 0,0 1 0 0 0,0 0 0 0 0,0 0 0 0 0,0-1 0 0 0,1 1 0 0 0,-1 0 0 0 0,0 0 0 0 0,0-1 0 0 0,0 1 0 0 0,0 0-1 0 0,0 0 1 0 0,0 0 0 0 0,0-1 0 0 0,1 1 0 0 0,-1 0 0 0 0,0 0 0 0 0,0 0 0 0 0,0-1 0 0 0,0 1 0 0 0,1 0 0 0 0,-1 0 0 0 0,0 0 0 0 0,0 0 0 0 0,0 0 0 0 0,1 0-1 0 0,-1-1 1 0 0,0 1 0 0 0,0 0 0 0 0,1 0 0 0 0,-1 0 0 0 0,0 0 0 0 0,0 0 0 0 0,1 0 0 0 0,-1 0 0 0 0,0 0 0 0 0,0 0 0 0 0,1 0 0 0 0,-1 0 0 0 0,0 0 0 0 0,0 0-1 0 0,1 0 1 0 0,-1 0 0 0 0,0 0 0 0 0,0 1 0 0 0,1-1 0 0 0,-1 0 0 0 0,0 0 0 0 0,0 0 0 0 0,0 0 0 0 0,1 0 0 0 0,-1 1 0 0 0,10 22 1773 0 0,2 35-607 0 0,-9-16-252 0 0,-4 81 0 0 0,-2-37-194 0 0,20-208-122 0 0,-10 39-548 0 0,5-128 733 0 0,-12 195-625 0 0,1-1 0 0 0,6-29 0 0 0,-6 40-171 0 0,1-1-1 0 0,0 1 1 0 0,0 0-1 0 0,0 0 1 0 0,1 0-1 0 0,-1 1 1 0 0,2-1-1 0 0,-1 0 0 0 0,0 1 1 0 0,6-6-1 0 0,-8 9-57 0 0,0 1-1 0 0,1-1 0 0 0,-1 1 0 0 0,0 0 1 0 0,1 0-1 0 0,-1-1 0 0 0,1 1 0 0 0,-1 0 1 0 0,1 0-1 0 0,-1 0 0 0 0,1 0 1 0 0,0 1-1 0 0,0-1 0 0 0,-1 0 0 0 0,1 1 1 0 0,0-1-1 0 0,0 1 0 0 0,-1 0 0 0 0,1 0 1 0 0,0-1-1 0 0,0 1 0 0 0,0 0 0 0 0,0 1 1 0 0,0-1-1 0 0,-1 0 0 0 0,1 0 1 0 0,0 1-1 0 0,0-1 0 0 0,0 1 0 0 0,-1 0 1 0 0,1-1-1 0 0,0 1 0 0 0,-1 0 0 0 0,1 0 1 0 0,0 0-1 0 0,-1 0 0 0 0,0 0 1 0 0,1 1-1 0 0,-1-1 0 0 0,1 0 0 0 0,-1 1 1 0 0,1 1-1 0 0,1 0-1 0 0,-1 1 0 0 0,1 0 0 0 0,-1-1 0 0 0,0 1 0 0 0,0 0 0 0 0,0 0 0 0 0,-1 1 0 0 0,1-1 0 0 0,-1 0 0 0 0,0 1 0 0 0,0-1 0 0 0,-1 0 0 0 0,1 1-1 0 0,-1-1 1 0 0,0 1 0 0 0,-1 7 0 0 0,-4 5 18 0 0,-1 0 0 0 0,-1 0 0 0 0,0-1 0 0 0,-2 0 0 0 0,1 0 0 0 0,-2-1-1 0 0,0 0 1 0 0,-1 0 0 0 0,-19 18 0 0 0,-17 28-1959 0 0,9 3-3684 0 0,36-55 2902 0 0,3-2 806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7:14.6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0 120 152 0 0,'1'-3'259'0'0,"0"0"1"0"0,0 0-1 0 0,0 0 0 0 0,0 0 1 0 0,0 0-1 0 0,1 0 1 0 0,-1 0-1 0 0,1 0 0 0 0,0 0 1 0 0,0 1-1 0 0,0-1 0 0 0,0 1 1 0 0,0-1-1 0 0,1 1 0 0 0,-1 0 1 0 0,1 0-1 0 0,-1 0 0 0 0,1 0 1 0 0,0 0-1 0 0,0 1 1 0 0,0-1-1 0 0,0 1 0 0 0,0 0 1 0 0,6-2-1 0 0,10-3 228 0 0,1 0 1 0 0,30-5-1 0 0,-50 11-470 0 0,245-30 2027 0 0,-84 24-5084 0 0,-159 6 995 0 0,-2 0 351 0 0,0 0 506 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7:15.0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153 0 96 0 0,'-6'5'287'0'0,"1"0"0"0"0,-1 0-1 0 0,1 0 1 0 0,0 1 0 0 0,0 0 0 0 0,1 0-1 0 0,0 0 1 0 0,0 0 0 0 0,0 1 0 0 0,1-1 0 0 0,-4 13-1 0 0,-4 11 511 0 0,-8 44 0 0 0,7-25-103 0 0,7-24-362 0 0,1 0-1 0 0,1-1 1 0 0,1 1 0 0 0,1 0-1 0 0,4 32 1 0 0,-2-28-272 0 0,-1 0 0 0 0,-1 0 1 0 0,-5 30-1 0 0,5-53-631 0 0,0 1-1 0 0,-1-1 1 0 0,0 0 0 0 0,0 0 0 0 0,-1 0-1 0 0,0-1 1 0 0,-6 11 0 0 0,-2 0-659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7:16.4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2851 433 12 0 0,'-7'-16'335'0'0,"-1"0"1"0"0,-1 0-1 0 0,0 1 1 0 0,-1 0-1 0 0,-1 1 0 0 0,0 0 1 0 0,-1 0-1 0 0,0 1 1 0 0,-1 1-1 0 0,-1 0 0 0 0,-16-10 1 0 0,-2-1 20 0 0,-2 2 0 0 0,0 1 0 0 0,-73-28-1 0 0,13 17 229 0 0,-2 4 0 0 0,-165-24 0 0 0,194 40-307 0 0,-12 0 97 0 0,0 3 1 0 0,-141 5-1 0 0,157 6-308 0 0,0 2-1 0 0,0 3 0 0 0,1 3 1 0 0,1 2-1 0 0,0 3 1 0 0,0 3-1 0 0,-83 38 1 0 0,92-26-6 0 0,1 1 0 0 0,2 3 0 0 0,1 2 0 0 0,-46 46 0 0 0,43-38 10 0 0,48-43-66 0 0,-198 184 322 0 0,171-155-253 0 0,2 3 1 0 0,1 0 0 0 0,1 1-1 0 0,-25 48 1 0 0,5 9 103 0 0,3 2 1 0 0,5 2 0 0 0,4 2 0 0 0,-36 172 0 0 0,43-147 138 0 0,5 1 0 0 0,-11 242 0 0 0,35-292-222 0 0,3 1 0 0 0,3-1 0 0 0,3 0 0 0 0,29 99 0 0 0,-23-120-58 0 0,3 0-1 0 0,1-2 1 0 0,3 0 0 0 0,2-2-1 0 0,2-1 1 0 0,2-1 0 0 0,2-1-1 0 0,45 48 1 0 0,-14-21 13 0 0,87 95 33 0 0,-117-135-37 0 0,2-2 1 0 0,70 50-1 0 0,-35-34-12 0 0,91 56 17 0 0,-132-88-40 0 0,1-1 0 0 0,0-1 0 0 0,1-1 0 0 0,32 7 1 0 0,-11-8 5 0 0,0-2 1 0 0,1-3 0 0 0,-1-2 0 0 0,61-2 0 0 0,211-28 64 0 0,-233 16-66 0 0,302-44 89 0 0,38-38-105 0 0,-363 71-1 0 0,-1-2 0 0 0,0-3 0 0 0,-2-3 0 0 0,72-43 0 0 0,-72 27 44 0 0,-1-2 0 0 0,90-89 0 0 0,194-215 42 0 0,-294 288-88 0 0,-2-1-1 0 0,-4-3 0 0 0,78-143 0 0 0,-110 175-2 0 0,-3 0 0 0 0,0-1-1 0 0,-3-1 1 0 0,0 1 0 0 0,-3-2-1 0 0,-1 1 1 0 0,1-53 0 0 0,-7 51-2 0 0,-2 0 0 0 0,-2-1 0 0 0,-10-42 0 0 0,-35-117-40 0 0,9 46 29 0 0,24 86-7 0 0,-2 2 0 0 0,-4 0 1 0 0,-2 2-1 0 0,-3 0 0 0 0,-2 2 0 0 0,-44-66 1 0 0,46 92 16 0 0,-2 1 0 0 0,-1 2 0 0 0,-1 1 0 0 0,-57-43 0 0 0,44 36 7 0 0,10 12-2 0 0,-1 2-1 0 0,-1 1 1 0 0,-1 2 0 0 0,-1 1 0 0 0,-1 2-1 0 0,0 2 1 0 0,-1 1 0 0 0,-1 3-1 0 0,-55-11 1 0 0,27 8 74 0 0,-123-9 0 0 0,152 22-590 0 0,1 2 1 0 0,0 1 0 0 0,-1 2-1 0 0,-65 15 1 0 0,98-17-585 0 0,0 1 0 0 0,1 0-1 0 0,-1 1 1 0 0,1 0 0 0 0,-11 6 0 0 0,10-4-353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9:08:23.0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196 62 216,'-3'-8'1260,"0"-1"0,0 1 0,1-1 0,-3-18 1,5 27-1239,0 1-1,0-1 1,0 0 0,0 0 0,0 0 0,0 0 0,0 0 0,-1 0 0,1 0 0,0 0 0,0 1-1,0-1 1,0 0 0,0 0 0,0 0 0,0 0 0,0 0 0,-1 0 0,1 0 0,0 0 0,0 0 0,0 0-1,0 0 1,0 0 0,-1 0 0,1 0 0,0 0 0,0 0 0,0 0 0,0 0 0,0 0 0,0 0 0,-1 0-1,1 0 1,0 0 0,0 0 0,0 0 0,0 0 0,0 0 0,0 0 0,0-1 0,-1 1 0,1 0-1,0 0 1,0 0 0,0 0 0,0 0 0,0 0 0,0 0 0,0 0 0,0-1 0,0 1 0,0 0 0,0 0-1,0 0 1,0 0 0,-1 0 0,1 0 0,0-1 0,-7 12 736,7-11-947,-11 25 551,1 0 0,-8 29 0,-9 26 212,13-43-230,-15 64 0,5-14-121,23-85-603,-7 16 205,7-18-22,1 1 1,0-1-1,-1 0 0,1 0 0,0 1 1,-1-1-1,1 0 0,-1 0 0,1 0 1,0 0-1,-1 0 0,1 1 0,-1-1 1,1 0-1,-1 0 0,1 0 0,0 0 1,-1 0-1,1 0 0,-1 0 0,1-1 1,-1 1-1,1 0 0,0 0 1,-1 0-1,1 0 0,-1 0 0,1-1 1,0 1-1,-1 0 0,1-1 0,-12-6-1251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9:08:24.3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602 106 468,'0'-3'171,"0"-1"0,0 1 0,0-1-1,-1 0 1,1 1 0,-1 0 0,0-1 0,0 1 0,0-1-1,0 1 1,-1 0 0,1 0 0,-1 0 0,0 0 0,0 0-1,0 0 1,0 0 0,-1 1 0,1-1 0,-1 1 0,1-1-1,-1 1 1,0 0 0,0 0 0,0 0 0,0 1 0,0-1-1,0 1 1,-1-1 0,1 1 0,0 0 0,-1 1 0,1-1-1,-1 0 1,1 1 0,-1 0 0,-6 0 0,-6 0 18,0 1 0,1 1 0,-1 0 0,0 1 0,1 1 1,-1 1-1,-16 6 0,11-2-1,0 0 1,1 1-1,0 1 1,0 1-1,1 1 1,1 1-1,0 0 1,1 1-1,1 1 1,0 1-1,1 0 1,1 1 0,0 0-1,2 1 1,-13 25-1,11-13 59,0 2 1,2 0-1,2 0 0,1 1 0,1 0 1,2 0-1,-2 37 0,5-37-89,1-1-1,2 1 0,2 0 1,7 47-1,-7-67-126,1-1 0,0 0 0,2-1 0,-1 1 0,1 0 0,1-1 0,0 0 0,1-1 0,0 1 0,1-1 0,0-1 0,1 1 0,0-2 0,11 10 0,-9-8-16,1-1-1,1-1 0,-1 0 1,1-1-1,1 0 0,0-1 1,0 0-1,0-1 0,1-1 1,0-1-1,22 5 0,-18-6-7,-2 0 0,-1 0-1,1-1 1,0-1-1,0 0 1,0-1-1,27-4 1,-11-4 5,1 0 1,-1-3-1,61-27 0,-61 21-18,0-1-1,-2-2 0,0-2 0,31-27 0,-32 19-1,-1-1 0,-1-2 0,-2 0-1,-2-2 1,37-68 0,-45 77 8,-2-1 1,0-1-1,-2-1 1,-2 1-1,13-52 1,-21 52 82,0 0 0,-2 0-1,-5-42 1,4 62-58,0-4-2,-1 1 0,0 0 0,-1 0 0,0 0 0,-1 1 1,0-1-1,-1 1 0,0 0 0,-1 0 0,0 0 0,0 1 0,-15-17 1,9 14-3,0 0 0,-1 1 1,0 1-1,-1 0 1,0 0-1,0 1 1,-31-13-1,33 18-54,0-1 0,1 1-1,-2 1 1,1 0 0,0 1-1,-21-1 1,-18 5-2218,-6 4-4622,51-5 5900,-17 1-934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9:08:25.3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104 193 320,'25'-69'6691,"-16"57"-6283,1 0-1,0 0 0,0 1 0,1 0 1,1 1-1,-1 0 0,15-8 1,-21 14-348,0 1 1,0 0 0,0 0 0,0 1 0,0 0 0,0-1-1,1 2 1,-1-1 0,1 1 0,0-1 0,-1 1-1,1 1 1,0-1 0,-1 1 0,1 0 0,0 1 0,-1-1-1,1 1 1,0 0 0,-1 1 0,1-1 0,5 3-1,-9-2-45,1 0 1,-1 0-1,1 0 0,-1 1 0,0-1 0,0 0 0,0 1 0,0 0 0,0-1 0,-1 1 0,1 0 0,-1 0 0,0 0 1,0 0-1,0 0 0,0 0 0,0 0 0,-1 1 0,1-1 0,-1 0 0,0 0 0,0 0 0,-1 5 0,1 4 13,-1 0-1,-1 0 1,0-1-1,-1 1 1,-4 12-1,2-12-12,-1 0 0,-1 0 0,0-1 0,-1 0 0,0 0 1,0 0-1,-1-1 0,-15 12 0,4-4 2,0-1 1,-2-1-1,-30 18 0,4-5 12,28-17-9,0 0 0,0 0 0,-39 13-1,58-25-18,1 0-1,-1 0 1,1 0-1,-1 0 0,1 1 1,0-1-1,-1 0 0,1 0 1,-1 0-1,1 0 0,0 0 1,-1 1-1,1-1 0,-1 0 1,1 0-1,0 1 0,-1-1 1,1 0-1,0 0 0,-1 1 1,1-1-1,0 0 0,0 1 1,-1-1-1,1 1 0,0-1 1,0 0-1,0 1 0,-1-1 1,1 1-1,0-1 0,0 0 1,0 1-1,0 0 0,11 10 78,22 3 125,2-6-40,-1-2 0,49 4 0,15 2-421,-69-7-1452,-22-6-4850,-7 1 4886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9:08:28.2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915 203 292,'0'-6'352,"0"0"-1,-1 0 1,0 0 0,0 1-1,0-1 1,-1 0 0,1 0-1,-2 1 1,1-1 0,0 1-1,-1 0 1,0 0 0,0 0-1,-1 0 1,-3-4 0,0 1-73,-1 1 1,1 1 0,-1 0-1,0 0 1,-1 0-1,1 1 1,-1 1 0,-11-5-1,-14-3 184,0 2 1,0 1-1,-66-8 0,98 17-418,-15-3 93,0 2-1,0 0 1,0 1-1,0 0 1,0 1-1,0 2 1,1-1 0,-1 2-1,1 0 1,-1 1-1,1 1 1,1 0 0,-1 1-1,1 1 1,0 0-1,1 1 1,0 1 0,-14 12-1,4-3 72,1 1 0,2 2 0,0 0 0,1 1 0,1 1 0,-20 33 0,15-16 125,-26 63-1,43-87-251,1 1-1,0-1 1,2 1-1,0 1 1,1-1-1,-1 33 0,4-29-16,1 1 0,0-1 0,2 0 0,0 0 0,2-1-1,0 1 1,2-1 0,0 0 0,1 0 0,1-1 0,1 0-1,22 33 1,1-11 13,0-1 0,66 59 0,-70-73-53,51 34-1,-69-53-15,1-2 0,-1 1 0,1-2 0,0 1-1,0-2 1,1 0 0,-1 0 0,23 3 0,2-3 0,0-1 1,0-2-1,1-1 0,-1-2 1,0-2-1,-1-1 0,61-17 1,-75 13-8,-2-2 0,1 0 0,-1-2 0,-1 0 1,0-1-1,-1-1 0,20-21 0,-23 22 7,14-14-19,-2-2 0,-2-1 0,27-42 0,-38 50-4,-1-1-1,-1-1 0,10-29 0,-3 6 16,-11 22-6,-1 0 0,-2 0 1,0-1-1,-2 0 0,-1 1 0,-1-36 0,-2 39 2,-1 1-1,-1-1 1,-1 1-1,-1 0 1,-13-34 0,6 22-7,6 17-1,0 0-1,-1 1 1,-16-27-1,19 37 11,0 1 0,0-1 0,-1 1 0,1 0 0,-1 0 0,0 0 0,-7-4 0,-4-3-1,-1 1-1,0 1 1,-1 1 0,0 0-1,0 1 1,-1 1-1,0 1 1,0 1 0,-22-4-1,-69-6-12,109 15 5,-48 4 15,-17 8 25,64-12-6,2 0-33,0 0-5,0 0 0,0 0 3,0 0-5,-3 2-660,3 13-9627,0-12 8932,-1-2-155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30.6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14 528 0 0,'0'0'546'0'0,"-1"-1"-267"0"0,1 1 0 0 0,-1 0-1 0 0,1 0 1 0 0,0 0 0 0 0,-1 0 0 0 0,1 0 0 0 0,-1 0-1 0 0,1-1 1 0 0,0 1 0 0 0,-1 0 0 0 0,1 0 0 0 0,-1-1-1 0 0,1 1 1 0 0,0 0 0 0 0,0 0 0 0 0,-1-1 0 0 0,1 1-1 0 0,0 0 1 0 0,-1-1 0 0 0,1 1 0 0 0,0-1 0 0 0,0 1-1 0 0,0 0 1 0 0,-1-1 0 0 0,1 1 0 0 0,0-1-1 0 0,27-2-62 0 0,0 1 0 0 0,1 2-1 0 0,-1 1 1 0 0,39 5 0 0 0,21 1-32 0 0,253 4 430 0 0,-324-10 617 0 0,-7 0-2563 0 0,-4-1-4481 0 0,-5 0 4209 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33.8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256 223 68 0 0,'0'0'546'0'0,"0"0"-14"0"0,0 0-26 0 0,0 0-7 0 0,0 0-12 0 0,-5 1-35 0 0,-27 3 326 0 0,12 0-231 0 0,-1-1 0 0 0,1-1 1 0 0,0-1-1 0 0,0-1 0 0 0,-1-1 0 0 0,-27-4 1 0 0,45 4-485 0 0,1 1 1 0 0,-1-1 0 0 0,1 0 0 0 0,-1 0-1 0 0,1 0 1 0 0,0 0 0 0 0,-1 0-1 0 0,1 0 1 0 0,0-1 0 0 0,0 1-1 0 0,0-1 1 0 0,0 1 0 0 0,0-1 0 0 0,0 0-1 0 0,1 0 1 0 0,-1 0 0 0 0,1 0-1 0 0,-1 0 1 0 0,1 0 0 0 0,0-1 0 0 0,-1 1-1 0 0,1 0 1 0 0,-1-4 0 0 0,2 2-20 0 0,-1 0-1 0 0,1-1 1 0 0,0 1 0 0 0,0 0 0 0 0,0 0 0 0 0,0-1 0 0 0,1 1 0 0 0,0 0 0 0 0,0 0 0 0 0,0 0 0 0 0,0 0 0 0 0,1 0-1 0 0,1-5 1 0 0,1 2-9 0 0,-1 0-1 0 0,1 0 1 0 0,0 1-1 0 0,1-1 0 0 0,-1 1 1 0 0,1 0-1 0 0,0 0 1 0 0,1 0-1 0 0,0 1 0 0 0,0-1 1 0 0,0 2-1 0 0,0-1 1 0 0,1 1-1 0 0,0 0 1 0 0,9-5-1 0 0,-11 8-13 0 0,-1 0 0 0 0,1 0 0 0 0,0 0 1 0 0,0 0-1 0 0,0 1 0 0 0,0 0 0 0 0,0 0 0 0 0,0 0 0 0 0,-1 1 1 0 0,1-1-1 0 0,0 1 0 0 0,0 0 0 0 0,0 1 0 0 0,-1-1 0 0 0,1 1 1 0 0,-1 0-1 0 0,1 0 0 0 0,-1 0 0 0 0,5 4 0 0 0,-3-1 7 0 0,-1-1 0 0 0,1 2 0 0 0,-1-1 0 0 0,-1 0 0 0 0,1 1-1 0 0,-1 0 1 0 0,0 0 0 0 0,0 0 0 0 0,-1 1 0 0 0,1-1 0 0 0,-2 1 0 0 0,4 8-1 0 0,5 15 39 0 0,-1 1-1 0 0,-2 1 1 0 0,-1-1 0 0 0,-1 1-1 0 0,-2 0 1 0 0,-1 1-1 0 0,-2-1 1 0 0,-4 51-1 0 0,-18 78 152 0 0,17-141-53 0 0,5-29 131 0 0,8-36-73 0 0,-1 22-200 0 0,1 1 0 0 0,1 0 1 0 0,1 1-1 0 0,1 0 0 0 0,1 1 0 0 0,0 0 1 0 0,2 1-1 0 0,0 0 0 0 0,24-22 1 0 0,-36 39-22 0 0,0 0 0 0 0,0 0 1 0 0,1 0-1 0 0,-1 0 0 0 0,0 1 1 0 0,1-1-1 0 0,-1 1 1 0 0,1 0-1 0 0,-1 0 0 0 0,1 0 1 0 0,-1 0-1 0 0,1 1 1 0 0,-1 0-1 0 0,1 0 0 0 0,0 0 1 0 0,-1 0-1 0 0,1 0 1 0 0,0 0-1 0 0,-1 1 0 0 0,1 0 1 0 0,-1 0-1 0 0,1 0 1 0 0,-1 0-1 0 0,1 1 0 0 0,-1-1 1 0 0,0 1-1 0 0,0 0 1 0 0,0 0-1 0 0,0 0 0 0 0,0 0 1 0 0,4 4-1 0 0,-1-1 1 0 0,1 1 1 0 0,-1 0-1 0 0,-1 0 0 0 0,1 0 0 0 0,-1 1 0 0 0,0 0 1 0 0,-1 0-1 0 0,1 0 0 0 0,-1 1 0 0 0,-1 0 0 0 0,1-1 1 0 0,2 13-1 0 0,1 7 25 0 0,-4-17-14 0 0,0 0-1 0 0,-1 1 1 0 0,0-1-1 0 0,0 13 1 0 0,-2-22 4 0 0,0-1-4 0 0,0 0 0 0 0,0 0-7 0 0,0 0-4 0 0,-4-33-10 0 0,5 18-1 0 0,2 0 1 0 0,0 1 0 0 0,0 0 0 0 0,1-1 0 0 0,1 1 0 0 0,1 0 0 0 0,0 1-1 0 0,9-16 1 0 0,-10 20 2 0 0,1-1-1 0 0,1 1 0 0 0,-1 1 0 0 0,1-1 0 0 0,1 1 0 0 0,-1 0 0 0 0,2 1 1 0 0,-1-1-1 0 0,1 2 0 0 0,0-1 0 0 0,18-9 0 0 0,-25 15 5 0 0,-1 1-1 0 0,1-1 1 0 0,0 0 0 0 0,-1 1-1 0 0,1-1 1 0 0,0 1-1 0 0,0 0 1 0 0,-1 0-1 0 0,1 0 1 0 0,0-1 0 0 0,0 2-1 0 0,-1-1 1 0 0,1 0-1 0 0,0 0 1 0 0,0 0 0 0 0,-1 1-1 0 0,1-1 1 0 0,0 1-1 0 0,-1 0 1 0 0,1-1 0 0 0,0 1-1 0 0,2 2 1 0 0,-1-1 1 0 0,0 1 0 0 0,0 0 0 0 0,0 0 0 0 0,0 0 0 0 0,-1 0 0 0 0,0 0 0 0 0,1 1 0 0 0,-1-1 0 0 0,3 7 0 0 0,2 9-11 0 0,0 0 0 0 0,-1 0 0 0 0,4 25 0 0 0,-8-34-15 0 0,-2-8 25 0 0,1-1 1 0 0,-1 1-1 0 0,0-1 1 0 0,0 1-1 0 0,1-1 1 0 0,-1 1-1 0 0,1-1 1 0 0,0 1-1 0 0,-1-1 1 0 0,1 0-1 0 0,0 1 1 0 0,0-1-1 0 0,0 0 1 0 0,0 0-1 0 0,0 1 1 0 0,0-1-1 0 0,0 0 1 0 0,0 0-1 0 0,0 0 1 0 0,1 0-1 0 0,-1-1 1 0 0,0 1-1 0 0,1 0 1 0 0,-1 0 0 0 0,1-1-1 0 0,-1 1 1 0 0,0-1-1 0 0,3 1 1 0 0,-1-1 0 0 0,1 0 1 0 0,-1 0-1 0 0,1-1 1 0 0,-1 1 0 0 0,1-1-1 0 0,-1 0 1 0 0,0 0 0 0 0,0 0-1 0 0,1-1 1 0 0,-1 1 0 0 0,0-1-1 0 0,4-2 1 0 0,5-5 5 0 0,1 0-1 0 0,-1-1 1 0 0,0 0 0 0 0,-1-1 0 0 0,10-11 0 0 0,0-6 123 0 0,0 0 0 0 0,-2-2 1 0 0,-1 0-1 0 0,-1-1 0 0 0,-2-1 0 0 0,-1 0 0 0 0,-1-1 1 0 0,14-61-1 0 0,-16 51 452 0 0,-11 42-510 0 0,0 1-22 0 0,0 0 7 0 0,0 0 13 0 0,-2 4 4 0 0,-120 395 506 0 0,104-324-522 0 0,4 0-1 0 0,3 1 1 0 0,-2 115-1 0 0,12-184-99 0 0,1 1-1 0 0,0 0 1 0 0,0 0-1 0 0,1-1 1 0 0,0 1-1 0 0,0 0 0 0 0,1-1 1 0 0,0 1-1 0 0,0-1 1 0 0,1 0-1 0 0,0 0 0 0 0,0 0 1 0 0,1 0-1 0 0,5 7 1 0 0,-9-13 21 0 0,0-1 0 0 0,1 0 0 0 0,-1 1 0 0 0,0-1 0 0 0,1 0 0 0 0,-1 1 0 0 0,0-1 0 0 0,1 0 0 0 0,-1 1 0 0 0,1-1 0 0 0,-1 0 0 0 0,1 0 0 0 0,-1 1 0 0 0,0-1 0 0 0,1 0 0 0 0,-1 0 0 0 0,1 0 0 0 0,-1 0 1 0 0,1 0-1 0 0,-1 0 0 0 0,1 0 0 0 0,-1 0 0 0 0,1 0 0 0 0,-1 0 0 0 0,1 0 0 0 0,-1 0 0 0 0,1 0 0 0 0,-1 0 0 0 0,1 0 0 0 0,-1 0 0 0 0,1 0 0 0 0,-1-1 0 0 0,1 1 0 0 0,12-17-430 0 0,1-28-169 0 0,-13 43 555 0 0,14-79-464 0 0,-3-2 0 0 0,-4 0 1 0 0,-4-133-1 0 0,-4 216 530 0 0,0 0 1 0 0,0-1-1 0 0,0 1 1 0 0,1-1-1 0 0,-1 1 0 0 0,0 0 1 0 0,0-1-1 0 0,0 1 1 0 0,0 0-1 0 0,0-1 0 0 0,0 1 1 0 0,0-1-1 0 0,1 1 0 0 0,-1 0 1 0 0,0-1-1 0 0,0 1 1 0 0,1 0-1 0 0,-1 0 0 0 0,0-1 1 0 0,0 1-1 0 0,1 0 1 0 0,-1-1-1 0 0,0 1 0 0 0,1 0 1 0 0,-1 0-1 0 0,0 0 1 0 0,1-1-1 0 0,-1 1 0 0 0,0 0 1 0 0,1 0-1 0 0,-1 0 1 0 0,1 0-1 0 0,-1 0 0 0 0,0 0 1 0 0,1 0-1 0 0,0 0 0 0 0,20 3-12 0 0,22 16 15 0 0,-41-18 1 0 0,9 5-2 0 0,0-1 1 0 0,0-1-1 0 0,1 1 1 0 0,-1-2-1 0 0,1 0 1 0 0,0 0 0 0 0,0-1-1 0 0,0 0 1 0 0,14-1-1 0 0,-20-1 6 0 0,-1 0-1 0 0,0-1 1 0 0,0 0 0 0 0,1 0-1 0 0,-1 0 1 0 0,0-1-1 0 0,0 1 1 0 0,0-1 0 0 0,0-1-1 0 0,0 1 1 0 0,-1-1-1 0 0,1 1 1 0 0,-1-1 0 0 0,1-1-1 0 0,-1 1 1 0 0,0-1-1 0 0,0 1 1 0 0,-1-1 0 0 0,1 0-1 0 0,-1 0 1 0 0,0-1-1 0 0,0 1 1 0 0,3-6 0 0 0,9-23 218 0 0,0-1 0 0 0,18-66 0 0 0,-25 70 145 0 0,2 1-1 0 0,0 0 1 0 0,2 0 0 0 0,27-46-1 0 0,-25 59 447 0 0,-14 43-542 0 0,-5 9-204 0 0,-1-1 1 0 0,-2 0 0 0 0,-1-1 0 0 0,-17 39-1 0 0,-14 57 39 0 0,37-118-100 0 0,1 0 1 0 0,1-1 0 0 0,0 1-1 0 0,0 0 1 0 0,1 0 0 0 0,1 0-1 0 0,0 0 1 0 0,0 0 0 0 0,2 0-1 0 0,-1-1 1 0 0,5 13 0 0 0,-5-20-13 0 0,-1 0 1 0 0,1 0 0 0 0,0-1 0 0 0,0 1-1 0 0,0-1 1 0 0,1 1 0 0 0,-1-1 0 0 0,1 0-1 0 0,-1 0 1 0 0,1 0 0 0 0,0 0-1 0 0,1-1 1 0 0,-1 1 0 0 0,0-1 0 0 0,1 0-1 0 0,-1 0 1 0 0,1 0 0 0 0,0 0 0 0 0,-1 0-1 0 0,1-1 1 0 0,0 0 0 0 0,0 0-1 0 0,0 0 1 0 0,0 0 0 0 0,0-1 0 0 0,0 1-1 0 0,0-1 1 0 0,0 0 0 0 0,1 0 0 0 0,-1-1-1 0 0,0 1 1 0 0,0-1 0 0 0,0 0 0 0 0,0 0-1 0 0,0 0 1 0 0,5-3 0 0 0,13-4-71 0 0,0 0-1 0 0,0-2 1 0 0,-1-1 0 0 0,0-1 0 0 0,-1 0 0 0 0,0-1 0 0 0,34-32 0 0 0,-39 32 18 0 0,-2 0 0 0 0,0-1 1 0 0,-1-1-1 0 0,0 0 1 0 0,-1 0-1 0 0,0-1 1 0 0,-2-1-1 0 0,0 1 0 0 0,-1-2 1 0 0,9-26-1 0 0,-16 41 48 0 0,0 1 0 0 0,0 0 0 0 0,0-1 0 0 0,0 1 0 0 0,-1-1 0 0 0,1 1-1 0 0,-1-1 1 0 0,0 1 0 0 0,0-1 0 0 0,0 1 0 0 0,0-1 0 0 0,0 1 0 0 0,0-1 0 0 0,-1 1-1 0 0,1 0 1 0 0,-1-1 0 0 0,0 1 0 0 0,0-1 0 0 0,0 1 0 0 0,0 0 0 0 0,0 0 0 0 0,0-1 0 0 0,-1 1-1 0 0,1 0 1 0 0,-1 0 0 0 0,1 0 0 0 0,-1 1 0 0 0,0-1 0 0 0,0 0 0 0 0,1 0 0 0 0,-5-2-1 0 0,1 2 1 0 0,0 1 0 0 0,-1-1 0 0 0,1 1 0 0 0,0 0 0 0 0,0 0 0 0 0,-1 0 0 0 0,1 1 0 0 0,0 0 0 0 0,-1 0 0 0 0,1 0 0 0 0,0 1-1 0 0,0 0 1 0 0,-1 0 0 0 0,-4 2 0 0 0,-2 0 0 0 0,1 1 0 0 0,0 1 0 0 0,0 0 0 0 0,1 0 0 0 0,-1 1 0 0 0,1 1 0 0 0,0 0 0 0 0,1 0 0 0 0,-12 12 0 0 0,17-17 3 0 0,1 1 0 0 0,0 0 0 0 0,0 0 0 0 0,1 0 0 0 0,-1 0 0 0 0,0 1 0 0 0,1-1 0 0 0,0 1 0 0 0,0 0 0 0 0,0-1 0 0 0,1 1 0 0 0,-1 0 0 0 0,1 0 1 0 0,0 0-1 0 0,0 0 0 0 0,0 0 0 0 0,0 1 0 0 0,1-1 0 0 0,-1 0 0 0 0,1 0 0 0 0,0 0 0 0 0,1 1 0 0 0,-1-1 0 0 0,1 0 0 0 0,0 0 0 0 0,0 0 0 0 0,0 0 0 0 0,0 0 1 0 0,3 5-1 0 0,-2-7-8 0 0,0 1 0 0 0,0-1 0 0 0,0 0 1 0 0,0 0-1 0 0,1 0 0 0 0,-1 0 0 0 0,1 0 1 0 0,-1 0-1 0 0,1 0 0 0 0,0-1 0 0 0,0 1 1 0 0,-1-1-1 0 0,1 0 0 0 0,0 0 0 0 0,0 0 1 0 0,0 0-1 0 0,0-1 0 0 0,1 1 0 0 0,-1-1 1 0 0,0 0-1 0 0,0 0 0 0 0,4 0 0 0 0,11-1-84 0 0,-1 0-1 0 0,31-7 1 0 0,-24 4 20 0 0,32-8-129 0 0,-55 12 183 0 0,16 26-72 0 0,-15-12 79 0 0,1 0 0 0 0,0 0 0 0 0,0 0 0 0 0,9 21 0 0 0,-10-31 12 0 0,-1-1 0 0 0,1 1 0 0 0,0 0 0 0 0,0-1 0 0 0,0 1 0 0 0,1-1 0 0 0,-1 0 0 0 0,1 0 1 0 0,-1 0-1 0 0,1 0 0 0 0,0 0 0 0 0,1 0 0 0 0,-1-1 0 0 0,0 0 0 0 0,1 1 0 0 0,-1-1 0 0 0,1-1 0 0 0,0 1 0 0 0,-1 0 0 0 0,9 1 0 0 0,-8-3 2 0 0,-1 0 1 0 0,1-1-1 0 0,0 1 0 0 0,0-1 0 0 0,-1 0 0 0 0,1 0 1 0 0,0 0-1 0 0,-1-1 0 0 0,0 1 0 0 0,1-1 0 0 0,-1 0 1 0 0,0 0-1 0 0,0 0 0 0 0,0 0 0 0 0,0-1 0 0 0,0 1 1 0 0,0-1-1 0 0,0 0 0 0 0,3-5 0 0 0,3-3-1 0 0,0 0-1 0 0,-1 0 1 0 0,0-1 0 0 0,7-15-1 0 0,130-333 878 0 0,-141 352-787 0 0,1-5 106 0 0,0 0 0 0 0,-1 0 0 0 0,-1 0 0 0 0,3-17 0 0 0,-6 29-123 0 0,0 1-5 0 0,0 0-8 0 0,-19 23 48 0 0,-5 9-68 0 0,1 2 0 0 0,2 0 0 0 0,1 1 0 0 0,1 0-1 0 0,2 2 1 0 0,2 0 0 0 0,2 1 0 0 0,1 1 0 0 0,1 0 0 0 0,-4 42-1 0 0,14-78-40 0 0,1 1 0 0 0,-1-1 0 0 0,1 0 0 0 0,0 0-1 0 0,0 0 1 0 0,0 0 0 0 0,1 0 0 0 0,-1 1 0 0 0,1-1 0 0 0,0 0-1 0 0,0 0 1 0 0,0 0 0 0 0,2 5 0 0 0,-2-7-1 0 0,0 0 1 0 0,0 1 0 0 0,0-1-1 0 0,1 0 1 0 0,-1 0-1 0 0,0 0 1 0 0,0 0-1 0 0,1 0 1 0 0,-1 0 0 0 0,1 0-1 0 0,-1 0 1 0 0,1 0-1 0 0,-1-1 1 0 0,1 1-1 0 0,-1-1 1 0 0,1 1 0 0 0,0-1-1 0 0,3 1 1 0 0,0-1-7 0 0,1 0 1 0 0,0-1-1 0 0,0 1 0 0 0,-1-1 1 0 0,1-1-1 0 0,-1 1 1 0 0,1-1-1 0 0,-1 0 0 0 0,0 0 1 0 0,1 0-1 0 0,-1-1 1 0 0,0 0-1 0 0,6-4 0 0 0,16-15-55 0 0,0-1-1 0 0,-2-1 1 0 0,42-50-1 0 0,-7 7-8 0 0,-60 67 73 0 0,0 0 0 0 0,0 1-1 0 0,0-1 1 0 0,0 0 0 0 0,0 0 0 0 0,0 0-1 0 0,0 0 1 0 0,0 1 0 0 0,0-1-1 0 0,0 0 1 0 0,0 0 0 0 0,0 0-1 0 0,0 0 1 0 0,0 1 0 0 0,0-1 0 0 0,0 0-1 0 0,0 0 1 0 0,0 0 0 0 0,0 0-1 0 0,1 0 1 0 0,-1 1 0 0 0,0-1 0 0 0,0 0-1 0 0,0 0 1 0 0,0 0 0 0 0,0 0-1 0 0,0 0 1 0 0,1 0 0 0 0,-1 0-1 0 0,0 0 1 0 0,0 1 0 0 0,0-1 0 0 0,0 0-1 0 0,1 0 1 0 0,-1 0 0 0 0,0 0-1 0 0,0 0 1 0 0,0 0 0 0 0,0 0 0 0 0,1 0-1 0 0,-1 0 1 0 0,0 0 0 0 0,0 0-1 0 0,0 0 1 0 0,0 0 0 0 0,1 0-1 0 0,-1 0 1 0 0,0 0 0 0 0,0 0 0 0 0,0 0-1 0 0,0-1 1 0 0,1 1 0 0 0,-1 0-1 0 0,0 0 1 0 0,0 0 0 0 0,-7 32-27 0 0,-17 39 14 0 0,15-50 14 0 0,2 0 0 0 0,0 1 1 0 0,1 0-1 0 0,1 0 1 0 0,2 0-1 0 0,-3 32 0 0 0,6-53 0 0 0,0 1 0 0 0,0 0 0 0 0,0 0-1 0 0,0 0 1 0 0,0 0 0 0 0,0 0-1 0 0,1 0 1 0 0,-1-1 0 0 0,1 1 0 0 0,-1 0-1 0 0,1 0 1 0 0,0 0 0 0 0,-1-1 0 0 0,1 1-1 0 0,0 0 1 0 0,0-1 0 0 0,0 1 0 0 0,1-1-1 0 0,-1 1 1 0 0,0-1 0 0 0,0 0 0 0 0,1 1-1 0 0,-1-1 1 0 0,1 0 0 0 0,2 2 0 0 0,-1-2-2 0 0,0 0 1 0 0,0-1-1 0 0,0 1 1 0 0,1-1-1 0 0,-1 1 1 0 0,0-1-1 0 0,0 0 1 0 0,1 0-1 0 0,-1-1 1 0 0,0 1-1 0 0,0-1 1 0 0,0 1 0 0 0,5-3-1 0 0,7-2-17 0 0,-1 0-1 0 0,0-1 1 0 0,0-1 0 0 0,-1-1-1 0 0,14-9 1 0 0,24-25-55 0 0,18-13-38 0 0,-68 54 85 0 0,-1 1 8 0 0,0 10 16 0 0,-2 0-1 0 0,0-1 1 0 0,0 0-1 0 0,0 1 1 0 0,-1-1 0 0 0,-1 0-1 0 0,-4 10 1 0 0,4-11 4 0 0,0 0 0 0 0,1 0 0 0 0,0 1 0 0 0,0 0 0 0 0,1-1 0 0 0,0 1 0 0 0,1 0 0 0 0,0 0 0 0 0,0 12 0 0 0,0-19-1 0 0,1 0 0 0 0,0 0 0 0 0,1 0 0 0 0,-1 0 0 0 0,0 0 0 0 0,1 0 0 0 0,-1 0 0 0 0,1 0 0 0 0,-1 0 0 0 0,1 0 0 0 0,0 0 1 0 0,0 0-1 0 0,0 0 0 0 0,0 0 0 0 0,0-1 0 0 0,0 1 0 0 0,1 0 0 0 0,-1-1 0 0 0,1 1 0 0 0,-1-1 0 0 0,1 1 0 0 0,-1-1 0 0 0,1 0 1 0 0,0 0-1 0 0,-1 0 0 0 0,1 0 0 0 0,0 0 0 0 0,0 0 0 0 0,0 0 0 0 0,0-1 0 0 0,0 1 0 0 0,0-1 0 0 0,0 1 0 0 0,0-1 0 0 0,0 0 0 0 0,0 0 1 0 0,0 0-1 0 0,0 0 0 0 0,0 0 0 0 0,1 0 0 0 0,-1 0 0 0 0,0-1 0 0 0,3 0 0 0 0,2-1-8 0 0,0 0-1 0 0,-1-1 1 0 0,1 1 0 0 0,-1-1-1 0 0,1-1 1 0 0,-1 1 0 0 0,0-1-1 0 0,0 0 1 0 0,-1 0 0 0 0,1-1-1 0 0,8-10 1 0 0,-2 1-24 0 0,-2-1 0 0 0,0 0 1 0 0,-1-1-1 0 0,0 0 0 0 0,-1 0 1 0 0,11-35-1 0 0,-16 41 28 0 0,0-1 0 0 0,-1 1 0 0 0,0-1 0 0 0,-1 0 0 0 0,0 0 0 0 0,-1 1 0 0 0,0-1 0 0 0,0 0 0 0 0,-1 0 0 0 0,-1 0 0 0 0,0 0 0 0 0,0 1 1 0 0,-5-11-1 0 0,6 17 5 0 0,0 1 1 0 0,-1 0 0 0 0,0 0 0 0 0,1-1 0 0 0,-1 1 0 0 0,0 1 0 0 0,-1-1 0 0 0,1 0 0 0 0,0 0 0 0 0,-1 1 0 0 0,0-1-1 0 0,1 1 1 0 0,-1 0 0 0 0,0 0 0 0 0,0 0 0 0 0,0 0 0 0 0,-1 1 0 0 0,1-1 0 0 0,0 1 0 0 0,0 0 0 0 0,-1 0 0 0 0,1 0-1 0 0,-1 0 1 0 0,1 0 0 0 0,-1 1 0 0 0,0 0 0 0 0,1 0 0 0 0,-1 0 0 0 0,1 0 0 0 0,-1 0 0 0 0,1 1 0 0 0,-5 0-1 0 0,2 1 2 0 0,0-1-1 0 0,0 1 0 0 0,0 0 0 0 0,1 0 0 0 0,-1 1 1 0 0,1 0-1 0 0,-1 0 0 0 0,1 0 0 0 0,0 0 0 0 0,0 1 1 0 0,0 0-1 0 0,1 0 0 0 0,0 1 0 0 0,-1-1 0 0 0,2 1 1 0 0,-1 0-1 0 0,0 0 0 0 0,-3 7 0 0 0,5-9 0 0 0,1 0-1 0 0,0-1 0 0 0,0 1 0 0 0,0 0 1 0 0,0 0-1 0 0,0 0 0 0 0,1 0 0 0 0,-1 0 1 0 0,1 0-1 0 0,0 0 0 0 0,0 0 0 0 0,0 0 1 0 0,0 0-1 0 0,0 0 0 0 0,1 0 0 0 0,-1 0 1 0 0,1 0-1 0 0,0-1 0 0 0,0 1 0 0 0,0 0 1 0 0,0 0-1 0 0,1 0 0 0 0,-1-1 0 0 0,1 1 1 0 0,0-1-1 0 0,-1 1 0 0 0,5 3 0 0 0,-3-3 3 0 0,1 0 0 0 0,0 0 0 0 0,0 0 0 0 0,0 0-1 0 0,0-1 1 0 0,1 0 0 0 0,-1 0 0 0 0,1 0 0 0 0,0 0-1 0 0,-1 0 1 0 0,1-1 0 0 0,0 0 0 0 0,0 0 0 0 0,0-1-1 0 0,9 1 1 0 0,-12-1-4 0 0,1 0 0 0 0,0-1 0 0 0,0 1-1 0 0,-1 1 1 0 0,1-1 0 0 0,0 0 0 0 0,-1 1 0 0 0,1-1-1 0 0,0 1 1 0 0,-1 0 0 0 0,1 0 0 0 0,0 0 0 0 0,-1 0-1 0 0,0 0 1 0 0,1 0 0 0 0,-1 1 0 0 0,0-1 0 0 0,1 1-1 0 0,-1 0 1 0 0,0 0 0 0 0,0 0 0 0 0,-1 0 0 0 0,1 0-1 0 0,0 0 1 0 0,-1 0 0 0 0,1 0 0 0 0,-1 1 0 0 0,1-1-1 0 0,0 3 1 0 0,-1 2-1 0 0,0 0 0 0 0,0-1 1 0 0,0 1-1 0 0,-1 0 0 0 0,0 0 0 0 0,0 0 0 0 0,-1-1 0 0 0,0 1 0 0 0,0 0 0 0 0,-3 8 0 0 0,-3 11 19 0 0,-6 32 46 0 0,13-57-47 0 0,0-1-3 0 0,0 0-1 0 0,0 0-5 0 0,0 0 6 0 0,0 0 3 0 0,3-3-13 0 0,0 1 0 0 0,0 0 0 0 0,0-1 0 0 0,0 0-1 0 0,0 0 1 0 0,-1 0 0 0 0,0 0 0 0 0,0 0 0 0 0,3-6 0 0 0,5-4 2 0 0,8-6-8 0 0,1 1 0 0 0,1 1 1 0 0,0 0-1 0 0,2 2 0 0 0,39-23 1 0 0,-61 38 0 0 0,1 0 1 0 0,-1 0-1 0 0,0 0 1 0 0,0-1-1 0 0,1 1 1 0 0,-1 0-1 0 0,0 0 1 0 0,1 0-1 0 0,-1 0 1 0 0,0 0-1 0 0,0-1 1 0 0,1 1-1 0 0,-1 0 0 0 0,0 0 1 0 0,1 0-1 0 0,-1 0 1 0 0,0 0-1 0 0,1 0 1 0 0,-1 0-1 0 0,0 0 1 0 0,0 0-1 0 0,1 0 1 0 0,-1 0-1 0 0,0 0 1 0 0,1 1-1 0 0,-1-1 1 0 0,0 0-1 0 0,1 0 1 0 0,-1 0-1 0 0,0 0 1 0 0,0 0-1 0 0,1 1 1 0 0,-1-1-1 0 0,0 0 1 0 0,0 0-1 0 0,1 0 1 0 0,-1 1-1 0 0,0-1 1 0 0,0 0-1 0 0,0 0 1 0 0,1 1-1 0 0,2 17 5 0 0,-8 16 56 0 0,-7-5 57 0 0,-1 0 0 0 0,-27 42 0 0 0,21-38 24 0 0,-20 46 0 0 0,34-68-107 0 0,1 0-1 0 0,1 0 1 0 0,0 0 0 0 0,0 1-1 0 0,1-1 1 0 0,1 1-1 0 0,0-1 1 0 0,1 20 0 0 0,0-28-67 0 0,1 0 0 0 0,0 0 0 0 0,0 0 0 0 0,0 0 1 0 0,0 0-1 0 0,0 0 0 0 0,0 0 0 0 0,1 0 0 0 0,-1 0 0 0 0,1-1 0 0 0,0 1 1 0 0,0-1-1 0 0,0 1 0 0 0,0-1 0 0 0,1 0 0 0 0,-1 0 0 0 0,0 0 1 0 0,1 0-1 0 0,0 0 0 0 0,-1-1 0 0 0,1 1 0 0 0,0-1 0 0 0,0 1 1 0 0,0-1-1 0 0,0 0 0 0 0,0 0 0 0 0,0 0 0 0 0,0-1 0 0 0,4 1 1 0 0,10 2-1001 0 0,-1-1 1 0 0,1-1 0 0 0,0-1 0 0 0,16-1 0 0 0,21-4-1886 0 0,1-6 871 0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34.7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145 40 372 0 0,'-11'-3'755'0'0,"-1"0"-1"0"0,0 0 1 0 0,0 1 0 0 0,-1 1 0 0 0,-11 0-1 0 0,-27-4 1459 0 0,50 5-1959 0 0,-6-1-37 0 0,5 1 17 0 0,7-1 1217 0 0,311 1 481 0 0,90-6-689 0 0,-399 6-1213 0 0,10-2 46 0 0,0 1-1 0 0,0 0 1 0 0,26 3 0 0 0,-17-2 74 0 0,1 2-548 0 0,-26-1-12 0 0,-1-1-181 0 0,0 0-632 0 0,0 0-1705 0 0,-3-2 467 0 0,-14-10 729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35.1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1 472 0 0,'0'0'804'0'0,"0"0"-74"0"0,50 26 3061 0 0,-36-15-3336 0 0,-1 1 0 0 0,-1 1 0 0 0,0 0-1 0 0,0 1 1 0 0,-1 0 0 0 0,-1 1 0 0 0,10 18-1 0 0,-16-25-342 0 0,1 1 0 0 0,-1 0 0 0 0,-1 0 0 0 0,0 1 0 0 0,0-1 0 0 0,-1 0 0 0 0,0 1 0 0 0,-1 0-1 0 0,1-1 1 0 0,-2 1 0 0 0,0 0 0 0 0,0 0 0 0 0,-1-1 0 0 0,0 1 0 0 0,-2 10 0 0 0,-1-9 2 0 0,-1 0 1 0 0,1 0-1 0 0,-2 0 1 0 0,0 0-1 0 0,0-1 1 0 0,0 0-1 0 0,-2-1 1 0 0,1 1-1 0 0,-14 12 0 0 0,-34 26-770 0 0,0-10-4455 0 0,54-38 2907 0 0,1 0 653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36.0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336 324 700 0 0,'-25'3'816'0'0,"-16"1"990"0"0,-73-2 1 0 0,104-3-1552 0 0,0 0 0 0 0,0 0 0 0 0,0 0 0 0 0,1-1 0 0 0,-1-1 0 0 0,1 0 0 0 0,-1 0 0 0 0,1-1 0 0 0,0 0 0 0 0,0 0 0 0 0,0-1 0 0 0,1-1 0 0 0,-9-5 0 0 0,16 9-204 0 0,-1 1 1 0 0,1 0-1 0 0,0 0 1 0 0,0 0-1 0 0,0-1 1 0 0,-1 1-1 0 0,1 0 1 0 0,0-1-1 0 0,1 1 1 0 0,-1-1-1 0 0,0 1 1 0 0,0-1-1 0 0,1 0 1 0 0,-1 1-1 0 0,1-1 1 0 0,-1 0-1 0 0,1 1 1 0 0,0-1-1 0 0,-1 0 1 0 0,1 0-1 0 0,0 1 1 0 0,0-1-1 0 0,0 0 1 0 0,1-1-1 0 0,0 0 8 0 0,0 0-1 0 0,0 0 0 0 0,1 0 0 0 0,-1 1 0 0 0,1-1 0 0 0,0 1 0 0 0,-1-1 0 0 0,1 1 0 0 0,0 0 0 0 0,0 0 0 0 0,1 0 0 0 0,3-4 1 0 0,5-1 127 0 0,-1 0 0 0 0,1 1 0 0 0,1 0 1 0 0,-1 1-1 0 0,20-6 0 0 0,-24 8-91 0 0,0 1 0 0 0,0 0-1 0 0,0 1 1 0 0,1 0 0 0 0,-1 0-1 0 0,1 0 1 0 0,-1 1 0 0 0,1 0 0 0 0,-1 1-1 0 0,1-1 1 0 0,-1 1 0 0 0,14 4-1 0 0,-15-2-25 0 0,1 0-1 0 0,-1 1 0 0 0,0 0 1 0 0,0 0-1 0 0,-1 0 0 0 0,1 0 1 0 0,-1 1-1 0 0,0 0 0 0 0,0 0 0 0 0,-1 0 1 0 0,1 1-1 0 0,-1 0 0 0 0,6 11 1 0 0,-1 0 0 0 0,-2 0 0 0 0,0 0 0 0 0,-1 1 1 0 0,-1-1-1 0 0,-1 1 0 0 0,0 1 0 0 0,-1-1 1 0 0,-1 1-1 0 0,-1-1 0 0 0,-1 1 0 0 0,0-1 0 0 0,-5 33 1 0 0,9 12 70 0 0,-2-54-117 0 0,-1 1 1 0 0,0-1-1 0 0,-1 1 1 0 0,0 0-1 0 0,0-1 0 0 0,-3 15 1 0 0,3-24-22 0 0,0 0 0 0 0,0-1 0 0 0,1 1 0 0 0,-1 0 0 0 0,0 0 0 0 0,0 0 0 0 0,1 0 0 0 0,-1-1 0 0 0,0 1 0 0 0,0 0 0 0 0,1 0 0 0 0,-1 0 0 0 0,0 0 0 0 0,0 0 0 0 0,1 0 0 0 0,-1 0 0 0 0,0 0 0 0 0,0 0 0 0 0,1 0 0 0 0,-1 0 0 0 0,0 0 0 0 0,1 0 0 0 0,-1 0 0 0 0,0 0 0 0 0,0 0 0 0 0,1 0 0 0 0,-1 0 0 0 0,0 0 0 0 0,1 0-1 0 0,-1 0 1 0 0,0 0 0 0 0,0 0 0 0 0,1 1 0 0 0,-1-1 0 0 0,0 0 0 0 0,0 0 0 0 0,0 0 0 0 0,1 0 0 0 0,-1 1 0 0 0,0-1 0 0 0,0 0 0 0 0,0 0 0 0 0,1 1 0 0 0,-1-1 0 0 0,0 0 0 0 0,0 0 0 0 0,0 1 0 0 0,0-1 0 0 0,0 0 0 0 0,0 0 0 0 0,0 1 0 0 0,0-1 0 0 0,1 0 0 0 0,-1 1 0 0 0,0-1 0 0 0,0 0 0 0 0,0 0 0 0 0,0 1 0 0 0,0-1 0 0 0,-1 0 0 0 0,1 1 0 0 0,0-1 0 0 0,19-14 38 0 0,-4-2-25 0 0,-1-1 0 0 0,15-23 0 0 0,-20 26 0 0 0,0 0-1 0 0,1 1 1 0 0,1 0 0 0 0,0 1 0 0 0,1 1 0 0 0,13-11 0 0 0,-17 17-7 0 0,-1 1 1 0 0,1-1 0 0 0,0 2-1 0 0,0-1 1 0 0,0 1-1 0 0,0 1 1 0 0,1-1 0 0 0,-1 2-1 0 0,1-1 1 0 0,-1 1 0 0 0,13 0-1 0 0,-19 0-6 0 0,1 1 1 0 0,0 0-1 0 0,-1 0 0 0 0,1 1 0 0 0,-1-1 0 0 0,1 0 1 0 0,-1 1-1 0 0,1 0 0 0 0,-1-1 0 0 0,1 1 0 0 0,-1 0 0 0 0,1 0 1 0 0,-1 1-1 0 0,0-1 0 0 0,0 0 0 0 0,1 1 0 0 0,-1 0 1 0 0,0-1-1 0 0,0 1 0 0 0,-1 0 0 0 0,1 0 0 0 0,0 0 1 0 0,-1 0-1 0 0,1 0 0 0 0,-1 0 0 0 0,1 0 0 0 0,-1 1 0 0 0,0-1 1 0 0,0 1-1 0 0,0-1 0 0 0,0 1 0 0 0,-1-1 0 0 0,1 1 1 0 0,-1-1-1 0 0,1 1 0 0 0,-1-1 0 0 0,0 1 0 0 0,0 0 1 0 0,0-1-1 0 0,-1 1 0 0 0,1 2 0 0 0,-3 19-17 0 0,-1-1 1 0 0,-11 34-1 0 0,15-56 16 0 0,0-1-14 0 0,0 0-8 0 0,0 0 3 0 0,31-40-68 0 0,8-7-21 0 0,-29 32 77 0 0,2 1 0 0 0,-1 0 0 0 0,2 0 0 0 0,0 1 0 0 0,0 1 1 0 0,1 0-1 0 0,1 1 0 0 0,26-15 0 0 0,-39 25 26 0 0,0 0 0 0 0,-1 0 1 0 0,1 0-1 0 0,0 0 0 0 0,0 0 1 0 0,0 1-1 0 0,0-1 0 0 0,0 1 0 0 0,0-1 1 0 0,0 1-1 0 0,1 0 0 0 0,-1 0 1 0 0,0-1-1 0 0,0 2 0 0 0,0-1 1 0 0,0 0-1 0 0,0 0 0 0 0,0 1 0 0 0,0-1 1 0 0,0 1-1 0 0,0 0 0 0 0,0-1 1 0 0,0 1-1 0 0,0 0 0 0 0,0 0 1 0 0,0 0-1 0 0,0 1 0 0 0,-1-1 0 0 0,1 0 1 0 0,-1 1-1 0 0,1-1 0 0 0,-1 1 1 0 0,3 2-1 0 0,1 5-4 0 0,-1-1 1 0 0,0 1-1 0 0,-1 0 1 0 0,0 0-1 0 0,0 0 1 0 0,2 13-1 0 0,-4-14 0 0 0,1-1 0 0 0,0 1 0 0 0,0 0 0 0 0,1-1 0 0 0,4 9-1 0 0,-4-12-1 0 0,-1 0 0 0 0,1-1 0 0 0,0 1-1 0 0,0-1 1 0 0,0 0 0 0 0,0 0 0 0 0,1 0 0 0 0,-1 0-1 0 0,1 0 1 0 0,-1-1 0 0 0,1 0 0 0 0,0 0-1 0 0,0 0 1 0 0,0 0 0 0 0,1 0 0 0 0,-1-1 0 0 0,0 0-1 0 0,0 0 1 0 0,1 0 0 0 0,-1 0 0 0 0,9-1-1 0 0,-7 0 9 0 0,0-1 0 0 0,0 0 0 0 0,0-1 0 0 0,0 1 0 0 0,0-1 0 0 0,0-1 1 0 0,-1 1-1 0 0,1-1 0 0 0,-1 0 0 0 0,1 0 0 0 0,-1 0 0 0 0,0-1 0 0 0,0 0 0 0 0,-1 0 0 0 0,8-8 0 0 0,-1-2 25 0 0,0 0 1 0 0,-1-1-1 0 0,0 0 1 0 0,-1 0-1 0 0,-1-1 1 0 0,-1 0-1 0 0,0-1 1 0 0,-1 0 0 0 0,-1 0-1 0 0,0 0 1 0 0,2-22-1 0 0,-2 12 178 0 0,-3 0 1 0 0,0 0-1 0 0,-1 0 0 0 0,-2 0 0 0 0,-1 0 0 0 0,-8-46 1 0 0,7 62 129 0 0,1 0 0 0 0,-2 0 1 0 0,1 1-1 0 0,-2-1 1 0 0,1 1-1 0 0,-8-12 1 0 0,11 21-151 0 0,-1 3-142 0 0,0 1 1 0 0,0-1-1 0 0,0 1 0 0 0,0 0 1 0 0,0-1-1 0 0,0 1 0 0 0,1 0 1 0 0,-1 0-1 0 0,1 0 0 0 0,0 0 1 0 0,0 0-1 0 0,-1 6 0 0 0,0-5 11 0 0,-6 24 49 0 0,0 1 0 0 0,2-1 0 0 0,1 2 0 0 0,1-1 0 0 0,2 0 0 0 0,1 1 0 0 0,1-1 0 0 0,8 58 0 0 0,-5-66-415 0 0,1-1 0 0 0,0 0 0 0 0,2 0-1 0 0,0 0 1 0 0,1 0 0 0 0,2-1 0 0 0,0 0 0 0 0,0-1 0 0 0,2 0 0 0 0,0-1 0 0 0,1 0 0 0 0,1 0 0 0 0,22 21-1 0 0,-11-21-1544 0 0,-20-15 986 0 0,-1-1 0 0 0,1 1 0 0 0,0-1-1 0 0,0 0 1 0 0,-1 0 0 0 0,1 0 0 0 0,0-1-1 0 0,6 1 1 0 0,2-2-1308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36.4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 57 348 0 0,'-8'-12'932'0'0,"2"3"-80"0"0,2 0-96 0 0,2 2-72 0 0,4 2-76 0 0,6-1-60 0 0,4 3-128 0 0,8-1-55 0 0,6 2-73 0 0,13 4-136 0 0,5 0-96 0 0,3 3-176 0 0,5-1-232 0 0,-1-2-1505 0 0,3 3 613 0 0,-3 0 416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37.8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55 250 140 0 0,'1'-1'241'0'0,"0"0"1"0"0,0 1-1 0 0,-1-1 0 0 0,1 0 0 0 0,0 0 1 0 0,0 0-1 0 0,0 0 0 0 0,-1 0 1 0 0,1 1-1 0 0,0-1 0 0 0,-1 0 0 0 0,1-1 1 0 0,-1 1-1 0 0,1 0 0 0 0,-1 0 1 0 0,0 0-1 0 0,1 0 0 0 0,-1 0 0 0 0,0 0 1 0 0,0 0-1 0 0,0-1 0 0 0,0 1 0 0 0,0 0 1 0 0,0 0-1 0 0,0-2 0 0 0,0-1 341 0 0,0 4 80 0 0,0 0-50 0 0,0 0-38 0 0,0 0-9 0 0,-4 1-38 0 0,0 1-389 0 0,1 1 1 0 0,-1 0 0 0 0,0 0-1 0 0,1 0 1 0 0,0 0-1 0 0,-1 0 1 0 0,1 1 0 0 0,0-1-1 0 0,1 1 1 0 0,-1 0-1 0 0,1 0 1 0 0,0 0 0 0 0,0 0-1 0 0,0 0 1 0 0,0 0-1 0 0,1 1 1 0 0,-1-1-1 0 0,1 0 1 0 0,0 1 0 0 0,1-1-1 0 0,-1 1 1 0 0,1 0-1 0 0,0 5 1 0 0,0 17 271 0 0,0 0-1 0 0,9 49 1 0 0,-5-48-193 0 0,-1 30 87 0 0,-3-44-120 0 0,0 0-1 0 0,1-1 1 0 0,4 22-1 0 0,-15-76-168 0 0,2 0-1 0 0,2 0 0 0 0,1 0 0 0 0,2-1 0 0 0,3 1 0 0 0,0-1 0 0 0,3 0 1 0 0,9-48-1 0 0,-9 76 21 0 0,0 0-1 0 0,1 0 1 0 0,1 0 0 0 0,0 0 0 0 0,1 0-1 0 0,1 1 1 0 0,0 0 0 0 0,10-14 0 0 0,-14 23-26 0 0,1 0 0 0 0,-1 0 0 0 0,0 0 0 0 0,1 1 0 0 0,0-1 1 0 0,0 1-1 0 0,0 0 0 0 0,0 0 0 0 0,1 1 0 0 0,-1-1 0 0 0,1 1 0 0 0,0 0 0 0 0,-1 0 1 0 0,1 0-1 0 0,0 1 0 0 0,0 0 0 0 0,0 0 0 0 0,0 0 0 0 0,0 1 0 0 0,0-1 0 0 0,0 1 1 0 0,1 0-1 0 0,-1 1 0 0 0,0-1 0 0 0,0 1 0 0 0,8 2 0 0 0,-9-2-5 0 0,0 1 1 0 0,1-1-1 0 0,-1 1 0 0 0,0 0 0 0 0,0 0 0 0 0,1 0 1 0 0,-2 1-1 0 0,1-1 0 0 0,0 1 0 0 0,0 0 0 0 0,-1 0 1 0 0,0 0-1 0 0,0 1 0 0 0,0-1 0 0 0,0 1 0 0 0,0 0 1 0 0,0-1-1 0 0,-1 1 0 0 0,0 0 0 0 0,0 1 0 0 0,0-1 1 0 0,-1 0-1 0 0,1 1 0 0 0,-1-1 0 0 0,0 1 0 0 0,0-1 1 0 0,0 1-1 0 0,-1-1 0 0 0,0 7 0 0 0,1-2-4 0 0,-2 0-1 0 0,0 1 0 0 0,0-1 1 0 0,0 0-1 0 0,-1 0 0 0 0,0 0 1 0 0,-1 0-1 0 0,0-1 1 0 0,-1 1-1 0 0,0-1 0 0 0,0 1 1 0 0,0-1-1 0 0,-10 11 1 0 0,-23 23 10 0 0,27-32-16 0 0,0 1 0 0 0,1 0 0 0 0,0 0-1 0 0,0 1 1 0 0,-7 15 0 0 0,15-24 3 0 0,1-1 0 0 0,-1 1 0 0 0,1-1 0 0 0,0 1 0 0 0,-1-1 0 0 0,1 1 0 0 0,0-1 0 0 0,1 1 0 0 0,-1 0 0 0 0,0-1 0 0 0,1 1 0 0 0,0-1 0 0 0,-1 1 0 0 0,1-1 0 0 0,0 0 0 0 0,0 1 0 0 0,0-1 0 0 0,1 0 0 0 0,-1 0 0 0 0,0 0 0 0 0,1 1 0 0 0,0-2 0 0 0,-1 1 0 0 0,1 0 0 0 0,0 0 0 0 0,0 0 0 0 0,0-1 0 0 0,0 1 0 0 0,3 1 0 0 0,5 4-7 0 0,0 1-1 0 0,1-2 0 0 0,0 1 0 0 0,17 6 0 0 0,10 2-81 0 0,1-1-1 0 0,0-2 0 0 0,1-2 0 0 0,44 5 0 0 0,-71-14 50 0 0,-1-1 0 0 0,1-1 0 0 0,-1 0-1 0 0,0 0 1 0 0,1-1 0 0 0,-1-1 0 0 0,12-4-1 0 0,-21 6 31 0 0,0 0-1 0 0,0 0 1 0 0,0-1-1 0 0,0 1 1 0 0,0-1-1 0 0,0 1 1 0 0,-1-1-1 0 0,1 0 1 0 0,-1 0-1 0 0,1 0 1 0 0,-1-1-1 0 0,0 1 1 0 0,4-5 0 0 0,-5 5 7 0 0,0 0 0 0 0,-1 0 1 0 0,1 0-1 0 0,-1 0 1 0 0,0 0-1 0 0,1 0 1 0 0,-1 0-1 0 0,0 0 1 0 0,0 0-1 0 0,0 0 1 0 0,0 0-1 0 0,0 1 1 0 0,-1-1-1 0 0,1 0 1 0 0,-1 0-1 0 0,1 0 1 0 0,-1 0-1 0 0,0 0 0 0 0,1 0 1 0 0,-1 1-1 0 0,0-1 1 0 0,0 0-1 0 0,0 1 1 0 0,-1-1-1 0 0,0-1 1 0 0,-2-1 0 0 0,0 1 0 0 0,0-1-1 0 0,0 1 1 0 0,0 0 0 0 0,0 0 0 0 0,0 0 0 0 0,-1 1 0 0 0,0 0 0 0 0,1 0 0 0 0,-1 0 0 0 0,0 0 0 0 0,0 1-1 0 0,0 0 1 0 0,0 0 0 0 0,0 0 0 0 0,0 0 0 0 0,0 1 0 0 0,-1 0 0 0 0,1 0 0 0 0,0 0 0 0 0,-6 2-1 0 0,8-2-3 0 0,1 0-1 0 0,-1 0 0 0 0,0 1 0 0 0,1-1 0 0 0,-1 1 0 0 0,0 0 0 0 0,1-1 1 0 0,-1 1-1 0 0,1 0 0 0 0,-1 0 0 0 0,1 1 0 0 0,0-1 0 0 0,-1 1 0 0 0,1-1 1 0 0,0 1-1 0 0,0-1 0 0 0,0 1 0 0 0,0 0 0 0 0,0 0 0 0 0,1 0 0 0 0,-1 0 0 0 0,0 1 1 0 0,1-1-1 0 0,0 0 0 0 0,-1 1 0 0 0,1-1 0 0 0,0 1 0 0 0,0-1 0 0 0,1 1 1 0 0,-1-1-1 0 0,0 1 0 0 0,1 0 0 0 0,0-1 0 0 0,-1 1 0 0 0,1 0 0 0 0,0-1 0 0 0,0 1 1 0 0,1 0-1 0 0,-1-1 0 0 0,1 5 0 0 0,1-3-30 0 0,-1 0 0 0 0,1-1 0 0 0,0 1 0 0 0,0 0 0 0 0,0-1-1 0 0,0 1 1 0 0,1-1 0 0 0,-1 0 0 0 0,1 0 0 0 0,0 0 0 0 0,5 5 0 0 0,44 29-258 0 0,-10-7 102 0 0,-38-27 191 0 0,1 1 0 0 0,-1-1 0 0 0,1 0 0 0 0,0-1 0 0 0,0 1 0 0 0,0-1 0 0 0,0 0 0 0 0,0-1 0 0 0,1 1 0 0 0,-1-1 0 0 0,1 0 0 0 0,-1 0 0 0 0,1 0 0 0 0,-1-1 0 0 0,1 0 0 0 0,-1 0 0 0 0,1-1 0 0 0,-1 1 0 0 0,1-1 0 0 0,-1 0 0 0 0,0-1 0 0 0,1 1 0 0 0,8-5 0 0 0,-10 3 8 0 0,-1 0-1 0 0,1 0 1 0 0,-1 0-1 0 0,0 0 1 0 0,0-1-1 0 0,-1 1 1 0 0,1-1-1 0 0,-1 0 1 0 0,1 0-1 0 0,-1 0 1 0 0,0 0-1 0 0,2-7 1 0 0,14-59 66 0 0,-14 48-29 0 0,3-10 393 0 0,-2-1 0 0 0,-1 1 0 0 0,-1-1 0 0 0,-2 0 0 0 0,-2 0 0 0 0,-1 0 0 0 0,-1 0 0 0 0,-11-47 0 0 0,11 77 236 0 0,1 10-245 0 0,-1 25-92 0 0,1 43-190 0 0,6-10 23 0 0,-3-35-127 0 0,1 0-1 0 0,2 1 0 0 0,12 50 1 0 0,-13-71-35 0 0,1 0-1 0 0,0-1 1 0 0,0 1 0 0 0,1-1 0 0 0,0 0 0 0 0,1-1 0 0 0,0 1-1 0 0,0-1 1 0 0,1 0 0 0 0,-1-1 0 0 0,2 1 0 0 0,-1-1 0 0 0,1-1-1 0 0,0 1 1 0 0,11 5 0 0 0,-1-2-28 0 0,-1-1 0 0 0,2 0 0 0 0,-1-2 0 0 0,1 0-1 0 0,0-1 1 0 0,0-1 0 0 0,1-1 0 0 0,-1 0 0 0 0,1-2 0 0 0,20 1-1 0 0,-32-3-3 0 0,0 0-1 0 0,-1 0 0 0 0,1 0 0 0 0,0-1 0 0 0,-1 0 1 0 0,1-1-1 0 0,0 0 0 0 0,-1 0 0 0 0,0-1 0 0 0,0 0 0 0 0,0 0 1 0 0,0 0-1 0 0,0-1 0 0 0,0 0 0 0 0,-1 0 0 0 0,0-1 1 0 0,0 0-1 0 0,0 0 0 0 0,0 0 0 0 0,-1-1 0 0 0,0 0 0 0 0,0 0 1 0 0,-1 0-1 0 0,1-1 0 0 0,-2 1 0 0 0,1-1 0 0 0,0 0 1 0 0,3-11-1 0 0,-6 15 25 0 0,0 0 1 0 0,-1 0 0 0 0,1 0-1 0 0,-1 0 1 0 0,1 0 0 0 0,-1 0-1 0 0,0 0 1 0 0,0 0 0 0 0,0 0-1 0 0,0 0 1 0 0,-1 0 0 0 0,1 0-1 0 0,-1 0 1 0 0,0 0 0 0 0,0 0-1 0 0,0 0 1 0 0,0 0 0 0 0,0 0-1 0 0,-1 0 1 0 0,1 1 0 0 0,-1-1-1 0 0,0 1 1 0 0,0-1 0 0 0,0 1-1 0 0,0-1 1 0 0,0 1 0 0 0,0 0 0 0 0,-1 0-1 0 0,1 0 1 0 0,-1 1 0 0 0,1-1-1 0 0,-1 0 1 0 0,0 1 0 0 0,1 0-1 0 0,-1-1 1 0 0,0 1 0 0 0,0 0-1 0 0,-5 0 1 0 0,4 0 6 0 0,0-1 1 0 0,0 2-1 0 0,0-1 1 0 0,-1 0 0 0 0,1 1-1 0 0,0 0 1 0 0,-1 0-1 0 0,1 0 1 0 0,0 1-1 0 0,0-1 1 0 0,-1 1-1 0 0,1 0 1 0 0,0 0-1 0 0,0 1 1 0 0,0-1-1 0 0,0 1 1 0 0,0 0-1 0 0,0 0 1 0 0,1 0 0 0 0,-1 0-1 0 0,1 1 1 0 0,-1-1-1 0 0,1 1 1 0 0,0 0-1 0 0,0 0 1 0 0,0 1-1 0 0,0-1 1 0 0,-2 4-1 0 0,3-3-1 0 0,1 0-1 0 0,-1 1 1 0 0,1-1 0 0 0,0 0-1 0 0,0 1 1 0 0,0-1-1 0 0,1 1 1 0 0,-1-1-1 0 0,1 1 1 0 0,0 0-1 0 0,1-1 1 0 0,-1 1-1 0 0,1-1 1 0 0,0 1 0 0 0,0-1-1 0 0,0 0 1 0 0,0 1-1 0 0,1-1 1 0 0,0 0-1 0 0,0 0 1 0 0,0 0-1 0 0,0 0 1 0 0,1 0-1 0 0,-1 0 1 0 0,1-1 0 0 0,0 1-1 0 0,0-1 1 0 0,5 4-1 0 0,3 4-158 0 0,0-1-1 0 0,0-1 1 0 0,1 0-1 0 0,0-1 1 0 0,1 0-1 0 0,0-1 1 0 0,23 10-1 0 0,-16-9-487 0 0,1-1 0 0 0,0-2 0 0 0,41 7 0 0 0,-51-11-787 0 0,0 0 0 0 0,0-1 0 0 0,0-1 0 0 0,0 0 0 0 0,19-3 1 0 0,-13-2-649 0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38.2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 25 468 0 0,'-80'-25'5191'0'0,"79"25"-4596"0"0,1 0-58 0 0,0 0-39 0 0,0 0-45 0 0,25 7 336 0 0,61 14 262 0 0,110 22-1102 0 0,-152-41-5162 0 0,-42-2 4603 0 0,-1 0-698 0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39.5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2263 562 156 0 0,'-4'-19'869'0'0,"0"0"-168"0"0,0 0 0 0 0,-1 1 0 0 0,-1-1-1 0 0,-15-31 1 0 0,4 16 241 0 0,14 27-738 0 0,0-1 0 0 0,-1 1 1 0 0,0 0-1 0 0,0 0 0 0 0,-1 1 0 0 0,1-1 0 0 0,-7-5 1 0 0,-19-17 364 0 0,-2 2 1 0 0,-1 1 0 0 0,-56-34-1 0 0,-118-51 1071 0 0,183 100-1460 0 0,-1 1-1 0 0,0 1 1 0 0,-1 1-1 0 0,-51-7 1 0 0,-109-1 555 0 0,138 16-614 0 0,0 1 0 0 0,0 3 0 0 0,1 1 0 0 0,-1 3 1 0 0,1 2-1 0 0,1 2 0 0 0,0 2 0 0 0,1 1 0 0 0,0 3 0 0 0,2 2 0 0 0,0 2 0 0 0,-57 38 1 0 0,17-5 134 0 0,29-21-5 0 0,2 2 1 0 0,2 2-1 0 0,-79 78 0 0 0,70-51 157 0 0,2 3 0 0 0,-48 76 0 0 0,80-103-244 0 0,1 0 0 0 0,2 2 0 0 0,3 1-1 0 0,1 0 1 0 0,-17 64 0 0 0,27-77-96 0 0,3 0 0 0 0,0 1-1 0 0,2-1 1 0 0,1 1 0 0 0,2-1 0 0 0,1 1 0 0 0,1-1-1 0 0,2 1 1 0 0,1-1 0 0 0,14 45 0 0 0,-7-38-30 0 0,2-1-1 0 0,2-1 1 0 0,1 0 0 0 0,2-1 0 0 0,1-1 0 0 0,2-1-1 0 0,49 59 1 0 0,-15-26 9 0 0,-32-35-35 0 0,2-1-1 0 0,1-1 1 0 0,49 40-1 0 0,13-5 39 0 0,179 94 0 0 0,115 18-37 0 0,-293-143-5 0 0,2-4 0 0 0,1-5-1 0 0,1-3 1 0 0,1-4 0 0 0,119 5 0 0 0,-161-18-14 0 0,1-2-1 0 0,0-3 1 0 0,0-2 0 0 0,-1-2 0 0 0,1-3 0 0 0,88-24-1 0 0,-49 4-22 0 0,-1-5 0 0 0,89-45 0 0 0,-147 62 12 0 0,-2-2 1 0 0,-1-1-1 0 0,0-2 1 0 0,-1-1-1 0 0,-2-1 0 0 0,0-1 1 0 0,-1-2-1 0 0,37-46 1 0 0,-20 11 7 0 0,-2-1 0 0 0,-3-2 0 0 0,49-111 0 0 0,-77 145 6 0 0,-1-2 0 0 0,-2 1 1 0 0,-1-1-1 0 0,-2 0 0 0 0,-1-1 0 0 0,-1 1 0 0 0,-2-1 0 0 0,-1 0 0 0 0,-2 1 0 0 0,-1-1 0 0 0,-1 1 0 0 0,-2 0 0 0 0,-1 0 0 0 0,-2 0 0 0 0,-1 1 0 0 0,-1 0 0 0 0,-2 1 0 0 0,-1 1 0 0 0,-1 0 0 0 0,-28-39 0 0 0,26 45-22 0 0,-2 1 1 0 0,-1 1-1 0 0,0 0 0 0 0,-39-28 0 0 0,-99-59 391 0 0,112 81-1166 0 0,2-3 0 0 0,0-1 0 0 0,-64-63-1 0 0,63 32-5793 0 0,25 32 3726 0 0,-5-4 683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41.0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1665 133 100 0 0,'-16'-12'485'0'0,"0"0"-1"0"0,-1 2 1 0 0,0-1-1 0 0,-1 2 1 0 0,0 0 0 0 0,-1 2-1 0 0,1 0 1 0 0,-2 0-1 0 0,1 2 1 0 0,-1 1 0 0 0,1 0-1 0 0,-32-1 1 0 0,-24 1 241 0 0,-145 12 0 0 0,208-7-629 0 0,-59 5 379 0 0,1 3 0 0 0,-121 32 0 0 0,156-31-350 0 0,1 2 0 0 0,0 1 0 0 0,0 1 0 0 0,2 3 0 0 0,0 0-1 0 0,1 2 1 0 0,-35 27 0 0 0,32-15 83 0 0,1 0 0 0 0,1 3 0 0 0,2 0 0 0 0,-46 70 0 0 0,-80 167 699 0 0,140-239-807 0 0,1 0-1 0 0,1 1 1 0 0,2 0-1 0 0,1 1 1 0 0,1 1-1 0 0,-8 63 1 0 0,17-82-67 0 0,0 1 1 0 0,1 0 0 0 0,0-1-1 0 0,1 1 1 0 0,1 0-1 0 0,1-1 1 0 0,0 1 0 0 0,1-1-1 0 0,1 0 1 0 0,1 0 0 0 0,0-1-1 0 0,1 0 1 0 0,0 0-1 0 0,1 0 1 0 0,1-1 0 0 0,19 24-1 0 0,6-2 73 0 0,2-2 1 0 0,0-1-1 0 0,3-2 0 0 0,0-1 0 0 0,2-3 0 0 0,69 36 0 0 0,280 109 360 0 0,-389-172-466 0 0,89 32 97 0 0,1-4 0 0 0,2-5 1 0 0,173 23-1 0 0,289-13 217 0 0,-142-31-25 0 0,-286-7-196 0 0,154-28-1 0 0,-235 24-67 0 0,0-1-1 0 0,-1-3 1 0 0,44-19-1 0 0,-62 20-15 0 0,-1-2-1 0 0,0-2 1 0 0,0 0-1 0 0,-2-1 1 0 0,0-2 0 0 0,-1 0-1 0 0,28-31 1 0 0,-10 4-14 0 0,-3-1 0 0 0,54-87 0 0 0,-53 71-16 0 0,42-90 1 0 0,-71 131 14 0 0,-2-1 1 0 0,0 1 0 0 0,-1-1-1 0 0,-1-1 1 0 0,-2 1 0 0 0,0-1-1 0 0,-1 0 1 0 0,-1-33 0 0 0,-4 38-1 0 0,-1 0 0 0 0,-1 0 0 0 0,0 0 1 0 0,-2 1-1 0 0,0 0 0 0 0,-1 0 0 0 0,0 0 1 0 0,-2 1-1 0 0,0 0 0 0 0,-1 0 0 0 0,0 1 0 0 0,-2 0 1 0 0,-14-15-1 0 0,-22-21-21 0 0,-2 2 0 0 0,-66-50 1 0 0,103 89 20 0 0,-50-38-13 0 0,-3 2-1 0 0,-1 3 1 0 0,-73-34 0 0 0,-224-86-78 0 0,299 140 76 0 0,-1 3 0 0 0,-88-16 0 0 0,48 21-11 0 0,0 4 1 0 0,-203 4-1 0 0,282 9-38 0 0,1 2 0 0 0,0 0 0 0 0,0 2-1 0 0,0 1 1 0 0,1 1 0 0 0,-26 10-1 0 0,21-4-1062 0 0,-1 1-1 0 0,-36 25 0 0 0,-12 2-5034 0 0,31-23 4198 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41.9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0 332 0 0,'9'2'7068'0'0,"-4"3"-7310"0"0,0 4 597 0 0,-1 0 0 0 0,0 1 0 0 0,0 0 0 0 0,-1 0 0 0 0,-1 0 0 0 0,0 1 1 0 0,0-1-1 0 0,0 17 0 0 0,1-2 124 0 0,1-2-99 0 0,26 167 1819 0 0,-3-63-1195 0 0,-19-85-797 0 0,5 19-336 0 0,4-24-3120 0 0,-10-32-2636 0 0,-6-5 3997 0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42.4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418 114 596 0 0,'1'-4'337'0'0,"0"0"0"0"0,0-1-1 0 0,0 1 1 0 0,-1 0 0 0 0,1-1 0 0 0,-1 1 0 0 0,0-1-1 0 0,0 1 1 0 0,-1 0 0 0 0,1-1 0 0 0,-1 1 0 0 0,0-1-1 0 0,0 1 1 0 0,-2-4 0 0 0,1 5-230 0 0,1 1 1 0 0,-1-1 0 0 0,0 1-1 0 0,1-1 1 0 0,-1 1-1 0 0,0 0 1 0 0,-1 0 0 0 0,1 0-1 0 0,0 0 1 0 0,0 0 0 0 0,-1 1-1 0 0,1-1 1 0 0,-1 1-1 0 0,0-1 1 0 0,1 1 0 0 0,-1 0-1 0 0,0 0 1 0 0,0 0-1 0 0,0 0 1 0 0,0 1 0 0 0,0-1-1 0 0,-4 1 1 0 0,-26-4 532 0 0,1 2 1 0 0,-1 1 0 0 0,-63 6-1 0 0,88-4-554 0 0,-1 0 0 0 0,1 1 0 0 0,0-1-1 0 0,0 1 1 0 0,0 1 0 0 0,0 0 0 0 0,0 0 0 0 0,0 0-1 0 0,1 1 1 0 0,0 1 0 0 0,-1-1 0 0 0,2 1 0 0 0,-1 0 0 0 0,0 0-1 0 0,1 1 1 0 0,0 0 0 0 0,0 0 0 0 0,1 0 0 0 0,0 1-1 0 0,-8 13 1 0 0,12-16-61 0 0,-1 1-1 0 0,1 0 1 0 0,0 0-1 0 0,0 0 1 0 0,1 0-1 0 0,-1 0 1 0 0,1 0-1 0 0,0 0 1 0 0,1 0-1 0 0,-1 0 1 0 0,1 0-1 0 0,0 0 1 0 0,0 0-1 0 0,1 0 1 0 0,-1-1-1 0 0,1 1 1 0 0,0 0-1 0 0,0-1 1 0 0,1 1-1 0 0,-1-1 1 0 0,1 0-1 0 0,0 0 1 0 0,0 0-1 0 0,7 6 1 0 0,3 4 12 0 0,0 0 0 0 0,1-1 1 0 0,1-1-1 0 0,0 0 0 0 0,21 12 0 0 0,90 45 122 0 0,28 18 76 0 0,-133-73-160 0 0,-1 0 1 0 0,23 22 0 0 0,-38-32-48 0 0,-1 0 0 0 0,1 0 0 0 0,-1 0 0 0 0,-1 0 0 0 0,1 1 0 0 0,-1 0 0 0 0,1 0 0 0 0,-1 0 0 0 0,-1 0 0 0 0,1 0 0 0 0,-1 1 0 0 0,0-1 0 0 0,0 1 1 0 0,0-1-1 0 0,1 11 0 0 0,-4-14-18 0 0,1 0 1 0 0,0 1 0 0 0,0-1 0 0 0,-1 0-1 0 0,1 1 1 0 0,-1-1 0 0 0,0 0 0 0 0,1 0 0 0 0,-1 1-1 0 0,0-1 1 0 0,-1 0 0 0 0,1 0 0 0 0,0 0-1 0 0,-1 0 1 0 0,1 0 0 0 0,-1-1 0 0 0,1 1-1 0 0,-4 2 1 0 0,1 0-19 0 0,-1-1 0 0 0,0 0-1 0 0,0 0 1 0 0,0-1 0 0 0,0 1-1 0 0,0-1 1 0 0,-9 2 0 0 0,-57 8-387 0 0,31-9-33 0 0,32-2 291 0 0,-29 1-579 0 0,-50 1-815 0 0,30-14-4917 0 0,40 4 4732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42.8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61 620 0 0,'6'-24'2497'0'0,"-6"20"-1971"0"0,1 1 0 0 0,-1 0 0 0 0,1-1 0 0 0,0 1-1 0 0,0 0 1 0 0,0 0 0 0 0,1-1 0 0 0,2-4 0 0 0,-3 7 99 0 0,5 18 3203 0 0,21 64-2108 0 0,104 449 1893 0 0,-121-453-3501 0 0,-13-29-4347 0 0,2-46 2544 0 0,1-2-1711 0 0,0 0 591 0 0,0 0 834 0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43.2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26 596 0 0,'0'0'963'0'0,"0"0"-23"0"0,0 0-30 0 0,0 0-27 0 0,0 0-45 0 0,0 0-47 0 0,0 0-60 0 0,0 0-60 0 0,44-13 2240 0 0,169 3-494 0 0,-72 8-8258 0 0,-139 2 3570 0 0,-2 0 676 0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43.5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23 720 0 0,'7'13'4082'0'0,"25"-13"-3151"0"0,190-6 2175 0 0,-179 2-5741 0 0,61-14-1 0 0,-74 10 1380 0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43.9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 65 176 0 0,'-14'-64'9162'0'0,"14"64"-8707"0"0,0 0-48 0 0,0 0-28 0 0,-1 3-12 0 0,-4 18-30 0 0,2 0 1 0 0,0-1-1 0 0,1 1 0 0 0,1 1 0 0 0,1-1 0 0 0,0 0 0 0 0,5 25 0 0 0,0-16-300 0 0,1 1 0 0 0,2-1 0 0 0,1-1 0 0 0,17 40 0 0 0,-22-62-70 0 0,-1-1 1 0 0,1 0-1 0 0,0 0 0 0 0,0 0 1 0 0,1-1-1 0 0,0 1 0 0 0,0-1 1 0 0,0 0-1 0 0,1-1 0 0 0,-1 1 1 0 0,1-1-1 0 0,0 0 0 0 0,1-1 1 0 0,-1 1-1 0 0,0-1 0 0 0,1 0 1 0 0,0-1-1 0 0,0 0 0 0 0,0 0 1 0 0,0 0-1 0 0,0-1 1 0 0,0 0-1 0 0,0 0 0 0 0,0-1 1 0 0,0 0-1 0 0,1 0 0 0 0,-1-1 1 0 0,0 0-1 0 0,0 0 0 0 0,0 0 1 0 0,0-1-1 0 0,0 0 0 0 0,0-1 1 0 0,-1 1-1 0 0,1-1 0 0 0,-1-1 1 0 0,0 1-1 0 0,0-1 0 0 0,0 0 1 0 0,0 0-1 0 0,0-1 0 0 0,-1 0 1 0 0,0 0-1 0 0,5-6 0 0 0,11-17 397 0 0,-2-1 0 0 0,-2-1 0 0 0,0 0-1 0 0,12-33 1 0 0,-9 21 1524 0 0,-20 41-1862 0 0,0 1 0 0 0,0 0 0 0 0,0 0 0 0 0,0-1-1 0 0,0 1 1 0 0,0 0 0 0 0,1 0 0 0 0,-1 0 0 0 0,0-1-1 0 0,0 1 1 0 0,0 0 0 0 0,0 0 0 0 0,0 0-1 0 0,1-1 1 0 0,-1 1 0 0 0,0 0 0 0 0,0 0 0 0 0,0 0-1 0 0,0 0 1 0 0,1-1 0 0 0,-1 1 0 0 0,0 0 0 0 0,0 0-1 0 0,1 0 1 0 0,-1 0 0 0 0,0 0 0 0 0,0 0 0 0 0,0 0-1 0 0,1 0 1 0 0,-1 0 0 0 0,0 0 0 0 0,0 0-1 0 0,1 0 1 0 0,-1 0 0 0 0,0 0 0 0 0,0 0 0 0 0,1 0-1 0 0,-1 0 1 0 0,0 0 0 0 0,0 0 0 0 0,1 0 0 0 0,-1 0-1 0 0,0 0 1 0 0,0 0 0 0 0,0 1 0 0 0,1-1-1 0 0,-1 0 1 0 0,0 0 0 0 0,1 0 0 0 0,9 17 365 0 0,5 21-139 0 0,24 184 12 0 0,-31-164-834 0 0,-5-20-476 0 0,1 12-1227 0 0,5-22-6343 0 0,-8-28 6587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44.3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128 6 184 0 0,'-3'-2'215'0'0,"-1"1"0"0"0,0 0 0 0 0,0 1 0 0 0,1-1 0 0 0,-1 1 0 0 0,0-1 0 0 0,0 1 0 0 0,0 0 0 0 0,0 1 0 0 0,0-1 0 0 0,0 0 0 0 0,1 1 0 0 0,-1 0 1 0 0,0 0-1 0 0,0 0 0 0 0,1 1 0 0 0,-1-1 0 0 0,1 1 0 0 0,-1 0 0 0 0,1 0 0 0 0,0 0 0 0 0,0 0 0 0 0,0 1 0 0 0,0-1 0 0 0,0 1 0 0 0,0 0 0 0 0,1 0 0 0 0,-1 0 0 0 0,1 0 0 0 0,0 0 0 0 0,0 0 0 0 0,0 1 0 0 0,0-1 0 0 0,-1 6 0 0 0,0-3-54 0 0,0 1-1 0 0,1 0 0 0 0,1 0 0 0 0,-1 0 1 0 0,1 0-1 0 0,0 0 0 0 0,1 0 1 0 0,-1 0-1 0 0,1 0 0 0 0,1 1 1 0 0,-1-1-1 0 0,1 0 0 0 0,1 0 0 0 0,-1 0 1 0 0,1 0-1 0 0,1 0 0 0 0,4 11 1 0 0,0-6-44 0 0,1-2 1 0 0,0 1-1 0 0,0-1 1 0 0,1 0-1 0 0,0-1 1 0 0,0 0-1 0 0,1 0 0 0 0,0-1 1 0 0,1 0-1 0 0,15 8 1 0 0,15 5 386 0 0,71 27 0 0 0,-67-31-255 0 0,42 24 0 0 0,-40-7-67 0 0,-45-32-172 0 0,0 1 1 0 0,1-1 0 0 0,-1 0-1 0 0,0 1 1 0 0,-1-1 0 0 0,1 1-1 0 0,0 0 1 0 0,-1-1 0 0 0,1 1 0 0 0,-1 0-1 0 0,0 0 1 0 0,0 0 0 0 0,0 0-1 0 0,-1 0 1 0 0,2 4 0 0 0,-3-5-7 0 0,1 0 1 0 0,-1 0 0 0 0,1 0 0 0 0,-1 0 0 0 0,1 0 0 0 0,-1-1 0 0 0,0 1-1 0 0,0 0 1 0 0,0 0 0 0 0,0-1 0 0 0,0 1 0 0 0,-1-1 0 0 0,1 1 0 0 0,0-1-1 0 0,-1 1 1 0 0,1-1 0 0 0,-1 0 0 0 0,1 0 0 0 0,-1 0 0 0 0,0 0 0 0 0,1 0 0 0 0,-1 0-1 0 0,0 0 1 0 0,-2 1 0 0 0,-51 14 23 0 0,45-13-21 0 0,-16 4-402 0 0,-47 10 685 0 0,36-17-2727 0 0,4-13-3989 0 0,23 5 4691 0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44.7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25 184 0 0,'6'-5'784'0'0,"0"-1"-84"0"0,6 1-64 0 0,-2 1-56 0 0,4 3-76 0 0,4-1-32 0 0,0 0-48 0 0,1 4-72 0 0,3 0-12 0 0,4-1-96 0 0,2 3-144 0 0,-5 0-148 0 0,3-3-228 0 0,0 1-1392 0 0,6 2 556 0 0,-5-4 368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45.5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1 372 392 0 0,'23'15'4642'0'0,"-22"-9"-4043"0"0,0 1-1 0 0,0-1 1 0 0,0 0-1 0 0,-1 0 1 0 0,0 12-1 0 0,0-12-198 0 0,0 311 4852 0 0,-5-232-4468 0 0,-9-128-136 0 0,6-172 300 0 0,8 195-902 0 0,0-20 84 0 0,2 0 1 0 0,1-1-1 0 0,3 1 1 0 0,1 0 0 0 0,2 1-1 0 0,1 0 1 0 0,3 1-1 0 0,20-47 1 0 0,-26 73-71 0 0,0 0 0 0 0,1 0 0 0 0,0 0 0 0 0,1 1 0 0 0,0 0 0 0 0,1 0 1 0 0,0 1-1 0 0,0 1 0 0 0,1 0 0 0 0,22-14 0 0 0,-25 18-40 0 0,-1 1 0 0 0,1 0-1 0 0,0 1 1 0 0,0-1 0 0 0,0 2 0 0 0,1-1-1 0 0,-1 1 1 0 0,1 0 0 0 0,-1 1 0 0 0,1 0-1 0 0,0 0 1 0 0,-1 1 0 0 0,1 0 0 0 0,0 1-1 0 0,-1 0 1 0 0,1 0 0 0 0,-1 1 0 0 0,16 4-1 0 0,-19-4-15 0 0,-1 0 0 0 0,1 0 0 0 0,0 1 0 0 0,-1 0 0 0 0,0-1 0 0 0,1 1 0 0 0,-1 1 0 0 0,0-1 0 0 0,-1 1 0 0 0,1-1 0 0 0,-1 1 0 0 0,1 0 0 0 0,-1 0 0 0 0,0 1 0 0 0,2 4 0 0 0,-1-1 0 0 0,-1-1 0 0 0,0 1 1 0 0,-1 0-1 0 0,1 0 0 0 0,-2 0 0 0 0,1 1 0 0 0,-1-1 0 0 0,0 14 1 0 0,-1-3 10 0 0,-1-1 1 0 0,-1 0-1 0 0,-1 0 1 0 0,-1-1 0 0 0,0 1-1 0 0,-1-1 1 0 0,-15 33-1 0 0,-53 121 139 0 0,71-164-153 0 0,0-1 0 0 0,0 1 0 0 0,1 0 1 0 0,0 0-1 0 0,0 0 0 0 0,0 0 0 0 0,1 0 0 0 0,0 0 1 0 0,1 0-1 0 0,-1 0 0 0 0,4 12 0 0 0,-3-16 0 0 0,0-1-1 0 0,0 1 1 0 0,0-1-1 0 0,0 0 0 0 0,1 1 1 0 0,-1-1-1 0 0,1 0 1 0 0,-1 0-1 0 0,1 0 0 0 0,0 0 1 0 0,0 0-1 0 0,0-1 1 0 0,0 1-1 0 0,0 0 1 0 0,0-1-1 0 0,0 1 0 0 0,1-1 1 0 0,-1 0-1 0 0,0 0 1 0 0,1 0-1 0 0,-1 0 0 0 0,1 0 1 0 0,-1-1-1 0 0,1 1 1 0 0,0-1-1 0 0,-1 0 1 0 0,1 1-1 0 0,-1-1 0 0 0,1 0 1 0 0,0 0-1 0 0,-1-1 1 0 0,1 1-1 0 0,4-2 0 0 0,9 0 1 0 0,-1-1 0 0 0,1-1 0 0 0,-1 0-1 0 0,0-1 1 0 0,0-1 0 0 0,0 0-1 0 0,-1-1 1 0 0,0-1 0 0 0,0 0-1 0 0,-1 0 1 0 0,0-2 0 0 0,0 0-1 0 0,-1 0 1 0 0,-1-1 0 0 0,0 0 0 0 0,0-1-1 0 0,-1-1 1 0 0,-1 1 0 0 0,0-2-1 0 0,0 1 1 0 0,-1-1 0 0 0,-1 0-1 0 0,6-19 1 0 0,-12 28 0 0 0,0-1 0 0 0,0 1 0 0 0,-1-1 0 0 0,0 1 0 0 0,0 0 0 0 0,0-1-1 0 0,-1 1 1 0 0,0-1 0 0 0,0 1 0 0 0,0 0 0 0 0,-1-1 0 0 0,0 1 0 0 0,0 0 0 0 0,0 0 0 0 0,0 0 0 0 0,-1 1-1 0 0,-5-8 1 0 0,7 10-2 0 0,0 0 0 0 0,-1 0 1 0 0,1 0-1 0 0,-1 0 0 0 0,1 1 0 0 0,-1-1 0 0 0,0 1 0 0 0,1-1 0 0 0,-1 1 0 0 0,0 0 0 0 0,0-1 0 0 0,0 1 0 0 0,0 0 0 0 0,0 0 0 0 0,0 0 0 0 0,0 1 0 0 0,-1-1 0 0 0,1 0 1 0 0,0 1-1 0 0,0 0 0 0 0,-1-1 0 0 0,1 1 0 0 0,0 0 0 0 0,0 0 0 0 0,-1 0 0 0 0,1 1 0 0 0,0-1 0 0 0,-1 0 0 0 0,1 1 0 0 0,0-1 0 0 0,0 1 0 0 0,0 0 0 0 0,0 0 0 0 0,0 0 1 0 0,0 0-1 0 0,0 0 0 0 0,0 0 0 0 0,0 1 0 0 0,0-1 0 0 0,0 1 0 0 0,1-1 0 0 0,-1 1 0 0 0,1 0 0 0 0,-2 1 0 0 0,0 0-3 0 0,1 0 0 0 0,0 0 1 0 0,0 0-1 0 0,0 1 0 0 0,0-1 0 0 0,1 0 0 0 0,-1 1 0 0 0,1-1 1 0 0,0 1-1 0 0,0 0 0 0 0,0-1 0 0 0,0 1 0 0 0,1 0 0 0 0,-1 0 1 0 0,1-1-1 0 0,0 1 0 0 0,0 0 0 0 0,1 0 0 0 0,-1 0 0 0 0,1-1 1 0 0,0 1-1 0 0,0 0 0 0 0,0-1 0 0 0,0 1 0 0 0,0-1 0 0 0,1 1 1 0 0,2 3-1 0 0,7 13-2 0 0,1-1 0 0 0,0 0 0 0 0,23 26 0 0 0,-12-15 6 0 0,-1-1-1 0 0,-4-5-24 0 0,26 44-1 0 0,-40-62 33 0 0,-1 1 0 0 0,0 0-1 0 0,0 0 1 0 0,-1 0 0 0 0,0 0-1 0 0,0 0 1 0 0,0 0 0 0 0,-1 1-1 0 0,0-1 1 0 0,-1 1 0 0 0,0 14-1 0 0,-1-19-1 0 0,0-1 0 0 0,0 1 0 0 0,0-1-1 0 0,0 1 1 0 0,0-1 0 0 0,-1 1-1 0 0,1-1 1 0 0,-1 0 0 0 0,0 0-1 0 0,1 1 1 0 0,-1-1 0 0 0,0-1 0 0 0,0 1-1 0 0,-1 0 1 0 0,1 0 0 0 0,0-1-1 0 0,-1 1 1 0 0,1-1 0 0 0,-1 0-1 0 0,1 0 1 0 0,-1 0 0 0 0,1 0 0 0 0,-1 0-1 0 0,0 0 1 0 0,-2 0 0 0 0,-13 3-7 0 0,-1-1 1 0 0,-29 2-1 0 0,32-3 12 0 0,2-1-80 0 0,4-1-334 0 0,1 1-1 0 0,0 0 1 0 0,0 1 0 0 0,-1 0-1 0 0,-13 4 1 0 0,22-5-1525 0 0,0-3-3311 0 0,-4-3 3725 0 0,2 3 454 0 0,0-9-1436 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31.9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138 102 36 0 0,'-129'-83'11702'0'0,"128"82"-11380"0"0,-7-8 2606 0 0,33 5-2742 0 0,0 1-1 0 0,47 1 1 0 0,-40 2-119 0 0,117 5 159 0 0,0 6 0 0 0,175 36-1 0 0,-92-11-6 0 0,-121-24-118 0 0,40 7 197 0 0,-147-19-208 0 0,-1 1 0 0 0,1-1 1 0 0,-1 0-1 0 0,1 0 0 0 0,0 0 0 0 0,-1-1 1 0 0,1 1-1 0 0,4-2 0 0 0,-6 1-51 0 0,-1 1 67 0 0,2-4 65 0 0,-2 4-189 0 0,-1 0 0 0 0,0-1 0 0 0,1 1 1 0 0,-1 0-1 0 0,0 0 0 0 0,1-1 0 0 0,-1 1 0 0 0,0 0 0 0 0,1-1 1 0 0,-1 1-1 0 0,0 0 0 0 0,0-1 0 0 0,1 1 0 0 0,-1-1 0 0 0,0 1 1 0 0,0 0-1 0 0,0-1 0 0 0,0 1 0 0 0,0-1 0 0 0,1 1 0 0 0,-1-1 1 0 0,0 1-1 0 0,0 0 0 0 0,0-1 0 0 0,0 1 0 0 0,0-1 0 0 0,0 1 1 0 0,0-1-1 0 0,-1 1 0 0 0,1 0 0 0 0,0-1 0 0 0,0 1 0 0 0,0-1 1 0 0,0 1-1 0 0,-1-1 0 0 0,0-2-322 0 0,-1 0 1 0 0,0 0-1 0 0,0 1 1 0 0,0-1-1 0 0,0 1 0 0 0,0 0 1 0 0,-1-1-1 0 0,-4-3 0 0 0,-26-14-6188 0 0,25 15 4617 0 0,-6-3-162 0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32.4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27 880 0 0,'-8'-22'6020'0'0,"7"18"559"0"0,33 17-6403 0 0,-1 2 0 0 0,-1 1 0 0 0,0 1 0 0 0,-1 2 0 0 0,-1 1-1 0 0,-1 1 1 0 0,-1 1 0 0 0,-1 1 0 0 0,-1 2 0 0 0,-1 0 0 0 0,-1 2 0 0 0,25 38-1 0 0,-44-60-164 0 0,0 1 0 0 0,0 0 0 0 0,0 0-1 0 0,0 1 1 0 0,-1-1 0 0 0,0 0 0 0 0,-1 1-1 0 0,1-1 1 0 0,-1 1 0 0 0,0 0 0 0 0,-1-1-1 0 0,0 1 1 0 0,0 0 0 0 0,0-1 0 0 0,-1 1-1 0 0,0 0 1 0 0,0-1 0 0 0,0 1 0 0 0,-1-1-1 0 0,0 1 1 0 0,-1-1 0 0 0,1 0 0 0 0,-1 0-1 0 0,0 0 1 0 0,-1 0 0 0 0,-7 9 0 0 0,-9 11 58 0 0,-1-2 0 0 0,-1 0 0 0 0,-1-1 1 0 0,-34 25-1 0 0,31-27-30 0 0,-13 12-431 0 0,-45 40-1331 0 0,31-20-6633 0 0,39-38 6258 0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45.1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 21 496 0 0,'-12'-20'2950'0'0,"9"19"-378"0"0,11 34 750 0 0,0-5-3206 0 0,128 481 4705 0 0,-130-483-4841 0 0,-1 1 0 0 0,-1-1 0 0 0,-2 1 0 0 0,0 0 0 0 0,-2 1 0 0 0,-1-1 0 0 0,-1 0 0 0 0,-6 28 0 0 0,9-30-1968 0 0,9-13-5014 0 0,-9-11 5207 0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46.8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1 505 6001 0 0,'2'-10'677'0'0,"0"0"0"0"0,1 1 0 0 0,1-1 0 0 0,4-10 0 0 0,6 61 354 0 0,-2 13-208 0 0,-5-29-620 0 0,-1 0 1 0 0,-1 0 0 0 0,-1 0-1 0 0,-2 0 1 0 0,0 1-1 0 0,-2-1 1 0 0,0 1-1 0 0,-6 31 1 0 0,-3-29 26 0 0,9-28-225 0 0,0 1 1 0 0,0-1-1 0 0,0 0 1 0 0,-1 0 0 0 0,1 0-1 0 0,0 0 1 0 0,0 0-1 0 0,0 1 1 0 0,0-1-1 0 0,0 0 1 0 0,0 0 0 0 0,-1 0-1 0 0,1 0 1 0 0,0 0-1 0 0,0 0 1 0 0,0 0-1 0 0,0 0 1 0 0,-1 0-1 0 0,1 1 1 0 0,0-1 0 0 0,0 0-1 0 0,0 0 1 0 0,0 0-1 0 0,-1 0 1 0 0,1 0-1 0 0,0 0 1 0 0,0 0 0 0 0,0 0-1 0 0,-1 0 1 0 0,1 0-1 0 0,0 0 1 0 0,0 0-1 0 0,0-1 1 0 0,0 1 0 0 0,-1 0-1 0 0,1 0 1 0 0,0 0-1 0 0,0 0 1 0 0,0 0-1 0 0,0 0 1 0 0,0 0 0 0 0,-1 0-1 0 0,1 0 1 0 0,0-1-1 0 0,0 1 1 0 0,0 0-1 0 0,0 0 1 0 0,0 0-1 0 0,0 0 1 0 0,0 0 0 0 0,-1-1-1 0 0,1 1 1 0 0,0 0-1 0 0,0 0 1 0 0,0 0-1 0 0,0 0 1 0 0,0-1 0 0 0,0 1-1 0 0,0 0 1 0 0,-13-55 232 0 0,5 0-201 0 0,3-1 1 0 0,3 1-1 0 0,2 0 1 0 0,2-1-1 0 0,12-66 1 0 0,-7 78 26 0 0,1-1 1 0 0,21-62 0 0 0,-25 95-37 0 0,0 0 0 0 0,1 1 0 0 0,0-1-1 0 0,1 1 1 0 0,0 0 0 0 0,1 0 0 0 0,0 1 0 0 0,1 0 0 0 0,0 0 0 0 0,1 1 0 0 0,0 0 0 0 0,0 1-1 0 0,20-15 1 0 0,-25 21-23 0 0,0-1-1 0 0,1 1 0 0 0,-1 0 1 0 0,1 0-1 0 0,-1 1 0 0 0,1-1 1 0 0,0 1-1 0 0,0 0 0 0 0,-1 1 1 0 0,1-1-1 0 0,0 1 0 0 0,0 0 1 0 0,0 0-1 0 0,0 0 0 0 0,0 1 1 0 0,0-1-1 0 0,-1 1 0 0 0,1 0 1 0 0,0 1-1 0 0,-1-1 0 0 0,1 1 1 0 0,-1 0-1 0 0,1 0 0 0 0,-1 1 1 0 0,0-1-1 0 0,0 1 0 0 0,0 0 1 0 0,0 0-1 0 0,0 0 0 0 0,-1 0 1 0 0,1 1-1 0 0,-1 0 0 0 0,0-1 1 0 0,0 1-1 0 0,-1 0 0 0 0,1 1 1 0 0,-1-1-1 0 0,1 0 0 0 0,-2 1 1 0 0,1-1-1 0 0,0 1 0 0 0,-1 0 1 0 0,0-1-1 0 0,0 1 0 0 0,0 0 1 0 0,0 0-1 0 0,-1 0 0 0 0,0 0 1 0 0,0-1-1 0 0,0 1 0 0 0,-1 0 1 0 0,0 0-1 0 0,0 0 0 0 0,0 0 1 0 0,-2 5-1 0 0,-13 25 8 0 0,-1 0-1 0 0,-2-1 1 0 0,-2-1 0 0 0,-1-1-1 0 0,-1-1 1 0 0,-32 33 0 0 0,-14 22 13 0 0,65-81-27 0 0,0 0 0 0 0,0 1 0 0 0,1-1 0 0 0,0 0 0 0 0,0 1 0 0 0,0 0 0 0 0,0 0 0 0 0,1 0 0 0 0,0 0 0 0 0,-1 6 0 0 0,3-9 2 0 0,0-1-1 0 0,0 0 1 0 0,1 0 0 0 0,-1 1-1 0 0,1-1 1 0 0,-1 0 0 0 0,1 0-1 0 0,-1 1 1 0 0,1-1 0 0 0,0 0-1 0 0,0 0 1 0 0,0 0-1 0 0,1 0 1 0 0,-1 0 0 0 0,0 0-1 0 0,1 0 1 0 0,-1-1 0 0 0,1 1-1 0 0,-1-1 1 0 0,1 1 0 0 0,0-1-1 0 0,0 1 1 0 0,0-1 0 0 0,0 0-1 0 0,0 0 1 0 0,0 0-1 0 0,0 0 1 0 0,0 0 0 0 0,0 0-1 0 0,5 0 1 0 0,26 10-3 0 0,1-2 0 0 0,1-1 0 0 0,0-2 0 0 0,0-2 0 0 0,0-1 0 0 0,0-1 0 0 0,58-6 0 0 0,-87 3 3 0 0,0 0-1 0 0,0-1 1 0 0,-1 0 0 0 0,1 0 0 0 0,-1-1-1 0 0,1 1 1 0 0,-1-1 0 0 0,0 0-1 0 0,0 0 1 0 0,0-1 0 0 0,0 0-1 0 0,-1 0 1 0 0,0 0 0 0 0,1 0 0 0 0,-1-1-1 0 0,-1 1 1 0 0,1-1 0 0 0,-1 0-1 0 0,4-8 1 0 0,-1 3 6 0 0,-1 0 0 0 0,0 0 0 0 0,0 0 0 0 0,-1-1 0 0 0,-1 0 0 0 0,0 1 0 0 0,-1-1 0 0 0,0-1-1 0 0,1-16 1 0 0,-3 26-3 0 0,0 1-1 0 0,0-1 0 0 0,0 0 0 0 0,0 1 1 0 0,1-1-1 0 0,-1 1 0 0 0,0-1 0 0 0,1 1 0 0 0,-1-1 1 0 0,1 1-1 0 0,-1-1 0 0 0,1 1 0 0 0,0-1 1 0 0,-1 1-1 0 0,1 0 0 0 0,2-3 0 0 0,-3 4-2 0 0,1 0 0 0 0,0 0 0 0 0,0 0 0 0 0,-1 0 0 0 0,1 0-1 0 0,0 0 1 0 0,-1 0 0 0 0,1 0 0 0 0,0 0 0 0 0,-1 0 0 0 0,1 1-1 0 0,0-1 1 0 0,-1 0 0 0 0,1 0 0 0 0,0 1 0 0 0,-1-1 0 0 0,1 0 0 0 0,0 1-1 0 0,-1-1 1 0 0,1 1 0 0 0,-1-1 0 0 0,1 0 0 0 0,-1 1 0 0 0,1-1 0 0 0,-1 1-1 0 0,1 0 1 0 0,-1-1 0 0 0,0 1 0 0 0,1-1 0 0 0,-1 1 0 0 0,0 0 0 0 0,1-1-1 0 0,-1 1 1 0 0,0 0 0 0 0,0-1 0 0 0,0 1 0 0 0,1 0 0 0 0,-1-1 0 0 0,0 2-1 0 0,53 112 19 0 0,-52-111-22 0 0,0 0 1 0 0,1 0-1 0 0,-1 0 0 0 0,1 0 1 0 0,0 0-1 0 0,0-1 1 0 0,0 1-1 0 0,0 0 0 0 0,0-1 1 0 0,1 0-1 0 0,-1 0 1 0 0,1 1-1 0 0,0-1 0 0 0,-1-1 1 0 0,1 1-1 0 0,0 0 1 0 0,0-1-1 0 0,0 1 0 0 0,6 1 1 0 0,-5-3-2 0 0,0 0 1 0 0,0 0-1 0 0,1 0 0 0 0,-1 0 1 0 0,0 0-1 0 0,0-1 0 0 0,1 0 1 0 0,-1 1-1 0 0,0-2 0 0 0,0 1 1 0 0,0 0-1 0 0,0-1 0 0 0,5-3 1 0 0,11-8-7 0 0,-1 0 1 0 0,0-1-1 0 0,-1-1 0 0 0,25-27 1 0 0,-29 29 17 0 0,33-37-9 0 0,-46 50-13 0 0,19 21 4 0 0,-10 7 98 0 0,-5-13-145 0 0,0 1 0 0 0,1-2-1 0 0,0 1 1 0 0,2-1-1 0 0,-1 0 1 0 0,13 16 0 0 0,-17-27 38 0 0,-1 0 0 0 0,1 0 0 0 0,0-1 0 0 0,-1 0 0 0 0,1 1 1 0 0,1-1-1 0 0,-1 0 0 0 0,0-1 0 0 0,0 1 0 0 0,1 0 0 0 0,-1-1 1 0 0,1 0-1 0 0,-1 0 0 0 0,1 0 0 0 0,-1 0 0 0 0,1-1 0 0 0,0 1 1 0 0,0-1-1 0 0,-1 0 0 0 0,1 0 0 0 0,0 0 0 0 0,-1-1 0 0 0,1 1 1 0 0,0-1-1 0 0,-1 0 0 0 0,1 0 0 0 0,-1 0 0 0 0,1 0 0 0 0,-1-1 0 0 0,1 1 1 0 0,-1-1-1 0 0,6-4 0 0 0,7-4-13 0 0,0-1 0 0 0,-1 0 1 0 0,0-1-1 0 0,-1 0 0 0 0,0-1 0 0 0,-1-1 1 0 0,14-20-1 0 0,73-116 541 0 0,-81 120-150 0 0,-19 30-349 0 0,0-1 1 0 0,0 1-1 0 0,0-1 1 0 0,1 1-1 0 0,-1-1 0 0 0,0 1 1 0 0,1 0-1 0 0,-1-1 1 0 0,0 1-1 0 0,1-1 0 0 0,-1 1 1 0 0,0 0-1 0 0,1-1 1 0 0,-1 1-1 0 0,1 0 0 0 0,-1-1 1 0 0,1 1-1 0 0,-1 0 1 0 0,1 0-1 0 0,-1 0 0 0 0,1-1 1 0 0,-1 1-1 0 0,1 0 1 0 0,-1 0-1 0 0,1 0 0 0 0,-1 0 1 0 0,1 0-1 0 0,-1 0 0 0 0,1 0 1 0 0,-1 0-1 0 0,2 0 1 0 0,11 14 102 0 0,1 25-12 0 0,-8 30-35 0 0,-3 1 1 0 0,-3-1-1 0 0,-14 111 1 0 0,4-58-34 0 0,-5 53 66 0 0,16-174-96 0 0,-1-1 0 0 0,0 1 0 0 0,0 0 0 0 0,0 0 0 0 0,0-1 0 0 0,0 1 0 0 0,0 0 0 0 0,0-1 0 0 0,0 1 0 0 0,0 0 0 0 0,-1-1 0 0 0,1 1 0 0 0,0 0 0 0 0,0-1 0 0 0,-1 1 0 0 0,1 0 0 0 0,0-1 0 0 0,-1 1 0 0 0,1-1 0 0 0,0 1 0 0 0,-1-1 0 0 0,1 1 0 0 0,-1-1 0 0 0,1 1 0 0 0,-1-1 0 0 0,1 1 0 0 0,-1-1 0 0 0,1 1 0 0 0,-1-1 0 0 0,0 0 0 0 0,1 1 0 0 0,-1-1 0 0 0,1 0 0 0 0,-1 0 0 0 0,0 0 0 0 0,1 1 0 0 0,-1-1 0 0 0,0 0 0 0 0,1 0 0 0 0,-1 0 0 0 0,0 0 0 0 0,0 0 0 0 0,1 0 0 0 0,-1 0 0 0 0,0 0 0 0 0,1 0 0 0 0,-1-1 0 0 0,0 1 0 0 0,1 0 0 0 0,-1 0 0 0 0,0 0 0 0 0,1-1 0 0 0,-1 1 0 0 0,1 0 0 0 0,-2-2 0 0 0,0 1 3 0 0,-1-1-1 0 0,1 0 0 0 0,-1 0 1 0 0,1 0-1 0 0,0 0 0 0 0,0-1 1 0 0,0 1-1 0 0,0-1 0 0 0,0 1 1 0 0,0-1-1 0 0,-1-4 0 0 0,0 0-2 0 0,1 0-1 0 0,0-1 0 0 0,1 1 1 0 0,0-1-1 0 0,0 1 0 0 0,1-1 0 0 0,-1 1 1 0 0,2-1-1 0 0,-1 1 0 0 0,1-1 0 0 0,3-13 1 0 0,0 8 1 0 0,1 0 1 0 0,-1 0 0 0 0,2 1-1 0 0,0-1 1 0 0,1 1 0 0 0,8-12-1 0 0,5-2 4 0 0,1 1 0 0 0,0 1 0 0 0,2 1 0 0 0,44-35 0 0 0,246-191 11 0 0,-290 231 37 0 0,20-18 162 0 0,-43 35-211 0 0,0 1-1 0 0,0 0 8 0 0,-5 1 14 0 0,-9 2-45 0 0,0 1 0 0 0,0 0 0 0 0,1 1 0 0 0,-1 1 0 0 0,1 0-1 0 0,0 1 1 0 0,1 0 0 0 0,0 1 0 0 0,0 0 0 0 0,-20 20 0 0 0,31-28 6 0 0,1 1 1 0 0,-1-1 0 0 0,1 1 0 0 0,-1-1-1 0 0,1 1 1 0 0,0 0 0 0 0,-1-1-1 0 0,1 1 1 0 0,0 0 0 0 0,-1-1 0 0 0,1 1-1 0 0,0 0 1 0 0,0-1 0 0 0,-1 1-1 0 0,1 0 1 0 0,0 0 0 0 0,0-1 0 0 0,0 1-1 0 0,0 0 1 0 0,0 0 0 0 0,0-1-1 0 0,0 1 1 0 0,1 0 0 0 0,-1-1-1 0 0,0 1 1 0 0,0 0 0 0 0,0 0 0 0 0,1-1-1 0 0,-1 1 1 0 0,0 0 0 0 0,1-1-1 0 0,0 2 1 0 0,24 12-228 0 0,35-3-3 0 0,24-16 32 0 0,-82 5 203 0 0,1 0 0 0 0,0 0-1 0 0,0 0 1 0 0,-1 0 0 0 0,1 1-1 0 0,0-1 1 0 0,-1 1 0 0 0,1 0 0 0 0,-1 0-1 0 0,1 0 1 0 0,-1 0 0 0 0,1 0-1 0 0,-1 0 1 0 0,0 1 0 0 0,1-1-1 0 0,-1 1 1 0 0,0 0 0 0 0,0-1-1 0 0,0 1 1 0 0,0 0 0 0 0,-1 0 0 0 0,3 3-1 0 0,0 2-1 0 0,-1 1 0 0 0,1-1 1 0 0,-1 1-1 0 0,-1 0 0 0 0,4 14 0 0 0,-6-17 10 0 0,1 0 1 0 0,0 0 0 0 0,0 0-1 0 0,1 0 1 0 0,-1 0 0 0 0,1 0-1 0 0,0-1 1 0 0,1 1 0 0 0,-1-1-1 0 0,1 1 1 0 0,0-1-1 0 0,0 0 1 0 0,0 0 0 0 0,0 0-1 0 0,7 5 1 0 0,-6-7 1 0 0,-1-1 0 0 0,1 1 0 0 0,0-1 0 0 0,0 0 0 0 0,-1-1 0 0 0,1 1 0 0 0,0 0 0 0 0,0-1-1 0 0,0 0 1 0 0,0 0 0 0 0,0 0 0 0 0,-1-1 0 0 0,1 1 0 0 0,0-1 0 0 0,0 0 0 0 0,0 0 0 0 0,-1 0 0 0 0,1-1 0 0 0,0 1 0 0 0,-1-1 0 0 0,1 0 0 0 0,-1 0 0 0 0,0 0 0 0 0,5-4-1 0 0,5-4 3 0 0,1 0 0 0 0,-2-1-1 0 0,1-1 1 0 0,11-15 0 0 0,-4 0 229 0 0,-1 1 1 0 0,-2-2 0 0 0,-1-1 0 0 0,-1 0 0 0 0,-1-1-1 0 0,-2 0 1 0 0,17-63 0 0 0,-29 94-227 0 0,0-1 1 0 0,0 0-1 0 0,0 0 0 0 0,1 0 1 0 0,-1 0-1 0 0,0 0 0 0 0,0 0 1 0 0,0 0-1 0 0,0 0 1 0 0,0 0-1 0 0,0 0 0 0 0,1 0 1 0 0,-1 0-1 0 0,0 0 0 0 0,0 0 1 0 0,0 0-1 0 0,0 0 1 0 0,0 0-1 0 0,1 0 0 0 0,-1 0 1 0 0,0 0-1 0 0,0 0 0 0 0,0 0 1 0 0,0 0-1 0 0,0 0 0 0 0,0 0 1 0 0,1 0-1 0 0,-1 0 1 0 0,0 0-1 0 0,0 0 0 0 0,0 0 1 0 0,0 0-1 0 0,0 0 0 0 0,0-1 1 0 0,0 1-1 0 0,1 0 1 0 0,-1 0-1 0 0,0 0 0 0 0,0 0 1 0 0,4 30-479 0 0,8 31-6601 0 0,-1-43 3971 0 0,3-3 923 0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47.2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1 204 12173 0 0,'34'-25'104'0'0,"-15"5"92"0"0,5 4 52 0 0,-8-3 44 0 0,4-1-96 0 0,-4 9-56 0 0,5-5-36 0 0,7 2-52 0 0,12-2-88 0 0,3 2-144 0 0,1 3-192 0 0,1 0-236 0 0,-1 6-224 0 0,1 1-2996 0 0,-1 3 1275 0 0,-14 1 849 0 0</inkml:trace>
  <inkml:trace contextRef="#ctx0" brushRef="#br0" timeOffset="1">308 327 1272 0 0,'0'3'1140'0'0,"0"-3"-108"0"0,14 5-100 0 0,9-3-100 0 0,5 0-131 0 0,14 0-269 0 0,7-4-412 0 0,3 2-628 0 0,31-11-1313 0 0,0 4 641 0 0,-26-3 424 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48.1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656 224 88 0 0,'5'-9'802'0'0,"7"-12"572"0"0,-1-1 1 0 0,9-25 0 0 0,-18 44-1176 0 0,0-1 0 0 0,-1 0 0 0 0,0 0 1 0 0,0 0-1 0 0,0 0 0 0 0,0 0 0 0 0,0 0 1 0 0,-1 0-1 0 0,0 0 0 0 0,0 0 0 0 0,0 0 0 0 0,0 0 1 0 0,-1-1-1 0 0,0 1 0 0 0,0 0 0 0 0,0 0 1 0 0,0 1-1 0 0,0-1 0 0 0,-1 0 0 0 0,-2-4 1 0 0,1 5-78 0 0,-1-1 1 0 0,0 1-1 0 0,0 0 1 0 0,0 0-1 0 0,0 0 1 0 0,0 0-1 0 0,-1 1 1 0 0,1 0-1 0 0,-1 0 1 0 0,0 0-1 0 0,1 0 1 0 0,-1 1-1 0 0,0 0 1 0 0,0 0-1 0 0,0 0 1 0 0,-9 0 0 0 0,-9 0 109 0 0,0 1 0 0 0,-29 4 1 0 0,38-2-86 0 0,-43 4 262 0 0,1 3 0 0 0,-73 20 1 0 0,98-20-267 0 0,0 2 0 0 0,1 1 1 0 0,1 1-1 0 0,0 1 1 0 0,-42 29-1 0 0,68-41-125 0 0,0 0 0 0 0,0 0 0 0 0,0 0-1 0 0,0 1 1 0 0,0-1 0 0 0,1 1 0 0 0,-1 0 0 0 0,1 0-1 0 0,0 0 1 0 0,0 0 0 0 0,0 0 0 0 0,0 0 0 0 0,0 1-1 0 0,1-1 1 0 0,-1 1 0 0 0,1-1 0 0 0,0 1 0 0 0,0-1-1 0 0,1 1 1 0 0,-1 6 0 0 0,1-4-1 0 0,1-1 1 0 0,0 0-1 0 0,0 1 0 0 0,0-1 0 0 0,1 0 1 0 0,0 0-1 0 0,0 0 0 0 0,0 0 0 0 0,1 0 0 0 0,-1-1 1 0 0,1 1-1 0 0,6 7 0 0 0,6 4 19 0 0,0 0-1 0 0,1-1 1 0 0,0 0 0 0 0,1-2-1 0 0,36 22 1 0 0,39 14 43 0 0,2-5 1 0 0,171 56 0 0 0,2-1 37 0 0,-217-72-92 0 0,-49-26-21 0 0,1-1 0 0 0,0 1 0 0 0,-1 0 0 0 0,1 0 0 0 0,-1 0 0 0 0,1 0 0 0 0,-1 0 0 0 0,1 1 0 0 0,-1-1 0 0 0,0 0 0 0 0,0 1 0 0 0,1-1 0 0 0,-1 1 0 0 0,0-1 0 0 0,0 1 0 0 0,-1-1 0 0 0,1 1 0 0 0,0 0 0 0 0,0-1 0 0 0,-1 1 1 0 0,1 0-1 0 0,-1 0 0 0 0,1 0 0 0 0,-1-1 0 0 0,0 3 0 0 0,-2 0 16 0 0,0-1 1 0 0,0 1-1 0 0,0-1 1 0 0,-1 0-1 0 0,0 0 1 0 0,1 0-1 0 0,-1 0 1 0 0,0 0-1 0 0,0-1 1 0 0,-1 1 0 0 0,1-1-1 0 0,0 0 1 0 0,-1 0-1 0 0,0 0 1 0 0,-4 1-1 0 0,-58 19 134 0 0,-311 64 131 0 0,182-44-3024 0 0,191-40 2031 0 0,0-1 0 0 0,-1-1 1 0 0,1 1-1 0 0,-1 0 1 0 0,1-1-1 0 0,-1 0 1 0 0,1 0-1 0 0,-1-1 0 0 0,1 1 1 0 0,-7-2-1 0 0,-3-3-1319 0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48.4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51 808 0 0,'7'-12'1182'0'0,"14"-26"4099"0"0,-3 57-2930 0 0,-10 6-1647 0 0,0 0 0 0 0,-2 1 0 0 0,-1 0 1 0 0,-1 0-1 0 0,-1 1 0 0 0,-1 37 1 0 0,-16 164 1650 0 0,7-166-1658 0 0,-19 154 1283 0 0,-5 67 117 0 0,25-202-1565 0 0,-1 1 317 0 0,4 1-1 0 0,8 92 1 0 0,12-117-101 0 0,-14-50-1152 0 0,0 1-1 0 0,0-1 1 0 0,0 1 0 0 0,-1 0 0 0 0,2 18 0 0 0,-3-38-6220 0 0,0 10 6302 0 0,-1 0-1 0 0,0 0 0 0 0,0 0 0 0 0,0 0 0 0 0,0 0 0 0 0,0 0 0 0 0,1 0 1 0 0,-2 1-1 0 0,1-1 0 0 0,0 0 0 0 0,0 0 0 0 0,0 0 0 0 0,0 0 0 0 0,0 0 0 0 0,-1 0 1 0 0,1 0-1 0 0,0 0 0 0 0,-1 1 0 0 0,1-1 0 0 0,-2-1 0 0 0,-10-17-3082 0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56.3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1 144 0 0,'0'0'433'0'0,"0"0"-61"0"0,0 0-26 0 0,0 0 5 0 0,0 0-5 0 0,0 0-10 0 0,0 0-23 0 0,0 0-24 0 0,0 0-33 0 0,0 0-17 0 0,0 0-22 0 0,0 0-35 0 0,0 0-36 0 0,0 0-82 0 0,0 0-114 0 0,0 0-298 0 0,0 0-673 0 0,0 0 149 0 0,0 0 257 0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7:02.9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3512 905 316 0 0,'0'-11'401'0'0,"0"0"1"0"0,0 1-1 0 0,-1-1 1 0 0,-1 0-1 0 0,0 1 0 0 0,0-1 1 0 0,-1 1-1 0 0,-1 0 0 0 0,1 0 1 0 0,-2 0-1 0 0,1 0 0 0 0,-1 1 1 0 0,-1-1-1 0 0,0 1 1 0 0,0 1-1 0 0,-8-10 0 0 0,5 11 238 0 0,-1 1 0 0 0,1 0-1 0 0,-1 0 1 0 0,0 1 0 0 0,-12-5-1 0 0,11 6-155 0 0,0-1 0 0 0,1 0 0 0 0,0-1-1 0 0,0-1 1 0 0,-11-7 0 0 0,-5-6-232 0 0,-1 1 1 0 0,-2 2-1 0 0,1 1 1 0 0,-2 1-1 0 0,-57-20 1 0 0,39 16-96 0 0,-199-68 281 0 0,165 61-247 0 0,1-2 1 0 0,1-5-1 0 0,-76-42 1 0 0,-27-16 863 0 0,171 84-888 0 0,8 4-63 0 0,1 1-1 0 0,-1 0 1 0 0,1 0-1 0 0,-1 0 1 0 0,0 0-1 0 0,0 1 1 0 0,-7-2-1 0 0,10 2-78 0 0,1 1-7 0 0,-15-1-11 0 0,1-1 0 0 0,-1-1 0 0 0,-14-5 0 0 0,1 1-4 0 0,-147-45 124 0 0,119 40-161 0 0,-2 2 0 0 0,-63-3 0 0 0,-42-7 32 0 0,119 15 1 0 0,-1 1 0 0 0,0 3 0 0 0,-65 6 0 0 0,-49-1-21 0 0,79-3 19 0 0,1 4 0 0 0,-1 3 0 0 0,-128 31 0 0 0,171-28 1 0 0,0 2 1 0 0,0 2 0 0 0,2 1 0 0 0,0 2 0 0 0,-42 28-1 0 0,40-24-33 0 0,-195 121 53 0 0,209-129-38 0 0,1 2 0 0 0,-27 23 0 0 0,42-27-1405 0 0,8-10-2580 0 0,0-2-3693 0 0,17-6 5732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7:03.5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540 18 308 0 0,'0'-1'202'0'0,"0"1"-1"0"0,1-1 1 0 0,-1 1-1 0 0,0-1 1 0 0,1 1-1 0 0,-1-1 1 0 0,0 1-1 0 0,0-1 1 0 0,0 0 0 0 0,1 1-1 0 0,-1-1 1 0 0,0 1-1 0 0,0-1 1 0 0,0 0-1 0 0,0 1 1 0 0,0-1-1 0 0,0 1 1 0 0,0-1 0 0 0,0 0-1 0 0,0 1 1 0 0,-1-1-1 0 0,1 0 1 0 0,0 1-1 0 0,0-1 1 0 0,0 1-1 0 0,-1-1 1 0 0,1 1 0 0 0,-1-2-1 0 0,-14 13 3405 0 0,-3 5-3721 0 0,-163 137 1887 0 0,90-73-1290 0 0,61-54-238 0 0,2 0-1 0 0,2 2 1 0 0,-44 57-1 0 0,59-70-176 0 0,1 1 1 0 0,1 0 0 0 0,1 0-1 0 0,0 0 1 0 0,1 1-1 0 0,1 1 1 0 0,0-1-1 0 0,2 1 1 0 0,0 0-1 0 0,-3 24 1 0 0,7-36-44 0 0,-1 0 0 0 0,1 0 1 0 0,1 0-1 0 0,-1-1 1 0 0,1 1-1 0 0,0 0 1 0 0,0 0-1 0 0,0-1 1 0 0,1 1-1 0 0,0 0 0 0 0,0-1 1 0 0,4 7-1 0 0,-4-9 1 0 0,1 0 0 0 0,-1 1-1 0 0,1-1 1 0 0,0 0 0 0 0,0-1-1 0 0,0 1 1 0 0,0 0-1 0 0,1-1 1 0 0,-1 0 0 0 0,1 0-1 0 0,-1 0 1 0 0,1 0 0 0 0,0 0-1 0 0,0-1 1 0 0,0 1 0 0 0,0-1-1 0 0,8 1 1 0 0,138 19 576 0 0,180 2-1 0 0,-88-9-182 0 0,-62-10 329 0 0,-178-4-689 0 0,-2 0 17 0 0,0 0-27 0 0,-78 14-10492 0 0,39-15 8165 0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48.9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65 0 76 0 0,'-2'0'176'0'0,"-1"1"0"0"0,1-1 0 0 0,0 1 0 0 0,0 0 0 0 0,-1-1 0 0 0,1 1 0 0 0,0 0 0 0 0,0 0 1 0 0,0 0-1 0 0,0 0 0 0 0,0 1 0 0 0,0-1 0 0 0,0 1 0 0 0,1-1 0 0 0,-1 1 0 0 0,0 0 0 0 0,1-1 0 0 0,-1 1 0 0 0,1 0 0 0 0,0 0 0 0 0,0 0 0 0 0,-1 0 0 0 0,1 0 0 0 0,1 0 1 0 0,-1 0-1 0 0,0 1 0 0 0,0-1 0 0 0,1 0 0 0 0,-1 3 0 0 0,-3 11 433 0 0,1 1 1 0 0,1 0-1 0 0,-1 18 0 0 0,2-14 49 0 0,-3 62 1876 0 0,16 168 1 0 0,-7-179-2335 0 0,-4 1 1 0 0,-7 77-1 0 0,4-92-1713 0 0,2-56 1102 0 0,1 1 1 0 0,-1 0-1 0 0,0 0 0 0 0,1 0 0 0 0,0-1 0 0 0,-1 1 0 0 0,1 0 0 0 0,0 0 0 0 0,0-1 0 0 0,1 1 0 0 0,-1-1 0 0 0,1 1 0 0 0,-1-1 1 0 0,1 0-1 0 0,0 1 0 0 0,0-1 0 0 0,2 2 0 0 0,7 2-1427 0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49.4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567 53 436 0 0,'-5'-5'296'0'0,"0"0"0"0"0,-1 0 0 0 0,1 1 0 0 0,-1-1 0 0 0,0 1 0 0 0,-1 1 0 0 0,1-1 0 0 0,-1 1 0 0 0,0 0 0 0 0,1 1 0 0 0,-1-1 0 0 0,0 1 0 0 0,-1 1 0 0 0,1-1 0 0 0,0 1 1 0 0,0 1-1 0 0,-1-1 0 0 0,1 1 0 0 0,-8 1 0 0 0,-12 1 148 0 0,1 1 0 0 0,0 1 0 0 0,-49 13 0 0 0,73-16-426 0 0,-36 10 624 0 0,-72 30 1 0 0,100-37-551 0 0,2 1 0 0 0,-1 0 1 0 0,0 0-1 0 0,1 0 0 0 0,0 1 1 0 0,0 0-1 0 0,1 1 0 0 0,-1 0 0 0 0,1 0 1 0 0,1 0-1 0 0,0 1 0 0 0,0 0 0 0 0,-8 15 1 0 0,12-18-64 0 0,0 0 0 0 0,1-1 0 0 0,0 1 0 0 0,0 0 1 0 0,0 0-1 0 0,0 0 0 0 0,1 0 0 0 0,0 0 0 0 0,0 0 1 0 0,0 0-1 0 0,1 0 0 0 0,0 0 0 0 0,0 0 0 0 0,0 0 0 0 0,0 0 1 0 0,1 0-1 0 0,0 0 0 0 0,0-1 0 0 0,0 1 0 0 0,0-1 1 0 0,1 1-1 0 0,0-1 0 0 0,0 0 0 0 0,0 0 0 0 0,0 0 1 0 0,1-1-1 0 0,-1 1 0 0 0,7 3 0 0 0,8 8 38 0 0,0 0-1 0 0,2-2 1 0 0,0 0-1 0 0,36 17 1 0 0,36 10 145 0 0,175 50 0 0 0,-113-42 5 0 0,-143-45-167 0 0,1 1 0 0 0,-1 0-1 0 0,-1 1 1 0 0,1 0 0 0 0,-1 1 0 0 0,11 7 0 0 0,-19-11-26 0 0,-1-1-1 0 0,0 0 1 0 0,1 0-1 0 0,-1 1 1 0 0,0-1-1 0 0,0 1 1 0 0,0-1 0 0 0,0 1-1 0 0,0 0 1 0 0,0-1-1 0 0,0 1 1 0 0,0 0-1 0 0,-1 0 1 0 0,1 0-1 0 0,-1-1 1 0 0,1 1 0 0 0,-1 0-1 0 0,1 2 1 0 0,-2-1 10 0 0,1 0 1 0 0,-1-1 0 0 0,0 1 0 0 0,1 0-1 0 0,-1-1 1 0 0,0 1 0 0 0,-1-1 0 0 0,1 1-1 0 0,0-1 1 0 0,-1 1 0 0 0,1-1 0 0 0,-1 0-1 0 0,0 0 1 0 0,0 0 0 0 0,0 0 0 0 0,-3 3-1 0 0,-18 15 80 0 0,-1-1 0 0 0,0 0 0 0 0,-2-2 0 0 0,0-1 0 0 0,-33 14 0 0 0,-147 54-84 0 0,187-77-81 0 0,-5 2-265 0 0,1-1 0 0 0,-33 5 1 0 0,3-10-1952 0 0,48-4 1620 0 0,1 0 0 0 0,0 0 1 0 0,0 0-1 0 0,0 0 1 0 0,-1 0-1 0 0,1-1 1 0 0,1 0-1 0 0,-1 0 0 0 0,-6-3 1 0 0,-2-6-1088 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49.8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37 304 0 0,'4'-7'697'0'0,"-4"6"-498"0"0,1-1 0 0 0,-1 1-1 0 0,1-1 1 0 0,0 1 0 0 0,-1-1-1 0 0,1 1 1 0 0,0-1 0 0 0,0 1-1 0 0,0-1 1 0 0,0 1 0 0 0,0 0 0 0 0,0 0-1 0 0,1-1 1 0 0,-1 1 0 0 0,0 0-1 0 0,1 0 1 0 0,-1 0 0 0 0,0 1-1 0 0,1-1 1 0 0,-1 0 0 0 0,1 0-1 0 0,0 1 1 0 0,-1-1 0 0 0,1 1 0 0 0,2-1-1 0 0,-3 1-123 0 0,-1 1 0 0 0,1 0 0 0 0,0-1 0 0 0,0 1 0 0 0,-1-1 0 0 0,1 1 0 0 0,0 0 0 0 0,-1 0 0 0 0,1-1 0 0 0,-1 1 0 0 0,1 0 0 0 0,-1 0 0 0 0,0 0 0 0 0,1 0 0 0 0,-1-1 0 0 0,0 1 0 0 0,1 0 0 0 0,-1 0 0 0 0,0 0 0 0 0,0 0 0 0 0,0 0 0 0 0,0 0 0 0 0,0 1 0 0 0,2 24 735 0 0,-2-25-750 0 0,-12 269 3722 0 0,5-134-2849 0 0,5-92-748 0 0,7 62 0 0 0,-3-88-510 0 0,1 1 0 0 0,0-1 0 0 0,1 1 0 0 0,1-1 0 0 0,15 33 0 0 0,-17-44-443 0 0,1 0 1 0 0,1-1 0 0 0,0 1-1 0 0,0-1 1 0 0,0 0 0 0 0,0 0-1 0 0,1-1 1 0 0,11 9 0 0 0,8 1-1019 0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50.1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 10 816 0 0,'14'-4'760'0'0,"2"1"-76"0"0,2 1-64 0 0,-3 2-56 0 0,5 2-132 0 0,-2-1-144 0 0,2 3-232 0 0,0 1-208 0 0,-7 1-1204 0 0,-1 1 452 0 0,-4 2 296 0 0</inkml:trace>
  <inkml:trace contextRef="#ctx0" brushRef="#br0" timeOffset="1">1 371 588 0 0,'0'0'1092'0'0,"13"-1"-104"0"0,1-3-68 0 0,6 0-76 0 0,8-1-76 0 0,11 0-79 0 0,15-4-69 0 0,3-2-68 0 0,24-1-68 0 0,12-1-156 0 0,2 4-216 0 0,40 0-332 0 0,-44-3-452 0 0,-2 3-1693 0 0,0 0 789 0 0,-10-7 520 0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50.8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0 547 9441 0 0,'24'-82'2621'0'0,"-3"91"-2225"0"0,-18-6-300 0 0,1 0 0 0 0,-1 0 0 0 0,0 0 0 0 0,0 1 0 0 0,0-1 0 0 0,0 1 0 0 0,-1-1 0 0 0,1 1 0 0 0,-1 0 0 0 0,3 8-1 0 0,15 44 608 0 0,-18-51-643 0 0,3 15 111 0 0,-1 0 0 0 0,0 1-1 0 0,-1-1 1 0 0,-2 1 0 0 0,0 0 0 0 0,-3 26 0 0 0,-22 122 485 0 0,10-116-245 0 0,14-53-407 0 0,0 0 0 0 0,0 0 0 0 0,0 0 0 0 0,0 0 0 0 0,0 1 0 0 0,0-1 0 0 0,0 0 0 0 0,0 0 0 0 0,-1 0-1 0 0,1 0 1 0 0,0 0 0 0 0,0 0 0 0 0,0 1 0 0 0,0-1 0 0 0,0 0 0 0 0,0 0 0 0 0,0 0 0 0 0,0 0 0 0 0,-1 0 0 0 0,1 0 0 0 0,0 0 0 0 0,0 0 0 0 0,0 0 0 0 0,0 0-1 0 0,0 1 1 0 0,0-1 0 0 0,-1 0 0 0 0,1 0 0 0 0,0 0 0 0 0,0 0 0 0 0,0 0 0 0 0,0 0 0 0 0,0 0 0 0 0,-1 0 0 0 0,1 0 0 0 0,0 0 0 0 0,0 0 0 0 0,0 0 0 0 0,0 0 0 0 0,0 0-1 0 0,-1-1 1 0 0,1 1 0 0 0,0 0 0 0 0,0 0 0 0 0,0 0 0 0 0,0 0 0 0 0,0 0 0 0 0,-1 0 0 0 0,1 0 0 0 0,0 0 0 0 0,0 0 0 0 0,0 0 0 0 0,0-1 0 0 0,0 1 0 0 0,0 0-1 0 0,0 0 1 0 0,0 0 0 0 0,0 0 0 0 0,-1 0 0 0 0,1 0 0 0 0,0-1 0 0 0,0 1 0 0 0,0 0 0 0 0,0 0 0 0 0,0 0 0 0 0,0 0 0 0 0,0 0 0 0 0,0-1 0 0 0,0 1 0 0 0,-5-33 79 0 0,-7-99 45 0 0,-1 5 7 0 0,6-1 0 0 0,9-129 0 0 0,0 227 21 0 0,2 0 0 0 0,2 0-1 0 0,0 0 1 0 0,2 1 0 0 0,2 0 0 0 0,12-29 0 0 0,-20 55-139 0 0,-1-1 1 0 0,1 1-1 0 0,0-1 1 0 0,0 1-1 0 0,0 0 1 0 0,0-1-1 0 0,1 1 1 0 0,0 0 0 0 0,-1 1-1 0 0,1-1 1 0 0,0 0-1 0 0,0 1 1 0 0,0-1-1 0 0,1 1 1 0 0,-1 0-1 0 0,0 0 1 0 0,1 1-1 0 0,0-1 1 0 0,-1 1 0 0 0,1-1-1 0 0,0 1 1 0 0,0 0-1 0 0,-1 1 1 0 0,1-1-1 0 0,0 1 1 0 0,0-1-1 0 0,0 1 1 0 0,0 0-1 0 0,0 1 1 0 0,0-1-1 0 0,0 1 1 0 0,0-1 0 0 0,-1 1-1 0 0,1 0 1 0 0,0 1-1 0 0,0-1 1 0 0,5 4-1 0 0,2 0-5 0 0,-1 0 0 0 0,0 1-1 0 0,0 1 1 0 0,0 0 0 0 0,-1 0 0 0 0,0 0-1 0 0,-1 2 1 0 0,1-1 0 0 0,-1 1 0 0 0,-1 0-1 0 0,10 15 1 0 0,-5-3 4 0 0,-1 1 0 0 0,-1 0 1 0 0,0 1-1 0 0,-2 0 0 0 0,-1 0 0 0 0,-1 1 0 0 0,-1 0 0 0 0,3 27 0 0 0,-6-19-3 0 0,1 8-5 0 0,1-1 1 0 0,2 1 0 0 0,22 74 0 0 0,-27-111-3 0 0,0 0-1 0 0,0 0 0 0 0,1 1 0 0 0,-1-1 0 0 0,1-1 0 0 0,0 1 0 0 0,0 0 0 0 0,0 0 0 0 0,0-1 0 0 0,0 1 0 0 0,0-1 0 0 0,1 1 1 0 0,-1-1-1 0 0,1 0 0 0 0,0 0 0 0 0,-1 0 0 0 0,1-1 0 0 0,0 1 0 0 0,0-1 0 0 0,4 2 0 0 0,-2-2 2 0 0,-1 0 0 0 0,1-1-1 0 0,-1 1 1 0 0,1-1 0 0 0,0 0 0 0 0,-1-1-1 0 0,1 1 1 0 0,-1-1 0 0 0,1 0-1 0 0,-1 0 1 0 0,1 0 0 0 0,8-4-1 0 0,2-2 5 0 0,-1-1-1 0 0,1 0 1 0 0,-1-1-1 0 0,-1-1 1 0 0,1 0-1 0 0,-2-1 1 0 0,13-13-1 0 0,-11 9-7 0 0,-1-1 0 0 0,0-1-1 0 0,-1 0 1 0 0,20-37 0 0 0,-28 45 1 0 0,0-1 0 0 0,0 1 1 0 0,-1-1-1 0 0,0 0 0 0 0,0 1 1 0 0,-1-1-1 0 0,-1 0 0 0 0,1 0 1 0 0,-2-1-1 0 0,1 1 0 0 0,-1 0 1 0 0,-2-13-1 0 0,0 19-5 0 0,1 0 0 0 0,-1 0 0 0 0,0 1 0 0 0,0-1 1 0 0,-1 0-1 0 0,1 1 0 0 0,0 0 0 0 0,-1-1 0 0 0,0 1 0 0 0,0 0 0 0 0,0 0 0 0 0,0 1 1 0 0,-1-1-1 0 0,1 1 0 0 0,-1 0 0 0 0,1-1 0 0 0,-1 2 0 0 0,0-1 0 0 0,0 0 1 0 0,0 1-1 0 0,0-1 0 0 0,-8 0 0 0 0,10 1-3 0 0,-1 0 0 0 0,1 0 0 0 0,-1 1 1 0 0,0-1-1 0 0,1 1 0 0 0,-1-1 0 0 0,0 1 0 0 0,0 0 0 0 0,1 0 0 0 0,-1 1 1 0 0,0-1-1 0 0,0 0 0 0 0,1 1 0 0 0,-1 0 0 0 0,0-1 0 0 0,1 1 0 0 0,-1 0 1 0 0,1 1-1 0 0,-1-1 0 0 0,1 0 0 0 0,0 1 0 0 0,-1-1 0 0 0,1 1 1 0 0,0-1-1 0 0,0 1 0 0 0,0 0 0 0 0,0 0 0 0 0,0 0 0 0 0,1 1 0 0 0,-1-1 1 0 0,1 0-1 0 0,-1 0 0 0 0,1 1 0 0 0,-2 4 0 0 0,2-3 4 0 0,1 0 1 0 0,0 0-1 0 0,0 0 0 0 0,0 0 1 0 0,1 0-1 0 0,-1 0 0 0 0,1 1 0 0 0,0-1 1 0 0,0 0-1 0 0,0 0 0 0 0,1-1 0 0 0,-1 1 1 0 0,1 0-1 0 0,0 0 0 0 0,0-1 1 0 0,0 1-1 0 0,5 4 0 0 0,51 58-10 0 0,-50-58 10 0 0,158 139 8 0 0,-115-105-52 0 0,-6 9-14 0 0,-45-51 66 0 0,0 1 0 0 0,0-1 0 0 0,0 1 0 0 0,0-1-1 0 0,0 1 1 0 0,0 0 0 0 0,-1-1 0 0 0,1 1 0 0 0,0-1 0 0 0,0 1-1 0 0,-1-1 1 0 0,1 1 0 0 0,0-1 0 0 0,-1 1 0 0 0,1-1-1 0 0,0 0 1 0 0,-1 1 0 0 0,1-1 0 0 0,-1 1 0 0 0,1-1-1 0 0,-1 0 1 0 0,1 1 0 0 0,-1-1 0 0 0,1 0 0 0 0,-1 0-1 0 0,1 1 1 0 0,-1-1 0 0 0,1 0 0 0 0,-1 0 0 0 0,1 0-1 0 0,-2 0 1 0 0,-19 8 106 0 0,-29 4 71 0 0,-99 8-1 0 0,3 0-32 0 0,120-17 300 0 0,5 0-7517 0 0,36 1 668 0 0,2-4 3762 0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51.2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43 13877 0 0,'3'0'111'0'0,"-1"-1"-1"0"0,0 1 1 0 0,0-1-1 0 0,1 1 0 0 0,-1-1 1 0 0,0 0-1 0 0,0 0 1 0 0,0 0-1 0 0,0 0 1 0 0,0 0-1 0 0,0 0 1 0 0,0-1-1 0 0,0 1 0 0 0,0-1 1 0 0,-1 1-1 0 0,1-1 1 0 0,-1 0-1 0 0,1 1 1 0 0,2-5-1 0 0,-4 5 241 0 0,0 1-12 0 0,0-15 1785 0 0,4 24-3730 0 0,-2-7-8050 0 0,-2-2 9608 0 0,0 0-2622 0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54.6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1132 356 112 0 0,'0'-1'146'0'0,"0"0"0"0"0,0-1 0 0 0,0 1 0 0 0,0 0 0 0 0,0 0 0 0 0,0-1 0 0 0,0 1 0 0 0,-1 0 0 0 0,1 0 0 0 0,0 0 0 0 0,-1-1 0 0 0,1 1 0 0 0,-1 0 0 0 0,0 0 0 0 0,1 0 0 0 0,-1 0 0 0 0,0 0 0 0 0,0 0 0 0 0,1 0 0 0 0,-1 0 0 0 0,0 0 0 0 0,0 1 0 0 0,0-1 0 0 0,0 0 0 0 0,0 0 0 0 0,0 1 0 0 0,0-1 0 0 0,0 1 0 0 0,-1-1 0 0 0,0 0 0 0 0,-2 1 37 0 0,0-1 0 0 0,0 1 0 0 0,0-1 0 0 0,0 1 0 0 0,0 0 0 0 0,0 1 0 0 0,0-1 1 0 0,0 1-1 0 0,-7 2 0 0 0,-3 1 78 0 0,1 0 1 0 0,0 1 0 0 0,1 1-1 0 0,-1 0 1 0 0,-14 11 0 0 0,12-7 127 0 0,0 2 0 0 0,1 0 0 0 0,0 1 1 0 0,-22 25-1 0 0,36-37-286 0 0,0-1-3 0 0,16-31 154 0 0,-10 15-182 0 0,0 0 1 0 0,-1-1 0 0 0,-1 0 0 0 0,-1 0-1 0 0,0-1 1 0 0,-1 1 0 0 0,-1 0 0 0 0,-1-1-1 0 0,0 1 1 0 0,-1-1 0 0 0,-1 1 0 0 0,-4-18 0 0 0,4 26-10 0 0,-1 0 0 0 0,-1-1 1 0 0,1 1-1 0 0,-1 0 1 0 0,-1 1-1 0 0,0-1 1 0 0,0 1-1 0 0,0 0 0 0 0,-1 0 1 0 0,0 0-1 0 0,-1 1 1 0 0,0 0-1 0 0,0 0 1 0 0,0 1-1 0 0,-1 0 0 0 0,0 0 1 0 0,0 1-1 0 0,-1 0 1 0 0,1 0-1 0 0,-1 1 1 0 0,0 0-1 0 0,-15-4 1 0 0,0 2 60 0 0,-1 1 1 0 0,1 1-1 0 0,-1 2 1 0 0,0 0 0 0 0,0 1-1 0 0,0 2 1 0 0,0 0-1 0 0,1 2 1 0 0,-41 9 0 0 0,15 1 50 0 0,1 2 0 0 0,1 2 0 0 0,-78 38 0 0 0,109-47-123 0 0,0 1 0 0 0,1 0 0 0 0,0 2 0 0 0,0-1 1 0 0,1 2-1 0 0,0 0 0 0 0,1 1 0 0 0,1 0 0 0 0,0 1 0 0 0,1 1 1 0 0,-14 21-1 0 0,25-34-45 0 0,0 1 0 0 0,0-1 0 0 0,0 1 0 0 0,0-1 0 0 0,0 1 0 0 0,1 0 0 0 0,0-1 1 0 0,-1 1-1 0 0,1 0 0 0 0,0-1 0 0 0,0 1 0 0 0,0 0 0 0 0,1-1 0 0 0,-1 1 0 0 0,1 0 0 0 0,-1-1 0 0 0,1 1 1 0 0,0-1-1 0 0,0 1 0 0 0,0-1 0 0 0,0 1 0 0 0,1-1 0 0 0,-1 0 0 0 0,1 1 0 0 0,-1-1 0 0 0,1 0 1 0 0,0 0-1 0 0,0 0 0 0 0,0 0 0 0 0,0-1 0 0 0,0 1 0 0 0,2 1 0 0 0,5 3 6 0 0,0 1 0 0 0,0-2 0 0 0,0 0 0 0 0,1 0 1 0 0,0 0-1 0 0,16 4 0 0 0,3-2-1 0 0,0-2-1 0 0,1-1 1 0 0,-1-2 0 0 0,1 0 0 0 0,-1-2 0 0 0,1-1 0 0 0,-1-2 0 0 0,0-1-1 0 0,0-1 1 0 0,0-1 0 0 0,0-2 0 0 0,53-22 0 0 0,-62 21-2 0 0,0-1-1 0 0,0-1 1 0 0,-1 0 0 0 0,27-23 0 0 0,-41 31-5 0 0,-1-1 0 0 0,1 0 0 0 0,-1 0 0 0 0,0 0 0 0 0,0 0 0 0 0,-1 0 0 0 0,1-1 0 0 0,-1 0 0 0 0,0 0 0 0 0,0 0 0 0 0,0 0 1 0 0,-1 0-1 0 0,0 0 0 0 0,0-1 0 0 0,0 1 0 0 0,-1-1 0 0 0,0 0 0 0 0,0 1 0 0 0,0-1 0 0 0,-1 0 0 0 0,1 0 0 0 0,-2-11 0 0 0,-1 14-1 0 0,1-1 0 0 0,-1 1 1 0 0,1-1-1 0 0,-1 1 0 0 0,0 0 0 0 0,0 0 0 0 0,-1 0 0 0 0,1 0 0 0 0,0 0 1 0 0,-1 0-1 0 0,0 1 0 0 0,0-1 0 0 0,0 1 0 0 0,0 0 0 0 0,0 0 1 0 0,0 0-1 0 0,-1 0 0 0 0,1 1 0 0 0,0-1 0 0 0,-1 1 0 0 0,0 0 0 0 0,1 0 1 0 0,-1 0-1 0 0,-6-1 0 0 0,-8-1 7 0 0,0 1 1 0 0,-1 0-1 0 0,-31 3 0 0 0,25 1-4 0 0,-1 1-1 0 0,1 1 0 0 0,0 1 0 0 0,0 2 0 0 0,0 0 0 0 0,1 2 0 0 0,0 0 0 0 0,1 2 0 0 0,0 1 0 0 0,0 0 0 0 0,-37 29 0 0 0,56-37-5 0 0,0-1 1 0 0,0 1-1 0 0,0 0 0 0 0,1 0 1 0 0,0 0-1 0 0,-1 0 0 0 0,1 0 0 0 0,1 1 1 0 0,-5 8-1 0 0,6-12-1 0 0,1 1 1 0 0,0-1-1 0 0,-1 1 1 0 0,1-1-1 0 0,0 1 1 0 0,0-1-1 0 0,0 0 1 0 0,0 1-1 0 0,0-1 1 0 0,0 1-1 0 0,0-1 0 0 0,0 1 1 0 0,1-1-1 0 0,-1 0 1 0 0,0 1-1 0 0,1-1 1 0 0,0 1-1 0 0,-1-1 1 0 0,1 0-1 0 0,0 0 1 0 0,-1 1-1 0 0,1-1 1 0 0,0 0-1 0 0,0 0 1 0 0,0 0-1 0 0,0 0 0 0 0,0 0 1 0 0,0 0-1 0 0,0 0 1 0 0,1 0-1 0 0,-1 0 1 0 0,0-1-1 0 0,0 1 1 0 0,1 0-1 0 0,-1-1 1 0 0,0 1-1 0 0,1-1 1 0 0,-1 0-1 0 0,2 1 0 0 0,9 2 1 0 0,0 0-1 0 0,1 0 0 0 0,-1-1 1 0 0,1-1-1 0 0,0 0 0 0 0,-1-1 0 0 0,1 0 1 0 0,-1-1-1 0 0,1 0 0 0 0,-1-1 1 0 0,1-1-1 0 0,22-7 0 0 0,-25 7 9 0 0,-1 0 0 0 0,0-1 0 0 0,0 0 0 0 0,0-1 0 0 0,-1 1 0 0 0,1-2-1 0 0,-1 1 1 0 0,-1-1 0 0 0,1 0 0 0 0,-1-1 0 0 0,0 0 0 0 0,0 0 0 0 0,-1 0 0 0 0,1-1 0 0 0,-2 0 0 0 0,1 0 0 0 0,4-10 0 0 0,-9 16-2 0 0,-1 1 0 0 0,1-1 0 0 0,0 1 0 0 0,0-1 1 0 0,-1 0-1 0 0,1 1 0 0 0,-1-1 0 0 0,0 0 1 0 0,1 0-1 0 0,-1 1 0 0 0,0-1 0 0 0,0 0 0 0 0,0 0 1 0 0,0 1-1 0 0,-1-1 0 0 0,1 0 0 0 0,0 1 1 0 0,-1-1-1 0 0,1 0 0 0 0,-1 1 0 0 0,1-1 0 0 0,-1 0 1 0 0,0 1-1 0 0,0-1 0 0 0,0 1 0 0 0,1-1 1 0 0,-3-1-1 0 0,0 1 1 0 0,0 0 1 0 0,0 0-1 0 0,0 1 1 0 0,0-1-1 0 0,0 1 0 0 0,0 0 1 0 0,0-1-1 0 0,-1 1 1 0 0,1 1-1 0 0,0-1 1 0 0,-1 0-1 0 0,1 1 1 0 0,-4 0-1 0 0,-11 0 13 0 0,0 0 0 0 0,0 1 0 0 0,0 1-1 0 0,-22 6 1 0 0,18-2-10 0 0,0 1 1 0 0,1 1-1 0 0,0 1 0 0 0,0 1 0 0 0,1 0 0 0 0,-20 15 1 0 0,32-21-12 0 0,2 1 1 0 0,-1 0 0 0 0,0 0 0 0 0,1 0-1 0 0,0 1 1 0 0,0 0 0 0 0,1 0 0 0 0,0 0-1 0 0,0 1 1 0 0,0 0 0 0 0,1 0 0 0 0,0 0-1 0 0,0 0 1 0 0,1 1 0 0 0,-1 0 0 0 0,2-1-1 0 0,-1 1 1 0 0,1 0 0 0 0,-2 17 0 0 0,5-19-1 0 0,0 0 1 0 0,1 1 0 0 0,-1-1 0 0 0,1 0 0 0 0,0 0 0 0 0,0 0-1 0 0,1 0 1 0 0,0 0 0 0 0,0 0 0 0 0,1-1 0 0 0,-1 0 0 0 0,1 1-1 0 0,0-1 1 0 0,0-1 0 0 0,1 1 0 0 0,0-1 0 0 0,-1 1 0 0 0,2-1 0 0 0,-1-1-1 0 0,0 1 1 0 0,7 3 0 0 0,13 7-7 0 0,0-1-1 0 0,0-1 1 0 0,39 12 0 0 0,-12-8-30 0 0,0-3 0 0 0,0-2 0 0 0,1-2-1 0 0,1-2 1 0 0,-1-3 0 0 0,90-4 0 0 0,-102-2-20 0 0,-18 1 72 0 0,-47 4 25 0 0,-130 23-27 0 0,135-21-27 0 0,0 0 0 0 0,1 1 0 0 0,0 1 0 0 0,0 1 0 0 0,-32 19 1 0 0,50-27 11 0 0,-1 1 1 0 0,0-1 0 0 0,1 0-1 0 0,-1 1 1 0 0,0-1 0 0 0,1 1-1 0 0,-1-1 1 0 0,0 1 0 0 0,1-1 0 0 0,-1 1-1 0 0,1-1 1 0 0,-1 1 0 0 0,1-1-1 0 0,-1 1 1 0 0,1 0 0 0 0,-1-1-1 0 0,1 1 1 0 0,0 0 0 0 0,-1-1 0 0 0,1 1-1 0 0,0 0 1 0 0,0 0 0 0 0,-1-1-1 0 0,1 1 1 0 0,0 0 0 0 0,0 0 0 0 0,0-1-1 0 0,0 3 1 0 0,1-3-1 0 0,-1 1 0 0 0,1 0 1 0 0,0 0-1 0 0,0 0 0 0 0,0 0 0 0 0,0-1 0 0 0,-1 1 1 0 0,1 0-1 0 0,0-1 0 0 0,0 1 0 0 0,0-1 0 0 0,0 1 1 0 0,1-1-1 0 0,-1 1 0 0 0,0-1 0 0 0,2 1 0 0 0,48 5-16 0 0,-29-7 14 0 0,-1-1 0 0 0,1-1 0 0 0,-1 0 0 0 0,0-2 0 0 0,27-9 0 0 0,-42 12 4 0 0,1-1 0 0 0,-1 1 0 0 0,1-1 1 0 0,-1 0-1 0 0,0-1 0 0 0,0 1 0 0 0,0-1 1 0 0,-1-1-1 0 0,0 1 0 0 0,1-1 1 0 0,-1 0-1 0 0,-1 0 0 0 0,1 0 0 0 0,-1 0 1 0 0,0-1-1 0 0,0 0 0 0 0,-1 0 0 0 0,1 0 1 0 0,-1 0-1 0 0,2-9 0 0 0,-4 10 1 0 0,0 0 0 0 0,0 0 0 0 0,-1 0-1 0 0,0 0 1 0 0,0 0 0 0 0,-1 0 0 0 0,1 0-1 0 0,-1 0 1 0 0,0 1 0 0 0,0-1 0 0 0,-1 0 0 0 0,1 0-1 0 0,-1 1 1 0 0,0-1 0 0 0,-1 1 0 0 0,1 0 0 0 0,-1-1-1 0 0,1 1 1 0 0,-1 0 0 0 0,0 1 0 0 0,-1-1 0 0 0,1 0-1 0 0,-1 1 1 0 0,0 0 0 0 0,-5-4 0 0 0,-11-8-28 0 0,-1 2 0 0 0,0 0 0 0 0,-40-17 0 0 0,38 19-41 0 0,10 7-442 0 0,16 11-525 0 0,22 12-404 0 0,12-1-2491 0 0,44 13-1 0 0,-34-13 1928 0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57.6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80 611 428 0 0,'0'-1'56'0'0,"-9"-33"4456"0"0,5 27-1592 0 0,1 21-2256 0 0,-29 365 3013 0 0,30-341-3502 0 0,0-8 115 0 0,-7 47 0 0 0,-3-149 565 0 0,7 14-766 0 0,4 0 1 0 0,2 0 0 0 0,11-81-1 0 0,-4 51-45 0 0,-2 5 34 0 0,4 0-1 0 0,4 0 0 0 0,3 1 0 0 0,30-86 0 0 0,-44 159-41 0 0,1 0 0 0 0,0 1 0 0 0,0-1 0 0 0,1 1 0 0 0,0 0 0 0 0,0 0-1 0 0,1 1 1 0 0,0-1 0 0 0,0 1 0 0 0,1 1 0 0 0,0-1 0 0 0,0 1 0 0 0,0 0 0 0 0,11-6-1 0 0,-12 9-22 0 0,-1 1 0 0 0,1-1 0 0 0,0 1 0 0 0,0 0 0 0 0,1 1 0 0 0,-1 0 0 0 0,0 0-1 0 0,1 0 1 0 0,-1 0 0 0 0,0 1 0 0 0,1 0 0 0 0,-1 1 0 0 0,0-1 0 0 0,1 1 0 0 0,-1 0-1 0 0,0 1 1 0 0,0 0 0 0 0,1 0 0 0 0,-1 0 0 0 0,-1 0 0 0 0,11 7 0 0 0,-8-5-2 0 0,0 1 1 0 0,-1 0 0 0 0,0 0-1 0 0,0 1 1 0 0,0 0 0 0 0,-1 0-1 0 0,1 1 1 0 0,-1 0 0 0 0,-1 0-1 0 0,0 0 1 0 0,0 1 0 0 0,0-1-1 0 0,4 10 1 0 0,-4-3 7 0 0,0 0 0 0 0,-1 0 1 0 0,0 0-1 0 0,-1 0 0 0 0,-1 1 1 0 0,0 0-1 0 0,0 19 0 0 0,-4 10 30 0 0,-2 0-1 0 0,-1 0 0 0 0,-3-1 0 0 0,-17 57 0 0 0,-2-11 25 0 0,15-57-58 0 0,2 2 1 0 0,1-1-1 0 0,2 1 0 0 0,1 0 0 0 0,-1 38 0 0 0,7-70-10 0 0,0-1 1 0 0,-1 1-1 0 0,1-1 0 0 0,0 1 1 0 0,0-1-1 0 0,0 1 1 0 0,1-1-1 0 0,-1 1 0 0 0,0-1 1 0 0,0 1-1 0 0,1-1 1 0 0,-1 1-1 0 0,1-1 1 0 0,0 1-1 0 0,-1-1 0 0 0,1 1 1 0 0,0-1-1 0 0,0 0 1 0 0,0 0-1 0 0,0 1 0 0 0,0-1 1 0 0,0 0-1 0 0,0 0 1 0 0,0 0-1 0 0,0 0 0 0 0,3 1 1 0 0,-2-1-1 0 0,0-1 0 0 0,0 0 0 0 0,0 0 0 0 0,1 0 0 0 0,-1 0 0 0 0,0 0 0 0 0,0-1 0 0 0,0 1 0 0 0,1 0 0 0 0,-1-1 0 0 0,0 0 0 0 0,0 0 0 0 0,0 1 0 0 0,0-1 0 0 0,0 0 0 0 0,2-2 1 0 0,11-6-7 0 0,-1-2 1 0 0,0 0 0 0 0,17-16-1 0 0,-29 25-8 0 0,20-20-10 0 0,-1-1-1 0 0,-1 0 0 0 0,-1-2 1 0 0,19-30-1 0 0,-28 37 24 0 0,0 0 0 0 0,0-1-1 0 0,-2 0 1 0 0,-1 0 0 0 0,0-1 0 0 0,-1 0-1 0 0,3-21 1 0 0,-8 37 7 0 0,0 0-1 0 0,-1 0 1 0 0,1 1-1 0 0,-1-1 1 0 0,0 0 0 0 0,0 0-1 0 0,0 0 1 0 0,0 0-1 0 0,-1 1 1 0 0,0-1-1 0 0,0 0 1 0 0,0 0-1 0 0,0 1 1 0 0,0-1 0 0 0,-1 1-1 0 0,1-1 1 0 0,-1 1-1 0 0,0 0 1 0 0,0-1-1 0 0,0 1 1 0 0,-1 0-1 0 0,1 0 1 0 0,-1 1 0 0 0,0-1-1 0 0,1 0 1 0 0,-1 1-1 0 0,0 0 1 0 0,-1-1-1 0 0,-4-2 1 0 0,6 5-11 0 0,1-1-1 0 0,0 1 1 0 0,0-1 0 0 0,-1 1 0 0 0,1-1-1 0 0,0 1 1 0 0,-1-1 0 0 0,1 1 0 0 0,-1 0-1 0 0,1 0 1 0 0,0 0 0 0 0,-1 0 0 0 0,1 0-1 0 0,-1 0 1 0 0,1 0 0 0 0,0 1 0 0 0,-1-1-1 0 0,1 0 1 0 0,-1 1 0 0 0,1-1-1 0 0,0 1 1 0 0,0-1 0 0 0,-1 1 0 0 0,1 0-1 0 0,0 0 1 0 0,0-1 0 0 0,0 1 0 0 0,0 0-1 0 0,0 0 1 0 0,0 0 0 0 0,0 0 0 0 0,0 0-1 0 0,0 0 1 0 0,0 1 0 0 0,0-1 0 0 0,1 0-1 0 0,-1 0 1 0 0,0 1 0 0 0,1-1 0 0 0,-1 0-1 0 0,1 1 1 0 0,0-1 0 0 0,-1 0 0 0 0,1 2-1 0 0,-1 3-1 0 0,0-1-1 0 0,1 1 1 0 0,0-1-1 0 0,0 1 1 0 0,0 0-1 0 0,0-1 1 0 0,1 1-1 0 0,1 5 1 0 0,10 22 8 0 0,2-1 1 0 0,1-1-1 0 0,1 0 0 0 0,2-1 1 0 0,0-1-1 0 0,3 0 0 0 0,32 36 1 0 0,-15-14-47 0 0,-36-47 42 0 0,0-1 0 0 0,0 1 0 0 0,0 0 0 0 0,0 0 0 0 0,-1 0 0 0 0,0 0 1 0 0,1 0-1 0 0,-1 0 0 0 0,-1 0 0 0 0,1 0 0 0 0,-1 1 0 0 0,1 5 0 0 0,-2-8 1 0 0,0-1 0 0 0,0 1 0 0 0,-1 0 1 0 0,1-1-1 0 0,0 1 0 0 0,0-1 0 0 0,-1 1 0 0 0,1-1 1 0 0,-1 0-1 0 0,1 1 0 0 0,-1-1 0 0 0,0 0 0 0 0,0 0 0 0 0,1 0 1 0 0,-1 0-1 0 0,0-1 0 0 0,0 1 0 0 0,0 0 0 0 0,-3 0 1 0 0,-45 11 21 0 0,42-10-19 0 0,-64 9 43 0 0,50-9-402 0 0,0 1-1 0 0,0 1 1 0 0,-23 8-1 0 0,34-5-437 0 0,11-6 586 0 0,0-1 0 0 0,0 1 0 0 0,-1-1 0 0 0,1 1 0 0 0,0-1 0 0 0,0 1 0 0 0,0-1 0 0 0,0 1 0 0 0,0-1 0 0 0,0 1 0 0 0,0-1 0 0 0,0 1 0 0 0,0-1 0 0 0,0 1 0 0 0,1-1 0 0 0,-1 1 0 0 0,0-1 0 0 0,0 1 0 0 0,0-1 0 0 0,1 1 0 0 0,-1-1 0 0 0,0 1 0 0 0,0-1 0 0 0,1 0 0 0 0,-1 1 0 0 0,0-1-1 0 0,1 1 1 0 0,-1-1 0 0 0,0 0 0 0 0,1 1 0 0 0,-1-1 0 0 0,1 0 0 0 0,-1 0 0 0 0,1 1 0 0 0,-1-1 0 0 0,1 0 0 0 0,-1 0 0 0 0,1 0 0 0 0,-1 1 0 0 0,1-1 0 0 0,-1 0 0 0 0,1 0 0 0 0,0 0 0 0 0,13 3-1762 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58.0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 47 864 0 0,'1'0'245'0'0,"-1"0"0"0"0,1 0 0 0 0,0 0 0 0 0,-1 0 0 0 0,1-1 0 0 0,0 1 0 0 0,-1 0 0 0 0,1 0 0 0 0,-1 0 0 0 0,1-1 0 0 0,0 1 0 0 0,-1 0 0 0 0,1-1 0 0 0,-1 1 0 0 0,1-1 0 0 0,-1 1-1 0 0,1-1 1 0 0,-1 1 0 0 0,0 0 0 0 0,1-1 0 0 0,-1 0 0 0 0,1 1 0 0 0,-1-1 0 0 0,0 1 0 0 0,1-1 0 0 0,-1 1 0 0 0,0-1 0 0 0,0 0 0 0 0,0 1 0 0 0,1-1 0 0 0,-1 0 0 0 0,0 1 0 0 0,0-1 0 0 0,0 1 0 0 0,0-1 0 0 0,0 0 0 0 0,0 1 0 0 0,0-1 0 0 0,0 0 0 0 0,-1 1 0 0 0,1-1 0 0 0,0 0 0 0 0,0 1 0 0 0,0-1 0 0 0,-1 1-1 0 0,1-1 1 0 0,0 0 0 0 0,-1 1 0 0 0,1-1 0 0 0,0 1 0 0 0,-1-1 0 0 0,1 1 0 0 0,-1-1 0 0 0,1 1 0 0 0,-1-1 0 0 0,1 1 0 0 0,-2-1 0 0 0,1 1 276 0 0,1 0-75 0 0,0 0-51 0 0,0 0-41 0 0,0 0-36 0 0,0 0-24 0 0,0 0-33 0 0,0 0-28 0 0,0 0-27 0 0,0 0-29 0 0,0 0-14 0 0,0 0-20 0 0,0 0-1 0 0,0 0-7 0 0,0 0-25 0 0,0 0-20 0 0,0 0 6 0 0,-4-2 68 0 0,-11-7-5122 0 0,5 3 332 0 0,-1 5 1379 0 0,2 1 966 0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58.8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 9 464 0 0,'0'0'539'0'0,"0"0"-29"0"0,0 0-28 0 0,0 0 14 0 0,0 0-17 0 0,0 0-15 0 0,0 0-18 0 0,0 0-27 0 0,0 0-30 0 0,0 0-23 0 0,0 0-19 0 0,0 0-21 0 0,0 0-29 0 0,0 0-32 0 0,0 0-33 0 0,0 0-11 0 0,0 0-14 0 0,0 0-22 0 0,0 0-17 0 0,0 0-15 0 0,0 0-9 0 0,0 0-8 0 0,0 0-9 0 0,0 0-13 0 0,0 0-7 0 0,0 0-11 0 0,0 0-24 0 0,0 0-22 0 0,0 0-52 0 0,0 0-51 0 0,0 0-101 0 0,0 0-120 0 0,0 0-120 0 0,0 0-412 0 0,0 0-1076 0 0,-2-1 304 0 0,-11-6 468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6:59.3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 4 112 0 0,'0'0'432'0'0,"0"0"-36"0"0,0 0-36 0 0,0 0-48 0 0,0 0-36 0 0,-6-4-8 0 0,6 4-44 0 0,0 0-4 0 0,0 0-60 0 0,0 0-16 0 0,0 0-120 0 0,-14 9-56 0 0,12-4-152 0 0,-8-1-720 0 0,2-1 296 0 0,2-1 208 0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7:00.6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4968 1 292 0 0,'-15'10'6233'0'0,"-28"11"-4765"0"0,-3 3-1218 0 0,-90 54 952 0 0,-2-5-1 0 0,-185 67 0 0 0,-316 54-89 0 0,-30-82-685 0 0,470-85-193 0 0,-107 12 6 0 0,-178 4-79 0 0,-308-4-125 0 0,713-40-19 0 0,1-3 1 0 0,-152-29-1 0 0,166 19 0 0 0,1-3 0 0 0,-61-25 0 0 0,86 26 13 0 0,0-3 0 0 0,-41-25 0 0 0,-119-86 726 0 0,179 114-495 0 0,0-1-1 0 0,1-1 1 0 0,-21-26-1 0 0,32 34-87 0 0,-1 1 1 0 0,0 0-1 0 0,-1 1 0 0 0,0 0 0 0 0,-11-7 1 0 0,19 15-164 0 0,1 0-99 0 0,-22 4-1437 0 0,14 2-1504 0 0,18 4-3921 0 0,-5-7 5017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7:01.1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529 13 76 0 0,'4'-12'3865'0'0,"-14"13"481"0"0,0 2-5237 0 0,-346 83 4336 0 0,284-68-2879 0 0,3 3 153 0 0,68-20-681 0 0,-3 3 35 0 0,3-3-59 0 0,0 0 0 0 0,0-1 0 0 0,1 1 0 0 0,-1 0-1 0 0,0 0 1 0 0,1 0 0 0 0,-1 0 0 0 0,0 0 0 0 0,1 0 0 0 0,-1 0 0 0 0,1 0-1 0 0,-1 0 1 0 0,1 0 0 0 0,0 0 0 0 0,0 0 0 0 0,-1 0 0 0 0,1 2-1 0 0,3 13 151 0 0,1-1-1 0 0,0 1 1 0 0,1-1-1 0 0,1 0 1 0 0,0 0-1 0 0,1-1 1 0 0,1 0-1 0 0,0 0 0 0 0,14 18 1 0 0,3-1 189 0 0,2-1 0 0 0,47 42-1 0 0,-22-30 168 0 0,-52-41-524 0 0,8 4-557 0 0,-5-5-8818 0 0,2-18 7352 0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7:06.2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4 156 0 0,'0'0'292'0'0,"0"0"-28"0"0,0 0 0 0 0,0 0-76 0 0,0 0 0 0 0,0 0-32 0 0,6-3-16 0 0,-6 3-28 0 0,0 0-24 0 0,0 0-36 0 0,0 0-36 0 0,0 0-84 0 0,0 0-116 0 0,0 0-376 0 0,0 0 192 0 0,0 0 120 0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54.3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4 176 212 0 0,'-1'-4'494'0'0,"0"0"-1"0"0,1 0 1 0 0,-1 0 0 0 0,1 0-1 0 0,0-1 1 0 0,0 1 0 0 0,0 0 0 0 0,1 0-1 0 0,0 0 1 0 0,0 0 0 0 0,0 0-1 0 0,2-5 1 0 0,3-24 1175 0 0,6-51 2404 0 0,-12 83-4021 0 0,0 1-4 0 0,0 0 8 0 0,13 64 1022 0 0,58 278 699 0 0,-69-332-1704 0 0,0-1-1 0 0,0 0 0 0 0,-2 1 1 0 0,1 0-1 0 0,-2 12 0 0 0,1-18-214 0 0,-1 0 0 0 0,1-1-1 0 0,-1 1 1 0 0,0 0 0 0 0,0 0 0 0 0,-1-1-1 0 0,1 1 1 0 0,-1 0 0 0 0,0-1 0 0 0,0 0-1 0 0,0 1 1 0 0,0-1 0 0 0,-1 0 0 0 0,1 0-1 0 0,-4 3 1 0 0,5-5-659 0 0,1-1-624 0 0,0 0-1798 0 0,0 0 525 0 0,0 0 800 0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54.6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67 860 0 0,'0'0'229'0'0,"1"0"1"0"0,-1 1-1 0 0,0-1 1 0 0,1 0-1 0 0,-1 0 0 0 0,0 0 1 0 0,1 0-1 0 0,-1 0 0 0 0,1 0 1 0 0,-1 0-1 0 0,0 0 1 0 0,1 1-1 0 0,-1-1 0 0 0,0 0 1 0 0,1-1-1 0 0,-1 1 0 0 0,1 0 1 0 0,-1 0-1 0 0,0 0 0 0 0,1 0 1 0 0,-1 0-1 0 0,0 0 1 0 0,1 0-1 0 0,-1 0 0 0 0,0-1 1 0 0,1 1-1 0 0,-1 0 0 0 0,0 0 1 0 0,1 0-1 0 0,-1-1 1 0 0,0 1-1 0 0,0 0 0 0 0,1-1 1 0 0,-1 1-1 0 0,0 0 0 0 0,0 0 1 0 0,1-1-1 0 0,-1 1 1 0 0,0 0-1 0 0,0-1 0 0 0,0 1 1 0 0,0-1-1 0 0,1 1 0 0 0,-7-24 2245 0 0,4 20-2314 0 0,2 4-142 0 0,0-1 0 0 0,-1 1-1 0 0,1-1 1 0 0,0 1 0 0 0,0-1 0 0 0,-1 1 0 0 0,1-1 0 0 0,0 1 0 0 0,0-1 0 0 0,0 1 0 0 0,0-1-1 0 0,0 1 1 0 0,-1-1 0 0 0,1 0 0 0 0,0 1 0 0 0,0-1 0 0 0,1 1 0 0 0,-1-1 0 0 0,0 1-1 0 0,0-1 1 0 0,0 1 0 0 0,0-1 0 0 0,0 0 0 0 0,0 1 0 0 0,1-1 0 0 0,-1 1 0 0 0,0-1 0 0 0,1 1-1 0 0,-1-1 1 0 0,4-5-147 0 0,-4 6-73 0 0,0 0-80 0 0,0-1 186 0 0,0 1 0 0 0,0-1 0 0 0,1 0-1 0 0,-1 1 1 0 0,0-1 0 0 0,0 1 0 0 0,1-1 0 0 0,-1 1-1 0 0,0-1 1 0 0,1 1 0 0 0,-1-1 0 0 0,0 1 0 0 0,1-1-1 0 0,-1 1 1 0 0,1-1 0 0 0,-1 1 0 0 0,1 0 0 0 0,-1-1-1 0 0,1 1 1 0 0,-1 0 0 0 0,1 0 0 0 0,-1-1 0 0 0,1 1-1 0 0,0 0 1 0 0,-1 0 0 0 0,1 0 0 0 0,-1-1 0 0 0,1 1-1 0 0,-1 0 1 0 0,1 0 0 0 0,0 0 0 0 0,-1 0 0 0 0,1 0-1 0 0,0 0 1 0 0,-1 0 0 0 0,1 1 0 0 0,-1-1 0 0 0,2 0-1 0 0,22 5-5080 0 0,-23-5 4841 0 0,6 2-1156 0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55.2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22 173 436 0 0,'9'-7'3029'0'0,"-4"5"2555"0"0,-6 19-5085 0 0,-1-1 0 0 0,-1 0-1 0 0,-8 30 1 0 0,6-30-305 0 0,1 1 0 0 0,0 0 0 0 0,-1 32 0 0 0,4-42-149 0 0,1 0 1 0 0,1-1 0 0 0,-1 1 0 0 0,1 0-1 0 0,0-1 1 0 0,1 1 0 0 0,0-1 0 0 0,0 1-1 0 0,0-1 1 0 0,1 0 0 0 0,0 0 0 0 0,0 0-1 0 0,0 0 1 0 0,1 0 0 0 0,7 8 0 0 0,-8-11-32 0 0,1 0 0 0 0,0 0 0 0 0,0 0 0 0 0,0 0 1 0 0,0-1-1 0 0,1 0 0 0 0,-1 0 0 0 0,1 0 0 0 0,-1 0 1 0 0,1-1-1 0 0,0 0 0 0 0,-1 0 0 0 0,1 0 0 0 0,0-1 0 0 0,0 1 1 0 0,0-1-1 0 0,-1 0 0 0 0,1 0 0 0 0,0-1 0 0 0,0 0 0 0 0,0 1 1 0 0,5-3-1 0 0,-3 1-2 0 0,0 0-1 0 0,0-1 1 0 0,0 1 0 0 0,0-1 0 0 0,-1-1 0 0 0,1 1-1 0 0,-1-1 1 0 0,0-1 0 0 0,0 1 0 0 0,0-1 0 0 0,-1 0 0 0 0,0 0-1 0 0,0 0 1 0 0,0-1 0 0 0,0 0 0 0 0,-1 0 0 0 0,0 0-1 0 0,0 0 1 0 0,-1-1 0 0 0,0 1 0 0 0,0-1 0 0 0,3-9-1 0 0,-3 5 7 0 0,0-1 0 0 0,0 0 0 0 0,-2 1-1 0 0,1-1 1 0 0,-1 0 0 0 0,-1 0-1 0 0,0 0 1 0 0,-1 0 0 0 0,0 0-1 0 0,-1 0 1 0 0,0 0 0 0 0,-1 1 0 0 0,-4-13-1 0 0,2 13 3 0 0,0 0-1 0 0,-1 0 0 0 0,0 1 0 0 0,0-1 1 0 0,-1 2-1 0 0,-1-1 0 0 0,0 1 0 0 0,0 0 1 0 0,0 0-1 0 0,-1 1 0 0 0,-1 0 1 0 0,-11-7-1 0 0,4 4-40 0 0,0 1 1 0 0,-1 1 0 0 0,0 1-1 0 0,0 0 1 0 0,-1 1 0 0 0,-31-7-1 0 0,49 14-181 0 0,1 0-28 0 0,6 30-1483 0 0,-1-25 718 0 0,0 0-1 0 0,0-1 1 0 0,0 1-1 0 0,1-1 0 0 0,0-1 1 0 0,7 5-1 0 0,3-1-547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55.7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118 15 148 0 0,'13'-12'2942'0'0,"-8"10"1663"0"0,-17 35-3357 0 0,-24 48 1 0 0,21-51-786 0 0,1 1 1 0 0,-16 56-1 0 0,23-64-303 0 0,1 1-1 0 0,1 0 0 0 0,1 0 0 0 0,1 0 0 0 0,1 0 0 0 0,1 0 0 0 0,1 0 1 0 0,2 1-1 0 0,6 35 0 0 0,-7-56-145 0 0,1 0-1 0 0,0 1 1 0 0,0-1 0 0 0,0 0-1 0 0,1 0 1 0 0,0 0 0 0 0,0 0 0 0 0,0 0-1 0 0,0-1 1 0 0,0 0 0 0 0,0 1-1 0 0,1-1 1 0 0,0 0 0 0 0,0-1 0 0 0,0 1-1 0 0,0-1 1 0 0,0 1 0 0 0,0-1-1 0 0,0 0 1 0 0,1-1 0 0 0,-1 1-1 0 0,1-1 1 0 0,0 0 0 0 0,-1 0 0 0 0,1 0-1 0 0,0-1 1 0 0,-1 0 0 0 0,6 0-1 0 0,-5 1 1 0 0,0-1-1 0 0,0 0 1 0 0,0-1-1 0 0,0 1 0 0 0,0-1 1 0 0,0 0-1 0 0,-1 0 0 0 0,1-1 1 0 0,0 1-1 0 0,-1-1 1 0 0,1 0-1 0 0,-1 0 0 0 0,1 0 1 0 0,-1-1-1 0 0,0 0 0 0 0,0 0 1 0 0,0 0-1 0 0,-1 0 1 0 0,1 0-1 0 0,-1-1 0 0 0,1 0 1 0 0,-1 0-1 0 0,0 0 0 0 0,-1 0 1 0 0,1 0-1 0 0,3-7 1 0 0,-5 7-1 0 0,0 1 1 0 0,0 0 0 0 0,0 0 0 0 0,-1-1 0 0 0,1 1-1 0 0,-1-1 1 0 0,0 1 0 0 0,0 0 0 0 0,0-1-1 0 0,0 1 1 0 0,-1-1 0 0 0,1 1 0 0 0,-1 0 0 0 0,0-1-1 0 0,0 1 1 0 0,0 0 0 0 0,0 0 0 0 0,-1-1-1 0 0,-2-3 1 0 0,1 3 4 0 0,0 0 0 0 0,0 0 0 0 0,-1 0 0 0 0,0 1 0 0 0,0-1 0 0 0,0 1 0 0 0,0 0 0 0 0,0 0 0 0 0,0 1 0 0 0,-1-1 0 0 0,0 1 0 0 0,-5-2 0 0 0,3 1-16 0 0,0 1-1 0 0,0-1 0 0 0,-1 2 0 0 0,1-1 1 0 0,0 1-1 0 0,-1 0 0 0 0,1 1 1 0 0,-1-1-1 0 0,1 1 0 0 0,-1 1 0 0 0,1 0 1 0 0,-1 0-1 0 0,1 0 0 0 0,-1 1 1 0 0,1 0-1 0 0,0 1 0 0 0,0-1 0 0 0,-10 6 1 0 0,16-7-78 0 0,-1 1 0 0 0,0-1 1 0 0,1 1-1 0 0,-1-1 1 0 0,1 1-1 0 0,-1 0 0 0 0,1-1 1 0 0,0 1-1 0 0,0 0 0 0 0,0 0 1 0 0,0 0-1 0 0,0 0 1 0 0,0 0-1 0 0,0 0 0 0 0,1 0 1 0 0,-1 3-1 0 0,1-4-34 0 0,0-1-1 0 0,0 1 0 0 0,0-1 1 0 0,0 1-1 0 0,0 0 1 0 0,0-1-1 0 0,0 1 1 0 0,0-1-1 0 0,0 1 0 0 0,0 0 1 0 0,0-1-1 0 0,1 1 1 0 0,-1-1-1 0 0,0 1 1 0 0,0-1-1 0 0,1 1 0 0 0,-1-1 1 0 0,0 1-1 0 0,1-1 1 0 0,-1 1-1 0 0,1-1 0 0 0,-1 0 1 0 0,1 1-1 0 0,1 0-265 0 0,-1-1 0 0 0,0 1 0 0 0,0-1-1 0 0,1 1 1 0 0,-1-1 0 0 0,0 0-1 0 0,1 0 1 0 0,-1 0 0 0 0,0 0 0 0 0,1 0-1 0 0,-1 0 1 0 0,0 0 0 0 0,1 0 0 0 0,-1 0-1 0 0,2-1 1 0 0,10-2-1211 0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56.1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 93 64 0 0,'0'0'263'0'0,"0"0"-37"0"0,0 0-5 0 0,0 0 0 0 0,0 0 29 0 0,0 0 40 0 0,0 0 59 0 0,0 0-13 0 0,0 0 8 0 0,0 0 0 0 0,0 0 1 0 0,0 0 4 0 0,0 0 10 0 0,-29-27 3815 0 0,29 26-3803 0 0,0 1-36 0 0,0 0-28 0 0,10-6 441 0 0,30-8-491 0 0,1 2 1 0 0,0 2-1 0 0,0 1 1 0 0,64-4 0 0 0,-99 13-363 0 0,26 0-619 0 0,-31 0 647 0 0,-1 0 0 0 0,1 0 0 0 0,0 1 0 0 0,-1-1 0 0 0,1 0 0 0 0,0 0 0 0 0,0 1 0 0 0,-1-1 0 0 0,1 0 0 0 0,0 1 0 0 0,-1-1 0 0 0,1 0 0 0 0,0 1 0 0 0,-1-1 0 0 0,1 1 0 0 0,-1-1 0 0 0,1 1 0 0 0,-1-1 0 0 0,1 1 0 0 0,-1 0 0 0 0,1-1 0 0 0,-1 1 0 0 0,0 0 0 0 0,1-1 0 0 0,-1 1 0 0 0,0 0 0 0 0,0-1 0 0 0,1 1 0 0 0,-1 0 0 0 0,0 0 0 0 0,0-1 0 0 0,0 1 0 0 0,0 1 0 0 0,-10 10-3496 0 0,9-11 3101 0 0,-8 7-828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56.5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0 344 0 0,'0'0'85'0'0,"-1"0"0"0"0,1 0 0 0 0,-1 1 0 0 0,1-1-1 0 0,0 0 1 0 0,-1 0 0 0 0,1 0 0 0 0,0 0 0 0 0,-1 1 0 0 0,1-1 0 0 0,0 0 0 0 0,-1 0 0 0 0,1 1-1 0 0,0-1 1 0 0,-1 0 0 0 0,1 1 0 0 0,0-1 0 0 0,0 0 0 0 0,0 1 0 0 0,-1-1 0 0 0,1 1 0 0 0,0-1-1 0 0,0 0 1 0 0,0 1 0 0 0,0-1 0 0 0,0 0 0 0 0,-1 1 0 0 0,1-1 0 0 0,0 1 0 0 0,0-1 0 0 0,0 1-1 0 0,0 0 1 0 0,13 5 2052 0 0,20-2-566 0 0,26-5-551 0 0,20-2-1122 0 0,-28-5-4166 0 0,-32 3 3037 0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9:10.3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45 228 292 0 0,'-8'-47'2464'0'0,"3"31"-1830"0"0,0 0 1 0 0,1-1 0 0 0,1 1 0 0 0,1-1 0 0 0,0 0 0 0 0,1 0 0 0 0,1-17 0 0 0,6 4 702 0 0,-3 29-680 0 0,-4 17-538 0 0,-7 31 168 0 0,3-17-157 0 0,0 1 1 0 0,2-1-1 0 0,1 38 1 0 0,2-60-113 0 0,1 0 1 0 0,0 0-1 0 0,0 0 1 0 0,1 0 0 0 0,0 0-1 0 0,0-1 1 0 0,1 1 0 0 0,0-1-1 0 0,0 1 1 0 0,1-1-1 0 0,0 0 1 0 0,0-1 0 0 0,0 1-1 0 0,1-1 1 0 0,0 1-1 0 0,1-1 1 0 0,7 7 0 0 0,-8-9-12 0 0,1 0 1 0 0,-1-1 0 0 0,1 1-1 0 0,0-1 1 0 0,0 0 0 0 0,0 0-1 0 0,0-1 1 0 0,1 0-1 0 0,-1 0 1 0 0,0-1 0 0 0,1 1-1 0 0,0-2 1 0 0,-1 1 0 0 0,1 0-1 0 0,-1-1 1 0 0,1-1 0 0 0,0 1-1 0 0,-1-1 1 0 0,1 0 0 0 0,-1 0-1 0 0,11-4 1 0 0,-10 2-3 0 0,1 0 0 0 0,0 0 0 0 0,-1-1 0 0 0,0 0-1 0 0,0 0 1 0 0,0-1 0 0 0,-1 0 0 0 0,1 0 0 0 0,-1 0 0 0 0,0-1 0 0 0,-1 0 0 0 0,1 0 0 0 0,-1-1 0 0 0,0 1 0 0 0,-1-1 0 0 0,8-14 0 0 0,-3-2 352 0 0,0 0 0 0 0,-2 0 0 0 0,8-40 0 0 0,-42 146 346 0 0,18-62-660 0 0,1 0 1 0 0,1 0-1 0 0,-8 45 1 0 0,13-45-37 0 0,-21 146-2985 0 0,24-156 2077 0 0,-1 0-4756 0 0,5-8 4209 0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9:10.9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220 111 76 0 0,'2'-2'166'0'0,"0"-1"-1"0"0,-1 1 1 0 0,0 0-1 0 0,1-1 1 0 0,-1 0 0 0 0,0 1-1 0 0,0-1 1 0 0,0 0-1 0 0,-1 1 1 0 0,1-1-1 0 0,-1 0 1 0 0,1 0 0 0 0,-1 0-1 0 0,0 0 1 0 0,0 1-1 0 0,0-1 1 0 0,-1 0 0 0 0,1 0-1 0 0,-1 0 1 0 0,1 0-1 0 0,-1 1 1 0 0,0-1-1 0 0,0 0 1 0 0,0 1 0 0 0,-2-3-1 0 0,0 1-52 0 0,0 1 0 0 0,0 0-1 0 0,0 1 1 0 0,-1-1 0 0 0,1 1 0 0 0,-1-1-1 0 0,0 1 1 0 0,0 0 0 0 0,0 0 0 0 0,0 1-1 0 0,0-1 1 0 0,0 1 0 0 0,0 0 0 0 0,-1 0-1 0 0,-5 0 1 0 0,-5-1 119 0 0,0 0 0 0 0,0 1-1 0 0,-28 2 1 0 0,39-1-192 0 0,1 0 1 0 0,-1 0-1 0 0,1 1 1 0 0,-1-1-1 0 0,1 1 1 0 0,0 0-1 0 0,-1 0 1 0 0,1 0-1 0 0,0 0 1 0 0,0 1-1 0 0,-1-1 0 0 0,1 1 1 0 0,0 0-1 0 0,1 0 1 0 0,-1 0-1 0 0,0 0 1 0 0,0 0-1 0 0,1 1 1 0 0,-1-1-1 0 0,1 1 1 0 0,-3 4-1 0 0,5-5-24 0 0,0 1 1 0 0,-1-1-1 0 0,1 0 1 0 0,0 1-1 0 0,0-1 1 0 0,1 1-1 0 0,-1-1 0 0 0,0 0 1 0 0,1 1-1 0 0,-1-1 1 0 0,1 0-1 0 0,0 1 0 0 0,0-1 1 0 0,0 0-1 0 0,0 0 1 0 0,0 0-1 0 0,1 0 1 0 0,-1 0-1 0 0,0 0 0 0 0,1 0 1 0 0,0 0-1 0 0,-1-1 1 0 0,1 1-1 0 0,2 2 0 0 0,4 3 17 0 0,-1-1-1 0 0,1 0 1 0 0,0 0-1 0 0,13 7 1 0 0,-19-12-22 0 0,0 0 0 0 0,0 0 0 0 0,0 0 0 0 0,0 0 0 0 0,0-1 0 0 0,0 1 1 0 0,0-1-1 0 0,0 0 0 0 0,1 0 0 0 0,-1 1 0 0 0,0-1 0 0 0,0-1 0 0 0,0 1 0 0 0,0 0 0 0 0,0 0 1 0 0,0-1-1 0 0,0 1 0 0 0,0-1 0 0 0,0 0 0 0 0,0 1 0 0 0,0-1 0 0 0,0 0 0 0 0,0 0 0 0 0,0 0 0 0 0,-1-1 1 0 0,1 1-1 0 0,0 0 0 0 0,-1-1 0 0 0,1 1 0 0 0,-1-1 0 0 0,1 1 0 0 0,1-4 0 0 0,-1 2 89 0 0,0 0 0 0 0,0 0-1 0 0,0 0 1 0 0,-1 0 0 0 0,1-1-1 0 0,-1 1 1 0 0,0 0 0 0 0,0-1-1 0 0,0 0 1 0 0,0 1-1 0 0,-1-1 1 0 0,1 1 0 0 0,-1-1-1 0 0,0 0 1 0 0,0 1 0 0 0,0-1-1 0 0,-2-6 1 0 0,1 0 897 0 0,2 23-819 0 0,-3 11-64 0 0,1 1 0 0 0,1-1-1 0 0,1 0 1 0 0,1 1 0 0 0,9 39 0 0 0,22 56 86 0 0,-31-114-285 0 0,15 59 155 0 0,-17-63-240 0 0,1 1-1 0 0,-1-1 1 0 0,1 1-1 0 0,-1-1 1 0 0,0 1-1 0 0,0-1 1 0 0,0 1-1 0 0,0-1 1 0 0,0 1-1 0 0,-1-1 1 0 0,1 1 0 0 0,-1-1-1 0 0,0 1 1 0 0,0-1-1 0 0,0 0 1 0 0,0 1-1 0 0,0-1 1 0 0,0 0-1 0 0,0 0 1 0 0,-1 0-1 0 0,1 0 1 0 0,-3 2-1 0 0,-10-1-4491 0 0,13-3 3187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9:11.2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40 776 0 0,'12'-7'715'0'0,"-1"1"0"0"0,1 1 0 0 0,0 0 0 0 0,0 1 0 0 0,13-4 0 0 0,-19 6-409 0 0,-5 2-253 0 0,0-1 0 0 0,0 1 0 0 0,0 0 0 0 0,0 0-1 0 0,0-1 1 0 0,0 1 0 0 0,-1 0 0 0 0,1 0-1 0 0,0 0 1 0 0,0 0 0 0 0,0 0 0 0 0,0 0 0 0 0,0 0-1 0 0,0 0 1 0 0,0 1 0 0 0,0-1 0 0 0,0 0-1 0 0,-1 0 1 0 0,1 1 0 0 0,1 0 0 0 0,0 12 466 0 0,-3-9-940 0 0,0-1 0 0 0,-1 0 0 0 0,1 1-1 0 0,-1-1 1 0 0,0 0 0 0 0,1 0 0 0 0,-2-1 0 0 0,1 1-1 0 0,-4 4 1 0 0,-1-2-559 0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9:11.6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 1 640 0 0,'0'0'695'0'0,"-2"9"5387"0"0,-6 31-5079 0 0,4-23-781 0 0,0-5-66 0 0,0 0 0 0 0,2 0 0 0 0,-1 1 0 0 0,1-1 0 0 0,0 19 0 0 0,3-27-123 0 0,-1 0 0 0 0,1 0-1 0 0,0 0 1 0 0,0 0 0 0 0,0 0 0 0 0,0 0-1 0 0,1-1 1 0 0,-1 1 0 0 0,1 0 0 0 0,0-1-1 0 0,0 1 1 0 0,1-1 0 0 0,-1 1 0 0 0,1-1 0 0 0,-1 0-1 0 0,1 0 1 0 0,0 0 0 0 0,0-1 0 0 0,0 1-1 0 0,1-1 1 0 0,3 3 0 0 0,19 10 132 0 0,0-1 0 0 0,2-1 0 0 0,-1-1 0 0 0,2-2 0 0 0,-1 0 1 0 0,1-2-1 0 0,32 4 0 0 0,13 10 171 0 0,-68-20-298 0 0,-1 0 0 0 0,1 1 0 0 0,-1-1 0 0 0,0 1 0 0 0,0 0-1 0 0,0 1 1 0 0,0-1 0 0 0,0 1 0 0 0,-1 0 0 0 0,6 6 0 0 0,-10-9-34 0 0,1 0 0 0 0,-1 0 0 0 0,-1 0 0 0 0,1 0 0 0 0,0 0 1 0 0,0 0-1 0 0,0 0 0 0 0,0 0 0 0 0,-1-1 0 0 0,1 1 0 0 0,0 0 0 0 0,-1 0 0 0 0,1 0 0 0 0,-1 0 0 0 0,1 0 0 0 0,-1-1 0 0 0,1 1 0 0 0,-1 0 0 0 0,0 0 0 0 0,1-1 1 0 0,-1 1-1 0 0,0-1 0 0 0,1 1 0 0 0,-1 0 0 0 0,0-1 0 0 0,0 1 0 0 0,-1 0 0 0 0,-26 17 40 0 0,26-17-37 0 0,-16 9-34 0 0,-1-1 1 0 0,0-1-1 0 0,-1-1 1 0 0,0 0-1 0 0,-25 4 1 0 0,34-8-205 0 0,0-1-1 0 0,-1-1 1 0 0,1 0 0 0 0,-1 0-1 0 0,1-1 1 0 0,-1-1 0 0 0,1 0 0 0 0,-1 0-1 0 0,1-1 1 0 0,0-1 0 0 0,-13-3 0 0 0,21 4-321 0 0,0 0 0 0 0,0 0 1 0 0,-1 0-1 0 0,1 0 0 0 0,0-1 1 0 0,1 1-1 0 0,-1-1 0 0 0,0 0 1 0 0,-3-4-1 0 0,-2-8-887 0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9:12.0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0 122 200 0 0,'11'-25'3418'0'0,"4"18"-2899"0"0,1 0-1 0 0,0 2 0 0 0,0 0 1 0 0,1 0-1 0 0,27-3 0 0 0,90-1 817 0 0,-22 2-308 0 0,-48 0-445 0 0,-29 4-87 0 0,-1 0-1 0 0,0-3 0 0 0,56-16 0 0 0,-78 19-1200 0 0,-9 6-189 0 0,-15 15-1223 0 0,-28 19-1758 0 0,15-18 2446 0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9:12.6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136 400 48 0 0,'-18'-5'1173'0'0,"-1"2"-1"0"0,0 0 1 0 0,0 1 0 0 0,-36 1-1 0 0,50-1 1641 0 0,25-3-1609 0 0,55-8-1142 0 0,-28 5 335 0 0,364-57 911 0 0,60 6-281 0 0,127 0 383 0 0,-472 43-925 0 0,0-6-1 0 0,137-43 1 0 0,-208 49-277 0 0,-12 2 44 0 0,0 2 0 0 0,0 2-1 0 0,1 2 1 0 0,60-3 0 0 0,-102 11-253 0 0,-1 0 1 0 0,1-1-1 0 0,-1 1 0 0 0,1 0 0 0 0,0 1 1 0 0,-1-1-1 0 0,1 0 0 0 0,-1 0 1 0 0,1 1-1 0 0,-1-1 0 0 0,1 1 1 0 0,-1-1-1 0 0,0 1 0 0 0,1 0 1 0 0,-1-1-1 0 0,3 3 0 0 0,-4-3-20 0 0,0 1-1 0 0,0-1 1 0 0,0 1 0 0 0,1-1-1 0 0,-1 1 1 0 0,0-1 0 0 0,0 1-1 0 0,0 0 1 0 0,0-1-1 0 0,0 1 1 0 0,0-1 0 0 0,0 1-1 0 0,-1-1 1 0 0,1 1 0 0 0,0-1-1 0 0,0 1 1 0 0,0-1-1 0 0,0 1 1 0 0,-1-1 0 0 0,1 1-1 0 0,0-1 1 0 0,0 1 0 0 0,-1-1-1 0 0,1 1 1 0 0,-1-1-1 0 0,1 1 1 0 0,0-1 0 0 0,-2 1-1 0 0,-2 3-950 0 0,-1 0-1 0 0,1 0 0 0 0,-1 0 1 0 0,0-1-1 0 0,0 0 1 0 0,-11 5-1 0 0,-9 2-2234 0 0,-2-1 953 0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9:13.2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3 536 0 0,'1'0'159'0'0,"-1"0"1"0"0,0 0-1 0 0,0-1 1 0 0,1 1-1 0 0,-1 0 0 0 0,0 0 1 0 0,0 0-1 0 0,1-1 1 0 0,-1 1-1 0 0,0 0 0 0 0,1 0 1 0 0,-1 0-1 0 0,0 0 1 0 0,0 0-1 0 0,1 0 0 0 0,-1-1 1 0 0,0 1-1 0 0,1 0 1 0 0,-1 0-1 0 0,0 0 0 0 0,1 0 1 0 0,-1 0-1 0 0,0 0 1 0 0,1 1-1 0 0,-1-1 0 0 0,0 0 1 0 0,1 0-1 0 0,-1 0 1 0 0,0 0-1 0 0,1 0 0 0 0,-1 0 1 0 0,0 0-1 0 0,1 1 0 0 0,-1-1 1 0 0,0 0-1 0 0,0 0 1 0 0,1 0-1 0 0,-1 1 0 0 0,0-1 1 0 0,0 0-1 0 0,1 0 1 0 0,-1 1-1 0 0,0-1 0 0 0,0 0 1 0 0,1 1-1 0 0,7 25 2410 0 0,-1 41-2239 0 0,-6-58 295 0 0,3 102 666 0 0,-5-77-935 0 0,2-1 1 0 0,1 1-1 0 0,2-1 1 0 0,1 0 0 0 0,18 64-1 0 0,18 21 331 0 0,-34-97-1566 0 0,-6-15-8604 0 0,-1-6 7672 0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9:13.6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1 129 304 0 0,'3'-6'1080'0'0,"0"1"0"0"0,0-1-1 0 0,0-1 1 0 0,-1 1 0 0 0,0 0 0 0 0,0 0-1 0 0,0-7 1 0 0,9-23 967 0 0,-10 33-2014 0 0,0 0 0 0 0,1 1 0 0 0,-1-1 1 0 0,1 1-1 0 0,-1 0 0 0 0,1-1 0 0 0,0 1 0 0 0,0 0 0 0 0,0 0 0 0 0,0 0 1 0 0,0 0-1 0 0,0 0 0 0 0,1 1 0 0 0,-1-1 0 0 0,0 1 0 0 0,4-2 0 0 0,-5 3-383 0 0,17 4-748 0 0,0 1-5043 0 0,-8-4 4746 0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9:14.0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69 38 124 0 0,'2'-21'1899'0'0,"-1"20"-1784"0"0,-1 1 0 0 0,0-1 0 0 0,0 1 0 0 0,0-1 0 0 0,0 1 0 0 0,0-1 0 0 0,0 0-1 0 0,0 1 1 0 0,0-1 0 0 0,0 1 0 0 0,0-1 0 0 0,0 1 0 0 0,0-1 0 0 0,0 1 0 0 0,-1-1 0 0 0,1 0 0 0 0,0 1 0 0 0,0-1 0 0 0,-1 1 0 0 0,1-1 0 0 0,0 1 0 0 0,-1-1 0 0 0,1 1 0 0 0,0 0 0 0 0,-1-1 0 0 0,1 1-1 0 0,-1-1 1 0 0,1 1 0 0 0,-1 0 0 0 0,1-1 0 0 0,-1 1 0 0 0,-18 36 1383 0 0,8-5-786 0 0,2 2 1 0 0,1-1 0 0 0,-7 60-1 0 0,13-75-534 0 0,2-1-1 0 0,0 1 0 0 0,0-1 1 0 0,2 1-1 0 0,0-1 0 0 0,1 0 1 0 0,1 0-1 0 0,0 0 0 0 0,11 28 0 0 0,-13-40-146 0 0,0 1-1 0 0,1-1 1 0 0,-1 1-1 0 0,0-1 0 0 0,1 0 1 0 0,0 0-1 0 0,0 0 1 0 0,1 0-1 0 0,-1-1 0 0 0,1 1 1 0 0,-1-1-1 0 0,1 0 1 0 0,0 0-1 0 0,0 0 0 0 0,1-1 1 0 0,-1 0-1 0 0,0 1 1 0 0,1-1-1 0 0,0-1 0 0 0,-1 1 1 0 0,1-1-1 0 0,0 0 1 0 0,0 0-1 0 0,0 0 0 0 0,0 0 1 0 0,0-1-1 0 0,-1 0 1 0 0,1 0-1 0 0,0-1 0 0 0,0 1 1 0 0,0-1-1 0 0,0 0 1 0 0,0 0-1 0 0,0-1 0 0 0,-1 1 1 0 0,1-1-1 0 0,-1 0 1 0 0,1 0-1 0 0,-1-1 0 0 0,0 1 1 0 0,6-5-1 0 0,-5 3-2 0 0,-1-1-1 0 0,1 1 0 0 0,-1-1 1 0 0,0 0-1 0 0,-1 0 0 0 0,1-1 1 0 0,-1 1-1 0 0,0-1 0 0 0,0 0 1 0 0,3-11-1 0 0,-2 7-4 0 0,-1-1 1 0 0,0 0-1 0 0,0 0 1 0 0,-2 0-1 0 0,2-16 1 0 0,-4 14-41 0 0,0 1 0 0 0,0 0 0 0 0,-1 1 1 0 0,-1-1-1 0 0,0 0 0 0 0,-1 1 0 0 0,0-1 0 0 0,-1 1 1 0 0,0 0-1 0 0,-1 0 0 0 0,0 1 0 0 0,0 0 1 0 0,-1 0-1 0 0,-1 0 0 0 0,1 1 0 0 0,-2 0 1 0 0,1 1-1 0 0,-1-1 0 0 0,-1 2 0 0 0,1-1 1 0 0,-1 1-1 0 0,0 1 0 0 0,-1 0 0 0 0,0 0 1 0 0,0 1-1 0 0,0 1 0 0 0,0 0 0 0 0,-13-3 1 0 0,24 7-62 0 0,0 0 0 0 0,1 1 0 0 0,-1-1 0 0 0,0 0 0 0 0,0 0 0 0 0,0 0 0 0 0,0 1 0 0 0,0-1 0 0 0,0 0 0 0 0,0 0 0 0 0,0 1 1 0 0,0-1-1 0 0,0 0 0 0 0,0 0 0 0 0,0 1 0 0 0,0-1 0 0 0,0 0 0 0 0,0 0 0 0 0,0 1 0 0 0,0-1 0 0 0,0 0 0 0 0,0 0 1 0 0,0 1-1 0 0,0-1 0 0 0,0 0 0 0 0,0 0 0 0 0,0 1 0 0 0,-1-1 0 0 0,1 0 0 0 0,0 0 0 0 0,0 0 0 0 0,0 1 0 0 0,0-1 1 0 0,-1 0-1 0 0,1 0 0 0 0,0 0 0 0 0,0 0 0 0 0,0 1 0 0 0,-1-1 0 0 0,1 0 0 0 0,0 0 0 0 0,0 0 0 0 0,-1 0 0 0 0,1 0 0 0 0,0 0 1 0 0,0 0-1 0 0,-1 0 0 0 0,1 0 0 0 0,0 0 0 0 0,0 0 0 0 0,-1 0 0 0 0,1 0 0 0 0,0 0 0 0 0,0 0 0 0 0,-1 0 0 0 0,1 0 1 0 0,0 0-1 0 0,0 0 0 0 0,-1 0 0 0 0,1 0 0 0 0,0 0 0 0 0,0 0 0 0 0,-1-1 0 0 0,1 1 0 0 0,0 0 0 0 0,0 0 0 0 0,0 0 0 0 0,-1 0 1 0 0,1-1-1 0 0,11 15-2885 0 0,3-9 1333 0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9:14.3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345 10 360 0 0,'-1'-1'259'0'0,"1"0"-1"0"0,-1 1 1 0 0,0-1-1 0 0,0 0 1 0 0,0 0 0 0 0,0 1-1 0 0,0-1 1 0 0,0 0-1 0 0,0 1 1 0 0,0-1 0 0 0,0 1-1 0 0,0-1 1 0 0,0 1 0 0 0,-1 0-1 0 0,0-1 1 0 0,-8 5 61 0 0,1 0 0 0 0,0 1 0 0 0,0 0-1 0 0,0 0 1 0 0,1 1 0 0 0,0 0 0 0 0,0 0 0 0 0,0 1 0 0 0,-8 9 0 0 0,-6 8 417 0 0,-33 45-1 0 0,36-41-407 0 0,0 1-1 0 0,2 1 1 0 0,0 0-1 0 0,3 1 1 0 0,0 1-1 0 0,3 1 1 0 0,0 0-1 0 0,2 0 1 0 0,1 0-1 0 0,2 1 1 0 0,-3 57 0 0 0,9-82-262 0 0,0-1 0 0 0,1 0 1 0 0,0 1-1 0 0,0-1 1 0 0,1 0-1 0 0,0 0 1 0 0,0 0-1 0 0,1 0 1 0 0,0 0-1 0 0,1-1 1 0 0,-1 1-1 0 0,2-1 1 0 0,-1 0-1 0 0,10 13 1 0 0,-9-16-40 0 0,-1 0 1 0 0,1 0-1 0 0,0 0 1 0 0,0 0-1 0 0,0-1 1 0 0,0 0-1 0 0,1 0 1 0 0,-1 0-1 0 0,1-1 1 0 0,0 0 0 0 0,0 0-1 0 0,0 0 1 0 0,0-1-1 0 0,0 0 1 0 0,0 0-1 0 0,0 0 1 0 0,0-1-1 0 0,0 0 1 0 0,0 0-1 0 0,12-2 1 0 0,-12 1-1 0 0,1 0-1 0 0,-1-1 1 0 0,0 1 0 0 0,0-1-1 0 0,0 0 1 0 0,0-1-1 0 0,0 1 1 0 0,0-1 0 0 0,-1 0-1 0 0,1-1 1 0 0,-1 1 0 0 0,0-1-1 0 0,0 0 1 0 0,7-8 0 0 0,-10 9-15 0 0,0 1 1 0 0,0-1 0 0 0,-1 0-1 0 0,1 0 1 0 0,-1 0 0 0 0,0 1-1 0 0,0-1 1 0 0,0-1 0 0 0,0 1-1 0 0,0 0 1 0 0,-1 0 0 0 0,1 0-1 0 0,-1 0 1 0 0,0 0 0 0 0,0-1 0 0 0,0 1-1 0 0,0 0 1 0 0,-1 0 0 0 0,1 0-1 0 0,-1 0 1 0 0,0-1 0 0 0,0 1-1 0 0,0 0 1 0 0,0 0 0 0 0,0 1-1 0 0,-1-1 1 0 0,0 0 0 0 0,1 0-1 0 0,-1 1 1 0 0,-4-5 0 0 0,1 1 5 0 0,0 1 0 0 0,-1 0 0 0 0,0 1 1 0 0,0-1-1 0 0,0 1 0 0 0,0 1 0 0 0,0-1 1 0 0,-1 1-1 0 0,0 0 0 0 0,0 0 0 0 0,0 1 0 0 0,0 0 1 0 0,0 0-1 0 0,0 1 0 0 0,0-1 0 0 0,-1 2 0 0 0,-13-1 1 0 0,14 1-74 0 0,1-1 1 0 0,-1 2 0 0 0,1-1-1 0 0,-1 1 1 0 0,0 0 0 0 0,1 0 0 0 0,-1 1-1 0 0,1-1 1 0 0,0 1 0 0 0,-1 1-1 0 0,1 0 1 0 0,0-1 0 0 0,1 2-1 0 0,-1-1 1 0 0,0 1 0 0 0,1 0 0 0 0,0 0-1 0 0,0 0 1 0 0,-8 9 0 0 0,12-12-112 0 0,1 0 0 0 0,-1 0 0 0 0,1 0 0 0 0,-1-1 0 0 0,1 1 1 0 0,-1 0-1 0 0,1 0 0 0 0,0 0 0 0 0,-1 0 0 0 0,1 0 0 0 0,0 0 0 0 0,0 0 0 0 0,0 0 1 0 0,0 0-1 0 0,0 0 0 0 0,0 0 0 0 0,0 0 0 0 0,0 0 0 0 0,0 0 0 0 0,1 2 1 0 0,0 6-5172 0 0,-1-8 3211 0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9:09:20.9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45 131 572,'0'-5'567,"0"-1"308,0-1 1,0 1-1,1-1 0,0 1 0,0 0 0,0-1 0,3-6 0,-3 9-735,0 0 0,-1 1 0,1-1 0,-1 0 1,0 0-1,0 0 0,0 0 0,-1-6 0,-1-6 235,2 15-241,0 1-98,0 0 1,-1 0 0,1 0 0,-1 0 0,1 0 0,0-1 0,-1 1 0,1 0 0,0 0 0,-1 0 0,1 0 0,0-1 0,-1 1-1,1 0 1,0 0 0,-1-1 0,1 1 0,0 0 0,0 0 0,-1-1 0,1 1 0,0 0 0,0-1 0,0 1 0,-1-1 0,1 1-1,0 0 1,0-1 0,0 1 0,0-1 0,-2 0 350,-3 12-454,-3 10 162,1 1 1,1 0-1,1 0 0,1 1 1,-2 25-1,5-38-80,1 1 0,0-1 0,0 0-1,1 0 1,1 0 0,0 0-1,0 0 1,1 0 0,0-1 0,0 1-1,1-1 1,1 1 0,9 14-1,-12-21-11,1 1 0,0-1 0,0 0 0,0 0-1,0-1 1,1 1 0,-1 0 0,1-1-1,-1 0 1,1 0 0,0 0 0,0 0-1,0-1 1,0 0 0,0 1 0,1-1-1,-1-1 1,0 1 0,0-1 0,1 1 0,-1-1-1,0-1 1,1 1 0,-1 0 0,0-1-1,0 0 1,0 0 0,6-3 0,-3 2-2,0-1 0,-1 0 0,0 0 0,1-1 0,-1 1 0,0-1 0,-1-1 0,1 1 0,-1-1 0,0 0 0,0 0 0,0-1 0,-1 0 0,0 1 0,0-1 0,3-8 0,11-43 96,-12 35 184,-5 19-81,-3 8 41,-2 15-216,0 1 0,2 0 0,0 0 0,2 0 0,0 0 0,5 37 0,-1-7-368,-2-38-73,0 1 0,1-1 0,6 20 0,1-3-2687,-7-21 1310,2 0-322,1-3 625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9:09:21.3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128 7 64,'0'0'791,"1"-6"356,-4 7 2037,-5 6-2821,1 1-1,1 0 1,-1 0 0,1 1 0,1 0 0,-1 0-1,1 0 1,-6 19 0,-26 85 936,29-87-1021,2 1 1,-4 42-1,9-61-226,1 0-1,-1 0 0,2 0 1,-1 1-1,1-1 1,0 0-1,1 0 0,0 0 1,0 0-1,1-1 0,0 1 1,8 13-1,-10-19-43,0-1 0,1 1 0,-1-1 1,0 0-1,1 1 0,0-1 0,-1 0 0,1 0 0,0 0 0,-1-1 0,1 1 0,0 0 1,0-1-1,0 1 0,0-1 0,0 1 0,0-1 0,0 0 0,0 0 0,0 0 1,0 0-1,-1 0 0,1 0 0,0-1 0,0 1 0,0-1 0,0 1 0,2-2 1,-1 1-3,0 0 0,0 0 0,0 0 0,0-1 1,-1 1-1,1-1 0,-1 0 0,1 1 0,-1-1 1,0 0-1,1 0 0,-1-1 0,0 1 1,0 0-1,-1-1 0,1 1 0,2-5 0,-3 2 13,0 0 0,0 0-1,0 0 1,0 0 0,-1 0-1,0-1 1,0 1-1,0 0 1,-1 0 0,0 0-1,0 0 1,0 0 0,-1 0-1,1 0 1,-1 0-1,-4-7 1,5 10-11,0 0 0,-1 0 0,1 1 0,-1-1 0,1 0 0,-1 0 0,0 1 0,1-1 0,-1 1 0,0-1 0,0 1 0,0 0 0,0 0 0,0 0 0,0 0 0,-1 0 0,1 0 0,0 1 0,0-1 0,-1 1 0,1 0 0,0-1 0,-1 1 1,1 0-1,0 0 0,-1 0 0,1 1 0,0-1 0,-1 1 0,1-1 0,0 1 0,0 0 0,-1 0 0,1-1 0,0 2 0,0-1 0,0 0 0,-3 2 0,3-1-62,0-1 1,-1 1 0,1-1-1,0 1 1,0 0-1,0 0 1,0 0 0,0 0-1,0 0 1,1 0 0,-1 0-1,1 1 1,-1-1-1,1 0 1,0 1 0,0-1-1,0 1 1,0 0-1,0 4 1,1-4-515,-1 0 1,2 0-1,-1 0 0,0 0 1,1 0-1,-1 0 0,1-1 1,0 1-1,0 0 0,0 0 0,2 3 1,4 2-967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9:09:21.7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23 448,'0'0'592,"0"0"-96,2-7-152,-2 7-208,6-5-264,0 0-504,0 3 208,-2-2 144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9:09:22.1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31 284,'-1'-1'131,"1"1"-1,-1-1 1,1 1-1,0-1 1,-1 1 0,1-1-1,0 1 1,-1-1-1,1 1 1,0-1 0,-1 1-1,1-1 1,0 0-1,0 1 1,0-1 0,0 1-1,0-1 1,-1 0-1,1 1 1,0-1 0,0 1-1,1-1 1,-1 0-1,0 1 1,0-1 0,0 1-1,0-1 1,0 0-1,1 1 1,-1-1 0,0 1-1,1-1 1,0 0-1,22-7 1602,37 9-448,-59-1-1203,97-4 2220,-96 4-2169,-6 39 797,-17 28-745,-29 110 1281,38-87-3558,11-69-29,1-1 1,4 31 0,-3-37 578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9:09:22.4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54 122 212,'-5'7'5491,"-14"34"-4232,7 10-206,8-39-880,0 0-1,1 0 1,1 0 0,0 0-1,1 0 1,0 0 0,0 1 0,2-1-1,-1 0 1,6 24 0,-6-35-155,0 1 1,1-1-1,-1 1 1,1-1-1,0 1 1,-1-1-1,1 0 0,0 1 1,0-1-1,0 0 1,0 1-1,0-1 1,0 0-1,0 0 0,0 0 1,0 0-1,0 0 1,1 0-1,-1 0 1,0-1-1,1 1 0,-1 0 1,1-1-1,1 1 1,-1-1-3,0 0 1,1 0-1,-1 0 0,0-1 1,0 1-1,0-1 1,0 1-1,0-1 0,0 0 1,0 0-1,0 0 1,0 0-1,0 0 1,0 0-1,2-2 0,3-3 17,0-1-1,0 0 1,0 0 0,-1 0-1,0-1 1,9-15-1,-8 10-18,-1 0 0,0-1-1,-1 1 1,-1-1 0,0 0 0,-1 0-1,0-1 1,-1 1 0,-1 0-1,0-15 1,-1 22-228,-1 0 1,0 0-1,0 1 0,0-1 0,-1 1 1,0-1-1,0 1 0,-1 0 0,1-1 1,-1 1-1,-1 1 0,1-1 0,-1 0 1,0 1-1,0 0 0,-1 0 0,0 0 1,0 0-1,0 1 0,0 0 0,0 0 1,-1 0-1,-9-4 0,-13-4-1750,-1 1 585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9:23.8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1953 231 116 0 0,'-28'-36'1661'0'0,"19"22"-1167"0"0,-1 0 0 0 0,0 1 0 0 0,-1 0-1 0 0,0 1 1 0 0,-1 0 0 0 0,0 1 0 0 0,-1 0-1 0 0,0 1 1 0 0,-1 1 0 0 0,-26-14 0 0 0,8 11-156 0 0,-2 2 0 0 0,1 1 0 0 0,-1 2 0 0 0,-1 1 0 0 0,1 1 0 0 0,-47 1 0 0 0,-236 12 1184 0 0,261-1-1320 0 0,0 1 0 0 0,1 3 0 0 0,-88 29 0 0 0,91-22-127 0 0,1 2 0 0 0,1 2 1 0 0,-58 36-1 0 0,40-16-36 0 0,2 4-1 0 0,3 2 1 0 0,1 3 0 0 0,-61 66 0 0 0,97-85-25 0 0,-11 20 10 0 0,17-19 5 0 0,1 2 0 0 0,-15 39 0 0 0,11-15 24 0 0,9-17 48 0 0,2 1 1 0 0,2 0-1 0 0,-9 89 1 0 0,17-105-73 0 0,2-1 1 0 0,1 1 0 0 0,1-1-1 0 0,1 1 1 0 0,2-1-1 0 0,0 0 1 0 0,18 50 0 0 0,-14-53-23 0 0,61 141 65 0 0,-58-141-61 0 0,1 0 0 0 0,1-1 1 0 0,1 0-1 0 0,34 36 1 0 0,-10-22-18 0 0,0-1 0 0 0,3-2 0 0 0,0-1 0 0 0,2-3 0 0 0,62 31 0 0 0,-11-14-77 0 0,168 56 0 0 0,-203-84 66 0 0,0-3 0 0 0,73 9 0 0 0,127 2 4 0 0,-166-18 24 0 0,367 6 29 0 0,-461-14-40 0 0,302-15 23 0 0,-243 8-23 0 0,0-3-1 0 0,-1-3 1 0 0,61-22-1 0 0,-70 20 7 0 0,-2-2 1 0 0,0-3-1 0 0,-1-1 0 0 0,-1-3 0 0 0,69-48 1 0 0,-101 62-5 0 0,1-2 1 0 0,-2 0-1 0 0,0-1 1 0 0,0 0-1 0 0,-1 0 1 0 0,-1-1-1 0 0,0-1 1 0 0,-1 0-1 0 0,0 0 1 0 0,-1 0-1 0 0,-1-1 1 0 0,-1-1-1 0 0,5-18 1 0 0,-7 19-5 0 0,6-17-4 0 0,-2-1 1 0 0,-1 0-1 0 0,-2 0 0 0 0,1-66 1 0 0,-7 3 2 0 0,2 54 6 0 0,-2 0-1 0 0,-2 0 1 0 0,-2 0-1 0 0,-1 1 1 0 0,-13-43 0 0 0,-68-199 15 0 0,53 158-24 0 0,26 88 2 0 0,-2 0 0 0 0,-1 1 1 0 0,-2 0-1 0 0,-1 1 0 0 0,-38-66 1 0 0,36 78-25 0 0,7 9 23 0 0,0 0 0 0 0,-1 1-1 0 0,-1 0 1 0 0,0 0 0 0 0,-1 2 0 0 0,-1-1 0 0 0,1 1 0 0 0,-21-13 0 0 0,7 10-3 0 0,-1 1-1 0 0,0 1 1 0 0,-1 2 0 0 0,-1 0 0 0 0,1 2 0 0 0,-59-10 0 0 0,30 11-25 0 0,0 2-1 0 0,-99 3 0 0 0,-55 13-896 0 0,70 1-6430 0 0,111-9 5713 0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9:08:52.0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324 63 60,'8'-10'1680,"-5"7"-1173,-1 1 0,1-1-1,-1 0 1,0 0-1,0 0 1,0 0-1,0-1 1,-1 1-1,1 0 1,-1-1-1,0 1 1,1-7-1,-2 10-475,0 0 0,0-1 0,-1 1-1,1 0 1,0-1 0,0 1-1,-1-1 1,1 1 0,0 0-1,0 0 1,-1-1 0,1 1 0,-1 0-1,1-1 1,0 1 0,-1 0-1,1 0 1,0 0 0,-1 0-1,1-1 1,-1 1 0,1 0 0,-1 0-1,1 0 1,0 0 0,-1 0-1,1 0 1,-1 0 0,1 0-1,-1 0 1,1 0 0,0 0 0,-1 0-1,1 1 1,-1-1 0,0 0-1,-17 4 383,17-3-436,-13 2 211,1 2 0,-1 0 1,1 0-1,0 1 0,1 1 1,0 0-1,0 0 0,0 2 1,-19 17-1,13-9-8,0 1 0,2 1 1,0 1-1,-22 34 0,27-35-75,0 1-1,2 1 1,0-1 0,1 2-1,-9 42 1,15-55-78,0 0-1,1 0 1,0 0 0,0 1 0,1-1 0,0 1-1,1-1 1,0 0 0,1 0 0,0 1 0,0-1 0,1 0-1,0-1 1,1 1 0,-1 0 0,11 15 0,-8-18-15,0-1 0,0 1-1,0-1 1,1 0 0,0-1 0,0 0 0,0 0 0,0 0 0,1-1 0,0 0 0,-1 0 0,1-1 0,0 0 0,0 0 0,0-1 0,0 0 0,1-1 0,-1 0 0,0 0 0,0 0 0,12-3 0,-14 2-4,-1 0-1,1-1 1,0 1 0,-1-1-1,0 0 1,0 0 0,1-1-1,-1 0 1,-1 0-1,1 0 1,0 0 0,-1-1-1,8-6 1,-10 6-2,1 1-1,-1-1 1,0 0-1,0 1 0,0-1 1,0 0-1,-1 0 1,1 0-1,-1-1 1,0 1-1,-1 0 1,1 0-1,-1-1 1,1 1-1,-1 0 1,0-1-1,-1 1 1,1 0-1,-1 0 0,-1-5 1,0 4-2,1 1 1,-1 0-1,0 0 0,0 0 1,0 0-1,0 0 1,-1 0-1,0 0 0,0 1 1,0-1-1,0 1 0,0 0 1,-1 0-1,1 0 1,-1 0-1,0 1 0,0-1 1,0 1-1,0 0 0,-6-2 1,3 2-79,-1-1 0,1 1 1,0 0-1,-1 1 0,0 0 1,1 0-1,-1 1 0,1-1 1,-1 2-1,0-1 0,1 1 1,-9 2-1,16-3 34,-1 0 0,1 0-1,-1 0 1,1 0 0,0 0 0,-1 0 0,1 0 0,-1 0-1,1 0 1,-1 0 0,1 1 0,0-1 0,-1 0 0,1 0-1,-1 0 1,1 1 0,0-1 0,-1 0 0,1 0 0,0 1-1,-1-1 1,1 0 0,0 1 0,0-1 0,-1 0 0,1 1-1,0-1 1,0 0 0,-1 1 0,1-1 0,0 1 0,0-1-1,0 0 1,0 1 0,0-1 0,0 1 0,0-1 0,0 1-1,0-1 1,0 1 0,0-1 0,0 0 0,0 1 0,0-1-1,0 1 1,0-1 0,0 0 0,0 1 0,1-1 0,-1 1-1,0-1 1,0 0 0,0 1 0,1-1 0,-1 0-1,0 1 1,1-1 0,-1 0 0,0 1 0,1-1 0,-1 0-1,0 0 1,1 1 0,-1-1 0,0 0 0,1 0 0,0 1-1,2 1-611,0 0 0,0 0 0,0-1 0,0 1-1,0-1 1,1 1 0,-1-1 0,5 1-1,13 0-1011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9:08:52.4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325 0 752,'-1'0'4446,"-10"9"-3965,-3 15 134,1 0 0,1 1 0,1 0 0,1 1 0,2 1 0,0-1 0,-6 50 0,-10 31 496,11-61-644,-1 0 0,-35 75 0,47-118-584,0 0 0,-1-1 0,1 1 0,-1-1 1,0 1-1,0-1 0,0 0 0,0 0 0,0 0 0,0-1 0,0 1 0,0-1 0,-1 0 0,1 0 0,-1 0 0,1 0 0,-1 0 0,-3-1 1,3 1-495,0-1 1,0 1-1,0-1 1,0 0 0,0 0-1,0-1 1,0 1 0,1-1-1,-7-2 1,-6-5-1072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9:08:52.7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13 776,'0'0'743,"0"0"-9,0 0-17,1-3-458,-2 3 23,1-1 1,0 1-1,0 0 0,0 0 1,0-1-1,0 1 0,0 0 0,0-1 1,0 1-1,0 0 0,1-1 1,-1 1-1,0 0 0,0-1 0,0 1 1,0 0-1,0 0 0,0-1 1,1 1-1,-1 0 0,0 0 0,0-1 1,0 1-1,1 0 0,-1 0 1,0-1-1,0 1 0,1 0 0,-1 0 1,0 0-1,0 0 0,1 0 1,-1-1-1,0 1 0,1 0 0,-1 0 1,1 0-1,2 2-366,-1 0 0,1 0 0,0 1 0,-1-1 0,1 1 0,-1-1 0,0 1 0,0 0 0,0 0 0,0 0 0,1 4 0,9 23-4332,-7-14 884,0-3 1772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9:08:53.1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1 648,'9'1'2707,"21"1"9321,-16-2-11280,-26 20-10818,5-15 7937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9:28.6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1284 180 416 0 0,'-35'-31'2650'0'0,"31"29"-2468"0"0,1 0 0 0 0,0-1-1 0 0,0 1 1 0 0,0-1 0 0 0,0 0-1 0 0,0 0 1 0 0,0 0 0 0 0,1-1-1 0 0,0 1 1 0 0,-1-1 0 0 0,1 1-1 0 0,1-1 1 0 0,-4-7 0 0 0,5 9-129 0 0,-1 0 0 0 0,1 0 1 0 0,-1-1-1 0 0,0 1 0 0 0,0 0 1 0 0,0 0-1 0 0,0 0 0 0 0,0 0 1 0 0,0 0-1 0 0,-1 0 0 0 0,1 1 1 0 0,-1-1-1 0 0,1 0 0 0 0,-1 1 1 0 0,1-1-1 0 0,-1 1 0 0 0,0-1 1 0 0,0 1-1 0 0,0 0 0 0 0,0 0 1 0 0,-3-1-1 0 0,-46-21 527 0 0,47 22-546 0 0,-17-5 103 0 0,0 0 0 0 0,-1 2 0 0 0,-32-2-1 0 0,-8-2 130 0 0,31 5-114 0 0,0 1 0 0 0,0 2 1 0 0,0 1-1 0 0,-37 6 0 0 0,37-3-53 0 0,0 1 0 0 0,0 1 0 0 0,1 1 0 0 0,-36 15 0 0 0,35-7-75 0 0,1 1-1 0 0,0 1 1 0 0,2 1-1 0 0,0 2 1 0 0,1 1-1 0 0,-33 33 1 0 0,11-10-28 0 0,32-30 4 0 0,1 1 0 0 0,0 0 1 0 0,1 1-1 0 0,-14 20 0 0 0,-5 12 40 0 0,13-19-10 0 0,1 0 0 0 0,1 2 1 0 0,2 0-1 0 0,-24 58 0 0 0,34-72 8 0 0,1 1 1 0 0,1 0-1 0 0,1 0 1 0 0,0 1-1 0 0,1-1 0 0 0,1 1 1 0 0,1 0-1 0 0,1-1 1 0 0,2 23-1 0 0,2 2 3 0 0,-3-28-23 0 0,1 0 0 0 0,0 0 0 0 0,1-1-1 0 0,0 1 1 0 0,10 23 0 0 0,38 102 40 0 0,-43-123-51 0 0,0 0 1 0 0,2-1-1 0 0,0 0 0 0 0,0-1 0 0 0,2 0 1 0 0,0 0-1 0 0,0-2 0 0 0,17 15 1 0 0,-2-6 1 0 0,1-2 0 0 0,0-1 0 0 0,48 23 1 0 0,-20-17-9 0 0,0-2 0 0 0,1-4 0 0 0,1-1 0 0 0,117 18 1 0 0,116 14 10 0 0,-239-44-13 0 0,1-2 0 0 0,0-2 0 0 0,-1-3 0 0 0,1-2 0 0 0,82-15 0 0 0,-109 13 5 0 0,0-1 0 0 0,-1-2-1 0 0,0 0 1 0 0,0-2-1 0 0,-1-1 1 0 0,0-1 0 0 0,-1-1-1 0 0,0-1 1 0 0,33-26 0 0 0,-39 25 0 0 0,0 0 0 0 0,-1-2 0 0 0,-1 0 0 0 0,-1 0 0 0 0,-1-1 0 0 0,0-1 1 0 0,-1 0-1 0 0,-1-1 0 0 0,-1 0 0 0 0,0-1 0 0 0,9-34 0 0 0,53-219 128 0 0,-64 233-97 0 0,-2 0 0 0 0,-1-1 0 0 0,-3 1 1 0 0,-4-75-1 0 0,0 96 8 0 0,-2 0 1 0 0,0 0 0 0 0,-1 0 0 0 0,-1 1 0 0 0,-1-1-1 0 0,0 2 1 0 0,-2-1 0 0 0,-12-21 0 0 0,1 11 118 0 0,-1 0 1 0 0,-1 1-1 0 0,-47-45 1 0 0,40 46-37 0 0,-1 1 0 0 0,-1 1 1 0 0,-1 2-1 0 0,-1 1 0 0 0,-36-17 1 0 0,46 27-173 0 0,-1 1-1 0 0,0 2 1 0 0,-1 0 0 0 0,0 2 0 0 0,0 1 0 0 0,0 1 0 0 0,-1 0 0 0 0,-42 0-1 0 0,20 13-1553 0 0,43-7 757 0 0,0 1 0 0 0,0 1 0 0 0,0-1 0 0 0,0 1 0 0 0,1 0 0 0 0,-7 4 0 0 0,2 1-848 0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49.4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19 164 0 0,'-8'-18'3711'0'0,"6"18"-753"0"0,6 31 995 0 0,0 6-2877 0 0,10 255 2695 0 0,-13-201-5116 0 0,-2-47-7417 0 0,1-40 6820 0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9:08:49.8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65 12,'0'-1'157,"0"0"0,1 0 0,-1 1 0,0-1 0,1 0 0,0 0 0,-1 0 0,1 0 0,-1 0 0,1 1 0,0-1 0,0 0 0,-1 0 0,1 1 0,0-1 0,0 1 0,0-1 0,0 1 0,0-1 0,0 1 0,0-1 0,0 1 0,0 0 0,0 0 0,1-1 0,-1 2-52,0-1-1,0 1 0,0-1 0,0 1 1,0 0-1,0-1 0,0 1 0,0 0 1,0 0-1,0 0 0,-1-1 0,1 1 1,0 0-1,-1 0 0,1 0 0,0 0 1,-1 1-1,1 0 0,20 67 1233,-17-53-723,3 6-150,-3-6-187,0 0-1,2 0 1,9 18 0,-14-31-230,0 0 1,1 0-1,0-1 0,-1 1 0,1 0 0,0-1 1,0 0-1,0 1 0,1-1 0,-1 0 0,0 0 0,1 0 1,-1 0-1,1-1 0,0 1 0,0-1 0,-1 0 1,1 0-1,0 0 0,0 0 0,0 0 0,0 0 0,6 0 1,-7-2-6,0 1-1,0 0 1,1-1 0,-1 0 0,0 0 0,0 1 0,1-1 0,-1 0-1,0-1 1,0 1 0,0 0 0,-1-1 0,1 1 0,0-1 0,0 1 0,-1-1-1,1 0 1,-1 0 0,1 0 0,-1 0 0,0 0 0,0 0 0,0 0-1,0 0 1,1-5 0,1 0 42,-1-1 0,0 0 0,0 1 0,-1-1-1,0 0 1,0-9 0,0 9-56,-1 0 0,0 1 0,-1-1 0,0 0 0,0 0 0,0 1 0,-1-1 0,-1 1 0,1-1 0,-1 1 0,0 0 0,-1 0 0,1 0 0,-1 0 0,-1 1 0,0-1 1,1 1-1,-2 1 0,1-1 0,-1 1 0,0-1 0,0 2 0,0-1 0,-1 1 0,1 0 0,-1 0 0,0 0 0,0 1 0,-1 0 0,1 1 0,-1 0 0,1 0 0,-15-1 0,20 2-57,-1 1-1,0-1 1,0 1 0,0 0 0,0 0 0,0 0 0,1 1-1,-1-1 1,0 1 0,0-1 0,1 1 0,-1 0-1,0 0 1,1 0 0,-1 0 0,0 1 0,1-1-1,0 1 1,-1-1 0,1 1 0,0 0 0,-2 2-1,3-3-100,0 1 0,0-1-1,1 0 1,-1 1-1,0-1 1,1 0 0,-1 1-1,1-1 1,-1 1 0,1-1-1,0 1 1,0-1-1,0 1 1,0-1 0,0 1-1,0-1 1,0 3-1,1-2-306,0 1 0,-1-1 0,1 1-1,1-1 1,-1 1 0,0-1 0,0 0-1,1 1 1,0-1 0,-1 0 0,1 0-1,3 2 1,8 9-1202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50.2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303 25 220 0 0,'15'-23'5203'0'0,"-13"21"-1915"0"0,-10 14-2539 0 0,-9 15 4 0 0,0 1 0 0 0,2 1 1 0 0,-18 49-1 0 0,-10 19 69 0 0,-17 10-94 0 0,-17 37-274 0 0,54-109-1739 0 0,14-27-4746 0 0,6-9 3640 0 0,-12-5 709 0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9:08:50.6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51 788,'3'-6'1033,"-1"1"-1,1 0 1,0 0 0,0 0 0,0 0-1,1 0 1,-1 1 0,7-6-1,-10 10-592,0 0-32,0 0-35,0 0-36,0 0-35,0 0-37,22 51-37,-1-9-2006,-3 3-4027,-12-28 4097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5T09:08:50.9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1 872,'24'10'9352,"-6"-6"-6000,0-1-6541,-11-3-905,-1-3 3327,-5 3 167,5-5-1134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58.7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 11 368 0 0,'-6'-10'3328'0'0,"6"11"-581"0"0,6 27-912 0 0,-7-10-1577 0 0,-2 0 1 0 0,0-1-1 0 0,0 0 1 0 0,-2 0-1 0 0,0 0 1 0 0,-1 0-1 0 0,-1-1 0 0 0,-11 21 1 0 0,8-19-110 0 0,1 1 0 0 0,2 0 0 0 0,0 1 0 0 0,1 0 0 0 0,-6 33 0 0 0,12-51-139 0 0,0 1-1 0 0,0-1 0 0 0,0 1 0 0 0,1-1 0 0 0,-1 1 0 0 0,1-1 1 0 0,0 0-1 0 0,0 1 0 0 0,0-1 0 0 0,0 0 0 0 0,0 1 1 0 0,0-1-1 0 0,1 0 0 0 0,-1 0 0 0 0,0 0 0 0 0,1 0 0 0 0,0 0 1 0 0,0-1-1 0 0,-1 1 0 0 0,1 0 0 0 0,0-1 0 0 0,0 1 0 0 0,1-1 1 0 0,-1 0-1 0 0,0 0 0 0 0,0 0 0 0 0,0 0 0 0 0,3 1 1 0 0,11 4 2 0 0,0 0-1 0 0,1-2 1 0 0,18 4 0 0 0,-14-3 1 0 0,35 8 8 0 0,0-2 1 0 0,1-3-1 0 0,84 2 0 0 0,-135-9-19 0 0,1-2 0 0 0,-1 1 0 0 0,0-1 0 0 0,1 0-1 0 0,-1 0 1 0 0,0 0 0 0 0,0-1 0 0 0,0 0 0 0 0,0 0-1 0 0,0-1 1 0 0,10-5 0 0 0,-13 5 0 0 0,-1 1-1 0 0,1 0 1 0 0,-1 0-1 0 0,1-1 1 0 0,-1 0-1 0 0,0 1 1 0 0,0-1-1 0 0,0 0 1 0 0,0 0 0 0 0,-1 0-1 0 0,1 0 1 0 0,-1 0-1 0 0,0 0 1 0 0,0-1-1 0 0,0 1 1 0 0,0 0-1 0 0,-1-1 1 0 0,1 1 0 0 0,-1-1-1 0 0,0 1 1 0 0,0 0-1 0 0,0-6 1 0 0,-2-6 79 0 0,0-1 1 0 0,-1 1-1 0 0,-1 1 1 0 0,0-1-1 0 0,-1 0 1 0 0,0 1 0 0 0,-2 0-1 0 0,1 0 1 0 0,-15-21-1 0 0,21 35-77 0 0,0 0-1 0 0,0 0 1 0 0,-1 0 0 0 0,1 0-1 0 0,0 0 1 0 0,0 0 0 0 0,0-1-1 0 0,0 1 1 0 0,0 0 0 0 0,0 0-1 0 0,0 0 1 0 0,0 0 0 0 0,-1 0-1 0 0,1 0 1 0 0,0 0 0 0 0,0 0-1 0 0,0 0 1 0 0,0 0 0 0 0,0 0-1 0 0,0 0 1 0 0,-1 0 0 0 0,1-1-1 0 0,0 1 1 0 0,0 0 0 0 0,0 0-1 0 0,0 0 1 0 0,0 0 0 0 0,-1 0-1 0 0,1 0 1 0 0,0 1 0 0 0,0-1-1 0 0,0 0 1 0 0,0 0 0 0 0,0 0-1 0 0,0 0 1 0 0,-1 0 0 0 0,1 0-1 0 0,0 0 1 0 0,0 0 0 0 0,0 0-1 0 0,0 0 1 0 0,0 0 0 0 0,0 0-1 0 0,0 0 1 0 0,-1 1 0 0 0,1-1-1 0 0,0 0 1 0 0,0 0 0 0 0,0 0-1 0 0,0 0 1 0 0,0 0 0 0 0,0 0-1 0 0,0 1 1 0 0,0-1 0 0 0,0 0-1 0 0,0 0 1 0 0,0 0 0 0 0,0 0-1 0 0,0 0 1 0 0,-5 16 85 0 0,2 17 60 0 0,16 198 512 0 0,-15-146-743 0 0,1-16-1841 0 0,4-23-3059 0 0,-2-40 2673 0 0,2-4 687 0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59.2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230 179 436 0 0,'3'-4'243'0'0,"0"0"0"0"0,-1 0-1 0 0,0 0 1 0 0,0-1 0 0 0,0 1 0 0 0,0 0-1 0 0,0-1 1 0 0,-1 0 0 0 0,0 1 0 0 0,0-1 0 0 0,0 0-1 0 0,-1 0 1 0 0,0 1 0 0 0,0-1 0 0 0,0 0-1 0 0,0 0 1 0 0,-1 0 0 0 0,1 1 0 0 0,-1-1-1 0 0,0 0 1 0 0,-1 1 0 0 0,1-1 0 0 0,-1 1 0 0 0,0-1-1 0 0,0 1 1 0 0,-1 0 0 0 0,-3-6 0 0 0,2 5-131 0 0,0 1 1 0 0,0 1-1 0 0,0-1 1 0 0,0 0-1 0 0,-1 1 1 0 0,1 0-1 0 0,-1 0 0 0 0,0 0 1 0 0,0 1-1 0 0,0 0 1 0 0,0 0-1 0 0,0 0 1 0 0,0 0-1 0 0,-1 1 1 0 0,1 0-1 0 0,-1 0 1 0 0,1 0-1 0 0,-1 1 1 0 0,1 0-1 0 0,-1 0 1 0 0,1 0-1 0 0,-1 1 1 0 0,1-1-1 0 0,-8 3 1 0 0,8-2-78 0 0,0 1 1 0 0,0-1 0 0 0,0 1 0 0 0,0 0-1 0 0,0 0 1 0 0,0 1 0 0 0,1-1 0 0 0,-1 1-1 0 0,1 0 1 0 0,-1 1 0 0 0,1-1 0 0 0,0 1-1 0 0,1 0 1 0 0,-1-1 0 0 0,1 2 0 0 0,-1-1-1 0 0,1 0 1 0 0,0 1 0 0 0,1-1 0 0 0,-1 1-1 0 0,1 0 1 0 0,0 0 0 0 0,0 0 0 0 0,0 0-1 0 0,1 0 1 0 0,0 0 0 0 0,0 1 0 0 0,0-1-1 0 0,1 0 1 0 0,-1 1 0 0 0,1-1 0 0 0,1 0-1 0 0,-1 1 1 0 0,1-1 0 0 0,0 0 0 0 0,0 1-1 0 0,0-1 1 0 0,1 0 0 0 0,0 0 0 0 0,0 0-1 0 0,4 6 1 0 0,-3-5-34 0 0,1-1 0 0 0,0 0 0 0 0,0-1 0 0 0,1 1 0 0 0,-1-1 0 0 0,1 0 0 0 0,0 0 0 0 0,0 0 0 0 0,0-1 0 0 0,1 0 0 0 0,0 0 0 0 0,-1 0 0 0 0,1-1 0 0 0,0 1 0 0 0,0-1 0 0 0,0-1 0 0 0,0 1 0 0 0,0-1 0 0 0,1 0 0 0 0,7 0 0 0 0,-12-1 17 0 0,0 0 0 0 0,0 0 1 0 0,1 0-1 0 0,-1 0 0 0 0,0 0 0 0 0,0-1 0 0 0,0 1 1 0 0,1 0-1 0 0,-1-1 0 0 0,0 0 0 0 0,0 0 0 0 0,0 1 0 0 0,0-1 1 0 0,0 0-1 0 0,0-1 0 0 0,0 1 0 0 0,0 0 0 0 0,-1-1 1 0 0,1 1-1 0 0,0-1 0 0 0,-1 1 0 0 0,1-1 0 0 0,-1 0 0 0 0,3-3 1 0 0,-1-1 98 0 0,0 0 1 0 0,-1 0-1 0 0,0 0 1 0 0,1-1-1 0 0,1-12 1 0 0,-2 10-36 0 0,5-15 1250 0 0,-7 41-642 0 0,-1 29-471 0 0,32 316-425 0 0,-30-358-84 0 0,3 42-942 0 0,1-19-4675 0 0,-2-24 3413 0 0,-2-3 742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8:59.6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50 256 0 0,'8'-18'2157'0'0,"-8"15"-1778"0"0,1 1 1 0 0,0-1 0 0 0,0 1 0 0 0,0-1 0 0 0,0 1 0 0 0,1-1-1 0 0,-1 1 1 0 0,1-1 0 0 0,0 1 0 0 0,3-4 0 0 0,-4 6-44 0 0,-1 0-60 0 0,0 0-78 0 0,3 0-190 0 0,0 0-1 0 0,-1 0 1 0 0,1 1 0 0 0,0-1-1 0 0,0 1 1 0 0,-1 0-1 0 0,1 0 1 0 0,0 0-1 0 0,4 2 1 0 0,10 3-3151 0 0,-9-5 1696 0 0,-6 0 432 0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9:00.0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63 9 416 0 0,'3'-6'1250'0'0,"-1"3"-374"0"0,-4 4 1888 0 0,-5 6-2547 0 0,1 0-1 0 0,0 0 1 0 0,0 0-1 0 0,1 1 0 0 0,0 0 1 0 0,0 0-1 0 0,1 0 1 0 0,0 1-1 0 0,1-1 0 0 0,-4 12 1 0 0,5-14-136 0 0,0 1 1 0 0,1-1-1 0 0,0 1 1 0 0,0 0-1 0 0,0 0 1 0 0,1 0-1 0 0,0-1 1 0 0,0 1-1 0 0,1 0 1 0 0,0 0-1 0 0,0 0 1 0 0,1-1-1 0 0,-1 1 1 0 0,1-1-1 0 0,4 8 1 0 0,-3-8 5 0 0,1 0 1 0 0,1 0-1 0 0,-1-1 1 0 0,1 0-1 0 0,0 1 1 0 0,0-2-1 0 0,0 1 0 0 0,11 7 1 0 0,55 29 836 0 0,-37-22-504 0 0,48 23 505 0 0,-63-34-755 0 0,0 1 1 0 0,-1 1-1 0 0,0 0 1 0 0,0 1-1 0 0,-2 1 1 0 0,20 17 0 0 0,-33-26-150 0 0,0 1-1 0 0,0-1 1 0 0,-1 1 0 0 0,1 0 0 0 0,-1 0 0 0 0,0 0 0 0 0,0 0 0 0 0,0 0 0 0 0,0 1 0 0 0,-1-1 0 0 0,2 6 0 0 0,-3-9-16 0 0,0 1-1 0 0,0-1 1 0 0,0 1-1 0 0,1-1 1 0 0,-1 1-1 0 0,-1 0 1 0 0,1-1 0 0 0,0 1-1 0 0,0-1 1 0 0,0 1-1 0 0,-1-1 1 0 0,1 1-1 0 0,-1-1 1 0 0,0 1 0 0 0,1-1-1 0 0,-1 1 1 0 0,0-1-1 0 0,0 0 1 0 0,1 1-1 0 0,-1-1 1 0 0,0 0 0 0 0,-1 0-1 0 0,1 0 1 0 0,0 0-1 0 0,0 0 1 0 0,0 0-1 0 0,-1 0 1 0 0,1 0-1 0 0,0 0 1 0 0,-1 0 0 0 0,1-1-1 0 0,-1 1 1 0 0,1-1-1 0 0,-3 1 1 0 0,-19 7-369 0 0,6-3 181 0 0,-1 0 0 0 0,0 0 0 0 0,-24 2 0 0 0,36-7-546 0 0,-1 0 1 0 0,0 0-1 0 0,0 0 0 0 0,1-1 1 0 0,-1 0-1 0 0,0 0 0 0 0,-10-4 1 0 0,8 0-1517 0 0,4-3 667 0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9:00.4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4 117 612 0 0,'0'-1'119'0'0,"0"1"1"0"0,-1-1-1 0 0,1 0 1 0 0,-1 1-1 0 0,1-1 0 0 0,0 1 1 0 0,0-1-1 0 0,-1 0 1 0 0,1 1-1 0 0,0-1 1 0 0,0 0-1 0 0,0 1 0 0 0,0-1 1 0 0,-1 0-1 0 0,1 1 1 0 0,0-1-1 0 0,0 0 0 0 0,1 1 1 0 0,-1-1-1 0 0,0 0 1 0 0,0 1-1 0 0,0-1 0 0 0,0 0 1 0 0,0 1-1 0 0,1-1 1 0 0,-1 0-1 0 0,0 1 0 0 0,1-1 1 0 0,0 0-1 0 0,19-15 1465 0 0,33 0-337 0 0,-43 14-1066 0 0,323-51 4384 0 0,-308 47-3088 0 0,-19 5-3738 0 0,1-1-3439 0 0,-7 2 3837 0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7-05T09:09:29.8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1507 160 196 0 0,'-40'-17'840'0'0,"0"1"0"0"0,-1 2 0 0 0,0 2 0 0 0,-1 2 0 0 0,-1 1-1 0 0,1 3 1 0 0,-79-3 0 0 0,41 15 38 0 0,1 3-1 0 0,0 3 1 0 0,-151 45 0 0 0,174-42-407 0 0,1 3 1 0 0,-86 40 0 0 0,120-47-359 0 0,1 0 0 0 0,0 1 0 0 0,1 1 1 0 0,1 1-1 0 0,0 1 0 0 0,0 1 0 0 0,2 0 0 0 0,0 1 0 0 0,-19 26 1 0 0,21-22-34 0 0,-72 111 328 0 0,75-111-344 0 0,1 0 1 0 0,1 1 0 0 0,1-1-1 0 0,-10 45 1 0 0,12-41-32 0 0,1 0 0 0 0,1 0 0 0 0,2 0 0 0 0,0 1 0 0 0,2-1-1 0 0,0 1 1 0 0,2-1 0 0 0,1 0 0 0 0,1 1 0 0 0,1-1 0 0 0,2-1 0 0 0,12 35 0 0 0,59 106 62 0 0,-64-141-81 0 0,1 0-1 0 0,2-1 0 0 0,0-1 1 0 0,32 32-1 0 0,-18-26-3 0 0,1-2 0 0 0,1-1 0 0 0,1-2 0 0 0,1-1 0 0 0,2-2-1 0 0,-1-1 1 0 0,47 16 0 0 0,-12-10 6 0 0,0-4 0 0 0,2-2 0 0 0,81 9 0 0 0,-68-15-8 0 0,1-5 0 0 0,1-3-1 0 0,134-9 1 0 0,-180 0-2 0 0,-1-2 0 0 0,-1-2 0 0 0,1-2 0 0 0,-2-1 0 0 0,1-2 0 0 0,-1-1 0 0 0,-1-3-1 0 0,-1-1 1 0 0,58-37 0 0 0,-71 36-5 0 0,0-1-1 0 0,-1-1 1 0 0,-1-1-1 0 0,-1-1 1 0 0,-1-1-1 0 0,-2-1 0 0 0,0 0 1 0 0,24-48-1 0 0,-21 38 13 0 0,-1-2-1 0 0,-2 0 1 0 0,-2-1 0 0 0,-2 0-1 0 0,-1-1 1 0 0,-2-1-1 0 0,-1 0 1 0 0,-3 0-1 0 0,-1-1 1 0 0,-2 0-1 0 0,-2 0 1 0 0,-1 0-1 0 0,-3 0 1 0 0,-1 0 0 0 0,-2 0-1 0 0,-10-41 1 0 0,6 49 19 0 0,-2 0 1 0 0,-1 2-1 0 0,-1-1 1 0 0,-2 2-1 0 0,-1 0 1 0 0,-1 0-1 0 0,-1 2 1 0 0,-2 0-1 0 0,-1 1 1 0 0,-27-26-1 0 0,27 32-16 0 0,-2 1 0 0 0,0 0 0 0 0,-1 2 0 0 0,-1 1 0 0 0,0 1 0 0 0,-1 1 0 0 0,-1 2 1 0 0,-1 0-1 0 0,1 2 0 0 0,-2 1 0 0 0,-47-11 0 0 0,7 9-42 0 0,1 3 0 0 0,-1 4 0 0 0,-93 3 1 0 0,92 6-1418 0 0,-104 20 0 0 0,82-4-5030 0 0,51-10 4392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09:11:00.5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3258 2663 107 0,'-1'-5'301'0,"1"1"-18"0,-3 1-6 0,3 3-5 15,-2-5-11-15,-1 1-3 0,3 4-17 0,-4-3-17 16,4 3-14-16,-5-3-21 0,5 3-18 0,-10-2-12 16,10 2-10-16,-13 3-6 0,5-1-27 0,-2 3-15 15,0-1-10-15,-8 6-1 0,5 0-8 0,-2 2-10 16,1 2 0-16,0-1-10 0,0 1-8 0,1 3-6 16,2 0 9-16,-5 4-11 0,7-4-6 0,-1 0-2 15,0 7-1-15,2-6-10 0,2 1 3 0,2-2-8 16,3 2-1-16,1-1 2 0,1 0-4 0,4-2 0 0,3 0-2 15,2 1-17-15,-1-3 17 0,6 1 2 16,-2-4 12-16,5-3-16 0,2 0 1 0,7-3-2 16,-5-3-2-16,6-2-1 0,0-2 14 0,0-3-15 15,-1 2-7-15,2-2 6 0,-1-4 0 0,-2-3-5 16,0-1 3-16,-2-1 5 0,-1-3-7 0,0 2-2 16,-5-3 4-16,-3 2 23 0,-2 2-22 0,0-3-6 15,-6 0 7-15,0-2 0 0,-2-5-1 0,-4 4-19 16,-2-6 14-16,-3 1 4 0,-1 4-4 0,-2 2 2 15,-5-2-4-15,2 4 9 0,-2 3 6 0,-2 0 7 16,1 2 4-16,-2 3 0 0,3 3 7 0,1 1 4 16,-1 0-9-16,2 3-10 0,-1 0-4 0,0 5-10 15,1 1 10-15,-3 3 4 0,3 1-8 0,-1 7 4 16,-3 0-5-16,5 2-2 0,-1 1 2 0,1-1-2 16,3 3-3-16,3-1-1 0,0 2 1 0,3-2 2 15,3 2-17-15,2-3 18 0,-1-2-16 0,3-1-8 16,-1-3-4-16,4 0-6 0,0 1-5 0,1-6-4 0,2-1-2 15,-1-1-3-15,2-4-1 0,2-1 7 16,2-4 2-16,1-1-1 0,-2-4 2 0,1-2 4 16,1-5 6-16,-5 3-1 0,3-9 8 0,-3 1-8 0,-3-3 11 15,-2-2 0-15,-3 1 10 0,-2-4 3 0,-1 2 0 16,-3 0 0-16,-1 3 15 0,1 5 31 0,-2 0-8 16,0 2 23-16,0 0 14 0,0 5 9 15,1 2 12-15,-1 3 11 0,1 0-8 0,1-1-10 16,-1 4-7-16,-2 0-13 0,3 4-11 0,0 0-5 0,0 0-13 15,0 0 0-15,7 13-4 0,-2 3 0 0,-1 4-4 16,2 4-2-16,0 5-4 0,3 1 3 16,-1 1-3-16,1 2 0 0,1 11-4 0,-1-9 2 15,0 13-8-15,0-2-1 0,1 3-1 0,-2-15-3 16,-3 14 6-16,0-14-6 0,0-3-1 0,-1 1 2 0,1-1-6 16,0-3 0-16,2-1 6 0,-3-3-8 0,-2-6 3 15,3-4 0-15,-2-5-1 0,-2 1 0 0,3-6 2 16,-3 4 0-16,-1-1 5 0,0-5 3 15,0-2-6-15,0 0-4 0,0 0 1 0,-1-23-3 16,-3 6-1-16,0-9 1 0,-2-6-3 0,1 2-1 0,-2-3-3 16,1-13-2-16,-1-1 5 0,4 13 0 0,-1 1-2 15,4 0 0-15,0 6-3 0,0-2 1 0,4 4-4 16,-2 6 2-16,6 0-1 0,-3 3 0 16,7 1-2-16,-1 1 2 0,2 4-6 0,2-3 3 15,-2 6 2-15,3-3-1 0,-3 8 3 0,0-1-4 0,2 3 4 16,-2 0-4-16,1 2 1 0,-4-1-1 0,3 3 0 15,-6 4-2-15,0-1-7 0,1 3-6 0,-8-3-6 16,1 3-7-16,-2 2-4 0,-3 0-2 0,-1 3-7 16,-4 1-2-16,-5 0 2 0,-1-1-5 15,-4 3 4-15,2-6 5 0,-1-3 4 0,2 3 5 0,0-6 5 16,0 5 5-16,4-5 7 0,3 0-2 0,0 0 3 16,4-2 6-16,0 0-9 0,1 0 8 0,0-1-10 15,4-3 1-15,-4 6 2 0,4-6 3 0,0 0 2 16,0 0 3-16,13 5 0 0,-4-5 3 0,5-1 8 15,6 0-9-15,0-2 2 0,1 3 11 0,0-5-9 16,1 0 2-16,-1 2-8 0,1-2 2 0,-3-3 3 16,-1 6 13-16,1-4-11 0,-2 0-4 0,-1-5 8 15,1-1-1-15,-4-3 0 0,-2 0 1 16,0-9 10-16,-3 6-10 0,-1-6 1 0,-5-3-1 0,1-4 3 16,0 3 12-16,-5 0-1 0,1 1 21 0,-3 1 26 15,-2 2 8-15,-2 0 13 0,1 8-11 0,1-1 19 16,1 3 27-16,0 5 15 0,1 1-9 0,-1 0-10 15,3 4-19-15,-1-1-13 0,1 2-14 0,2 3-8 16,0 0 0-16,0 0-8 0,-6 18-5 16,6-2-3-16,0 2-16 0,-1 6 7 0,5 3 0 0,-1 2-2 15,-1 0-6-15,2 0 2 0,-1 0-5 0,3 0 3 16,-1 0-14-16,3-2-19 0,-1-3-20 0,2 0-8 16,-1-5-18-16,2-2-6 0,0-3-27 0,3 2-24 15,-6-7-11-15,2 0 10 0,2-1 7 0,-1-3 3 16,3-3 13-16,-3-7 3 0,3 0 9 0,4-5 7 15,-3-3 8-15,4-7 8 0,-1-2 2 0,-2-2-4 16,-3 0 20-16,1 2 6 0,-5 3 6 0,3-3 19 16,-2-3 3-16,-2 9-2 0,-5 5 31 0,1 0 28 15,1 3 16-15,-2 0 3 0,-2 4-11 16,1-1-6-16,3 1-12 0,-4-1-8 0,0 5-8 0,1-2-4 16,-1 2-2-16,0 0 3 0,0 11-4 0,2-5-6 15,-4 3 5-15,1 3-2 0,1 0-9 0,-4-2 1 16,4 9-1-16,0-3 0 0,0-4-25 0,0 1-20 15,4-1-5-15,-1-2-15 0,0 0-21 0,4-5 15 16,-2 2-5-16,-1-2-3 0,2 0 4 0,3-5 10 16,3 0-10-16,-2-3 8 0,4-1 20 0,-1-4 1 15,6-1-3-15,-5-1 10 0,1-2 5 0,0-1 3 16,-2 1 15-16,-2 4 3 0,-4-1 26 0,2 0 9 16,-4 4 4-16,-1 3 0 0,0-3-2 0,0 2-5 15,2-2-7-15,-5 3-5 0,3 0 0 0,-4 2-3 16,0 0 4-16,12 5-8 0,-9 2 1 0,0-2 8 15,5 2-12-15,-3 1 0 0,0 2 4 0,-1-1-4 16,1 0 1-16,0 3-2 0,4 3 2 0,-5-6-2 16,1-1-3-16,4 1 0 0,-5-1-1 0,3-3-6 15,0-1-3-15,-2-2 2 0,2-1 5 0,-1-1-6 16,1 0 0-16,1-5 2 0,1-2 4 0,1 0-1 16,-3-3-1-16,-2-2 0 0,-1-4 1 0,0 0 1 15,-2 0 5-15,-2 0 1 0,-1-3-3 0,-2 3-2 16,-2-2 5-16,-3 2 15 0,-2 3 6 0,-3 1 7 15,-3 0-8-15,2 0 5 0,-5 8-7 0,1-2 1 16,-4 4-5-16,0 2 1 0,3 1-8 0,-1 3 1 16,-1 1-2-16,6 0-7 0,-2 4 2 0,6 3 0 15,3-3-3-15,1-1-10 0,1 4-4 0,4-3-15 16,-2 1-5-16,7-2-4 0,-1 1-5 0,2-5-17 16,3 3 8-16,4-2 2 0,-1-1-1 0,3-4-4 15,-2 0 9-15,1 0 9 0,1-4-2 0,-2 1 12 16,-1-2 0-16,-2-2 3 0,1 4 2 0,-6-5 16 15,-1 2 7-15,-1 0 4 0,-1 0 15 0,-1-1 13 16,-7-3 5-16,1 4 2 0,-10 0 0 0,-1-1-2 16,-11 4 0-16,-9 5-6 0,-1 1-4 0,-16 9 0 15,0-2-5-15,-2 9-3 0,2 3 0 0,1 0 2 16,3 4-2-16,5-2-5 0,4 3-7 0,13-2 1 16,4-3 0-16,2 2-5 0,4 2-1 0,6 0-5 15,5-2 2-15,7-6-2 0,2-1 6 0,5-5-3 16,1-3 3-16,9 1-1 0,-1-1-8 0,4-4-5 15,9 0-5-15,-6-5-14 0,7-5-9 0,5-2 0 16,-7 0-8-16,1-5 9 0,1 2-1 0,-6-2-1 16,0-3 8-16,-10 1 7 0,-3-1 5 0,-1-2-6 15,-5-1 7-15,-4-2-1 0,-8 3-2 0,-6-7 12 16,-4 2-4-16,-6 0 4 0,-7 3 16 0,-1 4 9 16,-18-3 16-16,-2 7 7 0,-4 2-1 0,-1 7-3 15,-3 8-8-15,-6 1 3 0,-25 8-1 0,30-3-7 16,0 10 2-16,2 2-1 0,5 0-3 0,3 2-3 15,9 1-3-15,15-5-6 0,4-2 5 0,4-2-5 16,10-1-2-16,5-1 5 0,5-3-7 0,2-2 6 16,7 4-4-16,7-5 3 0,7 3 0 0,4-5-4 15,5-5 1-15,3-1 2 0,0-3-6 0,5-6 5 16,-4 3-8-16,-1-1-6 0,-3-3-7 0,0 1-2 16,-2-6-8-16,-3 0 3 0,-4-5-6 0,-11 9-1 15,-2-6 1-15,-3-1 4 0,-4-3-1 0,-5-1 3 16,-7-5 0-16,-6 4 1 0,-3-2 1 0,-6 5 3 15,-5 1 7-15,-2 0 7 0,-4 4 10 0,-1 2 0 16,-5 6 6-16,-10 3-2 0,-2 4-3 0,13 5 2 16,0 0-1-16,-10 10 2 0,5 5-8 0,13-4 3 15,2 3-4-15,0 1-1 0,5 2-2 0,4 7-1 16,3-7-1-16,4 3-1 0,8-3 4 0,1-4 2 16,8 1-2-16,1-3 1 0,8-2-4 0,6 1 3 15,5-6-1-15,7 0 2 0,1-7-1 0,4-3 1 16,2-4-3-16,3-2 1 0,12 0-4 0,-4-7 1 15,-13 3-5-15,2-3-2 0,-2-2-8 0,-4-3 0 16,-5-4 1-16,-4-1 2 0,-4-2 1 0,-7 1 2 16,-1-4 2-16,-6 0-1 0,-3 0 0 0,-6-1 3 15,-4 4-1-15,-3 0 1 0,-2 2 3 0,-5 2 0 16,-1 1-11-16,-3 4 15 0,-2 3-6 0,2 4 1 16,0 4 3-16,-9 5-6 0,0 5 6 0,-4 4-10 15,5 7 7-15,-1 0-1 0,5 2 1 0,3 2 0 16,5 1-3-16,8 1 6 0,2-5-2 0,8 2-1 15,4 7 4-15,9-7-2 0,9-1 2 0,2-5 2 16,8-2 3-16,4-3 0 0,16-8 3 0,2-1-6 16,2-5-1-16,4-5 1 0,-1-3 0 0,-2-5-4 15,1 2-1-15,1-4-3 0,-6-2 1 0,0 0 0 16,-2-7 3-16,-4 3-8 0,-7-3 6 0,-10 7 1 16,-3-5 1-16,-1 1 3 0,-7-1-3 0,-5 3 5 15,-5-1-5-15,-5 7 5 0,-4 3 0 0,-1 0 0 16,-6 6 0-16,-2-1-1 0,-7 2 0 0,-11 1-4 15,8 7-1-15,-10 5 2 0,-1 4 1 0,0-1-3 16,1 7 0-16,1 1-1 0,5 1-7 0,1 3 4 16,8-2 4-16,0-2 1 0,9 2 1 0,-1-1-1 15,4 0 0-15,4-7-1 0,0 3-6 0,6-4 2 16,3 3 0-16,6-4 4 0,-2-1-3 0,7-2-4 16,9-5 7-16,2 0-9 0,1-2 6 0,2-3-7 0,0 0 2 15,1-4-4-15,0-4-4 0,-4 3 4 16,-1-5 6-16,0-1 2 0,-9 2-6 0,-1-1 5 15,-7 3-1-15,-2-4 1 0,-5 3 2 0,-2-4 1 16,-2 2-4-16,-8 1 5 0,-2-1-9 0,-3 8 7 16,-8-5-2-16,-11 4 2 0,-4 4-3 0,-5 4 4 0,-13 9-7 15,-2-1 5-15,-3 8-4 0,1 1 2 16,3 4 2-16,4-3-2 0,2 9 3 0,12-13-4 16,5 1 3-16,5 1-1 0,6-1 0 0,7-10 2 15,3 5-5-15,4-3 2 0,0 3 2 0,8-1 0 16,2-1 4-16,3 0-7 0,8-4 5 0,3 1 4 15,0-3-1-15,11-2-2 0,0-2 0 0,5-3 3 16,1 1-1-16,-1-4-1 0,-1 0-3 0,1-1-9 16,-1-5 10-16,-4 1-3 0,-4 1 1 0,-10 4 2 15,0-3 3-15,-4-2-2 0,-4-2 0 0,-5 1 5 16,-2 2-2-16,-6-1-4 0,-5-3-2 0,-6 3 3 0,-1 2-3 16,-13 0 2-16,-4 8-1 0,-8 2-2 15,-11 1 1-15,-1 4 0 0,1 6 1 0,11-3 1 16,3 4 1-16,1-1-4 0,2 2 1 0,7-2-2 15,8-2-1-15,1 0-20 0,9 0-39 0,4-3-45 16,3 1-69-16,5 0-73 0,6-1-100 0,4-4-1154 16,7-2 502-16,12-4 336 0</inkml:trace>
  <inkml:trace contextRef="#ctx0" brushRef="#br0" timeOffset="1731.84">3321 4106 64 0,'0'-6'307'0,"0"1"-31"0,-3-1-27 0,3 2-20 16,-2-2-19-16,-2 2-3 0,-1-3-9 0,-1 3-4 15,0 0-8-15,-8 0 2 0,-5-1-5 0,1 4-19 0,-5 0-7 16,-6 2-10-16,-2 5 5 0,-1 4-14 0,-3 2-7 16,0 3-4-16,-14 9-13 0,4 4-2 0,2-2-4 15,2 4-5-15,3 0-17 0,7-6 1 0,-6 9-5 16,11-8-4-16,1 1-2 0,2 1-10 0,2-2-10 15,5 4 0-15,3 0-7 0,4 0 0 0,4-6-7 16,5 7-8-16,5-4 3 0,3 1-4 0,7-3-5 16,0-2-3-16,6 0 1 0,4-3 2 0,3-1-5 15,4-2-5-15,3-4-5 0,3-2 3 0,-3-3 1 16,16-4-2-16,-10 1 1 0,11-5-2 0,-12-2 2 16,12 0-1-16,-13-3-3 0,0-2 2 0,1-1-7 15,9-5 8-15,-14 3-4 0,-3-4-2 0,1-2 0 16,-5 1 8-16,-1-1-8 0,0-2 1 0,-6 1-2 15,-2 1-3-15,-3-4 5 0,-6 3-7 0,2-8 5 16,-6 8 1-16,2-5 7 0,-4 4-10 0,-4-1-1 16,0 3-2-16,-1 0 8 0,-2 5 24 0,0 0 10 15,-2 2 19-15,2 3 5 0,-4-2-3 0,1 1-11 16,-1 3-6-16,-3 3-6 0,0 0-8 0,0 1-3 16,-3 4-6-16,3 2-5 0,-8 2 2 0,9 3-7 15,-9 1 0-15,5 4-2 0,4 2-3 0,-1 0-3 16,-1 6-1-16,4-5-2 0,3 9 2 0,-1-1-2 0,5-7-3 15,4 6-5-15,-2-10-11 0,4 1-8 16,0-4 5-16,1-2 2 0,4 0-3 0,-2-3-4 16,4 0 3-16,-2-2-2 0,2-2 1 0,1-1-3 15,-2-4 4-15,5-3 4 0,-1-2-2 0,-1-2 0 16,0-5 5-16,-1 1-3 0,-1 0 2 0,0-4 0 0,-2 3 5 16,1-1-2-16,-5-2 0 0,0 5 8 15,-2 3-2-15,-1-3 9 0,-3 2 6 0,2 3 1 16,-3 2-2-16,0-1 7 0,0 2 0 0,0 4-8 15,0-7 4-15,0 5-9 0,0 2-7 0,0 0 4 0,0 0-3 16,0 0 3-16,0 0-1 0,-4 11-2 0,1-3-2 16,6 1 0-16,-6 0-16 0,3 2-13 15,0-5-6-15,3 5-19 0,1-5-24 0,-3-2-5 16,7 4 0-16,-2-3 8 0,-2-2 11 0,1 2 4 0,3-3 1 16,-3-2 13-16,4-4 4 0,-2 1 4 0,3-5 5 15,-4 0 4-15,4-1 7 0,-4-2 17 0,1 1 11 16,-1 1 14-16,-2-1 4 0,2 0 4 15,-2 0 5-15,3 1-2 0,-1-1 1 0,2 1-7 0,2 3 0 16,-1-1-5-16,0 4-3 0,4-1-2 0,-2 2 4 16,3 1 4-16,4 1-13 0,-4 3-6 0,-5 0 8 15,0 0-4-15,1 5 4 0,-2-2-1 0,-3 3-3 16,-1 2-9-16,0 0 8 0,-4 4 0 0,-4 1 0 16,-1 1-16-16,-3 0-2 0,-6 3-17 0,0 3-9 15,-4-3-5-15,4-9-2 0,0 1 3 0,1-1-1 16,4-5 9-16,-2 0 5 0,3 1 2 0,3-3 20 15,0 0-16-15,0-2 4 0,1 2-3 0,1-3-4 16,1 2 4-16,2-3 5 0,0 0 3 0,4 7-7 16,-4-7 9-16,12 0 8 0,-1 0-2 0,0 0 0 15,3-3-2-15,3-1 10 0,2 1-5 0,0 1-3 16,2-3-3-16,-1 0 9 0,8-2-1 0,-8-2 14 16,6 1-1-16,-5 0 10 0,-2-3 6 0,-3 1 17 15,1-2 9-15,-3-1 0 0,4-1-5 0,-8-1 8 16,4-2-3-16,-5 0-5 0,-2-2 4 0,-1-4 3 15,-6 4-4-15,5-7 2 0,-2 9 2 0,-3-2 6 16,-3 2-2-16,-2 0 12 0,5 5 9 0,-3 3 7 16,-3 1 10-16,2 4-6 0,4-2-10 0,-2 2-11 15,-1 1-13-15,-1 1-8 0,4 2-11 0,0 0 3 16,0 0-4-16,-5 13-2 0,5-4-4 0,-5 3-3 16,5 0-5-16,-1 3-4 0,2 2-8 0,-1 4-11 15,3-2-45-15,2 0-45 0,0 1-52 0,1 4-50 16,2 1-40-16,1-8-57 0,-2 0-55 0,5-4-55 15,-3-2-1025-15,2-6 474 0,1-1 318 0</inkml:trace>
  <inkml:trace contextRef="#ctx0" brushRef="#br0" timeOffset="1986.88">4646 3977 90 0,'-13'-3'381'0,"-1"1"-14"0,4 0-17 16,3-1-27-16,0 3-35 0,2-3-10 0,1 2-47 0,1-2-19 15,3 3-23-15,0 0-8 0,0 0 0 0,12-11-9 16,2 5-5-16,11-3-8 0,7-2-7 0,5 0-14 16,13-4-21-16,0 1-15 0,-12 6 12 15,13-4-25-15,-14 3-7 0,3-2-9 0,-3 5-13 0,-4-2-24 16,1 2-49-16,-5 0-58 0,-9 3-44 0,-7 1-45 15,-4 1-29-15,0 1-32 0,-6 0-67 0,-3 0-871 16,0 0 387-16,-21 9 256 0</inkml:trace>
  <inkml:trace contextRef="#ctx0" brushRef="#br0" timeOffset="2198.54">4905 3859 143 0,'-9'-1'269'0,"1"-2"3"0,3 2-7 16,5 1-4-16,-9 0-17 0,2-1-19 0,7 1-23 15,0 0-21-15,-8 1-20 0,8-1-21 0,-4 5-12 16,4-1 3-16,-1-1 8 0,4 4 4 0,-3 3 43 15,1 0-5-15,0 6 1 0,2 1-10 0,1-1-10 16,-1 3-7-16,1 0-8 0,0 8-10 0,1-1-15 16,-2 1-8-16,2-2-12 0,-1 1-9 0,2 1-4 15,0 1-14-15,-1-5-3 0,-2 9-4 0,2-5-17 16,-1-1-45-16,2-4-61 0,2-2-66 0,-2 5-53 16,2-7-60-16,0 1-62 0,-1-6-74 0,0-4-886 15,-1 1 418-15,2-3 280 0</inkml:trace>
  <inkml:trace contextRef="#ctx0" brushRef="#br0" timeOffset="2401.51">4799 4501 334 0,'-9'0'364'0,"-1"1"-13"0,6 1-23 0,4-2-30 16,0 0-31-16,-13 0-25 0,13 0-8 0,0 0-40 15,0 0-15-15,0 0-17 0,33-8-10 0,-12 1-5 16,8 1-3-16,4-2-19 0,3-1-6 0,0 0-6 15,0 1-26-15,5-1 1 0,-4 1-11 0,-1-1-6 16,-1 4-11-16,0-2-12 0,-4 2-5 0,-5 1 11 16,-5 0-8-16,-1-1-37 0,-3 3-50 0,-4 0-69 15,-6 2-78-15,0-1-101 0,-3 1-947 0,-4 0 412 16,0 0 274-16</inkml:trace>
  <inkml:trace contextRef="#ctx0" brushRef="#br0" timeOffset="3201.04">2928 5068 121 0,'-18'3'156'15,"2"1"-8"-15,2-1 14 0,0-2 3 0,-3 2 6 16,1 0 0-16,0 2-1 0,2-3 2 0,1 1-9 15,-1-2-5-15,4 0-16 0,-3 4-14 0,-1-3-11 16,1 3-14-16,1-2-9 0,1 3-8 0,5-3-10 16,0 0-8-16,-1-3-5 0,1 2-8 0,1 1-5 15,-2-1-6-15,2 2-3 0,-1-1-3 0,2 0-3 16,-1-3 0-16,5 0-3 0,-7 2-6 0,4 0-5 16,3-2 2-16,-6 1-4 0,6-1-6 0,0 0 4 15,-3 4-4-15,3-4-4 0,0 0 3 0,-4 3-6 16,4-3 0-16,0 0 1 0,0 0 2 0,9 5 19 15,-4-4 12-15,7 0-7 0,5 1 12 0,6-2 16 16,8 2 5-16,2-8 5 0,4 3-1 0,17-5 3 16,3-1 5-16,6-3 5 0,28-2 2 0,1-3 6 15,1 0-2-15,2-3-4 0,7 2-9 0,0 0 4 16,-4 2-4-16,6 1-9 0,2-2-12 0,-1 0 13 16,-5 1-7-16,6 0-3 0,-3 2-2 0,3-2-4 15,-14-1 1-15,-4 4 1 0,-25 3-6 0,-2 0 8 0,-1 1-1 16,3 1-6-16,-9 1 0 0,2 0 0 15,-8 0-6-15,-9 2 0 0,-4 3-2 0,0-6-4 16,-3 6-3-16,-1-1 3 0,-11 2-4 0,3-2-9 16,-4 0 6-16,-2 3-7 0,-2-2-3 0,-3 2-1 0,-1-3-2 15,-4 3 0-15,-2-1 0 0,1 1-5 0,-6 0 1 16,11 0 1-16,-11 0-6 0,6-1-19 0,-6 1-37 16,0 0-59-16,0 0-88 0,0 0-68 0,0 0-79 15,-23 5-82-15,0 0-1009 0,-8 4 477 0,-6 0 320 16</inkml:trace>
  <inkml:trace contextRef="#ctx0" brushRef="#br0" timeOffset="3883.51">2767 5514 74 0,'-6'2'129'16,"-6"-2"0"-16,2 0-3 0,3 0 9 0,-3 2 1 15,2-2 1-15,-3 0-6 0,2 0-10 0,2 0 5 16,-2 0-4-16,-1 0-12 0,-1 0-1 0,0 0 6 16,4-2-2-16,0 2-8 0,-2-3 12 0,0 3 4 15,3 0 8-15,-1-2 0 0,7 2 2 0,-14-1-8 16,9-1-10-16,1 1-8 0,4 1-1 0,-10 0-3 16,10 0 1-16,-9-1 0 0,9 1-5 0,-5-2-7 15,5 2-5-15,0 0-13 0,-8-1 4 0,8 1-24 16,0 0-2-16,0 0-10 0,0 0-3 0,0 0-5 15,0 0 3-15,0 0-4 0,0 0 0 0,24-4-6 16,-7 4 0-16,5-3-2 0,6-1 8 0,4-3-5 16,4 1 5-16,2 1 0 0,16-7 4 0,-2 0 8 15,7 0 0-15,2-2 3 0,30-6-1 0,-2-2 10 16,3 3-5-16,2-1 2 0,4 3-16 0,-1-1 6 16,0-2-2-16,4 3-2 0,-4 0-3 0,2 4 0 15,-3-3 6-15,-2 2-1 0,-1 2 1 0,2-3 8 16,-6 1-2-16,-23 8 2 0,23-8 10 0,-25 5-3 15,29-7 3-15,-29 9 0 0,3-2-1 0,-3 0 3 16,28 0-2-16,-32 1 2 0,0 0-2 0,-2 1 1 0,-4 0 0 16,-2-1 3-16,-16 3 2 0,-3-1 2 0,-2 4 1 15,-3-2-1-15,-10 3-1 0,-4 0 1 16,-2-1 3-16,-1 1 9 0,-4-1-1 0,-1 2 14 16,-6 0 12-16,6 0 4 0,-1-2 4 0,-5 2 6 0,7-2-8 15,-7 2 0-15,0 0-4 0,6-1-5 0,-6 1-12 16,0 0-6-16,0 0-14 0,0 0-4 15,0 0-24-15,5-1-49 0,-5 1-77 0,0 0-135 0,0 0-124 16,0 0-123-16,-13-3-124 0,13 3-1414 0,-13-2 669 16,1-1 446-16</inkml:trace>
  <inkml:trace contextRef="#ctx0" brushRef="#br0" timeOffset="5816.82">4536 5852 258 0,'0'0'274'0,"-3"-5"-5"16,2 3-7-16,1 2-4 0,0-5-11 0,0 5-9 16,-1-4-10-16,1 4-6 0,-3-4-13 0,3 4-9 15,0-4-4-15,0 4-16 0,0 0-11 0,0 0-25 16,0 0-10-16,0 0-18 0,0 0-9 0,-4-3-6 16,4 3-22-16,0 0-6 0,0 0 5 0,0 0-18 15,0 0-5-15,0 0-4 0,0 0-5 0,0 0-4 16,0 0 3-16,0 0 4 0,0 0 12 0,0 0 8 15,0 0 6-15,0 0 4 0,0 0 6 0,0 0-2 16,0 0 5-16,0 0-4 0,0 0-4 0,0 0-4 16,0 0-6-16,0 0 0 0,0 0-5 0,0 0-6 15,-2-2 3-15,2 2-12 0,0 0-4 0,0 0-8 16,0 0-3-16,0 0-10 0,0 0-2 0,0 0 4 16,0 0-11-16,0 0 2 0,0 0-5 0,1 12 3 0,-1-5-6 15,1 3-1-15,2 0 0 0,-2 2 0 16,2 5 1-16,-2 1-5 0,0 0 0 0,2 1 1 15,3 5-2-15,-2 3 2 0,-3-3 1 0,3 4 0 0,0-5-1 16,-1-2 0-16,-1 2-1 0,2 3 3 16,-4-7-4-16,0 2 1 0,3-3-1 0,-2-1 1 15,1 0 0-15,-1-2-2 0,1-1 2 0,-2-2-2 16,0-5 3-16,0 1 0 0,0-3 1 0,0 2 6 0,0-5-1 16,0 3 12-16,0-5 4 0,0 0-3 0,0 0-5 15,-6-12 5-15,3 2-6 0,-1-2-6 0,3-8 0 16,-4-6 1-16,1-4 1 0,-1-4-6 0,1-1 1 15,-4 1-2-15,7 2-1 0,-3 1-2 0,4-2 2 16,0 4-5-16,3 2 1 0,-2 3 0 0,3 4-2 16,1 6-4-16,0-1 3 0,0 3-2 0,2 1-3 15,-1 3 1-15,4-1-4 0,2 2 5 0,2 1-3 16,1 1 1-16,4 3 0 0,-1 2 0 0,3 2-1 16,0 1 0-16,1 4 0 0,-3 2 0 0,-1 2 0 15,8 3 0-15,-11 0 4 0,7 3-1 0,-6 3 0 16,-2 1 1-16,-5-4-1 0,0 7 1 0,-5 4 4 15,-4-2 4-15,-4 3-1 0,0-3-2 0,-3 5-1 16,-5-5-1-16,-1 2 2 0,1-1 1 0,-8-3 6 16,0-2-7-16,2 1-3 0,-1-3 1 0,-4-2 3 15,2-1-1-15,4-4 0 0,-2-3-4 0,2 1-24 16,0-5-25-16,2 2-26 0,1-4-60 0,5-4-44 16,2 0-54-16,1-2-77 0,3-3-59 0,5-2-51 15,-1-1-1044-15,8-5 489 0,3-2 324 0</inkml:trace>
  <inkml:trace contextRef="#ctx0" brushRef="#br0" timeOffset="6199.8">5159 6009 270 0,'0'-2'338'0,"-1"-3"-17"0,1 5-20 0,-4-5-18 0,0 3-15 16,0 0-8-16,4 2-1 0,-11-3-27 0,5 3-14 15,6 0-18-15,-12 2-22 0,3 1-12 0,2 2-19 16,0 4-13-16,1 1-12 0,-2 5-14 0,4 1-10 16,1 1-11-16,0 2-6 0,0 1-8 0,3 4-8 15,2 0-8-15,2-3-3 0,-1-1-5 0,5 5-3 16,1-8-10-16,-1 0 4 0,2 0-4 0,5-3-6 16,-1-1 2-16,4-4-2 0,-4 0-4 0,4-4 3 15,4-2-6-15,-4-6-1 0,1 2 3 0,0-4-5 16,-2-3-2-16,0-4 0 0,0 0 0 0,-4-3 4 15,-2 0 8-15,-2-4-4 0,4-6-2 0,-9 2 2 16,-2-3 2-16,-2-1-3 0,-2 3 2 0,-5-3 4 16,0 3-6-16,-5 0-3 0,1 2 1 0,-2 5-1 15,2 3-6-15,-1 1-2 0,-2 1-1 0,4 3-7 16,-4 5 2-16,1 0-8 0,-1-1-27 0,1 3-52 0,-1 4-54 16,0 3-62-16,-1 0-58 0,-1 0-76 15,6 4-1069-15,0-1 466 0,1 1 312 0</inkml:trace>
  <inkml:trace contextRef="#ctx0" brushRef="#br0" timeOffset="6800.58">5895 5874 368 0,'-1'-5'458'0,"-1"0"-19"0,-1 0-26 0,2 3-39 16,1 2-40-16,-2-5-42 0,2 5-31 0,0 0-29 16,0 0-23-16,0 0-21 0,0 0-19 0,9 9-13 15,-3 0-15-15,1 0-12 0,0 4-11 0,2 3-13 16,1 7-7-16,1 1-5 0,-4-4-15 0,-1 3-6 16,2 3-5-16,-3-8-5 0,1 10-8 0,-3-2-2 15,-1-8-5-15,1 9-5 0,-3-11-5 0,2-3-3 16,-2-2-4-16,0-1 1 0,3-6-2 0,-3 1 8 15,1 0-9-15,-1-2 3 0,0-3-4 0,0 0-1 16,0 0-6-16,-1-17 2 0,-3 0-6 0,0 5 0 16,-3-12-9-16,0-4 7 0,-2-3-2 0,3 5 6 15,-1-3 3-15,1 0 7 0,0 2 18 0,2 2 15 16,1 6 2-16,1 0 1 0,2 2-2 0,0 5-1 0,1 2-7 16,2 1-7-16,-2 1-7 0,2 1-4 0,4 3-7 15,1 2-5-15,3 1-2 0,2 2-3 0,5 3-1 16,1 3-2-16,1 0-2 0,6 9-1 0,-3 0 0 15,3 2-2-15,-5 5 4 0,-1-4-5 0,3 6-2 16,-2 1-3-16,0-3 5 0,1-1-3 0,-2-4 1 16,3 1-2-16,-5 1-2 0,-4-5 7 0,0-1-8 15,0-4 2-15,-5-1-1 0,1-4 3 0,-2-3 0 16,-2 1 1-16,-1-3 3 0,-5 0-1 0,12-5-1 16,-5-5 0-16,-1-1-1 0,-3-2 1 0,0-6 1 15,2-5-1-15,-5-3 2 0,-2 0-2 0,-2-2 0 16,0-2 8-16,0 2 6 0,-4 1 7 0,1 0 1 15,-1 2 0-15,0 3 0 0,2 6 8 0,0 3 10 16,2-1-1-16,-1 8-3 0,1-3-6 0,1 4-5 16,1 1-10-16,0 0-17 0,0 2-50 0,2 3-45 15,0 0-18-15,0 0-45 0,-9 13-46 0,9-4-55 16,0 8-46-16,-1 3-51 0,1 7-57 0,1-1-82 0,4-9-1026 16,-1 1 504-16,3-1 338 0</inkml:trace>
  <inkml:trace contextRef="#ctx0" brushRef="#br0" timeOffset="8932.85">6685 5892 276 0,'4'-6'340'15,"1"1"-3"-15,-4-2-9 0,2 4 6 0,-2-2-15 16,-1 0-11-16,0 1-13 0,0 4-16 0,0 0-30 16,0 0-26-16,0 0-26 0,0 0-22 0,0 0-18 15,0 0-15-15,-13 17-13 0,8-5-19 0,1-1-7 16,-2 6-9-16,2 1-9 0,-1-1-8 0,4 3-6 15,-2 1-11-15,6-2-6 0,-3-2-2 0,6 2-6 16,-1-4-4-16,0-3-6 0,4 0 1 0,0 0-7 16,4-7-4-16,-1 3 2 0,-1-6-2 0,7-2-1 15,1 0-7-15,-1-5-2 0,0-2-2 0,-2 0-2 16,1-6 1-16,-3-1 1 0,0-1-2 0,-1-1-3 16,1-6 2-16,-5 5-1 0,0 2-1 0,-4-4 3 15,-4 4-1-15,2-2 7 0,-3 3 5 0,-4 2 9 0,0 0 4 16,-5 4 13-16,3-1 10 0,0 1 3 15,-1 1-9-15,-3 2 1 0,2 0-16 0,1 3-5 16,-2 0-6-16,-3 4-1 0,3 1-4 0,-1 4-2 0,0 1-2 16,1 1-3-16,1 1-4 0,-1-1 1 0,5 2-12 15,1 0-12-15,1 0-20 0,4-1-4 0,0 0-13 16,1-3-8-16,4 1-5 0,0-1-2 0,0 0-8 16,2-4 0-16,3 1 1 0,-2-3 5 0,2-1 9 15,2-3 9-15,-3-2 2 0,3 0 12 0,-4-4 0 16,4-3 12-16,-2 1-6 0,-3-3 8 0,0-5 6 15,-4 0 6-15,-4 2 26 0,-1-4 12 0,0-4 12 16,-5-1 15-16,-5 4 19 0,2-3 11 0,-1 1-5 16,0 7 32-16,0 3 23 0,3-3 4 0,0 8 1 15,-2-1-9-15,2 0-6 0,3 5-14 0,-1 0-11 16,2 1-16-16,0 0-12 0,0 0-8 0,2 4-14 16,-3-2-4-16,3 2-8 0,0 0-2 0,0 10-4 15,0 1-6-15,1-1-1 0,3 4 1 0,0 4-1 0,1 1-5 16,3 7 1-16,0-1-4 0,-2-2 0 0,3 4-8 15,-3-2 2-15,3 1-5 0,-4-2 1 16,6 1-4-16,-5-6-7 0,3 0-13 0,-1-1-7 16,2 5-1-16,3-6-5 0,-4 0-6 0,1-2-1 0,1-1 3 15,0 0-1-15,-1-1 4 0,4-3 1 0,-5-1 4 16,5 4 4-16,-3-9 5 0,2-1 6 0,1-3-2 16,-1 0-1-16,1-2 2 0,-1 1 0 0,1-3 3 15,1-6 4-15,2 2-1 0,-4-6-1 0,3 0 2 16,-3-1 0-16,-1-1 4 0,-2 0 1 0,1-7 6 15,-4 5 7-15,-1-2 10 0,-4-1 6 0,1-5 1 16,-3 0-2-16,0-3-1 0,-4 0 10 0,-3-2-4 16,-2-2 3-16,0 3 3 0,1 3 19 0,-2-1 11 15,-2 4-5-15,6 5 28 0,-2 4 21 0,2 1-5 16,2 2-8-16,-1 4 1 0,4 3-13 0,-3-2-14 16,1 3-13-16,2 0-12 0,1 4-3 0,0 0 2 15,0 0-16-15,-3 17-5 0,7-1 1 0,-1 3-2 16,1 7-1-16,2-1-25 0,-1 1-2 0,3 3 0 0,-1-2 0 15,0 2 0-15,1 3 0 0,-1-4 0 0,1 1 0 16,-1-2 0-16,2 0 0 0,-5-5 0 16,0 2-9-16,4 2-53 0,-7-8-17 0,4-2-13 0,-1 1-7 15,1-6 0-15,0-2 1 0,-3-2 8 0,1-2 11 16,1-4 6-16,1-1 8 0,0-6 8 0,3-2 4 16,-3-4 8-16,4 0 2 0,-4-1 8 0,3-3 0 15,-4-3 8-15,-2 0-2 0,1-1 6 0,3 1-1 16,-2 2 6-16,1 1 1 0,2 0 3 0,-2 4 0 15,-1 0 0-15,3 3 0 0,2 1 3 16,-1-1-2-16,1 4 3 0,0 1-4 0,2 3 4 0,1-1 0 16,-1 4 3-16,1 0-5 0,0 1 4 0,0 2 0 15,1 3 0-15,-2-1 5 0,3 2-6 0,-1-1 1 16,-4 3 2-16,1 1-3 0,3 0-11 0,-4 0-24 16,-1-3-15-16,-1 1-9 0,0 0-11 0,-1-4-5 15,1 2-7-15,-1-2 5 0,-1-3 6 0,1 3 7 16,-1-3 5-16,1-1 20 0,-1 0-3 0,2-4 1 0,0-2 8 15,-1 1 0-15,2-5 9 0,-1-3 3 16,0 1 4-16,1-3 4 0,-2-4 0 0,3 1 9 16,-3 2 13-16,1 0 15 0,-4 2 8 0,0-1 10 15,-3 1 0-15,4 2 16 0,-4 1 11 0,0 1 4 0,0 3 3 16,0-2-5-16,0 0-7 0,0 4-8 0,0 3-9 16,-3-4-8-16,3 4-2 0,0 0-5 15,0 0-3-15,0 0-1 0,3 17 1 0,-3-7-3 0,1 1-3 16,-1 1 0-16,5 0 2 0,-1 3-5 0,1 0-12 15,3 1-27-15,-3-2-16 0,0 1-23 16,4 0-20-16,-4-6-18 0,4 1-12 0,-1-1-3 0,2-3-11 16,-1-1 6-16,0-1 6 0,4-1 5 0,-3-3 10 15,0-3 17-15,3-3 2 0,-2 2 11 0,3-9 10 16,-1 2 14-16,-1-1 19 0,-5-4 19 0,2 0 24 16,0 0 19-16,1 1 29 0,-2 1 8 0,0-1 11 15,-2 1 12-15,2 4-4 0,-6-2-1 0,6 2-1 16,-4 1-2-16,1 3-9 0,3-2-8 0,-3 3-4 15,0 1-10-15,3 0-7 0,1 4-3 0,2-2-5 16,-1 4-1-16,2 1-8 0,-2 2 0 0,0 0-3 16,2 3-3-16,-3 0-1 0,2 2-1 0,-1 2-4 15,-2 0 1-15,0-2-4 0,-1 4 0 0,2 1 2 16,-5-5-2-16,1 2-2 0,-1-2-2 0,-3-1 0 0,-1 1-2 16,3-5 1-16,-2 1 1 0,2-3 3 15,-3 4 3-15,0-7 2 0,1 3 0 0,-1-3 2 16,0 0-3-16,0 0-2 0,0 0 0 0,0 0 4 0,-1-14 1 15,2 6-5-15,-1-2 0 0,1-3-3 0,7-3-3 16,-3 2 1-16,0-3-1 0,4 0 0 0,0-2-3 16,0 2 0-16,0 2-1 0,0 1-1 0,-2 3-1 15,0 2 0-15,3 0-4 0,2 1 1 0,-3 1 1 16,0 2-5-16,2 1 3 0,-1 2-5 0,-1 2 1 16,0 1 0-16,0 2 3 0,0-1-2 0,0 6-1 15,1-1 2-15,-1-1-2 0,0 5 2 0,4-2 0 16,-4-1 0-16,1 4 3 0,3 2-2 0,-4-4 1 15,1-3-2-15,0 3-6 0,1-2-7 0,-1 1 4 16,2-4-5-16,0 2 0 0,2-4-1 0,-1 1 4 16,1-1 2-16,-1-3-1 0,0 0 4 0,3-4 2 15,-2 0 2-15,4-1 8 0,-5 0-5 0,2-3 1 16,-6 2-1-16,1-4 7 0,-2 1-3 0,-3-3 0 16,3 2-3-16,-6-4 15 0,-2 2-11 0,0-2-2 15,-2 3 3-15,-3-6 2 0,-2 5 4 0,-3 1 2 16,0 1 0-16,-4 0-2 0,1 3 2 0,-5 1-1 15,1 2-2-15,5 1 0 0,-4-1-1 0,3 4-4 0,0 0-1 16,1 4 0-16,0-2-4 0,0 1 1 0,1 5 1 16,1-1-2-16,0 1-21 0,2-2-5 15,1 2-13-15,3-1-1 0,0-2-22 0,-1 0 2 0,5 2 2 16,0-5 4-16,-1 3 2 0,1-5 7 0,0 5 5 16,0-5 5-16,4 2 5 0,-4-2 11 0,0 0-2 15,0 0 0-15,12-10 3 0,-7 6 13 0,-1 0-8 16,0-1 4-16,0-1 0 0,-1 2 6 0,1-1 4 15,-1 2 5-15,0 1 2 0,-1-2 1 0,-1 1-5 16,-1 3-1-16,0 0-4 0,4-5 0 0,-4 5-4 16,0 0 1-16,0 0 4 0,8 9 5 0,-5-3-5 15,0 4 1-15,2-1 1 0,-1 3 8 0,1 4-6 16,3 3 2-16,1 5 3 0,1 1 1 0,-1 0 2 16,0 3-2-16,0-2 5 0,1 2-1 0,-2 1 4 15,1 0-6-15,-3 2 5 0,2 1-6 0,-3 3 6 16,5 14 5-16,-3-15-6 0,2 12-1 0,-4-12-1 15,0 3 0-15,5-1-2 0,-5-2 5 0,-1 3-2 0,0-4-3 16,-2-1 4-16,0-1-3 0,-1-2 1 0,-2-3-3 16,1-7-1-16,-2-1 2 0,2-1 0 15,-3-3 1-15,-1-2 9 0,0-2 15 0,-3-1 7 0,-1-3 6 16,-4 0-1-16,2-2-5 0,-4-3-1 0,-3-5-2 16,-2 1-4-16,-1-6 0 0,2-1-1 0,-7-4-3 15,4-5-1-15,1 0-2 0,1-2-1 0,2-5-1 16,5 1-4-16,3 1 0 0,4-3 3 0,-3 1-5 15,6 7-3-15,2-1-1 0,2-3-2 0,6 3-3 16,-3 3-5-16,4 0 3 0,3 2-1 0,-5-2-4 16,6 3 2-16,2-1-2 0,-1 3 2 0,3-1-8 15,-3 0-19-15,2 3-35 0,-1-2-52 0,1 0-74 16,1 2-59-16,-1-1-79 0,0 2-82 0,3-4-119 16,-5 4-1086-16,4-3 537 0,-4 0 356 0</inkml:trace>
  <inkml:trace contextRef="#ctx0" brushRef="#br0" timeOffset="9217.23">9208 5707 347 0,'0'0'390'0,"4"-3"-17"0,-4 3-14 15,4-2-7-15,-4 2-16 0,4-3-1 16,-4 3-6-16,0 0-12 0,3-2-15 0,-3 2-23 0,0 0-17 16,4-2-25-16,-4 2-23 0,0 0-23 0,6-4-19 15,-6 4-17-15,7-1-17 0,1-1-15 0,3 0-9 16,-1-3-14-16,5 4-7 0,-2-2-9 0,6-1-9 16,-2 0-9-16,-2 1-23 0,4 1-31 0,-5-1-45 15,-1 2-77-15,1-2-71 0,-1 2-72 0,-3-1-63 16,0 1-76-16,-4 2-1113 0,0 1 501 0,0 1 336 15</inkml:trace>
  <inkml:trace contextRef="#ctx0" brushRef="#br0" timeOffset="9426.95">9306 5865 2815 0,'-4'6'287'0,"3"-3"-42"0,1 1-83 15,0 0-19-15,0-4 20 0,0 0-8 0,0 6-33 16,5-6-18-16,-5 0-9 0,10 0 8 0,-1-2 11 15,5-1 4-15,-1 1 12 0,7-1-9 0,-2-1-10 16,1 1-5-16,2 2-8 0,-1-3-6 0,2 0-12 16,-3 1-7-16,-1 1-9 0,0-1-3 0,0 1-8 15,-4 0-5-15,-2 1 2 0,-2-1-20 0,-4 0-27 0,3 2-63 16,-1-3-72-16,-1 2-73 0,-2 0-93 0,1-4-108 16,-6 1-1143-16,0 1 517 0,-3-2 344 15</inkml:trace>
  <inkml:trace contextRef="#ctx0" brushRef="#br0" timeOffset="14765.93">10013 5675 29 0,'0'0'210'16,"0"0"-19"-16,-7 0-16 0,7 0-17 0,0 0-21 15,0 0-10-15,0 0-12 0,0 0-8 0,0 0-5 16,0 0 4-16,13-11-2 0,-5 6-3 0,3-1-3 16,3-1-4-16,3-3-3 0,-2 0-5 0,8-4-3 15,3 0-6-15,3-1 4 0,-1-5 0 0,8 2-2 16,9-8 1-16,1 0 1 0,-1-3-5 0,3 3-5 16,2-3-4-16,-3 0-5 0,0 1-3 0,-1 1-3 0,-2 0-4 15,-11 7 0-15,-1 1-7 0,2 1 0 0,10-7 1 16,-1 1 3-16,-8 9-5 0,-3-4-3 15,0 2 0-15,1-3 1 0,-1 2-2 0,1-2-4 0,2 3 3 16,-3-1-5-16,1 1-1 0,-5-1 0 0,4 0-3 16,-4 1-13-16,0 1 2 0,0 1-1 0,-1 1 5 15,-8 4 1-15,5-4-4 0,-7 4 7 16,2 1 5-16,-5 0-7 0,4 1 5 0,-9 2-3 0,3 1 14 16,-3-1-18-16,-2 2-1 0,1 2-5 0,-2-2 1 15,-2-1 1-15,4 3-5 0,-7 1-5 0,3-1 2 16,0 0-3-16,1-1 1 0,-5 3 2 0,5-3-2 15,-5 3-1-15,4-3-3 0,-4 3 1 0,0 0-19 16,0 0-33-16,0 0-44 0,0 0-48 0,0 0-31 16,0 0-38-16,-9 14-45 0,0 0-837 0,-4 0 363 15,-9 4 242-15</inkml:trace>
  <inkml:trace contextRef="#ctx0" brushRef="#br0" timeOffset="15933.24">10152 5757 208 0,'-12'-4'195'15,"12"4"-10"-15,0 0-16 0,0 0-8 0,0 0-11 16,0 0-6-16,0 0-9 0,0 0-12 0,0 0-11 0,0 0-8 15,0 0-8-15,0 0-14 0,0 0-6 16,0 0-9-16,0 0-5 0,0 0-3 0,0 0-8 16,0 0-5-16,0 0 1 0,0 0 1 0,0 0 3 0,0 0 1 15,0 0 1-15,0 0 5 0,0 0 1 0,0 0-2 16,0 0 0-16,0 0-5 0,0 0 1 0,0 0 0 16,0 0-6-16,0 0-5 0,0 0-2 0,0 0 2 15,-5 0-1-15,5 0-4 0,0 0 3 0,0 0 1 16,0 0 3-16,0 0 8 0,0 0 4 0,0 0-10 15,0 0 1-15,-5-3-3 0,5 3-4 0,-4-3-5 16,-2 2-3-16,0 0 0 0,-1-2-1 0,1 2-6 16,1-2-2-16,-3 1 1 0,0 0-3 0,2 1-1 15,-1-2 0-15,-1 1-7 0,3-1 1 0,-3 3-2 16,3-1 0-16,-1 1 6 0,6 0 1 0,-8-3 0 16,8 3 3-16,0 0 0 0,-8 0-8 0,8 0-6 15,0 0 6-15,-5-2-2 0,5 2-3 0,0 0-2 16,0 0-1-16,0 0-1 0,0 0 5 0,-4 6-7 15,4-6 5-15,5 11-8 0,-1-6 6 0,1 4-1 16,2-1-4-16,1-1 5 0,1 3-3 0,2 1-1 16,3 4-1-16,0-3 6 0,0 2-1 0,1-3-2 15,0 3 4-15,7 1 3 0,1 2-2 0,0-2 4 0,0 0-10 16,1 2 8-16,2-1 5 0,0 1 3 0,-1-3-6 16,3 3 4-16,0-1 1 0,3-1-2 15,0 2-1-15,-1 2-5 0,1-2-3 0,0 0 6 0,-1 3-8 16,1 0 4-16,0 1-5 0,-3-3 3 0,1 2-1 15,-3 0 5-15,3 1-5 0,-1-2 4 0,-1 4-3 16,0-3-5-16,1 2 4 0,0-1 3 16,2-2 1-16,-1 3 2 0,-1 1 13 0,0 0-13 0,0-2-3 15,3 0-6-15,-3 0 10 0,1 1 3 0,1-3-4 16,-1 2-6-16,-1-1 15 0,-1 0-7 0,1 1 9 16,-1-2-5-16,-1 1-3 0,-2-2 1 0,0 3 3 15,-1-4-2-15,-1 4 6 0,2-4-3 0,-3-2 6 16,-6 0-3-16,4-1-2 0,0-2-4 0,-6 0-9 15,5-3 8-15,-4 1-8 0,1-1 5 0,-4-2-5 16,0-1 11-16,-1-1-7 0,-3 0 4 0,0-1-1 16,0-1-2-16,-2-1-7 0,0 0 9 0,-1 1-1 15,-2 1-3-15,2-4 0 0,-4 0 3 0,4 3-2 0,-4-3-55 16,0 0-64-16,0-12-72 0,-3 7-77 0,2-7-80 16,-5-3-1011-16,1-4 449 0,-5-7 300 15</inkml:trace>
  <inkml:trace contextRef="#ctx0" brushRef="#br0" timeOffset="17854.03">11874 4518 91 0,'-1'-2'272'0,"1"2"-7"16,-2-7-12-16,0 3-19 0,2 4-19 0,0 0-19 16,-1-4-19-16,1 4-22 0,0 0-12 0,0 0 1 15,0 0-3-15,5 17-8 0,-1-4-1 0,-1-1-7 16,4 3 4-16,-2 2-9 0,3 3 3 0,-3-2-7 15,3 7-7-15,-1 0-13 0,4-2-7 0,-2 1-3 16,-2 0-10-16,0-5-11 0,-2 2-1 0,0-3-9 16,0 1-5-16,2 0 1 0,-1-1-9 0,-1-1-2 15,-3-5-4-15,2 0-2 0,-1-1-3 0,-1 0-5 16,0-2 1-16,0-1-4 0,1-3 1 0,-1 0-3 16,-1-1 3-16,1-1 10 0,-2-3-2 0,0 0 2 15,0 0-3-15,-10-9-7 0,5-3 2 0,-2-5-11 0,-1-3 4 16,-3-5 0-16,1-3 0 0,1-4 1 15,-4-2 3-15,3-11-9 0,-3 0 10 0,4 9 4 16,4 2 0-16,-2-1 1 0,6 3-6 0,0 0 4 0,2 6-3 16,0-1 2-16,3 7-6 0,4 4 3 0,-4 1-2 15,5 3 0-15,0 2-7 0,-3 1-1 16,7 1-2-16,-3-1-21 0,3 4-1 0,2 4 0 0,3-3 0 16,0 4-6-16,1 0 8 0,-3 4 0 0,1 0 4 15,0 5-3-15,-6-2 10 0,1 2-12 0,-4 0 2 16,-2 7-1-16,-1-3-2 0,-2 5 2 0,-7 3 8 15,-5 5-16-15,0 0-11 0,-3-1-6 0,-5-2-22 16,-2 2 5-16,-3-5 1 0,0-1-6 0,0-3 8 16,6-4 4-16,-2-4 4 0,0 2 3 0,0-4 0 15,4 1 8-15,4-2 7 0,-2-2-1 0,7 0 7 16,0 1 2-16,0-3-3 0,1 0 0 0,4-1 1 16,-5 3-1-16,5-3 8 0,0 0 0 0,14 3 4 15,-3-1-4-15,5-2-2 0,2 2 1 0,2 1 5 16,2 0-5-16,6-1 5 0,-6 1 4 0,8 0-4 15,-1 3 3-15,0-1 13 0,-1-1-12 0,0 3-4 16,0-1 7-16,-7-3-12 0,6 1 19 0,1 1-10 16,-7-3 1-16,6 1 1 0,-5-1 0 0,0-1-1 15,-2 0 6-15,-3 0-5 0,2-1 3 0,0 0-1 16,-6-2 17-16,0 1-16 0,-1-4-3 0,1 3 2 16,-1-3-1-16,-1 0-1 0,-2-3-7 0,1-1 5 15,2-3 2-15,-6-3 8 0,3 6-3 0,-5-6-3 16,1 3 3-16,-5-5-4 0,0 5-2 0,1-5 3 15,-2 5-5-15,-4 1 6 0,-4 0-1 0,4 2 3 16,-7-1 0-16,-3 3 12 0,-3 2-14 0,-2 3-5 0,-1 6-1 16,-4 1-2-16,3 0 5 0,3 3 11 15,2-1-16-15,2 5-1 0,1-2 0 0,4-2-5 16,-1 3 10-16,5-2-24 0,2 1-6 0,2-5-3 16,2 2 0-16,2 0 1 0,-2-5 6 0,4 1 4 0,1-1 1 15,0-1 2-15,8-1 5 0,-4-3-4 0,1 3 6 16,3-3-3-16,-1-1 3 0,-1-1 2 0,-1 3 1 15,-1-1 3-15,-1 0 0 0,-3 2 0 16,1 0-2-16,-6 1 2 0,8-4-4 0,-4 4 3 0,-4 0-1 16,0 0 3-16,9 6-4 0,-5-5 5 0,1 4 2 15,-2 1 0-15,1 2 14 0,0 0-14 16,-1 1 1-16,1 1 1 0,2-1-2 0,0 2 2 0,2-1 1 16,-3-1-2-16,2 0-1 0,-1-1 2 15,4 1-1-15,-5-3 2 0,3 0 4 0,2-1-6 0,-1-1 2 16,0-1 2-16,0-2 0 0,1-3 1 0,1-2 0 15,-1-3 1-15,4-2-1 0,-4-3-1 0,1-1 1 16,0-3 5-16,0-4 11 0,-2 0 8 16,-3-6 2-16,1 0 8 0,-4-4 16 0,-3 1-1 0,2 1 3 15,-1 3 35-15,-2 5 20 0,0-6-6 0,0 8 9 16,-2 1 18-16,2 5 8 0,-2 1 6 0,2 1-5 16,1 3-3-16,-2 2-19 0,1 1-18 0,0 1-11 15,1 3-17-15,-1-4-6 0,1 4-7 0,0 0-5 16,1 14-6-16,-1-4-1 0,5 7-6 0,-4 1-6 15,3 10-2-15,-1 1 3 0,1-1-11 0,3 0 2 16,0 0-7-16,-5-1 1 0,7-1-3 0,3 0 0 16,-1-1-9-16,-2-8-10 0,5-2-5 0,-1-1-8 15,1-3-8-15,0-2-7 0,3-2-2 0,-2 0 3 16,5-4-4-16,-2 0 5 0,1-6 1 0,1 0 5 16,-2-4 3-16,2-1 3 0,-6-3 0 0,5 1 2 15,-6-4-6-15,1-2 6 0,-5-1 5 0,0 0-1 16,1 0 6-16,-5 4-3 0,-1-2 5 0,-3 3 8 15,2 0 15-15,-3 6 10 0,-1-3 9 0,-1 2 3 16,1 1 2-16,0 0-4 0,0 3-4 0,1 3-10 0,-3-2-2 16,3 2-7-16,0 0 1 0,-10 8-5 15,5-3 0-15,-3 4-3 0,4 2 1 0,-1 4-4 16,0 1-3-16,1 2 2 0,3-1-2 0,-3 3-1 16,4-3-9-16,0 0-19 0,4-1-30 0,-2-4-28 0,-2 0-30 15,7-2-34-15,-2-2-33 0,0-1-24 0,4-1-30 16,-1-2-34-16,-1-2-52 0,4-4-67 0,-1-2-1027 15,-3-2 471-15,1-3 312 0</inkml:trace>
  <inkml:trace contextRef="#ctx0" brushRef="#br0" timeOffset="18026.4">12602 4534 234 0,'-13'-3'391'0,"0"1"-33"0,5-1-30 0,3 1-36 0,1 2-36 16,4 0-24-16,-4-3-23 0,4 3-18 0,0 0-5 15,21-3-36-15,-7 3-9 0,3-2-16 0,2 0-17 16,1 0-4-16,1 2-17 0,-2 0-16 0,0 0 2 16,0 2-8-16,-1 0-34 0,-5-2-55 0,-2 1-56 15,1 3-85-15,-2-4-106 0,-1 0-761 0,-4 2 344 16,-5-2 230-16</inkml:trace>
  <inkml:trace contextRef="#ctx0" brushRef="#br0" timeOffset="19231.58">13842 4334 37 0,'0'0'172'0,"0"0"-7"0,0 0-10 15,-1 4-7-15,1-4-7 0,0 0-3 0,-4 3-1 16,4-3-6-16,0 0 2 0,0 0-4 0,0 0 1 15,0 0-1-15,0 0 3 0,0 0 3 0,0 4 1 16,0-4 1-16,0 0 6 0,0 0-4 0,0 0-2 16,0 0 0-16,0 0 1 0,0 0-4 0,0 0 0 15,0 0 2-15,0 0 0 0,0 0-3 0,0 0 7 16,0 0-10-16,0 0-19 0,0 0-8 0,4-12-8 16,-4 12-1-16,3-5-18 0,-3 0-10 0,2-1-11 15,-1 2-5-15,2 0 1 0,1-1-10 0,2 0-6 16,-1 1-2-16,-1-1-4 0,1 0-11 0,4 0 3 15,-1 2-5-15,1-1-3 0,-3-1 15 0,3 3-20 16,3-1 5-16,-2 1-3 0,4 1-2 16,-3-1-5-16,2 4 2 0,1-2-7 0,-1 1 2 0,2 2 3 15,-4 0-3-15,0 3 11 0,0-1-12 0,1 1 16 16,-2 0-12-16,-1 3 0 0,-5-1-4 0,1 1 2 16,-1 0-1-16,-1 3-1 0,-1 1 3 0,-4-1 1 15,-1 0 1-15,2 0-7 0,-6 0 2 0,2-2 1 16,0-1 8-16,0-1-4 0,-3 1 2 0,5-3-4 15,0-1 0-15,0-1 0 0,2-1 12 0,-3 1 5 16,4-4-16-16,-2 5 3 0,2-5-3 0,-2 2-7 16,2-2 5-16,-1 4-7 0,1-4 2 0,0 0 8 15,0 0-12-15,6 4 1 0,-2-1 3 0,2-2 1 16,1 2-1-16,-1 1-1 0,6-2 5 0,-3 5-4 16,4-2-2-16,-4 1 14 0,1-1-13 0,5 6 1 15,-4-3 4-15,-4 0-4 0,2 0 0 0,0 0 1 0,-3 2-5 16,3-2 6-16,-5 2 0 0,0-1 2 0,-3 0 6 15,1 3-3-15,-2-1 3 0,-4 0-1 16,0 0 16-16,-1-1 10 0,-2 0 7 0,0 0 10 16,-5 3 3-16,1-6 5 0,-2 2 0 0,-5-1-2 0,0 1-1 15,0-2 2-15,-1-2 10 0,1 0-3 0,-1-3-4 16,0 1-3-16,0-2-2 0,1-1-1 0,6 0-1 16,-2 0-6-16,3-1-6 0,1 1-5 15,-1-2 0-15,4 1-6 0,2 0-3 0,-2 0-8 0,7 1-25 16,-10-2-34-16,6 1-62 0,4 1-82 0,0 0-79 15,8-9-66-15,2 2-76 0,2-1-1158 0,7 1 521 16,5-5 348-16</inkml:trace>
  <inkml:trace contextRef="#ctx0" brushRef="#br0" timeOffset="19417.15">14481 4557 112 0,'4'-2'388'0,"1"0"1"16,1-1-6-16,-2 1-9 0,0 0-26 0,0-1-28 15,-4 3-29-15,1-5-13 0,-1 5-11 0,4 0-8 16,-4 0-13-16,4-4-19 0,-4 4-21 0,1-3-23 16,-1 3-24-16,0 0-14 0,0 0-19 0,4-2-50 15,-4 2-53-15,0 0-90 0,0 0-66 0,0 0-42 16,0 0-54-16,14 5-69 0,-11-4-1002 0,-3-1 434 16,13-1 288-16</inkml:trace>
  <inkml:trace contextRef="#ctx0" brushRef="#br0" timeOffset="20018.07">14996 4295 274 0,'3'-6'277'0,"-3"6"-9"0,-3-7-14 15,3 3-1-15,0 4-5 0,0-6 6 0,0 1-17 0,0 0-16 16,0 5-19-16,3-7-18 0,-2 0-24 0,3 3-19 16,-2-2-12-16,1 3-8 0,4-2-21 15,-1 1-6-15,-1 1-9 0,4-2-6 0,2 3-11 16,1-1-11-16,-2 2 0 0,3 0-8 0,-2 2-1 0,3-1-5 15,-3 1-8-15,1 4 0 0,6-2-7 0,-6 3-2 16,-1 2 2-16,-2-1-2 0,-1 1-2 0,-2 0-7 16,-1 2 5-16,-1 1-8 0,1 1 19 0,-2 4-17 15,-4 0 0-15,-2 2-1 0,-2-2-6 0,-8 7 9 16,-1-1-3-16,-1-1-3 0,-2-1-3 0,-1 0 22 16,0 0-19-16,3-4-1 0,1-4-3 0,0 0 3 15,5-1-4-15,0-4 2 0,0 0-1 0,3 0 16 16,1-4-12-16,1 1-3 0,0 1-4 0,1-4 2 15,1 2-2-15,2-3 7 0,0 0 11 0,6 4-5 16,2-2 0-16,11-2 12 0,1-2 9 0,11 1-4 16,2-1 0-16,4-2-8 0,3 3 7 0,10-6-3 15,-12 2 0-15,-1 2-9 0,4-1-1 0,-4 1 5 16,3-1-12-16,-4 1 7 0,-2-1 3 0,1 1 1 16,-5-2 1-16,1 2 4 0,-12 1-5 0,1 2 7 15,-3-3 1-15,-6 2 2 0,0 0-6 0,-5 1-3 16,2 0 9-16,-3-2 3 0,-5 2 1 0,9 2 2 15,-9-2 4-15,0 0-2 0,6-3-8 0,-6 3-2 16,0 0-5-16,0 0-37 0,0 0-107 0,0 0-105 16,0 0-138-16,-18-2-1247 0,1 0 536 0,-5-2 356 15</inkml:trace>
  <inkml:trace contextRef="#ctx0" brushRef="#br0" timeOffset="20766.84">13109 5736 130 0,'-3'-3'300'0,"3"3"-14"0,-1-8 0 0,0 7-1 16,1 1 0-16,-2-5-6 0,2 5-10 15,-5-3-7-15,5 3-15 0,0 0-11 0,-5-2-31 0,5 2-12 16,0 0-24-16,-11 5-15 0,4-3-15 0,-2 7-14 16,-1 3-11-16,0 3-11 0,-3 2-15 0,3-2-6 15,-2 4-6-15,2 1-10 0,1-1-7 0,0 4-4 16,0-5-1-16,6 2-13 0,0-3-2 0,4 0-6 15,-1 2-2-15,4-3 0 0,0-6-6 0,3 2 1 16,1-2-3-16,4 1-2 0,2-3 0 0,1 0-3 16,3-3 0-16,-1-3-2 0,3-2 10 0,-1 0-11 15,0-2-1-15,1-3 0 0,-3-3-1 0,0 0-4 16,2-3 5-16,-6-1-5 0,2-2 1 0,-3 1 4 16,-2-2-5-16,1-2 2 0,-3-1-2 0,-3-2 1 0,1 4-6 15,-4-2 8-15,-2 0 0 0,-1 1-4 16,-3 2 1-16,1 3-4 0,-2 4 2 0,-1-2-2 15,-2 3-3-15,-2 2 5 0,1 2-12 0,1 2 7 0,-2 1-38 16,0 2-40-16,2 1-40 0,-2 1-32 0,5 3-30 16,-3 3-48-16,4-2-46 0,3 2-39 15,2 3-947-15,3-5 420 0,0 2 278 0</inkml:trace>
  <inkml:trace contextRef="#ctx0" brushRef="#br0" timeOffset="21318.61">13569 5738 306 0,'4'-5'317'0,"-2"-3"-6"16,1 4-3-16,-1-1-5 0,0 1-2 0,1 1-10 16,-1-2-26-16,-2 5-27 0,2-4-26 0,-2 4-29 15,1-2-13-15,-1 2-24 0,0 0-13 0,0 0-11 16,8 9-12-16,-4-2-6 0,-1 0-19 0,0 4-1 16,1 0-2-16,3 3-9 0,-1 1-5 0,-1 2-12 15,-1 2-2-15,1-3-9 0,-1 3-1 0,1-1-10 16,-1-1 0-16,-3 0 11 0,-1 1-16 0,4-2-1 15,-3-3-4-15,-1-4-2 0,0 1-6 0,0 0 5 16,0-3-5-16,3-3 9 0,-2 0 3 0,-1 0-3 16,0-4-5-16,0 0 1 0,0 0-8 0,-4-19 6 0,-1 8-7 15,5-6 4-15,-5-1 0 0,-3-10 1 16,2 2 12-16,-2-3 3 0,4 0 4 0,-1-3 13 16,0 1 20-16,4 5 1 0,1-3-10 0,0 4 9 0,0 6-6 15,6 0-11-15,-2 4-3 0,4-2-6 0,-2 3-4 16,3-1-6-16,5 3-4 0,-1 2-3 0,-3 2-5 15,3 2-1-15,1-1-5 0,-2 4-4 16,-1-1-3-16,0 2 1 0,-1 3-3 0,-3 2-1 0,-2-1-1 16,2 3-2-16,-1 3 1 0,-2 2 2 0,-2-1-2 15,-2 4 3-15,-2 0-2 0,-2 2 0 0,-2 2-1 16,-3 3-3-16,-1-2 0 0,-5 6 2 0,-2-2 1 16,-1 0-2-16,4-2-1 0,2-3 1 0,3-3-2 15,3-4-2-15,-1 5 0 0,6-1 2 0,1-2-2 16,0 0 0-16,4 0 4 0,5 3-1 0,1-2 0 15,4 3-1-15,-1-4 2 0,4 0-1 0,2 0 1 16,-1 0 3-16,6-2 6 0,1 2-8 0,1 0-2 16,-7-5 0-16,11 1 3 0,-10 1 1 0,-1-4-2 15,2 0-2-15,-1-1 3 0,-1 0 2 0,-1 1 1 16,-1-1-43-16,-6-2-65 0,2 0-79 0,-3 2-90 16,-6-2-111-16,1 2-1228 0,-1-1 536 0,-4-2 358 15</inkml:trace>
  <inkml:trace contextRef="#ctx0" brushRef="#br0" timeOffset="22936.24">11950 7103 47 0,'-3'-12'265'0,"2"-1"0"0,-1 3 2 15,0-1 9-15,2 1 2 0,-1 1-1 0,0 4-2 16,-2-3-7-16,3 5-17 0,0-3-30 0,0 3-22 15,0 3-20-15,-1-4-23 0,1 4-14 16,0 0-9-16,0 0-20 0,0 0-3 0,5 12-2 0,-4-5-11 16,3 4-7-16,-3 2-10 0,3 3-9 0,1 2-7 15,-1-1 2-15,0 3-7 0,0-2-4 0,1 6-15 16,0 0 4-16,-3-3-1 0,1-2-4 0,-2 0-1 16,1 0-8-16,-2-1 0 0,0-1-3 0,1-2-2 15,-1-3-1-15,0-2-6 0,1 0 2 0,-1-5-4 16,0 1 6-16,1 1 1 0,-2-5-3 0,1-2-10 15,0 0 2-15,0 0-4 0,-2-16 4 0,0 3-6 16,1-5 2-16,-2-8 0 0,1 0-2 0,-3-4 4 16,1 0 0-16,0-3-7 0,-2 0 5 0,1-3-10 15,-2-11 4-15,1 14 0 0,2 0 0 0,3 0 0 16,-2 0-1-16,6 5 0 0,-2 2 7 0,3 7-4 16,-1 0 3-16,3 2-9 0,-1 2 11 0,3 5 7 0,-2-1-12 15,5 1-3-15,1 0 0 0,0 3 1 16,4 2 0-16,-3 2-3 0,0 3-8 0,-1 1 4 15,2 1 2-15,-2 3 0 0,0-1 1 0,0 5 13 0,-4 0-7 16,-3 5-7-16,0 3 5 0,-5 2-2 0,0 5 2 16,-5 3-6-16,0-3 8 0,-4 4 3 0,-4-2-8 15,0 0-1-15,0 0 4 0,0-1-2 0,-2 1 0 16,3-3-3-16,3-7 1 0,2 1-5 0,-1-2 1 16,5-2-3-16,0-3 6 0,3 1 3 0,0-3-2 15,3 2-8-15,1-1 7 0,2 0 12 0,2-1-16 16,1 1 13-16,6-1-5 0,3-2 3 0,1 0-6 15,4-1 3-15,5 0-3 0,0-1 1 0,2-1 0 16,-3-1 0-16,1 0-1 0,-7-2 1 0,1 1-7 0,-3-1 7 16,0 1 3-16,2 2-2 0,-6-3 0 15,-1-2 7-15,-1 1 0 0,0 0-4 0,-4-2 3 16,-2 1 11-16,0-1-9 0,-1-1-2 0,2-1-1 0,-2-1-2 16,-2-3 7-16,0 1-2 0,-3-3-9 0,1 3 4 15,-2-4-1-15,-2 3 1 0,0-2 0 16,-3 2-5-16,1-2 3 0,-4 2 0 0,1 0-1 15,-3 2 0-15,0 2-8 0,1 0 5 0,-1 2 3 0,0 2-2 16,-3 0 1-16,4 2-7 0,-1 3 3 0,-3 1 0 16,4 0-3-16,0 2 15 0,0-1-13 0,4 2 3 15,0 1 0-15,1 1-3 0,4-2-5 0,0 3 9 16,4-5 3-16,1 4-7 0,0-8-1 0,5 3 6 16,2 2 2-16,2-3 4 0,-1-2-13 0,-3 0 9 15,7 0 2-15,-4 1-5 0,2 1 1 0,-4-2-4 16,2 1 6-16,-3-1-2 0,-1 0-3 0,0 2 1 15,-3-2-2-15,2 2 0 0,-3-1 2 0,1 0 5 16,0 1-2-16,-2 1-2 0,-1 0 1 0,3 0 3 16,-4-1-1-16,2 3-1 0,-1-3 2 0,1 1-6 15,-2-1 5-15,0-1-2 0,1-1 2 0,-3-2-3 16,5 2 11-16,-5-2-4 0,1 2 3 0,-1-2-2 0,0 0 3 16,8-8-9-16,-4 3 10 0,0-4-6 0,2 0 1 15,-5-5-4-15,3 0-1 0,-4-6 5 0,4-7-1 16,-3 3 0-16,3-1-5 0,-1-3 1 0,-3 1 2 15,0-1 8-15,-3-2 0 0,3 3-2 0,0-2 5 16,0 3 13-16,0 8 21 0,0 0 9 0,3 3 7 16,-2 3 6-16,-1 5 11 0,0-1 2 0,0 0-11 15,0 3-7-15,0-1-18 0,0 6 0 0,0 0-5 16,0 0-5-16,0 0-2 0,0 0-2 0,3 26-2 16,-3-11-7-16,1 4 5 0,-1 1-10 0,1 6 0 15,3 2 1-15,1-1-5 0,-1 1 3 0,1 0-3 16,4 1-4-16,4-4 1 0,0 0 0 0,-2-3-5 15,6 0 0-15,-2-3 5 0,-1-3-5 0,9-2 4 16,-8-3-4-16,3-2-3 0,-1-2 0 0,3-5 0 16,1 2-9-16,-2-4 6 0,1-1-2 0,1-2 2 15,-3-1-1-15,1-4-1 0,-2 3 1 0,-1-7 0 16,-2-2 1-16,0-1 3 0,-1-2-4 0,-3 2-3 0,-1 0 5 16,0 0 0-16,-5 5 3 0,2-3 2 0,-3 4 10 15,-2-1 6-15,-1 4 1 0,0 1 0 0,0-1 8 16,0 4-10-16,0 2-4 0,-1-5-6 0,1 5 2 15,0 0-4-15,0 0-1 0,-17 7-2 0,12 1 2 16,0 4-2-16,1-3 1 0,-5 7-3 0,3-4-3 16,-2 5 4-16,4 1-3 0,3 0-7 0,-2 0-29 15,3-1-26-15,0 0-43 0,3-4-46 0,-2-3-51 16,3 1-40-16,0-2-46 0,3-1-57 0,4-4-81 16,-5-4-1085-16,2-1 503 0,0-2 334 0</inkml:trace>
  <inkml:trace contextRef="#ctx0" brushRef="#br0" timeOffset="23058.97">12855 7052 335 0,'-3'-5'345'0,"2"-2"-26"0,-1 2-33 0,4-2-29 16,2 3-26-16,6-3-25 0,1 1-17 0,7 0-31 0,1 0-67 16,9-1-92-16,3-1-109 0,-3 1-660 0,2-3 258 15,-2 3 170-15</inkml:trace>
  <inkml:trace contextRef="#ctx0" brushRef="#br0" timeOffset="23736.9">14158 6984 56 0,'1'-17'293'16,"2"15"-8"-16,-3 2-8 0,1-8-3 0,-1 4 1 15,1-1-12-15,0 1-6 0,-1-1-4 0,3 0-7 16,-2 2-12-16,2-1-25 0,1-2-14 0,1 4-18 0,1-1-17 16,6-1-14-16,-2 2-9 0,2-1-10 15,0 2-21-15,1 1-5 0,2 0 0 0,2 4-10 16,-3 0-7-16,4 1-5 0,0 3-8 0,-4-1-11 16,2 3 1-16,-3 2-8 0,-1-3-4 0,-2 5-11 0,-4-2 2 15,3 5-4-15,-5 0 6 0,-1 1-13 0,-6 3-1 16,-6 3 1-16,0 0-2 0,-4 0 0 0,-6 1-6 15,3-4 6-15,-7 0-17 0,-3-2 12 0,3 0-6 16,-2 1-5-16,0-4 3 0,0-2-2 0,6-3-1 16,2-2 0-16,0-2-4 0,7-1 1 15,0-1-1-15,4 0 0 0,-1-3 1 0,2 1 2 0,0-2-4 16,0 2 1-16,5-3 2 0,-4 2-1 0,4-2-2 16,0 0 5-16,0 0 0 0,0 0 12 0,26-5-15 15,-7 3-2-15,-1-3-2 0,3 0-2 0,9 0 4 16,2-2-1-16,2 2-18 0,-2-2-22 0,4-1-58 15,-2-1-57-15,-2 1-61 0,3 2-69 0,-2-4-70 16,-1 4-1050-16,-4-2 466 0,1-1 312 0</inkml:trace>
  <inkml:trace contextRef="#ctx0" brushRef="#br0" timeOffset="23886.19">14711 7184 154 0,'4'-5'335'0,"-3"0"9"0,1 2 5 15,0 0-8-15,-2-2-11 0,0 5-20 16,4-4-23-16,-4 4-23 0,1-5-25 0,-1 5-26 15,0-4-18-15,3 3-23 0,-3 1-23 0,0 0-16 0,1-4-47 16,-1 4-52-16,8-4-56 0,-3 2-66 0,-5 2-68 16,9 0-70-16,-9 0-86 0,14-1-733 0,-5 1 349 15,-3-1 232-15</inkml:trace>
  <inkml:trace contextRef="#ctx0" brushRef="#br0" timeOffset="24315.86">15028 6834 327 0,'3'-10'390'0,"-3"-1"-4"0,0-2 2 0,0 7-3 0,1-2-12 15,-2 4-28-15,1-1-27 0,0 2-34 16,-2-1-32-16,2 4-24 0,-1-5-27 0,1 5-21 16,0 0-15-16,0 0-13 0,0 0-14 0,-1 17-13 0,2-6-9 15,-1 1-10-15,3 4-12 0,-1 2-11 0,1 2-6 16,4 5-13-16,0-2 2 0,0 1-6 15,1-5-3-15,5 2-8 0,-5-4-6 0,1 1-8 0,3-2-3 16,-1-3-5-16,5 0-7 0,-2-4-10 0,4 2 0 16,-1-5-7-16,-1-2 0 0,5-3-3 0,-3-1 2 15,1-1-1-15,-3-3 2 0,1-1 1 0,0-7 4 16,-1 5-7-16,-3-9 2 0,2 2-4 0,-1-10 8 16,-1 2-5-16,-4 4 3 0,-4-2 10 0,3 4 18 15,-3-2 22-15,0 0 16 0,0 2 22 0,-1 6 15 16,-4-2 20-16,3 5 0 0,-2 2-2 0,0-1-9 15,-1 2-16-15,2 0-17 0,-2 4-11 0,0 0-8 16,0 0 3-16,-7 14-11 0,3 1-9 0,2 1-3 16,-2 3-4-16,-4 7-5 0,2 0 2 0,2 3-5 15,-1 2-2-15,5-2-3 0,-3 2-5 0,3-1-39 16,0-1-58-16,0-5-69 0,0 2-80 0,4-7-70 16,0-2-93-16,1-3-109 0,-1-5-1387 0,6-2 628 0,-2-6 418 15</inkml:trace>
  <inkml:trace contextRef="#ctx0" brushRef="#br0" timeOffset="25282.58">16546 4250 129 0,'0'0'231'0,"0"0"-11"0,0 0-2 0,0 0-11 16,0 0-4-16,0 0-1 0,0 0-21 0,0 0-1 15,0 0-14-15,0 0-7 0,0 0-14 0,0 0-9 16,0 0-12-16,0 0-12 0,0 0-9 0,0 0-14 16,0 0 13-16,0 0-11 0,0 0-1 0,18 3 5 15,-8-3 2-15,2-1-1 0,0-1-10 0,7 0-5 16,0-2-5-16,1 1-10 0,-1 0-8 0,0 0-3 15,4-2-7-15,-2 1 0 0,-2 1-12 0,0-2-2 16,0 4-33-16,3-3-49 0,-2 2-57 0,-3 0-60 0,2 2-63 16,-6 0-60-16,-3 0-757 0,-2-2 349 0,-3 2 232 15</inkml:trace>
  <inkml:trace contextRef="#ctx0" brushRef="#br0" timeOffset="25614.03">16636 4432 185 0,'0'0'284'0,"-3"2"-20"15,3-2-17-15,0 0-15 0,0 0-17 0,0 0-9 16,0 0-18-16,0 0-18 0,0 0-12 0,0 0-7 0,19-5-9 15,-5 3-9-15,4-2-11 0,13-1-4 0,-9 1-16 16,7 1-8-16,-1-2 0 0,4 2-11 16,0-2-8-16,-3 1-5 0,2 1-1 0,-3 0-11 15,0 0 5-15,-7 2-5 0,-5-2 1 0,5 3 1 16,-2-1 3-16,-4-3-3 0,-1 3-9 0,-5 1 5 0,0 0 1 16,-5-1-1-16,2 2 8 0,-6-1 4 0,9-4 6 15,-9 4 1-15,8 0-4 0,-8 0-10 0,0 0-12 16,9 0 3-16,-9 0-3 0,4 0-12 15,-4 0-42-15,0 0-53 0,0 0-65 0,0 0-80 0,5-3-118 16,-5 3-990-16,0 0 437 0,0 0 290 0</inkml:trace>
  <inkml:trace contextRef="#ctx0" brushRef="#br0" timeOffset="28035.56">18548 4099 62 0,'-1'-3'325'0,"-1"0"-21"15,2 3-21-15,0 0-32 0,0-5-29 0,0 5-25 16,0 0-21-16,0 0-17 0,0 0-11 0,0 0-8 0,2 17 13 16,-1-6-4-16,2 1-4 0,-2 3-13 15,5 4-9-15,-4-1-9 0,2 6-10 0,0-5-14 16,-2-1-6-16,1 1 0 0,-1-1-14 0,2 0-6 15,-3 7-6-15,2-7-4 0,0 0-1 0,-1 3-8 16,-2-2-2-16,1-2-20 0,2 1-10 0,-3-1-27 16,2 0-40-16,2-1-38 0,-2 1-46 0,0-2-52 15,-1-6-42-15,3 3-67 0,0-4-652 0,4-4 317 16,-1-1 212-16</inkml:trace>
  <inkml:trace contextRef="#ctx0" brushRef="#br0" timeOffset="28447.94">19143 4068 50 0,'2'-5'310'0,"1"1"-16"0,-2-1-17 16,0 2-15-16,-1 3-22 0,0 0-21 0,2-4-24 15,-2 4-18-15,0 0-15 0,0 0-6 0,-12 16 0 16,-2-4-9-16,1 4-5 0,-2 5-9 15,-2 5-6-15,-2-1-7 0,1-1-10 0,2 5-3 16,-1-2-15-16,4 1-4 0,-1-3-12 0,3 2-3 0,0 0-9 16,3-1 3-16,3 0-2 0,1-8-21 0,2-1-1 15,2 3-3-15,3-2-2 0,1-1-2 16,2 2-14-16,4-4 7 0,2-3-6 0,2 0 7 0,1-4-8 16,4-1-1-16,-1-4 2 0,1-1-1 0,-1-2-1 15,-2-2-11-15,0 1 10 0,-3-2-4 16,1-4 3-16,-4 3-1 0,1-4-5 0,-1 1 5 0,-3-2 6 15,0-2-3-15,-2 0-1 0,-1 3-1 0,-2-2 13 16,3 1 18-16,-5 2 4 0,-2 0-1 0,-1 0-2 16,-2 1-7-16,-2-1-6 0,-4 0-3 0,0 2-13 15,-2 1 4-15,-5 2-5 0,3-3-4 0,-4 6-16 16,7-1-19-16,-2 1-32 0,5-1-47 0,-2-1-41 16,3 5-49-16,4-3-40 0,-4 2-46 0,8-3-48 15,-1 4-897-15,1-4 406 0,0 0 270 0</inkml:trace>
  <inkml:trace contextRef="#ctx0" brushRef="#br0" timeOffset="29148.69">19428 4201 293 0,'2'-5'327'15,"-2"-2"-13"-15,-2 5 2 0,2 2-21 0,-2-7-22 16,2 7-27-16,-1-2-33 0,1 2-19 0,0 0-19 15,0 0-17-15,0 0-19 0,-10 17-7 0,5-8-13 16,1 3-11-16,-1 0-16 0,1 5-1 0,0 0-6 16,0 0-9-16,2 3-22 0,-1-2 2 0,2 2-5 15,1-2 0-15,0 1-4 0,1 1-5 0,3-1-7 16,-1-2 3-16,2 2-1 0,0-5-6 0,-1 1 0 16,1-6 1-16,2 1 4 0,1-5-19 0,2 4 13 15,-3-7-13-15,4-3 0 0,-1 1-7 0,3-5-3 16,0 0 0-16,1-5-4 0,1 2 3 0,-3-5 3 15,1-1-3-15,-4-3-8 0,-4-1 10 0,1-1 0 16,-1 0 2-16,-4-1-6 0,-2 1 3 0,1-1-2 0,-2 3 11 16,-6 0 1-16,3 1 11 0,-3 7 7 15,4-2 16-15,-1 0-2 0,-1 2 8 0,2 4-6 16,0-1-9-16,3 0 3 0,-3 2-11 0,3 1-1 16,-2-1-4-16,3-1-1 0,0 5-9 0,0 0-7 0,3-3-1 15,-3 3 6-15,9-4-2 0,2 4-6 0,-2-6 1 16,4 4 0-16,2-1-2 0,2 2-2 15,-1 1-1-15,4 0-1 0,-6 0 0 0,-1 0-1 16,-1 0 3-16,1 0-3 0,-2-1 5 0,-1 1-4 16,-3 1 2-16,2-2 7 0,0 1-9 0,-9 0-2 15,9 0 0-15,-9 0 0 0,5 0-4 0,-5 0-2 16,7 1 2-16,-7-1-10 0,0 0 8 0,3 2 0 16,0 2 4-16,-2 2-3 0,-1 0 0 0,3 0-1 0,-1 5-3 15,1-1 18-15,-2 1-8 0,-1 0-1 0,4 7-6 16,-4-1 15-16,1-1-10 0,1 1 0 0,0 0-3 15,-1 2 2-15,1-2 2 0,3 0 2 0,-3-5 2 16,1-1-6-16,1-1 0 0,1-2 1 0,-1 2 5 16,1-6 1-16,2 2-2 0,1-2 2 0,-2 0 1 15,4-2-2-15,-2-3 3 0,0 0 3 0,1-4-2 16,1-1 3-16,0-3-3 0,-1 1 1 0,4-4-2 16,-7-3-1-16,2-3 2 0,-3 0 3 0,-2-1-4 15,-2-7-3-15,-1 6-4 0,-1-4 9 0,-3 4-5 16,0 4 7-16,-4 0-1 0,3 0 5 0,-5 3 0 15,1 4-4-15,-2 2-4 0,-2 1 0 0,1-1-5 16,-3 6-3-16,0-2-40 0,1 3-59 0,1 0-55 16,-1 3-46-16,-3 3-60 0,2 2-72 0,1 1-78 15,1-1-869-15,3 0 426 0,2 0 284 0</inkml:trace>
  <inkml:trace contextRef="#ctx0" brushRef="#br0" timeOffset="29881.95">20435 4118 141 0,'-3'-2'185'15,"2"-2"-22"-15,-3-1-16 0,0 3-20 0,0-1-10 0,4 3-15 16,-1-4-5-16,1 4-13 0,-1-4-3 0,1 4-6 15,0 0-1-15,0 0-3 0,-5-2-4 16,5 2-1-16,0 0-2 0,-3-4-3 0,3 4-5 16,0 0 5-16,0 0 4 0,0 0-1 0,0 0-2 0,0 0 0 15,0 0 0-15,0 0 7 0,0 0 7 0,0 0 11 16,0 0 10-16,4 18 21 0,0-10-6 0,-2 3-1 16,1 2 0-16,-1 2-9 0,2-1-3 15,0 2-6-15,2 1-10 0,-2 1 7 0,3-1-19 0,-4 3-2 16,3-2-5-16,-3 1-9 0,1 0-6 0,1 0-2 15,-1 1-5-15,1-3-9 0,-1-1 3 0,-1-5-1 16,-1 0-8-16,2-3 1 0,0 1-1 0,-3-3-4 16,2-2 2-16,-2 1 2 0,2-2 9 0,-3-3 15 15,0 0 0-15,0 0-13 0,10-11 3 0,-8 2-4 16,0-4 2-16,-1-6-9 0,1-5-6 0,-2-2-2 16,2-1 1-16,-4-2 4 0,1 2-3 0,1-2 14 15,0 2 7-15,0-1 7 0,0 7 14 0,0 3-3 16,1 3 2-16,2 3-2 0,0 0-6 0,-1 2-7 15,2 1-7-15,0 3-6 0,0 2-6 0,3 0-4 16,-2 3-6-16,3 2-4 0,3 3 4 0,1 3-6 16,3 0 1-16,-2 6-1 0,4 1-3 0,-3-1-1 15,5 6 8-15,-2 1-13 0,-10-3 3 0,5-2-6 16,-5 5 5-16,0-2 6 0,-3 0-8 0,1-1-1 16,-3-1 4-16,-2-3-12 0,-2-3 8 0,0 0 1 15,4-4-6-15,-2 2 10 0,-2-3 2 0,2-2-3 16,-3-2 1-16,3-1 1 0,0 0 1 0,0 0-5 15,-13-9 1-15,9 4-5 0,0-6-3 0,2 1 6 16,-1-9 0-16,2 0 0 0,-2-4 4 0,6 3-5 16,-1-9-4-16,6 6-2 0,-2 6-2 0,2-2 1 0,4 2 2 15,-3 2 2-15,2 2-1 0,1 1 1 16,-1 1 5-16,-1 0-6 0,3 6-3 0,-3-2 3 16,3 5-2-16,-3 0-6 0,2 4 4 0,2 0-2 15,-1 4 0-15,-2-1 3 0,1 2 2 0,3 2-1 0,-1 2 1 16,-1 4 1-16,2-1 1 0,-6 0 3 15,5 0-4-15,2 8-9 0,-4-4-41 0,-5-3-60 0,8 8-58 16,-4-5-60-16,2-2-75 0,-2 0-75 16,0-1-1032-16,-1-2 471 0,-2-4 312 0</inkml:trace>
  <inkml:trace contextRef="#ctx0" brushRef="#br0" timeOffset="30348.46">21683 4021 50 0,'10'-4'391'0,"-5"3"-36"0,-1-2-28 0,1 3-34 15,-5 0-34-15,7 0-28 0,-7 0-23 0,10 3-11 16,-6 1-32-16,-2 4-15 0,2-3-12 0,4 7-15 0,-2-1-11 16,2 4-7-16,-2-1-12 0,-1 4-4 0,-1 0-9 15,1 0-8-15,0 1-12 0,0 1-2 0,-2-3-1 16,0 2-4-16,-2 0-14 0,-1-2 2 0,-1-4-8 15,1 1 3-15,0-5-4 0,-2-2-3 0,2-1 3 16,0 1 2-16,-1-4 1 0,1-3-12 0,0 0 3 16,0 0-6-16,0 0 0 0,-13-17 4 0,11 5-1 15,-5-5 3-15,3-7-7 0,-1-2 28 0,0-3-10 16,-1 1 9-16,3-3 10 0,3 4 18 0,3 0 30 16,-3 7 0-16,0-6 4 0,4 9-2 0,-2 5-1 15,-1 0-5-15,2 1-11 0,1 1-16 0,2 2-5 16,1 1-6-16,3 2-7 0,-1 1-15 0,4 3 2 15,1 1-2-15,4 0-8 0,-4 4-6 0,1 4-1 16,3 1 0-16,-4 3-6 0,0-1 0 0,-1 3 0 16,1 2-8-16,-4-3 9 0,-2 4-6 0,-1 0-1 15,-2 0-1-15,-3-1 1 0,-2 2 0 0,-3 0 3 16,-3 0-4-16,-3-1-5 0,-8 4 5 0,-2 2-3 16,-1-3-3-16,-5-3-1 0,1 2-25 0,-1-4-30 15,0-1-32-15,0-2-48 0,-1 0-47 0,10-5-43 16,-2 0-48-16,5-4-55 0,0-3-58 0,0 1-1016 15,8-2 465-15,0-2 310 0</inkml:trace>
  <inkml:trace contextRef="#ctx0" brushRef="#br0" timeOffset="30931.72">22134 4021 229 0,'14'-3'297'0,"-5"1"-29"16,0 2-26-16,-1 0-22 0,1 0-23 0,-3 0-17 15,0 1-10-15,2 4-3 0,2 3-7 0,-3-1-12 16,-1 2-5-16,1 1-8 0,1 1-11 0,-5 0-10 16,3 4-5-16,1-1-10 0,-3 4-7 0,0-2-10 15,-1 1 2-15,0-4-16 0,-3 3-7 0,2-3-6 16,2-2-5-16,-4-4-4 0,3 3-5 0,-1-3 7 16,-2-1-13-16,2-3 3 0,0 1 10 0,-2-4 17 15,1 2 5-15,-1-2-8 0,0 0-2 0,4-12-4 16,0 1-3-16,1 0-5 0,-1-9 3 0,-1-5-3 15,3 5 6-15,-2-6 23 0,1-3-3 0,-1 4 9 16,3 0 11-16,0 7 19 0,-5 2 0 0,5-1 0 16,-3 3-7-16,-2 4-6 0,3 0-8 0,0 2-8 15,-1 0-13-15,-1 4-9 0,3 1-10 0,-2 0-6 0,7 1-4 16,-3 3-2-16,2 3-8 0,3 1 1 16,-1 2-8-16,-2 0-2 0,4 6-4 0,-4 1 4 15,3 1-4-15,-3-1-4 0,-5 3 4 0,3 0-5 16,-4-1-1-16,-2 0 2 0,-1 1 0 0,-2-1-2 0,-1-4-1 15,-1-2 0-15,3 1 0 0,-1-5-3 0,-3 1 3 16,4-2 4-16,0-1 2 0,-2-1 0 0,2-3-1 16,0 0-2-16,0 0-6 0,-7-8 1 15,7-1 0-15,0-2-3 0,0-4-2 0,1-3-6 0,5 0 4 16,1-6 2-16,3-1-4 0,-2 5-2 0,7-3 3 16,-6 8-3-16,7 2 0 0,-2-1-2 0,0 0 1 15,1 6-4-15,1-1 2 0,-4 4 3 16,1 1-4-16,5 3-2 0,-5 2-1 0,5 3 0 0,-4 2 4 15,2 5 1-15,-2-1 6 0,0 4 10 0,-1 3 0 16,-5 0 4-16,3 7 0 0,-3-6-1 0,2 6 4 16,-2 2-2-16,-2-3-2 0,-2 0-2 0,-1-3 0 15,-1 0 1-15,0-2-1 0,0 2-2 0,-1-5-7 16,1-1-52-16,-1-2-81 0,2-3-94 0,-5 2-112 16,4-6-114-16,-2-1-1261 0,0 2 571 0,0-6 378 15</inkml:trace>
  <inkml:trace contextRef="#ctx0" brushRef="#br0" timeOffset="31866.55">16615 6995 77 0,'-6'-1'261'0,"6"1"-9"0,-5-2-10 16,5 2-10-16,0 0-12 0,-7-3-7 0,7 3-12 15,0 0-10-15,0 0-11 0,-2-2-11 0,2 2-9 0,0 0-12 16,0 0-14-16,0 0-16 0,0 0-7 16,0 0-7-16,0 0 2 0,16-3 4 0,-4 3 3 0,1-2-8 15,4-1-2-15,4-1-9 0,-2 1-8 0,4 2-12 16,5-3-1-16,3 2-15 0,-3-1 0 0,0 1-5 16,0-2-3-16,0 2-7 0,-6 2-10 0,-3 0 1 15,-1 0-47-15,-4 0-27 0,-2 2-44 0,-1 2-35 16,-2-1-46-16,0 4-44 0,-4-5-51 0,-2 5-846 15,-1-2 368-15,-2 0 246 0</inkml:trace>
  <inkml:trace contextRef="#ctx0" brushRef="#br0" timeOffset="32132.15">16816 7108 39 0,'-5'2'323'0,"-1"-1"-6"0,6-1-14 0,-7 1-18 16,7-1-28-16,-6 0-19 0,6 0-23 0,0 0-17 15,0 0-20-15,0 0-15 0,0 0-13 0,0 0-12 16,0 0-9-16,0 0-2 0,20-2-9 0,-9 0-10 0,11 1-2 16,10-3-11-16,-1 1-7 0,-2-1-5 0,2 1-11 15,-2-1-5-15,1 1-1 0,-2 1-11 16,-7 0-9-16,0-1 5 0,-1 1-14 0,-3-1 1 0,-3 3 7 16,-4-3-17-16,-1 3 1 0,-3-1 2 0,2 1-7 15,-1-1 1-15,-7 1-9 0,10 0 11 0,-6-1 8 16,-4 1 5-16,5-2-23 0,-5 2 17 0,0 0-2 15,0 0-7-15,5-2-5 0,-5 2-30 0,4-3-36 16,-4 3-47-16,0 0-48 0,0 0-63 0,0 0-70 16,0 0-976-16,0 0 416 0,0 0 278 0</inkml:trace>
  <inkml:trace contextRef="#ctx0" brushRef="#br0" timeOffset="35382.74">19088 6574 190 0,'-3'-4'204'0,"-1"-1"3"0,-1 3 13 15,4-3 1-15,-3 0 0 0,0 1 1 0,3 0 3 0,-3 1-4 16,4-1 3-16,0 4-14 0,-4-4-3 0,4 4-25 16,-5-2-18-16,5 2-19 0,0-3-5 15,0 3-32-15,0 0 0 0,0 0-3 0,-4 15-1 16,4-5-7-16,-2 0-3 0,2 4-1 0,0 0-5 0,-3 3-11 16,3 0-1-16,3-2-8 0,-1 5-7 0,-2-2-6 15,0 2 0-15,2-1-8 0,-2 0-4 16,0 6-9-16,0-1 3 0,2-3-1 0,-2 4-5 0,0-1-6 15,0 3-13-15,0-8-40 0,-2-1-36 0,2 2-39 16,0-2-37-16,0 2-46 0,2-3-43 0,2-2-43 16,0-1-53-16,-3-4-779 0,3-2 368 0,1-2 246 15</inkml:trace>
  <inkml:trace contextRef="#ctx0" brushRef="#br0" timeOffset="35747.8">19304 6672 22 0,'6'-14'251'16,"2"-1"-12"-16,1 0-11 0,-3 1-11 0,6 0 1 15,-4 4-4-15,0 1-10 0,0 0-10 0,1 1-11 16,1 2-14-16,-1-1-16 0,1 2-11 0,3 1-10 16,0 1-9-16,3 3-11 0,1 0-10 0,2 4-7 0,-1-1-13 15,1 4-2-15,-1 1-5 0,-4 1-7 0,0 3-6 16,-2 1 10-16,-5 3-18 0,-1-1-6 0,-3 4-7 15,-3-2-2-15,-3 3-3 0,-4 3-6 16,-2 3-2-16,1-8 0 0,-7 7-4 0,1 0 3 0,-8-4 1 16,6 2-8-16,-1-5-6 0,3-2 3 0,3-5-6 15,2-2 7-15,2-2-6 0,-2 1 5 0,6-3-3 16,1-1 9-16,-3 2-13 0,2-4 8 0,1 0-2 16,1 1 2-16,1-3-5 0,0 0 2 0,0 0-6 15,0 0-2-15,28-7 2 0,-9-3 0 0,9 4-3 16,4-4-4-16,-1-2 0 0,1 3-23 0,0-1-35 15,0 1-30-15,0 1-45 0,-2-1-37 0,-3 1-35 16,-4 1-45-16,-4 0-815 0,-2 0 355 0,1 0 236 16</inkml:trace>
  <inkml:trace contextRef="#ctx0" brushRef="#br0" timeOffset="36414.17">19922 6582 108 0,'0'-4'255'0,"0"-1"-7"0,0 2-23 0,0 3-20 15,0-6-15-15,0 6-8 0,0 0-4 0,0 0-1 16,-13 9 0-16,8 1 9 0,0 2-16 16,-6 2-9-16,4 1-10 0,-2 2-9 0,-1 2-12 15,2-1-14-15,2 0-10 0,-3 7-12 0,3-6-5 0,1 6-8 16,1 0-9-16,0 0-7 0,3-6-6 0,-2 0-8 16,4-1-2-16,1 0 4 0,3-3-14 15,0-2-3-15,1-3 3 0,3-1-6 0,1-1-6 0,1-3-2 16,3-4-9-16,1-1-5 0,0-1 1 0,2-4-6 15,2-3-7-15,-1-4-4 0,-4-1-6 0,5-8 5 16,-2 3-3-16,-2-5 2 0,-6 6 1 0,-1-8-2 16,1 0 2-16,-5 7 0 0,-2-1 4 0,-1-1 3 15,-3 3-5-15,-2 0 4 0,-2 0 17 0,-1 0 11 16,-2 3-6-16,0-1-6 0,1 7 4 0,-1-2 1 16,2 2 10-16,-2 1 16 0,4 2-2 0,1-2-5 15,2 4-5-15,-1 0-4 0,1-1-1 0,0 1-12 16,2 3-2-16,0 0 3 0,4-5-8 0,3 4-1 15,0 1 6-15,6 1-4 0,-1-1 4 0,5 2-5 16,1-1-2-16,0 1-1 0,1-1-6 0,-1 0 7 16,-4-1-5-16,-1 1 4 0,-2 0-6 0,1-1 4 15,1 3 0-15,-4-2-1 0,-3-1 4 0,-1 0-8 16,-5 0 1-16,9 0 2 0,-4 2-2 0,-5-2-3 16,7 1-3-16,-7-1 0 0,5 1 3 0,-4 2 1 15,-1-3-2-15,3 10 0 0,-2-3 4 0,-1 5-1 16,0-2 8-16,0 2 0 0,-1 2-6 0,1 6 11 15,-3-3-16-15,3 1 3 0,0 2 3 0,0 0-3 16,0-3 7-16,0 2-2 0,5-1-1 0,0 0 5 0,-1-3-11 16,1-3 6-16,-1-1 4 0,1-1-6 15,2-3 3-15,-2-2 1 0,6 0-1 0,-3-4 0 16,0-1 5-16,1-5-2 0,3 1-6 0,-3-4 1 0,0-2 4 16,-1 0 1-16,2-4-8 0,-5-1 3 0,-1-3 3 15,0-2-2-15,-2-5 1 0,-7 5-11 0,4-5 16 16,-5 0-10-16,-1 6 1 0,-1 2-5 0,0 0 1 15,-1 0 3-15,-3 3-4 0,1 4-3 0,2 3 0 16,-2 1-3-16,0 1-22 0,1 1-23 0,2 4-17 16,-2 2-27-16,3 0-34 0,1 4-25 0,0-1-34 15,2 7-42-15,1-3-45 0,3 4-850 0,0-2 376 16,5-1 250-16</inkml:trace>
  <inkml:trace contextRef="#ctx0" brushRef="#br0" timeOffset="36997.19">20735 6615 5 0,'2'-4'363'0,"2"0"-17"0,-4 1-27 0,0 3-29 16,5-2-33-16,-5 2-32 0,4-3-23 0,-4 3-17 16,0 0-20-16,0 0-8 0,5 10-11 0,-1-3-8 15,-3 1-19-15,3 4-12 0,-4-2-13 0,4 2-8 0,0 5-5 16,-1-1-10-16,-1 1-1 0,3-1-12 15,-4 3-4-15,3-2-5 0,0 0-5 0,-3 0-2 16,3-1-7-16,0-5-7 0,0 0-7 0,-3-1-11 16,2-3-6-16,-1-2 0 0,-1 0 3 0,2-3 5 0,-3-2-6 15,0 0-2-15,0 0 4 0,0 0-4 0,-3-17 2 16,2 5 4-16,-1-3 2 0,-5-3 17 0,2 0 3 16,0-2 24-16,0-6 4 0,-4 1 10 0,7 1 6 15,-1 3 23-15,0 5 4 0,2-2-4 0,2-1-11 16,2 5 7-16,-2 1-20 0,-1 1 1 0,4 3-9 15,2-1 2-15,-3 5-15 0,-1-1-8 0,2 1-4 16,4 1-6-16,-3 2-1 0,5 4-7 0,-1-2-10 16,3 4 7-16,-2 1-4 0,0 2-2 0,-1 2-3 15,0 0-1-15,1 4-1 0,-1 1-3 0,1-2 3 16,-4 1-4-16,1 1-3 0,-3 1 2 0,-1-3-8 16,-2-1-18-16,2 1-5 0,-3-4-3 0,1-1-3 15,-1-1-2-15,1-1 9 0,2 0 22 0,-3-2-12 16,0-3 13-16,0 0-18 0,0 0 8 0,0 0 2 15,0 0 4-15,-7-16-2 0,7 5 1 0,0-1 1 16,2-6-1-16,0 0-1 0,3-3 5 0,-1 1-1 16,6-4 0-16,-6 7 5 0,6-1 3 0,-1 1-1 15,0 2 0-15,0 2 4 0,0 1 2 0,0 4-4 0,0 0-1 16,1 2-4-16,-1 2 6 0,0 1 1 0,4 3-6 16,-3 0-7-16,-1 4 7 0,6 1-2 15,0 3-1-15,1 2 3 0,-1 1-4 0,1-1 0 0,-3 2 3 16,4 3-3-16,-4 2 1 0,1-2-1 0,-5 2-32 15,4-1-54-15,-3 2-53 0,3 3-47 0,-5-4-68 16,-2 0-65-16,-2 0-88 0,0-5-884 0,-3-1 430 16,-2 0 288-16</inkml:trace>
  <inkml:trace contextRef="#ctx0" brushRef="#br0" timeOffset="37463.44">21706 6534 81 0,'5'-5'397'16,"-1"1"-8"-16,0 0-19 0,0 0-28 0,-2 2-32 16,1 0-34-16,-3 2-36 0,4-2-20 0,-4 2-24 15,0 0-7-15,2 9-11 0,-2-4-7 0,0 2-11 16,0 3-9-16,3 1-17 0,-2 1-9 0,0 5-10 0,-1 0-14 16,3 0-9-16,-2 1-13 0,0 1-4 15,-1-2-5-15,3-1-9 0,-2 2-5 0,-1-1-6 16,3-4-6-16,-3-2-4 0,0 0-14 0,1-1-14 15,-1-5-7-15,1 3 6 0,-1-4 1 0,3-1-1 0,-3-3 0 16,0 0-2-16,0 0-1 0,4-15-2 16,-4 4 4-16,1-6 2 0,0-2-14 0,-1-6 8 15,-2-2-1-15,-1 0 0 0,0-3-1 0,2 2 4 0,1 0 24 16,-1 1 21-16,1 2 8 0,1 6 2 0,2 2-2 16,-1 0-5-16,3 3-4 0,1 4-14 0,-1 0 2 15,4 1-8-15,-2 2-2 0,2 2-5 0,2 2-2 16,1 2-2-16,1 1-1 0,6 4-9 0,-5 1 4 15,4 4-3-15,-4 3-1 0,3-2 0 0,-7 3 0 16,0 1-1-16,1 2-4 0,-2-1 4 0,-3 0-2 16,-4 1 2-16,-2-1-1 0,0 2 9 0,-7-1-11 15,-1 1 0-15,-1 1-2 0,-10 1 4 0,2-1-3 16,-6 1-3-16,-1 0 2 0,-1-2-5 0,-1 0-37 16,4-2-43-16,4-6-46 0,3 3-49 0,-3-3-46 0,5 0-45 15,2-5-43-15,3 1-46 0,3-2-1010 16,0-2 455-16,5-1 304 0</inkml:trace>
  <inkml:trace contextRef="#ctx0" brushRef="#br0" timeOffset="38051.33">22061 6549 240 0,'13'-7'316'0,"1"2"-15"16,-4 0-16-16,3-1-24 0,0 4-16 0,-3-2-20 0,-1 4-18 15,1 0-8-15,1 2-2 0,-2 2-4 0,-1 2 4 16,-1 0 0-16,-1 2-7 0,2 1-8 15,-1 0-16-15,0 1-14 0,-1 1-12 0,-1 2-12 0,1 1-13 16,-2 2-12-16,0 0-7 0,-1 0-11 0,-1 0-6 16,0 0-3-16,-2-2-15 0,1-2-4 0,-1 0-5 15,-1-3-9-15,1-1-2 0,0-3 6 0,0 0-9 16,0 0 5-16,0-1-3 0,0-4-5 0,0 0-3 16,0 0 6-16,0 0-16 0,-4-14 1 0,3 2-6 15,1 0-1-15,0-6 1 0,0-1-3 0,-4-7 3 16,0-1-3-16,4-2-1 0,-1 0 2 0,2 2 4 15,-1 1 28-15,2 8 17 0,0 0 5 0,0 3 1 16,0 3-1-16,-1 0-3 0,3 2-11 0,2 1-9 16,-3 4-5-16,3 2-6 0,2-1 2 0,3 1-10 15,-2 5 3-15,5 3-12 0,3 1 2 0,-2 3-2 16,3 0-2-16,0 3-1 0,-3-2-3 0,-2 5-3 16,-1-2 2-16,-1 3-3 0,-2-2 2 0,1 0-4 0,-2 2 2 15,-4-3-1-15,-2-2-1 0,0 1 1 0,-1-3-3 16,-1 1-2-16,2-4 3 0,-2 0-1 0,0-3 3 15,0 1 5-15,-1-1-2 0,1-3-1 16,0 0-1-16,0 0 1 0,0 0-2 0,-10-12 7 0,5 5-8 16,2-6-2-16,2-2 0 0,1-3 0 0,0 0-2 15,3-8-1-15,2 2-3 0,2-1 3 0,2 1 0 16,-2 5-1-16,2 2-5 0,0 2 3 0,2 3 0 16,0 0-1-16,1 4 2 0,1 3-4 0,-2 1-3 15,2 2 0-15,6 4 1 0,-5 2 2 0,3 2-4 16,-2 6 3-16,1-1 2 0,-2 5-1 0,2 4 0 15,-3 1 4-15,0 3 12 0,-5-6-8 0,3 5-2 16,-5-4 4-16,-2-1-3 0,1 0-2 0,1 0 4 16,1 1 4-16,-3-2-3 0,2-5-2 0,-2 0 3 15,1 3-3-15,-1-5-2 0,0 1 2 0,1-2-34 16,-2-2-75-16,2-3-82 0,-3 1-84 0,-2 0-78 16,4-1-89-16,-4-4-1168 0,0 0 535 0,0 0 358 15</inkml:trace>
  <inkml:trace contextRef="#ctx0" brushRef="#br0" timeOffset="42296.58">2045 9378 106 0,'-5'-2'221'15,"5"2"-15"-15,-6-3-20 0,6 3-21 0,-4-2-14 16,4 2-15-16,-3-3-18 0,3 3-5 0,0 0-11 15,0 0-6-15,0 0-7 0,8-4-9 0,-3 1-2 16,7 1-5-16,-6 1-1 0,7-1-5 0,2-1-1 16,-2 1-1-16,6-3-7 0,-1 1 0 0,0 0-7 15,5-1-6-15,-3-1-2 0,9 1-2 0,1 0-5 16,0-2-3-16,0 1 0 0,2 0 0 0,0-2 2 16,4 4-5-16,-4 0-1 0,1-2-1 0,4 1 8 15,-5-1-6-15,1 2-3 0,1 0 2 0,0 1 1 16,-1 0 1-16,3 1 0 0,1 2-2 0,-1-2-3 15,0-2 1-15,1 0-3 0,1 1-4 0,-1-1 2 16,4 2-4-16,-4-2-1 0,17 0 2 0,-14 2-3 16,0 0-1-16,-1-1-3 0,-1 1 1 0,13-2-2 15,-11 4-4-15,-1-3 2 0,2 3 3 0,-1-3-8 16,-2-2 3-16,3 4-1 0,10 0 0 0,-13-1 0 0,2-3-4 16,1 5-2-16,-2-1 6 0,-1-1-1 15,15 2 1-15,-16-2-8 0,-1 2 7 0,4-3-3 16,-2-1 2-16,0 7 0 0,-1-4-3 0,3 2 0 15,1 0 4-15,-3 1 4 0,2-4-6 0,-1 5 3 16,1-1-1-16,-4 1 0 0,6 0 2 0,-4-1-2 0,-1 1-1 16,1-2 0-16,1 0 0 0,-2 3 3 0,-1-4-5 15,4 0 3-15,-4 3 2 0,2-3-4 16,1 4 3-16,1-3-5 0,-1-1 4 0,1 2-2 16,11-2 11-16,-11 1-15 0,-4-2 3 0,3 2 0 15,1-4 1-15,-1 5-2 0,11-1 3 0,-10 0 1 0,-3-1-3 16,5 0-1-16,-4 0 2 0,2 0 0 0,1 3 2 15,-4-6-2-15,15 2 0 0,-15 1-2 0,3 0 2 16,-3 0-2-16,4-1 11 0,0-1-10 16,11 1 4-16,0 1 4 0,-13 3-3 0,-2-5 4 0,4 1-2 15,13 1 0-15,-16-2 4 0,13 0-3 0,-11 2-3 16,-2 0 7-16,15-2-2 0,-13 1-3 16,0-1 1-16,11-1-1 0,-11 2-1 0,-1-2-3 15,12 2 4-15,-11 0-7 0,11-3 0 0,3 0 3 0,-16 1-1 16,17 2-2-16,-5-3 2 0,2-1 4 0,-13 3-5 15,16-1 1-15,-2-1-1 0,1 2-3 0,-14 0 5 16,13-2-2-16,-16 3-2 0,18-2-1 16,-1 1 6-16,-17-2-4 0,15-2-1 0,-2 4 1 15,5-1 0-15,-17 3-2 0,16-8 2 0,1 4-1 0,-4 2 0 16,3-2 2-16,0-2-1 0,0 0-2 0,0 2 3 16,0-1-1-16,-1 3 8 0,1-4-9 0,-3 2 1 15,-12 2 0-15,15-1-1 0,-1-3-5 16,1 3 3-16,1-2 3 0,-1 0-1 0,0 1 2 0,-4-1 0 15,9 2-3-15,-6-2 0 0,2 2 0 0,3-4-1 16,-4 5 2-16,2-2-3 0,1 0 3 0,2-4 0 16,-5 2-1-16,2-1 11 0,0 1-13 0,-3 0 1 15,2 3 0-15,-4-1 3 0,2-2-3 0,1 0 9 16,-15 2-7-16,14 3-1 0,-1-2-1 0,-12-1-1 16,11 0-3-16,-11 2 7 0,12-2-2 0,-15 4-2 15,4-4 1-15,-1-2 0 0,11 4 0 0,-14 2 4 16,15-4-6-16,-15 0 0 0,3 0 2 0,-2 0 4 15,15 0-1-15,-2 2-1 0,-13-1-5 0,13-1 6 16,-13 4 0-16,2-3 1 0,12 1-5 0,-12 0 3 16,0 0-3-16,-2-1 3 0,2 2 0 0,-2 0 10 15,0 0-13-15,2 1 3 0,-3-1-3 0,4 1 1 16,-4 2-2-16,1-4 3 0,2 1-1 0,-2 0 1 16,-2-1 3-16,18 0-3 0,-19-1 1 0,5 3-1 15,-3-1 0-15,3-3-3 0,-1 2 3 0,12 0 2 16,-11-1-3-16,0 3 0 0,12-5 4 0,-15 4-4 15,2-2-4-15,13 0 4 0,-15 1 3 0,1-1 0 16,1 1-3-16,0-2 3 0,14 1-4 0,-15 2 0 16,4-1 4-16,8 0-4 0,-12 0 1 0,16 1 16 15,-4-1-14-15,-12 0-1 0,13-1 2 0,-10 3-8 16,11-2 9-16,-12 1-5 0,12 0 5 0,-12 1-3 16,13-3-5-16,-1 1 9 0,-14 1-4 0,15-1-1 15,-16 1 2-15,18 0 2 0,-3 1-4 0,-1-3 2 16,-11 3 0-16,19-2 1 0,-2-1-5 0,-3 1 1 15,1-1 1-15,-2 1 2 0,1 2 2 0,0-2-6 16,-1-1 4-16,0 0 0 0,-2 3 0 0,0-4-4 16,1 3 5-16,-2 0 1 0,5 1-3 0,-1-3 2 15,1 1-1-15,-5-2 2 0,2 1-2 0,3 0 3 16,0 1-6-16,-4-1 6 0,4 2-2 0,1-3 1 16,-2 2-2-16,1 0-4 0,-17-1 7 0,18 1-4 15,0-1 0-15,0 1-4 0,2-2 13 0,1 2-9 0,0-6 1 16,0 7-3-16,-1-1 4 0,4-1 0 15,2 1-2-15,-6 0 0 0,1 0 1 0,3-4 0 16,-2 4 0-16,-2 0-4 0,5-1 7 0,-3 0-5 16,1-1 0-16,2 0 5 0,0 0-4 0,1 2-1 0,3-3 2 15,-3 1 13-15,4 1-6 0,-3-1-10 0,2-1 1 16,-2 1-4-16,2 3 8 0,25-5-6 0,-29 0-1 16,2 5 10-16,-1-1-8 0,2 0 2 0,1 2 0 15,25 0 0-15,-27-5-5 0,28 2 12 0,-34 3 4 16,2-2-14-16,1 0 3 0,3 2-2 0,-1-3 0 15,27-1 4-15,-29 4-2 0,1 0 0 0,2 3 0 16,2-4 1-16,25 2-1 0,-30-2-1 16,4-1 4-16,2 2-2 0,22-6 1 0,-28 8-1 0,0-2-1 15,3 0-4-15,1 0 4 0,26-1 0 0,-32 0 3 16,4 1 2-16,0-2-3 0,1 2 0 0,0 0-5 16,3-2 8-16,-4 2-2 0,27-3-3 0,-35 3 1 15,4 0 2-15,3-1-1 0,-2 1 7 16,-1-1-5-16,5-1 15 0,-3 5-15 0,0-6 3 0,2 2-3 15,-3 0-5-15,2-2 16 0,-4 3-9 0,2-3-2 16,-1 1-1-16,3-1 0 0,0 2-1 0,-1-2 7 16,-1 3-7-16,3-1 0 0,-1 0 8 0,-2 0-8 15,0 1 1-15,2-1-3 0,-2 1 2 0,2 0 1 16,-4-1-2-16,-3 1 2 0,-1 0-4 0,1 0 2 16,2 1 2-16,-1 0-2 0,1 0 10 0,-1 0-13 15,1-1 20-15,-1 1-17 0,-2 1-5 0,4-2 3 16,0 0-1-16,-2 2 0 0,2-2 3 0,-3 3-6 15,0-3 1-15,-2 0 17 0,1 2-16 0,-4-2 0 16,4 0 2-16,-15 3-1 0,16-6-1 0,-5 6 2 16,3-3 6-16,-2 0-3 0,1 0-4 0,0 0 2 15,-1 0-4-15,1-3 4 0,-1 3-5 0,2 0-6 16,-1 0 12-16,-2 0-6 0,-13-2 4 0,13 2-6 16,5 0 17-16,-17-2-8 0,-1 2-2 0,14 0-3 15,3 0 4-15,-4-2 0 0,1-1 0 0,1 2-2 16,-14 0 2-16,13 0 0 0,0 0 0 0,-2 0-2 15,1-2-3-15,4 2 5 0,-16 1 0 0,1-3-2 16,10 1 2-16,4 3-2 0,-17-3-3 0,4 2 4 16,10-3 3-16,1 3-4 0,-15 0 2 0,3-1-3 15,11 0 4-15,-12-1 0 0,12 2-2 0,-12 0-2 16,14-4 3-16,-15 4 0 0,13-1-1 0,-12-1-4 16,1 1 3-16,0 0 1 0,0-1-2 0,0-1 6 15,10 2-4-15,-12-1-3 0,1 0 3 0,1-1-8 16,12 1 8-16,-18 1 6 0,6 0-6 0,-2-2 0 15,-2 0 3-15,0 3-3 0,1-2 2 0,0 0 6 16,1 1-10-16,-2-3 5 0,0 4-3 0,0-3 0 16,-2 1-1-16,-2 0 3 0,5-4-2 0,-5 3 3 15,0 2-3-15,0-2 3 0,-1 3 8 0,-1-3-9 16,-2 2 0-16,-6 0-4 0,0-3 5 0,-2 3 1 16,10-1-4-16,-10 2 1 0,3-2 1 0,-1 2 2 15,-2 0 4-15,2-3-5 0,-3 0 0 0,2 2 0 0,-5-2 2 16,6 2 1-16,-9 0-5 0,5 1-2 15,-5 0 4-15,-1-3 0 0,0 3 2 0,-2-1 0 16,1 0-1-16,0-1-3 0,-11 2 0 0,18-1 2 16,-11-1 0-16,-7 2 0 0,13-3 4 0,-13 3-3 0,13-2 11 15,-13 2-15-15,11 0 5 0,-11 0-5 0,0 0-1 16,18 0-3-16,-18 0 5 0,0 0-3 16,11 0 4-16,-11 0-2 0,0 0 1 0,0 0 2 15,0 0-2-15,0 0 9 0,0 0-11 0,12 0 12 16,-12 0 3-16,0 0-1 0,0 0-1 0,0 0-1 0,0 0 8 15,0 0-5-15,0 0 6 0,0 0-5 0,0 0 1 16,0 0-8-16,0 0 0 0,0 0 0 0,0 0-1 16,0 0-1-16,0 0-1 0,0 0-1 0,0 0-2 15,0 0 2-15,0 0-3 0,0 8-1 0,0-8-46 16,0 0-74-16,-10 13-116 0,6-9-1063 0,-4 0 433 16,8-4 288-16</inkml:trace>
  <inkml:trace contextRef="#ctx0" brushRef="#br0" timeOffset="45099.88">11725 2280 188 0,'0'-6'355'0,"1"3"-31"0,1 1-31 0,-2 2-31 16,0-4-26-16,0 4-24 0,0 0-22 0,0 0-1 16,6 8 7-16,-5 1-11 0,-1-1 1 0,4 7 19 15,-2 1-19-15,0 4-5 0,-1-1-15 0,2 8-4 16,-1 4-20-16,-1-3-11 0,2 1-18 0,-3-2-8 16,0 1-11-16,3-3-13 0,-6 0-6 0,6 2-8 15,-3-3-4-15,0 3 4 0,5-10-45 0,-4 2-46 16,1 0-67-16,4-1-58 0,-3 1-57 0,0-9-73 15,3 4-62-15,-2-7-855 0,6-1 398 0,1-2 266 16</inkml:trace>
  <inkml:trace contextRef="#ctx0" brushRef="#br0" timeOffset="45564.95">12410 2389 115 0,'5'-9'316'0,"-1"1"-23"0,-3-1-26 0,0 1-4 0,1 4-1 15,-2-3-3-15,0 2-4 0,0 1-8 0,0 4-13 16,-3-6-17-16,2 3-31 0,-4 2-11 0,5 1-12 16,-13 1-16-16,3 2-18 0,-2 2-14 0,-6 2-10 15,4 0-10-15,-4 5 2 0,4 0-16 0,-2 1-13 16,0 0-6-16,1 0-12 0,2 0 2 0,2 1-3 15,4-2-12-15,1-4 2 0,2 3-9 0,1 0-21 16,1-2 28-16,3 0-9 0,0 3-4 0,3-4 0 16,0 1-5-16,3-1-3 0,0 1 2 0,7 0-7 15,0-1 0-15,2 1 3 0,4-3-15 0,-6 3 13 16,4-4-2-16,0 4-1 0,-3-3 1 0,2-1-5 16,-1 4 1-16,-1-3 2 0,-3-1-6 0,-1 1-9 15,-1 0 7-15,0 0 6 0,0 2 2 0,-3-1-2 16,0-1-7-16,2 2 17 0,-6-3-10 0,3 0-18 15,-2 2 20-15,-3-3-7 0,1 2 1 0,0 0 9 16,-4 0 1-16,-1 1 4 0,-1 1 1 0,-2-1-2 16,-2 2 4-16,-3-1-2 0,0-1-4 0,-1 1-4 15,-4-1-11-15,-1 2 12 0,-2-2 5 0,2-2-10 16,0 1-23-16,3-2-42 0,0-2-45 0,0-2-38 16,1 0-37-16,-1-1-57 0,5-4-66 0,0-1-56 15,-1-3-796-15,6-3 385 0,-4-1 256 0</inkml:trace>
  <inkml:trace contextRef="#ctx0" brushRef="#br0" timeOffset="45814.11">12324 2364 169 0,'4'-5'318'16,"-3"-1"-22"-16,2 4-21 0,-2-3-21 0,-1 5-26 16,3-4-25-16,-2 1-22 0,-1 3-6 0,0 0 28 15,0 0 29-15,1 13 10 0,-1-6-21 0,4 3 0 16,-8 2 4-16,4 5-12 0,-1 3-5 0,0-1-13 15,-2 4-13-15,2-2-15 0,-3-4-13 0,4 10-20 16,-4-8-7-16,4 6-14 0,-4-6-10 0,3 6-9 16,-3-7-8-16,4 2-9 0,0-2-6 0,-4 0-13 15,3-1-3-15,1-6-3 0,-5 6-6 0,5-2-27 16,0-5-37-16,0 2-53 0,0-4-63 0,0 6-62 16,0-7-75-16,1 1-82 0,3-1-94 0,1-3-922 15,-4-1 455-15,-1-3 306 0</inkml:trace>
  <inkml:trace contextRef="#ctx0" brushRef="#br0" timeOffset="46043.74">12793 2503 349 0,'0'0'395'0,"0"0"-34"0,5-2-36 0,-5 2-30 16,0 0-35-16,4-3-27 0,1 1-19 0,3 2-28 16,-3-2-18-16,9 1-17 0,-2 0-19 0,5 0-9 15,3-1-13-15,0 1-49 0,0-1-66 0,-3 0-60 16,-2 4-68-16,0-2-71 0,-2 1-50 0,-1 0-648 16,-3 2 302-16,-3 0 200 0</inkml:trace>
  <inkml:trace contextRef="#ctx0" brushRef="#br0" timeOffset="46179.82">12940 2614 221 0,'-6'5'259'0,"3"0"3"0,1 0-19 16,-1 0-12-16,3-2-16 0,0 2-13 16,0-1-12-16,1 1-3 0,3-2-10 0,-3 1-6 15,7-2-20-15,2 2-14 0,1-1-8 0,4-1-18 16,4-2-35-16,0 1-93 0,-1-1-110 0,3-1-138 16,0-3-586-16,-3-1 283 0,1-2 190 0</inkml:trace>
  <inkml:trace contextRef="#ctx0" brushRef="#br0" timeOffset="46981.49">13878 2411 5 0,'0'-5'448'0,"0"1"11"0,0 0-18 16,0 0-26-16,0 4-38 0,0-5-33 0,0 5-37 16,0 0-32-16,3-4-29 0,-3 4-24 0,0 0-27 15,0 0-16-15,0 0-5 0,1 16-4 0,0-8-15 16,3 3-13-16,-4 1-10 0,0-2-12 0,4 10-13 16,-3-7-5-16,0 4-7 0,3 0-10 0,-1 1-13 0,-2-1-2 15,3 0-5-15,0 0-7 0,-3 0-8 16,5-2-5-16,-2 2-4 0,1-6-3 0,-1 5-4 15,-1-7-5-15,-1-2-5 0,1 0-9 0,-1-2 5 16,0-1-7-16,-1-1 9 0,2 0 0 0,-3-3-1 16,0 0-6-16,0 0 0 0,2-12 0 0,-2 1-4 15,0-7 0-15,0-2-4 0,-1-4 6 0,-3-2-9 16,-2-3 2-16,2 0-1 0,-1 0 3 0,-2 2-6 16,3 2 1-16,3 6 1 0,-1 2-2 0,2 0-3 15,-3 0 5-15,6 4-2 0,-1-3 1 0,3 7-3 0,3-1-1 16,0 3-1-16,2-3 2 0,1 4-1 0,2 2-6 15,1 0 1-15,-1 4 2 0,7 3-6 16,-3-1 11-16,-1 5-5 0,1 1 4 0,1 1-6 16,-4 3 10-16,-4 0-5 0,3 2 2 0,1 3-5 15,-8-2 0-15,1 2 6 0,-3 2 1 0,-3 2 0 0,-2-1 3 16,-4 5-2-16,-7 3 0 0,1-2 1 16,-5-1-2-16,-3 3 2 0,-4-3-2 0,-3 0 0 15,2-1-17-15,-1-3-34 0,-1-1-36 0,3-1-53 16,4-4-56-16,4-3-59 0,6-2-54 0,1-5-62 15,2 2-61-15,3-4-948 0,3 1 459 0,0-4 306 0</inkml:trace>
  <inkml:trace contextRef="#ctx0" brushRef="#br0" timeOffset="47549.88">14240 2488 2435 0,'9'-7'231'0,"-1"2"-55"0,-2 1 4 0,0 2-24 0,-1-1 1 16,-3 0-55-16,1 2-19 0,-3 1-29 0,0 0-10 15,10 0-13-15,-10 0 11 0,8 7 3 0,-4-2 17 16,-3 1 3-16,3 0 5 0,-1 3-5 16,3 3 20-16,-1-2-25 0,-2 2 3 0,-1 4-4 15,6 1-8-15,-3-2-6 0,-1 2 1 0,2-2-22 0,-3 2 19 16,1-5-10-16,-1 0-4 0,0 0 0 0,0-6-6 16,-2 2 0-16,2-4-1 0,-1 1 1 15,-1-2 7-15,-1 0-5 0,0-3-4 0,0 0-9 16,0 0 14-16,4-17-7 0,-4 6-2 0,0-5 6 15,-1-3-5-15,-2-7 11 0,3-1 5 0,-2-1-2 0,2 3 25 16,-1 0 7-16,1 7 8 0,1 0 10 0,1-3-1 16,3 3-8-16,0 1-11 0,2 2-4 15,3 1-3-15,2 1-6 0,-5 4-5 0,4 0-6 16,1 1-3-16,4 1-6 0,-2 5-6 0,2-1 3 0,2 2-13 16,-5 2 2-16,2 3 4 0,2 1-4 0,-4 3 0 15,-1 1 0-15,-2 2-1 0,1 2-1 0,-3 0-1 16,-3 4-4-16,0-2-1 0,-3 2-4 15,1-2 5-15,-6-4 0 0,2 1-3 0,1-2-2 16,-1-3 3-16,0 1 0 0,-1-4-1 0,2 1 9 0,-1-2-6 16,1-3 7-16,-1 5 0 0,1-5-2 0,0 0 0 15,0 0-4-15,-5-10 0 0,2 0-1 0,2 0-6 16,2-6 4-16,2 1-1 0,-1-2 0 16,3 1 1-16,-1 5 1 0,2 0 10 0,-1 1 16 15,1 2-4-15,-1-1 3 0,1 1 1 0,2 4-3 0,-2 1-8 16,1 1 1-16,-1 0-2 0,4 4 2 0,-3-1 1 15,4 3 2-15,-2 2 3 0,3 2 1 0,-1 4-3 16,3 0 2-16,-2 1-4 0,-2-1-2 0,0 2-2 16,-1 1 0-16,-1 1-1 0,3 1-3 0,-1 0 1 15,1 0-22-15,-1 0-45 0,-1 0-68 0,0-2-80 16,0 2-101-16,-3 2-93 0,-1-2-131 0,-1-3-1182 16,-3-1 568-16,-3-1 378 0</inkml:trace>
  <inkml:trace contextRef="#ctx0" brushRef="#br0" timeOffset="48049.91">13594 3034 261 0,'-5'-9'327'0,"3"0"-11"0,0 2-21 15,-3-1-15-15,4 1-10 0,0 2-1 0,1 1 11 16,-3 0-10-16,3 0-8 0,0 4-26 0,0-4-17 16,-2 1-23-16,2 3-20 0,0 0-18 0,0 0-27 0,0 0 0 15,0 0-2-15,2 10 1 0,0-1 0 16,-1 1 2-16,3 4 6 0,-1 0-10 0,2 3-12 15,1 0-5-15,-3-2-13 0,5 2-10 0,-4 0-11 16,2 3-3-16,-4-2-6 0,4-1-9 0,-2 2-4 16,2 5-6-16,-2-6-5 0,0 2-3 0,2-3-19 0,-3 2-33 15,-2 0-49-15,0-4-73 0,6 1-56 16,-6-4-42-16,3 1-61 0,-3-3-67 0,3 1-69 16,-4-5-927-16,3-1 451 0,-3-2 302 0</inkml:trace>
  <inkml:trace contextRef="#ctx0" brushRef="#br0" timeOffset="48257.01">13522 3353 278 0,'-4'-1'339'0,"1"-1"-7"15,3 2-25-15,-6-3-22 0,6 3-29 0,-3-4-27 16,3 4-23-16,0 0-25 0,0 0-21 0,0 0-16 16,0 0-10-16,0 0-14 0,0 0-5 15,0 0-12-15,9 12-1 0,-4-8-6 0,5 1-14 0,-2 1-1 16,0 2-7-16,1-2-4 0,0 3-11 0,2-2-4 15,-1 3-6-15,-2-2-9 0,2 1-21 0,-2 2-42 16,2-3-48-16,0 5-46 0,-2-5-66 16,2 1-58-16,-2-2-78 0,-3-2-669 0,0-4 330 0,9-1 218 15</inkml:trace>
  <inkml:trace contextRef="#ctx0" brushRef="#br0" timeOffset="48431.59">13906 3250 126 0,'3'-4'341'0,"-3"1"-7"15,1-1-22-15,-1 4-24 0,0 0-31 0,0 0-17 16,0 0-4-16,0 0-11 0,-13 15-3 0,-1-6-13 16,1 8-18-16,3-3-14 0,-6 1-23 0,4 1-9 15,-6 3-21-15,5-2-9 0,3 0-21 0,-7 3-53 16,2 3-66-16,4-6-78 0,-2-3-88 0,1 1-92 16,-4 3-794-16,2-3 359 0,-3-3 240 0</inkml:trace>
  <inkml:trace contextRef="#ctx0" brushRef="#br0" timeOffset="48915.14">12382 3768 234 0,'-18'-1'257'0,"4"0"-12"0,-4-2-11 16,5 2-9-16,-1-2-12 0,3 3-3 0,4 0-8 15,-2 0-11-15,9 0-15 0,-10 0-20 0,6-3-10 16,0 2-18-16,4 1-19 0,0 0-9 0,0 0 0 15,0 0-14-15,0 0-2 0,26 0-1 0,-6 0 1 16,17-6-2-16,15 2 1 0,9-2-2 0,28-6 7 16,11 3 3-16,2 0 3 0,4-4-2 0,4 4-5 15,8-1-4-15,-2-4 0 0,3 1-2 0,-2 5 2 16,5-2-5-16,2-1-3 0,-7 2-4 0,-3-1-3 16,-7 3-5-16,-8-1 2 0,-6 3-10 0,-28 0 8 15,-1 0 0-15,4-1 0 0,-6 3-8 0,-4 0-1 16,-20 2-2-16,1-2-3 0,-6 2-8 0,-4 1-1 15,-8 0-5-15,-5-1-1 0,-2 1-4 0,-5-3-1 16,-1 2-2-16,1 2-4 0,-4-1-2 0,-5 0 4 16,8-1-6-16,-8 1-28 0,0 0-72 0,0 0-87 15,0 0-62-15,-18-5-59 0,-11 5-70 0,-3 0-1092 16,-17 0 483-16,-6 1 322 0</inkml:trace>
  <inkml:trace contextRef="#ctx0" brushRef="#br0" timeOffset="49380.92">12351 3888 204 0,'-5'1'282'0,"5"-1"-29"0,-9 0-24 16,9 0-27-16,0 0-18 0,-5 0-19 0,5 0-15 16,-4 3-10-16,4-3-12 0,0 0-10 0,0 0-3 0,0 0-12 15,0 0-11-15,0 0-8 0,0 0-5 16,0 0 0-16,15 5 7 0,-6-5 3 0,8 2 4 0,6-4 7 16,8 0 6-16,4-1 7 0,22-4-2 15,5 0 7-15,29-4 12 0,-2-1 6 0,17 2 1 0,-2-5-10 16,4 1 0-16,3-2-9 0,6 4-2 0,-1-2-10 15,3 0-5-15,5 0-9 0,-1 2-6 0,-2 0-5 16,-6 3-5-16,-6 2 1 0,-4-3-2 0,-8 5-1 16,-5-2-4-16,-27 2 0 0,-2 3-1 0,-2-4-2 15,-4 2-3-15,-6 0-4 0,-15 2-7 0,-3 1 2 16,-4-2 1-16,-10 1 1 0,-8 2 6 0,2-2 15 16,-3 1 20-16,-3-1 14 0,-2 2 17 0,2 0 12 15,-7 0 11-15,7-1 0 0,-7 1 0 0,4-3-18 16,-4 3-6-16,6-2-22 0,-6 2-6 0,1-5-42 15,-1 5-72-15,-5-8-107 0,1 3-127 0,-1-3-167 16,-9-1-216-16,4-4-1328 0,-7 0 653 0,-5-10 434 16</inkml:trace>
  <inkml:trace contextRef="#ctx0" brushRef="#br0" timeOffset="58234.06">2325 9818 70 0,'-4'-3'203'0,"4"3"-6"0,0 0-3 16,-2-5-7-16,2 5 3 0,-1-4-4 0,1 4 1 0,0 0 2 16,0 0-5-16,-3-3-4 0,3 3-2 15,0 0-8-15,-4-2-2 0,4 2-8 0,0 0-5 16,-5-2-15-16,5 2-9 0,-6-1-17 0,6 1-12 0,0 0-11 15,-17 2-11-15,11-1-3 0,-5 1-9 0,-1 3-21 16,0 0-6-16,-3 2-5 0,-2 3-8 16,-2 0 0-16,0 7 3 0,1-3-5 0,-5 4-5 0,1-1-1 15,6 1 3-15,-1 2-3 0,0 1-15 0,2 1 9 16,2 0-1-16,3-5 0 0,0 0 0 0,0 9-4 16,3-9 1-16,0 3-2 0,3-3-3 0,0 2 0 15,3 0 6-15,2 1 8 0,1-1-14 0,2 3 3 16,3-5-1-16,0 0 2 0,2 0 0 0,4-1-6 15,-1 1-2-15,0-2 9 0,5-1-8 0,-3-1 0 16,5-1 6-16,4 0-1 0,-5-3-3 0,0 0-1 16,10-3-1-16,0 1 9 0,1-2-8 0,-2-3-2 15,1-2 5-15,-1-2 0 0,4-2 1 0,-3-1 0 16,2 1-3-16,-10-1 3 0,5-3-1 0,-5 0-4 16,0-2 0-16,-1 1 18 0,-1-2-19 0,4-5 4 15,1-1 0-15,-10 5-4 0,2-2-6 0,-2-3 11 16,1 0-2-16,-1-5-1 0,-6 7 0 0,1-4 7 15,-3 2-7-15,-1 0 1 0,-4 0 1 0,0 6 6 16,-1 0 5-16,-2 0 2 0,2 4 10 0,-2-2 2 16,-1 3-6-16,-2 3 1 0,1-2-2 0,-2 2-3 15,0 3 2-15,-5 3-8 0,-3 5-3 0,1 2-4 16,0 1 1-16,-3 1 3 0,3 3-8 0,2 0 2 16,0 4 1-16,-2 0 2 0,5 1-11 0,1-2 9 15,2-1-9-15,3 1 9 0,2-2-1 0,1 1-8 0,0-6 4 16,4 1-1-16,-2-1-3 0,4-1-8 0,0-2-6 15,3-1 5-15,1-2-2 0,-1-1 1 16,1-3-5-16,0-1 8 0,2-1-11 0,-1-3 10 16,1-4 7-16,3-1-10 0,1-3 4 0,-6-1 3 15,3-3 3-15,-3 1-2 0,4-2 0 0,-4 1-2 0,-2 1 4 16,1 0 4-16,-4 3 9 0,-1 2-1 16,1 1 7-16,-1 2 4 0,-4 2 4 0,1 0-3 15,0 0 3-15,-1 1-12 0,2 1 3 0,-2 3 0 16,0 0-4-16,2-5-9 0,-2 5 7 0,0 0-9 0,0 0 5 15,8 9 2-15,-7-3 0 0,1 1-3 16,1 2 1-16,2 0-6 0,2 2-11 0,-1-4-17 0,0 2-6 16,2 0-17-16,-2-1 8 0,3-2-13 0,-1 1-3 15,1-3-1-15,-4-4 4 0,4 2 3 0,4-3 9 16,-4-2 1-16,1-2 8 0,3-2 6 0,-4 0 2 16,1-4 2-16,0-1 7 0,0-1 6 0,-2 3 16 15,0-1 9-15,-2 1 6 0,1-1 9 0,-1 4 4 16,0-3-1-16,-1 5-3 0,0-2-7 15,1 2 1-15,0 0-3 0,1 1 8 0,1 4-12 0,0 0-3 16,2 0 0-16,0 3-3 0,2 1 0 16,-3 2-1-16,1 0-1 0,-2 4 2 0,-2-1-3 0,2 4 6 15,-2-1-7-15,-2 1 0 0,1 3 5 0,-5-2-9 16,0 1-5-16,-1-3-1 0,-3 0-2 0,0 2-11 16,-3-4-2-16,-1 0 14 0,-1-2-18 0,0-2 11 15,0 0-1-15,-1-1 3 0,-2-1 2 0,2-2 2 16,5 0 0-16,-4-2 6 0,0 0 1 0,5 1-1 15,4-1 0-15,-9 2 0 0,9-2 4 0,-7 1-6 16,7-1 3-16,0 0-3 0,0 0-1 0,0 0 6 16,0 0-3-16,0 0-1 0,22-3 4 0,-10 3-1 15,1-1-2-15,2 1-3 0,2-2 5 0,2 2-1 16,0-2 2-16,2 0 0 0,0 0 12 0,0-2-15 16,-4 0 6-16,4 0-2 0,-5-2-2 0,1-1 2 15,2-3 3-15,-3 1-3 0,-1-2 2 0,-2-3 0 16,0-2 0-16,1 1 0 0,0-9 2 0,-3 7-3 15,-3 0 1-15,-1-3 0 0,-1 6 8 0,-1-1 3 16,-1 0 16-16,-3 4 10 0,0 1 17 0,-1 3 10 16,0 1 4-16,2 1 0 0,-5 1-11 0,3 4-10 15,-1-5-7-15,1 5 1 0,0 0-8 0,-9 8-9 16,3-2-1-16,-1 5 0 0,-1 3-8 0,2-2 2 16,0 3-9-16,1 2 3 0,1-1-13 0,2 0 14 0,1 1-15 15,2-3-11-15,1 3-45 0,2-5-27 16,-1 0-20-16,5 2-42 0,-2-4-38 0,2-1-50 15,9 0-52-15,-1-3-59 0,3-4-749 0,9-2 363 16,3-4 244-16</inkml:trace>
  <inkml:trace contextRef="#ctx0" brushRef="#br0" timeOffset="58483.48">3962 9699 288 0,'-6'-2'314'0,"3"-1"-20"0,3 3-26 16,0 0-25-16,-4-4-18 0,4 4-26 0,0 0-11 15,11-3-4-15,1-1-7 0,10-1 3 0,9-2-12 0,3 1-12 16,3-3 2-16,16 1-27 0,-2-4-13 0,1 4-10 16,-1-1-15-16,-12 1 5 0,12-1-18 0,-14 1-10 15,1 0-9-15,-5 0-9 0,2 3-24 16,0-4-42-16,-4 1-30 0,-1-1-43 0,-10 4-34 0,-2 0-31 15,-4 3-23-15,-4-1-24 0,-6 2-28 0,-4 1-727 16,0 0 318-16,0 0 212 0</inkml:trace>
  <inkml:trace contextRef="#ctx0" brushRef="#br0" timeOffset="58696.36">4303 9650 102 0,'-5'3'233'0,"-1"-3"-17"0,2 3-16 0,4-3-19 16,-6 2-23-16,3 0-8 0,0 3 15 0,2-2 6 15,-2 4-1-15,2 1 4 0,0 2 0 0,0-1-4 16,1 4-10-16,1 0-10 0,-2 3-15 0,3 2-3 16,-1 2-11-16,2-1-8 0,-2-2-15 0,2 9-8 15,0-6-15-15,0-2 2 0,1 7-15 0,1 1-2 16,-1-6-14-16,1 4-20 0,-1-4-56 0,1 2-50 16,-1-2-59-16,0-2-72 0,1-1-64 0,4-2-683 15,-4-4 318-15,0-5 214 0</inkml:trace>
  <inkml:trace contextRef="#ctx0" brushRef="#br0" timeOffset="58896.06">4479 9748 35 0,'0'-11'342'0,"0"5"-13"0,0-2-17 0,0 3-26 16,0-2-33-16,-1 5-25 0,1 2-20 0,0 0-11 15,0 0 4-15,0 0 12 0,0 0-9 0,1 13 3 16,-1-7-28-16,3 5-14 0,-3 3-15 0,1 0-23 15,1 3-7-15,-1-1-13 0,1 2-7 0,1 1-9 16,1 0-8-16,1 7-18 0,-1-1-39 0,2 2-60 16,-5-7-50-16,7 4-56 0,-5 2-54 0,-1-7-61 15,2-2-70-15,-1 0-741 0,-1-3 356 0,-2-4 236 16</inkml:trace>
  <inkml:trace contextRef="#ctx0" brushRef="#br0" timeOffset="59164.74">4086 10227 271 0,'-10'0'308'0,"2"1"-20"0,0-1-18 0,8 0-32 16,-6 1-27-16,6-1-5 0,0 0-5 0,22-2-4 16,-3-1-8-16,9 1-8 0,8-3 7 0,0 0-25 15,15 0-12-15,1-2-9 0,-11 4-18 0,11-4 8 0,-2 3-25 16,-9 2-8-16,-4-1-8 0,2 0 1 0,-2-1-22 15,1 1-2-15,-4 0-2 0,2-1-9 16,-4 1-10-16,0-2 3 0,-3 1-10 0,-7 3-7 16,-5-1 5-16,-3 0-6 0,-4 2-8 0,-3 0-9 0,0 0-18 15,-7 0-30-15,9 0-61 0,-9 0-79 0,0 0-104 16,-16 7-994-16,3-4 425 0,-8 0 282 16</inkml:trace>
  <inkml:trace contextRef="#ctx0" brushRef="#br0" timeOffset="59845.87">2096 10880 157 0,'-10'-1'202'0,"-4"-1"-1"0,4-1-7 0,1-3-15 15,1 6-8-15,2 0-4 0,1-1-10 0,5 1-13 0,-9-2-13 16,9 2-11-16,-4-2-16 0,4 2-14 0,0 0-6 16,0 0-4-16,0 0-3 0,15-1-2 0,4 0 10 15,2 0-1-15,16-3 2 0,13-4 1 0,9 2-3 16,5-1 1-16,30-4 1 0,6 2-9 0,1-1-3 16,-2-1-6-16,5 1 0 0,-2 2-2 0,5-1-5 15,5-6 17-15,4 5-19 0,1-2-1 0,-3 4-3 16,0 1-7-16,-3-2-7 0,-2-1 1 0,-3 3-4 15,-4-3 1-15,-5 7-4 0,-1-4-3 0,-4 3 1 16,-27-1-5-16,-1 0-2 0,3 1-1 0,-1 1-3 16,-4-1 9-16,-4 0-18 0,-6-2 1 0,1 2 3 15,-16 3-4-15,0-2 1 0,0 1-2 0,-4 2-2 16,-5-1 0-16,-6-1-3 0,0-1 1 0,-8 2 2 16,-1-2-2-16,-3 3 0 0,0-2 2 0,-2 1-3 15,-2 0-4-15,-2 0-1 0,-4 1-1 0,9 0-33 16,-9 0-57-16,0 0-68 0,0 0-64 0,-21-2-57 15,0 5-864-15,-11-1 380 0,-4 0 254 0</inkml:trace>
  <inkml:trace contextRef="#ctx0" brushRef="#br0" timeOffset="60380.83">2114 11156 138 0,'0'0'258'0,"-11"-1"-13"0,11 1-15 0,-7-2-20 16,7 2-13-16,-5 0-19 0,5 0-12 0,0 0-17 15,0 0-13-15,0 0-8 0,0 0 5 0,0 0 3 16,22-6 1-16,0 4 3 0,10-1-1 0,19-4 4 16,6-1 17-16,10-1-22 0,31-6-2 15,0 1-7-15,6 1-8 0,2 1-2 0,4-2-4 0,1 3-8 16,7-1 3-16,3-3-9 0,2 4-2 0,-2 0-8 15,-3 3-2-15,-7 2-7 0,1-2-17 0,-3 0 6 16,-8 1-7-16,-4 0-1 0,-4-3-5 0,-1 2-6 16,-25 3-3-16,24-1-5 0,-30 0-5 0,-1-1-3 15,-1 0 0-15,-4 1-5 0,-17-2 0 0,3 4-1 16,-4 0 2-16,-3 0-1 0,-4-2 9 0,-3 2 12 16,-7 3 11-16,-10-3 7 0,2 1 5 0,-2 3 4 15,-5-3 7-15,-5 3 1 0,10-1-4 0,-10 1 2 16,8-3-11-16,-8 3-8 0,0 0-9 0,9-2-10 15,-9 2-46-15,0 0-81 0,0 0-104 0,-18-9-108 16,5 9-109-16,-8-1-1333 0,-9-2 578 0,0 3 386 16</inkml:trace>
  <inkml:trace contextRef="#ctx0" brushRef="#br0" timeOffset="61545.97">3994 11517 137 0,'-4'0'290'0,"4"0"-8"0,-4-5-18 0,3 1-23 15,1 4-18-15,-1-5-23 0,1 5-21 0,0 0-19 0,0 0-13 16,0 0-5-16,-1 14-3 0,2-5-8 0,1 0-14 16,0 3-2-16,0 4-10 0,2 0-5 0,0-1-12 15,-3 4-9-15,3-4-3 0,-2 3-10 0,1 3-2 16,2-4-10-16,-1 1-3 0,0 2-3 0,2-3-6 15,-3-1-1-15,1 1-9 0,-2-4-2 0,-1-2-5 16,2 0 8-16,-3-2-12 0,3-3 1 0,-2-2-3 16,-1 1 1-16,1 0 2 0,0-3 3 0,-1-2-6 15,0 0 1-15,0 0-4 0,-9-12-2 0,4 2-2 16,-2-8-1-16,-2 2-3 0,1-9-1 0,-1-1 0 16,-2-2-1-16,4 0-6 0,0-1 6 0,0-2 2 15,3 2-5-15,-1 1 7 0,4 0-1 0,0 9 0 16,1 0-3-16,2 3 3 0,0 0 0 0,1 4 1 15,1-1 1-15,1 1-2 0,2 2-4 0,2 0 2 16,5-1 0-16,1-1 12 0,4 1-20 0,0 3 2 0,-1-2 0 16,4 5-1-16,5-4-14 0,-9 7-23 15,-4-3-35-15,0 5-39 0,0 2-34 0,-1 1-47 16,-2 2-59-16,-3 2-839 0,-2 0 364 0,-2 3 242 16</inkml:trace>
  <inkml:trace contextRef="#ctx0" brushRef="#br0" timeOffset="61708.22">3951 11743 2234 0,'2'0'102'0,"-2"0"-33"15,0 0-28-15,0 0-18 0,11-6-9 0,-7 3-6 16,3-1-1-16,3-4 1 0,7 3 0 16,-1-2-4-16,6-1 1 0,4-4 2 0,-6 7-3 0,8-1 1 15,-7-1-17-15,-1 3-35 0,2 3-49 0,0-4-50 16,-2 5-600-16,-1 0 248 0,-1 0 166 0</inkml:trace>
  <inkml:trace contextRef="#ctx0" brushRef="#br0" timeOffset="62679.8">4403 11646 80 0,'-4'-2'308'0,"4"2"-18"16,-6-1-20-16,6 1-25 0,-12 0-21 0,12 0-19 15,-10 4-20-15,6 2-19 0,-1-1-14 0,0 4-16 16,0-3-11-16,1 6-12 0,0-1-11 0,-1-2-9 16,5 8-10-16,-4 0-8 0,4-2-8 0,3 2-5 15,-2-2-5-15,4 0-7 0,-1 0-6 0,2 0-2 16,2-5-4-16,1 4-1 0,1-6-6 0,2-2-8 0,-1-3 2 16,3 1-6-16,2-1 6 0,1-5-11 15,-4 0-1-15,5-4-3 0,-4-1-3 0,4-3 3 16,-4-4-1-16,-1-1 0 0,-3 1 0 0,2-2-1 0,-4-2-1 15,-2 0-1-15,-3 0 2 0,0-2 4 16,-3 1-3-16,-1-6 13 0,-3 7 9 0,0 1 14 16,-2-1 4-16,-2 2 6 0,-2 2 13 0,2 6-18 0,-6-4 4 15,5 3-7-15,-1 4-4 0,-3-1 5 0,4 2-17 16,0 2-3-16,-1 2-8 0,2 0 1 0,2 2-5 16,1 1 1-16,1-1-2 0,2 3-5 0,0-1 3 15,5 1-2-15,2 0-2 0,1-1 2 0,5 1-2 16,2-1-5-16,6 1 4 0,2-2-2 0,-3-3 1 15,5 1-8-15,-3-1 4 0,2 0 1 0,-4-1 13 16,0 2-13-16,-4-1-5 0,-3 0-2 0,0 2 3 16,-1-2 0-16,0 2 3 0,-3 1-4 0,-1 0-1 15,-2 0 2-15,1 3 2 0,1-1-4 0,-2 0 4 16,0 1 7-16,-4 5-10 0,4-1 2 0,-3 0-2 16,0 3 1-16,2-1 0 0,-2 5 8 0,3-1-6 15,-4 0 0-15,3 1-1 0,-2-4-1 0,-1-2 10 16,5 0-9-16,-1-1-5 0,-3-1 1 0,3-2 3 15,1 0-4-15,2-3 2 0,-2-1-1 0,2 0-1 16,-3-2-3-16,5-5 1 0,0-1 5 0,-1 0 1 0,-1-6-3 16,1-2 0-16,0-1 4 0,1-5-3 15,-3 0 1-15,-1 1 2 0,3-7 2 0,-1 7 5 16,-3 1 16-16,-1 1 24 0,-3 0 18 0,0 4 14 16,-2 1 19-16,2 5 5 0,0-1-12 0,0 2-13 0,0 1-13 15,-1 0-8-15,1 4-9 0,1-4-4 16,-1 4-3-16,0 0-2 0,0 0-4 0,7 15-5 15,-2-9-5-15,-1 5-1 0,1 2-3 0,1 4 1 0,-1 1-7 16,3 0-1-16,-3 3-27 0,0-4-19 0,6 2-39 16,-5 0-27-16,3-2-11 0,1-2-8 0,-1-2-2 15,-1-5 2-15,2 0 15 0,0-2 3 16,3-4 13-16,0-1 4 0,-4-1 13 0,1-1 4 0,1-3 6 16,0 0 8-16,-4-1 5 0,3-1 8 0,-3-3 4 15,1 2 23-15,-3-2 17 0,1 1 15 0,-1 3 14 16,-1-4 4-16,-1 3 11 0,-1 1 16 0,-1-1-2 15,1 3-4-15,-1-1-11 0,0 0-9 0,-1 4-10 16,0 0-3-16,0 0 3 0,0 0-1 0,8 11-9 16,-7-4 2-16,3 2-2 0,1 2-1 0,0-1-3 0,3 6-3 15,-3-5-7-15,5 2 1 0,-1-2-2 16,-1 0-3-16,0-6 0 0,2 4-5 0,0-4 3 16,-1 0-5-16,2 0 2 0,-2-5-3 0,2 0 5 15,0-2 0-15,-3-3-1 0,1-3 5 0,1-2-4 0,0-5-6 16,-1-1 15-16,-4-2-7 0,3-8-4 0,-3-2 7 15,0-1-4-15,-4 0-2 0,1-4 2 16,0 2 8-16,0 2-4 0,-2 1 5 0,0 3 3 0,0 6 3 16,-2 2 0-16,1 0 10 0,0 9-3 0,-1-2-7 15,1 3-1-15,1 0-34 0,-2 3-80 0,2 0-67 16,0 4-50-16,0 0-54 0,0 0-67 0,-12 13-900 16,7-5 411-16,1 4 276 0</inkml:trace>
  <inkml:trace contextRef="#ctx0" brushRef="#br0" timeOffset="63445.45">5806 11572 186 0,'-9'-8'267'15,"1"2"-26"-15,-3-4-20 0,1 4-2 0,1-3-8 0,-3 2-11 16,6-1 6-16,-3 4-5 0,1-2-18 16,1 3-17-16,0 0-13 0,1 1-17 0,1-1-13 15,5 3-15-15,-16 5-10 0,9 0-10 0,-5 0-11 16,5 1-3-16,-2 5-10 0,-3 2-6 0,-2 0-7 16,5 4-2-16,-4 0-5 0,3-1-5 0,-3 5-4 15,4-3-3-15,3 2-1 0,2-3-7 0,0 0 0 16,3-1-4-16,1 0-5 0,3-4 0 0,-1-1-3 15,3-1 2-15,4-4-1 0,-3 1-6 0,6-3 1 0,-2-1-2 16,7-3 1-16,-4-1 3 0,5-5-7 16,-2-1 4-16,10-4-2 0,-8 1 2 0,-1-2-2 15,-2-2-1-15,4-3 1 0,-1-3-1 0,-4 5 7 0,-3 0 4 16,-3 2 15-16,-1 3 24 0,-3-1 23 0,0-2 11 16,0 3 28-16,-4 1 11 0,0 4 3 0,0-2 8 15,-3-1-16-15,3 6-10 0,0-3-14 0,0 5-15 16,-1-4-6-16,1 4-9 0,0 0-8 0,0 0-10 15,-15 11-2-15,11-1-3 0,0 0-8 0,3-1 2 16,-3 4-23-16,1-1-20 0,2 4-26 0,1-1-21 16,4 1-33-16,0-1-13 0,-2-4-13 0,1-2 0 15,2 3-1-15,4-4 4 0,-4-2 6 0,0-2 15 16,3 0 6-16,-2-4 14 0,2 0 4 0,0-3 7 16,-2-1 6-16,4-3 5 0,-1-1 7 0,-2-4 10 15,0-1 9-15,2 0 16 0,-4 1 18 0,2-4 10 16,-1 1 0-16,-2 0 30 0,3-1-8 0,-3 5 6 15,3-1-1-15,-3 2 0 0,0 3 2 0,1 0-8 16,2-1-10-16,2 4-1 0,0 0-3 0,5-3 1 16,-1 8-5-16,1-1-2 0,1 3-7 0,6 4-4 15,-6-2 1-15,7 2-4 0,-4 2 4 0,-3-1-5 16,3 3 6-16,-3 0-10 0,1 0 0 0,-4 3-3 0,0-1 4 16,-2-1 1-16,-5-2-3 0,3 1 1 0,-3 0 1 15,-5-2-2-15,5 0-3 0,-5-1 5 0,0-3 1 16,-5 2 1-16,3-2-6 0,-4-2 3 15,3-1 2-15,-4 1 8 0,-2-3 7 0,2-3 10 0,0 1 0 16,-2-4-2-16,0 0-6 0,3-2 1 0,-1-1 0 16,4-3-5-16,-1-1-1 0,1 1-1 0,4-4-4 15,2 1-7-15,1 2 2 0,4-1-2 0,3-1-1 16,3 4-3-16,-1-1-3 0,1 0-49 0,5 3-71 16,4-7-89-16,3 4-95 0,1 1-128 0,-3-1-979 15,1-1 470-15,-7 3 312 0</inkml:trace>
  <inkml:trace contextRef="#ctx0" brushRef="#br0" timeOffset="64246.11">6711 11653 207 0,'1'-3'209'0,"-1"3"-13"16,4-6-12-16,-3 4-4 0,2-1-5 0,-3 3-17 16,0-9-7-16,0 5-1 0,0 1-7 0,0 3-2 15,-3-8-2-15,3 6-8 0,0-4-13 0,-4 0-6 0,3 1-9 16,-3-1-5-16,-1 1-3 0,0-4-6 0,-4 2-2 16,4-2-3-16,-4 2-2 0,-1 0-3 0,-3 0 8 15,1 3 3-15,-4-2-8 0,0 0-3 0,2 4-5 16,0 2-10-16,-1 0 1 0,2 1 1 0,-2 3-10 15,6 0-12-15,-5 4-6 0,-3 2 2 0,7 2-11 16,-3 3 4-16,4 2-3 0,0 0-9 0,-2 6 2 16,5-4 3-16,3 0-8 0,-1-1-3 15,4-1-10-15,0 3-12 0,4-5 1 0,2-4 1 0,2-1-7 16,6 0 0-16,0-1-2 0,5-4-6 0,2-3-1 16,-3-3 3-16,10 0 1 0,-7-4-5 0,6-3 10 15,0-7 4-15,-5 1-3 0,2-3 4 0,-2 1 4 16,-3-4-11-16,-5 0 9 0,-2-4 5 0,-1-1 7 15,-1-2 6-15,-2 0 18 0,-3-1 6 0,-4 0 2 16,-2-3 32-16,-4 2 0 0,-1 1-4 0,-3 2 34 16,1 1 22-16,3 8 38 0,-4 2 17 0,5 4 7 15,-1 0 1-15,1 5-14 0,-1 1-25 0,0 1-18 0,1 2-14 16,4 2-9-16,0 0-10 0,-9 13-7 0,5 2-10 16,0 3-7-16,-1 2-10 0,0-2-5 0,4 10-4 15,-3-1-7-15,3 2-4 0,2-1-3 0,3 4-4 16,6-3-1-16,-2-3-21 0,2-2-37 0,4 1-37 15,3-3-63-15,4-4-76 0,5-1-77 0,2-4-78 16,7-4-95-16,3-3-1233 0,-1-5 561 0,17-3 374 16</inkml:trace>
  <inkml:trace contextRef="#ctx0" brushRef="#br0" timeOffset="66197.88">7642 11425 51 0,'0'-7'247'0,"-1"-1"-11"16,0-2 1-16,-3 0-6 0,0 1-3 0,3 3 6 16,-3-2 0-16,1 3-5 0,1 0-9 0,-2-2-7 15,0 4-15-15,0-2-20 0,-1 4-21 0,5 1-13 0,-10 1-15 16,2 4-10-16,-1-1-12 0,-1 7-16 16,1 3-4-16,0 3-8 0,-5 3-9 0,6-2-7 15,-2 5-8-15,1-1-9 0,4 4 6 0,3 1-12 0,-1-1-4 16,3-2 0-16,3-5-9 0,3 1 4 0,-2-3-9 15,6-2 1-15,4-1-20 0,1 1 8 0,2-9-5 16,10 5-1-16,0-5-7 0,1-3-3 0,1-5 1 16,2-1 0-16,2-1-9 0,-2-7-2 0,1 2 1 15,-3-3-2-15,-1-5 5 0,0 5 2 0,-3-5 2 16,-2 3 3-16,-5-4-2 0,-5 7 5 0,-1 4 2 16,-4 2 14-16,-3 0 25 0,1-1 11 0,-2 0 18 15,0 3 3-15,-3 3-9 0,2-4-4 0,-3 4-9 16,4-4-10-16,-4 4-11 0,0 0 1 0,1 11 3 15,-2-7-11-15,-2 6 1 0,-1-1-5 0,0 8 4 16,2-2-15-16,-1 2 12 0,2-2 11 0,-3-2-23 16,3-1 4-16,2 0-16 0,4-1-2 0,-2 0-4 15,-1-1-5-15,6-2-3 0,-3-4-5 0,7 0-3 0,-3-3 4 16,1-1-5-16,4-1 2 0,-3-3 3 0,0 0-2 16,3-6 0-16,-1-5 10 0,-2 1-4 15,-2 0 9-15,1-4-1 0,-5 0 1 0,5-7 7 0,-4 1-2 16,-4 4-2-16,-2-1-1 0,0 4 6 0,0 0 12 15,-4-1-4-15,-1 1 22 0,-4 3 0 0,-1 1 6 16,-2 0-10-16,-3 4 3 0,1 1-4 0,-1 5 12 16,-1 2-15-16,-1 2-7 0,-1 2-10 0,0 4 6 15,0-1 1-15,3 2-3 0,-1 2 1 0,6 2-3 16,0 1-8-16,2-2-3 0,4-3-1 0,3 3-31 16,1 0 2-16,4-1-1 0,2-4 1 0,3 2-4 15,4-4 18-15,1 0-6 0,1-3 7 0,3-1 3 16,4-2-3-16,-4-1 2 0,1-1 4 0,-1-4 5 15,0 4-3-15,1-2 3 0,-6 1 1 0,0 3-2 16,-1-2 5-16,-1-1-6 0,1 3 2 0,-4 3 3 16,1-2 5-16,2 2-4 0,-3 0 3 0,1 3 1 15,0-3 5-15,1 4-4 0,-1 2 4 0,0 1-3 0,1-4 6 16,-2 5-3-16,1 0-2 0,-3 2 1 0,3-1 3 16,-4-1-2-16,-2 2-2 0,1-1 4 15,-2 1-5-15,1 1 5 0,-2-2-9 0,-2 2 6 0,0-6-2 16,1 0 2-16,-2 0 4 0,2-2-5 0,0-1-2 15,0-3 11-15,0 4-6 0,0-4-3 0,0 0 4 16,0 0 1-16,2-14 1 0,-1 3-5 16,-1-6 4-16,3-1-7 0,-1-1-4 0,4-6 6 0,2 0 8 15,-3 8-9-15,2 0 0 0,-2 1 1 0,2 0-4 16,-4 4 5-16,1 2 12 0,2 2-20 0,-2 0-1 16,1 2 2-16,0 3 3 0,0 0-3 0,-1 2-1 15,-4 1 0-15,14 4-5 0,-5 0 7 0,0 4 2 16,-1 1 1-16,3 4-5 0,-2-1 7 0,0 5-2 15,4-5 2-15,-6 5 12 0,3 0-12 0,-4 0-4 16,4-2-12-16,-2 1-15 0,-1-6-11 0,0 2-15 16,3-5-1-16,-2 3-9 0,1-5 2 0,-1-3 8 15,1-1 8-15,3-3 3 0,-2 0 7 0,3-5-2 16,-3-4 9-16,4-4 1 0,-5-1 5 0,-1-2 5 0,2-7 11 16,-5-1 4-16,-1-3 4 0,0 0 2 15,-4-3 18-15,0-2 6 0,-4 1 9 0,0-3 11 16,-1 2 0-16,-4 3 7 0,4-1 17 0,0 3 41 0,-3 5 22 15,3 7 7-15,0 1 2 0,1 7-6 0,0 0-15 16,3 4-18-16,0-2-14 0,-2 6-19 0,3 1 3 16,0 0-11-16,-4 17-2 0,4-5-3 0,-1 5-11 15,1 2-2-15,1 6-4 0,2 2-3 0,-2 1-5 16,3-1-2-16,0 1-7 0,1 0 9 0,4 0-11 16,-5 0-4-16,1 1-4 0,4 0 4 0,0-3-12 15,1-1-32-15,-1-1-24 0,5-3-23 0,-1-3-24 16,0-2-6-16,1-3 1 0,2-1 7 0,2-3 9 15,1-5 3-15,-1-2 9 0,4-3 1 0,-6-2 12 16,4-4 2-16,-5-5 10 0,1 1 1 0,0-9 15 16,-4 3-3-16,2-4 12 0,-7 1 3 0,5-3 19 15,-6 4 0-15,0 0 12 0,0 2 13 0,0 1-1 16,-3 5 15-16,3-5 5 0,0 4 0 0,-2 2 4 16,-1 3-5-16,3 2-8 0,-2 2-5 0,1-1-1 15,3 1 0-15,2 6-3 0,0-1-7 0,4 1-4 16,-2 4 5-16,3 0-2 0,2 3-2 0,-2 1-1 0,6 6-5 15,-6-4 2-15,-1 1 4 0,-1 3-4 0,-2 0-2 16,0-1-3-16,0 0 4 0,-3 0 2 16,-2 0-4-16,-1-2-1 0,0-2-4 0,-2-3 4 0,-1-3 4 15,0 0-3-15,0-1-1 0,-2-1 10 0,1 0 0 16,-1-4-5-16,0 0 1 0,0 0-10 0,0 0 7 16,-7-12-2-16,5 5 3 0,1-5-6 0,-2 1 3 15,6-7 1-15,-2 2-3 0,5 0-12 0,1-1-12 16,2-3-3-16,5-1-24 0,4 2-15 0,1 0-9 15,-2 6-1-15,1 1-9 0,1-1-13 0,-1 4-9 16,1 2-15-16,1-3-10 0,0 4-15 0,1 0-8 16,1 3-8-16,-3-1 2 0,3 2-1 0,0 1 17 15,-2-1 2-15,-2-1 13 0,1 0 12 0,-6 2 13 0,0-1 17 16,-2-1 21-16,-2 0 27 0,3 1 23 0,-6-2 24 16,0 1 19-16,-2-1 15 0,0 0 24 15,-2 2 20-15,0-3 12 0,-2 5 13 0,-4-7-2 16,-1 3 10-16,-1 0 5 0,-5 3-4 0,0-2-1 0,-1 3-5 15,-2 0-1-15,-2 0-7 0,-5 3-10 0,5 2-11 16,-2 1-1-16,0 2-13 0,0-1-7 16,4 5-11-16,1-2-2 0,-2 2-1 0,3 1-5 0,3 3-10 15,4-5 11-15,-2 4-15 0,4-4-6 0,3 1-21 16,0-3-15-16,5 3-8 0,3-5-2 0,2 0 5 16,0 0-8-16,8-2-12 0,1-2 8 0,2-2 0 15,1-5-1-15,-3 2 1 0,0-2 4 0,0-2 4 16,-2 0 3-16,-5 0 4 0,-1-1 4 0,-1 0 7 15,-1-1 15-15,-2 2 6 0,-1-1 12 0,-2 2 22 16,-1 2 25-16,1-1 14 0,1-2 5 0,-5 3-8 16,1-1-7-16,-1 4-11 0,3-1-13 0,-3 1-8 15,1-5-5-15,-1 5-8 0,0 0-1 0,0 0-7 16,4 12-11-16,-3-6-2 0,2 2-29 0,1-3-44 16,2 6-35-16,-1-1-42 0,3 0-49 0,1 2-50 15,4 2-50-15,-4-7-46 0,4 5-1013 0,2-2 446 16,0-3 298-16</inkml:trace>
  <inkml:trace contextRef="#ctx0" brushRef="#br0" timeOffset="66600.48">10082 11239 160 0,'-6'-20'296'0,"-1"5"-2"0,-5 0-8 0,-1 4 9 16,1-2-16-16,2 6-8 0,-2 2-19 0,2-1-20 15,2 3-21-15,2 2-22 0,-2 2-13 0,-1 2-12 16,4 5-13-16,-4 1-19 0,1 6 1 0,1 2-22 15,0 1-9-15,1 3-6 0,2 7-13 0,2-2-12 16,0 0-9-16,1 1-8 0,2-1 0 0,7 2-12 16,-3-14-23-16,4 5-15 0,1-2-8 0,3-5-14 15,4 2-20-15,1-3-14 0,2-5-13 0,3-3 0 16,-1-3 0-16,8-2 6 0,-4-3 4 0,-2-7 7 16,-1-1 3-16,0-3 8 0,-6-6 9 0,-2 1 5 15,-2-4 10-15,-2-4 12 0,-3 1 11 0,-4-5 24 16,0 0 15-16,-4-3 16 0,-4-1 7 0,1 3 24 15,-3 1 21-15,3 1 25 0,-3 7 29 0,1 4 28 0,2 7 19 16,1 4-8-16,1 0-18 0,-1 4-26 0,0 0-20 16,2 2-17-16,-3 3-13 0,3 1-12 15,0 0-7-15,0 19-14 0,3-8-4 0,-2 8-7 0,0 0-8 16,3 9-7-16,0-1-7 0,1 5-4 0,3-3-7 16,-1 0-10-16,0 0-22 0,3 0-25 15,0 0-29-15,0-5-39 0,3 4-35 0,0-13-55 0,4 6-55 16,0 0-51-16,0-9-53 0,1-2-71 0,1-3-1182 15,9-3 530-15,-1-4 352 0</inkml:trace>
  <inkml:trace contextRef="#ctx0" brushRef="#br0" timeOffset="66719.42">10548 11187 63 0,'-2'-2'281'0,"2"2"-30"0,-4-5-42 16,4 5-61-16,-2-1-54 0,2 1-66 0,0 0-58 15,8-7-318-15,-6 4 116 0,0-1 76 0</inkml:trace>
  <inkml:trace contextRef="#ctx0" brushRef="#br0" timeOffset="66857.92">8972 11371 247 0,'-28'0'393'0,"9"1"-41"0,9-1-46 15,6 0-37-15,4 0-79 0,0 0-103 0,51-10-127 0,8-2-562 16,5-3 200-16,29-9 134 0</inkml:trace>
  <inkml:trace contextRef="#ctx0" brushRef="#br0" timeOffset="67550.45">11776 11153 225 0,'-23'0'288'0,"-4"0"-12"0,4 2-7 0,5-1-7 16,-1-1-7-16,8 1-12 0,0-1-9 0,1 0-13 0,5-1-25 16,5 1-27-16,-9 0-17 0,9 0-11 0,0 0-11 15,0 0-14-15,22-3-10 0,-3-2-6 16,9 1-5-16,9-4-10 0,14 0-8 0,2 2-9 0,-3-6 2 16,6 5-11-16,-4-6-5 0,-14 11-3 0,0-3-11 15,-3 1-4-15,-3 1-3 0,-10-2 1 0,-3 1 0 16,-6 4-9-16,0-3-5 0,-7 0-20 0,1 0-12 15,-5-3-1-15,-1 4 3 0,-2-2-3 0,-3-1 1 16,-2-3 1-16,-3 3 2 0,-5-4 1 0,0 0 2 16,-4 2-1-16,1-1-2 0,2 2 15 0,3-1 9 15,1 2 13-15,3 2 5 0,3-2-4 0,-1 4 1 16,3 0-16-16,3 1-3 0,0 0 6 0,0 0-1 16,0 0-4-16,0 0-1 0,13 9-4 0,-3-1 4 15,4-2-2-15,-1 5-5 0,2 1 7 0,8 5 4 16,-6 0-8-16,-1-2 5 0,-3 1 8 0,3-1-11 15,-1 5 1-15,-5-5-6 0,-1 1 1 0,-2 3 7 16,-4-3-7-16,-1 2-12 0,-4 2 16 0,0-2-5 0,-7 7 4 16,0-9-8-16,-3 6 2 0,2-5-44 0,-5 4-44 15,5-6-49-15,-3 1-64 0,4-2-64 16,3-3-95-16,-1-7-760 0,6 0 374 0,-2-4 248 0</inkml:trace>
  <inkml:trace contextRef="#ctx0" brushRef="#br0" timeOffset="68798.89">12755 10965 135 0,'2'-4'379'0,"2"0"-35"16,1 2-27-16,-1 2-32 0,-4 0-28 0,0 0-19 16,0 0-22-16,5 8-12 0,-5-2-11 0,0 4-11 15,0 0 3-15,0 4-30 0,0 0-11 0,0 2-17 16,4 2-11-16,0 2-12 0,-3-1-8 0,3 1-7 15,1-2-11-15,0 0-7 0,2 1-8 0,-5-1-9 16,5-1-2-16,-2 0-7 0,0-5-13 0,-1-1-13 16,-2-3-8-16,2-1-2 0,0-2 4 0,0-2-3 15,0-2 8-15,-4-1-11 0,0 0-3 0,11-12 5 16,-9 3-2-16,0-9 13 0,-4-10-15 0,0 0-2 0,-4-2 7 16,-2-4-4-16,2 0 5 0,-11-12 9 0,3 13 12 15,-1-12 11-15,2 12 16 0,1 1 7 16,1 1 13-16,1-1-10 0,3 9 1 0,2 3-2 0,5 4-7 15,0-1-7-15,5 4-10 0,-1 5-6 0,1-4-3 16,4 3-1-16,5 6-12 0,4 0 4 0,1 1-3 16,8 4-3-16,-4 3-4 0,4 5-1 0,0 2-7 15,-3 1 0-15,0 3 1 0,-7 4 3 0,2-2-6 16,-10 0 4-16,5 6-9 0,-9 1 10 0,-1-1-11 16,-4 5-4-16,-4-3-7 0,-1 0-9 0,-3 2-5 15,-3-4 10-15,-2-2-20 0,3-6 7 0,1 1-9 16,0-1 15-16,1-4-6 0,2-3 2 0,2 0 4 15,0-1 0-15,2-3 9 0,0 3 2 0,2-3 2 0,3 0-1 16,2 1 0-16,0-2 3 0,5-1-1 16,3 0-1-16,2-3 4 0,6 1-2 0,-2 0 5 15,4-2-4-15,-2 0-2 0,0-2 2 0,1 0 0 0,0 1-6 16,-4 0 2-16,2-3-5 0,-2 2-1 0,-4-1-5 16,0-1 0-16,0-1 0 0,-5 0 0 0,0 2 10 15,2-2-7-15,-4-4-5 0,-1 1 6 0,-3-1 3 16,2 0 5-16,-1 1-6 0,-4 1 4 0,-2-2 10 15,-1-1-10-15,-2 1 0 0,-2 0 5 0,2 1-3 16,-4 2 10-16,4 2-4 0,-1 0 12 0,-1 2-1 16,5-1-6-16,-2 1 4 0,0 1-3 0,4 2-2 15,0 0 1-15,-14 8-2 0,10-4-2 0,-4 2 4 16,3 5 1-16,0-2-6 0,2 3 7 0,1-4-2 0,1 4-6 16,1-1 6-16,0-2-12 0,1 2 6 15,3 0-12-15,1-2-2 0,0 0 12 0,-1-2-23 16,1-2 7-16,0 1-14 0,4-1 10 0,0 0-3 0,-1-4 1 15,-3 2 6-15,4-2 2 0,-2-1 3 0,-1 0 1 16,1 0-1-16,-7 0 5 0,10 2 5 16,-6-2-3-16,-4 0-1 0,0 0 8 0,9 0 5 15,-9 0-1-15,0 0-7 0,0 0 4 0,7 0-1 0,-7 0 2 16,0 0-4-16,0 0 4 0,0 0-7 0,8 0 5 16,-8 0-9-16,0 0 8 0,0 0 4 0,0 0 0 15,7-2 1-15,-7 2 4 0,5-1-2 0,-5 1-1 16,5-3 3-16,-1-1-8 0,1 0 7 0,-1-2-3 15,2 1 3-15,1-2 4 0,-3-3 17 0,2 0 2 16,4 0-1-16,-6-3 0 0,1-2 3 0,-1-2 8 16,1 3 2-16,-5-6 6 0,4 3-3 0,-4-3-4 15,0-1 22-15,-4-5 9 0,-1 0-10 0,1 3 10 16,0 0 24-16,2 5 3 0,-4 1 5 0,2-3 14 16,-3 6 11-16,3 2 18 0,1-1 14 0,-1 5 13 15,1-2-8-15,0 6-12 0,1-1-18 0,0-1-15 16,0 3-17-16,2 3-7 0,-2-5-13 0,0 3-13 0,2 2-5 15,0 0-10-15,0 0-8 0,0 0-1 0,0 0-7 16,0 0-1-16,-2 14-4 0,2-8-3 0,1-1-3 16,2 5 3-16,1-1-6 0,-3 0-6 0,5 2 3 15,-1 0-5-15,-2 0 3 0,3 2-4 0,-2 4-2 16,1-1-1-16,0 0 2 0,2 3-8 16,-1-1 4-16,-3 0-5 0,4 6 7 0,2 1-8 0,-4-7 3 15,3 7-1-15,1 1 0 0,1-8-1 0,-2-1-3 16,2-1-5-16,4 0 3 0,-1-2-6 0,1-1 3 15,-1 0 1-15,3-2-5 0,0-3-4 0,0 0-7 16,0-2-3-16,3-1-4 0,-4 0-5 0,4-4 0 16,-6-1-4-16,6 2-3 0,-3-5 3 0,-2-1 2 15,1 0 1-15,2-4 2 0,-5-2 3 0,2 0 1 0,-2-1 4 16,1-3 4-16,-6-2-2 0,0-1 3 0,-3-1 3 16,0 1 1-16,-3 0-1 0,-2 2 3 15,-1 3 0-15,-2 1 1 0,2 2 3 0,-2 4-3 0,0-1 4 16,0 3-3-16,-1 3 1 0,-1 0-1 0,-3 4 0 15,0 5 3-15,-5 3 4 0,1 3-4 0,4 2 0 16,-1 1 3-16,0 6 0 0,2 1-1 0,-1-7 1 16,9 2-1-16,3 3 1 0,2-5-1 0,0 0-18 15,1 0-45-15,4-3-47 0,3-6-68 0,3 2-71 16,3-2-60-16,0-4-71 0,9-2-92 0,5-6-1140 16,-1-2 538-16,-1-4 360 0</inkml:trace>
  <inkml:trace contextRef="#ctx0" brushRef="#br0" timeOffset="68928.88">13783 11028 95 0,'-6'-7'366'0,"3"3"-39"0,2-1-34 0,4 1-26 15,2-1-27-15,5 3-41 0,7-5-81 0,-1 2-110 16,6 1-134-16,-3-4-471 0,3 3 199 0,-5-4 134 16</inkml:trace>
  <inkml:trace contextRef="#ctx0" brushRef="#br0" timeOffset="69698.12">12274 9614 159 0,'-6'-10'333'15,"0"-1"-1"-15,2 3-19 0,-1-1 10 0,0 3 12 16,1 1-27-16,1 1-26 0,-1 2-30 0,2-2-22 15,-1 1-12-15,3 3-33 0,0 0-16 0,0 0 5 16,-2 9 2-16,3 2-14 0,0 2-8 0,2 2-16 16,-2 2-6-16,2 2-17 0,-1-2-16 0,3 10 0 0,2-8-12 15,-2 1-8-15,1-2-7 0,3 10-8 0,1-4-5 16,-1 5-7-16,0-4-34 0,1 1-56 16,-2-7-52-16,5 4-66 0,-2 2-67 0,2-3-54 0,4-7-76 15,-6 1-975-15,6-3 442 0,-7-5 296 0</inkml:trace>
  <inkml:trace contextRef="#ctx0" brushRef="#br0" timeOffset="70095.84">12645 9668 22 0,'1'-14'363'0,"2"3"0"16,-3 1 1-16,1 1-15 0,-1 4-30 0,1 0-32 15,-1-2-29-15,3 3-24 0,-2 0-20 0,3 0-26 16,-1 2-21-16,-3 2-13 0,10 0-15 0,-1 0-5 15,1 2-20-15,2 2-8 0,1 0-11 0,4 0-8 16,1 4-1-16,-2-1-14 0,1 0-9 0,1 1-7 16,-1 3-5-16,-2-3-6 0,0 3 0 0,1-3-14 0,-6-1-1 15,0-2-26-15,2 2-3 0,-1-4 4 0,-1-1 0 16,-2-2-8-16,2 2 2 0,-2-2 5 0,2-4-2 16,-1-3-2-16,0 0-10 0,0-3 10 0,-7 0 1 15,6-5 5-15,-4-1 2 0,-3 0-4 0,3-1 16 16,-4 1 30-16,0 3 22 0,0 3 37 0,-1-1 27 15,-2 1 15-15,1 3 5 0,-1 2-2 0,-1 0-9 16,3 1-10-16,-3 1-14 0,-5 2-14 0,9 1-9 16,-15 7-13-16,5-1-6 0,-2 2-1 0,1 6-14 15,-2 2-5-15,3 1 1 0,-3 5-15 0,-1-2-1 16,2 5-2-16,1-2-8 0,-1 2-2 0,5 2-5 16,0 2-1-16,-2-4-24 0,6 5-33 0,0-3-49 15,3 2-50-15,4-3-56 0,-2 1-59 0,4-1-45 0,1 1-56 16,-3-10-56-16,5 0-1227 0,3-3 543 0,3-1 362 15</inkml:trace>
  <inkml:trace contextRef="#ctx0" brushRef="#br0" timeOffset="71080">13119 9839 326 0,'-4'-4'322'16,"2"-1"-6"-16,-2 1-10 0,1 0-9 0,-1 2-19 15,4 2-27-15,-5-5-19 0,5 5-25 0,-2-4-27 16,2 4-13-16,0 0-23 0,0 0-11 0,0 0-15 16,0 0-14-16,0 0-5 0,15 11-5 0,-10-8-7 15,4 0-10-15,1 1-4 0,3-1-6 0,1-1-12 16,4 3-3-16,0-3-3 0,-3 1-11 0,6-3 3 16,-1 0-4-16,-3 2-9 0,-3-2 3 0,-1-2 0 15,6-2-8-15,-6-1-3 0,-2 2 6 0,3-2-5 16,-2-3 0-16,2 1 2 0,-2-5-8 0,1 0 13 15,-3-2 6-15,-3 4 8 0,-2-5 7 0,1 2 12 16,-2-2 11-16,-4 2 14 0,0 1 12 0,0 0 7 0,-1 2 7 16,-2 1 12-16,-3-1-7 0,5 5 0 0,-3 0-4 15,0-2-12-15,0 5-14 0,3-1-11 16,1 3-8-16,0 0-3 0,0 0-8 0,-13 10-5 0,8 0-4 16,1 1-1-16,0-1-12 0,0 6 1 0,3 1-7 15,1-1 0-15,0 3-5 0,4-2-1 0,2 3-3 16,5-3-1-16,-4-1 0 0,10 4 0 0,-2-8-6 15,8 5 3-15,-5-7-2 0,9 2 0 0,-8-4-3 16,8 1-1-16,4-2 2 0,-6-6-5 0,3 3 3 16,2-4-1-16,-2-1-2 0,-9-3-2 0,4 0-4 0,-2-3-2 15,-2 1 1-15,0-4 3 0,-3 0-9 16,-2-2 4-16,3 0-3 0,-7-2 1 0,2-3-1 16,-6 3 2-16,-3-1 0 0,-2-2 0 0,-2 2 2 0,-2 2-6 15,-3 4 3-15,-2-3-3 0,-1 3 3 0,0-1-1 16,0 3-3-16,-1 0 1 0,2 4 1 0,1 1-1 15,0 2-1-15,-5 3 3 0,3 2 0 0,-2 1 0 16,0 2 5-16,2 0-8 0,-1 8 2 0,2-7 5 16,3 3-13-16,1-2-9 0,-1 0-4 0,5-1-6 15,3-4 2-15,-1 5 2 0,2-5-1 0,1-2 1 16,3 1 7-16,-2-1 0 0,2 1 2 0,-2-4 0 16,3 0 4-16,-1 0 3 0,-1-2 0 0,1-1 1 15,0-1 1-15,-2 1 5 0,-1-1-1 0,3 0 0 16,-3-2 1-16,0 3 3 0,-1-1 1 0,-3-4-1 15,3 5 1-15,-3-1 7 0,3 2 4 0,-4-3 3 16,4 2 1-16,-4 3 2 0,0-4-4 0,0 4-15 0,0 0 4 16,1-6-2-16,-1 6-4 0,0 0 6 15,0 0-3-15,0 0 0 0,0 0-5 0,0 0-19 16,-1 15-25-16,-1-10-18 0,2-1-15 0,0-4-5 0,-2 5-5 16,2-5-3-16,2 5 2 0,0-2 8 0,-2-3 26 15,1 2-3-15,-1-2 11 0,0 0-9 0,8-10 15 16,-3 6-4-16,-1-2 12 0,-3-3 8 0,3 2 3 15,1-3 6-15,-1 1 12 0,1 1 24 0,-1-1 11 16,1 4 6-16,-1-2 2 0,1 2-4 0,0 0 0 16,2 1-3-16,0 1 1 0,2 3-2 0,3 2-4 15,-1 0 0-15,1 3 6 0,4 2 0 0,-4 1 3 16,3 1-1-16,-1 4 0 0,-1-1 0 0,2 0-1 16,-6 2-5-16,4 1-3 0,-7-4-4 0,3 0 2 15,-1 1 0-15,-3-3-2 0,0 2 0 0,-2 0-2 16,-1-3 1-16,-2-1 0 0,3-2 5 0,-2 0 12 15,-1-1 15-15,3 0 24 0,-2 0 16 0,-1-4 2 0,0 0-9 16,-5 4-3-16,5-4-8 0,0 0-5 0,-9-9-2 16,5 4-8-16,2-5-2 0,-1 1-6 15,3-4-6-15,3 4-2 0,-1-8-7 0,3 2-4 0,3 1-3 16,0-3-3-16,4 2-3 0,0 2-6 16,-1 0-17-16,3 1-36 0,-2 0-51 0,2 2-75 0,-1-2-87 15,-3 4-91-15,5-1-124 0,-2-3-1247 0,1 0 573 16,-9 4 382-16</inkml:trace>
  <inkml:trace contextRef="#ctx0" brushRef="#br0" timeOffset="71712.53">14913 9614 55 0,'-4'-7'316'0,"-1"5"-20"0,3 1-31 0,-2-1-27 16,4 2-26-16,0 0-9 0,0 0-6 0,-10 5-5 15,7 2-12-15,0 0-13 0,2 1-12 0,1 2-6 0,-2 4-13 16,2-2-3-16,0-1-14 0,0 6-7 0,-2 0-16 16,2-1-3-16,2-2-7 0,-4 3-10 15,2 0-11-15,0 0-5 0,-1 0-5 0,0 0-5 0,-1-2-3 16,0 1-8-16,-1-7 0 0,3 2-7 0,-1-6-1 16,0 2-4-16,1-2 1 0,0 0-2 0,0-1 0 15,0-4 11-15,-2 2 0 0,2-2-4 0,0 0 0 16,-1-14-6-16,-1 5 8 0,-1-6-6 0,2-1 0 15,-2-4 16-15,0-7-10 0,-3-4-4 0,4 2 3 16,-2 0 9-16,0-3 3 0,3 0 3 0,1 1 7 16,1-1-2-16,0 5 0 0,4-1 2 0,1 11-7 15,1 0-7-15,5 0-1 0,-1 1-8 0,3 4-1 16,3-3-6-16,-1 5-1 0,9-2-3 0,-6 6-5 0,9-2-12 16,-6 5-32-16,5-2-47 0,-8 5-42 15,-1 0-33-15,-2 5-37 0,0 3-38 0,-5 0-44 16,-2 1-31-16,-3 2-940 0,1 4 413 0,-6 4 276 0</inkml:trace>
  <inkml:trace contextRef="#ctx0" brushRef="#br0" timeOffset="72795.21">14968 9722 64 0,'-4'2'271'0,"4"-2"-6"0,-1 2-11 0,1-2-18 16,0 0-18-16,0 0-17 0,0 0-15 0,0 0-9 15,0 0-15-15,14-10-9 0,-1 5-9 0,-3 3-12 16,8-5-18-16,-1-1-12 0,2 4-8 0,2-1-7 15,4-4-10-15,2 1-7 0,-6 5-9 0,-2-3-4 16,2 1-5-16,-6 2-10 0,3-2-17 0,-4 3-20 16,-5-1-14-16,4 3-12 0,-6-2-5 0,0 2-1 15,1-2-5-15,-1 1 7 0,-7 1 3 0,9 0 1 16,-4 0 3-16,-5 0 2 0,0 0 2 0,7 0 7 0,-7 0 3 16,0 0 5-16,0 0 1 0,0 0 0 15,7-2 2-15,-7 2 9 0,3 5 25 0,-3-5 14 16,-3 7-1-16,3-3-1 0,-1 0 4 0,1 2 6 0,-2 1 3 15,0-1-8-15,1 1-2 0,0 0 3 0,-2 3-1 16,3-3 3-16,0 3-15 0,-1 0 1 16,2 1-5-16,0-3-6 0,-1 3-6 0,3-3 4 0,0 2-5 15,0 0-1-15,2-3-7 0,0 2-4 0,1-4 0 16,0 0 7-16,1 0-7 0,5-1 4 0,-3-3-10 16,5-1 8-16,-5-1 4 0,4-1-10 0,0-5 4 15,-3 0-2-15,2 1-3 0,1-5 0 0,-2-4-2 16,-1 1 2-16,-2-2-1 0,-3-1-1 0,-1-1 1 15,-2-1-1-15,1 2 10 0,-2-1 7 0,-2 1 26 16,-3 3-2-16,-1-2 14 0,1 3 0 0,-3 4 13 16,-1 0 5-16,1 1-3 0,-1-1-8 0,2 5-1 15,2 0-11-15,-2 0-7 0,2 1-8 0,0 2 1 16,4 1-10-16,0 0-4 0,-9 5 7 0,7 0-15 0,2-2-6 16,1 2 4-16,0-1-6 0,3 1 4 15,3 1-1-15,0 0-3 0,6 1-1 0,0-5-1 0,5 1 1 16,-2 1 0-16,3 1-3 0,2-4-5 0,-2 1 8 15,-5-1-6-15,-1-1 1 0,-1 1-2 0,1-1 2 16,-1 0-8-16,-2 0 2 0,-5 1 0 0,3-1 6 16,-3 2-12-16,0-2-1 0,-1 3 1 0,0 2 2 15,0-1 0-15,-2-1 3 0,1 4 0 0,-2 1 9 16,3-1-9-16,-3 2 1 0,0 3-1 0,1-2 2 16,-1 0-6-16,0 2 5 0,-1-2 4 0,0 1-5 15,3-1-4-15,-3 2 6 0,2 0-2 0,-2-7-2 16,4 5 2-16,-4-5-1 0,4 1-5 0,-1 0-2 0,0-3-5 15,4-1 5-15,-2 0-1 0,4-2 11 0,-2 0-12 16,3-2 1-16,0-1 4 0,-1-5-2 16,0 1 1-16,-2-4 4 0,3-2-2 0,-2 2-1 0,2-4 3 15,-1-1 5-15,-5 1-4 0,5 1 5 0,-5-2-5 16,-3 5 6-16,3-2 16 0,1-1 12 0,-4 8 6 16,3-3 3-16,-4 5-1 0,0-1-6 0,3 0-7 15,-2 0-5-15,-1 5-4 0,0-3-6 0,0 3 0 16,0 0 4-16,0 0-5 0,0 0 2 0,4 18-3 15,-4-10-4-15,1 3 4 0,-2 6 3 0,2-3-11 16,-1 1-9-16,0 2-23 0,3-1-29 0,-2 1-29 16,4 0-20-16,-1-8 1 0,5 2 2 0,-3 1 9 15,5-5 6-15,-3 2 6 0,1-5 9 0,-1 0 8 16,-1-4 5-16,1 1 13 0,-1-2 2 0,3-1 2 16,-3-1 6-16,1-1 5 0,-1-4 3 0,-1 1 5 15,1-3 8-15,0 1 0 0,-6 1 8 0,3 0 24 0,1 2 6 16,-1-2 11-16,-2 4 7 0,0-3 2 0,-1 4-12 15,3-2-9-15,-2 3-4 0,-2 2 14 16,4-3-11-16,-4 3-5 0,0 0 0 0,12 8-10 0,-7-3 11 16,4 2-11-16,1-2 4 0,-2 2 1 0,4-2 15 15,-1 0-15-15,1-1-4 0,-2 3 8 16,1-2-5-16,2-3-5 0,-2-1 3 0,2 1-2 0,0-2 0 16,0 0 11-16,-2-2-7 0,2 0-6 0,-3-3 4 15,-1 0 3-15,0-2-1 0,0-1 2 0,-1-1 2 16,-3-3-1-16,1-1-2 0,-2-3-1 0,-1-1 1 15,-3-1 2-15,-3-1 0 0,3 2-7 0,-4 0-2 16,-2 3 1-16,2 2 0 0,3 2 1 0,-2 3-5 16,2 2-28-16,1 0-28 0,-3 0-32 0,3 5-10 15,0 0-16-15,0 0-29 0,-6 11-35 0,6-5-43 16,1 6-40-16,2-3-57 0,-2 3-811 0,4 1 376 16,2-1 252-16</inkml:trace>
  <inkml:trace contextRef="#ctx0" brushRef="#br0" timeOffset="73762.17">16508 9651 199 0,'0'-10'274'0,"-3"-2"-1"15,3 2-12-15,-2-2-17 0,-2 3-3 0,-1-3 7 16,0 2-4-16,-2 0-1 0,1 3-12 0,-3-1-9 16,1 1-29-16,3 5-14 0,-3 0-19 0,2 1-12 15,-5 2-18-15,0 3-9 0,2 4-15 0,-1 1-10 16,-3 3-13-16,1 1-7 0,0 3-9 0,3-1-4 15,0 1-4-15,2 1-17 0,0 0-8 0,5-1-20 16,0-2-16-16,4-2-13 0,-1 0-18 0,3-2-10 16,3-1-11-16,4-1-7 0,0-1 2 0,1-1 5 0,2 0 4 15,-1-4 4-15,-1 0 7 0,1-2-4 16,-3-2 11-16,3-2 7 0,-4-1 2 0,0 0 11 16,1 0 13-16,-5-2 3 0,-1-1 4 0,1-1 5 0,-1 2 2 15,1-1 13-15,-1-1 11 0,0 1 7 0,-3 1 3 16,-1 1-3-16,3 1-11 0,-1 0 2 0,-1 1-8 15,1 0-5-15,-2 4-14 0,1-5 10 16,-1 5-2-16,0 0-2 0,4-2-4 0,-4 2-2 0,0 0 3 16,0 0-10-16,0 0 5 0,0 0 0 0,4 11-5 15,-3-8-5-15,4-2 0 0,-5-1 1 0,8 1-8 16,-8-1 9-16,10-1 3 0,-4-2-2 0,2 3 1 16,-2-3-5-16,2-1 4 0,-1-1 1 0,0 3-1 15,1 1 4-15,-2-1 8 0,-1-1-4 0,2 1 7 16,0 0-5-16,1 1 4 0,-8 1-8 0,14 3 9 15,-4 1-2-15,-1 2 3 0,0 3 0 0,4-2 0 16,-3 2 3-16,-2-1-2 0,5 5 3 0,-7-4-11 16,3 3-9-16,-3-3 12 0,-2 2 8 0,1-1-10 15,-2-2 6-15,-1 3-14 0,0-6 11 0,-4 4 3 16,1-4-1-16,0 2-1 0,-2-4 16 0,1 2 11 16,-5-3 20-16,5 0-2 0,-3-1 4 0,5-1-2 0,0 0 0 15,-13-5-12-15,8 2 0 0,-3-2-8 0,3-4-7 16,1 1-5-16,0-2 3 0,3-4-4 0,1 1-5 15,1-3-4-15,3-1-15 0,5 0-8 0,1 3-18 16,2-1-21-16,2-1-30 0,1 3-21 0,3-1-14 16,-1 2-19-16,2 5-18 0,0-3-19 0,2 4-10 15,0 1-14-15,6-1-4 0,-5 4 3 0,-2 0 6 16,2 0 5-16,-4 2 13 0,1 0 9 0,1-1 26 16,-3 0 13-16,-4-1 12 0,-2 1 29 0,1 0 29 15,-5-2 31-15,1 3 24 0,-4-2 18 0,1-2 4 16,-3 0 18-16,0 0 14 0,-1 0 5 0,-2-2 12 15,-1 1 14-15,-4-1 8 0,-1-2 0 0,-2 3 9 16,-8-2 0-16,-1 2 5 0,-2 2 10 0,-1-2 15 16,-7 4-5-16,0 1-3 0,6 2-4 0,2 4-6 0,-2 0-14 15,4 2-3-15,0 3-18 0,1 1-10 16,2 3-3-16,0 6-14 0,5-6-8 0,2 4 1 0,3-1-9 16,0 8-3-16,4-9-4 0,2 0-9 0,3-5-7 15,2 2-6-15,5-2-13 0,5 0-10 16,3-7-4-16,8 5-4 0,-7-7 2 0,11-4 5 0,-3-3-7 15,-8 1 6-15,6-7 12 0,-1-3-14 0,-6 1-3 16,1-9 8-16,1-3 0 0,-4-2-1 0,0-3 18 16,-4-5-10-16,1-10 13 0,-6 12 15 0,-2-1 14 15,-2-2 22-15,-3 4 28 0,-1 5 37 0,0 7 37 16,0 6 20-16,0 4 9 0,0-1-15 0,-1 3-16 16,-2 4-25-16,3 3-8 0,0 0-15 0,-10 10-8 15,5 0-17-15,0 6-5 0,-3 2-5 0,-1 8-12 16,4 0 1-16,0 6-5 0,1-2-10 0,4-1-11 15,1 0-35-15,2 0-43 0,2 0-54 0,0-3-69 0,9 0-89 16,-2-3-79-16,3-2-83 0,-2-5-90 16,2-3-1368-16,2-1 623 0,-4-4 414 0</inkml:trace>
  <inkml:trace contextRef="#ctx0" brushRef="#br0" timeOffset="75829.28">17792 9583 213 0,'-1'-2'395'0,"1"2"-14"0,-4-5-33 0,4 5-42 15,-4-3-27-15,4 3-32 0,0 0-23 0,0 0-17 16,-4 12-19-16,3-2-18 0,-2 0-14 15,2 2-15-15,-3 2-16 0,3 1-12 0,0 4-7 0,-2-1-13 16,3 0-10-16,3 0-8 0,-6 2-3 0,6-2-1 16,-6 2-14-16,3-1-6 0,0 0-11 0,3-2-12 15,-2-6-14-15,-1 5-14 0,1-6-16 0,-1-3-6 16,4-2-1-16,-3 0 3 0,3-1 8 0,-1-1-1 16,-3-3 0-16,0 0-1 0,10-11 5 0,-7 1 3 15,-1-6 7-15,2-2 8 0,2-7 5 0,-6-1 4 16,-1-4 1-16,-8-1 17 0,3-1-2 0,-6-13 14 15,1-2 0-15,-1 1 11 0,4 11 21 0,1 3 3 0,3 4 13 16,0-1 13-16,0 0-3 0,3 11 3 0,1 1-7 16,0 2-6-16,1 3-8 0,3 2-14 15,-2 0-6-15,1 4-8 0,5-1-6 0,1 4-9 0,1 1-4 16,4 3-4-16,-1 3-6 0,0 2 0 0,0-1-5 16,-2 7-2-16,4-1-4 0,-4 5-3 0,-4-1 2 15,2 5-4-15,-4-2-1 0,0 7-10 0,-3 0-2 16,0 0 0-16,0 2-1 0,-4-9 2 0,1 7-3 15,0-5 1-15,-1-3-3 0,1 0 6 0,2 1-2 16,-1-3-5-16,4 0-2 0,0-3 4 0,1 0 0 16,3-2 0-16,2 3-2 0,-1-4 2 0,8 0 1 15,-6-4-1-15,7 4 0 0,0-3-2 0,1-2-8 16,0 2 3-16,2-5-10 0,-2 2 2 0,-4-3-1 0,3-2 6 16,0 2-5-16,-1-1 3 0,-3-3 1 15,-1 1 0-15,-1-1 0 0,-2-2 6 0,2 0-2 16,-2-2 2-16,-1-1-2 0,-4 1 3 0,3-1 1 0,-2 0-3 15,-2-1 0-15,1 2 1 0,-2-2-1 0,-2 3 1 16,-1 0 8-16,0 0-10 0,-1 1 2 16,-2-2 4-16,-2 5-6 0,-1 0 0 0,-2-1-1 0,-2 0 2 15,-3 4 1-15,3 3-2 0,-2-1 0 0,0 1-6 16,0 2 5-16,2 3 12 0,0-1-9 0,1 2-5 16,1-1-19-16,3 1-13 0,0-1-7 0,4 4-20 15,1-5-6-15,3 0 5 0,5 1-3 0,2-1 8 16,-1 0 23-16,5-2-19 0,0-3-1 0,5 1 5 15,-2-3 4-15,2 1-2 0,-1-1 11 0,0-1-1 0,-4-4 13 16,-1 3 2-16,0-3 7 0,-3 1 3 16,0 3-2-16,0-3 11 0,-5 1 0 0,3 1 8 15,-3-2 6-15,-1 2 5 0,-4 2 9 0,5-2 5 16,0-1 6-16,-5 3-3 0,3-1 6 0,-3 1-9 16,0 0-8-16,6-3 1 0,-6 3 3 0,0 0-12 15,0 0 2-15,0 0-7 0,0 0 5 0,4-2-3 0,-4 2 3 16,0 0 3-16,5-1-3 0,-5 1 5 0,0 0-1 15,4-2-5-15,-4 2 6 0,0-5 1 0,3 1-16 16,0 0 10-16,1-1-1 0,1-6 4 0,-1 1 5 16,4-4 13-16,-3-1 2 0,4-2 6 0,0-5 3 15,0-2-1-15,-2 0 1 0,0 4 5 0,2-4 9 16,-4 7 10-16,0 1 7 0,-2 3 8 0,-1 1 19 16,1 2 18-16,-1 1 0 0,-1 1-4 0,-1 1-4 15,3 3-15-15,-3-1-9 0,0 2-9 0,0 3-20 16,0 0-1-16,0 0-7 0,0 0-5 0,-3 15-3 0,2-2-3 15,-1 3-2-15,-1 5-2 0,-2 3-5 16,3 1-2-16,0 1-4 0,5 1-1 0,-2-2-23 16,4-6-13-16,1 7-20 0,2-6-7 0,1-3-12 0,5-2-13 15,0-1 3-15,4-2-2 0,0-3-4 0,2-4 5 16,7 0 6-16,1 0 6 0,-5-4 2 0,-3-4 10 16,1-1 3-16,0-1 7 0,-3-3 4 0,-1 0 4 15,-1-4 0-15,-1-2 3 0,-3 2 4 0,0-3 9 16,-3 2 16-16,-1-1 14 0,-3-2 16 0,0 5 14 15,-4 0 17-15,2 1 8 0,-3 5 7 0,-3-2 10 16,3 2 1-16,-1 0-10 0,1 1-8 0,0 4-10 16,1-8-11-16,-1 8-5 0,0 0-2 0,0 0-8 15,0 0-3-15,-6 15-7 0,6-7 2 0,-1 1-8 16,1 0-8-16,0 3-20 0,1-2-26 0,1 2-42 16,1 0-52-16,2 0-51 0,-1-2-50 0,1 2-56 15,2-4-56-15,-1 2-54 0,4-3-1200 0,1 0 531 0,5 0 354 16</inkml:trace>
  <inkml:trace contextRef="#ctx0" brushRef="#br0" timeOffset="76021.14">19278 9458 326 0,'-4'-1'380'16,"4"-3"-9"-16,0 4-36 0,0-10-20 0,4 5-51 15,1 2-22-15,2-1-26 0,4-1-22 0,2 2-18 16,5-2-17-16,-1 2-24 0,4-2-27 0,-2-2-49 16,1 5-54-16,1-2-66 0,-4 4-62 15,-4-3-60-15,-1 3-86 0,1 0-614 0,-8 3 293 0,0-1 198 16</inkml:trace>
  <inkml:trace contextRef="#ctx0" brushRef="#br0" timeOffset="76162">19292 9568 263 0,'-9'8'277'0,"0"1"-18"0,2-4-6 0,4 0-10 15,-2 3-18-15,3-4-16 0,4 4-15 16,-1-4-14-16,8-1-17 0,0 3-11 0,5-3-14 16,4-2-16-16,4 0-7 0,5-1-39 0,-8 0-62 0,3-1-81 15,-5 0-91-15,1-5-728 0,0 3 294 0,-5 0 198 16</inkml:trace>
  <inkml:trace contextRef="#ctx0" brushRef="#br0" timeOffset="77162.94">14076 11134 2353 0,'-10'2'74'0,"1"1"-57"16,1-2-17-16,3 2-9 0,-2-2 1 0,4 3 8 0,3 1-1 16,0-5 3-16,5 10-2 0,1-4-1 0,2-1 1 15,5 1-3-15,-2 1 5 0,2-1-6 16,5-2 9-16,-5-1-4 0,2-2-2 0,-3 2 4 15,-1-1-1-15,-1 0 4 0,-2-1-3 0,0-1 0 0,-1 0 8 16,-2-3 5-16,-1-1 3 0,-1-1 0 0,-3 2 6 16,0-4 0-16,-5-1 0 0,-2-3 13 0,-5-1-1 15,-3-1-1-15,-8-3 5 0,-6 1 4 0,-3-1 1 16,-4 3 9-16,-13-3 17 0,-4 7 2 0,2-2 2 16,-4 10 11-16,0 1 10 0,-1 1 6 0,0 11 4 15,2 0-1-15,-1 2-5 0,4 4-2 0,5 2-9 16,13 0 0-16,2 1-19 0,4 1 0 0,0 4-6 15,6 1-8-15,4-1-5 0,4 1-8 0,3-1-11 16,5-8 6-16,5 8-4 0,5-2-4 0,5-5-5 0,8 1 6 16,3-2-7-16,4-4-8 0,7-2 3 15,4-7-5-15,-1 1 2 0,0-3 2 0,0-6-5 16,-3-1 4-16,-2 0-19 0,-2-3 15 0,-10 3 1 0,0-2-3 16,-2-3 7-16,-6 2-9 0,-4-3-2 0,-2-2 1 15,-4-4 1-15,-1-1 1 0,-7 0-1 0,-6-9-2 16,-4 4-6-16,-6 0 0 0,-6 0 0 0,0 2 2 15,-16-5-3-15,13 9-7 0,1-1 3 0,1 3-3 16,7 5 12-16,4 4-18 0,10-1-16 0,-2 1-42 16,5 2-46-16,3 1-19 0,4 2-10 15,0 0-35-15,0 0-37 0,32 5-44 0,0-1-83 0,19-3-758 16,2 4 368-16,2-4 244 0</inkml:trace>
  <inkml:trace contextRef="#ctx0" brushRef="#br0" timeOffset="77514.07">15015 10617 1942 0,'-1'-20'55'15,"0"5"17"-15,-3 3 52 0,1-2 19 0,0 1-4 16,0 2-13-16,-1 1-1 0,3-1 11 0,0 5-9 16,-1 2 4-16,0-3-3 0,2 3-8 0,-3 2-11 15,3 2-17-15,0-5-6 0,0 5-13 0,0 0 25 16,5 10-3-16,-1 0 23 0,3 1-16 0,-1 6 9 16,8 7-5-16,-1 0-4 0,-1 1-7 0,0 4-5 0,1-2-9 15,0-1-4-15,-2 3-9 0,4 3-10 16,-6-3-1-16,4 0-11 0,-4 2-2 0,5 0-2 15,-4 1-2-15,-2 0-9 0,0-2-30 0,-2 2-49 0,2-3-46 16,-6-4-66-16,5 4-53 0,-2-9-60 0,3-6-66 16,-5-2-1016-16,6-4 451 0,1-2 302 0</inkml:trace>
  <inkml:trace contextRef="#ctx0" brushRef="#br0" timeOffset="77979.94">15960 10575 50 0,'1'-11'272'16,"1"-2"-9"-16,-2 4-16 0,0-2 1 0,0-1-5 0,-1 3-2 15,1-1-9-15,-1 0-8 0,-2 1-6 16,1 2-2-16,-1 2 2 0,0 0-15 0,-3 1-18 15,-1 1-28-15,-2 1-12 0,-5 2-8 0,-3 4-18 16,-2 1-6-16,-2 2-8 0,-3 2-11 0,1 4-6 0,4-1-13 16,2 1-5-16,2-2-11 0,2 2-7 15,3-4 1-15,4 2-5 0,0-1-3 0,5-3-11 0,0 4-1 16,3 0 4-16,4 0-10 0,1-1 2 0,6 2-5 16,6 6 1-16,4-3 4 0,-4-6-13 0,8 4-2 15,1-1-1-15,2 0 5 0,-1 3-4 0,0-5-3 16,2 1-3-16,1 1 4 0,-1-1 1 0,-2-3-10 15,0 1 4-15,-3 0-12 0,-4-2 11 0,-2-2-5 16,-3 2 4-16,2-2-1 0,-5 2 4 0,-4-1-11 16,-1-2 3-16,-1-3 0 0,-2 4 3 0,-2 0 2 15,0 0 4-15,-3 1 7 0,-2 0 13 0,-3 2 10 16,-2-1-14-16,-2 4 0 0,-6-3 2 0,-4 5-10 16,-6 2 5-16,2-1-6 0,-6-2-7 0,0 1 4 0,-3-2-4 15,2 0-19-15,2 0-31 0,4-7-31 16,1 2-24-16,4-3-27 0,-1-2-28 0,5 1-28 0,0-2-30 15,4-3-38-15,0-1-31 0,1-3-943 0,1-3 407 16,3-5 272-16</inkml:trace>
  <inkml:trace contextRef="#ctx0" brushRef="#br0" timeOffset="78229.38">15865 10531 168 0,'-5'-12'326'0,"4"3"-1"0,-1 2-12 0,2 2-19 16,0 0-25-16,-1 1-34 0,1 0-23 0,0 4-9 15,0 0 3-15,0 0-2 0,0 0 11 0,14 9 2 16,-7 0 3-16,-2 2-4 0,1 6-10 0,3 0 0 16,0 7-1-16,-1 1-17 0,-1 0-10 0,2 1-17 15,-2 2-9-15,0-1-17 0,2 0-10 0,-1 3-11 16,0-1-12-16,-3-1-12 0,1 1-10 0,2 2-5 16,-5-2-2-16,1 1-13 0,0 1-11 0,1-4-23 0,-1 1-37 15,0-3-64-15,-2-4-58 0,2-1-46 16,1-3-50-16,-1 0-59 0,4-3-56 0,1-5-61 0,-3-1-991 15,7-4 466-15,1-4 310 0</inkml:trace>
  <inkml:trace contextRef="#ctx0" brushRef="#br0" timeOffset="78481.61">16657 10635 60 0,'2'-2'297'0,"-2"2"-21"16,3-4-23-16,-3 4-24 0,4-3-23 0,1 0-23 0,2 1-14 16,-1-1-15-16,3 2-17 0,-4-2-15 15,7 0-13-15,-1 1-12 0,1-1-7 0,-1 3-20 16,1-1-39-16,-2 1-42 0,3 1-38 0,-4 0-30 0,1 1-27 15,-3 1-32-15,2 2-39 0,-5-1-464 0,-1 1 213 16,-1 3 142-16</inkml:trace>
  <inkml:trace contextRef="#ctx0" brushRef="#br0" timeOffset="78596.3">16812 10672 478 0,'-5'10'107'0,"-3"1"31"0,-2 4 21 0,-2-5 16 15,-2 2 5-15,3 1 4 0,-2-1 8 0,4-3-8 16,0 0-10-16,0-1-16 0,3 0-7 0,2-3-17 16,0 3-10-16,3-3-19 0,2 0 0 0,2 1-4 15,3-2-20-15,2-2-6 0,8 1-11 0,4-2-16 16,0-1-56-16,2-1-74 0,6 0-93 0,1-6-777 15,2-1 318-15,-2 0 212 0</inkml:trace>
  <inkml:trace contextRef="#ctx0" brushRef="#br0" timeOffset="79445.92">17598 10511 228 0,'0'0'279'15,"-3"-4"-9"-15,3 4-21 0,3-5-23 0,-3 0-8 16,0 5-6-16,2-8-6 0,0 3-8 0,1-1-7 16,0 0-4-16,3-2-16 0,1 1-2 0,0-1-9 0,1 3-10 15,1-2-14-15,2-1-5 0,1 4-19 0,0-3-1 16,4 2-3-16,-3 2-7 0,7-2 5 15,2 0-26-15,-3 3-11 0,3 0-6 0,0 1-2 0,4 1-7 16,-6 1-2-16,0 3-3 0,-1-1-10 0,1 2-2 16,-4 0-3-16,0 3-8 0,-6-1-1 0,0 0 5 15,-5 4-9-15,0-1-5 0,-1 1-2 0,-2 0 2 16,-4 1 0-16,-2 5-6 0,-4-2-1 0,2-1-1 16,0 1-7-16,-4-1 7 0,3-2-5 0,-1-4 4 15,3 1 2-15,3-6-3 0,-1 5-5 0,-2-6 1 16,3 3 1-16,0 0 3 0,1-4-6 0,0 3 2 15,1-4-4-15,0 0-2 0,-2 4-1 0,2-4 1 16,3 7 22-16,2-4-18 0,-2 1 3 0,4-1 2 0,0 1-7 16,3 1-1-16,0-2 5 0,0 2-1 15,2-1 18-15,-1 1-26 0,-2 0 7 0,2 0-4 16,1 2 7-16,-1-1 3 0,-4 0-5 0,2 2-5 0,-1-3 13 16,0 1-12-16,-2 0 14 0,0 0 1 0,-2 0 8 15,0 5 16-15,-3-3 13 0,-1-1 9 0,-2 1 3 16,-2 2 4-16,-4 1 6 0,-1-1 2 0,-2 1-1 15,-3 2-6-15,-2-3-2 0,0-1-1 0,-10 3-5 16,8-3 0-16,-1-1-6 0,-3 0-1 0,4 1-6 16,-2-5-1-16,1 0-7 0,5 0-1 0,-4 1-6 15,5-5-2-15,4 3 0 0,3-2-2 0,-3 0-4 16,4 0 1-16,-2 1-5 0,7-2-15 0,-6 3-35 16,-2-3-43-16,8 0-90 0,0 0-83 0,0 0-69 15,0 0-54-15,17-16-1228 0,-7 11 533 0,7-6 354 16</inkml:trace>
  <inkml:trace contextRef="#ctx0" brushRef="#br0" timeOffset="79670.99">18304 10669 394 0,'2'-1'402'0,"-2"1"9"0,4-3-15 16,-4 3-10-16,0 0-17 0,0 0-22 0,0 0-23 0,6-3-20 15,-6 3-17-15,0 0-21 0,3-2-18 0,-3 2-25 16,0 0-23-16,4-3-24 0,-4 3-15 0,0 0-19 16,0 0-16-16,0 0-13 0,0 0-35 0,0 0-39 15,0 0-46-15,0 0-55 0,0 0-66 0,0 0-58 16,7 0-56-16,-7 0-29 0,6 0-55 0,1-2-1064 16,-1 0 462-16,3 0 310 0</inkml:trace>
  <inkml:trace contextRef="#ctx0" brushRef="#br0" timeOffset="80362.33">18666 10544 142 0,'-4'-4'353'0,"0"-2"9"0,2 3-8 0,-6-2-3 15,4 1-19-15,-1-2-5 0,1 0-12 16,0 1-8-16,2 2-8 0,-2-2-18 0,4 1-16 0,-4 1-30 15,3 1-23-15,1 2-19 0,0 0-25 0,-1-7-19 16,1 7-13-16,10 0-16 0,-5-1-12 0,5 1-10 16,4 1-10-16,-2 2-10 0,1 1-10 0,-1-2-9 15,1 3-6-15,4 5-8 0,-6-3-1 0,2 5-3 16,0-2-2-16,-4 4-8 0,0-2 0 0,-4-2-4 16,1 5-2-16,-4-3-2 0,-2 8-5 0,-2-2-2 15,-4 2 2-15,-2 3-4 0,-8 2 0 0,-1 1 3 16,0-3-8-16,-3 1-1 0,1-6 1 0,1 2-1 15,5-8-2-15,0-3 5 0,8-1-6 0,0-2-2 0,0 0 6 16,1-1-8-16,-1-3 1 0,1 1-8 0,3 0 3 16,-3 1-10-16,4-4 0 0,0 0 4 0,5 6-1 15,4-6 7-15,0-1-3 0,9-4-2 0,1 1 10 16,2 0-7-16,-1 0 0 0,7-3-1 0,1-2-2 16,0 4 5-16,0-6 2 0,0 2-7 0,-1 0 7 15,-1-3-1-15,0 2 0 0,-1-2 2 0,-1 0-3 16,0 2 3-16,1-2 0 0,-4 2 3 0,-4 3-3 15,2-3-1-15,-1 3 2 0,-8 0 2 0,2 1-1 16,-2 3 7-16,-4 0-3 0,-1-1-2 0,1 2 0 16,-3 1 2-16,1 0-4 0,-4 1-6 0,0 0-1 15,9 0 3-15,-9 0 8 0,7 8-3 0,-4-3 4 16,1 0 3-16,0 6 1 0,-1-3-4 0,-2 3 0 0,3 2 1 16,-2 2 2-16,1-3-5 0,2 4 1 0,-1-4 4 15,5 1 1-15,-3-1-2 0,4-3-2 16,7 2 1-16,-2-4 2 0,-1 2-1 0,7-6-1 15,-3-1 5-15,1-3 3 0,3 0-2 0,-3 0 10 0,-3-1 8 16,5-3 7-16,-3-2 4 0,0 0 12 0,-2-1 14 16,0-1 4-16,-4-2 14 0,-2 2 1 0,-2-3-3 15,-4 2-2-15,1-2 2 0,-5-7 1 0,0 3-17 16,-4 1 5-16,-2-2-13 0,-4 5-2 0,-6-3-7 16,1 6-6-16,-3-1-6 0,-2 5 0 0,-1-2 5 15,1 3-21-15,-1 0-2 0,3 2-28 0,1 0-43 16,5 2-70-16,-2 0-91 0,8 0-108 0,-1 0-121 15,2 2-134-15,5-2-1329 0,0 0 634 0,0 0 422 16</inkml:trace>
  <inkml:trace contextRef="#ctx0" brushRef="#br0" timeOffset="101995.66">3455 13155 160 0,'0'0'206'0,"0"-5"0"0,-3 2 4 0,3 3 1 16,0 0-5-16,0 0-7 0,0-4-6 0,0 4-13 16,0 0-9-16,0 0-15 0,-4-4-10 0,4 4-10 15,0 0-19-15,0 0-9 0,0 0-11 0,0 0-15 16,0 0-6-16,0 0-6 0,0 0-7 0,0 0-6 15,-7 11-2-15,0-2-4 0,1-2-3 0,-1 3-4 16,-3 0-4-16,0 3-1 0,2-4-9 0,1 3 5 16,-1-3-11-16,0 1-2 0,3 2-3 0,1-5-5 15,1-2 0-15,0 3-2 0,-1-2 1 0,3 0-2 16,0 1-15-16,1-2 6 0,2 0-1 0,2 2 1 16,0-2 2-16,1 2 0 0,1-2-4 0,2 0 9 0,2-2-11 15,1 3 4-15,1-1-4 0,2-2 3 16,2-1 3-16,0 1-4 0,5 1 0 0,-2-1 3 15,0 1-4-15,0-1 2 0,-1-1 0 0,0 2 0 16,-6-3 0-16,0 4 1 0,2-3-4 0,-5 1 1 16,0-1-1-16,0 3 1 0,-1-3-1 0,-2 1 2 0,-2-1-1 15,2 1-1-15,-3-1 5 0,2 1 0 0,-5 2 4 16,0-2 6-16,-1 3 3 0,-6-2 2 0,0 4-7 16,-2 1-2-16,-8-1 1 0,1 2 2 15,-3 0 1-15,2-1-5 0,-4-1 1 0,5 1-6 0,-3-1 5 16,1 1-5-16,1-3-15 0,1 0-37 0,-1-3-42 15,4 4-28-15,3-6-52 0,2-1-68 0,-2-4-763 16,5 0 334-16,1-5 222 0</inkml:trace>
  <inkml:trace contextRef="#ctx0" brushRef="#br0" timeOffset="102478.94">3532 13164 98 0,'0'0'249'0,"-3"-2"-16"0,3 2-20 0,0 0-20 16,-3-3-17-16,3 3-15 0,0 0-18 0,0 0-15 15,0 0-14-15,0 0-11 0,7-5-5 0,0 5-11 16,5 0-6-16,1 0-6 0,6 0-8 0,1-2-6 16,2 0-3-16,5 0-8 0,1 2-3 0,-5 0-3 15,-1 0-7-15,-3-1-2 0,-1 1-7 0,-1 0 0 16,-4 1-4-16,-2-1-3 0,-1 2-1 0,-3 2-2 15,0-3 2-15,-2 0-8 0,0 2 2 0,1-1-5 16,-2 1 6-16,0 2 6 0,0 0 2 0,-4 2 5 16,1-1 12-16,-1 5 5 0,-1-1-1 0,1 3-3 15,-4-1-5-15,4 4-1 0,-4 1-2 0,3 0-3 16,-3-2-4-16,4 3-4 0,-2-1 3 0,2 0-5 16,2-5-2-16,-1 5 0 0,3-5-2 0,0-2-2 15,0 2 7-15,1-3-9 0,0-1-1 0,4 1 1 16,-1-1-4-16,-3-5 3 0,4-1-3 0,0 2 2 15,-2-3 0-15,0-2 1 0,2 0-1 0,1-4 1 16,0 2 2-16,-2-7 0 0,2 3 2 0,-3-5 2 16,0-2-4-16,-3-3 4 0,1 2 1 0,-1-2-3 15,-3 0 1-15,-2 0 0 0,0-2 6 0,-3 2 5 0,0 3 1 16,-2 3-3-16,-1-4-4 0,-1 4-4 0,0 4 8 16,-1 1-14-16,0 0-3 0,0 3-2 15,3 1 0-15,-1 2-1 0,1 0-31 0,6 0-28 16,-7 6-29-16,6-2-39 0,2 1-44 0,3 4-45 15,2-1-57-15,5 1-684 0,4 1 318 0,3 0 210 0</inkml:trace>
  <inkml:trace contextRef="#ctx0" brushRef="#br0" timeOffset="102729.68">4694 13032 149 0,'0'-6'284'0,"0"3"-8"15,-2-3-12-15,2 6-20 0,-7-3-11 16,4 1-31-16,3 2-16 0,0 0-15 0,-13 5-12 0,6 4-17 16,0 1-1-16,0 5 0 0,-2 2-17 0,0 7-11 15,0 2-6-15,3 1-14 0,-2 1-5 16,1 2-8-16,-3 1-11 0,2-2-8 0,0 3-3 0,1-3-3 16,-1 0-6-16,0 0-6 0,3 1-4 0,-4-5-1 15,4 0 7-15,0-6-19 0,0-1-3 0,-3-1-9 16,-1 1-36-16,4-1-41 0,-4 0-44 0,1-2-56 15,3-3-74-15,-10-1-806 0,9-5 349 0,-2-1 230 16</inkml:trace>
  <inkml:trace contextRef="#ctx0" brushRef="#br0" timeOffset="102887.49">4231 13326 126 0,'-2'-7'330'0,"2"0"-26"0,0 1-23 0,0 2-27 15,0-1-23-15,2 2-29 0,0 1-17 0,3-1-23 16,1-1-13-16,3 2-28 0,7-1-42 0,3 3-45 16,9 0-57-16,3 0-67 0,-1 0-84 0,1 3-551 15,0 3 243-15,-2 2 160 0</inkml:trace>
  <inkml:trace contextRef="#ctx0" brushRef="#br0" timeOffset="103000.13">4684 13459 193 0,'4'3'344'16,"2"2"7"-16,-2-3 3 0,-1 1 3 0,-1-1-26 15,-2-2-30-15,4 2-28 0,-4-2-33 0,4 1-29 16,-4-1-51-16,0 0-74 0,6 2-102 0,-6-2-126 16,0 0-873-16,13-2 339 0,-8-2 224 0</inkml:trace>
  <inkml:trace contextRef="#ctx0" brushRef="#br0" timeOffset="103631.94">5577 13109 2371 0,'9'-16'116'0,"-1"6"3"16,-3-1 21-16,-4 4 5 0,3 2-7 0,0-1-22 16,-3 1-21-16,0 2-24 0,2 0-15 0,-2 1-8 0,-1 2-7 15,0 0 2-15,8 5-3 0,-4-1 11 0,-3 1 4 16,7 7 3-16,-2 3 0 0,-2-5-4 0,1 8-8 16,-1 0-1-16,6 4-8 0,-7-1 0 0,-1 2-1 15,-1-2-9-15,1 3 0 0,-2 3 3 0,-3 0-6 16,1-3-4-16,-1 2 3 0,-3-3-5 15,2-6 0-15,0 0-3 0,-1-7-3 0,4-2 4 0,-2 1-2 16,2-3 3-16,-3-4-2 0,3 2 1 0,1-4 0 16,-14-5-4-16,3-1-7 0,0-6 6 0,-2-4-4 15,-1-9 19-15,-2-1-4 0,1-1-4 0,-1-6-4 16,3-2 5-16,-2-11-3 0,3 2 12 0,3 10-11 16,7-3 11-16,1 4-17 0,2 1 3 0,5 1-1 15,0 2-6-15,6 3 3 0,1 1-7 0,2 4 4 16,-3 4-1-16,8 2-1 0,-1 1 12 0,3-1-13 15,-3 7 1-15,8-1-8 0,-5 2-17 0,-3 4-47 16,3 0-39-16,-2 3-48 0,-3 4-47 0,-3 0-46 16,1 4-54-16,-8 1-883 0,0 3 394 0,-6 3 264 15</inkml:trace>
  <inkml:trace contextRef="#ctx0" brushRef="#br0" timeOffset="103788.24">5526 13210 120 0,'0'0'231'0,"12"-10"-18"0,-6 6-17 0,2-1-15 0,2-3-17 16,6 4-16-16,1-3-14 0,1-3-16 15,1 3-7-15,-1 0-16 0,11 2-13 0,-7 2-62 0,6 0-47 16,-6-1-67-16,5 3-470 0,-8-1 188 0,0 2 124 16</inkml:trace>
  <inkml:trace contextRef="#ctx0" brushRef="#br0" timeOffset="104660.28">5975 13126 265 0,'0'0'329'0,"-3"-8"-18"0,3 8-11 0,0 0-24 0,0 0-26 16,-3-2-27-16,3 2-26 0,0 0-12 0,0 0-19 16,0 0-19-16,-3 14-16 0,0-6-9 0,3 1-13 15,0 3-4-15,0 3-16 0,3 2-4 0,-1-3-8 16,1 3-12-16,-1 0-2 0,2 2-5 0,0-2-9 15,2 0-6-15,0-3-3 0,1 1 0 0,0-5-6 16,2-2-4-16,3-1 1 0,-3-3-11 0,4 0-11 16,1-3 0-16,-1-2-4 0,6-3-4 0,0-3-6 0,4-7 4 15,-5 1-5-15,1-5 3 0,-1 0 3 16,-1-3-3-16,-6-4 0 0,2 1 5 0,-3 0-4 16,-6 0 2-16,0 5-1 0,-4-2 5 0,0 3 10 15,-4-2 5-15,-1 6 6 0,-3-1 24 0,-1 4-1 16,3 1 11-16,-3 2-1 0,0 2-6 0,0 1-10 0,-2 2 3 15,-1 3-12-15,-1 3 0 0,-2 4-6 16,1 3-3-16,-1 4-6 0,-2-2 10 0,2 9-11 0,3-4-5 16,3 0 4-16,3 0 10 0,1 0-21 0,2-3-8 15,6-3-8-15,2-1-1 0,5 1-2 0,2-5-7 16,4 0 1-16,2 1-1 0,4-4-1 0,-1-3 5 16,6-2 2-16,-5-1 0 0,5-3 6 0,-7 1-3 15,2-1 0-15,-4-5 10 0,5 0-7 0,-3 1 7 16,-5-1-4-16,-3 1 20 0,0 3 17 0,-3 2 16 15,-4 2 13-15,2-1-1 0,-3 1-4 0,0-1-6 16,0 1-11-16,1 3-3 0,-5 0 5 0,0 0-14 16,9 5 5-16,-4 0-10 0,-2 2 4 0,0 0-6 15,0 5-5-15,1-2 3 0,-3 4 0 0,3 1-2 16,-4 0 0-16,0 1-5 0,0-3-19 0,1-1-21 16,2 0-13-16,0-2-10 0,1 1-1 0,0-6 10 15,1 0-4-15,3 0 2 0,1-5 1 0,4 0 6 16,-3-5 0-16,3 0 3 0,1-7 6 0,-2 2-1 15,1-6 8-15,4-5 2 0,-2-1 2 0,0 2 0 16,-1-3 7-16,-2-1 11 0,-2 6 14 0,-1 1 13 16,-1 2 10-16,1-1 21 0,-4 5 8 0,0 2 13 15,-1 1-5-15,0 2-7 0,-3 2-11 0,3 0-12 0,-3 3 0 16,-1 1-2-16,9 0 4 0,-4 3-20 16,-1 3 4-16,3 3-5 0,-1 1 0 0,-2 5-4 15,2 1 1-15,-2 1-2 0,2 0-5 0,-3 5 0 0,1-4-25 16,1 2-30-16,-1-2-19 0,5-1-20 0,-2-1 0 15,2-4 0-15,3 0 0 0,-3-2 7 0,1-3 4 16,3 1 6-16,-3-4 8 0,2-1 5 0,0-3 5 16,1 0 8-16,1-3 1 0,-4-2 2 0,8-4 7 15,-5 1 6-15,4-4-1 0,-6 0 8 0,1-1 3 16,0-3 10-16,-1 2 21 0,0 1 8 0,-2-3 7 16,-1 1 12-16,-3 3 11 0,1-2 7 0,2 4 4 15,-4 0 1-15,-2 1 2 0,1 4-2 0,-1-2-3 16,0 3-9-16,-1 0-9 0,0 3 1 0,-1 1-11 15,3-6-8-15,-2 3-3 0,-1 3-4 0,0 0-5 16,0 0 0-16,0 0-2 0,0 0-16 0,0 0-50 16,-8 10-49-16,5-6-56 0,-4 4-57 0,-3 0-73 15,0 1-98-15,-6 1-908 0,-1 0 430 0,-5-1 286 16</inkml:trace>
  <inkml:trace contextRef="#ctx0" brushRef="#br0" timeOffset="105194.99">6327 13148 127 0,'-6'-5'378'0,"3"-1"-9"0,0-1-25 0,0 2-34 16,3-2-29-16,0 0-32 0,5 2-29 0,4-1-15 15,1-1-16-15,7 1-15 0,3 2-8 0,1 1-12 16,7-1-9-16,-2 3-8 0,3 4-12 0,-2 2-13 16,0 1-10-16,2 1-11 0,-2 3-10 0,-8 0-12 15,4 4-5-15,-4-4 0 0,-2 2-12 0,-2 1 0 16,-1 1-6-16,-5 0-6 0,0-2 0 0,-4 1-7 16,-1-1 1-16,-4 0-5 0,0 0 2 0,-1 2-6 15,-3-2-1-15,-4-2-5 0,-1-2 5 0,-4 1-1 16,3-4-6-16,-1 0 0 0,-3 1 4 0,-1-5 6 0,2 1-12 15,1-2 3-15,-1-4 3 0,2-2 5 16,2-1-8-16,1-2-6 0,2-1 3 0,2-2 16 0,4-5-21 16,5-1-3-16,5 0 0 0,6-7-7 0,7 1 3 15,3 3 10-15,2-4-10 0,3 5 1 0,1-1-1 16,0 3-1-16,4 2-2 0,-3 2-19 0,2 2-46 16,-1 0-73-16,-3 7-72 0,-3 2-89 0,0 0-108 15,-8 3-853-15,-3 1 420 0,-4 1 280 0</inkml:trace>
  <inkml:trace contextRef="#ctx0" brushRef="#br0" timeOffset="105946.48">6963 13194 166 0,'0'0'203'0,"6"-5"-22"0,-6 5-16 0,0 0-14 16,0 0-15-16,0 0-13 0,0 0-1 0,0 0 0 16,0 0 9-16,5-2 13 0,-5 2-4 0,0 0-4 15,0 0-1-15,0 0 0 0,8 0-2 0,-8 0 10 0,5-1 8 16,-5 1-5-16,5-7-11 0,1 4-12 0,-2-2 8 16,0-1-7-16,0 0-5 0,2-3-9 15,-1 2-3-15,0-4 3 0,2 1 13 0,-2-1 5 16,0 1-9-16,-1 0-8 0,0-1 2 0,0 3 5 0,-3 2 9 15,0 0 3-15,3 1 0 0,-3 1-19 0,0 2-15 16,-1 2-13-16,4-5-13 0,-4 5-5 0,0 0-7 16,0 0-7-16,1 14-3 0,1-5-3 0,-2 3-6 15,0 3 6-15,-2 2-20 0,1 2 3 0,1-1-2 16,-4 1 1-16,4 1-5 0,-1-2-4 0,1 2 2 16,-1-2-7-16,1-1-3 0,0-5-5 0,0-1-10 15,2 0-9-15,2-3-4 0,-1-1-2 0,-1-4-1 16,6 1 7-16,-3-4-3 0,3-1 6 0,2-2 0 15,-1-3 3-15,5-5 0 0,-4-1 3 0,4-5-1 16,-5 1 3-16,4-7-2 0,1 0-1 0,1 0 7 16,-3-2-1-16,-5 8-2 0,1-4 7 0,0 7 2 15,-1-3 8-15,0 1 7 0,-3 3-4 0,1 5 8 16,-1 1 3-16,-2 0-14 0,0 2 8 0,0 0-15 0,3 3 0 16,-5 2 1-16,0 0-8 0,12 7 4 15,-8-1 0-15,1 3 1 0,2 6 1 0,-3 0 0 16,1 2-1-16,-1 1 0 0,1 1-1 0,-1 1 0 15,0 1-7-15,2-3-21 0,-2-2-20 0,0 0-16 0,0-3-13 16,1-4-8-16,0-1-6 0,5 2 6 16,-1-5 3-16,-1-3 4 0,3 2 7 0,1-5 6 15,6-2 10-15,-7-2-2 0,1-3 10 0,3-1-2 0,-2-4 13 16,-1 1 1-16,-1-4 1 0,-1-2 14 0,1 2-5 16,-3 0 1-16,1-1 5 0,0 0 10 0,-3 1 8 15,1 2 16-15,-5 3 12 0,2 2 13 0,0 1-6 16,-1 3-9-16,-2 2-1 0,0-1 7 0,3 1-21 15,-4 3 9-15,5-2-10 0,-5 2-5 0,0 0 5 16,9 7 0-16,-5-2-3 0,0-1-3 0,0 4 3 16,2-3-4-16,-2 4-2 0,0-1 6 0,1 1-8 15,-3 1 3-15,4-3-6 0,-3 3-8 0,1-5-17 16,0 5-22-16,0-5-16 0,0 1-27 0,-1-1-23 16,1 0-28-16,0-2-34 0,0 3-41 0,2-3-60 15,2-1-64-15,0-1-865 0,3-1 401 0,1 0 268 16</inkml:trace>
  <inkml:trace contextRef="#ctx0" brushRef="#br0" timeOffset="106977.14">8061 13054 88 0,'-6'-11'293'0,"1"-1"-2"15,-3-3 2-15,3 5-13 0,-1-1-11 0,-3 3-14 16,0-1-13-16,-3 2-6 0,2-3-4 0,-3 7-17 15,-1-1-15-15,1 1-20 0,1 3-14 16,-6 4-15-16,0 2-15 0,0 1-14 0,-1 5-13 0,-4 5-14 16,0 1-4-16,1 4-12 0,3-1-4 0,2-1-10 15,2 2-14-15,6-6 12 0,3-2-16 0,3-1-3 16,3 3-3-16,1-6-10 0,3 0-8 0,1 0 8 16,3-3-24-16,2 0-3 0,-1-5 0 0,4 1 3 15,2-1-4-15,1-4 5 0,1-1-8 0,-1-3 5 16,2-2-4-16,-1-1-3 0,0 0 4 0,0 0-5 15,-2 0 11-15,-1-3-5 0,-1 1 3 0,-4 2-3 16,-3 0 16-16,2 0 11 0,-3 0 15 0,-1 4 17 16,0-2 12-16,-3 3 14 0,0-1-12 0,2 1-8 15,-3 1-7-15,0 3-10 0,5-5-8 0,-5 5 12 16,0 0-24-16,0 0-5 0,0 0 2 0,-14 17-6 16,6-8-22-16,3 2-32 0,-4 0-31 0,4-1-23 15,1 1-21-15,3 0-18 0,1-2-5 0,1 1-6 16,3-3-5-16,0-2 8 0,2 0 9 0,2-2 7 15,-2-2 14-15,6-2 10 0,-2 0 8 0,2-2 9 16,-2-4 8-16,3 0 12 0,-2-5 14 0,2-1 25 16,-3 1 33-16,-1-4 16 0,2 4 12 0,-2-4 13 0,1 4 14 15,-4 1 20-15,0 0 8 0,1 1 8 16,-2 3-11-16,1 1-3 0,1 0-13 0,0 2-7 0,3 2-14 16,-1 2 1-16,4 0-11 0,0 1-2 0,-2 3-6 15,2 3-4-15,4-1 2 0,-2 5-9 0,2 0 2 16,2 5-3-16,-4-4-3 0,1 0-8 0,-2 3 2 15,-4-2-2-15,0 2-6 0,-2-5 2 0,-3 2 1 16,-4-2-1-16,2 0-2 0,-2-3-1 0,0 0-1 16,-1-2 6-16,-1-2-1 0,0 0-6 0,1-3 3 15,0 0-1-15,0 0-2 0,-16-10 8 0,11 3-4 16,-1-4-1-16,2 0 4 0,-1-6 1 0,2 1-5 16,3-5 2-16,5 2-5 0,7-6-1 0,3 1-7 15,2 1 6-15,2 3 0 0,4 0-7 0,-1 4-7 16,1 2-26-16,-4 6-18 0,-1-1-19 0,5 2-28 15,-3 2-15-15,0 0-20 0,8 0-27 0,-7 3-18 16,7 1-17-16,-6-2-11 0,0 3-8 0,0 3-2 16,-1-3 7-16,-3 0 14 0,0 0 15 0,-5 1 18 15,2-2 19-15,-4 2 21 0,1-2 27 0,-3-2 20 0,0 1 24 16,0-1 26-16,-4-1 29 0,0 2 30 16,0-1 20-16,-1-1 28 0,0 0 19 0,-1 0 7 15,-3 1-1-15,0 3 10 0,-3-10 1 0,-2 8 1 0,1-3 1 16,-1 3 1-16,1 0-13 0,-5-1-7 0,4 3-8 15,5 0-3-15,-17 3-6 0,7 1-1 0,0 1-15 16,-3 5-10-16,-3 0 0 0,3 5-9 0,-1 1 1 16,0-1-8-16,-2 6-7 0,5 4-1 0,1-1-3 15,0 2-1-15,3-9 2 0,6 0-12 0,2-5-2 16,3 0-3-16,1-3 10 0,8-1-19 0,2 1-13 16,4-6 2-16,4-3-8 0,4-3-1 0,0-6-1 15,0-1 15-15,-3-6-8 0,-2-4-1 0,-4-4 4 16,1-1 5-16,-1-3-3 0,-4-4 8 0,-1 1 1 15,-3-5 33-15,0-8-2 0,-3 9 30 0,0 2 24 16,-4 0 21-16,-1 4 39 0,2 4 24 0,-4 6 31 16,0 9 16-16,1 0-3 0,-1-1-20 0,0 6-27 15,-1 2-16-15,1 3-16 0,0 0-11 0,-8 9-13 16,2 3-18-16,1 6 2 0,-2 1-14 0,4 1-2 0,-1 8 2 16,2 2-21-16,2 1 12 0,2 1-29 15,7 3 4-15,-1-5-69 0,2 4-69 0,1 0-97 16,4-1-120-16,3-4-119 0,1 3-145 0,1-8-1372 0,-2-3 645 15,-9-4 432-15</inkml:trace>
  <inkml:trace contextRef="#ctx0" brushRef="#br0" timeOffset="107595.07">6671 14117 146 0,'-4'-5'321'0,"-2"1"-15"16,2 1-26-16,4-2-27 0,-2-2-20 0,4 0-19 0,-4 1-12 15,4-5-14-15,2 1-12 0,2-2-2 0,2-1-7 16,-3-3 2-16,4 2-7 0,0-1-11 0,0 1-5 16,-3-3 9-16,6 0-7 0,-3-1-4 0,-3 2-12 15,2-2-7-15,1 2-10 0,-6 1-7 0,0 3 8 16,1-1 14-16,-2 3-3 0,0-1-9 0,-1 6-12 16,-1-1 0-16,1 1-11 0,-2-1-15 0,0 2-13 15,1 4-7-15,0 0-8 0,0 0-2 0,0 0-8 16,0 0-3-16,0 19-3 0,4-11-8 0,1 4-1 15,4 2 0-15,1 1-6 0,3-1 1 0,3-2-2 16,7 5-1-16,-1 0-4 0,1-2 1 0,-5-3-3 0,5 2-1 16,-8-4-4-16,-2 0-3 0,1-1 1 0,-4-3 21 15,0 1-3-15,-3-3-3 0,-2 1-2 16,-1-2-4-16,0 2 0 0,-3-1 3 0,-2-1 1 0,-3 2-5 16,-5-1 0-16,-10 4-5 0,-5 1 3 0,-10-1-19 15,2 1-54-15,-5-1-72 0,-11 4-86 16,-4 0-97-16,3-3-128 0,-5-1-1125 0,3 1 523 0,0-3 348 15</inkml:trace>
  <inkml:trace contextRef="#ctx0" brushRef="#br0" timeOffset="108350.52">3660 14862 284 0,'-1'-5'262'16,"1"5"-19"-16,0 0-25 0,-5-2-23 0,5 2-15 0,0 0-14 16,-10 4-11-16,2 4-9 0,-4-3-13 0,1 2-8 15,-2 4-12-15,-1 1-5 0,2 1-12 0,-2-2-8 16,1 3-8-16,1-2-8 0,2-2-8 16,4-1-6-16,-1 0-5 0,3-1-4 0,-1 1-6 15,4-2-1-15,1 2-3 0,3 0-2 0,-1-2-2 0,4 1-2 16,0-3-2-16,1 4 8 0,2-3-11 0,3-1 1 15,-1 2 2-15,6-1-6 0,-6-1 1 0,7 1-4 16,-1-2 1-16,-2 1 1 0,-2-3-1 16,1 4-1-16,-1-2-3 0,-3-2-1 0,1 2-2 0,0 0-3 15,-2 1 1-15,-3-1 2 0,2-1-3 0,-3 1-3 16,3-2 0-16,-4 4 2 0,0-3-2 0,-1 1-3 16,0 1 3-16,-2 0 11 0,0 1-11 0,-3 2-1 15,-4-3 0-15,-2 5 2 0,-1-2-8 16,-4 4-22-16,-5 0-39 0,4-1-43 0,-5-1-59 0,2 0-84 15,-1-2-787-15,0-4 345 0,5-4 228 0</inkml:trace>
  <inkml:trace contextRef="#ctx0" brushRef="#br0" timeOffset="108744.53">3720 14873 7 0,'11'-3'195'0,"0"1"-14"0,2-2-10 0,1 4-5 0,0 0-7 16,4 4-28-16,1-2 1 0,-2 1-7 0,2 4-7 15,-1 0-15-15,-4 0-6 0,4 6-10 0,-4-4-6 16,2 3-8-16,-1 1-6 0,-3 0-4 0,0 3-2 16,-2-1-5-16,0 1-9 0,-3 3 0 0,-2-2-5 15,0 3-5-15,-2-2-3 0,-1 2-3 0,1-6-4 16,0 1 0-16,2-5-5 0,-2 0-2 0,2-1 3 15,-4-3-5-15,3 0 4 0,-2-1 7 0,-1 0 18 16,4-4 8-16,-5-1 0 0,0 0-3 0,10-7 1 16,-5 0-3-16,-1-2-6 0,0-1-2 0,1-1 0 15,-1-5-2-15,-3 0-7 0,4-4-2 0,-5-6-1 16,-1 2 5-16,-3-1-16 0,3-1 1 0,-7 0-3 16,7 9-1-16,-5-3-1 0,-1 3-1 0,-2 1-2 15,4 5 0-15,1 1-1 0,-1 2-6 0,-4 1 2 16,2 5-4-16,2 2-2 0,-3 0-18 0,3 3-31 15,-1 3-30-15,4 2-41 0,1 2-38 0,4 2-52 16,3 3-669-16,4-1 292 0,8 6 196 0</inkml:trace>
  <inkml:trace contextRef="#ctx0" brushRef="#br0" timeOffset="108995.82">4780 14902 77 0,'4'-3'334'16,"-4"-4"-16"-16,1 5-12 0,-1 2-17 0,-5-7-22 16,5 7-35-16,0 0-17 0,0 0-21 0,0 0-8 15,-13 8-12-15,8 1-17 0,1-2-14 0,-1 4-11 16,-1 1-8-16,-2 3-2 0,3 2-14 0,-2 1-9 16,1 0-9-16,-2 7-6 0,2 1-13 0,0-1-1 15,-1 1-10-15,-3-1-3 0,4-2-9 0,-2 4-7 16,0-3-4-16,-1 1-4 0,2 1-10 0,-1-2-40 15,0-1-34-15,1 5-42 0,-1-11-59 0,0 0-62 16,2-1-77-16,-5-4-800 0,3-4 363 0,0-3 242 16</inkml:trace>
  <inkml:trace contextRef="#ctx0" brushRef="#br0" timeOffset="109164.37">4413 14976 2703 0,'-1'-13'145'0,"-2"2"-26"0,0 1 19 0,0 4-3 16,0-2 5-16,2 1-17 0,1 2-33 0,-1 1-20 16,1-1-6-16,2 2-16 0,-2 3-5 0,9-2-9 15,-9 2-31-15,14 2-38 0,-2 1-48 0,2-2-50 16,3 3-85-16,2 0-89 0,1-1-720 0,7 3 343 16,1-1 228-16</inkml:trace>
  <inkml:trace contextRef="#ctx0" brushRef="#br0" timeOffset="109291.03">5032 15061 256 0,'1'4'317'0,"0"-3"-16"16,-1-1-14-16,0 5-18 0,0-5-11 15,0 4-30-15,0-4-36 0,0 0-23 0,-1 7-68 16,1-7-106-16,0 4-126 0,0-4-617 0,0 0 250 16,0 0 166-16</inkml:trace>
  <inkml:trace contextRef="#ctx0" brushRef="#br0" timeOffset="110418.5">5595 15187 28 0,'-5'-5'294'0,"0"4"-26"16,1-1-23-16,0 0-23 0,4 2-24 0,-9-2-22 0,9 2-17 15,0 0-19-15,0 0-9 0,-10 4-15 16,8-1-11-16,0 2-13 0,1-2 0 0,0 1-12 15,1 1-11-15,1 3-9 0,-1-3-4 0,1 2-5 16,3-3-6-16,-3 1-6 0,1-1-2 0,0 0-4 16,2-3-4-16,-4-1 2 0,6 3-4 0,-6-3-1 15,9-4-3-15,-4-2-3 0,2-1 0 0,-2-4-4 16,0 0 1-16,-1 0 0 0,-2-9 13 0,1 2 9 16,-2 0 4-16,-1-3 23 0,0 3 14 0,-1 2 21 15,-2-1 9-15,2 2 1 0,-3 5 27 0,3 0 11 16,-4 3 3-16,5 0-16 0,-1 3-19 0,-2 0-24 15,2 2-5-15,1 2-10 0,0 0-2 0,0 0-8 16,-8 12-8-16,8-1-5 0,-5 3-8 0,5 0-6 16,-3 3 1-16,3 3-14 0,3-2 4 0,-3 2-5 0,4-2 1 15,-3 1-7-15,7-2-8 0,-3 1-15 0,5-3-4 16,-1-2-22-16,0-4 3 0,5 1-18 0,2-1-8 16,3-3-5-16,0-2 0 0,-3-2 8 15,5-4-3-15,-2 0 6 0,4-4 4 0,-6-1 4 0,-1-4 2 16,2 0 7-16,-1-3 5 0,-2 0-7 0,-6-1 5 15,8 0 9-15,-11-2 1 0,3 3 7 0,-5-2 5 16,2 3 22-16,-3 4 15 0,-2-2 10 16,0 2 5-16,-1 1 1 0,0 3 0 0,2 1-10 15,-2-1-9-15,0 5-11 0,0-4 8 0,0 4-16 0,0 0 9 16,0 0 3-16,2 14-13 0,-2-5 7 0,1 3 2 16,-1 0-17-16,0 0 1 0,2 5-29 0,-2-4-31 15,2-1-19-15,2 5-14 0,-1-5-15 0,2-1-6 16,2-1-3-16,1-2 1 0,1 0-1 0,1-3-2 15,0-1 10-15,2-4 7 0,2 0 13 0,-5-3 13 16,5-3 5-16,-5 1 8 0,1-6 5 0,-1-4 10 16,0 1 14-16,-1-2 13 0,-2-1 17 0,1 1 26 15,0-1 10-15,1 1 2 0,-3 2 11 0,3-3-6 16,2 3 5-16,-5 4-2 0,1 2-3 0,3 0 14 16,0 2-21-16,0 0-2 0,2 4-6 0,0 2 4 15,0 2-5-15,6 3-1 0,-5-1-3 0,4 9-1 16,-3-3-6-16,-4 3-1 0,5-1-5 0,-4 4 18 15,-2 0-13-15,-3 1-4 0,3 1 0 0,-6 2-4 16,1-2-3-16,-3 0 1 0,0 0 0 0,-4-1 2 16,0-5-7-16,4-1 11 0,-1-1-6 0,-3-2 3 15,3-3 4-15,1-1 12 0,0-1-15 0,0-3 0 16,0 0-4-16,0 0 3 0,0 0-5 0,-3-15 5 16,6 6 0-16,2-4-2 0,-1-3 3 0,2-1 4 15,2-1 2-15,2 4 8 0,0-8-8 0,0 5 10 16,3 2 2-16,-3 1 6 0,1-1-2 0,1 5-9 15,-3 2 2-15,-1 0 18 0,2 3-19 0,-1 0-4 16,0 1 0-16,2 4-5 0,-3 0-14 0,1 0 5 16,-1 2 2-16,2 1-4 0,-1 4-2 0,0-2-32 15,1 4-37-15,-2 0-46 0,-3 1-60 0,0 1-70 16,2 1-58-16,-6 0-897 0,2-1 399 0,-1 2 268 0</inkml:trace>
  <inkml:trace contextRef="#ctx0" brushRef="#br0" timeOffset="112478">6699 15026 198 0,'-9'-6'311'0,"0"0"-21"16,4 3-5-16,-3 0-26 0,1 3-23 0,-3 0-23 16,3 3-18-16,-1 1-16 0,1 3-15 0,-1 0-19 15,3 4-13-15,1 0 1 0,0 4-26 0,-1 1-9 0,3-1-11 16,4 3-7-16,-1 1-8 0,5-1-7 15,-1 0-7-15,3-1-6 0,-1 0-13 0,5-5-12 16,-1 0-9-16,3-2-7 0,0-1-8 0,-1-6-8 16,5 2 2-16,1-5 0 0,-1-1 0 0,1-3 4 0,2-4-2 15,-3 2-2-15,-1-6 1 0,-1 0 2 0,-1-2-3 16,3-5 6-16,-8 4-1 0,0-1 18 16,-2 2 19-16,2 0 4 0,-6 2 20 0,0-1 6 15,1 4 4-15,-1-2 21 0,-3 5 0 0,3-1-12 0,0 2-14 16,-3 2-6-16,3 1-10 0,1 1-8 0,-5 1-2 15,9 3 0-15,-5 2-3 0,6 2-4 0,-1 2-7 16,-1 2-2-16,3 3 1 0,-3-2-7 0,0 5 0 16,-1-3 1-16,3 1-15 0,-2 2 9 0,0-5 2 15,2 0-8-15,1 1-9 0,-3-4-2 0,1-1-3 16,1-1-6-16,-1-3 3 0,4-2 0 0,0-2-8 16,0-2 6-16,-2-2-2 0,1 0 8 0,-2-4 0 15,-1 0-2-15,1-4-3 0,-2-5 7 0,-2 2-5 16,-1-2 5-16,-2-4-2 0,-1-4 12 0,-2-1-3 15,-4 0-5-15,-2 1 3 0,1 6 2 0,-4 1 24 16,0-1 5-16,0 2 3 0,0 5 13 0,0 3 2 16,4 1-6-16,-4 4-13 0,3 2 0 15,-2 2-2-15,8 0-5 0,-18 9-2 0,8 3-5 0,-2 1-1 16,2 3-3-16,3 1 0 0,0 1-4 0,3 0-2 16,2 7-20-16,2-7-20 0,2-1-23 0,2-1-15 15,3-2 1-15,0 1-4 0,5-6 3 0,-1-4 4 16,7 1 7-16,-1-3 3 0,3-3 9 0,-1 0 2 15,1-4 3-15,0-2 9 0,-2-4 5 0,0 1 0 16,0-5 5-16,-3 2 3 0,0-2 7 0,-5-3-3 16,3-6 27-16,-3 4 14 0,-2 0 17 0,-3 2 21 15,-1-2 15-15,0 2 19 0,-3 2 9 0,2 3 6 16,-3 2 9-16,2 0 8 0,-4 4-11 0,4 0-19 16,1 2-14-16,-3 2-5 0,0 2-10 0,0 0-9 15,0 0-9-15,4 12-1 0,-3-1-8 0,3-1-1 16,-3 3-7-16,3-2 0 0,-1 9-7 0,-1-1 3 15,2 0-10-15,2 5 0 0,-2-7-4 0,0-1-2 16,4 0-10-16,-3-6-4 0,0-1 1 0,2 2-3 16,1-3 0-16,1-2 0 0,0-2 1 0,0-1-2 15,-1-2 0-15,-1-1 2 0,3-1-1 0,0-2 2 0,-5-1 0 16,4-1 0-16,-1-3 1 0,0 1-1 16,-7 0 4-16,6-1 0 0,-6 1 1 0,3 0 0 15,-4 0 1-15,0 0 1 0,1 2 6 0,-1 1 8 16,0 0-5-16,-1-1 2 0,2 1-5 0,-1 4-3 0,4-3-2 15,-4 3-6-15,1-4 0 0,-1 4-2 0,4-3 1 16,-4 3 0-16,0 0-4 0,0 0 1 16,0 0-1-16,1-4 1 0,-1 4 2 0,0 0-3 15,0 0 0-15,0 0 2 0,0 0 0 0,0 0-1 0,0 0 3 16,0 0-2-16,0 0 0 0,0 0 1 0,0 0 4 16,0 0-6-16,0 0 2 0,0 0 2 15,0 0-1-15,0 0 1 0,0 0 1 0,0 0 4 16,0 0 1-16,4-1 0 0,-4 1 0 0,-1-6-5 0,1 6 1 15,0-5 1-15,0-1-2 0,0 2 1 0,-4-1-4 16,4 0 1-16,0-2 7 0,-1 2 4 0,-2-2 10 16,3 2 2-16,-1 0 5 0,1-2 9 0,-4 2-2 15,4 5 3-15,-1-5-3 0,2 1-2 0,-1 4-5 16,0-5-5-16,0 5-5 0,0-6-5 0,0 6-5 16,0 0 0-16,0 0-1 0,0 0-1 0,0 0-2 15,13 3 0-15,-13-3 1 0,10 3 0 0,-2-2-2 16,1 2-4-16,0-1 3 0,-1 1-1 0,-1-1 1 15,2 1-3-15,-1 0 4 0,3-1-3 0,1 0 1 16,-2-1 2-16,4-1-1 0,-1-1 0 0,1-1-3 16,0 0 1-16,0-1-1 0,-3 0 0 0,1-2 2 15,-1 1 0-15,-3-1-4 0,1-2 7 0,-5 2-4 16,1 0 1-16,-1 0-1 0,-3 1 0 0,0-3-1 16,2-1 4-16,-3 6-4 0,0-2 0 0,0 0 5 15,0-1-2-15,0 5-3 0,0 0 1 0,-3-4-7 16,3 4-2-16,0 0 1 0,0 0-1 0,-6 10 4 0,2-3-2 15,3 2-2-15,-3 1 1 0,0 2 2 16,3 4-2-16,1 1 1 0,0-1 2 0,0 0 1 16,1 1 5-16,3-4-5 0,0 3-2 0,0-4-1 15,2 1 3-15,2-1 1 0,-3-3 0 0,4-1-1 16,6-2 2-16,1 2-1 0,1-5 3 0,2-2-3 16,1 0 0-16,0-3 0 0,-2-1 0 0,1-2 0 15,-1-2 1-15,-4-1-2 0,3-3 1 0,-7-1 0 16,2-3-1-16,-1 0 2 0,-3-1-3 0,-4-4 4 15,2 3-3-15,-3-3 2 0,-3 2 2 0,-3-2-3 0,-1 3 0 16,-1 2-2-16,0 3 1 0,0-1 0 0,0 4 2 16,-3 0-1-16,3 1 0 0,4 4 0 15,-3 0-2-15,0-2 0 0,0 3-4 0,4 1-7 16,-4-3 4-16,4 5-1 0,0 0 2 0,0 0 1 0,0 0-1 16,0 0 8-16,0 0-11 0,0 0 0 0,0 0-1 15,9 12 4-15,-2-8-6 0,-1 0 0 0,3-3 0 16,1 3 6-16,-1-2-1 0,0-1 5 0,-3-1-4 15,2 4 2-15,-3-4 1 0,2 2 2 0,-7-2-1 16,8 0 1-16,-5 2-7 0,-3-2 2 0,5 2 4 16,-5-2-3-16,7 5 1 0,-3-2 2 0,-1 1-1 15,4 1 6-15,-4 1-7 0,1 3 3 0,1-1 1 16,1 3-3-16,0-1 2 0,-1 2 0 0,3 4 0 16,-2-5 1-16,-2 4-2 0,5-1 5 0,1 1 0 15,-5-3 0-15,3-2 1 0,3 0 0 0,-2-1 1 16,4-1-5-16,1-1 5 0,3 0-2 0,-3-4 1 15,5-1-1-15,1-2-1 0,1-2-1 0,-4-1-8 16,9-5 1-16,-4 2-3 0,-5-5-3 0,-1 1 2 16,2-5-1-16,-5-1 1 0,5-6-1 0,-9 8 3 15,-1-5-1-15,-3 1 2 0,-4-1 1 0,3 0 0 16,-2 4 0-16,-5 0 3 0,0 2-2 0,0 4 4 16,-2 0-2-16,3 2 1 0,-4 1-1 0,4 0-1 15,-3 4-6-15,-1 2 6 0,6 0-1 0,-8 5-1 16,0 4 4-16,4 0-3 0,2 2 4 0,-2 5-5 15,0 3 2-15,0 7-2 0,4 0 7 0,0-1-2 16,0 0-1-16,4 0-6 0,1-7-26 0,3-1-23 16,0-1-3-16,-2 0-7 0,8-3-15 0,-2-1-8 15,3 0-19-15,1-2-23 0,5-2-14 0,0 0-22 16,7-3-4-16,2-2 2 0,-2-3 5 0,3 0 14 16,-9-3 15-16,4-1 12 0,-5-1 16 0,-4-3 8 15,-4 3 17-15,-1-2 30 0,-3 2 22 0,1-4 14 16,-6 2 13-16,1 0 28 0,-1 0 20 0,-3 2 9 15,2-2 37-15,-3 1 3 0,1 2-17 0,-1 1-10 16,0 3 13-16,1-6-18 0,-1 6-8 0,0 0-6 0,0 0 6 16,0 0-19-16,0 0-2 0,0 0-5 15,0 0-6-15,-5 16 4 0,5-9-3 0,-1 4-6 16,1-2 2-16,0 3-7 0,0-3-22 0,0-2-2 16,4 0-2-16,-3-1 0 0,3-1-6 0,1 0 2 0,-3-1 15 15,5-4-1-15,-2 0-3 0,4 0 3 0,-3-4 9 16,5-2-17-16,-5-4 14 0,2 1 2 0,1-5-1 15,-4-6-1-15,2-5-1 0,-4-3 2 16,2-1 0-16,-2-2 10 0,-2 1-3 0,3-1 24 0,-4 3 24 16,0 5 27-16,1 4 17 0,-1 4 34 0,1 3 24 15,-1 3 1-15,-1 2-13 0,1 1-22 0,0 2-12 16,0 4-11-16,0 0-11 0,0 0-8 16,0 0-6-16,-1 17-8 0,-2-6-7 0,3 7-5 0,-1-1-3 15,0 4-6-15,1 3-7 0,0 3-52 0,0-3-68 16,2-7-121-16,1 1-108 0,1 1-115 0,-1-7-1359 15,3-3 594-15,-1-7 398 0</inkml:trace>
  <inkml:trace contextRef="#ctx0" brushRef="#br0" timeOffset="113594.97">9991 12893 58 0,'0'0'279'0,"-8"0"-9"0,8 0-11 16,0 0-5-16,-9 0 0 0,9 0-8 0,0 0-2 16,-7-2-17-16,7 2-11 0,0 0-17 15,0 0-20-15,0 0-23 0,0 0-12 0,0 0-11 0,0 0-20 16,20-7-2-16,-7 6-13 0,9-1 1 0,7-1-6 16,4 1-7-16,3-3-7 0,3 1 2 15,13 1-4-15,3-2-6 0,2-2-1 0,-1 3-10 0,3 0-1 16,1-1-2-16,0-1-5 0,-1 0-1 0,1 1-18 15,1-2 5-15,-1 1-5 0,2 1 1 0,-5-3-1 16,1 1-3-16,-3 0-5 0,1 0-2 0,-4 0-8 16,-1 1 3-16,-14 2-1 0,-1 1-3 0,0-2-1 15,-3 3 0-15,-3 0-5 0,-2-1 8 0,-7 1-7 16,1 0 2-16,-4 2-1 0,0-1-1 0,0 0-5 16,-4 0-2-16,-1-1 7 0,1 2-5 0,-1 0-3 15,1 0 5-15,-3-1 3 0,2 1-17 0,0-1 13 16,0 1-2-16,-1 0-5 0,0 0 4 0,-2-1 1 0,1 1 2 15,1 0-2-15,-7 0-8 0,4 0 6 16,-9 0 1-16,9 0 0 0,-4-1-8 0,-5 1-4 16,8 1 6-16,-8-1 1 0,6 1-3 0,-6-1 7 0,0 0-11 15,5 0 6-15,-5 0 18 0,0 0-17 0,0 0 3 16,8 0-1-16,-8 0 6 0,0 0-1 0,0 0 1 16,0 0-5-16,0 0 8 0,0 0 1 0,0 0 6 15,0 0-6-15,0 0 6 0,0 0-6 0,0 0-7 16,0-6 3-16,0 6-3 0,-8-6 0 0,3 1-1 15,-1 1-4-15,-2-3 2 0,-1 1 3 0,-5 1 0 16,0-5-4-16,0 2-1 0,-1-1 0 0,-2 1 7 16,2-3 6-16,-2 3-8 0,3-4 1 0,-1 5 6 15,4-3 2-15,4 5 17 0,-2-2 18 0,0 2 14 0,5 1 4 16,-1 2-3-16,1-2-3 0,0 2-11 0,3 0-8 16,1 2-6-16,0 0-4 0,0 0 1 15,0 0-7-15,0 0 0 0,26 7-3 0,-10-2-1 0,2 3-3 16,1 1 0-16,2 0 0 0,3 3-3 0,-7 0-2 15,9 1-2-15,1 1 0 0,0 1 2 0,-1 2-8 16,-5-2 0-16,1 1 5 0,0 2-2 0,-3 0-1 16,0 2 1-16,-9-3-3 0,3-3 7 0,-3 2-3 15,-4 2 2-15,1 0 0 0,-3 1 7 0,-4 0 6 16,-3 0-2-16,-3 1 0 0,-2 4 4 0,-2 0-3 16,-8-2-1-16,4-1-4 0,-5-1-3 0,1-2 3 15,3-5-3-15,1-1-7 0,0-2-47 0,3 0-55 16,0-3-73-16,5 0-89 0,-2 0-96 0,4-5-1298 15,-1 1 552-15,-1-3 366 0</inkml:trace>
  <inkml:trace contextRef="#ctx0" brushRef="#br0" timeOffset="114494.07">13569 12489 54 0,'10'-7'188'0,"1"1"9"0,-2 2 9 0,-3 0 5 15,0-1 11-15,-1 2 6 0,0 1 0 0,-1-1 6 16,0 3-15-16,-4 0-1 0,5-5-14 0,-5 5-15 15,0-4-15-15,0 4-15 0,0 0-12 0,0 0-21 0,0 0 1 16,0 0-6-16,-13 14-7 0,3-4-5 0,1-4-12 16,-4 9-5-16,1-2-7 0,1-1-6 15,1 2-16-15,2-4-7 0,3 2-3 0,-1 0-7 0,3-1 2 16,2 0-3-16,1 1-9 0,1-2-5 0,3 4 7 16,1-3-6-16,3-1-2 0,3 5 10 0,2-2-15 15,-1-4-1-15,3 3-8 0,0-4 2 0,2 1 11 16,2-1-13-16,-1 1-8 0,2-3-1 0,1 1 5 15,-2 0 0-15,2-3-6 0,-1 1-3 0,-1-2 2 16,0 1 4-16,-1 1-9 0,-5-2 2 0,-4-1 2 16,1 1-10-16,-1-2 11 0,-1 2-6 0,-4-2-1 15,-2 1-3-15,-2-2 5 0,9 5 5 0,-8-3 0 16,-1-2-3-16,-6 7 6 0,0-2-3 0,-6 2-1 0,-2-2-3 16,-3 4 5-16,-2-1-1 0,-6 0-1 15,0 1-4-15,-4 1 0 0,0-2 0 0,-1 3 0 16,1-5 4-16,-1 1-15 0,10-2-36 0,3-3-29 15,1 0-26-15,4-1-43 0,3-1-71 0,4-3-63 0,5 0-82 16,4-6-822-16,4-1 395 0,3-5 262 0</inkml:trace>
  <inkml:trace contextRef="#ctx0" brushRef="#br0" timeOffset="115261.96">13818 12522 146 0,'0'-6'311'0,"0"1"0"0,0 0-3 15,0 3-16-15,1-3-19 0,-1 5-28 0,2-6-20 16,-2 6-34-16,3-2-15 0,6 0-11 0,-1 0-18 16,2-1-11-16,12 1-8 0,-2 0-11 0,10 2-14 15,-2-1-8-15,1 1-10 0,-1 1-9 0,-1 3-12 16,1-1-2-16,2-1-9 0,-2 0-3 0,-8-1-4 16,3 1-4-16,-5 2-5 0,1-1-8 0,-2 2-2 15,-6-1-1-15,2 1-3 0,1 2 3 0,-5-1-4 16,-1 1 5-16,-3 3 2 0,1-2 8 0,-2 3 11 15,-4 0-1-15,0 1-3 0,0 0 5 0,-4 4 0 16,-2-1-4-16,1 1-6 0,-2-1 11 0,1 4-2 16,0-4-6-16,-2 1 2 0,2-1-9 0,3 0 1 0,-3-1-4 15,4-1-3-15,1-2-3 0,0-1-1 16,2 1-2-16,2-2-3 0,3 0-1 0,-1-2 3 0,4-2-6 16,1-1-3-16,3 0 3 0,6-2-4 0,-1-3 1 15,0 0-1-15,2-3-2 0,-3-2 0 16,-2 0 2-16,-3-1 0 0,-2 0-2 0,0-3 2 0,-1-1-4 15,-1-4-7-15,-2-2 3 0,-2 3-2 0,-4-1-1 16,-4-4 2-16,-2 1-1 0,0 0 5 0,-2 1-4 16,-6 0-2-16,2 1 5 0,1 0-1 0,0 2 2 15,0 2 16-15,3 4 22 0,1 2 5 0,3 1-2 16,2-1-5-16,-1 2-9 0,-1 1-6 0,4 1-5 16,0 2 3-16,5-5-6 0,2 3-3 0,7 1 7 15,6 0-6-15,1 1-5 0,2 0 0 0,7 1-1 16,-2-1-2-16,-1 3-3 0,1-1 4 0,-7 0-3 15,0-2-4-15,1 3 8 0,0-2-8 0,-4 1 2 0,0 1-2 16,-4-2-1-16,0 0-3 0,-7 3-2 0,2-3-2 16,-1 1 2-16,-2 0 1 0,0-1-2 0,-4 3 0 15,3-2 1-15,-1 3-1 0,-3 2 5 0,2 1 0 16,-3 1 6-16,-3 1-3 0,2 2 0 0,1 5 0 16,0 0 1-16,-4 0-1 0,3 0-1 0,-2 2-4 15,2 0 6-15,1-1-1 0,0-2 0 0,0-1-2 16,4-1 2-16,0-1-2 0,1-4 0 0,4 1 2 15,0-1-1-15,6 1 2 0,2-4 3 0,-1-1-1 16,1-1-1-16,1-2 1 0,-1-4-6 0,0-2 6 16,-4 1 4-16,1-2-5 0,0-5 5 0,-5 2-3 15,5-5-1-15,-2 0 4 0,-2-1-2 0,-5-3 5 16,0-3-4-16,-2 2-5 0,-3-7-1 0,-4 0 3 16,-4-1 3-16,-2 1-6 0,-3 3-2 0,-2 2 1 15,0 5-3-15,-6 0 0 0,-2 0-3 0,0 4 2 16,-4 3 0-16,-1 1-2 0,3 4-2 0,-2 2-13 15,4 1-38-15,2 4-50 0,3-3-41 0,3 6-48 0,2 0-43 16,0 3-45-16,6 0-55 0,-2 4-100 0,6-1-910 16,2 0 449-16,2-1 300 0</inkml:trace>
  <inkml:trace contextRef="#ctx0" brushRef="#br0" timeOffset="115567.03">15235 12647 136 0,'-1'-3'325'0,"-2"1"-2"16,3 2-17-16,-1-3-22 0,1 3-28 0,0 0-21 16,0 0-27-16,0 0-15 0,0 0 6 0,0 0 5 15,0 0 15-15,11 7-7 0,0 1-11 0,-1-3-16 16,4 4-4-16,3 1-10 0,1-2-11 0,5 6-9 15,2-2-18-15,2-2-1 0,0 1-13 0,-2 2-12 16,1-4-10-16,-1 3-10 0,0-2-7 0,-4 0-11 0,-3-3-4 16,4 3-7-16,-6-3-7 0,1 3-5 15,1-5-17-15,-5 2-51 0,0-2-59 0,-4 0-56 16,0-1-43-16,-3-3-30 0,0 3-15 0,1-4-36 0,-2 0-37 16,1-4-30-16,-1 0-832 0,4-3 386 0,-2-3 258 15</inkml:trace>
  <inkml:trace contextRef="#ctx0" brushRef="#br0" timeOffset="115715.76">15728 12658 147 0,'-5'-9'263'0,"1"3"-6"0,-1 4 5 0,-2-2-5 16,-1 4 10-16,-2 2 3 0,-3 2 4 0,-2 7 13 15,-3-2 5-15,-8 8 4 0,4 0-10 0,-2 1-9 16,1-1-7-16,0 2-6 0,1 2-26 0,-1-2-20 16,2 1-23-16,1 3-18 0,0 2-17 0,2-5-18 15,4 2-13-15,-1 2-36 0,3-7-67 0,3 2-86 16,4-3-100-16,-2 0-91 0,4-5-100 0,-1-1-1158 15,4-5 503-15,4-2 336 0</inkml:trace>
  <inkml:trace contextRef="#ctx0" brushRef="#br0" timeOffset="116511.8">16154 12318 92 0,'-3'-3'270'0,"3"3"-11"0,0 0-10 0,0 0 0 15,0 0-14-15,0 0-7 0,0 0-5 0,0 0-10 16,-1-5-7-16,1 5-12 0,0 0-16 0,8-5-11 16,-2 5-8-16,6-2-10 0,-1-2-7 0,2 1 0 15,6 0-12-15,1 1-9 0,2 2-8 0,0 0-6 16,5 0-14-16,1 5-8 0,1 2-12 0,-6-5-4 15,-2 3-11-15,-3 3-2 0,2-1-1 0,-6 3-11 0,0-3-8 16,-5-1 3-16,-4 5-11 0,-1 1-2 0,-4-1-2 16,0 1-9-16,-5 2-1 0,-3 2-1 0,-5-2 15 15,-1 2-18-15,0-4-2 0,-1 2-8 16,-2-2 0-16,5-5 3 0,3 0 0 0,1 0 0 0,2-4-3 16,-1 2 7-16,3-1-14 0,1-2 6 0,0 1-4 15,3-3 5-15,-4 3-6 0,4-3 5 0,0 0 1 16,8 5 2-16,-3-3-1 0,3 1 1 0,2-1-4 15,1 0 4-15,0 1-1 0,1 0 7 0,1 1 5 16,1 0-10-16,-1-1 2 0,-2 0-5 0,2 2 12 16,0 1 2-16,0-2 2 0,-3 1 12 0,0-1-4 15,0 3 10-15,-2 0-8 0,-1-4-3 0,-2 1 6 16,0 1 9-16,-3 0 23 0,1 0 5 0,-3 2 10 0,0-2 7 16,-3 0 1-16,1 2-5 0,-7 0 4 15,0 0-3-15,-3 0-7 0,-4 1-5 0,-6 1-3 16,4-1-6-16,-4-2-8 0,-4 3-4 0,-2-2-4 0,7 0-8 15,2-2-2-15,-2 1-5 0,5-2-20 0,3 1-45 16,1-2-67-16,5-1-62 0,-2 0-62 0,8-1-71 16,1-1-71-16,0 0-1229 0,15-10 533 0,3 0 356 15</inkml:trace>
  <inkml:trace contextRef="#ctx0" brushRef="#br0" timeOffset="116697.52">16831 12537 258 0,'4'-2'348'0,"0"-3"7"0,-2 3 6 0,2-1 0 16,-1 0-14-16,1 2-18 0,-4 1-24 0,3-3-28 16,-3 3-23-16,3-3-29 0,-3 3-14 0,0 0-22 15,6-2-24-15,-6 2-14 0,0 0-26 0,4-2-6 16,-4 2-22-16,0 0-39 0,0 0-40 0,0 0-52 16,0 0-59-16,0 10-49 0,0-5-68 0,-4-1-61 15,-1-1-998-15,1 1 423 0,-1 1 282 0</inkml:trace>
  <inkml:trace contextRef="#ctx0" brushRef="#br0" timeOffset="119311.24">15828 12441 83 0,'0'-8'250'15,"-4"1"5"-15,4 2 12 0,-1-1 15 0,-2 2-1 16,2-2-4-16,1 3-4 0,0 3-14 0,0-5-18 0,0 5-28 16,0-5-19-16,0 5-26 0,0 0-17 0,0 0-2 15,0 0-7-15,0 0-7 0,1 18-5 16,3-8 2-16,-4 6-4 0,4 1-12 0,0 1-4 15,-2 0 6-15,1 1-11 0,-2 1-11 0,3 4-7 0,0-5-10 16,-3 1-5-16,3-2-5 0,0 0-11 0,-3 2-3 16,-1 1-5-16,1-3-3 0,-1 0-4 15,0 0-29-15,-1 1-49 0,1-5-47 0,0 3-51 0,-1-2-49 16,-3-2-52-16,4 2-56 0,0-3-57 0,0-2-931 16,0-2 426-16,4-3 284 0</inkml:trace>
  <inkml:trace contextRef="#ctx0" brushRef="#br0" timeOffset="119527.67">16026 12775 202 0,'0'-3'306'0,"0"3"-4"0,5-4-3 0,-5 4-22 16,3-1-13-16,-3 1-11 0,0 0 9 0,0 0-12 16,-16 12 9-16,10-4-14 0,-3-1-16 0,0 5-10 15,0 0-12-15,-4 2-21 0,2 1-11 0,-2-1-16 16,-2 6-16-16,-2-1-18 0,6-3-5 0,-1 1-8 15,-3 4-24-15,-3 1-5 0,9-5-14 0,-4 6-18 0,3-5-41 16,2 1-60-16,3-1-38 0,1-2-46 0,3 2-51 16,-3-2-49-16,0 0-41 0,4-6-49 15,-1 2-879-15,2-6 401 0,3 3 268 0</inkml:trace>
  <inkml:trace contextRef="#ctx0" brushRef="#br0" timeOffset="119875.91">16112 13123 68 0,'2'-2'287'16,"1"-3"-16"-16,1 0-19 0,-1 4-18 0,0-1-22 16,1-1-25-16,1-1-18 0,-5 4-11 0,8 0-13 15,-3-1-10-15,-5 1-2 0,11 4-5 0,-3-2-7 16,-2 1-14-16,1-1-7 0,-1 3-13 0,-2 1 0 15,-1 2-4-15,1 0 1 0,-2 2 12 0,-4 1 4 16,1 2 0-16,-6 1-4 0,0 0 1 0,-2 3-3 16,-6-1-1-16,1-2-2 0,-5 5-1 0,3-5 0 15,0-1-3-15,4-1-2 0,1-5-9 0,2 3-9 16,1-4-1-16,3-2-2 0,1 0-8 0,-1 0-20 16,1-1 10-16,3-2 10 0,1-1-21 0,-1 5 12 0,1-5-13 15,6 4 8-15,3-4-9 0,3 0 9 16,8-2-13-16,1 0-11 0,0-1 3 0,10-2-10 15,0-2-32-15,1 1-54 0,-2-3-55 0,1-1-51 0,-3 1-59 16,3-2-84-16,-5 0-1001 0,3-3 441 0,-10 4 294 16</inkml:trace>
  <inkml:trace contextRef="#ctx0" brushRef="#br0" timeOffset="120510.26">16450 12633 27 0,'0'-4'356'0,"-1"0"-10"0,1 4-20 0,-4-3-21 16,4 3-31-16,0 0-25 0,0 0-11 0,-19 7-17 0,9 1-7 15,-2-3-14-15,0 7-11 0,2-3-14 0,-1 3-12 16,0-1-15-16,3 0-12 0,0 1-15 0,2-2-13 16,1 2-8-16,1-2-11 0,0 0-6 0,1 1-9 15,2-1-4-15,1-3-6 0,1 1-8 0,1-2-2 16,0 1-4-16,2-2-1 0,3-1-3 0,-1-2-7 15,5-2-4-15,1-1 1 0,1-4-6 0,2-3-5 16,2 0 11-16,-2-6-16 0,0-1 0 0,2-4 1 16,-2-3-8-16,-2-3 3 0,0 2-4 0,-4-6-1 15,-2 2 1-15,-1 0 3 0,-2 3-3 0,-3 4 4 0,-2 3 11 16,-1 4 24-16,1 0 20 0,-3 4 4 16,0 1-2-16,-1 0-14 0,-4 7-5 0,-1-2-4 15,-3 6-4-15,-6 6-4 0,2-1-13 0,-7 8 1 0,-1 2-1 16,4 0-7-16,4 2 4 0,1-1-2 15,6-2-6-15,1 0-1 0,1 0 5 0,4-2-9 16,4-3-1-16,0 0 1 0,3-2 2 0,2 0-1 0,2-3-4 16,1 0 0-16,2-3 1 0,2-1-1 0,1-2 0 15,1-2 1-15,-1-2-2 0,-1-3 1 0,4-4-1 16,-1-2 2-16,-4 0-5 0,1-5 3 16,-1-7 1-16,-3-1-4 0,-3 0 1 0,2-2-2 0,-7 0-2 15,-3-1 0-15,2 0 0 0,-6-1 0 0,1 5-4 16,0 5 1-16,-2 3 2 0,0 2-2 0,-1 0-3 15,3 6-10-15,2 1-38 0,-1 2-67 0,-1 0-42 16,0 5-41-16,6 0-38 0,-15 10-58 0,8-2-69 16,-3 1-1115-16,4 3 493 0,1 5 330 0</inkml:trace>
  <inkml:trace contextRef="#ctx0" brushRef="#br0" timeOffset="120821.11">16725 12438 53 0,'0'0'324'0,"-1"-5"-18"16,1 5-26-16,4-3-20 0,1-1-17 0,0 4-9 15,8 0-5-15,-1 0-4 0,6 4-10 0,-1 0-7 16,3 3-20-16,1-2-4 0,4 4-12 0,1 2-13 16,-2 0-12-16,-1 4-13 0,0-2-17 0,-6 0-7 15,6 2-15-15,-7-1-4 0,5 3-12 0,-6-3-9 16,1-1-9-16,0 1-2 0,-2 2-48 0,-1-4-44 16,-3 4-50-16,-1-4-56 0,0 0-56 0,-8-3-45 15,6-1-47-15,-6-3-806 0,0-2 365 0,-1-1 242 16</inkml:trace>
  <inkml:trace contextRef="#ctx0" brushRef="#br0" timeOffset="120986.81">17203 12511 83 0,'-3'-6'307'0,"1"2"-13"0,-4 1-10 0,0 1-8 16,-1 2-11-16,-5 5-11 0,-2-2-3 0,-1 6 2 16,-6 0-20-16,2 2 0 0,-5 3-11 0,-1 3-13 15,-1-1-15-15,-1 0-18 0,3 3-18 0,-2 0-16 16,4 2-18-16,-2 2-12 0,6-1-15 0,1 0-60 15,2 2-69-15,0 0-84 0,1-1-100 0,1 2-127 16,4-8-824-16,4-2 389 0,0-6 260 0</inkml:trace>
  <inkml:trace contextRef="#ctx0" brushRef="#br0" timeOffset="121843.44">17216 12213 195 0,'2'-4'258'0,"-2"4"-10"0,0 0-6 15,0 0-11-15,0 0-9 0,0 0-6 0,0 0-3 16,0 0-8-16,0 0-10 0,0 0-11 0,0 0-12 16,0 0-15-16,10-1-8 0,-2-1-19 0,2 0-3 0,4-1-11 15,3 0-4-15,2 1-9 0,4-2-5 16,-2 4 5-16,7-1-17 0,-7 2-9 0,1-1-5 16,-1 5-11-16,0-1-4 0,0 0-8 0,-5 1-3 0,2 3-8 15,-7-1-1-15,0 3-7 0,-1-1-3 16,-1 0 4-16,-5 3-12 0,1-1 2 0,-5 1-3 15,0 5 2-15,-4-1-4 0,2-5-4 0,-6 5 5 0,0-5 6 16,-2 1-10-16,3-1-5 0,0-3 2 0,1-1-3 16,3-2 2-16,-2 0 1 0,0-1-4 0,2 0 3 15,2 0-5-15,-1-2 6 0,2-2 2 0,-2 5-4 16,2-5 1-16,-2 4-7 0,2-4 1 0,0 0-3 16,0 0 6-16,6 3-1 0,-6-3 10 0,9 3-7 15,-3-2 1-15,2 1-1 0,-1 0 5 0,4 0-1 16,2 4 4-16,-3-2-1 0,0-2 5 0,2 3-1 15,-2 1 1-15,0 0-3 0,0-1-1 0,-1 5 4 16,0-5 3-16,0-1-2 0,-2 4-2 0,-2-2 6 16,0-1 4-16,0 1 1 0,-3 0 6 0,1 0 0 15,-3 1 11-15,-1 3 3 0,-2 1 0 0,-4-3-4 16,-1 1-3-16,-5 1-5 0,3-2 1 0,-4 4-13 0,-4 2 4 16,1-5 3-16,-2 2-11 0,0 1-4 0,5-5-33 15,-4 4-54-15,5-5-60 0,2-1-64 16,-1 1-65-16,6-2-63 0,2-3-112 0,4-1-906 0,0 0 447 15,8-12 296-15</inkml:trace>
  <inkml:trace contextRef="#ctx0" brushRef="#br0" timeOffset="122005.2">17820 12525 222 0,'7'-4'345'0,"-2"-1"-3"16,0 2 0-16,-2-2-2 0,0 1-10 0,0 1-2 15,-1 0-11-15,1-2-36 0,-3 5-20 0,2-2-27 16,-2 2-23-16,2-4-17 0,-2 4-27 0,4-2-19 15,-4 2-18-15,0 0-23 0,0 0-55 0,0 0-48 16,0 0-43-16,0 0-62 0,0 0-52 0,10 7-51 16,-9-3-63-16,0 1-930 0,0-2 399 0,2 1 266 15</inkml:trace>
  <inkml:trace contextRef="#ctx0" brushRef="#br0" timeOffset="122577.99">18122 12308 73 0,'2'-5'367'0,"-2"-5"-18"0,0 4-38 16,4-1-19-16,1 0-27 0,1 1-31 0,2 1-18 16,3 0-15-16,-2 1-14 0,3-1-9 0,1 4-10 15,1-1-13-15,-1 0-23 0,2 2 2 0,2 0-12 16,-2 2-22-16,-2 1 6 0,1 2-14 0,-3 1-15 15,4 2-1-15,-4 0-17 0,-1 3 0 0,-1-1 6 16,-4 2-13-16,0 1 8 0,-1-2-19 0,-4 5 2 0,0 2-2 16,-5 1 6-16,-8 7-7 0,3-3-16 15,-2 1 4-15,-4 0-10 0,1-2 10 0,2-7-2 16,0 1-3-16,2-3-5 0,3-2 2 0,0-3-14 0,2 1 5 16,-2-4-3-16,3 1 3 0,1-2 1 0,2 1 5 15,-2-2-6-15,1 1 6 0,-1-2-5 0,4-2 13 16,-1 3-2-16,-4-1 10 0,5-2 9 0,0 0-5 15,0 0-2-15,0 0-4 0,0 0-1 0,17-7-8 16,-11 0-3-16,7 2 2 0,-3 1 0 0,3-1-11 16,3-2 12-16,-4 2-11 0,2 0-1 0,-2 1-4 15,1-2 6-15,4 1-3 0,-2 0-6 0,2 0 5 16,-3 1-5-16,3 0 2 0,-3 0 0 0,1-1 2 16,-1 3-2-16,-1-1 0 0,5-1 1 0,-5 3 1 15,2-1 12-15,-2 1-18 0,-2 0 5 0,3 0-4 16,-1-1 6-16,6 1 0 0,-2 2-3 0,-2 1 2 15,-3-4-1-15,-1 4 9 0,-3-2-13 0,-3 1 1 0,4 0 9 16,-3-1-9-16,-2 1-6 0,-4-1 13 0,9 2-11 16,-5-1-3-16,-4-1 9 0,5 1-7 15,-5-1 8-15,5 1 16 0,-5-1-8 0,0 0 3 0,7 0 2 16,-7 0 5-16,0 0 5 0,0 0-1 0,0 0-7 16,0 0-2-16,0 0-4 0,0 0-21 0,0 0-62 15,0 0-90-15,0 0-107 0,0 0-121 0,0 0-1128 16,-22-3 506-16,10 0 336 0</inkml:trace>
  <inkml:trace contextRef="#ctx0" brushRef="#br0" timeOffset="123064.95">19209 12385 371 0,'0'-5'447'0,"-1"0"-11"16,2 1-4-16,-1 4-21 0,0-3-26 0,0 3-32 15,0 0-33-15,0-5-29 0,0 5-24 0,0 0-26 0,3-3-26 16,-3 3-22-16,7-2-15 0,1 2-14 0,3-2-20 16,1 2-12-16,3-1-13 0,3 2-15 15,0-1-8-15,4-1-6 0,-3 1-13 0,3 3-9 0,-1-3-7 16,-1 1-42-16,-3-1-56 0,0 1-53 0,2-1-69 16,-6 3-53-16,1-1-61 0,-5 1-45 15,-4 0-45-15,1 1-1025 0,-3 1 462 0,-3 0 310 0</inkml:trace>
  <inkml:trace contextRef="#ctx0" brushRef="#br0" timeOffset="123244.08">19301 12526 59 0,'-9'4'329'16,"0"1"9"-16,4-3-7 0,0 1-12 0,1 0-9 15,0-2-1-15,-2 2-41 0,4-2-23 0,2-1-23 16,0 0-13-16,-2 5 25 0,2-5 21 0,9 7 2 0,-4-3-15 16,3-2-16-16,5 1-12 0,3-1-20 15,-3 2-16-15,6-3-17 0,0 3-16 0,-2-2-14 16,1-1-14-16,-7 0-10 0,3 2-3 0,-3-3-16 0,0 0-26 15,1 0-66-15,-1-1-97 0,-6 1-117 0,-5 0-157 16,10-4-1277-16,-6 0 550 0,-4-3 368 0</inkml:trace>
  <inkml:trace contextRef="#ctx0" brushRef="#br0" timeOffset="131811.1">21375 12218 20 0,'0'0'219'0,"0"0"-6"0,0 0-10 0,0 0-10 15,0 0-5-15,0 0-12 0,0 0-5 0,0 0-9 16,3-4-11-16,-3 4-8 0,2-4-9 0,0 2-8 16,-1-2-12-16,0 1-10 0,-1 3-3 0,0-9-5 15,1 6-1-15,2-2-7 0,-3 0-4 0,0-2 8 0,0 5-6 16,0-6-7-16,-3 1-8 0,2 2-8 15,1-4-4-15,-2 0 1 0,0-1-10 0,-3 4 1 16,0-3-14-16,-2 0 1 0,1 2-6 0,-3 1-2 0,0-1-8 16,-1 2 3-16,-3 1-6 0,0 3 0 0,-4 1 4 15,-3 1-8-15,0 2-2 0,-7 3 1 16,6 1-2-16,2 1-2 0,0 2-1 0,3 1 4 0,-1 0-5 16,2 0 4-16,3 3-13 0,1 0 6 0,-2 1-2 15,7-2 2-15,2-1-1 0,1-1-1 0,3 0-1 16,-1-2 1-16,2 3 0 0,3-2-2 0,1-1 3 15,3 1-3-15,1 1 4 0,1-2-1 0,-1 0-2 16,6 1 2-16,-3-3 2 0,4 0-5 0,1-1 1 16,2 1-7-16,-6-3 11 0,6 3-6 0,3 0 0 15,-4-2 3-15,1 1-3 0,0 0 1 0,-2-1 0 16,-1-2 2-16,-3 2-3 0,1 0-1 0,-1-2-1 16,-3 2 5-16,2-1-2 0,-3 0-3 0,-3 0 0 15,-1 0 3-15,0 1 1 0,0 0 1 0,-1-1-1 0,-6 4 1 16,2-3 1-16,-2 3 4 0,-2-4-2 15,-2 6-1-15,0-3 0 0,-1 2 4 0,-4-2-2 16,-1 1-7-16,-1-3 4 0,-3 2 3 0,3-3 1 0,-1-1-6 16,4 1 3-16,-2-3 1 0,2-2-4 0,-1 0 4 15,0-2 2-15,1-1-1 0,1-1-5 0,3-3-5 16,3-2 8-16,2-1-1 0,2-1-1 0,3-2 1 16,4-6-1-16,-2 3-1 0,12-3 0 0,-1 1-1 15,1 0-3-15,3-1 4 0,1 2-2 0,1 2-2 16,-1-1-1-16,-2 5-4 0,-4 3 7 0,0-5 4 15,2 5-2-15,1 0 0 0,-3-1 5 0,3 1-9 16,-5 2 4-16,-1 1-5 0,-2 1 2 0,0 1-5 16,-4 2 4-16,-2-1 2 0,0 1-3 0,0 1-1 15,-1-1-3-15,-4 2 2 0,0 0 4 0,0 0-1 16,8 5 3-16,-10 0-1 0,1 2 4 0,0 1 5 16,-3 2 5-16,-1-1 5 0,0 3-5 0,0 2 0 0,-2 2 2 15,2 1 0-15,0 1-8 0,0-3 6 16,0 0 2-16,2 1-5 0,1-3 2 0,1 3-4 15,2-1 0-15,-1 1 1 0,2-5 0 0,1 1 3 0,1 0-1 16,1-3-5-16,1 4-8 0,2-5 7 0,0 3 0 16,3-6 3-16,1-3-1 0,-1 5-5 0,3-4 0 15,-1-2 4-15,1 0-3 0,-4-2 0 0,3 0 4 16,-3-2-3-16,-1-2 0 0,0 1 7 0,-1-3-16 16,1-3 10-16,-4 3-5 0,0-6 4 0,-2 4-5 15,-1-8 5-15,-2 0-7 0,1 5 2 0,-2-5 7 16,0 2-5-16,-2 1-1 0,-2-1 1 0,4 1 0 15,-3 2-1-15,0 4 2 0,2-1 3 0,0 0-6 16,-1 2 2-16,0-1-1 0,3 2 3 0,0 4-3 16,-1-5 1-16,5 2-12 0,2 0 14 0,0 2-2 15,3-3-1-15,4 3-4 0,-2-2 2 0,4 3 2 16,1-1 2-16,3 0-4 0,-3 0-1 0,1 2-3 16,0-1 9-16,2 1-7 0,-2 1-1 0,-2-1 5 0,-2 2-1 15,1-1-1-15,-2 1-4 0,0 1 4 0,-4-1 9 16,1 2-14-16,-1-2 4 0,-1 2 1 15,0-1-1-15,-2 3 5 0,3 2-3 0,-5 0 17 0,2-2 0 16,-1 5 9-16,-1 0 6 0,-2 4-2 0,-2-3 12 16,2 7-8-16,-3-2 2 0,0 1-5 0,0 1 0 15,0 1-1-15,2-1-9 0,-1 0 3 0,2 0-1 16,-1 1 5-16,3-1-5 0,2 0-3 0,5-1-3 16,-1-3 8-16,7-4-7 0,-1 2 1 0,4-4-3 15,3-1-2-15,6-3 0 0,0-1 1 0,3-2 2 16,-3-5-3-16,1 2 4 0,-10-5 5 0,8-2 4 15,-8 1 6-15,1-2 6 0,1-5 2 0,-4 4 2 16,-3-6 7-16,-2 2-7 0,-1-2 12 0,-5 1-9 16,-2-2 3-16,-4-1-5 0,-5-6-3 0,-1 1-5 15,-8-2-2-15,-3 4-3 0,-2 5-6 0,-4 0-5 16,-3 1-3-16,-4 4-32 0,0-1-52 0,1 2-58 0,-3 5-70 16,-6 3-80-16,3 1-92 0,4 0-1153 0,-1 4 508 15,-1 3 336-15</inkml:trace>
  <inkml:trace contextRef="#ctx0" brushRef="#br0" timeOffset="133160.39">10243 14915 47 0,'0'0'228'15,"-8"0"-15"-15,8 0-18 0,-5 1-18 0,5-1-18 16,0 0-13-16,0 0-9 0,0 0 3 0,10-12-8 15,8 0 4-15,7 0 1 0,6-1-3 0,14-11-5 16,6 0-1-16,3 0-2 0,2-1-10 0,5-3 0 16,-3 3-9-16,29-13-9 0,-2 6-4 0,1-1 4 15,1 2-14-15,2-1 3 0,-1 2-13 0,-1 0-4 16,-24 8-2-16,23-2-4 0,-29 2-7 0,1 2-1 16,-9-1 9-16,4-2-6 0,-6 4 2 0,3-3-6 15,-18 11-2-15,-4-4 2 0,0 5-1 0,-4-2 3 16,-6 2-4-16,-1 1 10 0,-6-1 19 0,-3 5-14 15,2-2 4-15,-1 0-18 0,-4 2 1 0,0 0-4 16,2-1-5-16,-6 2-12 0,4 2 7 0,-4-3-11 16,-1 5-27-16,4-4-56 0,-4 4-64 0,0 0-48 15,0 0-45-15,-32 11-41 0,9 4-47 0,-5 3-892 16,-15 7 396-16,-3 2 264 0</inkml:trace>
  <inkml:trace contextRef="#ctx0" brushRef="#br0" timeOffset="134076.01">10283 14947 2 0,'0'0'228'0,"-5"-2"-11"15,5 2-14-15,0 0-12 0,-7-2-12 0,7 2-14 0,0 0-19 16,0 0-9-16,0 0-14 0,0 0-8 0,-5 4 6 16,5-4-8-16,2 7-7 0,-2-7-6 15,4 8 12-15,1-3-11 0,0 2-2 0,2-1-1 16,0 2 9-16,5 1-13 0,1 2 0 0,1 1 0 15,2-1-4-15,8 8-3 0,2-4 1 0,2 0 13 0,-1 0-24 16,2-1 0-16,1 6-4 0,3-6-5 16,1 1-3-16,2 2-9 0,-1-5 4 0,1 2-6 0,-1-2-10 15,0 4 0-15,0-3 2 0,1 2-9 0,0-1 2 16,-3-1 10-16,-1 1-21 0,-1 2-2 0,1-1 5 16,-3 3-2-16,1 0-3 0,-1-3-10 0,-1 5 10 15,0-3 2-15,2-1-5 0,-1 2 2 16,0-3 5-16,2 3-3 0,1-2-5 0,-4 3-1 0,3-2 9 15,2 1-1-15,-4-3-5 0,0 3 2 0,0 0 3 16,4 2-4-16,-6-2-2 0,2 2 1 0,-1 0 7 16,1 0-14-16,0 1-2 0,-1-4 4 0,2 4-1 15,-1-2-3-15,-1-1 2 0,4-1-2 0,-4 0-2 16,-1 5-1-16,1-7 0 0,-5-1 1 0,0 1-7 16,0-2 4-16,-5-3-5 0,1 0 5 0,-2 0 30 15,-1-2-3-15,1-1-3 0,1 2-3 0,-1 1-1 16,-1-5-1-16,3 1-4 0,-5 2-5 0,4-3 3 15,0 2-16-15,1-2 11 0,-3-2-1 0,-1-2 4 16,-2 2-11-16,-1-1 14 0,0 1-10 0,0-2-5 16,-1-1 5-16,-3 1-3 0,-2 0-4 0,2 1 0 15,-8-2 4-15,9-2-16 0,-9 2 13 0,6 2 2 16,-6-2 5-16,0 0-6 0,5 0-8 16,-5 0-47-16,0 0-89 0,2-5-88 0,-4 0-101 0,2 5-131 15,-5-9-943-15,-1-3 466 0,-1 1 312 0</inkml:trace>
  <inkml:trace contextRef="#ctx0" brushRef="#br0" timeOffset="135176.91">12840 14301 117 0,'-2'-6'232'0,"2"6"1"0,0-5 0 0,0 5-18 16,1-8-12-16,-1 3-14 0,1 0 4 0,1 2-4 16,-2-1-14-16,0 4-7 0,1-7-15 0,2 4-8 15,-3 3-25-15,3-4-11 0,3 1-9 0,1-1-11 16,3 1-4-16,2 2-7 0,1 1-5 0,1 0-7 15,4 4-5-15,1 2-7 0,0-1-1 0,-3 2-5 16,1 3-3-16,0 0-8 0,-3 0-3 0,-1 5 2 16,-4-2-3-16,-3 2-10 0,-2 2 5 0,-4 3-6 15,-5 6-4-15,-3-2 4 0,-6 0-9 0,0 3 3 16,-4 0 1-16,-4-2-6 0,3 1 2 0,-3-4 1 16,2 0-6-16,-2-3 1 0,2-3-4 0,4-4 2 15,5-4 2-15,1-1 3 0,1-2 10 0,2 1 12 16,1-2 4-16,2 0 0 0,-1-1 7 0,4-2-4 15,-2 2-3-15,3-3-2 0,0 0-8 0,0 0 0 16,17-8-8-16,-1 1-3 0,3 1 2 0,7-4-4 16,4 1-1-16,0-1-4 0,6 1-23 0,-4-2-29 15,0 0-39-15,0 0-27 0,-2 3-42 0,1-2-48 16,-3 2-43-16,0-3-57 0,-7 2-745 0,6 0 349 16,-10 3 230-16</inkml:trace>
  <inkml:trace contextRef="#ctx0" brushRef="#br0" timeOffset="135577.04">13474 14217 168 0,'0'-3'305'0,"-2"-2"0"0,2 5-10 0,-3-7-16 15,3 7-12-15,0-2-24 0,0 2-20 0,0 0-20 0,0 0-19 16,0 0-19-16,0 0-12 0,-18 7-15 0,12 3-17 15,-1-4 3-15,2 4-26 0,-1-3-12 16,2 4-5-16,-1-2-14 0,1 1-6 0,3 0-2 16,1 0-4-16,1 0-6 0,-1 1-7 0,1-2-5 15,3 1 2-15,3 0-7 0,0 0 0 0,-2-1-3 0,7 4-2 16,2 0-2-16,-3-2 1 0,4-2-6 0,-1 3 5 16,1-4-5-16,4 1-3 0,-1-3-3 15,-1 1 13-15,3 0-11 0,-2 1-2 0,1-4-1 16,0 1-5-16,-2 2 2 0,-3-5-3 0,-3 2-1 0,0 2 1 15,-1-3-8-15,-5 1 0 0,3-1 10 0,-3-1-7 16,-1 1 4-16,2 0 17 0,-4 1-23 16,0-2 8-16,-2 2 1 0,-2 3-3 0,-3 1 1 0,-3-3 1 15,-7 8 1-15,0-6 0 0,-4 5-6 0,-4 0 9 16,-4-2-12-16,8-1 0 0,-7-1-25 0,3-1-29 16,6 0-33-16,0-4-42 0,3 1-39 0,4-1-46 15,1-3-71-15,0-3-838 0,4 1 373 0,5 2 250 16</inkml:trace>
  <inkml:trace contextRef="#ctx0" brushRef="#br0" timeOffset="136059.5">13577 14275 178 0,'-2'-5'292'0,"-2"2"-12"15,2-2-15-15,2 5-19 0,-3-7-21 0,3 7-22 16,0-3-15-16,0-1-22 0,0 4-22 0,0 0-9 15,7-4-11-15,-1 1-8 0,7 2-11 0,0 0-10 16,8 1-11-16,1-1-8 0,-3-1-7 0,11 2-7 16,-10 2-6-16,9-2-5 0,-7 0-5 0,-1 0-4 15,-1 2-4-15,-1-1-5 0,-1 4-1 0,1-4-6 16,-2 3 0-16,-3-3-7 0,-1 2 11 0,-2-1-8 16,2 2-3-16,-1-2 4 0,-1 2-5 0,-2-1-5 15,-1 0 7-15,-1-1 3 0,-3 2 8 0,1 3 6 16,-1-3 10-16,-1 3-3 0,-1 0 8 0,1 0-7 15,-2 0 5-15,0 5 8 0,-1-1-3 0,-1 0-1 16,0 3-1-16,1-1 2 0,-3 1-5 0,2 1-7 16,2 2-5-16,-1-5 8 0,1 5-9 0,-1-2-5 15,2-1-5-15,-2 0-3 0,4-2 3 0,-1 0 0 16,4-3-7-16,-1 1-2 0,3-2 3 0,0-1 1 0,1-1 0 16,1-3 7-16,2-3-9 0,-1-1 6 15,2-4-2-15,0 2 16 0,-2-2 4 0,-1-2-1 16,1-1 0-16,-1-6-3 0,2 0-3 0,-3 0-3 15,-2-1 1-15,1-2-6 0,-5 0 0 0,-2-4-2 16,-2 3-2-16,-2-1-8 0,-4 1 1 0,-4-7 0 16,-3 3-5-16,-3 0-2 0,-1 2 0 0,-4 2-4 0,0 8 3 15,-2-5-6-15,-4 5-1 0,-1 5-28 16,-3 1-33-16,2 4-39 0,0 0-47 0,-3 4-47 0,2 5-64 16,4 0-67-16,5 0-1068 0,4 0 462 0,2 1 310 15</inkml:trace>
  <inkml:trace contextRef="#ctx0" brushRef="#br0" timeOffset="138042.56">14908 14235 253 0,'-4'-2'256'16,"0"-2"-7"-16,2-1-6 0,2 5-2 0,-6-5-8 16,5 3-8-16,-4-1 0 0,5 3 4 0,-4-5-10 15,4 5-13-15,0 0-13 0,-3-3-12 0,3 3-21 0,0 0-2 16,-3-4-31-16,3 4-6 0,0 0-18 0,0 0-19 16,0 0-3-16,0 0-1 0,6 12 11 15,-2-8-4-15,5 0-2 0,-2 4-7 0,4-2-4 16,3 4 2-16,0-1-3 0,4-2-2 0,-1 3-6 0,1 0-4 15,2-2 6-15,-2 1-18 0,2-1-6 0,-2 1 1 16,1 0-6-16,-1-1-4 0,-2 2-4 0,1-2-4 16,0 0-7-16,-3 1 3 0,-5-4-16 15,3 4-51-15,-2-5-50 0,-2 1-49 0,-2 6-42 0,-2-5-52 16,2 3-51-16,-2-4-58 0,-4 1-875 0,1-2 408 16,0 1 272-16</inkml:trace>
  <inkml:trace contextRef="#ctx0" brushRef="#br0" timeOffset="138252.66">15280 14234 284 0,'-4'-4'312'0,"1"-2"-12"0,0 5-14 0,-4 0-16 16,7 1-5-16,-19 7-4 0,1 0 0 0,2 1 0 16,-9 5-14-16,1 3-12 0,0 1-10 0,-1 0-20 15,1 2-15-15,0 0-23 0,2 4-15 0,0-3-15 16,2 3-11-16,3 0-22 0,1-3-2 0,4-3-11 15,2-1-19-15,5 2-43 0,-2-1-64 0,6-1-46 16,1 0-50-16,4 0-57 0,1-4-68 0,5-4-79 16,3-1-851-16,5 0 396 0,0-7 262 0</inkml:trace>
  <inkml:trace contextRef="#ctx0" brushRef="#br0" timeOffset="139106.03">15967 14125 222 0,'-2'-3'260'0,"0"0"-13"0,2 3-19 0,2-11-20 15,0 8-10-15,0-1-6 0,0-1-5 0,3-2-7 16,0 3-12-16,2-1-6 0,-1 0-21 0,1 1-8 15,2 1-10-15,3 2-7 0,-3-2-12 0,0 1-12 16,1 2-4-16,2 2-10 0,-2-2-6 0,3 2-7 16,-4 0-9-16,0 2-4 0,-2-1-5 0,0 2-3 15,-1 3-6-15,1 0 1 0,-2 1-8 0,-3-1 2 16,-2 2-6-16,-1 1-4 0,-4 0 1 0,0 0-4 16,-4 1 1-16,0 0-5 0,-3 0-1 15,2-4-1-15,1 1-2 0,2-2-2 0,3-4 1 0,0 2-4 16,0 0-2-16,0-1 4 0,3-2-4 0,-2-1-2 15,3-1 2-15,-5 5-4 0,5-2 0 0,0-3 4 16,5 4-1-16,-5-4 7 0,8 3-5 0,0-1 1 16,-2-1 1-16,4 0 3 0,-2 2-1 0,0 0 1 15,3 1-5-15,-2 0 3 0,-1 0 1 0,3 1 8 16,-2 1-7-16,0 1 4 0,-1 1 5 0,1 0-1 16,-2-2-2-16,1 2 9 0,2 1-1 0,-7 1 5 15,3 0 10-15,-2-2 2 0,1 2 1 0,-5-2 3 16,2 2 3-16,-2 0 11 0,-2-1 5 0,-2 0 6 15,0-1 10-15,-1-2 6 0,-3 2 6 0,1-2-8 16,-4 2-6-16,-2-1-1 0,-1-1-2 0,-4 2-4 16,1-4-6-16,1 1-3 0,-1-2-1 0,-2-1-8 15,2 1-2-15,3 0-7 0,0-3-3 0,0 1-2 16,1-1-4-16,3 0-7 0,2 1 2 0,3-1-5 16,-4 0-1-16,9 0-2 0,-11-1-1 0,6 2-4 0,5-1-3 15,0 0 2-15,-8 0-18 0,8 0-32 0,0 0-32 16,0 0-44-16,-8 0-56 0,8 0-45 15,0 0-51-15,0 0-55 0,0 0-60 0,0 0-1061 16,0 0 479-16,0 0 320 0</inkml:trace>
  <inkml:trace contextRef="#ctx0" brushRef="#br0" timeOffset="139723.99">16547 14323 45 0,'0'0'345'16,"0"0"-12"-16,0 0-17 0,0 0-17 0,0 0-18 15,0 0-17-15,0 0-13 0,0 0 8 0,0 0-11 16,0 0 5-16,0 0-2 0,0 0-7 0,-1-5-12 16,1 5-12-16,0 0-12 0,0 0-14 0,0 0-10 0,0 0-4 15,0 0-10-15,0 0-16 0,0 0-12 16,0 0-10-16,0 0-4 0,0 0-17 0,0 0-8 16,3-2-4-16,-3 2-6 0,0 0-2 0,0 0-5 15,0 0-1-15,0 0-4 0,0 0 1 0,0 0-4 16,0 0 1-16,0 0-9 0,0 0-3 0,0 0-8 15,0 0-5-15,0 0-7 0,0 0-3 0,0 0-4 16,0 0-4-16,0 0-4 0,0 0 0 0,0 0-5 0,0 0-4 16,0 0 1-16,0 0 1 0,0 0-2 0,0 0-3 15,0 0 0-15,0 0 6 0,0 0-7 0,0 0-1 16,0 0-2-16,0 0 3 0,0 0 0 16,0 0-1-16,0 0 6 0,0 0-14 0,0 0 0 0,0 0-2 15,0 0-15-15,0 0-29 0,-7-5-36 0,7 5-49 16,-6-4-55-16,5 1-59 0,1 3-72 0,0 0-77 15,-7-2-99-15,5 0-1295 0,2 2 594 0,-3-5 394 16</inkml:trace>
  <inkml:trace contextRef="#ctx0" brushRef="#br0" timeOffset="141409.01">17049 14207 97 0,'0'0'160'0,"-1"-5"11"0,1 5 5 0,0 0-3 16,0 0 0-16,0 0 0 0,0 0 2 0,0 0 3 15,0 0 1-15,0 0-11 0,-2-2-16 16,4-3-10-16,-2 5-8 0,1-7-10 0,-1 3-8 0,2-1-6 16,-2 0-7-16,2-1-14 0,2 0-5 0,0 0-5 15,1-3-11-15,0 2-6 0,4 0-5 16,-5 2-5-16,2 0-4 0,1 2-4 0,3-2-6 0,-5 2-3 15,4 1-4-15,0 2-1 0,1-2-2 0,3 4 2 16,1-1-4-16,3 1-6 0,-1 4 11 0,2 0-3 16,-2 2-2-16,0 1-3 0,-1 0 1 0,0 2-4 15,1 1-1-15,-3 1-4 0,-2 0 4 0,1 3-4 16,-4-3 1-16,-2-1 1 0,-1 2 0 0,-1 1 2 16,-3 2 2-16,-2-2 2 0,-3 1 1 0,-1 0-4 15,-4 1 2-15,0 1-2 0,-6 4 1 0,-1-6-4 16,1 4 1-16,-2-6 0 0,0 4 0 0,1-7 3 15,2 2-1-15,1-3-1 0,3-2 8 0,0-1-3 16,1-1 0-16,3-1 2 0,-2 1 0 0,4-2 1 16,-1 0-10-16,4-1-2 0,-2-1 0 0,3 1 1 15,0-3 19-15,4 7 2 0,5-4 9 0,4 0 9 16,7-2 5-16,13-1-6 0,3 0 0 0,0 0-7 16,4 0-5-16,-2-1-2 0,4 0-2 0,9-2-2 15,-14-1-10-15,-1 3 1 0,1-1-2 0,-5-1-4 0,-1 2 8 16,0-2-14-16,-1 1 3 0,-2 1-1 15,-10-3 1-15,-1 4-2 0,-6-3-1 0,-2 3 0 0,-2 0-1 16,-2-1-2-16,2 1-1 0,-7 0 4 0,9 0-1 16,-9 0-6-16,4-3-44 0,-4 3-90 0,0 0-116 15,-20 0-124-15,-1 1-1103 0,-7 1 491 0,-4-1 326 16</inkml:trace>
  <inkml:trace contextRef="#ctx0" brushRef="#br0" timeOffset="142428.04">13299 15937 87 0,'-1'-7'218'0,"-2"2"-8"16,1-6-11-16,0 5-8 0,0-4 11 0,-1 0-3 0,3 1-26 16,-1 0-2-16,2 1-3 0,-1 1-6 0,0 2-14 15,2-1-17-15,0 0-15 0,1 1-11 16,2 1-4-16,1 1-8 0,4-4-6 0,2 4-11 15,-2 3-7-15,4-1-9 0,-5 1-2 0,5 4-5 16,-1 1-4-16,-3 2-5 0,0 0-8 0,2 5 10 16,-3 3-15-16,-3 2 0 0,-1 1-6 0,-1 7 2 15,-4-1-5-15,0 3-1 0,-6-3-2 0,-3 2-5 0,1 2 0 16,-2-1-1-16,-4-1-2 0,5 0 2 16,0-6 7-16,0-3-15 0,2 2-3 0,-1-3 3 15,1-4 0-15,1-3 0 0,2 2-1 0,2-5-1 16,-2-1 2-16,1 1-2 0,1-4 1 0,0 3 0 15,1-2-3-15,0-1 2 0,1-2-4 0,1 6 4 16,-1-6-3-16,0 0 5 0,13-2-1 0,-4-2-2 16,4 2 2-16,6-3-2 0,0-2 1 0,1 0 3 15,2 2-4-15,-1-2-3 0,-1 0 0 0,9 1-16 16,-10-1-31-16,0-1-36 0,2 3-40 0,-5-2-57 16,4 1-52-16,-10 2-736 0,4-2 323 0,-5-2 216 15</inkml:trace>
  <inkml:trace contextRef="#ctx0" brushRef="#br0" timeOffset="142793.78">13818 15813 166 0,'0'-2'252'0,"0"2"-25"0,0-5-22 0,0 5-22 16,0 0-9-16,0 0-1 0,0 0-9 0,-4 14-16 15,2-5-13-15,-2-2-13 0,2 5-16 0,1-3-5 16,1 0-10-16,1 2-11 0,2 0-7 0,2 0-1 16,-1-1-9-16,2 1 0 0,4 1-10 0,3 0-1 15,0-2-5-15,1-2-4 0,5 2-4 0,-6-1 1 16,8 0 5-16,-6-4-12 0,4 0 0 0,-2 5-3 16,-5-8 1-16,1 3-4 0,1 0-4 0,-5-1 0 15,0 1 0-15,3-2 0 0,-6 1 3 0,1-1-5 16,-1 0-3-16,0 1 3 0,-2-1-7 0,0 0 4 15,-3 1 2-15,-1 3 4 0,3-2 7 0,-6 0-1 16,-2 4-4-16,-4-2-2 0,0 2 0 0,0 6-4 16,-6 1-1-16,2-3-5 0,-1-3-31 0,-3 1-37 15,2-2-44-15,2 0-50 0,2-3-48 0,-1-1-51 16,1 0-672-16,-1-4 307 0,5-1 204 0</inkml:trace>
  <inkml:trace contextRef="#ctx0" brushRef="#br0" timeOffset="143160.97">14094 15811 20 0,'15'-9'222'0,"2"1"-8"0,1 2-14 16,-3 2-6-16,3 1-12 0,-5 2-6 0,2 1-8 16,-3 1-13-16,2 0-3 0,-3 4-23 15,7 1 1-15,-9 1-7 0,6 4-6 0,-6 1-10 0,4-2-5 16,-4 2-4-16,-4 0-11 0,0 3-3 0,3 1-15 15,-3 1-1-15,-1 0-11 0,3-1-2 0,-1 0-7 16,-1 1 0-16,4-1-4 0,0-3-7 0,1 2-3 16,-2-6-1-16,4-4-2 0,-3-1-6 15,3-1 10-15,0-5-5 0,0-1-4 0,1-2 15 0,-2-2 4 16,2 0 7-16,1-7 1 0,-4 2 4 16,3-5-4-16,-4 2 2 0,-4-2-17 0,2-2 7 0,-6 0-6 15,2-6 3-15,-7 6 5 0,-4-5-11 0,-5 2 4 16,-2 0-6-16,-6 2-5 0,6 7-4 0,-9-3-4 15,-2 7 1-15,1 1-5 0,-1 4 0 16,3 3 2-16,5 5-13 0,0 1 2 0,-1 1-6 0,5 1-23 16,4 2-27-16,-2 3-31 0,7-1-29 0,3 1-35 15,4 5-44-15,2 0-54 0,9 0-57 0,-2 0-708 16,10 2 334-16,3-2 224 0</inkml:trace>
  <inkml:trace contextRef="#ctx0" brushRef="#br0" timeOffset="143415.19">15063 15857 2357 0,'7'-7'89'0,"3"5"20"16,-4-2-29-16,-1 1-34 0,1-2-15 0,-5 2-8 16,4 3-5-16,-5 0 21 0,13 0 17 0,-9 3 13 15,3 1 2-15,0 0 9 0,2 0 10 0,4 2-2 16,-3 2-3-16,-1 0-4 0,1-1-4 0,7 3-5 15,-2 1-4-15,0 0-2 0,1 3-5 0,3 3-10 16,-5-3-3-16,1-2-6 0,0 3-2 0,4 4-2 16,-3-7-8-16,-3 2-3 0,1-2-2 0,0 1-30 15,-1 3-32-15,-3 0-47 0,-1-2-49 0,0-4-56 0,0-1-61 16,1-2-41-16,-2 1-733 0,-2-8 342 16,7 0 228-16</inkml:trace>
  <inkml:trace contextRef="#ctx0" brushRef="#br0" timeOffset="143592.51">15640 15883 15 0,'-9'-2'304'0,"-6"0"-3"0,2 5-5 15,-6 2 0-15,-7 6-3 0,-2 2-6 0,-1 1-7 16,1 3-10-16,-3 3-8 0,-1-1-11 0,-9 12-20 16,11-9-25-16,-9 12-18 0,3 0-16 0,12-5-12 15,1-2-24-15,5-2-30 0,2 1-75 0,0 0-95 16,5-2-100-16,3-6-127 0,-1 0-899 0,4-1 398 15,0-7 264-15</inkml:trace>
  <inkml:trace contextRef="#ctx0" brushRef="#br0" timeOffset="144193.26">16168 15634 209 0,'0'-4'300'16,"-2"-1"-21"-16,4-4-20 0,-2 5-23 0,4-4-10 15,2 0-8-15,3 0-10 0,-2 3-12 0,1-1-16 16,5 1-6-16,-1 3-12 0,0 1 3 0,1-1-24 15,8 4-16-15,-5 0-3 0,1 3-14 0,1 2-2 16,-4 4-10-16,0-2-6 0,-1 2-8 0,-3 2-14 16,1 3-2-16,-4 1-4 0,-1 0-8 0,-6 1 3 15,-2 2-11-15,-5 3-2 0,-3 2-8 0,-5-1-10 16,-2 1 9-16,-2 1-2 0,-4-2-10 0,0-3 3 16,-3 1-5-16,2-2-4 0,-3-1 0 0,0-1-6 15,3-2 6-15,11-7 0 0,-6 2-8 0,10-6 3 16,1 2 1-16,0-5 0 0,5 2-7 0,-1-3 7 15,-1 1-7-15,5 1-7 0,0-3 11 0,0 0-1 16,12 2-3-16,-1-4 0 0,3 2 5 0,7-3 0 16,-1 1-5-16,10 0 22 0,0-2-22 0,1 0 2 15,2-3-2-15,0 7-2 0,2-5-3 0,-1 3-11 16,-2-5-67-16,-4 4-54 0,0 1-36 0,-6-1-66 16,5-3-69-16,-7 0-905 0,-1 3 401 0,0 2 270 15</inkml:trace>
  <inkml:trace contextRef="#ctx0" brushRef="#br0" timeOffset="144334.6">16707 15925 250 0,'0'0'298'0,"0"0"-9"0,5-2-5 0,-5 2-20 16,0 0-14-16,0-5-19 0,0 5-24 0,0 0-24 16,4-2-18-16,-4 2-21 0,0 0-13 0,0 0-27 15,5-3-44-15,-5 3-48 0,8-1-57 0,-8 1-62 16,9-1-74-16,-4-1-666 0,0 1 283 0,-5 1 188 15</inkml:trace>
  <inkml:trace contextRef="#ctx0" brushRef="#br0" timeOffset="144824.96">17103 15601 49 0,'4'-6'447'15,"-3"-1"-4"-15,2 1-21 0,-3 1-44 0,0 0-12 16,0 2-38-16,0 3-27 0,0-4-34 0,0 4-28 16,0-6-29-16,0 6-20 0,0 0-22 0,0 0-21 15,5 11-6-15,-5-5-10 0,1 1-15 0,-1 4-7 16,0 0-14-16,4 0 0 0,-4 5-23 0,4 1-5 16,-3 0-6-16,3 3-5 0,-1-2-4 0,2 0-9 15,-3 1 0-15,5-2-5 0,-1 0-1 0,1-1-10 16,3-2-20-16,-1 0-22 0,-2-2-8 0,7-3 1 15,-3-4 4-15,1 0-18 0,0-2 15 0,1-2 8 16,1-1 2-16,-3-4 1 0,2-1 1 0,-2 0 5 16,2-6 2-16,1-2 5 0,-5-1-3 0,0-1 7 15,0-2 2-15,0-7 20 0,-4 5 13 0,2-5 6 16,-1 4 26-16,-1 3 24 0,-2 3 17 0,-2 2 20 0,0 1 12 16,2 0 7-16,-2 5-4 0,-1-1-12 15,0 3-13-15,0-1-30 0,3 2-2 0,-3 3-12 16,0 0-8-16,0 0-6 0,0 0-8 0,7 15-6 15,-1-1 6-15,-3 2-6 0,2 6 0 0,-2 5-3 0,1 2 1 16,0 0-4-16,-2 1-6 0,-1-1-2 16,2 0 0-16,-2 3-6 0,2-6 3 0,2 1-24 15,-4-1 15-15,3-1 0 0,0-7-3 0,1 2-7 16,-2-1-2-16,0-4 1 0,1 2-2 0,1-2-34 16,-1-3-23-16,-1 0-47 0,-1-2-64 0,-1-1-70 0,1-2-111 15,-1 1-109-15,-1-3-142 0,-4 2-1253 0,0-5 613 16,-3 1 410-16</inkml:trace>
  <inkml:trace contextRef="#ctx0" brushRef="#br0" timeOffset="147202.48">18207 14132 1 0,'0'0'303'0,"-10"-3"-2"0,10 3-5 0,-4-2-12 16,4 2-15-16,0 0-15 0,-5-2-16 0,5 2-19 0,0 0-19 16,0 0-15-16,0 0-22 0,0 0-24 0,0 0-16 15,0 0-9-15,0 0-13 0,0 0-7 0,15-5-6 16,-3 4-13-16,-2 1-6 0,4-1-8 0,-1 0-16 16,2-1-38-16,2 2-43 0,-3 0-46 0,0-2-48 15,0 2-43-15,-2 4-29 0,2-3-43 0,-5 0-676 16,-3 2 307-16,-1 0 204 0</inkml:trace>
  <inkml:trace contextRef="#ctx0" brushRef="#br0" timeOffset="147343.14">18303 14246 171 0,'-1'4'201'0,"1"-4"-8"0,-4 3-10 16,4-3-18-16,-3 2-16 0,3-2-14 16,0 0-13-16,0 0-13 0,12 2-9 0,-2-4-12 0,3 1-5 15,6-1-9-15,4 1-4 0,4-4-16 0,1 0-42 16,0 4-56-16,3 0-70 0,-3 0-471 0,0-1 195 15,1 1 130-15</inkml:trace>
  <inkml:trace contextRef="#ctx0" brushRef="#br0" timeOffset="148610.1">19158 14085 120 0,'-1'-4'200'0,"1"4"-9"16,-3-8-1-16,2 3-8 0,-2 1-15 0,3-1-7 0,-1 0-5 15,0 1-11-15,-1-3 0 0,0 2-6 0,-1 0-14 16,0-2-9-16,0 2-1 0,1-2 8 15,-2 1 4-15,0-1-14 0,-4 1-14 0,2-2-8 16,-3 3-6-16,1-2-5 0,-2 0-6 0,-3 1 0 0,3 2-7 16,-4 1-5-16,1-1-6 0,-2-1-3 0,-3 5-4 15,-1 0-1-15,1 0 0 0,0 2-2 0,1 0-5 16,-2 3-6-16,5-2 0 0,0 4-3 0,0 3 1 16,1-3-11-16,0 3-2 0,3-1 0 0,3 2 0 15,0-1-6-15,-1 1-2 0,4 3 3 0,2-5-1 16,0 4-2-16,4 1-4 0,0-3 1 0,2 0 0 15,2 2 0-15,1-3-1 0,1-1 0 0,-1 3-1 16,5-2 2-16,-2-1-5 0,4 2 3 0,-1-2-2 16,1 3-2-16,2-5 3 0,0 3 0 0,0-2-4 15,-4 0 4-15,4-2 1 0,1 2-3 0,0-1 0 16,-2 0-4-16,-2-1 3 0,1-3-5 0,-4 2 5 16,2 4 0-16,-2-6 2 0,2 2-6 0,-3 2 1 15,-3-5-1-15,-1 4 6 0,0-4-2 0,-2 3 1 16,1-1 3-16,-2 2 2 0,-2-1-7 0,-1-1 2 15,0 3 0-15,-2-2 5 0,-3 1-5 0,-1 1 3 16,-3-3-3-16,4 2 2 0,-6-2 0 0,2 0-2 16,1 2 1-16,-3-4 1 0,1-1 0 0,3-1 0 15,-1-1-1-15,-1 0 4 0,3-3-2 0,-1 1 2 16,3-4-2-16,0 2-6 0,1-5 3 0,3-1-3 0,1 1-3 16,5-3 2-16,2-3 0 0,0 3-1 15,2-1 2-15,5-1 1 0,-1 1 0 0,4 1 2 16,1-5-3-16,0 3-1 0,-1 5 1 0,-2-2 0 15,2 0 0-15,-2 2 3 0,0 1-3 0,-1-1 3 0,-3 1 0 16,3 1-4-16,-3-1 1 0,-1 1 1 16,-1 3 6-16,-1-1-10 0,-3 2 5 0,4 0 0 15,-4 2 4-15,-1-2 6 0,0 1 12 0,-3 1 1 0,3 0 4 16,-4 2-1-16,5-2 0 0,-5 2-11 0,0 0 0 16,5-2-2-16,-5 2 1 0,0 0 2 15,0 0 5-15,0 12 7 0,0-7 6 0,-2 3-11 0,-1 0 1 16,3-2-1-16,0 5-3 0,-1-2 1 0,1 2-9 15,0-1 5-15,-3 2 2 0,3-2-3 0,0 2-1 16,3 0 12-16,-2-2-18 0,-1 2 0 0,5 1 4 16,0-4-7-16,-1 3 1 0,0-5-2 0,1 4-1 15,3-5 0-15,-1 1 11 0,1 0-14 0,1-2 4 16,2-2-2-16,1 0 3 0,-2-1-3 0,2 0 1 16,-6-2 2-16,2 0 9 0,0-3-14 0,-1-1 3 15,-2 1 8-15,0-2-6 0,-1 0-11 0,0-4 6 16,-3-3 4-16,1 3-4 0,-2-4-1 0,-2 1 3 15,1 0 3-15,-1-5-9 0,-2 0 1 0,-2 2 1 16,3 1 3-16,-1 4 1 0,-2-1-3 0,2 0 3 16,0 1 1-16,1 1-4 0,1 2 5 0,-1 0-2 15,2 1-4-15,2-3 2 0,0 3 0 0,3 0-3 16,0-1-1-16,1 2 11 0,4-3-14 0,0 1 2 16,3 2 0-16,0 0 3 0,1 1-3 0,6 1-1 0,-6 1 3 15,1-1 1-15,-1 1-5 0,1 0-1 0,0 1 3 16,-2 1 1-16,0 0-2 0,-1 0 0 15,-1 0 14-15,-1 0-18 0,-2 1-2 0,1 2 8 16,1-1-3-16,-3 0 0 0,1 0 3 0,-1 2-1 0,-1 0 2 16,3 0 0-16,-2 1 1 0,-2 2 1 0,1 1 4 15,0-2 8-15,-1 5 15 0,1-1-10 0,-1 2-1 16,1 0 0-16,-1-1 2 0,0 2 1 0,-3 2 0 16,4 1-1-16,-1-2-2 0,1 1 0 0,-1 1 2 15,0-3-3-15,0 3-2 0,-2-5-2 0,6 1 4 16,1 2-6-16,-1-6-2 0,2 1 5 0,1-3 2 15,2-1 7-15,-1-3-6 0,7 1 3 0,-1-1-3 16,-6-2 6-16,6-2 5 0,-5-2 1 0,6-1 1 16,-2-2-2-16,-2-4 3 0,-2 1 2 0,1 0 11 15,-4-4 10-15,-3 4-2 0,-2-7-6 0,0 5 1 16,-4-8 1-16,-1 3-7 0,-5-2-6 0,-1 0-4 16,-6 2-2-16,-2-3-6 0,-5 1-5 0,1 9-4 15,0 1-1-15,-4 1 0 0,1 4-2 0,0-1-20 16,2 6-53-16,0 0-76 0,1 3-80 0,0 7-87 15,-1-5-107-15,2 6-1172 0,2 3 528 0,-7 0 352 16</inkml:trace>
  <inkml:trace contextRef="#ctx0" brushRef="#br0" timeOffset="150229.51">18050 15773 272 0,'0'0'288'0,"0"0"-8"16,0 0-9-16,0 0-2 0,-1-3-12 0,1 3-16 15,0 0-11-15,0 0-24 0,0 0-12 0,0 0-9 16,0-6-15-16,0 6-9 0,0 0-18 0,0 0-7 16,0 0-13-16,0 0-13 0,0 0-19 0,0 0-3 15,10-5-8-15,-3 4-4 0,0-1-9 0,5 0-4 16,0-1-4-16,2 2-9 0,3-2-10 0,-2 0 4 16,-2 0-10-16,1 0 0 0,-1 3-2 0,1-2-5 15,0 0-8-15,-2 1-43 0,-1 1-43 0,-2 0-36 16,-1 0-40-16,-2 1-50 0,-1 2-40 0,2-2-30 15,-5 4-52-15,-2-2-686 0,-1 4 335 0,0-1 222 16</inkml:trace>
  <inkml:trace contextRef="#ctx0" brushRef="#br0" timeOffset="150404.69">18128 15940 191 0,'0'0'269'0,"0"0"3"16,-4 2-22-16,4-2-19 0,0 0-20 0,0 0-19 15,0 0-23-15,0 0-13 0,0 0-15 0,0 0-11 16,0 0-17-16,23-8-14 0,-16 8-7 0,4-3-11 16,1 0-12-16,-6 2-40 0,3-1-42 0,0 3-37 15,-3-2-64-15,3-1-54 0,-1 1-59 0,-2-1-482 16,3 0 237-16,-1 0 158 0</inkml:trace>
  <inkml:trace contextRef="#ctx0" brushRef="#br0" timeOffset="155812.92">19112 15383 81 0,'0'0'175'0,"0"-7"-8"16,0 7 2-16,0-5-12 0,0 5-1 0,0 0-11 0,0-5-2 15,0 5-7-15,0 0-6 0,-5-4-10 0,5 4-13 16,0 0-3-16,0 0-11 0,0 0-7 0,0 0-11 16,0 0-8-16,-13 9-7 0,4-2-4 15,-5 2-6-15,4-1-4 0,-2 6-3 0,-3-2 0 0,3 0-2 16,-1 3-2-16,2 1-1 0,2 1 2 0,-3 6 4 15,3-3-3-15,0 4-2 0,0-1-4 0,2 2-1 16,5-6-4-16,-1 8-5 0,3-8-5 0,0 0 1 16,1 1-1-16,2-1-1 0,1-1-3 0,0-4-4 15,1 2 21-15,2-1-2 0,1 1-5 0,1-3-1 16,3-1-5-16,4-4 2 0,-7 1-1 0,3-4-4 16,-1 0 1-16,3-2-1 0,-1-2 0 0,-3 0 0 15,2-1 1-15,-2-2 0 0,-1-1 4 0,1-2 2 16,-5 1 7-16,3-4 10 0,-3 1-6 0,0-3-3 15,-2-1 4-15,-2-1 2 0,0 0-7 0,-1 1-1 16,-2-5-3-16,-1 5-2 0,-1 0-2 0,-1 3-3 16,3 0 0-16,-3 1-5 0,-2 3-1 0,2 1-4 15,-4 1 1-15,3 0-3 0,-1 2-5 0,-2-3-24 16,3 3-23-16,6 0-31 0,-13 5-19 0,8-5-38 16,1 3-23-16,0 1-30 0,4-4-27 0,0 0-36 15,5 5-603-15,3-5 283 0,-8 0 190 0</inkml:trace>
  <inkml:trace contextRef="#ctx0" brushRef="#br0" timeOffset="156459.97">19366 15497 44 0,'2'-3'243'16,"-2"3"-10"-16,3-3-19 0,-3 3-16 0,-1-5-19 15,1 5-14-15,0 0-4 0,0 0 0 0,0 0-18 16,-10 16-7-16,6-7-9 0,-2 1-12 0,1 5-3 15,-1 2-10-15,0-1-6 0,5 2-10 0,-3 0-8 16,1 0-5-16,2 1-7 0,1 0-8 0,3 0-5 16,-2-1-7-16,3-1-3 0,1-1-6 0,0-1-2 15,3-2-2-15,-2 0-3 0,2-5-2 0,3 5-1 16,1-6-7-16,-3-2 3 0,2 1-2 0,-1-4-5 16,-1 0 2-16,-1-2-5 0,0-3 1 0,-1 2 2 15,2-5-2-15,-1-2-3 0,-3-2 2 0,0-1-3 16,-5-1 0-16,0-1-1 0,0-4 0 0,-4 0 4 15,1-2 4-15,0 1 12 0,-3 1 0 0,-3 1 3 16,5 5 8-16,-4 0 6 0,3 0 13 0,1 2 0 16,0 1 10-16,2 2-3 0,-1 1-10 0,1-1-2 15,0 3-9-15,1-2-1 0,0 2-10 0,1 3-2 0,2-7-10 16,3 3 5-16,5-1-5 0,0 2-3 0,2 1-5 16,3-3-4-16,1 2-6 0,2-1 10 15,1 4-10-15,2-3 10 0,-3 2-4 0,-3-1-2 16,-2 2 5-16,2 2-5 0,-1-2-3 0,-1 1 3 15,0 2-8-15,-1-2 6 0,1 2-5 0,-3 0-5 16,3 2 5-16,-4-1 2 0,-2 3-1 0,0-1 0 16,2 0-1-16,-5 2 3 0,1 0 10 0,-1 2-6 15,0 2 15-15,0 1-25 0,-1 2 11 0,0 0-4 16,-2 2 3-16,2 0-5 0,-1 1 1 0,0-1 6 16,0-1 1-16,3-2 5 0,-1-2-9 0,6 1-13 0,-2-2 1 15,1-1 14-15,2-3-1 0,1 0 2 16,5-2 3-16,2-2 1 0,-1-2-1 0,0-2-2 15,1-2 3-15,1-1-3 0,-3-4 5 0,-1-1 15 16,-3-3 3-16,4 1 19 0,-4-2-2 0,-4 0 15 0,-1-1-6 16,-4 2-3-16,0-6-7 0,-5-1-2 0,-2-1-3 15,-2 1-7-15,-5 2-5 0,-4-5-3 0,-1 0-3 16,-5 1-4-16,-3 7-1 0,0-4 0 16,0 4-11-16,5 7-24 0,1-3-31 0,2 4-46 0,3 0-53 15,1 2-54-15,1 1-66 0,4-1-81 0,0 3-1028 16,2 1 458-16,4 0 304 0</inkml:trace>
  <inkml:trace contextRef="#ctx0" brushRef="#br0" timeOffset="159092.89">20060 13606 2 0,'-1'-5'178'0,"1"5"-1"16,-3-6-8-16,2 0-14 0,0 2-9 0,1 4-8 15,0-6-3-15,1 3-10 0,-1-2-7 0,0 5-11 16,3-7-14-16,-2 5-9 0,0-1-8 0,-1 3-6 16,8-4-5-16,-2 3-11 0,2 1-3 0,-8 0-2 15,17 1-3-15,-6 2-6 0,-1 1-3 0,3 0-2 16,1 2 0-16,0 2-2 0,0 1-5 0,0 2-1 16,3 0 0-16,-4 0-2 0,2 2 1 0,-2 0-1 15,-3 0 1-15,0 1 1 0,-1 2 3 0,0 1 1 16,-2 1 3-16,-1 6-4 0,-4-5 5 0,3 6 2 15,-1-1 1-15,-2 2 2 0,0-2-1 0,-2 5 2 0,0-5-5 16,0 1 6-16,3 2-5 0,-6 1-2 0,1 0 1 16,0 0-2-16,0 1-1 0,0 3-4 15,1-4 1-15,2 1-6 0,1 0 0 0,-1 0-1 16,4-2-4-16,-2 0-1 0,3-3-4 0,2 0 0 0,-1 0 0 16,1-4-5-16,2-2 2 0,-1-1 0 0,3-2-3 15,2 0 2-15,-1-1 3 0,2-4-7 0,-1 1 3 16,-2-5-1-16,0 1-2 0,0-2 1 0,-1-1-1 15,1 0 0-15,-1-4 0 0,-1 2 1 0,1-1 0 16,-4-1 4-16,2-1-8 0,-2-4 2 0,0 3-1 16,-1-3 2-16,-3 2 1 0,5-1 2 15,-6 0 6-15,2 3 7 0,0-3 11 0,-4 4-4 0,4-4 2 16,-4 4 8-16,4-4-11 0,-4 4-7 0,4-1-3 16,-4 1-1-16,0 0-5 0,0 0-2 0,0 0-1 15,1 9-1-15,-1-3-2 0,-4 4 3 0,4 0-4 16,0 3-3-16,-1 5 5 0,-2 1 0 0,3 8-2 15,3-2-3-15,-2 1 2 0,-1-8 0 0,4 7 1 16,-4 2-2-16,6-3-1 0,-3 1 2 0,-2-4-15 16,3 6 1-16,-3-1 3 0,3 0-4 0,0-1 2 15,-1 2 4-15,-1-7 2 0,1-1 1 0,-2 1-2 16,5-1 1-16,-2 7-5 0,-1-9 3 0,3 8 0 16,-2-6-1-16,-1-2 7 0,2 1 0 0,-3-1-4 15,2 0 3-15,1 0-3 0,-1 3 0 0,1-5 3 16,0 2-1-16,4-1-1 0,-3-1 0 0,2 1 3 15,0 1-2-15,-1-1-2 0,1-1 3 0,-1 2 3 16,0 0 0-16,1-1 1 0,-2 2-6 0,1-2 2 16,-1 0 15-16,1 1-18 0,0-3-1 0,-2 1 3 15,0 2 6-15,-1-5-5 0,1 5 1 0,2 0-2 0,-4-2 4 16,4 0-3-16,-2 1 1 0,0-4-2 16,-1 2-2-16,1 3 3 0,-1-6-6 0,1 1 9 15,-5-1-3-15,3 0-1 0,-2 2 1 0,0-2 1 16,2 0-2-16,-2 1 2 0,0 0 1 0,1-1 0 15,-2 3-2-15,0-5 0 0,1 4 2 0,-1-1 28 0,-1 2-8 16,1-1 2-16,-2-3-3 0,0 2-3 16,-1 2 2-16,2-4-1 0,-2 4 13 0,1 1-16 15,-1-4 2-15,-2 1-2 0,3-1-6 0,-1-2 4 16,-1 3-3-16,3-4 2 0,-2 2-2 0,1-3 0 0,2 0-5 16,-3-2 0-16,3 3 4 0,-1-4-6 0,1 0 0 15,0 2-2-15,-3-4 1 0,3 3-4 0,-1 2 4 16,1-5 1-16,-3 3-2 0,2 2 3 15,-1-3-3-15,-1 1 4 0,3-2 3 0,-1 4-3 16,-3-1 2-16,0-1 15 0,0 1-6 0,-1 0 1 16,-5 1 0-16,5 0 9 0,-3 0-3 0,1-1-1 0,0 2-5 15,-2-1 3-15,2 0-2 0,-1 0-6 0,-1 0 5 16,1 0-1-16,-1 2-8 0,0-4 4 16,1 5 16-16,-3-3-18 0,2-2 1 0,0 2 0 15,0 0-4-15,-1 1 2 0,4-3 3 0,-7 0 7 0,5-1-4 16,-7 3 6-16,5-1-13 0,-2-2 1 0,-2 1 1 15,-4 2-5-15,2-2 8 0,0-2-3 0,1 2 2 16,2-1-11-16,-5 0 7 0,4-2-2 0,3 3 0 16,-2-2 1-16,-1 0 5 0,5-2-2 0,-1 3-3 15,1-3 4-15,0 0-4 0,1 0 1 0,1 2-4 16,-1-3 2-16,2 1 2 0,-1-1-6 0,3 3 0 16,4-3 10-16,-7 2-14 0,7-2-3 15,0 0-1-15,0 0-32 0,-9-2-49 0,9 2-50 0,-3-4-82 16,3 4-69-16,7-9-62 0,0 3-851 0,2-4 400 15,0-5 266-15</inkml:trace>
  <inkml:trace contextRef="#ctx0" brushRef="#br0" timeOffset="161608.81">19313 16881 154 0,'0'0'175'15,"2"5"-5"-15,-2-5-2 0,0 0-2 0,0 0-3 16,0 0-16-16,0 0-14 0,4-12-17 0,-4 7-9 16,0 2-9-16,0-4-4 0,4 2-14 15,-4-2-4-15,0 0-8 0,1-3-7 0,-1 0-7 16,-1 1 8-16,-3-1-3 0,4 0 2 0,-4 0-6 16,3-1 2-16,-3 2 9 0,3 3 12 0,-3-1-8 0,0 0-1 15,-1 2-4-15,-4-2-9 0,4 4-5 0,-4-2-6 16,0 3-3-16,-5 2-5 0,4 4-4 15,-2-1-5-15,1 2-2 0,-1-2-1 0,1 6-3 16,-3-1-2-16,0 3-5 0,2 1 1 0,2 1 0 16,-1 0 5-16,2 0-13 0,2-1-1 0,3 0 0 0,-2 0 2 15,5-1-2-15,-2 5-4 0,6-4 1 16,2-2 2-16,0 2-1 0,0-2 1 0,5 4-1 16,2-2-2-16,0-2 5 0,1 2-6 0,4-5 2 15,-3 5 0-15,3-3-2 0,0-1-2 0,0 2 1 16,-2-2-4-16,-2 3 8 0,5-1-5 0,-4-2 1 0,0 3 1 15,-5-3-2-15,0-1-3 0,2 1 6 0,-4-3-3 16,-2 1 4-16,-1 4-3 0,1-1-2 0,-5 0 4 16,0 1-2-16,-1 0 2 0,-4 0-1 15,-1 2 3-15,-5 0 28 0,-1 0 0 0,-2 0-5 16,-1-2 3-16,1 0-6 0,1-5-7 0,-3 4 4 16,-1-4-5-16,4-2 0 0,3-1-3 0,-3-2-1 0,5-1 4 15,-2-3-5-15,5 3 0 0,0-5-8 16,3-4 2-16,2 1-2 0,1-3-1 0,7-3-4 0,2-1 4 15,3 0 0-15,4-5 0 0,-3 6-1 16,9-2-1-16,-6 3-1 0,6-3 0 0,-1 2-6 16,-7 3 6-16,3 3 3 0,0-1-4 0,-5 0 5 15,-3 5-10-15,0 0 6 0,0 0 2 0,-1 0-1 0,-3 1 2 16,2-1-4-16,-8 5 3 0,9-2-8 16,-9 2 5-16,8-3-8 0,-8 3 9 0,0 0-1 15,14 1 11-15,-14-1-4 0,5 8 9 0,0-3 4 16,-5 1 3-16,4 3-9 0,-3 1 11 0,3 2-6 15,-4-4-3-15,0 4-1 0,3 0-2 0,0 2-2 16,0-3-1-16,1 2 2 0,0-4-5 0,-2 4 7 16,5-3-7-16,-2 0 2 0,1-1-2 0,-1 0-2 15,-1-1 2-15,3 0-6 0,-1-1 5 0,-2-3-10 16,5 1-4-16,-3-2-7 0,2-1-6 0,-3-2-6 16,2 0 5-16,-7 0-2 0,15-5 5 0,-9 1 7 15,2-3-4-15,-3 2 3 0,0-5-1 0,-3 0 6 16,1-2 3-16,1 0-3 0,-3 0 8 0,0-5-1 15,1 0 10-15,-1 5 3 0,0 0 13 0,1 2 14 16,1 0-12-16,-1 1-19 0,1-1 11 0,3 2 2 16,-1-1-1-16,2 4-1 0,2 2-4 0,0-2-1 15,2 3-6-15,1 0-13 0,1 2 17 0,0 3 0 16,1-1-4-16,-1 2 1 0,3 1 2 0,-2 5-5 0,4-3 2 16,-5 4-9-16,2 0 8 0,-2-1-4 15,2 0 1-15,-2 2 5 0,-1-3-9 0,-5-1 5 16,2 1-2-16,0-4-1 0,0 4 0 0,-1-3 4 15,-3-4-4-15,0 3 2 0,-1-2-13 0,2-1 32 16,-6-2 1-16,0 0-1 0,13-5-6 0,-10 0 2 16,-1-3 7-16,1-1-1 0,-2-3 2 0,3 2 1 15,-3-7-12-15,-1 1 7 0,-5-1-6 0,1-3 1 16,-2 3 13-16,-2-2-14 0,-2-5-2 0,0 8-9 16,-11-1 2-16,11 4-4 0,-3 1 5 0,-1 2-9 15,3 5 1-15,-1 1 0 0,2 3-14 0,0 2-33 16,-2-1-33-16,6 4-36 0,2 1-30 0,0 1-42 15,4 3-44-15,4 0-62 0,-1 3-740 0,2 1 346 16,5 0 228-16</inkml:trace>
  <inkml:trace contextRef="#ctx0" brushRef="#br0" timeOffset="161831.85">20212 17022 2 0,'0'0'346'0,"0"0"-21"0,-2-6-13 0,2 6-14 0,-3-4-33 16,3 4-25-16,0 0-31 0,4-8-31 0,1 5-10 15,-5 3-10-15,17-5-18 0,-6 1-18 0,6 2-6 16,1-1-16-16,1 3-10 0,0-2-13 0,9 1-13 16,-5 1-40-16,-4 1-33 0,-1-1-43 15,4 0-33-15,-3 0-43 0,-1 2-46 0,1-4-43 0,-6 2-33 16,1 0-523-16,-4 0 257 0,-10 0 172 0</inkml:trace>
  <inkml:trace contextRef="#ctx0" brushRef="#br0" timeOffset="162004.03">20456 16878 83 0,'-9'-7'236'0,"0"2"-2"16,0 1-11-16,4 1-11 0,5 3-21 0,-12-3-19 16,12 3-15-16,0 0-1 0,-20 8 5 15,15-3-7-15,0 4-7 0,0-1-14 0,0 4-10 16,1 5-14-16,0 0-9 0,0 2-11 0,-1 0-2 15,5 1-12-15,-2 4-9 0,-1 2-6 0,3-1-26 0,0-4-51 16,5 4-55-16,-1 1-67 0,4-9-70 0,-2 9-646 16,1-8 285-16,-1-1 190 0</inkml:trace>
  <inkml:trace contextRef="#ctx0" brushRef="#br0" timeOffset="162911.79">20863 16902 228 0,'-3'-8'243'0,"2"-3"-9"0,-2 0 12 0,2 1-1 15,-3 2 0-15,0 0-3 0,-1-1-16 0,-2 2-17 16,0 1-22-16,-2 0-5 0,4 3-29 0,-5 0-13 15,-3 2-1-15,0 1-26 0,3 0-3 0,-3 2-13 16,-1 2-11-16,0 2-7 0,2-1-7 0,-1 4-9 16,2 0-4-16,1-1-12 0,3 1-6 0,-1-1-2 15,0 7 2-15,2-1-9 0,1-4-1 0,2 2 0 16,2-1-9-16,0 0-3 0,2 1 1 0,0-2-1 16,2-1-2-16,1 3-18 0,1-3 10 0,2 0 4 15,0 0 1-15,2-1-3 0,-2 3-2 0,5-5 2 16,1 5 3-16,-3-3-13 0,1 1 4 0,-2-3 1 15,1 2 4-15,-1 1-9 0,0-4 2 0,-1 4-1 16,2-2 0-16,-5-1 2 0,1 0-3 0,-4-2 1 16,3 3-5-16,-5-3 17 0,0 2-8 0,0-1-3 15,-4 0 2-15,1 2-4 0,-4-4 4 0,2 2-5 16,-4-2 6-16,0-1-7 0,0 0 0 0,-4 0 7 16,3-4-6-16,1-1 9 0,1 1-7 0,1 0-1 15,2-3 0-15,0-4 0 0,2 1-3 0,3-1-5 16,3-2 4-16,2-4 10 0,0 6-15 0,4-3 5 15,0-2-2-15,4 2 4 0,3 0-6 0,-6 0 6 16,7 4-4-16,-7-1 0 0,2 4 2 0,3-2-1 16,-3 4 4-16,-5 0-4 0,2 1-1 0,3-1-1 15,-4 1 3-15,-8 2-2 0,13 3 2 0,-5-1-1 16,-1 0 1-16,-1 3 3 0,0-2-9 16,-1 2 11-16,0 2-6 0,1 0 6 0,-1-1-1 0,0 3 2 15,-3-1-7-15,1 1 5 0,1-1 3 0,-2 2-9 16,1 1 2-16,-1-1-7 0,2-6-11 15,-4 8-7-15,2-7-15 0,1 4-9 0,0-5-9 0,1 3 3 16,-2-3 0-16,-1-2 5 0,3-1 5 0,-4-1 10 16,0 0 4-16,18-6 0 0,-13 0 7 15,3-4 1-15,-2 0 5 0,3 1-2 0,3-6 9 0,-6 6-3 16,5-5 4-16,0-2 5 0,-2 0-4 16,-1 4 5-16,2-1 6 0,-1 2 10 0,-1 3 2 15,2 1 6-15,-1 0-5 0,0-1 0 0,1 3 1 0,-1 1-7 16,-2 4 3-16,4-1-2 0,-11 1 3 0,23 3-3 15,-11-1 0-15,-4 3 0 0,1 2-1 16,0-1 5-16,0 3-5 0,-4 0 2 0,0 3-10 0,3-3 7 16,-2 0 0-16,-1 0 4 0,-1-2-3 0,0 1-3 15,1-1 0-15,-1-1 3 0,1-2 1 16,1 0-1-16,-1 0 11 0,2-3 11 0,-7-1 7 0,13-3 11 16,-8-1 2-16,1-1 1 0,-1 0-4 0,0-4 9 15,-1-1-2-15,-1-1 3 0,-2-5-11 0,3 2 7 16,-9-3-9-16,2 7-28 0,-2-2 22 0,-1-2-5 15,-7-3-5-15,1 5-3 0,-3-3-18 16,-3 5 19-16,-1-1-2 0,-3 3-9 0,-1 1-6 16,2 3-20-16,1 1-25 0,-1 3-30 0,2-1-40 15,1 2-38-15,4 2-61 0,3-1-73 0,4 5-869 16,-2-2 383-16,5 0 256 0</inkml:trace>
  <inkml:trace contextRef="#ctx0" brushRef="#br0" timeOffset="163152.68">21569 16905 178 0,'3'-4'258'0,"-2"1"-22"16,-1 3-22-16,0 0-20 0,5-3-21 0,-5 3-15 15,8-1-12-15,-8 1-14 0,13 0-8 0,-3 0-16 16,1 1-10-16,2-1-11 0,-3 3-6 0,3-6-10 16,2 6-7-16,-2 0-33 0,1-3-31 0,2 1-50 15,-2 2-65-15,5 0-77 0,-10 1-474 0,-2 3 222 16,-3-3 148-16</inkml:trace>
  <inkml:trace contextRef="#ctx0" brushRef="#br0" timeOffset="163292.51">21655 17094 56 0,'-3'2'203'0,"2"2"-12"0,1-4-8 0,1 6-6 0,3-4-13 16,5 1-9-16,-4-2-17 0,8 2-14 0,1-2-9 15,4-1-14-15,0 0-22 0,2 0-54 0,1-4-112 16,-2 3-455-16,1-2 180 0,-2 1 122 0</inkml:trace>
  <inkml:trace contextRef="#ctx0" brushRef="#br0" timeOffset="163725.6">22400 16619 126 0,'0'0'316'0,"0"-4"-24"15,0 4-28-15,-1-4-29 0,1 4-25 0,0 0-22 16,0 0-3-16,0 0 0 0,0 0-9 0,-4 13-7 16,2-5-9-16,1 0-11 0,1 2-11 0,-1 2-5 15,1 0-9-15,1 1-12 0,-1 2-9 0,1 1-1 16,2-1-8-16,-2 2-25 0,1-1-1 0,-1 0-12 16,0 2-2-16,2-1-6 0,-2 1-4 0,2-1-9 15,-1 2-41-15,1-2-50 0,1 0-43 0,0 0-55 16,-1 2-61-16,2-4-57 0,-2 1-739 0,1-5 337 15,0-3 224-15</inkml:trace>
  <inkml:trace contextRef="#ctx0" brushRef="#br0" timeOffset="164161.13">22856 16561 94 0,'1'-2'266'0,"-1"2"-17"16,0 0-19-16,2-5-22 0,-1 2-19 0,-1 3-18 15,0 0-13-15,0 0-6 0,0 0 6 0,0 0 0 16,-5 10-4-16,1-3-8 0,-3 2-7 0,3 2 1 16,-4 3-2-16,0 3-11 0,-2-2-3 15,1 4 3-15,-1 2-7 0,-2 2-15 0,3-4-5 16,4 5-8-16,-3-4-8 0,3 6-5 0,-3 0-8 0,2-6-4 15,5 4-7-15,-1-6-10 0,0 2-3 0,2-2-7 16,0-1-5-16,2 0 0 0,0-1-4 0,2-4-2 16,-1 1-5-16,5-5-2 0,1 1 0 0,4 1-1 15,-3-5-1-15,3-1-3 0,1-1-3 16,-1-3-1-16,5 0 11 0,-4-3-5 0,0 1-5 16,-1-1-2-16,-2-2 2 0,-2-3 2 0,-1 2 5 0,2-5 3 15,-5 1-23-15,0-1 13 0,-1 0 4 0,-4-1-13 16,0 2 4-16,-4-1-4 0,-3 0 6 0,0 1-9 15,-6 3-3-15,-3-2 0 0,-1 4 4 16,-2-2-2-16,1 2 2 0,4 4-8 0,1-1 3 16,3 2-4-16,0-2-15 0,2 2-34 0,2 2-35 0,1 0-42 15,1 1-43-15,4-3-41 0,-4 7-47 0,4-7-57 16,5 6-765-16,-1-4 361 0,-4-2 242 16</inkml:trace>
  <inkml:trace contextRef="#ctx0" brushRef="#br0" timeOffset="164824.12">23204 16699 126 0,'1'-3'258'0,"-1"3"-19"0,0 0-21 0,0 0-12 16,-13 0-17-16,13 0-5 0,-9 8-3 0,0-5-2 15,0 4-15-15,2-2-19 0,0 3-10 0,-3-1-10 16,6 3-8-16,-2-2-2 0,3 2-16 0,-1 0-9 15,-1 1-10-15,3 1-11 0,-1-3-7 0,3 2-3 16,3-2-11-16,0 1 0 0,1 1-3 0,1-2-4 16,3-3-6-16,2 0-1 0,-1 0-6 0,8 1 0 15,-2 0-4-15,3-7 3 0,5 0-7 0,-1 0 1 16,9-2-6-16,-5-4 1 0,-3 0-3 0,-6 0 1 16,0-1 0-16,-1-3 1 0,-6 3 6 0,-1-2-8 15,-1 0-4-15,-3-3 2 0,-1 1-2 0,-4-3-3 16,-1 1 12-16,-3-4-9 0,0 5 20 0,-5 0 5 15,4 0 19-15,-4 2 22 0,5 3-11 0,-3-2 9 16,3 2 11-16,1 3-9 0,1-1-6 0,0 1-4 16,2 4-4-16,-6-5-13 0,6 5-8 0,-1-5-9 15,1 5-3-15,5-4-1 0,-5 4-1 0,15-5 0 16,-5 4-3-16,11 0-7 0,-5 0 0 0,1-1 2 16,2 1-2-16,-1 0-9 0,1 1 7 0,-6 0-3 15,4-1-2-15,-6 1-2 0,2 0 2 0,-3-2 0 16,-1 2-3-16,-9 0-4 0,14-1 10 0,-14 1-7 15,13 0 6-15,-13 0-13 0,0 0 0 0,0 0 0 16,11 3-4-16,-11 0 2 0,4 2 6 16,-3 1-2-16,-1 5 6 0,3 1-1 0,-3 0 1 0,1 5-1 15,3 2-4-15,-4-2-6 0,4 0 10 0,0 2-4 16,1-1 0-16,0 0 6 0,4-2 1 0,-1 0-3 16,2-1 4-16,0 0-3 0,3-4-4 0,2 1 2 15,2-2-3-15,3-8 8 0,7 3 14 0,1-2-8 16,0-3 9-16,4 0 12 0,-10-4 4 0,7-4 12 15,-2-4 12-15,0-1-1 0,-3-4 6 0,1 1-3 16,-4-3 1-16,-10 4-3 0,0-2-2 0,-5-2-4 16,-2-6-4-16,-4 6-9 0,-1-6-2 0,-8-1-5 15,-4 2-1-15,-6 2-10 0,-1 0-1 0,-5 4-35 16,-3 2-34-16,0 3-34 0,-5 4-45 0,-2 2-53 16,0 6-59-16,-2 1-62 0,0 6-89 0,-14 2-1088 15,-1 6 491-15,1-3 328 0</inkml:trace>
  <inkml:trace contextRef="#ctx0" brushRef="#br0" timeOffset="166509.82">17529 17788 159 0,'0'-4'209'0,"-3"0"-15"16,2 0-5-16,-3-1-5 0,0 1-13 0,0 1-19 15,-1 2-9-15,-2 1-13 0,-1-1-9 16,-1 1-11-16,0 1-3 0,-4 3-5 0,-2 4-11 16,0 0 1-16,3 0-19 0,-3 2 3 0,1 4-11 15,-1 1-6-15,3 1 0 0,-1 0-10 0,-1 7-4 16,4-6-4-16,-1 7-4 0,4-5-4 0,3-4-4 16,4 2-1-16,0-3-9 0,4 3 2 0,1-2 26 15,1-6-2-15,2 3 2 0,1-4-10 0,0-2-2 16,1-1-2-16,3 1-6 0,2-4 1 0,-1 0-5 15,4-2 0-15,-5 0-3 0,5-4 0 0,-5-1-3 16,5 0 3-16,-4-5-19 0,4 3 14 0,-6-3 0 16,1-2-4-16,1 0 3 0,-5 0-3 0,8 0 6 15,-7 1 5-15,3-2 0 0,-3 1 9 0,5 2 6 16,-1 1 2-16,-5 0 2 0,3 2-4 0,-2 3-2 16,2 1 3-16,2-1 1 0,2 4-3 0,3 2 9 15,-1 0-5-15,3 3-1 0,-2 0 1 16,-1 7-4-16,0-2 5 0,-1 0-2 0,-1 4-3 15,2 6 0-15,-7-5-13 0,1 1 6 0,-5 0-1 16,0 1-18-16,-2 0 19 0,0 0-8 0,-5-2 0 16,0-15 0-16,-4 27-5 0,0-15 2 0,4-12-17 15,-5 19 15-15,5-19 9 0,-6 13-4 0,6-13 2 0,0 0 5 16,-15 9 0-16,15-9 0 0,0 0-6 16,0 0-2-16,-27-5 5 0,20-4-5 0,5-3 0 15,-3-3-6-15,3-4 1 0,4-6 1 0,3-1 3 16,4 3-4-16,3-2-4 0,5 3 2 0,2 4-5 15,2-3-4-15,3 6 3 0,4 0-2 0,2-1-8 16,0 4-18-16,1 5-36 0,1-3-59 0,1 4-58 16,-3 1-74-16,6 1-106 0,-1 0-870 0,-4 1 408 15,1 3 272-15</inkml:trace>
  <inkml:trace contextRef="#ctx0" brushRef="#br0" timeOffset="167651.97">19430 17841 140 0,'3'-5'167'0,"-2"-1"-4"16,4-2-11-16,-5-2-3 0,3 1 7 0,-1 1-3 15,-1-3-15-15,1 2-7 0,-2 1 17 0,2-1 1 16,-4 3-12-16,0-4-11 0,-2-2-3 0,-2 5-13 16,1-3-5-16,-1 1-9 0,-2 3-7 15,-2-1-12-15,0 5-2 0,-6-2-10 0,-2 3-5 0,-2 3-7 16,2 3-4-16,-5-2-2 0,4 1-2 0,2 2-8 15,-2 1 2-15,4 2-6 0,3-1-8 0,2 1 3 16,2-1-6-16,1 3-4 0,3-3-1 0,3 6-1 16,2-2-3-16,2 1 6 0,0-1-7 0,5-3-1 15,2 4 2-15,3-1-1 0,0 0-1 16,2 0-2-16,3-3-2 0,6 3 3 0,-6-2-5 16,0-1 3-16,4-1-5 0,3 1 6 0,-5-1-4 15,-3-1-2-15,1 0 8 0,1 0-8 0,-1 1 3 16,0-2-2-16,-9 1 0 0,4-1-1 0,-4-1-3 0,-1 2 3 15,-6-1 0-15,3 3 8 0,-5 1-2 16,-5 0 0-16,-4 1 1 0,-4 2 4 0,-3 0-3 16,-8 0-5-16,2 2 2 0,-3-3 1 0,6-4-1 15,1 0 32-15,-2-2-4 0,20-6 8 0,-28 9 12 16,28-9 6-16,-22 3-3 0,16-3-9 0,1-2-1 16,1-1-5-16,0-2-10 0,1-5 1 0,6-1-5 15,-2-1-2-15,8-3-6 0,0-5-2 0,9 0 2 16,-4-1-20-16,5 2 7 0,-6 4 6 0,4 3-3 15,-2-2 4-15,0 0-6 0,0 3 0 0,2 0 1 16,2 1 2-16,-2 2-3 0,-3 1-13 0,-1 0 6 16,-3 4 0-16,2-1-1 0,-6 1-2 0,3 2-6 15,0 1 9-15,-9 0-4 0,15 4-1 0,-8 0-5 16,-2-2 11-16,1 6 3 0,2 0-3 0,-3 1-6 16,-1 1-1-16,-2 1 3 0,1 0 1 0,1 3-2 15,-2-2 5-15,1 3-2 0,1-1-1 0,-2-2 7 16,2 0-6-16,0-2-1 0,1-3-1 15,1 3 1-15,3-4-6 0,0 0 4 0,2-2-11 16,1-3 0-16,2-1-6 0,4-2 2 0,1-2 0 16,-1-3 4-16,0 1-4 0,0-6 2 0,0 2 2 15,-3-2 9-15,2-3-10 0,-3 4 9 0,1-4-2 16,-4 2 8-16,1 2-4 0,-2-2 2 0,-2 5-5 0,2 1 6 16,-2 0 1-16,-3-1 2 0,3 6-5 15,-3-3 3-15,1 4-1 0,2 0-1 0,-3 1 0 16,2 2-1-16,0 2 8 0,-1-1-5 0,0 6-8 15,1-2 9-15,0 3-5 0,0-1 7 0,0 1-2 16,-2 0-4-16,4 4 5 0,-2-4 0 0,0 0-6 16,1 0 6-16,2-1-2 0,-1-4 0 0,0-1 6 15,0 1-2-15,-1-2 0 0,0-2 3 0,-1-2 3 16,4-2 4-16,-5-1 0 0,2-4 14 0,1-1-6 16,-4-1-3-16,3-2 13 0,-3-3-6 0,-1-2-6 15,-3 0-2-15,-1-2-9 0,-4 1 16 0,-6-7-1 16,4 10-2-16,-6-1-6 0,-6-5-8 0,4 8 8 15,-4 3-5-15,-5-3-12 0,3 6 11 0,-6 0-5 16,-2 7-15-16,7 2-19 0,0 1-24 0,-1 1-48 16,3 3-44-16,6-2-57 0,4 4-53 0,1 2-73 15,2-1-794-15,5 2 372 0,2 0 250 16</inkml:trace>
  <inkml:trace contextRef="#ctx0" brushRef="#br0" timeOffset="168665.57">20377 18032 81 0,'0'0'214'16,"-8"-4"6"-16,3 1-17 0,1 1-10 0,-1-1-13 0,-4 2 7 15,4 0 1-15,5 1-5 0,-9-4-8 0,2 4 3 16,0-1 5-16,2-1-23 0,5 2-5 0,-6-1-23 16,6 1-6-16,-5-2-19 0,5 2-8 0,0 0-11 15,0 0-9-15,0 0-4 0,0 0-7 0,0 0-9 16,20-4-4-16,-1 2 0 0,0 2-4 15,1-1-10-15,0-2-3 0,2 2 1 0,-3 0-9 16,8-4-1-16,-8 3-3 0,3 2-1 0,-4-4-19 16,-1 4 16-16,-4-3-25 0,-5 3-22 0,3-2-22 15,-3 1-22-15,0-1-23 0,-1 2-24 0,-3-1-32 16,-4 1-25-16,0 0-58 0,0 0-719 0,0 0 318 16,0 0 210-16</inkml:trace>
  <inkml:trace contextRef="#ctx0" brushRef="#br0" timeOffset="168870.06">20467 17877 230 0,'-4'-4'265'0,"1"1"-24"0,3 3-33 0,0 0-17 16,0 0-15-16,0 0-4 0,-9 5 3 0,8 5-3 16,-2-1-20-16,0 4 2 0,1-1-18 0,4 3 8 15,0 3-9-15,1 2-18 0,-1-3-14 0,1 0-5 16,-1 2-23-16,1 0 6 0,-2-2-6 0,2 0-11 15,-1 0-12-15,0 0-54 0,-1 1-60 16,1-1-57-16,1-3-73 0,-3-14-755 0,6 26 315 16,-3-17 210-16</inkml:trace>
  <inkml:trace contextRef="#ctx0" brushRef="#br0" timeOffset="169378.13">20905 17747 141 0,'0'0'257'0,"-8"-3"-6"0,8 3-7 0,-6 0-11 16,6 0-22-16,0 0-14 0,-9-2-27 0,9 2-8 15,-9 5-7-15,1 4-11 0,2-2-5 0,-2 3-10 16,2 3-9-16,-3 2 1 0,1 4 4 0,-5 2-12 16,8-1-7-16,0-1-2 0,0 0-17 0,1 10-4 15,-1-6-6-15,5 3-11 0,0-7-8 0,0 0-5 16,0-1 1-16,1-2-13 0,2 1 3 0,-2-2-2 15,-1-15-11-15,9 26 4 0,-4-18-8 0,-5-8 2 16,14 16-12-16,-14-16 5 0,22 10 0 0,-22-10-2 16,25 3 3-16,-13-3-9 0,0-3 3 0,-1-1-6 15,-1-2 8-15,-1-1-5 0,0-2 1 0,-2 1-3 16,-2-2 1-16,-1-4-4 0,-2 5-1 0,-2-3-8 16,0-1 13-16,-2 1-5 0,-2 2 5 0,-1 2 0 15,-3 0-4-15,-1 0-1 0,0 2 4 0,-4 0-8 16,-1 5 0-16,3-2-6 0,-2 2 4 0,0 0-2 15,4 0-20-15,3 1-31 0,-2 1-36 0,8-1-28 16,-5 4-29-16,4-2-38 0,1-2-48 0,5 7-53 16,-1-3-736-16,1-2 339 0,4 0 226 0</inkml:trace>
  <inkml:trace contextRef="#ctx0" brushRef="#br0" timeOffset="169923.91">21093 17858 132 0,'0'0'295'0,"0"-6"-30"0,0 6-25 0,0 0-25 16,-3-4-25-16,3 4-15 0,0 0-21 0,0 0 4 15,0 0-9-15,-3 14-10 0,3-6-7 0,0 2-14 16,3 2-6-16,-4-2-13 0,1 1-12 0,1 4-3 16,0-3-10-16,1-1-4 0,-4 0-8 0,2 3-7 15,2-5-4-15,0 3-7 0,-2-3-3 0,3 1-7 16,-2-1 1-16,2-1-3 0,-2-4-3 0,0 3-3 15,1-2-4-15,-1-2-4 0,0 2-1 0,2-3-1 16,2 0 0-16,-5-2-18 0,14-4-6 0,-5-4-3 16,-3 3 4-16,2-4 2 0,1-3-3 0,-4 0 5 15,4-3-1-15,-2-2 1 0,1 1 4 0,1 1 2 16,-1-2-2-16,-5 5 12 0,1 1 21 16,0-1 3-16,1 6 5 0,-1-4-7 0,-3 5 3 15,2-1-3-15,-3 1-11 0,0 5-1 0,5-6-4 16,-5 6-1-16,6-2-4 0,-6 2-3 0,0 0-2 15,17 5-4-15,-8 2 10 0,-1-1 1 0,-2 2-8 0,3 2-3 16,0 2 5-16,-1 3-2 0,-2 2-2 0,-1 2 2 16,3 0-20-16,1 4 21 0,0 0-5 15,1-3 0-15,4 3 5 0,-4-5-6 0,4-2 2 16,-4-3 2-16,0-4-13 0,-10-9 16 0,19 17 2 16,-19-17 21-16,17 11 18 0,-17-11 22 0,0 0 10 15,22-3-3-15,-12-2-7 0,-1-3-8 0,3-5 0 16,-2-1-5-16,0-2 1 0,-2-2-7 0,-3-3 3 15,0 3-9-15,-2-9-4 0,-5 2-5 0,-4 1-4 16,-3 0-7-16,0 1-9 0,-3 6 4 0,-5-4 1 16,0 9-13-16,-1 0 4 0,-1 1-18 0,4 3-25 15,-4 1-48-15,6 4-45 0,-2 3-52 0,3 0-76 16,1 3-107-16,-2 1-929 0,0 1 429 0,4 0 284 16</inkml:trace>
  <inkml:trace contextRef="#ctx0" brushRef="#br0" timeOffset="170332.88">22124 17856 81 0,'-3'-2'311'15,"3"2"-18"-15,-5-5-32 0,5 5-31 0,0 0-21 16,1-5-24-16,-1 5-16 0,11-3-24 0,-5 3-8 16,3 0-19-16,5 0-10 0,2 0-33 0,-3 0-49 15,0 3-51-15,0-3-59 0,-1 5-50 0,-3-1-53 16,-3-1-453-16,-4 3 214 0,0 5 142 0</inkml:trace>
  <inkml:trace contextRef="#ctx0" brushRef="#br0" timeOffset="170458.56">22133 18025 41 0,'-8'10'130'15,"0"-3"-3"-15,2-4-20 0,1 1-8 0,1 3-9 0,3-1 1 16,-2-3 1-16,3 2 2 0,8-1-14 16,-4 0-5-16,2-2-7 0,6-1-4 0,-1-1 0 0,3 0-51 15,17-2-66-15,-3-3-341 0,3-4 130 16,-3 2 88-16</inkml:trace>
  <inkml:trace contextRef="#ctx0" brushRef="#br0" timeOffset="171123.85">22659 17651 225 0,'-2'-4'293'16,"-1"-1"-9"-16,1-1-11 0,-1 3 0 0,0 0-13 0,1 1-22 15,2 2-18-15,-3-4-25 0,2-1-19 0,1 5-24 16,0 0-14-16,0 0-13 0,0 0-16 15,0 0-5-15,-6 12-10 0,6-7-10 0,-2 4-11 16,1 1-2-16,-1 0-10 0,4 2-18 0,-2 1 10 16,0 1-4-16,1 0-6 0,1-2-3 0,0 2 0 15,2 3-6-15,0-3-6 0,1 2-5 0,3-1-4 0,2-2-1 16,-2-2-3-16,2 0-21 0,-1-1-13 0,2 0-34 16,2-3 1-16,-3-5 0 0,1 3 6 15,1-5 5-15,1 0 9 0,-3-2-2 0,4-3 5 16,-3-2 6-16,-2-2-4 0,1 3 10 0,-4-4-2 15,4 1 8-15,-4-3 1 0,-2 2 11 0,2 0 15 16,-3-2 17-16,3 3 8 0,-4-2 21 0,-2 6 13 16,1-1 27-16,-1 6-5 0,3-10 2 0,-2 5-15 15,-1 5-8-15,0-7-12 0,0 7-6 0,0 0-16 16,2-7-5-16,-2 7 4 0,0 0-3 0,0 0-5 16,0 0 9-16,1 26-13 0,0-12-7 0,-2 2-3 15,1 0 0-15,0 0-5 0,-1 3-4 0,1 2 7 16,-2 3-23-16,4 3-49 0,-5-3-40 0,0 1-48 15,3 1-47-15,2-1-53 0,0-7-42 0,6 7-50 16,-3-7-732-16,4-1 355 0,5-3 238 0</inkml:trace>
  <inkml:trace contextRef="#ctx0" brushRef="#br0" timeOffset="171907.95">23367 17758 5 0,'-2'-4'277'0,"2"4"-22"0,-2-8-29 0,2 8-23 15,-5-4-23-15,5 4-14 0,0 0-17 0,0 0-6 0,0 0-10 16,-1 12-6-16,1-3-6 0,0 1-12 16,-1-2-4-16,1 4-3 0,-1 0-9 0,2 0-4 15,-2 1-7-15,-1 4 2 0,0-2-8 0,0 2-10 16,1-2-5-16,1-5-8 0,0 6-1 0,0-5-7 15,1 0-2-15,-1 0-8 0,4-1 1 0,-1 0-8 16,4-2 1-16,-3 0-4 0,1-3 1 0,4 0-4 16,-4-2-2-16,8-1 8 0,0-3-12 0,1 0-2 15,-4-4-2-15,3-1 4 0,2-1 3 0,-2-3-8 16,-3 1 1-16,-2-5 1 0,-3 4 4 0,-1-2 2 16,-1-4 2-16,-2-1 6 0,-4 0-3 0,2 0 11 15,-4 1-2-15,0-1 9 0,-3 1 18 0,-2 1-1 16,-2 1-5-16,-3 3 5 0,2 0 11 0,4 3 10 15,-1 0-5-15,2 3-1 0,3 1 10 0,0 0-20 16,3 1-5-16,2 3-7 0,-6-6-4 0,6 6-4 16,-5-6 2-16,5 6-15 0,-3-5-3 0,3 5-9 15,0 0 4-15,0 0-7 0,0 0 3 0,20-2-1 16,-10-1 3-16,3 3-8 0,0 0-2 0,5 0 6 16,-6 0-7-16,6 0-3 0,-1-2-6 0,-4 4 6 15,1-2-3-15,0 0-4 0,-3-2 9 16,2 2-2-16,1 0-1 0,-4 0-4 0,4 0-3 15,-14 0 0-15,13 2-1 0,-13-2-2 0,14 0-8 16,-14 0 6-16,9 0 0 0,-9 0 5 0,5 3 1 0,-1 1 6 16,0 4-6-16,-1-4 5 0,-2 6 9 0,0 0-14 15,-1 2 6-15,0-1 5 0,0 0-3 0,0 3-7 16,0-3 1-16,0 0 0 0,-1 1 7 16,1 0-5-16,1 0 1 0,-1-1 0 0,0 0 5 15,4-4-6-15,1 2 13 0,-1-1-13 0,1 1-2 16,1-3-1-16,3 1-5 0,1-2 5 0,-3-1 4 15,7-3-1-15,-3-1 1 0,0 0 0 0,0 0 9 0,-1-2-2 16,1-3-4-16,-1-3 1 0,0 3 2 16,-5-4 3-16,3-1-4 0,-2-2-5 0,-1 1 4 15,-5-2 3-15,3-3 6 0,-3 3-2 0,1-5 6 16,-5 0-7-16,0 1-2 0,-6-8 4 0,3 9 6 16,0 2 2-16,1 3 7 0,-2 1 7 0,2 2 2 15,3-1-1-15,-2 5-2 0,1 0-6 0,2-1-11 16,2 5 2-16,-5-6-5 0,0 4 0 0,5 2-5 15,0 0-3-15,-3-7 0 0,3 7 0 0,-1-5-2 16,1 5-6-16,0 0-15 0,0 0-23 0,0 0-27 16,0 0-24-16,0 0-29 0,-2-3-38 0,2 3-35 15,0 0-39-15,0 0-54 0,0 0-34 0,0 0-55 16,0 0-855-16,0 0 410 0,0 0 272 0</inkml:trace>
  <inkml:trace contextRef="#ctx0" brushRef="#br0" timeOffset="172658.8">22337 17762 67 0,'0'0'192'0,"0"-8"-13"0,0 3 2 16,0 1-1-16,0 4 5 0,0-4 5 0,0 4 1 15,0-4 1-15,0 4-4 0,0 0-7 0,0 0-8 16,0-8-6-16,0 8-10 0,0 0-4 0,0 0-10 0,0 0-5 16,0 0-14-16,0 0-13 0,0 0-8 15,0 0-14-15,0-5-6 0,0 5-14 0,0 0-6 16,0 0-14-16,0 0 1 0,0 0-1 0,0 0 3 15,13 16 14-15,-8-10 11 0,0 6 1 0,3 4-3 16,-3 1-4-16,-2-2 13 0,2 3-6 0,0 7-3 16,1-5-1-16,-2 1 3 0,1 3 2 0,2 4 0 15,-5-1 0-15,2 1-6 0,2-2-4 0,1 0-3 16,-2 1-3-16,0-1-8 0,4-1-3 0,-2 0 2 16,-3-7-6-16,3 2-8 0,1 3-3 0,0-5 3 15,-4-2-4-15,1-1-5 0,2 0-4 0,-7-15-2 16,10 25-2-16,-4-16 0 0,-6-9-5 0,8 16-1 15,-8-16-1-15,5 10-1 0,-5-10-4 0,0 0 3 16,0 0 0-16,9 15-1 0,-9-15 2 0,0 0 0 16,0 0 1-16,0 0-8 0,0 0 7 0,0 0-21 15,0 0-73-15,0 0-102 0,0 0-105 16,0 0-145-16,0 0-1122 0,0 0 517 0,0 0 346 0</inkml:trace>
  <inkml:trace contextRef="#ctx0" brushRef="#br0" timeOffset="195049.16">24364 13969 72 0,'30'-6'68'0,"-1"1"-11"0,-2 4-21 0,-6-1-36 16,-2 2-79-16,-2 0 27 0,-2 0 18 0</inkml:trace>
  <inkml:trace contextRef="#ctx0" brushRef="#br0" timeOffset="197506.4">24214 9656 49 0,'4'-2'160'0,"-4"2"-8"0,0 0-20 0,0 0-13 0,0 0-11 16,0 0-27-16,0 0 7 0,9 6-21 0,-9-3 6 15,3 1-5-15,-3-4-3 0,4 5-5 0,-2 0 3 16,3 1 3-16,-2-1-10 0,-1 1 2 0,2 1 0 15,0 2-2-15,-3-3 0 0,1 6-2 0,0-3 0 16,2 2 7-16,-3 1-1 0,2 0-1 0,-2 0 0 16,1 0-5-16,1 1-4 0,-2 3-4 0,-1-4 1 15,4 5-6-15,-4-5 1 0,3 4-2 0,-3 4-2 16,1-5 1-16,-1 2-4 0,4-2-4 0,-3 1 1 16,-1 0 3-16,0-3-2 0,0 2-5 0,0 2-3 15,3-3 0-15,-2 3 0 0,-1-3 1 0,0 2-1 16,0 3-2-16,3-4 3 0,-2 6-2 0,-1-4 1 15,-1 0 0-15,1 0-1 0,-3 1-2 0,3-1-4 0,-1 1 1 16,1-1-2-16,1 2 3 0,-2-4 5 0,-2 2 3 16,3 0-5-16,-1 1 2 0,1-1-2 15,-3 1 3-15,2-4-1 0,1 2-2 0,0 2-3 16,-1-1 1-16,1-2-1 0,0 1-1 0,1-1-1 0,-1 4-1 16,0-2-4-16,1-2 0 0,2 4 3 0,-2 1 2 15,2-3-4-15,-2 10 0 0,3-9 0 16,-3 3-1-16,2 3 3 0,-1-1-4 0,-2 4-2 0,3-10 3 15,-2 0-1-15,0 4-2 0,2-1 0 0,-2 5-2 16,2-7 3-16,-3 1-1 0,1-1 0 0,-1-1 2 16,1 0 1-16,-1-1 3 0,2 0-3 0,-1-1 0 15,0-3 6-15,-1 4-5 0,3 1 2 0,-2 1 2 16,-1-1 0-16,0 1 6 0,3-4-9 0,-3 3 10 16,1-1 2-16,-1 0-9 0,0 1 4 0,0 1-4 15,1 1 3-15,-1 0 0 0,-1-1 1 0,1 3 0 16,0-3-5-16,0 2 3 0,0-1-3 0,-1 2 3 15,1-3-7-15,1 2 0 0,-2 6 0 0,1-1 1 16,2-7-5-16,-2 8 3 0,5-2 7 0,-5-5-5 0,4 2-4 16,-1 3 1-16,-1-5-5 0,-1 8 2 15,1-4-2-15,-1 2-1 0,2 0-6 0,-2-6 2 16,1 6 2-16,0-6 2 0,0 5 3 0,0-5-6 0,0 6 8 16,2 0-5-16,0 0 5 0,-2 1-3 15,0-6 4-15,0-1-3 0,3 4-2 0,-2 3 0 0,1-6 2 16,2 4-5-16,-2 3 2 0,2-3 1 0,1 2-1 15,-5-6-3-15,2 0 6 0,4 6 1 0,-3 3-4 16,0-4-6-16,1 3 4 0,-2-4-6 0,1 0 15 16,0 0-4-16,-3-4-1 0,1 6 1 0,1-6-8 15,0 4 4-15,1 2 0 0,-1-1-5 0,0-7-1 16,-3 3 4-16,4 4 1 0,0 0 4 0,-1 0-7 16,0-1 5-16,-3 0-8 0,6 2 5 0,-6 0 7 15,5-1-6-15,-6-5 7 0,3 5-6 0,-2 0 2 16,2 2-1-16,-3 0 0 0,2 2 1 0,1-10-4 15,-2 6 3-15,-1 1 3 0,4-1-5 0,-4-4 3 16,1-2-5-16,1 8 4 0,-2-8 1 0,1 8-1 0,-1-2-4 16,0-2 8-16,0 6-6 0,-1-8-2 15,1 4 2-15,0 0-3 0,-2 1 2 0,2 0 5 16,0 1 1-16,0-2-4 0,-1 3-6 0,0-1 0 0,1-2 1 16,0 1 3-16,0 0 3 0,-3 1-1 0,6-2 0 15,-6 1-5-15,2 3 3 0,1-4-2 0,-4 1 0 16,0 3-2-16,-2-3 0 0,2 3 6 15,0-6-5-15,-1 3 2 0,1 0-1 0,0 1 2 0,-1 0-1 16,-1-3-4-16,2 5 4 0,-1-3 15 0,1-1-18 16,0 3 5-16,-1-3-1 0,1 1 1 0,1-6-4 15,1 6-4-15,-2 1-1 0,3 2 4 0,-3-3-1 16,0 1 3-16,3 0-9 0,-1-1 6 0,0-1 3 16,-2-1-4-16,3 4 5 0,0-3-1 0,0-6-4 15,-2 6 5-15,1-5-3 0,0 6 3 0,-1-2 1 16,0 2-5-16,0-2 7 0,1-6-5 0,-1 8-1 15,-1 1 6-15,0-3 1 0,0 3-4 0,1-3-5 16,0 2 7-16,0-1-5 0,1 0 5 0,1 0-8 16,-2 2 2-16,1-2 4 0,2-2 9 0,0 4-10 15,-3-2-2-15,3 0 19 0,-4 2 6 0,3-3-10 16,0 1-1-16,-1 0-6 0,-1-1-1 0,2-5-6 16,-2 2 16-16,0-2-7 0,2 1 9 0,0 1-13 0,0 2 1 15,-2-2-5-15,0-2 1 0,2 0-2 0,0 0 1 16,0 6 8-16,1-7-12 0,0 3 8 15,1 3 1-15,-2 0-8 0,-1-5 11 0,4 7-7 0,-1-9 2 16,-1 1-6-16,1 0 7 0,-1 1-3 0,1-2 3 16,1 3 2-16,-2-1-7 0,1 3 4 0,2-3 3 15,-3 0-6-15,1 1 17 0,-1-1-15 0,5 5 15 16,-4 1-19-16,-1-7-2 0,3 2 5 0,-2 0 2 16,3 1 0-16,-4-1 0 0,2-2 0 0,0 2-1 15,-1-3 3-15,0 4-2 0,2 3 1 0,-2-6 0 16,0 2-1-16,3-2 0 0,-2 2 0 0,3-2-2 15,-3 0 5-15,2 2 4 0,0-1-4 0,-3-2 0 16,3 0-5-16,0 2 1 0,-2 0 0 0,1-1 7 16,0 1 2-16,-2-1-6 0,1 1 1 0,2 0 6 15,-1 0-7-15,-1-2 17 0,-2 2-10 0,3 0-2 16,1-4-12-16,-2 3-6 0,1 0 5 0,-1-1-2 16,2 3 8-16,-4-2-5 0,1 0 6 0,3 1-8 15,-2-1 6-15,3 1-3 0,-3 0 0 0,-2-1 3 0,3 0-6 16,-1-2 6-16,0 2-7 0,0-1 7 0,-2 0-2 15,0 0-1-15,1 0 2 0,3-4 12 16,-4 3-10-16,0-1 2 0,2 2-3 0,-2-1-1 16,-2-2 2-16,4 3 5 0,-2-5 0 0,2 4 4 0,-4 1-1 15,5-2-6-15,-4 1 4 0,2 2-7 0,-1-1 1 16,0-1 6-16,-1 2-1 0,2-2 3 16,-1 0-11-16,-1-3 9 0,5 3 2 0,-3-3-1 15,-1 1 0-15,-1-2-3 0,2 3 2 0,-2-1 3 0,1 1-1 16,-3-1 0-16,6 1-4 0,-3 1 2 0,-3-5 4 15,6 6-6-15,-3 0 8 0,-3-1-6 0,2 0 13 16,1 0 18-16,0 1 6 0,-2 0-10 0,4 2 0 16,-2 0 1-16,-2 0 3 0,0-1-7 0,4 1-2 15,-5-1 0-15,0 0 0 0,0-1-6 0,1 0-1 16,0 2 1-16,2-1 2 0,-2-2-6 0,1 1-2 16,1-6-2-16,0 6-3 0,0 1 0 0,-2-5-7 15,0-2 5-15,2 1 1 0,0 1 0 0,-3-2-5 16,1 4 5-16,2-2-6 0,-2-3 3 0,0 2-4 15,1 4 1-15,1-6 8 0,-4 3-7 0,4-1-1 16,-4-1-3-16,2 1 4 0,-1 3 0 0,1-6 1 16,-1 4-1-16,1 0 0 0,-3-2-1 0,2 5 2 15,-2-3-2-15,-2 1-30 0,4-3 4 0,-3 0 2 16,2-4 4-16,-2 3 0 0,3-3 4 0,0 0-4 16,-1 1 5-16,2-4 0 0,-1 1 3 0,0 0-1 15,2-1 1-15,-4-1-2 0,4-1 4 0,1-2-6 16,-1 4 11-16,1-4-7 0,-2 4 3 0,2-4-6 15,0 0-27-15,0 0-53 0,0 0-63 0,-1-12-66 16,4 0-97-16,1-8-115 0,0-8-1035 0,2-4 488 16,3-18 324-16</inkml:trace>
  <inkml:trace contextRef="#ctx0" brushRef="#br0" timeOffset="198873">25722 14066 174 0,'-2'-7'232'0,"-1"2"-8"0,2 1-11 15,-2-1-9-15,3 0-17 0,-2 2-15 0,2 3-19 16,0 0-16-16,-3-4-17 0,3 4-12 0,0 0-11 15,0 0-6-15,0 0-11 0,5 12-3 0,-3-3 1 16,1 1-1-16,1 1-4 0,0 7-1 0,2-3-9 16,0 2-4-16,-1-1-4 0,1 1 0 0,-1 1-6 15,1 1-2-15,-2-2-2 0,4 0-11 0,-7-6 0 0,3 2-5 16,-4 1-1-16,0-3-1 0,2-2-4 16,-2 3-2-16,-2-4 0 0,2-2-2 0,0-1 2 15,0 0 12-15,0-2 17 0,0-3 19 0,0 7 29 16,0-7-6-16,0 0-7 0,0 0-11 0,0 0-9 0,-18-17-7 15,8 2 3-15,2 0-10 0,3-4-12 0,-5-10 0 16,1-2-5-16,1 0-7 0,2 0-3 16,-3-4 1-16,1 2 8 0,3-2-14 0,1 1-2 0,1 5-7 15,1-2 8-15,1 1-5 0,2 8-3 0,2 1-5 16,1 3 4-16,0 0-3 0,2 1-1 0,3 0 0 16,0 2-1-16,0 1-4 0,3 0-3 0,1 2 4 15,5-3 10-15,-4 2-17 0,2 2 13 0,0 1-18 16,2 0-23-16,-2 3-18 0,-4 2-36 0,-2 1-33 15,1 1-35-15,-2 3-26 0,-2-2-26 0,1 4-30 16,-3 1-37-16,-2 2-699 0,-2 2 324 0,-2 2 216 16</inkml:trace>
  <inkml:trace contextRef="#ctx0" brushRef="#br0" timeOffset="199054.02">25713 14175 115 0,'0'0'194'16,"13"-7"-10"-16,-3 2-11 0,-1-2-6 0,2-2-22 15,2 1-11-15,4-4-15 0,1 3-11 0,1-1-9 16,-1-2-12-16,6 2-8 0,-5-1-26 0,-1 4-35 16,2 3-47-16,-4-3-58 0,-2 5-434 0,-1-1 175 0,-2 3 114 15</inkml:trace>
  <inkml:trace contextRef="#ctx0" brushRef="#br0" timeOffset="200240.52">26031 14240 119 0,'3'4'206'16,"-3"-4"-14"-16,0 0-16 0,1 3-17 0,-1-3-14 0,0 0-6 15,5 1-3-15,-5-1-4 0,8 0-2 0,-8 0-12 16,9-1-10-16,-3 2-10 0,-6-1-9 0,9-1-10 15,-4 0-8-15,1-1-7 0,-1-1-4 0,4 2-5 16,-4 0-6-16,1-2-1 0,2-2-5 0,1-2-5 16,1 2-1-16,-4-2 1 0,2-3 5 0,1 1-3 15,1-5-1-15,-5-2 4 0,3 0 7 0,-2 1 13 16,-1-4 12-16,-1 2 19 0,0 2 1 0,-3 0 7 16,2 0 16-16,-2 3 2 0,-1 3 16 0,2 0 19 15,-2 2 11-15,0 1-6 0,0-1-9 0,0 5-14 16,0-2-19-16,0 4-12 0,0-5-13 0,0 5-13 15,0 0-6-15,0 0-7 0,0 0-8 0,0 0-2 16,-2 11-7-16,2-1-9 0,-1 1-1 0,-2 2-6 16,2 3-1-16,2 0-4 0,-1 3 0 0,0-2-7 15,4-1-5-15,0 1-8 0,2-6-17 0,-2 0-18 0,0-1-8 16,4 1-9-16,-2-2 4 0,2-2-13 16,-2-2-8-16,3-1 10 0,0-2 6 0,3-1 1 15,-2-2 7-15,0-4 3 0,2-3 4 0,0-2 1 16,0-5 2-16,-3-2 4 0,0-5 4 0,-3-2 5 0,2-1-5 15,-6-3 6-15,1 2-6 0,-4 1 13 0,1 4 14 16,0 4 13-16,-2 0 16 0,-3 5 24 0,4 0 17 16,-1 4 10-16,-1-1 2 0,2 4-11 0,1 1-10 15,-2-3-7-15,1 3-15 0,1 4-4 0,-4-2-7 16,4 2-1-16,0 0-3 0,-4 10-3 0,2-1-4 16,-1 3 0-16,1 5-5 0,-2 0-4 0,2 0 1 15,0 1 0-15,1 0-1 0,0 2-9 0,3-2 4 16,3 0 1-16,-1-1-7 0,4-2-7 0,-3-2-9 15,5 0-5-15,-2-3-6 0,1-1-12 0,6-1-5 16,-5-1-4-16,0-2 0 0,4-5 1 16,-1 2 8-16,1-4 3 0,-2-2 2 0,-1-2 2 0,5-4 4 15,-4-4 1-15,1-1 1 0,-4-4 4 0,1-3 0 16,0-4 2-16,-4 0 4 0,-3-2-1 0,-1 2 1 16,-1-1 1-16,-2 1-3 0,-3 1 7 0,1-1 1 15,-2 9 3-15,-2-2 6 0,2 2 7 0,-2 1 6 16,1 0 15-16,-2 6 8 0,0-2 5 0,2 2 2 15,0 2-2-15,-2-3-5 0,2 5 3 0,3-1-2 16,-1 3-1-16,0 0-5 0,2-1 0 0,-1 3-13 16,3 2 3-16,-4-6-6 0,3 5-2 0,1 1-6 15,-4-3-2-15,4 3-3 0,0 0 1 0,0 0-7 16,0 0 4-16,0 0 1 0,0 0 2 0,0 0-5 0,0 0 2 16,0 0 7-16,0 0-7 0,0 0-2 0,0 0 0 15,0 0 3-15,0 0-1 0,0 0-2 0,0 0 3 16,0 0-3-16,0 0 2 0,0 0-1 0,0 0 0 15,0 0 2-15,0 0-4 0,0 0-2 0,0 0 1 16,0 0 5-16,0 0 2 0,0 0-2 0,0 0 0 16,0 0-1-16,0 0 2 0,0 0-1 0,0 0 1 15,0 0-2-15,0 0 0 0,0 0-5 0,0 0 5 16,0 0 0-16,0 0-3 0,0 0-2 0,0 0-2 16,0 0-1-16,0 0-5 0,0 0-4 0,0 0 7 15,0 0 0-15,-5 15 1 0,5-6-4 0,-4 3 2 16,3 5 3-16,0 0 1 0,-2 1-2 0,3 7 2 15,0 2-2-15,3-2 2 0,-2 1 2 0,4 0-3 16,1-2 1-16,1-4 0 0,2 4 1 0,2 0 4 16,2-1-3-16,-1-5-1 0,4 2 2 0,2-1-1 15,0-4 2-15,0-5 1 0,6 4-1 0,-3-5-1 16,4-1-4-16,3-4 7 0,-6 0-2 0,9-5 2 16,-11-2-2-16,7-3 9 0,-1-2-8 0,-7-2-1 15,3-5-4-15,-3-3 5 0,1-3 2 0,-6-1-5 0,0-6 3 16,-5 2 0-16,-1-3-1 0,-4-3 6 15,-3-2-7-15,-2 1 2 0,-3 2-3 0,0 1 3 16,-5 0 2-16,-1 4-4 0,-2 1 1 0,2 9 1 0,-3 2 15 16,3 1 14-16,2 6 1 0,-2-4-6 0,1 7-2 15,3 2-5-15,-1 0-5 0,-1 6 0 16,-1 0-4-16,1 7 2 0,1 6 0 0,-3 0-2 0,5 7-3 16,1 3 5-16,4 2-8 0,3 5 4 0,-1-3-3 15,6 3-1-15,4 0 3 0,-1 0-6 0,8 10-35 16,-5-11-35-16,13 8-61 0,-5-10-65 0,-3-3-57 15,8-1-60-15,1-4-79 0,1-3-1208 0,7-6 532 16,15-4 356-16</inkml:trace>
  <inkml:trace contextRef="#ctx0" brushRef="#br0" timeOffset="200590.1">27729 13784 54 0,'3'-5'345'0,"-3"2"-32"0,1-1-36 16,2 1-30-16,-3 3-26 0,0 0-22 0,0 0-11 16,0 0-11-16,6 12-8 0,-2-2-10 0,-1 4-16 15,-1-3-14-15,5 3-10 0,-2 5-12 0,0 0-10 16,-1 0-12-16,2 6-4 0,-3-4-10 0,-2-2-7 16,3-1-7-16,0-1-5 0,-2-3-5 0,2-1-7 15,-1-2-1-15,-2-3-1 0,0-3-4 0,2 2 6 16,-2-2-3-16,0-5 0 0,-1 0-10 0,0 0 1 15,0-15-4-15,0 2-2 0,-1-5 0 0,0-7-5 0,-2-2-1 16,-1-4-3-16,-1-2 9 0,2 0 0 0,0 3 15 16,-1-2-1-16,4 3 13 0,0-1 1 15,5 7-4-15,0-4-10 0,2 11-2 0,0-1-3 16,1 1-4-16,3 0 3 0,2 3-11 0,3 0 1 0,-1 0-2 16,3-1-4-16,-1 3-7 0,2 3-32 0,-3 0-41 15,-2 3-43-15,-1 3-47 0,0-1-49 0,-3 4-51 16,2 2-53-16,-5 1-760 0,-2 1 355 0,-3 7 238 15</inkml:trace>
  <inkml:trace contextRef="#ctx0" brushRef="#br0" timeOffset="200766.15">27889 13876 51 0,'-2'4'237'15,"2"-4"-15"-15,0 0-13 0,2 3-11 0,-2-3-14 16,9 0-15-16,-9 0-12 0,18-3-17 0,-8 1-13 15,8-4-13-15,0 2-11 0,1 2-12 0,4-1-7 16,-1 1-30-16,0-1-38 0,0 0-39 0,-1 2-33 16,0 1-28-16,-3 0-23 0,-2-4-18 0,-2 4-22 15,-5-4-391-15,3 2 178 0,-2-3 120 0</inkml:trace>
  <inkml:trace contextRef="#ctx0" brushRef="#br0" timeOffset="201673.03">28247 13796 135 0,'0'0'176'0,"0"-7"3"0,0 4 8 0,0 3 9 16,-2-7 10-16,2 7 1 0,-3-3-1 0,2-1-10 15,1 4-15-15,0 0-12 0,-5-3-15 0,5 3-16 16,0 0-8-16,-9 7-5 0,6-4-8 0,-1 3-9 16,2 2-7-16,-2 0-5 0,3 1-9 0,-3 3-8 15,3 0-6-15,-1 4-5 0,1 2-6 0,1-2-6 0,-1 1-5 16,2 1-6-16,0-1-6 0,3 0-5 0,0 0 0 16,2-5-4-16,-2 0-1 0,1-2-7 15,3-1 1-15,0-1-2 0,2-1 1 0,0-5-2 16,3 1-4-16,-2-6 2 0,2 3 6 0,1-5-11 0,0-4-2 15,2-1-1-15,-5-4-1 0,3-1 3 0,-5-1-5 16,-2-2 4-16,0-7-2 0,-1-1 0 0,-2 0-3 16,-5 7 4-16,2 1 19 0,-5-3 16 0,1 4 15 15,-5 0 11-15,4 2 9 0,-3 6 9 0,1-3-1 16,0 4-7-16,0-1-9 0,3 4-8 0,-1 1-6 16,0-2-12-16,1 4-9 0,1-2-4 0,0 1-3 15,2 3-6-15,0 0-1 0,0 0-2 0,0 0-4 16,0 0-3-16,0 0-2 0,0 0 0 0,22 7-6 15,-10-5 4-15,1 3-2 0,1-3 7 0,4 1-8 16,-4-1-3-16,0 2-4 0,0 0 5 0,-2 0-4 16,1-4 1-16,-1 3 3 0,1 1-4 0,-2 2-1 15,2-2 1-15,1-1-3 0,-5-2 7 0,2 7-6 16,-1-3-2-16,-1-1 1 0,-2 4-2 0,1 0 1 16,2 1 3-16,-5 1 1 0,4 4 1 0,-2-1-5 15,-1 3 4-15,-1-1 3 0,0-1 0 0,2 1-5 16,-3 2 2-16,-2-1 3 0,1-3 0 0,-1-1-1 15,3-2-6-15,0-2-6 0,-2 1-13 0,0-1-3 0,0-4 2 16,1 1-7-16,1-2-4 0,2-3 3 16,-1 0 0-16,3-5 5 0,0-1 5 0,1-3-5 15,2-4 9-15,-3-3-3 0,7-7-1 0,-3 0 5 16,1-1 5-16,0-1-1 0,1 2 13 0,2 2-8 0,1-2 0 16,-6 6 21-16,0 0 4 0,4 5 8 0,-4 3 2 15,-4-2-11-15,0 5 4 0,-3 0-3 16,1 4-9-16,-2-2-2 0,0 1 13 0,-4 3-12 0,6 0 6 15,-6 0-3-15,7 4-5 0,-5 0-1 0,0 3-5 16,0 2-3-16,-3 0 9 0,2 8-4 0,0 0 0 16,-2-2 5-16,0 2-7 0,2 2-36 15,3-4-20-15,-2-3-8 0,0 0 6 0,1-2 0 0,3-1 4 16,-1 1 3-16,-1-6 5 0,3 1 8 0,-2-1 1 16,-1-3 4-16,1 2 4 0,0-3 4 0,-5 0 5 15,13-4 3-15,-9 0 2 0,1 0-1 0,0 0 22 16,-1 0 7-16,1 2 2 0,-1-3 3 0,1 0-6 15,-4 3 1-15,3-1-5 0,-1 1-6 0,-3 2-4 16,5-3 1-16,-5 3-3 0,0 0 6 0,10 6-2 16,-5-2-3-16,-2 1 1 0,3 5 4 0,1-3-2 15,-4 3 3-15,3-3-6 0,0 3 8 0,-1-1-4 16,0-2-1-16,-1-2-1 0,1 0 4 0,0 0 4 16,3-1-2-16,-3-3 5 0,3 1-3 0,-2-2 2 15,2-3 16-15,-1-1 19 0,0-3 11 0,0 1-6 16,2-3 0-16,-2-1 1 0,-1-6-11 0,3 0-2 0,-4-2-4 15,1 1 0-15,1-2-3 0,-1-4-4 16,-2 2 0-16,0 2-9 0,5 2 1 0,-4 2-4 16,-1 3-8-16,0 3-37 0,-3-1-43 0,0 5-45 0,3-2-49 15,-4 5-45-15,4 1-9 0,-4 1-10 16,0 0-29-16,6 8-38 0,-2-1-800 0,0 3 365 16,0 1 246-16</inkml:trace>
  <inkml:trace contextRef="#ctx0" brushRef="#br0" timeOffset="202222.33">29547 13798 10 0,'1'-12'250'15,"-1"0"4"-15,-1 2 11 0,-2-4 3 0,1 2-2 16,-1 3-11-16,1-4-6 0,-1 1-5 0,0 4 6 16,2 1-18-16,0 2-3 0,-2-1-41 0,3 3-15 15,-1 0-18-15,1 3-20 0,0 0-10 0,-13 5-12 16,8 0-10-16,-3 2-13 0,2 3-8 0,-3 0-5 15,1 4-9-15,2 3-11 0,-2-1-2 0,2 4-13 16,2 0 5-16,2-1-2 0,0-1-29 0,1-5-18 16,2 3-16-16,1-6-8 0,0 1-6 0,2 2 3 15,1-7-2-15,-4-1 1 0,4 2 3 0,2-5 4 16,-1-2 5-16,2-2-1 0,2-5 4 0,-5 0 2 16,4-3 5-16,-1 0 1 0,1-4 4 0,-3-3 15 15,1-2-1-15,-1 1 4 0,3 0 26 0,-1 0 12 16,-1 1-4-16,2-2-7 0,1 4-2 0,-2 4 5 15,-3 1 7-15,2 2-1 0,-4 2-10 0,1-1 0 0,-1 2-9 16,-1 2-5-16,5 0-1 0,-1 1-4 16,-2 2-4-16,6 0-2 0,-3 2 0 0,4 3-6 15,-1 0-1-15,-1 2 5 0,0-1-8 0,4 3 15 16,-4 0-14-16,1 3-2 0,0-4 1 0,2 6 1 0,-2-2-8 16,2 0 4-16,-3 2-2 0,-2-5 2 0,5 5-5 15,-6-6 9-15,-1 1-3 0,2-2-10 0,-3 1 8 16,0-2 5-16,0-1-7 0,-4-1 8 0,4 0 1 15,-2-1 5-15,-1 1 8 0,-1-4 13 0,2 2 24 16,-2-2 19-16,0 0 6 0,0 0-10 0,0 0-7 16,0 0-8-16,0 0-7 0,2-14-2 0,0 6-7 15,0-1-7-15,1-1-3 0,3 0-4 0,2 1-5 16,1-6-24-16,0 3-30 0,5-2-26 0,-1 3-37 16,2-1-31-16,5 1-25 0,4-1-32 0,3 2-28 15,-7 0-19-15,7 4-13 0,-1 1-13 0,-7-1-19 16,1 6-13-16,-2 0 2 0,-4 0-771 0,-1 0 351 15,-2 0 236-15</inkml:trace>
  <inkml:trace contextRef="#ctx0" brushRef="#br0" timeOffset="202592.06">30292 13670 50 0,'4'-5'166'0,"-1"0"15"0,1 0 9 0,-2-1 5 16,-2-2 8-16,2 5 4 0,-4-4 3 0,0 0 11 16,-3 0 4-16,1 2 5 0,0-1 6 0,1 0 15 15,1 1-1-15,-2 2-10 0,0-2-26 0,1 2-20 0,3 3-21 16,0 0-19-16,-12 1-15 0,6 6-12 15,-2 1-13-15,-1 1-11 0,-1 4-11 0,-1-1 3 16,2 3-21-16,1 1-10 0,0-1-4 0,1 4-11 0,2-2-1 16,1 0-10-16,1 0-8 0,3 0-5 15,3-5-12-15,-1 0-6 0,2-4-13 0,1 1 0 0,3-5 0 16,0 0-1-16,3-2 4 0,3-3 2 16,3-3 0-16,-2-1 6 0,2-7 2 0,-1 2-5 0,-3-7 2 15,4-2 3-15,-2-5 1 0,0-1 1 0,-2-1 6 16,1-3 11-16,-2-1 14 0,-2-3 4 0,0 1 13 15,-1 2 26-15,2 2 7 0,-2 0-3 0,-3 10 15 16,-1 1 17-16,-3 5 0 0,2 4-10 0,-2 2-15 16,0 1-16-16,-1 5-6 0,-1 0-4 0,4 10-5 15,-3 2-9-15,1 2-3 0,0 7-6 0,1 2-3 16,-1 5-5-16,-2 2-6 0,4-1 0 0,-1 0-1 16,-1 2 1-16,6-2-9 0,-2 0-36 0,-1 3-50 15,3-1-54-15,3-6-77 0,-1 4-72 0,-1-3-82 16,1-8-96-16,-3 0-1245 0,-3-6 564 0,-3 0 374 15</inkml:trace>
  <inkml:trace contextRef="#ctx0" brushRef="#br0" timeOffset="206222.98">25621 15083 202 0,'0'0'214'0,"0"0"-8"0,0 0-12 0,0-4-8 16,0 4-12-16,0 0-6 0,0 0-6 0,0 0-6 0,0 0-11 16,0 0-11-16,0 0-8 0,0 0-10 0,0 0-5 15,0 0-7-15,2-3-5 0,-2 3-5 16,0 0-5-16,0 0 3 0,0 0-12 0,0 0-1 0,0 0 1 16,0 0-1-16,0 0 1 0,0 0 1 0,0 0-5 15,0 0 6-15,0 0-1 0,0 0-4 0,0 0-9 16,0 0 0-16,0 0-8 0,0 0-4 0,0 0-1 15,0 0-5-15,0 0-4 0,0 0-5 0,0 0-4 16,0 0 1-16,0 0 6 0,0 0-8 0,0 0 1 16,0 0 0-16,0 0 6 0,0 0 1 0,0 0-5 15,0 0-5-15,-8-2-4 0,8 2-8 0,-8-1 3 16,8 1-9-16,-10-2-2 0,2 4 0 0,8-2 5 16,-15 1-16-16,4 1 4 0,1 4 2 0,-1-1-5 15,2 1 0-15,-4 1-5 0,-1 2 2 0,0 2 1 16,2 1 2-16,3-3 9 0,-2 3-11 0,1 3 1 15,4-6-8-15,-1 4 4 0,2-4 10 0,3 3-14 16,-1-2 0-16,2 1-1 0,2-2 4 0,-1 2-2 16,3-1 2-16,0-1 3 0,1-1-3 0,1 0 11 15,3-1-4-15,2 0-2 0,1-3-2 0,0 0 4 16,4 1-2-16,1-4 5 0,2 0-5 0,3 2 1 16,-8-3 1-16,5 0-2 0,-5 0 2 0,-2-3 2 15,1 1-5-15,-2 0 12 0,-1-1-6 0,-3 2 5 16,-2-3 2-16,1 0-1 0,-1 0-3 0,0-4 6 15,-1 2-8-15,0 0 2 0,-3-3 2 0,1 4 15 16,-1-3-6-16,0-1 0 0,-1 1 6 0,-1-1-2 0,-1 2-3 16,1-1 5-16,-1 3 2 0,1-1 12 15,-1-1-8-15,-1 5 0 0,0-4 0 0,2 0-6 0,-2 1-2 16,0 4-1-16,0-5-4 0,2 3-1 0,-2 0-3 16,3-1 1-16,1 4-1 0,-7-4-4 0,3 1-1 15,4 3 1-15,-1-4-3 0,1 4-5 0,0 0 13 16,-4-3-11-16,4 3 2 0,0 0-7 0,-5-2 3 15,5 2-4-15,0 0 2 0,0 0 0 0,0 0 7 16,0 0-9-16,0 0 1 0,-4-2 1 0,4 2-3 16,0 0 0-16,0 0-1 0,0 0 3 0,0 0-3 15,0 0 1-15,0 0-1 0,0 0-7 0,0 0 0 16,0 0 3-16,0 0-1 0,-6 5 0 0,3 0 8 16,-1 2-5-16,3-1-3 0,1 0-1 0,-1 3 5 15,-2-1-3-15,3-2 0 0,0 2 0 0,0-2 3 16,4 3-4-16,-4-2 6 0,4 0-1 0,0-1 0 15,0 0 1-15,2-1-4 0,-1 0 4 0,4 0-2 16,4-3 11-16,0 2-12 0,1 0 5 0,2-2-2 16,2-2 1-16,0 0 5 0,-1-3-2 0,-1-1-4 0,-1 1 2 15,-3-1 0-15,-1-1 1 0,1-2-4 0,-3 0 7 16,0-1 0-16,1-1-1 0,-1-3-5 16,-2 2 2-16,-2 0 0 0,-1-1 2 0,1 1 2 0,-4 3-1 15,0 1 4-15,-1 0 13 0,3 2 7 0,-3-1-1 16,1 2-4-16,-1 3-4 0,1-6-7 0,-1 6 0 15,0 0-2-15,0 0-2 0,0 0-2 0,0 0 0 16,-1 19 4-16,1-8-8 0,-1 2 1 0,1-2 3 16,1 5-2-16,0 1-1 0,1 3-5 0,1-6 4 15,0 3 7-15,4-1-8 0,-2-1-2 0,2 1 0 16,0-5 0-16,2 4 3 0,0-7-3 0,2 3 1 16,-2-7-2-16,1 3 10 0,0-2-4 0,3-1-4 15,-3-4 1-15,3-1-2 0,-3-3 14 0,3-1-11 16,1-4 0-16,0-3 0 0,-2 0 2 0,1-1-2 15,-3-2-2-15,-3-2 2 0,0 1-2 0,-1 0 3 16,-1 5 2-16,-2 0 0 0,-1 2 1 0,0-3-5 16,0 4 7-16,0 2-1 0,-1-1 4 0,0 5-4 15,-1-4-5-15,1 2-3 0,-1 4-2 0,2-3 1 16,-2 3-3-16,0 0 0 0,0 0 2 0,7 7 4 16,-5-1-4-16,1-2 2 0,0 3-1 0,0-2 3 15,0 2-4-15,1 1 12 0,0 1-9 0,0-2-2 16,0-2 0-16,1 2 0 0,-1-2 1 0,-1 0-2 0,3-1 0 15,-1 0 2-15,-3 0 2 0,2-2 5 0,0 1-8 16,2-2 19-16,-2 1-14 0,-4-2-2 16,0 0 1-16,0 0-2 0,10-3 4 0,-6 0-5 0,0 1 12 15,-3-3-9-15,4 1 2 0,-1-2-4 0,0 1 4 16,-4-1 0-16,1-1-1 0,3-2-1 0,-4 2 2 16,3-2-3-16,-3 1 2 0,0-2 2 0,-3 2 1 15,3-5 0-15,0 1 3 0,-4 2 1 0,3-1 0 16,-1-3 6-16,0 3-2 0,-2-5 1 0,-1-1-2 15,0 0 0-15,0-1-2 0,1 1-1 0,-1-1 0 16,1 2 7-16,-2 1 0 0,2 4 5 0,0-1 8 16,0 2 4-16,3 1 6 0,-1 2 2 0,0 1 2 15,-2 1-3-15,4 0-6 0,-2 1-5 0,2 4-6 16,-1-4-4-16,1 4-5 0,-2-4-2 0,2 4-5 16,0 0 0-16,0 0-1 0,0 0 0 0,0 0-3 15,0 0 1-15,0 0-1 0,0 0 0 0,4 15 0 16,-3-10-2-16,3 0 6 0,-2 5-5 0,0-1-2 15,3 1 5-15,-5-1-8 0,4-1 2 0,0 1 3 0,-2-2-2 16,2 2-1-16,-2-2-3 0,0-2 0 16,-1 2 3-16,3-1 0 0,-4-1 0 0,2 1 0 15,0-4-2-15,-2 0 2 0,4 3 0 0,-4-5 0 16,0 5 1-16,0-5 1 0,1 3 0 0,-1-3 2 0,0 0-2 16,0 2 5-16,0-2-1 0,0 0-2 0,2 3 5 15,-2-3-3-15,0 0 1 0,0 0 2 0,0 0-1 16,0 0 0-16,0 0 0 0,2 4-4 0,-2-4-1 15,0 0-2-15,0 0-2 0,0 0-5 0,0 0 4 16,0 5-4-16,0-1 1 0,1 1 2 0,4 1-1 16,-5-1 2-16,3 1-1 0,-2 1-1 0,3 2 1 15,1 2 2-15,-2 0-3 0,-1 1 3 0,2 0 0 16,4 1 0-16,-2 2-1 0,2 0 1 0,0-1 1 16,2 2 1-16,0-3-3 0,-1 0 0 0,4 0 1 15,-3-5 0-15,3 1 0 0,3-2 3 0,2 0-1 16,0-1-1-16,-3-2 3 0,2-2-3 0,2-2 4 15,-1 0-4-15,1-3 6 0,-1-3-6 0,-2 1 3 16,-5-1 4-16,-1-1-5 0,1-4-1 0,-1 0 2 16,-1-2-1-16,-3-3 1 0,-1-4 1 0,0 1-4 15,-3-6 2-15,-1-1 2 0,-4-3-5 0,2 2-1 16,-3-2 1-16,0-2-3 0,-2 1 5 0,1 5-2 16,-4 0 1-16,1 0 4 0,4 9 0 0,-1-1 1 15,3 9 5-15,-1-1 1 0,0 4-1 0,1 2-6 0,2-2-7 16,0 5 2-16,0 0 0 0,0 0-1 0,1 24 2 15,4 1 1-15,1 4-4 0,0 3 2 16,0 4 0-16,7 10 1 0,0 2 1 0,-4-12-2 16,4 9 0-16,-2 5 1 0,4-4 2 0,-2 4-5 0,1-3 5 15,-1-2-2-15,-4-11 1 0,1 3-3 0,3 7-19 16,-4-13 1-16,-3 2 5 0,2 0 2 16,-3-4-1-16,-1 0-4 0,-1-4-11 0,-2-9-9 0,0-4-5 15,0-1 2-15,-1-4 3 0,0 1 7 0,0-5 10 16,-3-1-5-16,3-2 1 0,0 0-6 15,-16-13-1-15,7 0-5 0,0-5-3 0,-4-6-5 0,2-5 1 16,-1-1 3-16,7-4 5 0,-2 0 2 0,-1-1 4 16,6 5 2-16,0 1 1 0,2 1 4 0,2 2 2 15,0 6 4-15,4-4-2 0,-1 7 0 0,4 0 2 16,1 0-4-16,3 3 8 0,7-5 3 0,-5 6-5 16,2 1 5-16,7-5 1 0,-8 5-2 0,7-2 3 15,-5 3 0-15,0-2 5 0,0 2-3 0,-3 0-1 16,1-3 2-16,-1 2 1 0,-2-2 3 0,-2-3-6 15,0 0 1-15,-5 1-1 0,2-4 7 0,-2 2-1 16,-3-3 0-16,-1 3-2 0,-1 0 4 0,-1 1 4 16,0 5 9-16,0 1 13 0,-2 1 9 0,1 2 4 15,-1 3-2-15,1-1-5 0,0 0 0 0,-3 4-12 16,4 2-5-16,0 0 1 0,-5 12 1 0,1 3-4 16,0 2-3-16,-1 4 0 0,1 5-7 0,0 1 5 15,4 1-3-15,-6 1 1 0,6-2-1 0,0 5 0 16,0-4-2-16,5 1 3 0,-4-5-3 0,3 3-3 15,-1-9-1-15,1 2-4 0,0-8-14 0,1-1-7 16,1 1-1-16,2-1-4 0,-1-3 3 0,2-4 3 16,4 0-2-16,-1-4 0 0,7-4 5 0,-8 0 3 15,3-6-1-15,0-2 3 0,4-9 1 0,0 0 0 16,-3-1-1-16,1 0 0 0,-2 1 5 0,1-1-1 16,2 1 0-16,-4 8-1 0,-1-1 7 0,-4 6-3 15,0-2-1-15,-2 3 2 0,2 2-1 0,-3 2 0 0,1 2-1 16,1 1 1-16,0 0 2 0,1 4 4 0,2 1-4 15,-7 1-2-15,6 0 4 0,0 3 0 16,-2 1 8-16,1 3-5 0,-3-2 2 0,0 0-6 16,0 1-6-16,4-3 8 0,-5 2 2 0,-3-2 0 0,3-4-1 15,0 0 1-15,-1-1 1 0,0 0 0 0,-3 0 3 16,3-1 5-16,-3-3-5 0,0 0 1 16,0 0-3-16,10-11-4 0,-5 2 12 0,2 0-6 15,-2-7 1-15,0-2-1 0,-4-2-1 0,6-4 0 0,-6 4-1 16,0 1 0-16,-1-2 1 0,-2 4 3 15,-1 0 9-15,-2 0 20 0,2 5 2 0,-2 2 3 0,3 3 1 16,-1 0-4-16,1 3-12 0,-1 0 5 16,-1 4-8-16,4 0-4 0,-13 6 2 0,7 3-2 0,1 2-8 15,-4 2 2-15,1 2-2 0,3 2 2 0,-4-1-12 16,8-2-12-16,1 3-18 0,1 1-4 0,-1-7-9 16,4 2-10-16,0-4-7 0,2 1 9 0,2-4 6 15,-2-1 7-15,5 1 1 0,1-3 4 0,-4-2 6 16,2-2 2-16,2-2 5 0,-1-2 1 0,1-1 4 15,-2 0-1-15,3-6 0 0,-3 3 13 0,0-2-7 16,-1 1 3-16,1 0 1 0,-1 0 13 0,0 1-10 16,1 0 0-16,-1 2-7 0,4 0 7 0,-3 4-1 15,-1-1 0-15,0 1 4 0,-1 3-2 0,1 0 0 16,0 4-3-16,0 0 3 0,1 0-1 0,-1 4 4 16,-1-2-5-16,-1 5 4 0,1-2 4 0,-2 0-1 15,1 1-4-15,-3 1 4 0,0-1-3 0,-1 1-17 16,0-1-8-16,-1-5-18 0,1 1 0 0,1 0-12 15,-2-2 11-15,1 1 10 0,-1-2 5 0,-2-3 3 16,0 0-2-16,14-6 4 0,-8 2 7 0,1-1 5 16,-2-6-13-16,5 1 16 0,-2-4-1 0,1 0-1 15,0 0 9-15,1-1-1 0,-1 1-2 0,-1 2-6 16,-3 3 7-16,4 1-3 0,-5 3-2 0,-3 0-3 16,4 1 1-16,-1 4 6 0,3-3-3 0,-7 3 2 15,12 7 4-15,-4 0 2 0,-3 0-1 0,4 3-4 16,1 5 2-16,-3 2 5 0,0-3-4 0,2 1-8 15,0-3 8-15,-2-1 3 0,5 1 1 0,-3-1-1 16,0-4 22-16,0 1-19 0,5-3 8 0,-5-1 4 16,5-3 7-16,0-1 5 0,0-1 6 0,-1-2 11 15,-1 1 13-15,-1-5 1 0,3-1-1 0,-2-1-4 0,-3 2 1 16,-2-4-6-16,2-2-3 0,1-2-6 16,-4 0-5-16,-1 1-6 0,-4-5-11 0,0 7-20 15,-3-5-36-15,-3 3-40 0,1 2-50 0,-3 2-57 16,0 0-61-16,-4 6-66 0,0 3-88 0,-7 2-946 0,-9 4 449 15,-2 4 300-15</inkml:trace>
  <inkml:trace contextRef="#ctx0" brushRef="#br0" timeOffset="206889.81">25943 15995 150 0,'1'-2'297'0,"-1"2"-10"0,4-7-11 16,-4 7-5-16,0-3-18 0,0 3-19 0,2-2-20 16,-2 2-18-16,0 0-5 0,0 0-32 0,0 0-19 0,0 0-11 15,-12 5-15-15,3 3-6 0,0 0-13 0,-1 2-11 16,1 0-5-16,0 4-14 0,-1-2 0 16,2-2-12-16,-1 5-1 0,4-1-8 0,3-2-2 15,0 1-3-15,4-3-6 0,0 1-7 0,2 1 6 16,0-2-9-16,4 5 3 0,3-2-2 0,1-1-6 0,3 1 2 15,-1-3 1-15,4-1-7 0,1 1 0 0,0-3 3 16,8 4 0-16,-9-4-7 0,1 0 6 0,0-2-3 16,-1 2-5-16,-4-2 7 0,-2 0-4 15,0 2-5-15,-1-5 1 0,-2 4-6 0,3 0 5 0,-3-1-1 16,-7-2 9-16,5 4-14 0,-3-5 9 0,0 2-4 16,0 0 4-16,-2 0 3 0,-2 3 3 0,0-1 8 15,-6-1-1-15,0 3-3 0,-1 2-6 0,-6 0 4 16,-4 0-3-16,-1 0-1 0,-4 3-4 0,1-4 1 15,1 0 3-15,-3 1-21 0,1-5-31 0,3 2-35 16,1-1-25-16,2-3-39 0,3-1-37 0,0 1-54 16,3-4-54-16,2-1-781 0,1-3 354 0,3-4 236 15</inkml:trace>
  <inkml:trace contextRef="#ctx0" brushRef="#br0" timeOffset="207523.51">26048 16106 51 0,'0'-4'274'16,"0"-1"-6"-16,0 1-9 0,0 1-14 0,0 3-16 16,3-6-15-16,-2 3-19 0,-1 3-23 0,1-4-11 15,2 2-21-15,3 0-6 0,-1 1-13 0,5-1-4 16,1-1-11-16,3 2-8 0,2 1-8 0,4-3-5 16,-1 3-8-16,-3 2-11 0,2 1-1 0,-2-1-6 15,1 3-8-15,4 0 4 0,-3 2-6 0,-3-1-4 16,0 5-9-16,1-3 2 0,-1 3 3 0,0-1-1 15,-2 5-1-15,-2-3-7 0,0 2-2 0,-1-1 0 16,-1 3 0-16,1 1-5 0,-1-2-4 0,-1 1 2 16,-1-1-3-16,1 0-3 0,-3-1-6 0,3-3 1 15,-3-1-1-15,1 1-1 0,2-1-3 0,-3-2 4 16,-1 1-3-16,3-4-3 0,-4 1 2 0,0-3 0 16,-2 1 2-16,3-1-2 0,-1-1-2 0,-3-2 21 15,0 0-18-15,0 0-5 0,9-5 5 0,-7 0-3 16,-1-4 1-16,2 0 2 0,-3-3-4 0,0 0-2 15,1-3-1-15,-1-5 2 0,2 4 11 0,1-2-7 16,-2 4 6-16,1 2 0 0,0-1 15 0,0 4 7 16,-1-1 5-16,0 3-1 0,3 2-13 0,0-2 8 15,1 5 11-15,0-5-18 0,4 6-5 0,3 1-3 16,0 0 4-16,0 5-2 0,6 0-2 0,0 3-1 16,2-1-2-16,4 5-4 0,-2 0 4 0,1 3-4 15,1-3-3-15,-7 0 1 0,5 5-7 0,-6-3-1 16,2-2-6-16,-3 3 17 0,-2-3-5 0,1 0-8 15,-3 2 5-15,-4-6-2 0,3-2 2 0,-2 2-4 16,-3-1 5-16,2-2-3 0,-5-4 11 0,6 3 8 16,-4-3 32-16,-4-1-3 0,0 0 0 0,13-8 5 15,-8-1-23-15,1-4 7 0,2-2 2 0,-6-1 3 16,2-1 3-16,-3-3 3 0,-1-5-6 0,-1-2-6 0,-3 1 0 16,-2 0-3-16,-2 2 1 0,2 7-6 15,-3-2 1-15,-4 4-2 0,3 1-3 0,-3-1-3 16,-5 4-6-16,4 2-1 0,-4 1-3 0,7 4-3 15,-3 2-2-15,1 0-6 0,-1 5-1 0,2 1-14 0,1 0-27 16,2 2-36-16,2 1-41 0,2 5-26 0,3-2-29 16,3 2-28-16,0 6-28 0,6-1-43 0,4 5-45 15,7-1-40-15,-6-5-844 0,2-1 399 16,7 2 268-16</inkml:trace>
  <inkml:trace contextRef="#ctx0" brushRef="#br0" timeOffset="207773.9">27205 16194 35 0,'3'-6'293'0,"0"0"8"16,2 1-7-16,-3-2-16 0,-2 7-17 0,3-5-31 0,-3 5-16 15,3-3-23-15,-3 3-14 0,0 0-10 0,10 0-2 16,-10 0 0-16,14 7-10 0,-4-1-17 0,-1-2-14 16,3 3-18-16,3 3 3 0,0 0-13 0,-1 0-7 15,4 1-11-15,-1 0-7 0,-2 3-10 16,6 3-8-16,-5-5-1 0,5 7-8 0,-5-4-4 15,0-3-9-15,-4 0-34 0,4 3-32 0,-3-3-26 0,-2-1-30 16,0 2-37-16,-3-2-24 0,1-3-27 0,0 1-19 16,-1-4-8-16,-3-1-9 0,1-3-2 15,2-1-23-15,0-1-525 0,-2-3 255 0,2-1 170 0</inkml:trace>
  <inkml:trace contextRef="#ctx0" brushRef="#br0" timeOffset="207972.36">27665 16205 155 0,'-2'-11'205'0,"0"-1"4"15,-1 4-1-15,-1 1 0 0,-1 2 3 0,0 1-6 0,-4 0-4 16,3 2-7-16,-6 0-3 0,-2 7-2 0,-4 2 2 16,-5 5-6-16,-2 0-8 0,-1 3-15 0,-2 1-1 15,6 1-10-15,-2 1-10 0,1 1-16 0,4 1-12 16,0 1-15-16,1 0-5 0,-3 1-7 0,7 2-9 16,1-2-10-16,2-4-15 0,6-1-17 0,-3-1-34 15,3 1-52-15,1 0-39 0,-1-2-51 0,5-4-39 16,2-1-39-16,1-4-45 0,1 0-786 0,3-3 350 15,0-2 234-15</inkml:trace>
  <inkml:trace contextRef="#ctx0" brushRef="#br0" timeOffset="208523.63">27772 16119 66 0,'-3'-7'328'16,"3"0"1"-16,-1 1-25 0,1-1-18 0,-3 2-11 16,3-1-12-16,-1 1-22 0,1 2-13 0,1-2-27 15,-1 2-18-15,3-1-15 0,-2 1-19 0,3-2-17 16,1 2-12-16,3-1-11 0,-2 1-10 0,5 1-11 16,-2-1-16-16,-2 1-6 0,3 2-3 0,-2-2-5 15,1 2-8-15,2 2-7 0,-3-1-12 0,0 0 9 16,2 2 8-16,-4 1-21 0,0 0-1 0,-1 0-8 15,0 1-2-15,-3 0 3 0,2 2-5 0,-4-1 4 16,-2 5-3-16,-1 0-1 0,-1 3 2 0,-6 3 12 16,1-1-18-16,-5 1-2 0,4-2-3 0,-2-1-1 15,2 0 4-15,2-4-1 0,2-3-6 0,-3 1 1 16,7-3-5-16,-1 1 8 0,0-2-14 0,2 3 28 16,2-4-19-16,1 2-2 0,-1-3 8 0,4 2-5 15,-1 0 0-15,3-2-2 0,0 0 0 0,1 0 2 16,-1-1 0-16,5 3-2 0,-3-4 1 0,1 2-4 15,1 1-1-15,0 1 8 0,-2-1-2 0,3 2 0 0,-3-3-5 16,0 3 2-16,-2 0-1 0,0-3 5 16,2 3 0-16,-4-1-3 0,3 2 3 0,-3-2 20 15,0 1 1-15,-1 0-1 0,0 0 15 0,-3 2 5 16,-1-2 20-16,0 2 16 0,-2-2 4 0,-2 2 0 16,0 3 3-16,-4-4-9 0,-2 3 0 0,1-1-6 15,0 1-1-15,-3-1-10 0,1-2-4 0,2 2-1 16,-3-1-9-16,1 0-4 0,1 0-5 0,0-2-10 15,2 1 7-15,-2-2-6 0,1 1-3 0,3-3-20 16,-1 1-32-16,2 1-39 0,0-1-44 0,-1-3-54 0,6 0-51 16,-5 1-67-16,5-1-91 0,-2-7-1057 0,2 7 477 15,8-14 318-15</inkml:trace>
  <inkml:trace contextRef="#ctx0" brushRef="#br0" timeOffset="208722.93">28133 16232 82 0,'-1'-5'351'0,"1"5"-3"16,1-5-2-16,-1 5-11 0,-1-6-10 0,1 6-24 0,0 0-16 15,1-7-23-15,-1 7-25 0,0 0-18 0,0 0-31 16,2-4-15-16,-2 4-24 0,0 0-16 16,0 0-31-16,0 0-45 0,0 0-58 0,0-4-38 0,0 4-28 15,0 0-51-15,0 0-48 0,0 0-56 16,0 0-61-16,0 0-716 0,-5 19 333 0,5-16 222 0</inkml:trace>
  <inkml:trace contextRef="#ctx0" brushRef="#br0" timeOffset="209214.14">28296 16145 273 0,'0'-7'338'0,"1"0"-2"0,-1 3-14 16,0-2 8-16,0 0 0 0,1 1-8 0,-1 0-12 16,0 0-21-16,2 2-30 0,-2 3-24 0,0-6-29 15,1 3-19-15,-1 3-19 0,4-4-15 16,2 3-9-16,0-1-15 0,1 1-9 0,1 1-10 16,4 1-2-16,-3-1-13 0,0 2-12 0,1 0-6 0,-1 1-7 15,0 0-5-15,1 1-3 0,-2 0-3 0,1 1-2 16,0 1-6-16,0 0-1 0,-4 2-5 0,3 1-3 15,-3 3-8-15,-1-3 6 0,-1 4-4 0,-1-1 2 16,-2 4-3-16,-2 0-6 0,-1 1-1 0,-2 0-3 16,1 2 5-16,-4-2-9 0,2 0-4 0,-2 0 0 15,2-1-1-15,-3-3-3 0,2 1-1 0,2-2 2 16,0-5-5-16,0 3 0 0,1-5 0 0,0 0 0 16,3-1-3-16,-1-1 1 0,0-1-2 0,2-2 0 15,-2 6 1-15,2-2 0 0,0-4 0 0,-2 5-2 16,2-5 1-16,0 0 2 0,0 0 5 0,13 1-2 15,-4-3 0-15,4 2 1 0,2-4 2 0,3 0-2 16,0-1-1-16,3 2-5 0,-1-1 4 0,-2-2-3 16,2 0-1-16,1 2 3 0,-1-4 1 0,-2 2-2 15,1 1 2-15,-2-2-5 0,-3 3 1 0,-1 0-1 16,-2-1 3-16,-1 4-5 0,-3-4-1 0,-2 3-6 16,1 1-20-16,1-2-26 0,-4 1-37 0,1 0-59 15,0-2-70-15,-1 1-47 0,-1 1-47 0,-2 2-42 16,5-4-45-16,-3 3-1010 0,-2 1 470 0,0 0 312 15</inkml:trace>
  <inkml:trace contextRef="#ctx0" brushRef="#br0" timeOffset="209516.03">28867 16152 117 0,'0'0'328'0,"1"-4"-10"0,-1 1-12 0,0 3-11 15,3-5-4-15,-3 5-32 0,1-4-13 0,-1 4-12 0,0 0-11 16,0 0-16-16,5-3-11 0,-5 3-14 16,0 0-10-16,8-2-12 0,-3 2-7 0,0-2-16 15,1 2-11-15,2-2-11 0,1 2-14 0,1-4-7 16,2 3-8-16,-2-1-10 0,2 2-10 0,-2-4-5 15,1 4-8-15,0-1-8 0,-4 1-10 0,3 0-43 0,-1-3-55 16,-4 6-48-16,3-2-39 0,-2-1-37 0,-2 5-38 16,0-2-21-16,-4 2-18 0,0 2-38 15,-4 2-740-15,-5 0 346 0,0 2 232 0</inkml:trace>
  <inkml:trace contextRef="#ctx0" brushRef="#br0" timeOffset="209674.31">28891 16310 92 0,'-2'2'205'0,"0"1"-9"0,1 1-1 0,1-4-4 0,-5 2-5 15,5-2 6-15,0 0 6 0,6 6 7 16,-6-6-8-16,4 2-6 0,3 1-7 0,0-3-11 0,0 0-10 16,5 0-12-16,0-1-10 0,6-1-7 0,-5 2-21 15,-1-2-14-15,1 0-4 0,1-2-9 0,-4 3-13 16,3-2-29-16,-3 2-53 0,-2 1-71 0,1 0-94 16,-1-1-907-16,-1 1 361 0,-3-3 240 0</inkml:trace>
  <inkml:trace contextRef="#ctx0" brushRef="#br0" timeOffset="210280.84">29597 15872 113 0,'0'-7'244'0,"-2"0"5"15,2-1 0-15,-1 3 7 0,0 0 10 0,1-2 7 16,0 3-3-16,0-1 5 0,0 0-7 0,0 5-9 16,-2-4-17-16,2 4-20 0,0-4-22 0,0 4-17 15,0 0-23-15,0 0-10 0,0 0-23 0,0 0 6 16,0 0 9-16,2 20 3 0,-2-1-8 0,1-4-2 16,-2 3-2-16,2 0-10 0,-1 1-6 0,0 1-8 15,3 5-5-15,-2 0 0 0,1 1-12 0,1-6-8 16,-2 0-8-16,3 4-5 0,2 1-8 0,-2-6-8 15,0 0-4-15,1 0-3 0,-1 5-4 0,1-5-3 16,-2-1-6-16,4 0-4 0,-5 0-20 0,0-1-44 16,3 2-52-16,-3-8-50 0,0 0-57 0,2 1-42 15,-3-4-43-15,1 4-33 0,0-3-49 0,2-2-71 16,2-5-915-16,-2-2 447 0,-4 0 300 0</inkml:trace>
  <inkml:trace contextRef="#ctx0" brushRef="#br0" timeOffset="210792.09">30118 15926 152 0,'-3'-3'261'0,"3"3"-5"0,-1-6-8 0,1 2-7 15,0 4-11-15,0 0-16 0,-4-5-6 0,4 5-9 16,0 0-18-16,-4-3-17 0,4 3-10 0,0 0-10 16,-10 1-9-16,10-1-3 0,-9 5-1 0,4 0-3 15,-4 1-1-15,-1 0-5 0,-4 8 7 0,0-2 9 16,1 0-17-16,-1 3 6 0,-4 4-4 0,0 5-1 16,4-3-7-16,-1 0-8 0,2 1-5 0,2 2-7 15,0 0-5-15,2 2-7 0,4-7-7 0,1 0-7 16,-2-1-4-16,4 1-4 0,0-1-1 0,2-1-11 15,0 2-6-15,4-3-3 0,1-1-3 0,-1 0-1 16,1-4-4-16,2-1-4 0,5 2-1 0,-3-3-1 16,4-1-4-16,0-3-2 0,2-2-2 15,6-1 6-15,-10-2-6 0,8-3-3 0,-2-1 3 0,1 1-4 16,-2-4 3-16,-5 2-8 0,0-3 6 0,-1-1-5 16,-3 2 7-16,-1 0 7 0,-1-3 8 0,-3 1 2 15,0 1-4-15,-2 2 2 0,-2-3 1 0,0 0-3 16,-3-1-3-16,-3 4-3 0,-2 0-3 0,1 0 2 15,-4 2-3-15,0 0-5 0,1 2-1 0,-2 1-4 16,1 1 1-16,2-2 0 0,-1 2-8 0,3 0-2 16,3 2-30-16,-1-2-29 0,1 1-36 0,2 1-33 15,2 3-48-15,0-1-42 0,2-4-35 0,3 10-41 16,1-5-34-16,5-3-28 0,1 1-1016 0,-2-3 457 16,6-3 304-16</inkml:trace>
  <inkml:trace contextRef="#ctx0" brushRef="#br0" timeOffset="211506.78">30339 15995 200 0,'1'-1'216'0,"4"-2"-11"0,-5 3-10 0,3-5-4 16,-3 5-2-16,0 0 0 0,0 0 9 0,1 12 9 16,-2-7 4-16,1 4 1 0,-3 4-26 0,-2-1-12 15,0 5 1-15,4-1-20 0,-3 1-1 0,0 0-2 16,0 1-13-16,3 0-12 0,-3 2-7 0,4-3-13 15,-6 1-8-15,2 0-16 0,4-1-2 0,0-2-7 16,0-1-8-16,0-2-10 0,0 0-3 0,6-2-3 0,-2 0-4 16,1-1-5-16,-1-2-17 0,5 1 17 0,-4-6-6 15,9 1-5-15,-5-4 3 0,5-1-10 16,-5-6 1-16,4 4-4 0,1-6 4 0,-2-2-4 16,0-2-7-16,-3-2 3 0,-3-2-3 0,-3 1 5 0,0-9 0 15,-2 9-2-15,-3-1-4 0,-2-1 1 0,0 2 0 16,-1 0 1-16,1 1-1 0,-6 1 10 15,3 5 12-15,0 0-1 0,0 0 0 0,3 1 7 16,-2 4-4-16,4 0-7 0,-1-2-2 0,-1 4-3 0,3-1-8 16,1 1-3-16,-3 0-10 0,3 3 11 0,0 0-6 15,4-4-2-15,-4 4 3 0,17 0-5 0,-8 0 7 16,4 0-6-16,4 0-3 0,-5 0 2 0,6 0 0 16,0 0 1-16,-4 0-8 0,-1 0 6 0,-1 0 2 15,2 0 1-15,3 0-2 0,-7-1-5 0,4 1 4 16,4-6-3-16,0 4 4 0,-8-1-1 0,4 3-3 15,-4-2 1-15,1-1 1 0,0 3-7 0,-4-2 7 16,0 0-5-16,-7 2 1 0,9 0 5 0,-3 0-5 16,-6 0 2-16,0 0 1 0,10 0-1 0,-10 0-4 15,3 3 1-15,-3-3 2 0,2 6 19 0,0-3 5 16,-2 9 8-16,0-6 3 0,0 4 7 0,-4 2 7 16,1 1 4-16,-3 1-3 0,1 3 2 0,3 0-1 15,-5-1-3-15,4 2-8 0,0-1-1 0,0 2 1 16,0-2-9-16,1 0-1 0,2 1-3 0,3 0-3 15,-2-2 0-15,2 0-3 0,2-4-2 0,-3 0 2 16,6 0-4-16,0-5 1 0,6 3 0 0,-3-2-4 16,-1-4 1-16,3 1 2 0,6-3-5 0,-1-2 4 15,0-4-3-15,3-1 1 0,-2-1 8 0,-1-2 0 16,0-2 7-16,-3-5 1 0,7-2 1 0,-11 5 7 0,1-4 0 16,-5-1-1-16,2-1-5 0,-5 1 1 15,1-2-2-15,-5 1-1 0,0 0-4 0,-5 1 0 16,0-2-3-16,-3 2-4 0,-1 3-3 0,-5 3 0 15,0-1-3-15,0 0-5 0,0 4-27 0,-5 1-49 0,2 2-87 16,0 1-89-16,2 4-96 0,0 0-120 0,2 2-1336 16,3-1 598-16,-1-2 400 0</inkml:trace>
  <inkml:trace contextRef="#ctx0" brushRef="#br0" timeOffset="-133712.93">15869 3830 23 0,'0'0'121'16,"1"-5"-15"-16,-1 5-6 0,0 0-11 0,0 0 2 16,0 0 0-16,0 0-9 0,0 0 2 0,0-3-5 0,0 3 0 15,0 0-5-15,0 0-3 0,0 0-2 0,0 0 2 16,0 0 0-16,0 0-1 0,0 0-3 0,0 0-3 15,0 0-4-15,0 0 4 0,0 0-6 0,0 0-1 16,0 0-1-16,0 0-9 0,0 0-1 0,0 0-3 16,-2-5-4-16,2 5-1 0,0-4-11 0,0 4 4 15,1-3-4-15,-1 3 1 0,0-5-3 0,0-1-6 16,0 1-3-16,1 0 1 0,-1 1 0 0,0 0-2 16,0-1-1-16,0 0-3 0,3 1 5 0,-2-1-4 15,-1-1 0-15,0 2-1 0,0-1 2 16,1 0 2-16,-1 1-1 0,0-4-2 0,2-1-1 0,-1 1-1 15,-1 4 6-15,1-2 3 0,-1-1 1 0,0 2 0 16,1-2-2-16,-1 1 4 0,0 1-3 0,2-1 0 16,-1 3-2-16,-2-2 0 0,2-2 4 0,-1 1-6 15,-1 1 0-15,2-1 0 0,-1 1-2 0,0-2-2 16,0 0 1-16,0 1 5 0,0 0-3 0,-1-1 2 16,1 2-6-16,0 0 4 0,0-2-1 0,0-1 0 15,1 2-4-15,-1-1 2 0,-1-3-2 0,2 6-2 16,-1-4-2-16,0 2 1 0,3 2-1 0,-6-3-1 15,3 0 2-15,0 1-1 0,0 1-2 0,0-1 1 16,0 1 0-16,3-1 3 0,-3-1-2 0,0 5-2 16,0-3 1-16,1-1-1 0,-1 1 0 0,0 1-1 15,0-3 2-15,1 1-1 0,-1 1-1 0,0-3 1 16,1 3-2-16,2-3-1 0,-2 1 3 0,2 1-4 16,-3-6 1-16,2 4 2 0,-1 2 4 0,2-5-5 15,-2 5 1-15,-2-2 0 0,1-1 1 0,1 2-4 16,1 0 0-16,-1-4 3 0,-1 4 1 0,3-1 0 15,-5-2 4-15,2 0-6 0,-1 1-1 0,1-3 3 16,0 0 1-16,0 3-2 0,-1-4-4 0,2 0 1 16,-2 0 2-16,1 2 1 0,0 0-2 0,0 0 1 15,0 0-1-15,0 0 2 0,1 1-3 0,-2-8 2 0,3 8-3 16,-2 1 1-16,-1-1-1 0,-2-2 3 16,2 2-1-16,1-4-1 0,-3 3 3 0,2-2-2 15,0 1 0-15,0 2 3 0,-1-3-5 0,1 2 1 16,-3 1 4-16,3 0 0 0,1 1-2 0,-2-1 3 0,-1 1-1 15,2-2-1-15,-1-1-2 0,0 5 3 16,2-3-2-16,-1 0 1 0,-1 0-2 0,0-1 22 16,-1 0-6-16,3 0 0 0,0 1-2 0,-1-1-2 15,2 1-1-15,-3-2-2 0,0 3 1 0,1-1-1 0,0 0 0 16,1 2-5-16,0 1 1 0,0-2 2 0,2 1-1 16,-2-1-3-16,2-1 1 0,-2 4 0 0,0 0-5 15,1-1 3-15,-1 1 1 0,0-1-1 16,0 2 2-16,0-2-1 0,0 0-1 0,1 2-1 15,-1 0 0-15,3-1 5 0,-2-2-6 0,-1 3-1 0,3 0 1 16,-1-1 1-16,-2 0 1 0,1 1-3 0,-1-1 3 16,2 0 0-16,-1 2-1 0,-1-1-1 15,0-3 0-15,3 3-1 0,-2-4 1 0,0 4 2 16,0-1-1-16,2-2 0 0,-1 3 0 0,-2-3 0 0,2 3 1 16,-1-2-4-16,0 2 10 0,0 0-7 0,-1-3 0 15,3 3 3-15,-2-2-3 0,1 1 1 0,-1-1-2 16,0-1 1-16,-1 2 0 0,2-2 0 0,-1 1 3 15,0-1-2-15,0-3-4 0,1 3 2 0,-1-2 0 16,2 1-1-16,-3-2 4 0,2 2-1 16,-2-1-3-16,1-1 2 0,2 1-2 0,-1-1 1 0,0 1-1 15,-1 2 1-15,0-4 1 0,-1 2-1 0,1 0 1 16,1-2 0-16,-1 4 1 0,-1-3-2 0,1-1-1 16,1 0 2-16,-2 1-3 0,1 0 1 0,1 0 6 15,-2 2-2-15,2-2-5 0,-1 1 5 0,0 2-2 16,1 1 0-16,-1 0 0 0,-1 0 3 0,0 0-4 15,0-1 0-15,1 3 4 0,1-1-2 0,-2-2-2 16,0 6 3-16,1-4 0 0,-1 0 0 16,0 1-5-16,0 0 4 0,0 0 3 0,2 0-5 0,-1 0 7 15,1 3 2-15,-2-3-1 0,0 5 2 0,0 0-1 16,0-6 0-16,0 6-3 0,0 0 3 0,0 0-5 16,0-5-1-16,0 5 1 0,0 0-3 0,0-4 1 15,0 4-4-15,0 0 4 0,0 0-7 0,0 0 1 16,0 0 1-16,0 0 7 0,0 0-8 0,0 0 2 15,-8 12 0-15,6-7 0 0,-1-1 1 0,-1 4 2 16,-2 1-2-16,1-1 4 0,-2 4 3 0,4-4-9 16,-5 3 3-16,1-2 1 0,0 3-2 0,-1-3 3 15,3 0-2-15,-1 1-1 0,-1 0 0 0,3-1 1 16,-2 0 2-16,1 0-2 0,1 0-2 0,-1 0 2 16,0 1 2-16,1-2-1 0,-1 3-1 0,0-5 2 15,-2 6-1-15,5-5-1 0,-1-1 3 0,-2 2-4 16,1-3 1-16,0 0 0 0,3 1-4 0,-3-1 2 15,3-1 3-15,1-2-3 0,-2 4 3 0,0-2-3 16,2-4 2-16,-1 2 0 0,1-2 0 0,-4 3-1 16,4 1 1-16,0-4 1 0,0 0 0 0,0 0 1 15,0 4-2-15,0-4-2 0,0 0 7 0,0 0-2 16,0 0 2-16,0 0 0 0,0 0 1 0,0 0 10 16,-2 4 7-16,2-4 3 0,0 0 2 0,0 0 4 15,0 0 7-15,0 0 6 0,0 0 0 0,0 0 3 16,0 0 0-16,0 0-7 0,3-12-6 0,0 7-4 15,-2-2-1-15,3-1-7 0,1-2 0 0,0 1-6 16,3-7-3-16,-3 5 11 0,4-3-14 0,1-1-3 16,-3 1 1-16,2-1-3 0,-3 1 4 0,4 2-1 15,-1 2-2-15,0-4-2 0,1 1-5 0,-2 2 6 16,-3 3-4-16,3-2-1 0,-1-1-1 0,1 5 7 16,-2-5-4-16,1 5 0 0,-1 2-4 0,-1-2-1 15,-2 1 2-15,-2 1-2 0,4 3-1 0,-1-3 7 16,-3 1-8-16,-1 3-4 0,0 0 3 0,4-4-3 15,-4 4-2-15,0 0 4 0,0 0 0 0,0 0-4 16,14 10 7-16,-14-5 1 0,1 1-5 0,5 4 12 16,-4 1-12-16,2 0 8 0,0 3-1 0,1 1-1 15,0 0 1-15,0 2-6 0,0-3 3 0,2 1 3 0,-5-4 3 16,7 4-3-16,-5-2-2 0,0-4 12 16,1 3-13-16,0 0 5 0,-2-1-3 0,1-2 3 15,2 0-2-15,-5 1-2 0,6-3 3 0,-6 0 1 16,0-3-3-16,3 0-4 0,0 2 12 0,-3-2-8 0,2-1 8 15,-1-2-8-15,-2-1 4 0,2 4 1 16,-2-4-1-16,3 4 0 0,-3-4 2 0,0 0-4 0,3 2-2 16,-3-2-47-16,0 0-39 0,0 0-62 15,0 0-68-15,1 5-82 0,-1-5-745 0,0 0 348 16,0 0 232-16</inkml:trace>
  <inkml:trace contextRef="#ctx0" brushRef="#br0" timeOffset="-131593.62">19815 2992 44 0,'0'0'109'0,"1"4"1"0,-1-4-2 0,0 0 3 15,0 0-7-15,0 0 5 0,0 0 1 0,0 0-9 0,0 0 9 16,0 0-3-16,0 0 3 0,0 0 3 16,0 0-2-16,0 0-9 0,0 0-1 0,0 0-13 15,0 0-5-15,0 0-7 0,0-12-12 0,0 8 14 16,-1-1-1-16,1 5-4 0,0-10-15 0,-2 8 7 0,1-5-11 15,0 0 0-15,-2-3-4 0,0 0-2 0,3 1-3 16,-2-4-5-16,1 1-5 0,0-1 14 0,0-3-3 16,-2 4-2-16,3 0-2 0,-1 0-4 15,-1-5-2-15,1 5 2 0,0-1-3 0,-3-3-1 16,0 6 5-16,4 0-2 0,0-2-1 0,-1 3-2 0,1-1-1 16,-2 0 2-16,2 1-9 0,-1 1 4 0,-1-2-2 15,-2 1-1-15,4-1 1 0,-1 1-2 16,2 1-3-16,-2 2-3 0,1-5 2 0,0 1-4 15,-2-1 5-15,1 4-4 0,1-1 4 0,-1 1-2 16,1-1-4-16,0-1 1 0,0 3 5 0,0-2-1 0,-1 2-3 16,1-1-2-16,0-1 0 0,0-1 3 0,-2-1 0 15,2 1-3-15,-1-1-1 0,2 0-2 16,-1-1 3-16,0-4 1 0,2 3 1 0,0-1-5 16,1-4-2-16,-2-1-2 0,-1 1 5 0,0 5 1 0,4-1-1 15,-3 1-2-15,1-5-1 0,1 5-4 0,-3-2 1 16,0-3 0-16,4 0 0 0,-3-1 0 0,2 0 2 15,-1-2-10-15,1 8 13 0,-2-3 1 0,1 3 17 16,-1-1-20-16,0 2 1 0,0-4-3 16,1 2 1-16,-1 5-3 0,-1-1 9 0,2 3 4 0,0-3-3 15,-2 4-5-15,1-1 2 0,0-2 11 0,-1 2-19 16,0-1 0-16,3-1 1 0,-2 2-2 0,2-2 4 16,-2 1-5-16,0-2-12 0,2 0 13 0,-1-1-34 15,1-1 8-15,0 3 2 0,-2-3-1 0,1 1 3 16,0 3-4-16,1-3 1 0,-1 0 5 0,1-1 8 15,-1 0-2-15,2 0 2 0,-2-1-5 0,2 2 2 16,-1-2 1-16,0 2-1 0,0-1 1 0,3-4 3 16,-4 3 1-16,0 0 2 0,1 0 1 0,1 1-5 15,-1-5 1-15,3 2 3 0,-3 4-2 0,2-1-3 16,-1 0 2-16,0 1 6 0,-3 1-6 0,3 0 4 16,-3 1-2-16,2 0 0 0,-2 2 1 0,2 0 0 15,-2-1 2-15,-1 4-2 0,2-3 2 0,0 3-1 16,-2-1 2-16,0 4-2 0,1-9 0 0,-1 7-1 15,0 2 2-15,4-4 2 0,-4 4 2 0,0-3-7 16,0 3 3-16,0 0-3 0,1-8 6 0,-1 8-5 16,0-4 0-16,0 4 3 0,3-2-1 0,-3 2 3 15,0 0 0-15,0 0-1 0,0 0-2 0,0-5 0 16,0 5 1-16,0 0-4 0,0 0 1 0,0 0-2 16,0 0-2-16,0 0 0 0,0 0 3 0,0 0-2 15,0 0 0-15,0 0 0 0,-11 9 3 0,8-4-4 16,-4 0 10-16,1 2-4 0,-3 1-5 0,-2-1 7 15,2 2-1-15,0-1 4 0,-3-1-8 0,3 3 0 16,-3-1 2-16,1 4 0 0,0-4-2 0,-1 0 0 16,1 3 6-16,0-1-6 0,-1 1 0 0,0-1 6 15,3 0-4-15,2-2 2 0,-1 1-3 0,0-1-1 16,3-1 12-16,-5 2-10 0,6-2-3 0,-3 1 6 16,0 3-3-16,0-3 0 0,1 2 0 0,1-1 3 15,0 1-3-15,-3-2-1 0,0 1 3 0,2 0 0 16,1 1-1-16,0-2 1 0,1 0-1 0,-1 1 0 15,3-3-2-15,-5 1 6 0,5-2-6 0,-2-1 2 16,3 1-6-16,-1-1 3 0,1-1 15 0,-2-1-12 16,3-3 1-16,-1 5-1 0,0-4 6 0,1-1-3 15,0 0-6-15,0 0 3 0,-1 5 6 0,1-5 2 16,0 0 0-16,0 0 2 0,0 0 2 0,0 0 7 16,0 0-6-16,0 0-4 0,0 0 3 0,10-14-2 15,-5 5-3-15,3 1 1 0,-1-4-1 0,1-1-1 0,1 2 4 16,1-4-10-16,0 2 1 0,2-1 3 15,-2 0-4-15,0-1 2 0,2 3-2 0,-1 1 11 16,2-1-10-16,-5 4 1 0,3-6-5 0,-2 4 2 16,-1 2 1-16,2-2-2 0,0 1 1 0,-1 2-1 0,1-3 4 15,1 3-1-15,-3-1-2 0,2 1 1 16,0-1-2-16,-1-1 1 0,2 2 4 0,-2 0-6 16,0 0 1-16,0 2-2 0,0 0 3 0,-3-2 2 15,2 5-2-15,-4-4-1 0,2 4 3 0,-1-2 0 16,-1 1-2-16,3 0 3 0,-2 0-5 0,-1 0 5 0,1-1 1 15,-3 2-2-15,2 0-3 0,-4 2 1 16,7-5-1-16,-7 5-1 0,2-1-3 0,-2 1 3 16,5-3 6-16,-5 3-7 0,0 0-3 0,0 0 6 15,0 0-4-15,0 0-2 0,0 0 5 0,0 0-3 0,9 8-5 16,-9-7 6-16,0-1 12 0,4 7-1 0,-3-3-11 16,0 2 0-16,2-1 14 0,-3 2-12 15,4 0-5-15,0-1 5 0,0 3 3 0,-2-2-4 16,2 2-1-16,1-1 1 0,-1-1 1 0,0 0 1 15,0 3 0-15,-1-1 0 0,3-1 6 0,-1 1-8 0,4-2 7 16,0 3-4-16,6 0-49 0,0-1-69 0,2-3-113 16,9 3-983-16,3-6 404 0,0-7 270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09:15:11.9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3455 2796 206 0,'1'-5'196'0,"3"1"-2"0,-3-1 7 0,-1 0 7 16,3 2 2-16,-6-2-9 0,6 0-2 0,-3-1-1 16,-3 3 1-16,3-4-15 0,-4 0-12 0,3 4-8 15,-3 0-4-15,0-4-14 0,-2 2-7 0,1 2-18 16,-3-3-5-16,-2 2-9 0,-4 3-13 0,-2-3-7 16,-1 4-14-16,-2 0 1 0,-2 1 5 0,1 4-6 15,-7 2-1-15,-1-1-1 0,1 7-6 0,2-3-9 16,5 0 15-16,-3 5-16 0,-1 1-6 0,2 4-2 15,0-1-5-15,3 1 4 0,0 4-8 0,4-1-5 16,1 3 1-16,0-2-4 0,2 3 3 0,3-2-6 16,0 0-7-16,8 2 5 0,-3 0-3 0,4-3-1 15,0 2 0-15,4 1 0 0,0-3-3 0,2-3-4 16,3 2 1-16,0 0-3 0,4 1 6 0,-4-9-13 16,1 0-2-16,7 0 10 0,-2-1-3 0,8 2-1 15,-4-8 5-15,-1 2 0 0,10-3-4 0,-1 0 3 16,1-2-2-16,0-3-14 0,-1-2 15 0,2-2 0 15,-8 0 2-15,6-5-1 0,0-1-3 0,2-1 1 0,-5-5-4 16,2 1-13-16,-3-3 17 0,-4 0-1 16,4-1-5-16,-1-2 1 0,-4-2 1 0,-2-3 3 15,-2 3 0-15,1-2-6 0,-3 0 4 0,-5-2-1 16,0 0 4-16,-1 0 4 0,-3 7 3 0,-3-1 25 16,1 4-5-16,-1 2 4 0,-4 3 6 0,3 1 6 0,-4-1-2 15,0 4 3-15,1-1-3 0,-1 3-8 0,0 0-4 16,-3 3-7-16,-1 2-6 0,-1 3-3 15,0 1-5-15,-7 10-2 0,3-1 1 0,-4 4 0 16,3 3-3-16,-2 7-3 0,6-5 0 0,-3 2-4 0,6-3 3 16,3 3-6-16,1-6 0 0,4-2-9 0,-1 1 5 15,2-2-4-15,2-5-6 0,2 0-10 16,-1 1-11-16,1-4-2 0,4-1 0 0,-3-1-1 16,4-2-5-16,3-1 15 0,-3-3-5 0,2-3 5 15,-1-1 2-15,5-6 5 0,-1-1 4 0,-2-3-5 0,1 2-2 16,-4-5 4-16,3 0 3 0,-3 0 1 0,-4 2 6 15,1-4-2-15,-2 2 4 0,-1 6 4 0,0-1 3 16,-2-1 21-16,-2 5-15 0,0-3 25 16,0 6-1-16,0-1 1 0,0 3-4 0,0-1-3 0,0 4-15 15,0-4 7-15,0 4-5 0,0 0-4 0,0 0 0 16,-5 15-2-16,4-6 2 0,1 3-2 0,-3 0-2 16,2 1-3-16,5 2 0 0,-4-2 0 0,4 3-6 15,-2-3-18-15,2-1-10 0,0 1-14 16,1-1-11-16,0-5-4 0,-1 2-1 0,1-3-9 0,0 1 3 15,-1-2 9-15,1-1 9 0,3-2 1 0,-3-2 7 16,4-4 5-16,-3-1 6 0,1-4 1 0,-1-1 2 16,-1 1 9-16,4-6 1 0,-3-1 9 0,0-1 15 15,-3 0 6-15,3 0 1 0,1 0-1 0,0-1 0 16,-1 6 3-16,0-5-5 0,3 8-1 0,0 0 6 16,0 0-11-16,0 2-6 0,5 2 10 0,-1 2-4 15,-2-1-6-15,2 4 2 0,8 2 1 0,-8 2 2 16,3 0-4-16,-3 3 11 0,1 2 2 0,-3 2-16 15,-2 0 4-15,3 4 2 0,-3 1 0 0,-4 1-2 16,-2 0 7-16,-3 1-5 0,0 0 7 0,-4 6-3 16,-2-6-25-16,1 0 9 0,-2-2 0 0,-5 1-4 15,6-7 1-15,-1-1 1 0,-1 1 7 0,0-4-3 16,0 2 9-16,2-5-4 0,-3 0 1 0,4-2 0 16,-3 0 0-16,3-1-3 0,5 0 1 0,-11-4 1 15,11 4 11-15,-8-1-13 0,5-2 2 0,3 3-4 16,-5-2 1-16,5 2-2 0,0-5-2 0,0 5 3 15,0 0-16-15,8-3 14 0,-8 3 0 0,11-2 4 16,-4 4-1-16,-1-1 6 0,7 0 7 0,0 2-26 16,-1-2 20-16,1 1-8 0,5-1 2 0,0-1 5 15,0 1-2-15,-3-1-3 0,4-1 10 0,-2 0-7 16,2-4-1-16,-1 2 5 0,0-1 0 0,-4-3 5 16,3 2-3-16,-6-3 1 0,6-1 5 0,-6-4-12 15,4 2 3-15,-4-6 1 0,-1 2 8 0,0-4 2 16,-3 2 2-16,0-10 5 0,-3 8-12 0,1-6 20 15,-5 5 4-15,1 1 7 0,-1 2 7 0,-1 0 5 16,1 2 6-16,0 4 6 0,-5 2 0 0,5 2 2 0,-2 2-7 16,-1 0-2-16,2 1-11 0,1 4-7 15,-3-4-3-15,3 4-5 0,0 0-4 0,-8 10-4 16,7 1-1-16,-3-1-7 0,-2 5 0 0,2 0 1 16,3 4 0-16,1-3-4 0,0 1-1 0,3-1 2 15,-1 4-1-15,3-4-6 0,0 4 3 0,0-4-2 16,0-1-4-16,3-1-22 0,2-1-26 0,-1-3-34 15,3-2-53-15,3 2-51 0,-1-4-48 0,4-2-51 16,4-1-64-16,8-4-70 0,0-5-1020 0,0 0 478 16,2-3 320-16</inkml:trace>
  <inkml:trace contextRef="#ctx0" brushRef="#br0" timeOffset="285.07">4970 2670 283 0,'-5'0'339'0,"5"0"-24"0,-14 0-30 15,14 0-25-15,-9 0-21 0,9 0-20 16,-8-1-17-16,8 1-19 0,0 0-12 0,0 0-4 16,0 0 12-16,0 0 5 0,25 0-2 0,-6-1 0 0,14-3-4 15,3 0-14-15,14-3-11 0,2 0-12 0,-2-1-14 16,-9 4-15-16,9-5-12 0,-12 4-5 0,-1 1-10 15,0-3-6-15,-1 3-13 0,0-2-4 16,-6-3-5-16,1 4-6 0,-3-4-6 0,-1 4-13 16,-7-1-37-16,0 0-20 0,-5 0-47 0,-2 2-36 0,-2 2-35 15,-4 1-51-15,-6-3-75 0,1 1-71 16,-2 3-921-16,0 0 421 0,-26 3 280 0</inkml:trace>
  <inkml:trace contextRef="#ctx0" brushRef="#br0" timeOffset="513.33">5180 2651 25 0,'-8'0'317'0,"8"0"-26"0,-5 2-25 15,5-2-28-15,0 0-26 0,-5 3-18 0,2 1-5 16,2-1 10-16,-1 7 24 0,0-3 1 0,1 2-9 0,1 3-6 16,0 1 2-16,0 3-21 0,0 2-23 0,0 1-4 15,0 0-14-15,0 0-16 0,1 8-13 0,1 0-12 16,0 2-8-16,2 0-6 0,-4-2-14 0,1 2 3 15,2-3-18-15,-2 0-34 0,3-2-58 16,0-4-62-16,1-2-48 0,0-1-46 0,0-3-47 0,3-2-50 16,2-5-55-16,-5-2-738 0,4-1 359 0,0-3 238 15</inkml:trace>
  <inkml:trace contextRef="#ctx0" brushRef="#br0" timeOffset="746.92">5345 2757 247 0,'1'-12'315'0,"0"5"-9"0,1-1-21 0,0-2 2 0,-2 4-7 16,0-1-11-16,0 3-11 0,0 0-21 15,0-1-21-15,0 5-28 0,1-2-9 0,-1 2-12 0,0 0-14 16,0 0-19-16,13 6 4 0,-9 0-7 0,1 3-30 16,0 1 11-16,3 5-13 0,-2 2-21 0,2 3 3 15,-3-1-18-15,0 5 5 0,-1-5-4 16,1 6-8-16,0 1-2 0,-5-7-34 0,4 11-62 15,-1-7-55-15,-1 2-56 0,1-4-53 0,-2-6-53 0,4 2-52 16,-1-5-863-16,1-3 392 0,-1-2 260 0</inkml:trace>
  <inkml:trace contextRef="#ctx0" brushRef="#br0" timeOffset="943.7">5526 2753 259 0,'-1'-18'277'0,"1"-1"10"16,0 7 7-16,0 2-4 0,0 0 0 0,0 3-17 15,0 0-18-15,0 4-24 0,0-1-30 0,0 4-17 16,0 0-18-16,0 0-6 0,0 0 9 16,0 0-6-16,4 12-6 0,-2-1-7 0,1 5-12 0,-1 3-13 15,1 0-10-15,2 8-12 0,-3-1-10 0,0-1-2 16,-1 3-11-16,-1-1-2 0,0 5-13 0,1-3-43 16,-1 0-67-16,-1-3-68 0,0 1-67 15,-1 0-66-15,1-8-82 0,0 0-940 0,0 1 422 16,-1-3 282-16</inkml:trace>
  <inkml:trace contextRef="#ctx0" brushRef="#br0" timeOffset="1278.04">4940 3323 109 0,'-12'0'378'0,"7"-2"-22"16,-4 2-25-16,3-1-21 0,6 1-26 0,-8-1-25 16,8 1-25-16,-5-4-19 0,5 4 1 0,11-5 10 15,7 1-5-15,4 0-2 0,10-1-11 0,5 0-4 16,17-2-7-16,3-1-8 0,3 2-23 0,-1-2-7 16,5 1-7-16,-3 2-13 0,3-2-12 0,-4 2-10 15,2-2-9-15,0 3-13 0,2-3-7 0,-5-1-12 16,-3 0-5-16,-1 5-7 0,-18 0-7 0,-1-2-4 15,-2 2-5-15,-3-3-7 0,-3 2 0 0,-9 0-4 16,-2 0-7-16,-3 2 1 0,-4-1-3 0,2-2-1 16,-6 1-11-16,0 0-47 0,-3 1-62 0,1-2-90 15,-4 0-107-15,-4 0-121 0,-5-1-1230 0,0 0 547 16,-9 1 366-16</inkml:trace>
  <inkml:trace contextRef="#ctx0" brushRef="#br0" timeOffset="2043.94">3212 3788 50 0,'-14'1'157'15,"-3"-2"-1"-15,5 1 11 0,0 0 9 0,0 0 0 16,-1 0-14-16,1-3-4 0,1 3-3 0,0 3-11 16,2-2-7-16,0-1-12 0,3 2-10 0,0-2-12 15,6 0-11-15,-9 1-8 0,2 0-9 0,7-1-10 16,0 0-8-16,-7 1-4 0,7-1-5 0,0 0-3 16,-3 4 0-16,3-2 3 0,0-2 7 0,7 6 1 15,-1-2 9-15,4 0 7 0,2-1 12 0,9 0-7 16,9-1 11-16,5-2 4 0,18 0-4 0,2-5 0 15,6 1 3-15,28-7-4 0,-22 7 8 0,30-9-4 16,-1 8 7-16,-1-7 1 0,4 0-2 0,2-1-5 0,0 2-4 16,4 0-2-16,1 0-3 0,2 0 0 15,-3 0 2-15,3 3-6 0,-5-2 3 0,3 4-1 16,-1-6-2-16,0 2 1 0,-3-1-5 0,-4 3-29 0,-3 0 6 16,-29 2 5-16,1 1-4 0,-3-2-1 0,2 2-3 15,-2-2-1-15,-3 2 3 0,-2 0-2 0,-8 1 1 16,-15 0 0-16,1 3-5 0,-6-2-2 15,-3 3-6-15,-4-1 1 0,-8-2-3 0,1 0-5 0,-5 3-2 16,-1 0 1-16,-2-1-6 0,-5 1 1 0,-4 0 2 16,9-1-6-16,-9 1 1 0,9-3-3 0,-9 3-40 15,0 0-63-15,0 0-77 0,0 0-75 0,-22-5-57 16,7 7-58-16,-7-1-56 0,-12 0-1067 0,-4 4 491 16,-16 2 328-16</inkml:trace>
  <inkml:trace contextRef="#ctx0" brushRef="#br0" timeOffset="2760.06">3287 4066 91 0,'-6'0'168'16,"-3"0"-2"-16,3-2-6 0,-2 2 1 0,-1-1-4 15,9 1-5-15,-10-3-11 0,1 3-13 0,0-1-12 16,1 1-3-16,3 0-5 0,-8 0-12 0,4-2-6 15,3 2-2-15,-3-1-5 0,-1-1-10 0,2 0-8 16,2 2-5-16,-3 0-5 0,1 0-4 0,0 2-6 16,2-4-6-16,-1 4 0 0,0 0-2 0,1-2 0 15,6 0-8-15,-12 3 6 0,6-3 8 0,6 0 5 16,-5 0 2-16,5 0 3 0,0 0 2 0,-9 0 1 16,9 0-3-16,0 0 1 0,0 0-5 0,-8 0-2 15,8 0-2-15,0 0-3 0,0 0-2 0,0 0 0 16,0 0-3-16,0 0-9 0,0 0 1 0,0 0-2 15,0 0-7-15,0 0 11 0,0 0-12 0,0 0 5 16,0 0 3-16,28 1 1 0,-14-1 4 0,4-1 7 16,11-2 8-16,3-1 0 0,4 3 1 0,17-3 8 15,2-1 6-15,6 0 0 0,8 0 6 0,25-6-1 16,-3 3-1-16,-24 2 4 0,32-5 1 0,1 2 0 0,-35 2 4 16,40-3-5-16,-2 1 1 0,-2 1-1 15,2-1-7-15,-7 0-1 0,2 5-4 0,-8-4-10 16,5 2 6-16,-31-1 0 0,0 2 4 0,28-7-4 15,-28 8 5-15,25-3 4 0,-27 3 3 0,0 1-2 0,2-1 5 16,-5-1-3-16,1 2 2 0,-3 2-2 0,-3-2-2 16,-4-2 1-16,4 1 1 0,-16 3-4 0,0-2-1 15,1 2 2-15,-5 1-6 0,1-4-1 16,-6 4-5-16,-1-3-4 0,-9 2-4 0,-2 1-3 0,-3 0 0 16,-4 0-2-16,2 0 2 0,-6 0-5 0,-1 0 7 15,-5 0 0-15,9 0 3 0,-9 0 3 0,10 0 2 16,-10 0 0-16,4-3-4 0,-4 3-1 0,0 0-4 15,0 0-2-15,5-2-6 0,-5 2-18 0,0 0-61 16,0 0-87-16,-18-7-100 0,8 5-111 0,-10-1-120 16,-7 0-1436-16,8-3 634 0,-9-3 422 0</inkml:trace>
  <inkml:trace contextRef="#ctx0" brushRef="#br0" timeOffset="3476.78">7205 2848 185 0,'-6'1'263'0,"1"3"-23"0,-3-2-17 16,4-2 0-16,0 4-15 0,4-4-20 15,-6 0-15-15,6 0-18 0,-4 1-14 0,4-1-6 16,0 0-13-16,0 0 4 0,0 0 11 0,10 4-1 0,3-5 4 15,4 1 4-15,3-3-3 0,8-1-9 0,4 0-4 16,0-1-6-16,3 2-3 0,3-4-12 0,-4 1-2 16,1 0 1-16,0 1-1 0,-1-2-3 15,-2 0-5-15,-4 1-6 0,-1 2-8 0,-5 1-4 16,-6-1-3-16,-3-1 1 0,-1 3 1 0,-2 1-7 0,0 0 19 16,-4-2 11-16,-2 2 1 0,0 1-1 0,-4 0-7 15,7-1-7-15,-7 1-10 0,6-1-5 0,-6 1-14 16,0 0-23-16,2-3-67 0,-2 3-78 0,0 0-88 15,0 0-82-15,0 0-100 0,0 0-1145 0,0 0 507 16,0 0 340-16</inkml:trace>
  <inkml:trace contextRef="#ctx0" brushRef="#br0" timeOffset="4777.71">8575 2762 334 0,'0'-4'414'0,"-1"1"-13"0,1 3-35 0,0-5-34 16,0 5-42-16,0 0-18 0,-1-3-31 0,1 3-29 15,0 0-19-15,0 0-24 0,0 0-10 0,7 10-12 16,-4-1 1-16,0 1-14 0,1 0-7 0,0 2-6 16,1 4-7-16,1 2-9 0,-2-2-6 15,4 9-11-15,-4-6-7 0,1 8-5 0,-1-2-4 0,-3 1-9 16,2-7-5-16,-2 6-6 0,3-5-6 0,-3 1-4 16,-1-1-2-16,1-1-3 0,-1-3-7 15,3-3-2-15,-3-4 0 0,1-2 0 0,-1-2-2 16,0 2 0-16,3-2 4 0,-3-5-4 0,0 0 1 0,0 0-7 15,-8-12-1-15,3-1 0 0,0-5-19 0,-3-8 15 16,1-6-4-16,0 0-2 0,-11-14 3 0,8 13-5 16,-5-12 0-16,1 0-3 0,2 11 2 0,2 1 0 15,4-1 11-15,0 2 3 0,2 3 9 16,1 4-2-16,6 6-13 0,-2 2 7 0,2 2-4 0,3 4-4 16,0-2-7-16,2 6 2 0,2-2 6 0,0 4-10 15,3 4-2-15,2 0 2 0,-2 2-1 0,6 0-4 16,-6 4 2-16,2 7-2 0,-2-1-1 0,1-1 3 15,-5 6-2-15,-2 2-3 0,-5-1 0 0,1 3-9 16,-7 5-11-16,-1 1-7 0,-2 0-16 0,-2 1-6 16,-2-1-6-16,-2 0 0 0,-1-2-5 0,1 3 5 15,-5-6-2-15,8-3 3 0,0-1 13 0,0-1 1 16,3-4 4-16,2-3 2 0,1 0-3 0,-1 3 5 16,4-3 4-16,-2 0 1 0,6-1 9 0,-2-2 6 15,2 4 0-15,4-4 4 0,1 2-6 0,1-2 3 16,5 0-2-16,5-1 3 0,0-3 4 0,3 2 6 15,1 0-7-15,5-4 3 0,-2 0 5 0,2 0 2 16,-5-3-3-16,-1-1-3 0,-2-1 13 0,2 0-13 16,-3-1 3-16,-2 0 1 0,-1-8 3 0,1 0 0 15,-4-1 3-15,-2-1-1 0,1 0-5 0,-5-1 2 16,2 3-1-16,-4-5 1 0,2 3 29 0,-5 7-10 16,1-4 34-16,-2 4 21 0,-1 2 16 0,0 0 7 15,-1 3 4-15,1-1-8 0,-2 1-5 0,2 4-13 16,-1-4-13-16,1 4-9 0,0 0-6 0,0 0-3 15,0 0-1-15,-7 12-6 0,4-3-6 0,1 2-3 16,-1 2-2-16,0 4-2 0,2-1-13 0,0 3-29 16,2-3-28-16,0-4-10 0,3 0-16 0,1-2-6 15,3 1-10-15,-2-3-7 0,5-1-2 0,0-2 7 16,3-3 1-16,-1-2 13 0,4-2 5 0,-1-3 12 16,2-1 10-16,0-4 1 0,-4-5 7 0,9-2-18 15,-8-4 28-15,-3 8 5 0,-2-3 16 0,-2 3 12 16,1-3 18-16,-6 6 28 0,0-2 14 0,1 1 23 15,-4 1 9-15,1 4 6 0,-1 1 1 0,0 0-8 16,-1 0-14-16,1 5-8 0,0-4-13 0,0 4-3 16,0 0-4-16,0 0-6 0,-4 12-5 0,1-5-5 15,1 6-3-15,1-2-6 0,2 4-1 0,-1 2-1 16,1-1-9-16,3 2-16 0,1-2-19 0,2-1-10 16,1-3-14-16,0-2 1 0,1-1-2 0,2-4-4 15,1 2 9-15,-2-5-2 0,3-1 10 0,5-1-1 16,0-3 5-16,-1-4 6 0,-1-5 3 0,0 0 4 15,4-7 3-15,-7 4 10 0,-2-8 15 0,-1-2 19 16,-1-1 17-16,-5 1 9 0,-3-4 5 0,-2 2 29 16,-3 1 14-16,-1-3 1 0,-1 6 8 0,1 5 13 15,0 1 12-15,-3 1 13 0,3 6 3 0,-1 0-4 16,2 2-30-16,0 2 5 0,0 1-15 0,1 2-23 16,1 1-8-16,2 2-8 0,-6 7-11 0,3 3-6 15,-1 6 2-15,-1 0-4 0,0 4-16 0,1 5 1 0,-1 2-3 16,2 1 1-16,1-1-10 0,1 4 3 15,-2 1-10-15,3-3 9 0,0 5-22 0,0-1-21 16,3 0-32-16,0-5-32 0,1 1-58 0,3-3-42 16,-1-8-51-16,2-3-77 0,2-2-66 0,-1-3-63 15,5-3-84-15,-1-6-1219 0,5-2 579 0,-6-3 386 0</inkml:trace>
  <inkml:trace contextRef="#ctx0" brushRef="#br0" timeOffset="4894.03">9347 2853 4902 0,'-12'-7'211'0,"2"0"-112"0,5 2-5 0,-3 1-19 16,6-1-16-16,-1 2-17 0,3-1-11 0,0 4-12 0,13-9-12 16,14-2-29-16,5 2-80 0,5 1-113 15,15-4-116-15,-1-2-1292 0,4-1 541 0,-4-2 360 16</inkml:trace>
  <inkml:trace contextRef="#ctx0" brushRef="#br0" timeOffset="6894.77">10268 2793 251 0,'-2'-9'418'0,"-4"1"-11"0,0 1-12 0,2 0-25 15,0 2-27-15,-1 1-30 0,-1 1-29 0,2 1-29 16,2-3-42-16,2 5-11 0,-7-2-22 15,7 2-10-15,-10 7-24 0,6 0-15 0,-1 0-14 0,0 5-6 16,-3-2-20-16,3 2-3 0,-4 5-14 0,5 6-3 16,2-5-10-16,-1-1-1 0,2 0-10 0,2 0-3 15,3 0 1-15,1-2-11 0,-1-3-11 0,6 2-14 16,-1-5-21-16,4 3-14 0,2-4 5 16,2-2-1-16,1-3-4 0,3 0-7 0,1-5 1 0,6-2-5 15,-1-2 3-15,0-6 7 0,0 0-1 0,-4-3 1 16,0-1 3-16,-4-2-8 0,-6 4 10 0,0-1 3 15,-3 1 7-15,-3 4 3 0,0-5 11 0,-3 6 3 16,-2-2 10-16,0 5 0 0,-4-2 8 0,4 1-5 16,-4 2-8-16,0 1-17 0,0 1 13 0,0 1 4 15,2 2-3-15,-9 0-2 0,9 0 1 0,-12 4-1 16,6 0-9-16,2 1 0 0,0-4 0 0,2 3-13 16,0 0-14-16,2-4-23 0,3 7 15 0,0-2-10 15,2-5 5-15,-5 0 7 0,13 0 2 0,-3-3 1 16,1-3 6-16,0-1 6 0,2-4-3 0,4-4 2 15,-3 1 7-15,-4-3 0 0,7-5 12 0,-8 3 5 16,0 0 41-16,-3-6 0 0,2-1 28 0,-3 9 25 16,-2 1 22-16,-3 3 14 0,0 1 15 0,0 0 10 15,-3 4 8-15,2-3-8 0,-1 7-21 0,1-2-16 16,1 3-16-16,0 3-14 0,0 0-10 0,0 0-9 16,-5 11-5-16,5 4-9 0,-1 3-3 0,1 8-8 15,0 1-3-15,0 0-2 0,1 3-6 0,3 3-4 16,-2 2 3-16,5-3-9 0,-2 14 0 0,4-10-1 15,1 10-4-15,0 3 0 0,-3-14-7 0,2 0 2 16,0 1-1-16,-3 0-7 0,4-2-14 0,-3-4-4 16,2 0-14-16,-2-3-16 0,2-7-12 0,-4-5-12 15,-1-4-1-15,0-1 11 0,-1-2 11 0,-1-1 5 16,-1-6 11-16,-1-1-2 0,0 0-5 0,-1-18 6 16,-1 1 6-16,-5-8 1 0,2-3 3 0,-5-2 6 15,2-2-3-15,-1-1 9 0,-1-1 9 0,2-2 5 16,5 4 5-16,1 3 12 0,0 3-4 0,2 6-1 15,2-5-7-15,3 8-3 0,-1 6-4 0,4 2 3 16,-2-3-5-16,5 5-1 0,-1 0-2 0,1 1-2 16,2 2 1-16,1 1-1 0,4 2-2 0,0 2-1 15,1 2-1-15,-6-1-5 0,-3 3-15 0,1-1-17 16,0 3-7-16,-5 0-10 0,2 0-8 0,-3 1-21 0,-3-1 5 16,-2 1-2-16,-1 2-6 0,-4-2 2 15,-4 1 11-15,0-1 5 0,-2 3 2 0,-1-4 13 16,2 1 7-16,-4-1 9 0,6-2 0 0,-1 0 6 15,3-1 3-15,-2 1 2 0,4-3 0 0,2 0 4 16,2-2-3-16,-7 4 2 0,6-2-17 0,1-2 19 0,0 5-8 16,0-5 23-16,10 4-28 0,-1-3 16 15,4-3 17-15,6-1-23 0,3 0 13 0,5-2 8 16,-5 0-3-16,4-4 9 0,1-1 9 0,-5-2-11 16,-3 2 3-16,0-1 0 0,-2-3 1 0,-3-2 12 15,-4 1 7-15,7-11 21 0,-6 2 5 0,-2-2-1 16,-1-1 17-16,-3-2 11 0,-3-3 11 0,-2 1 4 15,-3 2 16-15,-4 0 9 0,2 2 20 0,-2 0 15 16,0 11 5-16,1 1 3 0,-1 3 3 0,4 2-12 16,-1 2-11-16,1 3-20 0,1-1-16 0,-1 4-19 0,3 2-12 15,0 0 0-15,-8 17-4 0,7 0-3 0,-5 2-12 16,3 8-1-16,2 0-5 0,1 2-3 16,0 1-6-16,0-1-7 0,4-1 1 0,-3 3-8 15,4-3-13-15,3-1-27 0,-2 1-17 0,6-2-22 16,-1-2-24-16,2-3-11 0,-2-3-10 0,2-2 0 0,4-6 3 15,-2 0-2-15,4-3 6 0,1-5 3 0,1-3 14 16,6-7 10-16,1-4 7 0,-5-1 7 0,-2-4 7 16,0-2 6-16,-2-5 2 0,-3 0 4 0,0 0 10 15,-3 0 9-15,-5 6 25 0,-1-1 24 16,-1 4 11-16,-3-1 12 0,0 4 13 0,-3 7 2 0,1-2-4 16,2 1-10-16,-2 2-9 0,-1 1-12 0,1-1-3 15,-1 4-7-15,0 0 1 0,0 0-1 0,3 9-4 16,-3 0-3-16,0 0-2 0,0 5 0 15,0 1-3-15,0-4-20 0,0 6-24 0,0-1-11 16,1 0-31-16,4-4-28 0,-1-1-15 0,0 1-5 0,2-4-20 16,2 2 10-16,5-5 4 0,-4 2 15 0,4-5 2 15,-2-2 18-15,2-3 15 0,5-1 14 0,-3-4-1 16,2-1 6-16,-1-1 10 0,-2-1 12 0,-1 1 29 16,1-2 12-16,-4-3 24 0,-2 6 17 0,-3 1 25 15,2-1 16-15,-5 2 19 0,3 1-1 0,-1 4-8 16,-3-2-11-16,2 1-15 0,-2 0-8 0,-1 3-11 15,0 0-2-15,0 0-5 0,13 7-8 0,-9-2-7 16,-3 3 5-16,4 1-6 0,2 1 1 0,-1 5-10 16,3-3 5-16,-4 2-4 0,3-5 0 0,-2 3-6 15,3-3-3-15,-4 0-4 0,4-2-9 0,1 2-2 16,3-3-8-16,0-2-2 0,6-3-2 0,0 1-2 16,-3-5 6-16,1-1 0 0,1-2-1 0,0-5 1 15,-5 0 5-15,1-3-2 0,0-1 2 0,-5-2 2 16,1-1 3-16,-3-1 0 0,-3-5 0 0,-3 4 9 15,-4-7 4-15,-1 9 3 0,-3-1 0 0,-6-4 6 16,0 3 6-16,-6-1-5 0,-4 4 0 0,5 10-5 16,-9-3 0-16,-1 3-8 0,5 4 5 0,-5 5-2 15,0 3-3-15,9-2-2 0,0 8-1 0,-1-3-4 16,6 5-1-16,4-2-4 0,0 0-9 0,6-2-17 16,0 0-20-16,8 1 7 0,0 0-7 0,6-3-3 15,7 0 1-15,3 0 5 0,7-2 2 0,6-1 1 16,-1-4 7-16,3-3-1 0,-2 0 9 0,-4 1 2 15,1-3 4-15,-7 2 10 0,-4 1-7 0,0-1-5 16,-6 0 5-16,-2 2 5 0,0 0 2 0,-3-1 4 16,0 4-6-16,-1-2 2 0,-1 1 1 0,0 1 3 15,1 3 3-15,-1-1 0 0,-2 1 1 0,2 0 2 16,0 5-9-16,-2-1 9 0,0 4 4 0,0-1-2 16,0 4 3-16,-3-5-1 0,3 3-9 0,0-4-25 15,-3 2-10-15,3-2-12 0,1-2 1 0,-2-2-1 16,-2-1 6-16,3 0 0 0,0-1 12 0,-3-1 5 15,-1-3 3-15,9-1 6 0,-9 1 1 0,14-7 7 16,-6 0 4-16,-1-2 14 0,6-6 19 0,0 1 0 16,-2-1-7-16,5-7 12 0,-1-1 19 0,-1 2 4 15,0-1-3-15,0 6 4 0,-1 1-4 0,1 2 4 16,-4 2 3-16,4-1-4 0,2 2 2 0,-6 5-7 16,7-3 1-16,-5 7-7 0,0 1-1 0,1 1-3 15,1 4 0-15,2 2 0 0,-1 3-4 0,0 1 0 16,-1 1 1-16,-2-1-7 0,2 2 3 0,-1 4-7 15,4-4 0-15,-2 8-9 0,-2-6 7 0,5 8-6 16,-3-9-24-16,-3 2-47 0,2-3-49 0,1 0-72 16,-3 0-71-16,-4-4-56 0,0 0-54 0,0-3-54 15,-4-1-1092-15,-2-4 503 0,-2-1 334 0</inkml:trace>
  <inkml:trace contextRef="#ctx0" brushRef="#br0" timeOffset="7273.21">10887 2518 30 0,'0'0'237'0,"0"0"-29"0,16-10-17 0,-2 7-21 16,4-1-14-16,3-1-17 0,9 1-7 0,4-1-22 15,3-1-47-15,16-3-100 0,-16 1-430 0,16-1 155 16,-1-4 104-16</inkml:trace>
  <inkml:trace contextRef="#ctx0" brushRef="#br0" timeOffset="10993.14">2186 5331 78 0,'0'-4'361'0,"0"-1"-7"0,2 3-18 15,-2 2-13-15,2-7-20 0,-1 4-7 0,2 1-25 0,-3 2-18 16,0 0-19-16,0-5-20 0,0 5-16 0,0 0-28 16,0 0-16-16,0 0-16 0,0 0-5 0,5 10-8 15,-4-3-6-15,1 0 1 0,1 3-4 16,1 5-1-16,-2 2 1 0,0 0-5 0,0-1-8 0,0 2-1 16,-2 0-15-16,0 1-10 0,2-1-2 0,-2 3-11 15,0 2-7-15,0-4-4 0,-1 0-28 0,0-1-1 16,-1 0 5-16,1-1-7 0,0 0-5 0,-1-7-1 15,1-1 0-15,1-1 1 0,-2-1-2 0,2-2 5 16,0-1-1-16,-3 0 4 0,3 0 25 0,0-4 16 16,0 0-7-16,0 0-1 0,0 0-6 0,-5-22-6 15,4 12-2-15,-1-9-3 0,0 0-4 0,2-1-3 16,0-9 2-16,-1 2-1 0,1-2 6 0,3 3 6 16,0-4-7-16,2 3-6 0,0 2 2 0,-1 5-3 15,4 3 2-15,-3 0-6 0,4 1-3 0,-4 3-4 16,1 3-3-16,1 0 0 0,0 4-8 0,2-1 3 15,0 2-5-15,1 2-1 0,3 3-3 0,0 0 3 16,1 3-3-16,-4 4 0 0,7 3 4 0,-3 2 3 16,1 2-2-16,-2 0 2 0,-1 1-3 0,-1 2 1 15,4 6-2-15,-2-2 0 0,-5-2 0 0,2 5-1 16,-1-4 1-16,-3-1-2 0,-1-1 0 0,3 6 2 16,-5-6-1-16,2 0 1 0,0 1-3 0,-3-2 3 15,1 0-22-15,0-3-31 0,-1 3-34 0,-2-5-50 16,1-2-43-16,1-1-44 0,-2-1-19 0,0-3-42 15,0 3-28-15,0-4-43 0,-2-2-49 0,2-2-1040 16,-6 3 481-16,6-3 318 0</inkml:trace>
  <inkml:trace contextRef="#ctx0" brushRef="#br0" timeOffset="11127.76">2236 5608 148 0,'-16'-8'342'0,"5"0"-12"0,1 2-8 0,2 1-28 15,3 2-20-15,1-1-29 0,0 1-24 0,3 1-22 16,1 2-17-16,0 0-19 0,9-8-23 0,-1 6-7 0,3 0-17 15,2-1-17-15,6 1 1 0,-1-2-16 0,1 1-50 16,0 0-55-16,3 1-74 0,-3 0-65 0,-2 0-72 16,-6 1-742-16,-2-2 326 0,-1 3 216 0</inkml:trace>
  <inkml:trace contextRef="#ctx0" brushRef="#br0" timeOffset="11410.91">1989 5318 146 0,'-6'-5'364'0,"-2"2"-6"16,5 1-28-16,0 1-18 0,-1-2-23 16,4 3-23-16,-13 0 0 0,8 4 7 0,-3 5-7 0,2-1-3 15,-7 3-4-15,3 5-5 0,-4-2-12 0,1 10-15 16,4-7-21-16,-4 7-17 0,2 3-16 0,2-1-17 15,1-2-14-15,-1 0-15 0,4 1-11 0,3 1-16 16,-1-1-6-16,3 1-9 0,1 0-8 0,2-3-9 16,3 1-20-16,-1-5-47 0,4 0-44 0,7 3-74 15,5-5-73-15,-4-5-52 0,6 2-64 0,5-8-66 16,4-2-1105-16,0-5 493 0,3-5 328 0</inkml:trace>
  <inkml:trace contextRef="#ctx0" brushRef="#br0" timeOffset="11627.3">2570 5278 144 0,'7'-9'393'0,"-2"-1"-31"0,-1 5-35 15,1 1-26-15,1 1-13 0,2 3-9 0,5 0-3 16,1 5-12-16,3 4-11 0,2 1 5 0,2 5 5 16,0 2-3-16,1 2-7 0,-1 2-10 0,-4 2-4 15,-2-1-11-15,2 2-24 0,-3 2-20 0,0-2-18 16,-1 3-14-16,-1 0-15 0,-5-1-10 0,2 3-15 15,-5 0-7-15,-1-2-12 0,-3 0-9 0,-1 2-18 16,-3-5-58-16,-7 3-77 0,2-8-113 0,-4 4-104 16,-6-3-145-16,1-6-1270 0,-5 1 567 0,4-7 378 15</inkml:trace>
  <inkml:trace contextRef="#ctx0" brushRef="#br0" timeOffset="12682.09">3814 5320 13 0,'0'0'339'16,"0"0"-18"-16,6-2-24 0,-6 2-27 0,0 0-24 16,0 0-24-16,0 0-20 0,0 0-9 0,5 7 0 0,-5-1 2 15,2 0-4-15,-1 3-8 0,0 2-15 0,0 1 0 16,2 4-7-16,-3 2-13 0,0 0-8 15,1 2-6-15,-1-3-21 0,0 2-18 0,-1 0-2 0,1-2-10 16,0 0-7-16,0 0-6 0,-3-2-17 16,3-3 6-16,0 0-8 0,-1-2 2 0,2-3-9 0,-1-2-3 15,3 0 1-15,-3-1 13 0,0 0 31 0,0-4 9 16,0 0-8-16,0 0-7 0,-3-13-7 0,2 0-6 16,-1-4 1-16,-1-9-3 0,-1-1 2 0,0 1-8 15,0-6 5-15,-2-2 2 0,2 0-4 0,-1-1 0 16,1 0-6-16,1-1 1 0,1 5-4 0,1 0-1 15,0 2-6-15,3 1-3 0,2 4-7 0,1 5-3 16,0 1-4-16,4 2-6 0,-2-1-4 0,0 5-2 16,2 1-3-16,1 3-2 0,2-1-2 0,-3 3-2 15,5-3-6-15,4 4-17 0,-2 2-38 0,-1 0-46 16,2 3-65-16,-5 1-55 0,2 1-52 0,-2 3-55 16,3 5-63-16,-6-2-1174 0,-3 4 521 0,-1 4 348 0</inkml:trace>
  <inkml:trace contextRef="#ctx0" brushRef="#br0" timeOffset="12838.19">3801 5414 2935 0,'-2'7'243'15,"-1"-3"-87"-15,0 0-25 0,2 1-45 0,0-1-13 16,1-4-18-16,0 4-21 0,0-4-5 0,0 0-7 16,8 1 0-16,-1-1-1 0,5-1 0 0,3 0-3 15,4-2-4-15,8-5 2 0,1 2-33 0,1-1-53 16,3 1-76-16,-1-1-83 0,-2 6-909 0,2-7 378 15,-8 3 254-15</inkml:trace>
  <inkml:trace contextRef="#ctx0" brushRef="#br0" timeOffset="14077.11">4168 5576 350 0,'-1'5'377'0,"1"-5"-37"0,-2 5-34 16,2-5-33-16,0 5-32 0,0-5-20 0,0 0-26 15,4 2-11-15,-1 2-16 0,2-1-8 0,0 0-2 16,0-1-25-16,3 1-11 0,-2-2-12 0,5 2-10 16,0-2-8-16,0-1-3 0,2 0-12 0,1 0-5 15,0-3-5-15,4 0-7 0,-3-4-2 0,2-2-12 16,2 1 6-16,-1-4-12 0,-4-2 4 0,3-6 12 15,-6 4-1-15,3-6 17 0,-2 0 14 0,-3-1 8 16,1-1 12-16,-4 7 26 0,-3-1 14 0,-2 1 12 0,0 5 11 16,-1-1 13-16,-1 1 11 0,-1 5 6 0,0-2 4 15,0-2-9-15,0 6-19 0,0 0-16 16,-1 1-23-16,3 4-20 0,-1-4-11 0,1 4-8 16,0 0-15-16,0 0 5 0,-2 21-14 0,2-11-13 0,0 11-1 15,0-3-5-15,1 2-6 0,4 3-7 16,-1 4-7-16,1-4-2 0,0 2-12 0,0-7-29 15,0 1-19-15,4-2-11 0,-3 2-29 0,2-5-20 0,0 1-17 16,-1-4-10-16,1 0-9 0,1-5-3 0,-1 2 3 16,3-4 7-16,1-4 17 0,0-1 3 15,1-3 16-15,3-5 2 0,-4-5 11 0,3 2 6 0,-3-5 11 16,1-5 6-16,-4 5 19 0,-1-10 21 0,-3 3 24 16,-3-2 4-16,1-2 20 0,-3 7 17 0,0 4 17 15,-3-2 13-15,3 3 15 0,0 4 23 0,-2 3-9 16,2-2-9-16,-1 5-11 0,-1 0-12 0,2 3-17 15,0-2-11-15,-1 1-8 0,1 4-4 0,0 0-9 16,0 0-3-16,0 0-3 0,6 12-1 0,-2-2-3 16,0 3-6-16,-1-3 0 0,5 7-2 0,-2 0 2 15,0 0-3-15,0 0-12 0,2 0-13 0,-2-1-13 16,2 0-10-16,0-2-6 0,-3-5-8 0,5 3-7 16,-2-4-9-16,0-1-8 0,-2 1-4 0,3-5 1 15,-2 1 5-15,0-3 8 0,3-2 7 0,0-1 3 16,2-3 11-16,-1-3 3 0,2-2 5 0,1-3 2 0,-6 0 7 15,-1-2 11-15,-1-1 1 0,-2-5 6 16,-1 1 8-16,0 1 8 0,-7-8 12 0,-1 2 13 16,0 6 18-16,1 2 8 0,0 0 4 0,-1 0 3 0,-3 0 8 15,3 7-15-15,1 1 13 0,1 0 5 0,0 3-8 16,0 1-6-16,2 1-6 0,-1-1-7 0,0 1-5 16,2 4-9-16,-2-6-24 0,-1 4 11 0,3 2-17 15,-2-5 8-15,2 5-2 0,0 0-7 0,0 0 2 16,0 0-16-16,0 0 11 0,0 0 0 0,0 0-1 15,0 0 1-15,0 0-5 0,0 0 6 0,0 0-2 16,0 0-1-16,0 0 2 0,0 0-2 0,12 9 2 16,-12-9-14-16,0 0 11 0,3 3 5 0,-3-3-4 15,0 0-1-15,0 0-5 0,0 0 4 0,0 0 1 16,0 0-1-16,0 0 4 0,1 2-1 0,-1-2 2 16,0 0 4-16,0 0 1 0,0 0 1 0,0 0-3 15,0 0-7-15,0 0 17 0,0 0-18 0,0 0 1 16,-2-14-3-16,0 10-5 0,2-2 4 0,-1 1 3 15,-1 0 5-15,0-2-11 0,0-1 1 0,-1 1 2 16,1-4 1-16,0 5 6 0,1-3-7 0,0 2-2 16,-2 0 4-16,2 3-4 0,0-1 3 0,-1 1-1 15,0 0-2-15,2 4-6 0,-3-4 0 0,3 4-2 0,-1-3-5 16,1 3 0-16,0 0 5 0,0 0-3 0,-4 12-3 16,3 0 4-16,-3 0 3 0,3 5-4 15,-4 1 2-15,4 10 3 0,-2-2 2 0,2 3-21 16,1 3 24-16,1-1 2 0,3-2-8 0,-3 0 7 0,4 0 9 15,1-2-15-15,2-4 5 0,0-3 7 0,2 5-8 16,5-5-2-16,4-2 4 0,-2-6-14 16,1 0 13-16,0-2 4 0,2-4-21 0,2 0-1 0,9-3-5 15,-10-3-1-15,9-3-1 0,-4-1-3 0,-1-4 3 16,1-4 1-16,-1-2 3 0,-6-3 1 0,-1-5 1 16,0-1 2-16,-5-2 2 0,-1-1 3 0,-5-4 4 15,-1 0-1-15,-4-3 6 0,-2 3 0 0,-3 0-1 16,-2 3 16-16,-2 0 20 0,0 8 30 0,3 4-8 15,-1 3 21-15,0 3 11 0,1-2 1 0,0 5-1 16,-1 0-21-16,4 1-10 0,-3 1-54 0,4 4 0 16,0 0 0-16,-13 15 0 0,9-4 0 0,2 6 0 15,-6-1 0-15,4 12 0 0,2 0 0 0,-1 5 0 16,3 1 0-16,4-1 0 0,-3-1 0 0,8-3 0 0,-5-1 0 16,4 0 0-16,-2-2 0 0,2-8-34 15,1-1-263-15,0-3-96 0,1 0-108 0,4-2-134 16,4-7-1476-16,1-4 703 0,3-7 470 0</inkml:trace>
  <inkml:trace contextRef="#ctx0" brushRef="#br0" timeOffset="15593.05">5957 5150 247 0,'0'-5'293'0,"0"5"1"0,-3-4-2 16,3 4-2-16,-1-5-7 0,1 5-9 0,0 0-20 16,0 0-17-16,0 0-25 0,-4-5-19 0,4 5-30 15,0 0-9-15,0 0-18 0,0 0-12 0,-1 14-11 16,2-6-6-16,0 3-9 0,1 1-3 0,0 3-2 15,1 3-8-15,-1 1 4 0,2 6-20 0,0-7 4 16,2 8-2-16,-1-1-9 0,1 1-6 0,-3-8-3 16,4 8-5-16,-1-7 2 0,-1-1-11 0,-1 0-4 15,1-2-1-15,-1-3-5 0,0-4-15 0,2 0 11 0,-6-2-1 16,4-1-1-16,-4 0 0 0,1-5 5 16,-1-1-7-16,0 0-1 0,4-11 1 0,-1 2-5 0,-3-8 3 15,-3-10-2-15,2 1-6 0,1-6-1 0,-3 3 10 16,2-8-10-16,-3 2 0 0,-2-14 1 0,2 15 9 15,0-2-1-15,3-11-4 0,-2 14 4 0,3 4 4 16,3 0 10-16,-3 10 17 0,3-1-5 0,3 3-4 16,-5 7-3-16,4-1-6 0,0 0-6 0,3 3 4 15,1 2-12-15,1 2-3 0,3 1-3 0,1 3 0 16,-2 3-4-16,0 2 0 0,4 4 2 0,-6 3-5 16,1 3 0-16,-3 1 3 0,-2 3-3 0,-3 0 2 15,-2 9-2-15,-5-4-4 0,-1 4-2 0,-2-1-1 16,-5 1 10-16,1-2-14 0,-2 1-3 0,-1-3-3 15,1-2-4-15,3-4-3 0,2-2-1 0,2-2 4 16,-2-5-1-16,3 2 2 0,1-2-7 0,0-4 0 16,3 2 0-16,1-2 1 0,-1 2 2 0,2-1-1 15,-1-2 5-15,4 1 8 0,1 0-8 0,0-1-2 0,9 0 4 16,-2-2 4-16,3 0-4 0,2 0 5 0,2 1-2 16,1 1-1-16,0-4 2 0,1 1-3 15,2-2-5-15,-5 1-10 0,4 0-4 0,-6-3 0 0,1 2-6 16,2-2 6-16,-7 2 6 0,2-3-6 0,-4 2 8 15,0-3 4-15,0-2 1 0,-2 0 4 0,0-5-3 16,1-2 7-16,-2 0-2 0,-2 2 4 0,3-4 3 16,-4 6 9-16,-1-4 19 0,-1 4 18 0,-1 0 18 15,2 3 13-15,-3 2 5 0,0 0-4 0,-3-1-6 16,3 3-7-16,0 3-10 0,0-5-11 0,0 5-2 16,0 0-10-16,0 0 1 0,0 0-1 0,0 17-3 15,0-8-3-15,3 3-2 0,-2 1-3 0,0 4-7 16,3 0 6-16,0-1-2 0,-3-5-23 0,7 3-22 15,-1 0-12-15,1-3-14 0,1-2-6 0,0-1-7 16,8 1-7-16,-7-5-2 0,8 1 4 0,-5-5 3 16,6-2 4-16,-2-2 12 0,0-1 4 0,-1-3 11 15,-1-2 8-15,1-2 0 0,-4-3 2 0,1-1 5 16,-2-1 4-16,-3 0 5 0,2-8 8 0,-1 8 33 16,-4 1 8-16,-1-1 17 0,0 5 2 0,-1-1 9 15,-2 2 13-15,-1 3 9 0,0 1-3 0,1 3-11 16,-1-1-8-16,3 2-9 0,-3 3-13 0,1-3-1 15,-1 3-1-15,0 0-4 0,0 14-5 0,0-5-1 0,0 2-6 16,-1 1-8-16,2 3-15 0,3 2-16 16,1 0-14-16,0-3-16 0,3 1-17 0,0-5-4 15,3 2-9-15,-3-3-1 0,3-2 8 0,2-4 6 16,0 1 6-16,1-3 6 0,-1-2 10 0,6-6 5 0,-4 0 9 16,2-6 6-16,-2 0 14 0,-4-2 33 0,2-7 15 15,0-1 18-15,-5-1 19 0,-3-1 18 16,-4-2 9-16,-5-2 6 0,2 2 2 0,-2-1 17 0,-5 2 15 15,4-1 8-15,-3 2 15 0,4 8 14 0,0 4 13 16,2 3 9-16,-2-1-15 0,3 5-5 0,-3 0-39 16,1 1-3-16,2 4-32 0,1 1-9 15,0 0-19-15,0 0-3 0,-5 18-3 0,5-3-12 0,0 2-3 16,0 2-5-16,0 8-5 0,0 1-5 0,0-1-3 16,0 5-18-16,0 2 11 0,1-2-6 0,3 1-19 15,0 1-19-15,0-3-44 0,3-2-55 0,1-2-52 16,1-2-68-16,5-2-91 0,3-3-77 0,-3-6-89 15,0-6-1542-15,7-4 676 0,0-1 452 0</inkml:trace>
  <inkml:trace contextRef="#ctx0" brushRef="#br0" timeOffset="15737.02">7049 5103 127 0,'-4'-4'450'0,"3"1"-41"0,-3 2-49 0,4 1-35 0,-2-5-37 16,2 5-28-16,5-5-18 0,3 0-43 15,4 3-60-15,5-2-57 0,3-1-74 0,2 0-99 16,4 0-131-16,-6 0-638 0,7-3 288 0,-7 1 190 16</inkml:trace>
  <inkml:trace contextRef="#ctx0" brushRef="#br0" timeOffset="17793.93">8050 5142 221 0,'-1'-4'370'0,"-3"-3"-6"0,-1 2-1 15,1 3-9-15,-1-2-3 0,-3 0-28 0,3 0-20 0,0 3-21 16,-2-1-28-16,7 2-23 0,-14 3-26 0,8 1-19 16,-3 1-15-16,1 4-19 0,-2 2-15 15,1 2-17-15,0 0-10 0,2 4-12 0,1 0-8 0,3-2-11 16,1 4-11-16,4-8-6 0,4 7 1 0,-1-2-13 16,5 0-12-16,1-3-17 0,5 0-12 0,-3-3-17 15,6-5-11-15,2 1-15 0,2-3-10 0,3-6 2 16,2-3 4-16,1 0-1 0,-9-1 3 0,3-9 5 15,-4 4 4-15,3-6 2 0,-5-1 0 0,-1-3 7 16,-3-2 6-16,2 1-3 0,-8 5-3 0,-2-1 15 16,-4 1 19-16,-1 1 8 0,-1-1 11 0,0 3 15 15,-3 4 14-15,-3 1-5 0,0 0-5 0,-1 2-7 16,-1 2 3-16,1 2-12 0,-2 3-5 0,1 2-6 16,-4 2-2-16,2 2-6 0,-2 1-1 0,0 1-3 15,3 2-7-15,2 0-14 0,2 1-11 0,0 0-12 16,4-1-11-16,2 3-8 0,4-3-8 0,3 0-13 15,0-2 6-15,2-2-1 0,3 1 4 0,-1-3 7 0,1-1 5 16,-1-4 5-16,2 0 10 0,0-1 3 0,-3-6 5 16,4-2 8-16,-1 2 39 0,-3-5 14 0,-2-2 21 15,-1-2 23-15,-3-1 23 0,-1 1 10 0,-5 0 14 16,1 0 16-16,0 2 30 0,-2 0 18 0,1 2 28 16,-2 5-6-16,5-1-9 0,-2 3-12 0,0 3-18 15,0-1-28-15,-2 2-36 0,3 3 2 0,0 0-10 16,0 0-13-16,0 14-12 0,1-2-7 0,2 7-7 15,-1 11-6-15,2-4-3 0,0 3-7 0,-2 4-2 16,4 1-4-16,-1 12 1 0,1 2-6 0,4-1-1 16,-5-10-8-16,2-1-14 0,1 8-21 0,-3-8-14 15,3-5-19-15,-1-1-17 0,1-2-7 0,-1-3-15 16,2-8-2-16,-4-1-9 0,-1-4-2 0,4-4 4 16,-4-2 13-16,-3-2 9 0,5-2 7 0,-6-2 5 15,13-12 8-15,-8 0 3 0,4-5 8 0,-4-8 2 16,3-8 1-16,-5 3 7 0,2-6 5 0,-4 3 8 15,3-1 13-15,2 4 5 0,0-2 9 0,1 4-1 0,1 5 3 16,-4 3-4-16,6 2-1 0,0 4-2 0,4-1-1 16,1 1-5-16,2 6 0 0,0-2-4 15,0 6-6-15,-3 1 6 0,4-1-1 0,-1 4-2 0,-2 4 1 16,-2-1 0-16,0 1-1 0,-4 4 2 0,0 0-3 16,1 1-4-16,-6 3 2 0,-2-4-8 0,-3 8-5 15,-2-5 1-15,-4 3-1 0,-3 0 0 0,-3 1 3 16,-5-1-2-16,-4 0-1 0,-1-2 3 0,4-2 6 15,-3-5-1-15,4 3 1 0,-1-3 3 0,4-1-2 16,1-1 3-16,4-1 2 0,1-1-1 0,2 1 1 16,4 0-5-16,-1-1-1 0,4-1-3 0,0 0 0 15,0 0 3-15,0 0 2 0,0 0-3 0,23-6 1 16,-7 4-1-16,5-4-1 0,-1-2 4 0,1 0 0 0,5 1-3 16,0-5 5-16,-7 2 0 0,7-4 1 15,-5-1 0-15,0-2 3 0,-1-2 2 0,-3-1 0 16,-1 0 1-16,-3-6 5 0,1 0 6 0,-5-3 19 15,-1 0 9-15,-4 0 20 0,1-1 6 0,-5 1 6 0,0 2 17 16,0-3 24-16,-3 5 16 0,2 6 15 0,-3 2 6 16,3 2 6-16,-3 4 2 0,0 1-5 15,3 4-25-15,-2-1-15 0,2 3-20 0,1 1-12 0,0 3-6 16,0 0-6-16,0 17-14 0,0-5-54 0,0 5 0 16,-2 8 0-16,2 3 0 0,-2 1 0 0,4 1 0 15,0 1 0-15,-2 0 0 0,4 1 0 0,-3-1 0 16,7-2 0-16,-2-2 0 0,3 0 0 0,4-1 0 15,-1-3-62-15,-1-6-88 0,2-3-27 0,2-2-22 16,1 0 0-16,1-5 4 0,1-2 2 0,1-3 21 16,2-4 18-16,-2-3 18 0,-1-5 14 0,1 1 16 15,3-8 12-15,-11 0 6 0,6-3 14 0,-7 3 21 16,-2-1 33-16,1-5 21 0,-4 3 14 0,0 3 24 16,0 1 23-16,-4 5 21 0,2 0 18 0,-2 2 5 15,0 2-1-15,1 0-12 0,-2 3-15 0,1 0-8 16,-1 4-18-16,1-4-1 0,-1 4-6 0,0 0-3 15,2 13-1-15,-2-5-7 0,1 5-7 0,0 4-2 16,1-1-11-16,-1 5-27 0,1-2-28 0,2 7-26 0,4-7-35 16,1 5-30-16,-3-8-12 0,5-2-6 0,0-1-34 15,0-1-6-15,5-2 14 0,-3-3-2 16,3-3 9-16,2-1 23 0,1-2 13 0,0-4 13 16,-2 1 18-16,1-8 10 0,-3 0 9 0,0-2 16 0,0-2 17 15,-3 0 19-15,0-1 22 0,-2 0 38 0,0 0 30 16,-5 5 22-16,0-1 12 0,-1 0 14 15,0 0 8-15,0 6 2 0,-4-2-6 0,4 1-12 0,-4 2-16 16,4 3-10-16,-4 1-12 0,2-4-8 0,-2 4-1 16,0 0-5-16,8 9-5 0,-7 0-2 0,3-2-8 15,-3 4-1-15,3-1-4 0,1 2 0 0,0 0-7 16,0-2-10-16,3 1-14 0,-4 0-15 0,4-4-13 16,-1 4-7-16,4-5-1 0,-1 1 0 0,1-2 4 15,1-2 7-15,2-3 9 0,0 0-3 0,-1-3 2 16,3-5 4-16,-2-1 1 0,2-3 1 0,-5-2 7 15,-2-1 0-15,-3-4 7 0,-2-6 3 0,-1 4 14 16,-6-6 13-16,2 9 25 0,-5-7 11 0,-4 0 17 16,3 7 11-16,-5 0 2 0,-4-4-4 0,2 6 2 15,-3 5-1-15,2 0-11 0,-2 1-6 0,2 4-9 16,1 1-8-16,1 5-10 0,-1 2-6 0,-3 2-3 16,2 4-6-16,1 4-1 0,0 0-6 0,2 2-5 15,5 1-7-15,2-3-15 0,2 0-21 0,3 1-6 0,5-1 0 16,2 3-7-16,3-4-8 0,1-2-2 15,3 0-2-15,4-1-4 0,-1 0 3 0,-2-3 2 16,2-1 5-16,2-1 4 0,-2-1 3 0,-3-2 3 16,-1 0 4-16,-1 0 4 0,0-2-1 0,-2 2 5 0,1 0 2 15,1-3 1-15,-5 2 2 0,1 1 0 0,0-1 5 16,2 1-5-16,-1 1 1 0,0 0 0 0,-4 2 4 16,7-1 1-16,-2 3-2 0,0 2 3 0,-2-3-2 15,1 5 3-15,0-2 2 0,-3 2-2 0,1-1-4 16,0 1 1-16,-3 0-11 0,1-1-8 0,-1 0-9 15,0-1-4-15,0-3-14 0,-2 2 0 0,2-1 1 16,0-3 11-16,-2 1 1 0,1-1 8 0,-3-2 12 16,0 0-6-16,12-10 8 0,-9 5 3 0,4-3 8 15,0-4 5-15,2-2 16 0,0-3 9 0,1 0 10 16,2-8 5-16,-2 3 7 0,4-3 10 0,-1 4 0 16,4-1 9-16,-6 6 0 0,3 2 1 0,-1 4-4 15,2-2-9-15,-2 0-2 0,-1 7-6 0,0 0 0 16,0 2-2-16,6 2-4 0,-2 2-2 0,2 4-3 15,-1 1-2-15,1 0 0 0,1 5-4 0,-5 1 2 16,4-1-3-16,-4 1-5 0,1 1 2 0,-1 0-5 16,0 4 0-16,-3-3-4 0,-1 2-20 0,1-2-43 15,-3 1-57-15,0 0-76 0,-2 0-82 0,0-1-79 0,-2-2-81 16,-3-3-1345-16,2-1 591 0,-3-3 392 0</inkml:trace>
  <inkml:trace contextRef="#ctx0" brushRef="#br0" timeOffset="18147.65">8573 4976 184 0,'-7'2'288'16,"1"-2"-17"-16,6 0-25 0,-9 1-19 0,9-1-24 15,-8 0-20-15,8 0-12 0,0 0-21 0,0 0-7 0,0 0-8 16,0 0-14-16,31-1-8 0,-11-1-14 0,11 0-5 16,2-1-14-16,7-4-35 0,-3 4-70 0,13-5-82 15,2 0-114-15,-2-5-579 0,-13 2 266 16,11-4 178-16</inkml:trace>
  <inkml:trace contextRef="#ctx0" brushRef="#br0" timeOffset="18259.61">9283 4836 3894 0,'0'0'56'0,"0"0"-4"0,0 0-45 0,0 0-4 16,0 0 2-16,5-8-61 0,-1 5-114 0,0-1-144 16,-2 1-845-16,6-3 385 0,-3 1 258 0</inkml:trace>
  <inkml:trace contextRef="#ctx0" brushRef="#br0" timeOffset="26577.73">5334 6537 58 0,'4'-5'314'0,"0"0"-29"0,-4-1-27 15,3 0-22-15,-1 0-16 0,2 0 2 0,-4-2 8 16,4-1 0-16,-3 0-4 0,2 1-5 0,-1-2 1 16,-2 1 4-16,0 2-13 0,-2-1-13 0,-1 1-16 15,2 1-18-15,-2 0-11 0,2 1-12 0,-4 0-14 16,1 0 11-16,-2 1-29 0,-2 4-6 0,-3-1-18 16,-1 2-3-16,-6 5-10 0,-1 1-5 0,-5 3-11 15,-2 2-4-15,1 3-10 0,-1-2-3 0,3 1-1 16,8-2-8-16,0 2-4 0,2-2-3 0,2 0-6 15,3-2 1-15,1-2-7 0,2 0 0 0,4 3 9 16,-1-5-12-16,4 1-2 0,0 2 1 0,5 1 1 16,1-1-5-16,3-1-1 0,4 4 1 0,3-2-1 15,8 4-1-15,-1-5 2 0,3 1 0 0,-9-4-2 0,11 5 2 16,-3-1-4-16,-2 0 2 0,-5-2-3 0,-1-1 1 16,1 1-3-16,-5 1 1 0,-2 0 1 15,-3 0-1-15,-2-1-1 0,-3 2-2 0,0-2-1 0,-5 3 2 16,-4 0-7-16,-2 1-14 0,-3 1-2 0,-1 1-9 15,-8 0-6-15,2-2-11 0,-3-2 4 0,-1 0-4 16,-4 0 12-16,-3-2-10 0,6-4 22 0,-5 3-9 16,4-5 11-16,4-2-4 0,-1-1 1 0,6 1 7 15,-1-1 3-15,2-2 0 0,3-1 6 0,2 1 1 16,2 2 0-16,1 0-5 0,1-3 2 0,3 4 4 16,7-8 1-16,1 5 2 0,4 0 0 0,6-4-1 15,4 2 2-15,-3 1 6 0,9-3-11 0,1 2 6 16,-1 1 3-16,-2-4-1 0,1 3 1 0,-7 0-2 15,3 0 0-15,-6 1-1 0,2-1 3 0,-1-2 7 16,-1-2-6-16,-7 0 17 0,4-3 8 0,-2 0 13 16,-1-5 9-16,-2 1 11 0,-3-1 9 0,3-5 5 15,-4-6-2-15,-5 10 13 0,-1-9 7 0,-3 1 13 16,2 0 8-16,-2 7 7 0,0 1 12 0,-2 1 11 16,2 0 28-16,0 7 12 0,0-1-1 0,-1 0-5 15,3 5-19-15,2 0-20 0,-3 1-14 0,2 3-2 16,1 2-31-16,0 0-11 0,0 0-7 0,0 0-2 0,7 19-12 15,0-4-6-15,-2 3-7 0,2 7 2 0,0 4-7 16,2-4-6-16,-2 8-17 0,2-3 16 16,0 2-5-16,0-1-1 0,-1 0 2 0,1 6-5 0,1-7-16 15,-1 0-22-15,-3-2-18 0,6-3-19 0,-1-1-35 16,1-7-16-16,2-4-11 0,-5-4-4 0,3-1 3 16,1-4 5-16,6-2 7 0,-6-4 10 0,4-3 13 15,1-5 7-15,-2 0 6 0,3-8 9 0,0-2 4 16,-7-2 6-16,1-3 9 0,-4-1 5 0,0 1-7 15,-1 0 15-15,-6 0 2 0,1-1 4 0,-6 8 19 16,3-1 5-16,-6 2 15 0,-2 4 4 0,2-2-3 16,-2 5 12-16,-1 2-8 0,-1 1-4 0,1 1-3 15,-4 2-1-15,3 0-5 0,0 4-2 0,-2 0-2 16,6 2-1-16,-2 0 0 0,-1 3-3 0,6-1 4 16,-1 2-8-16,1-3-8 0,3 4-13 0,3-3-5 15,1 1 1-15,4 0 1 0,5-2-12 0,5 1 8 16,1-3-7-16,4-1 5 0,5-1 1 0,2-3 5 15,0 0 0-15,0-1-1 0,-2-1 8 0,-1 0 10 0,-8 1-4 16,0 2-1-16,-1-2 4 0,-8 2-1 0,-1 1 3 16,-1 0 2-16,2 1 1 0,-5 0 2 15,-5 1 5-15,12 4 10 0,-8-2 3 0,1 3 6 0,-3 1 4 16,2 3 1-16,-4 1-2 0,0 1-2 0,0 3-2 16,-1 3 0-16,1 0-2 0,-3 0-1 0,3 1-4 15,0-1-2-15,0 0-2 0,4-1 2 0,0-1-4 16,1-3-3-16,3-1-5 0,0-3-3 0,2 0-12 15,0-3-3-15,2-1-4 0,1-4 3 0,1-1 3 16,3-5 2-16,2 1 1 0,-3-4 4 0,0-3 3 16,-2-3 3-16,0 1 1 0,-2 0-1 0,-3-3 8 15,1 0 6-15,-2 2 13 0,-3-3 8 0,0 2 10 16,1 1 11-16,-3 3 21 0,-1 0 14 0,2 5 10 16,-3-1-1-16,-1 1-4 0,0 2-9 0,2 1-11 15,-1 1-8-15,-1 3-12 0,0-5-7 0,0 5-4 16,0 0-9-16,0 0 0 0,0 0 6 0,0 0-11 15,0 0-3-15,0 13-5 0,0-8-6 0,0-1 7 0,3 2-2 16,-2-1-6-16,1-1-2 0,0 0-1 0,2 1-1 16,-3-2 2-16,0-1 3 0,-1-2-3 15,0 0 1-15,4 3-2 0,-4-3 5 0,1 4-1 16,-1-4 2-16,0 0-5 0,0 0-5 0,1-11 5 0,-1 5 2 16,-1-1-4-16,0-3 1 0,-2-1-5 0,2-1 4 15,-3-5-3-15,2 0 1 0,-2-2-5 0,0 0 5 16,-3-6 1-16,5 8 2 0,-2-3 6 0,-1-1-3 15,3 2 8-15,-2 3 12 0,2 3 10 0,2 0 18 16,-2 4 6-16,1-1-3 0,-2 4 3 0,3 1-13 16,-1 1-2-16,-2 2-15 0,3 2-12 0,0 0-2 15,0 0-5-15,0 0 3 0,8 14-2 0,-4-1 1 16,2 5-7-16,0 0 3 0,1 10 0 0,-2-1-1 16,1-1-4-16,0 3 3 0,-3-2 2 0,2 3-2 15,-1-1-5-15,0 0 5 0,-1 2-1 0,-2-2-4 16,3-2-3-16,-3 4 1 0,2-2-1 0,-1 0 4 15,3-5-11-15,-4-6 14 0,2-1-15 0,-3-4 13 16,1-3-5-16,-1-1-1 0,0-2 2 0,0-2 4 0,2-3 5 16,-2-2-5-16,0 0 3 0,0 0-15 0,3-13 10 15,-1-1-7-15,0-3 3 0,2-7 0 16,-3 4 0-16,1-6-1 0,2 6-1 0,-2 2 0 16,-2-7 20-16,4 8-26 0,0 5 0 0,-1 0 0 0,0 1-3 15,2 2-3-15,0 1 6 0,3 2 1 0,-2 0-3 16,6 2 3-16,-3 2-2 0,5 2-2 15,-4 0 0-15,3 0 0 0,5 4 2 0,-6 1-2 0,0 0 2 16,-2 2 1-16,0 1 4 0,-1-2-5 0,-2 4-1 16,-2-3 0-16,-2 2-2 0,-3 0-5 0,-2 3-3 15,-2 0-3-15,-3-2-7 0,-2-1-4 0,-3-1-5 16,-2 1 2-16,3-1 0 0,-6-1 8 0,1-1 2 16,4 2 3-16,3-3 4 0,-1 0 5 0,2-2-6 15,4-2 3-15,0 2-5 0,2 0-2 0,-2 0 6 16,-1 0-12-16,5-3 12 0,0 6 2 0,5-2 7 15,0-1-4-15,0-1 5 0,4-1-2 0,4-1 2 16,5 0 0-16,-4-1 1 0,7 1 3 0,7 0 0 16,-7-2-1-16,9 1-10 0,-9-1 13 0,6-5 2 15,-8 1-2-15,7-4 3 0,-4 2 2 0,-7 1 0 16,4-3-2-16,-1-2 4 0,-3 0-4 0,1-2 0 16,-3-1 0-16,-3 0-1 0,-1 5 6 0,-2-5-6 0,-3 4 7 15,0-2 1-15,-4 2 9 0,1 1 3 0,1 1 5 16,-4-3 6-16,1 7 2 0,-2-2 3 15,2 4-7-15,-1 0-6 0,2 3-4 0,0 0 2 16,-12 5 0-16,5 3-5 0,1 0 0 0,-1 2-5 0,0 6 1 16,1 3-6-16,1-3-25 0,4 5 32 0,-1-3-1 15,4 7 4-15,0-6-8 0,3-3 3 0,4 0-1 16,-1-3-12-16,3 3-33 0,1-4-32 0,3-2-43 16,-1-3-60-16,3 0-65 0,3-6-96 0,3 0-109 15,7-3-113-15,-10-5-1444 0,7-1 665 0,-4-6 444 16</inkml:trace>
  <inkml:trace contextRef="#ctx0" brushRef="#br0" timeOffset="27896.27">7752 6760 102 0,'0'0'299'0,"0"0"-27"0,0 0-28 0,-5-4-28 16,5 4-21-16,0 0-17 0,0 0-22 0,0 0-13 15,0 0-14-15,5 14-14 0,-5-10-12 0,5-1-9 16,-4-1-7-16,2 2-9 0,0-1-3 0,0-1-13 16,4-1 0-16,-7-1-3 0,6 1 6 0,2-1 1 15,-8 0 7-15,10-4 3 0,-2-3 3 0,-3-1-8 16,0-2 17-16,3-1-3 0,-3-1 14 0,0-6 9 15,-3-9 1-15,1 1 5 0,-3 2 13 0,0-5 11 16,-1-2 13-16,-3 4-2 0,0 0 16 0,1 9 7 0,1 0 16 16,-2-1 6-16,-1 7 8 0,4 0 2 15,1 5-13-15,-1 0-22 0,-2 3-23 0,2 0-13 16,-2 1-20-16,3 3-12 0,0 0-8 0,4 16-9 0,0 0-8 16,-3 10-1-16,7-2-9 0,-3 6 1 0,-1 1-5 15,2 3-7-15,1 2-4 0,0 12-5 0,-3 0-3 16,0 1-4-16,-3-15-2 0,5 17-8 0,0-4 2 15,-2 0-4-15,0-13-1 0,0 3-5 0,0-2 2 16,1-4-6-16,-1-1-4 0,1-3-6 16,0-8-19-16,-1-4-4 0,0 2-7 0,-2-6-3 0,1-5 6 15,0 1 11-15,-1-2 0 0,-2-5 1 0,0 0-2 16,0 0 6-16,3-21-1 0,-3 5-2 0,1-12-2 16,2-4 4-16,-5 1 1 0,2-5 0 0,-1 2 1 15,1-1 0-15,1 2-1 0,-2 3 2 0,5 2-2 16,-3 3 5-16,4 5-1 0,0 5-3 0,0-1-2 15,3 1 2-15,-3 6-3 0,4 0 0 0,0 1 1 16,0 3-4-16,1 1 1 0,3 1 4 0,0 4-4 16,0 1 1-16,-1 1 2 0,2 2 6 0,2 4-2 15,-2-1-4-15,3 1-1 0,-2 3 4 0,0-2-2 16,-1-2 3-16,-2 0 0 0,-2-1 4 0,4-2-7 0,-5 0 12 16,1 2-8-16,-1-5 0 0,3-1 2 0,-1-2 2 15,-2 0-5-15,0-5 7 0,0 0-1 0,2 0-4 16,1-7 1-16,-1-1 7 0,-2 0-6 0,-2-3 5 15,1-1-5-15,-2-7 11 0,-2-1-15 0,-4-1 6 16,-2 2-3-16,-3 1-2 0,0-2 1 0,-1 9 2 16,-1-3 3-16,0 4-1 0,-3 4 6 0,6 2-3 15,-4 2-1-15,0 0 2 0,1 4-4 0,-1 0-1 16,2 3-4-16,-1-1 0 0,2 2-2 0,5 0-1 16,-10 5-1-16,5-1 7 0,2-1-9 0,3 1 2 15,0 1-3-15,0 1 4 0,4-2-2 0,1 2-2 16,3-3 0-16,1 1-2 0,1-2 1 0,3 0 2 15,3-2 3-15,-2 0-2 0,3-1 2 0,1-2 1 16,1-2-2-16,-6 3 4 0,0-4 2 0,1 4-3 0,-3-3 1 16,-2 0 0-16,1 1 1 0,-3 0 1 0,-1 2-4 15,-1 0 10-15,3 0-14 0,-8 2 1 16,5-2-4-16,-5 2 4 0,5 4 1 0,-1-1 1 0,1 2-2 16,-1 1 1-16,0 3 3 0,2 4-1 0,-3-1 2 15,-1 3-2-15,1 3-2 0,2 0 3 0,-1-1 4 16,0 1-4-16,1 0 1 0,1-1-3 0,0-2-9 15,5-1-4-15,-1 1-6 0,-1-7-6 0,1-1-4 16,1-2 2-16,1-1 0 0,0-1 0 0,2-3 8 16,-3 0-2-16,3-3 8 0,-1-1 0 0,2-5 4 15,-6 0 1-15,3-4 8 0,0-2-5 0,-3 0 6 16,-1-4-3-16,-1 0-3 0,1 1 3 0,-5-1 5 16,1 2 8-16,-3 0 12 0,0 2 2 0,1 4 7 15,-1 0 6-15,-1 5-1 0,1-2 4 0,-1 4-10 16,0-2-8-16,-1 2-1 0,4 2-4 0,-3 2-2 15,0 0 10-15,0 0-13 0,5 14-2 0,-3-6 3 0,3 1-6 16,0 3-20-16,2 3-37 0,-1-1-56 0,1 3-64 16,1-3-73-16,1 0-66 0,-1-1-79 0,1-2-94 15,-3-2-1247-15,2-4 577 0,-3-1 386 0</inkml:trace>
  <inkml:trace contextRef="#ctx0" brushRef="#br0" timeOffset="28032.25">8820 6391 263 0,'-6'-24'267'0,"2"6"-12"0,-2 2-18 16,3 3-18-16,1 3-22 0,0 3-19 0,1-1-21 16,1 4-19-16,1 2-16 0,-1 2-18 0,0 0-40 15,0 0-45-15,9 10-54 0,-3-2-61 0,-1 4-109 16,2 3-423-16,-2 1 208 0,0 4 140 0</inkml:trace>
  <inkml:trace contextRef="#ctx0" brushRef="#br0" timeOffset="28430.93">9036 6567 66 0,'0'-6'331'0,"2"-5"-5"0,-2 4-8 16,0 1-13-16,0 1 4 0,-3-3-11 0,2 4-5 16,-3-1-23-16,0 3-14 0,2 0-28 0,2 2-17 15,0 0-19-15,0 0-20 0,-17 6 3 0,9 4-30 0,1 0-8 16,-1 3-9-16,0 4-12 0,1 1-14 15,0 0-4-15,5 3-13 0,-2-4-6 0,5 3-9 0,0-2-3 16,3-1-14-16,1 0-1 0,5-2-3 0,1-4-7 16,4 2 1-16,0-5-3 0,3-1-13 0,2-3 3 15,9-1 0-15,-2-3-4 0,2 0-3 0,-1-4-1 16,0-4 4-16,-1-2-4 0,-1-2-2 0,-1 0 0 16,-3-3-3-16,-3-5 0 0,-2-1 2 0,-2 2 1 15,-2-6 5-15,-3 0 3 0,-2 0 6 0,-4 6 11 16,0-2 9-16,-3 4 24 0,0 0 17 0,-2 4-6 15,0 1-5-15,-2 4-8 0,-1 1-11 0,-2 3-6 16,-1 1-6-16,-2 3-2 0,-1 3-10 0,-3 2-3 16,-6 6-3-16,1-1-3 0,5 4-6 0,-3 7 0 0,4-4-18 15,2 6-40-15,-1-1-52 0,6-2-69 16,2-1-73-16,2 5-71 0,2-5-80 0,5-2-89 0,2-3-1128 16,6 0 530-16,2-4 356 0</inkml:trace>
  <inkml:trace contextRef="#ctx0" brushRef="#br0" timeOffset="28964.56">9927 6555 109 0,'1'-2'366'0,"-1"2"-25"0,4-4-24 16,-4 4-27-16,4-5-29 0,-4 5-28 0,0 0-25 15,0-2-19-15,0 2-24 0,0 0-15 0,0 0-12 16,0 0-11-16,0 0-14 0,10 7-10 0,-6-7-12 15,1 2-11-15,3-2 0 0,-2 3-6 0,8-3-7 16,-2-3-5-16,2 2-1 0,1-4-3 0,3-2 2 16,-3 1-2-16,2-4 8 0,-2-1 3 0,3-1 17 15,-4-1 16-15,2 1 11 0,-5-2 28 0,0 1 14 16,-3 2 7-16,0 3 5 0,-4-4 12 0,0 2 10 16,-2-1-8-16,-2 3 5 0,0 0 5 0,1 3 4 0,-1 1-20 15,-1-3-22-15,1 3-14 0,0 4-18 0,0-4-4 16,0 4-25-16,0 0-8 0,-10 10-12 15,5-3-1-15,-3 5-9 0,-1 1-14 0,2 4-19 0,1-3-21 16,3 5-30-16,1-2-32 0,2-2-25 0,0 1-33 16,4-4-18-16,0 1-14 0,2-4-12 0,7 3-1 15,-4-4 0-15,5-2 3 0,0 0 16 0,-1-4 15 16,5-1 6-16,0-2 16 0,-3-3 11 0,2-4 9 16,-2-1 17-16,0-4 26 0,-2-1 24 0,1-1 33 15,-2-2 13-15,3-6 24 0,-4 6 13 0,1-6 19 16,-1 7 11-16,1 1 13 0,0 1-10 0,-2 1-2 15,0 4-6-15,-1 1-7 0,4 1-10 0,-2 3-4 16,3 1-9-16,3 1 1 0,1 4-6 0,-3 1-2 16,4 4 1-16,-2 1-4 0,-2 0-9 0,-2 5-2 15,2-1-4-15,1 2 0 0,-6 3-6 0,0-2-4 16,-4 2 1-16,0-1-7 0,0 1 0 0,-4 0-3 0,-2 0 0 16,0-4 0-16,-2-1-6 0,-3 0 7 15,0 0-6-15,-3-2-49 0,-1 0-66 0,-5-1-88 0,0 0-116 16,-5-6-145-16,-1-2-1528 0,0-2 659 0,-3-2 440 15</inkml:trace>
  <inkml:trace contextRef="#ctx0" brushRef="#br0" timeOffset="29875.81">9225 7338 61 0,'0'0'299'0,"-6"-4"-4"0,3 2-13 0,1-1-7 15,2 3-8-15,-6-7-4 0,2 2-6 0,2 1-4 16,-1-2-5-16,1 1-17 0,1-1-9 0,1-2-8 15,0 2-13-15,1-1-9 0,2-1-13 0,1 1-13 16,0-3-13-16,2 0-9 0,2 3-11 0,-1-2-10 16,2 3-12-16,5-2-10 0,-1 0-5 0,6-2-8 15,-2 5-16-15,2-1-1 0,0 0-11 0,0 3-5 0,0-1-1 16,-2 2-7-16,-3 1-5 0,-1 1-7 0,2 0-3 16,-2 3-4-16,-2 0 2 0,1 1-7 15,-3 2-6-15,-5-2 6 0,3 3-7 0,0 3-2 0,-6-1 7 16,0 2-8-16,-2 3-4 0,-3 0 3 0,0 3-2 15,-3-1-1-15,-1 0 0 0,0-4-2 0,3 0-1 16,0-2 0-16,-1-3-2 0,2 4-2 0,0-8-3 16,0 3 10-16,3 2-9 0,-1-5-1 0,0-2-1 15,2-1 1-15,-4 5-3 0,4 0-3 0,0-5 10 16,0 0-3-16,3 7-2 0,1-7 0 0,0 1 3 16,2 0-3-16,-1 4 4 0,7-2-1 0,-3 1-1 15,1-1 0-15,0-1-3 0,3 3 7 0,1-1-5 16,-1 2 1-16,3-1 0 0,0 0 2 0,-2 1 0 15,0 0 0-15,-4 2-4 0,1-3 3 0,-2 3 1 16,-1-1 0-16,-2-2 0 0,1 2 9 0,-1-2 3 16,-6 2 16-16,3-1 12 0,-4 1 14 0,-1 1 5 0,0-2 10 15,-2 3 9-15,-3-2 2 0,-3 2 3 0,0-2 2 16,-4 0 6-16,-4 0-6 0,2 0-9 0,-4-2-4 16,0 0 6-16,-2-1-1 0,2 1-20 0,-1-2-7 15,2 2 0-15,1-2-5 0,4-2-7 0,3 2 2 16,-2-3-11-16,3 0 0 0,2 0-7 15,1 0 3-15,0 2-11 0,7-2-31 0,-9 0-42 16,9 0-65-16,0 0-80 0,0 0-78 0,0 0-92 0,0 0-102 16,22-13-1391-16,-3 5 621 0,8-2 414 0</inkml:trace>
  <inkml:trace contextRef="#ctx0" brushRef="#br0" timeOffset="30046.15">9789 7495 156 0,'10'-5'375'0,"-3"3"0"15,-1-2 20-15,-1 2 4 0,0-2-5 0,0 4-11 16,-1-4-20-16,-1 2-21 0,-3 2-18 0,6-2-20 16,-6 2-23-16,4-3-29 0,0 2-28 0,-4 1-20 15,0 0-19-15,5-2-45 0,-5 2-70 0,0 0-73 0,0 0-79 16,9 2-88-16,-9-2-79 0,5 2-77 16,-5-2-1120-16,8-1 482 0,-8 1 322 0</inkml:trace>
  <inkml:trace contextRef="#ctx0" brushRef="#br0" timeOffset="30758.94">10167 7329 90 0,'0'-6'293'0,"3"3"-8"16,-3 3-5-16,0-7 2 0,0 2 0 0,0 2-4 0,1 0-10 15,-1-3 13-15,-1-2-5 0,2 2 7 0,-1 2 8 16,0 0 10-16,-1 0-12 0,2-4-15 16,-1 2-22-16,0 0-16 0,1 1-17 0,2-2-15 0,1 0-21 15,-3 0-14-15,5 1-11 0,2-2-16 0,1 1-12 16,0 3-8-16,1-3-13 0,0 3-13 0,2 0-3 15,2 1-9-15,0 0-10 0,-1 2-3 0,3 2-8 16,4 0-8-16,-8 2-5 0,4 0-4 0,-1 2-4 16,3 4-2-16,-4-2-8 0,-1 1-3 0,-3-1-1 15,0 4-3-15,-1 1 0 0,3 1 4 0,-6 4-7 16,-1-3-5-16,0 4 2 0,-2-1-4 0,-3 0-3 16,-3 4 0-16,1-1 3 0,-7 2-1 0,1-2 0 15,-5 2-2-15,2-6-3 0,2 2-2 0,-9 3 2 16,5-5-1-16,-5 4 1 0,4-7-3 0,1 1 2 15,-2-2-2-15,2-1-1 0,-1-3-2 0,5-2 0 16,-1 1 2-16,0-1 3 0,3-3-1 0,4 2 0 0,-3-1 4 16,3-1 4-16,-2-2 2 0,1 1 8 0,0 0 1 15,4-2 6-15,-3 5-2 0,1-4 5 0,2-1 0 16,-3 1-4-16,3-1-3 0,0 0-3 0,0 0-11 16,0 0 7-16,0 6 1 0,0-6-11 0,0 0 3 15,0 0 1-15,11-1 0 0,1-1 3 0,0 2-5 16,6-4 11-16,3 0-16 0,8 1 8 0,0-1-3 15,4 1 0-15,-1-2 2 0,4 0-7 0,-4 1 0 16,-2 1-2-16,1 2 3 0,2-2-1 0,-11 2-2 16,-3-2-1-16,4 2 1 0,-5-2 2 0,-4 2-3 15,-2 0 4-15,-1-1 3 0,-3 1 5 0,0 0 8 16,-2 2 4-16,-6-1 11 0,10-2 4 0,-10 2 12 16,8-2 3-16,-8 2 2 0,6 0-1 0,-6 0-3 0,0 0-57 15,5-1 0-15,-5 1 0 0,0 0 0 0,0 0 0 16,0 0 0-16,0 0 0 0,7-1 0 15,-7 1 0-15,0 0 0 0,0 0 0 0,0-6 0 16,0 6-182-16,-8-4-146 0,8 4-102 0,-8-5-105 0,4 0-1705 16,-1-2 748-16,-1 2 496 0</inkml:trace>
  <inkml:trace contextRef="#ctx0" brushRef="#br0" timeOffset="37903.01">13708 4364 78 0,'-5'-2'316'0,"1"-3"-23"0,-1 3-26 15,1 1-28-15,4 1-16 0,-10 3-15 0,1 4-18 16,0 0-14-16,0 2-17 0,-1 3-12 0,-2 1-22 16,6-1-9-16,0 3-10 0,3-1-10 0,-2 3-8 15,5 2-9-15,0-1-6 0,1 0-7 0,4 0-7 16,-1 1-5-16,4-4-5 0,1 0-8 0,2 1-2 0,6-4-3 16,-2 0-4-16,2-2-10 0,2 0-2 15,1-4-3-15,0-3-8 0,1-3-3 0,2-3 3 16,-5 1-1-16,5-6 0 0,-5 0 1 0,0-4-1 15,0 0 0-15,-5-4-4 0,2-5 4 0,-5 4 3 0,1-5 3 16,-3-4 12-16,-3 2 6 0,-2-1 8 0,-2 6 17 16,-3 1 15-16,-1-3 17 0,-1 4 12 0,-1 1 17 15,-2 0 0-15,-2 2-8 0,-3 2-11 16,1 5-6-16,2 0-14 0,-4 3-3 0,4 3-9 16,-4-1-10-16,3 5-6 0,-3 1-11 0,4 1-13 0,-1 2 10 15,5 3-8-15,-4-1 1 0,6 3-11 16,2 1-11-16,1 3-1 0,0-5-14 0,5 5-7 0,3-3 7 15,-2-2-29-15,8 0-1 0,2-3 2 16,0 2-2-16,5-5-2 0,-2-2 3 0,-1-1 0 16,1-2 7-16,-1-6 6 0,1 0 2 0,-2-3 10 0,3-2-6 15,-6-3 7-15,4-6 2 0,-4-2 9 16,-1-1 29-16,-3-1 1 0,-3-1 26 0,-5 7 19 16,3-6 19-16,-5 3 24 0,3 2 22 0,-6 1 0 0,3 1 4 15,3 5 19-15,-6 3-5 0,6 0-12 0,-6 1-15 16,3 3-21-16,0 1-15 0,0 4-10 0,0 0-9 15,0 0-10-15,0 0-7 0,3 17-3 0,-1-3-8 16,-2 7-1-16,3 3-6 0,-2 4-4 0,-1-1-7 16,3 4 0-16,-2 3-2 0,2 0 0 0,-2-1-1 15,0 1-3-15,2 2-3 0,-2-4-5 0,5-1-8 16,-3-4-13-16,2 0-16 0,0-2-9 0,2-8-6 16,-4-4-9-16,1-3 2 0,0-1-2 0,0-2 6 15,-2-1 9-15,2-4 10 0,-1-1-3 0,-3-1 3 16,10-10-2-16,-4-1 7 0,1-7 1 0,-1-8 1 15,1 1 3-15,-2-2 1 0,2 0-3 0,-3 0 5 16,1 0-2-16,0 2 2 0,3 8 0 0,0 0 0 16,-1 2-2-16,1-2-1 0,-1 6 1 0,5 0-2 15,0 4 4-15,3-3-4 0,-1 3-2 0,-1 4 3 16,1 3 3-16,-2 0-1 0,1 1-2 0,-4 3 0 16,0 1-1-16,-1-2-3 0,-3 4 7 0,0 0-2 15,-3 0-6-15,-1 3-3 0,-4 1-5 0,-7 3-1 16,1-2-5-16,-2 2-8 0,-2-1 2 0,-1-1 1 15,2-3 1-15,-2 3 6 0,3-5 4 0,-2-4 5 16,4 1-2-16,0 2 3 0,1-2 1 0,2-2-4 16,1 1 6-16,-2-3 1 0,6 3-2 0,-3 1-4 15,4-4-11-15,0 0-13 0,-4 2 0 0,4-2 7 16,0 0-4-16,0 0 4 0,21 1 6 0,-2-6 0 16,-5 2 3-16,4-2-6 0,10 0 6 0,-6 1-2 0,2-4 4 15,-3-1-2-15,-2 0 5 0,0-3 8 0,1-1-2 16,2-4 2-16,-9 3 2 0,2-1 4 0,1-6 7 15,-2-2-3-15,-5 0 1 0,-3-4 10 16,1 0 15-16,-1-1 8 0,-6-1 11 0,0-1 18 0,-3 4 13 16,3-2 24-16,-5 10 8 0,0-2-1 0,4 2 7 15,-3 7 17-15,0-1-4 0,3 3-11 0,1 3-19 16,-3 0 1-16,2 1-22 0,1 5-10 0,0 0-9 16,0 0-5-16,-4 14-7 0,7 2 0 0,-3 2-6 15,1 7-1-15,0 2-5 0,0 2 0 0,2 1-6 16,1 0 0-16,0-2-8 0,2 0-11 0,4 0-17 15,-1 0-15-15,0-3-24 0,3 2-19 16,1-5-18-16,0-1-18 0,-1-6-12 0,2-1-13 0,0-2-14 16,0-2 8-16,0-5-5 0,-1-1 16 0,1-3 7 15,0-1 14-15,4-3 12 0,-3-5 9 0,1-1 17 16,-3-6 0-16,-1 0 1 0,2-7 22 0,-5-1 19 16,-1 4 12-16,1-5 27 0,-5 6 25 0,-3-3 15 15,2 4 6-15,-1 1 6 0,-2 3 17 0,1 2-7 16,1 1 0-16,-4 4-11 0,4-1-9 0,-2 3-4 15,0 1-13-15,1 0-5 0,-1 3-8 0,0 0 4 16,3 10-7-16,0-3 0 0,-3 3-1 0,0 1-1 16,1 2-7-16,2 4-5 0,2 0-22 0,-1 0-13 15,1 0-21-15,0 0-26 0,4-3-29 0,-1-5-3 16,1 5-3-16,0-5-9 0,1-1 14 0,-1-4 13 16,3 1-1-16,-1-4 18 0,-2-1 7 0,5-3 10 15,-4-1 5-15,1-3 1 0,-3-2 21 0,0-1 12 16,1-4 25-16,-1 0 9 0,-1 1 19 0,-3 1 16 15,1-2 13-15,-1 4 0 0,0-2 11 0,1 3 5 16,-4 1 0-16,2 4-4 0,-3 0-10 0,4-2-16 16,-4 3-3-16,2 1-8 0,-2 2-7 0,0 0 0 15,0 0-3-15,9 11-3 0,-7-6-1 0,1 3-4 16,1 2-4-16,0 2 0 0,1-1 0 0,-2 1-10 16,3-1-23-16,-1 0-18 0,-1-1-16 0,4 0-9 15,-1-1 0-15,0-1-2 0,-1-2 2 0,3 0 11 0,1-3 0 16,1-3 11-16,-1 0 4 0,1-3 4 15,-3-3 6-15,1 0 0 0,-2-1 4 0,0 0 7 16,-1-6 3-16,-2-3 2 0,-1-1 9 0,-5 2 16 16,-1-4 8-16,-1-1 6 0,-3 1 3 0,0 2 12 0,-1 0 10 15,0 0 2-15,-2 5-1 0,3 0 0 0,-2 2-2 16,-2 3-12-16,4-2-8 0,0 5-5 0,2 3-5 16,-1-2-4-16,6 3-4 0,-17 7-7 0,9 1-10 15,-1-2-10-15,3 5-17 0,-1-2-18 0,3 0-15 16,2 1-19-16,2-2-4 0,4 0 0 0,1 3 1 15,4-6 1-15,1 2 5 0,2-3 4 0,1 1 7 16,-3-3 9-16,4-1 5 0,0 0 8 0,0-3 18 16,3 0-7-16,-7-2 12 0,1 1 15 0,0 1 25 15,-6 0 21-15,4-1 14 0,-4 2 9 0,1 0 5 16,-6 1-4-16,7-2-7 0,-3 1-10 0,-4 1-9 16,0 0-6-16,7 3-4 0,-4-1-3 0,-1 1-3 15,2 1-2-15,1 3-1 0,-1 1-6 0,1 2 0 16,0 0 1-16,0 0-3 0,-1 2-28 0,0 0-23 15,1 0-14-15,-1-3-19 0,-3 1-11 0,3 0 3 16,1 0 3-16,-1-5 8 0,-3 0 6 0,3 1 15 16,1-4 4-16,-2-1-4 0,2 1 12 0,-5-2 6 15,10-5 9-15,-1-2 3 0,-1-1 8 0,0-3 3 16,2-4 8-16,0 1 10 0,0-3 15 0,3-2-1 16,0-2 6-16,-1 5 4 0,-1-1 10 0,3 3-4 15,-3 0-4-15,2 4-2 0,-3 2-6 0,-1 0 0 16,1 2-5-16,0-2-7 0,1 4 0 0,-1 1-4 15,0 3-3-15,-1 0-4 0,4 3 0 0,-4-2 1 16,-1 4-4-16,-2 2 4 0,4-1 0 0,-1 5-4 16,-4-1-23-16,0 0-50 0,-1 0-61 0,-1 3-72 15,-3 3-80-15,2-3-92 0,-5 2-1107 0,1 2 492 16,4 0 330-16</inkml:trace>
  <inkml:trace contextRef="#ctx0" brushRef="#br0" timeOffset="40126.8">16115 4030 323 0,'4'-5'446'0,"0"-2"-24"0,0 5-43 0,-1-1-38 16,-2 0-42-16,-1 3-32 0,0 0-24 0,0 0-17 16,10 8-34-16,-7 4-17 0,-2-4-18 15,3 5-15-15,-3-1-18 0,3 6-14 0,1 1-3 16,-1 6-13-16,2 0-11 0,-1 3-5 0,-2-4-4 0,5 1-13 15,-5-6-12-15,3-2-27 0,0-2-14 0,0-3-21 16,-2-2 5-16,-1-1-13 0,1-2-5 0,-2-2 17 16,2-2 5-16,-3-3 4 0,-1 0 2 0,0 0 0 15,9-13 11-15,-9 1 7 0,-3-3 12 0,0-6 16 16,-1-7 14-16,-6 0 8 0,1-7 1 0,-7-12 12 16,4 16 28-16,-2-1 14 0,1-2 16 0,-1 2 3 15,2 2-1-15,4-1-10 0,6 2-12 0,-3 3-8 16,3 6-12-16,2 1-8 0,0 6-11 0,3 2-11 15,1-1-9-15,0 2-6 0,2 3-4 0,3 2-13 16,3 2-3-16,0 3-2 0,6 2-10 0,0 1 0 16,0 7-4-16,1 2-5 0,-2 1 3 0,-3 1-3 15,1 11 1-15,-1-1-5 0,-2 2-2 0,-4 3-2 16,-3-1 1-16,-4 1 1 0,-4 1 0 0,1-1-2 16,-3 2-2-16,-4-3-1 0,1-1-5 0,-5-1-3 15,8-9-7-15,0 1-3 0,-3-2-6 0,6-6-6 16,-2 1-3-16,4-1 0 0,-4-2 0 0,4-2-1 15,0-1 2-15,3 0 1 0,-2-2-1 0,5 0 6 16,-2-2 1-16,4-1 3 0,2-1-2 0,0-3 3 16,7-2 0-16,1-1-7 0,1-1 4 0,-2-4 2 15,-1-1-2-15,2-1 3 0,4-4 1 0,-7-3 4 16,4 0 1-16,-7 6 0 0,-1-1 1 0,-2-1 6 16,0 2-3-16,0 3 5 0,-4 4 0 0,-1-3 4 15,1 5 1-15,-1 1 8 0,-1 1-2 0,-1-2-5 16,0 2-8-16,-1 2 1 0,-1 2-1 0,0 0 0 15,11 9-3-15,-3-2 7 0,-3 0 0 0,5 3-3 16,0 5-3-16,2 0 8 0,1 2-3 0,-2 0-1 16,1-1 1-16,2 1 2 0,-1-2-1 0,1-1 0 15,-3-1 0-15,-1 0-4 0,3-1-2 0,1-3-3 16,-1-2-2-16,-2 0-9 0,2-3-1 0,-1-1-1 0,-1-2-1 16,2-1 3-16,0-1 7 0,-1-2 2 15,0 1 2-15,0-3 1 0,4-7-1 0,-7 0 6 16,5-1-2-16,-5-4-1 0,0-1-3 0,2-7 9 0,-3 2-3 15,1-1 0-15,-5 6 2 0,-1 1 3 0,0 3 3 16,-9 2 5-16,6-1 10 0,0 2 1 16,-4 3 0-16,3 0-1 0,-3 2-5 0,0 2-3 15,-1 0-6-15,1 4 0 0,4 0-2 0,-19 5 2 16,10 4-3-16,-5 2 0 0,3 3 0 0,-1 1-1 0,1 0-3 16,0 2-6-16,3 1-28 0,1-1-15 0,3-1-41 15,3-3-31-15,2 3-9 0,-1-5-18 0,5 1-14 16,3-3-9-16,0 2 5 0,2-7 17 0,0 3 11 15,4-6 27-15,5-1 2 0,-9-1 14 0,6-1 8 16,-1-6 24-16,-2 2 22 0,4-6 21 0,-6-3 28 16,3 0 27-16,-2 0 22 0,-1-1 20 0,1 0 22 15,-3 1 13-15,-2-1 19 0,0 5 3 16,-2 1 0-16,0 2-9 0,-1 1-14 0,-2 1-14 0,3 3-11 16,-2 1-11-16,3-1-7 0,-1 3-11 0,-5 0-6 15,13 5-5-15,-5 0-3 0,-2 5-5 0,-1-1-1 16,3 3-7-16,-1 1 2 0,0 3-9 0,-2 1-8 15,-1-2-22-15,0 1-26 0,-3-3-13 0,2-2-19 16,-1 0-10-16,1-4-8 0,-2 0-5 0,2 1 13 16,2-4 3-16,-3 1 4 0,-2-2 32 0,0-3-11 15,0 0 5-15,0 0 12 0,16-12 18 0,-10 1 5 16,3 4 28-16,-4-4 8 0,5-4 12 0,2 0 14 16,-5 1 7-16,1 0 15 0,1 0 12 0,-1 4 4 15,-2 0-1-15,2 4-15 0,-2-1-4 0,3 0-13 16,-3 4-4-16,6-2-9 0,-3 4-6 0,1 1-6 15,-1 1-2-15,0 0-2 0,4 6-2 0,-4-2-3 16,-3 2-4-16,3-1 0 0,0 5-2 0,-5-4-3 16,1 3 0-16,0 1 1 0,-2 0-6 0,-2-1 1 15,3-1-10-15,-4 2-6 0,2-5-7 0,-2-1-4 16,2-1-2-16,-2 2-4 0,-2-2 10 0,2-4 4 16,2 2 1-16,-2-2 3 0,0 0 0 0,0 0 2 15,-2-12-1-15,2 3 1 0,2-1 4 0,-1-2-2 16,0-5-1-16,2-2-1 0,2 2 2 0,0-3 0 15,6-3 4-15,-3 6-2 0,1-1-1 0,2 0-5 0,-1 5 1 16,-3 1-1-16,2 5-1 0,1 0 1 0,-1 0-4 16,-1 4-2-16,2 2-2 0,-3 1 0 15,0 3 4-15,6 2 0 0,-3 1-1 0,-2 1 2 16,-3 3 0-16,5 4 4 0,-5-2-2 0,2 2-1 0,-6 5 2 16,4-2-8-16,-1 0-12 0,0-6-8 0,0 7-8 15,-2-6 8-15,2-1-14 0,0 0 3 0,0-2-6 16,-3-2 6-16,3-2 0 0,0-1 12 15,1 0 5-15,1-3-1 0,1-2 9 0,0-1-2 0,2-5 5 16,1 0 10-16,-1-1 11 0,5-5 10 0,-5-3 5 16,5-5 4-16,-1-3 2 0,-4-2 5 0,0 5 5 15,-5 0 6-15,6-4 5 0,-5 10 14 0,0 1 20 16,-1 1-3-16,0 2-8 0,-3 2-5 0,3 1-11 16,-3 3-4-16,-1 1-16 0,3-1-4 0,-3 5-3 15,0 0-1-15,0 0 1 0,1 14-3 0,-1-5-5 16,0 3-2-16,0 5-2 0,0 0 2 0,-1 1-5 15,-2 1-4-15,2-1-10 0,2 0-9 0,3-1-19 16,-4-2-15-16,0-1-18 0,3-4-20 0,-2 1 3 16,3-1 4-16,-3-3 1 0,3-3-6 0,1 1 17 15,4-2-4-15,-4-2 11 0,2-2 5 0,2-3 6 16,-3-2 3-16,4 0 8 0,2-8 6 0,-5-1 6 16,5 1 5-16,-5-3 12 0,1 0 14 0,0 1 21 15,-4-4 1-15,-1 5 11 0,1-1 18 0,-1 5 17 16,-1 3 10-16,0 1-2 0,-1 0-5 0,2 2-13 15,-1 0-10-15,-2 1-10 0,0 2-4 0,0 2-8 16,0 0-2-16,0 0-7 0,0 0 5 0,3 15-8 16,-1-4-1-16,-2-1-3 0,0 2-1 0,0 0 1 15,0 0-4-15,0 0-3 0,3 5-4 0,-1-2-16 16,2-6-15-16,-4 4-16 0,5-3-10 0,0-2-2 16,-1 1-9-16,6-2 6 0,2-2 4 0,-2-2 5 15,0-3 4-15,3-1 7 0,0-2 6 0,0-2-1 16,2-4 6-16,-2-2 3 0,0-1 5 0,1-2 0 15,-2-1 16-15,0 0 10 0,-1-1 8 0,-2 0 21 16,-1 3 17-16,0 3 20 0,-2-1 18 0,-3 3 15 0,-1 0-3 16,2 4-10-16,-3 0-15 0,1-1-9 15,0 2-14-15,-2 3-4 0,0-4-4 0,0 4-8 16,0 0-4-16,0 0-2 0,-5 16-6 0,3-7 2 16,-4 0-6-16,1 7-3 0,0-1-8 0,0-5-32 0,1 2-24 15,0 0-21-15,2 0-25 0,1 2-32 16,1-6-28-16,-2 4-17 0,4-6 1 0,-1 1 2 15,1-4 21-15,4-1 5 0,0 1 29 0,1-3-7 16,3-3 15-16,2-3 11 0,1-5 11 0,1 2 7 0,0-5 14 16,0-1 27-16,3 1 19 0,-4-1 26 0,1 3 11 15,1-3 13-15,-2 2 14 0,-3 4 4 0,-1 0 3 16,2 1-5-16,0 3-9 0,-4 1-4 0,5 0-7 16,-2 3-1-16,-1 1-5 0,2 2-6 0,-3 2 0 15,2 3-2-15,-1 0-3 0,0 3 1 0,-1 0-3 16,0 3 2-16,-1 3-4 0,0 1-1 15,-5 0 0-15,1-2-1 0,1 0-2 0,-3-1-2 0,-1-3-3 16,3 0 0-16,-3-3-3 0,2-1-1 0,-2-1-1 16,3-1 2-16,0-1 2 0,0-2 0 0,-3-2-1 15,9 0-2-15,-3-5 1 0,3-1 0 0,0-3 1 16,3-5-3-16,2 2 2 0,2-10 0 0,3 1-1 16,-1 1 2-16,2 2 7 0,-4 4 9 0,-2 0 9 15,4 3 8-15,-4 0 5 0,5 4 2 0,-3-1 0 16,0 4-4-16,-3-1-3 0,1 2-1 0,-2 3-2 15,1 0-4-15,-3 4-4 0,1-3-5 0,-6 2 0 16,4 2-5-16,-4-1 4 0,-3 6-1 0,1 0-3 16,0 1 0-16,-2 1 2 0,-5 0-4 0,1-1 2 15,1 1-6-15,-2-1 0 0,3-2-3 0,-2-3 3 16,1 0-2-16,2-1 0 0,0-1 4 0,-2 1 0 16,0-2 19-16,2-3 16 0,0 0 9 0,0 0-1 15,0 0 2-15,0 0-2 0,16-12-10 0,-7 7 0 16,0-2-11-16,3-1-3 0,2 0-3 0,4-2-6 15,0-1-4-15,6 0-2 0,3-2-46 0,-6 6-61 16,-2-1-83-16,1 1-132 0,-2 3-134 0,0 1-152 0,-4-1-1412 16,-4 2 667-16,-3 0 446 0</inkml:trace>
  <inkml:trace contextRef="#ctx0" brushRef="#br0" timeOffset="40941.47">14536 5247 213 0,'0'-2'381'15,"0"2"-11"-15,0-7-8 0,0 7-7 0,-4-5-11 0,4 5-11 16,-1-2-11-16,1 2-24 0,-4-3-15 0,4 3-22 16,0 0-24-16,0 0-26 0,-5-4-25 0,5 4-18 15,0 0-18-15,-5 7-18 0,1 0-11 0,-4 0-11 16,2 7-11-16,-4 1-9 0,0 2-9 0,1-1-5 15,-1-1-11-15,3 0-9 0,3 1-5 0,0 0-4 16,3 0-9-16,1-5-2 0,1 2-5 0,3-1 1 16,5 3-2-16,-1-5-5 0,2 2-1 0,4 0-1 15,0-3-3-15,3 2-1 0,2-2-5 0,8 0 4 16,-2-1-5-16,2-1-2 0,-6-2 2 0,-1 0 20 16,0-1-4-16,1-1-2 0,-4 2 3 0,-2-2-9 15,0 1-3-15,-2-2 2 0,-3 1-6 0,-2-1-2 16,-3 1-2-16,3 0-2 0,-4-1-1 0,0 1 1 15,0-2-1-15,-1 2-1 0,0-2 8 0,-2 3-8 0,-1-4 4 16,-1 9 2-16,-3-5-2 0,-3 4-1 0,-5 0-1 16,-4 1 0-16,1 3 2 0,-11 2-3 15,8-4 1-15,-5 3-2 0,3-4-5 0,3-1-31 16,0 0-34-16,1-2-43 0,3-3-29 0,4 1-50 0,3-1-47 16,-1-3-57-16,7 0-78 0,-7-7-1198 0,7-1 522 15,0-1 348-15</inkml:trace>
  <inkml:trace contextRef="#ctx0" brushRef="#br0" timeOffset="41759.42">14718 5309 326 0,'0'0'356'0,"-3"-4"-10"0,3 4-23 16,-3-3-22-16,3 3-33 0,-1-4-26 0,1 4-18 15,0 0-23-15,0-5-18 0,0 5-22 0,0 0-9 16,0 0 0-16,10 2 1 0,-10-2-5 0,22 2-18 15,-9-2-7-15,7 1-4 0,3 1-16 0,4-2-8 16,1 0-9-16,0 0-8 0,-1 2 4 0,1-2-18 16,-6-2-4-16,2 2-7 0,-7 2-4 0,2-2-7 15,-1-2 0-15,-5 2-4 0,-3 0-2 0,-1 2 0 16,-1-4-2-16,-1 4 0 0,-2-4 3 0,-5 2 7 16,8 2 12-16,-8-2 8 0,6 1-9 0,-6-1-7 15,4 1-3-15,-4-1-5 0,4 4-4 0,-4-2 2 0,0 5 3 16,1 0 3-16,-2 0 0 0,2 2 1 15,-1 3 0-15,-1 4 9 0,-2 1-10 0,2-2 2 16,1 2-10-16,0 2 5 0,0-1-9 0,4 2-7 0,-3-2 2 16,3 1-8-16,-2-2 5 0,1 3-5 0,3-3-1 15,1-2-2-15,-2 1 2 0,4-3-3 16,0-2 0-16,1-4 0 0,3 1-4 0,1-2 1 0,-2-1-2 16,4-5 6-16,2 0-12 0,-5 0 3 0,2-3-5 15,-3-3 1-15,4-2 0 0,-3-1-3 0,1-3 2 16,-9 1-2-16,3-5-3 0,-3 2 3 0,-3-4-1 15,-2 0 2-15,-2 0 3 0,-3-1-2 0,-5-5-3 16,-2 1 1-16,2 5 4 0,1 2 6 0,-4 2 9 16,3 2 13-16,4 0-6 0,-2 3 5 0,2 2 5 15,2 2-4-15,0 0-5 0,1 2-6 0,1-2-4 16,1 3-5-16,1 2-5 0,-3-5 1 0,3 5-2 16,5-5-1-16,2 5 1 0,3-2 0 0,1 2-2 15,8 0 3-15,-2 0-4 0,2 0 3 0,9 0-3 0,-10 2 0 16,0 1-1-16,4-4 3 0,-4-1-1 15,-4 0-1-15,5 2-1 0,-5-2-1 0,-2 1 3 16,-2-1 0-16,-1 0-2 0,-3 2 3 0,-1 0 1 16,-5 0-5-16,9-2-1 0,-9 2 0 0,0 0-3 0,9 0-1 15,-9 0-1-15,5 4-1 0,-4 0 2 0,1 2 1 16,-2-1 1-16,4 6-1 0,-4-1 3 16,0 3 0-16,0 4-1 0,2-1 3 0,-2 4-1 0,0-1 4 15,1 1-5-15,2-2 0 0,3 0 2 0,-4-1-1 16,1-3 2-16,5 1-2 0,0-6 0 0,-2 2 2 15,4-2 0-15,-1 0 1 0,3-4 2 0,2-2-1 16,0-1 4-16,4-2-2 0,-5 0 2 0,1-2-1 16,-1-3 0-16,0-1 6 0,-2 0-7 0,5-6 2 15,-5-2-1-15,0-2 3 0,-1 0-3 0,-5-1 0 16,-1-3-1-16,0-2-3 0,-4-5 1 0,-2 8 5 16,0 0-7-16,-3-7 1 0,-4 6 2 0,2 3-5 15,0 2 0-15,-3 3-2 0,0-2 0 0,2 5-4 16,0 1 2-16,-3 3-2 0,2 0-4 0,-1 3-19 15,-2 0-19-15,2 2-32 0,0 2-34 0,-3 0-39 16,7 3-51-16,-3 0-36 0,1 4-45 0,2 2-46 16,-1 5-50-16,3-3-90 0,3-4-942 0,5 2 472 15,1 0 312-15</inkml:trace>
  <inkml:trace contextRef="#ctx0" brushRef="#br0" timeOffset="42026.8">16168 5275 340 0,'1'-4'366'0,"-1"2"-10"0,0 2-10 0,3-3-9 0,-3 3-19 15,0 0-9-15,2-5-32 0,-2 5-23 0,0 0-20 16,2-4-18-16,-2 4-14 0,9 2 7 0,-9-2 5 16,17 4-11-16,0 2-8 0,1-1-1 0,0-1-21 15,2 3-15-15,6 1-15 0,1 3-14 0,-2-2-12 16,2 3-2-16,-3-3-19 0,1 3-9 0,-5-4-8 15,4 4-8-15,-6-3-9 0,3-2-5 0,-2 3-21 16,-3-2-37-16,0 1-60 0,-2-2-66 0,2 1-69 16,-7 1-60-16,-1-1-66 0,0-6-72 0,-1 2-1118 15,-3-3 504-15,-1-1 336 0</inkml:trace>
  <inkml:trace contextRef="#ctx0" brushRef="#br0" timeOffset="42223.19">16657 5235 156 0,'-4'-2'329'0,"-1"0"-19"0,5 2-13 0,-10 1-15 16,1 3-6-16,-3 2 9 0,-4 2-7 0,-2 3-2 0,1 2-14 15,2 1-15-15,-4 3-10 0,0 2-4 16,0 1-14-16,-2 0-21 0,2 2-15 0,-3-1-23 16,7 0-13-16,-3 4-12 0,-1-1-9 0,1-2-15 0,2 3-12 15,1-2-7-15,1 0-13 0,4-7-34 16,2 2-81-16,2-5-69 0,2-1-64 0,3 2-58 15,-4-5-67-15,9-2-81 0,-3-3-911 0,3-3 428 0,0-1 286 16</inkml:trace>
  <inkml:trace contextRef="#ctx0" brushRef="#br0" timeOffset="42843.02">16914 5157 107 0,'0'-4'335'0,"0"4"-10"0,-1-10-24 0,2 8-5 16,-1-1 0-16,0 3-8 0,-1-9-1 0,2 5 5 0,-1 0-10 15,3-1 1-15,-2-2-8 0,-1 2-13 0,3 1-6 16,0 0-13-16,0-1-13 0,-2 1-16 0,4 0-19 15,-1-1-24-15,0 1-10 0,1 0-18 0,-1-2-12 16,3 3-14-16,0-2 12 0,-1 1-13 0,3 1-11 16,3-1-13-16,-1 0-10 0,3 2-6 0,-1 0-10 15,6 1-5-15,-5 2-9 0,4 1-7 0,-5 1-7 16,1 1 0-16,0 1-6 0,-1 0-2 0,0 0-3 16,-3 0-5-16,0 2 0 0,-4 0-3 0,1 4-5 15,-3-2-1-15,-3 0 1 0,-2 3 1 0,-4 5-5 16,-3-3-4-16,-3 4-12 0,-2-3-3 0,-4 1-7 15,4-4-1-15,-1-1 0 0,4-4 0 0,1 3 3 16,1-4-1-16,2 0 2 0,2-2 0 0,2 0 0 16,-3 1 3-16,3-2 1 0,-3-1-2 0,2 1 2 15,3-3-3-15,-1 2 5 0,1-2-4 0,1 5 3 16,-1-5 3-16,8 7-3 0,-4-4 5 0,5 1-2 16,1-1 1-16,-1 3 6 0,4-1-5 0,-3 0 2 15,7 5 0-15,-6-5-1 0,6 1 1 0,-4 0 1 16,1 2 3-16,-4 0 1 0,3-2-1 0,-2 1 4 15,-1 1 0-15,-1 0 1 0,-2-2 1 0,1 2 0 16,-1 1 4-16,-2-4 4 0,-2 2 9 0,-1 2 16 0,0-1 10 16,0-3 5-16,-4 2 8 0,-1 1 20 0,-1-1 11 15,-5 3 5-15,-1-6-7 0,0 4-1 16,-7-1-13-16,1-2-3 0,-4 3-4 0,0-2-26 0,1-3 9 16,-3 2-2-16,3-1-13 0,-2-1-11 0,4-3-40 15,5 3-49-15,-1-3-52 0,2 0-55 0,1-1-76 16,3-1-93-16,2-1-108 0,5-3-114 15,2-5-1337-15,5-3 630 0,3-3 422 0</inkml:trace>
  <inkml:trace contextRef="#ctx0" brushRef="#br0" timeOffset="43009.73">17369 5309 432 0,'9'-4'442'0,"-1"1"21"0,-2-1 13 16,-1 4 2-16,0-1-13 0,-5 1-21 0,0 0-28 15,13 0-17-15,-13 0-19 0,5-1-21 0,-2-2-18 16,-3 3-28-16,4-2-13 0,-4 2-42 0,3 0-30 15,-3 0-23-15,6-3-43 0,-6 3-2 0,0 0-46 16,0 0-59-16,0 0-61 0,11 0-73 0,-11 0-81 16,8 3-93-16,-8-3-89 0,11 0-97 0,-8 0-1432 0,6 0 623 15,-3-3 416-15</inkml:trace>
  <inkml:trace contextRef="#ctx0" brushRef="#br0" timeOffset="43559.04">17685 5096 391 0,'0'-5'464'0,"0"-1"-30"16,1-1-17-16,0 0-29 0,0 2-26 0,3-3-24 16,3 1-26-16,-1 0-7 0,-1-1-17 0,2 3-18 15,0 1-19-15,2-3-18 0,4 4-14 0,-1-1-22 16,5-2 9-16,3 3-20 0,-1 2-16 0,-1 0-18 15,-4 1-12-15,5 3-10 0,-3-2-17 0,2 3-11 16,-2 4-6-16,-4-2-7 0,3 4-10 0,-4-4-5 16,-1 3-4-16,0 3-7 0,2 2-8 0,-2-1-4 15,-2 2-5-15,-4 2 0 0,-3-1-6 0,2 3-3 16,-3 0 6-16,-4 1-10 0,-5 5 9 0,-4-2-16 0,1 4 1 16,0-1-2-16,-5-3-1 0,-1-1-1 15,0 1-4-15,-3-3 1 0,0 0-1 0,-2-2-5 16,0 2 2-16,8-11-4 0,-2 4-1 0,8-4 0 0,-2-2 0 15,-1-1 4-15,3 1-5 0,3-3 11 0,0-1-11 16,3 0 7-16,-3 1 3 0,4-2 6 0,0 1 8 16,2-3 2-16,-3 3 1 0,3-3-2 0,0 0 1 15,0 0 0-15,0 0-17 0,18-1 7 0,-4-4 0 16,13-2 2-16,2 2-5 0,-3-2-3 0,8 2-4 16,-2-2-2-16,1 2 5 0,2 1-3 0,1-2 4 15,-4 1-6-15,2 1 5 0,-2-1 6 0,-2 0-6 16,-1 3 3-16,-1 2 4 0,-9-3 13 0,4-1 0 15,-10 1-1-15,1 3 7 0,-2-2-4 0,-3 2 2 16,-2-1 9-16,1-2-33 0,-2 2-19 0,-1 1 0 16,-5 0 0-16,0 0 0 0,8 0 0 0,-8 0 0 15,0 0 0-15,7 0 0 0,-7 0 0 0,0 0 0 16,3-3 0-16,-3 3 0 0,0 0 0 0,-12-5-269 16,0 3-248-16,-6-1-209 0,-1-1-1501 0,-8-5 743 15,-1-2 494-15</inkml:trace>
  <inkml:trace contextRef="#ctx0" brushRef="#br0" timeOffset="44208.04">18819 5141 131 0,'-13'-3'301'0,"2"0"-5"16,-2-2 9-16,3 4 16 0,1-3 20 0,3 3 21 0,-2 1 8 16,3-3-1-16,5 3-9 0,-8 0-16 15,8 0-15-15,-9 0-25 0,9 0-25 0,0 0-23 16,0 0-24-16,-5 0-25 0,5 0-19 0,0 0-9 0,13 4 8 15,-4 1-10-15,5 3 0 0,4-1-3 0,5 6-11 16,3-1-9-16,3 0-3 0,0 4-20 0,1-5-15 16,-1 5-23-16,0 0 0 0,2-3-7 0,-3 4-11 15,3 0-2-15,-3-2-9 0,-1-4-49 0,-2 2-50 16,-7-3-72-16,0-1-76 0,-2-1-95 0,-1 1-86 16,-6-2-86-16,1 1-108 0,0-1-1252 0,-6-2 604 15,-1-3 402-15</inkml:trace>
  <inkml:trace contextRef="#ctx0" brushRef="#br0" timeOffset="44414.09">19287 5102 320 0,'0'-6'406'16,"-4"1"15"-16,3-1-5 0,-3 0-17 0,3 2-28 16,-2 2-23-16,-2-1-22 0,1 1-17 0,4 2-8 15,-14 3-6-15,4 4-9 0,-3 0-10 0,-1 3-17 16,-5 2-11-16,-3 2-13 0,-1 6-20 0,-1-3-23 15,-1 6-15-15,-1-3-19 0,4 3-15 0,-3 3-13 16,0 0-15-16,2 2-8 0,4-1-28 0,0-1-40 16,1-1-61-16,3 0-66 0,2-3-76 0,4-5-77 15,5-3-85-15,2 1-91 0,2-9-1354 0,5-1 589 16,0-1 394-16</inkml:trace>
  <inkml:trace contextRef="#ctx0" brushRef="#br0" timeOffset="44811.42">19852 4884 334 0,'6'-7'459'0,"-2"1"-13"16,-1 2-19-16,-1-1-30 0,1 0-35 0,-1 3-37 15,0-1-32-15,-2 3-31 0,1-4-25 0,-1 4-29 16,0 0-22-16,0 0-17 0,0 0-16 0,-9 16-13 15,1-2-4-15,-2 3-5 0,-3 7-7 0,-1-1-7 16,-1 6-6-16,2-2-10 0,-1 0-5 0,-4 4-7 16,5-1-6-16,-2 2-9 0,-3 0-6 0,5-5-1 15,3 3-7-15,0 0-2 0,2-6-9 0,3 3-9 16,5-10-1-16,1 2-4 0,3-2-2 0,0-1-2 16,3-5-1-16,5 2 0 0,-3-6 1 0,5 0-7 15,3-3-2-15,1 0-1 0,0-4 0 0,-3 0-2 16,2-4-2-16,0 0-2 0,0-5 1 0,-4 4 2 0,-3-3-8 15,3-4 1-15,-3-3 1 0,-1 1 4 16,-4 2-7-16,-4 0-4 0,-1-1 2 0,0 1-2 16,-6 0-2-16,0 2-1 0,-3-2-4 0,-5 1-3 15,0 2-17-15,-5 1-32 0,0 3-40 0,0 0-47 0,-1 0-43 16,7 1-58-16,-3 4-49 0,3 0-45 0,1 0-47 16,6 1-1127-16,6-1 502 0,-6 0 336 15</inkml:trace>
  <inkml:trace contextRef="#ctx0" brushRef="#br0" timeOffset="45092.82">20562 4882 203 0,'9'-11'433'0,"-5"0"21"16,1 1-3-16,-1 1-7 0,-4 4-17 0,4 0-27 15,-3 0-31-15,-1 3-40 0,3-1-33 0,-3 3-28 16,0 0-30-16,0 0-20 0,0 0-5 15,-8 17-8-15,4-2-4 0,-1 3 2 0,-8 9-8 0,7-1-16 16,-4 1-11-16,-2 1-7 0,-1 0-13 0,2 4 1 16,0-2-26-16,-4 3-8 0,1 0-11 0,3-1-4 15,-4 0-13-15,2 1-12 0,1-2-1 0,-2 1-6 16,4-1-6-16,-4-3-10 0,1-1 2 0,2-1-8 16,0-3-28-16,6-5-20 0,-4-2-41 0,4-1-54 15,-2-2-47-15,3-7-44 0,1 3-63 0,-1-3-39 16,2-1-34-16,-1-2-78 0,-1 1-106 0,4-4-1187 15,0 0 565-15,-15-9 378 0</inkml:trace>
  <inkml:trace contextRef="#ctx0" brushRef="#br0" timeOffset="45271.16">20229 5046 4145 0,'7'-9'185'15,"-1"3"-34"-15,-3 0 11 0,0 1-12 0,0 2-4 16,0 0-23-16,0-2-30 0,-2 2-19 0,-1 3-20 0,4-3-2 15,-4 3-4-15,5-3-5 0,-5 3-4 16,0 0-4-16,13 5 1 0,-3-1-6 0,0 4-2 16,1-1-2-16,5 5-59 0,2 1-92 0,5 4-92 15,0 2-87-15,-1 0-107 0,-3 1-1099 0,3 1 502 0,-6 1 336 16</inkml:trace>
  <inkml:trace contextRef="#ctx0" brushRef="#br0" timeOffset="45418.53">20735 5479 4812 0,'6'5'284'15,"-2"-3"-98"-15,0 2-9 0,-2-1 38 0,2 0 21 16,-4-3-14-16,4 0-13 0,-4 0-32 0,0 0-17 16,5 2 1-16,-5-2-1 0,0 0-13 0,0 0-16 15,2-8-17-15,-2 8-21 0,-2-6-53 0,2-1-106 16,0 4-114-16,0-3-157 0,-2 0-164 0,-3-2-1647 16,-2 0 716-16,-2 0 478 0</inkml:trace>
  <inkml:trace contextRef="#ctx0" brushRef="#br0" timeOffset="45908.03">17902 6055 2675 0,'-1'-5'285'0,"-1"-3"-74"16,0-1 5-16,-1 1 54 0,2 3 12 0,0-1-20 16,0-1-21-16,1 2-24 0,-2-2-15 0,2 4 2 15,0 3 2-15,0-6 1 0,0 6-8 0,-1-5-17 16,1 5-16-16,-1-4-17 0,1 4-16 0,-3-2-15 16,3 2-15-16,0 0-9 0,0 0-5 0,3 12-3 15,-2-4-1-15,2 1-4 0,-2 2-6 0,0-2-5 16,4 8-7-16,-1 1-4 0,2 7 0 0,-3-4-13 15,3 2 2-15,-1 2-8 0,2-7-3 0,-4 7 1 0,1-6-1 16,2-2-8-16,-4 0-32 0,2 2-33 0,1-4-47 16,-4 2-57-16,3-1-56 0,-1-4-65 15,-1-2-66-15,-2 2-55 0,1-2-69 0,2 0-85 0,-3-4-1181 16,-3 0 573-16,2-4 380 0</inkml:trace>
  <inkml:trace contextRef="#ctx0" brushRef="#br0" timeOffset="46158.01">17819 6303 30 0,'-5'-4'395'0,"-2"-2"-26"16,1-2 0-16,1 4 16 0,1 1 4 0,0 0-15 16,0-1-36-16,3-1-27 0,1 5-29 0,-4-2-27 15,3-1-19-15,1 3-22 0,0 0-6 0,0 0 5 16,0 0-5-16,0 0-3 0,13 14 0 0,-4-9-6 16,0 4-13-16,-3-3-5 0,8 2-30 0,-3 0-7 15,4 1-18-15,0-1-9 0,-5 0-11 0,3 2-6 16,-2-2-3-16,0 0-23 0,-2 0-6 0,2-3-6 15,-4 2-6-15,0-3 6 0,-3 2-20 0,2-3-5 0,-1 1-23 16,-1 2-34-16,0-1-35 0,0-1-47 0,-3-2-51 16,3 2-57-16,-1-2-43 0,-2 1-35 0,4 0-37 15,-5-3-44-15,0 0-44 0,13-3-1127 0,-8-4 512 16,5 0 344-16</inkml:trace>
  <inkml:trace contextRef="#ctx0" brushRef="#br0" timeOffset="46290.76">18167 6266 222 0,'8'-6'282'0,"0"-1"11"0,-3 0 5 15,-1 7-6-15,1-4-5 0,0 1-17 0,-5 3-11 16,0 0 7-16,0 0 18 0,0 0 13 0,-14 19 3 16,3-9-14-16,-5 3-16 0,2 1-24 0,-7 2-25 15,-1 1-20-15,3 0-22 0,3-3-86 0,5-2-141 16,-3 3-162-16,1-2-218 0,3-1-960 0,1-2 464 16,1-4 308-16</inkml:trace>
  <inkml:trace contextRef="#ctx0" brushRef="#br0" timeOffset="56191.98">15819 7270 174 0,'0'-5'206'0,"1"-3"-21"0,-2-1-12 16,1 1-8-16,-1-1 2 0,-2-2 5 0,2 1 0 15,-3-1-2-15,0-1 1 0,-5 0-10 0,0-2-7 16,-1 2-10-16,0-1-1 0,-3 4-11 0,0-3-4 16,-3 4 3-16,-2 1-4 0,0 1-9 0,-1 2-4 15,-2 3-15-15,0 2 6 0,0 0-8 0,-2 3-3 16,5 1-21-16,-3 3 7 0,0 1-6 0,-1 6-8 16,3-3-8-16,0 5-4 0,4 3-8 0,0-6-4 15,3 1-5-15,3 2 2 0,0-3-5 0,4 5-2 16,1-5-4-16,4-1-4 0,3-1-1 0,-2 0-4 15,4-1-5-15,4-1 2 0,-1-2 2 0,1 1-1 16,2-4-4-16,4 2-3 0,1-1 3 0,0-5-15 16,3-2 7-16,3-4 4 0,-4 3 5 0,5-6-6 0,-4 1-2 15,-1-4 3-15,5-3 5 0,-5 0-11 0,0-2 8 16,2-4-2-16,-8 6 4 0,-3-4 15 16,4 0 12-16,-7 1 16 0,4 2 18 0,-3 2 17 15,-4 3 25-15,1 0 16 0,-2 4 7 0,0-1 2 0,1 1-14 16,-2 2-12-16,2 1-16 0,-3 3-13 0,2-5-7 15,-2 5-10-15,0 0-6 0,0 0-8 0,-4 20-5 16,3-10-5-16,-3 7 2 0,4 1-11 0,-5 7 0 16,2 1-2-16,0 1-4 0,-1 2-3 0,-1-3-6 15,4 4 2-15,-1-4-13 0,0 3-37 0,0-1-41 16,2-2-41-16,3-8-54 0,-2 3-38 0,3-2-35 16,2-3-37-16,-2-2-35 0,3-5-37 0,2 0-37 15,3-4-1014-15,-3-2 464 0,0 0 312 0</inkml:trace>
  <inkml:trace contextRef="#ctx0" brushRef="#br0" timeOffset="56625.88">16172 7142 300 0,'2'-8'304'0,"-2"2"-7"0,2-1-12 15,-1 3-4-15,-1-2-4 0,0 1-5 0,0-1-6 16,0 6-3-16,-1-5-7 0,1 5-5 16,-2-5-12-16,2 5-25 0,0-4-19 0,0 4-24 0,0 0-18 15,0 0-4-15,0 0-24 0,-11 14-1 0,4 3-10 16,-3-2 4-16,1 3-13 0,-1 7-2 0,0 4-6 16,-1 0 0-16,3-1-9 0,-4 2-1 0,2-1-12 15,-3-2-6-15,4 4-8 0,0-1-1 0,4-3-7 16,-1-1-6-16,3 2-9 0,2-10-1 0,1 2 2 15,1-3-5-15,-1-1-3 0,4-3-7 0,10-1 1 16,-6-3-1-16,2-1-1 0,3-3-9 0,-2-1 5 16,7-2 1-16,0-1-5 0,-1-7 1 0,-1 4-1 15,1-5-1-15,-6 0-2 0,5-3 0 0,-3 0-1 0,-3-1 1 16,1-2-2-16,-6 1 1 0,2 3-1 16,-2 0-2-16,-3-3-1 0,1 1-2 0,-6 0-1 15,1 1-3-15,-2 1 3 0,0 0-3 0,-1 3-3 0,0 1 2 16,-3 0-4-16,-1 2-9 0,4 1-31 0,-6 0-46 15,4 2-52-15,-3 0-49 0,10 0-49 0,-13 6-62 16,9-3-64-16,0 0-1200 0,1-2 522 0,0 2 348 16</inkml:trace>
  <inkml:trace contextRef="#ctx0" brushRef="#br0" timeOffset="57258.9">16666 7282 391 0,'0'-5'419'0,"4"0"-10"0,-4 0-27 0,1 3-35 15,3-1-33-15,-4-1-37 0,0 4-23 0,0 0-29 0,5-1-18 16,-5 1 14-16,5 6 4 0,-1-2-7 16,-4 4-21-16,4 0-13 0,1 4-16 0,-2-2-17 15,2 5-13-15,1 0-14 0,-2 2-11 0,-1 2-12 16,-1-1-4-16,1 1-14 0,-2-2-5 0,-1 2-13 0,4-5-4 15,-4 2-1-15,0-2-10 0,0 0-3 0,0-5-5 16,0 1-8-16,0-4-2 0,-1 0-2 16,2 0 3-16,-1-5-2 0,0-1-7 0,0 0 0 0,0 0-6 15,2-13 1-15,-3 0-2 0,0-2-7 0,-3-2 4 16,0-9 1-16,0-1-1 0,-1 1-1 0,0-3 16 16,3 2 4-16,-1 1 10 0,3 7 8 0,3 0 8 15,-2 1-5-15,3 3-3 0,-2 3-2 0,3 1-6 16,3 2-4-16,0 1-5 0,3 0-1 0,-2 7-8 15,3-1-1-15,3 2-3 0,0 3-2 0,3 1 0 16,0 5-2-16,-1 0-2 0,-1 3 13 0,1 2-17 16,-7 1 1-16,3-1-5 0,-4 3 4 0,0 0-3 15,-4 2 0-15,-1 1 8 0,-3-3-8 0,-1 0-6 16,-4-4-8-16,0 0 2 0,1-2 1 0,0-2 1 16,-1-1 11-16,3-3-9 0,-3-1 2 0,0-1 1 0,-1-3 2 15,5 0 7-15,-10-3-10 0,4-4 1 0,0-2-4 16,1-2 2-16,0-5 0 0,1-1-1 0,-2-10 1 15,2 4 3-15,4-1 0 0,0 4 2 0,1 0 1 16,2 2 8-16,-2 1 6 0,4 5 4 0,-1 1 3 16,-3 0-2-16,3 6 7 0,0-3-11 0,-3 5 4 15,7 0-11-15,2 3-3 0,-1 1-2 0,4 3 4 16,2 5 6-16,-2 1-9 0,0 3 5 0,-2 3-2 16,0 2 1-16,3 3 3 0,-4 4 0 0,-4-1 0 15,2 0-1-15,0 1-1 0,-5 1 0 0,0 0-1 16,0 0-9-16,-5 0 6 0,2-7-5 0,0 0-32 15,2-3-49-15,-2 2-45 0,1-1-59 0,0-8-62 16,3 1-77-16,0 0-60 0,-1-3-69 0,5-5-1381 16,-1 1 609-16,0-3 406 0</inkml:trace>
  <inkml:trace contextRef="#ctx0" brushRef="#br0" timeOffset="57448.84">17284 7470 290 0,'3'2'453'0,"-3"-2"3"0,5 2-3 16,-5-2-9-16,0 0-20 0,0 0-21 0,0 0-16 15,4 1-20-15,-4-1-19 0,0 0-6 0,0 0-26 16,0 0-23-16,5 3-16 0,-5-3-40 0,0 0-22 16,0 0-29-16,0 0-19 0,0 0-47 0,0 0-64 15,0 0-89-15,0 0-142 0,0 0-164 0,0 0-1558 16,-1-10 633-16,-3 6 422 0</inkml:trace>
  <inkml:trace contextRef="#ctx0" brushRef="#br0" timeOffset="58592.86">17797 7334 282 0,'0'-6'403'0,"0"0"-16"16,0 1-32-16,0 1-24 0,0 2-30 0,0 2-29 15,0-6-27-15,0 6-29 0,0-3-27 0,0 3-14 0,0 0-3 16,0 0 10-16,3 13-28 0,-2-6-11 0,-1 3-17 16,4-2-7-16,-4 5-10 0,4 1-14 15,-2 2-10-15,-2-3-3 0,7 3-20 0,-5 1 5 16,1-1-2-16,1 0-6 0,-2 1-9 0,-1-5-4 0,2 5-7 15,1-4-5-15,-2-5 0 0,-1 3-13 0,-1-6-16 16,0 3-7-16,2-3 1 0,-1-2 10 0,-1-3 1 16,0 0-1-16,0 0-1 0,0 0-8 0,3-11-1 15,-3 1 7-15,0-8 0 0,-2 0-9 0,-3-7 3 16,3-3 1-16,-3 1 9 0,0-2 14 0,1 1 6 16,1-3 9-16,1 4 16 0,2 2 6 0,0 7 1 15,2-2-3-15,1-1-2 0,3 7-4 0,2-1-4 16,-1 4-5-16,0 1-11 0,2 3-1 0,3 1 0 15,1 2 0-15,3 2-2 0,4 3 4 0,-1 6-9 16,2-2 1-16,-1 4-3 0,6 3 0 0,-3 2-5 16,-3 4 4-16,-1 1 2 0,-6-3-5 0,-4 0-2 0,0 0-8 15,-4 2 6-15,-5 1 8 0,0 8-9 16,-5-5 0-16,-4 3 0 0,-7-2-3 0,-1 4-4 0,-5-1 6 16,-1-2-4-16,-3 1-3 0,0-1 2 0,-3-4-5 15,5-1-30-15,-1 0-45 0,1-4-29 0,8-7-58 16,-2 3-52-16,8-4-35 0,-4-2-45 0,8-1-78 15,-1-4-1149-15,6 0 506 0,1 0 338 0</inkml:trace>
  <inkml:trace contextRef="#ctx0" brushRef="#br0" timeOffset="59192.89">18288 7279 229 0,'6'-1'372'0,"-1"-2"-21"15,0 1-25-15,-1 1-26 0,-4 1-29 0,5-2-34 16,-5 2-20-16,6 7 0 0,-2-2 12 0,-2 0-8 16,-1 2-13-16,2 2-16 0,-1-1-12 0,1 3-16 15,-1 1-4-15,2 5-6 0,0-1-21 0,1 0-14 0,0 1-10 16,-1 0-16-16,1-1-6 0,-4 3-6 16,2-4-7-16,0-3-14 0,-1-1-4 0,2 1-4 15,-4-4-3-15,1 2-6 0,1-6-1 0,1 1-1 0,-3-1-3 16,0-4-5-16,0 0 0 0,0 0-4 0,0 0 6 15,4-15-11-15,-4 0-2 0,0 0-10 0,-4-2 6 16,-1-8 1-16,4-1-4 0,-3-1 1 0,-1 2 30 16,2-3 6-16,0 4 10 0,0 4 15 0,2 2 15 15,1 1 1-15,0 4-6 0,0 1-11 0,2 3-6 16,2 0-8-16,0-2-12 0,1 7-4 0,5 2-2 16,-1 0-6-16,8 2-5 0,-2 3-4 0,-2-1-1 15,5 5-4-15,1 3-3 0,-2 1-2 0,1 1-4 16,-6 1 10-16,2 2-12 0,-1-1 1 0,-2 2-3 15,-1-2-1-15,-7 2 7 0,3-1-11 0,-4 0 2 16,-1-3-3-16,-2 0-1 0,1-2 5 0,0 0-1 16,-2-5 4-16,0-1-5 0,-2 1 0 0,-1-3 1 15,0 0 3-15,-2-3-5 0,7 1 4 0,-11-8-2 0,7-1-1 16,-2 1-2-16,0-8 1 0,2-4-1 0,0 1 2 16,5-6-1-16,-2 2 0 0,5-2-1 0,0 0 2 15,2 8 4-15,2-1 2 0,-1 3 2 0,1 5 2 16,0 0 1-16,-2 2 1 0,3 2-2 0,0 2-3 15,5 3-2-15,-5 0 4 0,5 3 0 0,-4 4 0 16,7 1 12-16,-3 4-3 0,-1 0 11 0,1 4-8 16,-4 0 0-16,-1 3 1 0,0-1 7 0,-3 3-4 15,2 2-2-15,-4-4-4 0,0-1-1 0,-3 0-5 16,3 0-1-16,-2-2 0 0,1-2-6 0,-2-1-25 16,2 4-46-16,1-7-58 0,-4-1-77 0,1 0-81 15,-1-3-84-15,1 2-96 0,-1-3-1477 0,0-1 643 16,0-3 430-16</inkml:trace>
  <inkml:trace contextRef="#ctx0" brushRef="#br0" timeOffset="61974.95">14760 8395 237 0,'-5'-3'314'0,"2"1"-32"0,3 2-31 0,-5-3-29 0,5 3-19 16,0 0-23-16,0 0-18 0,0 0-12 0,0 0-14 15,0 0-9-15,14 6-7 0,-5-4-7 0,-3 0-12 16,2 1-9-16,0-2-6 0,3 3-8 0,1-1-9 15,-1 1-7-15,1-2-7 0,1 1-4 0,2-3-5 16,-4 0-5-16,7 0-4 0,-4-2-5 0,0 1-2 16,-1-2-1-16,-3-1 0 0,3-3-5 0,0 2 2 0,-2-3-6 15,0-1-4-15,-2 0 4 0,-3-3 9 16,0 1 6-16,-1-3 21 0,2-3 9 0,-3 1 29 16,-3 3 23-16,0 3 6 0,2-2 16 0,-3 2 21 0,1 3 12 15,-1 2 7-15,0-2-18 0,0 4-18 16,0-1-16-16,0 4-19 0,0-5-13 0,0 5-6 0,0 0-13 15,0 0-5-15,0 0-4 0,-1 19-8 0,1-11-9 16,1 4-2-16,0 2-4 0,-1 2-6 0,2 0-1 16,1 4-12-16,0-3 6 0,1 1-5 0,3 0-3 15,-1-2-5-15,-1 0-5 0,5-2-11 0,-2-2-12 16,1-4-14-16,3 4-13 0,-1-6-9 0,0-1-1 16,3 2-2-16,0-6 3 0,3-1 0 0,-2-6 4 15,4-3 1-15,-2-1 7 0,-2 0 1 0,-2-2 1 16,1-2 6-16,-5-1 1 0,1 0 4 0,-2 1-3 15,-4 2 12-15,1-3 1 0,-1 4 6 0,-3 0 2 16,0 1 5-16,-1 4 9 0,2-1 1 0,-4 0 1 0,2 3-4 16,2 0-5-16,-2 4-2 0,2-3 3 0,-2 3-3 15,0 0 0-15,0 0 0 0,0 11-5 16,1-6 1-16,3 3 1 0,-1 0 2 0,-1 4-3 0,1 0 11 16,1-2-13-16,2 6-6 0,-1 1-4 0,1-2-17 15,2-1-3-15,0-3 1 0,-2-4-23 0,3 0 3 16,0 0 13-16,0-4-8 0,4 0 13 0,-3-3-9 15,-1 0 9-15,1-3 5 0,-1-2 5 0,0-4 0 16,-2 1 8-16,3-8-2 0,-5 3 7 0,-3-6 1 16,0 1 23-16,-2-3-4 0,-3-3 18 0,-2 0 23 15,0 4 27-15,-1-4 10 0,-1 7 9 0,2 0 12 16,1 5 17-16,2 2 9 0,-1-1-2 0,0 5-12 16,1-1-15-16,0 2-16 0,0 3-13 0,2 2-2 15,0 0-11-15,0 0-5 0,9 10-4 0,-4 1-5 16,-1 1-6-16,2 4-6 0,1 2-4 0,2 9 2 15,-3-2-5-15,2 6 6 0,-2 1-9 0,0-2-1 16,1 4-5-16,-2 1-3 0,0-4-3 0,-1 6 5 0,4-6-6 16,-3 2 0-16,-1-3 7 0,-1-3-12 0,1-2-11 15,0-5-8-15,0-3-10 0,-1-4-8 0,0-3-8 16,-1-2 3-16,0-3 3 0,-2 1 11 0,1-3 1 16,-1-3 2-16,0 0 1 0,0 0 1 0,6-21 4 15,-4 7-1-15,-1-7 1 0,2-4 0 0,-2-1-2 16,2-4 9-16,-2 3-5 0,3-1 6 0,-3 0-6 15,4 3 2-15,4-1 1 0,-4 9 2 0,7 0-1 16,-2 1-1-16,3 2-2 0,0 2 0 0,1 2 2 16,-5 2 1-16,2 3-1 0,-2 1-1 0,-2 0-2 15,-1 1 1-15,0 2 1 0,-1-3-2 0,-5 4-1 16,8 4 1-16,-8-4 0 0,1 5-4 0,-1 0-7 0,-2 1-5 16,-3 1-11-16,-2 3-5 0,0-1-3 15,-2 1-2-15,-2-2-10 0,4 3 4 0,-6-5 2 16,5 3-3-16,-1-2 10 0,1-2 4 0,1 0 4 15,3-2 4-15,2 1-1 0,-2-2 2 0,1 1-4 0,-2-1-6 16,5-2-12-16,-2 7-2 0,-1-6 4 16,3-1 18-16,4 7-11 0,-4-7 6 0,10 1-2 15,-5 0 9-15,6-1 1 0,0-1 7 0,0 0-2 0,2-2 8 16,4-1-1-16,-1-2-2 0,0-2 4 0,0 0 8 16,-2-4-6-16,-1 1 8 0,1-2 7 0,-1 0-9 15,1-1 9-15,-5-1-4 0,0-2 9 0,1-3 11 16,-3-6 8-16,-1 3 9 0,-2-4 10 0,-4 2 19 15,1 6 7-15,0-7 5 0,-1 6 25 0,-1 1 21 16,0-1 7-16,0 10 6 0,-2-2 0 0,3 2-4 16,-4 2-9-16,4 2-19 0,0 0-14 0,0 3-8 15,0 3-8-15,0 0-1 0,0 0-13 0,3 12-11 16,-2-3-3-16,3 4-6 0,1 4 0 0,1 2-7 16,-2 8 1-16,4 2-3 0,-4-1-6 0,1 1 1 15,4 4-2-15,-6 0-2 0,4 0-1 0,-2-1-4 16,0 0-2-16,4 0 2 0,-1-4-2 0,1 1-3 0,-1 2-24 15,-4-4-9-15,4-2-9 0,-3-4-17 16,-1-4-6-16,5 3-7 0,-8-4 1 0,3 1 2 0,-4-7 2 16,3 0 6-16,-3-6 5 0,-2 4 9 0,4-4 3 15,-4 1 4-15,1-1 3 0,1-4 7 0,-7 0 0 16,7 0 0-16,-11-6 3 0,5-2 1 0,-1-2 2 16,-1-5 1-16,0-2 0 0,-1-5 2 0,-1-3 1 15,3 1-3-15,0-2 5 0,1-1 1 0,4-3 4 16,-2 2-1-16,3-1-1 0,3 3 2 0,5-1 0 15,-3 10 4-15,1-6 3 0,5 5 1 0,1-4 0 16,1 7 2-16,3 2-2 0,-1 2 1 0,4 1 1 16,0 3-1-16,1 3-1 0,4 1-1 0,-2 0 6 15,6 8-5-15,-1-3-4 0,-4 3 0 0,0 0 3 16,2 5 0-16,-5 1-1 0,-1-3 0 0,0 5-1 16,-4 1-2-16,-1 2 5 0,-4 1-3 0,4 1-2 15,-7 0-2-15,2 6 5 0,-3-6-1 0,-1-1-1 16,-4-1 0-16,0-3 2 0,-2-1-5 0,-1 0 1 0,0-4 2 15,-1 3-2-15,-1-7 3 0,2 0 1 0,-3-1 2 16,1-1 0-16,5-2 1 0,-13-3-6 0,4-3 3 16,0-2-6-16,2-2 4 0,0-7 0 0,2 1-3 15,1-9 1-15,0 6 1 0,4-7 3 0,0 1-5 16,4 8 1-16,1-1 0 0,3-1 1 0,-3 1-2 16,7 1-1-16,-6 3 2 0,3-1-5 0,1 7 3 15,-2 1-3-15,1 1 0 0,0 2 0 0,1-1 8 16,-2 4-9-16,-2 1 0 0,4 1 3 0,1 4 0 15,-2 1-1-15,-2 3 3 0,1 1 2 0,-2 1-5 16,-1 4 3-16,2 5 1 0,0-2 1 0,0 6-4 16,-3-6 3-16,2 1 0 0,-1-1 3 0,0-2-3 15,4 2 0-15,-4-5 4 0,3-3-2 0,0 0-2 0,-1-3-1 16,2 1 2-16,-1-4-1 0,-3 0 5 16,5-4-2-16,-1 0 0 0,-1-2-3 0,3-3 3 15,0-1-1-15,-4-1-2 0,3-3 1 0,-1-5 1 16,-2-2-2-16,1 0-2 0,-1 0 6 0,-1-1-4 0,-3-1 1 15,-2 0 2-15,-1 1 0 0,-1 0-3 0,-4 1 0 16,2 5 2-16,-4-4 2 0,-2 4 7 16,-2 0-9-16,-1 5-1 0,0 1-1 0,-4 1 2 0,-1 2 0 15,-2 3-2-15,-2 3 1 0,2 2-4 0,0 0 2 16,1 2 1-16,4 3-2 0,-3 0-2 16,4 2 3-16,1 0-2 0,6-2-14 0,1 3-10 0,3-2-8 15,4-1-8-15,4-4 1 0,2 1-10 0,1-2-2 16,8 1 3-16,-1-2-1 0,4-3 0 0,-1-2-2 15,2-1 9-15,-2-1 15 0,0 0-7 0,-1-1 8 16,0-1-1-16,-3-2 7 0,-2 4 9 0,-3-1-3 16,1 1 5-16,-4-1 6 0,-2 1-1 0,0 3 3 15,-5 0-3-15,8 0 0 0,-8 0 5 0,11 3 2 0,-5-1 6 16,0 1 5-16,3 3-5 0,-3 1 2 0,5 1 0 16,-4 0 1-16,1-1 1 0,2 7-3 15,-5-3 1-15,0 1-2 0,3 1 2 0,-3 0-7 16,3-3 6-16,-6 1 2 0,2-1-3 0,0 1-9 0,-1-5-20 15,-2 2-10-15,3-4-6 0,-3-1 2 0,2 2 9 16,-1-4 6-16,-2-1 7 0,0 0-6 0,0 0 1 16,8-9 0-16,-3 2 5 0,-1-5-1 0,1-4 4 15,0-1 1-15,2-1 3 0,1-7-2 0,-3 7 5 16,2 0 3-16,4-5 2 0,1 0 3 0,-3 8 6 16,3 0 5-16,-3 2 10 0,0 4-3 0,0 2-1 15,0 1-5-15,0 1-1 0,0 3 0 0,1 2-4 16,2 0 3-16,-1 2-2 0,0 3-1 0,-1-1-5 15,0 3 1-15,-2 1 1 0,1 2-7 0,1 2 14 16,1 1-8-16,-2 1 2 0,0 1-4 0,0-2 1 16,-2-2-3-16,2 3-4 0,-3-4-3 0,3-1-15 15,-1 1 2-15,-1-4-1 0,1-1 2 0,2 1 6 0,-5-4 1 16,4-1 3-16,0-2-1 0,-9 1 2 0,14-7 3 16,-9 3 3-16,7-6 14 0,-7 0 9 15,1-6 9-15,1-2 10 0,-3-1 8 0,1-8 12 0,-3 1 7 16,-2 0 10-16,0-2 0 0,-2 1 6 0,2-2 4 15,-3 3 2-15,2 1 13 0,0 5-2 16,1 2 13-16,-2 2 12 0,1 5 17 0,1 1-12 0,-1 3-11 16,1 2-19-16,-3 0-11 0,6 1-11 0,-3 4-15 15,0 0 7-15,0 0-31 0,0 0 9 0,5 19-5 16,-1-7-2-16,2 3 4 0,-1 4-12 0,-1 1-5 16,2 4 1-16,1 3-4 0,0 1-3 0,0-1-7 15,-1 0 4-15,2-1-29 0,1 1-37 0,0 2-42 16,2-4-50-16,-1 0-55 0,3-2-70 0,0-10-82 15,1 2-76-15,6 3-105 0,-3-9-1492 0,2-4 671 16,-1-5 450-16</inkml:trace>
  <inkml:trace contextRef="#ctx0" brushRef="#br0" timeOffset="62116.63">17255 8182 242 0,'-12'-3'411'0,"-1"2"-32"0,1 1-43 0,2-1-33 16,4 1-29-16,6 0-32 0,0 0-20 0,-4 2-21 15,4-2-22-15,13 6-18 0,-1-5-42 0,9-1-66 16,2 1-96-16,6-1-139 0,2-5-785 0,-2 1 323 16,-1-2 214-16</inkml:trace>
  <inkml:trace contextRef="#ctx0" brushRef="#br0" timeOffset="62959.29">18003 8332 157 0,'0'0'343'0,"-8"0"-21"0,8 0-32 0,-5 3-32 16,5-3-23-16,-5 2-25 0,5-2-19 0,-4 7-19 0,7-2-11 15,-2-1-25-15,4 1-11 0,0 2-11 0,0-2-10 16,2 3-11-16,-1 0-6 0,7-2-11 0,-3-2-8 16,-1 2-6-16,2-1-8 0,1-2 4 0,1-1-10 15,-3-1-3-15,2-1-3 0,0-2 12 0,0-2 14 16,-2-1 18-16,1-4 7 0,-1 1 19 15,2-4 4-15,-3-3 28 0,-1 2 9 0,-3-5-1 0,-4-1 0 16,-1 0 10-16,-1-1 2 0,-3-4 7 0,-1 7 1 16,-1-3 11-16,-1 3 13 0,-2 1 18 0,4 5 13 15,0-2 10-15,-1 3 5 0,2 5-14 0,0-1-21 16,0 1-23-16,2 2-22 0,-1-1-20 0,3 4-15 16,0 0-16-16,-4 10-8 0,4-2-10 0,-2 4-10 15,2 5-3-15,-2 0-16 0,6 8-6 0,-4 0-58 0,4 3 0 16,1-2 0-16,-1 3 0 0,2 3 0 15,2-3 0-15,-1 5 0 0,-2-2 0 0,2 0 0 16,0-4 0-16,-1 3 0 0,3-6 0 0,1-1 0 0,-2-7-14 16,-2-1-105-16,2-1-8 0,-2-4-4 0,-2-3 3 15,1 1 9-15,-1-6 20 0,0 0 14 0,-4-3 17 16,0 0-3-16,14-17 8 0,-8 2 6 0,1-3 8 16,-2-7 9-16,-3-3 1 0,-2-4 4 0,-1 5 10 15,-3-5 20-15,0 1 5 0,-3 3 8 0,2-1 10 16,0 4 15-16,1 5 7 0,3 1 1 0,-1 4-3 15,4 2-13-15,0 3 1 0,1 0-3 0,2 2 2 16,1 3-5-16,2-2-8 0,-2 4 0 0,6 1-3 16,-5 3 1-16,4-1 8 0,-4 1-14 0,2 0 2 15,0 4-4-15,0 2 3 0,1-2-5 0,-3 5 0 16,-4 0 5-16,3-2-1 0,-6 5 0 0,2-1-1 16,-6 5-2-16,-1-1-14 0,-1 3-38 0,-6 4-38 0,2-6-54 15,0-1-59-15,1 1-75 0,1-1-68 0,1 0-64 16,0-1-55-16,3-6-1308 0,1 3 590 15,4-8 394-15</inkml:trace>
  <inkml:trace contextRef="#ctx0" brushRef="#br0" timeOffset="64974.9">18707 8253 119 0,'-1'-13'333'16,"-3"-1"-7"-16,-1 2-12 0,-4 2 3 0,-4-3-16 15,-4 1-1-15,2 3-5 0,1 0-14 0,-4 4-11 16,-1 0-14-16,2 2-23 0,-2 3-23 0,1 3-21 16,0 3-16-16,-1 2-19 0,4 5-18 0,0-1-11 15,-1 2-11-15,7 3-11 0,-2 0-12 0,-1 6-10 16,6-5-7-16,-2 1-6 0,7 1-6 0,1-3-7 16,0 2-8-16,9-3-9 0,-3-3-9 0,2-3-11 15,3-3 5-15,1 0-3 0,2-2-4 0,6-3-1 0,0-3 2 16,-2-2-5-16,-1-3-2 0,1-2 2 15,0-3 8-15,6-4-11 0,-2-4 1 0,-8 5-4 16,4-8 1-16,-4 4 11 0,4-2-5 0,-9 4 10 0,0 0 12 16,0 0 19-16,-2 2 23 0,-1 5 17 0,-2 0 13 15,-2 2-3-15,-1 2-9 0,2-1-12 16,0 4-10-16,-2-2-4 0,0 1-20 0,-1 3 1 0,0 0-7 16,0 0-5-16,0 0 3 0,6 15-10 0,-7-6-4 15,1 0-1-15,0 2-8 0,3 0-15 0,-2-1-20 16,1 1-17-16,2 1-18 0,1-3-9 0,2-1-6 15,0 0-2-15,1 1 4 0,2-2 1 0,0-3 2 16,2 0 3-16,-3-4 3 0,6 1 14 0,-6-2 0 16,4-5 6-16,0-1-1 0,0-4 6 0,-2-2 5 15,2 1 0-15,-4 0 15 0,0 1-11 0,-2-3 6 16,-1 0 3-16,0-1 14 0,-2 5 18 0,-3 1 13 16,4-1-1-16,-4 4 4 0,-1 0 0 0,2 1-5 0,-1 0-9 15,-1 5-3-15,1-1-1 0,-1 1 0 16,0 0-2-16,0 0-2 0,-1 16 1 0,1-9-3 15,0 3-2-15,-1-1-1 0,-1 5-2 0,2-2 0 0,2 0-6 16,0-1-12-16,0 1-10 0,3-2-10 0,-1-1-3 16,3-1-10-16,1-2 6 0,1 0 2 0,1-2 0 15,0-1 3-15,3-3 15 0,-3-3-7 0,4 0 4 16,-6-3 0-16,2-1 5 0,2-1 2 0,-3-3 8 16,-3-3 2-16,4 0 5 0,-3-2 11 0,-1-2 15 15,-2 1 19-15,0 1 13 0,0 0 0 0,-1 6 14 16,0-1 8-16,-3 2 3 0,2 1 0 0,0 4-14 15,-2 1-11-15,1-2-9 0,2 3-3 0,-3 2-3 16,0 0-7-16,0 0-2 0,7 15 0 0,-2-4-2 16,-1 5-7-16,1 3-2 0,3 6-2 0,-2 2 0 15,3 0-1-15,-1 2-3 0,-3-1-1 0,0 5-2 16,0-2 0-16,3 5-2 0,-2-3 1 0,3 0-2 16,-1 1 1-16,-3-4-1 0,4 3-6 0,-4-5 4 0,0 2-8 15,0 1-5-15,-1-4-5 0,0-6-11 16,-1-3-4-16,-1-2 1 0,-2-4-2 0,1-2 2 15,2 0 6-15,-7-5 3 0,4 0 3 0,-5-1 0 0,5-4 1 16,-8-1 2-16,3-4 2 0,-4-3 1 0,-3-4-2 16,3-5 0-16,-7-7 3 0,5-1-2 0,0-6 5 15,0-2-2-15,0-13 2 0,4 12-5 0,2-1 3 16,1 0-1-16,4 0 3 0,4 1-2 0,0 2-1 16,4 2 1-16,1 3 4 0,4 2-1 0,0 3-2 15,1 8-1-15,-3 0 3 0,4 1 0 0,3 2 1 16,-3 3 0-16,-2 4 0 0,5-1-2 0,-5 2 0 15,1 6 1-15,4 1 2 0,-1 1 2 0,0 3-4 16,1 1 2-16,-4 1-4 0,1 2-1 0,-2 0 5 0,-4 3-2 16,1-1 0-16,-1 1 3 0,-5 2-2 15,1-1 3-15,-1-3-3 0,-4 1 3 0,2-2-3 16,-4 0 0-16,2-3 2 0,0-4-1 0,0 1 2 0,0 1 2 16,0-5 1-16,0-2 1 0,-4 5-1 0,4-5-2 15,0 0 0-15,-6-12 2 0,2 4-2 0,0-3 0 16,2-4-5-16,0-2 4 0,2-2 1 15,0 1-2-15,0 0 2 0,0 1-2 0,0-2 0 0,4 4 1 16,1 1 6-16,-1 1 7 0,1 3-3 0,4 1-2 16,-4 2 2-16,4 0-6 0,-2 3 1 0,3 2-1 15,0 0-2-15,-1 2-1 0,6 4 1 0,-3 0 0 16,-1 0-1-16,1 4 0 0,-2-2 3 0,0 2-2 16,-2-1 4-16,1 3-6 0,-3 0 0 0,2 1 1 15,-2 4-2-15,-2-7 5 0,-3 2-5 0,1-2 0 16,0 2 1-16,-2-2 1 0,2-1-4 0,-2-4 3 15,2 1 2-15,-2 3 1 0,0-5 6 0,0-2-5 16,0 0-1-16,0 0 10 0,0 0-16 0,0 0 1 0,-2-17-1 16,4 4-3-16,-1 4 4 0,2-7 0 15,3 0 0-15,-2 0-1 0,1-2-3 0,4 1-1 16,-1 1 3-16,2 0-1 0,-2 2 1 0,2 1-5 0,-1 2 2 16,0 1 0-16,1 3-2 0,0 2 3 0,-1-1 2 15,2 4-6-15,-3 0-2 0,1 3 2 0,-1 2 1 16,-1 1-1-16,3 1-1 0,0 2 1 0,-2 2 2 15,-2 2 2-15,3 0-4 0,-3 3 2 0,1 0-1 16,-1 3 2-16,2-2-5 0,-2 0-13 0,-1-3-6 16,0-2-8-16,1 2-5 0,2-3-1 0,1 1-6 15,-1-3 5-15,1-1 5 0,4-1 2 0,0-3 5 16,0-2 2-16,0-1 3 0,6-1 0 0,-3-4 6 16,2-2 0-16,-3 0 10 0,4-4-2 0,-6-2 3 15,2-1-5-15,3-5 9 0,-4-1-4 0,-2 4 1 16,-2 0 5-16,-2-1 6 0,-2 0 10 0,-1 3 13 15,-2 1 9-15,-1-1 7 0,-2 2 2 0,-3 2 3 0,0 3 0 16,-5 1-6-16,3-3 0 0,-5 9-5 0,-3-2-7 16,0 3-1-16,-6 3-6 0,0 4-3 15,1-1 1-15,0 4-6 0,3 2 3 0,-3 0-6 16,5 3-5-16,1-1-26 0,3 2-22 0,2 0-28 0,2-1-27 16,4 2-23-16,1-6 0 0,3 2-33 0,4-3-14 15,2-1-3-15,2-2 4 0,2-2 4 16,4 0 15-16,1-5 13 0,2-2 14 0,0-1 13 0,1-2 8 15,-1-2 14-15,1-3 16 0,-6-1 16 0,3-2 33 16,-3-1 28-16,-1 0 29 0,-1 0 21 0,-2 1 32 16,-1-1 24-16,-4 4 8 0,3 2 5 0,-4 2 5 15,-3 0-1-15,2 2-14 0,0-1-11 0,0 1-14 16,-1 3-15-16,1 0-4 0,-4 1-9 0,7 3-4 16,0 2-8-16,-2 2-4 0,1-1-5 0,-2 5-3 15,1-2-4-15,0 2-4 0,0 2-2 0,-1 2-11 16,0-2-26-16,-3-1-17 0,2-1-24 0,-2 4-23 15,3-6-19-15,-3 1-9 0,3-2-8 0,-4-1 3 0,4-2 13 16,1-1 12-16,-4-3 11 0,3 1-4 0,-4-2 14 16,8-8 6-16,-3 4 4 0,0-5 11 15,1-2 12-15,-2-1 11 0,3-5 12 0,-1 2 15 0,2-2 7 16,-2-1 2-16,4-7 9 0,-3 9 5 0,2 1 9 16,1 0 12-16,-4 6-2 0,1-3-1 0,-1 4-5 15,0 3-8-15,-3 1-5 0,1-1-1 0,1 2-7 16,0 3-1-16,-5 0-2 0,9 3-5 0,-1 2-3 15,-5 2-1-15,5 1 2 0,-3 1-5 0,0 1-1 16,4 1-3-16,-5-1-1 0,1 3-2 0,0-1-9 16,2-1-9-16,-1 0-9 0,-1-1-13 0,3-2-4 15,-3 1-5-15,0-2 3 0,3-5 2 0,-2 0 4 16,2-2 18-16,-2-2-5 0,3 0 1 0,0-7 7 0,-1 1 6 16,0-9 15-16,-1 2 18 0,-2-4 29 15,0-8 6-15,-2 1 20 0,-1-3 16 0,-2-5 8 16,-1 2 7-16,-1 0 4 0,-1 2 8 0,-1-1 15 15,3 2 21-15,-3 4-9 0,0 5 6 0,3 3 13 0,0 5-6 16,0 0-7-16,1 3-12 0,-2 1-18 0,1 3-18 16,1 2-15-16,0 3-10 0,0 0-9 15,0 0-30-15,0 0-46 0,3 20 0 0,0-7 0 0,0 5 0 16,-1 2 0-16,3 5 0 0,2 3 0 0,-2 1 0 16,0 2 0-16,-1-1 0 0,2 1 0 15,1-1 0-15,0-1 0 0,1 0 0 0,4 0 0 0,-1-3 0 16,3-4 0-16,-1 1-126 0,2-2-185 0,-1-7-75 15,-1 0-89-15,4-6-101 0,-2-1-1531 0,-1-3 703 16,5-5 468-16</inkml:trace>
  <inkml:trace contextRef="#ctx0" brushRef="#br0" timeOffset="65212.72">20663 7908 297 0,'-7'-2'387'0,"2"-1"-44"0,-1 0-27 0,4 2-37 15,2 1-25-15,0 0-21 0,8-5 9 16,4 5-22-16,1-2 2 0,9 4-1 0,6-4-6 0,1 2-8 16,-1 0-14-16,0 2-13 0,3-1-12 0,-4 1-19 15,1 0-13-15,-6 1-6 0,-2-2-19 0,-2 0-8 16,-4 1-12-16,-1-1-10 0,-3-1-7 0,-3 0-5 16,-1 0-9-16,-1 1-4 0,-5-1-3 0,10 0-3 15,-10 0 2-15,5 0-10 0,-5 0-21 0,0 0-56 16,0 0-90-16,0 0-98 0,0 0-108 0,0 0-1184 15,-24 0 505-15,10-1 338 0</inkml:trace>
  <inkml:trace contextRef="#ctx0" brushRef="#br0" timeOffset="92640.11">4992 11076 82 0,'-1'-4'306'0,"-3"-1"-24"16,4 5-26-16,0-3-26 0,0 3-24 0,0 0-22 0,0 0-19 16,0 0-5-16,0 0 9 0,-5 14 5 15,5-3-5-15,0 1-9 0,0 4-12 0,1-1-18 16,3 4-6-16,-4-2-11 0,3 1-9 0,-3 2-12 0,0 0-10 16,0 0 5-16,1 3-18 0,-2-6-8 15,1 2-5-15,-3 0-2 0,3-2-4 0,-1-3-10 0,-2 2 0 16,2-4-4-16,-3-3-7 0,4-1 4 15,-1-3-3-15,-2 0 0 0,6 0 14 0,-6-2 17 0,3-3-5 16,0 0-9-16,0 0 2 0,-14-16-3 0,10 7-12 16,3-8-2-16,-8-8 1 0,5-1-4 0,-6-2-6 15,4-4 1-15,3 0-8 0,-3-4 1 0,3-10-2 16,-1 12 7-16,4-3-2 0,0 4 1 0,0 0-1 16,4 5-3-16,1-1 1 0,2 7 2 0,-1 4-7 15,0-2-2-15,3 5-5 0,3 1 1 0,-1 2 1 16,2 2 0-16,5 0-5 0,-4 3 5 0,5 2-4 15,-1 0-2-15,3 4-4 0,-2 2 1 0,-1 2-9 16,1 1-33-16,-2 4-31 0,-1 0-44 0,-3 3-34 16,-2 3-55-16,-3 2-56 0,0 0-71 0,-8 3-827 15,0-1 387-15,-3 1 258 0</inkml:trace>
  <inkml:trace contextRef="#ctx0" brushRef="#br0" timeOffset="92782.9">5067 11165 101 0,'0'0'203'0,"0"0"-23"0,9-5-17 16,-3 3-15-16,1 0-11 0,1 1-14 0,2-1-16 0,1 2-8 15,0 0-15-15,-1 0-34 0,4 3-60 0,-5-1-72 16,-4 2-353-16,0-1 145 0,3 4 96 0</inkml:trace>
  <inkml:trace contextRef="#ctx0" brushRef="#br0" timeOffset="92941.3">5046 11381 2405 0,'-5'4'258'0,"-1"3"-136"16,3-6-28-16,0 3-28 0,-1 0-10 0,2-2-8 16,-2 0-7-16,4-2 2 0,0 0-12 0,-4 3-1 15,4-3 0-15,0 0-6 0,0 0 1 0,23-3-6 16,-11 0 0-16,5-2-1 0,2 1-26 0,2 1-46 16,1-3-49-16,5 1-47 0,2 1-43 0,-1-4-48 15,-7 5-619-15,-2 0 286 0,7-5 192 0</inkml:trace>
  <inkml:trace contextRef="#ctx0" brushRef="#br0" timeOffset="93091.75">5485 11255 210 0,'3'-3'295'0,"1"1"-11"15,-2-1-6-15,-2 3-19 0,0 0-17 0,0 0-11 16,0 0-8-16,0 0-10 0,0 0-17 0,-20 5-7 16,10 0-26-16,-7 3-15 0,2 0-12 0,-6 4-16 15,-3 1-8-15,2 1-19 0,-3 3-48 0,0 1-51 16,4 2-67-16,-1-4-59 0,0 2-56 0,7-4-91 15,1 0-642-15,-3-3 307 0,6 2 206 0</inkml:trace>
  <inkml:trace contextRef="#ctx0" brushRef="#br0" timeOffset="93790.92">5337 11202 281 0,'0'-5'375'0,"3"1"-15"16,-1-2-26-16,-2 2-35 0,1 1-31 0,-1 3-30 0,2-2-30 15,-2 2-20-15,0 0-17 0,0 0-7 0,2 9-29 16,-2 1-8-16,2 3-10 0,0 3-15 0,2 1-9 16,0 2-8-16,2 0-9 0,-2 1-12 0,5-2-7 15,-3-1-5-15,7-2 2 0,-4 1-11 0,5 0-12 16,-2-3-20-16,0-6-8 0,1 0-1 0,0-3-7 16,1-3 10-16,3-3-4 0,0-3-1 0,-1-2 0 15,-1-4 0-15,1-3-2 0,1-5 6 0,0-3 12 16,-7-1 0-16,-1 0 16 0,-1-2 33 0,-4 0 31 15,-2 3 20-15,-2-1 41 0,3 3 13 0,-3 2 13 16,-3 2 28-16,3 4 11 0,0 2 1 0,0 2-12 16,-2 3-19-16,2 0-19 0,-3 1-28 0,3 4-13 15,3-6-17-15,-3 6-10 0,0 0-9 0,2 17-9 16,-2-5-8-16,0 5-9 0,3 2-6 0,-3 6-7 16,1 3-1-16,-1-1-9 0,0 5-6 0,0-4-3 15,0 1-2-15,0 0 0 0,0 1-8 0,1-3-4 0,2-1-9 16,-2-5-17-16,-1-3-12 0,3-3-12 15,-2-3-8-15,2-2-1 0,-2-5 3 0,-1 0 14 16,1-1-1-16,3-4 2 0,-4 0-1 0,5-9 4 0,-1-3 4 16,1-4-1-16,-3-4 4 0,4-5-1 0,-5-2 0 15,-1 2 9-15,2 0-8 0,4-2 0 0,-1 2 0 16,1 7 3-16,2 1-1 0,-2 0 0 16,2 4 1-16,1 3 0 0,-2 0-3 0,1 2 0 0,1 0-2 15,5 5-1-15,-1 1 3 0,0 2 3 0,2 1-4 16,3 3 6-16,-4 4-4 0,1 3-2 0,-2 2 5 15,4-2-3-15,-5 1-1 0,1 5 2 0,3 3 3 16,-6-3-14-16,0-1-18 0,-1 0-16 0,-1 0-14 16,2-2-5-16,-3-3 4 0,2-2 0 0,0-2 0 15,-1-1 5-15,-2-2 3 0,2-1 7 0,-3-1 5 16,8-3 7-16,-7 0 4 0,5-5 0 0,0 0 9 16,-3-2 0-16,1-4 2 0,1-2 8 0,-5-3-3 15,4-1 3-15,-4-2 4 0,-1 1 0 0,-3-1 7 16,2-5 6-16,-6 7 5 0,-1 1 13 0,2 1 0 0,-2 4 10 15,0 0 10-15,-1 2-1 0,4 6-1 16,-3-3-6-16,0 3-4 0,-2 0-6 0,1 3 0 16,5 1-5-16,-12 7-2 0,3 2-11 0,4-1-43 0,-4 7-51 15,4 1-61-15,1 3-70 0,0-2-72 0,3 0-68 16,2 0-80-16,3-2-1139 0,0-4 528 16,5-2 350-16</inkml:trace>
  <inkml:trace contextRef="#ctx0" brushRef="#br0" timeOffset="94672.39">6336 11175 12 0,'3'-15'286'0,"-5"1"15"0,1 3 4 0,-1-1 20 0,-2 3 12 15,-1 0 6-15,1 2 0 0,1 2-16 0,0 0-38 16,-1 2-33-16,0 2-24 0,4 1-22 0,-13 6-20 16,7 5-10-16,-6 2-23 0,2 3-9 0,2 1-24 15,-1 8-14-15,3-1-9 0,-2-6-11 0,7 2-8 16,-1-1-8-16,4 1-4 0,3-3-18 0,0-1-25 15,0 0-23-15,4-3-23 0,3-1-21 0,-2-5-28 16,2 0-6-16,2-1 5 0,1-5 4 0,4-1 3 16,0-1 10-16,0-6 5 0,2-3 6 0,-1-4 2 15,2-4 7-15,-3-5 11 0,-5 0 14 0,4-3 30 16,-9-3 16-16,-5-8 20 0,1 4 30 0,-1-1 28 16,-4-1 9-16,0 1 22 0,-4 4 25 0,4 2 4 15,-1 2-5-15,0 9 19 0,-2 5 14 0,3 2-15 16,-1 0-19-16,-2 4-20 0,3-2-20 0,0 7-16 0,0 1-10 15,0 0-13-15,0 14-12 0,0-1-5 0,0 4-6 16,0 10-10-16,0 2-4 0,0 4-4 0,0 2-4 16,3 1-11-16,-2-2-12 0,2 1 7 0,-1-4-24 15,2 2-28-15,1-6-18 0,0-1-25 0,2-9-10 16,2-1-6-16,2 0-4 0,0-4-4 0,5 0-7 16,-1-4-3-16,4-4-1 0,-1 1 5 0,1-6 11 15,3-3 7-15,-4 0 8 0,1-4 9 0,0-4 6 16,1-5 5-16,-5 1 7 0,-6 0 4 0,1-10 5 15,-1 1 3-15,-4-3 0 0,-2 5 15 0,-3 1 13 16,-2 4 26-16,1 1 12 0,-2 0 4 0,-2 0-1 16,0 8-1-16,3-1-2 0,-2 4-6 0,1 2-6 15,2 1-5-15,1 3-1 0,0 0-3 0,-10 6 0 16,5 4-5-16,0 3 6 0,1 3-7 0,0 2 0 0,7 1-1 16,-1 0-2-16,2 1-5 0,3 0-8 15,2-3-17-15,3-2-16 0,2 1-12 0,0-2-14 16,9 0-16-16,-4-3-18 0,-1-4-25 0,13 0-4 15,-11-1-11-15,10-3 4 0,-1-3 2 0,-1-1 9 16,0-4 8-16,-1-5 17 0,-3 0 1 0,-1-2 13 0,-5-2 8 16,0-3 11-16,-4 0 6 0,-1-4 8 0,-3 1 6 15,-6 3 21-15,-1 0 20 0,-2 0 35 0,-2-1 10 16,-3 3 27-16,-3-1-6 0,1 7 16 0,-3-1-5 16,-1 3-13-16,-8 0 2 0,0 7 7 0,0 0-21 15,-9 8-2-15,0 1-5 0,2 6-1 0,1-1-3 16,3 3-7-16,2 2-1 0,6-3-6 0,7 1-1 15,-3-2-2-15,9-3-7 0,1-1 9 0,7 1-13 16,-2-2-5-16,10 1-7 0,-1-4-2 0,2-2-1 16,4-2 6-16,1-1-10 0,-1-5 5 0,0-1-1 15,0-3-1-15,4-4 7 0,-8-2 0 0,3-6 17 16,-3-4 4-16,-3-2 28 0,-5-2 17 0,0-3 5 16,-4 1 20-16,-4 0 15 0,-4 0 16 0,3 3 17 15,-3 6 13-15,-1 1 18 0,1 4 7 0,1 3 20 16,-2 3-15-16,3 1-21 0,-1 3-16 0,1-2-19 15,-1 4-14-15,2 3-15 0,0 0-5 0,0 0-10 16,-12 15-10-16,7-5-6 0,1 6-10 0,-1 9-6 0,1 1-11 16,0 2-43-16,3 4-60 0,2 0-60 15,-1 0-64-15,3-3-77 0,2 1-69 0,0-2-65 16,4 4-53-16,4-9-57 0,0-2-1362 0,-1-8 624 0,5-1 416 16</inkml:trace>
  <inkml:trace contextRef="#ctx0" brushRef="#br0" timeOffset="95006.06">7523 11144 101 0,'-4'-25'298'0,"1"6"2"16,-2-1 9-16,2 1-8 0,1 0-20 0,0 0-9 15,4 1-11-15,0-1 8 0,6 2-6 0,-2 3 1 16,-1 5 1-16,8-4-10 0,1 3-12 0,0 1-11 16,8 6-21-16,-2 0-12 0,1 1-15 0,7 2-17 15,-1 5-15-15,1 1-16 0,-1 3-9 0,-2 3-14 16,-2 2-9-16,-1 2-11 0,0 2-14 0,-3 2 3 15,-4 3-19-15,-1-2-1 0,-5-3-7 0,0 7-5 16,-4 0-3-16,1-1-8 0,-6-5-1 0,-1-1-4 16,-2 0-5-16,-3-3-1 0,4-4 0 0,1-1-2 15,-3-4 0-15,1 1 0 0,-1-3-1 0,-2-2-5 16,0-2 0-16,6 0-2 0,-12-6-2 0,7-2-3 16,0-1 0-16,-1-3 3 0,-1-5-6 0,4-1-4 15,1-8-10-15,-2 1-31 0,8-3-44 0,1 1-57 16,9-2-53-16,1 3-31 0,5 4-26 0,2 0-11 15,4 5 2-15,1 3-10 0,2 3-5 0,6 2 3 16,-4 4-6-16,2 2-7 0,-6 4-12 0,-8 1-775 0,1 0 355 16,-10 1 238-16</inkml:trace>
  <inkml:trace contextRef="#ctx0" brushRef="#br0" timeOffset="95660.12">8230 10939 738 0,'5'1'76'0,"4"-1"57"16,-9 0 30-16,5-1-3 0,-1-2 11 0,0 0 23 16,-4-1 4-16,1 1-4 0,-1-2 1 0,-2 1 9 15,-2-2 6-15,-4-1 7 0,2 0 4 0,-3 3-4 16,0 0-5-16,-3-2-10 0,2 3-8 0,-3 2-17 15,1 2-16-15,-1-1-16 0,-4 9-10 0,2-4-18 16,0 5-10-16,-2 0-8 0,2 5-9 0,-2 4-11 16,-1 5-9-16,5-2-8 0,-2 1-3 0,7-5-12 15,4 3-7-15,3-5-17 0,1 0-18 0,5-4-10 16,2-2-18-16,2-1-14 0,2 0-22 0,6-1-5 16,2-4-1-16,-1 0 0 0,0-4 6 0,1-1 5 15,-1-3 2-15,9-5 13 0,-10 1 1 0,0-2 2 16,1-1 6-16,-4-1 3 0,0 1 16 0,-5-3 29 15,0 6 29-15,-2-4 14 0,0 1 16 0,-2 1 11 16,0 2 12-16,-2 4 4 0,-1-1 0 0,3 0-10 16,-2 1-14-16,1 1-12 0,-4 3-9 0,2-1-10 15,-2 1-4-15,0 0-2 0,0 0-2 0,4 10-4 0,-1-5-6 16,-2 1-3-16,0 1 0 0,1 0-8 16,0-3-6-16,2 3-2 0,1-2-32 0,-1-2-20 15,-2 1-9-15,2 2 0 0,0-4 6 0,3-2 5 0,0 0 6 16,1-7 11-16,2 2-7 0,4-5 4 0,-1 1 4 15,-4-7 1-15,6-6 3 0,-6 0 4 0,0-3 10 16,4 1 27-16,-8-2 23 0,0 7 14 0,-1-2 20 16,0 3 14-16,-1 0 18 0,-3 1 17 0,0 0 26 15,0 6 15-15,0 0-10 0,-3 5-27 0,4-2-24 16,1 5-14-16,-2 3-10 0,0 0-4 0,6 11-10 16,-3-2-9-16,0 3-8 0,0 6-2 0,3 10-6 15,-2-4-8-15,2 7 2 0,-1-2-6 0,0 4-2 16,-1 0-2-16,-1-2-5 0,1-2-16 0,0 1-23 15,3-2 0-15,2-3-6 0,-2-6-2 0,3-5-11 16,4-1-22-16,1-1-15 0,3-5-11 0,0 3 0 16,1-6 1-16,11-2 6 0,-5-5 6 0,3-5 3 15,-8 2 8-15,5-8 4 0,-1-3 5 0,-5 0 5 0,-2-4 4 16,-2-1 6-16,-2-2 2 0,-3 2 3 0,-2 3 6 16,-3 2 11-16,-2 1 23 0,-2 7 16 15,-1 0 29-15,3 2 1 0,-3 2 0 0,0-2-11 16,1 4-10-16,-1 3-11 0,0-4 12 0,0 4-13 0,0 0 6 15,-5 15-11-15,1-4-2 0,1 1-2 0,1 5-3 16,-1 4 0-16,2 4-6 0,1-5-11 0,1-2-31 16,3 0-42-16,4-2-54 0,-2 1-91 0,7-6-76 15,1-1-94-15,5-4-96 0,-5-4-1340 0,5 1 608 16,-2-9 406-16</inkml:trace>
  <inkml:trace contextRef="#ctx0" brushRef="#br0" timeOffset="95777.95">8599 10901 5010 0,'-33'-10'139'0,"5"-2"-34"16,9 5-45-16,4-1-27 0,4 5-19 0,5 0-4 16,1 3-8-16,5-3-59 0,0 3-82 0,12-2-125 15,0 0-170-15,6-3-1059 0,9-5 497 0,-3 0 332 16</inkml:trace>
  <inkml:trace contextRef="#ctx0" brushRef="#br0" timeOffset="96575.08">10018 10846 373 0,'1'-17'418'0,"-2"-1"-7"16,1 8-6-16,-2-1-5 0,1 5-11 15,0 1-23-15,1-1-33 0,0 2-35 0,-1-1-33 0,1 5-28 16,0 0-16-16,0 0-31 0,0 0-20 0,-3 12-14 16,2-3-17-16,1 2-13 0,0 0-11 0,1 6-11 15,2-1-14-15,-1 2-6 0,2-4-13 0,-1 3-5 16,4-2-20-16,3-1-20 0,2-2-26 0,2-2-11 15,0 1-15-15,3-5-9 0,-1 1-7 0,3-4-10 16,2-3 1-16,2-3 3 0,-3-1 4 0,10-5 6 16,-2-3 3-16,-5-3 3 0,0-3 7 0,-3 1 0 15,-1-7 3-15,-2 2 7 0,-2 1 24 0,-3-4 29 0,-6 7 29 16,1 0 9-16,-4 1 15 0,1 0 24 16,-4 3 17-16,0 1 31 0,0 5 8 0,0-3-9 15,0 4-15-15,0 2-22 0,0 1-16 0,0 4-15 0,0 0-9 16,0 0-3-16,0 0-13 0,-11 18-5 0,6-8-8 15,-2 7-2-15,3 3-17 0,2-1-20 16,2 8-26-16,-3-9-39 0,7 7-31 0,1-5-42 0,3-1-28 16,0-3-25-16,7 0-16 0,4 0-7 0,-2-4 11 15,2-2-13-15,-2-3 10 0,2-2 15 0,0-2 19 16,-1 0 13-16,0-9 17 0,-2 1 15 0,2-2 13 16,-5-7 23-16,2 0 39 0,-2-1 25 0,0-2 31 15,-3-3 16-15,-1-6 36 0,1 2 22 0,0 0 12 16,-1 6 25-16,0 3 4 0,-2-2-2 0,-1 4-2 15,1 2-13-15,2 3-13 0,1-3-4 0,1 4-10 16,3 1-9-16,0 3-9 0,5 0-5 0,-1 5-8 16,4 3-2-16,-3 0-6 0,0 4-8 0,1 0-5 0,-6 2-2 15,1 4-3-15,-2-3-2 0,-1 5-5 0,-4 3-2 16,-1-4-1-16,-4 3-3 0,-4 1 1 0,-4 6-11 16,0-7-32-16,-8 4-50 0,-3-4-70 0,0-6-64 15,0-2-77-15,-4-4-92 0,1-1-147 0,0-6-1114 16,-3-3 544-16,-6-7 364 0</inkml:trace>
  <inkml:trace contextRef="#ctx0" brushRef="#br0" timeOffset="96686.99">10347 10457 72 0,'-1'-8'343'0,"1"1"-38"16,0 2-62-16,0 1-75 0,0 4-120 0,0 0-152 15,0 0-255-15,0 0 119 0,0 0 80 0</inkml:trace>
  <inkml:trace contextRef="#ctx0" brushRef="#br0" timeOffset="97962.02">12378 10556 154 0,'0'-5'298'0,"0"5"-10"15,-3-8-9-15,3 1-15 0,0 3 2 0,0-2-9 16,0-1 2-16,0-1-10 0,3 2 4 15,-2-4-10-15,4 1-5 0,-1-1-17 0,3 2-16 0,0-1-8 16,2 0-12-16,1 1-14 0,2 1-8 0,-1 1-9 16,2 2-11-16,6 0-8 0,0 3-10 0,-2 1-13 15,2 1-13-15,-1 5-6 0,1-3-7 0,2 5-12 16,-3 1-9-16,-2 1 0 0,-2 4-7 0,0 0-5 16,-5 3-5-16,2 0-4 0,-7 3-5 0,-1 3-5 15,-4 5-2-15,-7 3-5 0,-2 0 1 0,-7 0 1 16,-1 0-7-16,-3 1 0 0,-10 5-1 0,8-9-6 15,0-3-2-15,-1-1 0 0,2-5-1 0,5-6 2 16,1-1-1-16,3-2-4 0,2-2 2 0,3-2-2 16,1-1 10-16,1-2 7 0,0 1 14 0,2-1 4 15,0 0 3-15,4-3-1 0,-5 4 1 0,5-4-7 16,0 0-6-16,0 0 0 0,23-7-4 0,-8 0-2 0,4 1-6 16,7-2 3-16,2 0-11 0,4 0-29 15,0 1-58-15,1 0-73 0,2-3-79 0,-3 6-83 0,2-3-74 16,2-2-74-16,0 3-1144 0,-2-1 534 0,-2 2 354 15</inkml:trace>
  <inkml:trace contextRef="#ctx0" brushRef="#br0" timeOffset="98093.66">13040 10817 329 0,'0'0'312'0,"5"-3"-8"16,-5 3-1-16,1-4-11 0,2 1-9 0,-3 3-32 16,0 0-17-16,4-2-26 0,-4 2-12 0,0 0-20 15,0 0-24-15,3-3-16 0,-3 3-21 0,3-2-52 16,-3 2-45-16,11-3-62 0,-3 3-76 0,2 0-87 15,2-3-794-15,4-1 333 0,2 3 224 0</inkml:trace>
  <inkml:trace contextRef="#ctx0" brushRef="#br0" timeOffset="98506.75">13386 10498 33 0,'1'-17'431'0,"1"0"32"0,-2 4 13 0,-2-1 4 16,1 2-24-16,-2-1-11 0,2 2-21 0,-3 1-7 15,3 3-30-15,1 2-30 0,-3 2-38 0,2-1-41 16,1 4-22-16,0-3-30 0,0 3-23 0,0 0-21 16,0 12-16-16,0-2-20 0,1 2-12 0,3 5-9 15,0 0-14-15,0 2-10 0,5 5-9 0,1 1-12 16,-1 3-13-16,-1-1-15 0,3-7-29 0,-2 0-29 16,4 1-24-16,1 1-29 0,0-8-25 0,0 1-22 15,7 2-9-15,-3-7-4 0,1-2 4 0,1-3-4 16,3-3 16-16,5-4 15 0,-6 0 9 0,1-8 11 15,4-1 5-15,-5-4 8 0,-2-2 16 0,-2-5 28 0,-2-1 29 16,-1-4 32-16,-1 2 28 0,-5-4 21 16,-2 3 35-16,-3 1 21 0,1 6 22 0,-5 0 43 15,1 2-7-15,-2 4 19 0,1 4 10 0,0-1-13 0,0 6-24 16,0-2-24-16,-4 4-18 0,4 2-39 0,0 0-124 16,-6 14 0-16,2 2 0 0,-1 3 0 0,1 7 0 15,-6 2 0-15,4 4 0 0,-1 2 0 0,-1 13 0 16,2-1 0-16,0 0 0 0,3-11 0 0,2 0 0 15,0-1 0-15,1-1 0 0,0 1 0 0,4-4 0 16,-1-1 0-16,6-2-393 0,-1-1-251 0,2-12-1742 16,0 1 796-16,-5-6 530 0</inkml:trace>
  <inkml:trace contextRef="#ctx0" brushRef="#br0" timeOffset="99208.61">4695 12348 39 0,'3'-5'375'0,"-3"5"-6"0,0 0 2 16,1-4 4-16,-1 4-3 0,2-2 4 0,-2 2 1 16,0 0 10-16,0 0-1 0,0 0 2 0,0 0 0 15,0 0-24-15,0 0-15 0,0 0-34 0,0 0-19 0,0 0-48 16,0 0-7-16,0 0-30 0,0 0-24 0,2-5-14 16,-2 5-35-16,0 0-56 0,0 0-80 0,0 0-85 15,0 0-94-15,0 0-76 0,-5 14-73 0,1-5-89 16,-6 4-133-16,-3 2-1121 0,-6 4 555 0,0 3 372 15</inkml:trace>
  <inkml:trace contextRef="#ctx0" brushRef="#br0" timeOffset="99415.78">4202 12908 171 0,'-2'4'425'0,"-2"-1"-19"0,-1-3 0 0,5 0 10 16,-7 2-5-16,7-2-6 0,0 0-23 0,-12-4-19 15,7 3-14-15,5 1-4 0,-6-4-15 0,4 1-20 16,-2 2-24-16,4 1-33 0,-1-4-24 0,1 4-25 0,-3-4-19 16,3 4-26-16,0 0-10 0,-2-3-60 0,2 3-57 15,0 0-71-15,0 0-89 0,0 0-70 16,0 0-68-16,0 0-70 0,0 0-99 0,20 3-1200 0,-9 0 545 16,0-1 364-16</inkml:trace>
  <inkml:trace contextRef="#ctx0" brushRef="#br0" timeOffset="99633.07">4790 12971 3474 0,'13'-5'390'0,"-3"2"1"0,-1 1-65 0,-3 1-20 16,1-1 3-16,-1 0 2 0,1 1-8 0,-4 0-18 16,0-2-23-16,-3 3 6 0,5-2-1 0,-5 2 9 15,5-2 6-15,-5 2-2 0,0 0-9 0,7-4-81 16,-7 4-190-16,0 0 0 0,3-1 0 0,-3 1 0 15,0 0 0-15,0 0 0 0,3-3 0 0,-3 3 0 16,0 0 0-16,0 0 0 0,0 0 0 0,0 0 0 16,0 0 0-16,0 0-22 0,0 0-2701 0,0 0 907 15,-17 4 606-15</inkml:trace>
  <inkml:trace contextRef="#ctx0" brushRef="#br0" timeOffset="101206.02">6690 12373 88 0,'4'4'245'0,"-4"1"-15"0,0-2-5 16,-4 2 1-16,3 2-8 0,-4-1-7 0,-3 2-3 15,0-4-6-15,-2 1-6 0,1 0-7 0,-2-1-5 16,-1-2-13-16,2-1 2 0,-2 0-8 0,1-3-10 16,0-3-17-16,-2 1-7 0,3-3-12 0,-2 0-13 15,2-4-15-15,1-6-3 0,3 1-10 0,-2-9 1 16,2-1-8-16,2 9 5 0,4-3-12 0,1 1 5 15,2-1-1-15,-1 4-2 0,3-1 13 0,-1 5 2 16,1 2-2-16,-1 0-1 0,1 3-15 0,-1 2-4 0,5 0-5 16,-3 5-2-16,4 0-2 0,7 5-3 0,-2 6 2 15,3-1 3-15,2 7 3 0,-4 7 6 0,1 1 0 16,-2 4-1-16,-1 5-2 0,0 10-6 0,-2-10-1 16,-1 12-6-16,1 2-3 0,-6 0-5 0,3-14-9 15,-5 1 0-15,2 0-1 0,-2 2-3 0,-1-6-1 16,-1-1-2-16,-1-4-4 0,1 0 1 0,-5-6-2 15,3-6 0-15,-1 0 1 0,0-4 0 0,-3-2 6 16,0-1 3-16,-3 0 3 0,-4-5 4 0,-3-1-2 16,-1 1-2-16,-2-5 1 0,-6 1-5 0,-6-7-2 15,1 1-4-15,-1-4-3 0,4 0-3 0,0 0 23 16,5 1-4-16,1 2-5 0,5-3-10 0,0 5-28 16,2 0-38-16,3 1-54 0,5 2-76 0,0-2-101 15,4 1-53-15,2 2-51 0,4-1-54 0,6 0-1055 0,4 0 497 16,4 1 332-16</inkml:trace>
  <inkml:trace contextRef="#ctx0" brushRef="#br0" timeOffset="101824.28">7239 12668 256 0,'4'-3'366'0,"0"-1"-24"0,-1 3-22 16,-3 1-45-16,4-2-28 0,-4 2-23 0,2-3-27 15,-2 3-20-15,0 0-16 0,5-1-15 16,-5 1-20-16,0 0-8 0,12 4-13 0,-7-2-6 0,0-1-15 16,4 1-7-16,1 0-9 0,-3-1-4 0,0-4-5 15,2 1-6-15,1-4-2 0,2-2-4 0,-2-5-4 16,3 0-6-16,-4-3-4 0,-1-2-1 0,-2-2 5 16,-2 1 24-16,1-4 11 0,-5 3 34 0,3 2 33 15,-2 1 14-15,-1 1 22 0,0 3 16 0,-1 2 16 16,-2 1 6-16,3 4-11 0,0 2-20 0,0-2-23 15,-1 3-19-15,1 3-9 0,0 0-17 0,0 0-12 16,0 0-13-16,1 23 5 0,2-11-23 0,-2 6-4 16,0 0-8-16,3 9-7 0,0 1-4 0,1-3-7 15,1 1-1-15,3-4-6 0,-2-2-14 0,0-3-22 0,6-3-16 16,-1-2-16-16,-2-2-16 0,0-3-11 0,2-1-12 16,1-3 3-16,4-3 3 0,2-4 3 15,-2-1 7-15,2-4 0 0,3-8 10 0,-8 2 4 16,4-8 4-16,-4-2 6 0,-1 0 1 0,-4 2 7 0,-2-2 4 15,-2 6 5-15,-1-1 14 0,-1 3 7 0,-2 1 25 16,-1 4 10-16,0 3 11 0,-1 3 2 16,1 1-7-16,0-2-7 0,0 3-9 0,0 4-1 0,0 0-3 15,0 0-2-15,0 0-3 0,7 14-2 0,-4-2 0 16,3 2-5-16,2 3 1 0,-2 0-4 0,2 10 3 16,1-4 1-16,1-5-10 0,-3 1-10 0,3-4-16 15,0-1-10-15,3 1-2 0,0-3 7 0,-2-6-5 16,1 1 3-16,-2-3 6 0,5-2 0 0,-5-2 2 15,4-5 12-15,-3-2-6 0,-1 1 3 0,3-7 0 16,-6-4 4-16,1 2-1 0,-4-4 0 0,2-1 4 16,-2-6-1-16,-1 0 2 0,-1-4-6 0,-4 5 5 15,-1 0 1-15,2 7-1 0,-2 2-2 0,1 6-1 16,-3 0-27-16,-1 1-53 0,5 6-68 0,-4 1-63 16,0 2-49-16,5 0-40 0,-11 10-50 0,5-1-71 15,1 1-1005-15,0 2 477 0,1 4 320 0</inkml:trace>
  <inkml:trace contextRef="#ctx0" brushRef="#br0" timeOffset="102491.6">8019 12586 8 0,'4'-4'343'0,"-4"4"-13"0,0 0-8 0,0 0-16 0,0 0-25 16,3-3-17-16,-3 3-31 0,0 0-20 0,0 0-29 15,0 0-22-15,0 0-15 0,6-1-18 0,-6 1-9 16,0 0-4-16,10 6-19 0,-6-4-1 15,5 0-14-15,-2 1-13 0,0-3-7 0,5 0-5 0,-1-2-10 16,-2-1-4-16,1-3 2 0,2 0-9 0,-2-4-4 16,1-2-3-16,2-2 1 0,-4-1-5 0,1 1-2 15,-1-3-3-15,-1 0 1 0,-7 5 9 0,3 2 33 16,-4-4 32-16,1 4 30 0,-1-2 25 0,-1 6 21 16,1-1 2-16,1 1-13 0,-2 5-18 0,1 1-12 15,1-5-23-15,-1 5-3 0,0 0-16 0,0 0-4 16,-5 16-15-16,5-3 2 0,-1-3-13 0,-3 2-7 15,4 5-6-15,0-2-6 0,0 2-3 0,0 0 3 16,1 0-13-16,2-6-7 0,-2 2-14 0,3-1-11 16,0-3-10-16,1 0-7 0,0-3-5 0,0-1-2 15,-1-3 5-15,5-2 11 0,-9 0-9 0,19-9 11 16,-10 1-6-16,4-4 2 0,1-2 0 0,-4-4 6 16,2-5 1-16,-2-4 0 0,-4 0 1 0,0-4 3 15,-4 1 10-15,-3-3 3 0,0 1 7 0,-3-1 10 0,4 3 10 16,-3 2 14-16,-1 4 33 0,-1 7 10 0,1 5 2 15,3-1 11-15,-3 3-7 0,5 3-12 0,-2 3-17 16,-3 1-6-16,4 3-7 0,0 0-7 0,0 0 2 16,0 20-12-16,3-4-1 0,-2 11-5 0,-1 2-2 15,3 3-1-15,0 1-5 0,-1 3-5 0,0-2 5 16,3-2-7-16,2 0-2 0,3-1-10 0,2-7-14 16,2 0-8-16,4-5-7 0,1-1-3 0,1-1-3 15,-2-7-18-15,1-3-7 0,-1 0-3 0,12-7-1 16,-2 0 5-16,0-8-3 0,1-1 10 0,0-5 10 15,1-1-1-15,-2-3 0 0,-1-3 6 0,-7-3 5 16,-1-3 2-16,-4 0 0 0,-3-5 8 0,-1 0 2 16,-5 0-2-16,-2-2 7 0,-4-2-2 0,-7 5 4 15,2 1 12-15,-2 0 22 0,-1 9 12 0,-1 4 14 16,3 5 4-16,-1 2 19 0,3 3-10 0,-1 2-15 16,-1 3-2-16,6 2-4 0,-13 7-8 0,7 7-1 15,-3 4-4-15,-4 8-1 0,5-1-2 0,3 10-3 0,1 2 0 16,-2-4-3-16,5 4-3 0,2-2-32 15,3 0-66-15,5-2-75 0,4-2-117 0,2-3-106 16,5-1-131-16,5-7-1367 0,0-6 626 0,3-5 416 0</inkml:trace>
  <inkml:trace contextRef="#ctx0" brushRef="#br0" timeOffset="103206.77">9665 12329 2704 0,'-1'-7'221'0,"0"5"-16"0,-1-5-34 0,0 4-34 16,-1-2-41-16,2 4-21 0,1 1-27 15,-3-7-8-15,3 7 0 0,0 0-8 0,0 0-4 0,-6 13 1 16,4-2-7-16,0-1 0 0,1 0-2 0,3 0-5 15,-1 0 2-15,3 0-5 0,2-1-1 16,-1 3 2-16,2-4-1 0,3 2-4 0,-1-3 0 0,4 0 1 16,0-2-1-16,1-2-1 0,4-2-1 0,1-1 1 15,-1-2 3-15,1-3-4 0,-2-2 4 0,-1-2-3 16,0-4 0-16,-1-2 7 0,-3-1-9 0,0-7 1 16,-5 7 5-16,-1-1 15 0,-2 3 24 0,-1 1 23 15,-6-4 22-15,0 2 10 0,0 0 15 0,-4 5 7 16,-1-1 3-16,0 2-9 0,-3 1-15 0,0 2-9 15,-2 3-12-15,0 3-7 0,-1 0-10 0,-1 5-8 16,-3 5-5-16,5-1-6 0,-1 4-8 0,4 2-9 16,2 2-22-16,-1 0-26 0,7 4-28 0,2-4-21 0,6-1-23 15,-1 2-31-15,7-4-18 0,2 0-10 0,0-4 1 16,4 0 5-16,0-3 10 0,1-4 11 16,0 0 11-16,0-4 8 0,0-2 11 0,-1-3 9 0,0 0 12 15,-5-4 9-15,2-1 17 0,-2-2 29 0,-3-3 25 16,-3 8 34-16,-5-5 17 0,2 0 19 0,-1 1 29 15,-1-1 22-15,1 3 6 0,-2 3 10 0,2 1-9 16,-2 0-16-16,-1 0-15 0,4 3-13 0,-2-1-9 16,6 3-5-16,1-1-16 0,5 4-3 0,0 2-4 15,-1 0-10-15,-1 2 2 0,1 4-7 0,1 2-5 16,-3 3-4-16,-2-1-1 0,-2 6-10 0,-2 3-2 16,-1 4-40-16,-4-4-62 0,1 4-62 0,2-3-52 15,-7 2-53-15,4 3-62 0,-2-12-79 0,2 0-1064 0,2-5 485 16,2-2 322-16</inkml:trace>
  <inkml:trace contextRef="#ctx0" brushRef="#br0" timeOffset="103905.91">10360 12315 16 0,'0'-16'308'0,"-1"3"19"16,-3 0-4-16,0 4 3 0,-1-2-19 0,-1 2 3 15,-2 1-12-15,0 4-12 0,2 0-21 0,-4 3-19 16,1 1-10-16,1 1-23 0,0 3-12 0,-2 2-13 15,1 3-23-15,2 1-22 0,0 0-12 0,1 5-14 16,0 0-10-16,2 6-7 0,2-4-13 0,2 1-6 16,3 0-10-16,1 3-7 0,3-3-2 0,2-3-9 15,2 1-5-15,1-2-5 0,2 1-1 0,4-8-28 16,0 3-15-16,10-5-27 0,2 1 1 0,-1-6-5 16,1-5 1-16,-1 1 6 0,0-6-9 0,-1 1 15 15,-3-6 0-15,0-3 6 0,-7 0-1 0,1-4 8 0,-3-2-2 16,-1 2 5-16,-6-4 15 0,0 2-4 15,-5 5 26-15,-1 1 20 0,-3 1 27 0,-1-2 15 16,-5 4 9-16,-1 0 10 0,1 4 9 0,1 3 2 0,-3 1 0 16,2 0-17-16,2 2-14 0,-1 3-10 15,5 2-7-15,-13 6-12 0,7 2-4 0,-3 5-6 0,-3 3-3 16,2 2-6-16,2-1-6 0,2 12-6 0,2-1-1 16,-1 1-6-16,5-3-2 0,3 1-10 0,3-8-17 15,0-1-23-15,7-1-16 0,0-3-4 0,5-2-4 16,-3-1-3-16,7-5-4 0,0-1 1 0,5 2-2 15,1-6 4-15,-7-6 5 0,1 0 7 0,-3 0 7 16,8-7 1-16,-4-3-1 0,0-2 9 0,0 1 3 16,-10 0 5-16,5-7 2 0,-7 0 3 0,-2 4 3 15,1-5 10-15,-3 0-1 0,-6 7 17 0,0-3 15 16,-2 2 9-16,-3 2 0 0,-3 0 1 0,-1 6-1 16,-1-2 0-16,0 2-8 0,-1 3 2 0,2 0-9 0,-1 2-5 15,4 1-4-15,-6 4-1 0,3 2-2 16,-1 0-1-16,-4 1-3 0,8 2-7 0,-4-1-13 15,4 5-19-15,0-2 0 0,2-3-6 0,6 3-17 0,-2-2-1 16,7 0-6-16,1-1 6 0,1-2-3 0,4 1 10 16,4-3 7-16,-4 0 1 0,3-3 3 0,2 2 3 15,-1-4 11-15,-6 2-4 0,1 0 8 0,0-1 0 16,-3-3 3-16,4 2 6 0,-5-3 13 0,-1 4 22 16,-3 0 15-16,4 1 15 0,-4 0-8 0,-4 1-4 15,3-1-7-15,0 1-5 0,-4 2-6 0,0 0-4 16,0 0-1-16,13 7-8 0,-11-1 6 0,2-2-3 15,0 5-3-15,0-1 1 0,0 6-3 0,0 0 0 16,3 2-2-16,-3 2-19 0,0 0-44 0,0 0-65 16,1 6-65-16,0-3-63 0,0 0-72 0,1-4-74 15,2-2-95-15,1 1-996 0,0-6 494 0,2-4 330 16</inkml:trace>
  <inkml:trace contextRef="#ctx0" brushRef="#br0" timeOffset="104623.9">11464 12189 285 0,'0'-17'309'0,"0"0"11"16,-4 8 10-16,-1-1 2 0,0-3 7 0,-3 5-2 0,2 1-20 16,0 2-25-16,-2-1-25 0,0 6-28 0,1-4-23 15,7 4-21-15,-14 5-9 0,6 1-25 0,0 2-15 16,2 0-15-16,-2 1-12 0,2 5-11 0,2 3-10 16,0 4-8-16,3-1-12 0,-2-2-9 0,7 7-7 15,-3-5-2-15,2-2-8 0,2 1-6 0,2-3-12 16,3-2-19-16,0 1-22 0,-1-7-23 0,6 1-6 15,1-1-12-15,4-4 1 0,0-2 2 0,1-4 3 16,7-5 8-16,2-2-1 0,-5-3 7 0,1-4 1 16,-2-3 6-16,-5 0 0 0,0 2 1 0,-5-5 11 0,-4 4 8 15,3-3 14-15,-4 4 16 0,-4 0 23 16,-1 1 16-16,-1 4 15 0,-2-2 17 0,0 4 30 16,-1 1 19-16,0 3 2 0,0 0-15 0,0 1-15 15,0 0-16-15,0 1-12 0,0 4-11 0,0 0-6 0,0 0-7 16,-6 10-8-16,3-2-4 0,2 1-9 0,-3 2-1 15,2 5 2-15,-2 0-14 0,0 5-8 0,4-5-22 16,-3 4-20-16,3-4-26 0,0 1-26 0,3 0-32 16,-2 0-26-16,3-4-16 0,2-4 8 0,2 2-5 15,1-5 8-15,4 2 7 0,0-6 13 0,-1-2 8 16,8 0 14-16,-1-10 8 0,-1 5 8 0,1-7 8 16,-3-1 16-16,6-3 10 0,-3-3 11 0,-2-2 30 15,-6 5 31-15,5-5 13 0,-5 6 7 0,1 1 9 16,-2-1 3-16,1 1-7 0,-3 6 1 0,0 0-10 15,1 3-3-15,1 0-6 0,-1 1-5 0,1 2-5 16,0 2-9-16,-1 2 1 0,0 3 0 0,1 0-4 16,-2 3 2-16,1-1-6 0,-2 3-3 0,1 6-1 15,0-2 2-15,-3 3 1 0,3 1-5 0,1-2-3 16,0 0-8-16,-3 0-5 0,4-7 0 0,2 5-9 16,-3-5 10-16,3 3 0 0,-1-2-1 0,-1-3 2 0,1-3 1 15,1 2 2-15,-2-2-3 0,4-2 5 16,-1-4 3-16,1 0-4 0,0-4 2 0,1-3-1 15,1 2 3-15,-1-3 1 0,-2-4 1 0,2-1-2 0,-3 1-1 16,2-8-1-16,0 0 3 0,-5 2-2 0,0 4 1 16,-3-4-2-16,1 1 3 0,-5 2-5 0,-1 1 6 15,-1 4 7-15,-3 1 11 0,-3 2 8 0,0 2-3 16,-5 1 6-16,-1 5 8 0,-2 1 4 0,-4 4 3 16,0 1-2-16,3 4-3 0,-2 2-5 0,7 4 3 15,-4 0 1-15,6 3-6 0,3-1-3 0,1 0-6 16,6 4 0-16,0-6-1 0,0 4-3 0,5-5 0 15,2 0-6-15,1-1-16 0,3-2-50 0,4 0-70 16,1-3-118-16,9-1-112 0,2-5-100 0,5-2-1280 0,20-5 576 16,2-4 384-16</inkml:trace>
  <inkml:trace contextRef="#ctx0" brushRef="#br0" timeOffset="105774.96">13314 12088 171 0,'-4'-2'266'0,"4"2"-27"0,0 0-23 0,-7 0-19 16,7 0 6-16,0 0-9 0,1 8-9 0,-1-8-11 15,6 7-10-15,-2-4-11 0,0 1-3 0,1 2-7 16,1-4-11-16,0 1-12 0,-1 1-11 0,1-1-10 16,0 0-4-16,1 2-17 0,-3-3-4 0,6 3-7 15,-6-3-5-15,2-2-3 0,2 0-6 0,-3 0-4 16,4-2 0-16,0-2-9 0,0-3 4 0,1-1-4 15,-1 0-2-15,0-5 4 0,2-3-3 0,0-1-6 16,-2-8 5-16,-1 3 15 0,2-6 19 0,-6 0 0 16,-1 3 35-16,-1 1 28 0,-1 6 3 0,-2 1 27 15,-2 0 21-15,1 4 8 0,-2 2 0 0,1 2-3 16,1 1-15-16,-1 4-22 0,1 1-23 0,-1 1-8 16,3 2-15-16,0 0-13 0,-5 12-8 0,5 0-8 0,-1 5-11 15,1 4-3-15,2-1-5 0,2 8-7 16,5-2-4-16,-4 0-5 0,4 1-5 0,0-3-5 15,5 3 0-15,1-1-6 0,3-5-10 0,1 1-17 0,3-4-19 16,-4 1-26-16,6 1-23 0,-2-2-22 0,-2-8-20 16,6-2-10-16,2-2 3 0,0-3-8 0,-7-2-6 15,0-4 24-15,1-2 7 0,-4-5 1 0,5-6 18 16,-4-1 11-16,-6 2 8 0,-3-9 4 0,-1-3-1 16,-5 0 18-16,-3-2 7 0,1-2 22 0,-6 2 29 15,1 1 26-15,-6 0 14 0,-1 5 31 0,5 5 34 16,-4-1 6-16,0 4-4 0,0 5-5 0,5 1-3 15,-1 3-17-15,0 0-17 0,1 4-8 0,4 2-6 16,-10 7-7-16,4-2-6 0,0 9-5 0,0 3-4 16,-3 0-8-16,4 7-4 0,1 0 2 0,-1 1-12 15,4 1-3-15,3-1-18 0,2 1-15 0,0-9-15 16,6 1-12-16,-4-2-6 0,6-1-2 0,2-3 0 0,0 0-2 16,3-5-1-16,-2-2 4 0,3 0 6 0,-1-3-1 15,3-4 7-15,-1-5 2 0,-1-2 7 0,1-1 3 16,3-7-1-16,-1 1 3 0,-1-2-1 0,-2 0 9 15,-4 3 4-15,-1 0 4 0,-2-1 6 0,2 0 7 16,0 0 10-16,-4 5 5 0,0 1-2 0,-3 2-3 16,0 4-4-16,-2-1-4 0,3 5-2 0,-1-2 0 15,0 4 0-15,3 1 0 0,0 2 0 0,0 4-2 16,-2 1 2-16,1 3-4 0,1 3 1 0,-1-2 0 16,5 3-6-16,-3 7 5 0,2-9-8 0,2 1-16 0,0-3-7 15,0-1-3-15,1-2-2 0,4-1-4 16,2-4-1-16,-2-1 2 0,1 0 4 0,3-6 4 15,-2-1 1-15,-1 0 6 0,-1-4 3 0,2-3 0 0,-3 1 0 16,-3-6 0-16,0 1 9 0,2-9 2 16,-2 2 1-16,-7 2 4 0,0 2 8 0,1-3 14 15,-6 2 13-15,1 0 4 0,-2 2 7 0,0 4 5 0,-2 2 20 16,0 0 13-16,0 4-12 0,-4 0-13 0,3 3-9 16,1 3-10-16,0 0 0 0,0 0-4 0,-9 12-5 15,3-2-4-15,3 2 4 0,-4 5-7 0,3 0-5 16,0 3-4-16,1 6-3 0,3-7-2 0,1-2-13 15,2 2-20-15,1-4-13 0,2 1-22 0,1-1-25 16,0-4-31-16,1-2-47 0,0-2-49 0,3 0-47 16,-1-2-52-16,-1-2-57 0,4 0-66 0,-8-5-1169 15,3 1 532-15,-4-2 356 0</inkml:trace>
  <inkml:trace contextRef="#ctx0" brushRef="#br0" timeOffset="105898.61">13703 12012 58 0,'-60'-2'367'0,"6"2"-23"0,22 2-29 0,4-4-28 16,9 2-29-16,6 0-27 0,4 0-22 16,7 0-22-16,2 0-24 0,0 0-42 0,32-7-60 15,1-3-65-15,18 1-74 0,5-3-110 0,0-5-589 16,4 0 259-16,-1 0 172 0</inkml:trace>
  <inkml:trace contextRef="#ctx0" brushRef="#br0" timeOffset="107256.82">15782 11800 2765 0,'-3'3'19'0,"3"-3"-24"16,-3 4-3-16,1-1 4 0,2 1-1 0,-2 1-1 16,-1 2 3-16,6 0 1 0,-1-2 3 0,-2 4-4 15,4-2 2-15,1 1-2 0,0-1 3 0,1-4 0 16,1 4-1-16,-2-4-1 0,0 1 2 0,3-1 2 0,5-1-1 16,-4-4 6-16,1 0 0 0,-1-3 10 15,4-2 9-15,0-4 16 0,-1-3 9 0,-1-2 10 16,-1-9 5-16,1 1 12 0,-4-6 5 0,-1 0-2 15,-5 1 20-15,-2-5 21 0,-2 2 24 0,0 3 29 0,-1 3 32 16,0 9 8-16,-5-8 7 0,5 9 0 16,0 3 4-16,4 5 11 0,-1-1-27 0,-1 2-25 15,0 2-23-15,1 3-17 0,1 2-15 0,0 0-17 0,0 12-6 16,1 0 1-16,2 5-19 0,2 12-6 0,-2 0-10 16,3 4-10-16,-2 13-5 0,2 0 0 0,-3 0-10 15,0 1-6-15,1 0-6 0,-1 1-2 0,-2-1 4 16,1-11-8-16,2 13-6 0,0-15-3 0,-2 0-4 15,-2 0-3-15,2 1-25 0,3-9-15 0,0-1-11 16,-1-8-8-16,0-3-6 0,1-3-7 0,0-5 9 16,0-2 7-16,1-4 3 0,-6 0 7 0,16-12 4 15,-6-3 3-15,3-11 2 0,-3-3 3 0,2-5 2 16,-2-9 0-16,4-4 3 0,-5 1 1 0,-1 11 2 0,-1 1 1 16,1 3 0-16,1 2 4 0,1 4 0 15,-1 7 3-15,-1-1-1 0,2 5-1 0,3 0-1 16,-5 8-1-16,4-1 2 0,-3 3-2 0,0 0-2 0,-4 4 5 15,4 4-3-15,-4 2 4 0,-1 2 1 0,0 3-2 16,-3 5 2-16,-1 3 3 0,-4-2-9 16,2 2-16-16,-6 0-15 0,-2 0-13 0,1-4-7 0,-3 3 5 15,1-3 0-15,0-2 0 0,-3 2 5 0,1-7 7 16,-4 2 4-16,7-2 4 0,-2-1 5 0,2-4 6 16,4 1 1-16,-2-1 1 0,4 0 6 0,-1-3-3 15,0 2 0-15,5-2 9 0,-1 4-13 0,1-4 5 16,0 0-3-16,0 0 12 0,24-6-2 0,-11 3 0 15,0 2 0-15,6-5 2 0,-3 4-2 0,2-3-1 16,0 2-1-16,0-4-7 0,1 2-7 0,-1-1 2 16,1-2 2-16,-3 0-11 0,-1-1 8 0,-1-2 8 15,0-2-3-15,-1-1 0 0,0-3 7 0,-3 1 2 0,3-7 4 16,-1 1-3-16,-5 2 1 0,1 4 9 0,-5 0 16 16,2 2 36-16,-5 2 21 0,0 0 30 15,2 3 23-15,-2 1-5 0,-2 3-9 0,2-2-9 0,0 5-17 16,0-4-9-16,0 6-8 0,0 0-6 0,0 0-3 15,-8 17-8-15,4-7-6 0,1 1-9 0,1 6-2 16,0 0-2-16,4 1-4 0,-1 2-6 0,1-2-17 16,4-1-26-16,4-1-20 0,1-2-26 0,2 1-11 15,2-5-9-15,2-1-8 0,2-2 11 0,0-4 4 16,-1-1 8-16,3-5 5 0,-4 1 7 0,0-3 13 16,1-6 12-16,-4-1-5 0,1-3 1 0,-4-2 10 15,0-6 3-15,1-3 3 0,-5 3 7 0,1-2 18 16,-7 6 9-16,2-6 16 0,-3 5 10 0,0-1 22 0,0 7 15 15,-3-3 17-15,3 6 28 0,0 3-13 16,0 2-11-16,-1 1-11 0,1-1-13 0,-3 4-9 16,3 2-5-16,0 0-5 0,0 12 3 0,0-2-12 0,0 2-6 15,0 5-2-15,3 1-7 0,-2 1-7 0,3 0-15 16,2 1-19-16,2-2-16 0,4 5-18 0,-1-6-16 16,1-1-6-16,-1-3-13 0,2-1-2 0,2-7 2 15,2 4 8-15,-2-4 5 0,4-5 4 0,-1-1 8 16,0-5 7-16,1-1 5 0,-1-8 6 0,-4 1 9 15,2-8 0-15,0-2 4 0,-7-2 13 0,2-3 7 16,-4-4 10-16,1-16 7 0,-7 14 17 0,2-11 11 16,-3 10 7-16,-2 2 18 0,0 3 11 0,-2 1 11 15,-1 4 12-15,-1 6 19 0,2 3 26 0,0 6 3 16,1 1-9-16,2 3-27 0,-2 2-9 0,2 0 1 16,1 5-26-16,0 0-2 0,-9 14-8 0,5-4-6 15,-2 5-6-15,1 6-7 0,1 7-5 0,0 1-4 16,0 3-5-16,4 3 0 0,-1 11-4 0,-3-13-7 0,12 13-16 15,-2-15-24-15,4 4-38 0,3-1-46 16,5-4-60-16,1 2-39 0,5-4-75 0,3-5-70 16,1-3-76-16,8-6-76 0,-1-4-1349 0,3-8 615 0,0-6 410 15</inkml:trace>
  <inkml:trace contextRef="#ctx0" brushRef="#br0" timeOffset="107391.03">17078 11507 345 0,'-12'-6'451'0,"-1"2"-44"0,3-2-58 16,4 2-29-16,3 2-31 0,3 2-27 0,9-6-36 16,10-1-59-16,12 0-83 0,6-2-90 0,15-4-111 15,0 0-810-15,4 1 309 0,-5 1 206 0</inkml:trace>
  <inkml:trace contextRef="#ctx0" brushRef="#br0" timeOffset="109424.92">18131 11569 336 0,'-7'0'325'0,"1"-1"-17"0,-2 1-17 0,-1-1-17 0,-2 3-8 15,0 1-25-15,0 1-21 0,-1 4-6 16,-1 0-19-16,2 1-19 0,0 4-23 0,-2-1-13 0,5 4-6 16,2 0-21-16,-3-1-8 0,5 2-9 0,4 3-13 15,0-3-2-15,6 3-12 0,1-2-7 16,3 0-8-16,8 1-6 0,-1-1-3 0,4-1-9 0,5-2-8 15,1-5-17-15,1 0-10 0,1-5-10 0,2-2-13 16,-2-6-3-16,2 2-2 0,-2-3-3 0,0-4 2 16,-4-4 0-16,1-2 3 0,-5-3 2 0,-4-2 7 15,-2-3-1-15,-3-1 3 0,-5-3 2 0,-3 8 15 16,-4-8 16-16,0 1 12 0,-4-1 26 0,-2 11 13 16,-2-3 26-16,-1 1 2 0,-2 3 3 0,-2 0 0 15,0 4-6-15,-3 1-13 0,4 6-2 0,-7 2-6 0,1 1-13 16,4 1-6-16,-1 6-5 0,3 0-4 15,1-2-6-15,-2 8-3 0,7-2-5 0,-1 3-6 16,2 0 6-16,5 0-14 0,0-2 1 0,4-2-5 0,1 2-4 16,4-3-6-16,6 2-5 0,-1-1-2 0,4-5-9 15,2 1-6-15,-1-6 7 0,2-3 2 16,-1-1-4-16,6-5 2 0,-3-4 11 0,2-3-17 0,-5 0 11 16,-2-8 0-16,-3-1 5 0,-1-1 6 0,-3-4-2 15,-3 1 4-15,-1 0 11 0,-6 0 26 0,0 4 14 16,-3 0 28-16,-2-1 19 0,0 9 31 0,-1 2 28 15,-1 3 8-15,2 1 12 0,1 3-21 0,1 2-17 16,-1 1-21-16,2 1-11 0,1 4-15 0,0 0-14 16,-5 9-4-16,4 1-8 0,2 6-13 0,-1 4-1 15,0 5-7-15,1 6-5 0,2 3-3 0,-2 11-2 16,0-7-5-16,4 9-6 0,-5 2 1 0,7-3-3 16,-3 3-4-16,4-3-2 0,-4-10-5 0,1 0-17 0,1-2-16 15,-1-3-18-15,6-1-13 0,-1-7-4 16,-2-5-4-16,4-4-4 0,-3-4 0 0,1-3 5 15,0 3 8-15,-5-9 5 0,5-4 0 0,2-5 4 0,-2-4 6 16,-1-5 6-16,4-9 2 0,-3-2 2 0,-2-2 1 16,-1-4 4-16,0-2-2 0,-2 6 6 0,1-2 8 15,-1 3-10-15,3 6 4 0,-2 2 0 0,1 3-3 16,-2 2 5-16,0 5 2 0,4 2-3 0,1 1-2 16,-1 1 2-16,5 4 1 0,-4 1-1 0,-1 2 0 15,4 5 3-15,-4-2-1 0,1 6 1 0,-1-1-2 16,-4 3 2-16,-2-1-3 0,-2 10-8 0,-2-4-21 15,-3-1-22-15,-5 4-10 0,0-5-23 0,0 2-18 16,-5 1-3-16,4-5 15 0,-6-1-2 0,5-4 11 16,0 1 19-16,-1-1-4 0,3 0 6 0,3-4 3 15,-1 0 18-15,1 1 2 0,1-1 6 0,1-2-1 16,2 2 4-16,2-3 16 0,0 0-13 0,0 0-4 0,0 0 9 16,0 0-2-16,21-13 1 0,-8 9 6 0,4-5-2 15,-1 0 8-15,3 2 3 0,0-2-6 0,-2 0 5 16,2-1-12-16,-2-5 18 0,5-4 0 0,-7 4-1 15,2-7 0-15,-3-6 5 0,-3 5 1 0,-4-3-1 16,-1 0 2-16,0-5 7 0,-4 2 4 0,-4-3 13 16,-3 3 29-16,1 0 3 0,-1 3 23 0,-1 2 27 15,-2-1 8-15,1 8 10 0,-1 5 15 0,1 1 11 16,1 2 7-16,1 4-17 0,0 0-15 0,1 1-24 16,4 4-2-16,0 0-9 0,-14 13-8 0,9-2-9 15,-1 8-15-15,-1 1 0 0,5 9 2 0,-1 1-11 16,4 4 1-16,2-1-11 0,2 0-2 0,2 2-10 15,3-3-16-15,0 3-20 0,2-2-23 0,0-2-23 0,5-2-23 16,-2-4-18-16,3-3-8 0,1-2-3 16,4-5-3-16,-4-6 4 0,-1-2-4 0,1-5 10 15,2-2 3-15,-3-8 13 0,-2 2 5 0,2-6 8 0,0-6 14 16,-1-2 5-16,-1-5 8 0,-7-3 7 0,1-1 12 16,-5 4 17-16,-1-4 39 0,-2 1 11 0,-4 3 10 15,1 6 22-15,0 3 26 0,-1 3 27 0,1 3-7 16,1 0-12-16,-2 3-11 0,0 2-19 0,2 0-9 15,0 5-7-15,0 0-6 0,0 0-4 0,0 0-5 16,0 24-4-16,0-7 0 0,0 5-10 0,0-3-9 16,4 5-16-16,-3 3-22 0,3-1-40 0,1-1-36 15,3-1-20-15,-3-7-23 0,4 3-18 0,0-5-14 16,0-2 6-16,4-5 8 0,-3-1 12 0,3-1 30 0,-3-4-3 16,2-2 14-16,0-2 7 0,0-1 10 15,3-7 7-15,-2 0 11 0,-1-4 10 0,0-1 5 16,-1-2 20-16,-1 1 24 0,-1 0 19 0,-2 0 22 0,-2 0 20 15,3 1 22-15,-3 4 16 0,0 2 6 16,-1 0 5-16,-3 4-12 0,2-1-14 0,-2 2-9 0,2 1-9 16,-3 3-4-16,0 0-7 0,6 7-4 0,-2-1-5 15,2 3-6-15,-2-2 1 0,0 6 0 0,1 1-9 16,-1 2-2-16,1 0 2 0,3 0-8 0,-3-1-10 16,4 0-13-16,0-2-23 0,0-3-16 0,0-2-6 15,1-1-2-15,1-2 2 0,1-3 2 0,2-1 10 16,-4-5 3-16,3 0 0 0,2-5 5 0,-2-2 5 15,1-1 4-15,-5-4 4 0,0-2-3 0,-5 0 4 16,1-9 5-16,-5 1 4 0,-4-2 5 0,-1 4 20 16,-3-2 22-16,-2 4 6 0,-4-1 16 0,-6 4 10 15,0 1-3-15,-1 3 2 0,-3-2-4 0,-1 7-7 0,0 1-2 16,3 4 1-16,0 5-14 0,0 3-6 16,3 1-3-16,0 5-5 0,-3 6-2 0,5-4-4 0,4 4-4 15,1 2-5-15,3-2-7 0,5 5-12 0,4-1-9 16,3-3-6-16,3 0-10 0,7-2-4 0,3-2-8 15,1-2-3-15,11-1 9 0,3-5-5 0,-2-2 11 16,5-2 2-16,-2-1 1 0,1-4 7 0,-2-1 2 16,3-2 2-16,-2-2 0 0,0 0 7 0,-4-1 3 15,2 4 9-15,-2-8 17 0,-2 5 2 0,-6 2 10 16,0 1 7-16,-1 1 2 0,-2 2 0 0,-3 0-2 16,-1 4-1-16,-3-1-6 0,0 1-2 0,2 1-1 15,-1 4-3-15,-2-2-1 0,0 4-3 0,-1-1-1 16,1 2-1-16,-3 1-1 0,-1 3-2 0,0-1-2 15,-2 0-3-15,0 2 3 0,0-2-4 0,-2 0-1 16,2 0-2-16,0-3-1 0,-2 1 0 0,0-4-1 16,0 0 2-16,2-1 1 0,-2-3 1 0,-1-1-3 0,0 0 1 15,9-5 0-15,-1-2-1 0,-2-3 1 0,3-2-6 16,2-5 4-16,1 0-3 0,6-9 0 0,1 2 1 16,-1-3 1-16,-1 4-2 0,-1 1 1 0,-2 7-2 15,0 0 6-15,1 2-4 0,-5 6 2 0,0 0-5 16,-2 0 4-16,-1 7 7 0,2-1-9 15,-2 5 4-15,-1-3 10 0,3 7 6 0,2 6 15 0,-3 2 3 16,-1 3 0-16,-4 6 4 0,1 0-3 0,-1 2 2 16,3 2-6-16,-5 0-8 0,2 0-4 0,1-4 1 15,5 2-2-15,1-4-5 0,4-2-4 0,5-4-25 16,8-6-31-16,7-5-73 0,18-3-108 0,5-8-107 16,6-4-140-16,26-11-1482 0,-29 3 649 0,-2-3 434 0</inkml:trace>
  <inkml:trace contextRef="#ctx0" brushRef="#br0" timeOffset="110874.22">4762 14042 274 0,'-4'-4'357'15,"3"1"-20"-15,1 3-32 0,-4-5-34 0,4 5-30 16,0-4-22-16,0 4-24 0,8-2-16 0,1-1-6 16,5-2-6-16,5 1-9 0,13-4 0 0,4-1-8 15,13-2-12-15,1-1-11 0,1 1-13 0,2 5-8 16,-1-5-15-16,-15 5-4 0,3-3-15 0,10 2-9 15,-17 3-11-15,-4 3-31 0,-7 1-47 0,-3 0-55 16,-5 2-52-16,-1 1-44 0,-4 4-40 0,-4 0-47 16,-5 3-789-16,-4 1 351 0,-6-2 234 0</inkml:trace>
  <inkml:trace contextRef="#ctx0" brushRef="#br0" timeOffset="111056.05">5095 14018 208 0,'-13'-2'264'0,"1"0"5"0,0 1 4 0,1-1-8 16,5 0-18-16,-2 1-16 0,8 1-15 15,-14 5-7-15,6 0-6 0,2 3 4 0,1 1-9 16,-3 6-7-16,6 1 6 0,-5 1-16 0,3 2-11 16,4 4-14-16,-1 3-12 0,1 3-17 0,-1-3-12 0,2 3-11 15,-1 1-12-15,4 0-8 0,-3 3-6 0,3-2-13 16,1 3-57-16,5-2-54 0,-2 0-48 16,1 2-57-16,5-3-65 0,1 2-72 0,3-5-949 15,-1-4 413-15,3-6 274 0</inkml:trace>
  <inkml:trace contextRef="#ctx0" brushRef="#br0" timeOffset="112222.21">5492 14318 290 0,'1'-6'313'0,"-1"2"-30"0,0 0-23 0,0 4-29 16,-4-2-21-16,4 2-19 0,0 0-11 0,-3 12-18 15,1-5-18-15,2 2-9 0,-1 2-11 0,1-1-13 16,-2 7-11-16,4-3-10 0,-1 2 0 0,3 1-15 15,2 0-7-15,2 0-6 0,2-4-8 0,-2 1-18 16,1-5-6-16,6 1-12 0,-3-5-2 0,0-1-8 16,7-3-3-16,-6-2 1 0,5-3-7 0,0-5 4 15,-4-2-7-15,4-1 3 0,-5-2-3 16,5-6 6-16,-7 4-1 0,-1-9-1 0,-3 8 2 0,-5 0 5 16,1 0 3-16,-4 0 12 0,-2 1 5 0,-1 4 12 15,0 1 15-15,-1 0 1 0,-1 3-1 0,-2-1-3 16,-2 4-6-16,1 2-10 0,0 1-2 0,-4 5-5 15,2 1-1-15,-1 2 2 0,1 3-6 0,2 1-4 16,1 0-1-16,3 7-4 0,-1-1-6 0,3-5 0 16,3 0-2-16,4 0 0 0,1 0-5 0,4-5-4 15,0 3-3-15,5-5 2 0,4 1-1 0,1-5 4 16,-1 0-4-16,4-2 7 0,-4-3-1 0,0-3 1 16,-2 0 1-16,-2-2 9 0,4-1-6 0,-8-3 6 15,3-1 5-15,-7 1 20 0,2-1 32 0,-4 1 20 16,0 4 15-16,-2-2 18 0,-2-2 1 0,3 1-4 15,-6 3 5-15,1-4 6 0,4 5-11 0,-4-1-5 16,-1 3-4-16,2-3-16 0,1 5-5 0,-1-2-10 16,-2 0 1-16,-1 2-11 0,4 0-3 0,0 2-7 15,-1-2-4-15,1 5-5 0,0-6-4 0,0 6-6 16,-3-4-4-16,3 4-2 0,3-6-5 0,-3 6 1 0,-3-5-7 16,6 2-1-16,-6-1 0 0,3 4-5 0,-2-11-1 15,2 6-4-15,-4-6 2 0,1 5 0 16,-2-5-2-16,3 4-4 0,-2-6 0 0,0 1 0 15,-1 1 1-15,-1 1 3 0,3 1 32 0,-1 1 21 16,-2 3 6-16,3 0 6 0,0 0-7 0,1 1-9 16,0 1-10-16,2 3-8 0,-6-3-5 0,6 3-3 15,0 0-3-15,2 21-2 0,-1-4-5 0,2 4 0 16,-1 5-8-16,5 1 3 0,0 4-3 0,2 4 0 16,0-4-1-16,-1 3-7 0,2 1-1 0,0-2 5 0,-2 1-3 15,5-1-1-15,-3-1 1 0,4-1-5 0,0-4 10 16,4 1-13-16,0-7 1 0,1-3-5 15,-2-6-13-15,2 0-8 0,8-4-3 0,-1-2-6 16,5-5 4-16,-3-4-5 0,1-4-1 0,1-3 6 0,-7-2-3 16,1-4 5-16,-2-1 1 0,-3-2 1 0,-2-1 3 15,-2-4 4-15,-6 2 0 0,-1 4 4 0,-2-5 1 16,-2 3-2-16,-4-1 6 0,0 4 1 0,-4 0 5 16,3 5-1-16,-7 4 0 0,2-3 1 0,-7 5-3 15,0-2 1-15,3 6 2 0,-12 2-1 0,1 3 0 16,-9 7-2-16,2 2 0 0,-1 2 1 15,3 2-4-15,-2 1-1 0,2 0-13 0,9-5-21 0,5 2-22 16,6-2-21-16,-2-3-6 0,4 0-3 0,4-1 1 16,1-1-6-16,2-4 7 0,3 1 4 0,2-3-4 15,1 1 16-15,1-4 11 0,3-3 2 0,1 3 2 16,4-6 14-16,-1 0 2 0,-1-2 5 0,-2 2 7 16,3-2 16-16,-3-1-6 0,-3 3-1 0,-2 3 14 15,-1-2 6-15,-3 5 12 0,0-3 6 0,-1 3-7 16,1-1 16-16,-5 3-18 0,3-2 0 0,-3 2 3 15,0 0 5-15,7 7-9 0,-4-1 1 0,1 0-2 16,2 3 3-16,-5 1-2 0,2 2 0 0,2-1 8 16,-4 1-11-16,3-1 3 0,5 1-1 0,-4-2-13 15,3-3-2-15,1 3-2 0,1-5 2 0,-1 0 1 16,0-3 9-16,4-2-7 0,-3-1-2 0,-1-5 3 16,4 2 3-16,-4-7 11 0,1 1-10 0,-1-5 3 15,-2-2 1-15,0-8-4 0,-2-2 8 0,-1 0-3 16,-3-5 3-16,-2 1 1 0,-3-2 0 0,-1-2 5 15,2-1 7-15,-2 2 15 0,0 3 22 0,-2 0 10 16,-1 6 33-16,3 5 30 0,-2 4 9 0,3 5 8 16,2 0-18-16,-2 5-1 0,-1 2-20 0,4 2-16 15,1 2-4-15,-9 14-9 0,1 1 0 0,2 9-15 16,-2 1-8-16,3 3-1 0,-3 4-3 0,7 1-8 16,-3-1-4-16,4 2-4 0,0 0-7 0,5 1-5 0,0-2-40 15,3-5-61-15,5 2-67 0,1-4-93 16,5 1-94-16,-2-2-109 0,3-7-1443 0,6-1 629 15,2-4 420-15</inkml:trace>
  <inkml:trace contextRef="#ctx0" brushRef="#br0" timeOffset="114256.41">7077 14144 223 0,'-3'-11'334'0,"-4"1"-8"15,2 0 9-15,-1 5-36 0,-1 2-33 0,1 0-21 16,-2 1-24-16,-3 5-20 0,1 2-18 16,-1 4-2-16,-3 2-21 0,1 5-10 0,0 6 5 0,1 0-38 15,-1 2-4-15,4 2-16 0,4-1-9 0,0 1-10 16,5 1-7-16,5-2-8 0,0-7-8 0,4-1-10 16,5-3-7-16,3 1-22 0,3 0-6 0,2-7-3 15,5-2-4-15,2-3-4 0,1-4 2 0,-4-3-1 16,-5 0 0-16,7-4-3 0,-1-5 6 0,-3-3 8 15,-8 4-10-15,3-9-1 0,-2 0 2 0,-5-3 1 16,0 0 5-16,-4-2 1 0,-4 2 8 0,0 1 22 16,-4-2 8-16,0 5 15 0,-3 3 23 0,0 3 8 15,-4-1 4-15,-2 1-2 0,2 8 1 0,-2-1-11 16,-4 2-5-16,1 3-9 0,-1 4-11 0,0 3 0 16,-2 2-14-16,-1 6-3 0,3-1 0 0,2 4-8 15,-1 4-1-15,1-2-5 0,6-1-8 0,1 3-16 16,4-2-12-16,1-2-25 0,4-4 6 0,5-4-21 15,6 3-2-15,-1-7-5 0,6 0-3 0,-1-2 2 16,3-3 5-16,4-4 3 0,-1-1 4 0,-1-5 10 16,-1-1 19-16,-6 2-23 0,0-5 11 0,1-3 0 15,-1 0 14-15,-5 1 25 0,2-3 1 0,-5 4 12 16,-1 3 24-16,-5 1 20 0,1 2 23 0,0 3 19 16,-2-2 10-16,-1 4 1 0,0 2-10 0,-1 0-14 15,-1-1-10-15,0 4-13 0,0 0-4 0,0 0-13 0,0 0-3 16,0 0-8-16,3 17-3 0,-5-7-3 15,1 2-8-15,-2 4-3 0,2-1-5 0,1 2-21 16,1-2-21-16,-1 2-35 0,3-5-22 0,2-1-6 16,-2 1-28-16,3-3 3 0,4-1 9 0,-1-5 9 0,2 0 5 15,1-3 8-15,-2-3 9 0,3 2 8 0,0-3 19 16,4-6-12-16,-2 3 8 0,-1-7 9 16,0 1 1-16,-1 2 2 0,-2-4 6 0,1 3 7 15,-6 5 19-15,2-3 14 0,-3 6 16 0,-1-2 7 0,-2 2 2 16,2 1-6-16,-2 1-7 0,0-1-6 0,-2 3-6 15,0 0 2-15,0 0 3 0,9 8-2 0,-5-1-7 16,-2 0 3-16,2 5-1 0,0-1-3 16,-1-1-9-16,0 1 6 0,1 0-1 0,1 0 1 0,3-2-5 15,-3 1-5-15,3-6-10 0,-2 3-4 0,7-3 6 16,-3-4-10-16,3 0 3 0,7-4-3 0,0-3 2 16,-2-2 4-16,1-4 0 0,1-5 4 0,-1-2-4 15,-1-2 0-15,-2-2 9 0,-5-5 0 0,2 1 7 16,-8-2 3-16,1-1 6 0,-3-1 21 0,-2 3 19 15,-1 0 13-15,0 3 21 0,-4 6 36 0,-1 11 20 16,1-4 13-16,3 2-4 0,-4 3-15 0,5 2-18 16,-4 2-16-16,2 4-6 0,2 0-12 0,-6 13-8 15,2-1-3-15,-2 5-11 0,5 4-7 0,-3 5-13 16,2 6 7-16,2 0-5 0,2 0-6 0,2 4-12 16,-1-2 2-16,1-1-1 0,4 0-5 0,1-5-5 15,0-4-7-15,5-8-6 0,-2 2-11 0,3-7-19 16,2-3-2-16,2-3-14 0,1-4-10 0,1-2 0 15,8-5 1-15,-2-7 1 0,1 1 7 0,-5-8 4 16,0 3 5-16,-5-5 4 0,0-2 4 0,-5-2 3 16,-3-3 2-16,-3 0 6 0,2-3-2 0,-6 3 2 15,0 5 4-15,-5-3-1 0,0 0 8 0,-1 8-1 16,2 2 12-16,-2 1 11 0,-1 6 11 0,2 0-3 16,-2 3-5-16,0 0-5 0,2 4-4 0,2 3-7 0,0 0 6 15,-8 11-2-15,3-1-1 0,2 8 2 0,-2 6-7 16,-1 5 3-16,3 3 0 0,1 1-2 0,2 4 0 15,0 12 0-15,2 1-4 0,1-3 4 16,3 1-4-16,1-2 3 0,0-12-3 0,7 14-6 0,-1-5 3 16,0 3 5-16,0-2-5 0,-3-11-3 0,1 2 4 15,-2-2-5-15,-1 2-4 0,-4-3-12 0,1-3-5 16,0-4-12-16,-9-5-11 0,3-3-1 16,-1-2 4-16,-1-4 5 0,-1-1 9 0,-2-5 2 0,-1-2 2 15,-3-3 0-15,-1-3 11 0,-1 0-3 0,-5-7-1 16,3-2 8-16,-1-4-2 0,2 1 2 0,3-4 5 15,1 2 1-15,0-7-1 0,4-1 3 0,5-1 3 16,0 2-6-16,1-3 0 0,6 0 3 0,-1 1 1 16,3-3 1-16,2 4 0 0,0-1-1 0,4-3 1 15,2-1 2-15,1 2 3 0,-3-4-5 0,4 1 2 16,5-11 4-16,-10 11-4 0,4 1-1 0,-2 0 1 16,-2-1 1-16,-4-1-1 0,2 5 2 0,-2 3 2 15,-4 0 0-15,-3 4 1 0,-1 2 1 0,1 3 19 16,-2 3 25-16,-1 5 10 0,0 1 0 0,0-1-5 15,0 2-6-15,-2 1-7 0,2 4-6 0,0 0-1 0,0 0-4 16,-6 21-2-16,4-4-1 0,0 3-2 16,1 5-5-16,1 3 2 0,0 3-3 0,1 0 5 15,2 2-9-15,1 0-4 0,2-2 1 0,3-1-4 16,1 0-1-16,-1-5-7 0,7-2-12 0,-3-6-20 0,2-3-11 16,2-2-7-16,4-3-7 0,-3-4-2 0,10-2 1 15,2-6 2-15,-4-4 2 0,1-1 9 16,0-4 4-16,-1-5 5 0,-3-2 6 0,-2-2 0 15,0-6 13-15,-5 3-2 0,4 0 5 0,-9-1 7 0,-2 8 11 16,0 0 14-16,-4 2 20 0,0 4 26 0,-1 3 16 16,-1-1-4-16,-1 4-12 0,-1 2-9 15,1-1-6-15,-2 4-6 0,0 0-4 0,0 0-7 16,2 15-2-16,0-4-3 0,-2 4-1 0,-2 4 0 0,4-1-3 16,-2 1-3-16,0 0 3 0,0 5-9 0,1-4-10 15,0-4-21-15,2 2-21 0,1-5-12 0,-1-3-6 16,5 1-2-16,0-5 1 0,-1-1 1 15,2-3 5-15,4-2 4 0,-3-4 6 0,2-1 10 0,-1-6 0 16,0-2 4-16,0-5 4 0,-5 0 8 0,2-9-3 16,0 3 9-16,-7-3 2 0,4 0 7 0,-5 1 11 15,0 2 4-15,-1 3 10 0,-4 3 11 0,-2 1 10 16,2 3 1-16,0 4 5 0,-4 1-4 0,0 3-6 16,0 2-1-16,-2 4-9 0,-2 3-2 0,-1 4-3 15,-1 2-1-15,-5 9-7 0,1 3-1 0,4 3-1 16,1-2-4-16,5 2-10 0,0 0-22 0,4 0-29 15,8-5-17-15,-1-2-15 0,8-2-14 0,2-3-4 16,4 0-5-16,2-5 12 0,1-2-6 0,2-4 0 16,1-1 16-16,-2-4 7 0,0 0 9 0,1-5 7 15,3-1 5-15,-7-5 14 0,-2 2 10 0,4-5 14 16,-7 3 21-16,6-7 19 0,-6 8 6 0,1-3 13 16,-4 2 21-16,1 0 12 0,-2 6 10 0,0-1 4 15,-2 3-4-15,-2 0-6 0,-1 2-12 0,0 0-9 16,0 3-11-16,3 0-2 0,-6 2-6 0,0 0-2 15,13 7-6-15,-8-2-3 0,-1 4-3 0,0 0 0 16,2 3-3-16,2 3-12 0,-3 0-20 0,0 0-24 16,5 1-32-16,-2-3-24 0,0-2-15 0,2 2-30 15,1-5 4-15,1-2 0 0,1-3 10 0,-1-2 22 0,-1 0 5 16,3-2 14-16,-5-3 13 0,1-2-7 0,0-2 28 16,2-4 4-16,-6 2 27 0,4-4 6 15,-2 0 17-15,-3 0 1 0,3-2 24 0,-2 4 9 16,-2 2 12-16,-3 0 19 0,3 5 9 0,-3-2-8 0,2 3-10 15,-2-1-14-15,2 5-4 0,-3 0-6 16,0 0-3-16,2 7 3 0,1 3-7 0,1 3-7 0,-3 3-2 16,8 0 2-16,-3 4-6 0,2 2-1 15,5 4 3-15,-2-2-7 0,2-3-3 0,-2-2-2 0,1-6 0 16,4-1-3-16,1-4 3 0,4-1 2 0,0-5-3 16,6-4 1-16,-5-3-4 0,6-2 3 0,-5-4-1 15,1-3 1-15,0-3-1 0,-5-4-3 0,0 0 1 16,-4-1 4-16,-1-4-5 0,-4-1 0 0,-1 0 0 15,-5 0-2-15,2 1-2 0,-3-1-9 0,-3 0-38 16,-3 3-70-16,-3-4-83 0,1 13-107 0,-3 0-156 16,-2-2-1152-16,-4 1 538 0,-5-6 360 0</inkml:trace>
  <inkml:trace contextRef="#ctx0" brushRef="#br0" timeOffset="115156.82">10916 14103 183 0,'2'-12'306'0,"0"4"-11"15,-2-4-24-15,1 0-12 0,-2 3-5 0,-1-4 15 16,0 2-1-16,-4 1-13 0,1 0-11 0,-1 0-7 16,-1 1-15-16,-1 1-17 0,-2 1-16 0,1 1-9 15,-5 2-15-15,1 2-8 0,-6 2-17 0,2 2-12 16,-2 4-13-16,2 1-9 0,0 2-10 0,0 3-12 16,-6 4-11-16,8-2 19 0,1 2-7 0,-4 4-8 15,4 2-12-15,4-5-6 0,3 0-16 0,2-6-27 16,5 2-18-16,0-1-22 0,5-2-22 0,3 0-8 0,3-4-8 15,1-2 2-15,2-3 7 0,5-1-6 16,3-5 15-16,4-1-4 0,3-5 2 0,-4-1 1 0,2-2 14 16,-1-3 3-16,0 2 0 0,-1-4 12 0,-1 5-4 15,-9 1 5-15,-1 4 9 0,-3 1 24 16,-1 0 27-16,-3 3 21 0,-1 0 6 0,-4-1 3 0,2 4-10 16,1-1 0-16,-4 1-12 0,2-1-8 0,-3 3-9 15,0 0-1-15,6-1-5 0,-6 1-3 0,0 0-3 16,0 0-4-16,1 11-10 0,2-11-8 0,-3 0-2 15,5 4-2-15,-1-4 4 0,-4 0 0 0,14-4 0 16,-5-1 0-16,3-4 5 0,-1-4-4 0,3-3 4 16,0-4 0-16,-1-6 13 0,-3-2 15 0,0 2 20 15,-3-4 11-15,-2 0 10 0,-5 1 16 0,-3-2 28 16,3 1 12-16,-2 5 6 0,-1 0 29 0,-1 5 16 16,2 4-5-16,-2 0 16 0,2 4 0 0,0 1-7 15,0 6-19-15,0-2-22 0,2 3-22 0,0 4-8 0,0 0-13 16,0 0-12-16,-2 22-8 0,3 3-8 15,2 4-7-15,1 6-4 0,-1 17-2 0,1 6-3 16,1 1-33-16,0 23-26 0,2-22 0 0,-1 1 0 0,7 22 0 16,-5-27 0-16,3 0 0 0,1 0 0 0,0 0 0 15,1-1 0-15,3-1 0 0,0-1 0 0,-2-7 0 16,-5-12 0-16,0-5 0 0,-4 0 0 16,2-3 0-16,-6-11 0 0,0-3 0 0,-1-2 0 0,0-2 0 15,-5-3 0-15,-5-1 0 0,-8-4 0 0,-4-5 0 16,-6-4 0-16,-4-4 0 0,0-3 0 0,0-4 0 15,-7-12 0-15,-1 1 0 0,13 7-3 0,4-2-23 16,0 3 6-16,5-2 7 0,3 4-16 0,7 3-14 16,7 1-36-16,7 0-44 0,5-10-54 0,8 2-65 15,10 2-95-15,8-9-98 0,12 0-124 0,-1 1-1476 16,2 2 677-16,-4-3 454 0</inkml:trace>
  <inkml:trace contextRef="#ctx0" brushRef="#br0" timeOffset="115739.52">12108 13764 16 0,'-4'-12'432'0,"3"7"-3"0,-2-4-16 0,2 4-31 0,-2 1-49 15,1-2-27-15,2 6-27 0,0 0-32 0,0 0-22 16,0 0-16-16,0 15 1 0,2-6-13 15,1 0-10-15,1 7-15 0,-3 3-17 0,3-3-13 0,0 9-11 16,1 1-13-16,-1-1-10 0,0-1-14 0,-3 4-7 16,4-3 13-16,-1-1-13 0,1-4-3 0,-1-2-11 15,0-1-10-15,-3-1-6 0,3-4-4 0,0-4-14 16,-2 1-3-16,2-4 4 0,-1-1-1 0,-1-4-9 16,-2 0-5-16,7-12 1 0,-2-2-3 0,0-3 0 15,1-12-1-15,-2 0-1 0,-1-5-2 0,-1-1 1 16,-1-12 11-16,-1 13 5 0,2 2 16 0,0-1 10 15,-2 6 24-15,4-2 3 0,0 9-5 0,2 2 0 16,1 1 0-16,0 4-15 0,4 1-6 0,3 2-7 16,1 2-4-16,2 4-8 0,3 2-4 0,-2 3-3 15,1 4-4-15,-1 1-5 0,3 1-1 0,-2 3-3 16,-3 2-1-16,0 2-3 0,-4 1 0 0,1 2-4 16,-4 8 2-16,-2 1-2 0,-6 3 1 0,-4 0-1 15,-5 3-3-15,-5 1 2 0,-4-2-3 0,-13 11-18 16,1-4-35-16,0-1-42 0,2-11-52 0,0 2-58 15,4-5-65-15,0-1-62 0,3 0-62 0,3-8-70 16,4-2-1265-16,5-5 573 0,6-3 380 0</inkml:trace>
  <inkml:trace contextRef="#ctx0" brushRef="#br0" timeOffset="116306.39">12667 13796 171 0,'8'-6'379'16,"3"0"-31"-16,-6 1-30 0,0 2-28 0,-2-1-22 15,-3 4-1-15,0 0 7 0,11 9 7 0,-10-4-8 16,-1 5-19-16,2 2-17 0,0 3-16 16,-2 3-20-16,1 2-16 0,-2 6-17 0,2-1-16 0,1-1-17 15,-2 1-13-15,0-4-4 0,-2-3-16 0,2 0-14 16,0-3-9-16,0-3-7 0,0-3-8 0,0-1-1 16,-1-3-2-16,2-1-4 0,-1-2 5 0,0-2-10 15,0 0-4-15,0 0-6 0,2-21-1 0,-1 4 1 16,4-9-2-16,-1-1 12 0,1-4 12 0,0-3 8 15,0 0 13-15,0-2 16 0,3 2 9 0,0 2-1 16,2 2 3-16,-4 8 4 0,5-3 6 0,-4 10-9 16,1 1-9-16,-3 4-9 0,4 3-13 0,-1 2-11 15,1 1-4-15,2 3-5 0,2 4-5 0,0 1-9 16,3 3-9-16,0 3 1 0,-1 2-11 0,-2 4 6 16,1 0-2-16,-1 3-10 0,-2 10 3 0,-7-2-12 15,2 3 8-15,-6-2-4 0,0-2-4 0,-4 0-13 16,2-8-23-16,-2-1-13 0,2-3-5 0,0-4 6 0,1-2 5 15,-2-1 4-15,3-2 13 0,-1-3-5 0,1-2 0 16,0 0 1-16,-8-10 2 0,7-2 0 0,1-4 15 16,0-2-1-16,-3-8 4 0,6-6 5 15,-2 1 2-15,3 4 12 0,0 2 11 0,1-1 6 0,3 6 20 16,-2 2 6-16,-1 1 12 0,3 3 2 0,-3 2-6 16,-1 4-7-16,2-1-7 0,-2 3-5 0,3 2-3 15,-1 2-30-15,2 1 15 0,2 2-1 0,0 3 14 16,-1 1-16-16,2 3-7 0,1 3-7 0,-2 2-5 15,2 1-15-15,-2 3 0 0,-2 1 0 0,-1 9 0 16,0-2 0-16,-3 1 0 0,-2 2 0 0,-1-1 0 16,2 2 0-16,-2-1 0 0,1-2 0 0,0-1 0 15,-2-5-46-15,5 5-128 0,-5-7-60 0,1 1-75 16,3-6-66-16,0 2-76 0,1-2-72 0,0-5-76 16,1-4-1229-16,2-1 610 0,1-6 406 0</inkml:trace>
  <inkml:trace contextRef="#ctx0" brushRef="#br0" timeOffset="116456.93">13487 13827 106 0,'5'-6'341'0,"1"1"-41"0,-3 0-25 16,6-1-26-16,0 4-25 0,4-2-24 0,-2 1-19 16,7 3-16-16,0-5-20 0,1 5-42 0,4 0-70 15,-5 0-85-15,5 2-104 0,-4-2-550 0,0 3 236 16,-6 0 156-16</inkml:trace>
  <inkml:trace contextRef="#ctx0" brushRef="#br0" timeOffset="116557.01">13635 13997 222 0,'-4'4'445'0,"2"-1"-42"0,-1-3-43 0,3 0-32 0,0 0-35 16,0 0-31-16,27-4-78 0,-9-4-108 16,11 0-128-16,1-6-169 0,4 1-547 0,-3-3 256 15,-2 1 172-15</inkml:trace>
  <inkml:trace contextRef="#ctx0" brushRef="#br0" timeOffset="117422.93">15359 13114 169 0,'1'-4'326'16,"2"-1"3"-16,-2 1-3 0,-1 0-2 0,0 4-20 16,0-5 1-16,0 2-4 0,0 3-18 0,0 0-19 15,-4-5-25-15,4 5-25 0,0 0-20 0,0 0-16 16,0 0-21-16,-9 9-14 0,-1 2-23 0,-4 1 4 16,1 2-12-16,-3 6-12 0,-5-1-12 0,3 3-3 15,0-3-6-15,8-2-19 0,-1-2 0 0,2 2-6 0,5-4-7 16,-1 3-4-16,-3-2-3 0,8-2-4 0,-2 2-1 15,4-3-5-15,3-1-1 0,2 1-2 0,-1-3 2 16,8 2-13-16,0-1 1 0,1-1 5 0,3-2-3 16,3 2-3-16,4-3-2 0,6-1 3 0,-3 3-6 15,-1-5 0-15,5 1 0 0,-5 0 1 0,1-1-2 16,-8 3 1-16,-1-3 7 0,-1 0 8 0,0 1-4 16,-5 0 1-16,1-1-2 0,-5 3-1 0,3-1-5 15,-5-1-1-15,2 2-1 0,-5-1 0 0,3-1-5 16,-5 2 9-16,3 0 11 0,-5 0-2 0,-5 2 4 15,1 2-3-15,-5 0 5 0,-5 0-9 0,0 5 3 16,-9 1-5-16,-2-3-3 0,0 2-3 0,0-2-3 16,-1 0-2-16,1 0-11 0,6-5-35 0,2-1-24 15,0-3-40-15,8-1-31 0,0-2-61 0,4-2-55 16,-1-1-65-16,2-2-64 0,4-2-1112 0,0-6 496 16,1-3 330-16</inkml:trace>
  <inkml:trace contextRef="#ctx0" brushRef="#br0" timeOffset="118162.29">15518 13118 122 0,'-10'-4'270'0,"1"1"-4"15,-1-2-1-15,1 0 0 0,3 4 10 0,0-2 2 0,-1 0 1 16,1 1 10-16,2 2 14 0,-1-3-10 0,1 1-15 15,4 2-18-15,-4-3-25 0,4 3-22 0,0 0-22 16,-6-1-19-16,6 1-17 0,0 0-9 0,0 0-8 16,0 0-2-16,22 1-8 0,-8 2-8 0,4-3-4 15,2-3-7-15,2 3-11 0,8-1-9 0,1 0-5 16,1-1-8-16,-4-2-8 0,0 3-7 0,2-2-3 16,-2 6-7-16,-7-6-5 0,1 3-4 0,1-1-5 15,-10 2-4-15,0-1-4 0,-2 0-5 0,-2 3-1 16,0-3-5-16,-5 0 0 0,5 1-2 0,-5 1-2 15,1 2 3-15,-1-2 1 0,0 3-5 0,-2 0 13 16,-1 2-5-16,-1 1-5 0,0 1 0 0,-1 3-2 16,-1 0 1-16,-4 3 0 0,1 2-3 0,0 2 2 15,3-2-2-15,-6 7 4 0,4-4-7 0,-1 4-2 0,1 0-1 16,3 2 2-16,0-8-5 0,1 2-1 0,0-2-16 16,1 2-23-16,0-3-14 0,3-4-18 15,1 0-16-15,-1-3 2 0,4-2 6 0,-1 0 2 16,1-4 5-16,2-2 7 0,-2 0 7 0,0-4 3 0,1 0 19 15,2-2-8-15,-3-7 5 0,1 1 3 0,1-3 10 16,-3-5 3-16,-1 1 10 0,1-8 15 0,-3 0 4 16,2-1 9-16,-2 0 9 0,-3 4 9 0,5-3 9 15,-4 7 13-15,2 2-1 0,1 0-1 0,-1 2-5 16,1 2-5-16,0 4-5 0,3-1-7 0,2 4 0 16,4 0-5-16,-1 3 0 0,6 0-5 0,0 8-2 15,-1-3 2-15,0 6-6 0,7 4-3 0,-8-1 1 16,6 2-2-16,-2 6-1 0,-5 0 1 0,2 1-1 15,-4 1-2-15,0 1-1 0,-1-1 3 0,-1 2-4 16,-1-3-4-16,-3-3 1 0,1-2 0 0,0-7-3 16,-3 0 0-16,0 3 0 0,0-7 2 0,0-2 3 15,0-1 0-15,3 1 3 0,-2-7-4 0,5 0 3 16,-3-3-1-16,4-5 1 0,-3-3-3 0,-1-2 3 16,4-7-1-16,0 1 1 0,-7-3-1 0,2 0 4 15,-4-5 3-15,-3-1-1 0,-1 2 0 0,-1-1-1 16,-4-4 2-16,-2 5 1 0,-3 5-1 0,0 0 4 0,-7 3-3 15,3 6 0-15,0 3 0 0,-4 0-4 0,3 7-1 16,-3-2-2-16,0 8-4 0,-1 4-2 0,5 0-1 16,1 2-15-16,0 4-32 0,3 2-25 15,4 3-50-15,3 0-52 0,3 5-61 0,4-2-60 0,4 8-67 16,6-3-74-16,1 0-1139 0,5-1 524 0,2-4 350 16</inkml:trace>
  <inkml:trace contextRef="#ctx0" brushRef="#br0" timeOffset="118374.06">16747 13193 2825 0,'9'-15'145'16,"0"1"16"-16,-3 4 30 0,-1 1 41 0,-1 1 27 15,-2 1-17-15,0 3-36 0,0-1-49 0,1 2-28 16,-2 1-19-16,-1 2-9 0,8-3-3 0,-8 3-11 16,13 3-2-16,-4 2-4 0,0-1-9 0,3 1-5 15,1 4-8-15,6 0-5 0,-2 2-4 0,1 2-3 16,2 2-6-16,2 2-10 0,-2 1 2 0,-1-1-5 15,-6-2-21-15,3 7-72 0,-1-1-76 0,-5-4-65 16,4 5-55-16,-9-5-80 0,3 0-71 0,-4-5-980 16,2-2 464-16,-2-3 310 0</inkml:trace>
  <inkml:trace contextRef="#ctx0" brushRef="#br0" timeOffset="118567.11">17296 13070 144 0,'-4'-10'382'0,"-1"1"2"15,2 4-9-15,-4 2-10 0,-3-1-19 16,-4 6-4-16,1 3-8 0,-6 3-6 0,-7 8-15 0,2 1-11 16,-3 5-15-16,-1-4-18 0,1 7-19 0,-1 2-28 15,-5 7-22-15,6-5-20 0,-5 6-15 16,9-6-16-16,5-2-18 0,-1 0-22 0,1 0-47 0,4 0-66 16,2-1-76-16,6-7-96 0,1-1-79 0,3 1-87 15,4-4-101-15,2-6-1004 0,6-1 483 0,3-4 320 16</inkml:trace>
  <inkml:trace contextRef="#ctx0" brushRef="#br0" timeOffset="119041.06">17625 13055 162 0,'-5'-4'314'0,"2"-1"-11"0,2-2-14 0,-1-1-20 0,0-1 4 15,2-2 9-15,-1 0 2 0,1 4-5 0,0-2 12 16,1 1-4-16,0-3-27 0,3 4-23 0,0 0-26 16,6-2-16-16,-1 1-13 0,4 0-12 0,-1 4-9 15,6-1-10-15,-1 3-13 0,11 0-13 0,-8 4-6 16,1 0-12-16,1 3-11 0,-2 0-7 15,-2 5-6-15,0-1-11 0,0 3-5 0,-5-2-4 0,0 2-7 16,-3 3 0-16,-3 1-3 0,-4 2-1 0,-2 1-2 16,-5 5 0-16,-3 0-13 0,-6 1 2 0,-3 1-2 15,-3 0-5-15,-4-3-7 0,-6 3 5 0,7-5-2 16,-6-1-5-16,5-3-3 0,0 1 0 0,8-7-2 16,3-4 5-16,5-1 11 0,0-2 7 0,1-1 9 0,2 1 0 15,-2 2 0-15,2-4 1 0,1 0-1 0,3-2-4 16,-4 3-1-16,4-3 0 0,0 0-17 15,0 0-2-15,23-8-4 0,-6 2 0 0,5 2-7 16,7-3 1-16,-1 1 1 0,4 2 1 0,-2-2-6 0,2-2-2 16,2 3-17-16,1-4-48 0,0 3-69 0,5 0-84 15,0-2-97-15,-3 4-100 0,12-6-130 0,-9 0-1204 16,-4 5 579-16,-4-1 386 0</inkml:trace>
  <inkml:trace contextRef="#ctx0" brushRef="#br0" timeOffset="119199.18">18387 13161 22 0,'0'-7'364'0,"3"0"-4"0,-6 3 14 16,3-2 20-16,0-1-4 0,0 4-25 0,-1-2-27 15,1 1-40-15,0 4-24 0,0-7-32 0,0 7-26 16,1-5-27-16,-1 5-23 0,6-1-22 0,-6 1-39 16,10 1-55-16,-10-1-70 0,16 0-66 0,-7 2-57 15,2 1-57-15,0-1-58 0,-2 1-96 0,-1-1-724 16,-1 3 360-16,0-2 240 0</inkml:trace>
  <inkml:trace contextRef="#ctx0" brushRef="#br0" timeOffset="119605.91">18625 12980 305 0,'4'-14'348'0,"-2"3"-4"0,1-2-1 16,2 3-11-16,-1-1-10 0,1 2 1 0,-5 2-5 0,3 2-19 15,-3-1-23-15,1 1-34 0,-1 3-18 0,0 2-29 16,5-4-7-16,-5 4 5 0,0 0-12 0,9 10-16 15,-6-5-18-15,-2 1-11 0,3 3-14 0,0 3-9 16,-3 2-12-16,2 1-9 0,3 2-9 0,-4 2-10 16,1 0-3-16,-1 1-10 0,1-3-3 0,0 3-8 15,-2-3-6-15,4-1-7 0,-1-1-13 0,2-3-5 16,2-3-12-16,0-1-2 0,2-3-7 0,2 1 9 16,0-5-3-16,6-1 3 0,-4-3-1 0,5-2-8 15,-5-3 8-15,4-3 2 0,-4-4 3 0,4 2-1 0,-2-12 0 16,0 3 7-16,-1-2 10 0,-3 0 10 15,-2-1 25-15,-1 8 20 0,-4-2 28 0,1 5 32 16,-3 4 5-16,0-2 15 0,-1 4 7 0,-1 1-15 0,1 2-16 16,-1 0-20-16,-1 1-14 0,0 4-9 0,0 0-16 15,0 0-3-15,0 0-5 0,0 15-10 0,-1-5-4 16,-1 1-7-16,2 6-5 0,-1-2-7 16,1 10-1-16,-1 3-8 0,1 0 2 0,0-1 4 0,-1 1-10 15,1 0-3-15,0 0-2 0,1-1-53 0,-1 1-45 16,2-1-52-16,0-2-55 0,0 1-68 0,5-6-79 15,0 4-78-15,2 0-70 0,-2-9-119 0,4-2-1262 16,3-2 620-16,1-6 414 0</inkml:trace>
  <inkml:trace contextRef="#ctx0" brushRef="#br0" timeOffset="119807.27">19439 13060 109 0,'2'-2'325'0,"-1"-2"-27"0,4 1-29 0,-1 0-24 15,7 1-26-15,-1 0-24 0,12-1-20 0,-3 0-17 16,4 3-15-16,-1-1-46 0,7 2-58 16,0-1-72-16,-9 3-69 0,0 0-611 0,-2 1 237 0,1-2 160 15</inkml:trace>
  <inkml:trace contextRef="#ctx0" brushRef="#br0" timeOffset="119937.07">19569 13229 224 0,'-6'5'556'0,"1"-2"-53"0,4 2-51 15,-1-1-43-15,2-4-39 0,8 5-32 0,5-1-37 16,7 1-28-16,10-2-50 0,4 0-114 0,16-3-111 16,-8-2-125-16,12 1-166 0,-2-3-819 0,-11-4 370 15,-5-1 248-15</inkml:trace>
  <inkml:trace contextRef="#ctx0" brushRef="#br0" timeOffset="120522.04">22093 12432 49 0,'0'-2'366'0,"0"2"-27"16,0 0-28-16,0-5-31 0,0 5-2 15,0 0 10-15,0 0-1 0,5 13-2 0,-2-5-10 16,-2 1-1-16,3 6-15 0,-4 0-19 0,1 1-18 0,2 1-15 16,2-2-18-16,-3 4-17 0,2-1-16 0,0-1-16 15,0 4-13-15,0 2-11 0,-3-3-10 0,2 1-10 16,-1 4-14-16,1-1-4 0,-3-4-13 0,1 6-23 15,-1-6-63-15,0-1-65 0,0 7-69 0,5-8-60 16,-2 2-68-16,3-2-66 0,-3-2-1059 0,6-2 470 16,-1 0 312-16</inkml:trace>
  <inkml:trace contextRef="#ctx0" brushRef="#br0" timeOffset="120870.95">22557 12582 170 0,'4'-17'367'0,"-3"2"5"15,3 2 2-15,-1 4-9 0,0-3-14 0,0 4-30 16,-2 1-23-16,2 4-28 0,-2-3-16 0,2 3-40 0,2 1-14 16,1-1-22-16,6 6-12 0,0-3-14 0,2 4-15 15,3-2-12-15,1 9-23 0,-3 0 0 16,2 1-14-16,-4 3-7 0,-1 3-4 0,-4 0-5 0,-3 5-9 15,-1 2-7-15,-4 0-3 0,-5 0-10 0,-3 2-4 16,-6-2-2-16,0-3-2 0,-4 0 0 0,-5 2-11 16,3-2 0-16,-3-3-7 0,0-1 10 0,6-6-12 15,-2 0 2-15,10-5 0 0,-1 0-3 0,5-4 0 16,-2 1 0-16,2 0 0 0,1-3-4 0,3 2-2 16,1-3 2-16,0 0-4 0,0 0 1 0,18 0-1 15,-4-4-4-15,4 0 3 0,10-3-9 0,0 0-17 16,3 0-33-16,1-2-39 0,2 1-45 0,3 1-42 15,-2 0-31-15,-5-1-43 0,6 2-41 0,-2-2-46 16,-6 0-946-16,1 1 429 0,-9 1 286 0</inkml:trace>
  <inkml:trace contextRef="#ctx0" brushRef="#br0" timeOffset="121370.85">23133 12613 236 0,'-1'-5'349'0,"-2"-3"4"16,2 4 3-16,-3-1-7 0,2 1-24 0,-1 0-27 15,3 4-29-15,-7 0-19 0,7 0-2 0,-11 5-14 16,5 0-12-16,-2 2-11 0,1 1-12 0,0 5-20 16,1-5-18-16,-1 6-14 0,-1 3-14 0,1 1-13 15,1-1-9-15,1 2-14 0,-2-3-9 0,2 3-12 16,0 0-7-16,3 2-5 0,-5-4-28 0,3 0-45 16,3-1-29-16,0-3-29 0,2-1-22 0,0-4-3 15,2-1 1-15,1-2 12 0,2-1 5 0,3-3 9 16,4-1 6-16,0-3 6 0,2-5 10 0,-1-3 2 15,0 0 8-15,-1-3 15 0,1-2 23 0,1-6 27 0,-1-5 19 16,-5 3 14-16,1 0 19 0,3-1 15 0,0 3 23 16,-4 6 4-16,1-1 13 0,-1 1 0 15,-1 4-1-15,3-4-12 0,-2 10-11 0,0 0-12 0,4 0-8 16,-3 5-8-16,0-1-8 0,3 5-6 0,-3 1-9 16,4 4-2-16,-1 2-7 0,0 3-3 0,2 2-3 15,-6-1-5-15,5 8-1 0,-5-3-8 0,3 3-5 16,2 0-2-16,-5-4-2 0,1 4-5 15,0-5-2-15,-1 0 4 0,-1-2-4 0,3-2 1 0,-3-4-4 16,2-1-1-16,2-4-1 0,-1 1 0 0,3-3 3 16,-2-1-1-16,3-2-1 0,0-1 1 0,-2-3-4 15,1-4 2-15,-1-2-4 0,2-2 5 0,-6-4-5 16,4-5 1-16,-3-2 4 0,-6 0 3 0,-4-1 7 0,-2 0-1 16,-5-1-7-16,-7 2 10 0,-4 2-5 15,-4 1-5-15,-2 4 3 0,-4 3-9 0,-2 8 0 16,-2-3 1-16,1 3-9 0,0 4-34 0,-1 2-67 15,2 1-78-15,9 3-90 0,-1-1-87 0,3 6-97 16,-2-4-1430-16,4 2 626 0,-2 2 418 0</inkml:trace>
  <inkml:trace contextRef="#ctx0" brushRef="#br0" timeOffset="123455.84">15270 14490 352 0,'0'0'349'0,"-2"-5"-28"15,2 5-29-15,0 0-35 0,0 0-26 0,0 0-8 16,0 0-15-16,0 0-16 0,-2 17-10 0,0-7-19 16,1 0-5-16,0 2-18 0,-2 5-6 0,2-1-12 15,0-1-24-15,1 2-4 0,0 0-2 0,-2 0-16 16,4 0-2-16,-1-1-12 0,0 1-2 0,-1 0-4 15,2-5-7-15,-1-1 13 0,-1 0 9 0,1-3-27 16,0 0 6-16,1-4-5 0,-2 1-1 0,0-2-3 16,0-3 1-16,0 0-10 0,0 0 1 0,1-20 4 15,0 10 7-15,-2-10 13 0,1-6 0 0,-1-6 3 0,-1 2 5 16,1-5 9-16,0 1 2 0,-3 0 8 16,-1-3 0-16,1 3 8 0,2-1-3 0,-2-1-6 15,4 2-6-15,2 5-1 0,1 3 3 0,2 6-6 0,3 4-1 16,-2 0-9-16,0 4-10 0,7 0-5 0,-3 4-5 15,1 2-6-15,1 1-4 0,1 5-4 0,1-2-1 16,0 4 0-16,-1 3-5 0,2 4-4 0,1 1-3 16,-5 5-1-16,2 2 1 0,0 5-2 0,-9-3-4 15,-1 7 1-15,-1 1-1 0,-5 4-5 0,-2-2-6 16,1 0-27-16,-6 0-41 0,4 3-48 0,-1-2-49 16,2 0-48-16,0-1-35 0,0-1-33 0,1-3-26 15,4-5-20-15,0-2-15 0,4-2-10 0,0-3 1 16,2-2-789-16,-1-3 381 0,2 0 254 0</inkml:trace>
  <inkml:trace contextRef="#ctx0" brushRef="#br0" timeOffset="124488.33">15452 14737 1706 0,'12'0'-78'0,"-2"-3"28"16,-1 0 31-16,1-3 16 0,0 0 15 0,-1-1 47 16,-1-2 11-16,0-1 3 0,1-4 1 0,-3-1 14 15,-1 3 10-15,5-2 9 0,-5 0 11 0,3-1 3 16,-3 0 7-16,3-1 14 0,-2 2-6 0,-1-2-4 16,3 4 5-16,-3 2 5 0,3 0 8 0,-2-2 0 0,1 3-11 15,-2-2-8-15,1 2-16 0,1 0-16 16,1 4 0-16,0-2-12 0,0 3-2 0,4 0-9 15,-1 2-8-15,-1 0-4 0,4 5-3 0,-4-1-7 16,4 3-2-16,-3 0-4 0,1 6 0 0,1 1-5 16,1 0-2-16,-1 4-4 0,-3-1-2 0,-1 2 0 15,1 0-6-15,2 8-4 0,-7-7 2 0,4 0-5 16,-4 0-4-16,-1 0 2 0,1-3-6 0,-2-1 0 16,-1-4-4-16,2 0 3 0,1-1-2 0,0-1-1 15,0-3 0-15,2 0 1 0,0-4-3 0,1-1 6 0,3-4-2 16,1-3-4-16,-2 0-3 0,4-6 2 0,0-2 1 15,-4-3-5-15,7-6 3 0,-2-3 4 16,1 2 1-16,-2 1 1 0,-4-3-6 0,4 1 2 16,-1 2-3-16,-5 5 11 0,-1 2 9 0,0 3 21 15,-5 3 30-15,2 2 17 0,-3 2 16 0,2-1 0 0,-2 4-8 16,-1 0-11-16,0 0-11 0,0 4-7 16,0 0-9-16,0 0-6 0,-25 12-7 0,12 0-4 15,-9 3-7-15,4 4-6 0,0 0-7 0,8-2-2 0,0 1-10 16,2-2-32-16,4 1-19 0,3 0-27 0,1 0-16 15,1-3-7-15,5-6-9 0,1 2 6 0,3-3 3 16,3-2 11-16,5-5 11 0,0-2-2 16,1 0 15-16,1-3 0 0,-2-3 7 0,8-5 9 0,-2-1 3 15,-1-3 6-15,-1 1 7 0,-7 3 12 0,8-4 16 16,-10 5 26-16,0 2 28 0,-3 3 5 16,-1-3 0-16,-1 3-5 0,2 2 4 0,-6 1-13 0,1 1-6 15,0 1-4-15,1 2-6 0,-6 0-2 0,12 2-2 16,-7 4-4-16,0-1-2 0,0 2-1 0,-1 3-5 15,-1-1-1-15,-1 3 0 0,-2 0 3 0,3 5-9 16,-3 2 2-16,-3-6-4 0,3-1-1 0,0 1-3 16,0-3 0-16,0-2-2 0,3 1-6 0,-3-3 1 15,1-1 1-15,0 0 1 0,-1-4 4 0,0-1 0 16,0 0-4-16,12-11 0 0,-4 4 1 0,4-5 0 16,-2-2-1-16,3-2 2 0,1 0-4 0,-1 1 6 15,0 1 9-15,0-2-2 0,1 4 1 0,-3-2 0 16,0 6 9-16,2-1 0 0,-1 4-5 0,-1 1-3 15,0-1 0-15,-1 4-1 0,3 0 0 0,-3 3-1 16,0 0-2-16,0 3-1 0,-2 2-3 0,1 1 1 16,-4 1 0-16,0 0 0 0,-1 1-1 0,-3 2-3 15,3 0 1-15,-4 1-3 0,0 0 3 0,0-4-4 16,1 0 1-16,-1-1 0 0,4-3 3 0,-4-1 1 16,0 0 2-16,0 0 2 0,0-4-5 0,0 0 0 15,0 0-2-15,0 0 3 0,8-17-2 0,-7 7 1 16,3-3-3-16,2-3 3 0,1 0-1 0,-1 0-1 15,-2-3 1-15,4 1 2 0,-1 2-3 0,0-1 2 16,0 3 1-16,1-1-1 0,1 8 0 0,-3-3-7 16,1 4 1-16,-1 0-2 0,0 3 3 0,1 0-4 0,1 4 2 15,-2 1 0-15,3 5 0 0,-1-1 2 0,-2 5-1 16,-1 0-1-16,0 3 1 0,2 3-2 16,-4 0-1-16,1 0-12 0,0 0-20 0,1 2-20 15,-1 2-20-15,0-3-13 0,2-4-8 0,-1 4-6 0,0-7 7 16,3-3 7-16,0-2 10 0,2-1 10 0,-1-2 6 15,0-5 6-15,6 0 8 0,-4-3 6 0,1-2 8 16,-1-2 15-16,1-4 11 0,4-1 15 0,-5-4 13 16,3-3 3-16,-5 3 2 0,1-6 12 15,0 7 14-15,-2 0 8 0,-1-2 5 0,-1 6 7 0,-2 0 10 16,2 2 5-16,-2 4-3 0,-1-3-9 0,-1 6-11 16,-1 0-4-16,3 2-13 0,0 0-6 0,-4 2-2 15,0 0-5-15,13 8 0 0,-8-1-3 16,0 0-4-16,4-2-36 0,-1 5-56 0,1-3-66 0,0 4-71 15,2-2-121-15,1 2-104 0,-2-4-1416 0,3-1 614 16,-3-1 410-16</inkml:trace>
  <inkml:trace contextRef="#ctx0" brushRef="#br0" timeOffset="124585.07">17195 14286 119 0,'-11'-16'317'15,"0"3"-27"-15,0 4-37 0,6 0-17 0,0 3-61 16,0-2-127-16,2 1-169 0,3 1-318 0,0-1 145 15,0 2 98-15</inkml:trace>
  <inkml:trace contextRef="#ctx0" brushRef="#br0" timeOffset="125656.58">17303 14512 109 0,'2'-3'318'0,"-2"3"-32"16,0-4-31-16,0 4-27 0,0 0-17 0,0 0-22 15,0 0-19-15,14 7-15 0,-9-3-15 0,3 2-16 16,1 1-12-16,0 0-13 0,1 0-7 0,4 4-10 15,-2-4-6-15,0 4-11 0,5-3-6 0,-4-2-7 16,3-3-8-16,1 0-8 0,2 0-2 0,-1-3-14 16,0-3-3-16,1-3 1 0,-1-2 1 0,1 0-2 15,-2-5-1-15,-2-1 2 0,2-6 10 0,-4 4 11 16,2-7 20-16,-1 2 13 0,-5 4 26 0,-3 0 37 16,3-4 19-16,-4 4 23 0,-3 8 34 0,0-5 26 15,-1 5 33-15,1 0 3 0,-2 4-1 0,0-2-20 16,0 2-26-16,0 2-28 0,0 3-28 0,0 0-14 15,0 0-15-15,0 0-15 0,-9 17-12 0,5-2-10 16,1-3-9-16,-2 4-13 0,2 2-12 0,1 2-4 16,4 6-12-16,-4-6-29 0,2-1-32 0,3 0-31 15,1-2-29-15,3-1-14 0,1-3-2 0,0-1-6 0,8-4 1 16,2 0 14-16,1-7-4 0,4-1 2 0,5-5 9 16,-2-4 8-16,-6 4 5 0,5-9 8 0,-2-1 4 15,-9 2 8-15,2-1 4 0,-7-3 2 16,4-4 13-16,-3 5 13 0,-2-1 31 0,-3 1 15 0,-5 5 5 15,1-1 14-15,-1-1 16 0,0 3 17 0,-1 3 14 16,1 2-3-16,0-3-4 0,-3 4-18 0,2 0-13 16,0 3-11-16,1 1-2 0,0 0-8 0,-13 9 0 15,4 0-9-15,4-1-4 0,1 4-14 0,-1 1-17 16,-1-3-31-16,-1 6-32 0,6-4-28 0,1 1-22 16,0-2-13-16,1-3-9 0,3 1-8 0,1-1 16 15,-4-3 4-15,7-1 12 0,0-1 10 0,3-6 13 16,1 1 5-16,-2 0 14 0,7-7 6 0,-3 0 3 15,1-2 11-15,-1 1 12 0,-1-3 27 0,-1 1 10 16,0 2 23-16,-4-1 28 0,-2 5 13 0,2-3 7 16,-2 2-2-16,1 3-6 0,-3-2-8 0,1 3-11 15,1-1-6-15,1 3-4 0,1 0-5 0,3 2-2 16,-2 2-4-16,3 2 0 0,0 3-7 0,-2-2-1 16,4 6 1-16,-1-1-7 0,1-1 2 0,-4 4-3 15,3 0 0-15,-4 1-2 0,1-3 0 0,-2 1-8 16,-1-4-4-16,-1 3-17 0,0-3-4 0,-1-4-10 0,-1 2 2 15,1-4 4-15,-1 1 4 0,-2-1 3 0,-2-3 1 16,9-3 3-16,-2 1 2 0,-1-2 3 16,4-4-3-16,-2 0 5 0,4-3 1 0,4-3-1 0,-3 1 1 15,2-1-1-15,8-1 3 0,-7 1-1 0,1 4 0 16,0-2 2-16,1 2 4 0,-4 2 0 0,3 0 2 16,-6 4 1-16,2 1-4 0,-2 0-1 0,-3 0 2 15,0 3-1-15,-1 3 1 0,-1 1 0 0,1-1 2 16,-3 1-3-16,2-1 3 0,-2 4-1 0,-3-3-1 15,2 0 0-15,-3 5 1 0,0-4-1 0,0 0 1 16,0 0 5-16,-3-1-2 0,3-1 1 0,0-3 7 16,3 6 21-16,-6-2 23 0,3-4 22 0,0 0-14 15,0 0-7-15,0 0-5 0,0 0-9 0,7-15-5 16,-2 4-3-16,4 2-4 0,1-5-4 0,3 0-3 0,2 1-1 16,5-5 0-16,-5 6 0 0,0 2 1 15,2 0 8-15,-2 1 5 0,2 3 0 0,-10 2 3 16,6 2-5-16,-3 2-1 0,3 2 7 0,0 1 13 15,-3 2-1-15,-1 1-1 0,1 2-3 0,3 3-11 0,-5-1 8 16,1 1 9-16,-3-1-18 0,2 5 1 0,-2 2-7 16,3-3-30-16,-3-5-110 0,0 7-136 0,0-5-179 15,2-3-234-15,6 2-1436 0,-3-8 696 0,7-2 466 16</inkml:trace>
  <inkml:trace contextRef="#ctx0" brushRef="#br0" timeOffset="126472.86">23167 13888 16 0,'0'0'257'16,"3"2"-3"-16,-3-2 1 0,0 0 4 0,0 0 8 15,0 0-4-15,0 0 9 0,0 0-27 0,3-7-22 16,-3 7-25-16,-3-7 5 0,3 7 5 0,0-8-12 0,-1 3-11 16,1-1-16-16,-2-2-10 0,0-2-12 15,1-1-13-15,-3 3 15 0,-2-2-8 0,3 1-14 16,-6-1-6-16,0 3-6 0,0-1-7 0,-6-4-7 0,0 4-11 16,-3 2-2-16,0 2-5 0,-1-3-9 0,-3 5-8 15,3 3-5-15,-4 4-8 0,-3 2-6 0,5-2-2 16,-3 8-7-16,0 4-1 0,8-4-4 0,0 0-4 15,-3 6-4-15,5 2-3 0,3 1-4 0,4-3 2 16,2 3-7-16,1-5 4 0,4 3-14 0,4-3-4 16,3-1-8-16,2-1-2 0,2-2-4 15,3-3-2-15,4 1 2 0,7-5 7 0,5 2 2 0,3-5-1 16,-4-6-2-16,6-1 8 0,-3-1-7 0,-3-3 5 16,1-1-1-16,-2-4-1 0,-1 1 0 0,-3 0 8 15,3-2 4-15,-12 2 8 0,3 0 17 0,-1-1 15 16,-5-1 22-16,0 7 18 0,-4-3 13 0,-1 5 19 15,-2-3 10-15,0 4 0 0,-1-1-10 0,-1 3-14 16,2 0-17-16,-5 2-9 0,0 0-10 0,0 0-3 16,1 12-8-16,-1-3-5 0,-2 3-6 0,-4 5-8 15,1 1 2-15,-1 0-5 0,0 9-4 0,-1 0-5 16,0 4-1-16,-2 1-4 0,0-1 30 0,2 0-2 0,0-1-5 16,-2 0-21-16,1 2-37 0,4-7-56 0,-1 3-54 15,0-5-55-15,1-6-74 0,3-1-49 16,1-3-30-16,1-1-23 0,4-6-34 0,2 3-44 15,2-6-1196-15,2-2 542 0,3-1 362 0</inkml:trace>
  <inkml:trace contextRef="#ctx0" brushRef="#br0" timeOffset="126805.67">23776 13892 2210 0,'11'-16'234'0,"-1"1"-20"16,-7 4-36-16,1 1 5 0,-4 3 40 0,2 1-5 15,0 0-5-15,-2 1-47 0,0 5-28 0,0 0-2 16,0 0 21-16,-11 11 22 0,4-1-5 0,-6 14 2 16,2-2 1-16,-3 1 2 0,4 6-4 0,-3-2-18 15,0 5-7-15,1 3-11 0,-1 9-10 0,2-12-10 16,4 5-13-16,-1-4-12 0,-1 1-6 0,4-2-13 16,1-1-4-16,0-1-8 0,4-2-4 0,3-8-8 15,-1-2-4-15,6-2-4 0,6-3 1 0,-1-2-6 0,3-2-1 16,2-3-4-16,4 0-1 0,5-5 1 0,-6 1-4 15,0-6-1-15,-2-1-2 0,-2 1 0 16,-2-7-3-16,-2 4-1 0,-3-3-3 0,-3 3 0 16,-5-6 1-16,1 1-2 0,-2 0 0 0,-5-2-5 0,-5-3-2 15,-1 5-2-15,-4-1-9 0,-12 1-34 16,2 1-47-16,-3 1-69 0,0 2-100 0,-3 4-114 0,-5-1-117 16,-2 0-1472-16,5 3 651 0,-4-1 434 0</inkml:trace>
  <inkml:trace contextRef="#ctx0" brushRef="#br0" timeOffset="128460.57">14237 15800 182 0,'1'-5'219'0,"-1"0"3"15,4-3-9-15,-4-1-15 0,4-1-1 0,-4 0-3 16,1-2 11-16,-2 3-7 0,1-1-8 0,-4-3-15 16,0 4 4-16,1-1-6 0,-3-1-16 0,-2-2-16 15,0 7-8-15,0-4 2 0,-1 3-3 0,-1 0-8 16,0 2-10-16,-1 3-3 0,-1 2-26 0,0 3-11 16,-3 3-3-16,1 4-11 0,-4 4-3 0,4 4-1 15,-4 2-5-15,5 2-8 0,1 1-16 0,3 0 6 16,3-4 13-16,5 0-29 0,-3 2 6 0,6-3 1 15,0 2-6-15,1-3-1 0,3 1-1 0,1-2-2 16,1-2-3-16,0-3-4 0,1-3 1 0,1-2 4 16,2 0-7-16,-2-4 2 0,9 0 3 0,0-4-5 15,-1 0 1-15,0-5 3 0,0-3 3 0,-1 0-4 16,-2-4-13-16,4-5 19 0,0 0-13 0,-2-1 12 16,-6 3-1-16,1 1 14 0,-2-1 14 0,0 3 10 15,-3 3 9-15,-2 0 2 0,0 3-4 0,-1 2-6 16,5 0-1-16,-7 1-7 0,-1 1-9 0,2 3-6 15,-3 1-5-15,0 0 1 0,0 0-3 0,8 9-2 16,-8-3-7-16,1 3 12 0,0 2-9 0,-1 1 2 16,2 0-3-16,-2 2-2 0,1-2-6 0,-1 0-6 15,0-1-12-15,-3 0-12 0,5-5-6 0,-1 0-4 16,2 0-3-16,-1-1 1 0,-1-2 7 0,-1-3 5 16,7 0 2-16,-7 0-16 0,12-10 24 0,-4 1 3 15,5-4 2-15,-3-1-4 0,-1-2 4 0,8-8 1 16,-6 7 11-16,-1 1 16 0,3-1-2 0,-4 3 6 15,1 0 4-15,-1 4-1 0,-1 2-3 0,2 2 0 16,2 1-4-16,-2 2 2 0,0 2-7 0,3 2 3 16,0-1 0-16,5 5-4 0,-2 3 8 0,-2 0-6 15,1 2-2-15,-2 2 0 0,0 4-1 0,-1-2 4 16,-1 0-8-16,-2 3 2 0,0-1 0 0,-3 0-8 16,2 1 4-16,-4-3 1 0,2-1-5 0,-2-2 3 15,0-2-7-15,0 0-1 0,0-2 2 0,-2-2-1 16,-2-1 2-16,4-1 0 0,-4-3 3 0,0 0-4 15,10-10 6-15,-5 2-4 0,-1-4 1 0,0-5-4 16,1-2 3-16,-1-7 5 0,3-3-3 0,-1 3 0 16,-1-1-2-16,0 0 3 0,-1 9-2 0,0 0 1 15,-2 5 2-15,3 1 1 0,-2 1-5 0,-1 3 7 16,2 0-10-16,0 6 4 0,1-1-4 0,2 4 2 16,-7-1-1-16,14 6-6 0,-7 1 8 0,2 2-15 15,3 8 13-15,-1 0 0 0,3 6 0 0,-1 0-26 16,5 1-40-16,-4 0-39 0,1-2-26 0,5 2-28 15,-1 0-26-15,1-3-27 0,2-4-12 0,0 1-19 16,-1-8-6-16,2-1 20 0,7-4 22 0,-1-3 13 16,3 0 13-16,-5-6 20 0,1-1 18 0,-8-2 17 15,7-5 7-15,-4 0 21 0,-4-5 17 0,-2 5 34 16,1-9 19-16,-4-3 16 0,-2 2 25 0,-3-1 26 16,-2 4 13-16,-2 1 17 0,-1-1 19 0,-3 2 23 15,1-2 14-15,-2 5 21 0,-2 6 15 0,0-3-2 16,-2 6-10-16,-1 3-22 0,-1 2-4 0,6 0-14 15,-20 7-16-15,6 4-8 0,1 4-13 0,-6 3-5 16,5 3-9-16,0 1-1 0,0-1-9 0,4 3-4 16,0 0-3-16,3-3-9 0,3-3 3 0,3-1-9 15,1 0-2-15,3-2-4 0,2-4-2 0,3-2 6 16,4-1-9-16,1-4-2 0,2-2-2 0,2-3 3 0,3-3-7 16,1-2 2-16,-3-3 2 0,3-8-1 15,0 1 2-15,-4-6-1 0,-2-2 8 0,-4-3 5 16,-3-2 10-16,1-1 6 0,-5-4 21 0,-4 2 15 15,-3-2 10-15,-2 0 14 0,0 1-2 0,-3 5 26 16,-1 4 45-16,-1-2-1 0,1 9-13 0,4 8 8 0,0-1-17 16,0 3-19-16,0 5-5 0,1 3-7 15,4-1-12-15,-9 15-10 0,5 0-7 0,2 8-7 16,2 6-10-16,2 2-6 0,3 2-5 0,3 0-5 16,7 14-2-16,-2-15-3 0,6 1-17 0,2-3-31 15,9 7-48-15,-4-11-55 0,5-2-68 0,4-4-98 16,9 2-90-16,-10-10-109 0,3-5-1319 0,16-2 596 15,-15-6 398-15</inkml:trace>
  <inkml:trace contextRef="#ctx0" brushRef="#br0" timeOffset="131654.04">24871 14222 222 0,'-4'-3'290'0,"1"1"-17"0,-1 1-22 16,4 1-23-16,-5-4-25 0,5 4-22 16,-6-3-20-16,6 3-17 0,0 0-16 0,0 0-6 0,0 0-17 15,0 0-10-15,0 0-7 0,0 0-12 0,6 13-8 16,-4-10 0-16,-1 2-12 0,3-1-3 0,-2-2-2 16,1 1-10-16,1 2-2 0,0-2-6 0,0 0-3 15,0-2-1-15,-4-1-1 0,9 0 2 0,-3-3-7 16,-1-4 0-16,4 2-4 0,-4-5 1 0,3 1 1 15,-2-7-5-15,3-1-2 0,-4-1-3 0,-1-1 4 16,5-5 23-16,-5 6 18 0,0-1 12 0,-3 2 24 16,4 2 61-16,-4 4 12 0,1 1 12 0,-2 3 0 15,0 2-17-15,1 0-20 0,-1 1-17 0,1 0-16 16,-1 4-13-16,0-4-14 0,0 4-2 0,0 0-5 0,0 0-7 16,8 17-9-16,-7-9-2 0,2 2 2 15,1 2-18-15,2 1-1 0,-2 2-4 0,2 0 4 16,-1 1-11-16,2-1-6 0,-2-3-12 0,2-2-19 0,1 0-8 15,1-1-9-15,1-1-2 0,0-2 8 0,1-2-7 16,1-1 1-16,0-3-3 0,-2-2 9 16,4 0 0-16,-5-6-1 0,8-3 3 0,-7-2 1 15,3-1 7-15,-2-3-3 0,2-3 5 0,-5 3-5 0,1 0 12 16,-3 1-1-16,-1-1 0 0,0 2 9 16,-2 5 11-16,1 1 21 0,-3 2-7 0,1 2-1 0,-2 1-6 15,3-1-6-15,-3 2-3 0,0 3-2 0,0 0-2 16,0 0 1-16,3 14-2 0,-5-3-2 0,2 1 2 15,-1 4 4-15,1 1-11 0,0 0-2 0,1 1 3 16,3 0-10-16,-1-1-18 0,2 0-19 0,0-2-13 16,1-3-10-16,-1-3-1 0,2 2-7 0,-1-5 9 15,1 1 7-15,0-4 7 0,0-3 3 0,4-3 9 16,-2-2 3-16,1-3 7 0,-1-7 4 0,4 0 2 16,-3-9 8-16,-2 0 5 0,0-6 12 0,-2-1 17 15,-2 2 4-15,-3-4 20 0,6 1 22 0,-5 2 19 16,2 2 20-16,-3 2-11 0,2 8 8 0,-1 1 10 15,1 5 15-15,1 2-10 0,-3 1-15 0,-1 3-15 16,3 1-11-16,-1 4-5 0,-2 1-9 0,0 0-5 16,12 12-4-16,-6-1-4 0,3 7-2 0,0 7-7 15,0 3-2-15,-3 0-2 0,3 4-2 0,-4-1-4 16,4 1-1-16,-5 4-4 0,-2 11-4 0,-2-12-1 16,0-4-3-16,0-1 1 0,0 2-5 0,0-6 0 15,3-6 0-15,-3-1-11 0,5-4-6 0,-3-3-4 0,0-3-5 16,-1-2 5-16,3-1 6 0,-4-3 3 0,0-3-5 15,0 0 5-15,13-11-3 0,-7 1 1 0,2-7 1 16,-3-2 2-16,4-6-1 0,0-5 0 0,-3-2 1 16,2 4 0-16,-3-1 3 0,3 3 5 0,-3 7 9 15,3 0 0-15,-2 2 0 0,3 0 0 0,0 3-4 16,-4 4-3-16,5 0-2 0,0 3-1 0,-1 2-4 16,2 1-2-16,0 2 3 0,-1 2-2 0,-2 2-1 15,-1 1 0-15,1 1 1 0,-4 1 0 0,0 4 4 16,-1 2-2-16,-3-1 0 0,-4 2-3 0,-3 5 5 15,-8 5-2-15,0-1-2 0,-3 0-1 0,4-7 2 16,-8 3-8-16,4-4-10 0,3-4-12 0,2 1-12 0,4-4-14 16,0 1 0-16,1-3-4 0,2 1 2 15,1-5 7-15,3 2-10 0,2-2-16 0,0 0-1 16,0 0 8-16,7-9-6 0,3 3 3 0,-1-2 9 0,0 0 8 16,8-2 4-16,-2-1 5 0,2 0 3 0,0-1 6 15,0 2 11-15,1-2-7 0,-1 0 1 0,1 0 2 16,-3-1 6-16,4 1 3 0,-6-1 1 0,5-1 7 15,-5 1 1-15,3-8 3 0,0-1-4 0,-4 1 0 16,0-2 6-16,-1-1-1 0,-3-1 0 0,-4-1 3 16,-2-3 6-16,1 0 2 0,-2 0 13 0,-3-3 15 15,-1 5 9-15,2 1 21 0,-3 1 5 0,0 7 15 16,2 2 15-16,-2 4 20 0,1 2 14 0,1 2-5 16,1 0-15-16,-2 3-22 0,3 5-11 0,0 0-6 15,0 0-5-15,1 15-10 0,1-3 3 0,1 7-13 16,7 6-7-16,-3 4 0 0,2 3-7 0,-1 3-3 15,4 12-1-15,-3-1-2 0,4-1-2 0,-3 1-2 16,-3-9-3-16,2 8-3 0,-1 1-2 0,-2-11-4 16,0-2 3-16,-1 3-1 0,-1-2-7 0,1 0-7 15,-4-5-20-15,-1-2-14 0,0-1-17 0,0-9-10 16,0-4-11-16,0-2 12 0,-1-3 4 0,1-2 14 16,-4-1 2-16,3-2 3 0,1-3 3 0,0 0 5 15,-9-12 1-15,3 0 5 0,0-5 3 0,1-2-2 16,0-10 1-16,4-1 2 0,1-2 3 0,3 0 1 15,4 1 1-15,0-2-1 0,0 5 6 0,-2-2-3 0,8 6 1 16,1-2 2-16,0 4-1 0,3 0 0 0,1 3 2 16,-4 5-1-16,2 4 2 0,-1-1 0 0,0 5 1 15,0 0-1-15,6 2-3 0,-10 6 2 0,1 0 3 16,-1 1-1-16,-2 0 1 0,5 9-1 0,-5-5 1 16,5 7 3-16,-6-6-2 0,2 5 0 0,-5-2 0 15,3 4 1-15,-3-3 4 0,-1 4-4 0,0-4-1 16,-3 1 0-16,-1 1 3 0,1-4-1 0,-1 2-1 15,0-4 1-15,0 3-1 0,1-8-1 0,-2 4 0 16,2-3 9-16,-1-1-3 0,2 2 6 0,-2-5-7 16,0 0-2-16,0 0 1 0,10-10 2 0,-5 1-2 15,1 1-3-15,0-4 4 0,1 3-1 0,2-3-1 16,0-1 7-16,1-1-6 0,-2 4 2 0,-2 1 0 16,1 0 0-16,-1 3 5 0,-5 0 1 0,3 0 2 15,0 1-3-15,-1 0-2 0,-1 3-3 0,3 0-3 16,-5 2-2-16,4-2 1 0,-4 2 0 0,0 0 2 15,7 6 3-15,-5 0-4 0,-1-1 1 0,2 1 0 16,-2 1-1-16,-1 1 2 0,2-3-2 0,1 3 0 0,-3-2 0 16,1 1 4-16,2 1-3 0,-2-4-3 15,-1-1 4-15,3 2 4 0,-2-1 2 0,-1-4 0 0,4 2 1 16,-4-2-4-16,0 0 1 0,4-9 1 0,-3 4-2 16,-1-2 0-16,4-3 3 0,-3-1-5 0,2-1 1 15,-2-1-1-15,-1-4 0 0,0 2 4 0,-1 3-1 16,-2-2 1-16,2-2 6 0,-3 6-1 0,-1-3 3 15,0 2 6-15,-2 1 3 0,1 3 2 0,2-1-2 16,-3 1-6-16,2 1-3 0,-4 5-1 0,0 1-4 16,0 4 0-16,0 0-1 0,-3 2-7 0,5 1 4 15,-1 1-2-15,1 1-2 0,3-1-13 0,2-3-6 16,2 2 1-16,2-1-3 0,4 3-5 0,1-3 3 16,4-3 2-16,3-1 7 0,-1-1-3 0,4 1-1 15,1-4 3-15,2-1 2 0,1 1 2 0,-3-3-2 0,4-1 5 16,-2 0 0-16,0 1-1 0,-3-1 3 15,1 1 1-15,-1 1 0 0,-4 0-2 0,-1 3-2 16,-4-2 8-16,-1 3-4 0,3 1 1 0,-3-1 2 16,2 3 4-16,4 4 1 0,-7-3 0 0,5 1 0 0,-5 3 4 15,3 1-4-15,-4 0 0 0,2-1-1 16,-5 2 0-16,2 0 0 0,-3 0 5 0,2 1-4 16,-3-3 4-16,1 1-7 0,-1-1-3 0,0-1-7 0,1-2-3 15,1-2 2-15,-2 1 2 0,0-4 4 0,5 1 0 16,-5-1 0-16,0 0-1 0,7-8-1 0,-2-1 3 15,1-2 1-15,-2 0-2 0,3-4 2 0,-1-5-2 16,0 1 0-16,3-3 3 0,1-5-2 0,-1 4 0 16,2 1-1-16,1 0 3 0,-5 7 1 0,2 3-3 15,-1 3 0-15,2 1-2 0,-3 1-2 0,0 5 1 16,3 1 1-16,-2 1 1 0,4 1-2 0,-1 3 3 16,-1 4-3-16,3 4 2 0,0 2 1 0,-2-3 2 15,2 3-2-15,-1 2 1 0,-2 0 0 0,3 0 0 16,-2-4 2-16,0 3-3 0,1-2-2 0,-5-2-3 15,2-2-1-15,1-1 3 0,1-3 3 0,-2-3-1 16,1 0 0-16,-2-2 5 0,1-4-3 0,6-1 3 16,-6-3 2-16,7-3 3 0,-7 2 1 0,2-7 3 0,7-3 9 15,-3-7 7-15,2 1 8 0,-4 1 12 0,-1-3 7 16,-1 1 6-16,0 1 10 0,-2 7 12 0,1 1 21 16,-2 0 5-16,-3 2 29 0,0 5 0 15,0 1-12-15,-1 4-16 0,0 0-6 0,-3-2-17 16,3 4-14-16,-4 3-6 0,3-1-3 0,-3 1-7 0,7 6-11 15,-3 0-2-15,0 0 2 0,1 3-8 0,2 1-4 16,-2 2-4-16,1-2-27 0,-1 4-78 0,3-4-79 16,-3 2-97-16,0 0-121 0,-1-3-125 0,2 2-133 15,-2-5-1435-15,-3 2 690 0,1-4 458 0</inkml:trace>
  <inkml:trace contextRef="#ctx0" brushRef="#br0" timeOffset="131744.93">27336 13818 264 0,'0'0'411'0,"0"0"-41"15,0 0-44-15,0 0-26 0,21-13-31 0,-5 4-53 16,8-3-107-16,0-3-117 0,2 0-189 0,0 0-491 16,-8 6 230-16,-11 0 152 0</inkml:trace>
  <inkml:trace contextRef="#ctx0" brushRef="#br0" timeOffset="133971.96">16540 15448 168 0,'0'0'271'0,"0"0"-21"0,0 0-19 0,0 0-21 15,0 0-20-15,0 0-10 0,-22 11-19 0,12-4-15 16,-4 3-11-16,-2 0-9 0,1-3-6 15,-3 2-13-15,2-1-4 0,-2-3 6 0,1 1-5 16,4-1 2-16,-1-2 15 0,1-3 11 0,-1-1 11 0,4 0-29 16,0-6-6-16,0 0-11 0,2-2-4 0,-1-4-17 15,5 1 6-15,2-6-13 0,2-2-2 0,0 1 4 16,1 0 4-16,3-5 0 0,1 7-6 0,0 0 3 16,2 6 1-16,3 0 0 0,1-1-8 0,-1 6-6 15,8-2-3-15,-2 4 1 0,3 2-15 0,1 4 6 16,-1 1 4-16,7 6 0 0,-2 1-1 15,-1 6 6-15,-1 3 1 0,-2 4 3 0,-1-1-4 16,-2 3 7-16,-3 0-14 0,-1 2-1 0,-2 0-5 0,-2 2 3 16,-1 0-9-16,-4 1-4 0,1-2-5 0,-4 0 0 15,3-2-2-15,-4-7 24 0,0-2-1 0,1-1-5 16,-2-5-5-16,2 0-6 0,-1-5 2 0,0 0-1 16,0-2-4-16,3 1 5 0,-6-1 0 0,3-4-5 15,0 0-3-15,0 0-6 0,-1-13-1 0,-3 2-3 16,4-2-2-16,-1-6 0 0,2-1-4 0,-2-6-1 15,6 7 2-15,0-5-3 0,-1 6 1 0,1 1-2 16,4 0-4-16,0 4-2 0,0 0 3 0,0 4-3 16,1 2 2-16,3 2-4 0,0 1 4 0,0 3-3 15,-1 3-4-15,4 3 3 0,-6 1 4 0,2 2 0 16,-1 5-1-16,-1 1-4 0,-1 1-1 0,-1 0 6 16,-4 3-2-16,-1 0 3 0,3 1-4 0,-4-2-4 15,-2 0 8-15,1-3-6 0,-1-2 2 0,3-2-3 16,-3-3 2-16,1 1 2 0,-2-4 0 0,2 1 5 15,-1-2-1-15,0-3-2 0,0 0-6 0,0 0 4 16,0-13 0-16,5 2 0 0,-5-5-3 0,1-3 4 16,2-9-4-16,2 3 2 0,-4-3 1 0,2-2-3 15,2-1-2-15,-1-1 2 0,0 6 4 0,1-2 0 16,-4 9 1-16,3 2-4 0,-4 3 1 0,1 6-4 16,3-1 0-16,-4 4-6 0,3 1 0 0,-2 1 3 15,-1 3 0-15,9 0 0 0,1 5 1 0,-2 5 2 16,0 4 0-16,-2 0 1 0,4 5-3 0,-1 4 3 15,0 2-1-15,1 2 0 0,0-2-1 0,-2 2-15 16,1-8-21-16,1 4-18 0,-2-6 0 0,1-3-2 16,1 0-1-16,-1-7 7 0,0 3 3 0,1-6 9 15,0-1 5-15,0-5 1 0,2 0 4 0,-4-4 4 0,1-4 7 16,1-1 4-16,0-7 1 0,-3 0 8 16,-1-10 5-16,2 2 9 0,-2-7 7 0,-2-2 8 15,-2 0 8-15,1-12 0 0,-4 14 2 0,1-3 8 16,-2 4 11-16,1-3 7 0,0 4 2 0,0 2 15 15,-2 10 24-15,3 2 14 0,0 3 8 0,0 6-6 0,0-2-15 16,-1 5-17-16,1 0-9 0,0 4-7 16,0 1-8-16,0 0-5 0,0 0-3 0,1 22-12 0,2-6 0 15,0 2-2-15,-1 8-6 0,2 0-3 16,1 3-3-16,1 2 1 0,-1 5-1 0,3-3-5 0,0 13-2 16,-2-11-6-16,3 1-1 0,-1-3-32 0,1 0-44 15,-1-2-53-15,1 1-50 0,2-4-90 0,-5 0-70 16,2-9-75-16,-2-5-76 0,-1 2-1300 15,-4-5 593-15,2-6 396 0</inkml:trace>
  <inkml:trace contextRef="#ctx0" brushRef="#br0" timeOffset="134103.35">17112 15545 2930 0,'-15'-22'102'16,"3"7"-8"-16,1 0 4 0,5 5 26 0,0 0-50 15,5 0-19-15,1 0-14 0,5-2-9 0,3 1-10 0,8 0-2 16,11-4 1-16,5 1-6 0,5 0-27 0,16-1-52 15,0-2-62-15,1 4-84 0,-3 2-862 0,-12 4 356 16,-1-1 240-16</inkml:trace>
  <inkml:trace contextRef="#ctx0" brushRef="#br0" timeOffset="134955">18073 15407 2218 0,'-2'-17'152'0,"-2"2"-3"0,-1 3 46 15,-2 3 8-15,1-2-38 0,-3-1 2 0,1 6-4 0,2-3-5 16,-2 5-12-16,3 0-8 0,0 1-3 0,-3 0-11 16,3 3-17-16,5 0-11 0,-15 7-9 0,7 0-10 15,-1 6-12-15,-1 1-2 0,2 3-3 0,5 1-6 16,-3 2-5-16,2 3-3 0,4-3-5 0,3-3-7 15,2 6-2-15,3-5-1 0,2-1-3 0,0-1 0 16,7 4-8-16,-2-7-2 0,-2-3-10 0,6-2-5 16,-2-3 6-16,-4-2-5 0,0-3 2 0,4-3 0 15,-4 1-2-15,1-4 3 0,-5 0-3 0,0-3 3 16,1-6-1-16,-5-2 2 0,-1-3 1 0,-4 1-4 16,0-9-2-16,-4 5 7 0,-1-5-3 0,-7 5 16 15,-1 0 3-15,-4 3 4 0,3 5 9 0,-9 0 0 16,-2 1-4-16,5 5-2 0,1 1-2 0,0 3-4 15,1 2-6-15,5 2-2 0,3-2 1 0,1 3-6 16,0 3-6-16,4 0 0 0,0-1-1 0,2 5-1 16,3-4 0-16,2 1-4 0,4 0 2 0,5-1-5 15,2 0 7-15,5 1 2 0,4-2-2 0,0-2-1 16,7 0 1-16,1-2-1 0,-4-1-4 0,2-1 2 16,-7 1-3-16,-2-1 3 0,1 1 0 0,1-1-1 15,-3 0 3-15,0 0-1 0,-3 0-2 0,2 1 0 16,-5 3-4-16,6-1 2 0,-5 1 0 0,1 0 2 15,0 4 5-15,0-3-7 0,-5 5 2 0,2-1-3 16,-1 0 3-16,-3 0 0 0,1 3-2 0,-3 1 2 16,4-1-1-16,-8 2-2 0,3 1 9 0,1 1-1 15,-5-2-7-15,0 1 1 0,0-3 1 0,0 2 1 0,3-5 0 16,-6 1 4-16,6-3 0 0,-3 1 3 0,0-4 5 16,0 5 3-16,0-5-3 0,0 0-6 15,0 0-1-15,2-16 1 0,2 9-2 0,-1-5 1 16,1-3-2-16,-1-2 0 0,5-7-1 0,0 8-2 0,1-7 4 15,-3 7-1-15,2 0 0 0,-4 5 2 16,2 1 19-16,-2 4 0 0,0-1-5 0,-2 3-2 16,3 2 0-16,0 2 13 0,-5 0 12 0,13 2 12 15,-6 6-4-15,-1 1 7 0,2 1 1 0,1 4 1 0,-3-4-3 16,3 6-9-16,-3 4-4 0,2-3 0 0,1 6-6 16,-1-5-5-16,-1-1-3 0,-2 2-26 0,8 4-55 15,-4-5-75-15,4-3-115 0,1-3-119 16,4-1-138-16,-2 0-1286 0,0-8 594 0,-1 1 396 0</inkml:trace>
  <inkml:trace contextRef="#ctx0" brushRef="#br0" timeOffset="136675.82">19076 15326 206 0,'0'0'279'0,"0"0"-32"0,-1-1-27 16,1 1-26-16,0 0-17 0,0 0-21 16,0 0-12-16,0 0-18 0,0 0-10 0,0 0-12 15,0 0-10-15,0 0-8 0,0 0-8 0,6 11-8 0,-3-7-16 16,-3-4 2-16,4 3-5 0,-2-1-3 0,-2-2-9 16,4 4 1-16,-4-4 2 0,3 1-9 0,-3-1-2 15,0 0-3-15,9-7 2 0,-8-2-7 0,5 0 0 16,-2-2 3-16,-1-1 1 0,-1-2 8 0,0-4 13 15,-1 1 3-15,-2-3 5 0,-1 3 14 0,1 0 9 16,-3 1 28-16,3 5 33 0,-2-2-1 0,2 4 17 16,-4 2 8-16,5 1-6 0,0-1-15 0,-1 3-17 15,-2 0-20-15,3 4-9 0,0 0-8 0,0 0-10 16,0 0-9-16,-1 19-2 0,2-7-12 0,3 4 0 16,0 2-12-16,1-1 0 0,0 0-5 0,0 3-13 15,4-2 2-15,4 6-1 0,-2-2 1 0,3 0-5 16,-3-6-7-16,0 0-19 0,3-2-5 0,-4-4-33 15,8 0-15-15,-4-1-12 0,4-2-2 0,-4-4-3 16,0-3 5-16,4-4 0 0,-1-2-2 0,-2-4 8 16,-1-2 9-16,-1 1 7 0,1-6 2 0,-4-2 2 15,1-5 7-15,-4 6 6 0,-1-8 1 0,-3 8-3 16,0-3 8-16,-1 3 3 0,-2 0 8 0,0 3 11 16,-2 3 16-16,0 2 10 0,2 2 12 0,-2 1-3 15,2 3-4-15,-3-1-12 0,2 2-3 0,1 3 2 16,0 0-5-16,0 0 8 0,-1 12-6 0,1 0-6 15,0-1 1-15,0 5 3 0,1 0-5 0,1 0 4 16,0 3-4-16,0-2-4 0,5 1 2 0,-1-2-16 16,-1-4-12-16,4 2-7 0,0 0-4 0,-2-6-5 15,5 1 0-15,-8-3 0 0,6-4 8 0,3-2 7 16,0-1-5-16,-3-2 8 0,3-6 13 0,0-2-6 16,-1-4-1-16,-3-2 4 0,2-6-4 0,-3-2 6 15,0-3-3-15,-3-1 10 0,-5 1 22 0,2-1-2 16,-2-2 16-16,-2 2 18 0,0 0 23 0,-1 1-2 15,1 10 24-15,-1-1 36 0,-1 4 13 0,1 3 9 16,0 4-12-16,2 1-14 0,-1 1-19 0,0 3-13 0,2 3-8 16,0 0-7-16,0 15-9 0,2 1-8 0,1 3-7 15,-2 8-6-15,2 4-7 0,4 1 0 16,-2 2-7-16,1 1-4 0,4 10-2 0,1 1-2 16,1 2-4-16,-1-13-1 0,-2 10-4 0,4 1-3 0,-3-12 0 15,-1 0-18-15,-1-2-15 0,1 0-34 16,-2-5-14-16,1-2-15 0,1-7-12 0,-2-3 8 15,-1-4 9-15,-1-3 8 0,0-2 10 0,0-3 9 16,-1-6 1-16,0-3 8 0,1-3 2 0,0-5 3 0,-2-6 9 16,1-9-2-16,-4 0 7 0,1-4 7 0,-1-1 2 15,-3 0 9-15,1 0 18 0,-1 1 16 0,0 2-2 16,3 4 3-16,0 2 7 0,2 5-2 16,2 2-3-16,0 1-4 0,-1 1-6 0,3 6 3 0,2 2-7 15,0 1-3-15,1 1-1 0,3 5-4 0,2 0 3 16,-3 3-1-16,2 1-4 0,-2-1 0 0,3 6-3 15,-6-1 3-15,5 5-2 0,-7-1-2 0,3 2 1 16,-5 4-1-16,0 0 1 0,-4 3-2 0,-3 5 2 16,-2 4-1-16,-5-4 1 0,-3 4-30 0,0-3-50 15,-1-3-56-15,3-1-67 0,-1-4-53 0,2 0-55 16,1-1-60-16,0-3-66 0,3-4-964 0,2-3 463 16,0-7 310-16</inkml:trace>
  <inkml:trace contextRef="#ctx0" brushRef="#br0" timeOffset="138421.97">19937 15124 59 0,'4'-11'281'0,"0"1"-14"0,0 2-12 16,0-1-18-16,0-1-16 0,-3 4-6 0,8-2-22 15,-3 0-10-15,-2 4-16 0,5-2-10 0,1 2-3 16,-1 0-5-16,-1-1-11 0,3 0-12 0,-2 2-10 15,2 3-16-15,-3-1-10 0,1-1-5 0,2 4-4 16,-1-2-13-16,0 0-1 0,-1 1-6 0,0-1-13 16,2 0 5-16,-3 2-3 0,-3-4 1 0,4 4 11 15,-5-1-19-15,-4-1 1 0,10 0 26 0,-10 0-4 16,0 0 7-16,7 0 4 0,-7 0 4 0,0 0 13 16,0 0-19-16,6 1-4 0,-6-1-4 0,0 0 0 15,0 0-13-15,0 0 1 0,0 0-16 0,5 2 0 16,-5-2-7-16,0 0-2 0,0 0-4 0,0 0-4 15,0 0-1-15,0 0-2 0,0 0 1 0,0 0 5 16,0 0-10-16,0 0 1 0,5 1-1 0,-5-1 3 16,0 0-3-16,0 0 2 0,0 0 0 0,0 0 3 15,0 0 13-15,0 0 1 0,0 0-6 0,0 0 6 0,0 0 8 16,0 0-6-16,0 0-1 0,0 0-2 16,0 0 0-16,0 0-2 0,0 0-2 0,0 0-3 15,0 0-1-15,0 0 3 0,0 0-3 0,0 0 1 16,0 0-1-16,0 0 9 0,0 0 5 0,0 0 7 0,0 0 3 15,4-7-5-15,-4 7-5 0,0-4-5 0,3-1-1 16,-3 2-3-16,0 3-3 0,0-8-3 0,0 3-5 16,1 1 2-16,-1-2-3 0,1 2 5 15,-1-4-9-15,0 3 0 0,0-3-3 0,-2-1-1 0,-1-2-1 16,2-2-1-16,-2 2 0 0,-2-4 5 0,0-2-4 16,-4-7-2-16,4 8-1 0,-3-1 1 0,-3 1 0 15,1-1-5-15,-1 0-1 0,1 0 4 0,-5-5-2 16,1 6 3-16,4 6 18 0,2 0 13 0,0-2-5 15,1 8-1-15,1 0-2 0,1-1-7 0,1 0-8 16,4 5 1-16,0 0-3 0,-7 14 5 0,3 2-2 16,8 4-4-16,0 9-3 0,3 3 10 0,1 1-5 15,6 11-2-15,-2 1 0 0,3 1-2 0,-6-12 3 16,6 10-2-16,-3-10-1 0,3 9-1 0,-4-11 7 16,2-1-8-16,-1 1-1 0,-1 0-2 0,1-1 1 15,-1 3 3-15,-1-1-2 0,-1-1 1 0,3 2-4 16,-4-5 0-16,-3-3 2 0,0-6 1 0,1-2-1 15,-2 0 0-15,-2-6-7 0,2-3-3 0,-2-3 5 16,-1 1 2-16,2-2 7 0,-2 0 2 0,0-3-6 16,-1-2 0-16,0 0-2 0,0 0 0 0,-10-16 5 15,2 5-5-15,1-6-3 0,-2-1 2 0,0-8-2 16,-5-2 4-16,3-1-7 0,3-3 3 0,1-1-1 16,2-1 2-16,4 3-6 0,1 1 3 0,1 1 1 15,4 3-3-15,3 4 2 0,2 2 0 0,-2 3-2 16,2 4-2-16,3 0 1 0,2 1 1 0,2 3-1 15,1 1 3-15,3 3-3 0,-2 2 1 0,2 3 3 16,-1 1-2-16,3 3-1 0,4 2 4 0,-8 0 1 16,2 2-6-16,-2 1 0 0,-5 1 3 0,1 0-1 15,-2 2 0-15,-5-2 3 0,-1 0 0 0,-3 4 0 16,-4-3 1-16,0 1-2 0,-4-1 0 0,-2 0 1 16,3 2 1-16,-3-4-2 0,1 1 5 0,2-3-4 15,-2-1 6-15,3-2 2 0,-6-2-1 0,6-1-5 16,2-1 2-16,0 0 0 0,-12-6-1 0,7 2-1 15,1-5-1-15,0 1 2 0,2-4-3 0,-1 0-2 0,3-2 0 16,0-3 1-16,1 2-1 0,2-2 6 0,-2 0-5 16,4 5-2-16,-1 2 1 0,0 0-1 0,1 1 2 15,-1 2-4-15,1 4 0 0,1-1-1 16,5 1 3-16,-2 3-3 0,3 0 1 0,-3 3-1 0,2 1 1 16,0 1 7-16,-1 3-2 0,-2-2-5 15,2 5 4-15,-2-2-1 0,-2 0 2 0,2 3-3 0,-3-3 1 16,4 1 2-16,-4 0-1 0,1 1-2 15,-2-7 1-15,0 3-1 0,1-4 3 0,-5 2 0 0,4-2 0 16,0 1 4-16,-2-4 1 0,-2 0 0 0,8-7-4 16,-3 2-1-16,3-4 10 0,-4 1-7 0,-1-4 0 15,1 0-3-15,-1-5 3 0,-3 0-1 0,-1-3 1 16,-2 3-2-16,-1-2 0 0,3 0-1 0,-7 2 3 16,3 0-2-16,-2 2 3 0,0 5 0 0,-2 0 0 15,-2 1-4-15,-1 5-5 0,-2 0 9 0,-1 2-8 16,1 4 0-16,-3 2 1 0,-1 3 5 0,4 0-6 15,0 4-1-15,5 0-4 0,3 1 2 0,1-2-7 16,3 2-16-16,2 0-7 0,2 0-8 0,1-3-1 16,5-1 2-16,2 1 8 0,1-4-4 0,0 0 3 15,2-3 9-15,1 1 2 0,1-6 3 0,2 2 2 16,-4-2 4-16,3-4 2 0,-5 2-1 0,2 0 0 16,3-2 3-16,-2 1 7 0,1 1-2 0,-5-1 0 15,-3 4-3-15,-1-1 5 0,1 0-1 0,-1 2-2 16,2 1 2-16,-1 1-1 0,6 2 6 0,-3 1 3 15,-2 0 0-15,2 3 2 0,0-1 2 0,-2 2-4 16,1 0 0-16,-1 1-1 0,-2-1 4 0,-1-1-6 16,-1 2 3-16,4-1 0 0,-4-2 2 0,-2 0-3 15,0-2 2-15,0 1-1 0,-2 0 6 0,2-4-2 16,-2-1-3-16,0 0 1 0,0 0-3 0,0 0-3 16,0 0 1-16,0 0 4 0,-11-12-3 0,9 3-1 15,0 0 3-15,0-4-4 0,2-3-1 0,0-1 2 16,2 0-1-16,2-3 0 0,3 0 0 0,3-2 2 15,-3 4-4-15,2 4 3 0,1 1-4 0,-2 4 3 0,1 2-3 16,-1 1 1-16,2 2 0 0,0 1 0 16,1 6 0-16,1-3 1 0,-1 4 0 0,1 2-1 15,-2 1 1-15,2 5-1 0,-2-3 1 0,3 3-6 16,-4 1-11-16,0 0-18 0,-3 1-17 0,2-3-16 0,0 4-11 16,-2-5-1-16,-1 0-3 0,0-1 5 0,2-1-2 15,-3-4 13-15,-1-1 6 0,2 1 13 0,0-4 6 16,-1 3 4-16,-4-3 7 0,8-8 9 15,-4 3 19-15,0-3 13 0,1-1 10 0,-2-3 8 0,0-4 7 16,0-3 3-16,-2 1 5 0,3-8 18 0,-2 1 7 16,-2 1 11-16,2-2 2 0,0 8 4 0,-2-7 10 15,3 5-1-15,-2 4 8 0,2 0 11 0,0 4 8 16,-1 1 12-16,0 4-3 0,-2-3-10 0,0 5-12 16,0 0-8-16,1 3-17 0,-1-3-9 0,0 5-12 15,0 0-3-15,0 0 3 0,0 0-7 0,12 14 0 16,-7-4-5-16,-3 2-1 0,1 5-6 0,2 2 0 15,-1 0-1-15,1 8-5 0,-3 3-5 16,0-1 0-16,3 0-3 0,-5-2-2 0,4 1-5 0,0 0-2 16,2-3 3-16,-6 0-7 0,4-7-1 0,4-1-14 15,-3 1-47-15,0-1-43 0,4-3-48 0,-1-3-68 16,1-3-68-16,2 2-107 0,4-3-106 0,-3-6-1449 16,3-4 645-16,-3-2 432 0</inkml:trace>
  <inkml:trace contextRef="#ctx0" brushRef="#br0" timeOffset="138547.63">21085 14988 324 0,'-18'-2'447'0,"5"1"-45"0,3 4-45 15,5-5-28-15,1 1-37 0,4 1-39 0,0 0-16 16,27-11-52-16,4-1-105 0,7 0-119 0,16-5-160 16,-1-4-691-16,0 0 296 0,-6-2 198 0</inkml:trace>
  <inkml:trace contextRef="#ctx0" brushRef="#br0" timeOffset="139405.1">17967 16204 330 0,'-4'-15'355'0,"-1"5"-17"0,0 0-4 16,1 3-10-16,3 0-9 0,-2 2-28 0,2 5-31 15,-1-5-27-15,2 5-24 0,0 0-15 0,0 0-17 16,0 0-21-16,-2 15-11 0,4-6-11 0,-2 4-13 16,0 5-11-16,2 2-8 0,-1 0-10 0,-1 5-8 15,4 3 22-15,-4-2-4 0,0 3-14 0,-4-2-6 16,4 0-7-16,-1-3-8 0,1 0-4 0,-4-5-10 16,4-4 1-16,0-3-12 0,0-2-3 0,0-4-1 15,-2-1-1-15,0-2 4 0,2-3-20 0,0 0-8 16,-5-12 16-16,1-1-7 0,1-5-3 0,0-10 4 15,-1-2-1-15,3-2 1 0,-2-4-4 0,3 4-4 16,0-4 0-16,2-10 4 0,-1 15 0 0,4 4 1 16,1-2 3-16,5 8 7 0,0-2 0 0,3 8 6 15,8-1 2-15,1 0 0 0,5 6 3 0,3 2-1 0,-1 5-2 16,1 2-3-16,-1 5 2 0,-1 4-1 16,-2-1-2-16,-3 7 2 0,-7 0 1 0,2 7 7 15,-8-5 4-15,3 8 2 0,-6 0 3 0,-5 5-3 16,-3-1-1-16,-8 2-4 0,-4 3-3 0,-4-1-4 15,-10 13-4-15,-2-4-35 0,0 0 0 0,-4-5 3 0,1 2 2 16,6-14-23-16,3 0-32 0,-2-3-47 0,2-2-56 16,7-6-62-16,1-2-50 0,2-4-58 15,7-3-75-15,-8-1-1136 0,8-6 513 0,4-2 342 16</inkml:trace>
  <inkml:trace contextRef="#ctx0" brushRef="#br0" timeOffset="139938.97">18459 16120 163 0,'5'0'262'0,"-5"0"17"0,10 8 8 15,-5 0-8-15,-2 6-1 0,2 2-11 0,-1 1 1 16,-1 4-32-16,-1-2 2 0,2 5-28 0,1-5-13 16,-4 6-21-16,2 1-8 0,1 1-19 0,-2-1-11 15,-2-3-19-15,2-2 6 0,-2-2-24 0,1 0-9 16,-1-2-14-16,-1-4-3 0,2-1-11 0,-2-3-6 15,1-4 1-15,1 2 15 0,-1-4 14 0,0-3-11 16,0 0 0-16,-4-13-12 0,4 2-9 0,-3-6-8 16,2-11-6-16,-1 1 0 0,0-5-2 0,1 0-6 15,2-21-1-15,2 17 12 0,1 0 6 0,2 3 4 16,3 2 6-16,0 2 7 0,2 4 6 0,-1 8-2 16,3 0-4-16,0 6-1 0,5-1 0 0,-4 3-5 15,4 4-6-15,0 4-2 0,1 2-9 0,0 3-2 16,-1 2-1-16,-1 3-1 0,-3 3-5 0,1 3-4 15,-5 1-2-15,0 2-1 0,1 6-3 0,-3 0-1 16,-3 0 4-16,-5 0-8 0,0-4 3 0,-3-3-5 16,-1 2-5-16,0-5 3 0,1-1-3 0,-1-1 3 15,0-6 1-15,-1 2 1 0,1-5 3 0,0-1-4 16,0 0 1-16,4-2 1 0,-11-7-7 0,5-2-3 0,2-1 0 16,2-7 1-16,2-10-2 0,4 2 1 15,0-3 0-15,6-3-1 0,2-1-5 0,0 3 3 16,5 2-6-16,-2 8 5 0,3-2 0 0,-1 5-1 15,-2 7 2-15,6-1 0 0,-1 6 2 0,-1 1 6 16,3 3 2-16,0 4 6 0,5 6 0 0,-2-2 3 16,2 6 3-16,0 0-2 0,-4-1-3 0,0 5-3 15,-4 2 2-15,-2 0-2 0,-5 2-1 0,2 2-3 16,-1 0-1-16,2-2-7 0,2-2-46 0,0 1-65 16,-2 1-89-16,7-4-105 0,-2-2-117 0,-3-4-141 15,2-2-1218-15,9-1 590 0,-9-8 394 0</inkml:trace>
  <inkml:trace contextRef="#ctx0" brushRef="#br0" timeOffset="142988.23">23007 15666 114 0,'0'0'182'16,"-4"-1"-7"-16,4 1-5 0,0 0-8 0,0 0-14 0,0 0-12 16,0 0-13-16,-4-2-9 0,4 2-17 0,0 0-8 15,0 0-9-15,0 0-10 0,0 0-6 0,0 0-5 16,0 0-1-16,0 0-1 0,0 0 2 0,0 0 10 15,0 0 2-15,0 0 0 0,0 0 3 0,0 0 5 16,0 0-5-16,0 0 2 0,0 0 0 0,0 0 1 16,0 0-8-16,0 0-1 0,0 0-2 0,0 0-6 15,0 0-2-15,0 0-7 0,0 0-2 16,0 0-6-16,0 0-6 0,0 0-7 0,-9 8-5 0,9-5 6 16,-1 1 1-16,0-2-1 0,-3 1 2 0,4 4-7 15,-3-3-1-15,3-4-5 0,-1 6-2 0,-3-1 0 16,4-1-1-16,-1 2-2 0,-2-4 4 0,-1 3-4 15,3-1 1-15,-4 1-2 0,4-2 2 0,-3 1-3 16,-2 1 1-16,0-1-3 0,5 0 4 0,-3 1-4 16,-1-3 3-16,-2 1-4 0,2 1 2 0,1-2-1 15,1 1 4-15,3-3 3 0,-4 2 18 0,4-2 11 16,0 0 11-16,0 0 7 0,0 0-6 0,0 0-13 16,0 0 2-16,-6-11-7 0,4 1-13 0,2 0 4 15,2 1-2-15,-1-2 15 0,0-1-24 0,3 3-3 16,-1-4-2-16,3-3-1 0,3 3-7 0,1-2 2 15,3 3-12-15,2-1 10 0,2 0 3 0,1 3 1 16,-1-1-7-16,2 2 0 0,1-1-5 0,3-1 7 16,-2 5 0-16,-5-2-3 0,2 0-7 0,1 2 7 15,-6 1 1-15,1 0 0 0,-4 2-6 0,2 2 7 16,-3-1 2-16,-3 1-10 0,1 1 2 0,-1 1 2 16,0 1 2-16,-2 1 4 0,1 2 3 0,-1 4 1 15,-1-1-1-15,-1 3 9 0,1-1 9 0,-1-1-13 16,0 3 5-16,-2 0 0 0,0 0-5 0,0-2 1 15,0 2 3-15,-2-3-1 0,2 2-8 0,-1 0 2 16,0-2-2-16,1 2 2 0,-1-6-4 0,-1 4 3 16,2-1 7-16,-1-3-10 0,0 1 3 0,-1 0 4 15,1 0-2-15,-1 0-5 0,-1-1 4 0,-1 1-4 16,3 1 6-16,-2-1-3 0,-3 1-6 0,2-1 5 16,2 2-4-16,-1-3 4 0,-1 2-5 0,-1-1 2 15,1-1 2-15,-1 2-2 0,4 0-1 0,-3-1 1 16,0-1-1-16,-1 4 4 0,1-2 0 0,-1-2 3 15,1 2-2-15,-2-5-2 0,2 2 2 0,2 0-15 16,0 0 18-16,1-1 0 0,1-3-6 0,-4 2 1 16,4-2-2-16,-2 3 6 0,2-3 11 0,0 0 10 0,0 0 21 15,0 0 14-15,0 0-8 0,0 0-7 16,0-11-6-16,2 2-1 0,3-1-7 0,0-1-7 16,6-7-2-16,1-6 0 0,1 2-5 0,1-2-2 15,4 0-6-15,1 2-4 0,-1-2-1 0,-1 0-6 0,5 3 6 16,-2-1-4-16,-1 2 0 0,-2 7-1 0,-2 0-1 15,3 0 0-15,-8 5-2 0,-1 1-2 0,-1 1-8 16,-2 2 10-16,-2 0-8 0,0 3 1 16,-4 1 9-16,5 6 8 0,0 2 11 0,-5 1 9 0,1 7 2 15,-2 2 7-15,-4 6 10 0,4 3-1 0,-4 0 1 16,-6 1-2-16,6-1-4 0,1-3 2 0,-6 5-9 16,5-5-4-16,0 0-6 0,2-4 0 0,2-2-2 15,5 0-4-15,1-1-2 0,3-2 0 0,3-1-6 16,2-2-1-16,6-4-19 0,-1 1-41 0,12-2-56 15,3-4-71-15,-3-3-81 0,6 0-89 0,-8-4-94 16,3 1-1289-16,-4-3 573 0,0 0 384 0</inkml:trace>
  <inkml:trace contextRef="#ctx0" brushRef="#br0" timeOffset="143837.94">21912 16218 103 0,'-14'-2'205'0,"-3"-3"3"0,3 2-10 0,-4 1-9 15,0 0 12-15,0-1 0 0,4 1 0 0,0 2-2 16,2-1-3-16,-1 1-6 0,1 0-1 0,3 0 2 15,3-2-11-15,-2 2 15 0,8 0-19 0,-10-1-18 16,10 1-24-16,-8 1-12 0,8-1-16 0,0 0-16 16,0 0-9-16,-5 3-7 0,5-3-1 0,13 4-3 15,5 1-13-15,0-2-6 0,7 1 0 0,7-1-6 16,5 4 2-16,0-5-2 0,18 1-11 0,7 2-2 16,-10-3 7-16,7 1-12 0,2-5-8 0,3 1 29 15,29 1-22-15,-28 0-1 0,26-2-11 0,-30-5 6 16,31 9-3-16,-33-4 6 0,1 1-10 0,5-1-4 15,1 0 11-15,0-1 1 0,1-2 1 0,22-2 0 16,-29 3 7-16,-1 3-4 0,0-3-2 0,-4 1-3 16,-2 1-2-16,-3-1 2 0,4-1 8 0,-14 1-4 15,13-2 8-15,-12 3 7 0,13-3-4 0,-2 0 7 16,2 0 0-16,-1-3 3 0,0 6 1 0,0-2 0 16,2-8 1-16,-1 9 3 0,-3-2 4 0,2-1-2 15,0 5-1-15,2-7 1 0,-18 5-2 0,2-2-2 0,0 2-7 16,12-4 5-16,-11 5 0 0,-3-3-3 0,-1 2 0 15,-2 1-2-15,-2-3 3 0,-1 3-3 16,-2 1 0-16,-7-2 1 0,-3 1 5 0,-5 0-4 16,10 1-1-16,-7 0 0 0,1 0-5 0,-5-1 0 0,1 1-1 15,-3 1-2-15,-3 0-3 0,1-1 0 16,-3-1-2-16,-2 1 1 0,-4 1 2 0,9 0-8 16,-9 0 1-16,9 0-5 0,-9 0-1 0,0 0-4 15,6 0-39-15,-6 0-71 0,0 0-109 0,0 0-117 0,0 0-105 16,0 0-1411-16,-34-2 613 0,12 1 408 0</inkml:trace>
  <inkml:trace contextRef="#ctx0" brushRef="#br0" timeOffset="144838.99">21954 16803 129 0,'1'-7'231'0,"1"1"-6"0,-2-1-14 0,1 3 17 15,0-1 7-15,0 1 0 0,-1 1-7 0,0 3-12 16,3-5-18-16,-3 5-24 0,0-4-16 0,0 4-17 15,0 0-2-15,0 0 12 0,2 15 8 0,0-4-10 16,1 5-4-16,0 0-7 0,1 2-10 0,0 2-2 16,2 9-7-16,-2-11-12 0,5 8-6 0,-4-7-14 15,0 2 0-15,-1-1-13 0,1-3-4 0,0 2-5 16,-1-1-16-16,0 2 9 0,-2-2-13 16,0-1-3-16,-2 2-5 0,-2-4-5 0,4 2-5 0,-4-5-7 15,0 1-47-15,1-1-50 0,-1 1-43 0,1-3-56 16,1 0-41-16,0 0-42 0,1-5-54 0,-1 3-880 15,-1-4 399-15,2-2 264 0</inkml:trace>
  <inkml:trace contextRef="#ctx0" brushRef="#br0" timeOffset="145320.44">22363 16835 7 0,'0'-7'243'0,"-3"1"-10"16,3-1-7-16,0 0 5 0,0 2-4 0,0 0-6 16,0-2-21-16,3 3-20 0,-1-2-17 0,1-1-14 15,2 5-2-15,0-3-16 0,3 3-11 0,2-2 0 16,0 3 5-16,1 1-13 0,1 0-4 0,4 5 6 15,-2-1-10-15,1 1-2 0,4 4-4 0,-2-1-9 16,-2 5-2-16,0-2-12 0,-2 1-5 0,0 1-2 16,0 2-9-16,-4-1-3 0,-4 3 1 15,-1 0-13-15,-3-1-1 0,-2 2 2 0,-7 1-11 0,0-1 2 16,-7 4-6-16,1-2-8 0,-5 0 3 0,-1-1-2 16,0-2-2-16,0 0-1 0,-3-2 0 0,4-7-4 15,1 3-4-15,1-5 5 0,3-2-1 16,1 0-1-16,4 0 17 0,2-1 26 0,-1-1-7 15,0 1 4-15,4-3 6 0,4 0-17 0,-5 2-3 0,5-2-1 16,0 0-11-16,0 0-2 0,18-6-4 0,-5 3 3 16,4-2-5-16,3 1 0 0,1 0-6 15,5-2-13-15,3 3 17 0,-1-2-12 0,-7-2 8 0,7 5-30 16,-6-4-24-16,-1 1-51 0,-1 1-47 0,2 0-43 16,-3 3-45-16,1-4-59 0,1 1-29 0,-1 4-910 15,-2-3 409-15,0 1 270 0</inkml:trace>
  <inkml:trace contextRef="#ctx0" brushRef="#br0" timeOffset="145804.07">23087 16860 81 0,'-3'-11'225'15,"0"2"-15"-15,0-1-12 0,1 0 8 0,-2 1 8 16,0 1-21-16,-1-4-14 0,-1 4 3 0,-3-2-17 0,1 3-11 16,-2-1-3-16,-3 3-2 0,0 2-12 0,2-2 2 15,-2 0-14-15,-5 4-8 0,0 1-7 16,-1 2-10-16,1 2-2 0,0 3-7 0,1 2-6 16,0 2-14-16,0 1-3 0,2 2-8 0,-4 6-6 15,6-4-4-15,-4 4-5 0,8-5-2 0,3 2-7 0,-2 0-4 16,5-1-3-16,3-1-5 0,2-1-2 0,3-6-2 15,0 3-2-15,3-3-11 0,1 0 3 16,2-4-5-16,2-1-2 0,2 1-2 0,-2-4 0 0,2-2 2 16,2-3 2-16,-2 0-5 0,2-5 0 0,-2 1 0 15,2-1 4-15,-7 1 0 0,3-2-4 0,0-2 4 16,-2 3 6-16,-3 0 8 0,-3 1 25 0,0 4 15 16,3-2 21-16,-3 1 12 0,-1 2 6 0,0 1-6 15,-2 0-10-15,-2 3-11 0,4-4-1 16,-4 4-13-16,0 0-3 0,0 0 3 0,10 13-8 15,-6-4 3-15,-1 1-2 0,-1 6 0 0,2 1-3 16,-1 0-8-16,1 3 0 0,-1-1-5 0,0 6-2 0,1-6-5 16,-2 1 4-16,-1 6-7 0,3-1 3 0,-2 3-12 15,0-4-43-15,-1-3-67 0,2-3-64 0,-2 8-71 16,-1-9-73-16,4-1-81 0,-1 1-982 16,-1-6 457-16,6-2 302 0</inkml:trace>
  <inkml:trace contextRef="#ctx0" brushRef="#br0" timeOffset="146387">23481 16711 167 0,'0'-2'252'0,"0"2"-1"0,-5-5 3 0,5 2-2 15,0 3-8-15,-3-5-12 0,1 2-9 0,2 3-15 16,0 0-21-16,-4-3-11 0,4 3-21 0,0 0 3 0,0 0 6 16,-14 9 5-16,4-2 1 0,-3 3-5 15,-4 3-3-15,-1 6-9 0,4-5-8 0,-4 7-8 16,-1 2-6-16,1 4-8 0,4 0-11 0,-1 6-6 16,0-2-9-16,3 1-10 0,2-1-6 0,2 1-9 15,3-3-9-15,1 0 0 0,2-2-14 0,4-4-2 16,-2-3-7-16,7-1-2 0,0-2-5 0,2-2 0 15,3-3-6-15,1-2 0 0,-1-3-4 0,5-3 4 16,1-1-6-16,-5-5-2 0,4 1-2 0,-4-3 2 16,3-3-1-16,-1-1-3 0,-1-3 0 0,-8 1 2 15,2-2-5-15,0-3 1 0,-7 3-5 0,-1-2 3 0,-1-1 2 16,-2-2-7-16,-3 0-1 0,-2 1 1 16,-1 3 0-16,-4-3-2 0,3 8 6 0,-4-4-4 15,3 7-5-15,0 0 1 0,1 2-4 0,1-3-1 16,3 5-2-16,-1-4-9 0,1 3-11 0,6 2-43 0,-6-2-21 15,6 2-21-15,0 0-39 0,0 0-21 0,0 0-48 16,7 11-55-16,3-8-60 0,2 4-73 0,1-4-822 16,0-1 410-16,8 3 272 0</inkml:trace>
  <inkml:trace contextRef="#ctx0" brushRef="#br0" timeOffset="146585.19">23816 16907 2187 0,'2'-9'72'0,"-2"1"48"0,0 1 24 16,0-2 22-16,-2 4 10 0,-1 0-10 0,3 5-30 16,0-10-22-16,0 10-22 0,3-7-9 0,0 5-7 15,4-3-6-15,3 2-10 0,0 3 0 0,8-2-4 0,3 1-11 16,0 1-2-16,8-1-5 0,-1 0 5 16,2-1-9-16,1 2-6 0,-2 2 3 0,7-4-9 15,-9 2-65-15,-4-2-51 0,-3 2-47 0,-5 0-56 16,4 0-54-16,-10 0-53 0,-5-1-708 0,-4 1 338 15,0 0 224-15</inkml:trace>
  <inkml:trace contextRef="#ctx0" brushRef="#br0" timeOffset="146788.98">24024 16658 20 0,'-4'-4'276'0,"0"0"-13"0,3 2-23 0,1 2-18 15,0 0 2-15,0 0 28 0,0 0-7 0,-15 15 0 16,13-4-14-16,-3 2-14 0,2 2-4 0,1 1-13 15,2 0-8-15,0 1-8 0,0 1-18 0,0 2-19 16,0-1-19-16,3 6-8 0,-3-7-9 0,0 7-11 16,1-6-9-16,2 6-11 0,-3 1-7 0,7-6-48 15,0 4-69-15,-1-5-61 0,1-2-61 0,1 2-58 16,1-2-58-16,4 0-866 0,0-2 382 16,1-1 256-16</inkml:trace>
  <inkml:trace contextRef="#ctx0" brushRef="#br0" timeOffset="147354.71">24539 16786 288 0,'-1'-7'323'0,"-2"2"-20"0,3 5-26 15,0-9-27-15,0 2-22 0,-1 2-17 0,1 5-16 16,4-9-22-16,0 4-17 0,1 0-9 0,1 0-19 15,0 2-8-15,3-4-14 0,3 4-10 0,-1-2-16 16,3 0 3-16,-2 3 2 0,1-3 3 0,1 2-5 16,-3 0 21-16,1 0-22 0,-1 0 1 0,-2 3 1 15,0-2-6-15,-4 0-6 0,-5 2-2 0,14-1-1 16,-6 1-1-16,1-2-11 0,-9 2 0 0,14 2-1 16,-3 0-9-16,-3 2-1 0,1-2-7 0,1 4 6 15,-1 0-6-15,-1 1-5 0,0 2 2 0,-3-3-2 16,2 6-2-16,-2-3-7 0,-1 2 22 0,-1 0-8 15,-1 1-20-15,-2 0 3 0,2 1-3 0,-4-1-4 16,0 4 4-16,-1-4-1 0,1-1 0 0,-5 0-7 16,3 0 0-16,1-2 0 0,0-1 0 0,1-2-15 15,0-1 15-15,1-2-3 0,1-3 4 0,-3 7 5 16,3-7 2-16,0 4 9 0,0-4 1 0,0 0-2 16,0 0 1-16,14-11-6 0,-3 3-1 0,-4-2 0 15,7-3-2-15,3-8 3 0,0 2-3 0,2 0-4 16,-4-1 0-16,2-1-4 0,-2-1 6 0,-3 7-3 15,-2-1 1-15,0 2 1 0,-2 5 15 0,-2 0 15 16,0 1 8-16,-3 4-6 0,1-1-7 0,0 2-9 16,-4 3-5-16,0 0 3 0,0 0 18 0,1 13 5 15,-4-2-2-15,0 6 6 0,-4 1-3 0,-3 7 3 16,5 0-2-16,-3-1-4 0,6 0-4 0,-2 3-3 16,0 0-5-16,8-9-6 0,0 5-2 0,2 3-1 15,2-9-13-15,4-1-31 0,1-3-45 0,0-2-58 16,11 1-64-16,-3-7-55 0,0 1-47 0,6 0-64 15,0-8-64-15,-9 4-1146 0,4-2 519 0,-5-6 346 16</inkml:trace>
  <inkml:trace contextRef="#ctx0" brushRef="#br0" timeOffset="147954.04">21729 17629 2 0,'-14'-3'302'0,"5"1"2"0,1-1 1 15,2 1-15-15,-2 2-21 0,7-3-30 0,1 3-22 16,4-8-13-16,7 1-8 0,9-2-5 0,10-3-15 16,21 0 34-16,8 0-10 0,28-8-6 0,2 8-1 15,5 1 1-15,-2 0-16 0,7 4-9 0,9 4-10 16,-1-1-7-16,0-3-12 0,3 5-6 0,14-10-9 16,0 4-5-16,8 0-8 0,2-1-11 15,1 2-11-15,-2-5-2 0,8 4-11 0,-2-1-6 0,-5-1-6 16,-2-5-5-16,-7 3-10 0,-6 3 2 15,-7-3-6-15,-12 0-5 0,-4 1-1 0,-31 2-7 0,23-5 3 16,-30 6-6-16,-6 4 0 0,-16-2-2 0,-1-3-2 16,0 2 0-16,-4 0-2 0,-4 2 1 15,-7 2 0-15,-8-1 3 0,-1 1 2 0,-2 1 0 0,1-1 4 16,-6 2-6-16,1-2 2 0,-5 3-4 0,9-3-10 16,-9 3-35-16,0 0-68 0,-4-7-66 0,4 7-69 15,-20-3-68-15,-7 3-71 0,-6 5-89 0,-18 2-1111 16,-4-2 521-16,-7 0 346 0</inkml:trace>
  <inkml:trace contextRef="#ctx0" brushRef="#br0" timeOffset="148537.76">21582 17737 150 0,'-20'3'235'0,"3"1"-1"0,3-3 2 16,4 1-1-16,-2 0-11 0,5-2-19 0,0 5-14 15,2-5-17-15,-3 0-15 0,8 0-18 0,-7 0-12 16,7 0-13-16,0 0 6 0,0 0 10 0,0 0 9 16,28 0 12-16,-1-5-7 0,9 2 2 0,17 1 8 15,7-2 2-15,7-1 0 0,36 0-2 0,-3-1-1 16,2-2-5-16,13 3-6 0,3-3-4 0,8-1-8 15,7 0-7-15,1 1-16 0,4-4 3 0,4-2-8 16,4 2-10-16,2 4-7 0,-5-2-6 0,-13 1-7 16,2 1-9-16,-5-5 2 0,-1 4-5 0,-10 0-5 15,1-6-1-15,-13 8-11 0,1-4 4 0,-10 0 6 16,-3-1-5-16,-30 7 7 0,3-6-1 0,-2 2-3 16,0-2 4-16,-10 4 3 0,-1-1 11 0,-14 0 4 15,-5 1 3-15,1 0 15 0,-5-2-3 0,-9 2 12 16,0 2-4-16,-3-3-12 0,1 1 5 0,-3-2 0 15,-4 4-14-15,0 0 0 0,-1-3-5 0,-2 1-10 16,-3 2 2-16,0 1-8 0,-1-1-8 0,1 1 1 16,0 0-7-16,-2 0-3 0,-3 4-19 0,5-3-40 15,-5 3-79-15,-3-7-84 0,3 7-83 0,-10-4-103 16,10 4-112-16,-11-1-1605 0,11 1 694 0,-16-2 464 16</inkml:trace>
  <inkml:trace contextRef="#ctx0" brushRef="#br0" timeOffset="-94216.58">14554 2002 84 0,'0'-9'168'0,"-1"3"-17"0,1-1-3 0,0 0 21 15,-1 4 1-15,2-1-2 0,-2-1-2 0,1 5-8 16,0-5-14-16,0 0-9 0,0 5-14 0,-2-3-17 16,2 3-14-16,0 0-9 0,0 0 7 0,4 11 8 15,-4 0-1-15,5 4 10 0,-5 2-2 0,0 10-1 16,0-3 0-16,0 4-3 0,-5-3-10 0,5 6-5 16,0-1-3-16,0 1 0 0,0-2-12 0,0-4-1 15,0 5-3-15,0-5-6 0,0 2-5 0,0-2 2 16,-1-7-7-16,0 8-5 0,1-9-4 0,2 1 0 15,-2-1-8-15,0 2 1 0,4-7-9 0,-3 0 1 16,-1 0-4-16,3-3 4 0,-2 2-5 0,1-2-32 16,0 0-36-16,-1-3-33 0,2-1-46 0,-2 1-37 15,1 0-43-15,1-4-46 0,0 1-753 0,1-3 336 16,-4 0 224-16</inkml:trace>
  <inkml:trace contextRef="#ctx0" brushRef="#br0" timeOffset="-93615.6">15261 2067 80 0,'1'-4'174'0,"0"1"5"16,-1-2-4-16,0 5 2 0,1-9-4 0,-3 5-13 15,-1-2-17-15,2 1-8 0,-2 3-7 0,0-2-5 16,-1 1 2-16,0 0-3 0,0 1-1 0,4 2-10 16,-10-3 2-16,2 3-18 0,-2 0-5 0,1 3-13 15,-2-1-4-15,-2 1-4 0,1 1-9 0,-2 1 0 16,1 0-12-16,2 2 1 0,-2-2-6 0,4 0-4 15,-3 2-5-15,4-2-5 0,1 0 1 0,0 2-5 16,0 0 2-16,4-2-6 0,-1 0-4 0,1 2 6 16,1-2-12-16,0 1 4 0,2 1-1 0,0-3 2 15,2 3-5-15,-1 1-5 0,1-3-1 0,4 4 12 16,0 1-11-16,0-5-3 0,3 3 3 0,-1-2-2 16,0 4 3-16,3-3-1 0,3 3 2 0,1-4-4 15,2 4-1-15,-7-3 3 0,3-1-2 16,1 3-2-16,-1-2 1 0,1 1-1 0,0 2 1 0,-5 1-1 15,0-5 0-15,1 4 1 0,-2-1 1 0,0-2-1 16,-1 1 1-16,0 1-1 0,0 1 0 0,-4-3 2 16,1-2-2-16,-2 2 5 0,2 1 6 15,-4-1 0-15,0-2 8 0,1 1 0 0,-2-1 5 0,-3 1 11 16,2 0 5-16,-5 0 0 0,-2 4-10 16,-1-6 4-16,1 5 0 0,-2-3-9 0,-2-2-3 0,0 1-1 15,0 1 5-15,1-2-7 0,-1-1-4 0,-1 0 10 16,-2-2-10-16,2-1-2 0,1 0-3 0,2 0-33 15,0-1-46-15,0-4-34 0,-1 2-36 0,1-5-29 16,4-1-45-16,0-1-45 0,2-4-39 16,3 3-591-16,0-6 295 0,2 0 196 0</inkml:trace>
  <inkml:trace contextRef="#ctx0" brushRef="#br0" timeOffset="-93351.42">15121 2036 143 0,'0'-5'236'0,"0"1"-7"16,0-1-7-16,2 2-18 0,0-2-16 0,-2 5-14 16,0 0-12-16,-2-5-14 0,2 5-18 0,0 0-13 0,0 0-6 15,0 0 5-15,0 0 16 0,0 0 1 0,7 15 1 16,-3-5 3-16,-4 7 19 0,3-1-12 0,-1 2-18 16,-2-1-3-16,0 1-11 0,0 2-6 15,1 4-4-15,-1 3-8 0,0-3-2 0,-1-4-9 16,1 4-13-16,0-3-3 0,0-1-12 0,0-1 7 15,0 0-12-15,-2-1-2 0,2 2-6 0,0-4-3 0,0 1-10 16,-2-5-13-16,2 2-35 0,4-2-40 16,-3-2-53-16,2 0-43 0,2-1-52 0,-1-1-45 15,6-5-44-15,3 1-782 0,-3-6 360 0,8 0 238 16</inkml:trace>
  <inkml:trace contextRef="#ctx0" brushRef="#br0" timeOffset="-93144.58">15552 2143 46 0,'0'0'312'0,"0"-5"-19"16,0 5-21-16,0 0-21 0,3-3-26 0,-3 3-20 16,0 0-19-16,0 0-22 0,7-2-15 0,-7 2-16 15,1-3-14-15,-1 3-12 0,12-1-9 0,-3 0-13 16,1-1-23-16,4 2-43 0,-1-2-62 0,0 6-56 15,0-6-55-15,-1 0-58 0,-1 6-528 0,-4-2 246 16,-1 3 166-16</inkml:trace>
  <inkml:trace contextRef="#ctx0" brushRef="#br0" timeOffset="-93012.51">15616 2279 89 0,'-4'6'252'0,"-1"-3"-10"16,1-1-15-16,3 3-21 0,-2-3-16 0,2 2-20 15,1-4-18-15,-3 4-14 0,3-4-12 0,7 2-7 16,-7-2-13-16,13-2-9 0,1 2-7 0,4-2-14 15,2-1-19-15,11-1-66 0,-5-2-75 0,5 1-82 16,1-4-528-16,1 4 232 0,-2-10 154 0</inkml:trace>
  <inkml:trace contextRef="#ctx0" brushRef="#br0" timeOffset="-92217.82">16251 2063 33 0,'0'0'289'0,"0"0"-18"0,0 0-17 0,0 0-9 16,0 0-14-16,0 0-6 0,-8-12 0 0,8 12 4 0,-1-5-8 16,1 2-3-16,0 3-19 0,-3-9-10 0,6 5 0 15,-3-1-24-15,1-1-15 0,3 0-12 0,0 0-9 16,-4 0-18-16,4 0-4 0,2-1-14 0,-1 2-9 15,2-2-7-15,-5 2-11 0,5 2-5 0,0-4-4 16,1 2-3-16,1 0-7 0,2 0-7 0,0 3-3 16,-1-3-6-16,1 2-4 0,0 1 5 0,-1-1-9 15,1 3-1-15,0-4-8 0,-4 7-4 0,3-3 6 16,-3 1-2-16,-1 0-10 0,1 3 3 0,-1-1-4 16,0 3 9-16,-2 1-18 0,0 0-2 0,-3 4 9 15,-1-1 3-15,-4 2 4 0,3 1-13 0,-3-4 13 16,-2 7-1-16,-2-5-7 0,1-1 2 0,1 2 5 15,1-3-7-15,-2 1 3 0,2-1 3 0,-2-1-6 16,2-3 6-16,0 0-3 0,1-1-3 0,2 1 3 16,-1-3 0-16,2 1-3 0,0 2-2 0,1-5 1 15,-3 3-2-15,3-3-3 0,0 0-5 0,-1 6 9 16,1-6 2-16,0 0-4 0,4 5 1 0,-1-2-5 16,1-2 17-16,2 1-9 0,2 2-4 0,-3-1-12 15,6 2 17-15,-1-1 5 0,0-1-2 0,-1 1-6 16,2 2-2-16,-2 1 2 0,3-2-2 0,-2 2 13 15,-1-1-8-15,-1 2 0 0,1 0-7 0,-3-2 3 0,0 2 8 16,-3 1 1-16,2 1-11 0,-3-5 5 0,0 7-1 16,-1-6 3-16,-2 5 4 0,0-1-9 15,-2-3 11-15,-2 3-1 0,1-2 1 0,-1 2 14 16,-4-4 9-16,0 2-5 0,0-1 4 0,-1 1 7 16,-4-3 5-16,-3 0 4 0,3 1 7 0,1-4-5 0,-2 3 5 15,1-2-2-15,0 1-2 0,3-2-2 16,0-2 0-16,-1 1 0 0,4-1-6 0,-4-1-4 15,5 2-3-15,-1-2-1 0,3-1-1 0,5 2-6 16,-9-2-5-16,4 1-10 0,5 1-37 0,-8-5-44 0,8 1-59 16,0 4-72-16,0-8-51 0,4 2-63 0,4-2-62 15,-2 1-1013-15,6 1 464 0,4-5 308 16</inkml:trace>
  <inkml:trace contextRef="#ctx0" brushRef="#br0" timeOffset="-92065.56">16647 2230 48 0,'5'-3'339'0,"-5"3"-8"0,0 0-8 0,9 0-26 0,-9 0-22 16,5-2-19-16,-5 2-7 0,0 0-8 0,5-1-19 15,-5 1-21-15,0 0-15 0,0 0-17 16,4-2-19-16,-4 2-20 0,4-4-48 0,-4 4-84 0,0 0-94 16,0 0-112-16,10 0-106 0,-10 0-647 0,9-5 321 15,-5 2 214-15</inkml:trace>
  <inkml:trace contextRef="#ctx0" brushRef="#br0" timeOffset="-91349.01">17010 2109 14 0,'0'0'253'0,"-2"-5"-10"0,0 2-13 0,2 3 5 0,-2-4 2 15,-1 1 8-15,3 3-7 0,-3-5 0 0,3 5 2 16,0-5 1-16,0 5-9 0,2-4-13 16,-2 4 1-16,0-6-20 0,0 6-28 0,0-5 8 15,2 3-19-15,-2 2-20 0,3-4-15 0,-3 4-14 0,4-5-12 16,0 2-11-16,3 0-8 0,-2 2-10 0,-5 1-9 16,11 0-2-16,-5 0-10 0,3 1-5 0,-3 0-5 15,-1 2-3-15,3 1-3 0,0-1-6 0,-2 1-3 16,0 1-5-16,2 0 2 0,-4 4-4 0,1 2 1 15,-4-2-5-15,-1 6 0 0,-1-1-20 0,-8 2 20 16,1 0-1-16,-2 8 7 0,-4-7-8 0,5-1-6 16,-7 4 3-16,3-5-2 0,0-3-3 15,-1 4-1-15,2-6-1 0,1 0 4 0,3-3-2 0,-2 0-1 16,-1 1 1-16,3-2-2 0,2 2 2 0,-1-3 2 16,3-2-5-16,2 1 1 0,-2-3 0 0,0 2-5 15,4-3-16-15,-1 4 18 0,1-4 4 0,0 0-3 16,1 5 4-16,-1-5-2 0,14 0 9 0,-5 0-10 15,4-1 7-15,2 1-5 0,6-4-3 0,-2 1 4 16,9 1-3-16,0-3-3 0,0 0 0 0,0 1-42 16,-1-2-54-16,2-1-70 0,1 3-64 0,-2 1-89 15,1-4-82-15,-3 0-887 0,2 0 430 0,-9 0 286 16</inkml:trace>
  <inkml:trace contextRef="#ctx0" brushRef="#br0" timeOffset="-90748.67">17640 2109 247 0,'0'0'335'0,"1"-3"-14"0,-1 3-9 0,3-4-5 16,-3 4-10-16,0 0-11 0,0 0-15 0,0 0-19 16,-3-5-21-16,3 5-21 0,0 0-16 0,0 0-21 15,0 0-19-15,0 0-15 0,0 0-17 0,0 0 1 16,2 12-41-16,-4-6 9 0,2-1-9 0,0 4-6 16,0 0-9-16,-1 0 1 0,1 3-10 0,-1 1-3 15,-1 4-9-15,1-1 0 0,0 2-6 0,-2-2-1 16,1 1-5-16,0-3-6 0,-1 1-4 0,-1-4 0 15,0 0-1-15,3 1-4 0,-1-6 0 0,2 0 4 16,-1-1-11-16,1 1 2 0,0-2-2 0,-1-2 7 16,1-2-1-16,0 0 3 0,0 0-4 0,0 0-6 15,0 0 2-15,1-14-3 0,-2 2-3 0,1-1 5 16,0-6-2-16,-4-6 3 0,7 2-4 0,-3-1-6 16,-3 0-8-16,3 5 12 0,0 1 3 0,4-1 8 15,-2 2 7-15,0 0-3 0,-1 5-1 0,2 1-2 16,2 0-3-16,0 1-14 0,-1 2 9 0,2 2 6 15,0-2-12-15,2 4-2 0,2 1 2 0,-1 2 1 16,4 0-4-16,-2 1-12 0,-3 2 10 0,6 1 3 16,0 2-5-16,1 2 1 0,1 2 4 0,-6-1 0 15,-1 2-3-15,5 1 5 0,-6-1-2 0,-2 3 1 16,1 0-4-16,-5 0 2 0,1 4-1 0,-3-7 4 0,-3 6-2 16,2-1-1-16,-7 0-1 0,-2-1-5 0,0 2 9 15,1-1-1-15,-8-2 6 0,3-3-4 16,-4 4 3-16,0-5-18 0,8-1 15 0,-8 1-2 15,2-3-14-15,5-1-33 0,0-1-35 0,3-2-43 0,1-2-47 16,-1 3-46-16,2-3-57 0,6 0-58 0,-12-3-1045 16,11-3 458-16,1 0 304 0</inkml:trace>
  <inkml:trace contextRef="#ctx0" brushRef="#br0" timeOffset="-90085.9">17929 2092 34 0,'0'0'221'0,"7"0"-25"16,-7 0-11-16,8 5-1 0,-3-3 6 0,-1 0-7 15,1 0-5-15,-2 1-5 0,3 3-9 0,-2 1 8 0,1-3 1 16,-1 3-11-16,0 1-15 0,-3 1-11 0,5 1-9 16,-2 2-14-16,0-1-11 0,-3 1-8 0,2-1-10 15,-2 1-8-15,-1 0 0 0,4-2-14 16,-4 2-8-16,3-4-4 0,-6 3-3 0,3-6-5 0,3 4-1 15,-3-4-6-15,0-4 3 0,1 4-7 0,-2 0 4 16,2-1 3-16,-1-4 31 0,0 0 4 0,0 0-7 16,0 0-1-16,0-14-6 0,0 9-3 0,-1-8-7 15,2-3 14-15,-1-1 3 0,1 0 6 16,3-1-15-16,-3 0-5 0,-1 1 1 0,5 1-3 0,-2 0-4 16,1 2 6-16,-3 2-7 0,4 4 0 0,2-4-2 15,0 4-8-15,-1 0-1 0,1 2-2 0,-1 2-14 16,1-2-5-16,3 5 9 0,-2-2 5 0,2 3-13 15,0 3-3-15,0-1 7 0,-1 3-11 0,3-1 10 16,-3 3-10-16,-3 0-3 0,4 1-1 0,-3 4 3 16,-1-1-1-16,-1-2 1 0,3 5-1 0,-7-2 0 15,4 4-1-15,-5-5-3 0,1-1 2 0,-1-1 6 16,0 0-5-16,-1-3-3 0,1-1 3 0,0 0 5 16,0 0 3-16,0-5-2 0,0 4 2 0,0-4-2 15,0 0-3-15,0 0 7 0,0 0-9 0,-13-13 1 16,11 5 11-16,-2-2-3 0,1-2 4 0,3 0-4 15,-1-3 0-15,1 1 2 0,4-3-13 0,-3 0 6 16,3 0 1-16,1 2 0 0,3 1 0 0,-2 3 5 16,3 2-12-16,-1 1 0 0,-2 2-20 0,3-1 22 15,0 2-5-15,3 1-2 0,-2 4-1 0,0 0 8 16,4 4-6-16,-2 3-1 0,-2-1 1 0,4 6 8 0,-2-1 1 16,0 5 4-16,-3 0 0 0,0 2 2 15,-2 0 4-15,4 6-2 0,-8-5 2 0,-1-2 2 16,-1 10-4-16,2-11 2 0,1-1-10 0,-4 3 6 0,1-5-3 15,-1 0 6-15,0 2-5 0,0-6 1 0,0-2 2 16,0 0-7-16,1-1 3 0,-1-2-5 0,0 1 4 16,0 0-14-16,3-2-31 0,-3-3-59 15,0 4-63-15,0-4-73 0,-8 3-150 0,8-3-1170 0,0 0 516 16,-18-10 346-16</inkml:trace>
  <inkml:trace contextRef="#ctx0" brushRef="#br0" timeOffset="-86851.35">16384 2658 102 0,'0'0'134'0,"0"0"-9"16,0 0-5-16,0 0-12 0,0 0-2 0,0 0-6 15,0 0-6-15,0 0-1 0,0 0-6 0,0 0 9 16,0 0-3-16,0 0-3 0,0 0-2 0,0 0 2 16,0 0-2-16,0 0-1 0,0 0 7 0,0 0 2 15,0 0 0-15,0 0 5 0,0 0 1 0,0 0 2 16,0 0-1-16,0 0 0 0,0 0-3 0,0 0-4 15,0 0-10-15,0 0-13 0,0 0-6 0,0 0-6 16,0 0-9-16,0 0-6 0,0 0-4 0,0 0-6 16,0 0-5-16,15-2 0 0,-15 2-3 0,0 0-3 15,12-2-4-15,-7 1-2 0,-5 1-3 0,13 1-4 16,-7-2-1-16,0 2-3 0,-6-1 1 0,12 1 5 16,-6 0-6-16,1-1-5 0,0 3 6 0,-2-2-3 15,2 2-1-15,-1-2 0 0,2 2-2 0,-2 0 1 16,1 0 1-16,-2 1-2 0,0-1-1 0,0 1 1 15,1-1 3-15,-3 2-5 0,-1 0-2 0,2 1 4 16,-1 1-3-16,-2-1-1 0,-1 1 4 0,-1 5-2 16,-2-4 0-16,-1 4 0 0,-1 0 2 0,-1-3 2 15,0 3-3-15,-1-2 1 0,1 2-4 0,-2-1 0 16,2-2 0-16,-2 0 2 0,4 0-1 0,-1-1 1 16,0 0-1-16,0-2 1 0,1 0-2 0,3 0-1 15,-3 0 3-15,4-3-4 0,-3 3 0 0,2-3 0 16,2 4 0-16,2-5 4 0,1 3 1 0,1 1-4 15,1-1 0-15,-1-1-1 0,7 4 10 0,-2-4-10 16,4 1 4-16,0 4-1 0,3-4 1 0,-1 3-2 16,-5-1-1-16,-1-2 3 0,1 0-2 0,-2 2 1 15,2-1 0-15,-3 0 1 0,0 0-2 0,-3-1 2 16,0 0-4-16,-1 0 5 0,0 1 1 0,-4-2-4 16,1 1 4-16,3 2 1 0,-8-4 12 0,3 4 9 15,-3-1 5-15,-1 2 5 0,-4-3 4 0,-5 6-5 16,-1-5 6-16,-2 2-5 0,0-1-3 0,0-1 4 15,0 0-9-15,-1-3 0 0,4 1-6 0,3-4 9 0,-1 3-9 16,4-2-5-16,1-1 2 0,-1 1-8 0,4 1-30 16,4-2-59-16,-7-4-68 0,5 1-83 15,2 3-80-15,8-10-747 0,-2 1 353 0,11-3 234 16</inkml:trace>
  <inkml:trace contextRef="#ctx0" brushRef="#br0" timeOffset="-86696.64">16784 2980 266 0,'4'0'294'0,"-2"-3"-25"16,-2 3-23-16,5-2-25 0,-5 2-23 0,0 0-14 0,0 0-25 15,0 0-14-15,8-3-16 0,-8 3-15 0,0 0-11 16,4-1-27-16,-4 1-65 0,0 0-76 16,0 0-84-16,0 0-586 0,0 0 245 0,0 0 164 15</inkml:trace>
  <inkml:trace contextRef="#ctx0" brushRef="#br0" timeOffset="-86268.46">16973 2775 227 0,'0'-4'344'0,"0"4"-16"0,-1-5-18 0,1 5-24 15,0-6-19-15,-2 3-20 0,2 3-21 0,0 0-43 16,-2-2-15-16,2 2-18 0,0 0-20 15,0 0-12-15,0 0-11 0,0 0-12 0,0 0-4 16,0 15-15-16,1-9-5 0,-2 2-5 0,2 2-8 16,-1 1-6-16,0 1-2 0,0 1-9 0,3-1-6 0,1 0-3 15,-3 0-20-15,0 0-12 0,3 0-14 0,1 0-17 16,0-2-14-16,0 2-9 0,0-4-5 16,2 2-2-16,0-2-5 0,1 0 7 0,-2-6 6 15,2 1 5-15,0-3 8 0,-2 0 6 0,3-3 4 0,-2-1 14 16,-1 1 10-16,1-6 23 0,1 2-1 0,-4-4 10 15,1 2 12-15,-1-3 14 0,1 1 12 0,-1-1 9 16,-3 1 32-16,4 2 7 0,-2 0 0 0,1 0 20 16,-3 2-4-16,-1 2 7 0,0 0-8 15,1 1-12-15,-1 1-8 0,0 3-17 0,0-7-6 0,0 7-19 16,3-3-3-16,-3 3-14 0,0 0-4 0,0 0-3 16,0 0-6-16,5 10 0 0,1-5-5 0,-3 5-1 15,1 2-4-15,-2 0-1 0,2 2-3 16,0 3-23-16,1 2-56 0,0 9-35 0,-2-2-58 0,0 0-63 15,0-2-77-15,3-4-60 0,-3-3-979 0,2 2 444 16,0-4 296-16</inkml:trace>
  <inkml:trace contextRef="#ctx0" brushRef="#br0" timeOffset="-85817.67">17545 2905 57 0,'4'-2'346'0,"0"-2"-23"0,-3 2-27 0,3-1-26 16,0 0-38-16,-4 3-23 0,1-3-22 16,-1 3-20-16,0 0-18 0,0 0-15 0,0 0-14 0,5 9-9 15,-2-6-10-15,-2 2-9 0,-1 2-12 0,3-2-4 16,-2 7-7-16,-1 0-7 0,0 0 2 0,0-1-6 16,0 0-15-16,0 1-1 0,3-3-3 0,-6-2-6 15,6-1-4-15,-3 0-2 0,0-1 4 16,0 0-3-16,-3-2 2 0,3-3-7 0,0 0 2 0,0 0-7 15,0 0 1-15,0 0-2 0,0-22-1 0,0 10 0 16,0-2 1-16,0-6 4 0,3 3 13 0,-3-1 14 16,1 0 11-16,0-1-9 0,2 2 15 0,2 5-13 15,-4-1 6-15,4 1 7 0,-2 1-15 0,-1 1 1 16,2 1 0-16,0 1 11 0,2 1-33 0,0 2-4 16,-1 1 2-16,0 0-1 0,0 3-5 0,3 1-6 15,-8 0 1-15,12 2 2 0,-3 3-5 0,0 0-3 16,-4 0-3-16,4 1-1 0,-2 2-11 0,-1-1 16 15,2 1-5-15,-4 2 2 0,1 1-11 0,-3-4 11 16,-2 4 6-16,-2 0-8 0,0 0 3 0,-4 1 0 16,2 2 11-16,-4 2-10 0,3-6-1 0,-4 5-2 15,-2-1-6-15,1-2-33 0,-2-3-30 0,5 1-51 16,-2-2-43-16,0-1-49 0,0-1-50 0,4-1-50 16,1-2-868-16,-1-1 391 0,5-2 260 0</inkml:trace>
  <inkml:trace contextRef="#ctx0" brushRef="#br0" timeOffset="-85235.34">17832 2851 69 0,'6'-2'249'0,"-2"1"-28"0,-4 1-21 16,0 0-20-16,14 1-15 0,-10 1-8 0,2 0 0 15,-1 1-12-15,0 0-10 0,-2 1-7 0,1-1 2 16,0 2 5-16,2 4-10 0,-1-1-9 0,-1 1-10 15,0-1-12-15,-2-1-7 0,1 3-6 0,-2-3-12 16,2 3-6-16,-2 1-3 0,-1-1-7 0,1-2-2 16,-1 1-7-16,0-1-7 0,0-1 2 0,0-3-2 15,-1 1-3-15,2-3 10 0,-1-2 13 0,-2 3 8 16,2-3-8-16,0 0-5 0,0 0 4 0,-7-14-7 16,7 4-1-16,-2-1-3 0,0-6 9 0,1 1 8 15,2 3 6-15,-4-5 21 0,5 2-7 0,-2 3 4 16,5 1-9-16,-3 1-7 0,1 0-5 0,0-1-3 15,3 5-6-15,-1-3-7 0,-1 5-4 0,0-1-9 16,1 2-2-16,-1 0-10 0,3 2 3 0,0 1-4 16,2 1 4-16,-4 1-21 0,7 1 13 0,-2 2-8 15,-1 1 1-15,-1 3 0 0,-1-3-4 0,-2 4 0 16,-1-1 4-16,1 3-4 0,-1-2-1 0,-4 4-3 16,0-4 2-16,-2 2 4 0,-1 1-3 0,-1-3-5 15,3-1 13-15,-2-1-9 0,2-4-15 0,-3 4 23 16,4-3-5-16,-5-3 1 0,5-1 3 0,0 0-3 15,0 0-1-15,-10-9-4 0,7 4-2 0,2-6 8 16,1 2-5-16,0-6-2 0,1 3 10 0,3-4-8 0,0 0-8 16,1-3-2-16,0 5 3 0,0-1 1 15,2 3-1-15,-1 0-4 0,1 2 5 0,0 1-2 16,2 1 1-16,-4 2 0 0,2 3-3 0,0 3-4 16,3-3 12-16,-2 3-11 0,1 0 6 0,0 3-7 0,-3 0 5 15,2 4 0-15,1 2 7 0,-3-2-2 16,2 3 4-16,-3 0-3 0,-1 0 2 0,1 2 1 15,-3 0 5-15,-2 1-3 0,3 3-2 0,-3 0-1 16,0 1 2-16,-3-2-16 0,1 2-49 0,-2 1-70 16,-1-2-76-16,-3 1-102 0,2 0-1109 0,-1-8 471 0,3 0 314 15</inkml:trace>
  <inkml:trace contextRef="#ctx0" brushRef="#br0" timeOffset="-84767.57">18682 2764 295 0,'0'0'352'0,"-4"-5"-9"0,4 5-14 15,0-2-23-15,0 2-8 0,0 0-22 0,-3-5-23 16,3 5-16-16,0 0-18 0,-1-4-25 0,1 4-16 0,0 0-19 15,0 0-17-15,0 0-8 0,0 0-2 0,18 2-15 16,-11 3-1-16,1-3 2 0,3 5-8 0,0-1 0 16,0-1-9-16,2 1-1 0,-3 1-17 15,3 1-2-15,2 0-5 0,-2 1-6 0,1-2-6 0,2 0-2 16,-5 1-10-16,-1-1-1 0,7 2-14 0,-4-1 2 16,0-2 1-16,-3 0-10 0,-1 1 1 0,2 2 4 15,-1-2-11-15,1 1-13 0,-1-3-35 0,-3 2-37 16,2 0-48-16,-2-3-57 0,2 1-50 0,-4 2-49 15,-1-3-56-15,1-1-65 0,-3-3-901 0,-2 0 429 16,0 0 286-16</inkml:trace>
  <inkml:trace contextRef="#ctx0" brushRef="#br0" timeOffset="-84484.51">19058 2692 213 0,'0'0'342'0,"-5"-3"-11"0,5 3-21 0,-9-2-14 16,6 1-24-16,3 1 1 0,-11 3-18 0,2 0-5 16,-1 3-19-16,-1 2 2 0,-5 4 1 0,3 0-11 15,1 1-13-15,-6 8 5 0,0-1-15 0,3 1-8 16,2-4-16-16,-4 3-20 0,2 1-12 0,2 0-9 16,0 2-13-16,1 0-6 0,1 1-11 0,1-7-7 15,1 0-13-15,1-2-12 0,-1 1 1 0,3-4-7 16,1-2-8-16,1 2-4 0,2-6-7 0,-2 5-1 15,1-6-7-15,1 1 4 0,-1 0-12 0,2-4 1 16,-3 2-20-16,4-4-45 0,-2 7-59 0,0-6-72 16,2-1-121-16,0 0-137 0,0 0-1250 0,-13-10 557 15,8 0 372-15</inkml:trace>
  <inkml:trace contextRef="#ctx0" brushRef="#br0" timeOffset="-83565.33">16302 1318 67 0,'-4'-3'250'0,"3"1"-28"0,1 2-16 15,-4-6-16-15,4 1-8 0,0 5-18 0,0-7 5 16,0 5-11-16,0-5-4 0,0 5-12 0,0 2-9 0,4-7-13 16,-2 4-14-16,1 1-12 0,-3 2-7 0,5-3-11 15,-1 1-10-15,-4 2-3 0,13 0-12 0,-6 0 1 16,2 0-8-16,3 2-2 0,-1 2-10 15,1 1 3-15,1 1-9 0,-2 0 2 0,-1 0-7 16,1 3 0-16,-2 0-1 0,-3 2-6 0,2-2 4 16,-5 4-6-16,1 6 4 0,-1-4 0 0,-3 4 0 0,-4-2-4 15,0 0 2-15,-5 0-5 0,2-3 1 16,-2 3-2-16,-2 0 2 0,-1-2-2 0,1-3 2 16,-1 3 0-16,1-6-4 0,2-2 8 0,3 0-11 15,-3 1 5-15,4-3-2 0,0-1 8 0,2-1 8 16,-1-2 5-16,4-1 1 0,-5 4 5 0,5-4 6 15,-7 4 2-15,7-4 8 0,-1 3-10 0,1-3-4 16,0 0-5-16,0 0-5 0,0 0 0 0,0 0-2 16,10 2-3-16,-10-2-1 0,12-2-4 0,-1 0-1 15,3 1-1-15,2-6 0 0,5 5-3 0,-1-2-26 16,-1 1-30-16,3-2-44 0,1 6-51 0,-1-5-61 16,5-1-59-16,-7 3-746 0,0-5 335 0,0 4 224 15</inkml:trace>
  <inkml:trace contextRef="#ctx0" brushRef="#br0" timeOffset="-83423.69">16743 1509 164 0,'4'-5'308'0,"-2"2"-16"0,-2 3-22 15,3-5-29-15,-2 3-18 0,0-1-21 0,2-5-24 16,-3 8-21-16,3-3-12 0,-3 3-14 0,3-8-14 16,1 4-14-16,-1 0-18 0,2 0-31 0,-1-1-52 15,1 1-58-15,0-1-64 0,0 0-75 0,0 2-572 16,3-5 255-16,-1 1 170 0</inkml:trace>
  <inkml:trace contextRef="#ctx0" brushRef="#br0" timeOffset="-82997.84">16895 1221 98 0,'0'0'296'0,"1"-5"-23"0,-1 5-17 0,0 0-22 0,-1-5-19 16,1 5-17-16,-4-2-10 0,4 2-25 0,0 0-15 15,0 0-14-15,0 0-17 0,0 0-13 0,0 0-5 16,0 0-21-16,0 0-2 0,0 0-8 0,0 15-6 16,4-9-8-16,-8-1 0 0,4 6-5 0,0-2-13 15,0 3 4-15,-4-2-9 0,3 6 3 0,1-8-10 16,-2 4 5-16,2 0-4 0,2 0-1 0,-1-2-7 16,3 1-5-16,1-1-5 0,-1 0-12 0,4-3-1 15,-2 1-5-15,2-3 11 0,2-1-13 0,0 1 1 16,-2-3 0-16,5 1 6 0,-6-2 0 0,4-4 1 15,-1 0 3-15,-3 1 3 0,4-3 1 0,-2 1 17 16,-2-7-11-16,1 4 6 0,-3-2 15 0,0-1-3 16,3 0 14-16,-2 0 22 0,-1 1 9 0,1 4 8 15,0-5 7-15,-4 5-6 0,0-2 3 0,0 5-5 16,2-3-22-16,-4 3 3 0,0 2-5 0,3-4-9 16,-3 4-8-16,0 0-5 0,0 0-6 0,10 8-3 15,-9-1 5-15,3 2 5 0,-3 1-15 0,4-1-6 16,-1 3 9-16,1 1-11 0,-1 2-1 15,0 3 7-15,0 0-22 0,-3 2-54 0,3-1-57 16,-4-2-69-16,0 10-62 0,4-8-96 0,-4-2-777 0,1-7 373 16,-1 2 250-16</inkml:trace>
  <inkml:trace contextRef="#ctx0" brushRef="#br0" timeOffset="-82501.46">17598 1352 113 0,'1'-5'391'16,"-1"0"-31"-16,1 0-23 0,1 0-36 0,-4 1-36 0,2 4-19 16,2-5-25-16,-2 5-26 0,0-5-23 0,0 5-20 15,2-3-16-15,-2 3-18 0,0 0-10 0,0 0-8 16,3 12-11-16,-2-7-7 0,-1 2-14 15,3 4 0-15,-1-2-12 0,-2 3-4 0,-1 2 0 16,2 3-4-16,-2 0-7 0,0 0-2 0,-2 0-3 16,3-5-2-16,0 0-5 0,0-4-8 0,-1 1-12 15,1-3-8-15,0 0-12 0,1-1-2 0,-1 0 1 16,0-3 1-16,3 1 4 0,-3-3 5 0,0 0-2 0,3-9 4 16,-3 3 0-16,2-4-6 0,-1-6 2 15,-1-1 2-15,0-2-5 0,3-8 5 0,-3 3 0 16,0 4 5-16,-3-4-8 0,3-1 18 0,0 6-1 0,0-1 5 15,0 6 5-15,3-2-5 0,-2 4 6 0,3 3-8 16,-2 1 3-16,1 0-7 0,-2 3-2 0,2 1-4 16,-1 0-2-16,3 1-3 0,0 2 6 15,-5 1-3-15,14 4-6 0,-7 0 3 0,3 0 2 16,-1 4-1-16,0-1-1 0,-3 3 9 0,1 0-15 16,0-1 8-16,-5 3 0 0,0 0 2 0,-1 1-3 0,-2 1 1 15,-1 3 1-15,0 0-1 0,-7 0 1 0,2-2 2 16,-2 2-1-16,-4-2-18 0,1 2-34 15,1-2-31-15,0-1-40 0,0-2-38 0,2-2-40 16,0-4-47-16,3 0-46 0,1 2-682 0,4-8 324 16,1 0 216-16</inkml:trace>
  <inkml:trace contextRef="#ctx0" brushRef="#br0" timeOffset="-81943.81">17850 1278 61 0,'0'0'176'0,"5"-1"-24"0,-5 1-4 0,10 2-11 16,-6 3-11-16,-1-3 3 0,1 2-9 0,1 2-5 0,1 3 1 16,-2-1-6-16,3 3-6 0,-3-1-2 15,2 6-3-15,-2 1-12 0,0-1-8 0,-1-2-8 16,-1-1-6-16,-1 0-5 0,-1-1-6 0,4 1-3 16,-4-1-11-16,1-4 2 0,-1 2-3 0,2-6-4 15,0 3 0-15,-2-2 0 0,0-2 2 0,0-3 3 0,0 0 8 16,0 0-6-16,0 0-4 0,0 0 0 15,0-19-6-15,0 8 2 0,-5-5 4 0,3-1 8 16,-1-4 5-16,-1 3 8 0,2-1 1 0,2 1 7 16,0-1 15-16,-2 3-1 0,1-2 15 0,2 7 0 15,-1-2-5-15,2 4-8 0,-1-1-12 0,2 0-12 16,-1 5-4-16,-2 0-8 0,3 1-10 0,2 0-4 16,-2 3-1-16,-3 1-7 0,12 1 7 0,-5 0-9 15,0 4-3-15,-1 1-5 0,2 0 1 0,-3 2-2 16,3 1 3-16,-3-1-5 0,-1 1-2 0,0 1 3 15,-2 2-5-15,-2-4 11 0,0 6-11 0,0-7-4 16,3 0 3-16,-6-2 4 0,3 2 2 0,0-2-10 16,0-3 10-16,-1 2 2 0,1-4-3 0,0 0 0 15,0 0 0-15,0 0-4 0,0 0 0 0,0 0 0 16,-4-17-1-16,4 9 4 0,3-4-4 0,-3 2 3 16,2 0-10-16,2-5 2 0,3 1-1 0,0 4-1 15,1-1-1-15,0 3 4 0,1-1-8 0,1 1 3 0,0 3-4 16,0-1-3-16,0 3 2 0,-2 0 11 15,0 3-10-15,3 3 13 0,-1-3-15 0,-1 5 4 16,4 0-2-16,-4 2 5 0,0 2-2 0,1-1 2 16,-1 4 2-16,0-2-6 0,0 6 5 0,-4-6-2 15,3 5 2-15,-2 1 2 0,-2 0-24 0,1 1-37 16,0 1-56-16,-1-5-59 0,-4 3-72 0,3 1-86 16,-2-4-762-16,0-5 364 0,6-3 244 0</inkml:trace>
  <inkml:trace contextRef="#ctx0" brushRef="#br0" timeOffset="-81367.52">18859 1290 122 0,'0'0'267'0,"0"0"-29"16,-4 4-19-16,4-4-26 0,-1 2-14 0,1-2-22 15,0 0-17-15,0 0-12 0,0 0-13 0,1 7-4 16,-1-7-12-16,4 4-9 0,-4-4-6 0,5 3-8 16,0-1-2-16,-5-2-8 0,9 0-4 0,-1 1-6 15,-8-1-2-15,15-3 1 0,-6 1-13 0,3-1-1 16,-2-1-4-16,-1-3 6 0,0-1-5 0,2 1-2 16,-2-1-3-16,0-1 5 0,-1-1 0 0,1 0-2 15,-3-1 5-15,-1 1 38 0,-1 1 17 0,-3 1 15 16,3-1 11-16,-1-1-11 0,-3 3 14 0,-3 2-11 15,3-3-1-15,-5 5-14 0,3-1-7 0,-2-2-13 16,0 3-12-16,-1 2-4 0,-4 1-6 0,0 1-4 16,-3 6-17-16,-3-1 1 0,3-1 1 0,2 5-12 15,-4 2-1-15,0 0-11 0,7-2-19 0,-2 5-20 16,2-6-18-16,6 2-23 0,-2-2-14 0,3 3-11 16,3-3-24-16,1 3 1 0,1-5 1 0,0 1-6 15,4-1 1-15,-1-2 5 0,1 0 13 0,0 0 8 16,2-3 12-16,-5-4 8 0,2 1 17 0,1-5 8 15,-4 2 18-15,0 2 24 0,2-7 17 0,-1 2 12 16,2 0 9-16,-5 2 10 0,4-6-2 0,-1 2 14 16,-1 0-1-16,4 1-15 0,-4-1 7 0,4 2 3 15,-1 0-6-15,2 1-1 0,-1 0-6 0,3 3-1 16,-1-1-17-16,1 1 10 0,-2 2-7 0,3 2 4 16,-3 1-8-16,3 0 3 0,-2 2 5 0,-2-1-2 15,-1 1-14-15,2 2 4 0,-4 0 7 0,2 3-8 16,0-2-5-16,-6 0-15 0,2 1 18 0,-1 1-3 15,-1 3 6-15,-2 0 3 0,-2-2-14 0,-1 2-33 16,-1 0-47-16,0 0-40 0,-3-4-48 16,2 4-58-16,0-4-60 0,-2-1-720 0,3-2 334 15,3-4 224-15</inkml:trace>
  <inkml:trace contextRef="#ctx0" brushRef="#br0" timeOffset="-80601.56">19324 1182 81 0,'0'0'309'0,"0"-4"-7"0,0 4-22 0,0-4-15 15,0 4-33-15,0 0-17 0,-5-4-21 0,5 4-23 16,0 0-17-16,0 0-13 0,0 0-16 0,-4 10-11 0,2-3-13 16,-1 0-6-16,-1 0-11 0,-1 3-5 15,1 0-11-15,3 2-1 0,-3-3-11 0,-1 4-5 16,4-1-2-16,-2-1-3 0,3 1-7 0,3-1-3 15,-3 1-6-15,4-2 1 0,-2-3-6 0,3 4-1 16,-1-5-5-16,5 5 2 0,-4-7-3 0,5 3-1 16,-2-3-4-16,1-1 2 0,4-3-4 0,-3 2-2 15,2-4-2-15,0-1 3 0,0-2-3 0,-1-1 3 16,1 0 2-16,3-6-6 0,-5 2 0 0,-6 0-1 16,1-1-1-16,-1-4 0 0,0 1 9 0,1-1 15 15,-5 3 13-15,0 1 22 0,0 0 9 0,-2 0 14 16,0 1 13-16,1 4 11 0,1-1 3 0,-3 1-10 15,3 6-9-15,-1-6-16 0,-3 0-7 0,4 6-10 16,0 0-15-16,0 0-13 0,0 0 10 0,0 0-1 16,-9 14-3-16,4-3-9 0,2-1 0 0,1 0-14 15,-2 5 7-15,2 4 0 0,4-4 0 0,-3-4-1 16,2 2 0-16,1-1-7 0,0 5-2 0,3-6-2 16,0-2-1-16,-1 2-2 0,1-4-7 0,3 1-7 15,-3-3-5-15,5 2-3 0,-1-4 4 0,3-2-2 16,-1-1-4-16,2 0 4 0,1-1 1 0,1-7-18 15,-2 3 15-15,-3-2 1 0,1-2 2 0,1-3 2 16,-3-5-1-16,0 3 2 0,-1-2 1 0,-2 1 0 16,-1-2 2-16,-1-2 0 0,-1 2 0 0,1 5 7 15,-3 1-13-15,0-1 11 0,-2 6-2 0,1-6 1 16,-1 7 1-16,-2-2-6 0,2 1 0 0,0 2 3 16,1 4-5-16,-4-8-2 0,0 5 5 0,4 3-1 15,0 0 2-15,0 0-4 0,-17 7-9 0,16-3-10 16,-1-2-9-16,2-2-8 0,-2 3 5 0,2 4-21 15,0-7 1-15,4 6 3 0,0-4 2 0,1 3 6 16,1-3 2-16,1 0 6 0,0-2 3 0,4 0 6 16,-4 0 0-16,4-2 3 0,-5-2 8 0,4 1-17 15,-3 1 25-15,0 1-2 0,-2-3 13 16,-1 1-2-16,1-1 26 0,0 2-1 0,-2 1 8 0,-3 1-5 16,5-3-5-16,-1 1 5 0,-4 2-9 0,0 0-6 15,0 0-3-15,0 0 0 0,8 4-1 0,-7-1 0 16,1 5-3-16,2-4 4 0,0 6 3 0,-1-3 0 15,-1 3-1-15,1 2-3 0,-2-2-25 0,0 2-36 16,2 1-38-16,-2-1-52 0,0-1-45 16,2-1-32-16,4 0-34 0,0-3-40 0,-2 0-733 15,3-2 343-15,3-3 230 0</inkml:trace>
  <inkml:trace contextRef="#ctx0" brushRef="#br0" timeOffset="-79834.07">19991 1160 117 0,'3'-8'284'0,"-2"0"-2"16,0 2 2-16,-1 2-8 0,0-2-14 0,0 4-22 16,1-3-19-16,-2 1-24 0,1 4-21 0,0 0-18 15,0 0-11-15,0 0-16 0,-10 9-14 0,6-4-25 16,-1 2 3-16,1 3-6 0,-1 2-8 0,-1 2-12 0,-2 1-8 16,4-3-6-16,-1 3-1 0,1-2-9 15,4-2 2-15,0 4-8 0,0-6 2 0,3 3-13 16,-2-2 4-16,3-1-5 0,4-1-5 0,-1 2-4 15,2-3-4-15,3 0-9 0,0-4 4 0,1-3-4 16,5 0 1-16,0-5-1 0,0 3 9 0,1-6-16 16,-3 1 5-16,1-5-5 0,0 1 6 0,-2-1-3 0,-2-1-1 15,1-1 1-15,-5-1 3 0,0 2 8 16,-1 3 20-16,-1-3-12 0,-2 5 42 0,-2 1 15 16,1 1-3-16,0-2-2 0,-3 5-4 0,2 0-34 15,-3 3 10-15,1-7 1 0,-1 7-5 0,0 0-6 16,0 0-20-16,-8 14 18 0,3-4-16 0,-3 0 7 15,1 2 0-15,-1 1-2 0,2-1-16 0,-1-2 7 16,1 4-9-16,1 0-34 0,2-5-22 0,1 1-15 16,-1-1-3-16,3 2-3 0,0-5-15 0,4 0 1 15,-3 0 7-15,2 0 4 0,2-3 8 0,-5-3 10 16,9 0 3-16,-9 0 5 0,18-5 6 0,-8-3 13 16,0 1-4-16,-2-3 5 0,6-2 5 0,-1 0 16 15,-1 0 16-15,0 0 7 0,2-3 6 0,-3 3 6 16,-3-2 2-16,1 4 1 0,5-2-3 0,-4 3 1 15,1 3-8-15,0-2 0 0,-3 4-4 0,3 1-2 16,-3 2-4-16,0 1 1 0,1 0 2 0,-2 2-2 16,3 2-8-16,-1-1 5 0,2 7-2 0,-2-3 4 15,0 2-4-15,-2 0 3 0,1 0-4 0,0 1 2 16,-2-1-4-16,0 1 8 0,2-2-10 0,-2 1 6 16,1-2-4-16,-1 0 3 0,2-2-1 0,-2 0 4 15,-1 0-5-15,4-3 6 0,-1 0-1 16,3 0 10-16,1-2 2 0,-1 0 15 0,-2-1-1 0,3-2 10 15,1-2-2-15,-2 0-9 0,-2-2 5 0,2 1-23 16,2-2 17-16,1-4 5 0,-1 0 8 0,-2 0-8 16,0-2-8-16,-5 0-3 0,3 0 9 0,-5 1 12 15,2 2 6-15,-2 6 6 0,-4 0 1 16,4-3-8-16,-4 4-2 0,-2 0-10 0,2 0-3 16,0 4-5-16,0 0-16 0,0 0 8 0,-20 6-4 0,11 0 0 15,0 3-5-15,2-1 1 0,0 3-5 0,4-1 6 16,-1-3-3-16,2 5-5 0,1-4-1 0,0 2 3 15,0-1 0-15,3 2 0 0,-1-3-6 0,2 2 2 16,3-1 0-16,0 1-6 0,-1-4-11 0,4 5-8 16,0-6-12-16,0 0-43 0,5-1-45 0,-3-4-37 15,3 3-49-15,-4-3-46 0,3-3-75 0,-4-1-962 16,-1-1 430-16,-2-3 286 0</inkml:trace>
  <inkml:trace contextRef="#ctx0" brushRef="#br0" timeOffset="-79725.36">20638 969 2988 0,'-14'-4'74'16,"1"0"-60"-16,1 0 5 0,1 2-18 0,-1-1-6 15,7 2-96-15,-1 0-149 0,-2-4-664 0,3 2 304 16,-3-5 204-16</inkml:trace>
  <inkml:trace contextRef="#ctx0" brushRef="#br0" timeOffset="-73602.61">21203 1392 111 0,'0'0'162'0,"-7"-1"-15"15,7 1-19-15,0 0-11 0,0 0-14 0,0 0-13 16,0 0-4-16,0 0-9 0,0 0-14 0,0 0 4 16,19 6-11-16,-14-6-3 0,3 3-10 0,-4-1-1 15,5-2-6-15,-3 7-6 0,3-2-2 0,1-2-3 16,-2 2 0-16,1 2-3 0,4-2-4 0,-2 0 4 15,5 4-2-15,2-1-4 0,-2 0-1 0,1 2 0 16,3-4-5-16,-4 3 4 0,4-2-17 0,-5 5-1 16,6-3 2-16,-5-2 0 0,1 4 5 15,2 0 6-15,-2 0-10 0,-1 1-2 0,0-1 1 0,0 0 1 16,0 0-4-16,0 1 7 0,-3 1-1 0,1 1 2 16,0-1-6-16,0-1 5 0,-2 1 0 0,-1 0-1 15,1 2 1-15,-2-3-4 0,3 3 6 0,-3-3 0 16,3 0-7-16,-2 2 2 0,0-2-3 0,0 3 8 15,0-2-5-15,-2 1 3 0,3 0-1 0,-1 1 1 16,2-1 2-16,-3 1-3 0,3-1 9 0,-1 1-10 16,-1-1 3-16,2 4 9 0,5 1-5 0,-5-3-1 15,1-1-3-15,0 7 0 0,-2-8-1 0,3 1 4 16,1 4-2-16,-2-3 0 0,5 6 1 0,-2-2 3 16,0 2-1-16,0 0 2 0,0-1-3 0,-4-4 5 15,0 5-10-15,2 2 4 0,-1-1 0 0,0 0 3 16,1 1 0-16,-3-1-5 0,2 0 1 0,-1 1 1 15,-4-6-4-15,3 8 6 0,1-4-7 0,1 2 4 16,-1-2 3-16,1 2 0 0,-5 0 1 0,4-1-3 16,-3-5 0-16,0 7-4 0,3-1 1 0,0-1 5 15,-4 2-2-15,2-3 2 0,0 2 1 0,-2-1 4 16,-3 3 3-16,3-1-7 0,0 0 9 0,0 1-5 16,0 2-1-16,-2-6 4 0,0 9-2 0,-1-5 0 15,1 1-2-15,1 2 2 0,-2 3 1 0,1-3 0 16,-3 0-3-16,1 0 0 0,4-1 1 0,-4 1-4 15,0 0 3-15,-1 2-2 0,6-1 3 0,-6 0 0 16,0-1-3-16,0 0-1 0,1-1 1 0,0 1 2 16,-1-3-2-16,2 3-1 0,1-1-1 0,-3 1 4 15,3 0-3-15,-2-2-3 0,2 4 3 0,-3-4-1 16,1 4 1-16,2-4-1 0,0 4 3 0,-3-2 2 16,3 3-4-16,-2-1 0 0,0 1-1 0,2 1 2 15,-1-4 1-15,3 3 1 0,-1 0-3 16,0 2-5-16,0-3 3 0,0 1-3 0,1 0 3 0,-4-1 0 15,5-1-3-15,-2 2 4 0,1 0-1 0,-2-1 1 16,1-2-3-16,0 3 4 0,-3-2-3 16,0 1-1-16,4 3 1 0,-1 0-1 0,-2 1 1 0,1-1-5 15,-1 1 3-15,0 0 3 0,2 1-3 0,0-2-1 16,-2 0 4-16,2 1-1 0,-4 1 0 16,5 10 5-16,-4-12-7 0,1 1 7 0,0 2-1 0,0-3-1 15,0-1 1-15,4 14-2 0,-4-13 3 0,-2 2 0 16,0-2 0-16,5 14-1 0,0-14 2 0,-4 12 2 15,0-15-2-15,6 18 0 0,-5-15 0 0,-1 4 3 16,5 8-3-16,-5-11 2 0,-1 9-2 0,4-9 0 16,-3 2 5-16,3-2-1 0,-2-1-8 15,-1 3-1-15,-1-1 0 0,-1 0-1 0,1-4 4 0,2 2 1 16,-1 1-3-16,-1 0 2 0,4 13 0 0,-6-13 0 16,2 0 1-16,0 3 0 0,2 7 0 0,-3-9 1 15,4 12-2-15,-3-13 2 0,-1 12 9 16,2-13-11-16,0 2 4 0,0 10-4 0,-2-11 3 15,0 1 1-15,-3 0-1 0,4 10-1 0,-2-10 2 0,-2-2 0 16,2 13 2-16,-2-12 0 0,1 12 1 0,-2-2-1 16,0-9-1-16,0-3 2 0,-1 13 9 0,0-11-12 15,-1 1 1-15,1 11-3 0,-4-10 2 0,4 10-1 16,-4-12 5-16,-1 12 0 0,5-10-2 16,-5 9 4-16,-1-14 0 0,2 3 1 0,0 2 3 15,-3 9 3-15,1 0 1 0,4-12-7 0,-6 3 4 0,8 10-1 16,-5-12 0-16,3 0 0 0,-2 11-3 15,-2-1 5-15,3-10-2 0,1 2-4 0,-6 9 0 0,1-10 2 16,4 9-4-16,-3-10-1 0,-1-1 10 0,4 0-8 16,-5 10-6-16,-1-12 0 0,1 1 2 15,4 2 0-15,-3-3-7 0,-1 14 6 0,1-10 1 0,-2 8 0 16,3-9-4-16,-1 0 3 0,0 0-2 16,3-1 3-16,-5 1-2 0,3-1-4 0,-1 0 14 0,-2 2-8 15,-3-2-6-15,8-1 2 0,-3-3-3 16,-4 4 5-16,4-2-9 0,-2-3 12 0,1 3-3 15,-1 1 0-15,0-4 2 0,-3 2 0 0,3-2 1 16,-1 0-2-16,0 0 4 0,2 2-3 0,-3 1 0 0,2-3 6 16,-2-1-6-16,3 0 3 0,-2 1 9 0,-2-2-18 15,1 0 6-15,4-3 0 0,-5 5-5 0,4-3 0 16,-3-1 5-16,3 1-1 0,-3-2 0 16,-1 5 3-16,5-12-10 0,-5 7 6 0,7-7 3 15,-5 8-5-15,3-7 7 0,0 0-5 0,-4 6 2 0,2-5-3 16,-2 3-1-16,4-4 1 0,-1-1 1 0,1 0 1 15,0 4-2-15,-5 3 0 0,6-7 3 0,-2 0-6 16,-3 5-4-16,3-5 8 0,-4 7 15 0,3-2-15 16,3-4 30-16,-1-1-4 0,0 1-1 15,1-1-2-15,-1 0-8 0,1 2-1 0,-8 3 2 0,8-5-2 16,-3 7-1-16,5-10-7 0,-3 3 2 0,-3 0-4 16,3 0 2-16,3 0-3 0,-3 0 2 0,-4 0-8 15,5-2 0-15,-1 2 0 0,1 2-1 0,-3-4 0 16,4 2 3-16,-3 0-3 0,1 0-3 15,0-1 5-15,-2 1-5 0,2-2 0 0,-1 2 4 0,-1-1-11 16,2 4 9-16,0-8 1 0,-3 5-4 0,2-2 1 16,1 1 1-16,-1-1-3 0,2-1 0 0,-1 2 2 15,0 0-5-15,-1-2 2 0,5 1 2 0,-3 1-2 16,-1-1 4-16,-1 0 0 0,5-4-15 16,-4 3 15-16,3-3-3 0,-2 4 1 0,0-4-4 0,3 4 1 15,-4 1-2-15,2-1 5 0,2-2-3 0,-1-2 1 16,1 2 2-16,0 4-4 0,1-5 2 0,-2 0 9 15,0 2-24-15,0 1 15 0,1 0-2 16,0-1-8-16,-1 2 10 0,2-3-16 0,0-3 18 0,-2 5 3 16,2-1-10-16,0-1-3 0,-2 1 4 0,1 2 8 15,0-1-5-15,2-2 1 0,-2-2-2 0,1 2 2 16,0 2 0-16,-1-1 2 0,1-3-3 0,3 4 1 16,-3-1-3-16,0-3 0 0,3 1 3 0,-3 0 0 15,3-1 1-15,-3 1-17 0,0 0 14 0,3 0 3 16,-4 0 0-16,1-2 1 0,0 3-2 0,3-2-2 15,-3 0 2-15,0 0-1 0,-1 1 1 0,0-2-2 16,3-1-1-16,0-1 2 0,-2-1-4 0,3 0 9 16,-3-2-9-16,4 2 5 0,-2 1-1 15,2-8 4-15,-4 10-3 0,3-6-2 0,1-4 3 0,-4 10-1 16,4-10-1-16,-4 10 6 0,4-10-10 0,-4 5 4 16,4-5-16-16,-4 7 1 0,4-7 18 0,0 0 0 15,-1 10-1-15,1-10 0 0,0 0-6 0,-1 7-13 16,1-7 16-16,0 0 0 0,0 0 1 0,-3 8-2 15,3-8 6-15,0 0-2 0,0 0-3 0,0 0 11 16,0 0-13-16,0 0-1 0,0 0-3 0,-4 7 12 16,4-7 1-16,0 0-3 0,0 0 3 0,0 0 5 15,0 0-6-15,0 0 2 0,0 0-3 0,0 0 3 16,0 0-2-16,0 0-1 0,0 0-1 0,0 0-14 16,5-25 18-16,-2 18-7 0,-2 1 4 0,3-4 0 15,-4 1-1-15,4-1-4 0,-2 0 2 0,2-3-2 16,-2 1-3-16,0-5 7 0,1 3 0 0,-1-3-1 15,2 1-8-15,-4-1 6 0,3 0 0 0,-1 1-2 16,-2 5 2-16,2-2 3 0,0 3 1 0,-2 0-5 16,0 4 5-16,2 0-1 0,-2 6 6 0,3-9-4 15,-3 9-1-15,0-6 1 0,0 6 1 0,0 0-3 16,1-8 0-16,-1 8 0 0,0 0-5 0,0 0 4 16,2-6 10-16,-2 6-19 0,0 0 9 0,0 0-7 15,0 0 2-15,0 0 3 0,0 0-2 0,0 0 4 16,0 0-3-16,0 0-2 0,2-5-1 0,-2 5 6 15,0 0-7-15,0 0-1 0,0 0 7 0,0 0-9 16,0 0 6-16,0 0 1 0,0 0 3 0,0 0 6 16,0 0 12-16,0 0-3 0,-4 20 2 0,4-20 0 15,-1 10-1-15,1-3 4 0,0-7-3 0,-5 12-5 16,5-4 3-16,-2 1-1 0,0 0 3 0,-2 0 0 16,3 2 1-16,-1 0 1 0,0 0-3 0,-2-1-1 15,3 3-3-15,-3-3-1 0,4 1 1 0,-4 1-1 16,3-2 1-16,-1 1-2 0,-1-1-2 0,1-1 4 15,0 3-2-15,1-3-1 0,0-1-3 0,-2 4 7 16,3-4-5-16,-1-2-8 0,1 0 5 0,-1 1-5 16,1 2 3-16,0-4-2 0,0-5 0 0,-2 13 2 15,2-9-1-15,2 4-2 0,-2-8 3 0,0 9-3 16,0-9 0-16,2 7 7 0,-2-7-9 0,0 0 2 16,0 0 2-16,1 5-2 0,-1-5-4 0,0 0-4 15,3 5 3-15,-3-5 7 0,0 0 0 0,11 3 4 16,-11-3-6-16,0 0 10 0,22-9 0 0,-12 6 1 15,7-6 0-15,1 1 1 0,0-1-5 0,6-7 1 0,4 0 5 16,3-1-10-16,12-8-2 0,3-1-61 16,4-3-151-16,23-26-245 0,2 2-1258 0,-3-16 569 15,-6-14 382-15</inkml:trace>
  <inkml:trace contextRef="#ctx0" brushRef="#br0" timeOffset="-62465.52">17852 13505 29 0,'0'0'142'0,"-2"-2"-10"0,2 2-19 16,0 0-6-16,0 0-11 0,0 0-8 0,0 0-7 16,0 0-12-16,0 0-3 0,0 0-10 0,0 0-9 15,0 0-13-15,0 0-36 0,0 0-21 0,0 0-30 16,0 0-275-16,0 0 110 0,0 0 72 0</inkml:trace>
  <inkml:trace contextRef="#ctx0" brushRef="#br0" timeOffset="-62164.68">18739 13367 4 0,'0'0'65'0,"-4"-2"-19"16,4 2-31-16,0 0-59 0,0 0 14 0,3-5 10 15</inkml:trace>
  <inkml:trace contextRef="#ctx0" brushRef="#br0" timeOffset="-60587.87">23165 13125 76 0,'0'0'90'0,"2"-4"-13"0,-2 4 3 0,2-5-14 16,-2 5-5-16,4-3 1 0,-4 3-8 0,0-3-12 15,0 3 1-15,0 0-8 0,6-5 0 0,-4 4-2 16,-2 1-4-16,3-3-2 0,-3 3-4 0,0 0 7 15,4-2-5-15,-4 2-4 0,0 0 2 0,0 0-11 16,0 0 1-16,0 0 3 0,0 0 1 0,0 0-1 16,0 0 0-16,0 0 1 0,0 0-3 0,0 0-2 15,0 0-3-15,0 0-2 0,4-2-5 0,-4 2 8 16,0 0-2-16,0 0-6 0,0 0 7 0,0 0-6 16,0 0 3-16,0 0-7 0,0 0 11 0,0 0-10 15,0 0 7-15,0 0 2 0,0 0-1 0,0 0-9 16,5-1 2-16,-5 1 2 0,0 0 1 0,0 0-2 15,0 0 6-15,0 0-8 0,0 0 1 0,0 0-8 0,0 0-2 16,3-4-9-16,-3 4 3 0,0 0-5 0,0 0-1 16,0 0-2-16,0 0-6 0,0 0-5 15,0 0 0-15,0 0-4 0,0 0-2 0,10 5-3 16,-10-5-19-16,0 0-199 0,0 0 87 0,1 4 58 0</inkml:trace>
  <inkml:trace contextRef="#ctx0" brushRef="#br0" timeOffset="-59249.53">23915 12741 148 0,'-1'-7'164'16,"1"7"-6"-16,0-6 6 0,3 4-3 0,-3 2 3 16,2-7-11-16,-2 3-3 0,0 4-10 0,3-4-14 15,-3 4-15-15,1-2-11 0,-1 2-11 0,3-4-8 16,-3 4-8-16,0 0 9 0,0 0-4 0,0 0-10 16,5 9 1-16,-4-4 9 0,0 0-1 0,1 1 0 15,1 1-6-15,0 0-7 0,-1-1-6 0,0 3-6 16,0 0-4-16,0-1-6 0,-1-1-4 0,1 1-4 15,0-2-3-15,0 2-2 0,0-2-3 0,0 4-4 16,-1-4-1-16,1-1-2 0,-1 1-2 0,-1-2-3 16,1-1 0-16,2 0 0 0,-3-3 2 0,0 5-3 15,0-1 12-15,0-4-2 0,0 0-1 0,0 0-4 0,0 0 0 16,-8-13 5-16,7 4-5 0,0-1-1 16,1-4 0-16,2-1-2 0,-1-5 1 0,1-5 3 15,4 0-1-15,2 1 5 0,-4 5 0 0,3-1-1 0,3-4 4 16,1 0 2-16,4 2-3 0,-5 5 0 0,3 3-1 15,-2 0 0-15,2 1-1 0,0 4 3 0,-3 1-1 16,-1 3-7-16,2 0-3 0,0 1-3 0,-2 4 2 16,-1 0-1-16,2 1-4 0,0 4 2 0,-2 1 6 15,-1 3-9-15,2-1-4 0,-2 1 4 0,-2 1 5 16,-1 2-6-16,-2 2 0 0,0-3-6 0,-1 1 7 16,-2 2 0-16,-3 1-1 0,-3-1-2 0,-2 3-5 15,-3-2 2-15,-1 1 2 0,-8 1-1 0,1-2 0 16,-1 2-2-16,-3-3-3 0,10-1 0 0,-6-4-32 15,3 5-28-15,-2-5-38 0,2 1-39 0,3 1-40 16,3-5-49-16,0 1-823 0,5-1 351 0,1-2 234 16</inkml:trace>
  <inkml:trace contextRef="#ctx0" brushRef="#br0" timeOffset="-58683.5">24257 12714 69 0,'3'-3'212'0,"1"1"-18"0,-4 2-17 16,0 0 1-16,10 6-8 0,-7-2-4 0,-2 1-16 0,2-1-8 15,-2 1-9-15,-1 1-4 0,4 1-13 0,-3 0-9 16,-1-1-10-16,0 5-7 0,0-1-11 0,0-1-5 16,0 2-4-16,0-1-10 0,0 1-7 0,0-2-2 15,-4-1-4-15,3-1-6 0,1 3-7 0,-4-4 2 16,4-2-6-16,-1 2-1 0,1-1 0 0,-3-2-1 15,3-3 5-15,0 3 5 0,0-3-3 0,0 0-8 16,0 0 1-16,0-17-6 0,3 7 2 0,-2-6-4 16,3-1 8-16,1 0 9 0,-1 1 1 0,1-1 5 15,0-2 0-15,3 2 5 0,-2 1 11 0,2 0 1 16,0 4-1-16,-3 0 6 0,1 3-13 0,-1-1-4 0,-1 4-3 16,-1 0-8-16,2 1-1 0,0 4-5 15,1 0-6-15,-6 1-2 0,13 4-4 0,-6 1 4 16,-1-2-3-16,1 4-3 0,0 0-3 0,-3 2-1 0,2-1-1 15,-6 2-2-15,5-1-3 0,-2 1 7 0,-3 0-1 16,-2 0-10-16,1 0 4 0,-1 0 5 16,-1-2-1-16,-2-2 5 0,4 1-11 0,-2-2 2 15,2-1 2-15,0 1 1 0,1-5 4 0,-2 3-4 0,2-3-6 16,0 0 3-16,0 0-5 0,0 0 2 16,2-20 4-16,3 10-4 0,1-6-2 0,4 1 0 0,-1 0 6 15,5-1-1-15,-3 1 0 0,1 1 4 0,2 1 1 16,3-1 2-16,-3 4-5 0,-4 2 5 0,-1 4 0 15,3-2-5-15,-2 5 9 0,3-1-6 0,-2 4 15 16,0 5-5-16,-1-2 19 0,-3 7-3 0,2 0-3 16,-1 3 19-16,0 1-14 0,-3-1-2 0,-3 3 0 15,0-1-2-15,-2 1-9 0,-2 0 3 0,0 3-2 16,-1 3-6-16,-2-4-16 0,0-1-86 0,2 0-85 16,-2 6-117-16,-1-9-1114 0,2 4 466 0,-2-2 310 15</inkml:trace>
  <inkml:trace contextRef="#ctx0" brushRef="#br0" timeOffset="-58003.52">22188 14318 26 0,'-4'-2'277'0,"4"2"-12"0,-3-3-11 16,3 3-16-16,0 0-17 0,-2-4-16 0,2 4-18 16,4-5-16-16,-4 5-14 0,11-3-16 0,-4 1-8 15,5-2-12-15,0 3-6 0,4-2-11 0,1 1-11 16,-2 0-8-16,2 2-6 0,2-1-9 0,0-1-5 16,-1 0-6-16,1-1-6 0,-2 2-4 0,2 1-7 15,-1-3-2-15,-1 5-1 0,2-4-4 0,-1 2-8 0,-6 0-2 16,1-2-3-16,-4 2-8 0,5-1-22 15,-5-1-32-15,1 1-45 0,-5 2-44 0,3-1-63 16,-3-1-52-16,-5 1-662 0,8-2 302 0,-2 0 202 16</inkml:trace>
  <inkml:trace contextRef="#ctx0" brushRef="#br0" timeOffset="-57784.51">22443 14074 244 0,'-1'-2'251'0,"1"2"-25"0,0 0-3 0,0 0-1 16,0 0 2-16,-9 12 7 0,8-2-14 0,-2 1-4 16,1 9-6-16,0-3 4 0,0 3-9 15,-1 5-15-15,0 0-10 0,1-4-16 0,1 1-8 0,-2 5-19 16,2-8-16-16,-1 6-8 0,-1-1-11 0,2-5-1 16,-1 0-17-16,2 0-11 0,0-1-9 0,0-1-15 15,3 0-50-15,-3-1-45 0,3 0-61 0,-2-6-67 16,3 3-74-16,0-2-96 0,3-2-729 0,1-3 358 15,0-1 240-15</inkml:trace>
  <inkml:trace contextRef="#ctx0" brushRef="#br0" timeOffset="-46515.43">24030 15541 42 0,'0'0'85'0,"0"0"-4"0,0-4-11 0,0 4-17 15,0 0-6-15,0 0-15 0,0 0-23 0,0 0-20 0,0 0-125 16,0 0 44-16,0 0 32 0</inkml:trace>
  <inkml:trace contextRef="#ctx0" brushRef="#br0" timeOffset="-19116.21">822 7835 1 0,'0'-4'143'0,"0"4"-14"16,0 0 0-16,4-2-3 0,-4 2 5 0,0 0 6 0,4-2 4 15,-4 2-1-15,0 0-12 0,0 0-9 0,0 0-11 16,0 0-9-16,0 0-8 0,0 0 0 0,6 8 12 16,-3-7-1-16,-3 4-6 0,0 6-5 0,0-3-3 15,-5 2-6-15,5 2-9 0,-5-2-3 0,2 6-5 16,-1 1-9-16,2 0-1 0,-6-1-6 0,4 3-1 15,-2-3-5-15,1 1-2 0,1 1-5 0,-1-1-1 16,1-1-4-16,-2-2-3 0,3 1-5 0,-2-5 0 16,1 0-3-16,0-2 0 0,2 0-4 0,-1-1-2 15,2 0-2-15,-2 0-1 0,3-1 0 0,-1-1-4 16,0 1-2-16,1-2 2 0,2 1 4 0,-2 0-3 16,4-1-3-16,1 0 2 0,1 1-2 0,1-1-2 15,-1-2 1-15,6 2 1 0,-2-1-2 0,3-1 0 16,0-1 5-16,2-1-3 0,-2 0-2 15,1-1 1-15,-1 2-2 0,1-2 0 0,-3-1-1 0,3 1 2 16,2 0-3-16,-5-2 0 0,3 1 0 0,3-1 1 16,-4 0 2-16,-1 1 0 0,1-2-2 0,0 0 1 15,-3 1-1-15,0 3 2 0,-2-3-3 0,-3 1 0 16,2 1 3-16,-2-1-2 0,-3 0 3 0,2-1-1 16,-4 3 2-16,5-7-1 0,-2 5-1 0,-3-5 0 15,1 1 5-15,-1 2 4 0,-1-3 18 0,1 0 2 16,-3 1-6-16,2 1 2 0,-3-1-1 0,3 0 9 15,-2 1 8-15,1 1 3 0,-2-1 0 0,4 0 1 16,-1 1-3-16,-2 0 3 0,2 2 0 0,-3-2 5 16,4 4 3-16,-1-5-5 0,1 5-8 0,-3-3-1 15,3 3-10-15,0 0 3 0,0 0-1 0,0 0-2 16,-5 14-2-16,5-4-3 0,0 1 2 0,-3 0 11 16,2 1-20-16,0 4-18 0,1 0 7 0,-4 1 6 15,4-3-3-15,0 5 1 0,4-4 0 0,-4 1-4 16,1-1-26-16,-1 1-20 0,0-3-22 0,4 1-34 15,-3 3-32-15,2-6-37 0,-2-1-38 0,3-3-53 16,1 0-46-16,-1-2-727 0,2-3 342 0,1-2 228 16</inkml:trace>
  <inkml:trace contextRef="#ctx0" brushRef="#br0" timeOffset="-18422.16">1225 8008 15 0,'0'-2'235'16,"0"-2"-20"-16,0-1-18 0,0 5-15 0,0-6-14 16,0 6-15-16,0 0-8 0,0-2 4 0,0 2 0 15,0 0 4-15,0 0 4 0,0 0-3 0,0 21-8 16,1-8-13-16,-1 4-6 0,0 0-12 0,0 1-8 16,2 2-14-16,0-2-6 0,0 8-3 0,1-8-15 15,1 0-5-15,-1 1-5 0,0-2-9 0,4 0-8 16,-2 0 0-16,0-8-7 0,0 4-2 0,3-4-4 15,-3 1-3-15,3 0-1 0,-1-3-4 0,1 0 0 16,-3-2-5-16,1 0-3 0,2-3 3 0,-3-2-4 16,2 0-2-16,-7 0-4 0,11-7 6 0,-6 3-11 15,1-4-3-15,-2-2-1 0,-1-2-4 0,1-4 3 16,-2 1-3-16,0-2 6 0,-4-1 0 0,-3 0-1 16,1 2-1-16,-2-2 6 0,-2 2-7 0,-1 0 2 15,0 2 4-15,-2 1 2 0,2 2 4 0,-1 2 3 16,0 3 11-16,2-2 2 0,-1 3 0 0,4 1-4 15,1 0 1-15,-4 0-2 0,6 0-1 0,-2 2-2 16,1 0-7-16,3 2 2 0,-1-5 3 0,1 5 0 16,0 0-6-16,9-5-2 0,-4 2 1 0,8 0 1 15,-4 2-5-15,2 0 1 0,2-2 1 0,0 1-1 16,5-5 5-16,-5 6-10 0,1-1 6 0,-1 0-1 16,-1 0-1-16,0 2-3 0,3-1 1 0,-5 0 0 15,1 1-1-15,1 1 3 0,-3 0-2 0,-1 1 0 16,-2 2 6-16,2 0-2 0,-3 2-2 0,0 2-3 15,3 4-3-15,-8-2 3 0,4 6 4 0,1 0-2 0,-5 1 4 16,1 0-1-16,-1 2-1 0,1-1-1 16,-1-2 0-16,3 2 7 0,1 6-5 0,-3-8 1 15,3-1 5-15,1 1-8 0,-1-4 0 0,2-3 0 16,0 1-1-16,1 0 2 0,1-2-2 0,-1-1 0 16,3-2 3-16,1-4 4 0,-2 0 5 0,2-1 5 15,-1-5 3-15,4 0 5 0,-2-2 19 0,-3-3-10 0,4-3-1 16,-3-2 1-16,0-1-2 0,-1-3-3 15,-4 2 7-15,0-4-3 0,-5 3 7 0,-1-5-12 16,-3 2-1-16,-7-3-3 0,-1 3-5 0,1 4 3 0,-5 2-7 16,-3-1-5-16,1 3 5 0,-1 4-2 0,0 1-3 15,-4 4-4-15,-4-1 0 0,4 5-1 0,4 0-17 16,-3 4-29-16,2-1-38 0,4 5-31 16,1 1-39-16,2-4-47 0,4 2-54 0,2 0-73 15,-1 1-828-15,6-4 383 0,2 1 256 0</inkml:trace>
  <inkml:trace contextRef="#ctx0" brushRef="#br0" timeOffset="-17487.38">2038 7861 264 0,'0'0'244'0,"4"-3"-30"0,-4 3-19 0,0 0-5 16,0 0-2-16,6 10-2 0,-1-5 19 0,-1 4-13 16,1 1 6-16,0 2-12 0,0 2-8 0,-1 6-13 15,4-1-14-15,-5 1-10 0,3 5-15 0,1-5-11 16,-4-1-12-16,3 5-7 0,1 1-7 0,-4-8-14 15,1 0-10-15,0-1 0 0,0 2-6 0,1-1-8 16,0-2-9-16,-4-3-3 0,3-1-5 0,0 0-2 16,0-3-4-16,0 0-8 0,-3-3 2 0,2 0 1 15,-2-3-7-15,0 0 1 0,-1-2 3 0,0 0-4 16,0 0 4-16,-1-14 0 0,1 2-16 0,-5-5 0 16,1-7 4-16,-1-5 2 0,-3-1 6 0,3-3-7 15,-8-15 10-15,8 12 10 0,0 3 8 0,0-2 10 16,1 0 5-16,2 4 4 0,-1 1-11 0,3 2 14 15,0 4-3-15,3 4 7 0,0 3-29 0,1 1 13 16,1 3-6-16,0 4-7 0,2 0 7 0,-2 1-26 16,5 1 12-16,-5 2-2 0,3 4-8 0,0 1 0 15,-2 0 1-15,4 5 0 0,-6 2-4 0,5 1-4 16,-1 4 2-16,-2-1 1 0,2 5-5 0,-3 2-3 16,-1 0 2-16,-2 1-3 0,-3 1-1 0,1-1-3 15,-3 1-6-15,-2 4-4 0,3-3-8 0,-3-1-7 16,1-5 3-16,0 3 2 0,3-5-7 0,-3 2-10 15,4-4 5-15,-4 0 4 0,4 0-1 0,3-5 1 16,-3 1 24-16,1-1-15 0,-1 0-2 0,4-1 6 16,1 1-1-16,-4-1 7 0,4-2-10 0,0 2 2 15,2-1 5-15,0-1 7 0,5-2-5 0,-1 2 4 16,3-2-4-16,-2 0 2 0,-1 0 5 0,2-2 6 16,0 1-6-16,1-1-14 0,-4-1 14 0,2 0-2 15,-1-2 3-15,-3 0 7 0,1-2-9 0,1-1 5 16,-1 1 3-16,-1 0-5 0,-3-4 6 0,1 1-2 0,-5-3-11 15,-1 3 11-15,0-3 5 0,-2 1-5 0,-4 0-4 16,2 0 6-16,-4 0-1 0,2 1-1 16,-6 1 7-16,7-1-9 0,-4 2 19 0,0 2-7 15,0-2 2-15,4 5-1 0,0-1-3 0,1 2 4 0,-1-1-8 16,5 3-2-16,-10 4-2 0,7 1 1 0,-1-1 5 16,-1 7-6-16,3-1-1 0,0 1 7 0,1 2-2 15,1-2 9-15,1 3-7 0,3 2-5 0,0 0-2 16,1 2-1-16,4-3-4 0,0-1-33 0,4-2-43 15,-3 2-35-15,0-3-40 0,2-1-40 0,2 1-41 16,3-5-52-16,-2 1-57 0,-5-3-755 0,3-2 367 16,0-2 244-16</inkml:trace>
  <inkml:trace contextRef="#ctx0" brushRef="#br0" timeOffset="-16836.68">2712 7863 34 0,'-1'-7'270'0,"-1"-1"-10"0,-1 1-7 0,-1 5-14 16,0-6 11-16,0 4 5 0,-1 1-14 0,-2 1-19 16,0 2-10-16,7 0-4 0,-13 2-14 0,6 1-7 15,2 2-14-15,-2 3-19 0,1 4-8 0,2-3-14 16,-2 7-7-16,-2 1-17 0,3 0-11 0,1 1-10 16,3 0-1-16,0 0-16 0,-2-1-5 0,6 1-5 15,-1 0-10-15,2-1 0 0,5-3-8 0,0 0-2 16,1-2-6-16,2 1-6 0,3-3-1 0,0-1 8 15,3 1-17-15,4-5-6 0,-3 2 3 0,4-5-1 16,5 2-19-16,-6-6-9 0,-3 1 0 0,4-3-20 16,-1-2-9-16,3-2 7 0,-5 1 0 0,5-5 2 15,-2 0 2-15,-4 2-6 0,3-6 10 0,-8 4-3 16,0-4 10-16,0 2-7 0,-1-3 7 0,-4 0 0 16,0-1 0-16,-2 1 10 0,-3 2-2 0,-1-1 16 15,-3 4-3-15,-3 1 6 0,1 1 24 0,-5 1-4 16,-2 1 8-16,-1 1 11 0,0 5-8 0,-4 2-3 15,1-3 10-15,3 6-5 0,-3-1-7 0,0 1 4 16,2 6-11-16,-2 3-4 0,4 1-2 0,-2 0-7 16,2 3 12-16,3-2-3 0,1 2-11 0,3 0-2 15,-1 3-4-15,3-5 10 0,4-2-3 0,-1 1-8 16,3-1 3-16,0-1-26 0,1-1-9 0,3-5-7 16,-1 3 0-16,0-4 1 0,2 0-7 0,2-1 0 0,-4-2 4 15,4-3 8-15,-3 0 0 0,1-5 1 16,0-1 1-16,0-1 4 0,2-5 11 0,-4-3-1 15,0-2 12-15,1-6-5 0,-6-1 8 0,0 0 9 16,-5-3 8-16,-1 0 14 0,-2-3 12 0,-2 3 4 16,0-1 14-16,-1-3 12 0,1 2 2 0,1 3 20 0,-1 3 16 15,3 9-3-15,-1 0 16 0,3 6 4 0,-3 0-4 16,4 4-14-16,-1-1-5 0,-2 3-12 16,2-1-12-16,1 0-10 0,0 5-7 0,0 0-5 0,0 0-8 15,0 0-3-15,0 0-6 0,4 27-2 0,-3-15-3 16,2 6-13-16,-1-1 6 0,3 3-1 0,4 6-5 15,-1 0-2-15,-2 0-5 0,2-1 1 0,2 2-4 16,-1-1-4-16,-1 0-32 0,4-1-28 0,-4-6-37 16,5-2-42-16,-3-2-50 0,3 0-50 0,0-1-45 15,3-2-52-15,2-2-54 0,3-3-1124 0,-2-4 501 16,2-3 334-16</inkml:trace>
  <inkml:trace contextRef="#ctx0" brushRef="#br0" timeOffset="-16732.04">3516 7916 65 0,'4'-2'325'0,"-4"-1"-8"15,0 3-19-15,-1-5-12 0,1 5-8 0,0 0-7 16,-8-4-28-16,8 4-23 0,-6-3-20 0,6 3-34 16,-11 0-77-16,11 0-125 0,-10 1-226 0,4-4-558 15,-4-2 272-15,-1-2 184 0</inkml:trace>
  <inkml:trace contextRef="#ctx0" brushRef="#br0" timeOffset="-15270.29">1104 8764 129 0,'0'0'252'0,"1"-5"-25"0,-1 5-22 16,0 0-16-16,0-3-17 0,0 3-11 0,0 0 7 0,0 0-2 16,0 0-8-16,6 9 4 0,-5-2-5 0,1 1-9 15,-1 1-16-15,2 3-14 0,-3 1-11 0,0 1-8 16,1 1-11-16,0-1-8 0,-2 3-11 15,1-5-8-15,0 0-5 0,0-1-6 0,1 0-6 16,-2 1-6-16,2-4 0 0,-2-1-4 0,2-2-6 16,-1 1 1-16,-1 0-1 0,2-4-1 0,0 1-5 0,-1-3 1 15,0 0 0-15,0 0-3 0,0 0-1 0,-6-11-2 16,3 0-1-16,0 0 11 0,-5-6-2 16,3-6-1-16,1 3 4 0,-1-6 13 0,0 2 15 15,0-1 9-15,1 0-9 0,0 7 9 0,4-1 10 0,0 1-4 16,4 0-7-16,-1 0-4 0,0 2-12 0,4 1 9 15,-5 5-15-15,6-2-3 0,0 4 0 16,0 2-7-16,0-2 2 0,0 1-6 0,0 7-3 16,3-2-2-16,-1 2-5 0,-1 2 3 0,3 1-1 0,-3 2-2 15,1 2-2-15,1 2 9 0,-2 0-14 0,0 4 0 16,-3-1-11-16,2 5 16 0,-4-2-3 0,0 3-6 16,-4 1 6-16,-3 4-3 0,0 4 0 0,-4-4 6 15,-3 2-37-15,1 0-19 0,-1-1-40 0,2-4-28 16,-1-3-40-16,1 0-47 0,-1 1-53 0,3-6-74 15,0-3-895-15,-1 2 407 0,4-6 270 0</inkml:trace>
  <inkml:trace contextRef="#ctx0" brushRef="#br0" timeOffset="-14687.41">1330 8765 154 0,'6'-1'226'15,"1"1"-22"-15,-4-1-17 0,-3 1-10 0,13 2 9 16,-8 3 0-16,0 3-8 0,-1-4-5 16,3 5-9-16,-1-1-8 0,-1 4-10 0,-2 1-8 0,0-2-17 15,3 6-6-15,-5 0-13 0,3-2-8 0,1 2-11 16,-1 0-6-16,1-7-8 0,-4 4-6 0,0-4-4 16,3 3-11-16,-4-3-4 0,0-3-5 0,1-1-2 15,1 0-6-15,-1-2 5 0,-1 0-9 0,0-4 0 16,0 0-1-16,0 0-5 0,0 0 0 0,0 0 1 15,-6-21-5-15,2 8 4 0,0-4 6 0,-1-2 13 16,0-4 3-16,1-2 9 0,0 1 34 16,1 6-8-16,5-3 2 0,-1 4 9 0,-1 0-3 15,5 0 3-15,-2 6-7 0,2 0-3 0,-1 1-6 0,-1 1-9 16,5 1-5-16,-1 1-7 0,3 1-6 0,0 3-3 16,0 2-6-16,4 0 2 0,-2 3-7 0,-2 0-4 15,3 2-15-15,-3-1 15 0,0 5-2 0,2-1-7 16,-5 0 4-16,1 3-8 0,0 0 3 0,-2-1 1 15,-1 2-5-15,0-2-2 0,-2 3 0 0,0-3-6 16,-1 0-4-16,-2 1 2 0,2-4 3 0,0-1 0 16,-2-1 3-16,0-1-4 0,0-3 1 0,0 0 4 15,0 0-2-15,0 0-8 0,0 0 3 0,0 0 2 16,-9-19-5-16,8 9 2 0,1-5-1 0,0-2-2 16,0-4-14-16,2 4 13 0,2-2 3 0,2 1 0 15,-1 3 2-15,1-2-5 0,1 3 11 0,1 2-11 16,0 5 4-16,-2-3 2 0,2 5-5 0,0-2 3 15,0 2 2-15,0 5-1 0,2 3 17 0,3-1 7 16,-3 6 18-16,3 0 2 0,0 5 9 0,-3 3 13 16,3 2-2-16,-3 6-1 0,2-1-2 0,-4 0-3 15,-1 2-7-15,-3 3-8 0,2-2-3 0,-2 0-6 16,1 0-25-16,-4-6-60 0,3-2-72 0,-3 3-119 16,3-3-130-16,1 2-1314 0,0-7 562 0,-3-4 372 15</inkml:trace>
  <inkml:trace contextRef="#ctx0" brushRef="#br0" timeOffset="-13487.14">527 9865 13 0,'0'0'229'0,"0"0"-24"0,0 0-13 16,0 0-11-16,0 0-2 0,0 0-10 0,0 0-9 15,0 0-13-15,0 0-15 0,-24 30-11 0,24-30-11 16,-8 17-8-16,8-17-13 0,-3 17-9 16,3-17-4-16,-4 16-12 0,4-16-6 0,0 0-2 0,2 23-9 15,-2-23-5-15,5 15-3 0,-5-15-2 0,7 14-4 16,-7-14-4-16,11 14-1 0,-11-14-1 15,16 11-2-15,-16-11-1 0,20 9 0 0,-20-9 3 0,22 8-1 16,-22-8 5-16,25 5 5 0,-25-5 12 0,28 6 5 16,-28-6-8-16,25 7-3 0,-11-4 1 0,-4-2-4 15,4 3 2-15,-5 0 0 0,-1-4 1 0,-1 3-2 16,1-1 1-16,-2-2-13 0,-1 2 5 16,1-1-3-16,-4 3 11 0,2-1 10 0,-3 2 2 0,-1 0 2 15,0 2-10-15,0-7 3 0,0 0-9 0,-13 25-5 16,13-25-6-16,-14 21 1 0,2-9-4 0,1-2-17 15,0-1-25-15,11-9-30 0,-18 17-30 0,9-9-36 16,9-8-42-16,0 0-52 0,-15 9-67 0,15-9-716 16,0 0 330-16,0 0 220 0</inkml:trace>
  <inkml:trace contextRef="#ctx0" brushRef="#br0" timeOffset="-12888.2">679 9833 176 0,'0'0'259'0,"0"0"-22"0,7-22-17 16,-7 22-12-16,0 0-2 0,6-13 0 0,-6 13-14 15,0 0-7-15,4-15-19 0,-4 15-16 0,9-11-9 16,-3 8-11-16,1 0-14 0,2-3-14 0,1 1-9 16,3 3-3-16,3-4-9 0,-2 2-8 15,-1 4-12-15,6 0 0 0,-2 0-9 0,1 1-6 0,-4 3-6 16,5 2 2-16,-6-3-9 0,3 5 2 0,-2-1-7 15,0 5-2-15,-3-1-1 0,0 3-3 0,-1-1-1 16,-2 0 3-16,-1 3-9 0,-1 1 1 0,0 1 1 16,-2 2 0-16,-1-4-6 0,-1 1-3 0,-1 0 1 15,2-6 1-15,-3 5 0 0,0-5-4 0,0 0-9 16,0-5 2-16,0 2-9 0,0-1 4 0,1-5-2 16,-1 2-1-16,0-4 1 0,0 6 1 0,0-6-3 15,0 0 0-15,0 0 1 0,9-14 3 0,-9 4 0 16,1 0-2-16,2-2 3 0,-2-4 2 15,-1-1-2-15,4 1 3 0,-4 1 2 0,4-1 4 0,-3 6-2 16,3-3 4-16,0 2 12 0,0 1-1 0,2 2-1 16,-2-1 2-16,1 5-9 0,-1 0 3 0,1 1 2 15,3 2-3-15,-2 0 1 0,3 2-1 0,-1 2 0 16,2-1-1-16,-1 1-3 0,0 4 0 0,2 0 9 16,0-3 2-16,-2 5-13 0,2-1 3 0,0 4-4 15,0-2 0-15,0 0 0 0,-1 2 3 0,2-2-4 16,-2-3 3-16,-1-1-7 0,0-1 1 0,0-3 7 15,0-2-5-15,-4 3-1 0,4-6 4 0,-3 1-2 16,2-2 1-16,-4-7-2 0,0 6 1 0,0-7 5 16,-3 1 6-16,-1-1-1 0,-1-4 12 0,-6 1 15 15,2-3-9-15,-5 3 2 0,1-2 1 0,0 0 4 16,-5 2 0-16,1 1 1 0,0 2-6 0,-2 5 5 16,0-2-4-16,-1 4-6 0,5 1 3 0,-3 1-11 15,2 6-3-15,1-3 3 0,1 2-27 0,3 1-42 16,1 1-28-16,1 2-29 0,1-1-40 0,3 2-49 15,2 3-58-15,6 0-64 0,1-5-757 0,0 6 358 16,3-5 238-16</inkml:trace>
  <inkml:trace contextRef="#ctx0" brushRef="#br0" timeOffset="-12646.23">1493 9731 9 0,'3'-5'341'0,"-3"2"-17"0,1-1-26 0,-1 0-32 16,4 0-23-16,0 2-24 0,-3-1-11 0,3-1-10 15,-3 1-9-15,6 1-1 0,-2 2-13 0,0-3-9 16,7 3-20-16,-5 0-16 0,5 5-11 0,-1-3-7 16,0 2-11-16,1 0-9 0,1 1-12 0,0 0-5 15,2 2-12-15,0 2-11 0,-3-1-17 0,-2-1-46 16,-1 0-40-16,2 3-34 0,-2-1-49 0,0-1-51 15,0 0-45-15,-1 3-815 0,-3-3 349 0,-1 1 232 16</inkml:trace>
  <inkml:trace contextRef="#ctx0" brushRef="#br0" timeOffset="-12457.32">1772 9636 111 0,'0'-4'324'0,"-3"1"-18"0,3 3-18 0,0 0-14 15,0 0-11-15,-15 7-5 0,8 0-12 0,0 3 10 16,-2 5-35-16,-1 0-5 0,-2 1-17 0,2 0-25 16,1 4-15-16,-5 2-19 0,0 3-5 0,1-1-39 15,6 0-54-15,-2-2-61 0,3 4-64 0,-2 0-80 16,5-8-87-16,-3 1-815 0,2-1 355 0,-1 1 236 16</inkml:trace>
  <inkml:trace contextRef="#ctx0" brushRef="#br0" timeOffset="-10937.57">888 10522 91 0,'0'0'222'0,"-5"-6"7"15,1 4-6-15,1-2-11 0,3 4-7 0,-6-5-5 16,3 1-7-16,2 0-9 0,-4 0-10 0,5 1-13 15,-1-2-18-15,-2 0-10 0,3 1-13 0,0-1-10 16,4 1-12-16,-4-2-3 0,5-1 1 0,0 2-4 0,-1 0-10 16,1-1-4-16,3 3-4 0,2-3-4 0,-3 2-2 15,4 0 11-15,-2 1-26 0,1-1-2 0,-1 1-5 16,1 2-2-16,-2-1-9 0,-2 4 2 16,2-2-11-16,0 0 1 0,-1 2-1 0,-1 1-2 15,0 0 1-15,0 2 3 0,-3 1-11 0,1 0-2 0,0 3-3 16,-1 1 1-16,-2 3 1 0,-1-2-3 0,-1 1 7 15,1 5-8-15,-4 0-4 0,-1-6 3 0,1 2-3 16,-2 2 3-16,2 1 0 0,-2-3 14 16,0-1-21-16,0-2 3 0,1 2-7 0,1 0 2 15,0-2 2-15,0-1-4 0,2-1 9 0,-2-1-7 16,0-1 3-16,3-1 1 0,-1 1-7 0,0-3 5 0,1-1 0 16,1-2 0-16,-1 7-2 0,-1-2 3 0,2-5-7 15,0 0 3-15,0 0 3 0,0 0-1 0,-1 5 4 16,1-5-3-16,5 3 5 0,-5-3 4 15,0 0 1-15,14-4-1 0,-7 2 10 0,0-3 2 0,3-2 1 16,-1 4-10-16,3-4-1 0,-1 3-10 0,1-1 5 16,-3 2-9-16,1 1 4 0,-2-1-3 0,1-1-10 15,-1 1-23-15,-1 1-34 0,-2 2-30 0,7-5-39 16,-7 3-49-16,4 0-49 0,-2-1-54 16,0 0-765-16,-2-2 351 0,2 3 234 0</inkml:trace>
  <inkml:trace contextRef="#ctx0" brushRef="#br0" timeOffset="-8461.73">552 7603 141 0,'0'0'226'0,"0"0"-21"0,0 0-23 15,0 0-11-15,0 0-16 0,0 0-13 0,0 0-9 16,0 0-2-16,0 0-14 0,34-28-11 16,-34 28-6-16,37-8-11 0,-19 4-9 0,4 1-9 0,6 0-10 15,-9 2-33-15,9-2-41 0,-7 0-60 0,1-2-49 16,-1 1-522-16,-1 2 214 0,1-2 144 0</inkml:trace>
  <inkml:trace contextRef="#ctx0" brushRef="#br0" timeOffset="-7938.38">1210 7396 92 0,'2'-6'189'0,"-2"5"-9"0,0-6-2 0,0 2 0 16,0-1-9-16,1 2-12 0,-2-3-6 0,-1 1 6 16,0 3-1-16,-2-2-12 0,3-1-10 0,-4 2-13 15,1 2-7-15,1 0-9 0,3 2-1 0,-7-4-12 16,3 4-6-16,4 0-11 0,-9 0-5 0,9 0-7 16,-12 4-10-16,6-2 0 0,-1 4-8 0,-3 1-3 15,2 2-8-15,0 2-2 0,-2-1-3 0,0 3-3 16,2 3-3-16,-1-5-4 0,3 0 5 0,2-2-14 15,0 0-7-15,0 3-4 0,3-4-1 0,1-1-1 16,1-1-3-16,-2 0-2 0,5-1-3 0,0 0 5 16,0-1 1-16,-1-3-2 0,1 1 1 0,4-2 1 15,-8 0 1-15,14-2 1 0,-8-2 0 0,1 0 0 16,0-2 0-16,-2 3 2 0,-1-2 2 0,2-1 5 16,-2 1-3-16,-1-1-1 0,1 0 15 0,0 1 9 0,-2 1 11 15,2 0 10-15,-3 1 6 0,2 0 0 16,-3 3-2-16,3-4-6 0,-3 4 0 0,3-3-6 15,-3 3-4-15,0 0-4 0,0 0 1 0,0 0-4 16,0 0-2-16,8 12-2 0,-7-7-2 0,0 4 1 16,2 2-5-16,0 1-4 0,-2-1 1 0,2 2-3 0,-2 4 5 15,1-5-18-15,2 5-29 0,1-7-22 16,-4 4-27-16,2 3-40 0,0 0-39 0,-1-1-45 16,1-4-45-16,-1-1-707 0,2-2 319 0,-3-1 212 15</inkml:trace>
  <inkml:trace contextRef="#ctx0" brushRef="#br0" timeOffset="-7504.19">1390 7318 32 0,'0'-3'211'0,"0"-1"-4"0,0 4-2 15,0-6-2-15,1 4-8 0,-1 2-11 0,1-4-7 16,-1 4-13-16,0 0-18 0,0 0-14 0,0 0-11 0,0 0-15 16,0 0-9-16,0 0-8 0,0 0 6 0,0 0 5 15,0 0-1-15,-1 12-5 0,1-7-3 16,0 4 8-16,-3 2-11 0,2 2-4 0,-3-2-4 16,3 1-9-16,-1 5-2 0,-1 0-3 0,4 0-4 15,-2 1-6-15,1-3 1 0,0 2-10 0,0 0-7 0,1 3-6 16,1-6-2-16,3 5 0 0,-4-4-1 0,3 2-2 15,-3-3-4-15,4-4-8 0,0-1 0 0,3-2 0 16,2 1-1-16,-1-2-5 0,4-1 3 16,-2-3-1-16,1 1-2 0,2-3 3 0,-4-1-4 0,7-2-1 15,-7 1 4-15,3 0 5 0,-3-4-10 0,-4 3-1 16,3-3-2-16,-3 3 1 0,0-3-1 16,-4-1 1-16,0 3 2 0,-2-2-1 0,-2-1-3 15,-3 3 2-15,2 0 5 0,-3 2-8 0,-1-1-3 0,-5 3 1 16,2 3 1-16,-4-1 0 0,0 2-15 0,1 0-30 15,0 2-31-15,3 1-51 0,-4 3-58 0,6-5-72 16,1 2-851-16,0 0 368 0,2-1 246 0</inkml:trace>
  <inkml:trace contextRef="#ctx0" brushRef="#br0" timeOffset="-6138.93">532 7229 8 0,'0'0'184'0,"0"0"-4"0,0 0 3 16,0 0-7-16,0 0 2 0,12-19-5 0,-12 19-3 15,0 0-9-15,0 0-4 0,0 0-10 0,0 0-4 16,0 0-11-16,0 0-14 0,0 0-3 0,0 0-19 16,0 0-7-16,0 0-12 0,0 0-5 0,0 0-7 15,0 0-29-15,0 0-2 0,0 0-3 0,-60 25-3 16,60-25-6-16,-18 11-1 0,18-11 1 0,-15 12-4 15,15-12 1-15,-14 12-4 0,14-12-2 0,-9 12-1 16,9-12-4-16,-11 13 0 0,11-13-2 0,0 0 0 16,-11 16 0-16,11-16-3 0,-4 11 3 0,4-11 1 15,0 17 2-15,0-17-7 0,-1 18 5 0,1-18 0 16,1 24 6-16,3-9-1 0,1 1-1 0,-1 1 1 16,1 0-1-16,-1 2 4 0,-3-2 1 0,8 7 3 15,-1-6 1-15,-6 1 1 0,2 8 2 0,-4-8-7 16,5 7-4-16,-2-1 6 0,-2-5-3 0,4-2 0 15,-5 2-1-15,3 0 2 0,1 4-5 0,-3-5-2 16,2 1-1-16,-1-2 1 0,0 2-1 0,0 0 1 16,-1 3-4-16,-1-6 1 0,0 3-2 0,4-4 3 15,-2 2-1-15,0-2 8 0,0 0-9 16,1 0 1-16,-1 2-2 0,-2-2 0 0,3 1 3 16,-3-17-7-16,6 29 4 0,-3-16 0 0,1 3 5 0,-4-16-7 15,6 25-2-15,-3-14 1 0,-3-11 0 0,5 23 2 16,-3-12-3-16,-2-11 4 0,9 21-6 0,-9-21 4 15,4 22-3-15,-4-22 5 0,3 18-4 0,-3-18 2 16,3 19-4-16,1-8 4 0,-4-11 1 0,4 17-3 16,-4-17 2-16,5 18 3 0,-5-18 2 0,5 22-5 15,-5-22 1-15,4 23-3 0,-4-23 5 0,1 18 5 16,-1-18-11-16,8 22 3 0,-7-10-1 0,-1-12-2 16,8 21 2-16,-4-11 1 0,-4-10-1 0,6 25 1 15,-6-13-2-15,0-12 4 0,1 23-2 0,-1-23-1 16,3 23-2-16,-2-12 1 0,2 5 0 15,-3-16-2-15,0 22 6 0,0-22-2 0,1 25 0 0,-1-10-2 16,0-15 0-16,4 25 8 0,0-9-10 16,-4-16-1-16,5 22 3 0,-5-10-3 0,0-12 6 0,5 21-5 15,-5-21 1-15,8 22 4 0,-7-12-3 0,-1-10 1 16,8 24-2-16,-7-14 1 0,-1-10 1 16,4 20 1-16,-4-20-3 0,5 19 4 0,-5-19-2 15,5 21-1-15,-5-21-2 0,5 17 3 0,-5-17 1 0,0 18-1 16,0-18-2-16,3 17 0 0,-3-17 0 0,1 19 10 15,-1-19-11-15,3 14-1 0,-3-14-1 0,0 0 6 16,3 22-3-16,-3-22-4 0,0 0 6 16,0 17-3-16,0-17 2 0,0 0-1 0,3 17 1 15,-3-17 0-15,0 0 1 0,5 16-2 0,-5-16 1 0,0 0 0 16,4 16-2-16,-4-16 3 0,0 0 1 0,9 16 1 16,-9-16-3-16,0 0-2 0,5 15 1 0,-5-15 1 15,0 0 3-15,8 15-3 0,-8-15-1 0,0 0 4 16,7 14-3-16,-7-14 1 0,8 12-2 15,-6-9-3-15,1 1 4 0,0 1 2 0,-1 1-2 16,1-2 2-16,-1 1-2 0,2 0 7 0,-1-3-6 0,-1 3 0 16,3 0 1-16,-2-1-3 0,-1 2 2 15,1 1 0-15,-2-5-1 0,3 3 0 0,-3 2 6 16,3-4-8-16,0 1 3 0,-3-1-3 0,3 4 0 16,0-3-2-16,1 0-13 0,-2 0-14 0,-1-1-11 15,2 1-13-15,0-3-14 0,1 1-21 0,-5-2-18 0,14 2-25 16,-14-2-29-16,14-4-23 0,0-1-37 0,-5 0-567 15,5-2 263-15,-1-5 176 0</inkml:trace>
  <inkml:trace contextRef="#ctx0" brushRef="#br0" timeOffset="-4571.13">2439 6700 19 0,'1'-1'190'0,"-1"1"-19"0,5-6-19 0,-2 4-14 16,-1-1-12-16,3-1-2 0,-1 2 0 0,3-1-7 15,-1-1-3-15,3 1-5 0,0 1-10 0,1-3-8 16,3 2-3-16,-1-2-9 0,0 2-4 0,-2 2-2 16,2-2-15-16,2 2 1 0,-1-2-2 0,-3 2-8 15,-1-1 0-15,0 2-4 0,0-2 4 0,4 1 2 16,-3-1-2-16,3 2-6 0,-2-2-3 0,1 2 5 15,0 0 6-15,0 0-11 0,-3 0-1 0,4 0-5 16,-2 0 0-16,3 2-2 0,-4 1-5 0,2 0 0 16,-1 1-1-16,0-2-6 0,-1 1-1 0,-1 1 0 15,0 1 2-15,0 0-2 0,1 0-2 0,-5 1 0 16,3 0 0-16,0 2-2 0,-1 0 1 0,-1 1-2 16,1-2 0-16,-1 2 3 0,1 3 3 0,0-1 4 15,-2-2-1-15,3 5 3 0,0 3 4 0,-2-2-3 16,0 2-2-16,1-1 0 0,-1 1 2 0,2 0-3 15,-2 1-1-15,-1-2 0 0,3 4-4 0,0 5 1 16,-2-7-1-16,2-1-2 0,-3 3-3 0,3 4-2 0,-2 1 2 16,3-6-1-16,-4-1-4 0,0 7-1 15,3-2 0-15,2 2 0 0,-1-3 2 0,-4-3-2 16,0 1 0-16,0 0-1 0,3-2-1 0,-2-1 0 16,2 7-2-16,-1-7 1 0,-1-1 2 0,-1 1-2 0,-1 0 0 15,0-1-3-15,1 1 2 0,-3 0-1 16,2-1 0-16,1 2-1 0,-2-1 2 0,1 0-1 15,2-2 10-15,-2 3-12 0,1-3 0 0,-1-3 6 16,2 5 3-16,-1 0-6 0,3-3-2 0,-3 1 0 0,-1-3-1 16,0 0-1-16,2-1 5 0,2 4-3 0,-3-2-3 15,4 3 1-15,-3-3 1 0,-1-5 0 16,3 8 2-16,-3-4 6 0,3 1-10 0,2 0 2 16,-4-3 1-16,0 3-3 0,0 0 1 0,-1-2-1 0,1-1 3 15,0 0-3-15,-1 2 1 0,0 0 0 0,1 0 1 16,-1-3 0-16,0 3 10 0,3 1-14 0,-4-1-1 15,0-1 8-15,3-1-4 0,-3 2-5 0,0-1 5 16,1 1-1-16,2 3 2 0,-4-3 3 0,4-1-8 16,0 5 5-16,1-3 1 0,-4-1-1 0,2 0 1 15,3-2-2-15,-4 1 0 0,2 2 0 0,-2-1-1 16,5 3 2-16,-2-4 0 0,-2 2 3 0,2 1-7 16,2 1 4-16,-5 0-2 0,4-4-1 0,-2 3 1 15,0-1 1-15,-1-3 0 0,1 4 0 0,1-2-2 16,-3-1 3-16,2 3 3 0,0 0-4 0,-2-3 0 15,0 0-3-15,0-1 3 0,1 6 3 0,-2-3-3 16,0-4 1-16,1 1 0 0,-1-1 0 0,-1 0 11 16,-1 1-13-16,2-4-2 0,0 2 3 0,-3 0 0 15,0 0 0-15,1-1 2 0,0-2-6 0,-1 2 6 16,2-2-2-16,-2 2 3 0,1-1 0 0,-2-2-3 16,1 1-1-16,-1 2 0 0,0-4 11 0,0-1-9 15,1 3-2-15,-1-1 0 0,2 1-2 0,0-2 14 16,-2 2-12-16,0-1 1 0,0-4-4 0,0 6 4 15,1-1-1-15,2-1-3 0,-3-4 10 0,0 5-9 0,1-3 2 16,-1-2 1-16,2 6 1 0,-2-2-2 16,0-4-3-16,2 5 7 0,-2-3-4 0,0-2 1 15,-2 7 0-15,2-4-3 0,0-3-1 0,0 6 6 16,0-6-2-16,-2 6 4 0,1-2-5 0,-2-1 0 16,2 1 5-16,-1 0-4 0,-1-2 0 0,0 1 2 0,2 2-1 15,-4-2 0-15,2 1 0 0,-3-2 1 0,4 1-3 16,-2 2 3-16,-3-2-2 0,2-2-1 15,0 2 5-15,-1 1-7 0,-2 1 2 0,0-2 3 0,1 1-1 16,-2-1 3-16,-2 1-6 0,2-1 4 0,-3 1 6 16,2-1 8-16,-2 3-1 0,-2-2 4 0,1 1-4 15,-1-1 6-15,1 2-1 0,2-3 4 0,-2 3 1 16,4-3-3-16,-5 0 0 0,5 2-1 0,-4 1 1 16,2-1 4-16,1-3-5 0,-2 4-4 0,2 0 10 15,0-1-2-15,-2 0 6 0,1 0-6 0,-1 0-5 16,2 0 2-16,4 0 1 0,-5-1 1 0,0 2 0 15,3-2-7-15,3-1-2 0,0 1 0 0,-2-2-1 16,1 1 1-16,1 0 0 0,3-1-2 0,-1 1 0 16,0-1 2-16,3-2-11 0,-7 5 5 0,-1-3-10 15,8-2-27-15,-5 3-26 0,-1-3-59 0,6 0-58 16,-11 0-67-16,5 1-85 0,6-1-821 0,-15-4 380 16,6-1 256-16</inkml:trace>
  <inkml:trace contextRef="#ctx0" brushRef="#br0" timeOffset="-1102.28">4028 8257 32 0,'0'0'239'0,"0"0"-18"15,0 0-14-15,0 0-14 0,-16-7-13 0,16 7-14 16,0 0-18-16,0 0-8 0,0 0-13 0,0 0-6 16,0 0-10-16,0 0-11 0,0 0-8 0,0 0-7 15,0 0-10-15,0 0 3 0,0 0 0 0,0 0-6 16,0 0-1-16,16-3-3 0,-16 3-6 0,12 1-6 15,-7-2-5-15,-5 1-6 0,14-1-4 0,-9 0-6 0,3 1-3 16,-3 0-6-16,4-2-8 0,0 1-25 16,-4 1-32-16,3 1-36 0,-8-1-38 0,11 2-38 15,-7-2-58-15,1 1-583 0,-5-1 264 0,3 5 176 0</inkml:trace>
  <inkml:trace contextRef="#ctx0" brushRef="#br0" timeOffset="-939.15">3956 8481 131 0,'0'0'287'0,"0"0"-29"16,2 4-25-16,-2-4-25 0,8 1-18 0,-3 0-19 15,3-1-19-15,2-5-16 0,3 4-18 0,0-2-17 16,4 0-26-16,-3 0-43 0,3-1-48 0,-3 4-62 16,4-4-65-16,-8 4-476 0,8-5 207 0,-6 2 136 15</inkml:trace>
  <inkml:trace contextRef="#ctx0" brushRef="#br0" timeOffset="1597.85">1330 10567 252 0,'0'0'243'16,"0"-5"-9"-16,0 5-10 0,0 0-6 0,4-2-7 15,-4 2-10-15,0-4-8 0,0 4-11 0,0 0-12 16,0-5-6-16,0 5-21 0,0 0-11 0,0-5-14 16,0 5-12-16,0 0-11 0,0 0-14 0,0 0-21 15,0 0-27-15,-3-4-34 0,3 4-34 0,0 0-43 16,0 0-35-16,0 0-41 0,0 0-31 0,0 0-48 15,0 0-522-15,0 0 253 0,0 0 166 0</inkml:trace>
  <inkml:trace contextRef="#ctx0" brushRef="#br0" timeOffset="2250.18">1448 10365 19 0,'0'0'181'0,"0"-5"-4"16,3 0-11-16,-2 1 6 0,2 0 2 0,-3 0-1 0,0 4-2 16,1-5-2-16,1 2-3 0,-2 3-6 0,2-5-10 15,-2 1-10-15,0 4-10 0,0-4-17 0,0 4-9 16,0 0-7-16,0 0-17 0,0 0-3 15,0 0-10-15,0 0-3 0,0 0-4 0,8 13-4 16,-7-8-5-16,0 3-7 0,3-1-4 0,1 0-3 0,-1 3 5 16,0 1-11-16,1 0-6 0,-1 0-2 15,5 5-7-15,-4-5 0 0,0 1 4 0,0-1-17 0,-1 1-10 16,6-3-16-16,-1 0 0 0,0-1-13 16,1 0-3-16,0 1 2 0,1-5-2 0,1 0 0 0,-1-3 4 15,0 2 4-15,1-3 1 0,-3 0 2 0,0-3 6 16,-3 0-1-16,2-2 5 0,-2 1 2 0,-2-3 2 15,1-3 2-15,-1 0 4 0,0-1 1 0,-2-1 5 16,-2-3 11-16,0 0 2 0,0-2 17 0,0 5 17 16,0-1 2-16,-2 2 1 0,-2 1 11 0,4 1 8 15,-3 1 10-15,2 1 8 0,1 3-16 0,0-1-11 16,0 0-8-16,0 5-10 0,0 0 1 0,0 0 0 16,0 0 3-16,0 0-4 0,4 13-6 15,0-7 2-15,-1 6-6 0,1-2-3 0,0 2-4 0,4 3 1 16,-3 2-5-16,0 1-4 0,4 0 1 0,-4 2-23 15,3 3-39-15,-4-6-38 0,4 7-44 0,-5-5-50 16,1 1-59-16,-4 4-807 0,0-7 348 0,0 1 232 16</inkml:trace>
  <inkml:trace contextRef="#ctx0" brushRef="#br0" timeOffset="3137.7">898 10222 84 0,'0'0'150'0,"0"0"-29"0,0 0-6 16,0 0-10-16,0 0-13 0,0 0-9 0,0 0-2 15,0 0-10-15,6 0-11 0,-6 0-8 0,0 0-19 16,0 0 2-16,0 0-22 0,0 0-22 0,0 0-27 16,0 0-13-16,12 0-42 0,-12 0-213 0,5 2 102 15,-1 0 66-15</inkml:trace>
  <inkml:trace contextRef="#ctx0" brushRef="#br0" timeOffset="7912.8">976 11474 168 0,'0'0'203'0,"0"0"-21"15,-4-2-15-15,4 2-3 0,0 0 2 0,0 0 3 16,0 0 0-16,5 14 0 0,-1-3 14 0,1 0-9 16,-1 1-16-16,2 3-10 0,1 3-17 0,0-2-7 15,2 1-10-15,-4 0-2 0,3-1-13 0,-3 0-6 16,0 1-8-16,4-1-11 0,-5 0-6 0,4 0-4 15,-3-4-8-15,0 3-3 0,1-3-13 0,-2 0 2 16,-1-2-10-16,-2 2-3 0,3 1-22 0,-3-1-27 0,3-1-33 16,-4 0-34-16,4-1-34 0,-3-1-36 15,3 0-42-15,2-2-31 0,-2-2-630 0,0-1 288 16,1-3 190-16</inkml:trace>
  <inkml:trace contextRef="#ctx0" brushRef="#br0" timeOffset="8477.66">1303 11580 76 0,'-1'-4'205'15,"-2"-3"-4"-15,3 1-8 0,0-5-11 0,0 2-4 16,-1-3-11-16,1 2-4 0,-3 1-8 0,3 1-4 16,0 0-10-16,3-3-5 0,-3 1-10 0,1 3-1 15,3 0-13-15,0-1-8 0,0-2-10 0,-1 6-2 16,0-3-9-16,2 4-5 0,3-4-3 0,-1 0-8 15,-3 4-7-15,3-1-5 0,1 1-8 0,0-1-5 16,1 1-2-16,0 2-4 0,-1 2 4 0,2-1-12 16,3 4 8-16,-3 1-8 0,-1 1 1 0,2 0 0 15,-2 5-5-15,3 1 3 0,-6 6 0 0,3-2-7 16,-5 5 1-16,0 3-2 0,0-3 4 0,-4-1-3 16,-3 4-4-16,2 3-5 0,-4-5 5 0,-2-2-5 15,1 4-3-15,-2-5-3 0,2 0 2 0,2 0-1 16,-6-2 0-16,5-2 6 0,1-5-8 0,0 1-2 15,0-2-2-15,2-3 4 0,-1-1-1 0,1 2 5 16,-1-3-5-16,2-1 1 0,-2 0 2 0,3-3-2 16,-1 4-1-16,1-4 0 0,0 0-2 0,0 0 0 15,0 0 2-15,11-10 4 0,-5 2-1 0,1 3-2 16,3-2-3-16,3-4-1 0,1 0 3 0,0 1-4 16,2-3 1-16,-2 2-6 0,0 1 1 0,4-2-24 15,-3 0-24-15,-1 2-29 0,0-2-31 0,0 3-33 16,-4 0-28-16,-1 3-23 0,2-3-37 0,-4 4-661 15,0-3 299-15,-3 5 198 0</inkml:trace>
  <inkml:trace contextRef="#ctx0" brushRef="#br0" timeOffset="9509.84">1687 11315 133 0,'0'0'180'0,"0"0"8"0,0-5-5 15,0 5-5-15,0-4-11 0,0 4-10 0,0 0-15 16,0 0-14-16,0 0-13 0,0 0-8 0,0 0-2 15,0 0 4-15,0 0 9 0,0 0 11 0,0 0-5 16,7 16-7-16,-6-9-8 0,-1 0-8 0,0 4-11 16,1-1-8-16,2 0 10 0,-3 3-4 0,4 3-6 15,-4-4-3-15,5 3-1 0,-4 4-6 0,2-6-6 16,-2 4-8-16,4-2-6 0,-1 0-4 0,-3-3-7 16,3 0-5-16,0-3 2 0,1 2-9 0,2-2-1 15,-1-1-3-15,-1-2 0 0,-1 1-3 0,0-2-6 16,2 0-1-16,-2-1 3 0,5-1-4 0,-3-2-2 15,2-1-1-15,-2-1-3 0,6-2-6 0,-5 2 1 16,1-4-3-16,-3 0 0 0,3-2-2 0,-4-1-11 16,-2 2 2-16,1-4 3 0,-2-2-3 0,-1 5 1 15,-1-5 5-15,-2-5-3 0,1 4 0 0,-4 2 0 16,0 0 5-16,-3-3-2 0,2-1 8 0,-1 5-7 16,-1 1 0-16,0-3-2 0,1 3 11 0,0-2-4 15,0 5 0-15,0-4 4 0,3 5 2 0,-2 1 4 16,3-2 1-16,-3 2-5 0,5 1 2 0,-1-2-4 15,-1 3 2-15,3-3 0 0,1 5-6 0,-4-6 6 16,4 3-5-16,0 3 1 0,4-5-3 0,0 2 2 16,0-1-2-16,2 1 0 0,3-2 1 0,0 0 0 15,0 2 3-15,2-2-2 0,1 1 6 0,-1-1 0 16,1 0 2-16,-1 1-10 0,0 1-2 0,2-1 3 16,-1 0-2-16,-1 0 0 0,1 1 3 0,-2-2-1 15,0 1 2-15,-2 2-6 0,1-2 1 0,-5 1 11 16,6 2-10-16,-6-3 2 0,1 1 5 0,-1 2-5 15,-4 1 0-15,8-1 0 0,-8 1 3 0,5-3 11 16,-5 3-6-16,0 0 6 0,6-1 3 0,-6 1-1 16,0 0 8-16,0 0-1 0,0 0 3 0,0 0-4 15,0 0 6-15,0 0-3 0,0 0-14 0,0 0 2 16,0 0-1-16,0 0 1 0,0 0 10 0,0 0-22 16,0 0 6-16,0 0 3 0,0 0-6 0,0 0-6 15,4 5 6-15,-4-5 0 0,0 4-1 0,0-4-1 16,0 6 0-16,0-6 0 0,-1 7-2 0,1-3-1 15,0 0 7-15,0 1-6 0,0 0 18 0,-3 2-18 16,3 0 18-16,0 0 7 0,0 1 1 0,0 2-7 16,0-1-2-16,0 0 4 0,0-1-7 0,3 4-6 15,-2-3 3-15,-1 0 3 0,2-1-3 0,1 3 9 16,-3 0-9-16,4-3-11 0,-2 2 4 0,2-1 9 16,0-3-5-16,0 3-7 0,0-2 5 0,0-2-9 15,1 2 8-15,0-1 1 0,0-1 7 0,4 2-17 16,-4-1 18-16,1-1-10 0,1-2 3 0,0 0 0 15,1-2 11-15,2 1-20 0,-2-1 10 0,2-1 9 16,-1-3-13-16,0-1-2 0,3-1 4 0,-2 1-8 16,-1-1 10-16,-3 1-19 0,3-1 17 0,-4 0-1 15,3-2 2-15,-3-1 3 0,3-1-5 0,-6 0-3 16,2-1 0-16,-1-1 2 0,-2 0 12 0,-2 0 3 16,-2-1-4-16,2-5-5 0,-4-1-1 0,-3 4-2 15,3 2 7-15,-4 3 19 0,1-2-23 0,-2 2 1 16,-3 0-2-16,3 1-1 0,-3 3 1 0,-1 1-1 15,-1 3-6-15,2-2-13 0,-1 3-45 0,1 0-66 16,-6 3-85-16,1 2-114 0,-1-5-1067 0,-4 5 463 16,5-5 308-16</inkml:trace>
  <inkml:trace contextRef="#ctx0" brushRef="#br0" timeOffset="11974.49">2458 11047 181 0,'0'0'190'15,"0"0"-11"-15,-1 0-11 0,1 0-12 0,0 0-11 16,0 0-11-16,0 0-16 0,0-5-15 16,0 5-2-16,0 0-11 0,0 0-8 0,0 0-7 0,0 0-4 15,0 0 0-15,0 0 2 0,0 0 1 0,-2-5 3 16,2 5 2-16,0 0 0 0,0 0 5 0,0 0 1 16,0 0-2-16,0 0-4 0,0 0 4 0,0 0-7 15,0 0 7-15,0 0-19 0,0 0-4 0,0 0-8 16,0 0 5-16,-2-4-12 0,2 4-3 0,0 0-4 15,0 0-9-15,-3-3 3 0,3 3-6 0,0 0-3 16,0 0-1-16,-5-1-1 0,5 1-2 0,0 0-6 16,0 0 1-16,0 0-3 0,0 0 0 0,0 0 1 15,0 0-5-15,0 0 2 0,0 0-3 0,-2-4 1 16,2 4-3-16,0 0 1 0,0 0-1 0,0 0 0 16,0 0-3-16,0 0 2 0,0 0 0 0,0 0-3 15,0 0 0-15,0 0 4 0,0 0-5 0,0 0 3 16,0 0 2-16,0 0-2 0,0 0 1 0,0 0-1 15,0 0 2-15,0 0-2 0,0 0-2 0,0 0 4 16,0 0-3-16,0 0-1 0,0 0 4 0,0 0-4 16,0 0 0-16,0 0 1 0,0 0 1 0,0 0-4 15,0 0 2-15,0 0-2 0,0 0-5 0,0 0 3 16,0 0-3-16,0 0-2 0,0 0-1 0,0 0-8 16,0 0 0-16,0 0-13 0,0 0-7 0,0 0-13 0,0 0-14 15,0 0-31-15,0 0-29 0,0 0-20 16,0 0-24-16,0 0-25 0,-7 5-49 0,7-5-512 15,-3 5 251-15,0-3 168 0</inkml:trace>
  <inkml:trace contextRef="#ctx0" brushRef="#br0" timeOffset="12860.92">2448 11084 19 0,'-3'-4'62'16,"3"4"-6"-16,0 0 10 0,0 0 5 0,0 0 6 16,0 0-12-16,0 0 19 0,0 0-14 0,0 0 0 15,0 0 3-15,0 0 8 0,0 0-16 0,0 0-1 16,0 0-4-16,0 0-12 0,0 0-2 0,0 0 10 15,0 0 8-15,-5 9 6 0,5-9-3 0,3 7-5 16,0-3 0-16,0 1 5 0,0 2-2 16,0-1 2-16,3-1-6 0,-1 4-3 0,0-1-5 0,1-1-4 15,1 2 1-15,-2-1-5 0,1 0-8 0,-1-1-3 16,1 1-3-16,0 1-5 0,-2-5 0 0,-1 5-3 16,0-1-2-16,0-6 0 0,-1 5-3 0,2-2-4 15,2-1-2-15,-6 1 1 0,4-2-2 0,-4 0 2 16,0-3-3-16,1 4 2 0,-1-4-4 0,0 0 0 15,0 0 0-15,0 0 1 0,-11-8 2 0,7 1 1 16,-1-2 11-16,-1 0-1 0,0-4-3 0,-4-2 3 16,3-1 4-16,-1-2 5 0,-1-1 7 0,1 2 6 15,2 1 7-15,2-2 4 0,-1 1 2 0,4 6 1 16,-3-4-3-16,2 2-4 0,-2 2-5 0,4 1-2 16,0 1-8-16,3 0 1 0,-2 4-9 0,2-3 3 15,2 3-4-15,-1 0-7 0,2 2 3 0,5 0 0 16,-5 3-6-16,4 0-2 0,1 4 2 0,1 0-1 15,-1 3-5-15,1 1 4 0,1 2-5 0,-4-1 0 0,2 2 9 16,1 4-11-16,-4-5-3 0,-1-2-1 16,4 7 0-16,-5-4-3 0,0-1-3 0,-3 0-5 15,4-2 2-15,-4-2-1 0,0 1 3 0,-2-2-1 16,1-2 1-16,0 1 2 0,-2-4-2 0,0 0-2 0,0 0 3 16,0 0-1-16,0 0 1 0,-13-8-2 0,8 0 0 15,1-4 10-15,-2-2-7 0,-2-3 0 0,4 0 3 16,-1 0-1-16,0 2 3 0,4-2 3 15,-3 2 1-15,1 4-2 0,6-1 2 0,-3 0 0 0,0 1 0 16,1 1 5-16,3 1-2 0,2-1 1 0,-2 3-2 16,0 0-1-16,1 2-4 0,4-2 5 0,-1 4-2 15,-2 0-4-15,3 2 2 0,1 1-1 0,3-3 1 16,-5 3-2-16,2 3 0 0,-1-2-3 0,1 3 4 16,-1 3-1-16,1 0 1 0,-2 0-2 0,0 1 5 15,-2 3-14-15,2-1-28 0,-1 4-24 0,-2 0-30 16,-1 2-32-16,-1 0-33 0,-1-4-42 0,1 5-65 15,-2-6-605-15,-1 3 289 0,4-3 192 0</inkml:trace>
  <inkml:trace contextRef="#ctx0" brushRef="#br0" timeOffset="13344.61">2978 10733 121 0,'1'-3'233'0,"2"2"-19"0,-2-3-16 0,-1 4-12 16,5-1-9-16,-5 1-12 0,8 0-15 0,-8 0-6 16,10 5-6-16,-6-4-15 0,1 4-8 0,3-1-4 15,-3 1-16-15,0 0-12 0,0 5-6 0,3-2-11 16,-2-1-4-16,-2 2-5 0,1 1-7 0,-1-1-5 15,-4 0-4-15,4-1-3 0,-3-1-6 0,-1 3-3 16,1-4-3-16,-1 0-3 0,-1-1-1 0,0-2-3 16,1-3-1-16,-4 4-2 0,4-4 0 0,0 0-2 15,-9-7-3-15,5-2 1 0,-3 0-1 0,0-2-1 16,1-6 2-16,-2 0 8 0,-1 1 1 0,-1-7 6 16,1 1 2-16,5 3 14 0,-2 3-1 0,3-1 7 15,2 1-3-15,-3 3-3 0,5 1 3 0,2 2-7 0,-2-2-1 16,3 4-8-16,5-1 3 0,-3 1-9 15,5-1-3-15,0 7 1 0,1-2-2 0,1 1 0 16,0 2-3-16,2 2 1 0,2-1 0 0,1 4-2 16,-1 0-2-16,-1 4-6 0,-1 1 2 0,1-1-2 0,-7 0 0 15,0 2 1-15,-5 1-1 0,6 3-2 0,-6-1 1 16,-3 3-2-16,-1 3 2 0,-1-1-5 16,-9 7-9-16,2-2-1 0,-7 1-35 0,-1-2-32 15,4 3-29-15,-5-4-38 0,4-6-49 0,1-1-47 0,-1 1-738 16,0-4 326-16,4-5 216 0</inkml:trace>
  <inkml:trace contextRef="#ctx0" brushRef="#br0" timeOffset="13961.74">3278 10546 72 0,'3'-3'207'0,"2"2"-11"0,-1-2-13 0,1 0 0 0,-5 3-16 15,14 3-5-15,-9 0 2 0,2-2-15 0,0 2-2 16,0 2-4-16,-1 4-20 0,2-5-13 0,-2 6-10 16,2-2-10-16,-2 4-7 0,-1-2-11 0,0 0-6 15,3 2-6-15,-6-3-7 0,4 1-7 0,-2 0-2 16,-2-4-14-16,2 2 3 0,-1-3-8 0,-1-1-2 16,-1-1-6-16,-1 1 5 0,0-4-5 0,0 0-3 15,0 0 2-15,0 0-4 0,-1-13 2 0,-1 2 1 16,-4 0 2-16,3-5 13 0,-1-1 9 0,1-3 12 15,-7-3 3-15,6 5 5 0,-2-7 5 0,1 6 3 16,1 2 8-16,2 0 7 0,1 3-3 0,1 2 10 16,-1 4-15-16,2-3-13 0,2 3 1 0,-2 1-14 15,2 1-6-15,0 4 2 0,3-1-6 0,-1 1-4 16,2 2-4-16,4 2 0 0,0 1-4 0,-1 1 0 16,3 4-4-16,-4 2-1 0,5 2-4 0,-1-1-3 15,0 3-1-15,-4 1-1 0,-3 1-6 0,4-1-1 16,-4-1-5-16,-2-1-18 0,-1-4-4 0,-1 2 4 15,0-1-4-15,-1-2 3 0,0 0 3 0,1-2-3 16,-4-3 3-16,1 0 5 0,1-3 6 0,0 0-3 16,0 0 1-16,-14-3-3 0,8-4 4 0,-2-3 3 15,3 1 14-15,-4-6-20 0,-1-1 12 0,2-2-2 16,-1 1-1-16,4-2 2 0,-3-6 7 0,2 8 6 16,3-5 4-16,2 1 10 0,5 3-6 0,-3-1 1 15,3 2 1-15,2 0 0 0,1 1 1 0,-1 6 2 16,-2 0-11-16,4 1 3 0,1 2-2 0,-3-1-13 15,3 3 5-15,2 0-1 0,-2 5 0 0,0 0 5 0,4 1 3 16,-1 3-3-16,-1 1 5 0,2 3 2 16,-3-1-2-16,0 1-8 0,3 5 9 0,0-1-6 15,-3 1-3-15,-4-1 3 0,3 2-3 0,2 1-4 16,-5 4 1-16,-1-5-3 0,-1 3-1 0,-3 0-2 0,2 0-8 16,-3 1-17-16,-3-2-19 0,3-4-29 0,-1 1-27 15,0-1-34-15,-2 3-42 0,2-6-49 0,1 1-43 16,-4 0-896-16,1-3 388 0,2-5 258 15</inkml:trace>
  <inkml:trace contextRef="#ctx0" brushRef="#br0" timeOffset="15573.32">3853 10258 249 0,'0'0'277'0,"0"0"-18"0,-15-7-15 0,15 7-20 0,-1-5-19 16,1 5-17-16,0-3-21 0,0-3-16 0,6 2-15 16,-2-2-12-16,1 1-12 0,3-2-11 15,1-1-9-15,6-1-11 0,-2 0-6 0,6 1-11 0,-2-2-6 16,1 0-2-16,1 0-13 0,-3 1-32 0,1 0-37 16,-2 1-41-16,3 1-34 0,-9 1-30 0,3 4-41 15,-1-2-44-15,-6 2-520 0,0 2 246 0,-5 0 164 16</inkml:trace>
  <inkml:trace contextRef="#ctx0" brushRef="#br0" timeOffset="15716.86">3963 10343 138 0,'-7'10'281'0,"0"-2"-2"0,3-2-16 0,2 1-19 0,-2-3-22 16,3 1-22-16,2 1-15 0,-1-6-12 0,0 2-9 16,0-2-17-16,12-2-13 0,1-4-13 0,6-3-9 15,5-3-15-15,1-1-23 0,6 0-49 0,-4 0-60 16,-3-1-89-16,0 1-115 0,-1-4-582 0,-7 6 273 15,-6-4 184-15</inkml:trace>
  <inkml:trace contextRef="#ctx0" brushRef="#br0" timeOffset="16522.37">1228 12784 54 0,'-3'3'198'0,"3"-3"-3"16,0 0-8-16,-6 0-11 0,6 0-13 0,0 0-14 16,0 0-3-16,0 0-5 0,0 0 1 0,0 0-3 15,12-12 0-15,-4 4-6 0,2 1-4 0,4-3-2 16,3-1-11-16,6-6-7 0,-5 6-10 0,5-5-8 15,-1-2-7-15,2 1-12 0,-1-1-5 0,-1 2-10 16,3 3 0-16,-10 1-7 0,2 2-26 0,1-1-34 16,-4 0-40-16,-4 4-43 0,0-2-48 0,-1 1-50 15,-2-1-662-15,-5 1 283 0,1 2 190 0</inkml:trace>
  <inkml:trace contextRef="#ctx0" brushRef="#br0" timeOffset="16701.92">1386 12448 108 0,'-4'-2'249'0,"4"2"-24"16,0 0-19-16,0 0-2 0,-2 9-4 0,5-4-3 16,2 7-7-16,2 3 9 0,-2 2-23 0,3-3-15 15,1 3-13-15,0-2-9 0,3 1-19 0,1 2-13 16,1 6-14-16,3-1-10 0,-3 1-8 0,1-1-20 16,1-1-30-16,-1 2-43 0,-1-4-52 0,5 2-45 15,-5-9-60-15,4 0-69 0,-4-1-536 0,4-5 260 16,-2-3 174-16</inkml:trace>
  <inkml:trace contextRef="#ctx0" brushRef="#br0" timeOffset="17161.48">1995 12260 157 0,'-8'-15'257'0,"0"0"-18"0,1 6-12 16,-3 1-6-16,0-2-9 0,1 3-4 0,-5-4-11 16,4 5-17-16,-3-1-13 0,3 5-22 0,-3-3-13 15,4 5-6-15,-5-1-15 0,1 2-11 0,1 4-15 16,-1-3-3-16,1 10-10 0,1-4-9 0,-1 5-6 16,2 1-9-16,-1 2-3 0,1 0 2 0,4 3-12 15,-4-1-8-15,6-1-4 0,3 0-9 0,0 0-8 16,1-1-12-16,0-3-13 0,2-3-8 0,5-3-2 15,-3-2 4-15,3 2-1 0,-2-6 5 0,4 2 2 16,2-4 2-16,-3-2 0 0,2 0 2 0,1-4 7 16,-2 2-3-16,0-1 1 0,-2-2 2 0,-1-2 4 15,1 3 8-15,-3-5 10 0,0 0 10 0,0 3 8 16,-1-4 9-16,0 5 13 0,1 2 5 0,-2 1 3 16,-2-2-1-16,0 1 5 0,1 0-4 0,2 3-12 15,-3-2-4-15,0 1-2 0,0 4-7 0,0 0-1 16,0 0 8-16,13 9-4 0,-7-6 3 0,3 6-1 15,0 3-20-15,0 3 0 0,5 0-1 0,-2-1 2 16,-2 2-8-16,4 2-11 0,3 2-31 0,-5-4-37 16,5 6-49-16,-3-7-46 0,-1 1-49 0,3-1-79 15,-5-6-758-15,3 3 349 0,-3-5 232 0</inkml:trace>
  <inkml:trace contextRef="#ctx0" brushRef="#br0" timeOffset="17565.86">2208 12008 121 0,'0'-3'242'0,"0"1"-11"15,0 2-14-15,0-7-9 0,0 7-11 0,-3-5-15 16,3 5-14-16,0 0-17 0,0 0-16 0,0 0 3 15,0 0 5-15,0 0-10 0,3 17 4 0,-3 0-8 16,2 0-8-16,-2 2-8 0,1 6-4 0,1 3-4 16,0-1-5-16,2 3-7 0,-1-3-9 0,1 5-5 15,3-3-14-15,-3-2-3 0,1-3-6 0,0-7-8 16,0 4-3-16,3-5-7 0,3-3-5 0,1-2-1 16,-1-2 2-16,0-6-9 0,0 0-4 0,2-1-1 15,-4-2-6-15,4 0 2 0,-2-2-7 0,-2-3 2 16,5-1-4-16,-6-4 1 0,0-1 3 0,-2-2 3 15,-2-4-4-15,1 3-4 0,-5 4-3 0,-2-2 2 16,-1 0-1-16,-1 0-3 0,0 3 0 0,-5 1 0 16,4 3-1-16,-5 0 0 0,-2 1-4 0,1 4-5 15,-7 1-6-15,0 1-14 0,5 4-18 0,2-1-27 16,-1 0-30-16,1 2-33 0,4-1-35 0,1 0-34 16,4-1-36-16,0 3-725 0,2-8 323 0,3 4 214 15</inkml:trace>
  <inkml:trace contextRef="#ctx0" brushRef="#br0" timeOffset="18077.81">2505 12031 208 0,'0'-6'288'0,"0"2"-23"0,1-2-24 16,1 4-26-16,-2 2-23 0,1-5-14 0,-1 5-8 15,0 0-6-15,0 0-13 0,12 10-12 0,-8-6-10 16,-1 4-13-16,3 1-13 0,1 0-9 0,-1 7-8 15,1-6-8-15,2 4-9 0,-3-1-6 0,-1-2-11 16,3-1-5-16,0 2-15 0,-2-5-16 0,-1 3-10 16,2-3-3-16,-5-5 4 0,2 6-5 0,1-5 1 15,-4-3 1-15,-1 0-2 0,2-11 1 0,-4 6 4 16,2-2-5-16,-1-9 2 0,-1-2 7 0,-1-2 2 16,-1-3 19-16,-1-1 4 0,1 4 15 0,0-4 12 15,3 5 10-15,-4 0 7 0,5 2-6 0,-1 2 2 16,1 4 6-16,1 0-4 0,-2 1-26 0,2 5 5 15,4-2-2-15,-4 3-9 0,3 0-8 0,3 3-2 0,-7 1-3 16,14 2-8-16,-4 3 0 0,-3 2 1 0,4 2 5 16,-1 4-15-16,-1 1 3 0,0 3-10 15,0-4-12-15,0 3-10 0,-4-1-9 0,1 2-9 16,-2-3-3-16,1 3-8 0,-1-8-11 0,-2-2 4 16,0-2 3-16,-1 0 5 0,0-1 10 0,-1-4 2 0,0 0 1 15,0 0 2-15,0 0 5 0,0 0 1 16,-4-21 5-16,3 8 16 0,0-4-1 0,0-10 14 15,-2 2 0-15,6-3 7 0,-3 3 10 0,2-2 7 16,2-1 11-16,1 3-1 0,0 4 2 0,3-2 5 16,0 6 3-16,2 0-4 0,-1 4-7 0,2-2 2 0,1 5-12 15,-2 3-10-15,4-2 1 0,-1 5-3 16,5 3 2-16,-1 1-12 0,0 0 2 0,1 4-1 16,-4 1-9-16,3 8-30 0,-4-1-39 0,-2 2-37 15,-1 5-50-15,1 4-60 0,-1 1-76 0,-4 3-940 16,-2-2 409-16,-3-7 272 0</inkml:trace>
  <inkml:trace contextRef="#ctx0" brushRef="#br0" timeOffset="18492.78">3148 11512 279 0,'3'-7'281'0,"-1"3"-28"0,2 0-25 0,0 0-17 15,-4 4-10-15,0 0-15 0,18 7-15 0,-11-2-15 16,1 4-12-16,0 3-8 0,-2-2-12 0,3 9-8 0,0 3-20 16,1-3-11-16,-2-1-7 0,1 7-11 0,-4-7-26 15,3-2-17-15,-3 3-21 0,-1-8-20 16,-1 1-10-16,0-1-11 0,2-2 0 0,-1-4 5 16,1-1 3-16,-5-2 4 0,0-2 1 0,0 0 3 15,0 0 5-15,4-19 8 0,-6 9 11 0,0-10 8 0,0-5 15 16,-1-4 14-16,-2 1 11 0,1-1 13 0,-1 3 12 15,1 5 13-15,0-1 7 0,-2-5 6 16,5 8-4-16,1 2 9 0,-3-1-1 0,6 7-5 0,-2-1-8 16,3 0-10-16,1 4-11 0,-1 0-3 0,1 4-8 15,1 2-3-15,3-1-4 0,1 3-8 0,1 0-8 16,1 3-2-16,0 1-1 0,3 6-5 16,-1 0 6-16,-2 4-11 0,-5-4-5 0,6 7-1 0,-4 0-5 15,0 7 0-15,-8 2-14 0,3 1-20 16,-7-2-25-16,1 1-10 0,-6 0-32 0,2-1-32 0,-2 2-41 15,0 2-44-15,1-12-54 0,1 2-869 0,-1-3 376 16,-2-1 250-16</inkml:trace>
  <inkml:trace contextRef="#ctx0" brushRef="#br0" timeOffset="19043.84">3528 11376 139 0,'5'0'262'0,"-5"0"-17"0,10 3-19 0,-4-2-20 0,1 4-17 16,-2 0-16-16,4 1-6 0,-2 1-18 0,0 2-12 15,1 5-10-15,-1-4-13 0,-1 5-13 0,0-1-9 16,-2 4-10-16,2-4-9 0,-5 3-10 0,1-5-13 16,0-2-10-16,-2 1-6 0,0-5 0 0,0 1-3 15,0-4-5-15,0-3-3 0,-2 2-2 0,2-2-1 16,0 0-5-16,-9-17 3 0,2 7 2 0,2-2 11 15,0-5 2-15,-3-2 12 0,1-6 4 0,1-1 8 16,-1 1 16-16,0 1 10 0,2 3-2 0,3 2 22 16,-1 1 7-16,3 0-8 0,-1 2 0 0,1 4-5 15,2 2-15-15,2 1-11 0,0 2-7 0,-1 0 1 16,3 2-8-16,-1 3-2 0,3-1-12 0,0 3-3 16,0 3-2-16,1-1-1 0,0 3-9 0,0 4 2 15,1-2-5-15,-3 4 2 0,-1 3-4 0,1 0 2 16,-1 3-13-16,-5-1 1 0,2 0-2 0,-3-5 1 15,-3 2 7-15,3-2-18 0,0-3 5 0,-1-3-2 16,1 2-1-16,0-2 4 0,0-5-4 0,0 2-13 16,0-2 16-16,0 0-4 0,0 0 0 0,-4-14 2 15,4 2-12-15,0-5 11 0,4 1-1 0,-3-3 4 16,7-4-7-16,-3-2 3 0,4 0-2 0,0 5 2 16,-1 3 1-16,2 0-8 0,0 0 4 0,2 3 1 15,-1 3 1-15,-1 2-14 0,1 2 22 0,0 2 3 16,3 2 10-16,-1 6 12 0,6 1 1 0,-2 4 17 15,2 3 4-15,-4 1 5 0,6 6 9 0,-6 4-10 16,-1 0-4-16,0 2-7 0,-2 2-4 0,-6 0-6 16,1-3-5-16,-1 5-23 0,3-2-43 0,-5-8-61 15,-2-1-69-15,-1 9-72 0,-1-8-97 0,0-2-1147 0,-1-4 492 16,-1-3 330-16</inkml:trace>
  <inkml:trace contextRef="#ctx0" brushRef="#br0" timeOffset="20178.81">4044 9750 93 0,'-3'-6'197'15,"2"1"-6"-15,-3-2-5 0,2 1-9 0,-1-2-11 0,4 0-13 16,-2 0 7-16,2 0-2 0,3-3-9 0,-3 3 0 16,2 1-7-16,0-2 1 0,3 1-13 15,-3-2-7-15,4 3-2 0,-3 1-9 0,5-1-7 16,-4 2-8-16,4-1 0 0,0 0-12 0,0 2 1 0,1-1-15 15,2 0 0-15,-2 3-7 0,3 1 0 0,-1 1-9 16,0 3 3-16,2 0 0 0,0 2 1 0,-1 0-6 16,2 2 2-16,0 4 2 0,-2 0 9 0,1 1-12 15,-1 4 5-15,1 6-1 0,-1 1-7 0,-3 0 3 16,0 4-3-16,1 4 0 0,-5 0-5 0,4 1-3 16,-6 1-2-16,4 2-4 0,-3 1-3 0,3 11 0 15,-2-12-3-15,0 1-4 0,1-1-7 0,3-4 1 16,0-1-2-16,0-2-1 0,2-1-3 0,4-1 1 15,-1-6-2-15,-2-5 6 0,3-1-17 0,2-4 1 16,-4 0 2-16,5-3-14 0,-1-1 5 0,-4-5-8 0,4 1 3 16,0-4-8-16,1-3-7 0,-4 0 5 15,2-5-4-15,-3-2 5 0,1-2 0 0,-2-3 2 16,2-3 1-16,-7 3 0 0,1 0 0 0,-4 0 4 16,0 1 4-16,-1-1 3 0,1 0-4 0,-5 8 9 0,0 0 23 15,0-2-4-15,0 5 10 0,0 2 9 16,-1-1-1-16,-2 2-8 0,1-1-5 0,-1 2-3 15,3 2-4-15,0 0 4 0,-10 7-3 0,9 2 0 0,-2-2-1 16,2 3-7-16,-2 6 6 0,3 2-4 16,3 9-3-16,-2-4 2 0,3-2-3 0,6 3 3 0,-5 5-6 15,6-4 4-15,-1 1 1 0,2-1-1 0,0-1-2 16,3 1 15-16,-1-2-15 0,3 1-3 0,0-1-6 16,0-1 3-16,3-5-2 0,-2 4 2 0,2-3 2 15,-1 2-3-15,-5-8 2 0,4 2-3 0,-3-1 2 16,1-1-2-16,-2-1 0 0,1 1-1 0,-5 0-2 15,1 0 5-15,-3-2-3 0,-1-2 4 0,-1-1-6 16,-1 5 10-16,-2-1-13 0,-2-3 8 0,-2 6 0 16,-3-4-11-16,-4 6-1 0,-1-3-7 0,-4 2-19 15,0-3-23-15,-9 5-23 0,-1-1-31 0,-1-1-33 16,-1-3-38-16,5-4-42 0,-2 2-55 0,6-6-973 16,-4-1 419-16,8-3 278 0</inkml:trace>
  <inkml:trace contextRef="#ctx0" brushRef="#br0" timeOffset="21310.89">5230 9648 168 0,'0'-5'193'0,"0"5"-1"0,0-4-4 0,0 1-7 15,0 3-6-15,0 0-15 0,0 0-17 0,0 0-11 16,0 0-10-16,0 0-12 0,-8 10-10 0,4-3-12 16,2 3-8-16,-2-1-4 0,0 4-9 0,-1-4-4 15,1 4-6-15,4-1-3 0,-1 0-7 0,-2 0-4 16,3-1-5-16,0-4-4 0,3 3-3 0,-2-4-3 15,-1 3-5-15,4-4-1 0,1 4 0 0,-4-3-4 16,3-2-1-16,4 3 2 0,-1-2-2 0,-1 0-3 16,2-2 0-16,3 2 6 0,-2-5-3 0,1 2 0 15,1-1 1-15,0-1-1 0,3 2-1 0,-2-2 2 16,1 0 0-16,0 2-1 0,0-4 5 0,-2 0 2 16,2 2-2-16,0-1-2 0,-3-1-3 0,4 2 3 15,-5-2 2-15,0 2-4 0,4 0 2 0,-7 0 4 16,2 0-6-16,-3 0-2 0,3 2-1 0,-3 0 0 15,0 0 0-15,-1 2-3 0,-2 0 1 0,-1 1 1 16,2 2-4-16,-3-1-1 0,0 2 0 0,-3 0-1 16,2 1 0-16,-1 3-4 0,-1-4-2 0,-2 4-7 15,1 0-12-15,-1-5-17 0,-1 3-19 0,1 2-23 16,-2-3-32-16,1 1-25 0,-1-4-22 0,4-2-28 16,-1-2-55-16,-4 1-519 0,8-3 253 0,-9-5 168 15</inkml:trace>
  <inkml:trace contextRef="#ctx0" brushRef="#br0" timeOffset="21961.48">5356 9603 174 0,'0'0'191'0,"0"0"-7"16,0-5-7-16,0 5-14 0,3-5-4 0,-3 5-11 0,2-6-9 15,-1 4-11-15,3-2-3 0,-1-3-7 0,2-1-2 16,3 2 6-16,-3-3-8 0,5 1-10 0,-2 0-7 16,-2 0-4-16,3-1-6 0,-1 4-7 15,-2-2-6-15,3 1-8 0,1 0-4 0,1 1-7 0,-2 2-7 16,-1 3-6-16,0 0 0 0,2 0-5 0,-1 2-2 16,3 1-6-16,-3 2-2 0,1 2 3 0,4 1-5 15,-2-1-4-15,0 3-2 0,1 2 3 0,-3 3-5 16,3-1-2-16,0 0-4 0,-3-2-1 0,-1 3-3 15,4-3-2-15,-7 0-7 0,3-3-3 0,-5 1-2 16,4-3-11-16,-3 0 5 0,1-2-1 0,-1-1 0 16,0-2-2-16,2 0 4 0,-1-2 2 0,-6 0 0 15,12-5-1-15,-9 1 2 0,3-2 0 0,-3-3 2 16,4-1 1-16,-4-2-1 0,0-5 0 0,2-1 4 16,-4 0-4-16,5-2 1 0,-4 2 5 0,0-2-2 15,1 1-2-15,-1 1 2 0,2-1 3 0,-1 2-1 16,-2 4-1-16,3 2-1 0,0-1 6 0,-3 3-3 15,2 1 0-15,-2 3-2 0,2 0 1 0,-1 0 5 16,1 4-3-16,-3 1 3 0,10-1-2 0,-10 1 4 16,8 5 0-16,-3-1-3 0,0 0 3 0,0 2-2 0,4 2 2 15,0 0-3-15,-1 0 0 0,-3 1 6 0,5-3-8 16,-1 3 0-16,-1-2 2 0,3 0 4 16,-2-3-3-16,-2-2-2 0,0 0 7 0,1 1-7 15,-2-3 1-15,2-1-1 0,-3-1 0 0,3-2 0 0,-3 0 2 16,1-4 4-16,-5 4 3 0,1-7 3 0,-1 1 3 15,-2 0 3-15,-1-1 5 0,1-2 0 16,-4 1-2-16,-5-2-3 0,2 0 0 0,-3-1-1 16,-2 0-2-16,0 5 3 0,-2-1-6 0,1 2 4 0,2 1-3 15,-8 3 0-15,6 2-3 0,1 3-1 0,-6 3-3 16,6-2-3-16,0 2-5 0,1 2-13 0,1 2-23 16,1-1-19-16,4 1-24 0,1 2-18 0,2-2-37 15,4 3-29-15,3-4-42 0,5 2-682 0,1-2 295 16,1-1 198-16</inkml:trace>
  <inkml:trace contextRef="#ctx0" brushRef="#br0" timeOffset="22810.93">6172 9085 105 0,'0'0'183'0,"0"0"-14"15,1-4-16-15,-1 4-1 0,0 0 4 0,0 0 12 16,0 0 6-16,14 11-2 0,-8-6-7 0,-2-1-4 0,5 2-13 15,-3 3-8-15,2 0-18 0,1 2-10 0,1 3-10 16,-4-4-10-16,2-1-7 0,0 8-8 16,2-5-8-16,-2 4-4 0,-2 0-5 0,-2-4-7 15,1-3-9-15,-2 4 0 0,-2-3-8 0,3 1-2 0,-3-2-5 16,3-1 3-16,-4-3-5 0,1 2-3 0,-1-4 1 16,0-1-5-16,0-2 0 0,0 0-6 15,0 0 0-15,0 0-3 0,-14-12 1 0,9 2-3 16,-4-1 0-16,1-4 1 0,-2-3 2 0,1 0 4 0,-1-3-4 15,-3-2 9-15,3-1 3 0,2 6 4 0,2 1 9 16,0 0 7-16,2 1 4 0,1 3-4 16,1-2-4-16,2 3 3 0,-3 2-10 0,4 0-3 15,3 1 1-15,-1 3-3 0,-1 1 0 0,3-1-7 0,2 1 2 16,-1 2-4-16,3 1 6 0,-2 2-5 0,5 0-5 16,-4 2-1-16,2 1-3 0,0 2 3 0,2 4-4 15,-4-1-3-15,-2 1 1 0,4 5 1 0,0-2-3 16,-3 4-2-16,-1-4-3 0,-1 2 3 0,-1-3-5 15,0 2-12-15,0-7-5 0,-2 4 1 0,0-4 0 16,0-2 0-16,0-1 4 0,-2 2 6 0,0-5 2 16,1 4-5-16,-1-4 3 0,0 0 0 15,0 0 2-15,0 0-1 0,-9-20 0 0,5 9 2 0,1 1-5 16,-1-4 4-16,1-6 0 0,-1 4 1 0,0-2 0 16,2-3 6-16,-1 4-2 0,0 0 0 0,3-2 2 15,-1 3 11-15,2 4-1 0,-1 3 3 0,2-3 1 16,-1 2-9-16,4 1 2 0,0 4-4 0,-1-2 2 15,1 2 1-15,2 3 2 0,-2 1-1 0,5 2 7 16,-1 1 4-16,1 3-3 0,1 0-2 0,4 4 1 16,0 2-2-16,-2-2-1 0,2 2-1 0,0 2 2 0,2-2-1 15,-3 1-8-15,-1 4 3 0,1-2-26 16,-3 1-26-16,2 1-48 0,-1-1-49 0,-2 0-54 16,3-1-69-16,-4 1-861 0,-4-3 375 0,3 4 250 15</inkml:trace>
  <inkml:trace contextRef="#ctx0" brushRef="#br0" timeOffset="23479.74">6773 8998 148 0,'0'0'305'0,"0"0"-15"15,0 0-12-15,-5 2-18 0,5-2-13 0,0 0-15 16,0 0-15-16,0 0-11 0,0 0-18 0,0 0-20 16,0 0-15-16,0 0-14 0,0 0-15 0,0 0-12 15,0 0 0-15,0 0-42 0,0 0-30 0,0 0-32 16,0 0-41-16,0-10-44 0,0 10-42 0,8-7-58 15,-4 2-60-15,-2-2-649 0,3 1 296 0,0-3 196 16</inkml:trace>
  <inkml:trace contextRef="#ctx0" brushRef="#br0" timeOffset="24227.93">7049 8420 21 0,'-2'-5'240'0,"-1"2"-13"0,1 1-9 0,2 2-17 16,-8-3-19-16,8 3-13 0,-10 0-3 0,3 1-4 0,2 3-12 15,-3 1-14-15,-2 3-9 0,1-1-13 16,0 7-11-16,2-7-9 0,-3 10-7 0,2-5-10 15,3 3-9-15,0 2-3 0,1-8-9 0,0 3-5 0,4-1-1 16,0 0-7-16,0-1-1 0,5-2-5 0,0 1-4 16,3-1-1-16,-3 1-8 0,4-4-1 15,5 0-3-15,-2-1 3 0,5 1-7 0,-1-1 0 0,3 0-3 16,0-2 3-16,-1-2-4 0,2 1-3 0,2-2-1 16,-4 1 3-16,1-2-3 0,0 2 2 0,2-4-3 15,-9 4 1-15,7 0-4 0,-7 0 2 0,0 0 2 16,-2 3 5-16,3-2 2 0,-3-1 1 0,-1 2-3 15,1-1 3-15,-5 0-2 0,0-1 5 0,1 3-2 16,0-1 8-16,-1 2 4 0,-3 2 10 0,1-4 4 16,-2 2-8-16,-1 2-3 0,-1 0-3 0,-2 2-2 15,1 0-4-15,-6 1 3 0,2-3-6 0,-2 3-4 16,0 1 1-16,-3 1-1 0,-2 2 0 0,-3-1-6 16,2-2-1-16,-3 2-25 0,3 0-12 0,-3 0-20 0,2-3-17 15,0 0-21-15,2-4-27 0,-1 0-30 16,2-2-30-16,6 0-34 0,-3-3-59 0,0-5-595 15,0-2 287-15,3 2 190 0</inkml:trace>
  <inkml:trace contextRef="#ctx0" brushRef="#br0" timeOffset="24495.05">6983 8385 28 0,'-1'-7'301'16,"-2"3"-14"-16,3 0-24 0,-1-1-25 0,1 5-23 15,-2-7-21-15,2 7-10 0,0 0 7 0,0 0 8 16,0 0 11-16,12 10-7 0,-4-3-19 0,3 5 7 16,1 2-3-16,4 7 1 0,1-1-11 0,2 3-7 15,0 2-2-15,3-2-11 0,-2 4-11 0,1-3-10 16,-2 4-4-16,4-2-15 0,-1 0-13 0,-2-1-6 16,1 1-14-16,0-2-5 0,-4-3-11 0,2-1-3 15,-6-4-6-15,1-1-10 0,-1 2-3 0,-2-1-8 16,-2 0-3-16,0-3-9 0,-2-3-18 0,-3 1-31 15,2-4-52-15,-2 1-41 0,-3-3-48 0,1 0-74 16,-3 0-111-16,1-5-1083 0,-5 2 477 0,5-2 318 0</inkml:trace>
  <inkml:trace contextRef="#ctx0" brushRef="#br0" timeOffset="30749.81">21091 14103 109 0,'5'0'178'0,"-5"0"-21"0,0 0-7 0,0 0-15 16,4-3-10-16,-4 3-9 0,0 0-9 0,0 0-11 15,0 0-11-15,0 0-3 0,0 0-11 16,0 0-4-16,0 0-7 0,0 0-5 0,0 0-6 0,0 0-8 15,0 0-4-15,0 0-3 0,0 0-14 0,0 0-20 16,0 0-40-16,0 0-39 0,0 0-474 0,0 0 185 16,0 0 122-16</inkml:trace>
  <inkml:trace contextRef="#ctx0" brushRef="#br0" timeOffset="45875.42">5029 9540 5 0,'-1'-2'86'15,"1"2"3"-15,-2-6-8 0,2 6-2 0,-1-4-8 0,1 4 2 16,-2-5-9-16,2 5-4 0,-4-3-2 16,4 0-9-16,0 3-1 0,-1-7-4 0,1 3-4 0,0 4-4 15,-3-5-5-15,3 2-2 0,0 3 0 16,-1-9-4-16,1 6-6 0,0 3 3 0,1-10-2 0,-1 6-3 15,3-1-3-15,-2-1 3 0,3-1-3 0,-4 2-3 16,3-1-2-16,0-2 6 0,1-1-8 0,0-1 5 16,-2 1 3-16,2-1 6 0,-1 0-7 0,2-2 2 15,0 0-1-15,2-3-4 0,1 3-1 0,-1-2-2 16,-2 4 3-16,4-4-2 0,-2 1 2 0,1-3-6 16,2 3 6-16,-1-3-3 0,0 3 4 0,0-3-7 15,3 2 1-15,-1 0 3 0,-1 0-6 0,3-1-1 16,-4 4 4-16,5-4-4 0,0 2 3 0,0-1-1 15,-2-2 7-15,1 3-11 0,2-1 2 0,-2-1 3 16,2 2 2-16,-2-3-2 0,1 2 0 0,2-5 5 16,1 3-8-16,-3 0-1 0,0-1 4 0,3-2-3 15,-2 4-2-15,-2-1 4 0,5-3 2 0,-5 5-2 16,-1 0-3-16,1-3 3 0,0 2-1 0,-2-1-2 16,1 4 1-16,0-2 3 0,1 0-2 0,0 1-3 0,0-1 4 15,-4 1 0-15,5 1-4 0,-4-4 4 16,2 1-1-16,-5 3-2 0,6 1 1 0,0-2-4 15,-3-1 5-15,0-1-4 0,2 2 8 0,1-1-8 0,2 2 1 16,-1-2 2-16,0 1-3 0,1 0 5 0,-2 1-5 16,2-1 1-16,-2-1-5 0,1 1 4 0,2 1 9 15,-1-1-9-15,-1 1 0 0,0 3 1 16,0-1 1-16,0-1 6 0,-1 2-6 0,0-2-5 0,1 3 3 16,0-2 0-16,1 0 1 0,-2-1-1 0,2 1 2 15,2 1 3-15,-3 0-5 0,0 2 3 0,5-2 1 16,-3 1-3-16,0 0 3 0,1 1-6 0,1-1 4 15,-1 1 1-15,2-1 1 0,5-2-2 0,-3 2-3 16,-3 0 1-16,8-3 0 0,-7 3 4 0,-1 2-1 16,2-3-2-16,1 2 0 0,-4-1 0 0,-5 3 3 15,4-3-2-15,0 1-1 0,0 1 0 0,-4 1-1 16,1-1 0-16,-2 2 5 0,1 0 1 0,-2 0-3 16,3 0-1-16,-3 2 5 0,2-3-2 0,1 2-2 15,-3 0-1-15,2 0 1 0,1 2 0 0,0-4 0 16,2 3-6-16,1-3 6 0,3 0 1 0,0 0-1 15,0 1-4-15,0-2 2 0,3 2-1 0,-4-2 3 16,0 2-3-16,-1 1 3 0,0-1-1 0,1 1 4 16,-1-1-5-16,-3 2 2 0,-1-2-2 0,5 2 10 0,-6-1-9 15,8-1 2-15,-1 0-4 0,-3 1 6 16,6 0-5-16,-5-1-1 0,2 0-3 0,-2 0 1 16,2 2 2-16,-3 0 6 0,2-4-7 0,-5 4 0 15,6 0 0-15,-4-1 4 0,0 0-2 0,2 2 1 0,-1 1-2 16,3-4 1-16,-2 1 0 0,0 1 2 0,0 1-2 15,2-1 2-15,2-1 1 0,-1-1 1 0,3 2-1 16,-4 1-2-16,3-2 1 0,-4 1 1 0,1 2-3 16,4 1-5-16,-5-1 4 0,4 1 2 0,-1 0-2 15,0 2 4-15,-1-2-2 0,3 2-5 0,-5-3 4 16,0 6-3-16,0-3 3 0,0 2 2 16,0-1 2-16,-6 2-7 0,5 1 7 0,0 0-5 0,-1 3 2 15,-2-2-1-15,2 1 1 0,-2 3-7 0,0 0 7 16,1 2 2-16,-1-1-3 0,-4 1 3 0,2 2-4 15,3 1-3-15,-2 4 3 0,1-4-1 0,1 4 7 16,-3-7-8-16,3 9 3 0,-2-1 0 0,-1 0-1 16,-2 4 6-16,1 0 0 0,-2-4 4 0,0 5-10 15,0 1 7-15,3-3-4 0,-5 2-2 0,2-1 1 16,0 3 0-16,1-2 0 0,-2-1 2 0,2 2 1 16,-1-2 0-16,0 3-1 0,-1-1-1 0,1-1-1 15,-3-2 2-15,1 1 0 0,-1 2-4 0,0-1 7 16,1 0 2-16,-2-2-7 0,-1 4 2 0,0-4 0 15,-2 1 0-15,1-1-1 0,-1 4 1 0,1-1-5 0,-1-4 3 16,-2 2 0-16,1-1 0 0,-1 1 2 16,-1 1-1-16,-1-1 3 0,-2 1-2 0,1-2-4 15,-3 0 2-15,0 0 0 0,-1 0 1 0,-3-2 0 0,1 1-1 16,0-1 4-16,-5 1-2 0,1-2 0 16,-1-1 5-16,0 1-5 0,-4-1 6 0,4-1 4 15,-2 0-3-15,-1 0 10 0,0-2-4 0,5-1 6 0,-4-1-2 16,2 0 0-16,-5 3-3 0,6-4-3 0,-6 4 2 15,5-4-1-15,-8 4-1 0,3-2 2 0,-1 0-3 16,3-4 2-16,-1 5-3 0,-4 1 2 0,1-4 4 16,-1 2 1-16,1 0-5 0,0 0 0 0,-2 1 3 15,-3 2 2-15,3-1 1 0,-6-1-3 0,1 1 2 16,-3 5 0-16,2-6-3 0,-2 4 0 0,-1-1 2 16,0 0-1-16,-10 6 10 0,10-7 1 0,1 1-3 15,-2-1 1-15,-8 6-3 0,8-6 0 0,2-3-1 16,-1 2-3-16,3 0-4 0,0-1 1 0,-1 0-1 15,2 0-7-15,0-1 6 0,-1 0-3 0,-1-1 0 16,5-1 0-16,-1 2-6 0,1-4 0 0,0 2-1 16,-3-2 1-16,0 3-1 0,-1-5 0 0,1 1 1 15,-3 0-3-15,4-2 3 0,-2 1-5 0,-1-1 3 16,2 0-2-16,-5 0 4 0,2 1-7 0,-1-1 3 16,0 3 4-16,-2-2-7 0,-1-3 6 0,2 3-5 15,0-2 0-15,-1 0 2 0,0 0-2 0,1 2 0 0,-3-5-1 16,4 5 0-16,4-5 2 0,-4-2 2 15,0 0 0-15,4 1-3 0,0-1 0 0,0-4-1 0,5 0 10 16,2 0 0-16,1 0 0 0,-2-2 6 0,4-1-4 16,-2 1 2-16,2-4 1 0,1 1-1 15,1 0 0-15,0-3 4 0,-4 1-2 0,6-1 4 16,-1-1-5-16,-1 1 0 0,1-4-2 0,2 4 1 0,-1-3 0 16,3-1 3-16,-3 3-4 0,2-4 1 0,-1 3 0 15,-1-2-4-15,0 0 2 0,-1 2-1 0,1-2-3 16,-1 0 1-16,-1 2 1 0,-2-2 2 0,4 2-5 15,-1-1-3-15,-1-2 4 0,0 1-3 0,3 0-1 16,-1 0 4-16,0-2-5 0,0-1 1 0,2 1 0 16,1-1 0-16,0-2-3 0,-1 1 3 0,2-2 2 15,1 1-3-15,0 0 2 0,0 1-2 0,0-4 0 16,3 3 0-16,-1-2-2 0,1-5-1 0,1 6 3 16,1-1-1-16,0 0-2 0,3 1 2 0,-3 0 0 15,0-1 0-15,2 2-1 0,-1-2 0 0,-1 1 2 16,1-2 0-16,-1 1 0 0,1 0-2 0,0 2 5 15,0-1 1-15,0 2 3 0,-1-2-6 0,0 1 2 16,0 2-4-16,0-2 2 0,0 2 2 0,1 1-2 16,0-3-1-16,0 0 1 0,3 5-2 0,-3-5 2 15,0 5-2-15,2-1 0 0,0-3 1 0,-3-1-1 0,3 0 3 16,-1 2-4-16,-1-2 2 0,0 1-1 16,3-1 0-16,-2 0 0 0,-1 0-2 0,1 0 3 15,-1 0-1-15,2-1-1 0,1 0 0 0,-3 0 0 0,2 2-2 16,-2 0 5-16,3 0-3 0,-1 2-1 0,1 0 5 15,-1 3-5-15,-1 1 2 0,2-3 1 16,-1 3-1-16,-3-2 0 0,7 1 0 0,-6 0 0 16,2 1 0-16,2 0 2 0,-1 0-4 0,-1-1 0 0,2 1 3 15,2-2-2-15,-2 2 1 0,-1-1-1 0,3-2-1 16,-1-2 3-16,1 1-1 0,-1 3-2 16,2-2 3-16,-1 0-4 0,1-3 3 0,-2 7-2 0,1-3 0 15,2 2 0-15,-3-1 2 0,2 2-1 0,0 1 0 16,-1 1 0-16,-1-2-1 0,1 3 2 0,-1-2-1 15,1 2-2-15,0 1 2 0,0-2 3 0,0 0 3 16,-1 4-5-16,2-1-1 0,-1-2 1 0,-1-1 0 16,3 3-2-16,-1-3 0 0,0 2 2 0,1 0 0 15,-1 0 0-15,1-1-2 0,-1 2 4 0,1-1-2 16,-1 1 1-16,2 0-2 0,-2 3 1 0,-3-2 1 16,3 1-4-16,-4 2 2 0,4-4-2 0,-4 4 1 15,4-3 0-15,-4 3-1 0,0 0 3 0,0 0-3 16,0-3-4-16,0 3 2 0,0 0-2 0,0 0-6 15,0 0-7-15,5 7-21 0,-1-3-29 0,1 0-49 16,0-2-61-16,-1 3-642 0,1-2 274 0,1 4 182 16</inkml:trace>
  <inkml:trace contextRef="#ctx0" brushRef="#br0" timeOffset="140072.88">21075 12896 1739 0,'0'-10'-54'0,"-1"0"55"16,1 1 18-16,-3 1 33 0,-1-1-13 0,3 3-8 0,-2-1 0 15,-2 0-8-15,4 3-4 0,-2-1-5 0,2 2 7 16,-1-2 3-16,-1 3-8 0,3 2-4 0,-4-5-1 16,4 5 4-16,0-2-7 0,0 2-3 0,0 0 1 15,0 0 1-15,0 0 0 0,0 0 17 0,5 10 5 16,-3-2 4-16,1 2 6 0,1 1 8 0,0 1 1 16,-3-2 0-16,6 7-5 0,-1-1-3 0,-2-5-4 15,1 5-5-15,0 0-3 0,-1-6 1 0,1 0-5 16,2 2-2-16,-2-3-3 0,1 2 2 0,-1-4-1 15,-1-1-6-15,0-3 2 0,0 2-1 0,1 0-1 16,1 0-6-16,0-3 10 0,0 0 4 0,4-2 1 16,8-2 4-16,-2-7 1 0,10-1 0 0,1-5 3 15,2-5-2-15,16-9 1 0,-2-1 0 0,8-1-1 16,-6-1 3-16,9-4-1 0,-5 2-3 0,3 2-3 0,-3-2 1 16,1 0 1-16,-2 5-2 0,-4 0 2 0,-3 0 1 15,-8 12 5-15,-3-2 1 0,-3 0 4 16,-2 4 3-16,-2 2-6 0,-6 4 4 0,-6 0 5 15,2 6 4-15,-5-2 8 0,-2 0 3 0,2 2 2 0,-2-1-2 16,-1 4 0-16,-1-1-8 0,-4 1-2 0,5-5-8 16,-5 5 1-16,4-3-9 0,0 0-2 0,-4 3 2 15,5 0-5-15,-5 0-15 0,0 0 9 0,0 0 1 16,0 0-5-16,0 0-31 0,0 0-30 0,0 0-35 16,0 0-44-16,0 0-54 0,0 0-72 0,0 0-84 15,0 0-740-15,-26 4 356 0,15 0 240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09:20:45.2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14891 2856 21 0,'0'0'111'15,"0"0"-4"-15,-6-3-14 0,6 3-2 0,0 0-7 16,-3-2-6-16,3 2-12 0,0 0 3 0,-1-4-4 16,1 4-4-16,0 0-4 0,0 0-10 0,-2-3-5 15,2 3-1-15,0 0 1 0,0 0-7 0,0-5 6 16,0 5-9-16,0 0 7 0,-2-4-4 0,2 4-6 16,0 0 8-16,0 0-5 0,0 0 4 0,0 0 2 15,0 0-4-15,0 0-3 0,0 0 15 0,0 0-7 16,0 0 1-16,0 0 3 0,0 0 2 0,0 0 0 15,0 0 0-15,0 0-7 0,0 0 3 0,0 0-7 16,0 0-4-16,0 0-2 0,2-5 0 0,-2 5-6 16,0 0-2-16,0 0-1 0,0 0-3 0,0 0 0 15,0 0-2-15,0 0-6 0,0 0 2 0,0 0 1 16,0 0-4-16,0 0-3 0,0 0 2 0,0 0 0 16,0 0-5-16,0 0-8 0,0 0-5 0,0 0-11 15,0 0-2-15,0 0-9 0,0 0 5 0,0 0-13 16,0 0-15-16,0 0-5 0,0 0-4 0,0 0-2 15,0 0-12-15,0 0-7 0,0 0-6 0,0 0 1 16,0 0-23-16,0 0-307 0,0 0 140 0,0 0 94 0</inkml:trace>
  <inkml:trace contextRef="#ctx0" brushRef="#br0" timeOffset="76078.78">5525 3228 105 0,'0'-6'113'16,"0"1"-2"-16,0 5 6 0,-1-7 5 0,1 4 15 15,0-4 4-15,1 5-2 0,-1-4-4 0,0 1-5 16,1-1-2-16,0 1 3 0,-1 0 2 0,2 2 8 16,0 0-6-16,-2 3-3 0,0-5-6 0,0 5-8 15,3-4-6-15,-3 4-10 0,0 0-9 0,-1-4-9 16,1 4-12-16,0 0-2 0,0 0 16 0,3 11 31 16,-1-1 6-16,1 2 4 0,1 6 3 0,-1 9 2 15,1 3-4-15,0-1-11 0,1 5-4 0,-1 0-3 16,-2 4-7-16,3-3-9 0,-2 0 3 0,3 10-10 15,-2-9-4-15,1-2-2 0,-1-4-10 0,1 4-5 16,5 1-8-16,-6-2-7 0,1-3-4 0,4-1-2 16,-4-1-8-16,-1 0 5 0,1-5-17 0,2-3 10 15,-5-2-11-15,2-1 0 0,0-1-3 0,2-3-10 16,-3-3-25-16,2 1-45 0,-4-5-50 0,2 0-41 16,-2 0-36-16,-1-1-45 0,0-2-54 0,2 0-85 15,-2-3-866-15,0 0 412 0,0 0 274 0</inkml:trace>
  <inkml:trace contextRef="#ctx0" brushRef="#br0" timeOffset="77180.12">5613 3277 270 0,'-3'-11'256'0,"3"-7"-21"0,3 1-18 0,1 0-10 0,1 2-11 16,5-1-14-16,-1 2-11 0,4 0-8 0,2 1-9 16,7-2-15-16,-3 6-9 0,7 0-14 0,-6 4-10 15,9 1-6-15,2 3-10 0,-10 5-3 0,6 1-16 16,-2 3-2-16,-5 1-8 0,-2 3-6 15,1 7-10-15,-4 2 2 0,-9 2-4 0,0 5-6 0,-6 3-2 16,-5 2-1-16,-5-2-3 0,-3 3-3 0,-7 9-8 16,3-11-18-16,-2-5-19 0,0-3 4 0,1 0 1 15,-1-2-4-15,2-8 2 0,2-2 0 0,2-1 5 16,0-2 1-16,4-2 4 0,2-1-2 0,-2-5 1 16,2 2 0-16,4 0 6 0,-3-2 1 0,6-1-2 15,-9 0-3-15,9 0-1 0,0 0 2 16,0 0-3-16,0 0 1 0,0 0 0 0,0 0-2 0,31-3 3 15,-19 3-3-15,4 2 1 0,-3-1 3 0,7 4 2 16,1-1-1-16,-2 1-2 0,3 3 0 0,-3-1 11 16,7 1-10-16,-6 0 2 0,5 1-1 0,-8 0 3 15,2-1-2-15,3-2 3 0,-4-1-4 0,4 1 2 16,-4-2 1-16,1 3 0 0,0-6 2 0,-2 2-5 16,-2-3 7-16,-2 0-4 0,-1 0 0 0,1-4 2 15,0 0 1-15,1-6-3 0,-4 2 0 0,3-2 1 16,-4-3-6-16,0-2 7 0,1 1 5 0,-2-3-8 15,-2 0 2-15,2-4-4 0,-3 4 6 0,0 2-3 16,-2-2 6-16,-3 6 15 0,0-1 18 0,0 3 5 16,-3 0 3-16,3 4 9 0,-5-1 4 0,5 1-8 15,-4 4-9-15,4 1-6 0,0 0-3 0,-18 7-4 16,3 5-4-16,2 3 3 0,-5 6-4 0,4 2-1 16,0 3-8-16,-1 0 0 0,6-1-1 0,3 3-3 15,3-3 3-15,4 3-6 0,2-10-2 0,4 1 1 16,2-1-1-16,2-2 1 0,5-5 0 0,-2 1-1 15,4-3-4-15,10-1 1 0,-10-5-7 0,5-3 0 16,4-9 0-16,4 0-7 0,-5-5 8 0,1-4-1 16,-5-2-4-16,5-6 5 0,-4 1-3 0,-1-3-1 15,-7-5 7-15,5-10 0 0,-11 7 9 0,1-12-11 16,-6 0-4-16,-4 1 8 0,0 12 17 0,-4 0 14 16,-2 4 19-16,-4 2 51 0,1 4 12 0,-1 7 13 15,1 6 4-15,-4-1-7 0,4 6-8 0,0 2-16 16,-4 5-14-16,2 5-6 0,-5 5-4 0,-4 6-9 0,2 8-9 15,0 1-6-15,0 6-4 0,4 1-5 16,3 0-7-16,-2 14-5 0,7-13-1 0,3 1-4 16,2 0 1-16,3 3-6 0,4-2 0 0,1-1-13 0,7 10-33 15,-1-10-49-15,4-5-70 0,-1-3-83 0,3 0-66 16,7-3-79-16,-1-4-91 0,5-9-946 16,6-4 469-16,2-6 312 0</inkml:trace>
  <inkml:trace contextRef="#ctx0" brushRef="#br0" timeOffset="77330">7339 3445 87 0,'8'-6'383'0,"-3"4"-23"0,-1-2-30 0,2 1-30 16,-2 0-37-16,0 1-30 0,1-1-44 0,3 2-49 0,-3 0-50 16,2-1-44-16,-7 2-47 0,13 2-53 0,-6-1-57 15,-2 0-50-15,0 2-537 0,-1 2 232 0,-3 2 156 16</inkml:trace>
  <inkml:trace contextRef="#ctx0" brushRef="#br0" timeOffset="77445.22">7366 3583 59 0,'0'6'349'16,"0"0"-23"-16,0 0-15 0,0-1-10 0,8-2-12 15,0 0-27-15,11-1-31 0,9-3-13 0,6-3-23 16,19-1-31-16,-1-4-61 0,2 2-111 16,-1-4-144-16,2-3-732 0,-2 0 296 0,-6-1 196 0</inkml:trace>
  <inkml:trace contextRef="#ctx0" brushRef="#br0" timeOffset="77996.98">10004 3092 267 0,'0'-5'378'0,"-3"-2"-26"16,3 3-33-16,0 0-24 0,0 4-36 0,-5-3-29 0,0 1-16 16,5 2-28-16,-17 9-17 0,2 3-13 0,-3 0-16 15,-2 8-14-15,-1-1-11 0,3 1-14 16,2 2-16-16,1-1 0 0,4-2-13 0,3-2-3 15,1 1-7-15,3 1-6 0,0 0-3 0,4-3-13 0,4 1-3 16,0 0 0-16,0-1-2 0,3 1-3 0,2-3-7 16,5-1 0-16,0 1-3 0,2-2-4 0,5 3 1 15,-4-4-1-15,-1-2-4 0,4-1 0 16,-2 1-2-16,0-2 1 0,-4-1-1 0,-4-2-9 16,1 0 7-16,-3-1-7 0,-2 1-2 0,0-1 1 0,-1 1 2 15,-4-1-2-15,-1 3 2 0,-3-3-3 0,-4 2 4 16,-4 2-3-16,-9 0-29 0,-7 3-40 0,-2-2-39 15,-6 1-47-15,2-4-42 0,1-2-78 0,-4-2-853 16,3-3 374-16,5-5 252 0</inkml:trace>
  <inkml:trace contextRef="#ctx0" brushRef="#br0" timeOffset="78496.16">9951 3178 129 0,'23'-14'273'16,"-1"-2"-16"-16,-3 7-18 0,8 1-21 0,0-2-12 15,0 2-16-15,-2 1-7 0,-3 4-1 0,7 0-10 16,-2-1-12-16,-4 4-10 0,-1 5-12 0,4 3-6 16,-7-1-9-16,0 4-9 0,-3 1-14 0,0 1-6 15,-5 3-10-15,2 4-9 0,-3 5-6 0,-1 1-8 16,-6 1-6-16,-2-1-2 0,-1 2-6 0,-1-4-4 16,-2-5-17-16,3 0-29 0,0-2-22 0,0-6-15 15,0 0-9-15,3 0-5 0,-3-5 3 0,1-2 6 16,-1-1 6-16,0-3 1 0,0 0 7 0,22-11 5 15,-12 0 4-15,5-4 14 0,2-9 24 0,-2 1 19 16,1-3 7-16,-2 3 5 0,1-8 13 0,0 6 8 16,-2 0 10-16,2 1 9 0,-1 2 20 0,3 2 4 15,-7 7-2-15,-2 3-8 0,1 0-5 0,-3 5-17 16,1 0 3-16,-1 0-22 0,1 2-5 0,0 5-6 16,-1 0-5-16,3 5-4 0,3-2-6 0,-1 7-1 15,2 1-8-15,0 1 4 0,1 8-1 0,-1-6-3 16,4 7-8-16,-2 1 6 0,-2-1-5 0,-1-6-3 15,6 2 2-15,-5-5-3 0,0-2-2 0,1-1-3 16,1-1 7-16,3-4-2 0,-6-2-6 0,7-2 4 16,-3-4 2-16,2-2 3 0,0-2 16 0,-1-5 3 15,-1-3 9-15,6-4 4 0,-4-2-8 0,-5-2 0 16,-3-3-5-16,-4 0 1 0,-2-2 1 0,-4 0 0 0,-4 2-2 16,-2 1-5-16,-7-2-1 0,-1 6-9 15,0 5-1-15,-5-5-5 0,1 10-2 0,-6-5-6 16,-2 3-36-16,8 6-36 0,0 2-44 0,-2-1-55 0,2 1-46 15,0 8-51-15,0 1-46 0,0 3-72 0,-1 2-932 16,5-1 437-16,-2 5 292 0</inkml:trace>
  <inkml:trace contextRef="#ctx0" brushRef="#br0" timeOffset="80265.22">4478 4975 2480 0,'-7'-16'73'0,"0"2"21"0,1 4 35 0,-1-1 34 15,1 3-11-15,2 1-26 0,0 2-38 0,2 2-21 16,-1-2-17-16,1 3-9 0,2 2-5 0,0 0-2 16,0 0-2-16,-7 17 9 0,7-3 2 0,-2 3 2 15,-1 2 0-15,1 8-3 0,-1 0-2 0,2-1 0 16,-3 4-5-16,3 1-6 0,2 1-3 0,-1 1-1 15,0-1 0-15,1 1-3 0,-1 2-2 0,3-4-46 16,0 5-35-16,1-6-58 0,2 1-66 0,3-2-69 16,0-3-880-16,-1-9 378 0,4-5 252 0</inkml:trace>
  <inkml:trace contextRef="#ctx0" brushRef="#br0" timeOffset="81129.06">5095 4974 11 0,'6'0'332'0,"-1"4"-34"16,0 3-29-16,1 1-28 0,-1 6-22 0,-1 3-21 16,0 1-23-16,-1 1-18 0,-1 0-11 0,-2 1-16 15,1 5-14-15,2 2-9 0,-3-3-10 0,0 1-9 16,0 2-10-16,0-3-6 0,0-1-6 0,0 4-5 15,0-9-5-15,-4-2-7 0,4-3-6 0,0-3-2 16,0-1-3-16,0-2 0 0,0-2 2 0,0-2 7 16,0-3-3-16,0 0-4 0,-5-12-4 0,2-3-2 15,0-5-1-15,-1-8-3 0,1-2-3 0,-2-3-2 16,0-16 2-16,1-1 8 0,2-1 14 0,0-3 3 16,2 1 5-16,3 2 12 0,2 3 10 0,-2 14 17 15,4 0 6-15,2 5-9 0,-2 3-9 0,-1 9-14 16,1 0-4-16,1 2 2 0,0 4-11 0,1 3-16 15,1 1 0-15,-2 5-6 0,1 2 2 0,1 7-15 16,0 0 2-16,-1 5-2 0,-1 4 1 0,-1 7-9 16,-4 3 4-16,0 6-2 0,-6 1-7 0,-2 0-3 0,-4 0-24 15,3-2-30-15,-6 1-9 0,2-1-8 0,2-2-11 16,2-2 1-16,-2-3 1 0,4-7 0 0,-2-1-1 16,2-6-1-16,3 0-2 0,-2-3 9 15,3 1 4-15,0-3 6 0,-1 2 5 0,1-4 4 0,1 1 8 16,3 0 2-16,0-1 5 0,2 2 10 0,2-3-2 15,1 1 5-15,6-2 6 0,1 1-2 0,4 0 3 16,3 0-1-16,-4 0 1 0,3-1 4 0,6-1 0 16,-6 0 0-16,1 0-1 0,-3 0 9 0,2 0-3 15,0-1-1-15,-1-1 1 0,-2-2 3 0,2 1 2 16,-2-1-4-16,0-2 3 0,-1-1 2 0,0-1 1 16,-5-2 0-16,-2-2 3 0,-2 4-1 0,-1-6 2 15,2-3-3-15,-2-1-1 0,-3-1 1 0,-1 1-1 16,1-1 6-16,-5 0 22 0,0 2 9 0,0 2 12 15,-1 4 14-15,-3 1 9 0,0-1 5 0,0 6-1 16,-1-1-10-16,1 1-14 0,-5 5-4 0,4 0-8 16,-4 5-6-16,-5 2 4 0,4 8-10 0,-3-1-7 15,-5 7-2-15,3 4 2 0,5-1 1 0,1 1-5 16,4 0-2-16,2-7-5 0,3 9-6 0,4-10-10 16,2 0-3-16,3-2-2 0,5-1-5 0,0-4 1 15,5-1 3-15,1-2-8 0,8-4-4 0,0-3 8 16,0-3 1-16,3-4 5 0,-2-5-4 0,-1-2 1 15,0-2 6-15,-1-3-3 0,-4-4 4 0,-2-2 0 16,-1-4 3-16,-7 0 3 0,1-2 1 0,-4-1 21 0,-2-2 29 16,-3-1 7-16,-3 5 31 0,-2 4 29 15,2 5 15-15,-4 7 16 0,1 2 3 0,0 3-8 16,1 2-15-16,-2-1-17 0,1 4-12 0,-2 2-17 0,3 2-8 16,0 0-8-16,-9 15-7 0,3 2-6 0,1 6-5 15,-2 3-8-15,2 1 0 0,2 0-9 0,3 5-11 16,1 0-52-16,2 0-60 0,3-1-66 15,3 0-56-15,1-1-52 0,6 2-69 0,2-3-74 0,2-3-1073 16,4-4 494-16,7-4 328 0</inkml:trace>
  <inkml:trace contextRef="#ctx0" brushRef="#br0" timeOffset="81264.21">7150 4878 31 0,'9'-6'360'0,"-2"1"-36"16,-1 1-33-16,0-2-49 0,1 4-88 0,-2-3-97 16,5 1-97-16,-1-1-433 0,2 0 157 0,0 2 106 15</inkml:trace>
  <inkml:trace contextRef="#ctx0" brushRef="#br0" timeOffset="81395.99">7259 5041 2838 0,'10'5'22'0,"4"-1"-28"0,-2-3 6 0,8 0-3 16,8-2 8-16,0-1-41 0,11-3-70 0,13-5-62 16,4 0-47-16,-1-4-562 0,33-5 259 0,-24 7 172 0</inkml:trace>
  <inkml:trace contextRef="#ctx0" brushRef="#br0" timeOffset="81947.31">9169 4484 3089 0,'2'-9'68'0,"-4"0"-17"15,2 1 4-15,0 2 19 0,-2-1-7 0,3 2-12 16,-1-1-14-16,1 1-10 0,2 1-6 15,-3 0-6-15,0 4-2 0,1-7-1 0,-1 7-1 0,1-2-1 16,-1 2-3-16,0 0-3 0,0 0 1 0,0 0 9 16,0 0-5-16,7 10-1 0,-6-4-4 0,3 0 4 15,-3 5-5-15,-2-2 6 0,-1 3-5 0,-1 5 5 16,-2 1-4-16,-2 2 2 0,1 0-4 0,-3 4 0 16,-1-2 5-16,5-2-7 0,-2-3-2 0,6 0 1 15,-3-1 0-15,4 2-6 0,0-2 7 0,3-2-2 16,-1 2 3-16,7-3 0 0,-2-2-4 0,6 1 0 15,2 0 2-15,1-3-1 0,0-1 1 0,5-2-1 16,6-1 1-16,-4-1-2 0,5-1 3 0,4-2-4 0,-4-2 12 16,-1-2 1-16,0-2-7 0,-5 1 5 15,-2-1 1-15,-1-2 4 0,3 0-2 0,-7-3 19 16,1-1-1-16,-2-2 9 0,-3-2 20 0,1-1 8 16,-2-1-7-16,-5-1 5 0,3 0 9 0,-2-7 13 0,-2 11 33 15,1-3 11-15,-1 9 10 0,-4-1 13 0,2 2 6 16,-2 3 1-16,0-2-11 0,0 1-19 15,-1 1-15-15,1 4-15 0,0 0-17 0,0-4-10 0,0 4-7 16,0 0-5-16,-2 15-7 0,2-4-6 0,-2 6-5 16,2 1-4-16,0 9-5 0,-1 1-1 15,1 2-7-15,0-3-20 0,0 2-51 0,1 3-53 0,1-4-65 16,1-3-63-16,3 3-58 0,-3-3-54 0,4-6-51 16,4-5-48-16,-2-2-1091 0,0-4 508 0,9-2 338 15</inkml:trace>
  <inkml:trace contextRef="#ctx0" brushRef="#br0" timeOffset="82261.85">9977 4633 216 0,'9'-25'310'0,"-3"7"9"0,1 1-2 15,-5 1-10-15,3 6-15 0,2 1-7 0,-5 4-18 16,1-2-28-16,-3 2-24 0,0 5-18 0,1-4-32 16,-1 4-15-16,0 0-19 0,0 0-11 0,0 16-11 15,3-6-9-15,-2 5-2 0,-1 4-10 0,1 5-11 0,-3 3-2 16,3 2-12-16,-1 0-6 0,-1-1-3 15,1-1-5-15,0-2-5 0,2-5-3 0,1-2-6 16,2-1 5-16,2-5-11 0,1-3 0 0,0 1 2 16,1-5 0-16,1 0-1 0,1-3-9 0,2-3 5 0,0-5-4 15,3-1-4-15,0-4 5 0,-2-4-2 0,1-7-6 16,2-2-2-16,-7-1 1 0,3-5-3 0,-6 0 2 16,0-4-2-16,-4 5 16 0,-2-2 3 0,-1 5 14 15,-5 3-13-15,-1 3 12 0,-1 3 0 0,-2 3-7 16,0 2-6-16,1 3-4 0,-2 1-2 0,1 4-9 15,-6 1-31-15,3 3-36 0,-5 3-45 0,1 4-42 16,-2 3-53-16,3 4-56 0,-2 7-68 0,7 4-1053 16,2-6 455-16,1 5 306 0</inkml:trace>
  <inkml:trace contextRef="#ctx0" brushRef="#br0" timeOffset="82761.14">10612 4443 154 0,'0'-11'364'0,"1"-1"-23"16,-1 0-17-16,0 2-18 0,0 0-8 0,-1 1-10 15,1 1-7-15,-4-1-8 0,3 1-13 0,-2 3-20 16,2 1-13-16,-2-3-16 0,2 3-22 0,1 4-22 16,0-6-21-16,0 2-17 0,0 4-14 0,0 0-17 15,0-7-15-15,0 7-5 0,0 0-14 0,0 0-9 16,0 0-2-16,0 0-8 0,0 0-3 0,0 0-8 0,0 0-1 15,0 0-5-15,0 0 3 0,0 0-10 0,0 0 0 16,0 0-6-16,0 0-3 0,0 0 3 16,-1 16-5-16,-2-11-1 0,2 2 0 0,1 2-2 0,-4 1 2 15,0 2-2-15,-1 5 1 0,0 7-1 16,-3 2-3-16,3-1 6 0,1 7-5 0,-1-4 2 0,3 0-2 16,-2 2 1-16,0 0-4 0,3 1 2 0,0-5 0 15,-1 1 0-15,4-2 0 0,0-7 0 0,2 0 0 16,2 1 0-16,2-4-2 0,1-1 7 0,-2-2-4 15,5 1 0-15,-2-6-2 0,3 0 5 0,0-2-4 16,0-3 1-16,1-1-4 0,-1-2 6 0,6-4-4 16,-2-6 0-16,2 2 2 0,-3-5-1 0,2-10-2 15,1 3 4-15,-6-4 3 0,-2-3-5 0,-2-1-2 16,-1-1 2-16,-4-1-3 0,-3 2 0 0,-2 0 5 16,-3 1-3-16,-1 3 3 0,-3 7 0 0,-1 2 3 15,-1 0-4-15,-3 3-5 0,2 5-1 0,-1 3 2 16,1 1-2-16,-3 3-3 0,-4 4-29 0,4 1-46 15,0 6-38-15,-2 0-40 0,1 11-50 0,5-3-60 16,2 9-63-16,7-6-1039 0,1-3 455 0,9 5 306 0</inkml:trace>
  <inkml:trace contextRef="#ctx0" brushRef="#br0" timeOffset="83482.3">11275 4456 3952 0,'10'-14'102'15,"-3"4"5"-15,-2-1 39 0,-4 3 55 0,3 1-5 16,-1 3-41-16,-2-1-35 0,0 0-38 0,1 2-19 0,-2 3-15 16,0 0-3-16,0 0-3 0,0 0-6 0,0 0 3 15,9 16 5-15,-6-4 3 0,-2 1 5 0,3 11-1 16,-4 5 4-16,3 0-5 0,-2 1-3 0,0 1-3 16,-1 2 0-16,0-1-6 0,-1 1-5 0,-1-1-4 15,-2-1-1-15,-2-2 2 0,0-2-10 0,3-8-3 16,0-4-12-16,-1 0-6 0,0-4-6 0,3-5-1 15,0 1 8-15,1-3 3 0,0-4-3 0,0 0 1 16,-7-12 0-16,6-4-1 0,-3-2-2 0,0-8 0 16,-1-6 2-16,1 0 0 0,-1-14-1 0,0-2 7 15,5 0 9-15,-4 1 11 0,4 1 9 0,4 11 15 16,1 1-16-16,-1 1 3 0,1 3 2 0,3 1 7 16,-2 5 1-16,3-2-2 0,-1 11-7 0,2 0-2 15,0 1-9-15,3 0-1 0,0 5-6 0,1 2-1 16,0 1-6-16,6 2-3 0,-2 4 1 0,1 3-2 0,-2 5-1 15,2-2-2-15,7 9-1 0,-2 2-3 16,-3-1 4-16,-5 3-1 0,1 3 0 0,1 1-1 16,-6-2 1-16,1 4-3 0,1-1 2 0,-4-2 5 15,-2-5-6-15,1 0-2 0,-3-3 4 0,7 1-1 0,-8-4 0 16,3-3 2-16,-3-1 2 0,1-4-2 16,2 0 4-16,-3-2 0 0,8-1 0 0,0 0-6 15,2-5 3-15,3-3 0 0,0-2-2 0,-3-3-2 16,8-6 1-16,-9 5 2 0,4-7-4 0,-4-1 4 0,-1 0 0 15,-8-3-4-15,0 5-2 0,-5 1 8 0,-1 0-8 16,-7 0-2-16,-2 3 2 0,1 3-1 0,-4 1-2 16,3 5 1-16,-7-2-4 0,4 5-1 15,1 1 2-15,-7 3-3 0,6 3 3 0,-5 2-1 0,8 3-2 16,-3 1 1-16,3 1-2 0,1 3 2 0,1 1-1 16,8 2 4-16,3-1-2 0,2 4 0 0,3-2 5 15,8 7-2-15,0-3 1 0,3-2-3 16,4 0 2-16,-4 0 2 0,1-1 1 0,3 2-4 0,-5-2 5 15,-3-5 1-15,-2 0-5 0,1-2-2 0,-6-1 2 16,1-2 3-16,-4-1 0 0,0 1 1 0,-1-1-1 16,-1 0 28-16,-6-1 14 0,3 1 20 0,-7 2 8 15,-4 0 15-15,2-1 1 0,-6 1-1 0,-2-1-8 16,-4 1-5-16,5 0-7 0,-12-1-5 0,9 1-8 16,0-3-9-16,7-1 16 0,2-3-36 0,0 2-44 15,2-1-61-15,0 0-79 0,2-1-94 0,6-2-93 16,0 0-122-16,0 0-1589 0,27-5 687 0,1-7 456 15</inkml:trace>
  <inkml:trace contextRef="#ctx0" brushRef="#br0" timeOffset="83560.09">12117 4603 345 0,'8'-2'465'15,"-3"-3"-8"-15,-4-1 6 0,-2 0-20 0,-3 0-29 16,0-1-42-16,-1-2-43 0,-3 3-143 0,-2 2-243 16,-9-6-1082-16,-9-1 379 0,-4-3 254 0</inkml:trace>
  <inkml:trace contextRef="#ctx0" brushRef="#br0" timeOffset="85811.7">4886 7796 3111 0,'-3'3'137'0,"1"-1"-90"0,2-2-31 15,-4 3-13-15,3 0 1 0,-1 5-5 0,2 1 6 16,2 2-3-16,0 2-1 0,1-3-7 0,-2 2-5 15,2-4-8-15,0-1-1 0,0-2 0 0,2 0 5 16,-1-1-1-16,1-1 2 0,0-3 4 0,-5 0 2 16,13-5 1-16,-4-1-6 0,5-6 7 0,-5-2 2 15,5-4-1-15,0-8 2 0,-1 0 1 0,-3-6-2 16,-1-3 4-16,2 0 10 0,-2-12 12 0,-5 12 13 16,3 1 21-16,-5-3 12 0,1 7 34 0,-1-2 16 15,1 6 17-15,-6 6 32 0,2 3 24 0,1 5 11 16,0 2-9-16,-1 3-19 0,1 2-22 0,0-2-23 0,0 5-12 15,0 2-6-15,0 0 6 0,2 18-11 16,-4-1-9-16,4 9-11 0,3 4-7 0,-3 4-9 16,0 13-4-16,1 5-5 0,-1-1-5 0,0 2-6 15,2 0-6-15,-2 1-3 0,1 0-5 0,-1 2-1 0,1-3-7 16,-2 0 0-16,4-3-4 0,-6-3-1 0,3-11-8 16,1-3-18-16,-2-3-24 0,2-4-17 0,-1-10-16 15,1-3-12-15,-1-4 1 0,1 1 5 0,0-5 9 16,-1-5 6-16,-2 0 2 0,8-12 11 0,-4-5 3 15,2-9-1-15,-1-6 8 0,0-2 2 0,1-17 2 16,-2 0-3-16,2 0 8 0,0 1 0 0,0 18 3 16,3-2-4-16,-1 3 9 0,0 1 1 0,2 4 2 15,-1 8-1-15,0 0 0 0,0 6-5 0,-1 2 6 16,2 3 3-16,-1 0-1 0,2 4-5 0,-5 3 2 16,1 3-1-16,-1 1 9 0,-1 4-4 0,2 2 0 15,-5 2 3-15,1 4-2 0,-3 2-2 0,-2 0 1 16,-1 3 1-16,-2-3 1 0,0 2-10 0,-2-3-8 15,1 0-3-15,0-3 0 0,0-4-2 0,2 1 2 0,-1-4-1 16,3 0 8-16,-1-3 1 0,2 0-2 0,0 1 2 16,1-2-7-16,0-3 9 0,-3 5-4 15,3-5-2-15,0 0 7 0,6 2-1 0,-6-2 0 0,17-6 4 16,-7 2 4-16,3 0-4 0,5-3 0 0,-1 0 2 16,0-2 1-16,2-1 2 0,2 2 3 0,-3-3-2 15,-1 0 1-15,-1-1 2 0,2-2-2 16,0-5-1-16,-4 4 4 0,-1 0 0 0,-2-2 1 0,5-3-5 15,-6 4 1-15,0-1 4 0,-4-3 13 0,2 6 19 16,-1-2 10-16,0 6 12 0,-2-1 13 16,-1 2 12-16,-3 4 4 0,2 1-5 0,-2 0-9 0,-1-1-7 15,1 2-9-15,-1 3-7 0,0 0-4 0,0 0-2 16,4 12-6-16,-5-5-3 0,1 5-4 0,0 0-2 16,-4 7-4-16,4-2 2 0,-1 2-9 0,1 1-2 15,1-3-17-15,3-2-23 0,0-2-18 0,1 0-8 16,4-4-12-16,0-1-1 0,0 0-2 0,1-4 1 15,7-1 14-15,3-6-11 0,-2-1 9 0,1-2 7 16,5-8 5-16,-1 0 6 0,-5-3-3 0,1-3 9 0,-1-3-2 16,-1 2 15-16,-2-3-5 0,-2 0 11 15,-4 0 1-15,1 5 10 0,-1 3 19 0,-1-1 16 16,-3 3 13-16,-1 4 21 0,1 2 1 0,-4 0-3 0,2 4-13 16,-2 0-11-16,0 3-5 0,-1 1-3 0,0 0 2 15,0 0-9-15,4 18 3 0,-3-3-8 16,1 2 2-16,-2 0-4 0,0 4 5 0,1 7-11 15,0-10-2-15,2 2-11 0,1-1-10 0,3-1-12 0,0-3 0 16,2 0-21-16,-2-5-4 0,6 1 0 0,-3-3-5 16,2-4 8-16,3-1 4 0,3-3 5 0,0-6 4 15,-3 0 1-15,2-5 5 0,2-6 6 0,0-4 0 16,-3-4 3-16,-4-3 3 0,0-2 18 0,-3-3 11 16,-4-2 19-16,-1 0 17 0,1 2 16 0,-3 1 17 15,0-1 5-15,-2 2 19 0,-2 5 20 0,2 1 5 16,0 8 16-16,0 5 9 0,-1 6-13 0,0-2-18 15,1 2-16-15,-3 3-18 0,3 3-7 0,0 0-12 16,0 0-9-16,-1 14-7 0,0-5-14 0,1 8-2 0,1 4 5 16,3 6-5-16,-3 3-6 0,2 2-32 0,-1 3-55 15,3 1-59-15,2 8-61 0,3-12-87 16,0 1-80-16,-1 1-83 0,5-2-114 0,-5-8-1234 16,4-1 589-16,-4-7 394 0</inkml:trace>
  <inkml:trace contextRef="#ctx0" brushRef="#br0" timeOffset="85923.5">6261 7677 122 0,'-4'-15'324'0,"4"4"-35"0,0-2-30 0,1 0-23 15,7-1-45-15,6 2-71 0,0-1-68 0,9 0-66 16,4-2-82-16,1 7-399 0,5-3 165 16,3 3 110-16</inkml:trace>
  <inkml:trace contextRef="#ctx0" brushRef="#br0" timeOffset="87531.36">7168 7496 266 0,'-9'-6'374'16,"-6"5"-11"-16,-3-3-11 0,-2 4-18 0,-1 0-22 16,3 3-19-16,-5 1-23 0,3 4-27 0,0-1-21 15,1 6-22-15,-2 3-18 0,4 6-15 0,-2 2-18 16,6 2-19-16,3 2-10 0,5 0-7 0,1-2-17 15,9 2-8-15,1-10 2 0,7 4-30 0,5-2-24 16,4-3-17-16,5-5-15 0,1-1-19 0,0-2-15 16,5-6-5-16,-3-2-10 0,4-5-1 0,-2-2 5 15,-3-3-4-15,2-4 6 0,-2-5 8 0,0-2-1 0,-3 0 1 16,0-6 6-16,-6 0 8 0,0-1-2 16,-4-1 7-16,-4 2 11 0,-3 3 30 0,-4 5 17 15,-4 0-2-15,-6 4 0 0,1-2 5 0,-4 4 2 16,-2 5-8-16,-1-1 1 0,-2 2-3 0,-1 4-4 0,1 0-8 15,0 3-5-15,-2 1 0 0,2 3-3 16,2 1-7-16,-1 1 5 0,2 0-9 0,1 4-1 0,3-4 0 16,2 4-10-16,4-6-15 0,1 3-2 0,5-2 2 15,1-1-7-15,4-1-1 0,2-1-2 0,6-5 3 16,-2-1 1-16,11-5 1 0,-2-1 4 0,-2-3 2 16,0-3 1-16,-1-3 2 0,-4-1 4 0,-1-1 2 15,-6 2 3-15,2-3 21 0,-5 3 29 0,-3 1 27 16,1 1 32-16,-5 3 29 0,3 3 20 0,-10-2 0 15,6 4 3-15,3 1-9 0,-8 1-16 0,3 3-17 16,1 3-10-16,0 0-15 0,0 0-7 0,-8 16-8 16,4-7-6-16,-1 8-7 0,-4 9-7 0,1 2-4 15,0-2-7-15,1 7-5 0,2 1-4 0,-2 15 0 16,2-3-4-16,1 1 5 0,1 1-14 0,4-15-12 16,3-2-24-16,0-1-22 0,4-5-18 0,-1-6-12 15,4-2-2-15,-1-4 10 0,5 0-6 0,-2-6 2 16,1-4 8-16,3-6 1 0,-1-2 2 0,5-7 16 0,1-6-5 15,-1-5 13-15,0-5-6 0,-5-2 4 0,6-12 4 16,-8 8 13-16,-3 1-8 0,1 4 14 0,-6 0 19 16,2 4 10-16,-3 7 7 0,-1-2 9 15,0 8 10-15,-3 1-3 0,0 2-8 0,2 4-4 0,-3 1-10 16,4-1-3-16,-3 4-2 0,-1 1-3 0,0 0 2 16,10 11-5-16,-2-1 1 0,-3 1-2 0,3 4-2 15,2 2-14-15,-1 0-21 0,0-1-23 0,1 1-23 16,0-2-4-16,2 1-7 0,2-4 1 0,-1-1-1 15,-1-5 5-15,1-1 9 0,1-2 12 0,-4-6 4 16,8-2 4-16,-1-4 7 0,1-2 10 0,-4-4 3 16,5-9 12-16,-6-1 25 0,1-1 25 0,-5-5 15 15,-1-2 23-15,-5-2 20 0,0-11 2 0,-4 10 10 16,-1-8 8-16,0 7 11 0,2 4 13 0,-5 3 16 16,1 3 30-16,0 7-9 0,0 4 9 0,1 5-19 15,1 2-27-15,-3 1-13 0,5 5-11 0,0 3-12 16,0 0-10-16,-3 20-6 0,1-1-9 0,-2 8-15 15,0 2-4-15,3 3-5 0,-3 2 0 0,3 0-5 0,-2 4-14 16,7-2-10-16,-1-2-59 0,-1 0-33 0,6-2-33 16,2 1-24-16,-1-2-15 0,5-7 2 15,4-4 10-15,2-2-1 0,-4-7 3 0,4-2 3 0,-1-7 11 16,11-3 10-16,-10-4 13 0,7-6 11 0,0-3 8 16,-3-4 6-16,-3-2 4 0,0-2 13 0,-3-2 5 15,0-1 15-15,-4 2 22 0,-5 5 29 16,-3 2 17-16,5 2 13 0,-8 2 10 0,0 4 1 0,1 1-7 15,-3 1-6-15,3 2-15 0,-3 3-1 0,3-1-6 16,-4 2-3-16,4 7-1 0,-3 3-3 0,-1 0-2 16,3 2 0-16,-2 4-3 0,3 3 0 0,-3 6-4 15,4 0-13-15,-1 3-16 0,0-10-25 0,4-2-12 16,2 0-3-16,0-4 0 0,3-1 5 0,5-2-8 16,1-3 2-16,0-3 6 0,0-6 2 0,4 1 9 15,3-4 8-15,-2-4 0 0,2-1 3 0,-9 0 0 16,1-2 5-16,-1 1 4 0,-2-3 3 0,-1 0 5 15,-2 5 11-15,-4-3 20 0,-1 7 9 0,0-3 16 16,-4 4 5-16,1 0 1 0,0 0-10 0,0 3-3 0,-4 2-9 16,0 0-5-16,0 0 3 0,0 0-3 15,-8 20-2-15,4-9-2 0,-3 4-2 0,-1 2-1 16,2 2-1-16,-2 8-3 0,2-9-1 0,2 1-5 0,0 2-9 16,4-6-13-16,2-2-2 0,4-4-1 0,1 0 2 15,4-4 1-15,3-2-1 0,4-2 4 0,2-3-1 16,-1-2 2-16,-1-7 4 0,1 2 0 15,4-10 1-15,-5-2 0 0,-1 0 5 0,-3-2-2 0,-3 0 7 16,-4 4-4-16,-4-5 4 0,-1 7 9 0,-2-2 11 16,-4 2 5-16,-3 1-1 0,-4 3 2 0,-4 0-3 15,-4 4 0-15,-2 1-5 0,-6 4-1 0,-4-1-2 16,2 10-2-16,0 3-5 0,-1 0 0 0,2 2-2 16,3 5-1-16,3-1-3 0,4-1-1 0,4 1-13 15,4-3-16-15,2-2-13 0,3 4 2 0,5-4-4 16,5 0 2-16,5-4-1 0,6 4 8 0,3-6-5 15,12-1 4-15,-1-4 4 0,2-3 3 0,2-2 2 16,-3-1 3-16,4-2 3 0,-7-3 1 0,3 2 5 16,-3-1 7-16,-1 0 18 0,-10 3 18 0,4 0 16 15,-7 2 8-15,-2 1 8 0,0 1 2 0,1 1-4 16,-5 1-9-16,-2 0-4 0,-1 3-3 0,-5 0-3 16,8 3 2-16,-3 1-3 0,-1 1 5 0,2 3-8 15,-2 4-3-15,0-2-1 0,-3 2-3 0,3 6-2 0,-1 0-4 16,-3-1-2-16,5 7 1 0,-5-6-2 15,1 1-4-15,4-5-3 0,-4-2 11 0,4-1-12 0,0-2-6 16,3-1 4-16,-1-5-1 0,-1 0-3 0,8-3 4 16,4-3-7-16,-1-4 2 0,0-1-3 0,5-5 1 15,1-5 10-15,-1-3-12 0,-2 0-2 0,1 3 2 16,-1-2 8-16,2-1-10 0,-3 4 3 0,-4 5-2 16,-3 0 9-16,-2 4 23 0,-2 1 6 0,-2 4-6 15,-2-1-7-15,1 1 2 0,-5 3 23 0,12 6 29 16,-9 0 19-16,1 2-2 0,0 3 7 0,-4 2-12 15,4 1-10-15,-3 5-5 0,-1-1-70 0,4 8-9 16,-1-1 0-16,-3 0 0 0,2 2 0 0,2-9 0 16,1-2 0-16,-1-3-141 0,5-6-257 0,0 1-157 15,8-4-1812-15,4-6 789 0,9-3 526 0</inkml:trace>
  <inkml:trace contextRef="#ctx0" brushRef="#br0" timeOffset="89912.51">10765 7499 2186 0,'0'-18'29'0,"0"-2"-12"16,0 1-11-16,0 4 10 0,0 3 16 0,-2 3-12 15,2 1-12-15,0 0-4 0,-3 7-2 0,2-3 0 16,1 4 4-16,0 0 6 0,0 0 19 0,0 0 23 16,0 0 9-16,-5 15 3 0,2-7 9 0,3 1-2 15,0 2-7-15,0-4-2 0,2 2-11 0,0 0 1 16,-1-1-9-16,2-1 0 0,1 0-6 0,-2 0-2 0,2-3 0 15,1 2-2-15,0-3-2 0,3-2-1 16,-1-2 3-16,5-4 1 0,-3-1 5 0,5-5 6 16,3-4 0-16,3-6 11 0,-1-3 5 0,2-3 5 0,-3-7 3 15,2-13 27-15,-3 3 23 0,-1 1 4 16,-9 10 25-16,-1 2 23 0,1 4 21 0,-4 0 19 16,0 11 26-16,1 3-1 0,-2 3-9 0,-2 1-22 0,1 4-29 15,-1 0-23-15,3 3-14 0,-3 2-14 0,1 16-12 16,-1 2-8-16,4 11 2 0,-5 6-21 0,-3 12-10 15,4 0-4-15,-3 0-8 0,0 2-6 0,-1-3 0 16,0 9-9-16,0-2-4 0,0 0-4 0,1-3-9 16,-1-1-2-16,4-12-2 0,0-5-6 0,4-2-15 15,-2-5-28-15,2-5-13 0,-1-2-21 0,3-3-9 16,1-7 3-16,0-3 5 0,-1-2 4 0,3-6 4 16,9-7 6-16,-5-4 3 0,9-8 2 0,-1-7 6 15,1-14 5-15,-1-6 4 0,-1 6-1 0,0-3 2 0,-3 0 4 16,-3 14 0-16,0 3 13 0,-2 0 13 15,-2 4 17-15,-4 8 12 0,-2 5 3 0,0 3 0 16,0 0-9-16,-3 3-11 0,4 1-6 0,-1 2 1 0,1 3-6 16,-2 6 2-16,1-1 3 0,1 8-2 0,0 2-3 15,0 0 0-15,0 5-5 0,1 4-5 0,1-1-22 16,-3-4-25-16,4-1-29 0,1 2-13 0,2-4-14 16,3 0-11-16,0-7-9 0,1 1-6 0,1 2 9 15,1-7 13-15,1-5 5 0,1-2 11 0,-1-5 11 16,-1-1 5-16,2-4 8 0,-1-7 12 0,-1-1 8 15,-2-2 3-15,-2-5 19 0,-3 1 13 0,-1 0 17 16,0 1 21-16,-3-2 27 0,-1 1 26 0,-3 6 19 16,0 1 9-16,-2 4 11 0,0 3 18 0,0 3-10 15,-2 2-13-15,2 1-18 0,0 5-13 0,0 1-10 16,0 0 0-16,0 0-13 0,-16 16-6 0,6-1-3 16,0 2-4-16,-2 7-4 0,1-1-5 0,1 0-9 0,4-4-8 15,4 1-22-15,1-1-22 0,3-2-9 0,3-1-17 16,3-2-14-16,2-3-11 0,4 1-6 15,2-3 0-15,0-1 3 0,3-6 5 0,2-2 7 0,-1-3 5 16,7-5 5-16,0-2 4 0,-9 0 9 0,5-5 5 16,-2-2 3-16,-2-1 4 0,-3-2 6 0,-4 3 1 15,-2 0 14-15,-3-1 10 0,-3 1 7 0,0-3 14 16,-3 7 13-16,-1 2 6 0,0 3-2 0,-1 0-3 16,1 2-6-16,-4 3-1 0,-1 3-8 0,5 0-2 15,-13 5-3-15,4 3-2 0,0 1 1 0,2 0-3 16,-3 6-5-16,5-4-16 0,-1 1-19 0,5-3-22 15,1 2-17-15,4 1-2 0,5-5-13 0,1-1-3 16,4-2 2-16,3-1 14 0,2 0 0 0,0-6 6 16,4-2 6-16,4-3 8 0,-1-4 4 0,-2 1 13 15,1-5-7-15,0 0 4 0,-3 2 8 0,-1-2 14 16,-6 6 13-16,1 1 18 0,-6 2 14 0,-4 3 3 0,2 1-5 16,-3 1-1-16,-1-1-1 0,6 3 4 0,-3 3 6 15,-2 0-1-15,2 3-4 0,1 2 1 0,-2 4-2 16,1-4-5-16,-1 7-2 0,-2 2-1 15,0-2-3-15,-2 2-3 0,0-3-1 0,-1-3 0 0,0 1-4 16,0 0-1-16,1-3 1 0,-1 2-4 0,0-5 0 16,1 0 3-16,0-2-2 0,-1-2 0 0,5 1-1 15,-6-3 1-15,11-6 1 0,-2 1-2 0,0-1-4 16,6-6 3-16,-1 0-2 0,2-2 0 0,0-9-5 16,6 0 2-16,-4-1-2 0,5-1-5 0,2 0-2 15,1-1-13-15,9-7-7 0,-11 8-5 0,1 1-3 16,2 2-5-16,-5 2-7 0,-3 4 9 0,-3 2 6 15,-4 1-2-15,1-1-2 0,-4 6 8 0,-4 5 2 16,0-4 1-16,-1 2 1 0,0 1-1 0,-3 3 2 16,-1 1 2-16,0 0 1 0,0 0-3 0,0 0 3 15,-11 13 10-15,4-6 9 0,-2 5 11 0,3-1 4 16,-3 5 4-16,-1-1 1 0,2 4 0 0,2-2 1 0,-2 3 3 16,3 0-4-16,0-1 3 0,1 5-1 0,0-1-5 15,3 4 2-15,2-3-2 0,3 0-3 16,5 3-1-16,-4-10 0 0,0 3 0 0,4-6-2 0,4 1-16 15,2-1-12-15,2-2-14 0,2-3-7 0,3-4-8 16,4 1 4-16,5-8 1 0,0-3 1 0,-2-4 12 16,-3-4-5-16,-1-3 7 0,-3-5-3 0,0-1 7 15,-3-4 11-15,-4-7-2 0,7-10 1 0,-10-3 17 16,0 2 17-16,-8 8 15 0,-3-9 26 0,-1 9 15 16,0 4 7-16,-1-2 22 0,-3 8 21 0,0 6 16 15,2 2 2-15,-2 9 8 0,2-3-9 0,0 1-22 16,1 5-25-16,1 2-4 0,0-1-4 0,0 5-21 15,-3-1-2-15,3 1-2 0,0 0-11 0,3 15-3 16,-3-4-6-16,3 1-4 0,3 2 0 0,-1-2-8 0,-3 0-5 16,2 1-2-16,0-3-1 0,0 1-8 15,-3 0 1-15,6-4 0 0,-6-1-11 0,4 1 3 16,-4-3 4-16,2-1-7 0,-2 0-1 0,-1 2 9 0,3-2-4 16,-3-3 10-16,1 5-7 0,-1-5 4 0,0 0-8 15,0 0 0-15,0 0 3 0,0 0-6 16,-5-14 15-16,2 10-6 0,3-1-9 0,0-2-6 0,0 7 7 15,0-6-8-15,-1 0-3 0,1 1 4 0,-1 2 0 16,1-2-3-16,0-1 14 0,0-1-19 0,0 1 0 16,1-2 3-16,-1-1-2 0,-1-3 8 0,2 5-6 15,-1-4-8-15,1 2 10 0,-1 2 8 0,0 1-7 16,0 0 5-16,3 0-8 0,-6 2-5 0,6 0-14 16,-3 4 14-16,0 0-1 0,0 0 0 0,5 10-1 15,0 0 2-15,-1 4 1 0,4 2 7 0,-3 4-5 16,0 2 1-16,-1 3 12 0,0 3-11 0,-2-9-4 15,-1 9 4-15,-1 1 3 0,0-1 1 0,-2 0-3 0,-2-2 3 16,0 4-3-16,-1 0 4 0,-4-5-2 0,4-7-2 16,0 1-8-16,1-2-18 0,0-6-11 15,3-1-9-15,-2-3-6 0,3 1 6 0,-1-4 10 0,0-2 4 16,1-2 1-16,0 0-1 0,0 0 1 0,0 0 9 16,15-13-3-16,-6 1 4 0,4-7 5 0,4-3-3 15,3-1 1-15,0-2 5 0,2 1-2 0,1 0 4 16,1 2-2-16,2 2 1 0,-2 1 5 0,1 4-1 15,-1 1-3-15,-6 7 2 0,1-1 4 0,3 4-5 16,-1 1 3-16,-3 3 0 0,1 3-2 0,-1 1 3 16,0 1-2-16,1 3 1 0,-3 1 6 0,0 0-3 15,1 1 6-15,-1 0-1 0,0 0-1 0,-1 0 3 16,2-2-1-16,-2 0-1 0,4 2 1 0,-1-4-1 16,4-1 5-16,6-1-6 0,0-2 4 0,1-2 4 15,2-2-4-15,1-3 1 0,-1-4 0 0,-2 1 3 16,3-4 1-16,-4 0-3 0,0-4-6 0,-5-2 6 15,-1-1-1-15,-3-1 1 0,-9 3 1 0,8-1 3 16,-13 1 1-16,-5 2 4 0,-3-1-6 0,-5-2 1 16,-7 6-4-16,-12 2 6 0,-6 0-8 0,-7 5 2 15,-19 8 11-15,2 4-11 0,-2 6-4 0,4 1 1 0,0 3 1 16,22 0-6-16,2 2 5 0,3-2-1 0,10 3-17 16,9-6-16-16,7 2-4 0,7 0-12 0,5-3-5 15,4 0-3-15,9-1 0 0,5 0-2 0,4 0 2 16,4-9 5-16,-3-2 4 0,3-4 2 0,1-2 8 15,0-2 2-15,0-4 6 0,-5-2 1 0,1 0 4 16,-2-4 5-16,-3 0 2 0,0 0 2 0,-5 0 8 16,1 0 6-16,-6-2 7 0,-4 7 7 0,-1-1 3 15,-3 4 3-15,2 2-3 0,-6 1-6 0,-2 2-6 16,5 2 4-16,-3 1-4 0,-6 1 2 0,11 7 0 0,-5 2-1 16,3 2-1-16,0 4 2 0,-1 0-5 15,3 8 5-15,-3 1-9 0,2 0-7 0,-4-6-9 16,7 6-21-16,-4-7-11 0,0-2-7 0,2-1-3 0,-2 1-2 15,2-1 9-15,0-5 8 0,-2-1 5 0,-2-4 5 16,4 1 0-16,-1 1 6 0,-1-4 3 16,0 1 8-16,1-2 0 0,2 0 2 0,-1-1 3 15,2 0-2-15,1 0 3 0,4-2 7 0,0-1-3 0,-1 1 1 16,4-1-1-16,-2-2 3 0,-2 2 1 0,3 1 1 16,2 0 2-16,-4-1-2 0,4 1 3 0,-1 0 1 15,0 1-2-15,8 0 0 0,-10 1 2 0,0-1 1 16,-6-1-4-16,0 1 4 0,1 1 2 0,-5-1-1 15,-1-2 6-15,-2 3 3 0,-6 0 9 0,9 0 0 16,-5-3 3-16,-4 3-2 0,5-1-5 0,-5 1-12 16,0 0-57-16,0 0-95 0,-18-9-116 0,0 7-136 15,-8 0-1308-15,-4 2 569 0,-6-3 380 0</inkml:trace>
  <inkml:trace contextRef="#ctx0" brushRef="#br0" timeOffset="90747.14">7148 8654 3057 0,'-13'-24'46'0,"1"-3"1"15,1 4 62-15,-2 1 16 0,4 6 2 0,-1-1-15 16,1 3-11-16,0 0 6 0,3 2 11 0,1 5 13 16,1-1-3-16,1 3-12 0,1 1-15 0,-1 2-10 15,3 2-4-15,0 0 9 0,1 15 6 0,2 3 5 0,3 8 4 16,0 8 0-16,4 13 4 0,-4 1-1 15,-1 2-5-15,2 4-8 0,1-3-6 0,-4 1-3 16,0-2-5-16,0-5-8 0,-4 6-11 0,5 2-5 0,-1-5-5 16,-3 0-2-16,3-11-4 0,-2-5-6 0,5-1 0 15,-3-2-14-15,2-3-1 0,1-6-4 0,0-3-1 16,1-2-3-16,-3-6-1 0,3 2-1 0,3-5 0 16,-1 1-1-16,2-3-4 0,6-4 1 0,-5-1-1 15,8-3-3-15,7-3 0 0,3-4 0 0,-3-1-3 16,4 0 0-16,0 0-1 0,0-3 7 0,1 0-11 15,1-1 0-15,0-2-2 0,-2 5 0 0,1-2 2 16,2 0-3-16,-3-2 3 0,-1 1-2 0,1-1 0 16,0 2 2-16,-1-2-3 0,1 3 0 0,-4-3 3 15,-2-3-4-15,-1 3 2 0,-2 0-2 0,-1 1 3 16,-7 2-2-16,3-4 0 0,1-1 5 0,-8 2-4 16,-5 2 1-16,2 1 1 0,-6-1-4 0,2 1 2 15,-4 2 9-15,0 0-7 0,-1 4-1 0,-3-2 7 0,-1 3 10 16,1 0-2-16,0 2 2 0,3 0-3 15,-3 1-4-15,3 0-4 0,-2 2-5 0,3 2-1 16,0 0 0-16,0 0 1 0,7 13 0 0,-1-3 0 16,3 5 1-16,5 6 0 0,5 0-3 0,0 1 0 0,4 0 1 15,0 2 11-15,0 0-3 0,-1 0-9 0,-1-1 0 16,-1 1-4-16,-1 5 4 0,-5-5-3 16,-1 2 2-16,-4-4-1 0,-2 2-1 0,-4-4 3 0,-2-1 8 15,-5 6-7-15,-4 0 1 0,-6-2-3 0,-4-2-2 16,-4 1-12-16,-5-2-26 0,-4 0-50 0,-1-1-55 15,-1-3-56-15,-2-1-87 0,0-1-91 0,-1-2-92 16,3-7-1328-16,4-2 599 0,1-6 400 0</inkml:trace>
  <inkml:trace contextRef="#ctx0" brushRef="#br0" timeOffset="92214.85">10517 8891 22 0,'-3'-5'273'0,"1"-2"8"16,0 0-4-16,-1-1-11 0,1 1-5 0,-2-4 4 16,2 1 3-16,1 2-16 0,1-5-16 0,0 1-11 15,3 0 4-15,2-1-26 0,3-4-9 0,0 4-7 16,3-1-11-16,2 2-11 0,0 0-8 0,4 0-3 15,1 4-8-15,1 0-2 0,3 2-18 0,0 1-9 0,10 2-5 16,-4 0-14-16,1 6-7 0,-1 2-6 16,0 3-11-16,-1 1-6 0,-1 5-7 0,-7 3 2 0,-3 2-13 15,-4 5 0-15,-6 3-10 0,-4 3-2 0,-6 4-5 16,-6 0-2-16,-11 9-2 0,1 3-1 0,-7-2-6 16,1-1-2-16,-2 1 0 0,0-1-3 0,-1-6 2 15,6-8-4-15,1-3-2 0,0-4-3 0,3-1-2 16,6-5 0-16,3-3 1 0,1-4-4 0,4-1 0 15,0-5-2-15,1 2-1 0,1-2 5 0,3-3-5 16,7 4 1-16,-7-4-1 0,19-5 1 0,0-2 3 16,11-3-2-16,-1 0-3 0,6-3-2 0,0-3 1 15,15-1 0-15,-14 1 2 0,14-2-1 0,-14 3 1 16,8-7 4-16,-9 6-5 0,-2-2 1 0,0-3 0 16,0 1 2-16,-3 2-2 0,-1-3-1 0,1 1 6 15,-5 4-3-15,-2 1 4 0,-6 5-6 0,-7 2 1 16,0 2 10-16,-1-1 12 0,-5 3 5 0,1 0 1 15,-1 2 0-15,0-1-4 0,-1 0-6 0,-3 3-4 0,0 0 1 16,0 0-3-16,2 11-6 0,-6-2 3 0,-1 3-1 16,1 5 1-16,-2 1-1 0,-3 9 0 15,1 2-1-15,3-4 1 0,0 5-2 0,1-4-3 0,3 1 2 16,2-9-3-16,-1-1-2 0,5-1 2 0,0-4-7 16,8 1 5-16,1-4 3 0,3-5-3 0,1-1 0 15,1-3 4-15,1-6-3 0,9-1 1 0,-10-3-1 16,6-6 2-16,-5-1 1 0,1 1-1 0,-2-7-3 15,-2-3 2-15,-2-3 1 0,0 0-1 0,-3-5 1 16,-4 2-4-16,-3-3 2 0,-3-1 8 0,-2 0-8 16,-5 1 0-16,-3 3 1 0,-3 1-2 0,-4 6 0 15,-3 1-3-15,-4 4 0 0,-5 7-5 0,3 3 2 16,-3 5-4-16,5 5 2 0,-7 5-3 0,8 2-39 0,-4 3-54 16,11 4-71-16,-4 6-61 0,4 5-67 15,5 2-66-15,5-2-117 0,7 1-1037 0,2-1 506 16,1-7 338-16</inkml:trace>
  <inkml:trace contextRef="#ctx0" brushRef="#br0" timeOffset="92911.54">12062 8713 244 0,'6'-16'503'0,"-2"6"4"15,0-2-13-15,-4 2-21 0,2 6-53 0,0-3-44 16,-2 2-46-16,1 3-31 0,-1 2-30 0,0 0-20 15,8 10-20-15,-4-2-18 0,2 9-15 0,-2 1-14 16,5 6-9-16,-1 3-18 0,-2 3-15 0,4 0-11 16,2 2-17-16,-3 0-7 0,1 3-7 0,-2-3-12 15,-2 2-10-15,-2-2-4 0,3 4-8 0,-1-3-6 16,-4-3-12-16,1-9-12 0,1 4-12 0,-3-9-4 16,0-5-5-16,2 0-1 0,-3-4 7 0,0-2 3 15,1-2-7-15,-1-3-1 0,0 0 0 0,-1-15 0 16,-2-2-2-16,-1-8-3 0,-1-4 4 0,-5-1 2 15,-4-4 6-15,-3-14 6 0,1 1 20 0,-5-1 8 0,3-2 10 16,4 1 18-16,4 0 6 0,1 16 7 0,6-2 2 16,2 2-11-16,1 1-9 0,5 3-2 0,1 5-8 15,1 7-13-15,2 0 1 0,5 1-15 0,0 5-6 16,4 4-5-16,4-2-4 0,-3 4-3 0,4 7-2 16,4 1-4-16,-7 3-2 0,6 7 5 0,-2 3-6 15,-5 2-1-15,-1 2 0 0,0 4-1 0,-6 1 1 16,2 3-5-16,-5 2 0 0,1 1-6 0,-4 0 3 15,-1-3 17-15,2-1-20 0,-3-7 4 0,0-1-4 16,4-2-1-16,-3-3 2 0,2-3 14 0,-1-2-8 16,3-4-4-16,0-2 2 0,3-2-3 0,2-5-1 15,4-1 4-15,-1-4-1 0,9-7-1 0,-3-2 5 0,4-2-6 16,-4-3 3-16,-3-2-3 0,0-5 3 16,-3 3-6-16,0-4 2 0,-4 2 6 0,-3 0-7 15,0 0 3-15,-3 6 5 0,-5 5-9 0,-2 2-1 0,0 5 1 16,-4 1-5-16,4 0 4 0,-4 3-8 0,3 6 2 15,-6 1 0-15,7 0-3 0,-12 11-5 0,4 6 18 16,3 1-6-16,2 6 4 0,-1 2-9 0,2 6 6 16,5-2-7-16,6 0 6 0,-3-1-4 0,4 0 9 15,7-1-9-15,-4-3-1 0,2 1 13 0,-1-4-11 16,-5-4 3-16,9 2 0 0,-9-6-1 0,0 2 4 16,-4-6-4-16,3 1-3 0,-4-2 5 0,-3 0 2 15,0-4 6-15,-3 4 1 0,-5-1-3 0,-6 3 3 16,-6-2-4-16,-9 1-3 0,-6 1 6 0,-4-3 1 15,-11 2-3-15,9-4 4 0,-10 2-8 0,14-3 3 16,3-1 0-16,2 0-14 0,5 2-35 0,7-5-46 16,6 4-56-16,1-4-75 0,6-1-93 0,1-2-139 0,4-2-146 15,1 4-1440-15,12-20 680 0,1 3 454 0</inkml:trace>
  <inkml:trace contextRef="#ctx0" brushRef="#br0" timeOffset="93528.15">13882 8157 85 0,'-4'-8'359'0,"3"5"-29"16,-2-2-29-16,2 3-39 0,1 2-23 0,0 0-5 0,0 0 5 16,5 12 1-16,0-2-8 0,4 7-2 0,-1 1-2 15,5 7 1-15,-6-6-8 0,6 8-7 0,-3-2-15 16,0-2-15-16,1 3-5 0,-4-2-11 0,6 1-8 15,-5-8-11-15,-2 0-9 0,3-2-6 0,-1-3-6 16,-2 0-6-16,3-5-3 0,0 3 4 0,1-8-3 16,3 1-1-16,6-6-1 0,9-2-2 0,7-8-2 15,11-5 0-15,8-10-6 0,3 0-8 0,31-18-7 16,-5 0-7-16,3 0-8 0,2-3-3 16,3 2-12-16,-4-7 7 0,0 1-22 0,2 2 0 0,-7 5-9 15,-2 8-2-15,-27 11 5 0,-2 3-14 0,-17 10 9 16,-2 4-16-16,-13-2 0 0,-2 6 0 0,-7 0-7 15,-1 1-19-15,-5 2-53 0,-8 0-61 0,4 3-63 16,-23 6-70-16,-9 2-57 0,-21 9-52 0,-9 6-50 0,-25 10-73 16,-3 1-1183-16,-1 4 557 0,0-4 370 15</inkml:trace>
  <inkml:trace contextRef="#ctx0" brushRef="#br0" timeOffset="93894.69">13886 8448 72 0,'0'0'382'0,"0"0"-34"16,1 3-33-16,-1-3-39 0,4 8-25 0,-2-2-10 15,2 4-5-15,3 6 1 0,-1 1-3 0,0-1-12 16,3 3 6-16,-1-1-9 0,2 6-3 0,0 2-16 16,-1 0-8-16,0-2-10 0,0-6-10 0,1 8-20 15,-3-7-2-15,1 4-9 0,4 0-16 0,-5-8-11 16,3-1-13-16,0 1 5 0,-1-8 4 0,5 4 12 15,5-8 8-15,4 0-10 0,9-6 1 0,4-4-2 16,15-10-3-16,8-9-3 0,28-11-13 0,-3-6-4 16,-1-1-9-16,4-2-5 0,-3 2-10 0,3-1-5 15,-4-9 2-15,2 8-18 0,0 2-1 0,-2 2-1 16,1 1-8-16,-28 14-9 0,5 0 1 0,-1 1 4 0,-2 3-12 16,-6 0-2-16,-6 1 1 0,-14 7-1 0,-5 3-6 15,-8 2 3-15,-5 3-3 0,-1 2 15 16,-6 1 21-16,1 1 0 0,0 1 3 0,-3-1-5 0,-1-1-3 15,0 1-14-15,1-1-20 0,2-2-57 0,0-1-94 16,3-1-158-16,2-4-173 0,9-6-1692 0,2-3 720 16,-5-8 480-16</inkml:trace>
  <inkml:trace contextRef="#ctx0" brushRef="#br0" timeOffset="105493.48">11206 3831 1856 0,'-9'-2'58'16,"0"1"31"-16,-2 0-9 0,-1-2-3 0,-2 3 4 0,1 0-9 15,-1 1-8-15,2-2-9 0,-1 2 0 16,0-2 9-16,3 1 9 0,2 1 7 0,-1 1 4 16,4-4 6-16,-3 4 1 0,8-2-3 0,-6 1-6 15,6-1-2-15,-8 1-9 0,8-1-5 0,0 0-9 0,0 0 7 16,0 0 11-16,40 0-4 0,-4-4 0 0,19-7 8 16,7 4-7-16,2-1-4 0,31-6 2 0,3 6-7 15,-7-2-10-15,2 2-4 0,-2-4 3 16,2 4-5-16,4 2-1 0,-5 3 0 0,-27-4-9 0,30-3 2 15,-31 9-5-15,1-5-1 0,-1 0-3 0,-3-1 0 16,-1 1-4-16,-1 3 5 0,0-4-3 0,-8 0 11 16,-13 4-28-16,-1-3 3 0,-1 2-4 0,-1-1 4 15,-10 2 0-15,-6 0 2 0,-6 1 11 0,0 1 0 16,-4 2 8-16,-1-2 10 0,-2-1 2 0,0 0-6 16,-2 1-1-16,-4 1-10 0,9-3 0 0,-9 3-3 15,4 0-6-15,-4 0-32 0,0 0-51 0,10 0-63 16,-10 0-45-16,10 3-50 0,7-3-70 0,11 0-67 15,3 1-937-15,6-1 432 0,14 2 286 0</inkml:trace>
  <inkml:trace contextRef="#ctx0" brushRef="#br0" timeOffset="105728.1">13920 3477 256 0,'5'-12'414'0,"-1"-2"-20"15,-1 2-9-15,-1 3-15 0,0-1-4 0,-2 3-15 16,1 0-22-16,0 1-27 0,0 2-26 0,-1 3-30 16,2-3-27-16,-2 4-27 0,0 0-21 0,0 0-20 15,0 0-13-15,0 0-16 0,2 13-11 0,-2-4-8 16,2 3-10-16,0 2-14 0,-1 6-4 0,4-3-7 16,0 9-3-16,-1 0-7 0,0 0-11 0,-1 0-41 15,1 0-46-15,3-1-63 0,0 1-68 0,-4-1-68 16,0-4-55-16,2-2-71 0,2-2-1028 0,1-2 465 15,0-9 310-15</inkml:trace>
  <inkml:trace contextRef="#ctx0" brushRef="#br0" timeOffset="106195.83">14380 3527 2553 0,'12'-16'236'16,"-2"0"-14"-16,-1 6 4 0,-4 1-11 0,-2 1 0 0,0 2-37 15,-1 0-34-15,0 2-28 0,1 0-27 16,-3 1-8-16,0 3-12 0,0 0-14 0,0 0-3 15,0 0 9-15,-13 7-17 0,5 3-6 0,-1-1-4 16,0 5-1-16,0 3-6 0,-2 1 0 0,6 1-9 0,0 1 5 16,-3 5-6-16,5-5 2 0,2-3-11 0,4 1-6 15,-2-1-18-15,8-2-10 0,1-2-10 0,2 2-6 16,-1-1-1-16,6-2 6 0,2-10 7 16,1-4-2-16,9-1-4 0,1-3 21 0,1-7-9 15,-3 3 2-15,1-6 1 0,-2-2 10 0,-3-3 14 0,0 4 10 16,-3-4 25-16,1 1 14 0,-4 2 3 0,1-2 27 15,-6 7 12-15,-3 4 12 0,-2 1 1 16,-2 3-11-16,-2-2-12 0,2 5-17 0,-2 0-5 0,0 1-8 16,-4 1-6-16,14 5-5 0,-7 4-5 0,1-1-4 15,3 4-7-15,6 7 3 0,-6-1-1 0,-1 0-2 16,3-1-4-16,2 7-4 0,3 0 3 16,0-6-4-16,1 3-2 0,5-1 0 0,3-3 0 0,1-8-1 15,3 2-2-15,-2-4 3 0,1-3 1 0,3-4-3 16,-4-2-4-16,1-2 3 0,-2-7 3 0,-4-1-3 15,-2-2 6-15,-2-4 23 0,-9 2 0 0,-2-1 12 16,1-7 6-16,-8 4 1 0,-2-6 2 0,-5 0-2 16,-4 3-5-16,-2 0-5 0,-6 2-6 0,6 7-6 15,-4 2-4-15,0 2-8 0,-4 3-35 0,0 2-66 16,-12 2-80-16,11 4-71 0,-10 5-89 0,2 3-71 16,4 4-79-16,-2 2-1166 0,2 2 544 0,4 1 362 15</inkml:trace>
  <inkml:trace contextRef="#ctx0" brushRef="#br0" timeOffset="110402.18">15529 4261 168 0,'-11'-1'310'0,"0"-1"-23"0,-1 2-23 0,1 0-19 15,4 2-12-15,0-2-14 0,0 0-17 0,7 0-13 0,-9 0-6 16,9 0-28-16,0 0-20 0,-7 0-14 0,7 0-11 16,0 0-12-16,0 0-7 0,0 0-8 15,31 3 17-15,-8-3-19 0,9-2 1 0,4 2-2 0,17-1 11 16,-2-3-17-16,3 3-5 0,-2-2 0 0,-12 1-10 16,11-4-9-16,-12 4 5 0,-4-2 3 0,1 1-4 15,-4 3-3-15,-4-2-3 0,-5-1 7 16,-4 1-9-16,-1 0-1 0,-5 1-15 0,-3 1-1 15,-2-1 5-15,1 0-6 0,-3-1-3 0,-1 2 0 0,-5 0-5 16,9 0-3-16,-9 0 0 0,8-3-34 0,-8 3-46 16,0 0-56-16,6 0-64 0,-6 0-46 0,7 3-59 15,-1-3-908-15,-1 2 398 0,4-2 266 0</inkml:trace>
  <inkml:trace contextRef="#ctx0" brushRef="#br0" timeOffset="110554.16">16992 4016 36 0,'-1'-8'13'0,"-1"1"-30"16,0 2 5-16,-6-1 4 0</inkml:trace>
  <inkml:trace contextRef="#ctx0" brushRef="#br0" timeOffset="111202.52">17097 4093 294 0,'0'-9'371'0,"-4"-4"-8"0,4-4-48 0,-4 1-26 16,4 0-25-16,0 2-12 0,1-2-8 0,2 4-28 16,-2-5-18-16,3 7 3 0,0-1-30 0,2 0-20 15,3 3 0-15,-1-2-33 0,7 1-11 0,2 1-3 16,2 1-12-16,3 3-15 0,5 4-3 0,-6 3-10 16,1 1-13-16,6 4-1 0,-10 1-10 0,1 0 0 15,-6 6-1-15,1 0 6 0,-5 3-19 0,0 5 3 0,-3 1-11 16,-3 2 3-16,-4 3-5 0,-7-2 6 15,-1 1-5-15,0-1-1 0,-5 3-9 0,-3-8 7 16,2 4-6-16,-3-4 6 0,2-1-4 0,4-7 3 0,2-3-5 16,2-1-4-16,2-3 0 0,2-2-6 0,0 0 0 15,3-3 7-15,0 3-6 0,1-5 2 16,0 0 3-16,16-10 3 0,1 3-4 0,2 0-5 16,9-7 1-16,4-1 4 0,-1-2-8 0,-2 0 3 0,2-1 14 15,0 2-15-15,-3-1-2 0,1 3 0 0,-1-2-1 16,-2 0 0-16,-3 4 4 0,-5 2-2 0,1 0-1 15,-3 3 1-15,-4 3 0 0,1-1 7 0,-1 3-10 16,-3 0-1-16,-1 2-1 0,0 0-2 0,-1 1 1 16,-2 2-4-16,1 2 4 0,-4 1 7 0,2 2-2 15,-3 2 5-15,3 3 5 0,-4-2-13 0,0 6 7 16,-5 0-1-16,5 2 0 0,-3-2-2 0,3 0 5 16,0-5-3-16,3-2 5 0,3 0-2 0,-1-1-9 15,-1-3 14-15,8-1-5 0,-1 0 6 0,5-4-3 16,3-2 3-16,-3-4-4 0,6 0 3 0,-2-3 0 15,-3-3 5-15,9-5-5 0,-5 0 1 0,-3-5 0 16,1-3-4-16,-1 1 4 0,-5-2 1 0,0-2 11 16,-4 1-2-16,-1 1 7 0,-6-1 9 0,-2 2-5 15,-1 7-2-15,-4-2-3 0,-3 2-2 0,-2-1-2 16,-2 3-5-16,-1 4-7 0,-2-1-14 0,1 1-45 16,-4 3-29-16,-1 3-60 0,2 0-61 0,-2 3-58 15,5 2-91-15,0 0-896 0,0 2 415 0,1-2 278 16</inkml:trace>
  <inkml:trace contextRef="#ctx0" brushRef="#br0" timeOffset="111794.22">18583 3230 273 0,'9'-27'415'0,"-1"4"-37"0,-1 6-45 0,2 0-26 16,0 2-39-16,5 2-27 0,-1 5-32 0,6 1-15 16,-1 0-24-16,0 5-8 0,2 2-28 0,-1 6-11 15,1 2-12-15,5 4-12 0,-2 7 4 0,0 5-28 16,-1 6-8-16,2 16-1 0,-3 2-11 0,-5 3 1 16,-2 2-11-16,-5 2-2 0,-2 2-6 0,-5 3-1 15,0-2-7-15,-4 25 2 0,0-28 1 0,-1-2 1 16,2-2-6-16,-3 2-2 0,4-5-2 0,1-13-11 15,1 0 6-15,2-2-1 0,2-6-2 0,4-1-4 16,-1-8 12-16,0-5-20 0,6-1 2 0,1 0 4 16,4-5-9-16,0-6-4 0,10-1 4 0,-2-3 1 15,1-5-8-15,1-1 3 0,0-8-1 0,-3 1-2 16,0-3 14-16,-3 1-13 0,-2-2-2 0,-8 6 2 16,3 0 3-16,-7-1 0 0,-1-2-4 0,-3 7 6 15,-2 2-2-15,-3-3 1 0,-2 4-5 0,-4 0 7 0,-1 3-7 16,-5 1 0-16,0 2-1 0,-3 3 2 15,-4 4 1-15,0 2 14 0,-3 6-18 0,1 4 6 16,-3 2-5-16,5 1 2 0,4 3 0 0,0 1-2 16,4 0 0-16,2 1 4 0,3 3-2 0,1-4 2 0,6 3 1 15,0-1 2-15,2 3 1 0,2-4 0 0,5 5 12 16,0-3-15-16,-1 0-4 0,2-1 8 16,-1 0-5-16,2-1 2 0,-9-8-2 0,2 2 3 15,-2-3 4-15,0 0 14 0,-4-1-12 0,-1-3-5 0,-2-2 1 16,-3 1 1-16,-6 0 8 0,-1-1-5 0,-4 1 8 15,-8 1 0-15,-1-2-9 0,-5-4 19 16,-2 1-13-16,2-3-8 0,4-3 5 0,-2-1 0 0,10-1-3 16,2-1-25-16,4 1-33 0,1-3-57 0,4 1-76 15,4-6-101-15,3 1-917 0,3-2 401 0,6-9 268 16</inkml:trace>
  <inkml:trace contextRef="#ctx0" brushRef="#br0" timeOffset="111958.35">19917 3949 3445 0,'15'-8'156'0,"-3"2"-67"0,-3 1-41 0,1 0-14 16,-2 1-23-16,1-1-7 0,2-1-3 0,2 2-21 0,7 2-20 16,8-2-29-16,-1 0-26 0,4 1-51 15,-3 2-56-15,4 2-86 0,-5 2-688 0,0-2 324 16,-7 1 218-16</inkml:trace>
  <inkml:trace contextRef="#ctx0" brushRef="#br0" timeOffset="112105.1">20106 4153 160 0,'-4'5'468'0,"3"0"-41"0,-3-2-29 0,4-1-35 16,0-2-41-16,4 6-39 0,5-6-21 0,5 0-26 0,5-3-26 15,8 2-34-15,6-3-55 0,3 0-69 0,1-2-69 16,14-1-71-16,3 1-91 0,2 1-93 15,3-1-702-15,2-1 324 0,2-1 216 0</inkml:trace>
  <inkml:trace contextRef="#ctx0" brushRef="#br0" timeOffset="112793.86">21362 3889 57 0,'5'-26'311'15,"-1"8"-6"-15,1-10-17 0,-1 4-5 0,0 5-17 0,2-5-25 16,-4-3-7-16,0 0-9 0,-2 9 7 0,1-1 20 16,-2 3-3-16,1-2-6 0,-4 2-20 0,-1 4-17 15,2 2-17-15,-1 0-19 0,-3 0-21 0,1 5-12 16,-2-2-19-16,-3 2-12 0,-3 4-5 0,-6 2-18 16,-6 7-2-16,-4 0-12 0,-2 6-10 0,2-1-5 15,0 3-3-15,3-1-10 0,2 2-3 0,3 2-4 16,3 0-1-16,2 6-9 0,3-2-1 0,4-4-1 15,2 6-1-15,2-1-2 0,2-5-3 0,3 7 1 16,2 0-7-16,0-8 0 0,3 7 1 0,5 0 0 16,3-2 4-16,-2-1-7 0,5-1 1 0,-2 1-2 15,5 1-1-15,0-2 3 0,-3-6-6 0,7 3-2 16,-7-5-4-16,0 2-9 0,0-3 2 0,1-2-6 16,-7 0-14-16,-4-2 7 0,-1-1-11 0,1 2 4 15,-1-5 7-15,-8 4 1 0,-1-3-1 0,-4-3 14 16,-2 5-10-16,-6-4-1 0,4-1 8 0,-8-4-5 15,0-1 9-15,1-1-6 0,0 0 9 0,4-2 0 16,-1-6-1-16,3 3 0 0,3-2 5 0,0-3 2 16,6-1-1-16,-1 1-4 0,6-3-4 0,6-1 6 15,2 1-7-15,5 0 1 0,5-1 2 0,2 1-1 16,3 1 3-16,7 3 0 0,-5 1-1 0,3 3 0 0,-1 3-1 16,-4 2 3-16,3 1-1 0,-3 2 6 0,-2 1-4 15,9 3-1-15,-2 2-1 0,1 1 1 0,-9 1 3 16,1 1-2-16,-2 1-4 0,2 6 2 15,-6-2-1-15,-2 2 0 0,0 1-1 0,-4-2 11 0,-2 6-7 16,3-3-1-16,1 7 3 0,-5-6 1 0,4 6-1 16,-1-7 2-16,-1-1 1 0,0-6-6 0,0 2 9 15,1-5 0-15,4 0 2 0,-1-1 1 0,1-4-1 16,4-1-11-16,4-2 14 0,1-3 2 0,-1-1 2 16,5-8 14-16,-3-1-2 0,0-4 2 0,-1-1 4 15,-1-2-3-15,-3-3-3 0,-3-2 4 0,-3-2 1 16,2-1 8-16,-5-3-5 0,-8-1-2 0,3 0-2 15,-5 1-2-15,-4 0-1 0,-3 1-6 0,-9 2-3 16,2 3-2-16,-8 3-5 0,-1 2-7 0,-4 4-22 16,-3 0-33-16,2 4-53 0,-1 5-56 0,-2 0-55 15,9 8-54-15,-5 1-63 0,10 3-76 0,-1 0-909 16,4 1 438-16,2 2 294 0</inkml:trace>
  <inkml:trace contextRef="#ctx0" brushRef="#br0" timeOffset="113277.04">21963 3427 53 0,'-13'-32'308'0,"-2"-2"-12"16,-3 3-24-16,-1 0-20 0,-4 2 0 0,-3 2-16 16,-3 1 15-16,-12-3-12 0,8 14-8 0,-2-2-18 15,-2 7-12-15,1 2-12 0,-17 4-23 0,13 7-6 16,-1 2-12-16,-9 8-18 0,-5 5-15 0,6 7-6 15,-1 3-5-15,-3 6-16 0,7 4-2 0,2 3 0 0,-18 18-11 16,21-14-5-16,3 3-5 0,-13 19-5 16,14-16 4-16,-7 24-2 0,14-20-2 0,3-2-6 15,0 1 1-15,9 4-7 0,0-6-3 0,9 0 0 16,3-1-1-16,7-1 1 0,8-3-1 0,5-2 2 16,9 0 6-16,5 0 1 0,8-3-2 0,5-4-3 0,4 1-5 15,8-6-1-15,24 11 4 0,6-10-3 0,-19-19-12 16,0-1 0-16,39 0 0 0,-2-7 0 15,-4-5 0-15,-1-8-3 0,-2-4-6 0,-27 0 1 0,32-16-1 16,-10 1 0-16,-2-8 3 0,-30 9-1 0,24-15 2 16,-25 10-1-16,-1-5 0 0,19-18 0 0,-24 13 1 15,19-20 0-15,-5 0-4 0,-23 15 4 0,11-22-5 16,-16 15-2-16,-10-2 1 0,4-27 11 0,-14 24 16 16,-10-1-2-16,-6-3-7 0,-12 1 2 0,-18-19-1 15,-5 25-5-15,-23-14 1 0,-20 12-3 0,-8 5-3 16,-14 11-1-16,-8 5-7 0,-15 13-3 0,-5 4 3 15,-1 12-2-15,-7 2-5 0,8 8-3 0,13 9-1 16,14 3-21-16,34-2-55 0,11 8-64 0,10 3-87 16,5 8-65-16,9 4-98 0,11-8-140 0,9 4-1125 15,-1-2 549-15,1-2 364 0</inkml:trace>
  <inkml:trace contextRef="#ctx0" brushRef="#br0" timeOffset="155241.52">1610 10139 2510 0,'-38'-9'29'0,"6"-4"46"16,-2-1-25-16,3 2-3 0,4 0 1 0,8 5-14 15,0-1-4-15,5 1-9 0,4 0 0 0,-1 4-5 16,4-1-1-16,2 1 0 0,0 2-4 0,1-3-2 16,4 4-1-16,5-7-2 0,-1 5 3 0,5-2-6 15,9 0 3-15,1 0 1 0,10 0-1 0,7 0-3 16,14-5 4-16,6 2-2 0,3 0-1 0,5-4-2 16,24-2 4-16,-21 5 6 0,22-6-8 0,2-1-1 15,6 3 1-15,-4-1 5 0,4 2-5 0,-1-4 0 16,5 0 2-16,7 1-3 0,-3 0 0 0,3-4 0 15,3 0-1-15,6 3 1 0,1 0 3 0,3 3 1 16,6-10-6-16,-1 8-4 0,5 1 6 0,-1-3-1 16,8 1 5-16,-1 1-2 0,7-3-2 0,-2 0 3 15,5 5-4-15,1 0-1 0,-1-1 6 0,4 0 0 16,0 1 0-16,3 1-4 0,4 1 0 0,-1-4 0 16,4 2 5-16,6 0 2 0,6 0-2 0,-6-1 1 15,4 6 0-15,4-7 4 0,4 2 0 0,0 5-4 16,1-1-4-16,3-4 8 0,-5 5-3 0,4-3-3 15,-4-1-1-15,5 1 1 0,2-4 2 0,4 9-1 16,-2-1 4-16,-5-1-7 0,10 0-2 0,1-1 1 16,2-2 2-16,-8-1-4 0,10 4 2 0,-7 1 4 15,2-1-1-15,5-1-2 0,-4 2-1 0,0-4 9 16,1 3-2-16,-1 0-1 0,0-1 3 0,0 2 3 16,1-1 4-16,1-4 0 0,1 1 1 0,3 6-5 15,-6-4 8-15,10 2 6 0,-3-5-8 0,2 6 3 16,-5 3-2-16,3-8-3 0,-2 3 13 0,4 3-13 15,0-2-9-15,-3-1 8 0,7 3 2 0,-2-1-2 16,-2-5-3-16,-2 7 2 0,2 1 1 0,-2 0-6 16,-2-2 4-16,-3 0-4 0,3 4 1 0,-3 0 1 15,4-2-4-15,-3 0-3 0,-2 3 9 0,2-5-9 16,-2 4 1-16,-1 0-3 0,0-2 6 0,2 4-5 16,2-2-1-16,-5 0-1 0,3-5 4 0,-3 5 1 0,-1 3 1 15,1-3 7-15,-6 0-3 0,-4 2 1 0,1 0-2 16,5 0 0-16,-4 2 6 0,-4-2-11 15,0 0 22-15,2 1-20 0,-2-3 1 0,-8 1-1 16,2-1 3-16,-5 0 0 0,1 1-3 0,-7-1 16 0,-3-1-15 16,-4 1-1-16,-5-4 7 0,-3 4-5 0,-4 0-11 15,-6-2 11-15,-5 0 7 0,-6 6 2 0,-6-4-4 16,-6-4 7-16,-5-1 2 0,-6 4 3 16,-9 1-1-16,-3 0-7 0,-33 3 0 0,0-1 1 15,-4 2-17-15,-18 4 7 0,-1-3-9 0,-7 7-66 0,-12 0-58 16,-6 3-78-16,-9 3-104 0,-13 8-989 0,-21 11 429 15,-23-9 288-15</inkml:trace>
  <inkml:trace contextRef="#ctx0" brushRef="#br0" timeOffset="160952.73">7439 11073 127 0,'-3'-6'203'0,"3"1"-23"16,-1 0-12-16,1-2-8 0,1 1-2 15,1-1 6-15,-2 2-2 0,0 2-3 0,0 3-4 16,0-7-6-16,1 4-16 0,-1 3-10 0,0-5-15 16,0 5-11-16,0 0-12 0,4-2-12 0,-4 2 6 15,0 0 11-15,6 17 11 0,-1-7 2 0,-1 3-7 16,4 7-2-16,0 4 10 0,-1 2-2 0,-1-2-13 0,0 3 7 15,-2 0-9-15,-2 2-9 0,-1-3-3 0,2 1-5 16,0 1-6-16,-1-2-5 0,1 5-2 0,-2-5-9 16,-1-1-5-16,0 5-3 0,0-4-1 0,2-7-6 15,2 2-4-15,-3 1-4 0,2 5 3 0,-3-9-7 16,1-1-25-16,1 0-41 0,0 0-36 0,2-5-38 16,-4 3-36-16,1-3-43 0,3 1-38 0,0-7-67 15,-3 1-702-15,3-3 335 0,0-3 224 0</inkml:trace>
  <inkml:trace contextRef="#ctx0" brushRef="#br0" timeOffset="161492.33">7798 11257 2 0,'-1'-5'229'0,"1"0"-16"0,0 0-15 0,-3-3 0 0,3 3 1 15,0-2-3-15,-1 2-11 0,-2-2-5 0,6-3-18 16,-3 2-9-16,1-4-13 0,2 3-10 0,-2-1-8 16,3-3-15-16,4 0-1 0,2 0-11 0,-4 1-5 15,7-2-8-15,1-1-4 0,-1 2-4 0,2 3-5 16,2-1-5-16,-1-1 0 0,-2 6-5 0,3-4-5 15,1 3 1-15,-4 3-6 0,-1 1-7 0,3-1-1 16,1 4-3-16,-3 0-4 0,7 2-3 0,-10 2 0 16,2 2-6-16,1 4 5 0,0 0-3 0,-3 4 0 15,-2 0-1-15,-1 1-1 0,-3 5 2 0,0-1-5 16,-1 5-9-16,-3 0 10 0,-4 3-4 0,-3 0-5 16,-3-1 4-16,-2 3-4 0,-4-3-3 0,-1-1 1 15,0 2-1-15,-6-5 2 0,4 2-4 0,-5-2 2 16,4-1-8-16,-2-2 8 0,6-5-9 0,-2 0 5 15,2-3 0-15,5-3-5 0,-1 1 4 0,3-6-2 0,1 3 2 16,2 0-5-16,1-5 6 0,0 4-9 0,1-4 8 16,-1 2-4-16,4-3 1 0,-3 4 1 0,3-4 0 15,0 0-3-15,8 3 4 0,4-3-1 0,-1-3 1 16,3 3 0-16,5-1-8 0,3-2 9 0,-2 2-3 16,7-2 3-16,3 1-4 0,-10 0 0 15,2 1-2-15,-1 0-17 0,0-2-26 0,-1 3-33 0,2-4-37 16,-4 3-35-16,1-3-34 0,-1 4-34 0,-4-3-41 15,-1 0-745-15,1 0 334 0,3 0 222 0</inkml:trace>
  <inkml:trace contextRef="#ctx0" brushRef="#br0" timeOffset="162011.64">8721 11218 105 0,'5'-10'201'0,"0"-2"-6"0,-1-5 0 0,-2 6 7 16,0-1-2-16,-1-4-9 0,-2 3-12 0,-3-1-11 16,0-2 0-16,-4 2-9 0,1-2-6 0,-2 1-6 0,1 6-10 15,-6-4 3-15,1 1-10 0,-2 0-5 16,-1 2-7-16,1 3-4 0,1-3-1 0,-4 5-10 16,5 0-13-16,-1 3-6 0,3-1-15 0,-2 2-2 15,0 2-5-15,2 3-5 0,-2 0-7 0,-2 3-5 0,-2 3 8 16,3 2-19-16,0 2-11 0,4 1 8 0,-4 6-6 15,3-4 0-15,1 8-2 0,5-6-13 16,0 0 3-16,0 1 2 0,2-3-3 0,3 1-3 16,0-2 14-16,3 1-15 0,0-1 1 0,4 2-5 0,-4-7-6 15,3 0-11-15,-1-1-7 0,3-1-5 0,2-2 2 16,-5-3 0-16,4-2 1 0,4 1 5 0,-3-5 0 16,3 1 2-16,1-2 4 0,-2 0-1 0,0-5 2 15,4-1-1-15,-1-3 4 0,-1-3 2 0,0 1-8 16,0 0 6-16,-1-4 5 0,0 3 4 0,-2-1 11 15,-2 0 11-15,0 5 13 0,-4 2 24 0,4 1-3 16,-6 2 9-16,-2-1 2 0,3 3-10 0,-2 0-10 16,2 2-8-16,-4 2-10 0,4-3 0 0,-4 3 3 15,0 0-5-15,8 8-1 0,-4-3-4 0,1 6-2 16,1-1 0-16,-1 6 6 0,-1-1-2 0,0 6-4 16,0-3-1-16,1 8-3 0,-4-1 3 0,2-4-4 15,-3 3-4-15,5 1 0 0,-4-7 6 0,0 9 0 16,0-2-11-16,5 0-20 0,-5-7-43 0,1 2-35 0,1-3-31 15,1 0-31-15,-2-2-39 0,2-3-39 0,0-3-45 16,0-1-15-16,2-6-823 0,-1-2 371 16,3-1 246-16</inkml:trace>
  <inkml:trace contextRef="#ctx0" brushRef="#br0" timeOffset="162445.45">9199 11015 126 0,'2'-9'276'0,"1"-1"-8"16,-3 3-1-16,0 3-8 0,1-3-8 0,0 3-6 15,-1-1-16-15,0 5-17 0,0-5-17 0,2 1-18 16,-2 4-18-16,0 0-25 0,0 0-7 0,0 0-6 16,0 0-10-16,-9 12 0 0,2-2-4 0,-3 5-4 15,1 2-3-15,-3 10 7 0,0-1-2 0,-1 0 9 16,3 0-5-16,-3 0-10 0,7 0 0 0,-5 0-9 15,0 2-4-15,7-2-3 0,0-1-5 0,-1-6-3 0,2 7-6 16,3-7 0-16,3 5-3 0,-2-4-5 0,7-2 3 16,-3 2-2-16,9 5-7 0,2-4-1 15,0-4-5-15,8 0-5 0,0-2 1 0,4-2-5 16,2-4-3-16,1-1 2 0,1-2-11 0,2-4 1 0,-2-2-5 16,-1 0 0-16,-1-3-4 0,-1-3 1 15,-10 3-1-15,0-4-2 0,-1 4 3 0,-4-7-5 16,-4 4 0-16,-2-6 2 0,1 3-2 0,-5-4 1 0,-3 2 2 15,-2-1-2-15,-7-2 2 0,-5 2-2 0,-2 0 0 16,-11 2 4-16,-2 3 8 0,-5 0 4 0,-3 5 0 16,1 3 5-16,-1 2-5 0,0 2-2 0,5 0-4 15,12 0-3-15,-3-1-4 0,4 3-4 0,3-1 1 16,4 1-33-16,0 2-53 0,2-2-71 0,2 2-97 16,0-1-105-16,1-4-150 0,2 3-1102 15,4-4 532-15,0-3 354 0</inkml:trace>
  <inkml:trace contextRef="#ctx0" brushRef="#br0" timeOffset="163309.54">10586 10967 73 0,'3'-6'337'0,"-2"0"-18"15,0 3-24-15,2-2-30 0,-2 1-25 0,3 1-25 16,-4 3-21-16,0 0-22 0,0-2-18 0,0 2 4 15,8 8 7-15,-3-4 3 0,1 3-1 0,2 4-6 16,1 3-4-16,1 0-13 0,-2 4-13 0,2 7-6 16,0 0-8-16,-1-3-16 0,-2-3-9 0,2 4-5 15,-3 2-9-15,0-5-6 0,1 4-11 0,0-2 0 16,-1-2-12-16,0-4-2 0,1 1-10 0,-3-3-2 0,0 1-2 16,-1-4 11-16,-1-1-15 0,0-3-7 15,0-4 4-15,3 2-6 0,-5-2 18 0,0-3-14 0,0 0-4 16,0 0-8-16,0 0 2 0,0-26-1 0,0 10-2 15,-2-10 4-15,-2 0-2 0,1-3-10 0,-2-8-1 16,-1 4 4-16,1-1-3 0,3 0-1 0,0 2 7 16,0 2 4-16,2 3 3 0,0 6 5 0,2 3-5 15,2 1 2-15,1 1-5 0,1 4 3 0,-1 3-1 16,5 1-10-16,2-1 4 0,-3 7 0 0,5-2 1 16,4 4-10-16,4 4 6 0,-2-2 3 0,1 9-3 15,3-2 2-15,0 5-6 0,-7 0 3 0,1 4 2 16,-4-3-4-16,-5 1 1 0,0 2 0 0,-3 5 0 15,0-4 0-15,-5 2 2 0,-1-1-3 0,-1 7 5 0,-13 0-1 16,0-2-2-16,-5 1-5 0,-6 0 5 16,-1-2-8-16,-11 8-15 0,10-8-34 0,0-3-39 15,0-2-47-15,0-1-44 0,4-1-47 0,4-5-55 16,4-3-86-16,-2-1-872 0,7-4 414 0,2-3 276 0</inkml:trace>
  <inkml:trace contextRef="#ctx0" brushRef="#br0" timeOffset="163860.27">11197 11100 15 0,'10'-4'280'0,"-2"-2"-25"0,0 5-27 0,-1 1-18 16,1 0 10-16,-3 1-11 0,1 2-11 0,2 0-17 16,0 2-6-16,-2 4 2 0,3-1-5 0,-4 1-18 15,-1 0-14-15,4 6-9 0,-4-4-13 0,1 6-8 16,1 0-7-16,-2-2-12 0,-2-3-9 0,2 5-12 15,0-4-3-15,-1-1-5 0,-1-1-10 0,1-1-5 16,2-1-7-16,-3-3-1 0,1-1 0 0,-2 0 0 16,2-1-11-16,-2-1 7 0,-1-3-10 0,0 0-2 15,10-12-1-15,-4 3 1 0,1-7-5 0,0-2 2 16,-2-6 2-16,0-1-3 0,0-4 3 0,1 0 21 16,-2 0 7-16,1 2 32 0,0-5 5 0,-1 14 10 0,0-2 12 15,1 2 3-15,1 2 5 0,-2 5-3 16,0 0-14-16,1 0-9 0,0 3-12 0,4-1-8 15,-1 3-12-15,1 2-1 0,0 1-8 0,1 4-4 0,3 0-4 16,-4 3-4-16,4 0-7 0,-2 5-1 0,2 2-4 16,-3 1-3-16,-1 2 1 0,0 0-3 15,-4 2-4-15,-2-3-3 0,-2 2-3 0,-1-1 2 0,-1 0-1 16,-1-4-3-16,0 1 3 0,0-5-2 0,0-1 4 16,-2 1 0-16,0-4-5 0,4-2 0 0,0 0 1 15,-11-5-4-15,7-3 1 0,1-4-3 0,1-3-3 16,3-3 6-16,0-4-4 0,6-5 0 0,-2 0 1 15,3-1-1-15,3 1-3 0,-1 0 2 0,6 6-5 16,-2-4 6-16,2 6-1 0,-2 4-1 0,4 6 0 16,0 1 2-16,9-1 3 0,-7 5 2 0,9 1 0 15,-3 6 2-15,4 1 3 0,-1 8-3 0,-1 0 6 16,-2 6-5-16,-2 0 1 0,3 4-1 0,-4 0-2 0,-2 2-1 16,-4-2 1-16,1 4 1 0,-4 0-3 0,0 1-2 15,-5-2-30-15,-4 4-57 0,-2-9-70 16,-3 6-67-16,-6 0-74 0,-10 1-81 0,-3-5-1216 0,-4 3 530 15,-4-5 352-15</inkml:trace>
  <inkml:trace contextRef="#ctx0" brushRef="#br0" timeOffset="165305.89">7243 12878 157 0,'-1'-2'262'0,"0"-3"-27"15,1 5-23-15,0 0-24 0,-2-5-22 0,2 5-15 16,0 0-13-16,0 0-6 0,0 0 6 0,12 0-5 15,-4 0-6-15,5-1 1 0,-1 2-9 0,10-2-9 0,0 0-5 16,6-1-10-16,9-1-8 0,-1 1-11 16,1-5-7-16,1 4-7 0,16-1-2 0,-17-1-6 15,0 1-9-15,3 0-4 0,-5 0-37 0,-1-1-44 16,-5 2-64-16,-9 3-56 0,0-3-67 0,-9 1-628 0,-5 0 285 16,-3 1 190-16</inkml:trace>
  <inkml:trace contextRef="#ctx0" brushRef="#br0" timeOffset="165494.03">7637 12666 2550 0,'-7'-15'48'0,"1"3"56"0,1 2 21 16,0 3-15-16,2-2-20 0,0 4-33 0,0 2-8 15,-2-2-20-15,5 3-6 0,0 2-2 0,0 0-1 16,0 0-1-16,0 14 1 0,3-4 6 0,-3 1 13 16,2 7 2-16,1-1-2 0,-3 9-2 0,0 1-3 15,0 2-4-15,-5 3-1 0,2 0-4 0,1 2 3 16,-5 1-12-16,3 12-47 0,3-12-46 0,-3 0-47 15,4 1-49-15,4-6-62 0,0 0-756 0,1-3 331 16,3-8 220-16</inkml:trace>
  <inkml:trace contextRef="#ctx0" brushRef="#br0" timeOffset="166011.66">8206 12655 297 0,'0'-13'316'0,"1"1"-17"16,-1 3-26-16,0-4-25 0,0 4-23 0,1 1-23 0,3-2-22 15,1 0-19-15,-1 0-20 0,1 1-16 0,3 0-8 16,2-1-9-16,4 0-13 0,5 0-8 16,-1 1-5-16,4 3-9 0,5 0-11 0,-4 5-6 0,-3-1-5 15,3 2-7-15,-1 2-1 0,-3 0-8 0,-1 6-3 16,1 0-2-16,-3 2 3 0,-3 4-11 0,-2 1-5 15,-4 3 4-15,1 5-10 0,-3 3 9 16,-5 1-5-16,-1 2-3 0,-7-3-6 0,1 3 5 0,-2-4 1 16,-4 1-4-16,3 1 0 0,-2-5 4 0,-3 0-7 15,3-6 2-15,2-2-2 0,4-4 1 0,-3-2-1 16,2 0 4-16,3-3 1 0,1 1 7 0,-1-3 2 16,1-1 2-16,3-2 3 0,0 0-6 0,0 0-1 15,8-17 0-15,-2 7-7 0,3-5-1 0,3 1 3 16,6-8-2-16,-1-2-4 0,2-1 4 0,1 2-3 15,-1-3 1-15,2 2 1 0,0 1-6 0,-3-2 4 16,0 4-2-16,1-1-2 0,-6 6-1 0,-4 3 4 16,5 0 5-16,-5 1 0 0,0 3 3 0,0 2 1 15,-5 0 0-15,1 2 1 0,-4 2-6 0,4 1 2 0,-5 2 3 16,0 0 13-16,13 5 5 0,-9 3 3 16,1 2 4-16,-1 3-2 0,1 5-3 0,-1 1-1 15,2 5-15-15,-1 3 16 0,0-1-5 0,-1-1-10 16,3-1 3-16,-1 2-5 0,3-1 0 0,0-8 4 15,2 0-21-15,8 4-43 0,3-2-44 0,5-4-67 16,-4 0-87-16,9-6-110 0,2-2-835 0,2-6 395 0,3-5 262 16</inkml:trace>
  <inkml:trace contextRef="#ctx0" brushRef="#br0" timeOffset="166859.42">10273 12322 234 0,'-16'-2'289'16,"-12"0"-20"-16,-6 2-19 0,1 3-24 0,-8-2-15 15,-10 2-12-15,12 1-11 0,-10-1-3 0,8 0-21 16,4-1 2-16,1-2-19 0,2 0-1 0,3 0-1 16,8-3 0-16,5-2 0 0,4 1-8 0,1 0-19 15,3-4-17-15,5 3-5 0,1-2-10 0,0-1-12 16,4 4-4-16,4-3-12 0,0-2-6 0,2 2-8 0,3 1 7 15,3 0-19-15,-2 3 6 0,4 0 18 0,4 3-20 16,1 0 0-16,2 5 1 0,-2 2-3 16,6 6 9-16,2 3 6 0,-4 0 6 0,4 4-2 0,-4 6 7 15,0-1 5-15,-1 2-7 0,-3 2-1 0,-2 2-2 16,0 0-3-16,-5 5-7 0,1-4-1 0,-4-1-7 16,-2 1 0-16,1-1-3 0,-1-1-13 0,-4-2 3 15,2-3 1-15,-5-6 2 0,2-2-12 0,0 0 2 16,-2-3-7-16,0-5 5 0,1 2 0 0,2-4 2 15,-3-1 1-15,0-2 5 0,0 0 13 0,0-4-4 16,0 0-6-16,0 0-3 0,0 0-1 0,-6-24-3 16,2 9-3-16,1-6-2 0,3-7 1 0,-3 0-6 15,6 1-3-15,-2 0 4 0,3 1-4 0,0 6 6 16,5-3-7-16,0 6 2 0,0 2-3 0,-4 4-3 16,4 1-1-16,1 3-4 0,3 2 6 0,0 0 1 15,3 4-4-15,2 2 3 0,0 3-12 0,0 2 9 16,0 5 0-16,-1-3-1 0,-1 6 2 0,-2 1-1 0,-1-1 2 15,-2 2 0-15,-3 0 0 0,1 2-1 0,-5-1 2 16,2-1 1-16,-2 0-1 0,-4-6 8 0,0 0-10 16,3-1 4-16,-6-1-3 0,3-3 9 0,0-1-4 15,0 0 1-15,0-4-3 0,-8 1-3 0,8-1 4 16,-6-6 0-16,2 0 1 0,3-4 6 0,-3-6-7 16,3-2-2-16,2-6-1 0,3-2-4 0,1-3-1 15,9 2 3-15,-1 0 1 0,3 4-2 0,0 1 1 16,6 2 0-16,-6 6-2 0,0 2-2 0,1 4 3 15,-1-1-1-15,2 4-3 0,-3 2-1 0,-1 3 2 16,0 3 0-16,4 2 1 0,-8 2 6 0,2-2-6 16,2 7-2-16,-7-1 0 0,5 4 3 0,-3-1 0 15,-3 3-9-15,-1-1 7 0,1 0 2 0,0-1-10 0,-2-1-1 16,-2 1-16-16,1-6-5 0,-1 3-10 16,1-6 4-16,0 1-10 0,0-2 13 0,1-3-7 15,1 0 3-15,-5-2 6 0,0 0 6 0,16-9-1 0,-9-3 7 16,2-4 15-16,0-2-14 0,4-4 3 0,1-4-2 15,-5 1 1-15,5-2 8 0,-4-1 28 16,6 2 2-16,-2-2 5 0,1 6 15 0,2 3 10 16,-7 3 4-16,2 1 0 0,-1 3 2 0,-3 5-3 0,2-2-6 15,-4 5-4-15,2 4-2 0,-1-1-4 0,4 2-2 16,-2 4-1-16,0 3-3 0,-1 0 1 0,4 7-3 16,-6-2 0-16,2 3-7 0,-2 4-1 0,2-1 3 15,-3 5-6-15,-1-3-4 0,1 2-59 0,-1-4-68 16,0-2-67-16,-3 1-69 0,-1-4-84 0,1-2-95 15,-1-5-1026-15,-1-2 486 0,0-3 322 0</inkml:trace>
  <inkml:trace contextRef="#ctx0" brushRef="#br0" timeOffset="166976.08">10922 12358 78 0,'-11'-23'431'0,"5"5"8"0,0 2-30 0,6 3-42 16,-1 1-40-16,8 2-27 0,3 3-30 15,6-4-26-15,11-1-32 0,6 1-83 0,17-5-102 16,0 1-109-16,8 0-151 0,-6-4-741 0,4-2 326 0,-6-2 216 15</inkml:trace>
  <inkml:trace contextRef="#ctx0" brushRef="#br0" timeOffset="167758.64">12466 10585 294 0,'1'-21'290'0,"0"3"-25"0,2 3-21 0,-2 3-14 15,3 0-27-15,-1 2-18 0,1 1-21 0,0-1-17 16,-1 6-10-16,6-2-19 0,-4 2-8 0,8 2-9 16,-1 4-7-16,0-2-2 0,10 5-1 0,5 4-4 0,0 6 0 15,-3-1-2-15,0 8-12 0,1 6 8 0,4 11-12 16,-1 5 9-16,-5 5-6 0,-5 8-2 16,1 0-7-16,2 25-3 0,-11 1-5 0,-5-22-1 0,-1 20 4 15,-3-26-15-15,2 5-12 0,-2-5-7 0,2 0 6 16,1 6-2-16,3-9-7 0,2 0 3 0,5-6 2 15,-3-13-7-15,4-1-3 0,2-1-3 0,2-2-2 16,2-3-7-16,2-4 8 0,4-5 3 0,-3-5-4 16,5-5-2-16,1-4 9 0,1-5-8 0,-1-6-2 15,1-1 4-15,-2-5 4 0,2-6-13 0,-3-1 3 16,8-12-13-16,-12 8 13 0,-6 0-1 0,1 0 3 16,-2 4 1-16,-7 5-7 0,-5 3 2 0,-1 1-1 15,-3 3 6-15,-1 4-6 0,-1 1 3 0,-3 0-4 0,4 4 0 16,-23 10 7-16,2 8 10 0,-1 8 2 15,0 3 8-15,-5 15 1 0,3 4 7 0,5 3 5 16,2 3-6-16,8 3 5 0,0 1 3 0,7-1-7 16,2 3 1-16,2-3-6 0,7-1-4 0,4 2 4 0,3-3 7 15,0-3-13-15,6 1-3 0,-2-3-2 0,1-4-1 16,0-2-6-16,-4-10-3 0,2-1 0 16,-4-4 4-16,2 1-9 0,-2-1 4 0,-2-3-4 0,-3 2 12 15,-1-3-11-15,-5 0-1 0,-5-1 4 0,-7 0-2 16,-6-1-1-16,-4 2-10 0,-6-3 12 0,-7 0-7 15,-13 3 7-15,-5-2-31 0,-1-3-45 0,4-3-64 16,-5-5-76-16,15-10-96 0,0-3-1110 0,6-7 471 16,0-6 314-16</inkml:trace>
  <inkml:trace contextRef="#ctx0" brushRef="#br0" timeOffset="168393.26">15290 11178 88 0,'6'-9'331'0,"0"4"-34"15,-3 3-33-15,3 3-25 0,-6-1-28 0,12 8-11 16,-5 0-19-16,-1 3-17 0,4 5-8 0,-3 1-12 15,-1 3-9-15,-1 2-10 0,0-2-11 0,-1 5-1 16,1 0-9-16,-5 0-11 0,1-5-10 0,-1 7-9 0,0-2-5 16,-1 3-9-16,0-9-9 0,-3-1 3 15,4 7-8-15,-1-5-9 0,-2-4 1 0,2-5-2 16,1-1-4-16,0-3-1 0,0-3-5 0,0 0-1 0,0-4-3 16,0 0-1-16,5-14-3 0,-1-3 2 0,-2-10 0 15,2 0-7-15,-4-6-2 0,0-12 4 0,0-5-2 16,-5-1-1-16,-5 0-3 0,5-2 1 0,-3 0 10 15,-1 2 10-15,-3 1 3 0,2 5 30 0,4 10 37 16,-4 3-10-16,4 2 19 0,0 1 12 0,0 6-7 16,3 5-6-16,-2 1 0 0,4 8-7 0,0 1-15 15,1 1-8-15,-1 0-16 0,-1 2-2 0,2 5-11 16,3-2-6-16,-3 2 5 0,13 2-11 0,-4 2-3 16,0 2 0-16,-1-1-9 0,3 2-3 0,-4 3 1 0,3 0-1 15,-2 4-7-15,-4 2 0 0,-3 2-3 16,2 2-4-16,-7 3 7 0,-4 5-2 0,-4 0-13 15,-3 3-18-15,-2 0-33 0,-1-1-29 0,-10 8-40 16,5-11-27-16,2 0-44 0,3 3-30 0,-1-1-34 0,5-3-29 16,4-2-37-16,3-5-952 0,7-2 425 15,4-1 282-15</inkml:trace>
  <inkml:trace contextRef="#ctx0" brushRef="#br0" timeOffset="169325.3">15919 11243 101 0,'7'-17'270'0,"0"2"-11"16,-5 1-17-16,0-1-9 0,-4 4 4 0,1-2-12 15,-4 1-10-15,-3 2-7 0,-2 1-13 0,0 1-7 16,-8 1-10-16,3 2-15 0,-6 3-14 0,2 4-9 16,1 5-14-16,-7 2-15 0,0 7-17 0,2 1-5 0,4 5-9 15,-1-3-9-15,3 6-10 0,3-1-8 16,5-1 0-16,5-3-7 0,2 4-4 0,2-5 11 15,3-1-24-15,3-1-2 0,0-8-5 0,7 7 2 0,-3-8-2 16,2-3-6-16,4 0 10 0,1-1-12 0,-3-4-2 16,5-2-8-16,0-3 7 0,-1-4 1 0,0 0-5 15,-3-4 1-15,7-6 3 0,-4-1-3 0,-3 1 1 16,-3-1 1-16,-3 4 12 0,-2-1 25 0,2 0 15 16,-4 0 12-16,-1 3 13 0,-1 1 8 0,-1 3 17 15,-2-1 4-15,0 7-14 0,0-2-11 0,2 1-11 16,-2 2-12-16,0 3-5 0,0 0-9 0,0 0-8 15,0 14 6-15,-3-4-12 0,2 7-3 0,-1 0-4 16,1 0-7-16,-1 3-2 0,-1 0-10 0,2-2-23 16,2 2-22-16,3-2-17 0,0 0-12 0,2-3-7 15,2-3-11-15,1-3 5 0,2 2 7 0,3-5 4 16,-1-1 21-16,6-4-9 0,-2-2 3 0,2-3 0 0,0-3 13 16,-1-2-2-16,4-7 13 0,-1 0-1 15,0-5-2-15,-2 0 12 0,0-4 0 0,1 1 5 16,1 1 9-16,-2-1 15 0,-1-1 6 0,-1 2 13 0,0 2 5 15,-4 7-1-15,-1 1 1 0,2 2-9 0,-5 3-5 16,1 2-3-16,3 1-1 0,-3 5-4 0,3 0-2 16,1 5 1-16,0 1-1 0,1 5-6 0,1 2 2 15,-2 1-1-15,1 6-5 0,-1 2 0 0,-1 3 4 16,2-2-4-16,-4-1 1 0,0 2-7 0,0-7 5 16,2 6-6-16,0-9-7 0,0-2-2 0,-1-2-5 15,3 0-1-15,0-5-12 0,-1 2 6 0,0-7 10 16,4 0-19-16,5-4-4 0,-5-4 5 0,4-2 7 15,3-6-2-15,3-3 6 0,-1-2-1 0,1-5-8 0,3-10 0 16,-8 8 9-16,5-14 2 0,-6 12-9 0,-3 1 13 16,-4-1 9-16,-1 2-7 0,-5 5 1 15,-6 5 17-15,-1 1 1 0,-2 1 8 0,-1 5-3 0,-3 1 10 16,2 3 8-16,-5 3-18 0,-4 1-2 0,-1 6-8 16,-5 6 3-16,-9 5-8 0,4 9 15 0,-5-1-5 15,-5 15 0-15,9-5 1 0,-5 7-8 0,13-8 19 16,-3-4-22-16,8 2 5 0,0-3-5 0,8-6-5 15,4-6 4-15,4 3-7 0,5-5-1 0,2-2-4 16,3-3 1-16,4-1 4 0,1-6-1 0,8-3 4 16,-1-5-1-16,0-1 23 0,0-6-20 0,-1-2 5 15,-1-5 12-15,-2-6-17 0,8-12 5 0,-6-3 9 16,-1-3 2-16,-3 0 0 0,-4-4 14 0,-2-4 4 16,-2 4 7-16,-1-4 27 0,-5 2-1 0,-4 1 19 15,1 17 12-15,1 0 23 0,-3 7 32 0,-2 8 27 16,-1 7 5-16,1 1-17 0,0 3-20 0,-2 5-19 0,1 3-15 15,0 0-8-15,-6 24-7 0,-4 3-5 0,-2 16-5 16,-3 8-7-16,-2 2-8 0,3 6-9 0,4-1-5 16,-3 26-3-16,8-29 3 0,5-1-11 0,6-2-8 15,3 0-2-15,9-1-20 0,7-6-26 0,4-3-47 16,5-6-65-16,11-4-69 0,7-9-71 0,6-3-66 16,3-4-82-16,31-5-108 0,4-5-1192 0,0-9 571 15,-4 1 382-15</inkml:trace>
  <inkml:trace contextRef="#ctx0" brushRef="#br0" timeOffset="170208.55">5402 14704 109 0,'-6'-2'202'0,"-3"0"-8"0,0-2 0 0,2 3-1 15,1-1-6-15,0 2-2 0,-1-2 4 0,7 2-13 0,-9-2-12 16,6 0-12-16,3 2-16 0,0 0-4 0,-8-1-21 16,8 1-14-16,0 0-7 0,0 0-3 15,0 0-2-15,0 0 9 0,0 0 2 0,14 14-5 16,-4-12 20-16,4 1-18 0,5-1-1 0,10 4-1 0,0-1-4 16,5-3-13-16,3-2 2 0,13 0-5 0,5-1-10 15,1-3 1-15,2-3-6 0,-1 2-3 16,1-2-6-16,-3-2 2 0,-4 2-5 0,0-2 3 15,-15 2 2-15,-3 2-6 0,-1-3 10 0,-2 2-5 16,-4 2 0-16,-7-1 7 0,-2 2-6 0,-3 0-4 0,-5 1-11 16,-2-1 14-16,0 2 7 0,-2 0 2 0,-1-2 5 15,0 2 2-15,-4 1-6 0,0 0-5 0,9-1-11 16,-9 1-2-16,0 0-8 0,4-2-54 0,-4 2-90 16,0 0-84-16,0 0-94 0,0 0-117 0,0 0-923 15,-8 10 444-15,8-10 296 0</inkml:trace>
  <inkml:trace contextRef="#ctx0" brushRef="#br0" timeOffset="172375.89">7775 14280 140 0,'-1'-3'245'0,"-3"1"-21"16,0-1-19-16,4 3-20 0,-9-2-19 16,9 2-14-16,-14 5-13 0,5 2-10 0,-5-2-12 0,0 7-15 15,0 0-6-15,0 1-11 0,0-3-7 0,4 3-7 16,-1 2-9-16,4-6-6 0,1 3-5 0,3-4-9 16,2 4-5-16,1-1 0 0,1-2-1 0,4 2-3 15,3-3-2-15,-1 2-4 0,7 0-3 0,2 1-4 16,-1-4 0-16,3 0-2 0,0 1-3 15,1-2 0-15,0 2 2 0,3-1-1 0,-4-1 1 16,0 1 1-16,0-1-1 0,2-2-1 0,-2 0 2 0,-5 1 3 16,3 1-7-16,-4-2 5 0,-2 1-1 0,3-1-1 15,-3-1 0-15,-4-1-4 0,0 1-1 0,1 3 5 16,-3-3-3-16,-1 2 3 0,-1-2 2 0,-1 2 6 16,-1 2 4-16,-1 2-3 0,-4 1 8 0,-3 0-10 15,-2 4-6-15,-7-2-1 0,-4 8-2 0,-1-4-6 16,5-4-29-16,-4 4-35 0,3-5-39 0,2-3-38 15,4-2-51-15,-1-2-73 0,1-2-556 0,5-4 272 16,-1-3 180-16</inkml:trace>
  <inkml:trace contextRef="#ctx0" brushRef="#br0" timeOffset="172976.09">7893 14362 135 0,'1'-6'271'0,"2"2"-13"0,-2 2-19 0,0-1-22 15,-1 3-14-15,3-5-17 0,-1 3-18 0,-2 2-10 16,2-5-13-16,-2 5-17 0,3-2-13 0,1-1-10 16,1 1-8-16,4-2-11 0,3 1-7 0,3 0-5 15,1-1-9-15,5-1 1 0,-2 0-14 0,4 1-3 16,4-2-6-16,-6 3-5 0,0-1-5 0,1 1-3 16,-3 3-2-16,2-4-2 0,0 6-5 0,-4-2 1 15,1 2-2-15,-3 1-6 0,-1 1 8 0,-2 1-10 0,2 1 3 16,-4 3-3-16,-1-2-3 0,1 3-1 15,0 3 3-15,-1 1-4 0,-5-1 1 0,1 4 0 16,0-1-1-16,-3 3 2 0,0 1-2 0,-2 6 1 16,0-1-3-16,1-2 1 0,-2-2-4 0,4-2-3 0,-3-3-12 15,1-3-21-15,2-2-16 0,-1-1-10 16,1-3-4-16,-2-2-2 0,4-1 11 0,0-1 4 16,0-5 4-16,2-3 7 0,2-2 4 0,2-5 0 15,-1-3 10-15,6-9 2 0,-2 2 1 0,-4-2 8 0,4-3 8 16,-1 1 17-16,-3 3 21 0,1 0 11 15,-3 1 10-15,0 5 15 0,1-1 7 0,-2 3 6 16,1 0 11-16,-4 5-3 0,1 1-5 0,1-1-10 16,-2 5-10-16,-1 0-4 0,3 4 5 0,-1-1-14 15,-5 2-6-15,16 3-9 0,-7 4 2 0,1 1-6 0,3 3-3 16,-1 1-3-16,5 3-4 0,1 4 2 16,0 1-5-16,-5-3-5 0,3 2 2 0,-2-6-3 15,0 0 0-15,0 0 13 0,2-3-16 0,-3 0 1 16,-2-4-1-16,0-2-1 0,1-3-5 0,-2 1 2 0,0-4 9 15,-1-3-1-15,0 0-7 0,-1-6 4 0,-3 1-5 16,0-7 5-16,-1-2-2 0,-1-2-3 0,-6-5 0 16,2-3 2-16,-6 3 3 0,1-1 7 15,-3 0 11-15,-4 4 6 0,3 1-3 0,-4 5-3 0,-3 4-5 16,0 4-1-16,-2-1-3 0,0 6-1 0,-1 1-5 16,1 3-4-16,0 2-2 0,3 3 0 15,1 6-6-15,2-1-30 0,0 5-33 0,7-1-53 0,2 4-40 16,0 1-52-16,9 1-67 0,2-1-893 0,8 5 389 15,-2-1 260-15</inkml:trace>
  <inkml:trace contextRef="#ctx0" brushRef="#br0" timeOffset="173188.61">9225 14193 64 0,'8'-13'286'0,"-3"1"-13"0,1 5-20 0,-2 0-29 15,4 0-22-15,-4 4-16 0,2-1-19 0,3 1-15 16,0 3-9-16,3-1-13 0,-1 2-9 0,1 3-11 16,4 5-11-16,-3 0-8 0,3 5-10 0,-3 0-7 15,3 6-5-15,0 3-8 0,-4 0-7 0,1 2-11 16,-4 1-43-16,-2 0-53 0,2 3-63 0,1-5-67 16,-4-5-662-16,0-3 283 0,0-5 186 0</inkml:trace>
  <inkml:trace contextRef="#ctx0" brushRef="#br0" timeOffset="173398.15">9632 14111 201 0,'-4'-8'327'0,"-2"1"-21"0,-1 1-23 0,1 2-18 16,-7 4-22-16,3 3-12 0,-8 4-12 0,1 5 12 15,-3 3-23-15,-3 3-16 0,0 7-19 0,-2-3-9 16,3 6-18-16,-3 0-16 0,-4 12-11 0,1 0-12 15,11-10-9-15,-2 1-8 0,1 12-12 0,9-12-10 16,1 2-48-16,6-3-42 0,-2 1-48 0,8-3-52 16,-2-2-68-16,6-9-67 0,0 0-823 0,3-4 360 15,2-5 240-15</inkml:trace>
  <inkml:trace contextRef="#ctx0" brushRef="#br0" timeOffset="173859.77">9978 14026 202 0,'0'-17'337'0,"0"2"-18"0,0-2-25 0,0 1-19 16,3 5-19-16,-2-1-8 0,4-4-23 0,0 1-15 0,2 5-19 15,4-4-14-15,1 4-16 0,3-2-14 16,2 1-14-16,0 2-16 0,3 1-10 0,0 0-9 15,2 5-13-15,-3 1-10 0,-1-1-13 0,-2 8-6 16,-3-4 1-16,-1 3-9 0,-1 2-1 0,-3 1-5 0,-3 4-3 16,0 1 0-16,-5 5-6 0,-2 7 2 0,-4 1-14 15,-4 3-2-15,-1-3 2 0,-6-1-2 16,3 0 1-16,1-7-7 0,4-2-1 0,0-6 11 16,3 3-9-16,2-6-8 0,0 1 1 0,-1 0-12 0,5-2 14 15,0 4-5-15,0-4-1 0,3 0-2 0,3 1 1 16,-2-2-1-16,2 1 4 0,3 2-3 0,4-2 2 15,-1-1 1-15,4 2-10 0,3-2 14 16,-2 2-3-16,5 0 2 0,-3-2 0 0,1 3 1 0,-1-1 0 16,3-2 7-16,-3 4 12 0,0-1 5 0,2-1-4 15,-6 3-1-15,3-2-8 0,-6-4 6 0,-3 4-5 16,-2-2 2-16,1-1 2 0,-3 2 1 0,-2 1 18 16,-1 3 13-16,-3-1 0 0,-4 2 0 0,-4 2-7 15,-6 0 2-15,-6 6-11 0,-1-2-6 0,-5 3-23 16,3-5-51-16,1 1-89 0,0-1-100 0,8-3-106 15,-2-2-1106-15,8-3 480 0,4-6 320 0</inkml:trace>
  <inkml:trace contextRef="#ctx0" brushRef="#br0" timeOffset="174022.62">10736 14286 287 0,'9'-8'391'0,"-3"2"6"0,2 1-3 0,-2 0-26 16,-2 1 0-16,-1 1-31 0,-1 1-26 0,2 0-33 15,-4 2-21-15,1-5-27 0,-1 0-26 0,0 5-20 16,4-3-21-16,-3 1-47 0,-1 2-79 0,8-2-112 16,-8 2-110-16,9-4-94 0,-3 0-982 0,11 2 419 15,2-1 282-15</inkml:trace>
  <inkml:trace contextRef="#ctx0" brushRef="#br0" timeOffset="174574.69">11261 13883 109 0,'-5'-17'349'0,"1"0"-24"0,0 0-22 0,4 1-18 15,0-1-31-15,4 2-17 0,4-1-17 0,-2 7-10 16,8-4 1-16,-1 0-17 0,5 1-8 0,-1 3-4 15,2 1-21-15,7-1-3 0,4 4-14 0,-1 2-8 16,2 0-4-16,2 3-9 0,-6 0-10 0,-6 3-8 16,0 1-4-16,-2 1 2 0,-1 4-7 0,0 4 1 15,0-1-12-15,-3 1-1 0,3 5-5 0,0 4-4 16,-9-6-10-16,1 7 2 0,-2 5 6 0,-4 2 1 16,-4-3-3-16,-4 5-1 0,-4-1-4 0,-7-1-3 0,0 0-3 15,-8 12 21-15,2-11-5 0,-3-2-5 16,1 0 1-16,-1-2-7 0,-2-1-5 0,1-4-4 15,0-1 0-15,3-1-6 0,2-3-2 0,5-3-3 16,1-4-3-16,5-3-6 0,-1 1-4 0,4-4-1 0,1 0-5 16,1 0-4-16,1-2-3 0,0 1 1 0,3-3 1 15,6 6 0-15,5-6-2 0,6 0-1 16,14-2-1-16,2-1-4 0,7-1 0 0,16-1 1 16,2-3-3-16,-1 0 0 0,-1 0-3 0,4 1 1 0,-5-2 2 15,3 2-2-15,2-1-1 0,-5 1 1 0,0 2 2 16,-4-1 0-16,-14 0-3 0,-1 3 4 15,-3-2 2-15,-3 3 3 0,-9-1 4 0,-2 1-3 0,-6 1 0 16,-1-2-1-16,-1 0-1 0,-6 3 2 0,2 0 7 16,-2-1-1-16,-5 1-4 0,9 0-1 0,-9 0 7 15,6-1-3-15,-6 1-4 0,0 0-3 0,0 0-51 16,-19-4-61-16,1 3-96 0,-11 1-102 0,-8 1-122 16,-2 2-138-16,-13-1-1230 0,-3 2 594 0,-3-2 396 15</inkml:trace>
  <inkml:trace contextRef="#ctx0" brushRef="#br0" timeOffset="177225.51">9783 15133 85 0,'0'-9'325'16,"-3"1"-9"-16,3 1-6 0,-3 2-5 0,2-2-18 15,0 5-5-15,-3-3-43 0,4 2-33 0,0 3-14 16,0 0-13-16,0 0 9 0,0 20-4 0,0-6 2 16,3 3-21-16,-2 10-7 0,0 1-4 0,0 2-21 15,-2-1-15-15,2 6-14 0,1-3-12 0,-2 3-1 16,-2 2-9-16,2-2-8 0,-1 12-16 0,0-11 3 16,0-3-9-16,4 2-7 0,-1 0-14 0,-1-3-46 15,3 1-64-15,0-5-52 0,1-2-41 0,1-2-69 16,2-9-76-16,-2-5-932 0,4-6 415 0,3-1 278 15</inkml:trace>
  <inkml:trace contextRef="#ctx0" brushRef="#br0" timeOffset="177557.67">10217 15255 2078 0,'5'-19'25'0,"0"3"143"0,-3 5 10 0,-1 1-8 0,0 1-11 15,0 2-33-15,-1 3-23 0,2 1-32 16,-2 3-7-16,0 0 11 0,0 0 11 0,-7 14 14 15,2-2 5-15,0 7-3 0,-4 8-8 0,3 1-10 16,-2 5 0-16,4 1-12 0,-1-1-7 0,5 3-3 16,-2 0-13-16,-1-1 1 0,8 1-7 0,-1-3-18 0,0-1-3 15,2-4 19-15,2 0-13 0,3-6-1 16,-2-5-4-16,2-5-2 0,-3-3-4 0,4-4 5 16,-2-2-1-16,2-2-2 0,-3-6-3 0,1-1-3 15,1-4 4-15,0-2-4 0,0-5-4 0,-3-4 5 16,-1-3-3-16,-2 5 1 0,-1-6-11 0,-1 7 11 0,-3-2-2 15,-3 3 5-15,-2 0-2 0,0 9 1 0,-1-5 1 16,-4 5-7-16,-2 2 0 0,2 1 1 16,-4 5-4-16,-3 0-2 0,-1 4-6 0,2 3 16 15,0 3-24-15,1 1-58 0,6-3-42 0,1 6-39 0,6-2-49 16,2 4-59-16,1-6-62 0,4 2-877 0,8 1 399 16,2-1 266-16</inkml:trace>
  <inkml:trace contextRef="#ctx0" brushRef="#br0" timeOffset="178041.95">10728 15242 290 0,'6'-17'323'15,"-4"1"12"-15,-2 4 16 0,0 2 16 0,0 0-6 16,-2 5-15-16,2-1-30 0,-1 2-38 0,-4 1-19 16,5 3-24-16,0 0-28 0,-18 16-22 0,7-8-16 15,-5 13-20-15,1 4-16 0,1 1-13 0,1 2-11 16,2 2-7-16,3 1-13 0,0 4-11 0,6-2-16 15,-2 1-36-15,9-4-35 0,-4 1-35 16,7-6-26-16,0-7-19 0,0-2-7 0,2-3 4 0,-4-5 5 16,6-4 14-16,-1-2 5 0,3-4 9 0,4-7 9 15,5-7 1-15,-2-7 7 0,0-4 14 0,2-2 26 16,4-13 25-16,0 1 14 0,0-1 40 0,2 0 25 16,-8 10 25-16,5-8 11 0,-5 12 11 15,1 1 9-15,1 0 12 0,-3 5 0 0,-1 3-6 16,-2 6-6-16,-1 3-9 0,4 3-14 0,-1 2-10 0,0 3-5 15,3 4-15-15,-1 3-8 0,6 3-6 0,-1 2-7 16,-2 3-10-16,2 4-8 0,-2 1-4 0,-1 1-9 16,-1 0-3-16,-1 5 0 0,2-2-7 15,0 2-8-15,-5-5-3 0,1 1-4 0,-2-2-1 0,-3-2-2 16,0-6 0-16,-4-1-4 0,2-4-8 0,-4 2 8 16,3-5-2-16,-3-1 0 0,-1-3 1 0,1-3-2 15,2-2-1-15,-3-3 3 0,0-2-4 0,-3-5 1 16,-3-1-8-16,1 0 0 0,-11-7 2 0,-3 1-3 15,-7 2-2-15,-4 1-1 0,-5 3-2 0,-3 3-11 16,-2 1 10-16,-3 7-3 0,0 0-1 0,2 5 0 16,1 4-26-16,1 2-51 0,2 4-65 0,2 4-75 15,5 2-100-15,5-4-107 0,4 3-142 0,-1 0-1245 16,5 0 603-16,1-4 404 0</inkml:trace>
  <inkml:trace contextRef="#ctx0" brushRef="#br0" timeOffset="179490.62">6202 16883 177 0,'-51'3'189'16,"11"-3"-19"-16,6 3-9 0,2-3-8 0,5 2-1 16,7 0-3-16,2-2 6 0,5 1-7 0,4-1-19 15,3 1-3-15,-2-1-16 0,8 0-16 0,-11 0-8 16,7 0-12-16,4 0-1 0,-2 8-6 0,2-8-3 0,7 4-5 16,0 1-5-16,2 0 4 0,3 0 6 15,3 2-9-15,4 0 2 0,1-2 3 0,9 4-5 16,-1-1-4-16,4 1-3 0,3-2 7 0,0 1-6 15,6-3-5-15,9 2 7 0,2-2-4 0,1-5 0 16,4 3-1-16,2-1 1 0,4-4 3 0,2 1 1 16,0-1-3-16,32-7 0 0,-5 1-6 0,-24 1 4 15,30 4 3-15,-2-4-7 0,-5-2-1 0,-26 7 0 16,36-8 7-16,4 3-5 0,-7-3 2 0,2-2-3 16,-1 4 6-16,0 1-3 0,-2 1-3 0,3-4 1 15,3 4-1-15,5-3-3 0,1 3 3 0,4-3 3 16,2 4-1-16,-1-2-8 0,3 0 2 0,1 1 2 15,3-1 1-15,2 0-4 0,1 0-2 0,2 3-12 16,6-2 6-16,-6-1 3 0,-1 2 8 0,1-4-1 16,2 2-11-16,4 2 0 0,0-2-2 0,-4 4 5 15,1-4-5-15,4 2-5 0,4-2 10 0,2-1-6 0,-2-4 7 16,2 5-14-16,1 2 5 0,1-3-11 16,2-3 8-16,6-1-3 0,4 0-4 0,-5 4-1 15,1-4 5-15,2 0-8 0,1 2 7 0,-6-2-8 16,3 0 0-16,-8-2-1 0,7-1 2 0,4 3 2 15,0-2-6-15,-1 0 6 0,6-1-8 0,-11 3 2 16,2-3-1-16,4 0 5 0,1-1-4 0,0 2 4 16,-5-2-7-16,-2 2 6 0,1-3-5 0,2 2 16 15,-1-1-8-15,-3 0 2 0,-5 2-8 0,2-2 6 16,-3 1 0-16,-1 1 11 0,0 0-1 0,-5-4 7 16,1 4 3-16,-5 1 8 0,-5 6 9 0,-4-5 6 15,1 0-5-15,-17 3 5 0,5 1-2 0,-7-1 1 16,-10 4-4-16,-23-2-3 0,-4 1 3 0,-1 2-2 15,0-4 1-15,3 4-2 0,-6-1 1 0,-9 5 4 16,-12-3-3-16,-3-1-2 0,-4 2-2 0,-6 2-4 16,-6-1-5-16,-5 1 1 0,-3-1-1 0,-7 1-2 15,-6 0 8-15,17-4 7 0,-17 4 2 0,0 0 5 16,13 0-3-16,-13 0-7 0,0 0-2 0,11 0-6 16,-11 0-4-16,0 0-3 0,0 0-4 0,0 0-2 15,9-3-10-15,-9 3-43 0,0 0-56 0,0 0-81 16,0 0-101-16,0 0-107 0,0 0-135 0,0 0-1306 15,-51 3 605-15,19-10 404 0</inkml:trace>
  <inkml:trace contextRef="#ctx0" brushRef="#br0" timeOffset="181573.7">11305 16963 170 0,'0'0'170'0,"0"0"-6"0,0 0-9 0,0 0-3 16,0 0-1-16,0 0 2 0,0 0-6 0,0 0-1 15,0 0-11-15,0 0-5 0,0 0-10 0,0 0-10 16,0 0-9-16,6-15-15 0,-5 8-8 0,7 2-8 0,-2-4-5 15,3 2-6-15,3-1-3 0,3-2-1 0,2 3-6 16,-1 2 4-16,3 1-2 0,3-1-3 16,-7 2-6-16,6 2-2 0,-6 3-6 0,3 2 1 15,-5-1-6-15,1 2-2 0,-4 2-3 0,3 7-3 16,-2 1-2-16,-2 4 7 0,-5-2-10 0,0 8 4 16,-4 3-8-16,-1-4 3 0,-6 5 25 0,0-2-6 15,2 1 4-15,-2 0-6 0,0-2-5 0,2-7 0 16,-2-1-2-16,3-2-3 0,-1-1-4 0,4-3-1 15,-2-3-4-15,1-3 0 0,-2-2-3 0,4 3-1 16,4-4-4-16,-4 2 2 0,1-3-5 0,3 3 14 16,0-5-13-16,-1 2 3 0,5-1-3 0,1 1 4 15,3 1 0-15,-3-2-12 0,2 2 8 0,2 0 1 0,-3 0 3 16,4 2 1-16,4 1 0 0,-4 0-2 16,0 0 0-16,-2 1 15 0,3 1-6 0,0 0 8 15,-6-2-8-15,2 2 3 0,-4 0-3 0,-1 1-1 16,-3 0-1-16,2-1 1 0,-2-3 1 0,-3 3 2 15,0 2 4-15,0-3 0 0,-3 3 4 0,-2-3 2 0,-4 1-7 16,2 2 5-16,-4-3-3 0,2 2-3 0,-9-3 1 16,4 2-3-16,-4-2 5 0,-1 1-15 15,5-2 2-15,-6-2-4 0,7-1-36 0,3 0-24 16,1-2-37-16,1-1-43 0,2 2-63 0,6-1-83 16,-7-4-753-16,6 0 344 0,4-1 230 0</inkml:trace>
  <inkml:trace contextRef="#ctx0" brushRef="#br0" timeOffset="181734.24">12010 17299 129 0,'1'-3'256'0,"-1"3"-28"16,-4-5-18-16,4 5-19 0,-3-4-17 0,3 4-24 15,-8 0-13-15,8 0-16 0,0 0-14 0,-5-2-44 16,5 2-41-16,0 0-49 0,0 0-65 0,-2 9-57 15,2-4-359-15,0-5 170 0,2 5 112 0</inkml:trace>
  <inkml:trace contextRef="#ctx0" brushRef="#br0" timeOffset="182174.41">11864 17053 91 0,'-9'-15'270'0,"2"0"-13"15,0 4-14-15,2-2 2 0,1 4-3 0,2-1-10 16,-2 3-16-16,0-1-11 0,2 1-17 16,-1 3-19-16,3 4-19 0,-3-6-15 0,3 6-18 15,0 0-5-15,0 0-14 0,0 0 4 0,0 0 3 16,0 0-1-16,16 25 7 0,-10-11-6 0,2 3-3 16,-2 0-13-16,4 7 1 0,-1 0-9 0,-1 1-1 15,2 1-9-15,-5 3-6 0,4-5-6 0,-4 3 0 16,7-3-4-16,-10 4-12 0,5-10-1 0,-3 9-8 15,-2-8 5-15,2 1-8 0,-1-1-3 0,-1 0 1 16,3 1-4-16,-1-3-1 0,-1-3-6 0,-1 3-4 16,-2-5-19-16,4 1-43 0,-1 0-40 0,-1-4-51 15,-1 0-43-15,2 1-47 0,2-3-59 0,-1 0-55 16,-2-2-742-16,1-2 361 0,-3-3 242 0</inkml:trace>
  <inkml:trace contextRef="#ctx0" brushRef="#br0" timeOffset="182673.68">12237 16889 61 0,'-2'-10'294'0,"-2"2"-12"15,3 3-9-15,-2-1-21 0,3 6-29 0,-1-6-15 16,1 6-25-16,0 0-13 0,0 0-19 0,0 0-4 16,0 0-15-16,0 0-12 0,2 27-7 0,0-13-6 15,0 3-11-15,5 8-10 0,-4-6-11 0,1 0 0 16,4 8-12-16,-2-2-5 0,1-7-6 0,2 7 4 16,1-1-16-16,-2-3-2 0,3-4-11 0,-1-2 2 15,-1 0-12-15,4-4-18 0,1 2 1 0,-5-6-10 16,4-2 1-16,-2-2-3 0,1-3 3 15,-2-3-2-15,0-1 2 0,-1-6 1 0,3-3 0 16,-3-4-1-16,-2 0 6 0,0-9 0 0,-1-4 0 0,-2 1-2 16,-2-1 3-16,2 4 4 0,-2 0 7 15,0 7 17-15,1 2 26 0,-2 0 13 0,-1 6 11 0,1 0 8 16,1 6 1-16,-1-2-16 0,-2 2-6 0,1 5-20 16,1-6 6-16,-1 6 0 0,0 0-3 0,11 14 20 15,-6 1 0-15,3 3-3 0,1 11-2 16,1-4-3-16,-1 3 0 0,0 1-9 0,0 1-4 15,0 0-2-15,0 3-7 0,1-4-3 0,-1 2 4 16,-1 1-8-16,-2-2 1 0,2 3-8 0,-4-2 0 0,2-1-47 16,-3-4-58-16,-1 3-53 0,-1-3-64 0,-1-2-85 15,0-4-80-15,-2-3-859 0,-3-5 408 0,2-3 272 16</inkml:trace>
  <inkml:trace contextRef="#ctx0" brushRef="#br0" timeOffset="183775.75">19049 12804 31 0,'0'0'132'0,"0"0"9"15,8 0 7-15,-8 0-4 0,0 0 12 16,5-3 4-16,-5 3-2 0,4-1-17 0,-3-3-7 0,3 1-13 15,-1-1-10-15,3-1-4 0,-2 0 0 0,1-2-6 16,0 1-3-16,2-2-8 0,-1-1-3 0,0-1-4 16,-2 2-3-16,0-3-3 0,1 0-1 0,-2-1-3 15,-1-1-2-15,0-3 0 0,-2 2-6 0,0 1 4 16,0-2-4-16,-4 4 0 0,1 1-2 0,-2-2-5 16,0 3-5-16,-5 3-7 0,-2 0-2 0,-6 4-5 15,0 2-5-15,-5 2-5 0,-3 5-1 0,-3 2-4 16,1 4-3-16,-1 1 0 0,2 2-3 0,5 0-2 15,-2 2-2-15,5-1-1 0,4-4-2 0,3 1 0 16,3 1-1-16,3-5-1 0,2 2-3 0,4 1-2 16,0 0 1-16,4-3-1 0,3 4 1 0,6 0-6 15,-3-2 4-15,8 0 3 0,4 1-2 0,4-1-3 16,-2 0-2-16,1 0 6 0,1-2-4 0,0 0 2 16,0-2-1-16,1 3 0 0,0-3-4 0,-8 1 3 0,-1-1 0 15,4 1 0-15,-3-1-6 0,-1 1 4 0,-2 0 0 16,1 2 4-16,-3-2-2 0,-6 0-2 15,0-3 1-15,0 3 1 0,-4-4-1 0,-1 2 2 16,-1 1 2-16,-2 0 3 0,-1-1 5 0,-3 3 3 0,-2-1-1 16,-4-2-2-16,-1 0 4 0,-4 4 0 15,-3-3-2-15,-1-3 3 0,-1 3 8 0,-1-4 12 0,3-4-4 16,0 0-2-16,-1 0 1 0,0-3 1 0,6-1 3 16,-1-5-3-16,3 1-9 0,2-6 2 0,0 4-2 15,5-7-6-15,4-2-2 0,3 2 0 0,7-6 2 16,1-1-10-16,8 5 1 0,2-1 1 0,-1 3-4 15,6 0-1-15,-2 4-17 0,3-1-26 0,-3 2-35 16,2 1-33-16,-6 4-38 0,1 2-42 0,-3 1-41 16,3-1-58-16,-8 2-738 0,6 1 341 0,0-1 226 15</inkml:trace>
  <inkml:trace contextRef="#ctx0" brushRef="#br0" timeOffset="184242.21">19706 12746 1 0,'0'-10'242'0,"0"0"-20"0,-1-2-9 0,-3 0-2 15,0 0-10-15,0-1-1 0,-1-3 2 0,-5 4-5 16,1-3-6-16,-4 3 5 0,2 0-8 16,2 5-12-16,-5 0-15 0,2 2-13 0,-5 0-19 15,-1 3-8-15,-4 5-9 0,0 1-14 0,3 4-7 0,-8 3-8 16,0 5-11-16,3 0-7 0,1 3-5 0,6 4 3 15,-2-2-12-15,4 3-10 0,0 1-3 0,3-2-4 16,3 4-1-16,3-8-7 0,3 5-1 16,6-4 0-16,2 0-8 0,1-2-3 0,2-1-1 0,2-2 8 15,4-3-7-15,2-1-5 0,-1 0-1 0,3-5-5 16,2-3 0-16,-1-3-1 0,-2 2-2 0,2-4 3 16,-1-1 5-16,1-3-5 0,-2-4-3 0,-2 0 5 15,0 0-3-15,-2-5 0 0,2 2 1 0,-3-1 2 16,-3-1 9-16,1 1-8 0,-3-1 3 0,0 2 10 15,-3 1 33-15,0 4 24 0,-1 0 13 0,0 3 15 16,-3 0 6-16,2-1-10 0,-1 2-6 0,0 2-18 16,-1 2-9-16,0 0-12 0,0 0-5 0,0 0-7 15,0 0 0-15,1 12-9 0,-3-5 1 0,1 5-4 0,-1 2-7 16,-1 1 3-16,0 2-6 0,0 2-4 16,2 1 3-16,-1 5-4 0,-1 3-2 0,2 0 0 15,-1-1-3-15,1 1-15 0,1-2-40 0,3 0-44 16,-1 0-48-16,0-5-46 0,0-2-53 0,2 0-54 0,2-4-56 15,-1-3-988-15,3-5 443 0,1-1 298 16</inkml:trace>
  <inkml:trace contextRef="#ctx0" brushRef="#br0" timeOffset="184596.78">20110 12654 301 0,'0'-10'329'0,"0"5"-11"0,-2-3-21 0,4 4-31 16,-4-1-26-16,2 5-15 0,0 0-14 16,-9 11 5-16,3-1-25 0,-3 7-10 0,-6 6-5 0,2 1-13 15,-3 5 4-15,2 1-18 0,-2 2-9 0,-3 12-14 16,9-12-13-16,-3-1-14 0,3 3-9 0,6 2-7 16,0 0-9-16,4-4-6 0,4-3-6 0,6-1-11 15,-1-3 2-15,4-3-7 0,1-8-7 0,2-3-5 16,1-2-6-16,1-1-1 0,-1-4 11 0,3-3-12 15,-4-2-3-15,4-5-1 0,-6-2-4 0,4 1 0 16,-5-3 5-16,1-4-4 0,-5 1 0 0,-4 3 10 16,1-2-18-16,-3 0 1 0,-3 0-7 0,0-1 0 15,-3 2 4-15,0 1-1 0,-4 1-3 0,3 1-2 16,-5 1-2-16,-1 2 0 0,1 2-5 0,-4-1-27 0,2 0-43 16,-2 3-41-16,-1 1-52 0,-4 0-58 0,4 0-71 15,4 1-78-15,0-1-818 0,3 0 398 0,2 1 264 16</inkml:trace>
  <inkml:trace contextRef="#ctx0" brushRef="#br0" timeOffset="185191.44">20851 12784 229 0,'0'-12'395'0,"4"5"-9"0,-3 0-14 15,1 2-32-15,-1 0-37 0,0 1-36 0,-1-1-23 16,0 5-27-16,0 0-21 0,0 0-17 0,0 0-23 16,-1 15-9-16,0-6-18 0,-1 3-10 0,0 5 0 15,-1 1-26-15,3 2-3 0,-1 5-10 0,1-1-6 16,0 1-20-16,1-2 0 0,-1-3 1 0,3 6-19 16,-2-9-23-16,-1-3-15 0,3-4 6 0,-1-1-26 0,2-3 5 15,-3 1 3-15,1-4 1 0,-2-3 1 16,0 0 2-16,7-10 0 0,-1 0 3 0,1-9 2 15,-1-5 2-15,-2-2 13 0,1-2-7 0,-4-1 8 16,1-2 20-16,-1-1 16 0,0-2 11 0,1 3 25 0,-2 0 23 16,0 4 6-16,-2 8 6 0,4 2 11 0,-2 0 15 15,1 5-18-15,-1 3-13 0,0 2-12 0,0 3-15 16,2-1-11-16,2 4-6 0,-4 1-8 0,11 6-5 16,-3-1-4-16,0 5-9 0,4 2-3 0,-2 4-4 15,0-1-3-15,-1 3-4 0,-1 1-6 0,-1 5 3 16,-3-6-5-16,0 2-6 0,0-1-12 0,-3 1-21 15,-1-4-15-15,0-5-7 0,0 0-5 0,1-2 4 16,-1-3 10-16,-1-1 10 0,1-2-3 0,0-3 4 16,0 0 0-16,0 0-6 0,0 0 11 0,-5-22-4 15,5 7 8-15,0-4 2 0,0-7-2 0,1-3 0 16,4-2 6-16,2-3 1 0,3 2 0 0,4 0 7 16,0 1 7-16,4 2 2 0,2 2 6 0,2 5 0 0,0 1 9 15,2 4 2-15,-1 5-3 0,-4 4 2 16,2 8 1-16,-1 0-4 0,-2 4-3 0,0 7 9 15,4 6 8-15,-3 2 3 0,-1 6 1 0,0 1 2 0,-5 0 1 16,-2 3 1-16,-1 3-1 0,-3-1-6 0,-1-2-4 16,-3 1-3-16,-3 1-2 0,0-2-1 0,-2 0-2 15,0 1-5-15,-1-4-11 0,1 0-46 0,-2-1-60 16,1-4-86-16,3-1-86 0,-6-3-98 0,1 1-123 16,-3-4-1207-16,3-3 564 0,-3-4 376 0</inkml:trace>
  <inkml:trace contextRef="#ctx0" brushRef="#br0" timeOffset="185832.66">20874 13583 21 0,'0'-11'320'0,"4"5"-18"0,-3-1-22 0,-1 2-25 16,1 1-27-16,-1 1-26 0,0 3-17 0,3-3-21 15,-3 3-7-15,0 0-5 0,0 0-2 0,8 12 5 16,-7-5-5-16,2 3-12 0,-1 2-2 0,0 3-13 16,1 3-17-16,-3 2-2 0,1-3-11 0,1 1-9 15,-4 3-10-15,0 3-3 0,2 2-10 0,-4-6-9 16,4-3 0-16,-1 0-10 0,0-2 0 0,1-3-5 15,0-3-7-15,0-2 9 0,1-1-5 0,-1-2-1 16,1-1 2-16,-1-3-12 0,0 0 2 0,4-17-7 16,-3 5 5-16,0-8-5 0,1-8 0 0,-1 1-3 15,2-7 10-15,-2 5 2 0,1-1 18 0,0-1 12 0,-1 5 18 16,3-3 4-16,-3 9 6 0,3 2 5 16,0 1-3-16,2 2-8 0,-1 4-11 0,2 0-6 15,0 4-8-15,3-1-6 0,2 3-5 0,2 1-1 16,4 4-7-16,-5 0-2 0,6 4 0 0,0 1-8 0,-1 4 2 15,0 0-4-15,-3 0 0 0,-1 5-1 16,-3-1-3-16,-1 3-2 0,-4 0 2 0,-2 0-4 0,-3 3 3 16,-2 0-3-16,-8 6-5 0,-2 1 3 0,-6-2-4 15,-5 3 3-15,-3 0-4 0,-10 9 0 0,8-9-16 16,-1-2-42-16,1-4-46 0,2 1-54 0,4-3-50 16,2-2-50-16,5-3-63 0,5-6-68 0,2 1-1002 15,0-2 461-15,6-2 306 0</inkml:trace>
  <inkml:trace contextRef="#ctx0" brushRef="#br0" timeOffset="186423.81">21351 13663 152 0,'7'-2'301'16,"0"-1"-28"-16,-2 0-31 0,0 1-25 0,0 2-16 15,-5 0 2-15,10 4 7 0,-6 0-8 0,-1 1-18 16,3 4-9-16,-3-1-6 0,3 3-8 0,-1-1-14 15,-2 2-12-15,1 2-12 0,-2 3-12 0,2 2-13 16,-3-2-7-16,1 2-11 0,-2-3-6 0,0 0-9 16,-2-4-5-16,1-1-6 0,1 0-3 0,-3-4-9 15,3-2 8-15,0 2 1 0,-1-4-8 0,1-3 3 16,-4 2-13-16,4-2-1 0,-4-12-6 0,3-2 0 16,-4-2 7-16,3-5-14 0,-1-5 4 0,2-1 5 0,-2-2 6 15,3 0 10-15,1 2 5 0,1 1 13 16,2 1 8-16,0 4-3 0,0 4 8 0,0 3 6 15,1 3-8-15,-1 0-7 0,1 1-10 0,3 4-4 0,1 0-2 16,1 3-7-16,3 1-3 0,6 4-5 0,2 2-2 16,-2 2-2-16,0 5-2 0,0-2-5 0,-2 3-1 15,-1 2-1-15,0 1-7 0,0 5 5 16,-5-3-6-16,-4-1 2 0,2 2-5 0,-4-1 0 0,-4-1 4 16,2 1-4-16,-6 0 1 0,2 0-3 0,-3-5 1 15,4 0 3-15,-1-7 2 0,-2 4 2 0,2-4 25 16,1 0 24-16,-1-4 1 0,1-1-6 0,0 0-7 15,-9-9-5-15,4 0-5 0,1-3-1 0,2-5-7 16,4-1-8-16,-2-4-2 0,5-7 0 0,0 2-6 16,5 0 1-16,2-1-6 0,-2 7 0 0,7-3-3 15,-7 9-1-15,4-1 1 0,-1 3-5 0,-3 1 2 16,0 3-2-16,1 4 1 0,3 0 0 0,-3 3 1 16,3 2-1-16,7 5 5 0,-5 2 2 0,1 1-1 0,-1 3 0 15,0 1 0-15,3 8 0 0,-2 1 3 0,-1 0-4 16,2 2-1-16,-6 2 0 0,1 1-1 15,-5 0 0-15,6 3-2 0,-6 3 2 0,-3-1 1 16,0 1-4-16,-3-2 3 0,1 0-7 0,-4 1-26 0,0-3-38 16,-4 1-57-16,0-3-60 0,1-9-70 0,-5 1-64 15,1 0-73-15,-1 1-109 0,0-5-1036 16,0-6 509-16,0 0 340 0</inkml:trace>
  <inkml:trace contextRef="#ctx0" brushRef="#br0" timeOffset="188073.63">21899 12441 1796 0,'5'-26'-18'0,"-4"-2"25"0,2 5 1 0,-3 1 27 0,-3 2 14 16,2 3 18-16,-4-1-11 0,5 4 10 0,0 3 9 16,0-4-1-16,-1 3 0 0,-2-1 14 0,3 2-3 15,-5 1-3-15,1-2-11 0,0-2 0 0,-3-1-8 16,-1 8-8-16,-1-8-2 0,-3 3-7 0,-1 1-4 16,-2-2-2-16,0 2-3 0,-2-2 5 0,1 1 14 15,-6-3 0-15,-1-2 1 0,3 1-3 0,-2 1-2 16,4-5-4-16,-5 1-3 0,0 2-6 0,3 0-2 15,-3 0 2-15,1 0-6 0,-2 1 2 0,0-2-2 16,-1 2-1-16,-2-4-4 0,0 4 0 0,1 0-5 16,-2 2-3-16,-6-1 5 0,-2 1-7 0,-16-3 0 0,-1 2-1 15,-5-2-3-15,2 2-9 0,-8 4 7 0,-3-3-1 16,-22-4-5-16,26 9 11 0,-1-3-12 16,1-2 7-16,-3 3-7 0,-26-3 2 0,31 3 3 0,-3 1 3 15,-2 0 5-15,-1 0-4 0,-25 1 6 0,27-2-4 16,-26 5 7-16,26 6-5 0,-1-3 0 0,-26-4-2 15,26 4 3-15,-24 1 8 0,27 4-3 0,-6-2-8 16,3 5 4-16,1 0 3 0,-25 1 4 0,26 4-4 16,-26 2-3-16,24-2 5 0,-23 10-5 0,28-3-3 15,-29 9-1-15,31-6 7 0,-2 0-11 0,-26 13 16 16,28-7-6-16,-20 11 17 0,23-10-17 0,0 5-4 16,-1 1 2-16,-17 16-3 0,23-17-3 0,0 3 5 15,6 4-2-15,-3-3-2 0,4 3 6 0,2 2-3 16,4-1-1-16,-3 2 3 0,0 3 4 0,7 3-6 15,-1 0 2-15,3 0 1 0,1-2-3 0,5-2 4 16,0 7-4-16,1 2 9 0,4-6 2 0,-3 5-1 0,2-4 0 16,4 1 2-16,0-1 1 0,4 1 4 0,-2 4 1 15,3 0-3-15,1 2 4 0,2-1-8 16,0 2 2-16,2 0-3 0,3 3-3 0,3-2 3 0,-1 0-3 16,6-1-3-16,-1-2 4 0,2 5-3 0,7-6 1 15,-4 1-6-15,3 2 1 0,3-1 3 0,0 1 2 16,3-3-1-16,-2 5-2 0,4-1-4 0,0-1 0 15,1 1-2-15,3 1 3 0,0-3-7 0,3-2 2 16,1-1 2-16,-1 0-7 0,5 1 9 0,8-4 0 16,-3 2-3-16,13 19 1 0,-15-25-4 0,3 4 27 15,5-1-3-15,0 0-1 0,14 16-22 0,-16-20-2 16,6-2 3-16,-3-1-3 0,3-2 3 0,5 2-1 16,-1-3-1-16,2-5 2 0,2 4-3 0,3-5 3 15,-1-3-1-15,22 14 2 0,-22-18 0 0,5 1-4 0,23 6 1 16,-28-8 3-16,9-5-1 0,20 9 4 15,-25-10-4-15,4-4 2 0,1 2 2 0,30 2 0 16,-33-5-1-16,30 1 4 0,-27-8 0 0,25 8 5 16,2-7 1-16,-27-1 3 0,33 0 5 0,-33-2-4 0,28 3 0 15,-28-4-1-15,28 2 1 0,0-6-4 0,-25 4 3 16,31-7-2-16,-7-2 0 0,-1 0-3 0,2-2-2 16,0-1-2-16,-26-1 0 0,28-1-1 15,-3 0-1-15,-27 0 0 0,36-5 3 0,-2 0-4 0,-4 2 9 16,-4 1-6-16,0-4 0 0,1 0-5 0,-33 3 2 15,33-10 0-15,-2-2-2 0,-25 8 1 16,22-7-2-16,-25 7-2 0,2-3 3 0,22-8-4 16,-24 8-1-16,2-3-1 0,20-11 2 0,-27 11-3 0,2-4 1 15,-2 0-6-15,-1-3 4 0,1-2 1 0,-1-1 7 16,16-14-6-16,-24 16 0 0,1-2-1 0,-7-3 0 16,4 4 4-16,-2-3 2 0,-2-4-3 0,1 0 3 15,-1-1 3-15,-2 1-1 0,-4-3-7 0,2 0-2 16,-5 0 2-16,-4-1-2 0,2-1 3 0,-6 1 1 15,0-2-3-15,-2 2-3 0,-4-2 5 0,-1 0-4 16,2 0 3-16,-8 1 2 0,0 10 2 0,3-11 2 16,-5 11-2-16,0-11 0 0,3 1 2 0,-8 11 1 15,1-12-5-15,-1 12 6 0,-4-2-5 0,4-12-4 16,-3 14 19-16,-5-1-15 0,4-15 1 0,-5 2-7 16,5 12 5-16,-5 2-2 0,1-17 2 0,-4 5-2 15,2 14-1-15,-3-5 4 0,0 4 2 0,3-1-3 16,-11-12 1-16,3 13-1 0,-2 1-2 0,0 0 0 15,-2-1-1-15,-1 4-2 0,-1-1 1 0,-3-2 1 16,-8-7-2-16,6 13 3 0,-1-4-1 0,1 5 2 16,-4-2 0-16,-9-4-2 0,10 5 1 0,0 3-2 15,-2-1 5-15,1-3-5 0,-12-1-1 0,1-4-1 16,11 11 3-16,-3 1-3 0,0-1 0 0,-9-9 4 16,9 9 0-16,0 4-1 0,1-2-3 0,-14-5-2 0,10 8 1 15,2-1 2-15,-1 0-4 0,-2 3 1 16,-8-12 0-16,9 11 3 0,-1 4-3 0,-1-4 4 15,0 0 0-15,1 1 6 0,-2 2-13 0,3-4 0 16,-1 4 7-16,2-2-4 0,-2 1 2 0,0 0-9 0,1-2 7 16,4 2 14-16,-4 3-21 0,3-1-1 0,-1 2 7 15,-1-1-1-15,2 2-5 0,0-1 6 16,-3 1-2-16,3-1 0 0,0 1-1 0,2 3 0 16,-4-1 0-16,4 0 1 0,-3 0-11 0,-1 3 14 0,2 0-3 15,4-1-1-15,-4 2 1 0,4-1 1 0,0-2 1 16,1 5 0-16,4 0-4 0,3 0 4 0,-3 0-5 15,2 0 0-15,0 0 4 0,0 0 12 0,1 0-17 16,-1 0-2-16,2 3 1 0,0-1 2 0,0 1 3 16,0-2 8-16,2 2-13 0,-2 1 2 0,3-3-3 15,1 2 3-15,-3 3-19 0,4-2-29 0,3 0-62 16,-3 3-80-16,5-5-102 0,-3 6-109 0,2 1-128 16,0-1-1525-16,-1-1 685 0,-5-1 458 0</inkml:trace>
  <inkml:trace contextRef="#ctx0" brushRef="#br0" timeOffset="195959.67">19582 12265 35 0,'0'0'174'0,"0"0"-13"15,0 0-8-15,0 0-10 0,0 0-6 0,0 0-7 16,0 0-3-16,0 0-5 0,0 0-1 16,0 0-5-16,2-6-1 0,-2 6-3 0,0 0-4 0,0 0 3 15,0 0-2-15,0 0 0 0,0 0-8 0,0 0-10 16,0-5-7-16,0 5-8 0,0-6-6 0,0 3-10 16,0-2-4-16,1 0-6 0,-1 0-3 0,2 0 5 15,0-2-4-15,0-2-6 0,0 3 3 0,1-5 0 16,0 1-1-16,-1 0-3 0,3-2-2 0,1-2-1 15,-2 4-1-15,3-7 4 0,-2 1-3 0,2 0 1 16,-2 1-4-16,0-2-3 0,1 1-3 0,2-2-2 16,2-7-5-16,-1 1 4 0,1 2-1 0,-1-2-5 15,2 1-2-15,1-1 0 0,1 0 4 0,0 0-3 0,2 1-1 16,-2 0 1-16,2-1-2 0,-1 0 3 16,3-3-2-16,-2 6-3 0,1 1 2 0,-5 4-9 15,6-4 13-15,-6 2-1 0,3 1 0 0,3-5 0 0,-2 4-2 16,-2 2-1-16,5-6 1 0,-1 3-4 0,-1-2-4 15,2 3-5-15,-3 4 11 0,4-4-5 0,-3 5-2 16,5-6-6-16,2 2 8 0,2 0 1 0,-1 0-4 16,3-1 1-16,0 1-1 0,0 0 1 0,3 1 4 15,2-1-4-15,0 1 7 0,0-1-2 0,4 2 1 16,-3-2 3-16,-1 2 2 0,-2 2 1 16,-4 1-1-16,2 0 19 0,-1-1-16 0,-1 0 2 0,-8 4 3 15,2 0 4-15,-1-2 5 0,-1 2 14 0,1-1-23 16,0 0 1-16,-3-1-1 0,4 3-3 0,-3-4 0 15,-1 5-7-15,1-2 5 0,0 2-5 0,-3-3-3 16,1 2-2-16,-1 0-2 0,3-1 5 0,-3 2-2 16,2-1-6-16,0 2-2 0,-5 1 8 0,2-1-10 15,0 1 6-15,-3 1-4 0,3 1-5 0,-3 1 1 0,-1-2 3 16,-4 1 2-16,3 1-7 0,-2 2 2 16,2-3 8-16,-2 0-7 0,-2 0-2 0,1 3-8 15,3-3 16-15,-3 2-12 0,3-3 4 0,-2 1-7 16,3 3 10-16,-4 0 17 0,0-3-23 0,0 2 4 0,-5 1-2 15,8-1 1-15,-2 0 18 0,-6 1-19 0,8-1-6 16,-4 0 5-16,-4 1-2 0,6-4 3 16,-6 4-1-16,4-2 4 0,-4 2-1 0,4-3 4 0,-4 3 5 15,0 0-14-15,4-1 11 0,-4 1-1 16,1-4-7-16,0 1 10 0,-1 3 6 0,0-5-20 16,0 5 10-16,-5-7-21 0,3 3 16 0,-2 1 11 0,0-1-11 15,-1 0-2-15,-2-1-1 0,0 1-3 0,1 0 2 16,-4 0-1-16,3-2 9 0,-6 3-2 0,8-1-9 15,-3-1 8-15,-1 0-7 0,2 2 8 0,0-1-3 16,1 0-5-16,-2 3 7 0,4-2-8 0,-2-1 6 16,2 2 3-16,4 2 0 0,-8-4-3 0,8 4 0 15,-3-1 4-15,3 1-5 0,-3-3 1 0,3 3 17 16,0 0-20-16,-6-3 4 0,6 3-2 0,0 0 3 16,0 0-4-16,0 0-1 0,-3-2-4 0,3 2 14 15,0 0-9-15,0 0-7 0,0 0 3 0,0 0 14 0,0 0-15 16,0 0 2-16,0 0-6 0,0 0 5 0,0 0 5 15,0 0-5-15,0 0 6 0,0 0-6 0,23 3 8 16,-15-1-4-16,2 1 2 0,0-2 1 0,1-1-1 16,-1 1 1-16,1 1-1 0,1-2-2 0,-1 1 2 15,0 0-2-15,1 2 2 0,-3-1 5 0,0-2-2 16,-1 4-2-16,1 2 1 0,-3-4-5 0,1 1 2 16,-2-1-2-16,2 1 0 0,2 2 4 0,-2-1-4 15,-1 1 3-15,0-1-1 0,2 2 5 0,-5-1-4 16,-1 2 6-16,2 5 5 0,-3-3 8 0,2 3-6 15,-2 1 10-15,-1-1-12 0,0 3 2 0,-1 1 3 16,-2 1-2-16,-1-1 4 0,-1 1-1 0,0-1 13 16,1-3-13-16,-2 3 1 0,-2 0-1 0,3-1-1 15,-1 0-2-15,-1-5-2 0,0 1 0 0,4 2-1 16,-3-4-4-16,1-1-4 0,1 1 6 0,-1-1-34 16,-2 1-81-16,1-1-109 0,0-1-151 0,-5-2-1077 15,1 0 481-15,-3-8 322 0</inkml:trace>
  <inkml:trace contextRef="#ctx0" brushRef="#br0" timeOffset="204023.67">13065 16970 50 0,'0'0'99'0,"0"0"2"0,0 0-5 0,0 0 3 15,0 0-8-15,0 0-2 0,0 0-11 0,0 0-9 16,0 0-7-16,0 0-10 0,0 0-9 0,0 0-35 16,0 0-41-16,0 0-41 0,0 0-204 0,0 0 94 15,0 0 60-15</inkml:trace>
  <inkml:trace contextRef="#ctx0" brushRef="#br0" timeOffset="208055.63">2150 13462 66 0,'-5'-3'133'15,"1"-6"0"-15,-2 4 18 0,-1-3 7 0,1-1-11 16,-2-1-2-16,2 2 5 0,-2-2-1 0,-1-3-10 16,2 3-10-16,-1-1 12 0,-1-2 4 0,3 3-4 15,-2-1-13-15,-1-4-6 0,3 7-1 0,-3-4-1 16,1 3-7-16,-2 1-9 0,1 0-4 0,0 0-8 15,-3 3-14-15,1-3-4 0,-3 6-7 0,1 2-8 16,-5-2-5-16,3 6-4 0,-7 6-10 0,-3 5 0 16,0 2-1-16,0 4-9 0,0 3-4 0,0 0 2 15,2 5-8-15,5 1-1 0,-1-1-4 0,3-2 0 16,1 1-4-16,4-3 1 0,5-1-2 0,4-2-3 16,2-5-1-16,6 1 0 0,2-3-1 0,1 0 3 0,6 1-6 15,2-5 6-15,9 5 0 0,2-3 1 16,-2-1-8-16,3 0-1 0,2-3 1 0,0-5 0 15,1 5 4-15,0-2 0 0,-1 2 0 0,-2-4-6 16,-2 3 5-16,-7-1-3 0,0 0 1 0,-4 0-1 16,0 1 1-16,-5-1-4 0,-1 1 5 0,-1-1-3 0,0 0 1 15,-5 3 3-15,0 0-1 0,-4-1 0 0,-4 0 3 16,0 1 0-16,-1-3 2 0,-3 4 5 16,2-6 7-16,-7 1 12 0,3 4 4 0,-3-6 15 15,-3 2 4-15,0-4 28 0,1 0-24 0,-3-4 1 16,0 2-16-16,0-7 3 0,2 1-1 0,-1-5 2 0,4-2-11 15,3-1-9-15,1-2-3 0,4-2-2 16,2-1 9-16,6-5-19 0,5-1-10 0,3-1-37 16,6-2-25-16,2 3-41 0,5 0-29 0,-2 2-39 15,7 0-30-15,0 1-37 0,-1 1-30 0,-3 2-44 0,2 1-655 16,1 1 322-16,-1 4 214 0</inkml:trace>
  <inkml:trace contextRef="#ctx0" brushRef="#br0" timeOffset="208440.68">2418 13304 91 0,'-4'-12'253'0,"-3"0"-16"0,1 3-10 0,-1-1-8 15,-2 0-20-15,2 2-4 0,-5 2-18 0,2-1-7 16,-8-1-13-16,5 6-10 0,-1 2-10 0,0 0-13 16,-3 2-13-16,2 4-11 0,0 3-8 15,1 4-7-15,-2 0-13 0,5 4-8 0,-1 0-8 0,1 10-5 16,2-2-5-16,0 1-3 0,4-1-8 0,4 1-1 15,1-2-8-15,1-7-11 0,3-5-8 0,2 0-7 16,2-3 2-16,2-2-1 0,1-3 2 0,1 0-1 16,2-4 1-16,5-2-2 0,0-3 7 0,-2-2-4 15,2-1 0-15,-1-3-1 0,5-6 3 0,-4-1-3 16,-6 4 2-16,0-3 2 0,0 2 8 0,-3 3 5 16,0-2 15-16,-2 5 12 0,-2 0 17 0,-1 0 10 15,1 4 7-15,-3 0-8 0,1 0-2 0,-2 1-6 16,0 1-9-16,0 1-11 0,-2 2-2 0,0 0-4 15,8 5-3-15,-5 2-7 0,2 3 1 0,-3 2-4 16,2 5 0-16,1 9-2 0,0 0-3 0,-1-2 8 16,3 4-14-16,1 0-3 0,0-3-7 15,1 1-42-15,-2 0-31 0,4 2-37 0,-1-2-44 0,4-4-53 16,-5-4-51-16,3-2-45 0,-2-1-733 0,-1-6 343 16,0-5 230-16</inkml:trace>
  <inkml:trace contextRef="#ctx0" brushRef="#br0" timeOffset="208739.16">2844 13105 174 0,'-1'-12'290'0,"2"3"-18"16,-1 4-26-16,0 1-24 0,0 0-26 0,0 4-18 16,0 0-8-16,0 0 8 0,-4 16 11 0,3 1-1 15,-3 9-6-15,2 5-15 0,-1 1-15 0,3 3-11 16,0 14-10-16,5-2-15 0,-1-11-15 0,1-1-9 15,4 12-7-15,0-15-17 0,2-1-2 0,1-4-2 16,4-3-3-16,0-1-6 0,-1-9-7 16,0-3-6-16,3-3 2 0,0-3-8 0,1 0-1 0,2-8-2 15,-3 1 0-15,0-3-3 0,-3-5 14 0,2 1-17 16,-6-4-2-16,2-1-3 0,-6-2-12 0,0 0 17 16,-4 0-7-16,-5-1-6 0,-2 6-5 0,-2 0 1 15,-4-4-7-15,-3 3-18 0,-1 5-23 0,-4 4-31 16,-2 1-31-16,-10 7-33 0,2 5-46 0,2 2-54 15,-2 4-79-15,-1 6-761 0,0-4 357 0,0 5 240 16</inkml:trace>
  <inkml:trace contextRef="#ctx0" brushRef="#br0" timeOffset="209157.49">1749 15069 50 0,'-10'-3'217'0,"2"2"0"15,-1-2-3-15,5 2-5 0,-5-2-4 0,4 2 3 16,0-2-22-16,5 3-14 0,-5 0-16 0,5 0-15 16,-7-3-16-16,7 3-13 0,0 0-13 0,0 0-9 15,0 0-8-15,0 0-6 0,16-7-9 0,-7 4 1 16,6-1-6-16,2-3-6 0,11-1-6 0,3-5-5 15,1 1 1-15,-2 0-6 0,5-1-6 0,-5 0-1 16,2 1-6-16,-1 1-23 0,-4-4-40 0,-8 7-31 16,1-1-44-16,-3-1-48 0,-3 2-48 0,-4-1-630 15,-2 2 279-15,-3-2 186 0</inkml:trace>
  <inkml:trace contextRef="#ctx0" brushRef="#br0" timeOffset="209357.33">1912 14695 2152 0,'-9'-15'114'0,"-2"7"21"15,3 0-12-15,2 1-18 0,2 1-28 0,0 2-28 16,-2 2-14-16,5 0-13 0,1 2-5 0,0 0 8 16,1 14 7-16,5-4 2 0,1 8 6 0,4 4 1 15,-1 5 13-15,3 1 3 0,0 0-9 0,1 3-1 16,-1-2-5-16,1 4-8 0,0-1-1 0,0-2-2 16,0 4-3-16,4-2-3 0,-3-2 4 0,4-1-15 15,-1-2-34-15,1 1-35 0,3-2-40 0,-1-2-45 16,-1-2-57-16,3-3-42 0,-6-9-660 0,1 0 299 15,-1-4 200-15</inkml:trace>
  <inkml:trace contextRef="#ctx0" brushRef="#br0" timeOffset="209841.2">2283 14611 148 0,'-5'-11'251'0,"1"1"-20"16,1-2-22-16,2 2-24 0,1-3-9 0,3 3-22 16,2-5-17-16,4 3-13 0,2-4-11 0,3 4-10 15,3 1-11-15,1 0-5 0,1 4-11 0,0-2-7 16,2 6-7-16,-2-2-10 0,-4 5-4 0,-2 1-2 15,0 3-5-15,-1 4 3 0,1 1-11 0,-4 5-1 16,-1 3-7-16,-4 8 1 0,-2 1-5 0,-3-1-2 16,-3 4-1-16,-2-2-7 0,-1-1-1 0,1-2-5 15,-2-6-3-15,4 2-3 0,-2-10-3 0,2 0 2 16,2 1 0-16,-1-5-1 0,3 1-1 16,0-4 2-16,0 2-1 0,1 0 2 0,2-1 0 0,2-2-3 15,3 1 3-15,-2 0 0 0,3-2 3 0,1 0-2 16,3 1-1-16,0 0 0 0,6-1 6 0,0 1-5 15,-5 0-2-15,0 1 0 0,-1 0 2 0,4-1 2 16,-7 2 1-16,3 1 3 0,-2-1 1 16,-2 0 0-16,-4 0 1 0,3 4 5 0,-2-1 1 15,-3 4 3-15,-1-1 1 0,-4 3 2 0,-2 4-4 0,-5 0 1 16,-2 7-4-16,-8-2 1 0,3 2-2 0,0-5-9 16,-1 3-17-16,0-5-35 0,-2 0-34 0,6-5-49 15,3-3-49-15,0-1-604 0,1-5 261 16,-1-1 176-16</inkml:trace>
  <inkml:trace contextRef="#ctx0" brushRef="#br0" timeOffset="210029.56">2675 14533 117 0,'3'-7'262'0,"1"3"-25"0,-3 0-23 15,4-2-21-15,-4 6-20 0,3-3-15 0,-4 3-12 16,0 0-6-16,12 3-7 0,-8-1-12 0,1 2-8 0,2 3-10 15,1 2-9-15,0 3-12 0,-1 5-3 16,3 0-9-16,2 5-8 0,-3 6-7 0,1-4-35 16,-1 2-41-16,0-1-62 0,5 2-64 0,-1-2-68 15,-3-2-487-15,-2-6 234 0,-1 0 156 0</inkml:trace>
  <inkml:trace contextRef="#ctx0" brushRef="#br0" timeOffset="210390.89">3050 14359 22 0,'2'-12'302'0,"1"0"-12"16,-3 5-18-16,0-1-25 0,1 2-23 0,-1 3-27 15,0 3-23-15,-1-7-10 0,1 7-21 0,0 0-16 16,0 0-13-16,0 0-12 0,6 20-10 0,-3-9-8 16,-2 8-9-16,5 6-7 0,1-6-6 0,-1 6 0 15,-1 2-24-15,3-11-28 0,0 2-13 0,4-5-17 16,0 2-8-16,2-6 2 0,3-1-1 0,0-7 0 15,1-1 6-15,3-1 2 0,-1-7 4 0,-3-1 2 16,1-6 1-16,-2-2-1 0,-3 0 7 0,0-5 25 16,-4 4 12-16,0 0 19 0,-4-1 17 0,0 1 18 15,0 1 11-15,-1 0 10 0,1 1 5 0,-4 6 19 16,2 1-15-16,-2-1 11 0,0 7-35 0,1-4-10 16,0 5-8-16,-2 2-7 0,0 0-2 0,0 0-8 15,22 12-5-15,-12 1 11 0,3 3-23 0,1 7 0 16,-1 4-7-16,2 1-1 0,-2 3-37 0,1 3-41 15,4 12-25-15,1 2-49 0,-10 1-61 0,0-2-55 16,2-2-70-16,-5-9-789 0,-1 11 364 0,-3-12 244 16</inkml:trace>
  <inkml:trace contextRef="#ctx0" brushRef="#br0" timeOffset="210723.7">2468 15828 3105 0,'-61'22'46'0,"-2"2"-57"0,5-5 16 15,4 1 20-15,4-3 13 0,17-4 2 0,2 0-11 16,3-3 0-16,12-3-12 0,4-1-1 0,4-4-5 16,6 0 4-16,2-2 2 0,0 0 19 0,38-18 3 15,7-7 2-15,37-24 8 0,13-9 16 0,13-5 1 16,3-9 5-16,15-3 4 0,1-8-2 0,5-2 5 15,7 1-2-15,-2 4-2 0,-2 1-8 0,-5 1-8 16,-3 6-1-16,-8 1-5 0,-11 5 18 0,-9 11 7 16,-6-1 16-16,-6 8 7 0,-39 19 4 0,2 3 0 15,-18 8-4-15,-4 0-8 0,-4 5-7 0,-8 5-3 16,-6 1 8-16,-1 3 2 0,-4 2-5 0,-1-1-11 16,-4 3-10-16,0 0-15 0,0 0-41 0,0 0-58 15,0 0-85-15,-24-1-76 0,7 6-79 0,-10 3-91 16,-2 1-1181-16,1 1 520 0,-8 0 346 0</inkml:trace>
  <inkml:trace contextRef="#ctx0" brushRef="#br0" timeOffset="212771.79">11261 15632 50 0,'0'0'152'0,"0"0"-15"0,-5 11-17 0,1-9-6 15,0 2-9-15,-1 3-12 0,0-4-4 0,1 0-10 16,0 1-3-16,-1-1-15 0,1 2-28 16,0-2-37-16,0-2-53 0,-2 0-293 0,6-1 116 15,-10-3 78-15</inkml:trace>
  <inkml:trace contextRef="#ctx0" brushRef="#br0" timeOffset="-214190.19">2527 16426 103 0,'-8'-8'177'0,"1"0"-8"15,0 2 2-15,1-1-9 0,2 0-10 0,2 4-10 16,0-2-13-16,1-1-6 0,4 3 2 16,0 0-1-16,3 3-1 0,-6 0-5 0,16 5 2 15,-7 0-3-15,6 7 5 0,-2 2-16 0,6 6-7 16,-2 3-10-16,2 5-9 0,-6-2 29 0,5 3-9 15,0-1-10-15,-4 1-12 0,1 2 1 0,-1 2-15 0,-1-1-7 16,6-1-11-16,-4-3-30 0,2 1-47 16,-2-3-45-16,2 2-28 0,2-6-45 0,-1 1-39 15,2-5-47-15,-4-6-568 0,-5-4 267 0,0-1 180 16</inkml:trace>
  <inkml:trace contextRef="#ctx0" brushRef="#br0" timeOffset="-213424.74">2922 16150 190 0,'1'-19'263'0,"-1"0"-28"0,2 4-20 0,-2 2-23 16,2 2-18-16,2 1-19 0,0 1-11 0,1 1-12 16,0 3 2-16,4-2-12 0,2 2 0 0,0 1-7 15,6 0-5-15,3 2-9 0,0 2-7 0,2 3-9 16,3 1-8-16,1 6-3 0,-4-3-9 0,3 5-7 15,-7 5-7-15,1 2-3 0,-1 6-3 0,-8-1-8 16,-2 5-2-16,5 1-2 0,-11 3-3 0,5-6-7 16,-6 3 2-16,2-3-8 0,-2-2 0 0,-1-5 0 15,0-1-3-15,-1-9-2 0,2 2 1 0,-2-5 4 16,-2-1 0-16,3-1 0 0,0-1-2 0,3 0 0 16,-3-4-2-16,0 0-7 0,0 0 8 0,0 0-6 15,0 0-3-15,1-14 1 0,4 4 0 0,-1-2 2 16,2-4-2-16,1 6-1 0,2-7-2 0,0-1 0 15,6-3 2-15,-2-3 0 0,-1 10-4 0,0-3-8 16,2 2 8-16,3-3 5 0,-5 1-6 16,1 3 3-16,0 0-1 0,-2 2-5 0,-3 1 7 15,1 2-2-15,0 2 4 0,-3 0-6 0,-2 0 6 16,4-1-4-16,-4 4 1 0,-3-1 0 0,4 2 3 16,-5 3-5-16,5-5 4 0,-5 5-3 0,4-6-2 15,-4 3-2-15,0 3 4 0,0 0-5 0,0 0-2 16,5-3-1-16,-5 3 3 0,0 0-3 0,0 0 1 0,0 0 1 15,15 8-3-15,-11-3 4 0,0 2 1 0,2 2-1 16,2 4 1-16,1 2 1 0,-3-5 0 16,2 5 2-16,1 3-1 0,0-2-1 0,0-1 0 15,-3-5 2-15,2 2-1 0,0-2-12 0,-1-4-16 16,1 0 0-16,1-2-2 0,-3-4-4 0,2 0 3 16,1-5-5-16,1-2 2 0,-1-9-2 0,-1-2 6 15,1-9 4-15,1-1 5 0,-5-6 1 0,-1 2 1 16,0-1 3-16,-2 1 6 0,1-2 2 0,6 10 8 15,-4-3 9-15,-3 10 1 0,4 3-1 0,-5 2 0 16,4 2-1-16,0 2-1 0,1 3-1 0,1 1 3 16,1 4-1-16,3-2 0 0,1 4 5 0,0 0-6 15,6 3 0-15,-1 0 2 0,2 0 0 0,4 3-2 16,-5-1-1-16,1-1-1 0,3 0 1 0,-9-3-3 16,7 1 6-16,-2-4-1 0,1-2 1 0,-2-1 4 15,-6-2-4-15,5-4-4 0,-2-2 7 0,-3-2 4 16,-2-3 5-16,-3 0 6 0,-3 1 11 0,-6-5-7 15,2 4-1-15,-8-4 0 0,-4-1-3 0,3 4-1 16,-6-2-4-16,-6 1 5 0,-3 7-11 0,0 3 2 16,-2 1-7-16,3 7-1 0,-3 3-4 0,0 6-14 15,2 5-22-15,-1 6-27 0,2 5-35 0,1 1-38 16,1 5-39-16,2 11-56 0,1 3-54 0,-2-2-590 16,15-11 289-16,-3 14 194 0</inkml:trace>
  <inkml:trace contextRef="#ctx0" brushRef="#br0" timeOffset="-213005.23">3144 17613 71 0,'-11'15'217'0,"3"-7"-18"15,2 1-14-15,-3-3-16 0,5 0-11 0,-1-2-10 16,4 0-9-16,-1-2-7 0,2-2-6 0,0 0 9 16,9-15 4-16,4 1-1 0,11-11 2 0,12-13-2 15,5-5-4-15,19-20 1 0,0-5 0 0,1-3-10 16,6-7-6-16,-1-1-5 0,4-7 1 0,-2 0-8 15,7 0 1-15,-2-1-13 0,3-2-4 0,4 1-5 16,2 3 15-16,-5 5-13 0,-6 0-2 0,-6 13-5 16,-3 5-1-16,-25 22-12 0,0 6 3 0,-10 8-12 15,-3 2-3-15,-4 7-12 0,-7 5-5 0,-4 4 2 16,0-1-9-16,0 2-1 0,-5 4-8 0,0-2-13 16,-4 5-29-16,6-5-27 0,-6 5-27 0,0 0-29 15,0 0-16-15,0 0-28 0,9 17-23 0,-15 0-34 16,2 7-43-16,-6 6-46 0,-3 3-740 0,-10 9 344 15,-1-1 230-15</inkml:trace>
  <inkml:trace contextRef="#ctx0" brushRef="#br0" timeOffset="-212623.41">3356 17752 54 0,'-21'31'180'0,"-5"9"-9"0,7-11-8 16,4-2-13-16,-2-2-10 0,4 0-8 0,4-9-6 0,2-1-9 15,3-5-14-15,0 0-6 0,0-4-16 0,4 2-1 16,0-6 0-16,4 0 2 0,-4-2 15 16,15-8 7-16,7-10 1 0,4-6 1 0,13-18-6 15,19-28-5-15,8-3-8 0,-1-5 0 0,4-8 0 16,9-10-1-16,-1-11-6 0,11-5-1 0,7-6-13 15,-2-8 5-15,13 6-7 0,-1-1-6 0,1 2-5 16,-4 5-2-16,-2 8-3 0,-8 5 5 0,-7 16-16 16,-7 17 4-16,-10 7-3 0,-26 21-2 0,-6 10-4 15,-9 10-1-15,-9 8-3 0,-4 1 2 0,-5 3 4 16,-3 3 20-16,0 1 11 0,-3-1 7 0,-3 5 9 16,10-10-3-16,-10 10 0 0,0 0-7 0,7-2-19 15,-7 2 3-15,0 0-13 0,0 0-8 0,0 0-15 16,0 0-48-16,-31 9-55 0,20-1-67 0,-5-2-86 15,2 2-134-15,-3 1-786 0,1-1 385 0,-3 0 258 16</inkml:trace>
  <inkml:trace contextRef="#ctx0" brushRef="#br0" timeOffset="-208456.07">13233 17361 158 0,'0'0'231'0,"0"0"-18"0,0 0-18 0,0 0-13 16,0 0-13-16,0 0-14 0,0 0-16 0,0 0-9 16,0 0-13-16,0 0-8 0,0 0-6 0,0 0-11 15,0 0-7-15,0 0-9 0,0 0-3 0,6-13-10 16,-2 8-3-16,1-4-5 0,6-2-2 0,-1-1 6 16,0-5-9-16,6-3 2 0,-1-1-3 0,4-5 1 15,2 1-7-15,-1 1 0 0,5-3-4 0,-1-1 1 16,8-9-9-16,2 1 11 0,-9 9-5 0,12-6-9 15,1-1 11-15,-11 7 3 0,1 1-2 0,13-5 3 16,-13 8 0-16,2-1 0 0,8-10-1 0,-10 13-2 16,1 1-1-16,1-3 3 0,-3 5-10 0,-2-1-1 15,0 2-6-15,2 0 1 0,-5-1-3 0,1 4-3 16,-2 0-1-16,-2 2-2 0,1-3-1 0,1 1-11 16,-2 2 7-16,-3-1 1 0,7-1-1 0,-7 1 0 15,6-4 2-15,-4 4-2 0,-1 3 3 0,4-9-1 16,-2 9 1-16,4-7 0 0,-6 7 1 0,7-5 4 15,-5 4-3-15,-2 3 0 0,1-4-3 0,-4 4-9 16,1-1 8-16,-3 2 1 0,-1 1-2 0,-2 2 1 16,-3 0 0-16,-2 0-7 0,-4 4 0 0,8-4 2 15,-8 4-2-15,10-4 3 0,-10 4-2 0,0 0-1 16,7-4-3-16,-7 4 3 0,0 0-6 0,0 0 2 16,0 0 1-16,7-4-5 0,-7 4 11 0,0 0-6 15,0 0-3-15,0 0 9 0,0 0-11 0,0 0-1 16,0 0 7-16,0 0-5 0,0 0 1 0,0 0 2 15,0 0 1-15,0 0 0 0,0 0 0 0,0 0-12 16,0 0-16-16,0 0-31 0,0 0-37 16,0 0-56-16,0 0-64 0,0 0-69 0,0 0-785 15,-36 15 355-15,16-10 238 0</inkml:trace>
  <inkml:trace contextRef="#ctx0" brushRef="#br0" timeOffset="-207306.95">14449 16248 60 0,'-4'4'102'16,"4"-4"-9"-16,-2 3-11 0,2-3-8 0,0 0-3 15,0 0-5-15,0 0-12 0,0 0-6 0,-3 6 2 0,3-6-5 16,0 5-8-16,0-5-3 0,0 7-1 16,0-3-10-16,0 0 0 0,1-2 4 0,1 3-3 15,-2-5-2-15,1 7-19 0,-1-4-10 0,0-3-9 16,3 4 4-16,-1-1-15 0,-2-3-1 0,0 6-10 16,0-2 3-16,0-4-1 0,-2 4-2 0,2-4 4 15,-2 8-3-15,0-6 4 0,-1 1-1 0,3-3 4 16,-2 5-1-16,-1-1 6 0,-1-1 2 0,2 1 0 15,-2-1 4-15,0 1-1 0,2-1 8 0,-2 0 9 16,0 1 4-16,1-2 14 0,1 1 12 0,2-3 6 16,-7 3 4-16,7-3 11 0,-3 2 0 0,3-2 5 15,0 0 7-15,0 0 2 0,-3 2 3 0,3-2 6 16,0 0-1-16,0 0 4 0,0 0 3 0,0 0-17 16,6-15-1-16,2 6 1 0,-2 0 1 0,3-8 1 15,4 2 2-15,1 1 0 0,3-8 4 0,2 0 1 16,0 0 11-16,-1-5 0 0,5 5-1 0,-1-1-1 15,1-1 4-15,-1-2-2 0,1 3-3 0,1-1-3 16,1-1-5-16,-3 2 0 0,5-2-7 0,0-2-6 16,0 4-5-16,6-12-1 0,-6 9 1 0,10-8-7 15,0-1 2-15,0-2-1 0,-12 10-5 0,16-10-7 16,-5 7 4-16,-9 3-3 0,9-3-2 0,-10 3 0 16,1 3-10-16,0 1 5 0,0-4-2 0,0 4-3 15,-3 0 1-15,0 1-3 0,1-2 9 0,-2-1-10 16,-3 4 4-16,3 0-5 0,-1 1 0 0,-3-2 4 15,1 2 0-15,1 0-2 0,-1-1 2 0,2 2-3 16,-2 0 2-16,2-1-5 0,0 0 2 16,1 0-4-16,0 0 2 0,1-1-4 0,-2 1-1 0,1 2-2 15,0-5 4-15,1 4-3 0,-2-6-2 16,2 6-1-16,-1-3 5 0,0 1-6 0,-1 1 1 0,1 0 1 16,-1 1 0-16,-7 7-3 0,5-8 1 0,1 3-3 15,3-2 3-15,-1 1-3 0,3-2 4 16,-2 2-2-16,3-1-1 0,-2-1 2 0,2-3 0 15,-1 4 0-15,1-2-4 0,2 0 1 0,-1 3 2 0,0 0-3 16,2-3-1-16,0 1-4 0,0 5 8 16,-2-4 1-16,1 2-4 0,-1 2 5 0,0-5-3 15,2 4 3-15,-2-1-3 0,0 2-1 0,-4-2-10 0,1 3 13 16,-2-1 0-16,-6 4 0 0,0 0 1 0,1 2 2 16,-5 0-1-16,-2 1 7 0,-2 0-1 0,1 0 0 15,-1 2 0-15,2 0 2 0,0-1-4 16,-3 0 2-16,2 1 6 0,-1-1-6 0,0 4-6 15,-2-4 2-15,1 2-6 0,-3 2 2 0,-5 3 1 16,8-7-1-16,-3 3 12 0,-5 4-10 0,5-3-5 0,-5 3 5 16,0 0-9-16,0 0 7 0,9-5 1 0,-9 5-8 15,0 0-23-15,1-6-64 0,-1 6-49 16,0 0-51-16,0 0-42 0,-15-10-40 0,4 7-755 16,-1-3 343-16,-2 3 226 0</inkml:trace>
  <inkml:trace contextRef="#ctx0" brushRef="#br0" timeOffset="-207007.28">16489 13966 266 0,'-7'-3'272'0,"3"1"-18"0,4 2-20 0,-5-4-22 15,5 4-21-15,-4-2-21 0,4 2-14 0,0 0-15 0,13-9-12 16,-1 4-9-16,3 0-13 0,8 2-9 15,6-7-3-15,1 3-12 0,2-4-7 0,2 6-8 16,-2-5-6-16,3 7-3 0,-3-4-8 0,-2 7-7 16,0 0-4-16,-9 3-4 0,0-2 1 0,-1 4-6 15,-2 3-2-15,3-1-4 0,-3 5 0 0,-4 1 2 16,2-1-1-16,1 9-5 0,-2 1-2 0,-4 3 12 16,0 0-17-16,-6 5-1 0,-1-1 2 0,-5 1-2 15,-3 3-3-15,-3-4-36 0,-4 4-45 0,-8 11-47 16,2-11-44-16,-6 9-56 0,-5 0-685 0,0-2 301 15,-3-1 202-15</inkml:trace>
  <inkml:trace contextRef="#ctx0" brushRef="#br0" timeOffset="-206007.08">13216 17091 252 0,'0'0'235'16,"0"0"-21"-16,0-4-17 0,0 4-18 0,0-4-16 15,0 4-18-15,0 0-7 0,3-4-17 0,-3 4-11 16,0 0-13-16,0 0-8 0,0 0-15 0,0 0-6 0,0 0-9 15,0 0-8-15,0 0-3 0,0 0-6 0,0 0 1 16,0 12 11-16,2-2 28 0,1 1 11 16,-1 7 1-16,1 1-6 0,-2 5-2 0,-1 1-8 15,0 1-6-15,0 2-9 0,0-5-2 0,0 4-1 16,0-6-9-16,0-1-4 0,4 0-7 0,-4-1-6 16,1 2 3-16,2-4-6 0,1 0-3 0,-3-2 0 15,3-1-3-15,-3-1-5 0,4-2 1 0,0 0-5 16,-2-2-2-16,-2 0-1 0,3-1 7 0,0-4-6 15,1 1-3-15,-1 0 4 0,3-5-5 0,2 0 0 16,2-4 7-16,5-3-13 0,1-3 8 0,8-5-4 16,6-6 7-16,12-6-6 0,2-3 15 0,-2 1-12 15,-3 0-3-15,1-1-13 0,1 4 12 0,-11 7-3 16,-3-1 5-16,-4 4-5 0,-4 3 3 0,-4 5-7 16,-2 0 9-16,-5 2-4 0,-1 2-2 0,-2 0-4 15,-2 1-1-15,1-1-25 0,0 3-29 0,-1-1-42 16,1 0-45-16,-5 2-40 0,9-2-28 0,-4 1-47 15,4-2-689-15,5-4 316 0,4-2 210 0</inkml:trace>
  <inkml:trace contextRef="#ctx0" brushRef="#br0" timeOffset="-204473.03">19282 13555 5 0,'0'0'137'0,"0"0"-1"16,0 0-11-16,0 0-3 0,0 0 0 0,0 0-11 16,0 0-1-16,0 0-11 0,0 0-5 0,0 0 0 15,0 0-5-15,0 0-5 0,0 0-3 0,0 0 1 16,0 0-2-16,0 0-3 0,0 0-6 0,0 0 1 16,0 0-4-16,0 0-3 0,0 0-2 0,0 0-1 15,0 0-5-15,0 0-5 0,0 0-3 0,0 0-1 16,0 0-8-16,0 0-2 0,0 0-1 0,0 0-4 15,0 0-4-15,0 0-2 0,0 0-3 0,0 0 0 16,0 0-1-16,0 0 0 0,0 0 0 0,0 0 3 16,0 0 6-16,0 0-4 0,0 0-2 0,0 0 2 15,0 0-4-15,0 0 1 0,0 0-2 0,0 0 0 16,0 0-5-16,0 0-1 0,0 0-3 0,0 0-1 16,0 0-3-16,0 0 5 0,0 0-3 0,0 0-4 15,0 0 2-15,0 0-2 0,0 0 2 0,0 0 2 0,0 0-3 16,0 0 4-16,0 0 0 0,0 0-2 0,0 0-1 15,0 0 5-15,0 0-3 0,0 0 2 0,0 0-3 16,0 0 5-16,0 0 2 0,0 0-5 16,0 0 1-16,0 0 2 0,0 0 3 0,0 0 0 0,0 0 4 15,0 0-4-15,0 0 1 0,0 0-2 0,0 0 1 16,0 0-2-16,0 0-1 0,0 0-1 0,0 0-1 16,0 0-3-16,0 0-1 0,0 0 4 0,0 0-7 15,0 0 0-15,0 0 0 0,0 0 0 0,0 0-2 16,0 0-3-16,0 0 4 0,0 0-3 0,0 0 1 15,0 0-3-15,0 0 5 0,0 0-7 0,0 0 2 16,0 0 2-16,0 0-2 0,0 0 1 0,0 0-1 16,0 0 0-16,0 0-1 0,0 0 4 0,0 0-5 15,0 0 2-15,0 0 0 0,0 0 0 0,0 0 1 16,0 0-1-16,0 0-3 0,0 0 3 0,0 0-1 16,0 0-3-16,0 0 2 0,0 0-2 0,0 0 10 15,0 0-9-15,0 0 2 0,0 0 0 0,0 0-2 16,0 0 1-16,0 0 2 0,0 0-2 0,0 0 3 15,0 0-1-15,0 0-2 0,0 0 0 0,0 0-2 0,0 0-29 16,0 0-18-16,0 0-31 0,0 0-38 16,0 0-45-16,0 0-84 0,0 0-669 0,0 0 307 15,-22 0 202-15</inkml:trace>
  <inkml:trace contextRef="#ctx0" brushRef="#br0" timeOffset="-201939.18">3695 15479 132 0,'0'0'141'15,"-9"-3"-3"-15,9 3-17 0,-5-4 8 0,1 2 12 16,0 0 3-16,2-2-5 0,2 4-8 0,-8-3-13 0,4 0-8 15,-2 3-9-15,-2-3-3 0,3 2-15 16,0-4 3-16,-4 3-6 0,0-1-4 0,0 0-11 16,1 0-1-16,-3 2 1 0,-1-2-10 0,-2 5-3 15,2-2-5-15,-1 0-2 0,-1 1-2 0,-3 0-6 0,-2 2-1 16,0 1-6-16,2-1-1 0,-2 3-3 0,5-1 0 16,0 0-1-16,-5 3-3 0,2-1-1 0,-3-2 0 15,2 4-1-15,-1 0-3 0,-2 0 0 16,2-4-1-16,0 5 2 0,2 0 1 0,-2-1-3 15,0 1 2-15,-3 4 2 0,-1 1 2 0,0 1-10 0,-1-1-1 16,5 2-2-16,-4 3-1 0,0-3 3 0,1 1-22 16,-1 0-1-16,1 1 3 0,-1 1 0 0,-1-1 5 15,2 5 2-15,1-5 2 0,-1 4 2 0,0-2-2 16,-1 1 1-16,0 2 1 0,1 0 2 16,3-2-3-16,-4-1 2 0,2 3 0 0,1 1 8 15,-1-3-8-15,2-1-2 0,-2 1 0 0,3 1-1 0,2 0 2 16,-1 2 3-16,-1-4-3 0,4 4 4 0,-3-3-5 15,5 0 3-15,-2 1-1 0,2 2 0 0,-1 0-2 16,3-3 3-16,1 1-4 0,3 3 5 16,-4-3-6-16,3-4 4 0,2 1-2 0,-1 5 3 15,2 1-4-15,-5-3 2 0,5 2 2 0,-1-7-5 16,1 2 2-16,0 7-4 0,-1-1 7 0,1 1-2 16,-2-1 3-16,2 0-4 0,-1 0 3 0,-3 0 0 0,4 3 9 15,2-3-14-15,-2 0 1 0,-1 1 2 16,0 1-2-16,-2 3 3 0,3-5-2 0,2 3 3 15,-2 0-2-15,-1-2 1 0,1 4 33 0,4 1-9 16,-1-4-1-16,1 0 1 0,1 0-2 0,2-1-2 16,3 0-8-16,-2-1 2 0,2 1-3 0,3-1 2 0,-1-1-1 15,2 1-2-15,2-2-2 0,-1 1 0 0,2 1 2 16,0-4-3-16,2-1 2 0,-5-6-6 16,6 5-29-16,-5-3 3 0,2-3-1 0,1 2 2 15,-1 0 5-15,11 3 1 0,-4 2 4 0,2 4 0 16,-1-6 1-16,-2 5 1 0,0-2 2 0,4 0 6 15,-4-3-8-15,4-1 2 0,-1-4 1 0,1 3-1 0,1-3 6 16,0-1-4-16,3 1 5 0,0-4 0 16,-1-1-2-16,3-1-1 0,3-1 4 0,0-2-3 15,2-1 3-15,5-3 1 0,-6-1-1 0,7-1 0 16,11-3 0-16,1-3 2 0,-2-2 0 0,1-4 3 16,0-1-5-16,5 1 3 0,1-4-4 0,-2-2 7 15,0-1-7-15,-1-4 5 0,3-2-4 0,-3 6 2 16,2-6-1-16,1 4 7 0,2-5-3 15,-2 1 4-15,2-1-5 0,0 3-3 0,-2-5 4 0,2 3 2 16,0-4-5-16,0 1 1 0,-4-2 2 0,21-15 6 16,-25 17-9-16,1-3-1 0,0 1 2 0,22-18-1 15,-27 18-2-15,4-6 0 0,2 4 6 0,-1-4-4 16,2-1 0-16,-4-1 3 0,0 2 1 0,21-16-3 16,-26 17 6-16,5 2 5 0,-4-4 2 0,-3 1 1 15,2 1-3-15,-4-1 1 0,1-2 12 0,-1-3-15 16,-5 3 4-16,-1-5-4 0,1 1 2 0,-4-1-2 15,0 1 1-15,-3 3-3 0,1-5 3 0,-1 4-1 16,-9 10 0-16,3-11 2 0,-7 11-1 0,-2 2 0 16,0-6-3-16,-1 2 0 0,-4 1 7 0,1 3 5 15,-2-4-4-15,-3 1 5 0,-1 3 5 0,-4-2-8 16,0 2 3-16,-4 0 2 0,3-1 3 16,-6 1 2-16,1 2-7 0,-3-1 5 0,0 1-5 0,0-2-3 15,-8 3-1-15,3-1 2 0,-3 1-3 0,-2-2-4 16,0 2 0-16,-1 1 5 0,3 0 0 15,-4 0 3-15,-1 1 1 0,0 2-3 0,0 2 5 16,-2-1 2-16,-3 4 2 0,-1-1-2 0,0 5-2 16,-5-2 2-16,1 2 4 0,0 2-1 0,-4 1-3 15,0 1 3-15,1 2-3 0,-15-3-3 0,14 4-3 0,-2 2 1 16,-2 2-3-16,2-1-3 0,-17-1-4 16,3 3 2-16,0 3 1 0,14 0-3 0,-2 2-1 15,-11-4-8-15,0 6 1 0,0 0 2 0,-1 1 3 16,3 0-7-16,-6 3-5 0,4 0 1 0,-4 3 1 15,1 0-1-15,-6 4-3 0,4 0 4 0,-4 2-3 16,-3-1-1-16,2 5 1 0,1-1-2 0,0 2-5 16,0 1-20-16,1 0-10 0,-2 3-9 0,-20 11-6 15,21-13-24-15,-18 16-14 0,22-10-25 0,-22 12-33 16,22-12-46-16,-14 18-59 0,19-13-71 0,-21 11-849 16,22-12 392-16,0 2 260 0</inkml:trace>
  <inkml:trace contextRef="#ctx0" brushRef="#br0" timeOffset="-200871.11">12002 17913 35 0,'0'0'206'0,"-6"-2"-21"15,6 2-20-15,-7-2-22 0,7 2-8 0,-5-1-22 16,5 1-9-16,0 0-30 0,0 0-15 0,0 0-26 15,0 0-21-15,0 0-30 0,0 0-35 0,0 0-45 16,14-6-267-16,-1-5 121 0,1-1 82 0</inkml:trace>
  <inkml:trace contextRef="#ctx0" brushRef="#br0" timeOffset="-200455.08">18938 13473 36 0,'0'0'102'0,"0"0"-12"16,-8 0-39-16,8 0-13 0,0 0-20 0,-10 0-131 15,10 0 39-15,-10 1 24 0</inkml:trace>
  <inkml:trace contextRef="#ctx0" brushRef="#br0" timeOffset="-199945">12451 17500 61 0,'0'0'115'0,"0"0"10"0,-4 2-10 0,4-2-11 16,-3 4-2-16,3-4-6 0,0 0-12 0,-2 2-9 16,2-2-7-16,0 0-8 0,0 0-15 0,0 0-18 15,0 0-26-15,0 0-29 0,0 0-23 0,0 0-25 16,14-5-233-16,-10 0 103 0,6-3 70 16</inkml:trace>
  <inkml:trace contextRef="#ctx0" brushRef="#br0" timeOffset="-199552.16">20106 13300 58 0,'0'0'226'16,"0"0"-43"-16,0 0-41 0,-18 11-45 0,13-5-38 16,-4 3-39-16,3-1-73 0,-3 2-191 0,-1 0 80 15,-1 2 56-15</inkml:trace>
  <inkml:trace contextRef="#ctx0" brushRef="#br0" timeOffset="-191089.11">12076 16393 81 0,'-5'-5'118'0,"1"1"-4"0,-2 0 3 0,2-1 2 16,-5 0-14-16,3-3-4 0,-4 2-3 0,1-2-8 16,1 1 0-16,-5 2-2 0,4-2 6 0,0-1-10 15,-6-1-12-15,2 3-2 0,-1-5 1 0,4 5 0 16,-3 0-12-16,-1 0 1 0,-3 0-4 0,0 1-6 16,2 3-6-16,-5-2-3 0,0 3-6 0,-1-1 1 15,-6 1-3-15,6 2-6 0,-2 3-2 0,2 0-3 16,-12 0 1-16,6 4-4 0,-2-2-2 0,2 6 4 15,0-5-7-15,1 6 4 0,0-1-4 0,-1 2 4 16,0 3-6-16,3 0 2 0,-3 0 1 0,0 2-1 16,1 1 0-16,2-2-1 0,-1 4 1 0,-1 1-1 15,7-2 0-15,-4 1 5 0,0-2-5 0,4 2 1 16,0-1 5-16,0 6 3 0,2-6-4 0,0 3-1 16,2 0 0-16,0 1 1 0,2-1 1 0,-1 3 0 15,2 1-1-15,-1-3 3 0,3 4-4 0,1 3 3 16,0 0-4-16,0-1 0 0,4 2-3 0,0-2 7 15,1 1-2-15,0 0 0 0,4-1 3 0,0 1-2 16,2-3-1-16,0 3-1 0,2-4-2 0,0 1-1 16,5 3 1-16,-2-3-3 0,1 0 34 0,1 2-5 15,1-2 4-15,3 0 0 0,-4-2-4 0,5-2 0 16,-1 1 3-16,1-2-9 0,3-1 2 0,-1 2-2 16,2-3-4-16,3 0 5 0,2 2-1 0,2-2 3 15,-2 3-1-15,3-3-5 0,1-2 2 0,3 0-3 16,1 2 5-16,-2-5-6 0,3 4-1 0,4-4-6 15,-4-2 10-15,16 4-10 0,-12-4-3 0,1-8 4 16,13 5-5-16,1-1 3 0,-11-5-6 0,12 2 1 16,-2 1-4-16,-12-5 5 0,2-3-9 0,15 4 4 15,-15-1-1-15,11-1-5 0,-12-4 5 0,14-3 0 16,-15 2-1-16,2-3-3 0,12 0 2 0,2-4 1 16,-6 0 6-16,5-1-1 0,-4-1-2 0,0-3-9 15,0-2 11-15,-14 4 0 0,14-4 3 0,-12 5-3 16,0-1 5-16,13-6 5 0,-14 4-10 0,0 1 18 15,-2-2-19-15,13-4 1 0,-11 3 5 0,-4-4-1 16,3 2-7-16,7-7-1 0,-10 5 3 0,-1 0-1 16,1 1 0-16,11-12-1 0,-15 8 3 0,14-7-11 15,-15 6 7-15,2 0-20 0,8-10 23 0,3 0-3 16,-3-3-9-16,-1 1 1 0,-2 2 1 0,-8 8-14 16,7-13 22-16,-9 8-3 0,-1 4 1 0,9-11 1 15,-10 17-1-15,-2-7-4 0,0 1 5 0,-1 3-11 16,-1 2 12-16,-2 0 0 0,-3 0 2 0,2-4-8 15,-10 7 2-15,3-7 1 0,-4 8 4 0,-3 1-4 16,-1-12-1-16,-1 3 2 0,-3-4 0 0,-1 0 4 16,-3 0-6-16,-6-1 1 0,3 2-9 0,-2-8 12 15,-1 6-2-15,-8-11-3 0,2 2-7 0,1 8 3 16,-7-9 0-16,-1 2 5 0,4 10-6 0,-10-8 3 16,0 2-6-16,-3-2 5 0,0 2-3 0,7 13 5 15,-2-1 0-15,3 2-11 0,-16-8-10 0,12 10 16 16,-15-2 3-16,13 5 2 0,-2 3 3 15,-5 2-6-15,-6-2-1 0,-3 4 0 0,12 2-1 0,-16 0 5 16,14 4 2-16,-11-1-2 0,12 3-1 16,-15 4 5-16,13-1-4 0,-11 3 6 0,13 2 1 0,-16 3-2 15,3 0 7-15,15-3-9 0,-13 3 2 0,12 1-3 16,1-2-2-16,-13 7 0 0,14-3 3 0,-1-2 2 16,3 1-6-16,-2 5 3 0,4-5 2 0,0 1-10 15,1-1 11-15,3 0-12 0,5-3 4 16,-5 5-4-16,2-3 2 0,7-2 2 0,3 3 0 15,-1-5 1-15,3 3-8 0,-4 0-12 0,4 0 15 16,0 1-3-16,0 4 3 0,0 2-11 0,-1 3-35 16,1-4-46-16,2 7-44 0,-1 0-53 0,1 2-67 0,1 1-91 15,1-2-934-15,-1 1 427 0,0-1 286 16</inkml:trace>
  <inkml:trace contextRef="#ctx0" brushRef="#br0" timeOffset="-183984.65">12468 16790 69 0,'0'0'74'0,"0"0"0"0,0 0 4 15,0 0-8-15,0 0-2 0,0 0 0 0,8-4-6 16,-8 4-3-16,0 0 8 0,0 0-8 0,0 0 2 16,0 0-6-16,0 0 7 0,0 0-8 0,0 0 2 15,0 0-11-15,0 0 0 0,0 0 1 16,0 0-6-16,0 0 5 0,0 0-9 0,0 0 9 16,0 0-12-16,0 0-8 0,0 0 0 0,0 0-5 0,0 0-4 15,0 0 5-15,0 0-5 0,0 0 0 0,0 0-2 16,0 0-5-16,0 0 5 0,0 0-5 0,0 0 3 15,0 0-6-15,0 0 6 0,0 0-5 0,0 0 2 16,0 0 2-16,0 0-2 0,0 0 1 16,0 0 5-16,0 0-12 0,0 0 5 0,0 0 4 0,0 0-18 15,0 0 10-15,0 0-6 0,0 0 7 0,0 0 8 16,0 0-2-16,0 0 3 0,0 0 0 0,0 0 1 16,0 0 2-16,0 0 2 0,0 0 1 0,0 0-4 15,0 0-1-15,0 0 3 0,0 0-1 16,0 0-2-16,0 0-6 0,0 0 1 0,0 0 0 0,0 0 0 15,0 0-4-15,0 0 0 0,0 0 6 0,0 0-7 16,0 0 3-16,0 0-1 0,0 0-3 0,0 0 4 16,0 0-5-16,0 0 2 0,0 0-1 0,0 0-4 15,0 0 7-15,0 0-4 0,0 0-4 16,0 0 6-16,0 0-6 0,0 0 4 0,0 0-5 0,0 0 4 16,0 0 3-16,0 0-5 0,0 0 1 0,0 0 2 15,0 0-3-15,0 0-9 0,0 0-7 0,0 0 2 16,0 0-9-16,0 0-7 0,0 0-4 0,0 0 1 15,0 0-9-15,0 0-10 0,0 0-1 16,0 0-8-16,0 0-28 0,0 0-14 0,0 0-16 16,0 0-324-16,-16 10 147 0,12-6 98 0</inkml:trace>
  <inkml:trace contextRef="#ctx0" brushRef="#br0" timeOffset="-173155.56">11979 17464 47 0,'0'0'29'0,"-16"-5"-30"0,16 5-24 16,0 0 7-16,-8-2 6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09:36:03.2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7168 3785 196 0,'0'0'241'0,"0"-4"-11"16,0 4-2-16,0 0-4 0,0 0 0 0,0-7-10 16,0 7-2-16,0 0-15 0,0 0-8 0,0 0-17 15,-2-6-15-15,2 6-16 0,0 0-16 0,0 0-12 16,0 0-12-16,0 0-11 0,0 0-11 0,0 0-10 16,0 0-3-16,0 0-13 0,0 0 0 0,-8 20-4 15,3-12-2-15,-4 2-3 0,4 1-1 0,-4 3-3 16,1 1-8-16,-5-1 2 0,7 1-2 0,-2-1-22 15,3-2 0-15,-2 0-6 0,4-1 16 0,-1-1-15 16,-1-1-1-16,4 0 7 0,-1 0-4 0,1 0-5 16,1 0 4-16,0-4-2 0,1 3-2 0,1-1 4 15,0-1 3-15,2 2-5 0,1-4 1 0,4 4-5 16,-2-3 5-16,4-1 12 0,0 0-15 0,1 0 3 16,0 0 2-16,-1 0-6 0,7-2 7 0,-5 2-3 15,1-3-1-15,0 1 1 0,-1-1-2 0,6 2 0 0,-6 0 1 16,-2-1 0-16,4 1 0 0,-2-1 2 15,-1-1-3-15,-5 1-2 0,5 1-3 0,-2 1 4 16,-1-2-8-16,0 2 3 0,-3-1 5 0,2 1 1 16,-3-1-2-16,-1 1 4 0,1 0-2 0,-1 1 0 15,1-1 1-15,-3 2-2 0,-2-1 7 0,0 0-1 0,-2 3 6 16,-3 1-3-16,0-1 1 0,-3 1 2 16,-1 0-1-16,-5 3-1 0,0 1-4 0,0-2 4 15,1 1-1-15,-3-2 7 0,0-1-11 0,0 2-3 16,0-3-8-16,0 1-32 0,2-2-21 0,0-2-50 0,0-2-35 15,0 0-42-15,2-3-56 0,4-2-74 16,1-2-678-16,-1-5 330 0,4-2 222 0</inkml:trace>
  <inkml:trace contextRef="#ctx0" brushRef="#br0" timeOffset="1049.81">7213 3762 174 0,'0'0'256'0,"0"0"-22"0,0 0-14 0,0 0-16 16,0 0-13-16,0 0-9 0,0 0-15 0,0 0-10 16,0 0-17-16,4-3-12 0,-4 3-11 0,7-3-9 15,0 2-6-15,4-3-10 0,-1 2-11 0,2 0-5 16,2 0-8-16,0 0-7 0,3 1-7 0,2-2 0 16,0 3-9-16,0 0-6 0,2 0 6 0,0 0-12 15,0-1-4-15,-3-3 0 0,2 9-3 0,-1-7-7 16,-2 3-2-16,2-2 1 0,-6 2-1 0,1-1-3 15,0-1-2-15,-5-2-1 0,1 3-1 0,-1 3-1 16,-1-6 6-16,-2 6-11 0,0-3 3 0,-6 0-2 16,9 0-1-16,-9 0 1 0,6 1 2 0,-6-1-2 15,0 0-1-15,6 1 3 0,-6-1 1 0,0 4-1 16,0 0 5-16,0 0 2 0,0 1 1 0,-1-1 17 16,-3 4-11-16,1 0 7 0,1 4-3 0,-1-2-1 15,-2 1 0-15,2 0-1 0,-3 3-2 0,1 2-4 16,0 2 7-16,4-1 10 0,-7-1-5 0,4 1-2 15,4 0-2-15,-1 1-1 0,-3-1 0 0,4-3-4 16,0 1-5-16,0-1 3 0,0-2 11 0,1 0-15 16,3 0-2-16,-1-2 3 0,-1-1 1 0,2-1-8 15,0-1-1-15,1-1 3 0,4 0 2 0,-1-2-4 16,2-1 2-16,3 0 0 0,-2-3-1 0,1-3 13 16,6-1-16-16,-1-2-2 0,-2-1 3 0,2-2-6 15,-3 0 5-15,-1-2-3 0,0 0 4 0,-3-4 1 16,-1 1-6-16,0-2 16 0,-5 0-12 0,-4-1-4 15,1 2-2-15,-2-3-2 0,-4 1 15 0,-3-1-14 16,-2 2 1-16,2 1-2 0,-1 7 16 0,-2-6-18 0,-5 0 4 16,1 5 1-16,0-1 3 0,3 4-1 0,1-1 11 15,-1 2-7-15,3 2 11 0,3-1 6 0,1 1 1 16,0 1-3-16,5 2 0 0,-5-3 0 16,2 1-4-16,3 2-7 0,0 0-1 0,3-7-5 15,3 4-1-15,3-1 1 0,5-1-1 0,3 0-2 0,3-2 3 16,-1 2 2-16,3 0-1 0,1 1-4 15,-4 1 4-15,3-2-1 0,-3 2-10 0,-1-1 7 0,-1 3 5 16,0 0-9-16,-4 1 1 0,-1-3 0 16,0 3-1-16,-1 0 4 0,0 0-5 0,-4 0 0 0,0 3 4 15,-2-3-8-15,1 2 0 0,1 2 6 0,-3-1-4 16,-1 2 4-16,0 2-1 0,0-2 0 0,1 4-7 16,-2 2 13-16,1 3 1 0,-2 2-5 0,3 2 9 15,-4-3-9-15,-4 1 5 0,8 3 3 0,-3-1-2 16,-1 1-2-16,0 0 3 0,0 0 0 0,4-1-4 15,-3-1 7-15,6-3-8 0,-2 2-1 0,0-3 2 16,4-1 2-16,0-3-2 0,-1 2 9 0,3-6-8 16,-2-1 1-16,5 1-1 0,0-2 5 0,-1-2-1 15,2-5 17-15,-3 2-19 0,6-5 8 0,-3-1-2 16,1-4 7-16,6-2 1 0,-8-2-5 0,-1 3 2 16,5-7 4-16,-10 5 9 0,-1-2 0 0,0-2-10 15,-5-1 16-15,-2-8-1 0,-6 5 0 0,0-2 0 16,-6 3-3-16,2 5-1 0,-8-2-8 0,-1 2 2 15,-4 2-3-15,-3 3-2 0,-1 7-2 0,-5 0-7 16,0 1-1-16,2 3 0 0,-1 1-6 0,8 1 4 16,1 4-8-16,3-1 1 0,-3-1-21 0,9 3-43 15,2 2-43-15,0 1-40 0,1 8-53 0,4-5-70 16,5 5-73-16,1-2-946 0,3 5 430 0,3-6 286 16</inkml:trace>
  <inkml:trace contextRef="#ctx0" brushRef="#br0" timeOffset="1399.81">8601 3823 275 0,'0'0'276'16,"-2"-6"-12"-16,2 6-11 0,0 0-9 0,-3-3-7 0,3 3-13 16,0 0-15-16,0 0-10 0,0-3-23 0,0 3-20 15,0 0-16-15,0 0-12 0,0 0-1 0,0 0-5 16,17 9-1-16,-5-4 7 0,-2 0-3 0,8 2-5 16,1 1 2-16,-1 1-15 0,8 3 5 0,-1-3-9 15,1 1-12-15,-1 1-4 0,0-1-8 0,1 2-5 16,-5-6-5-16,3 4-7 0,-2-2-6 0,3 0-4 15,-7 1-6-15,4-1-4 0,-3 0-5 0,2-1-18 16,-2 2-61-16,-3-1-52 0,2 0-58 0,-4-2-67 16,-1 2-68-16,0-4-93 0,-8 1-790 0,5-3 390 15,-1-2 260-15</inkml:trace>
  <inkml:trace contextRef="#ctx0" brushRef="#br0" timeOffset="1637.85">9100 3752 343 0,'0'0'335'0,"-1"-3"-34"0,1 3-25 0,-3-6-26 15,3 6-29-15,-1-4-19 0,1 4-14 0,0 0-1 16,-6 11 1-16,-1-2 4 0,1 0 2 0,-6 6 19 16,-5 4-11-16,-3 3-3 0,2 0-16 0,-2 3-22 0,2-1-14 15,-2 2-12-15,1-4-18 0,1 2-7 16,0 0-14-16,0 1-6 0,5-2-10 0,-5 0-11 15,5 0-7-15,3-1-2 0,0-4-13 0,2 0-45 0,3 1-57 16,-1-3-72-16,3 1-64 0,1-3-71 0,4-2-75 16,1-5-957-16,1 0 432 0,5-1 288 0</inkml:trace>
  <inkml:trace contextRef="#ctx0" brushRef="#br0" timeOffset="2267.57">9513 3793 227 0,'0'-5'291'0,"0"0"-6"0,-1 0 1 0,1 5-4 16,0-10-17-16,-3 5-7 0,3-2-4 0,-1 2 6 16,-2-1-2-16,2 0 0 0,2 0-6 0,-1 0-16 15,3 0-14-15,-2-2-16 0,2 3-27 0,3-4-40 16,-1 1-15-16,4-1-16 0,0 4-10 0,4-5-9 16,-3 4-13-16,9 0-5 0,0-1-8 0,-1 2-10 15,-1 3-2-15,1-1-7 0,2 0-2 0,-7 2-6 16,1 2-7-16,0-1-3 0,-4 4-2 0,3 0 0 0,-1 1-6 15,-1 2-2-15,-3 0 3 0,-2 2-4 0,-2 1-3 16,0 8-4-16,-4-1 4 0,0 0-2 16,-5 4-2-16,-4 1 3 0,-4 1-8 0,-1 0-6 15,-4 0-26-15,4-2-1 0,0-4-9 0,2-4 3 0,2 0-2 16,4-4-7-16,-2-1-3 0,3 0 9 16,3-4 1-16,0 0-3 0,-2 0 11 0,3 0 2 15,1-4-1-15,1 6 4 0,3-3 5 0,-1-1-13 16,3-1 20-16,3 1-1 0,1 0 4 0,3 2-7 0,1-2 5 15,-1 0 4-15,6 2 2 0,-1-1-1 0,-4 3-2 16,3-1-3-16,-2-1 5 0,-1 1 1 0,0 1 2 16,0 0 1-16,-2 2 1 0,-3 1-1 0,1-2-2 15,0 1 6-15,-2 1-3 0,-1 1 10 0,-1-1-2 16,1 1-1-16,-6 0 12 0,2 2 2 0,-3-4 10 16,-3 3-1-16,-2-1 3 0,-1 2-2 0,-6 4 5 15,2-6-1-15,-6 2 1 0,1 1-10 0,2-1 5 16,-12 2-6-16,1-2 1 0,5-3-8 15,-7 3 3-15,8-4 1 0,0 2-2 0,1-2-5 0,1-1-1 16,4-3 3-16,1 2-25 0,2-5-43 0,0 0-55 16,3 1-63-16,1-2-80 0,5 0-81 0,-5-7-1041 15,10-3 457-15,5-3 306 0</inkml:trace>
  <inkml:trace contextRef="#ctx0" brushRef="#br0" timeOffset="2430.92">10099 4030 385 0,'2'-2'383'0,"0"-4"10"16,-2 6-11-16,2-5-27 0,0 4-28 0,-2 1-34 16,0 0-26-16,-4-8-25 0,4 8-20 0,-1-4-21 15,1 4-25-15,-4-5-21 0,4 5-10 0,-1-3-29 16,1 3-67-16,0 0-92 0,0 0-83 0,0 0-113 16,0 0-119-16,6-1-751 0,5-3 369 0,1 0 248 15</inkml:trace>
  <inkml:trace contextRef="#ctx0" brushRef="#br0" timeOffset="2968.67">10586 3771 114 0,'-1'-4'280'0,"1"-1"-21"16,0-1 0-16,-4 1 8 0,4 0 1 0,-5 1 2 16,4-4 6-16,-3 4 14 0,4-3 8 0,-4 0 4 15,4 3-18-15,0-4-4 0,0 3-19 0,-2-1-21 16,4 1-23-16,-2-1-21 0,4 1-20 0,1-2-23 16,0 1-13-16,4 1-10 0,0-1-19 0,5 1-13 15,-1 3-8-15,6-2-11 0,-1 1-8 0,1 2-7 16,1 1-6-16,-1 1-10 0,-2 2-4 0,-4 0-2 15,5 2-10-15,-3 1-7 0,-2 1 3 0,0 3-5 16,2 1 0-16,-6 1 0 0,0 5-8 0,-5-3 4 16,0 6-1-16,1 6-2 0,-10-3-5 0,1 4 10 15,-2-1-6-15,-7 0-1 0,-5 4-2 0,5-1 5 16,-10-1-3-16,-2 1-3 0,0-3-1 0,3 2-3 16,0-5 3-16,1-2-3 0,3 0-1 0,-2-2-1 15,2-6 5-15,5 1-5 0,4-4-1 0,-1-1 2 16,2-1-4-16,3-4-3 0,1 1 0 0,0 0-1 15,0-1 3-15,1-1 1 0,-1 2-2 0,3-3 1 16,1-2-1-16,-3 3 1 0,3-3-1 0,0 0 4 16,0 0 4-16,8 3-5 0,-8-3 0 0,15-3 2 15,-2 2-2-15,6-3-2 0,-1 2 1 0,1-4-1 16,4 4 1-16,-2-1-4 0,-1-4-8 0,8 1-15 16,-1 1-28-16,1-3-28 0,-1 1-34 0,-8 1-41 15,8-1-45-15,1-1-44 0,-6 3-57 0,3-4-68 16,3 1-1147-16,-1-1 507 0,-1 0 336 0</inkml:trace>
  <inkml:trace contextRef="#ctx0" brushRef="#br0" timeOffset="3419.95">11544 3771 185 0,'0'0'364'0,"0"-5"-16"0,0 5-17 0,0 0-11 16,0 0-18-16,2-4-16 0,-2 4-15 0,0 0-13 0,0-6-20 15,0 6-19-15,5-4-15 0,-2 3-15 0,3-1-24 16,-2-1-16-16,5-1-20 0,3 0-13 0,0-1-7 16,5 2-17-16,1 0-5 0,2-1-9 0,-1 2-46 15,0-2-55-15,3 3-57 0,-4-2-49 0,2 3-57 16,-6 0-64-16,-2 0-62 0,-4 0-852 0,-1 0 388 16,-7 0 258-16</inkml:trace>
  <inkml:trace contextRef="#ctx0" brushRef="#br0" timeOffset="3576.96">11614 3924 57 0,'-4'4'390'0,"0"2"-27"0,2-2-14 16,0-1-25-16,2-3-31 0,0 5-26 0,3-2-22 15,1 1-17-15,3-2-1 0,0-2-9 16,4 0-9-16,4 0-18 0,2-2-17 0,2-1-18 0,-1 2-12 16,3 0-19-16,-2-1-24 0,-1 0-75 0,2 0-104 15,-2-1-122-15,0 2-141 0,0-2-815 0,-5-1 384 16,-1-1 258-16</inkml:trace>
  <inkml:trace contextRef="#ctx0" brushRef="#br0" timeOffset="4855.93">14500 3430 10 0,'3'-5'403'0,"-2"2"-35"0,3-1-23 15,-4-1-35-15,0 5-28 0,4-3-36 0,-4 3-7 16,1-4-35-16,-1 4-25 0,0 0-15 0,0 0-20 16,0 0-7-16,0 0 22 0,4 11-12 0,0-1 15 15,-3 2-7-15,4 3-13 0,-1 2-7 0,0-1-10 16,-3 2-20-16,3 3-5 0,0-4 2 0,0 7-19 0,-2-4-10 16,0-2-2-16,0 2-10 0,-2 4-4 0,5 0-4 15,-5 2-6-15,3 0-10 0,-3-5-43 16,2-1-61-16,1-1-62 0,-2-2-65 0,2 1-60 15,2-4-70-15,-4 2-967 0,3-3 431 0,6-8 286 0</inkml:trace>
  <inkml:trace contextRef="#ctx0" brushRef="#br0" timeOffset="5232.91">15084 3473 2378 0,'11'-14'97'0,"1"0"32"0,-7 3 12 16,3 0 5-16,-5 1 8 0,-1 3-13 0,0-3-19 15,0 3-1-15,-2 2 0 0,0 0 14 0,0 3-2 16,0 2-2-16,0-7-13 0,0 7-9 0,-2-4-11 16,2 4-14-16,0 0-5 0,-7 11-14 0,-1-1-6 15,-3 6-4-15,1 6 0 0,-3 5-7 0,0 1-3 16,2-2-6-16,0 5-3 0,3 2-1 0,-3-2-10 16,2 3 5-16,0-2-4 0,3 0 0 0,2-1-7 15,3 1 2-15,1-3-12 0,1-3 7 0,3-2-4 16,0-6 3-16,1-2-2 0,2-2-3 0,1 1 1 15,-1-6 1-15,0-1-4 0,2-3 7 0,1-1-5 16,1-1-1-16,1-3-1 0,-3-3 3 0,3-3-2 16,-1 0 2-16,0 0-1 0,0-2 2 0,-2-7-6 15,0 6-1-15,-4-3 2 0,-1 3 4 0,2-4-6 16,-3 4-1-16,-3-4 3 0,0 2-1 0,0 0-2 16,-3 2-2-16,-3-1 8 0,2 4-14 0,-1 0-4 15,-4-1-8-15,0 2-34 0,-2 1-39 0,-1 0-44 16,1 4-47-16,-3-1-45 0,-4 2-48 0,6 0-59 15,-4 3-995-15,3 0 443 0,1 0 294 0</inkml:trace>
  <inkml:trace contextRef="#ctx0" brushRef="#br0" timeOffset="5915.87">15590 3551 75 0,'4'-3'385'0,"0"0"-14"0,0 0-22 0,-3 0-12 16,-1 3-50-16,5-2-30 0,-5 2-35 0,0 0-14 16,0 0-19-16,0 0-12 0,-9 17-8 0,1-8-5 15,1 5-5-15,-6 2-17 0,4 0-12 0,-5 6-15 16,3-1-5-16,2 4-10 0,-1-3-7 0,4 4-10 16,0-1-5-16,3-7-13 0,3-1-4 0,3 0-6 15,1-2 1-15,-2-1-10 0,5-2-3 0,2 0-2 16,0-1-8-16,2-2-3 0,3-4 2 0,0 0-6 0,4-1-2 15,0-4-3-15,1-1-3 0,2-4-2 0,-3 0-3 16,-2-7-7-16,5-4 0 0,-7 3 0 16,-4-1-8-16,4-3 8 0,-6-1-4 0,-2 1 3 15,-3-3-2-15,-1 2 14 0,-4-2-21 0,-2 2 5 0,-3 0-1 16,2 2 3-16,-6 3 2 0,-1-1 3 0,1 3 0 16,1 0 7-16,1 3 22 0,2 0-8 0,-2 1 4 15,4 3 3-15,0-1 2 0,0 2-6 0,2-1-5 16,1 2-5-16,2-3-2 0,0 5-4 0,-2-3-3 15,6-1 0-15,3 1-8 0,4-2 14 0,7 0-13 16,2 4 2-16,9-7 0 0,1 3-1 16,-2 0-10-16,3 4 8 0,-4-5 3 0,-5 3-1 0,-2-1-2 15,-2 3-10-15,1-1 13 0,-7 1-3 0,0 1-4 16,-4-2 1-16,1 1 2 0,-3 1-5 0,2 0 2 16,-8 0-7-16,9 0-2 0,-4 3-4 0,-1 0 13 15,1 2-8-15,-4 4 5 0,3-1-8 0,0 3 12 16,0 2 1-16,0 4-7 0,-4-3 3 15,0 3 10-15,1 4-9 0,-1-2 0 0,0 5 2 0,0 2 0 16,0-6 9-16,5-2-8 0,-1 0 3 0,1-3-4 16,3-1 3-16,-2-3-5 0,2-3 3 0,2-1 0 15,0 0 3-15,2-1 3 0,0-4-1 0,1-2 1 16,3-2 8-16,-1-2 4 0,4-6 6 0,0 2 9 16,-3-1 1-16,0-3 2 0,-3-2-1 0,2-7 0 15,-7 4-1-15,0 0 0 0,-3-9 0 0,-5 8 0 16,-3-2-1-16,-2-6 0 0,-8 5-5 0,2 4 8 15,-6-1-5-15,-6 1-4 0,-5 3-4 0,0 3-4 16,0 4-1-16,0 4-6 0,-3 3-4 0,3 1-11 16,10 4-45-16,-4-1-64 0,12 2-68 0,-4-1-75 15,4 5-94-15,2-1-122 0,2 3-1070 0,5-7 514 16,2 3 340-16</inkml:trace>
  <inkml:trace contextRef="#ctx0" brushRef="#br0" timeOffset="6886.71">16995 3482 75 0,'2'-2'342'0,"-2"2"-23"15,5-3-31-15,-5 3-25 0,4-2-24 16,-4 2-30-16,0 0-21 0,0 0-22 0,0 0-9 16,10 5-18-16,-8-2-7 0,0 3 0 0,2 1 5 0,-1 3 7 15,0 1-23-15,3 2-10 0,-4 0-11 0,2 3 11 16,2 2-29-16,-2-2-9 0,-3 3-5 0,3-1 10 15,-2 1-24-15,0 5-4 0,-1-4-7 0,-1-3-3 16,0-2 4-16,0-2-11 0,2-1-2 0,-2-3 1 16,0-2 7-16,2-2-11 0,-2 0-3 0,0 0 4 15,0-4 16-15,0-1 5 0,0 0-5 0,0 0-8 16,-4-18-2-16,1 8 21 0,1-2 10 0,0-7 16 16,-2-8-7-16,-1 2-3 0,1-1 28 0,0 2 19 15,2-5-4-15,0 10 4 0,2 2 8 0,3-2 1 16,-3 3-8-16,0 5-10 0,1-1-15 15,4 2-10-15,0 2-10 0,-2 1-10 0,3 1-10 0,-2 3-9 16,5 2-6-16,1 1-3 0,0 1-2 0,2 2-4 16,2 3-3-16,3 4-6 0,-3 1 0 0,0 4-3 15,0 0-1-15,-3-2-4 0,-2 5-7 0,0-2-13 16,-2-2-9-16,-2 5-11 0,-4-7-10 0,-1 2-9 16,0-3-6-16,0-2-5 0,0-2 7 0,0 0 7 15,-1-1 6-15,1 1 8 0,-2-6 5 0,2-1 2 16,-6 1 3-16,6-1 4 0,-8-6 3 0,3-1 4 15,2-3-4-15,0-2 7 0,-1-4 1 0,3-2 9 16,1 0 1-16,0-2 7 0,5-6 3 0,-1 7 7 16,2 1-2-16,0 0 0 0,1 0-2 0,2 4 0 15,1 1-3-15,-2 4-1 0,-2-1-2 0,2 3-2 16,3 0-4-16,-2 3-4 0,0 0 0 0,5 4-3 16,-5 0 3-16,6 3-3 0,2 2-4 0,1 2 11 0,-4 3-7 15,4-1-3-15,-4 3 5 0,1 1 0 16,-2 1-2-16,1 1 3 0,2 5-3 0,-6-3-1 15,10 3-29-15,-11-3-45 0,1 0-71 0,-1-1-77 16,-1 2-65-16,-3 2-87 0,1-2-105 0,2-3-1007 0,-3 1 496 16,4-2 330-16</inkml:trace>
  <inkml:trace contextRef="#ctx0" brushRef="#br0" timeOffset="7316.33">18435 3362 205 0,'1'-12'378'0,"-1"-1"-22"0,-1 2-6 15,-2 0-12-15,-1 2-17 0,2 0-2 0,-1 4-32 16,-2-3-23-16,1 4-25 0,-2-1-17 0,-2 1-25 16,1 3-20-16,-4 1-18 0,-1 1-5 15,-6 5-29-15,0 2-13 0,-1 1-22 0,-2 7 1 0,5-3-11 16,1 2-13-16,3-1 1 0,0 4-9 0,6-4-9 15,-2 2 0-15,6 2-6 0,-1-6-9 0,3 1 0 16,4 3-11-16,0-4 5 0,6 1 1 0,-1 2-5 16,5-3 1-16,1 3-8 0,8-4 0 0,-3-2-1 15,5 4 0-15,5-1 1 0,-4-3-4 0,-4-1-6 16,5 1 1-16,-10-2 1 0,2-2 1 16,-3 0-4-16,1-1 6 0,-2-1-8 0,-3 1-2 0,-1-2-1 15,-1 2-2-15,-3-2 2 0,-1 3-1 0,-1-5 0 16,-1 3 1-16,2-2 1 0,-2 1-2 0,-4-2-3 15,4 4 1-15,-3-2 2 0,-1-2 8 0,-1 7 7 16,-7-3 2-16,-3 2 1 0,-2 0-1 0,-6 0-4 16,-6 3 1-16,-2-1-4 0,-4 4 1 0,2-7-1 15,-2 4-5-15,5-1-18 0,-2-4-64 0,-1 4-53 16,8-5-55-16,-2 1-57 0,4-4-69 0,5-2-68 16,-4-3-957-16,8 0 445 0,5-5 296 0</inkml:trace>
  <inkml:trace contextRef="#ctx0" brushRef="#br0" timeOffset="7565.87">18343 3335 323 0,'4'-9'407'15,"-2"3"11"-15,1 1-25 0,-1-1-32 0,1 2-40 0,-1 0-44 16,0 1-23-16,-2 3-28 0,0 0-21 16,9 7-20-16,-3 1 2 0,4 6 9 0,-1 3 1 15,4 6 4-15,-2 3-11 0,1-1-9 0,-1 2-8 16,1 1-7-16,-4-1-5 0,-2 4-11 0,5 0-7 15,-5-4-15-15,-1 2-9 0,0 3-12 0,-1-5-7 16,1-3-14-16,0 2-3 0,-3-6-9 0,2-1-9 16,-2-2-6-16,1-1-5 0,0-4-5 0,0 0-3 15,-2-3-6-15,1 2 3 0,0-5-23 0,-2 0-29 0,0 1-35 16,2-3-40-16,-1-2-57 0,-1-2-79 0,-3 5-98 16,3-5-123-16,0 0-1270 0,0 0 571 0,-20-10 380 15</inkml:trace>
  <inkml:trace contextRef="#ctx0" brushRef="#br0" timeOffset="11965.88">14963 4731 81 0,'-3'-4'335'0,"2"-1"-19"0,1 0-21 0,-1 1-18 16,1-2-3-16,0 2-20 0,0-1-11 0,1-2-26 16,-1 2-13-16,1 0-11 0,3-2-24 0,0 4-9 15,4-1-20-15,2-4-13 0,0 3-20 0,0 0-14 16,4 1-7-16,1 1-5 0,0 2-15 0,-2 0-2 16,1-1-9-16,-4 5-2 0,3-2-14 0,-1 4 5 15,-1-1-13-15,-4 2-1 0,0 4 1 0,-4-3-4 16,1 5-4-16,-4-1-2 0,0 2-1 0,-5-1-3 15,0 3-7-15,-4 1-18 0,-4 0 1 0,1-1-8 16,-1 1-5-16,0 0 3 0,0-4 2 0,4-2-1 16,0-2 1-16,2 1-1 0,2-7 2 0,1 5 1 15,0-3 4-15,-1 0-2 0,2-1 1 0,2 0-1 16,1-3 1-16,-5 6 3 0,5-6 2 0,5 6-1 16,-3-2 0-16,5 0 0 0,-2-1-1 0,3 2 4 0,2 0 0 15,0 0 0-15,4 2 0 0,0-2-1 0,-5 3 0 16,5-2 1-16,-5 1 9 0,9 1-9 15,-9-3 6-15,0 4-3 0,-1-5-3 0,-1 5 4 0,-3-2 0 16,-1-3 8-16,-2 3 0 0,3-2 13 0,-4 5-2 16,0-4 1-16,-3 2 9 0,-2 0 1 15,-4 1 5-15,0-1 1 0,-1 2-2 0,-8-1-3 0,1 2-3 16,0-2-1-16,-4 0-2 0,-3 1 4 0,4-3-11 16,-1 0-2-16,3 1-3 0,2-3 1 0,3-3-10 15,-1 1-27-15,3 1-35 0,2-4-46 0,2 0-58 16,1 0-74-16,6 0-87 0,-6-7-840 0,9 5 386 15,0-10 260-15</inkml:trace>
  <inkml:trace contextRef="#ctx0" brushRef="#br0" timeOffset="12199.66">15360 4757 3047 0,'8'-16'208'0,"3"3"-93"0,-3 3 32 15,-3-2 39-15,-1 3 7 0,1 0-17 0,3 4-14 16,-4-3-16-16,-2 4-17 0,1-1-1 0,-2 0-3 15,-1 3-8-15,0 2-15 0,5-2-8 0,-5 2-11 16,4-3-10-16,-4 3-5 0,0 0-6 0,7 9-2 16,-1-1-4-16,-1 4-3 0,3 2-5 0,-3 0-6 15,0 3 4-15,1 0-8 0,-1 1-3 0,-1 2-4 16,0 4-4-16,2 3 1 0,-2-4-5 0,-1 4-33 16,-3-9-58-16,0 3-78 0,2 2-67 0,-5 2-86 15,3-5-95-15,-3-1-1180 0,4-2 526 0,-2-7 348 16</inkml:trace>
  <inkml:trace contextRef="#ctx0" brushRef="#br0" timeOffset="12586.53">15740 4812 2838 0,'10'-16'146'0,"-2"0"-36"0,-2 2 67 0,-1 5 18 16,0-2 7-16,-1 2-13 0,-3 3-22 0,3 0-20 15,-4 3-23-15,2-2-10 0,0 3-13 16,-2-2-11-16,0 4-16 0,0 0-7 0,0 0-8 0,0 0-8 15,0 0-1-15,4 16-9 0,-4-6 0 0,0 6-1 16,-3 2-5-16,2 2-5 0,2 0-4 16,-2 7 2-16,1-3-3 0,0-4-2 0,0-2 7 15,0 0-10-15,0 2-11 0,5-5-16 0,-3-1-12 0,1-5-16 16,6 3-12-16,-1-3-16 0,-2-2-5 0,7-2 11 16,0-1 0-16,1-3 3 0,6-5 8 0,-1 0 2 15,1-4 7-15,4-5 5 0,-4-4 1 0,-5 2 6 16,4-5 15-16,-6 3 12 0,3-4 18 0,-7 4 20 15,1 1 35-15,-2 0 5 0,-3-2 2 0,0 2 20 16,-1 6 25-16,-4 3 19 0,0 2 3 16,0-2-5-16,0 2-13 0,3 1-16 0,-2 1-13 0,-1 3-14 15,1-5-12-15,-1 5-14 0,0 0-3 0,0 0-3 16,-9 18-4-16,3-7-4 0,-2 6-6 0,-1 2-7 16,-4 5-12-16,3 2-43 0,0-1-60 0,-3 1-76 15,4-1-72-15,-4 4-80 0,2-1-80 0,0-1-116 0,5 0-1093 16,2-9 533-16,2-1 354 0</inkml:trace>
  <inkml:trace contextRef="#ctx0" brushRef="#br0" timeOffset="13782.58">17093 4821 5 0,'0'0'330'0,"0"-5"-18"0,1 0-18 16,-1 5-17-16,0-4-11 0,0 4-13 15,0 0-7-15,3-5-13 0,-3 5-15 0,0 0-3 0,0 0-37 16,0 0-19-16,0 0-17 0,0 0-13 0,0 0-16 15,0 0-14-15,0 0 2 0,1 12-21 0,-1-5-8 16,-1 6-3-16,1 0-3 0,0 4-4 0,-4 0-11 16,4 1 11-16,0-1-22 0,0 0 3 0,0 1-9 15,-3-1-3-15,3-1-4 0,0 0 0 0,-1-3-4 16,-1-3-5-16,4-1-6 0,-2-1-3 0,0-2-1 16,1-1 4-16,-1-2-1 0,3 1 6 0,-3-4-6 15,0 0 0-15,0 0-1 0,9-14 2 0,-3 2 0 16,-2-3 2-16,1-5 4 0,3-8 14 0,-3 0 3 15,4 0 24-15,-4 1 23 0,0 1-6 0,4 2 8 0,-2 5 13 16,0 2 2-16,0-1-5 0,0 2-6 16,1 2-9-16,0 4-6 0,-2 2-10 0,-2 2-11 15,2-1-7-15,-2 3-7 0,2 1-2 0,0 2-3 16,-6 1-4-16,11 4-2 0,-4 0-3 0,0 4-5 0,-2 2 1 16,2 3 2-16,-1 3-8 0,-1 2-2 0,-1 0-6 15,-4 2-12-15,0 1-18 0,0-2-19 16,0-1-15-16,-4-1-11 0,4-3-19 0,-4 1-16 0,3-5 4 15,1-3-2-15,-2 1 13 0,0-4 16 0,2 1 11 16,0 0 3-16,0-5 10 0,0 0 2 0,0 0 6 16,0 0 20-16,9-20 3 0,1 5 14 0,-2-1 22 15,-3-1 8-15,4-8 7 0,0 1 6 0,1 0-1 16,-2 7 13-16,1 0 20 0,-3 0 8 0,3 3 9 16,-1 3-4-16,-3 0-6 0,3 1-10 0,-2 3-4 15,-1 0-8-15,0 2-7 0,1 0-9 0,0 2-5 16,0 1-2-16,1 2-3 0,0 3-7 0,3-1 0 15,1 3-5-15,0 2-2 0,-2 1 2 0,3 7-5 16,-1-2-1-16,-1 4 0 0,-2 0-26 0,2 5-40 16,-1-1-44-16,0 4-48 0,-1 1-67 0,-3-1-55 15,-4-1-73-15,8-5-88 0,-5 0-994 0,1-2 475 16,-2-5 316-16</inkml:trace>
  <inkml:trace contextRef="#ctx0" brushRef="#br0" timeOffset="14167.6">18252 4606 326 0,'4'-10'357'16,"0"0"-9"-16,-3 1-24 0,-1 3-28 0,-1 0-30 16,-3-1-28-16,0 4-22 0,2 0-23 0,-5 1-22 15,1 2-16-15,-6 2-18 0,3 1-14 0,-4 3-13 0,-1 4-5 16,2 1-14-16,0 2-18 0,3 1 0 15,0 2-10-15,3 0 0 0,0 0-5 0,4 0-8 16,0 0-4-16,4 1-3 0,4 1-11 0,2-2 3 16,3-2-7-16,5 2-1 0,2 2-2 0,4 1-3 0,-2-5-5 15,3 3 3-15,1-2-5 0,-1-1 0 0,2-3 8 16,-7-3-9-16,-1 1-2 0,1-1 4 0,-5 0-9 16,1 0 3-16,-4-2-1 0,3 2-5 0,-3-3 2 15,-6-1-5-15,4 1-2 0,-3 1 6 0,-1-2-5 16,0-2 4-16,0 3-1 0,-1 2 1 0,-3-4 3 15,-1 2 3-15,-4 4-2 0,-1-4 3 0,-6 5 4 16,-3-3-9-16,-3 3 3 0,-9 2-2 0,-2-2 0 16,-1-2-5-16,1 0-38 0,-1-2-45 0,1-1-53 15,2-1-67-15,4-4-58 0,5-2-73 0,1-3-775 16,6-3 369-16,1-1 246 0</inkml:trace>
  <inkml:trace contextRef="#ctx0" brushRef="#br0" timeOffset="14341.69">18260 4599 342 0,'6'-14'356'16,"-2"6"-14"-16,0 2-21 0,0 0-36 0,-3 1-34 0,3 1-28 16,-4 4-22-16,0 0-14 0,9 9-4 15,-7 0 0-15,2 3 6 0,1 8 20 0,-1 4 5 16,0 5-12-16,0 3-14 0,-3 0-16 0,-1 4-16 16,1 0-13-16,-1 0-5 0,2 0-21 0,0-2-12 0,-2 1-20 15,1 0-65-15,0-4-84 0,2 1-95 16,-2-5-109-16,-1 0-114 0,-1-6-931 0,0-5 437 15,-1 0 292-15</inkml:trace>
  <inkml:trace contextRef="#ctx0" brushRef="#br0" timeOffset="15000.82">12600 5895 3238 0,'-11'-7'12'16,"-6"-2"1"-16,3 1-7 0,0 3 39 0,5 0 23 15,0-2 5-15,2 5 0 0,1-2-22 0,1 1-5 16,1 1-10-16,2 0-5 0,2 2-5 0,0 0-4 15,0 0-1-15,21 4-4 0,-3-4 4 0,16 3-5 16,6-3 4-16,22 0-6 0,28-3 5 0,5-1-5 16,6-2 2-16,9-1-2 0,3-2 7 0,9-4-5 15,7 0 10-15,4-3-1 0,14-1-2 0,6 0 4 16,3 3-2-16,13 2-2 0,4-2-3 0,3 1 3 16,4-2-3-16,0 3 2 0,-2-5 5 0,4 0 0 15,2 5 1-15,-6 2 13 0,2-5 11 0,-5 2 12 16,8 1 13-16,2-2 10 0,-9 1 7 0,0-2 7 0,5 3 8 15,-6-2 5-15,2 0 4 0,-6 6-1 0,-5-6 2 16,0 5 7-16,3-2-2 0,-6-1 7 0,-7 5-11 16,-4-1-10-16,-7-1 1 0,-6-2-7 0,-9 5 1 15,-8-1-6-15,-10 5-5 0,-11-4-2 0,-37 4-3 16,-1-5-3-16,-3 4-10 0,-23 1 6 0,2 0-18 16,-4-1-6-16,-8 1-5 0,-9 2-6 0,-6 0-5 15,1 0 0-15,-8 2-8 0,4-2 5 0,-4 0-12 16,-1 1 4-16,-4-1-4 0,0 0 9 0,9-3-33 15,-9 3-51-15,0 0-72 0,-27 2-104 0,-5-2-99 16,-23 3-101-16,-6 1-119 0,-44-3-1367 0,-11 1 636 16,-12-2 426-16</inkml:trace>
  <inkml:trace contextRef="#ctx0" brushRef="#br0" timeOffset="16550.45">9830 6766 179 0,'-12'-7'327'0,"1"0"-14"0,1 0-16 0,-3 2-17 15,0 2-24-15,4 0-29 0,-1 0-15 0,1 3-11 0,-3 3-30 16,-4 3-16-16,-1 4-13 0,3 4-4 0,-7 4-15 16,-1 3-10-16,3 5-12 0,-2-2-13 0,3 5-10 15,-1-4-9-15,6 6-5 0,-2-4-9 0,3 3-4 16,6-3-3-16,1 3-3 0,4-10 8 0,3 7-18 16,3-9-5-16,3 1-4 0,2-3 0 0,4-2-7 15,3-5-4-15,2 0-10 0,4-3-8 0,4-4-4 16,-5-2 0-16,7-4-3 0,-1-3 0 0,3-4 0 15,-7-3-2-15,-1-4 5 0,1 0-1 0,-4-3 1 16,-1-4 0-16,-4-2 3 0,-1-2 0 0,-2 2-2 16,-1-3 3-16,-2-4-3 0,-4 5 5 0,-1 1 6 15,-3 2 13-15,-2 9 14 0,-2 0 1 0,-2 1 13 16,-4 3-9-16,3 2 2 0,-4 3-4 0,-4 2 2 16,-3 4-7-16,-2 2-8 0,-8 6 0 0,-1 5-1 15,1 4-4-15,-1 2-3 0,2 2 5 0,2 5-4 16,3-3-2-16,4 1-2 0,3 0-1 0,6-6-6 15,6 1-1-15,2-1 1 0,3-5-1 0,4 4 2 0,3-5 4 16,3-4-8-16,5 1 0 0,2-3 5 16,11 0-3-16,-4-5 1 0,1-2-12 0,1 1 10 0,-1-5 3 15,0-3-3-15,0 0 12 0,-1-3-14 0,-3 0-2 16,-3 4 7-16,2-4-5 0,-6 4 4 0,-2-1 8 16,-6 4-11-16,1-1 1 0,-4 5 4 0,1-2-9 15,-2 1 6-15,-1 3 0 0,1-3-6 0,-5 3 5 16,0 0-7-16,6 6 7 0,-4-1-1 0,-2-1-2 15,1 8 5-15,-2-2 18 0,-2 2-27 0,0 0 0 16,1 0 7-16,2 2-1 0,0 3 3 0,0-5-9 16,1-2-4-16,2 0-10 0,1-1-4 0,1-1-2 15,2-3-2-15,5-3 2 0,1-1 0 0,7-1 3 16,-4-2-3-16,1-7-3 0,3 4 11 0,4-9 1 16,-1 0-1-16,-3-4 6 0,-6 5-2 0,7-5 2 0,-6-3 3 15,2 1-3-15,-7 3 8 0,1 0-1 16,-2 4 8-16,-1 2 16 0,-4 2 14 0,-1-1-6 15,0 5 10-15,1 0-3 0,-3 2-1 0,2 1-15 16,-3 2-2-16,0 0-3 0,0 0-3 0,0 0 5 16,-8 14-1-16,5-2 0 0,-4 3-9 0,-1 1 2 15,3 2-2-15,0-1 2 0,0 2-3 0,3-4-10 16,2 2-18-16,2-1-11 0,-1-3-19 0,4-2-8 0,3-1 3 16,-2-3 2-16,6 0 9 0,2-4 4 0,-1-2 5 15,2-1 1-15,-2-4 8 0,5-2 3 0,-4 0 2 16,2-3 0-16,-1 0 5 0,-5 1 7 15,1-4 8-15,-4 2 19 0,0 1 6 0,-2 0 11 0,0-1 8 16,-1 2 8-16,0 1 29 0,-4 3-12 0,3-3-2 16,-2 3-2-16,0 2-11 0,1-5-14 0,0 4-6 15,-2 3-11-15,4-2 4 0,-4 2-1 0,0 0 3 16,0 0-14-16,10 0 6 0,-10 0 0 0,9 5-3 16,-5-1 4-16,0-1-3 0,2-1-2 0,2-1 0 15,-3-1-1-15,8-1 2 0,-3-1-6 0,-1-5-2 16,3 1 7-16,1-6-3 0,-1-2-8 0,2 0 7 15,-1-3-1-15,-4 1 1 0,2-9 2 0,-2 8 3 16,-1-10 6-16,-1-1 12 0,0 0 8 0,-3-1 13 16,-2 4 20-16,-2-2 14 0,2 2 5 0,-4 6 7 0,2 0 18 15,2 6 11-15,-2 4 9 0,0-1-19 16,0 3-15-16,-2 2-15 0,2 2-10 0,0 3-10 0,0 0-3 16,4 15-9-16,-4-1-3 0,3 4-9 0,1 10 0 15,-2 1-5-15,4 3-5 0,-2 2-3 0,1 12-2 16,-1-13 0-16,4 4-2 0,-2-3-6 0,2-1-10 15,1-3-14-15,0-4-19 0,6-3-8 0,-2-7-8 16,10-1-3-16,-4-6-18 0,-1-2-16 0,4-4 2 16,6-5 0-16,0-6 7 0,1 1 3 0,-3-8 6 15,1-2 6-15,-5-6 5 0,-1 0 5 0,-2-4 4 16,-3-3 3-16,-1-1 0 0,-2-3 1 0,1-11 5 16,-6 12 3-16,3 1 5 0,-7-2 12 0,1 1-12 15,0 4 9-15,-4 9 5 0,3 5 24 0,-4 1 11 16,0 5-3-16,0 3-6 0,0-1-7 0,0 6-4 15,0 1 2-15,0 0-2 0,-10 21 0 0,5-2-1 16,-1 9 0-16,-1 4-1 0,-2 2-5 0,2 12 6 0,1 5-5 16,4-2 0-16,1 1 3 0,-1 4-2 0,4-3 3 15,1-1-1-15,1 1 0 0,4 0 7 16,-2-3-7-16,1-1-1 0,-1-1 1 0,-1-13 0 0,4-1-6 16,-8 0-4-16,3-4-2 0,-3-2-6 0,3-4-5 15,-4-5-4-15,0-2-6 0,0-2 1 0,-1-4 2 16,1 0 7-16,0-4-2 0,-4-1-2 0,0-2-2 15,4-2-4-15,-8-1-2 0,1-2 7 0,-2-2-1 16,1-2 0-16,2-1 0 0,-3-1 7 0,1 0 1 16,3-3-1-16,1 0 5 0,1 0-1 0,3-6-2 15,1 1-11-15,4 1-34 0,7-8-30 0,3-1-45 16,2 3-50-16,4-2-80 0,15-11-95 0,1-1-1034 16,4 2 463-16,0-3 310 0</inkml:trace>
  <inkml:trace contextRef="#ctx0" brushRef="#br0" timeOffset="17050.87">14845 6376 3287 0,'-2'-19'80'0,"0"3"7"0,0 1 82 16,-1 1 24-16,-1 5-17 0,2-2-20 0,-2 4-19 15,2 2-19-15,0 0-18 0,0-1-5 0,1 3-16 16,-1 0-12-16,2 3-5 0,0 0 2 0,-4 10-2 15,2-1-3-15,1 4 1 0,-2 6-9 0,-1 5-1 16,3 4-1-16,-4 1-8 0,0 1-4 0,2 2-3 16,-3 1-3-16,1 3-3 0,-2 1-3 0,0 9-2 15,0-12-33-15,2 11-51 0,4-9-53 0,1 11-60 16,0-1-56-16,1-11-67 0,7-3-96 0,-2-4-988 16,4-9 461-16,-2-1 306 0</inkml:trace>
  <inkml:trace contextRef="#ctx0" brushRef="#br0" timeOffset="17399.46">15189 6404 166 0,'3'-28'342'0,"-1"10"-13"16,2 1-24-16,-3 0-11 0,3 2-34 0,0 4-21 15,1 0-9-15,2 2-16 0,0 2-28 0,1-1-19 16,2 4-12-16,3-1-18 0,0 4-15 0,4 1-8 15,1 5-13-15,1 1-11 0,-2 1-6 0,1 4-7 16,1 2-10-16,-2 6-5 0,-2 1-11 0,-1 3 0 16,-6 2-2-16,-2-1-7 0,-5 3-6 0,-3 2 0 15,-7 0 1-15,0 0-12 0,-5 0-2 16,-3 0 0-16,-3-3-2 0,-2-1-3 0,0 0 3 0,1-4-3 16,-2-3-4-16,7-5 0 0,3-1 2 0,2-6-1 0,2 2 1 15,4-3 4-15,-2-2-11 0,3 2 8 16,-1 0 7-16,3-3-19 0,2-2 8 0,0 0-4 15,14-7-6-15,3 0 5 0,3 3-5 0,10-7-12 0,4 3-29 16,-1-4-33-16,16-2-36 0,-9 4-44 0,-3 1-50 16,14-7-41-16,-3 0-57 0,-13 5-789 0,3 0 364 15,10-3 240-15</inkml:trace>
  <inkml:trace contextRef="#ctx0" brushRef="#br0" timeOffset="17766.79">16035 6290 106 0,'0'-21'294'0,"0"6"-4"0,-4-2-16 16,4 2-1-16,-4 3-10 0,-1 1-1 0,0 0-11 16,-2 2-4-16,0 1-12 0,-2 2-3 0,-4 0-16 15,1 1-24-15,-3 5-14 0,-2 3-22 0,-1 0-14 16,-3 4-15-16,-2 7-16 0,-2 0-13 0,-2 6-2 16,0 1-8-16,-1 4-11 0,2 1-11 0,3-3-9 15,3 3-2-15,4 0-18 0,4-4-22 0,7-3-19 16,1-4-12-16,5-2 4 0,3-2-2 0,5-1-1 15,2-3-1-15,5-2 2 0,2-3 2 0,1-2 7 16,0-1-3-16,0-4 2 0,-1 2-3 0,0-5 3 0,-4 0 3 16,4 0 3-16,-8 3 15 0,2-1 8 0,-5-2 16 15,1 5 15-15,-3-3 9 0,1 1 6 16,-2 2 1-16,0 1-3 0,0 2-9 0,-4 0-8 0,5-1-12 16,-5 1 3-16,0 0-9 0,5 6 0 0,-2 0-13 15,-1 1 11-15,2 5-6 0,-1 4-1 0,0 0-6 16,0 1-3-16,1 2 4 0,-2 5-1 15,1-4-1-15,0 4-10 0,1 2-32 0,2-1-69 0,-2-5-57 16,-1-2-61-16,1 2-74 0,3 3-108 0,-1-6-928 16,-1-5 441-16,0-2 294 0</inkml:trace>
  <inkml:trace contextRef="#ctx0" brushRef="#br0" timeOffset="18103.84">16494 6263 106 0,'1'-14'369'0,"4"4"-3"0,-5 0-21 0,0 2 0 16,3 3-21-16,-3-1-42 0,1 3-13 0,-1 3-44 0,0 0-27 15,0 0-16-15,-10 10 2 0,2 2-10 0,-5 8-4 16,-1 8-7-16,0 2 1 0,-2 4-15 16,-4 9-11-16,1 3-12 0,0 0-12 0,9-13-7 0,-5 13-12 15,6-12-6-15,2 3-12 0,3-2-9 0,2-3-5 16,0-1-5-16,4 1-2 0,3-6-8 15,0-8-3-15,4-3-1 0,4-5-7 0,0-6-2 0,6 4-2 16,2-3-4-16,-3-6 6 0,10-4-10 0,-1-3-6 16,3-3 2-16,-5-3-3 0,-2-3 1 0,-7 5-5 15,3-8 0-15,-9 3-2 0,-2-2 2 0,-2 4-11 16,-2-2 6-16,-2 3-4 0,-4 4 3 0,-3-2-2 16,-3 0-3-16,-2 0-1 0,-4 3-1 0,-3 2-3 15,-2 0-6-15,-9 4-27 0,6 1-33 0,-1 1-39 16,1 2-37-16,2 0-42 0,1 2-39 0,2-1-45 15,3 4-49-15,1-2-1062 0,6 1 461 0,3 0 306 16</inkml:trace>
  <inkml:trace contextRef="#ctx0" brushRef="#br0" timeOffset="18699.11">17153 6350 154 0,'8'-8'372'15,"-2"0"-6"-15,-1 3-14 0,-1 0-24 0,0 1-46 16,-2 1-23-16,2 1-30 0,-4 2-25 0,0 0-16 0,0 0-10 16,7 9-16-16,-5-1-4 0,2 4-6 0,-1 3-14 15,-1 3-5-15,2 9-10 0,-1-3-18 0,0 2-6 16,1 1-10-16,-1-3-10 0,1 3-5 0,1-9-4 16,-1 0-14-16,1 2-4 0,-1-4-8 0,-1-3-8 15,4-2-27-15,-1-1-13 0,-1 0 1 0,-1-5-6 16,1-3 4-16,-1 1-5 0,-4-3 4 0,10-8-2 15,-1-1 10-15,-2-6-2 0,-1-11-5 0,-1-1 4 16,-3-4 7-16,1-4 4 0,-3-1 12 0,-3 1 24 16,0 2 32-16,-1 0 20 0,4 4 33 0,0 0-3 0,0 4-1 15,4 4 2-15,-3 4-11 0,1 5-7 16,1 0-11-16,-3 4-14 0,1 3-12 0,3 0-8 16,0 3-5-16,0 1-9 0,-4 1-6 0,14 9-3 0,-4 0-4 15,3 6-6-15,1 1 0 0,0 8-5 0,-3-2 0 16,0 6-4-16,-1 0 0 0,3 1-6 0,-7-2-11 15,-1-2-19-15,1 1-15 0,-4-6-13 0,1-3-7 16,-1-1-9-16,-2-6 7 0,3 2-7 0,-1-6 5 16,-1 0 11-16,-1-2 7 0,0-4 0 0,0 0 3 15,0 0 14-15,0 0-10 0,0-24 10 16,0 7-6-16,2-9 9 0,-1 0 0 0,0-3 10 0,3-5 4 16,1 0 1-16,3-2 5 0,2 1 6 0,4 2 16 15,1 1 9-15,1 4 2 0,-1 3 5 0,-3 8-3 16,-2 3-5-16,0 4-6 0,0 4-3 0,-1 1-5 15,4 3-4-15,-1 4 0 0,-2 4 0 0,4 4 2 16,-2 6 0-16,-1 1 6 0,3 10 9 0,-5 2 2 16,2 2 1-16,-7 1-6 0,-2 2 1 0,0-1-3 0,-6 4-2 15,4 10-1-15,-2-14-6 0,-1 0 6 0,1 1-11 16,-5-4-14-16,3 1-51 0,-2-4-54 16,5-1-94-16,-3-7-85 0,-3-1-103 0,2-2-145 0,-5-1-1100 15,4 0 543-15,-3-6 362 0</inkml:trace>
  <inkml:trace contextRef="#ctx0" brushRef="#br0" timeOffset="19216.03">13495 8011 268 0,'-30'4'266'0,"11"1"-26"0,0-2-23 0,7-1-23 16,6 0-19-16,2-1-15 0,-1 0-14 0,5-1-10 0,18 8-8 16,10-8-5-16,8 0-6 0,23 0-8 0,39-8-4 15,4 7-4-15,7-7-2 0,10-4-9 0,10 1-1 16,10-5-3-16,12 3 3 0,14-4-6 0,10 0-5 16,6-2-1-16,11 1 2 0,10-1-5 0,7 1 6 15,2-1 11-15,6 2 0 0,9-3 2 0,-2 1 25 16,-3 5 8-16,2-5 30 0,-4 0-3 0,1 1 0 15,-8-2 12-15,3 2 7 0,-5 4 3 0,-5-4-6 16,-10 2 5-16,-10 2-2 0,-6-1-4 0,-7 4-11 16,-11 0-9-16,-11 3-8 0,-11-1-2 0,-11-2-10 0,-9 5-10 15,-16 3-9-15,-12 3-18 0,-32-1-5 0,-4 2-11 16,-18 1-5-16,-3-2-8 0,-3 1-18 16,-16 0-43-16,-2-1-39 0,-4 0-52 0,-5 4-48 0,-4-4-77 15,0 0-70-15,-37 9-67 0,-2 0-65 16,-22-6-87-16,-35 10-1135 0,-4-4 547 0,-9 3 364 0</inkml:trace>
  <inkml:trace contextRef="#ctx0" brushRef="#br0" timeOffset="19782.52">12310 8523 59 0,'-18'-5'298'0,"0"0"-13"0,7 3-18 0,1-3-25 16,-2 1-21-16,6 3-22 0,1 1-22 0,-1-2-16 16,3 0-19-16,3 2-13 0,0 0-13 0,0 0-8 15,0 0-12-15,15 5-10 0,3 1-5 0,4-6-11 16,8 3-3-16,7-1-6 0,15-2-5 16,9-2-7-16,4 2 5 0,36-5-1 0,2-6 1 0,15 1 5 15,2-5 0-15,8 4 3 0,11-9 0 0,13 6 7 16,9-3-6-16,10 2-4 0,2 0-5 0,16-2-4 15,0-2-2-15,14 5-5 0,-2-6-1 0,6 9-5 16,1-7 1-16,3 2-1 0,-5 1 2 0,6 2-1 16,-7-1 13-16,7 1-1 0,-2 1 8 0,-10-2 10 15,-9 2 8-15,5 2 9 0,-6-1-2 0,-2 1 9 0,-10-4 5 16,-5 1 8-16,0 1 8 0,-4-2-5 16,-11 2 7-16,-8 1 10 0,-3-3 7 0,-14 0 2 15,-6-1 2-15,-8 1-3 0,-5-2 0 0,-11 4 3 0,-14 2-6 16,-31 2-2-16,-1 0-12 0,-1 1-7 15,-6-3-15-15,-18 4 0 0,-4 1-13 0,-2-2-5 0,-8 4-10 16,-4 0-2-16,-1-1-8 0,-1 4-1 0,-5-3-12 16,0 2-29-16,-2-2-54 0,-1 2-100 0,-4 1-142 15,0 0-177-15,0 0-1616 0,0 0 691 0,-26-10 462 16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09:38:28.1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3919 2926 4 0,'0'0'254'0,"0"0"-17"15,0 0-15-15,-3-6-9 0,3 6-26 0,0 0-13 16,0 0-15-16,-13 6-13 0,7-2-2 0,-2 3-5 15,2 0-7-15,-8 4-4 0,2 5-7 0,-1 0-11 16,2 0-3-16,-6 4-11 0,3 2-11 0,3-5-8 16,2 0-7-16,1-2-8 0,3 1-7 0,0-1-3 15,4-2 4-15,-2 0-15 0,7 1-4 0,-4-2-5 16,3-1 1-16,3 4-6 0,1-5 1 0,3 1-1 16,1 2-8-16,4-4 4 0,2 0-3 0,0-1-3 15,-1 2-1-15,2-3-2 0,1-2-2 0,-3 2-4 16,1-5 6-16,0 5-2 0,-4-3-4 0,-2 0 1 15,1 0-1-15,-2 0-1 0,-1 0 10 0,-2-2-14 16,1 2 0-16,-3-3 4 0,1 2-3 0,-3 0-1 16,0 0 4-16,0 1 9 0,-2-1 7 0,-1-3 17 15,-4 9 3-15,-4-1 6 0,-1 1-7 0,-3 2-2 16,-4 3-4-16,-3-5 3 0,1 3-7 0,-4 2-6 16,5-2-5-16,-2-2-3 0,-1-2-9 0,5 3-30 15,-2-4-45-15,2 0-51 0,2-1-54 0,-1-2-67 0,3-4-865 16,2-2 367-16,0-6 246 0</inkml:trace>
  <inkml:trace contextRef="#ctx0" brushRef="#br0" timeOffset="382.17">3875 2987 59 0,'8'-7'259'0,"-2"-1"-27"16,5 0-24-16,0 2-21 0,7-2-17 0,0 1-15 0,-1 1 0 15,3-1-8-15,-2 2-10 0,0 0-11 0,3 4-5 16,1-1-7-16,-4 2-6 0,1 2-11 16,3 1-10-16,-3 2-6 0,1 5-10 0,-1-3-3 15,-3 5-9-15,6 5-5 0,-8-2-2 0,2 6-7 0,-3 1-5 16,1 2 10-16,-7 1-17 0,0 4 2 0,-2-1-5 16,3-3-4-16,-3 1-2 0,3 2 8 15,-4-7-13-15,-2-2 1 0,6-2-5 0,-2-2 0 16,1-1-1-16,-1-3-3 0,-2-1-2 0,5-2 4 15,-3-2-1-15,-2-1 9 0,2-3 8 0,1-2 2 0,0-1 12 16,2-3 0-16,0-1 1 0,0-4-1 16,3-4-8-16,-3-2 0 0,1-2 1 0,-4 0-5 0,1-2 11 15,-3 1-1-15,-1-1-4 0,-3-10-9 0,-3 5 17 16,0 4-18-16,-3 0-6 0,-2 2-3 0,-4 1-2 16,1 1 2-16,-2 3 6 0,-1 1-14 0,-2 2-7 15,0 1-3-15,0 3-7 0,3 2-21 0,0 1-30 16,-1 3-18-16,1 3-36 0,0 1-36 0,-1 4-43 15,4-1-53-15,4 6-773 0,1 1 339 16,3-3 226-16</inkml:trace>
  <inkml:trace contextRef="#ctx0" brushRef="#br0" timeOffset="648.04">5190 2859 199 0,'9'-7'324'15,"-4"-1"-18"-15,4 6-21 0,-4-4-23 0,-1 2-21 16,-1 3-20-16,-3 1-26 0,2-4-15 0,-2 4-15 16,0 0 11-16,0 0 19 0,-5 19 2 0,0-9-7 15,-8 14-17-15,3 3-8 0,-2 0-10 0,-3 4-14 16,1 2-12-16,-4 9-10 0,1-8-10 0,2 0-13 16,2 0-9-16,-6 8-9 0,6-12-5 0,-1 6-7 15,-1 8-9-15,1-15-3 0,5 1-2 0,-5 1-6 16,5-2-8-16,0-3-40 0,-1 0-63 0,-2-2-68 15,6-4-65-15,0-3-69 0,4-9-72 0,1 1-919 16,1-6 420-16,0-1 280 0</inkml:trace>
  <inkml:trace contextRef="#ctx0" brushRef="#br0" timeOffset="796.22">4848 3154 3574 0,'0'-12'109'0,"0"4"-35"0,-2 1-16 16,2 0-11-16,-1 1 5 0,0 2-20 0,-2-1-8 15,2 3-10-15,1 2-6 0,0-7 1 0,0 7-9 16,6-2-28-16,-6 2-23 0,0 0-27 0,12 12-27 16,-6-5-47-16,7 5-68 0,1 0-81 0,3 0-721 15,4 4 340-15,1 1 228 0</inkml:trace>
  <inkml:trace contextRef="#ctx0" brushRef="#br0" timeOffset="931.94">5216 3332 251 0,'5'1'312'15,"-1"-1"-31"-15,-4 0-27 0,6 1-24 0,-6-1-26 16,7 1-26-16,-7-1-37 0,6 2-51 0,-6-2-49 16,0 0-59-16,7-4-71 0,-1 2-93 0,-1-3-383 15,2 2 189-15,1-4 124 0</inkml:trace>
  <inkml:trace contextRef="#ctx0" brushRef="#br0" timeOffset="2082.21">5853 3164 2867 0,'7'1'107'15,"-6"0"-44"-15,4 2-42 0,-5-3-8 0,10 2-16 16,-6 0-1-16,0-2 2 0,-2 3 3 0,4 2-2 16,-1-2 5-16,0 1-4 0,2 1 0 0,2 0 9 15,-3-3-7-15,6 5-2 0,-2-4 3 0,3-2 0 16,6 0-2-16,1-1 2 0,-2-4-3 0,3-2 2 0,1-1 0 15,-8-4 1-15,9-5 3 0,-5-3-6 0,-3 0 2 16,-3 2-1-16,-1-8-2 0,-2-2 3 16,-4-1 8-16,-2-2-1 0,-3 2 11 0,-3-1 21 15,1 0 22-15,-1 2 12 0,1 8 9 0,-4 1 15 0,3-1 22 16,-4 3 1-16,4 4 12 0,0 2-4 0,-1 1-6 16,2 3-12-16,0 1-19 0,1 1-9 0,1 4-2 15,0 0-16-15,0 0-10 0,4 21 0 16,-2-5 1-16,2 2-3 0,0 8 1 0,4 4-8 0,-3 7 6 15,2 10 2-15,1-1-7 0,0-11-12 0,-2 11 5 16,-2 2-7-16,5-2 5 0,1-2-9 0,3 1 2 16,-7-10-4-16,2 0-3 0,-2-2 1 15,-1 0-3-15,2-3-3 0,-3 0-5 0,1-5 1 0,-4-6 1 16,2-4-3-16,-2-2-2 0,3-7 3 0,-3 2 10 16,3-4-8-16,-4-4 0 0,0 0-2 0,0 0-10 15,1-26 1-15,-1 6 0 0,0-10 1 0,-5-3-7 16,0-15 1-16,5 12 3 0,-5-9-3 0,1 0-4 15,4 11 2-15,1 2 6 0,6 5-9 0,-6-1 1 16,9 4-2-16,-1-1 1 0,-1 9-5 0,1 6 3 16,0 2 2-16,4-2-1 0,-2 2 1 0,-2 5-7 15,4-2 9-15,-1 5-5 0,-1 5 2 0,1-2 1 16,0 2-1-16,-3 2 2 0,0 0-2 0,-3 4 5 16,-2 0-10-16,-1 0 7 0,-3 6-1 0,-6 0 1 15,-1-1-2-15,-5 0-10 0,1 0-2 0,-8 0-13 16,-3 2 0-16,-1-2-5 0,4-4 5 0,0-3 3 15,-2-1 2-15,6 1 5 0,2-2 1 0,4-5 2 16,-1 3 0-16,4-2-8 0,0-2 1 0,5 3 0 16,1-4-3-16,-4 4 5 0,4-4-1 0,7 3 5 15,-1-2-4-15,8-2 2 0,4 1 5 0,4-4 6 0,7 0-4 16,-1-3 1-16,4 2-3 0,-1-2-6 16,2 0 1-16,-5-5-5 0,4 2 2 0,-5-2 2 15,-3-3 6-15,-1-1-8 0,-1-1 9 0,-2 0 1 16,-3 4 0-16,-2-3 3 0,-3 1 10 0,-3 0-6 15,1 2 9-15,-4-2 8 0,-2 3 9 0,-1 4 11 0,-2-4 5 16,-1 5 17-16,1 4 9 0,-1-3 4 16,0 0-4-16,0 4-8 0,0 2-8 0,0 0-8 15,-5-2 1-15,5 2-6 0,-10 12-4 0,1-5-2 16,-1 9-2-16,-2-2-4 0,1 2 2 0,3 1-4 0,1 0-8 16,1-3-2-16,4-2-30 0,2 1-12 15,2-2-1-15,4-3-16 0,4 2-9 0,1-3-20 16,5-1 14-16,4-1 0 0,-5-4 1 0,7-1 3 15,1-5-2-15,5-2-3 0,-3-3 6 0,1-3 11 0,-1 1 11 16,-4-2 6-16,1-3-5 0,-8 8 11 0,-1-5 1 16,-2 2 5-16,-3 1 31 0,-3 2 3 15,-1 0 17-15,1 1 20 0,-1 2 17 0,-3 0-8 16,2 1-10-16,-3 2-6 0,1 0-12 0,-1 3-2 0,0 0 0 16,0 0-3-16,-1 13-6 0,-2-4 4 0,2 2-1 15,-4 6-6-15,1-1-1 0,-1 4-11 0,1 5 7 16,4-5-9-16,3-1-17 0,-2-1-29 0,8-2-8 15,0-2-18-15,1-3-10 0,7-1-15 0,-1-2-2 16,3-4-1-16,2-4-2 0,-2 0 11 0,3-7 18 16,-2-1-2-16,6-6 9 0,-7-3 6 0,0-5 17 15,-2-3 1-15,-6-1 19 0,-1-8 14 0,-3 3 25 16,-2-3 19-16,-5 0 30 0,0 3 26 0,-1-2 15 16,-3 1 21-16,0 4 21 0,-1 0 22 0,0 10 49 15,1 0 7-15,-1 6-10 0,1-1-6 0,4 4-7 16,-1 1-24-16,-3 2-22 0,3 0-12 0,-2 1-23 15,3 5-15-15,0 0-16 0,0 0-7 0,-4 13-2 16,3-4-9-16,-2 8-11 0,2 7-1 0,1 3-6 16,4 4-7-16,-3 2-9 0,7 1-21 0,2 0-35 15,5 11-55-15,-3-12-67 0,4-3-84 0,1-4-82 16,4 1-93-16,-1-5-93 0,-3-10-1391 0,0-5 626 16,-1 0 416-16</inkml:trace>
  <inkml:trace contextRef="#ctx0" brushRef="#br0" timeOffset="2194.1">7195 3138 4417 0,'-18'-8'124'0,"4"-2"52"0,4 0-51 0,1-4-33 16,5-2-24-16,8-3-19 0,14-4-21 0,10 0-9 15,17-10-14-15,12 5-47 0,26-9-90 0,-24 15-92 16,25-9-151-16,-34 11-1069 0,-13 6 482 0,-6-1 320 16</inkml:trace>
  <inkml:trace contextRef="#ctx0" brushRef="#br0" timeOffset="3549.01">3983 4616 214 0,'-2'-5'370'0,"1"3"-26"0,1 2-28 0,-6-5-24 15,2 4-20-15,4 1-30 0,-13 1-19 0,4 3-22 16,-1 1-16-16,-3 1-15 0,-1 3-14 0,5 4-16 15,-5 0-11-15,2 1-15 0,1 2-10 0,6 0-15 16,-2 1 10-16,2 0-22 0,4 0-9 0,1 1-13 16,1 1 0-16,3-2-3 0,1 2-6 0,4-2-10 15,4-1 3-15,0 1-3 0,1-1-8 0,5 2-3 16,1-1-3-16,-3-2 4 0,5-1-8 0,-4-4 2 16,-2 1-7-16,2-1 3 0,-4-3 0 0,-1 1-5 0,-4-2 3 15,0-2-5-15,-4 1 0 0,1 0 1 16,-2-2 1-16,0 1-5 0,0 0 4 0,-5 0 0 15,-6 1-7-15,2 3 4 0,-8 0 1 0,-2 0-4 0,-12 3-4 16,2 0-28-16,-6-2-36 0,0-1-40 0,-2 1-43 16,5-1-66-16,0-4-70 0,-4-7-912 15,4 3 399-15,8-8 266 0</inkml:trace>
  <inkml:trace contextRef="#ctx0" brushRef="#br0" timeOffset="3897.9">3939 4734 1815 0,'25'-16'54'0,"1"4"14"0,2 3 2 16,-6 1-6-16,6 2-3 0,-1 2-8 0,-3 0-4 16,-5 3-2-16,4 2 3 0,-1 3 0 0,-4 2-4 15,-1-2-3-15,-2 7 1 0,-1 2 9 0,-4 1 3 16,-1 0-2-16,-4 1 0 0,-1 4-9 0,3 7 2 16,-5-2-7-16,-2 4-6 0,0 0-4 0,0-2-3 15,0 2 0-15,0-4-1 0,0-5-2 0,1 0-4 16,2-3 4-16,1 0-9 0,2-5 0 0,-1-2 2 15,3-4 0-15,1 2 0 0,5-5 3 0,-1-2-1 16,6-2 7-16,-1-5 5 0,2-1 9 0,4-6 8 16,-7 2 5-16,6-8 6 0,-6-2 3 0,-2-3-7 15,-1-3 5-15,-5 1 4 0,-4-4-1 0,0 0-2 16,-2 2-6-16,-3 0 6 0,-4 3-16 0,-5-1-5 16,0 9 7-16,-1 2-2 0,-3 3-11 0,-3-1-6 15,-1 2 0-15,-2 7-8 0,-1 0-2 0,0 5-4 16,0 5-15-16,2-1-22 0,1 6-29 0,3 2-44 15,0 3-43-15,6 2-53 0,6 10-60 0,-1 0-915 0,8 0 389 16,7-4 260-16</inkml:trace>
  <inkml:trace contextRef="#ctx0" brushRef="#br0" timeOffset="4114.08">5057 4628 369 0,'1'-4'360'0,"-1"-3"-25"0,2 3-32 0,-2 4-30 16,0-2-27-16,0 2-24 0,-8 10-5 0,4 2-7 0,-2 4-17 16,-4 6 10-16,-3 7-11 0,0 2-13 0,4 1-15 15,-2 1-18-15,-1 16 1 0,2-3-26 0,-7 0-9 16,4 1-1-16,-2-2-20 0,4 4-12 0,-2-3-6 16,3-2-7-16,1 2-19 0,-1-13-52 0,3 1-59 15,2-2-69-15,-1-4-72 0,2-3-60 0,0-10-79 16,4-4-805-16,-1-5 383 0,1-5 256 0</inkml:trace>
  <inkml:trace contextRef="#ctx0" brushRef="#br0" timeOffset="4265.97">4689 4924 2971 0,'-5'-6'175'0,"-1"-1"-72"0,1 2-29 0,1 1-45 15,2 1-19-15,0 0-5 0,2 3-5 0,0 0-1 16,0 0-15-16,0 0-20 0,8 15-29 0,-1-7-31 15,7 3-39-15,5 4-45 0,8-1-64 0,0 1-622 16,5 2 290-16,0-6 192 0</inkml:trace>
  <inkml:trace contextRef="#ctx0" brushRef="#br0" timeOffset="4370.09">5135 5086 89 0,'14'2'332'0,"-5"1"7"0,-4-2 0 0,3 2 20 16,-2-3-1-16,-6 0-12 0,9 1-36 0,-5 2-37 15,-4-3-27-15,0 0-27 0,8-2-43 0,-8 2-94 16,0 0-104-16,0 0-158 0,6-2-910 0,-6 2 364 15,4-10 242-15</inkml:trace>
  <inkml:trace contextRef="#ctx0" brushRef="#br0" timeOffset="5385.01">5618 4951 44 0,'3'-2'383'0,"-3"2"-42"0,2-4-37 15,-2 4-36-15,4-3-25 0,-4 3-24 0,9 0-23 16,-9 0-20-16,0 0-16 0,14 3-17 0,-10-1-16 16,5 2-9-16,-2-2-14 0,-1-1-12 0,0 2-2 15,1 1-15-15,1-1-9 0,-3 1-2 0,2-1-8 16,2 0-6-16,2 1-5 0,-2-1-3 0,-1-1-2 15,3-1-4-15,-3 0-4 0,1-2-2 0,1-2-4 16,-1-2 2-16,0 0-3 0,1-4-5 0,3-2-1 16,-4-3 1-16,-1 0 0 0,-2 2 7 0,-1-4 22 15,2 2 32-15,-3 0 30 0,-2 2 12 0,-2-2 13 0,0 6 19 16,0 0 8-16,0 2 3 0,0 1-12 16,0 0-6-16,0 1-26 0,0 4-14 0,-1-5-18 15,1 5-11-15,0 0-6 0,0 0-7 0,-4 12-3 0,4 0-9 16,-4 3-3-16,0 3-6 0,3 2-5 0,-3 1-2 15,3-1-6-15,-2-1-1 0,3-2 3 0,0 3-13 16,4-3-8-16,0-1-18 0,1-5-7 0,3 2-13 16,3-3-4-16,1-2-13 0,-1-4 0 0,3 0-1 15,4-4 10-15,1-4-6 0,2 0 2 0,-2-5 3 16,9-4 5-16,-4-1 3 0,-2-6 5 0,-4 2 2 16,1-3 3-16,-7 7 3 0,2-10 7 0,-5 8 12 15,-2 0 5-15,1-3 23 0,-3 4 13 0,-2 3 13 16,2 0 7-16,-4 5 10 0,0 0 0 0,1 2-7 15,-2 0-9-15,0 3-8 0,0 2-10 0,0-5-7 16,0 5-5-16,0 0-2 0,-4 12 1 0,0-3-4 16,0 3 2-16,-2 5-9 0,-2 1-7 0,3 0-28 15,1-3-30-15,2 0-26 0,3-2-15 0,0 3-24 16,3-7-12-16,1 1-16 0,3 0-5 0,-1-4 4 16,2 0 13-16,-1-3 21 0,2-3-1 0,0-3 15 15,2-3 6-15,-1 2 15 0,4-8 6 0,-2 2 11 16,-1-2 18-16,-3-1 19 0,1-2 23 0,-2 1 21 15,-3 3 16-15,0-1 33 0,-1 2 2 0,1 1 5 16,0 1-12-16,-1 1-8 0,0 3-11 0,1-2-10 0,0 3-2 16,4 2-1-16,0 1-6 0,-1 1-2 0,3 5-4 15,-1 1-5-15,1 1-3 0,-3 1 1 0,1 6-4 16,-1 0-1-16,1 1-2 0,-1 1-6 0,-2 1-19 16,-3 0-19-16,-2-1-14 0,0 0-21 15,1-2-15-15,0-3-4 0,-2-2-3 0,0-1 7 0,1-2-1 16,-1-2 13-16,0 0 13 0,0-2 5 0,0-3 6 15,0 0 0-15,0 0 11 0,0 0 6 16,-1-22 6-16,1 10 11 0,0-4 11 0,4-3 23 0,-4-2 4 16,3-2 18-16,4-2-5 0,-2 7 1 0,0 1 5 15,3 0-6-15,2 3 2 0,-2-1-5 0,-2 4-9 16,2 3-1-16,2-3-4 0,-1 6-3 0,-1 0-6 16,3 0-1-16,2 2-2 0,5 2 4 0,-5 2 5 15,0 2-25-15,2-1-32 0,2 6-40 0,0-1-57 16,1 4-72-16,-5-1-73 0,5 1-90 0,-8 3-957 15,2 0 442-15,-5-4 294 0</inkml:trace>
  <inkml:trace contextRef="#ctx0" brushRef="#br0" timeOffset="7201.04">6870 4739 70 0,'-1'-10'407'16,"-1"1"-5"-16,0 2-12 0,1 1-25 0,-2 1-40 15,2 0-36-15,1 3-30 0,-2-4-32 0,2 6-30 0,0 0-14 16,0 0-23-16,-9 16-7 0,4-7-24 0,1 6-8 16,-3 2-14-16,1 8-9 0,-1 1-7 0,1 1-10 15,4-1-6-15,0 1-11 0,2-2-2 0,3-7-17 16,3-1-15-16,2-1-16 0,-2-6-15 0,7 1-9 16,1 1-4-16,4-6 3 0,0 2-2 0,1-6-1 15,3-4 1-15,4-5 1 0,0 0 2 0,2-4 10 16,-2-2-9-16,-2-4 1 0,-1-3 2 0,-1 3 8 15,-3-2 21-15,-6 4 16 0,2-4 15 0,-3 3 11 16,-2 3 27-16,-5 4 4 0,1-4-3 0,0 4-4 16,-1-2-6-16,-1 5-7 0,-2 2-11 0,2-1-11 15,-2 2-15-15,1 0-2 0,-3 3-1 0,0 0-1 16,0 0-4-16,9 11-1 0,-5-5-6 0,-3 6 0 16,3 0-3-16,-1 5-2 0,-1 1-2 0,3-1-5 0,-2 0 3 15,2-1-12-15,-1-4-15 0,2 3-10 16,3-6-21-16,-1 1-1 0,1-3-12 0,3-2-3 15,-2-1 5-15,3-1 3 0,8-3 3 0,-10-3 11 16,7-3-2-16,-5-2 6 0,1-4 9 0,0-2 0 0,-1-1 2 16,-4-3 1-16,-3-3 10 0,-1-1 6 0,-5 3 16 15,-2-2 15-15,0 1 12 0,-3 1 2 16,0 0 14-16,-3 3 21 0,-4 1-1 0,-1 2 5 0,2 1 0 16,-2 2-9-16,1 5-9 0,-2 0-6 0,1 5-7 15,-6 2-4-15,-2 3 1 0,-3 8-11 0,0 2-3 16,1 2-1-16,3 1-6 0,2 2-4 0,4-5-6 15,4 2 0-15,3 1-15 0,2-2-18 0,5-3-15 16,0-2-10-16,5 3-13 0,4-5-6 0,1-1-1 16,7-2 0-16,3 0 4 0,1-4 10 0,7-4 4 15,0-2 1-15,0-5 11 0,-1-2-4 0,1-2 6 16,-1-3 9-16,0-3 8 0,-5 2 15 0,-2-3 17 16,-2 1 21-16,-5 5 15 0,1 0 23 0,-5 0 7 15,1 0 18-15,0-1 14 0,-6 5 8 0,1 3 0 16,-4 2-1-16,3-1-22 0,-3 1-10 0,2 4-16 15,-3 1-9-15,8 0-7 0,-8 0-9 0,7 6-2 16,-3 1-3-16,0 2-3 0,1 3-3 0,-1 3-5 0,4 3-6 16,2 5 1-16,-6-5-3 0,2 7-9 0,-2-5-24 15,6 4-24-15,-2-4-23 0,-2-3-33 0,1-1-28 16,1-3-15-16,1 0 4 0,-1-4-5 16,1-2 7-16,1-2-1 0,2-3 6 0,-2 0 12 0,4-4 10 15,-4-3 8-15,6-1 11 0,-4-5 9 0,1-2 10 16,-1-1 1-16,-6-2 6 0,3-1 16 0,-4 0 8 15,-1-2 9-15,-2 2 15 0,0 2 14 0,-2 3 8 16,1 1 7-16,-1 0-6 0,0 1 0 0,0 5-3 16,3-3-6-16,-3 3-4 0,0 1 0 0,1 0-5 15,-1 4-1-15,0 0-1 0,0 0 4 0,9 1 1 16,-2 3-3-16,-4-1 3 0,3 1-3 0,0 1 2 16,3 2-18-16,-1-4-1 0,1 2-1 0,3-1-4 15,1 0-2-15,-2-2 7 0,3-2-1 0,-1-1 9 16,-1-1 0-16,-1-2 6 0,2 0 1 0,-2-2-6 15,2-5 4-15,-4 4 2 0,0-4 13 0,0 2 12 16,-4-2 5-16,1-2 6 0,2 3 21 0,-4-2 8 16,-2 2 9-16,0 2 0 0,-2-1 6 0,0 2 2 15,0 1 4-15,0 2 0 0,0-1-16 0,0-1-9 16,0 6-8-16,0 0-9 0,0 0-3 0,0 0-7 16,0 0-1-16,-6 17-3 0,5-5-1 0,-2 3-4 15,0 2-3-15,2 0 5 0,-1 5-8 0,2-3 0 0,0 0-5 16,3-1-3-16,2 0-22 0,0 0-13 0,3-1-11 15,1-1-6-15,0-6-14 0,3 0-2 16,0-1 0-16,3-3 4 0,-1-2 0 0,4-2 5 0,-1-4 6 16,-2-2 6-16,3-2 4 0,-9-3 9 0,5-1-3 15,-1-3 2-15,-3-3 6 0,-1 0 6 0,0-2 3 16,-4-1 3-16,-5-2 5 0,1-2 3 0,-2 3 20 16,-3 3 8-16,-2 0 9 0,-3 1 7 0,5 2 6 15,-2 6-1-15,-2-2-7 0,-1 3-10 0,3 1-2 16,-2 1-6-16,4 4-3 0,-5-1-2 0,4 0-4 15,5 2-1-15,-13 2-4 0,8 1 0 0,0 1-8 16,4 0-6-16,-3-1-9 0,5 3-12 0,2-1-6 16,3-1-1-16,3 1-3 0,3-2 4 0,4-1-3 15,-3 0 0-15,8 0 3 0,-2-2 3 0,-1-1 4 16,-1-2 1-16,-2 1 5 0,-3 0 1 0,-1-2 4 16,-2 2 6-16,-1-1 13 0,-1 2 9 0,-2 1 9 15,-5 0 0-15,8 0-2 0,-8 0-3 0,0 0-4 0,11 0-9 16,-11 0 2-16,5 4-2 0,-1-2 12 0,-3 5-14 15,4 3 1-15,-1 0 1 0,3 1 0 16,-1 5-1-16,2 1-1 0,-2-1-1 0,3 1 2 16,1-2-2-16,-2-1 2 0,1 1-1 0,5-1-2 0,-2-2-4 15,3-3-2-15,0 0-4 0,2-3 2 0,1-1-5 16,3-4 1-16,2 0-5 0,4-3 11 0,-5-5-6 16,5-1 8-16,-8-1-7 0,5-3-3 0,-5-5 4 15,-1-4 3-15,-2 1 0 0,-2-2 1 0,-3-5 10 16,-2 1-11-16,-4 0-2 0,-1 0 6 0,-4 6 1 15,0 1 4-15,-3 1 8 0,0 1 0 0,-4 1 5 16,6 6 12-16,-3-1 6 0,0 2-2 0,3 4-9 16,-3 1-7-16,2 1-4 0,2 3-2 0,0 0-6 15,-14 10 13-15,9 0-13 0,-2 6 3 0,-2 2-2 16,-1 6-4-16,2 2 1 0,2-1-2 0,2 0-20 16,3 0-25-16,2 1-28 0,3-8-8 0,4 1-15 15,4-4-20-15,1-1 5 0,7 4-15 0,-3-7 7 16,7 1-1-16,2-3-1 0,5-2 2 0,-2-3-1 0,4-4 1 15,0-3 9-15,5-2 7 0,1-4 7 0,11-3 12 16,-2-5 8-16,-13 3 8 0,0-3 10 16,-5-3 4-16,1 0 4 0,-7-4 3 0,-1 0 9 15,-6 1 15-15,-3 0 13 0,-7 6 22 0,-3 0 12 0,-4 1 20 16,-1 3 9-16,-4 1-6 0,-3 3-3 0,-3-2-4 16,-6 5-5-16,2 1-1 0,-2 2-1 0,-6 6-8 15,4-1 1-15,-2 3-6 0,-5 6 0 0,1 4-2 16,4 0-4-16,5 0 0 0,-4 1-2 0,11-1-1 15,0-1-5-15,4 1-3 0,5-3-4 0,3-1-8 16,4-1-13-16,2 1-8 0,7-2-4 16,1-2 0-16,5-2 1 0,5-3 5 0,1-2 2 0,2-4 2 15,-5-3 3-15,2-1 5 0,-8-1 5 0,-1-3 10 16,-2-3 15-16,0 3 14 0,-2-9 10 0,-5 3 25 16,-1-1 12-16,-4-1 14 0,-1 2 28 0,-3 1 0 15,-1 2 37-15,1 3 20 0,-3 0 6 0,0 5-1 16,1 1-15-16,1 0-20 0,1 3-17 0,0 3-17 15,0 0-10-15,0 0-11 0,-9 13-9 0,8 0-4 16,-2 4-6-16,3 12-1 0,1 0-7 0,5 1-5 16,-1 2-9-16,2-1 1 0,5-1-9 0,2 2-4 15,8-7-9-15,3 1-29 0,3-9-57 0,8 0-80 16,14-5-103-16,-12-5-118 0,17-4-154 0,0-11-1193 0,-2-6 568 16,-4-8 380-16</inkml:trace>
  <inkml:trace contextRef="#ctx0" brushRef="#br0" timeOffset="7981.48">10414 2518 87 0,'-18'-30'208'0,"5"4"12"0,5 1 5 0,2-1 12 16,1 7-6-16,3 2-14 0,4-2-16 0,3 1-6 16,0 2-13-16,7 1-16 0,3 4-15 0,-1 0-8 15,5 2-10-15,7 3-4 0,-4 5-22 0,7 1-4 16,3 2-5-16,1 10-4 0,-6 1-6 0,1 4-7 16,1 4-7-16,-2 3-3 0,-1 3-6 0,3 11-2 15,-2 6 0-15,-2 2-1 0,-4-3-2 0,-2 8-1 16,-7 1 3-16,-7 2 2 0,1 3 6 0,-12 3 7 15,-2 27 1-15,3-27-1 0,-9 20 4 0,0-21-4 16,-3 19-19-16,5-22 11 0,-3-1-9 0,0 0-6 16,2-2 5-16,2-3-29 0,5-2 19 0,-5 1-12 15,6-3 2-15,2 1-4 0,3-9-3 0,6 5-1 16,0-9-1-16,-1-2 1 0,4-2-7 0,4-2 1 16,0-3-3-16,5-3-5 0,-2-2 4 0,6-3 1 15,2-4-5-15,6-4 3 0,-2 0-4 0,1-7 2 16,3-3-4-16,1-1-4 0,3 0-10 0,-1-5 10 15,-1 0 0-15,-2 0-2 0,-1 0 1 0,-4-2-1 16,-6 3-3-16,-2 3-4 0,-1 2 2 0,-5-1-4 16,-4 2 0-16,-1 2-1 0,-3 0-4 0,1 3 4 15,-6 3-13-15,4 3 19 0,-5 7 2 0,-7 11 7 16,3 3 0-16,-5 3-3 0,-2 11 11 0,-2-1-2 16,5 2 2-16,-5 2 0 0,7 0-1 0,0 2 0 15,1 4 8-15,4-2-4 0,-3 3-6 0,8-2 13 16,1 3 8-16,0-1 0 0,3 2 3 0,1-2 8 0,2-4 1 15,-1 0 10-15,0-4 1 0,1 2 3 0,-1-18 8 16,4 14 10-16,-3-12 4 0,2 11 7 0,-6-14-5 16,1 3 6-16,-3-1-3 0,3-2 1 15,-3-2-5-15,0 0-7 0,-4 0-4 0,-4-1-9 16,-4-1-4-16,-6 3-10 0,-9 0-1 0,-10 8-6 0,-9-2-18 16,-11-4-67-16,-27 14-115 0,-8-8-149 15,-6 1-199-15,1-17-1572 0,-5-1 691 0,-7-14 460 16</inkml:trace>
  <inkml:trace contextRef="#ctx0" brushRef="#br0" timeOffset="13250.22">9118 3049 278 0,'0'0'293'15,"-5"0"-25"-15,5 0-30 0,0 0-23 0,0 0-24 0,0 0-19 16,0 0-20-16,0 0-11 0,0 0-12 0,0 0-7 16,0 0-7-16,27-1-5 0,-6 1 0 0,10-1-3 15,5-1-2-15,2 1-6 0,20 1 2 16,-1 3-6-16,6-9-3 0,29 6-7 0,-24 3 5 0,30-3-3 16,0 3-4-16,3-6-1 0,3 2-2 0,3-4-15 15,8 5 20-15,4-4-22 0,-1 1-8 0,-6-3-5 16,-3-5 1-16,-2 6-6 0,-6 0-5 0,-3-2 8 15,0 4-13-15,-8 1 5 0,-26-3 7 0,5-1-2 16,-6 2 2-16,-2-5 1 0,2 6-6 0,-28-2-7 16,1 4 8-16,-2 1-2 0,-4-4-3 0,-11 0 6 15,-2-1 0-15,-6 3 11 0,1 2 11 0,-7 0 4 16,1-2 9-16,2 2-4 0,-8 0-7 0,8-1-7 16,-8 1-1-16,5-2-11 0,-5 2 2 0,0 0-7 15,5-1-59-15,-5 1-94 0,0 0-71 0,-14-6-79 16,1 1-97-16,-2 0-1128 0,-3 0 494 0,1-2 330 15</inkml:trace>
  <inkml:trace contextRef="#ctx0" brushRef="#br0" timeOffset="13515.92">11418 2750 2789 0,'7'-2'185'15,"-2"-1"-70"-15,-5 3-36 0,6-2-7 0,-1 1-12 16,-5 1-16-16,8 0-10 0,-8 0-13 0,15 0-1 15,-6 1-1-15,10 3 3 0,-7-1 3 0,6 2 9 16,1-1 17-16,0 4 8 0,-2 0 11 0,8 4-6 16,-2 1 4-16,1 1-10 0,-3 2 0 0,3-2-2 15,-3 5-10-15,-2-1-4 0,-9-2 0 0,7 6 6 16,-7-4-18-16,-1-1 7 0,-3 1-8 0,-2 2 1 16,-3-3-3-16,-2 2-6 0,-4 0 11 0,0-2-7 15,-3 3-8-15,-2-4 1 0,0 1 3 0,-1-3-55 16,-1-1-69-16,-1 2-67 0,-2-4-86 0,3-3-110 15,1-2-815-15,-1-2 395 0,3-5 262 0</inkml:trace>
  <inkml:trace contextRef="#ctx0" brushRef="#br0" timeOffset="14232.09">12405 2721 23 0,'-3'-1'309'16,"3"-5"-5"-16,0 6-23 0,0-7-22 0,0 2-16 0,0-3-23 15,3-1-11-15,-1-1 8 0,-1 3-7 16,2 2-12-16,2-7-11 0,2 2-21 0,-2 0-11 15,4 3-5-15,-3-1-18 0,3-1-5 0,1 2-18 16,0-1-2-16,1 6-16 0,3 0-13 0,-3-1-16 16,7 6 3-16,0-1-6 0,-3 3-2 0,-2 2-10 0,4 1-1 15,-4 6-4-15,-1-1-1 0,-3 3-5 16,0 0-7-16,-2 1-3 0,-4 1-1 0,-5 1 1 16,2 8 1-16,-8-3 6 0,0 0-15 0,-4 0-6 15,-1 0 5-15,-5-2-1 0,5-2-9 0,3-1-2 16,-4-2 20-16,5-3-22 0,-5 1 19 0,5-8-21 0,0 3 4 15,3-3-5-15,-1 1 9 0,4-4-9 16,-1 1-2-16,1 0 5 0,1-1-3 0,0-1 6 16,2-3-1-16,-4 3 0 0,4-3-1 0,0 0-7 15,0 0 21-15,0 0-31 0,0 0 12 0,0 0 0 16,25-3-1-16,-14-2-6 0,0 1-5 0,2-1-13 0,4 2-45 16,2-1-43-16,-7-1-55 0,6 0-62 0,-1-3-71 15,-1 0-905-15,3 0 401 0,-2 0 270 16</inkml:trace>
  <inkml:trace contextRef="#ctx0" brushRef="#br0" timeOffset="14635.13">12950 2622 225 0,'4'-3'299'16,"-3"0"-22"-16,2 0-25 0,-3-2-25 0,0 5-15 15,0 0-27-15,0 0-14 0,0 0-6 0,0 0-10 0,0 0-9 16,-14 16-11-16,4-6-9 0,3-2-9 16,-2 4-16-16,-1-2-6 0,1 6-8 0,1-7-8 15,1 7-11-15,3-5-1 0,-1 0-8 0,4 0-7 16,-2 1-5-16,2-4-5 0,2 4 15 0,0-2-23 16,3-1 1-16,3 0-6 0,1 1 7 0,3-4-7 0,0 2 1 15,7 0-10-15,-1-1-5 0,-2-2-1 16,4 2 2-16,-2-2-3 0,-2 1 0 0,-2-1-1 15,6-2 13-15,-6 0-10 0,0-1-2 0,-2 2 10 16,0 0-2-16,0-2-14 0,-5 3 16 0,1-5-16 16,-1 3-2-16,2 0 5 0,-3 0-6 0,-3-1 9 0,1 2-8 15,0-2 2-15,-1 1-2 0,-2 1 4 16,0-4 21-16,-2 9 9 0,-2-4 7 0,-3 3-4 16,-3-1-6-16,0 0-1 0,-8 3 15 0,1-1-22 15,-3 1-5-15,3-2-2 0,-2 1 0 0,0-1-8 16,2-4-32-16,3 0-28 0,4 1-35 0,-2-5-54 0,1 1-69 15,3-4-72-15,3 0-907 0,-1-5 394 16,5-2 264-16</inkml:trace>
  <inkml:trace contextRef="#ctx0" brushRef="#br0" timeOffset="15130.11">13046 2639 212 0,'0'-3'304'0,"0"3"-19"15,0 0-27-15,0-6-23 0,0 6-20 0,0-4-20 16,0 4-19-16,3-4-20 0,-3 4-16 0,5-3-8 16,3 1-10-16,3-1-4 0,2 3-6 0,6-1-12 0,1-2-8 15,2 2-11-15,8-1-4 0,-4 3-5 16,-3 1-9-16,-1-2-8 0,1 4-6 0,-3-2-3 16,2-1-3-16,-3 1-8 0,1-1-5 0,-4 1-2 15,-2 0-2-15,-1 0 1 0,-3-1-6 0,-1 2 0 16,-1-2-2-16,-3 2-3 0,4-3-4 0,-8 3-1 0,4-1 6 15,-1 1 6-15,-1 1 11 0,-2 1-1 0,-1-1 5 16,0 1 10-16,0 3-5 0,-1 1-2 16,-2 0 14-16,2 2-6 0,-3-1-2 0,0 3-6 15,0 2-3-15,-1 0-6 0,4 2 0 0,-3 0 11 16,3-1-9-16,-2 2-13 0,6-2-3 0,-3 1 7 0,1-5-6 16,2-1 2-16,2 3-1 0,0-5-1 0,0-1-11 15,4 1 7-15,0-4 16 0,4 0-26 16,0-4 20-16,2 0-16 0,1-1 6 0,2-5 14 15,0 1-21-15,3-5 12 0,-2 3 7 0,-4-6 4 16,0 0 2-16,-2 0 5 0,0-2-2 0,-3-3 3 0,-1 0-8 16,-2-1-25-16,-2 0 20 0,-4-2-3 15,-2-1 4-15,-7-2-8 0,3-1-2 0,-3 5-1 16,-1 2-4-16,-1 1 5 0,-4 1-11 0,-4 4 1 16,1 0-3-16,0 5-3 0,0-2 2 0,-3 5-2 15,0 3-2-15,2 2-29 0,1 1-31 0,4 3-49 0,-4 2-31 16,4 2-39-16,2 2-51 0,6-2-59 0,-2 2-70 15,5 0-826-15,3 5 396 0,0-8 262 16</inkml:trace>
  <inkml:trace contextRef="#ctx0" brushRef="#br0" timeOffset="15464.89">14144 2641 253 0,'0'0'279'0,"0"0"-14"0,-3-3-9 16,3 3-8-16,0 0-10 0,0 0-15 0,0 0-12 15,0 0-11-15,0 0 0 0,0 0-7 0,0 0-6 16,21 3-4-16,-9-2 11 0,-1 0-33 0,3 2-9 15,4-1-16-15,-2 5-4 0,-3-2-11 0,-3-1-13 0,7 4-12 16,-1 0-7-16,1-1-7 0,2 0-6 16,-2 2-8-16,1 1-7 0,1 1-5 0,-4 0-8 15,3-1-1-15,-2 0-18 0,-1 1-4 0,0-2-48 16,-5 0-68-16,-1-1-56 0,-1-2-57 0,1 2-63 16,-3-4-64-16,-2 0-855 0,4-1 396 0,-3-2 264 15</inkml:trace>
  <inkml:trace contextRef="#ctx0" brushRef="#br0" timeOffset="15665.79">14563 2605 186 0,'-5'-4'287'0,"-1"2"-20"16,-1 2-15-16,7 0-11 0,-19 4-8 0,6 0 2 16,-6 6-4-16,-5 2-2 0,-1 3 1 0,1 1-12 15,-1 1-9-15,-2 2-21 0,5 0-15 0,-2 4-12 16,-3-3-10-16,4 6-20 0,0-5-12 0,4 4-14 0,1-2-9 15,1 0-12-15,3 1 7 0,4-5-46 0,1 4-59 16,3-5-60-16,2-1-55 0,3 0-58 16,1-1-64-16,3-5-72 0,4-2-739 0,3-4 354 15,0-2 236-15</inkml:trace>
  <inkml:trace contextRef="#ctx0" brushRef="#br0" timeOffset="16263.09">14800 2617 61 0,'-1'-7'295'0,"1"4"-17"0,-2-1-11 0,2-1-8 0,0-2-8 16,0 3 7-16,0-3-4 0,0 1 8 15,0 1-17-15,0-4-15 0,3 2-22 0,-1 0-33 0,2-2 3 16,-2 2-12-16,3-3-19 0,1 3-13 16,0-3-11-16,1 3-5 0,1 0-14 0,1-1-11 15,3 3-5-15,-1-2-10 0,1 1-8 0,4-2 0 0,1 3-6 16,-6-2-4-16,7 2-12 0,-4 5-20 0,6-3 16 16,-8 3-12-16,0 0-4 0,0 2 2 15,-1-1 0-15,-2 1-5 0,2 4-6 0,-3 1-2 16,-2 0 3-16,-2 4-3 0,1 5-2 0,-2-2-4 15,-6 2 1-15,3 1-1 0,-5-2 3 0,-3 5 3 0,-1-2-7 16,-7 0-4-16,4-2 5 0,-2-1-2 0,3 0-3 16,-1-3-2-16,2-5-1 0,1 0 1 0,5 0 8 15,-1-2-9-15,1 0 6 0,-2-1-9 16,5-1-3-16,-2 0 3 0,-1-1 0 0,4 2-2 0,0-4 2 16,7 4 5-16,-7-4-4 0,11 2-20 0,1 2 18 15,-2-4 3-15,3 3 1 0,-3-1 2 0,5 1-6 16,-2 0 2-16,1 1 1 0,3-1-3 0,-3-1 4 15,-1 1-5-15,-2 2 12 0,0 0-11 0,6 0-6 16,-5 1 9-16,-6-1-1 0,3-2 2 0,-4 2-8 16,4 2 1-16,-4 0 13 0,-1 0-6 0,0 0-1 15,-3 1 9-15,-1-1 8 0,-1 0 4 0,-3 1 9 16,0 1 6-16,-1 1 1 0,-4 0-1 0,0-1 1 16,-2 5-5-16,-5-4-3 0,3 0-3 0,3-3-7 15,-4 1 2-15,-4 4-3 0,6-4-2 0,0-1-4 16,1-1-41-16,0-1-53 0,-1-2-82 0,0 2-76 15,3-3-88-15,2-4-109 0,7 2-964 0,-7-9 465 16,7 9 312-16</inkml:trace>
  <inkml:trace contextRef="#ctx0" brushRef="#br0" timeOffset="16425.49">15199 2814 3108 0,'11'-4'228'0,"-5"2"-97"0,-2-2 5 0,2 0 43 15,-6 4 14-15,9-7-58 0,-4 3-25 0,-1 1-11 16,0-1-14-16,-1 2 7 0,-2-2 10 0,-1 4-3 15,3-2-4-15,-3 2-5 0,3-4-8 0,-3 4-13 16,4-3-8-16,-4 3-22 0,0 0-34 0,4-3-88 16,-4 3-95-16,6-2-86 0,-6 2-103 0,8-2-1049 15,1 0 472-15,2 1 314 0</inkml:trace>
  <inkml:trace contextRef="#ctx0" brushRef="#br0" timeOffset="16980.31">15699 2607 248 0,'-1'-7'285'0,"1"-2"-22"0,0 5-1 16,0-3 10-16,-2 0 10 0,2 3-7 0,-1-5 7 16,0 2-5-16,0 1 1 0,1 1-7 0,0-1-12 15,-2 1-9-15,2 0-21 0,0-1-14 0,0 3-21 16,0 3-19-16,3-8-18 0,1 5-24 0,1 0-14 15,5 1-7-15,1-1-9 0,2 1-14 0,1 2-5 16,-1 2-7-16,2 1-10 0,2 1-9 0,-3 1-5 16,-1-1-6-16,-2 4-4 0,2 1-7 0,0 2-4 15,-4 0-3-15,-1 4-2 0,-3 0 0 0,-4 1-3 16,-1 2-2-16,-3 1 4 0,0 1-6 0,-9 4-1 16,-3 0-4-16,-1 2 6 0,-3-1-10 0,-2-4 4 15,1 1-5-15,-1-3 2 0,-1-4-1 0,8-1-2 16,-1-4 0-16,2-1-1 0,1-1 1 0,2-1 1 15,4-3-5-15,0 0 3 0,1 2-5 0,-1-3 4 0,4-1-1 16,-2 1 0-16,4-3-2 0,-4 3 0 16,4-3 1-16,-3 2-1 0,3-2-2 0,0 0-1 15,0 0 1-15,0 0 2 0,19 0 1 0,-7-4-3 16,7 3-2-16,2-2-10 0,0-2-30 0,6-1-45 16,5 0-62-16,-3-2-82 0,-2 3-77 0,5-4-87 15,1-2-1180-15,2 4 523 0,13-10 350 0</inkml:trace>
  <inkml:trace contextRef="#ctx0" brushRef="#br0" timeOffset="17207.9">16401 2622 2683 0,'1'-3'190'0,"0"-6"22"0,0 6 43 15,1-2 9-15,1 1-17 0,-3-2-26 0,2 2-39 16,0 3-30-16,-2-3-22 0,0 4-13 0,1-7-12 15,-1 7-12-15,3-3-9 0,-3 3-9 0,9 1-5 0,-9-1-6 16,19 2-3-16,-6 5-1 0,5-2-3 16,-3 0-11-16,8 3-4 0,-4-2-4 0,6 6-8 15,-5-4-1-15,-1 1-1 0,7 1-14 0,-11 0-36 16,4-2-57-16,-1 1-72 0,-4-1-78 0,2 3-81 0,-5-4-82 16,-3-1-1064-16,-1 0 486 0,-1-2 322 0</inkml:trace>
  <inkml:trace contextRef="#ctx0" brushRef="#br0" timeOffset="17437.07">16813 2549 222 0,'0'-2'388'0,"1"-3"-16"0,-1 5-26 16,0 0-30-16,-1-5-31 0,1 5-29 0,0 0-29 15,0 0-21-15,0 0-11 0,0 0 7 0,-16 12 0 16,7-4-1-16,-4 5-10 0,-2 0-13 0,-5 5-15 15,0 0-12-15,-2 1-15 0,-1 2-13 0,1-3-10 16,-1 3-15-16,2-1-9 0,-2 0-4 0,3 1-22 16,3 1-57-16,5-5-62 0,0-5-68 0,2 1-62 15,4-2-70-15,2-1-56 0,3-3-66 0,1-3-790 16,0-4 390-16,11 4 258 0</inkml:trace>
  <inkml:trace contextRef="#ctx0" brushRef="#br0" timeOffset="17863.59">17226 2376 67 0,'4'-4'375'16,"-2"-1"-19"-16,-2 2-17 0,0 3-26 0,4-5-22 15,-4 5-16-15,3-3-15 0,-3 3-17 0,0 0-46 16,0-4-27-16,0 4-5 0,0 0 5 0,-13 12-7 15,3 0-3-15,-4 1-10 0,-4 5-5 0,-1 6-3 0,-2-2-6 16,2 2-10-16,2 1-14 0,-1 0-13 0,4 2-5 16,0 0-8-16,3 0-6 0,-2 1-12 15,3-4-2-15,1 0-7 0,3-5-16 0,3-1 5 16,2-1-2-16,2 2-4 0,0-6-6 0,3 3 0 16,1-4-5-16,2-1-3 0,0-2 0 0,7 3-2 15,-1-6 2-15,6 0-6 0,-1-4 4 0,5 0-7 16,-4-4-1-16,3 2-2 0,0-5 3 0,-2 1-2 15,-1-4-3-15,-1 2 6 0,-1-5-8 0,-2 1 0 16,-2 1-2-16,-3 0-1 0,-6-1-1 0,1 2-1 16,-1-3-3-16,-4 1 6 0,0 5-6 0,-6-6-1 0,-1 4-3 15,-7-3-2-15,1 4 2 0,-3-1-6 16,-2 2-2-16,-1 2-5 0,1 0-17 0,-1 1-35 16,1 2-44-16,6 0-51 0,1 1-55 0,-2 1-52 15,5 0-69-15,3 3-95 0,1-5-872 0,4 0 435 0,0 0 288 16</inkml:trace>
  <inkml:trace contextRef="#ctx0" brushRef="#br0" timeOffset="18150.03">17838 2447 2442 0,'12'-12'139'0,"-2"-3"25"0,-1 4 19 15,-4 0 0-15,0 0-9 0,-1 4 9 0,-2 0-8 0,1 1-14 16,-2 2-17-16,2-1-5 0,-2 0-14 15,3 3-9-15,-4 2-14 0,0-5-12 0,0 5-15 16,0 0 10-16,-9 12 12 0,4-3 0 0,-4 4-5 0,0 3 1 16,-1 9-5-16,-1-3-4 0,-3 6-8 15,2-3-2-15,0 4-7 0,-2-2-5 0,4 1-8 16,-3-1-2-16,4 2-5 0,0-2-3 0,-4-3-5 16,4 3-5-16,-1-3-1 0,0-2-4 0,4-5-1 15,0 2-5-15,3-2-2 0,-1 0-4 0,0-1-17 0,1-3-38 16,0-4-61-16,1 0-70 0,1 2-68 0,0-7-56 15,0 1-48-15,1-5-64 0,-3 3-1046 16,3-3 485-16,0 0 322 0</inkml:trace>
  <inkml:trace contextRef="#ctx0" brushRef="#br0" timeOffset="18306.09">17608 2576 219 0,'-1'-5'376'16,"-2"-2"0"-16,3 0-10 0,-1 3-24 0,1 0-36 15,-1-1-36-15,-1 2-19 0,2 3-30 0,-1-5-29 16,1 5-24-16,0 0-14 0,1-5-13 0,-1 5-18 0,0 0-23 16,13 8-56-16,-5-1-72 0,1 0-74 0,1 5-94 15,4-1-118-15,-3 1-689 0,7 1 333 16,-5-1 224-16</inkml:trace>
  <inkml:trace contextRef="#ctx0" brushRef="#br0" timeOffset="18479.9">17916 2805 3505 0,'3'4'149'16,"-1"-3"-88"-16,-1 2 28 0,-1-3 47 0,0 0 13 16,0 0-32-16,7 1-27 0,-7-1-20 0,0 0-10 15,0 0 2-15,0 0-6 0,0 0 2 0,0 0-9 0,0 0-1 16,0 0-8-16,0 0-18 0,7-5-49 0,-3 4-74 16,0-2-74-16,5 1-88 0,1-1-92 15,-1-1-925-15,4 1 426 0,5-3 284 0</inkml:trace>
  <inkml:trace contextRef="#ctx0" brushRef="#br0" timeOffset="18931.95">18467 2554 24 0,'0'0'347'0,"0"0"-15"0,0 0-5 0,0 0-3 0,0 0-9 15,0 0-7-15,0 0-5 0,0 0-11 0,0 0-9 16,0 0-18-16,0 0-15 0,0 0-18 0,0 0-20 16,0 0-22-16,11 0-18 0,-6-2-15 0,0 2-14 15,2-3-16-15,2 1-11 0,2-1-16 0,1-2-6 16,4 1-12-16,2-1-9 0,3 1-6 0,0 0-9 15,7-1-3-15,-1-2-4 0,-5 2-6 0,8 1-6 16,-4-1-6-16,-4 2-26 0,0-1-26 0,-2 1-45 16,-1-2-45-16,0 3-51 0,-6 0-50 0,-1 2-53 15,-1-1-57-15,0 1-56 0,-6 0-926 0,0 1 434 16,-2 2 290-16</inkml:trace>
  <inkml:trace contextRef="#ctx0" brushRef="#br0" timeOffset="19218.81">18474 2740 211 0,'-6'2'335'0,"4"-1"-25"15,2-1-29-15,0 0-28 0,0 0-27 0,0 0-12 16,0 0-13-16,24-2-8 0,-13 1-7 0,3 1-9 16,7-2 8-16,-1 2-35 0,7 0 2 0,-7 0-2 15,7-1-13-15,-10 1-13 0,2 1-7 0,-2-2-12 16,1 1-20-16,-6 0 15 0,2 0-3 0,-2 0-11 15,-1 0 5-15,-2 0-7 0,-1 0 6 0,-1 0-1 16,-7 0-2-16,12 0 1 0,-7-2-6 0,-5 2-7 16,0 0-2-16,11 0-8 0,-11 0 0 0,7 0-9 15,-7 0-2-15,0 0-9 0,0 0-4 0,5 2-4 16,-5-2-6-16,0 0-15 0,0 0-37 0,0 0-63 16,0 0-80-16,0 0-96 0,0 0-134 0,0 0-1047 15,0 0 481-15,0 0 320 0</inkml:trace>
  <inkml:trace contextRef="#ctx0" brushRef="#br0" timeOffset="20364.16">20007 2266 222 0,'-4'-7'276'0,"1"2"-3"0,0 2 6 0,1-1-9 0,-2-1-12 15,4 5-20-15,-5-3-27 0,5 3-14 16,-1-4-21-16,1 4-24 0,0 0-18 0,0 0-12 16,0 0-18-16,0 0-8 0,0 0-10 0,0 14-7 15,1-6-7-15,3 4-7 0,-3-2-2 0,3 7-9 0,-2 0-6 16,1 0-4-16,0 1-1 0,1 1-7 0,1 6-4 15,1 1 1-15,0-7-4 0,1 2-1 16,0-2-2-16,1 0-3 0,4-2-11 0,-1-3-13 16,-1 1-15-16,6-4-15 0,-3 1-7 0,3-6 6 15,3 3-2-15,-1-4 3 0,1-3 1 0,2-2 7 0,-3-2-3 16,2-7 7-16,-1 4 4 0,-2-6-1 0,6-5 5 16,-4-1 0-16,0-2 4 0,-10 3 11 15,5-9 6-15,0 5 19 0,-6 4 22 0,1-9 7 16,-3 6 17-16,-2 2 30 0,0 2 9 0,-3 3-6 15,2 3 28-15,-3 2 11 0,-3 0-3 0,6 1-7 0,-3 1-16 16,0 1-17-16,0 1-8 0,0 3-17 0,0 0-11 16,0 0-8-16,0 0-2 0,0 0-11 0,4 18-1 15,-1-7-4-15,-1 2-5 0,0 6-3 0,2 5 1 16,-1 2-7-16,2-1 1 0,-1 4-5 0,-3 0-33 16,1 0-59-16,2-1-51 0,-2 2-63 0,0-4-47 15,-1 2-55-15,2-7-54 0,1-4-54 0,1 0-891 16,3-5 429-16,2-2 284 0</inkml:trace>
  <inkml:trace contextRef="#ctx0" brushRef="#br0" timeOffset="20813.5">20874 2363 66 0,'0'-17'264'16,"0"-3"-1"-16,0 1 2 0,-1 0-11 0,-4 2-4 0,1 5-13 15,0 4-7-15,-5-4-9 0,3 3-4 0,-4 1-13 16,-2 1-24-16,-1 2-17 0,-1 4-14 0,1 0-20 16,-2 3-15-16,-3 3-11 0,0 5-8 15,1 4-7-15,1-2-9 0,-3 6-6 0,5-2-10 0,2-1-9 16,2 9-4-16,1-7-1 0,5 0-10 0,3 2 1 16,2-2-3-16,3 0-7 0,0 0-1 0,5 2-4 15,1-3 3-15,2 0-3 0,2-1-6 0,5 4-1 16,-3-6-2-16,4 2 13 0,-2-3-21 0,0-1 1 15,2-2 5-15,3 6-2 0,-5-8-6 0,-3 3 2 16,2-6 0-16,-6 4 15 0,0-3-18 0,-2 0-1 16,-3-1-1-16,0-1 2 0,-2 1 6 15,-1 0-9-15,-1 0-6 0,-3 1-1 0,-3-1 9 0,-2 1 1 16,-4-1-4-16,-3 2 4 0,-6-1 2 0,2 0 0 16,-5-1 1-16,4-4 11 0,-1 0-1 0,1-2 20 15,0 1-1-15,4-3 4 0,3 2 6 0,-2-5-8 16,4-1 1-16,1 1-7 0,2 0 10 0,5-5-9 15,1-1 3-15,2 0-7 0,7-2-4 0,9-5 5 16,1 1-28-16,4-1-8 0,5 1-18 0,3 2-49 16,-3-2-36-16,5 2-39 0,1 1-53 0,-2 1-47 15,0 0-55-15,-2 0-949 0,-11 6 417 0,7-3 278 16</inkml:trace>
  <inkml:trace contextRef="#ctx0" brushRef="#br0" timeOffset="21413.02">21229 2288 309 0,'0'0'307'0,"9"0"-22"0,-9 0-31 0,0 0-26 15,0 0-21-15,13 2-13 0,-9 3-1 0,1 0-12 16,5 0-7-16,-3 2-11 0,-1 2-4 0,3 1 2 16,1 1-16-16,-1 2-5 0,1 0-15 0,-1 3-8 15,2 1-16-15,-4 1-7 0,2-2-7 0,-3 0-8 16,4 2-4-16,-5 0-16 0,0 0-4 0,0-1 0 15,-1-2-15-15,-2 1 2 0,-1-1 3 0,3-9-6 16,-4 5-4-16,2-5-2 0,-2 1 1 0,2-3-2 16,-2-1 3-16,0-3 2 0,0 0-9 0,0 0-3 15,0 0 4-15,1-20-8 0,-1 4-6 0,2-2 2 16,-4-1 8-16,4-8 14 0,-4-1 3 0,1 2 5 16,1 7 30-16,0 0 27 0,1-7-4 0,-1 8-8 15,3 2-6-15,-2 5 3 0,3-1-4 0,6-4-10 16,-5 7-8-16,3 1-12 0,1-1-5 0,1 6-5 15,2-2-6-15,-2 1-6 0,3 4-2 0,-3 4-4 16,7 3-5-16,-6-3-2 0,6 7-3 0,-6 0-2 16,0 2 1-16,0 0 1 0,-2 4-10 0,-3 0 5 15,2-1 1-15,-6 1 0 0,0-2-4 0,0 2-15 16,-2-3-1-16,0-4-3 0,0 0-1 0,0-1 2 16,-4-3 5-16,4-1 6 0,-1-1 1 0,0-2-4 0,1-2 4 15,-6 3 3-15,6-3-1 0,-8-7-2 0,5 1-1 16,1-3 3-16,-1-3-3 0,3 2-1 15,0-9 2-15,3 1-2 0,1 0 2 0,1 1 6 16,4-1-1-16,-2 2 1 0,2-1-4 0,0 2-1 16,0 5 4-16,-4 1 5 0,4-3-5 0,0 9-2 0,4-2 0 15,-3 1-9-15,-1 4 10 0,5 0-5 16,-1 6 7-16,4 0-1 0,-5-1 5 0,5 7-1 16,-3 0 5-16,0 0-9 0,1 1 4 0,-2 1-3 15,-3 2 2-15,-1-1-2 0,1 1 1 0,-2 1-2 0,0 1-2 16,2 1-2-16,-4-2 1 0,1-2-6 0,-2 2-30 15,0-6-49-15,-1-1-59 0,1-1-84 0,-4 1-72 16,2-3-81-16,1-1-87 0,-3-1-1014 16,0-1 493-16,3-3 328 0</inkml:trace>
  <inkml:trace contextRef="#ctx0" brushRef="#br0" timeOffset="23965.06">20957 3277 185 0,'-2'3'208'0,"2"-3"-24"15,0 0-14-15,2 5-20 0,-2-5-15 0,5 7-14 16,-2-3-10-16,-1-1-12 0,2 2-10 0,0 0-9 16,1 0-8-16,-1-2-4 0,1 3-7 0,1-3-7 15,0 1-3-15,0-2-7 0,-1 0-3 0,0 1 1 16,3-2-8-16,-8-1-3 0,13-4 5 0,-8-2-8 16,3 1-1-16,-1-6-2 0,1-5 5 0,2-5 3 0,1-6 5 15,-4 1 9-15,-2-1 8 0,-1-2 15 16,0 5 17-16,-3 4 36 0,2-6 21 0,-2 10-12 15,-1-2 2-15,-1 1 15 0,1 5 23 0,0 0 17 16,-2 6-16-16,2 0-15 0,-1 1-18 0,0 2-19 16,1 3-19-16,0 0-12 0,0 0-5 0,0 0-15 0,4 20 3 15,-3-3-5-15,3 8-7 0,-4 4-9 0,0 2-1 16,0 0-3-16,1-2 4 0,5 5-15 16,-6 2 1-16,3-1-5 0,-1 10-7 0,2-11 4 15,-2-1-5-15,1 0-1 0,0 1-6 0,3-2 1 0,-1-2 1 16,-1 1-4-16,-2-3-3 0,0-2 2 0,1-6-4 15,-1-2 5-15,0 0-6 0,-1-1-3 16,1-5-4-16,0-5-2 0,1 0 0 0,-3-2-3 16,2 0 7-16,-2-5 4 0,0 0-5 0,0 0-3 0,2-13-4 15,-2-1 10-15,1-3-3 0,-1-2-1 0,0-7 0 16,0-2-2-16,2 4 1 0,0-2-5 0,0 1 6 16,1 6 2-16,-3 1-9 0,3 0 3 0,2 2-4 15,2 1 8-15,-4 4-8 0,2-1-2 0,3 0 4 16,1 5-1-16,1-1-1 0,-2 0-2 0,-3 3 1 15,7 2 9-15,-1 1-7 0,-2 2-1 0,10 0-2 16,-3 2 0-16,3 1 6 0,-3 2-3 16,5-1-2-16,4 1-1 0,-2-1-2 0,-2 1-3 0,-1 0 0 15,-1-2-2-15,-2 0-2 0,2 1 0 0,-7-3-8 16,0 0 6-16,-3 0 3 0,-1-2 7 0,0 0-4 16,1 0 2-16,-3-3 3 0,0-2 7 0,2 0-3 15,-2-3-1-15,0-2-3 0,-1 1 4 0,1-7 0 16,-6 1 3-16,0-2-6 0,-4 1 1 0,-2-1 3 15,-2 0 4-15,-3-6-4 0,-7 4-2 0,4 6 0 16,0 1-2-16,0 2 1 0,3 4 0 0,1-1 6 16,3 3-12-16,0 0 3 0,1 1-5 0,-1 1 1 15,5 2 6-15,2 1-9 0,0 0 18 0,0 0-11 16,-8 5 0-16,8-5-2 0,4 8 4 0,2-3 1 16,6-2 3-16,0 1-9 0,1-2-1 0,8-1 8 15,-2 0-1-15,0-1 12 0,3 0-4 0,-5-1-3 16,2 0 1-16,-3 0 2 0,3-2 2 0,-7 2-5 15,2 0 0-15,-4-2 1 0,1 3-1 0,0 0 0 16,-6-2-1-16,3 4-1 0,-8-2-1 0,10 2 0 16,-6-1 2-16,0 3 0 0,-1 0-6 0,-1 3 5 15,0 2-7-15,0 1 12 0,-1 2 0 0,-2 4-3 16,-1 1 0-16,1-1-2 0,1 1 6 0,0-1-2 16,0-1-5-16,1-4-1 0,2 2-1 0,2-4 7 15,-1 1 0-15,5-2-12 0,0-1-6 0,0-2 6 16,2-3 4-16,1 1-4 0,2-3 3 0,1-5-6 15,4 1 12-15,-5-4-2 0,4-2 4 0,4-5-4 0,-7 3 13 16,-2-2-11-16,0 0-2 0,-3-2 0 16,0 0 6-16,2 2 6 0,-6-2 10 0,-2 4 15 0,-1 1 8 15,2-1 5-15,-5 2-4 0,3 0 8 0,-4 2-7 16,-3 3 2-16,4-1-6 0,-5 1-7 16,0 0-3-16,5 5-5 0,-10 3-8 0,10-3 4 0,-18 7-2 15,10-1-6-15,1 3 0 0,-5 4 0 16,5-3-3-16,0 0-5 0,3 3-21 0,-3-1-12 0,4 1-12 15,2-2-20-15,2 0-10 0,-1-1-21 0,4-3 4 16,1-2 7-16,0 1 9 0,0-2 9 16,3-4 4-16,3 0 6 0,0-3 7 0,-2-1 11 15,2-2-3-15,3-3 13 0,-6 2 15 0,3-2 12 0,-2-2 20 16,0 2 15-16,-5 0 16 0,2-3 14 0,-1 4 9 16,-1-1 9-16,1 1-3 0,-2 3-3 0,2 2-10 15,-3-1-8-15,0-1-8 0,0 4-11 0,-2 1-4 16,8 0-8-16,-8 0-1 0,10 5-2 0,-3-2-2 15,-1 4-8-15,2 2 7 0,-2 1-3 0,1-2-5 16,-1 4-3-16,0-2-2 0,1-1-4 0,-2 3-8 16,-1-2-10-16,0 0-8 0,-2-1-5 0,1-4-8 15,0 2 0-15,-3-3 0 0,3 0 7 0,-3-4 6 16,0 4-1-16,0-4 1 0,0 0 0 0,0 0 5 16,3-13 2-16,-2 5 1 0,0-4-2 0,2 1 5 15,-2-7 3-15,3 1-2 0,1 2 3 0,1 1 13 16,3 0-1-16,-1-1 0 0,1 3 7 0,0 5 1 15,-2-2 0-15,3 1-4 0,-1 0 2 0,3 6-4 16,-3-2 2-16,-2 1-5 0,5 3-4 0,0 0 2 16,-1 4-2-16,-2-1 0 0,0-1 3 0,0 6-4 15,3-1 7-15,-6 3-9 0,0-2 2 0,-3 3 0 16,3-1 1-16,-3 2-2 0,-1-2 3 0,0 1-2 16,-2 0 2-16,-2-3-5 0,2 0-2 0,2-3-7 15,-2 0 4-15,0-1 5 0,0-1 2 0,0-3 0 16,0 5 0-16,0-5-2 0,0 0-3 0,0 0 1 0,1-13 0 15,0 6 0-15,3-2 4 0,-1-1-3 16,2-2 0-16,0 0 1 0,2-2-2 0,1 2-2 16,0-3-1-16,-3 5 5 0,4 0 5 0,-1 1-7 15,-1 1 10-15,-3 3-7 0,0-2-6 0,2 5-2 0,-1-1 1 16,1 2 5-16,-6 1-7 0,9 1 3 0,-9-1 2 16,10 8-6-16,-7-4 10 0,1 4 1 15,0-1-4-15,0 3 0 0,-3 0-2 0,3 1 6 16,-1 0-1-16,-2-2-4 0,3 3-2 0,-2-2 0 15,2-2-4-15,0-1 0 0,0-1-8 0,1-1 1 0,0 1 11 16,2-4 1-16,0 1-5 0,0-3 7 0,-7 0-7 16,14-4 6-16,-4-3 6 0,-2-2 3 0,1 0 2 15,1-1 18-15,0-3-2 0,-2-3 0 0,-1-2-2 16,2 1 6-16,-1 0 7 0,0 0 12 0,0 0 6 16,-4 5 7-16,3-4 10 0,-3 5 10 0,-2 2 5 15,3 1-3-15,-5 2-7 0,0 1-7 0,2-1-13 16,0 2-10-16,-2 4-9 0,0 0-3 0,0 0-1 15,0 0-1-15,6 10-6 0,-6-1 0 0,2 1-6 16,0 2 2-16,-2 0-3 0,0 6-2 0,0 1-1 16,4 2-2-16,-3-1 1 0,3 4-8 0,-2-7-18 15,1 3-19-15,0-2-37 0,0-3-42 0,0-5-58 16,2 2-36-16,3-3-38 0,-3-1-36 0,-1-3-42 16,4-1-63-16,-1-3-65 0,0-1-940 0,-2-4 462 15,-1 0 308-15</inkml:trace>
  <inkml:trace contextRef="#ctx0" brushRef="#br0" timeOffset="24088.82">22728 2851 52 0,'-2'-3'145'0,"2"3"-47"16,0 0-41-16,0 0-89 0,0 0-76 0,0 0 36 15,0 14 24-15</inkml:trace>
  <inkml:trace contextRef="#ctx0" brushRef="#br0" timeOffset="24875.23">22765 3229 112 0,'3'2'265'0,"-2"1"-28"0,-1-3-23 15,4 3-20-15,-4-3-22 0,4 2-17 0,-3 1-12 16,4-1-16-16,0-2-12 0,-1 4-7 0,1-2-6 15,-1 1-9-15,-4-3-9 0,10 1-9 0,-10-1-2 16,13 0-8-16,-6-1 3 0,3-6-9 0,2 4 2 16,-3-3-2-16,-1-5 4 0,5-1-2 0,-3-2 10 15,1 2 15-15,-1-3 2 0,-1 1 7 0,-2 3 33 0,3-3 14 16,-5-3 17-16,-1 5 13 0,0 1 11 16,0 4 1-16,-3-3-5 0,-1 5-1 0,3 0-10 15,-2 1-13-15,-5-1-17 0,4 5-17 0,3-3-19 16,-3 3-8-16,0 0-11 0,0 0-8 0,0 0-9 15,-4 17-3-15,1-5-8 0,0-2-2 0,3 6-5 0,0-1-9 16,0 2-1-16,2 0-2 0,-4 0-6 16,4-5-5-16,2 3-15 0,1-2-13 0,1-3-17 15,2 1-10-15,0-4-7 0,1 2 0 0,2-4 1 0,1-3-1 16,2-2 5-16,-4-1 5 0,8-3-6 0,-5-3 13 16,-2 1-1-16,3-6 4 0,2 2-2 0,-2-3 13 15,-3-1 14-15,1-2 5 0,-5 7 17 0,1-5 19 16,-5 2 1-16,3-3 2 0,-1 4 3 0,-2 0 19 15,0 0-1-15,0 4 5 0,-3-3 1 16,0 5-1-16,-3 2-1 0,3-3-9 0,0 6-10 0,0-6-5 16,0 6-16-16,0 0-4 0,0 0-3 15,0 0-1-15,0 0-6 0,0 0 0 0,-11 17-10 0,7-11-17 16,0 2-28-16,3-2-16 0,1 4-19 0,-4-4-13 16,4 0-15-16,1 0-6 0,3-1 3 0,0-1 9 15,0 0 10-15,2-4 5 0,-6 0 11 0,13-1 2 16,-4-1 9-16,1-5 18 0,3 2-3 0,-4-2 12 15,5 0 16-15,-4-3 24 0,2 3 9 0,-3-1 14 16,0 2 7-16,-2 0 10 0,2-1-12 0,-1 3-1 16,-2 1-1-16,0-2-9 0,0 4-7 0,-1-1-3 15,1 0 1-15,-6 2-3 0,15 4-1 0,-7-3-3 16,1 6-4-16,0-3 2 0,4 2-2 0,-3 2-1 16,-1 1 0-16,1 0-1 0,-3 1 0 0,-1 0-2 15,1-1 2-15,-2 1-2 0,1 0 0 0,-2 0 0 16,0-2-3-16,0-2-1 0,-2 1 4 0,-1-3-4 15,2 0 3-15,0-2-1 0,-1 2 4 0,-2-4 5 16,5 1-3-16,-5-1-3 0,0 0-3 0,7-5 1 16,-5 0 1-16,2 0 0 0,1 0-1 0,0-4-2 15,0-2 1-15,0 7 1 0,-1-2 12 0,1-1 7 16,-2 3 2-16,1-1-4 0,0 0-4 0,-2 1-2 16,3 0 1-16,0-1-4 0,-2 1-7 0,1 0 1 15,-2 2 1-15,1 0-12 0,-3 2-30 0,6-1-53 16,-6 1-78-16,8-2-102 0,-8 2-101 0,0 0-133 15,0 0-1144-15,0 0 547 0,0 0 366 0</inkml:trace>
  <inkml:trace contextRef="#ctx0" brushRef="#br0" timeOffset="26063.08">10226 4947 85 0,'-8'-1'193'0,"1"0"7"16,7 1 9-16,-12 0 7 0,8-3 1 0,4 3 3 15,-6 0-6-15,6 0-9 0,-9 0-8 0,9 0-11 16,0 0-19-16,-5-1-15 0,5 1-17 0,0 0-13 15,0 0-13-15,0 0-18 0,0 0-5 0,-8 1-16 0,8-1-2 16,0 0-4-16,0 0-8 0,16 9 1 16,-1-6 5-16,3 0-4 0,12 1 3 0,9-1 11 15,16 1-7-15,1-1-3 0,9-3 8 0,-2 0-16 16,3 0 2-16,26 0-5 0,-31 0-4 0,33 0 0 0,-29-2-3 16,0 0-3-16,27-3-3 0,-28 2-5 15,28-3 2-15,-33 4-8 0,0-4 4 0,-2 2-6 16,-6-2 0-16,-14 1-2 0,2 3 1 0,-5-1-5 15,-3-1-2-15,-13 2 1 0,-1 1 6 0,-6 1-4 0,-1 0 17 16,-2-2 20-16,-2-1 20 0,-1 3 16 0,-5 0 8 16,5 0 9-16,-5 0 4 0,5-2-5 0,-5 2-12 15,3-3-14-15,-3 3-11 0,0 0-5 0,-9-7-11 16,1 6-9-16,3-1-36 0,-5 0-29 0,1-2-38 16,-1 2-31-16,-3-2-24 0,3 2-9 0,-2-4-5 15,1 0 1-15,1 1 6 0,-1-5 11 0,0 3 11 16,1-2 9-16,-3-1 6 0,4 0 15 0,-1 1 10 15,-3-2-3-15,0 0 8 0,5 1 3 0,-2 4 3 16,4-2 9-16,-2 0 14 0,3 2 13 0,1 3 18 16,-2-4 4-16,3 4-1 0,2-1-4 0,-1 3 3 15,2 1-8-15,0 0 5 0,10-5 1 0,-10 5-1 16,16 5-2-16,-4-3 5 0,4 5-2 0,2 3 2 16,3 0 2-16,2 5 0 0,1 2 6 0,0-3 4 15,-1 5-9-15,2 0 6 0,-5-1 10 0,-1 1-18 16,-5-4 2-16,-1 2 4 0,-3-3-6 0,-1 5 0 15,0 0 2-15,0-1-1 0,-5 0 0 0,-3 0 3 16,-1 1-6-16,-2 1-1 0,-6-6-8 0,4 6-45 16,-5-8-46-16,4 5-67 0,-4-3-73 0,-1-6-83 0,-3 3-900 15,3-1 405-15,-3-5 268 0</inkml:trace>
  <inkml:trace contextRef="#ctx0" brushRef="#br0" timeOffset="26530.19">12089 4881 84 0,'-4'-4'299'16,"0"-2"-12"-16,1 2-9 0,-1 1 4 0,1-1-1 15,-1-1-3-15,1 0-10 0,0 2-14 0,2-3-20 16,-1 3-9-16,2-2-25 0,3-2-25 0,3 2-5 16,-2 2-24-16,5-1-29 0,1 1 1 0,3 1-13 15,1 0-10-15,4 4-8 0,0 1-10 0,1 2-7 16,0-1-8-16,-2 5-6 0,-1 0 3 0,0 2-16 15,-3 2 0-15,-2-1-4 0,-2 5-3 0,-4 0-8 0,0 2 8 16,-5 0-12-16,0 8 7 0,-9-1-6 16,0-2-4-16,-1 2-4 0,-5-1-10 0,-1 0 10 15,-4-1 1-15,0-1-3 0,2-2-1 0,1-7 1 16,3 0-10-16,0-2 9 0,5-2-1 0,1-3-2 0,0 0-10 16,5-1 5-16,-3-3 3 0,3 1 0 0,0-3-6 15,2 5 4-15,1-6-3 0,0 0 9 16,0 0-10-16,19-3 3 0,-6-1 5 0,6 0-16 15,7-4-33-15,-1 0-39 0,4 1-43 0,-3-2-50 0,2-1-54 16,-1 1-63-16,0 0-63 0,-9-2-844 0,6 0 398 16,-6 2 266-16</inkml:trace>
  <inkml:trace contextRef="#ctx0" brushRef="#br0" timeOffset="26913.01">12586 4870 50 0,'3'-3'304'0,"-2"-1"-14"0,0-2-15 0,-1 6-16 0,3-4-18 16,-3 4-11-16,1-3-30 0,-1 3-16 0,0 0-14 15,0 0-16-15,0 0-8 0,0 0-11 0,-9 10-18 16,4-3-7-16,1 1-13 0,2 2-10 0,-1 0-7 16,-1-1-3-16,4 0-12 0,0 2-3 0,0-2-6 15,0 0-4-15,3 2-6 0,-2-2 1 0,4 0-8 16,4 1 1-16,-1 0-5 0,2-4-3 0,-2 1-1 15,4-2-2-15,-3 3-3 0,4-2-1 0,-1 0-2 16,-1-1 11-16,2 0-10 0,0-2-1 0,-1 3-6 16,0-3 1-16,0 0-3 0,0 1-2 0,0-1 2 15,-1 0-12-15,-2-1 10 0,-4 0 0 0,3 0-5 16,-4-1 0-16,1 2-1 0,-1-2 4 0,-4-1-1 16,4 3 0-16,-2-1 7 0,-2-2 16 0,-2 7-2 15,-2-3-1-15,-5 1 1 0,1 1-1 0,-1-1 1 16,-2 0-3-16,-2 1-7 0,1 0-2 0,-5-1-2 15,5 2 0-15,-6-2-34 0,7-3-40 0,-7 1-39 16,6-2-45-16,0-1-46 0,0 0-41 0,3-4-60 16,2-1-829-16,0 1 373 0,6-9 248 0</inkml:trace>
  <inkml:trace contextRef="#ctx0" brushRef="#br0" timeOffset="27364.04">12671 4811 146 0,'-2'-6'318'16,"2"6"-10"-16,0-5-17 0,0 0-22 0,0 5-28 16,3-4-23-16,-2 0-16 0,4 1-21 0,1 1-12 0,5 0-13 15,0-3-1-15,2 4-17 0,6-2-12 16,-1 1-9-16,5-1-12 0,-1 3-6 0,0-3-7 16,4 3-16-16,1 0-3 0,-4 0-12 0,-2 3-1 15,-1-3-12-15,-1 4-3 0,-2 1-8 0,2-2 0 16,-6 1-13-16,-3 1 6 0,-1 0-4 0,0 0 1 15,1 3-5-15,-3 1 8 0,-4-2-1 0,3 6-3 0,-4 0-4 16,1-3-6-16,-1 8 15 0,-4-2-2 16,2 2 3-16,-2-2-3 0,1 4-6 0,0-6-6 0,1 2 3 15,0-3-2-15,0-1 0 0,1-2 2 0,2 0-7 16,-1-1-1-16,2-2 4 0,0 1 3 16,0-3-2-16,-1-1-8 0,4 1 10 0,-1-4 0 15,6 1 4-15,-3-2-4 0,1-2 10 0,1 1 0 0,0-3 6 16,0-1 7-16,-2-4 3 0,0 1 0 0,0-4 3 15,0-3-4-15,-4 1-7 0,0-6 3 16,0 2-11-16,-1 0 1 0,-5-1-7 0,1-5-2 0,-5 5-4 16,-2 2-1-16,2-1-3 0,-4 1 0 0,0 3-1 15,4 2-2-15,-3 3-5 0,-3-2-5 0,2 5 0 16,-1 0 1-16,-2 4-15 0,2-1-17 0,-1 3-35 16,-1 3-22-16,2-1-33 0,0 4-34 0,-3 3-41 15,4 1-66-15,1 2-63 0,-2 4-926 0,8 1 417 16,3-5 278-16</inkml:trace>
  <inkml:trace contextRef="#ctx0" brushRef="#br0" timeOffset="27630.04">13582 4846 346 0,'0'-5'380'0,"0"5"-12"15,0-5-26-15,0 5-27 0,3-5-30 0,-3 2-32 16,0 3-21-16,0 0-29 0,4-3-15 0,-4 3-22 16,0 0-4-16,13 3-6 0,-4-1-12 0,5 2-11 15,0 1-11-15,5 2-4 0,2 2-8 0,3 0-10 16,2 0-13-16,-1 3-8 0,1 2-5 0,-1-4-12 16,-7 1-13-16,5 4 12 0,-4-4-10 0,2 5-8 15,-3-3-2-15,-3 3-20 0,-1-3-43 0,-1 1-61 0,-1 2-64 16,-4-1-58-16,0 2-67 0,-1-8-74 0,-1 1-860 15,-1-3 402-15,-1-2 268 0</inkml:trace>
  <inkml:trace contextRef="#ctx0" brushRef="#br0" timeOffset="27832.64">14098 4802 128 0,'-5'-1'356'16,"-4"0"-7"-16,-3 1 0 0,-2 1-34 0,-5 5-8 0,-8 5-16 15,-2 4-2-15,1 2-6 0,-2 1-2 0,0 1-23 16,-1 3-13-16,1-1-22 0,4 3-15 0,0 0-16 16,2 1-20-16,1-1-14 0,4 1-18 15,1-2-13-15,5 1-15 0,4-5-13 0,0-2-50 0,4-2-67 16,1-3-64-16,0 0-104 0,3 0-89 0,1-2-91 16,1-4-970-16,2-1 446 0,1-4 296 0</inkml:trace>
  <inkml:trace contextRef="#ctx0" brushRef="#br0" timeOffset="28702.21">14552 4739 92 0,'0'0'249'0,"0"0"7"16,0 0 2-16,0 0-1 0,0 0-4 0,0 0 1 15,0 0-3-15,0 0 3 0,0 0-3 0,1-10-3 16,-1 10 2-16,-1-5-26 0,1 5-24 0,1-6-14 0,0 2-16 16,3 1-19-16,-3-2-18 0,4 1-10 0,-1-1-12 15,4 1-12-15,1-1-15 0,3 2 0 16,0-1-13-16,6 1-10 0,-1-1-5 0,-4 4-8 15,9 0-3-15,-4 4-8 0,1-1-2 0,-2 2 0 0,-2 2-8 16,2 2 0-16,-6-1-10 0,0 4 7 0,-1 1-7 16,-3 3 4-16,-3 1-9 0,-2 2 4 0,-2 1 1 15,-6 7-3-15,-2-4 5 0,-4 4-13 16,-1-3 15-16,-2 0-12 0,-2-2 0 0,-1 0 8 0,2-1-14 16,3-8 5-16,0 1 8 0,-3-2-11 0,7-3 0 15,-1-2 0-15,2-1 3 0,3-3 3 0,-1 2-2 16,3-2 5-16,-1-1 3 0,0 1-2 0,3-2 4 15,1-1 1-15,0 0-4 0,0 0 1 0,0 0-2 16,16-5-4-16,-3 1-2 0,6-4 0 0,9 0-5 16,3-1 0-16,1 0-28 0,0-1-47 0,4-2-50 15,-3 4-52-15,-2-1-60 0,2 4-84 0,-5-4-94 16,3 1-920-16,-4-2 445 0,-7 3 294 0</inkml:trace>
  <inkml:trace contextRef="#ctx0" brushRef="#br0" timeOffset="28854.93">15189 4911 183 0,'0'0'352'16,"5"-3"3"-16,-5 3-6 0,3-5-23 0,-2 3-34 15,-1 2-23-15,1-3-29 0,-1 3-24 0,0 0-20 16,0-7-23-16,0 7-14 0,4-4-26 0,-4 4-31 16,4-3-48-16,-1 3-52 0,2-2-63 0,-5 2-70 15,10 0-60-15,-10 0-68 0,10-1-662 0,-5 1 307 16,-5 0 206-16</inkml:trace>
  <inkml:trace contextRef="#ctx0" brushRef="#br0" timeOffset="29263.14">15324 4711 120 0,'-1'-9'350'0,"2"-2"-6"16,-2 6 6-16,1-2 5 0,0-1 6 0,0 4-6 0,-2-2-13 15,4 2-31-15,-2 4-28 0,-2-6-28 16,2 6-26-16,-2-4-30 0,2 4-23 0,0 0-19 15,0 0-17-15,0 0-12 0,0 0-14 0,-1 21-8 0,2-10-12 16,-2 5-6-16,1 0-9 0,-4 4-12 16,3 5-3-16,2 1-4 0,-2-1-8 0,2 3-2 15,3-3-32-15,-1-4-20 0,0-3-24 0,5-1-22 16,1-1-30-16,1-2-23 0,-1 1 3 0,4-5-8 0,1 2 7 16,3-4 6-16,-2-6 9 0,5 2 9 0,-2-4 8 15,2-4 7-15,-2-1 7 0,-1-2 8 0,1-3 15 16,-4-2 10-16,0-2 20 0,-1-1 22 0,-4-2 20 15,1 2 10-15,-5-2 31 0,3-1 34 0,-4 2 13 16,-3 0-1-16,-1 1-9 0,3 3 11 0,-3 0 27 16,1 3 16-16,-1 4-6 0,0-2-14 0,0 2-14 15,0 0-21-15,0 2-15 0,0 3-15 0,0 0-9 16,0 0-6-16,0 0-9 0,3 11-7 0,-3-5-4 16,1 6-9-16,0 3-4 0,3 4-3 0,-3-1-1 15,-1 0-4-15,3 9-2 0,-3-3-2 0,0 1-11 16,0-5-42-16,-3 3-52 0,3-1-60 0,0-3-74 15,-1-1-82-15,1 1-90 0,0-3-110 0,-4 0-1203 16,8-6 565-16,-3-2 376 0</inkml:trace>
  <inkml:trace contextRef="#ctx0" brushRef="#br0" timeOffset="30131.51">17715 4774 189 0,'0'0'301'0,"0"0"-15"16,0 0-16-16,0 0-14 0,-3 1-4 0,3-1-7 15,0 0-3-15,0 0-11 0,0 0-6 0,0 0 0 16,0 0-19-16,0 0-5 0,0 0-16 0,0 0-13 15,0 0-13-15,0 0-18 0,0 0-5 0,0 0 8 16,0 0-12-16,25-2-8 0,-10-1-1 0,2 2-10 16,2-2-6-16,4 0-14 0,-4-1-8 0,11 1-5 15,-9 0-9-15,8 1-7 0,-1-3-3 0,1 4-9 0,-1-3 5 16,-6 2-14-16,-3 0-6 0,3 0-2 16,-5 2-9-16,-5 0-1 0,1-1-21 0,-4 1-36 15,-3 0-35-15,3 0-55 0,-4 0-45 0,1-2-46 16,-6 2-40-16,10 3-23 0,-8 1-22 0,-2-4-27 15,-4 7-890-15,0-1 405 0,-2 1 270 0</inkml:trace>
  <inkml:trace contextRef="#ctx0" brushRef="#br0" timeOffset="30413.82">17848 4971 245 0,'-5'0'262'0,"0"3"-10"0,0-2-5 0,5-1-6 15,-8 3-7-15,3-3-11 0,5 0-13 0,0 0-24 16,-2 3-14-16,2-3-12 0,0 0-17 0,0 0-11 16,0 0-11-16,0 0 4 0,20 0-13 15,-7-2 10-15,7 1 6 0,8-2-11 0,0 2-4 16,3-2-6-16,-2-4-3 0,5 4-9 0,-2-1-4 0,-2 1 3 16,0-2-13-16,-4 1-3 0,-5 1-2 0,-2-1-6 15,-6 3-1-15,-2 0-4 0,1 0-2 0,-3 1 1 16,1-2-13-16,-5 1-2 0,-1-1-7 0,-4 2 1 15,9 0-7-15,-9 0-10 0,8 0 4 0,-8 0-21 16,0 0-50-16,0 0-66 0,0 0-81 0,0 0-82 16,0 0-86-16,-22 0-954 0,8 0 438 0,-3-2 290 15</inkml:trace>
  <inkml:trace contextRef="#ctx0" brushRef="#br0" timeOffset="34830.9">19143 4405 301 0,'-2'-8'329'0,"-1"-1"0"0,-1 0-5 0,0 1 1 0,0 0-5 16,2 2 11-16,-1 0-20 0,2 4-20 0,-2-2-21 16,2 0-27-16,1 4-25 0,-3-4-21 0,3 4-21 15,0 0-26-15,0 0-17 0,0 0-13 16,0 0-7-16,3 14-13 0,-2-4-7 0,3 0-9 0,-3 5-4 15,-1 2-8-15,2-2-4 0,-2 2-11 0,1 1-5 16,0 2-3-16,-1 4-5 0,0 0-1 0,3 3-3 16,-6-2-8-16,3-5-16 0,-1 0-56 15,1 5-48-15,-1 1-58 0,1-2-55 0,1 3-53 0,-1-8-63 16,4-2-61-16,-2 0-919 0,2-2 433 0,1-3 288 16</inkml:trace>
  <inkml:trace contextRef="#ctx0" brushRef="#br0" timeOffset="35164.06">19407 4485 230 0,'4'-10'304'0,"1"-2"-16"0,-1 2-28 16,1 0-22-16,0 2-20 0,0 0-19 0,4 2-21 16,-4 2-8-16,2-2-20 0,-1 3-23 0,-1 2-12 15,8 1-12-15,-4 0-9 0,4 4-11 0,-2 2-7 16,-2-1-10-16,4 1-3 0,-3 1-9 0,-3 1-2 15,2 6-6-15,-3-3-1 0,-1 4-8 0,-2 2-3 16,-2 0-4-16,-1 0-3 0,-3 2-1 0,-1-1-3 16,-2-3-3-16,1 1 4 0,-5 1-5 0,-3-2 0 15,0 1-2-15,3-3-1 0,0-5-2 0,2 4-1 16,-1-7 1-16,1 4 11 0,2-6 16 0,2 2 3 16,0 0 12-16,1-2-7 0,1-1-9 0,2-2 1 15,-2 5-3-15,2-5-9 0,-3 2 3 0,3-2-17 16,0 0 10-16,13 1-3 0,-3-2 1 0,8-3-6 15,1 1 5-15,9-2-15 0,-1 0-19 0,1 0-35 16,2-2-42-16,0 2-56 0,-3 2-61 0,5-4-58 16,-5 0-821-16,2-1 361 0,-2 0 242 0</inkml:trace>
  <inkml:trace contextRef="#ctx0" brushRef="#br0" timeOffset="35797.1">20114 4385 275 0,'2'-4'348'0,"2"2"-25"0,-4 2-26 0,4-3-35 16,-4 3-25-16,1-2-26 0,-1 2-25 0,0 0-16 0,0 0-22 15,2 11-8-15,-2-5-12 0,0 3-13 0,-2-3-8 16,1 6-11-16,1 0-12 0,-3 0-8 16,2 5-4-16,1 2-8 0,0-1-5 0,1 2-7 15,3-2 2-15,0-2-8 0,0 2-4 0,6-2-8 16,-5-1-18-16,4-3-15 0,0-3-10 0,4-1-8 0,1-3 1 15,0-1-1-15,3-3-5 0,-2-2 5 0,3-3 1 16,0-4-1-16,-1 2 4 0,0-4 5 16,1 0 1-16,-5-5 6 0,-3 1 7 0,0-1 8 15,-3-2 11-15,-6 2 17 0,0-3 4 0,-2 5 13 0,-3-4 21 16,-1 3-11-16,-5-1 18 0,2 5-6 0,-3-2 0 16,-4 1-13-16,4 4 1 0,-1 1-5 0,1 3-5 15,4-5 9-15,0 5-12 0,2 0-5 16,1 0-13-16,2-1-5 0,2 4-7 0,0 0 1 0,0 0-1 15,0 0-6-15,16 0 1 0,2 3-4 0,-1-2 2 16,4 0-5-16,11 3-3 0,0-1 1 0,-1-2-1 16,-2 2 1-16,2-3-2 0,-2 1 1 0,-8-1-4 15,2 1-2-15,-4-1-4 0,-2 1 3 0,-6-1 4 16,-3 2-3-16,0-2 0 0,-2 0-2 0,-1 1 2 16,-5-1-2-16,8 2-6 0,-8-2 2 0,6 2-1 15,-5 1-3-15,1-1 2 0,-1 8-4 0,-1-2 7 16,0 3-1-16,0 2-2 0,0-1 13 0,-3 5-11 15,3 2 0-15,3 0-7 0,-2 0 8 0,4-1 8 16,2-1-2-16,-1-2-5 0,3-1 8 0,5-2-4 16,1 0 4-16,5-5-2 0,-2 0 13 0,3-3-14 15,2-3 1-15,0-1 1 0,4-2-1 0,4-5 4 16,-11-1-5-16,6-6 3 0,-3-1 4 0,-7 4 10 16,6-7-1-16,-12 1 9 0,0 2 3 0,-2-4 2 15,-8-1 6-15,1-1 10 0,-2-4-2 0,-8 2-6 16,-5 1-7-16,-3 0-3 0,-2 2-5 0,-5 6-5 15,-1-1-6-15,-1 5 0 0,2 2 1 0,-6 1-34 16,2 4-49-16,0 1-68 0,-1 4-66 0,-3 3-81 16,1 2-77-16,-2 3-1124 0,2-1 494 0,-1 0 328 15</inkml:trace>
  <inkml:trace contextRef="#ctx0" brushRef="#br0" timeOffset="36496.31">18959 5216 241 0,'-29'0'237'15,"7"0"-14"-15,0 0-7 0,4 2-9 0,-4 0-8 16,3-2-2-16,1 0-9 0,5 1-7 0,1 1-9 16,0-1-7-16,2-1-12 0,1 1-19 0,4 2-15 15,-1-3-12-15,0 0-7 0,6 0-14 0,-5 3-7 16,5-3-8-16,-5 2-6 0,5-2-9 0,0 4-1 15,0-4-5-15,5 5-4 0,0-2-3 0,7-1 5 16,1 3-6-16,6-4 0 0,13 0 5 0,6-1 3 16,20 0 2-16,4-4 4 0,3-1-4 0,34-4-3 15,-6 1-4-15,4 0 1 0,-4-1-4 0,7-1 8 16,6-1 1-16,5-2-1 0,4 1-1 0,4 0-6 16,1 0-2-16,7-4-4 0,1 0 4 0,7 2 4 15,3-1-5-15,1 3-1 0,-2 1 2 0,-3 2-7 16,-5-2 4-16,-1 5 7 0,-5-3 3 0,-4 4-4 0,-10 1-2 15,-4-3 5-15,-8 4 0 0,-29 2 5 16,23-4 1-16,-34 1 1 0,-3 2 3 0,-17 2-2 16,1-3 6-16,-4 1 5 0,-5 0 1 0,-10-1 4 0,0 0 9 15,-8 1 7-15,3 2 8 0,-4-2-2 0,-4 2 0 16,3-3-3-16,-4 3-11 0,0 0-6 0,2-3-8 16,-3 2-8-16,2-3-8 0,-2 3-9 15,-4 1-30-15,4-3-44 0,-4 3-58 0,0 0-93 0,0 0-85 16,0 0-107-16,0 0-108 0,0 0-1128 0,-22 10 537 15,0-8 360-15</inkml:trace>
  <inkml:trace contextRef="#ctx0" brushRef="#br0" timeOffset="37030.21">19223 5862 81 0,'0'0'332'0,"0"-3"-18"0,0 3-26 0,0 0-27 16,-5-2-28-16,5 2-24 0,0 0-23 0,0 0-24 15,0 0-11-15,0 0-19 0,0 0-13 0,-2 10-14 16,2-3-1-16,1 0 1 0,-1 3 1 0,0 2-7 16,-1-1-6-16,2 4-4 0,-1 2-9 0,-1 1-6 0,1 3-3 15,-2-2-8-15,0 8-7 0,-2-3-6 0,1 3-3 16,-1 2-2-16,4-4-11 0,-3 1-50 15,4-2-39-15,1-5-47 0,1 1-58 0,1-1-46 0,2-3-62 16,1-1-694-16,-1-7 322 0,5 1 212 0</inkml:trace>
  <inkml:trace contextRef="#ctx0" brushRef="#br0" timeOffset="37447.05">19702 5946 100 0,'3'-2'311'0,"-3"-4"-14"16,-3 0-14-16,2 3-9 0,1 3-15 0,0-8-11 16,0 4-9-16,0-1-18 0,0 5-7 0,0-8-19 15,0 7-12-15,0 1-26 0,1-7-10 0,3 4-17 16,0 1-13-16,0-1-11 0,-4 3-17 0,11 0-5 15,2 0-10-15,0 0-5 0,0 3-10 0,4-1-6 16,0 5-5-16,0-3 13 0,-2 4-31 0,0 0 3 16,-4-1-7-16,-1 2-1 0,-1 1 1 0,-3 2-5 15,-1 3 0-15,-3 0-6 0,-4 4 2 0,-3 6-1 0,-9-3-1 16,1 1 3-16,-1-1-3 0,-4 4-6 16,-2-4-3-16,2-3 5 0,-2-1-1 0,7-3-4 15,-4-2 4-15,4-3 7 0,3-3-12 0,4 1 1 16,-2-2 4-16,0-3-3 0,2 0 0 0,2 2 7 0,3-1-4 15,1-4-2-15,-4 2-3 0,4-2-2 16,0 0 3-16,0 0-5 0,18-6-2 0,-5 1-8 16,7 2-8-16,7-7-24 0,4 1-28 0,-1-1-29 0,1 0-42 15,2 1-36-15,-2-1-43 0,1 0-59 0,-5-1-855 16,-8 3 377-16,2-1 252 0</inkml:trace>
  <inkml:trace contextRef="#ctx0" brushRef="#br0" timeOffset="37845.05">20112 5929 305 0,'0'-4'306'0,"0"-4"-13"0,-2 4-15 0,2-1-12 15,0 1-14-15,0 4-19 0,0-5-22 0,0 5-18 16,0 0-24-16,0-6-17 0,0 6-16 0,0 0-18 16,0 0-9-16,0 0-11 0,0 0-15 0,10 10-1 15,-9-5-11-15,2 0-8 0,0 3-3 0,-1 3-4 16,2 3-6-16,0 1-10 0,-1-1 4 0,0 2-10 15,2 0-6-15,-1 1-23 0,1 0-19 0,-1-1-27 16,1-1-20-16,3-5-10 0,-2 4-3 0,1-7-5 16,2 1 0-16,3-5 12 0,-1 1 5 0,0 1 3 15,2-3 9-15,-3-5 4 0,3-1 9 0,-3-3 13 16,2 4 11-16,2-9 7 0,-3-2 20 0,-2-1 15 16,1 1 8-16,-5 3 31 0,3 0 15 0,-4-1 3 15,0 0 15-15,-2 0 2 0,2-1 2 0,0 1 25 16,-4 3 14-16,1 3 10 0,-1-2-2 0,0 5-13 15,0-2-16-15,0 0-16 0,0 2-14 0,0 3-14 0,3-4-5 16,-3 4-18-16,0 0 3 0,0 0-4 0,5 15-6 16,-4-10-10-16,-1 8-3 0,4 2-5 0,-4 1-2 15,4 3-15-15,-3 5-61 0,-1-5-51 16,5 7-39-16,-2 3-42 0,-2-5-58 0,-1-3-50 0,5 3-72 16,-2-6-908-16,1-1 423 0,-2-7 282 0</inkml:trace>
  <inkml:trace contextRef="#ctx0" brushRef="#br0" timeOffset="38278.96">20772 5985 152 0,'1'-16'258'16,"-1"5"-6"-16,0-1 6 0,0-2-7 0,-1 2-12 15,-3 0-5-15,0 3 1 0,-1-2-4 0,1 2-12 16,-2 1-18-16,-2 1-19 0,1 2-19 0,-2 0-12 15,-3 0-18-15,1 3-21 0,-2 0 1 0,0 4-19 16,0 0-8-16,-1 1-13 0,3 2-11 0,-2 0-1 16,4 4-9-16,-1-1-3 0,2 1-9 0,-1 3-1 15,4 0-4-15,1 2-5 0,4-2 1 0,0-1-4 0,4 4-5 16,1-1 3-16,0 0 2 0,8 1-9 16,-4-1-3-16,5 3 5 0,-1-2-4 0,2-1-2 15,-1 0-2-15,0 1-1 0,2-1-6 0,-1-2 7 16,0-2-5-16,-1 1 0 0,0 0 4 0,-5-4-8 15,-1-1 2-15,2 1-1 0,-5 0-5 0,-1-2 15 16,0 0-9-16,-4 3-1 0,-4-2 0 0,-4 2-2 16,2-1 3-16,-10 2 6 0,0-2-3 0,-2 0-9 0,-2-4 1 15,2 2 11-15,-4-2 8 0,3-2 6 0,1-2 1 16,-1 0 8-16,6-3 10 0,2 1 2 0,-1-4-1 16,3 2-3-16,0-2-3 0,4-3-6 0,5-2 6 15,0-1-15-15,8-4 11 0,6-5-22 0,5 1-14 16,4-1-31-16,7-1-36 0,0 1-40 0,2 3-51 15,14-6-64-15,-10 8-67 0,-3 1-102 0,3-2-792 16,-5 4 394-16,-3-3 264 0</inkml:trace>
  <inkml:trace contextRef="#ctx0" brushRef="#br0" timeOffset="39212.73">20791 6658 11 0,'1'-5'360'0,"3"2"-10"0,-2-2-21 0,0 1-28 16,-2 4-25-16,4-3-28 0,-3 1-27 0,-1 2-29 16,0 0-12-16,0 0-21 0,0 0-19 0,0 0-10 15,0 0-9-15,6 10-6 0,-3-6-10 0,-2 4-6 16,2 1-11-16,1 2-6 0,-3-1-4 0,3 2-22 16,-3-1 9-16,3 6-11 0,-1-5 0 0,-2 4-10 15,0 2-4-15,4-2 4 0,-2-1-9 0,-1 0-4 16,1-3-1-16,-2-1-4 0,2 1-3 0,-1-2-5 15,1-1 4-15,-3 0-2 0,1-4-7 0,2-1-2 16,-3 3 12-16,1-4-9 0,-1-1 1 0,0-2 2 16,1 6 3-16,-1-2 19 0,0-4 11 0,0 0 34 0,0 0 6 15,0 0-23-15,0 0 0 0,0 0-8 16,0 0 3-16,0 0-7 0,0 0-1 0,-11-11 0 16,11 11-3-16,-3-2-2 0,3 2-8 0,-2-6 6 0,0 3-6 15,2 3-5-15,0 0-5 0,0-4-3 0,0 4 1 16,0 0-8-16,0 0-4 0,-2-4 4 0,2 4-5 15,0 0-2-15,0 0-1 0,0 0-6 0,0 0 13 16,0 0-12-16,0 0 3 0,0 0-4 0,0 0-6 16,0 0 5-16,0 0-3 0,0 0 0 0,0 0-3 15,0 0 3-15,0 0-2 0,0 0-2 0,0 0-2 16,0 0 6-16,0 0-1 0,0 0-3 0,0 0 3 16,0 0-1-16,0 0-2 0,0 0 2 0,0 0-1 15,0 0-5-15,0 0 0 0,0 0 4 0,0 0 7 0,0 0-10 16,0 0 3-16,0 0 1 0,0 0 6 15,0 0-7-15,0 0-4 0,0 0 2 0,0 0-2 16,0 0 8-16,0 0-1 0,0 0-7 0,0 0 2 16,0 0 3-16,0 0 9 0,0 0-15 0,0 0 4 15,0 0 3-15,0 0-3 0,0 0-1 0,0 0 3 16,0 0-1-16,0 0 1 0,0 0 0 0,0 0-1 0,0 0-4 16,0 0 7-16,0 0 9 0,0 0-14 0,0 0 6 15,0 0-13-15,0 0 10 0,0 0 2 0,0 0 1 16,0 0-1-16,0 0 2 0,0 0-2 15,0 0 10-15,0 0-12 0,0 0 3 0,0 0-3 0,0 0-1 16,0 0 3-16,0 0 1 0,-8 0-1 0,8 0-2 16,0 0 4-16,0 0-1 0,0 0-6 0,0 0-6 15,0 0-19-15,0 0-15 0,0 0-29 0,0 0-29 16,0 0-42-16,0 0-47 0,0 0-49 0,0 0-59 16,0 0-69-16,-14 0-964 0,9 0 445 0,5 0 294 15</inkml:trace>
  <inkml:trace contextRef="#ctx0" brushRef="#br0" timeOffset="42355.98">20860 6829 136 0,'0'-5'303'15,"0"5"-17"-15,-1-4-26 0,1 4-28 0,0 0-22 16,0 0-24-16,0 0-20 0,0 0-17 0,0 0-14 15,0 0-13-15,0 0-11 0,0 14-8 0,0-7-8 16,1 2-7-16,-1 2-5 0,3 0-9 0,-2 5-8 16,-1-2-5-16,0-2-6 0,1 3-5 0,1-1-8 15,-1 1 0-15,0 1-6 0,-1-1-2 0,0-4-7 16,2 2 4-16,0-3-7 0,-2 1-2 0,0-6 1 16,0 3-6-16,1-3 2 0,-1-1 1 0,0-3-1 15,0-1 19-15,0 7 7 0,0-7 0 0,0 0 11 16,0 0-20-16,-3-22-2 0,0 13 0 0,2-11-1 0,-3 2 0 15,1-10 1-15,-1 2 6 0,3-1 3 16,1-2 5-16,0 2 7 0,-1 1 2 0,1-1 3 16,1 11 5-16,0-3 3 0,1 1 7 0,0 6-9 0,2 0 0 15,0 0-4-15,-1 2-8 0,0 0-6 0,0 5-5 16,-1 0-7-16,2 1-8 0,0 1-2 0,0 2-1 16,-4 1-3-16,0 0-5 0,14 4-2 0,-9 1 4 15,0 1 7-15,0 3-14 0,0 2-1 0,2 0-3 16,-4 2 5-16,1 4-3 0,-1-1 1 0,-1-4 10 15,0-1-16-15,0 4 0 0,-2-3-2 0,2 0 4 16,-1-3-3-16,0-1 1 0,-1-2-10 0,1 0 10 16,1 0-9-16,-2-2 9 0,0-4 3 0,0 0-2 15,0 0 1-15,0 0 1 0,7-12-4 0,-4 3-2 16,-1-3 1-16,2-4-3 0,1-1 5 0,3 0-2 16,-3-7-3-16,1 5-1 0,0 5 3 0,0 4 8 15,-1-5-1-15,0 4 6 0,3 3 12 0,-3 0-13 16,-4 1-6-16,3 2-4 0,0 1-1 0,0 2 12 0,1 1-8 15,-5 1-7-15,0 0-5 0,15 7 7 0,-6 1-3 16,-5-1 5-16,4 3-4 0,-2 4-1 16,-1 2 7-16,-1 2-4 0,-1 2-1 0,1 4-3 0,-3-5 7 15,1 7-7-15,1-2-3 0,1-5-15 0,-2-1-15 16,2-1-20-16,0-4 2 0,1-1-2 0,1-3 2 16,1 0 3-16,-1-2 4 0,1-2 1 0,3-2 8 15,1-3 1-15,-2 0 10 0,2-3 1 0,-1-2 2 16,1-2 14-16,-1-7-10 0,3-1 2 0,-5 6 5 15,2-14 6-15,0 7-4 0,-2 1 13 0,0-2 14 16,-4 0 14-16,2 1 8 0,-2 6 25 0,-1-2 9 16,0 3 3-16,-2 2 1 0,1 2-2 0,-1 0-12 15,0-1-7-15,-1 4-10 0,0 2-6 0,0-5-6 16,0 5 7-16,0 0-15 0,0 0-4 0,0 0-1 16,3 15 0-16,-3-6-1 0,0 4-4 0,0-3-1 15,1 0 0-15,0 3 1 0,2-1-2 0,-1 0-2 16,1 0-2-16,2 0-6 0,0-4 1 0,2 2 0 0,-2-5 1 15,0-1-4-15,5 3 0 0,-4-4 0 16,1-1 0-16,1 0-3 0,0-2 3 0,-1-3-1 16,-1 2 3-16,3-6-1 0,1-3 1 0,-2-1-1 0,1-2-1 15,-4-2 1-15,4-2 5 0,-4 0-7 0,-4-1 3 16,3 1-4-16,-4-11 4 0,0 3 3 0,-1 6-5 16,-2 0 4-16,2 0 7 0,-3 0-5 0,0 3 17 15,3 4 27-15,-3 1 10 0,3 1-4 0,0 1 4 16,-2 2-4-16,3 2-10 0,-1 0-8 0,-2 2-8 15,3 3-9-15,-1-5-2 0,1 5-2 0,0 0 1 16,0 0-5-16,0 16-1 0,0-7 1 0,-2 3-4 16,4 5-1-16,-2-2 1 0,0 4-1 0,1-2 0 15,3 1-1-15,-4 0-3 0,4 1 1 0,1-1-1 16,0 0-2-16,0-5 2 0,3 7-1 0,1-2 2 16,-3-1 2-16,5-3-6 0,-2 1-2 0,2-2-13 15,-3-4-7-15,5 3-1 0,-1 0-6 0,2-2-7 0,-1-4-11 16,4-2-3-16,-3 0 1 0,2 2 5 0,2-6 6 15,-4 0-3-15,0-2 4 0,-1-1 5 16,1-2 4-16,2-3 1 0,-6-1 1 0,1-1 5 16,0-3 3-16,0-3 1 0,-5 1 4 0,1-2 1 0,-2 1 1 15,-1-1 2-15,0-8 1 0,-4 1-1 0,-2-2 4 16,0 0-1-16,-3 0 1 0,-2-1 6 0,-1 2 5 16,-3 0 8-16,2-1 0 0,0 8 8 0,-1 1 14 15,2 3 7-15,2 3 4 0,-2 1 4 0,3 5-6 16,0-3 15-16,1 4-8 0,4 0-13 0,-5 3-2 15,5 1-1-15,-8 7-6 0,3 3-4 0,-4 4-3 16,6 6-1-16,-4 4-3 0,5 3-4 0,-2 0 1 16,1 1-3-16,3 1-1 0,1-2-1 0,1 2-4 15,0 0 1-15,2 1 0 0,1-7 2 0,3 6-3 16,-1-3-2-16,1-1-1 0,0-7-4 0,1 0-16 16,0-3-8-16,2-1-13 0,3-1-12 0,-1-5-14 15,5 0-4-15,-3-3 7 0,-1-2-4 0,0-2 6 16,6-2 0-16,-6-2 4 0,2-3 6 0,1-2 9 0,-4-2 3 15,2-2 0-15,-1-4 5 0,0-6 3 0,-2 4 10 16,3-3-5-16,-5-1 0 0,-1 5 4 16,-1 0 4-16,-4 2 10 0,-1 3 16 0,1 1 8 0,-1 0 8 15,-2 2 6-15,1 2-1 0,-1 2-2 0,0 0-4 16,-1 0-6-16,0 2-8 0,0 3-3 0,0 0-1 16,0 0 2-16,0 0-1 0,-1 15-2 0,1-8-1 15,-1 5-2-15,1 4 2 0,-2 0-1 0,4 1 1 16,-2 0 3-16,1-3-14 0,0-1-21 0,0-1-17 15,3 0-3-15,0-3-4 0,1 1 1 0,1-1-9 16,0-4-4-16,2 0-2 0,1 1 0 0,2-5 8 16,-4 0 8-16,3-2 2 0,2 0 7 0,-3-5 1 15,1-1 6-15,-1-3 0 0,0 1 7 0,1-3-1 16,-1-4 6-16,0 3 3 0,-5 3 8 0,5 0 10 16,-4-3 2-16,0 3 2 0,-1 2 7 0,1-2 10 15,0 3 2-15,-2 3 1 0,-1-1-10 0,2 2-15 16,-3-1 7-16,-1 4 0 0,6-1 0 0,-6 1-2 0,0 0 1 15,9 5-6-15,-6 0 1 0,1 2 1 0,0 2-1 16,0 0 2-16,1 2 0 0,1 3-5 16,2 1 6-16,-2-3-4 0,1-2-11 0,-1-1-7 15,3 3-1-15,-1-4-6 0,1-1 5 0,1-2-8 0,0 0 6 16,-1-2-1-16,4-2 0 0,-3-2 4 0,-1-2 2 16,3-2 3-16,-5 4-5 0,2-6 7 0,-1-2 2 15,-3 1 2-15,4-6-2 0,-3-1 1 0,1-1 1 16,-3 0 3-16,-3-1 0 0,0 4 3 0,-2-1 9 15,0 1 6-15,-1 1 2 0,-2-1 6 0,-1 2 6 16,0 1-2-16,-5 2 0 0,4 1-8 0,-2 0 0 16,-1 3-5-16,-4 3 0 0,0-1-2 0,2 4-2 15,-2 1-3-15,-3 2-3 0,3 0 5 0,1 2-4 16,2 2-8-16,0-1-14 0,3-1-16 0,1 3-5 16,4-3-7-16,0-2-4 0,2 2 2 0,4-2-7 15,2-3 2-15,-2 4 0 0,7-2 6 0,1-3 6 16,-2 0 3-16,2-1 10 0,3-2 2 0,-2-1 4 15,1-1 2-15,-4-1 4 0,3 0 2 0,1 0-2 0,-1 0 3 16,-2-1 14-16,-2-2 12 0,2 5 7 16,-4 0 6-16,-2-3 2 0,1 2 2 0,-1 1-4 15,0 0-9-15,-1 2 1 0,-4 1-8 0,8-1 1 16,-8 1 2-16,9 1-3 0,-1 2-2 0,-3-1-3 16,2 4 1-16,0-2-2 0,0 1 2 0,0 3-3 15,0-3 1-15,0 1-5 0,-1 0 0 0,0-1 1 16,-1 2-3-16,4-2 4 0,-4 0 2 0,0 0-1 0,-1-1-5 15,4-2 1-15,-2 1 10 0,-2-1-11 16,1 1 10-16,0-3-9 0,0 1 1 0,-5-1-3 0,12-4 5 16,-7 2 0-16,0-3-1 0,3-2-1 15,-3-1 1-15,2 0 11 0,0-2-12 0,-2 0 6 0,1-2-5 16,1 2-1-16,-1-1-4 0,2 2-1 0,-2 1 1 16,-1 2 1-16,-2 0 0 0,1 2-5 0,-1-1-1 15,1 4-1-15,-1-2 3 0,1 2-5 0,-4 1 3 16,0 0 3-16,13 5-1 0,-10-2 2 0,6 1 4 15,-5 1 0-15,1 3-3 0,-1-1-2 0,3 2-9 16,1-1-13-16,-3 1-14 0,3-1-19 0,0 1-13 16,1-4 3-16,-3 1 6 0,3 0 8 0,1-1 3 15,2-2 13-15,-4-3 2 0,2 0 6 0,1 3 1 16,-3-6 7-16,2 0 5 0,2-2 8 0,-3-1 12 16,2 0 16-16,2 0 3 0,-3-2 7 0,1 2 6 0,-3-4 19 15,-1 4 7-15,3 1-3 0,-4 0 3 16,-1 1-11-16,4-1-2 0,0 0-6 0,0 3 3 15,-4 1-10-15,4 1 8 0,-1 2-19 0,1 0-1 0,0 2-5 16,-1 3 13-16,2 2-12 0,-1-2 1 0,-3 3-1 16,2-2-5-16,-1 2-2 0,-2 1 2 0,1-1 1 15,-3 2-3-15,0 0-1 0,0-2 1 0,-5 2 1 16,1-1-6-16,-4 0 6 0,-2 0 4 0,-5 0-54 16,-4 1-57-16,-8-1-63 0,-1 0-81 0,-6-2-93 15,-4-2-1114-15,0-2 481 0,-3 0 322 16</inkml:trace>
  <inkml:trace contextRef="#ctx0" brushRef="#br0" timeOffset="64878.63">19613 4156 169 0,'-5'-5'253'0,"2"0"0"0,-1 1-11 15,0 0-20-15,-3-2-11 0,1 3-16 0,0-2-5 16,-3 1-2-16,1 1-5 0,0-1-4 0,-2 1-12 0,-2 2-15 16,2-1-11-16,-3 2-14 0,-6 3-8 15,1 0-7-15,-2 4-3 0,-5 2-7 0,1 3-4 16,0 0-8-16,-1 3-5 0,0 2-13 0,1 5 11 16,-1-3-5-16,1 3-4 0,2 2-1 0,-2 0-2 15,4-2-10-15,-2 5 2 0,5-1-3 0,0-2-6 0,1 5-6 16,2-1 0-16,5 2-3 0,0-5-10 0,-1 4-3 15,6-3 6-15,-1-1-10 0,5 4 3 0,0-4-6 16,5-7-2-16,-1 9 2 0,9-3-3 0,0-2-1 16,2-2 4-16,2-2-5 0,3 0 9 0,4-2-10 15,2-2-5-15,4-4-1 0,-3 0 1 0,6-6-3 16,2 2-2-16,-1-4 4 0,-2-2 4 0,0-3-10 16,0-5 7-16,-5 4-3 0,0-10-1 0,-8 9 2 15,-1-4 0-15,2-3 7 0,-4 0 12 0,-1-1-5 16,-3 0 16-16,-2-2-2 0,-1 1 1 0,-3 0-7 15,-1 0 8-15,-3 2 13 0,-2-2 15 0,-3 4-3 16,-2 0 4-16,-3 1-1 0,-2 1-8 0,-5 1-7 16,-6 1-2-16,-6-2-9 0,-2 3-2 0,1 3-9 15,-4 4 2-15,5-2-8 0,5 2-4 0,1 1 0 16,0 4-4-16,3-2-9 0,-2 0 5 0,2-1-4 16,4 4-13-16,5-2-28 0,-1 0-43 0,2-4-59 15,4 5-23-15,0-5-32 0,3 3-21 0,1 1-26 16,4-2-33-16,1-2-46 0,7-2-44 0,-1-1-994 15,11-5 451-15,4-4 300 0</inkml:trace>
  <inkml:trace contextRef="#ctx0" brushRef="#br0" timeOffset="65344.94">19784 4073 91 0,'-5'-10'299'0,"-1"1"-10"0,2 4-14 15,-1 1-10-15,0-3-22 0,-2 4-13 0,1 1-19 16,-6 1-20-16,3 2-8 0,-5 1-1 0,-1 8-9 16,-5-3-9-16,-5 12-12 0,2-5 5 0,-2 7-7 0,-2 2-10 15,0-1-16-15,0 5 6 0,-1-3-8 16,-4 13-4-16,7-9-9 0,0 1-11 0,4 0-6 16,-9 8-9-16,1 1-5 0,6-8-6 0,-7 13-4 15,10-14-2-15,1 4-6 0,0-6-8 0,2 4 2 0,0 0-6 16,5-3-2-16,0 1-8 0,3 0-4 0,7-4-5 15,-1-1-1-15,3-5-2 0,5 5-2 0,0-7 4 16,4-1-4-16,3-1-1 0,3-5-1 16,4 2-3-16,5-2 3 0,5-5-7 0,-3-1-2 0,6-3 4 15,-6-1-6-15,6-3 4 0,-6-2-4 0,0-2 4 16,1-2-2-16,-8 1 3 0,-5 0 12 0,3-5 3 16,-4 4 2-16,-2-4 1 0,1-3-2 0,-6 2 7 15,-2-2-3-15,-1 4-3 0,-2-5 9 0,0 6-2 16,-2-5 8-16,-3 6 8 0,0-4-8 0,-7 3-5 15,-6-1-3-15,0 3-5 0,-2 0-8 0,-5 0-2 16,-7 2-4-16,5 3 0 0,6-1-1 0,0 4-5 16,-2 0-2-16,4 1-9 0,-1 0-18 0,6 0-39 15,3 0-48-15,1 0-60 0,1 1-53 0,3-1-49 16,-1 1-37-16,6-1-24 0,-4 3-28 0,4-3-42 16,0 0-888-16,19-5 426 0,-7-2 286 0</inkml:trace>
  <inkml:trace contextRef="#ctx0" brushRef="#br0" timeOffset="65727">19653 4159 185 0,'-2'-10'282'0,"1"2"-10"16,0 1-6-16,-2-3-8 0,-1 4-16 0,-1 1-11 16,1 2-13-16,-3 0-10 0,-5 1-14 0,1 2-6 15,-3 2-15-15,-4 4 7 0,-12 3-20 0,5 6-11 0,-5-1-6 16,2 6-9-16,0 4-12 0,0 2-2 15,-5 9-5-15,1 1-12 0,1 2-4 0,2-1-5 16,2 3-6-16,10-7-6 0,0 0-10 0,-3 10-5 16,8-9-10-16,1 0 2 0,0-2-5 0,3 2-7 0,4-1-6 15,3-2 0-15,4-2-3 0,2-2 0 16,2-2-6-16,4-6-2 0,4 5-5 0,5-7 1 16,3-1 0-16,-5-6 0 0,9-1-1 0,-5-4 4 15,6-2-3-15,-9-2 6 0,3-5-2 0,6-4 4 0,-3 1 7 16,2-5 6-16,-10 1 8 0,-2 4 13 0,-2-5 7 15,-4-2-3-15,0-3-8 0,-3 1-5 16,-2-1-2-16,-4-1-6 0,0 5 0 0,-5-2 1 16,-3 1-1-16,-3 0-5 0,-2 0-9 0,-6 7-2 0,0-1-6 15,-7 3-4-15,-2 2-1 0,6 3-5 16,1 3-20-16,0-1-47 0,2 1-58 0,6 4-77 0,3-1-55 16,2-1-68-16,6 6-82 0,-1-5-1229 15,8 3 539-15,3-3 360 0</inkml:trace>
  <inkml:trace contextRef="#ctx0" brushRef="#br0" timeOffset="66360.57">21748 4565 14 0,'-10'2'256'0,"10"-2"-16"0,-8 0-14 16,8 0-14-16,0 0-16 0,-9 0-14 0,9 0-17 15,0 0-14-15,0 0-8 0,0 0-14 0,0 0-11 16,-6-2-5-16,6 2-7 0,0 0 7 0,0 0 6 15,17 6 17-15,-7-6 8 0,5 1-7 0,4-1-2 16,8-2-7-16,3-1-11 0,0 1-7 0,2-1-15 16,0-1-5-16,1 1-12 0,-1 1-9 0,0-1-1 15,-1 0-9-15,-1-2-6 0,0 1-25 0,-6-3-35 16,-3 2-42-16,-5 0-37 0,-3 2-39 0,-1-1-48 16,-1 1-47-16,-3-4-64 0,-4 0-712 0,-3 1 332 15,-1-2 222-15</inkml:trace>
  <inkml:trace contextRef="#ctx0" brushRef="#br0" timeOffset="66546.97">22097 4363 144 0,'-4'-2'302'0,"0"-2"-1"0,0 1-13 0,4 3-16 15,-6-4-24-15,6 4-21 0,-5-1-21 0,5 1-27 0,0 0-21 16,0 0-14-16,0 0-11 0,-8 6 15 0,3 1-3 16,1 2 1-16,-2 3-5 0,2 3-2 15,-2 0-8-15,-1 4-12 0,2-1-12 0,3 0-4 16,-3 6-13-16,-2 2-5 0,3 1-12 0,-1 0-7 0,1 0 7 15,1-1-18-15,0 0 0 0,-1 2-13 0,7-9-32 16,-1 1-54-16,5 5-42 0,-1-7-61 0,2-1-54 16,5-3-53-16,3-5-52 0,5-3-792 15,9-1 366-15,0-3 244 0</inkml:trace>
  <inkml:trace contextRef="#ctx0" brushRef="#br0" timeOffset="67047.05">23017 4248 66 0,'3'-4'280'0,"-3"4"-15"16,1-3-13-16,-1 3-9 0,1-3-3 0,-1 3-9 15,0 0-8-15,0 0 5 0,0 0-28 0,0 0-14 16,0 0-13-16,0 0-17 0,0 0-11 0,-18 5-9 16,12 4 2-16,-7 1-12 0,-4 5 0 0,2-1-7 15,-6 6-11-15,1-1 0 0,-4 2-17 0,4 3 0 16,0-1-5-16,1 2-7 0,-1 1-7 0,3 0-7 16,3 0-8-16,0 1 3 0,0-2-4 0,3 1-6 15,1-1-7-15,5-1-1 0,-3-3-4 0,6-2-6 0,0-1-4 16,4 1 1-16,0-2-3 0,6 0 0 0,0-2-5 15,2-1 0-15,4-4-2 0,3 0-2 0,2-3 2 16,-1-2-5-16,4-3 3 0,5-2 4 0,-6-1-4 16,-1-3-5-16,-1-1 11 0,1-3-11 0,-2-2 1 15,-3-3-4-15,1 2 2 0,-2-3-2 0,-4 0 2 16,-2-3-2-16,-1 0-15 0,-2 0 14 0,-1 3-2 16,-3-3 0-16,-3 5 4 0,-1-3-3 15,-3 5-3-15,-3-4-1 0,-4 2 1 0,-2 3-5 0,-2 2 4 16,-2 2-1-16,6 4-9 0,-6-2 1 0,6 1-3 15,1 4-4-15,1-2-42 0,4 3-39 0,-3-1-29 16,2 5-35-16,1-1-50 0,2 3-53 0,4-3-54 16,2 2-949-16,2-2 420 0,2-1 282 0</inkml:trace>
  <inkml:trace contextRef="#ctx0" brushRef="#br0" timeOffset="67711.67">23270 4439 171 0,'3'-7'312'16,"-2"4"-8"-16,1-3-8 0,1 1-14 0,-2 0-17 16,-1 5-17-16,0-5-19 0,2 2-24 0,-2 3-22 15,0-3-23-15,0 3-16 0,0 0-17 0,0 0-12 16,0 0-11-16,-7 10-4 0,6-1-14 0,-2 0-4 16,-2 2-12-16,1 5-3 0,1 1-6 0,0-2-2 15,0 5-7-15,2-1-4 0,0 0-6 0,1 1-3 16,-1-2-3-16,3 0-4 0,1 0-1 0,2-2-6 15,0-1 9-15,4 0-7 0,-1-8 0 0,3 2-13 16,2-4 5-16,0-2-6 0,3 2-8 0,2-5 0 16,1-1-6-16,-5-6-6 0,4 0 0 0,0-3-1 0,-5-2 0 15,0-2 2-15,-2-1 2 0,-3 1-3 16,-2-11 0-16,-3 7 7 0,-1-5-10 0,-3 2 9 16,-4-4 2-16,-1 6-2 0,-3 1 12 0,-3 0 5 15,2 3 17-15,-2 2-2 0,1-1 8 0,3 5-2 0,-1 0 7 16,4 1 7-16,-4 3-4 0,4 0-3 0,1 1-6 15,2 1-9-15,-1 0 7 0,3-2-15 0,0 5 0 16,0-5-7-16,0 5 1 0,9 0-3 16,1 0 18-16,4-1-21 0,3 0-4 0,5-1 7 0,-2 1 0 15,3 1-2-15,3-1-3 0,-6 1-8 0,1 0 12 16,-3 0-6-16,-4-3-1 0,-3 3-1 0,3-1 8 16,-4-1-6-16,-2 1 2 0,2 1 4 15,-2 0 7-15,-2 0 13 0,-2-1-16 0,-4 1-1 0,9 0-4 16,-9 0 3-16,9 0 1 0,-9 0-5 0,5 1-7 15,-5-1-1-15,7 4 12 0,-7 1-8 0,1-1-2 16,1 4 7-16,-2 4-12 0,3 2 9 0,-3 3 0 16,1 1 0-16,1 5-2 0,-2 2 13 0,1 2-13 15,-1-1 6-15,3 0 0 0,-1-1-7 0,2-1 3 16,-1-4-2-16,4-3 5 0,1 1 1 0,2-2 6 16,-1-3-14-16,4-4 7 0,-2 2 3 0,4-4 3 15,-1-1 1-15,3-2 19 0,2-3 1 0,0-2 4 16,-1-1 13-16,5-6 4 0,-4 1 0 0,5-7-1 15,-7 1-11-15,4-8 4 0,-5-1-6 0,0 0-1 16,-5-2-6-16,-4-3-3 0,-1 0-4 0,-6-1-5 16,0 1-2-16,-4 1-8 0,-5 2 4 0,-2 2-5 15,-3 5-11-15,0 2-11 0,-9 3-23 0,-4 3-34 16,-5 4-45-16,-3 1-50 0,-2 8-49 0,-14 0-54 16,-1 6-69-16,2 2-53 0,-4 5-1027 0,-1 1 470 15,3 4 314-15</inkml:trace>
  <inkml:trace contextRef="#ctx0" brushRef="#br0" timeOffset="68544.95">22241 4983 208 0,'-6'-2'208'0,"6"2"-2"16,0 0-3-16,-9 0-5 0,9 0-4 0,0 0-4 16,0 0-4-16,0 0-12 0,-8 0-7 0,8 0-8 0,0 0-13 15,0 0-9-15,0 0-10 0,0 0-9 0,0 0-5 16,0 0-17-16,0 0-7 0,0 0-11 15,0 0-9-15,0 0-4 0,0 0-5 0,0 0-7 0,0 0 5 16,0 0 5-16,0 0 11 0,21 4 11 16,-8-4 3-16,4 3 4 0,4-5-2 0,-1 2-4 15,3 0-2-15,8-1-2 0,-2 1-6 0,5-1-8 0,3 0 1 16,1-4-4-16,3 3 0 0,11 0 3 0,1-1-9 16,-1-5-6-16,-2 4-1 0,6-1 1 0,-2 0 2 15,2-2-6-15,0 0 1 0,2 2-7 0,-4-1 6 16,3 0-7-16,-2-1 0 0,-1 4 6 0,-3-5-1 15,-1 0 6-15,2 1 3 0,-2 0 1 0,1 0 5 16,-13 1-3-16,13-3-3 0,-10 5 0 0,-2-2-1 16,-2-1 0-16,-3 4-4 0,-1-2 3 0,2-1-4 15,-1 2 3-15,-3 1-6 0,-2-3 2 0,-2 3 2 16,-6 1-9-16,-2-3-5 0,-2 4-1 0,0 0-5 16,-4-2-1-16,-1 3-2 0,-3-1-4 0,-2 1-1 15,-2-1-1-15,3 1 0 0,-8 0 2 0,6 0-2 16,-6 0 0-16,0 0-2 0,11 0-1 0,-11 0 0 15,0 0-1-15,0 0 2 0,0 0-3 0,0 0-4 16,6 0 0-16,-6 0-5 0,0 0-25 0,0 0-65 16,0 0-120-16,0 0-139 0,0 0-167 0,-26-3-1267 0,9-3 591 15,-9-5 396-15</inkml:trace>
  <inkml:trace contextRef="#ctx0" brushRef="#br0" timeOffset="72294.34">16053 4835 46 0,'-8'0'275'15,"8"0"-18"-15,-10-2-8 0,10 2-12 0,-1-7-14 16,-2 5-16-16,2-1-18 0,-2-1-3 0,2-4-5 16,1 6-7-16,0-4-11 0,1 0-8 0,3 1-16 15,-1-2-15-15,-1-1-2 0,7 1-25 0,0-2-2 16,4-4-10-16,1 2-9 0,-1 0-3 0,3-2 1 15,0 2-11-15,8-4-7 0,-5 3-2 0,6-2-4 16,1 0-1-16,1 2-2 0,5-4-3 0,-1 5 2 16,1-3-4-16,-3 2-5 0,3 0 5 0,1 0-3 15,-2 1 2-15,2 2 5 0,-5-4 0 0,2 6 3 0,-1-3 3 16,-1 1-7-16,-1 0-4 0,1 3 3 16,0-5-6-16,-1 6 5 0,1-3-3 0,1 0 3 15,0 1-3-15,3 0-6 0,2 0 2 0,-2 1-6 16,0 1 1-16,-1-1-4 0,1 1-5 0,-2 1 3 0,2-1 13 15,0 2-16-15,0-1 0 0,0 1 0 0,1 3 1 16,-2-3-6-16,1 3 5 0,0-1-24 16,-2 0-1-16,1 1 5 0,-4 0-9 0,5 0 6 0,-4 0 0 15,0 1 4-15,-5 0-2 0,-2-1 1 0,1 3 6 16,8-3-10-16,-11 0-1 0,4 3 4 0,5-2-4 16,-6 1 14-16,7-1-10 0,-7 2 4 0,5-1 1 15,-7 1-8-15,3-1 1 0,-2 0 5 0,1-1-3 16,-1 1 0-16,0 0 1 0,2 0-10 0,-2 1 11 15,-1-2-1-15,0 2 5 0,-1-2-3 0,-1 1-2 16,5 1 2-16,-4-1-1 0,2-1-3 0,1 1 4 16,-2 1-5-16,0-2 4 0,1 0-3 0,-1 1 1 15,-2-1-2-15,0 0 3 0,1 0-4 0,-1 0 2 16,-4 1 3-16,-1-1 2 0,1-1-2 0,-3 3 0 16,9-3 0-16,-9 0-4 0,1 0 4 0,0 0-2 15,1 1 1-15,-4 2 4 0,3-3-3 0,-3 0-2 16,-2 1 3-16,2-1-6 0,-4-1 3 0,3 2 10 15,-8-1-12-15,9-1 1 0,-9 1 4 0,10 0-5 0,-10 0 2 16,5 0 3-16,-5 0-1 0,0 0 1 16,8 0-2-16,-8 0-2 0,0 0 5 0,0 0-2 15,0 0-6-15,0 0 6 0,0 0 3 0,8-1-1 16,-8 1 3-16,0 0 1 0,0 0-9 0,0 0-13 0,0 0-13 16,-4-6-17-16,4 6-17 0,-3-6-3 15,2 1-8-15,-3 0-2 0,4 0 0 0,-1 0 2 16,-2-2 15-16,2 1-6 0,-2 2 3 0,2-2 6 15,-3 0 8-15,3-1 4 0,-4 1 3 0,2-1-2 0,-2-2 21 16,0 1-14-16,1 0 9 0,-3-1-2 0,-1 2 4 16,2 0 14-16,-1 0 6 0,-1 0 7 15,0 2 2-15,1 0 3 0,3 2 9 0,-1-1 7 16,1 1 10-16,0-1-2 0,0 1-1 0,1 1 3 0,3 2 1 16,-6-3-4-16,6 3-13 0,-4-3 7 0,4 3 1 15,-3-3-9-15,3 3-7 0,0 0 3 0,0 0-7 16,0 0-5-16,0 0 4 0,0 0 2 0,0 0 6 15,0 0-12-15,8 13 5 0,-3-8-5 0,1 1-10 16,1 0 8-16,2 2 4 0,-2 1 1 0,3 1-6 16,-1-3 6-16,1 5 5 0,3-2 0 0,-1 4-10 15,-2-6 12-15,4 2-9 0,-5 4 2 0,1-5-5 16,1 1 4-16,-5-2 2 0,3 2-2 0,1 0 1 16,-2 1 4-16,-2-2 2 0,-1 1 0 0,-1 1-3 15,1-1-4-15,0 0 12 0,-3-3-3 0,-1 4 1 16,-1-2 5-16,-1 3 3 0,-3-1 0 0,-1 0-3 15,-3 1-3-15,-2 0 6 0,-2 1-6 0,-3 1-6 16,2-4-39-16,-1 2-79 0,-4 0-74 0,3 2-91 16,-8 3-124-16,6-7-890 0,0-2 428 0,-2-1 286 15</inkml:trace>
  <inkml:trace contextRef="#ctx0" brushRef="#br0" timeOffset="74994.12">19830 2087 169 0,'0'0'216'0,"-2"-2"-9"0,2 2-4 0,-2-4-7 15,2 4-8-15,0 0 1 0,0 0-7 0,0 0-4 16,0 0-11-16,0 0-10 0,0 0-11 0,0 0-12 15,-2-1-20-15,2 1-9 0,0 0-15 0,0 0-9 16,0 0-8-16,-7 6-5 0,3 0-7 0,-1 5-8 16,-3 1-1-16,-3 3-7 0,-4 1 3 0,2 7-4 15,-3 0-5-15,0-2-2 0,1 2-1 0,-2 0-1 16,2 3-5-16,0-4-3 0,4-7-2 16,-3 9 1-16,5-7-6 0,2 0-5 0,-3-1 0 0,2-3 0 15,3 4-1-15,-1-1 2 0,2-1-4 0,2 0 1 16,2 1-2-16,2-1 1 0,1 1-3 0,2-4-2 15,2 3 0-15,3-1 2 0,3-1-2 0,1 2 0 16,4-2 0-16,1-4 2 0,4 6-3 0,-7-6 0 16,4 1 1-16,-4 1 2 0,-3-3-6 15,1 2 3-15,-5-3 4 0,-1 2-4 0,-3-1 1 0,1-2 3 16,-3 2-1-16,-1 2 0 0,0 4 7 0,-2-9-5 16,0 8 3-16,-3-4-2 0,2 1-1 0,-2 2 1 15,1-2-5-15,0-3 0 0,0 2 2 0,1 3-2 16,1-3 1-16,1 2-4 0,3-5 5 0,-1 5-5 15,3 0 2-15,0-1-2 0,4 2 2 0,6 3-3 16,-2-1-1-16,9 3 3 0,0-1 3 0,3-3 0 16,1-3-1-16,0 1-2 0,-2-2-2 0,-6-2 3 15,-2 2 0-15,-5-4-7 0,1 0 3 0,-1 2 6 16,-2-2-9-16,-3 1 2 0,1 2-2 0,-2-2 3 16,-2 1-3-16,-1 0 0 0,0-2 4 0,0-2-3 15,-3 4 2-15,0 0 1 0,4-2 1 0,-3 2-3 16,-1 0 0-16,5-3 0 0,-4 4 4 0,3-3-1 15,-1 3-1-15,3 1-3 0,-2-2 2 0,5 1 17 16,1 1-17-16,6 0-2 0,0 2 0 0,2-1 2 16,6 2 5-16,3-2-2 0,1-2 1 0,0 2-3 15,3-4-1-15,0 3-2 0,-3-2 1 0,-8-4-1 16,-3 4-2-16,2-2 1 0,-7 0 0 0,0 0 2 16,-3-1-2-16,0 1 2 0,-4-2-1 0,4 2 2 15,-5-1 0-15,-1 3 4 0,-1-3-5 0,2 2 1 16,-4-2 4-16,0 2-2 0,1 0 1 0,-2 0-4 15,1-1 0-15,0 2-3 0,0-2 5 0,0 0-6 16,0 3 6-16,4-3 7 0,-3 2-9 0,1-1 11 16,4 1-6-16,4 1-1 0,-1-3-2 0,1 2 1 15,11-4 3-15,-2 1-5 0,-1 2 3 0,1-1 3 16,0-1-7-16,-6 1 0 0,0-1 3 0,-1-1-4 16,-3-1-2-16,-1 1 4 0,0-2-3 0,-2 2 1 15,-1-1 5-15,-3-1-3 0,1 4 7 0,0-3 5 16,-2 1 4-16,-1 2 5 0,0-1-1 0,-4 3 0 15,3-3 0-15,-3 2 1 0,2 2-3 0,-1-2-5 16,-1 2 7-16,4-1-7 0,-4 1 15 0,3-1-23 16,1 3 2-16,1-3-1 0,3 3-5 0,0-1 16 15,1 1-10-15,0-1-5 0,3-1 4 0,6 4-2 16,-5-2-3-16,5 2 5 0,-1-3-5 0,-3 0-3 16,3-3 4-16,-4 4-1 0,0-5 11 0,1 4 0 15,-2-4-9-15,-1 2-3 0,2 3-5 0,-4-6 12 16,-1 6-16-16,-1-5 2 0,1 2 3 0,-2-1 8 15,1 1-4-15,-1 1-2 0,1 0-5 0,-2-1 7 16,3 1 7-16,-2 2-6 0,0-3 3 0,2 3-6 16,1-3 2-16,1 3 1 0,4-3 5 0,0 4-8 15,7-3 1-15,1 2-2 0,2-3 10 0,7 5-7 16,0-5-2-16,-1 5 4 0,-5-7-2 0,-2 3-1 16,-2-1 1-16,2-1-2 0,-8 0-8 0,1-1 4 15,-3-1-1-15,-4-1-3 0,3 1 2 0,-4 0 4 16,2-2-1-16,-2 3 8 0,-3-1 6 0,2 2-6 15,-3-6 1-15,0 11 3 0,-3-5-5 0,2 2 3 16,1-3-3-16,-4 3-2 0,-1 0 6 0,1 1-3 16,2-1-7-16,-5 4 2 0,4-1 3 0,0 0 2 15,-1-1-2-15,2 4 6 0,0-3-8 0,2 0-3 16,0 3 6-16,2-2-2 0,0 7 0 0,-1-2-7 16,3 0 6-16,0 2 2 0,1-4-4 0,3 4 3 15,1-2 3-15,-3 0-5 0,3-1-5 0,1-2 5 16,1 2 6-16,-2-2-4 0,2 2 0 0,-2-3 0 15,0 2 7-15,0-1-12 0,-1-5-1 0,-2 2 8 16,0 0 7-16,-2-2-8 0,1 0-6 0,-1 3 15 16,0-4-12-16,-4 1 28 0,1 1 13 0,-1-3 4 15,-1 2 11-15,-2-1 10 0,1 1-7 0,-4-1 12 16,2 0 11-16,-3 1-8 0,2-2-2 0,-1 0-2 16,-1 0-8-16,2-3-10 0,1 2-3 0,-1 0-4 15,1-1-6-15,1-1-6 0,3-4 0 0,-4 7-1 16,0-1-8-16,4-6-1 0,0 9-4 0,0-4 1 15,5-1-3-15,-4 1-1 0,2 0 2 0,1-1-5 16,0 2 2-16,1-1-2 0,2 1-1 0,4 0-1 16,-2 3-2-16,-4-4 3 0,2-2-4 0,3 3-1 15,-4-2 0-15,-2 0-4 0,1-3 1 0,-1 5 1 16,-1-3-3-16,2 1 0 0,-1-1-2 0,-3 0 0 16,-1-3 6-16,2 9-5 0,0-4-4 0,-2 0 7 15,2 2-3-15,-4-2 1 0,4 1-1 0,-2 0 1 16,0 0-2-16,0 0 2 0,2 5-1 0,-1-3 4 15,1 1 0-15,-2 1-2 0,0 0-1 0,-2 0 0 16,2 3 1-16,2-5-1 0,-1 5-2 0,2-3-1 16,1-1 3-16,-1 1-2 0,2 1 4 0,0 0 1 15,3-1 0-15,-3-1-1 0,4 1 1 0,0 0-4 16,0-2 0-16,-1-2 1 0,-1 3 1 0,2-3-2 16,-5 4-1-16,7-3 1 0,-5-1 1 0,-4 0-1 15,2-2-6-15,0 4 6 0,0-3-1 0,-2 4 3 16,1-3 0-16,-2 0-1 0,1 1-2 0,-1-1 11 15,0 1-3-15,-2 3-3 0,1-3 2 0,1 3-1 16,-2-2 4-16,0 3 0 0,-1 2 1 0,1-7 3 16,1 9-6-16,-1-6 2 0,1 0 0 0,-2 2 1 15,1 1-2-15,2-4-1 0,1 1 1 0,-1-1-2 16,2 1 2-16,-2 0 0 0,4 2 2 0,-1-2 1 16,1 0-1-16,0 0-1 0,1-1 0 0,4 2 1 15,-2 0-2-15,0-4 3 0,2 4 3 0,0-4 2 16,-1 1 3-16,2 0 1 0,1 0 3 0,-3-1-2 15,0 0 7-15,1-1 0 0,-2 0 2 0,1 0-3 0,1 0-2 16,-5-3 1-16,4 1-4 0,-2 0-1 0,-7-3-3 16,11 4-2-16,-6-1-1 0,-5-3 0 15,8 2-2-15,-8-2 2 0,5 3-5 0,-5-3 1 16,0 0 2-16,8 4-2 0,-8-4 1 0,0 0-2 16,0 0 1-16,0 0-4 0,0 0-5 0,0 0-33 0,0 0-43 15,0 0-80-15,0 0-107 0,5-12-98 0,-5 12-66 16,-3-19-96-16,2 4-1129 0,1-4 549 15,-4-10 368-15</inkml:trace>
  <inkml:trace contextRef="#ctx0" brushRef="#br0" timeOffset="75571.96">21435 2658 112 0,'-4'-2'141'0,"4"2"-23"0,-4-2-8 16,4 2-20-16,0 0-8 0,0 0-10 0,0 0-5 15,0 0-8-15,8 11-16 0,-3-3-11 0,5-1-29 16,3 5-40-16,4-1-37 0,-4 0-200 0,12 6 92 16,-2 2 60-16</inkml:trace>
  <inkml:trace contextRef="#ctx0" brushRef="#br0" timeOffset="76135.75">22797 5104 134 0,'0'0'148'15,"0"0"-5"-15,0 0 1 0,0 5 2 0,0-5 2 16,0 0 1-16,0 0-4 0,3 2-5 0,-3-2-4 16,0 0-13-16,0 0-6 0,0 0-11 0,0 0-7 15,0 0-5-15,0 0-5 0,0 0-2 0,0 0-8 16,0 0-6-16,0 0-5 0,0 0-4 0,0 0-7 16,0 0-2-16,0 0-10 0,5 1-7 0,-5-1-1 15,0 0-2-15,0 0-6 0,0 0-9 0,0 0-12 16,0 0-17-16,0 0-18 0,0 0-25 0,0 0-31 15,0 0-30-15,0 0-42 0,0 0-618 0,0 0 257 16,0 0 172-16</inkml:trace>
  <inkml:trace contextRef="#ctx0" brushRef="#br0" timeOffset="76891.92">21352 2583 33 0,'0'0'106'0,"0"0"-16"0,0 0-4 15,0 0-10-15,0 0-11 0,0 0-5 0,-2-3-4 16,2 3-5-16,0 0-7 0,0 0-9 0,0 0-13 15,0 0-16-15,-2 10-25 0,4-5-18 0,-2 2-189 16,0-2 76-16,3 5 50 0</inkml:trace>
  <inkml:trace contextRef="#ctx0" brushRef="#br0" timeOffset="77242.98">22889 4657 78 0,'0'0'116'0,"0"0"-19"0,0 0-6 0,0 0-7 15,5 2-22-15,-5-2-16 0,0 0-18 0,0 0-33 16,0 0-44-16,0 0-135 0,0 0 62 15,0 0 40-15</inkml:trace>
  <inkml:trace contextRef="#ctx0" brushRef="#br0" timeOffset="78175.8">19968 4919 67 0,'0'0'147'0,"0"0"-12"0,0 0-24 16,0 0-22-16,0 0-22 0,0 0-29 0,0 0-45 15,-18-3-210-15,13 3 73 0,-4 0 48 0</inkml:trace>
  <inkml:trace contextRef="#ctx0" brushRef="#br0" timeOffset="78840.99">11764 5533 8 0,'0'0'83'0,"0"0"-14"0,0 0-9 16,13-5-11-16,-6 2-15 0,4 2-24 0,-3-2-115 0,2 0 35 15,3-2 24-15</inkml:trace>
  <inkml:trace contextRef="#ctx0" brushRef="#br0" timeOffset="79283.07">17236 5146 2 0,'1'4'124'0,"-1"-4"1"0,0 0-15 0,0 0 2 0,0 0 0 16,0 0-5-16,0 0-8 0,0 0-4 0,0 0-18 15,0 0-5-15,0 0-9 0,0 0-21 0,0 0-26 16,0 0-28-16,0 0-32 0,0 0-34 16,0 0-264-16,-9 4 114 0,9-4 76 0</inkml:trace>
  <inkml:trace contextRef="#ctx0" brushRef="#br0" timeOffset="79943.7">20061 6459 9 0,'0'0'158'0,"0"0"-4"16,0 0 1-16,0 0-2 0,4 2 6 0,-4-2 8 0,0 0 0 15,0 0 4-15,0 0 0 0,0 0-6 0,0 0-6 16,0 0-5-16,0 0-9 0,0 0-10 0,0 0-12 15,0 0-10-15,0 0-16 0,0 0 2 0,0 0-11 16,0 0-6-16,0 0-11 0,0 0-5 0,0 0-8 16,0 0-6-16,0 0-7 0,0 0-14 0,0 0-34 15,0 0-33-15,0 0-40 0,0 0-50 0,0 0-49 0,0 0-66 16,0 0-589-16,0 0 276 0,-16-4 184 16</inkml:trace>
  <inkml:trace contextRef="#ctx0" brushRef="#br0" timeOffset="104059.86">12633 3367 31 0,'0'0'38'0,"13"-4"-1"0,-5 3-7 0,2-1 1 16,3-1-8-16,-2-1 4 0,2 3-3 0,6-3-5 16,3 0-1-16,-4 1 0 0,1-1-7 0,4 0 0 15,-2 1 7-15,-1-1-9 0,4 1 1 0,-2-1 1 16,7-1-7-16,-9 1 6 0,1 0-4 15,2 3-1-15,-5-2 0 0,4 2-4 0,-4-1 1 0,-5 1 3 16,-2 0 0-16,2-2-3 0,-3 3 0 0,-3 0-3 16,0 0 4-16,-7 0-3 0,9 0 0 0,-9 0 0 15,6 2 3-15,-6-2-5 0,0 0 6 0,0 0-3 16,-12 6 1-16,-1-3-1 0,-3 1 0 0,-5 0 1 16,-7 3 1-16,-3 0-1 0,0 0-1 0,-1 0 1 15,0-1 1-15,1-3 0 0,0 0-8 0,0 3 3 16,3-4 3-16,9-1-3 0,1 0 2 0,1-1 3 15,5 0 8-15,-2-1 6 0,3 2-4 0,1-1-1 16,3-1 4-16,0 1-3 0,7 0-7 0,-8 1 3 16,8-1-10-16,-6-2 11 0,6 2-5 0,0 0 5 15,0 0-6-15,0 0 4 0,0 0-7 0,23-2-8 16,-9 0 7-16,4 0 5 0,1 0 1 0,4-1-6 16,5 2 2-16,-1-1 2 0,1-2 1 15,-7 3-4-15,2 0 4 0,-2-2-2 0,2 3-2 16,-1-3 0-16,-1 1 1 0,-1 1 5 0,-5 1-9 0,-1 0 9 15,-1 0-5-15,-4-1-4 0,1 1-4 0,-3 0 0 16,-2 1 4-16,-5-1 0 0,5 1-4 0,-5-1 9 16,0 0-5-16,0 0-2 0,0 0-1 0,-18 4 4 15,4-2-4-15,-5 3 2 0,-3-2 0 0,-5 2 3 16,-1 0 0-16,0-1-2 0,6-1 0 0,0 0-1 16,1 0 3-16,0-3-4 0,2 5 8 0,5-3-7 15,1-2 3-15,2 2-3 0,3-1 0 0,1-1 3 16,0 1 3-16,0-1-7 0,7 0 10 0,-11 0-4 15,11 0-5-15,0 0 10 0,0 0-11 0,0 0 1 16,0 0 0-16,0 0 9 0,27-4-8 0,-8-1-11 16,7 0 16-16,6 0-1 0,2-2 0 0,-1 1 0 15,3-1 0-15,0 2-2 0,-4 0-1 0,3 0 2 16,-3 1-6-16,-3-2-1 0,-1 4 11 0,-6 1 0 16,-2-1-9-16,-2-1 0 0,-8 3 10 0,3 0-1 15,-3-3-8-15,-1 3 2 0,-4 0 0 0,-5 0 0 16,9 0 3-16,-9 0-4 0,3 3 1 0,-3-3 5 15,-9 6-4-15,-4-1-3 0,0 0 0 0,-6 1 4 16,-13 2 2-16,3 0-6 0,-6-2 3 0,1 1-3 16,-2 0 0-16,0 1 4 0,-2-3-4 0,4-1 5 15,0 0 4-15,5-1-9 0,2-1 1 0,8-2 4 16,-2 2 3-16,8-2 2 0,2 0 3 0,0 0 4 16,4 0-1-16,0 0 1 0,7 0-7 0,-9-2 6 15,9 2-3-15,0 0 3 0,0 0-4 0,25-12-5 16,-6 9 8-16,8-3-10 0,6-2 6 0,3 1-7 15,2 0 2-15,0 1-3 0,0 0 5 0,0 1-2 16,1 2-2-16,-5-1 3 0,1-1-6 0,-5 3 6 16,-2-1-1-16,-6 2-2 0,0 1-1 0,-4 0-1 15,-7 0-1-15,1 0 4 0,-2 1-6 16,-3 0-3-16,-1-1-2 0,-6 0 8 0,3 3-3 0,-3-3-3 16,0 0 5-16,-17 6-2 0,1-2 1 0,-7-1 1 15,-6 3 4-15,-7 2-6 0,-4-2-2 0,-11 3 5 16,-1-1-2-16,1-1 4 0,13-3-1 0,-1-1-8 15,1 1 8-15,1-3 2 0,5 1-1 0,0-1 3 16,11-2-4-16,-7 1 7 0,13-2 2 0,3 1 7 16,5 0 7-16,-2-2 0 0,4 3-4 0,0 0-2 15,5 0 0-15,0 0-3 0,10-6 3 0,3 3-8 16,6-2-4-16,14-2-2 0,0 1 0 0,3 1 9 16,0 1-10-16,2-2 6 0,1 3-8 0,0-2 5 15,-2 2-4-15,-1 0 5 0,-4 1-4 0,-3-1 6 16,-7 3-11-16,-4-2 4 0,1 2-2 0,-5 0-1 15,-4-1 0-15,-2 2-1 0,-1-1 2 0,0 0 3 16,-7 0-5-16,5 2-4 0,-5-2 0 0,0 0 7 16,-12 4-7-16,-1 1 1 0,-9-2 3 0,-7 3 6 15,-6-2-1-15,-1 3-6 0,-2-2 8 0,-3 1-6 16,3-2 2-16,1 1-7 0,2-3 5 0,3 1 3 16,3-2-2-16,2-1-3 0,5 0 4 0,8 0-2 15,0-1 3-15,3 1 2 0,1 0-3 0,2 0 2 16,8 0 4-16,-9 0-5 0,9 0 1 0,0 0-13 15,0 0 19-15,23-10-7 0,-4 6-4 0,10 0 6 0,6-5 1 16,3 6-6-16,1-2 6 0,-1 0-2 16,3 1 4-16,-3 1-7 0,-1-1 2 0,-1 1-3 15,-5 1 1-15,-2-2 0 0,-7 4 1 0,-2-2-2 16,-4 3-2-16,-5-2-3 0,-1 1 4 0,-1 0 4 16,-5 1-6-16,-4-1 4 0,5 1-1 0,-5-1 1 0,0 0-2 15,-18 4 0-15,4-2 1 0,-6 3 3 16,-10 0-7-16,-4 3 4 0,-7-2-1 0,5-3 0 15,-19 4-2-15,7-2 9 0,9 0-5 0,1-2-2 16,2-3 3-16,4 2 5 0,0 0-4 0,11-4-2 16,0 0 6-16,4 2 8 0,4-3 6 0,1 3 1 0,4 0-11 15,2 0 9-15,6 0-14 0,-10-1 8 16,10 1-5-16,0 0 6 0,0 0-11 0,0 0 0 16,27-7-3-16,-6 3 4 0,11-1-4 0,0 0 3 15,5-1 1-15,2 1 8 0,-1 1-8 0,0-3 3 16,-2 4 2-16,1 0-5 0,-5 1-3 0,4 1 2 0,-11 1-1 15,-4 0-3-15,-2 0-3 0,-6 1 0 16,-1-2 7-16,-1 1-15 0,-4 1 2 0,-1-1 8 16,-3 1-8-16,-3-1-4 0,0 0 6 0,0 0-1 15,-12 7-2-15,-1-4 16 0,-8 1-12 0,-8 0 3 16,-4 3 7-16,-6-1-4 0,1-1-3 0,-2 2 1 0,1-2 2 16,-1-2-2-16,2 4 4 0,2-6 0 15,4 1 5-15,4-1-2 0,8 0-4 0,5-2-1 16,3 1 0-16,0 0 1 0,5 0 3 0,0 0-9 15,7 0 9-15,0 0-5 0,0 0 2 0,0 0-2 16,18-8 5-16,4 5-5 0,10-2 5 0,5 2-1 0,1-4 3 16,18 0-7-16,-2 3 5 0,1-2-1 15,-18 3 1-15,0 1-9 0,1-1 1 0,-3 1 8 0,-4 2-6 16,-1-2 2-16,-8 2 3 0,-3 0 6 16,-1 2-7-16,-8-1 7 0,1-2-14 0,0 2 4 15,-6-1 1-15,0 0 2 0,-5 0-3 0,4 2 0 0,-4-2 9 16,0 0-12-16,-18 4 3 0,0-2-1 0,-1 3 2 15,-9 0 3-15,-4 0 2 0,-6-2-1 0,-1 2-1 16,1-2-4-16,0-1 6 0,2 0-2 16,4-2-3-16,3-2 4 0,7 3 5 0,4-2 10 15,4 0 2-15,2 0 1 0,2 0-4 0,0 1 4 0,5-2-5 16,0 2-1-16,5 0-10 0,0 0 8 0,0 0-1 16,16-7-2-16,1 4-3 0,14-2 0 0,5 0 3 15,4-1-5-15,13-2 3 0,-2 4-5 16,-13-2 1-16,4 3-1 0,-6-1 7 0,1 2-3 15,-5 0-3-15,-2 1-3 0,-4 1 0 0,-7-2-1 0,-6 2 0 16,-1 0 3-16,-3 2 1 0,-2-2-1 0,1 1-7 16,-4-1 5-16,-4 0-7 0,6 2 14 0,-6-2-8 15,0 0-3-15,-10 5-1 0,-3-1 6 16,-7 0-3-16,-7 2 2 0,-4 1-1 0,-3-3-2 16,-2 3 1-16,-4-3 4 0,2 0-9 0,1 0 11 0,-1 0-4 15,2-1 3-15,4-2-10 0,1 0-2 0,10-1 3 16,0 0 4-16,10 1 14 0,-2-1-6 15,3 0 9-15,2-1-13 0,1 1 8 0,7 0-6 16,-7 0 2-16,7 0-2 0,0 0-2 0,0 0 4 16,31-5-2-16,-8 3-2 0,6-3 0 0,6 3 7 0,3-2-4 15,-4-1-4-15,1 1 1 0,-3 1 1 0,-3 1 2 16,-1-2-10-16,-6 3 5 0,-3-1 0 0,-1 2-3 16,-8 0 3-16,2 0-3 0,-3 0 5 15,-3 0-1-15,-6 0-4 0,8 0 2 0,-8 0 0 16,0 0-2-16,0 0 4 0,-17 4 0 0,-2-1-3 0,-3 1 3 15,-7 3-11-15,-7-3 23 0,-2 1-17 0,1 0 1 16,-13 0 7-16,14-3-12 0,1-1 4 0,6 2 3 16,7-2 7-16,3-1-6 0,7 0 3 0,0-1-6 15,1-1 5-15,4 4-1 0,7-2 1 0,-5-2-1 16,5 2 3-16,0 0 0 0,21-4-4 0,0-1-3 16,9 0-4-16,2 2 16 0,2-1-7 0,7-1 2 15,-8 0-3-15,3 2 5 0,-3 1-8 0,-1 1 1 16,-4 0-1-16,-1-2 4 0,-4 5-5 15,-6-4 0-15,-3 2 0 0,-3 2 0 0,0-2 8 0,-4 0-7 16,-1-2 4-16,1 4-6 0,-3-1 7 0,-4-1-19 16,2 2 14-16,-2-2-3 0,0 0 3 0,-18 5 4 15,-1-1 0-15,-9 1 4 0,0-2-14 16,-6 2 7-16,-2-2-2 0,0 3 5 0,-2-3 4 16,3 1-7-16,3-6-2 0,2 2-1 0,10-1 2 0,1 1 3 15,6 1 9-15,-2 1-8 0,6-4 2 0,0 2-4 16,9 0 3-16,-9-1 0 0,9 1 0 0,0 0-5 15,0 0 11-15,19-3-8 0,1-2 5 0,9 0-6 16,-1 2-3-16,9-2 0 0,-4 1-1 16,3-1 5-16,-3 0 9 0,1 3 0 0,-6-1-9 0,-8 3 6 15,-2 0-19-15,-5 0 9 0,-3 0-3 0,-1 0-12 16,-4-2 4-16,3 4 11 0,-8-2-4 0,0 0-3 16,0 0-1-16,0 0 7 0,-21 8 1 15,2-5-3-15,-8 5 5 0,-5-2-7 0,-3-2 4 16,-15 4 3-16,13-4 0 0,-3 2 0 0,3-2 1 0,-1-3 1 15,1 1-6-15,6-1 10 0,3 1-3 0,11-2 7 16,2 0 2-16,3 0-2 0,3 0-4 0,2-1 1 16,7 1-1-16,0 0 4 0,0 0-9 0,0 0 6 15,33-12 5-15,-4 5-11 0,7-3 5 0,14 2-9 16,2-1 0-16,1-1 5 0,-3 3-1 0,-11 0 0 16,0 3-1-16,-4-3 2 0,1 3 6 0,-5 2-4 15,-8-1 4-15,-2 3-12 0,-6-2 16 0,-3 2-12 16,-3-2 2-16,-2 2 6 0,-2 0-10 0,-5 0 5 15,6-1 5-15,-6 1-1 0,0 0-10 0,-18-3 4 16,3 3-5-16,-7 1 2 0,-11 2 0 0,-3 1-2 16,-15 1 2-16,-3-1-3 0,3 2 5 0,0-1 13 15,15-4-12-15,2 1-8 0,0 0 2 0,5-1 3 16,9-1-2-16,1 0 1 0,5 0 5 0,2 1 4 16,6-1-2-16,-2 0-3 0,8 0 4 0,0 0-1 15,0 0 2-15,0 0 3 0,38-3-2 0,-8 0-1 16,3-1 0-16,4 3 0 0,4-3-18 0,-1 1 14 15,-2-1 1-15,4 4 12 0,-6-5-13 0,0 4 1 16,-2 0-6-16,-3-2 3 0,-3 1 8 0,-10 2-17 16,-4 2 3-16,-4-4-6 0,2 2 9 0,-6 0-5 15,-1-1 6-15,-5 1-11 0,0 0 13 0,0 0 12 16,0 0-16-16,0 0 7 0,-32 7-12 0,4-3 5 16,-4-2 4-16,-5 3-4 0,-1 1 2 0,-15 1 5 15,15-4-8-15,-14 3 6 0,14-1-2 0,3-1-1 16,0-2 6-16,3-1-3 0,12 0 1 0,-2 0-7 15,9-1 2-15,-2 2 4 0,6-4 2 0,4 1 1 16,5 1-3-16,0 0 0 0,0 0 2 0,0 0-7 16,36-2 4-16,-3-5-5 0,4 2 6 0,18-2 2 15,0 0-10-15,-4 0-6 0,0 2 22 0,-14 3-5 16,-1-2 3-16,2 1-6 0,-6 0 1 0,-11 1-5 16,-1 2 10-16,-1-3-4 0,-7 3-2 0,-2 0 0 15,-2 0 2-15,-3 0-2 0,-5 0 5 0,0 0-1 16,0 0-5-16,0 0 5 0,0 0 3 0,-35 0-9 15,5 5-2-15,-5 0 5 0,-7-3-3 0,-13 3-2 16,1-2 1-16,-2 1 5 0,4 0-2 0,-1 0 7 16,15-4-13-16,1 0 4 0,1 1 14 0,3 1-1 15,2-2-11-15,8 0 7 0,4-2 6 0,5 2 4 16,3-1 3-16,0 1-11 0,5 0-2 0,1 0 5 16,5 0-4-16,0 0 1 0,0 0 6 0,33-8-2 15,0 1-6-15,4 1-4 0,20-2 7 0,-3-1-4 16,3 4 5-16,-5-1-9 0,2 0 6 0,-16 3-2 15,2-2-7-15,-6 3 3 0,-2 2-1 0,-1-2-5 16,-3 1 4-16,-11 2-1 0,-5-1-10 0,0-1 5 16,-4 1-2-16,-2 0-3 0,-1 1 8 0,-5-1 11 0,0 0-14 15,0 0-1-15,-17 2 2 0,1 2-5 16,-15 4 7-16,-1-1 1 0,-6 0-2 0,-18 3-2 16,3-2-2-16,-3 2 6 0,-3-2 3 0,8-2-12 15,12-3 5-15,0 1-3 0,2 0 5 0,8-4 2 16,-2 3 2-16,13-3 11 0,3 1-8 0,3-1-14 0,3 0 11 15,2 0 8-15,7 0-1 0,0 0-2 0,0 0 0 16,27-7 7-16,-1 2-10 0,9-1-4 16,7 2 4-16,13-5-7 0,0 1 11 0,5 0-1 15,-2 0 1-15,-5 2-9 0,-2 0 1 0,-14 4 6 0,-1-2 1 16,0 3-1-16,-4-1-1 0,-1-1-7 0,-10 1 13 16,-3 2-17-16,-4 0 5 0,-6 0 0 0,1 0 8 15,-3 0-3-15,-6 0-3 0,5-2 4 0,-5 2-3 16,0 0-4-16,-20 2 0 0,3-2 9 15,-11 5-9-15,-5-1 0 0,-8 1-1 0,-8-2 5 0,11 2 7 16,-16 2-3-16,14-5-13 0,0-2 12 0,4 3-4 16,4-3-1-16,4 0 8 0,-1 0 1 0,7 0-11 15,9 0 0-15,-1 0 5 0,3 0 4 16,3 0-8-16,2 0 0 0,6 0-3 0,-8 0 10 0,8 0-13 16,0 0 13-16,0 0-9 0,31-3 16 0,-10 1-12 15,13 0 3-15,4 0-3 0,13-6-3 16,-11 5 0-16,11-1 8 0,-13 1-6 0,-1-2-1 0,0 1 3 15,-5 3 2-15,-1-1 1 0,-10 0 3 16,-8 1-1-16,0 0-12 0,-1 1 13 0,-5 0-11 0,0 0 5 16,-3-3-2-16,-4 3 11 0,0 0-10 0,0 0 1 15,0 0 0-15,-34 3 3 0,5-1-3 0,-3 2-3 16,-18 1 1-16,-6 3-2 0,-2-1 3 0,0 1 1 16,-4-2-1-16,2 1-2 0,4-2 3 0,1 0 5 15,5-2-6-15,13 2 6 0,4-3 0 0,5-1 3 16,9 0 1-16,-2 2-6 0,7-3-2 0,4 0 3 15,-2 0 8-15,7 1-8 0,5-1-3 0,0 0 5 16,0 0-3-16,0 0-2 0,41-4-1 0,-6 2 9 16,18-5-4-16,4-1-3 0,4 3 1 0,0-2-1 15,3 2 2-15,-4-4 1 0,0 6-11 0,-2-1 8 16,-6-1 4-16,-15 2-5 0,-2-1-2 0,-2 3 6 16,-5-1-10-16,-9 2 10 0,-5-2-5 0,-2 1-1 15,-1 0 2-15,-2 1 8 0,-5 0 7 0,-4 0 2 16,3-5-7-16,-3 5-8 0,0 0 5 0,-26 0-3 15,2 0-1-15,-8 2-1 0,-6 3-4 0,-15-2-1 16,-6 1-2-16,2-2 3 0,-2 3 1 0,0 2-9 16,4-4 14-16,17 0-1 0,2-1-4 0,3-2 3 15,2 2 0-15,8-1-1 0,5 0 1 0,6-1 0 16,0 0-3-16,6 1-3 0,2-1-1 0,4 0 0 16,0 0-2-16,0 0 6 0,47-3-5 0,-10-1 1 15,18-2 8-15,4-1-9 0,2 0 0 0,3-1 4 16,-3 0-1-16,-2 0 3 0,-5 2 2 0,-13 1-2 15,-5-1 1-15,-7 3 3 0,-7 1-7 0,-3 0-1 16,-4 1 6-16,-4-2-15 0,-2 1 17 0,-1 1 1 16,3-2 1-16,-8 3 7 0,0-3 2 0,-3 3-8 15,0-4 1-15,0 4 4 0,-17-4-7 0,-2 3 0 16,-9 2-17-16,-6 2 16 0,-5-1 2 0,-21 3 1 16,-1 0-14-16,1 0 14 0,1 0-8 0,2 1 0 15,2 3 1-15,4-2 4 0,15-5 11 0,1 2-18 16,2 0 1-16,6 0 2 0,8-1-2 0,4-2-3 15,3-1 4-15,1 2-2 0,6-2-9 0,1 2 7 0,4-2-2 16,0 0 15-16,17 5 2 0,5-3-12 16,14-5-4-16,19-1 9 0,0 1-6 0,10-2 2 15,-1-2 1-15,-4 2-2 0,2 0-1 0,-6 0 5 16,-18 1-5-16,4 0 2 0,-10 3-1 0,0-3 2 16,-10 3 5-16,-4-1-5 0,-4 2 2 0,-3 0 0 0,-3 0-1 15,-2 0-10-15,-2-1 11 0,-4 1-3 16,0 0 3-16,0 0-3 0,-24 0 3 0,-3 1 0 15,-8 6-6-15,-17-1 1 0,-7 5-2 0,-2-3 9 16,-2 1 0-16,1-4-9 0,-1 5 4 0,3-3-3 16,5-2 2-16,14 0-4 0,5-1 8 0,6-1-11 15,3-1 6-15,8 1-3 0,6-1 7 0,2-1 0 16,3 0-2-16,3-1-1 0,5 0-6 0,0 0 6 16,0 0 4-16,27 3-3 0,2-3 9 0,7-3-6 15,17-1-3-15,6 0 2 0,2-2-1 0,-2-1 1 0,4 2 1 16,-6 0-1-16,-3 0 0 0,-3-2-3 0,-14 5-7 15,-1-1 8-15,-5 0 2 0,-3 2-1 0,-8-2 1 16,-2 1-7-16,-8 2 10 0,-2-1-2 0,-1 0 4 16,-3 0-8-16,-4 1-3 0,0 0 16 15,0 0-15-15,0 0 4 0,-29 1 1 0,7 3 2 0,-12 0-6 16,-3 1 0-16,-18 2 3 0,-3 2-10 0,1-1 7 16,-2-2-1-16,6 1 2 0,3 1 1 15,13-4 3-15,1-2-5 0,5 1 1 0,3-1 1 16,6 1 1-16,4 0-2 0,8-3-2 0,3 1 0 0,0-1-1 15,7 0 3-15,0 0 3 0,0 0-8 0,27 0 6 16,5-4-1-16,5 0 5 0,17-5 0 0,3 1-5 16,3 2 0-16,-2-6 4 0,-2 7 3 0,-5-3-11 15,-13 4 5-15,-2 1 9 0,-4 1-6 16,-9-1-1-16,-2 2-1 0,-7-2-1 0,-4 1-1 0,0 1 6 16,0 1 0-16,-6 0 8 0,-4 0-11 0,0 0-1 15,0 0-7-15,0 0 7 0,-20 3-8 0,-8 0 5 16,-7 1 0-16,-15 1-2 0,-5 4 2 0,-5-1-5 15,0-1 4-15,0-2 2 0,5 0 2 0,15-4 2 16,8 2-3-16,-1-2 0 0,13-1 4 0,1 2-2 16,7-2 1-16,3 0-6 0,0 0-8 0,9 0 17 15,-1 1-6-15,1-1 3 0,0 0-1 0,36-1 2 16,-5 1-4-16,4-2 2 0,17-1-5 0,-12 2 6 16,0 0 0-16,-3 1 3 0,1 0-7 0,-1 0 2 15,-2 0-1-15,-2 0-3 0,-10 0-3 0,-5 0 4 16,1 0-7-16,-6 0 7 0,0 0-13 0,-7 0 1 15,3 0 2-15,-5 0 2 0,3 0-5 0,-7 0 7 16,0 0 10-16,0 0-19 0,0 0 1 0,-15 4-19 16,4-3-9-16,-7 2-1 0,-4 1-18 0,-6 1-17 15,1 3-28-15,-7-3-225 0,2 2 111 0,-1 1 74 16</inkml:trace>
  <inkml:trace contextRef="#ctx0" brushRef="#br0" timeOffset="105995.11">1883 8797 68 0,'-8'-12'142'0,"3"3"-15"0,-4-2-6 16,8 2-12-16,-3 0-12 0,2 2-15 0,2 1-3 16,1-3-9-16,2 4-8 0,0-1-7 0,7-1 0 15,-1 2-2-15,4-2 3 0,5 2-23 0,0 0-9 16,-1-1 5-16,6 3-5 0,3-4 7 0,-5 4-5 16,8 2-2-16,2 0-2 0,1-2-6 0,1 3-1 15,2-3-3-15,-1 2 3 0,5-2-5 0,12 1 1 16,0-1-1-16,1 1-3 0,0 0 10 15,2-1-13-15,5-3 3 0,-4 2 0 0,4 2 1 0,-2-4 1 16,3 2-4-16,0-1-4 0,2 3 5 0,-1-2-6 16,3-2 5-16,2 1 0 0,24-4 10 0,-25 5-13 15,27-2 1-15,-27 2 3 0,27-4-4 0,-28 5 6 16,28-1 1-16,-28-1-6 0,28-3 8 0,0 6-5 16,-26-6 10-16,29 2 2 0,3 1-4 15,-1-1 1-15,-2 1 6 0,0 1-5 0,-3-1 2 0,-3 0 5 16,3 3-3-16,1-2 2 0,1-1 0 0,1 0-4 15,4 1-1-15,-3 3-3 0,1 2 2 0,-3-4-2 16,2 0 1-16,1 0-4 0,5-1 3 0,-2 4-2 16,6-4 1-16,-1-1-4 0,5 5 6 0,-8 0-7 15,4-3-1-15,-5 0 1 0,4 1-5 0,0 0 6 16,1 0 1-16,0 3-3 0,0-3-1 0,-1 4 0 16,-7 1 2-16,0-5-7 0,1-1 7 0,0 3 0 15,1 1-4-15,-1-2 3 0,0-2-4 0,1 3 5 0,-6 0-6 16,1-4 5-16,-6 4-4 0,10-3 4 15,-4 0-2-15,1 1-2 0,2 0 5 0,1-1-2 16,0 1 1-16,0 2 0 0,0-5 4 0,-3 1-4 16,2-4 0-16,4 3-5 0,2 0 7 0,3 3 1 0,-5-3-5 15,2 2 0-15,-5-1-3 0,2-3 7 16,-1 2-1-16,3-1 3 0,1 2-2 0,-4 1-1 16,3-1 2-16,-2 1 0 0,-4-1-2 0,1 2 1 15,-2-3-1-15,3 0 2 0,-2 0-3 0,4 0 2 16,2 3 0-16,-3-3 0 0,0 2-2 0,-2-2-1 0,2 2-1 15,-4-3 1-15,4 1 1 0,2-2 1 16,-1 1-1-16,1 4-2 0,4-3 4 0,-5 1-5 16,-4-4 4-16,3 6-2 0,-2-3 7 0,6 0-7 15,0-1-1-15,0 0 1 0,3 3 0 0,-3-1 3 0,-5-3-3 16,2 4-1-16,-4-1-1 0,3-4 4 0,1 5 1 16,-3-1-1-16,5 1-1 0,-4-1 2 15,5-1-9-15,-7 2 10 0,0-1-6 0,5-2 1 16,-3 4 6-16,0-2-4 0,5-1-2 0,-1 0 1 15,1 0-6-15,-3 3 5 0,-3-3 1 0,2 2 1 0,-2-1 3 16,4 1-2-16,-7 2 2 0,6 0-2 0,-1-2-2 16,-1 2 4-16,-2-1-2 0,1 2 2 0,-2-1-1 15,4 1 1-15,0 0-1 0,1 0 1 0,2 3-3 16,-3-3 3-16,-1 1-1 0,0 2-1 0,-2-3 0 16,0 0 7-16,2 0-6 0,-2 1 0 0,4 0-1 15,0 2-3-15,-3 0 1 0,3-4 2 16,-9 2-2-16,4 0-2 0,1-2 3 0,5 3-3 0,-1 0 0 15,0-4-1-15,-2 4-3 0,3-2 3 0,-5 0-3 16,-4 0 0-16,3 2 5 0,4-2-2 0,-8 3 2 16,6-6 0-16,1 3-2 0,0 3 1 0,0-3 2 15,-4-3 1-15,1 6 0 0,5-3-2 0,-9-3 6 16,9 1-1-16,1 4 1 0,1 1 0 16,-4-3 2-16,3 0-1 0,0 0-4 0,0 0-2 0,1-3 6 15,-2 3-3-15,8-2 4 0,-3 2-5 0,-1 0-2 16,-3 0-1-16,-2 0 1 0,4 0-2 0,-1-2 3 15,-5 2-1-15,3-1 0 0,-1 0-2 0,2-2-1 16,1 3 1-16,-7-1-4 0,-1 2 3 0,1 1-3 16,-3-5 4-16,5 3 3 0,-2 0-1 0,1 1-6 15,-2-4 2-15,-1 5-3 0,0-2 11 0,-28-2-7 16,32 1-4-16,-4-3 1 0,-2 3 5 0,0-1-1 16,-2 1-1-16,-22 0 1 0,27-2-2 0,-6 0-2 15,-25 2 3-15,28-4 9 0,-27 3-12 0,3-2 5 16,24-2 2-16,-27 1-1 0,0 3-6 0,0-1 14 15,26-2-9-15,-27 1 0 0,1-1-1 0,-1 0-1 16,-1 0 6-16,-4-2 0 0,3 2-2 0,-6-3 2 16,1 1 0-16,-5 1 0 0,-14-2 3 0,-1 1-2 15,0 0 6-15,-1-1-3 0,-5-2 5 0,-2 0 7 16,-2 1-4-16,-9 0 2 0,6-5-3 0,-7 5-1 16,-2-4-2-16,-1 5 0 0,-5-2-4 0,-1 0 4 15,-3 2-7-15,-1-1-4 0,-3 0-39 0,-1 0-52 16,-1 4-72-16,-3-2-77 0,-8 3-761 0,2 0 333 15,-9-4 220-15</inkml:trace>
  <inkml:trace contextRef="#ctx0" brushRef="#br0" timeOffset="117619">9508 9063 22 0,'-3'-5'156'16,"2"3"-29"-16,1 2 2 0,-4-5-14 0,4 5-14 15,0-4-16-15,0 4-23 0,-4-3-34 0,4 3-40 16,0 0-50-16,0 0-189 0,0 0 83 0,-11 9 56 15</inkml:trace>
  <inkml:trace contextRef="#ctx0" brushRef="#br0" timeOffset="119158.96">2141 9346 3 0,'-22'2'151'0,"3"0"-8"0,0 2-7 16,-1 1-1-16,-1 1-2 0,-6 1-15 0,8 1 3 15,-1-1-8-15,-2 0-1 0,-1 5-4 0,5-2-8 16,-1 2-8-16,-2 3-6 0,6-1-11 0,2 1 0 16,-2 9-10-16,4-2-2 0,2 3 10 0,0-2-12 15,4 5 3-15,1-1-12 0,1 2-4 0,4-3-3 16,3 0-5-16,0 0-6 0,3 0 2 0,0-8-4 16,2 1-4-16,5 5 1 0,1-4-7 0,-3-3-2 15,8 2 0-15,-4-7-2 0,3-2-3 0,0 1 4 16,3 0-3-16,6 0 0 0,1-3 0 0,0-5-3 15,-1 1 0-15,1-6-2 0,3-1 1 0,-4 0-2 16,4-3 1-16,1-2 1 0,-1-4-3 0,-4-1 0 16,3 0 0-16,-7-2-2 0,2 1 2 0,-12 1-1 0,4 0 5 15,1-5-6-15,-8 1 3 0,0 0-4 16,-1 0 2-16,-4 0-1 0,-1-2-1 0,-2 0 5 16,-2 2 17-16,0 0 9 0,-2 5 6 0,-1 0 6 15,-4 4-1-15,1-3 1 0,-3 5-5 0,0 1-5 16,-5 1-7-16,-1 1-2 0,1 6-3 0,-6 3-5 15,2 0-2-15,-2 5 2 0,5-1-5 0,-2 1-3 16,1 3-1-16,4 0 2 0,1 3-4 0,2-2-7 16,1 2 7-16,3-5-13 0,0-1-8 0,1 1-2 15,5-1-1-15,-1-1-2 0,0-2-4 0,4 0 1 0,0-1 1 16,0 0-6-16,0-1 3 0,3-3 0 0,2-2 0 16,1 0 0-16,0 1 1 0,3-2 11 0,-5-2-6 15,4-1 0-15,-3-1 1 0,0-2 5 16,2 1 0-16,1-1-1 0,-4 1 3 0,-3-3 0 0,3 4 3 15,-4 1 2-15,-1 0 4 0,-2-1 4 0,1 1-3 16,-3 3-2-16,6-2-1 0,-6 2-2 0,3-3-2 16,-3 3 3-16,0 0 1 0,6 0-1 0,-6 0-1 15,5 3 1-15,-2 2 0 0,-2 0-1 0,0-1-1 16,2-1 1-16,1 3 2 0,0-1 1 0,0 1 1 16,2-2-5-16,0 1-2 0,-1-2-1 0,3 1-2 15,-3-1-1-15,7-2 1 0,-6 0-2 16,7-2 1-16,-3-2 3 0,-1 0 1 0,0 1 0 15,1-3 1-15,2-2 0 0,-2 0 2 0,0-3-2 0,2-2 4 16,-3 4-4-16,2-4 0 0,-1 3 2 0,-3 1 2 16,2 0-1-16,-3 2-3 0,-1 1 4 0,2 0-3 15,-4 3 0-15,4-1 0 0,-3 1-2 0,1 0 1 16,0 1 0-16,-5 1 1 0,9 3-1 16,-5-1 3-16,3 1-2 0,-2 1-1 0,1 0 3 0,-1 2-3 15,2 1 2-15,2 1 0 0,-1-3 3 0,-2 2-2 16,2 0-2-16,2 0 2 0,-1-4-1 0,0 3-2 15,0 0-1-15,3-4 0 0,-3 1-4 0,2-1 4 16,-2-1-1-16,0-1 0 0,1-1 1 0,-4 1-1 16,2-2 3-16,-1-1-2 0,-2-1 2 0,2-6-1 15,1 4 3-15,-5-3 0 0,0 2 3 0,-1-3-1 16,-1 1 5-16,0 0 14 0,-2-2 12 0,0 5 3 16,-1 0 0-16,0 0 6 0,-1 1 0 0,1 0-3 15,-2 2-7-15,0-1-2 0,4 4-5 0,-10-3-5 16,5 3-1-16,5 0-13 0,-11 3-18 0,6 1-28 15,0-1-28-15,2 2-34 0,0 1-41 0,3-1-45 16,0 0-49-16,0 0-579 0,5 0 272 0,1 0 182 16</inkml:trace>
  <inkml:trace contextRef="#ctx0" brushRef="#br0" timeOffset="119375">3205 9453 1981 0,'7'-18'65'0,"-2"2"-47"15,-4 2 15-15,2 3 43 0,-3 2 13 0,0-1-9 16,1 3-13-16,2 2-18 0,-3 1-9 0,0 1-7 16,0 0-3-16,0 3-6 0,0 0 1 0,0 0 3 15,0 0-3-15,10 10-1 0,-9-2-3 0,3 3 0 16,0 1-4-16,1 8 2 0,0-2-3 0,2 8-3 16,-1 4 0-16,3-3 0 0,-4 2-9 0,1-1-35 15,2 2-42-15,1-4-32 0,1 0-47 0,3-2-45 16,-2-1-559-16,-2-8 252 0,3 0 168 0</inkml:trace>
  <inkml:trace contextRef="#ctx0" brushRef="#br0" timeOffset="119676.08">3520 9373 183 0,'0'-5'208'0,"2"1"-21"0,0 1-21 16,-2 3-11-16,0 0-13 0,0 0-2 0,11 11-10 15,-4-2 0-15,-1 2-4 0,4 3-8 0,0 1-11 16,-1 4-10-16,2 5-9 0,1-2-9 0,0 3-7 16,-3-6-6-16,1-2-8 0,-4 0-4 0,3 1-4 0,2-7-6 15,-4 0 0-15,5-5 3 0,-3 1 1 0,1-2 4 16,-1-5 3-16,0 0 1 0,1 0 4 16,0-7-4-16,1-1 3 0,0-6-3 0,-1-1-1 15,1-2-8-15,1-6-4 0,-5-4-3 0,0 2-2 16,-3-3-4-16,1 2-3 0,-2-3-3 0,-2 11-6 15,-1-11 2-15,-1 6-4 0,-2 6-6 0,-2 0-14 16,3 5-23-16,-3 1-34 0,-3 0-38 0,0 5-48 16,-5-1-33-16,2 4-67 0,-8 3-621 0,-3 0 288 15,-5 3 192-15</inkml:trace>
  <inkml:trace contextRef="#ctx0" brushRef="#br0" timeOffset="119943.09">2926 9376 115 0,'-7'-3'256'16,"1"1"-20"-16,2-1-19 0,0 0-19 0,2 2-16 16,2 1-18-16,-7-3-17 0,7 3-14 0,7-5-11 15,-2 2-12-15,10-7-5 0,4 1-11 0,12-3-7 0,6 0-7 16,9-6-6-16,3 2-8 0,4 0-5 0,-2-1-8 15,1-1-3-15,-1 6-5 0,0 0-5 16,-13 3-3-16,-1 3-5 0,3-3-1 0,-7 4-4 16,-1 0-8-16,-4 3-19 0,-9 2-24 0,2 0-31 15,-8 4-16-15,-1 1-24 0,-2 1-22 0,1 3-29 0,-4 1-41 16,-3 6-509-16,-4 0 232 0,0 0 154 0</inkml:trace>
  <inkml:trace contextRef="#ctx0" brushRef="#br0" timeOffset="120208.44">3143 9810 100 0,'-2'3'207'15,"2"-3"-22"-15,8 2-19 0,4-2-5 0,3-2-10 16,11-2-9-16,3-1-6 0,7-1-5 15,1-3-12-15,14-8-8 0,2 5-9 0,0-1-12 16,3 1-9-16,1-2-5 0,-5 2-7 0,3-3-9 16,-3 6-2-16,-13 0-10 0,0 1-2 0,-3 1 1 0,1 2-16 15,-5 0-26-15,-1 3-30 0,-12 2-28 0,-5 0-35 16,1 0-24-16,-8 2-29 0,-2 1-494 0,-4 2 211 16,-5 4 142-16</inkml:trace>
  <inkml:trace contextRef="#ctx0" brushRef="#br0" timeOffset="120708.8">2012 10485 67 0,'-6'3'142'0,"1"-2"0"0,-1 0-6 15,0 2 7-15,6-3-7 0,-6 2-4 0,6-2-8 0,-4 2-6 16,4-2-11-16,0 0-5 0,-7 3-3 0,7-3-15 15,0 0-6-15,0 0-8 0,0 0-4 0,0 0-4 16,22-10-4-16,-12 6-4 0,7-4-1 0,0 3 6 16,9-4 2-16,5-1 0 0,2 0-3 0,2-4-2 15,17 4 2-15,3-6-1 0,4 1 1 0,4-2-1 16,0 2-6-16,36-6 0 0,-3 3-1 0,-5-3 4 16,2 2-8-16,-2 2 3 0,-2 4-7 0,4-3-1 15,2 1-5-15,-4 1-2 0,-2 1-5 0,-24 5 0 16,-1-1-4-16,-1 0 0 0,-5 0-5 0,4 1 0 15,-10-1-1-15,-12 4-2 0,-2-1 1 0,-2 1-8 16,-4 1 2-16,-1 1-1 0,-10 0 0 0,1 1 0 16,-5 0 1-16,0 0-7 0,-6 0 2 0,1 2-6 15,-1-1-12-15,-11 1-20 0,10 1-19 0,-10-1-21 16,1 6-40-16,-1-6-49 0,-13 11-46 0,-4-3-660 16,-12 3 290-16,-5 1 192 0</inkml:trace>
  <inkml:trace contextRef="#ctx0" brushRef="#br0" timeOffset="121157.21">2172 10733 63 0,'-9'-3'246'0,"5"3"-15"16,-1-1-14-16,5 1-10 0,-9-1-13 0,9 1-9 15,-4-3-9-15,4 3-12 0,0 0-10 0,-6-3-12 16,6 3-14-16,0 0-8 0,0 0-18 0,-4-4-11 16,4 4-10-16,0 0-6 0,14-6-6 0,-1 2-5 15,7-3-6-15,13-2-1 0,16-9-1 0,9 4-2 16,3-3 0-16,31-12-1 0,5 3-5 0,-1-2-4 15,1 1-3-15,3-1 0 0,-2 1-4 0,-1 1-3 16,9-1-1-16,-1-2-4 0,-3 2-4 0,-7 5-1 16,-2 1 2-16,-5 0-6 0,-26 5-1 0,-4 2-1 15,1-1 1-15,1 3-7 0,-8-1-1 0,-2 0 0 16,-11 5 2-16,-5 0-2 0,-2 0 7 0,0 3-9 16,-4 0 0-16,-7 1 0 0,-2-2-5 0,-9 4 0 15,4 0 2-15,-5 0 1 0,-2-1-1 0,0 2 1 16,-2 0 4-16,-1 0 9 0,-4 1-6 0,8-2-4 15,-8 2 3-15,6-3-7 0,-6 3-3 0,0-1-35 16,0 1-43-16,0 0-60 0,0 0-74 0,0 0-94 16,0 0-684-16,0 0 329 0,0 0 220 0</inkml:trace>
  <inkml:trace contextRef="#ctx0" brushRef="#br0" timeOffset="123676.24">7834 9298 248 0,'-4'-6'246'0,"4"2"-26"16,0 1-24-16,0 3-20 0,-3-4-14 0,3 4-22 15,0 0-10-15,0 0-4 0,0 0-8 0,8 9-8 16,-4-1 2-16,0-1-1 0,2 5-4 0,3 2-7 16,-2-1-12-16,0 2-3 0,1 4-8 0,0 0-11 15,-2-1-3-15,0 2-8 0,0-1-4 0,4 8-7 16,-7-8-4-16,5-1-4 0,-4 1-5 0,1-1 0 15,1 0-4-15,0-1-1 0,0-2-7 0,-3-1 3 0,0-4-2 16,0 0-1-16,0-5-3 0,0 2 0 16,-2-2-2-16,2-2 5 0,-3 1 11 0,0-4 7 15,0 0-6-15,0 0-4 0,0 0 3 0,-4-22-1 0,-1 3-8 16,0-5-1-16,0-5-2 0,-1-2 4 0,-1 1-3 16,-3-6 9-16,2 4 3 0,1-2-2 0,1 3 12 15,0 0 1-15,1 3-1 0,3 0 4 16,-1 9-1-16,0 2 3 0,2 0-9 0,1 5 0 0,0 2-2 15,0 0-8-15,0 3 0 0,0 2-7 0,0 0-6 16,4 3-3-16,0 1 5 0,-4 1-5 0,14 3 0 16,-5 2 0-16,0 3-3 0,5 4 1 0,-3 2-1 15,7 8-1-15,-5-3-2 0,2 3 0 0,-2 2 0 16,4 0-1-16,-6-1 5 0,2 0-9 0,1 0 1 16,-2 0-3-16,-2-3-5 0,-1-2-11 0,-2-2-4 15,1-2-2-15,-2-4-7 0,-2-2-7 0,0-2 6 16,-1-1 7-16,-1 0 7 0,1-4-5 0,-3-1 5 15,0 0 0-15,6-18 2 0,-8 1 0 0,2-2 11 0,0-6-7 16,-2-3 0-16,0-2 11 0,-2 0-3 16,1 0 7-16,-1-4 8 0,3 2 3 0,0 2 4 15,2 1 2-15,0 3 6 0,2-3 1 0,2 6 4 16,0 6-2-16,2-3-7 0,2 3 4 0,-2 3-1 16,1 4-1-16,1 0-13 0,-2 1 5 0,1 2-8 0,1 4 7 15,4 1 0-15,-3 1-9 0,2 4 1 16,-2 2 1-16,4 5-2 0,1 4 5 0,-2-2-3 0,1 12-2 15,0 2 2-15,-2 1-6 0,0 2 8 0,-1-1-7 16,0 3 1-16,-1-2 1 0,1-2 1 0,0 3 1 16,-2-4-16-16,0 0 4 0,-4-7-8 15,4-3-8-15,1-3-8 0,2 3-5 0,-2-8-2 0,-1 2-1 16,0-5 3-16,4-2 0 0,-3 0 4 0,-1-6 3 16,5-2 2-16,-4 0 3 0,4-7 1 0,-2 0 4 15,-1-2 4-15,1-2-4 0,-1 0 4 0,-2-2 1 16,1 0 3-16,-1 0-1 0,-1 1 3 0,2 0 6 15,-6 8 3-15,1-3 11 0,-1 4 4 0,0 0 2 16,-3 2-3-16,3 1-4 0,-4 1-7 0,4 1 1 16,-4 3-2-16,0 0-2 0,0 0-1 0,11 12 4 15,-7 0-2-15,0 2 1 0,1 3 0 0,-1 1 2 16,2 1-5-16,-2 7 2 0,4-2-1 0,-3-7 0 0,1 4-4 16,2-1 7-16,2-5-3 0,0 2-6 15,2-3-11-15,-1-4 7 0,2 2-9 0,2-5 1 16,-2-3-2-16,1-1 1 0,-1-2-1 0,2-4 3 15,2-1 1-15,0-3 1 0,-3-3 4 0,0 0 0 0,-4-3 0 16,3-3 1-16,-4 1 3 0,-4-1 1 0,1-2 0 16,-3-1 0-16,-2 0-5 0,-1-1 13 0,-2 1-1 15,-1 0 16-15,-2 4 4 0,-2-2-2 0,-4 0 6 16,-2 3 8-16,-1 3-3 0,-5 6-12 16,-4 0 1-16,-4 1 10 0,-3 8-12 0,-2 1-2 0,2 2-1 15,-1 2-12-15,6 5 3 0,7-5 2 0,0 2-1 16,1 0 2-16,6 0-5 0,2 0 2 0,1-3-5 15,4 3-2-15,0-2-10 0,4 0-9 0,3-2 1 16,1-1-5-16,5-2-3 0,4-2 0 0,6-1-5 16,0-1 4-16,3-1 0 0,5-6 4 0,0 0 2 15,-6 4-1-15,1-4 2 0,-3-1 3 0,-1 4-1 16,0-4 6-16,-3 4 0 0,-2-1 0 0,0 2 2 16,-3-3 2-16,3 2-4 0,-3 3 9 0,-1 1-6 15,4 0 2-15,-3 0-3 0,0 1 6 0,2 3 1 16,-3 0-3-16,1 3 5 0,1-2 2 0,0 5-2 15,-4-1 2-15,3 1-4 0,-2 5 3 0,1-1-4 0,0 1 5 16,-3-1-2-16,2 3 0 0,-3-2 0 0,-1-3 1 16,-4 2-1-16,1-2-1 0,2-2 0 15,-2-1 2-15,-1-3-4 0,3-1 3 0,-3 1 2 16,1-3 6-16,-1-1-7 0,0-2 2 0,0 0-2 0,0 0-3 16,0 0 6-16,5-13-1 0,-4 3 2 0,3-3-5 15,0-2 0-15,1-3 2 0,-1 0-4 0,6-2 6 16,-1-2-4-16,0 5 2 0,0 1-2 0,2-1 2 15,1 3-1-15,1 1-1 0,-2 0 0 0,0 4 0 16,-1 2 2-16,-1 2-4 0,0-3-1 0,-1 7 1 16,4-2 1-16,-5 3 0 0,0 3 1 0,3 0-2 15,-2 2 2-15,1 0-5 0,1 4 10 0,-2-1-3 16,-2 3-1-16,6 0-2 0,-2 2 2 0,-1-3-5 16,-1 0 4-16,3 3 1 0,-2-2-1 0,3 1-1 15,-2-3-3-15,0-1 2 0,2-1 1 0,2-1-2 16,-2-4-2-16,2 0 1 0,-1 1 1 0,1-2 3 15,-1-5-4-15,2 2 4 0,-2-4-4 0,-1 0 4 16,-1-3 0-16,-2-2 3 0,0 2 0 0,1-5-3 0,-1-1 9 16,-2-2-13-16,-1 0 5 0,-1-1-3 0,-1 1 4 15,-2 1 6-15,-2 5 9 0,0 0 10 0,-2-2 0 16,1 7-1-16,-6-1 0 0,0 2-2 0,-1 2-8 16,0 3 0-16,-3 3 1 0,-2 1-7 0,-2 4-2 15,-1 4 3-15,1-2-2 0,2 6-3 0,2 1 4 16,-1 0-1-16,3 0 0 0,3 3-12 15,1-3 3-15,1-1 2 0,4 1-11 0,1-5-7 0,4 1-6 16,0-4-6-16,3 0 7 0,1-4-4 0,2 1 3 16,1-1-3-16,3-5-3 0,2-1-1 0,1-1 1 15,-1-3 1-15,-1 0 5 0,1-4-1 0,1-2-1 16,-4 1 5-16,0-3 1 0,-1-1 3 0,-1 1 2 16,-3-1-1-16,-2 2 5 0,0-2 4 0,2 5 6 15,-5-2 4-15,0 6 14 0,-2-1-4 0,1 0-7 16,1 3 1-16,-3-1-3 0,0-1 0 0,-1 5 1 15,0 0-4-15,0 0 3 0,0 0-2 0,8 11 2 16,-7-3-5-16,2 0 5 0,-2 4-3 0,3-2 1 16,-3 3 1-16,3-1-9 0,1 3-10 0,-1-4-3 0,5 0-11 15,-4-1-6-15,3-1-2 0,1-1-8 16,1-3-2-16,-1-1 4 0,1-1 0 0,4-3 3 16,-4-2 5-16,3-1 3 0,0-2 1 0,0-4 3 0,3-1 4 15,-2-2 4-15,3-2 0 0,-3-6 7 0,-1 3 9 16,-4 2 6-16,1-2 3 0,0-2 10 15,-2 2 1-15,-3 2 7 0,3 0 9 0,-6 5 11 0,5-1 12 16,-5 2-3-16,1 1 12 0,-2 3-13 0,-1 4-5 16,3-3-4-16,-2 0-8 0,-1 4 6 0,0 0-7 15,0 0 1-15,5 15-10 0,-6-4-11 0,-2 1 14 16,2 9-14-16,-3 5 8 0,4 5 2 0,0 2 0 16,-1-1-2-16,1 4 1 0,4 12-4 0,-1-11 1 15,3-2-6-15,4 10 12 0,1 3-9 0,-2-13 3 16,5 8-2-16,-2-9 0 0,-2 1 0 0,5 10-3 15,3 1 11-15,-8-10-13 0,7 9-12 0,-11-10 9 16,3-3 0-16,-1 0-2 0,-3 0 3 0,-4-2-2 16,-1 1-7-16,-1-5 6 0,-4 1 4 0,-4-5-9 0,1-6 3 15,-2-3 2-15,0-1 3 0,-6-2-5 0,-4-5 0 16,-2-1-1-16,-4-6 4 0,-4-5-3 16,0-3 9-16,-2-2-11 0,-2-7-1 0,2-3-1 0,-6-10 12 15,-2-1-13-15,6-1 0 0,12 5-6 0,2 0 6 16,3 2 11-16,3-1-3 0,5 2 1 15,4 5-8-15,0 3 9 0,5 0-6 0,5-2-1 16,8-6-1-16,2 4-17 0,6-2-20 0,7-1-19 0,10-8-37 16,5 0-52-16,4 4-72 0,5-2-108 0,4-2-857 15,-2-1 393-15,-3 0 262 0</inkml:trace>
  <inkml:trace contextRef="#ctx0" brushRef="#br0" timeOffset="126009.98">10928 9179 197 0,'1'-5'284'0,"-1"0"-25"16,0 1-25-16,0-1-26 0,0 0-26 0,0 5-16 15,0 0-17-15,0 0-14 0,0 0-8 0,8 14-5 16,-6-7-13-16,1 6-5 0,2-1-3 0,-2 2-10 16,0 6-6-16,1-1-6 0,1 8-10 0,-2-8-4 15,2 6-8-15,-3 0-4 0,3-5-4 0,-1 4-4 16,-1-3-5-16,-2-3-1 0,2 2-8 0,-1-1-4 16,2-2-3-16,-4 0 0 0,1-5-3 0,3-3-2 15,-4-1-2-15,1-3 0 0,2-1 0 0,-3 1 6 16,0-3-9-16,0-2 0 0,0 0-1 0,-4-13-3 15,2 1-1-15,-4-8 1 0,1-3-4 0,0-6 3 16,-6-2-4-16,2 0 3 0,1-3-4 0,0 0 14 0,0-2 2 16,-1 5 14-16,1 2 17 0,-1 2 11 15,4 1-6-15,2 6 0 0,3 0-2 0,5 1-1 16,-1 2-8-16,1 3-8 0,0 2 2 0,4 3-5 0,0 1-2 16,1 1-4-16,2 1 4 0,-2 5-14 0,2 1-3 15,-2 2 0-15,-1 3-3 0,1 2 2 0,-3 1-5 16,3 5-1-16,0 3 3 0,-5-6-3 0,0 8-2 15,-1 1 5-15,1 7-3 0,-2-3-4 0,-2-3 8 16,-1-1-10-16,0-3 4 0,0 1-15 0,-1-7-4 16,1 1-6-16,0-3 5 0,1 1 2 0,-2-5-3 15,2 1 7-15,-2-3 0 0,1-2 3 0,0 0-6 16,0 0 2-16,1-15 5 0,3 3 0 0,-2-6-3 16,5-7 0-16,-2 6 6 0,0-8-4 0,3 4 1 0,0-4 4 15,2 1-3-15,-3 7 3 0,8-3 2 16,-6 5 2-16,3 1-2 0,2 2 1 0,-2 3 6 15,4-1-1-15,-4 2-2 0,4 3 2 0,-5 2 0 0,2 3-2 16,0 2 2-16,5 2-1 0,-1 3-4 0,-2 5 1 16,-1 2 0-16,3 8-1 0,-7-4-2 15,3 5 5-15,0 7 2 0,-3-1-1 0,1 4-1 16,-2 0-8-16,0 1 5 0,3-6 2 0,-3 3 3 16,2-2-1-16,3-3-5 0,-4-1 9 0,7-2-8 0,-4-7 0 15,1 1 0-15,1-2-2 0,1-3-6 0,0-2 0 16,2-1-3-16,1-4-3 0,-1-1-4 0,0-2-3 15,-1-3 4-15,-1-1 3 0,2-3-4 0,0-4 11 16,-4-3-7-16,0 0 6 0,4-8-3 0,-7 5 5 16,1-7-5-16,-6 4-3 0,1-3 2 0,-7 2 2 15,1 3 2-15,-5-1 0 0,-2 2 0 0,-7 4-3 16,-1 1 3-16,0 3 3 0,-4 2-5 0,0 2 3 16,-5 3-2-16,-4 1-3 0,6 6 3 0,1-1 8 15,1 1-10-15,3 0 0 0,3-1-1 0,3 2-10 16,0-1-1-16,2 2-2 0,4-1-3 0,0 1-1 15,4 0 0-15,0 0 2 0,5-1 1 0,0-1 2 16,6 1 2-16,1 1 1 0,5-3 7 0,2 2-1 16,1-1 1-16,1-1 0 0,6 4-4 0,1 1 8 0,-9-4-4 15,3 0 8-15,-4 3-5 0,0-1 3 16,-4 0-1-16,2-2 2 0,-2 6-4 0,-2-5 6 0,-2 2-1 16,2-1 2-16,-2 0-1 0,0 0 2 0,0 0-2 15,-1 0-1-15,0-2 7 0,0 1-4 0,-1-2 0 16,2 0 0-16,-5-2 1 0,7 1-1 0,-5-2 0 15,2-1 2-15,4-2-3 0,-2-1 3 0,-2 0 0 16,2-2-2-16,-1-4 4 0,0 1-3 0,-2-1 3 16,4-3 0-16,-3-3-1 0,-1-2 6 0,2 0-7 15,-1-8 0-15,-5 0 3 0,1 0 1 0,-1 6 6 16,-3 0 4-16,2 1 10 0,-3 2 10 0,-3 1 0 16,0 3-4-16,-3 3 7 0,1 0-8 0,-4 0-3 15,-3 2 0-15,0 5 0 0,-2-1-7 0,-4 2-2 16,0 0 1-16,5 1 1 0,2 2-8 0,-2-2-2 15,4 3-8-15,4-1 6 0,0 0 10 0,1 0-14 16,3 2 6-16,0 0-10 0,1-4 1 0,5 4-1 0,1-4 2 16,3 1 0-16,5-2-6 0,4 1 1 15,0-1-8-15,4-2 3 0,-1-1 0 0,6-1-4 16,-8 2 8-16,3 1-4 0,0-2-3 0,-7-2 6 16,-1 5-8-16,-5 0 8 0,3 1-2 0,-4 0 2 0,0 1 0 15,-1 2-2-15,-1 1 7 0,0 0-4 16,1 2 0-16,-3 1-2 0,2 2 1 0,-2 4 7 15,0 3-2-15,-2 0-1 0,0-5-8 0,1 5 13 0,0 2-8 16,-2 0 5-16,0-2-1 0,1 2 1 0,0 2-7 16,1-7 5-16,-1 5 5 0,4-3-5 0,-3 1-1 15,1-5 3-15,1-1-1 0,0-2 3 0,1 1-2 16,1-5 9-16,-2 1-9 0,4-3-6 0,-4-1 7 16,3-2 1-16,1-3 1 0,1-3-3 0,-1-2-4 15,3-5 5-15,-5-2-1 0,2-2 1 0,-2-6-2 16,-3-3 7-16,-1 1-6 0,-3-6-3 0,0 5 4 15,-1-3 1-15,0 4-3 0,-3-3 7 0,0 6 13 16,2 3 8-16,-1 3 13 0,-1-1-2 0,0 6 4 16,3 2 20-16,-4 1 11 0,1 2 4 0,3 2-6 0,-2-1-17 15,2 1-4-15,0 3-13 0,1 2 3 0,0 0-6 16,0 0-11-16,-8 16 6 0,4-3-2 16,0 1-4-16,-2 12-3 0,-2-1-5 0,4 2 6 0,-1 2-2 15,4 1-4-15,-3 0-4 0,2 0 1 16,0 0 1-16,1-3-7 0,1-1-3 0,1 1-16 15,1-10-15-15,0-5-19 0,2-1-6 0,1 0-1 0,-1-3-5 16,1-4 0-16,0-1 0 0,4-3 6 0,0-4-1 16,0-2 7-16,5-6 13 0,-1 0-9 0,2-5 18 15,1-2-3-15,-5 2 1 0,2-7 2 0,-2 9 1 16,1-2 2-16,1 1 5 0,-1 3 0 0,1 1-5 16,-4 3 11-16,3 1 0 0,-1 1-3 0,-2 4 3 15,4 0 3-15,-3 1 0 0,-1 4 2 0,1 1 3 16,1-3-3-16,-2 6 5 0,-2 2 1 0,-1 0-1 15,-3 4-1-15,0 0-5 0,-3 4 5 0,-3 1-1 16,0 0 1-16,-3 0-8 0,-4 0 13 0,1 1-5 16,0-2 2-16,-5-1-2 0,5-3 0 0,0-1-3 0,0-2 4 15,4-1 2-15,-3-2 0 0,4-2-9 16,-1 3 9-16,4-3-3 0,-4-2-5 0,1 1 6 16,4 1 2-16,0-4 1 0,9 3-1 0,-4-1-3 0,3 1 0 15,2-3 0-15,4-3 2 0,4 3-2 0,10-2 3 16,-6 0 3-16,-2-2-5 0,8 0 3 0,0-1 0 15,-7 1-2-15,-1-1-2 0,2 0-5 16,6-4 2-16,-9 3 8 0,3-1-1 0,-3-3 0 0,1 1-2 16,-3-1 0-16,-1 0-2 0,-1-4 0 0,-1 2 2 15,-4-4 1-15,1 3-3 0,-4-3 3 0,-2 0-3 16,-2-1 0-16,-3 8 1 0,0 1-1 0,-3-1 5 16,-2-1-2-16,-2 0-1 0,-3 3 1 0,-1 0 1 15,-6 0 6-15,0 4-4 0,0 5 1 0,-2-4 3 16,1 6 7-16,3 4-15 0,-2 1 4 0,3 1-6 15,0 3 9-15,5 2-7 0,0 0-4 0,2 1 7 16,1 2-2-16,5 0 0 0,-2-2-3 0,6 2 0 16,3-4 0-16,-2-2-6 0,5 0-8 0,0-4-3 0,9 1-5 15,-5-4 3-15,6-2 1 0,0-1-1 0,0-4-3 16,3-5 1-16,0 0 5 0,3-4-4 16,2-2 6-16,-4-2 5 0,-4-5-2 0,-1-2 11 15,-1-2-9-15,-4-2 5 0,-2 0-1 0,-2-4 13 0,-3 0-12 16,-4-1 5-16,-1-2 14 0,-2 4 1 0,-2 2 14 15,2 1 20-15,-3 8 15 0,0 1 22 16,1 5 28-16,1 0 10 0,-1 5-4 0,0 0-12 0,1 2-15 16,1 1-13-16,0 1-15 0,1 3-4 0,0 0-7 15,-4 9-8-15,3 3-1 0,1 5-2 16,-3 3-5-16,1 4-3 0,0 2-3 0,2-1-6 0,-1 4-9 16,2-4 10-16,1 5-5 0,1-1-1 0,0-1 0 15,2 2-13-15,4-1-23 0,-3 0-31 0,1-4-36 16,2 1-39-16,1-9-48 0,-1 0-34 0,0-2-38 15,4-1-46-15,3-4-67 0,-2-5-995 0,-1-4 450 16,5-5 300-16</inkml:trace>
  <inkml:trace contextRef="#ctx0" brushRef="#br0" timeOffset="126144">12910 9103 123 0,'-35'-13'366'15,"6"3"-19"-15,9-1-27 0,4 5-11 0,4 1-26 0,2 1-31 16,2 1-29-16,7-2-27 0,2-2-48 0,7-1-55 15,9-1-68-15,7-3-62 0,4-1-89 16,4-1-716-16,5-1 282 0,0-1 186 0</inkml:trace>
  <inkml:trace contextRef="#ctx0" brushRef="#br0" timeOffset="126657.89">14333 8753 42 0,'-1'-10'328'0,"-2"1"-28"0,2 2-29 16,-2 2-28-16,3 2-25 0,0 3-21 0,0 0-21 16,0 0-17-16,7 19-17 0,-2-6-8 0,-1 6-7 0,-3 8-10 15,5-3-5-15,-3 4-8 0,-3 0-1 16,1-1-11-16,3 1-1 0,-4-8-11 0,1 6-10 16,0-1-6-16,-1 3-2 0,-1-3-8 0,0 4-3 15,-3-3-4-15,0 3-4 0,-3-2-4 0,3 2-3 16,-1-3-2-16,1 1-9 0,1 0-21 0,-2-1-39 15,5-7-40-15,0-1-41 0,0 1-58 0,3-6-56 0,-3-2-749 16,0 1 327-16,2-4 216 0</inkml:trace>
  <inkml:trace contextRef="#ctx0" brushRef="#br0" timeOffset="127126">14141 9208 266 0,'-1'-11'297'16,"0"3"-26"-16,1-2-27 0,1 2-25 0,0-3-20 16,2 4-19-16,2-4-21 0,1 0-13 0,6-4-14 0,-2 3-13 15,3 2-8-15,3-2-8 0,2 2-6 16,-2 1-5-16,1-1-7 0,2-1-6 0,-2 3-2 16,10-2-6-16,-10 2-8 0,3 2 0 0,1-1-6 15,-2 4-3-15,0 0-6 0,3 0-8 0,-2 2-1 0,1 1-3 16,0 2 0-16,-3 2-10 0,4 0 0 0,0 3-9 15,-4 2 5-15,1-1 2 0,5 6-4 0,-9-1-6 16,3-2 2-16,-2 2-3 0,4 6 3 0,-7-2-9 16,0-3 4-16,-2 3-2 0,2 2 2 0,-3 3-1 15,-1-5 0-15,0 0 0 0,-4 1-2 0,0 1-2 16,-1-2 1-16,-1-1-1 0,-3 4-1 0,1-5 1 16,-1-2-1-16,-1 0-5 0,-2-3 3 0,2-1 4 15,-3 1-3-15,1-5 4 0,1 0-2 0,-2-1-6 16,-5-1 5-16,4-1 0 0,-3-2-1 0,-1-5 4 15,-1 0-8-15,-1-2 2 0,4-3-1 0,-6-6-1 16,4-1 3-16,0-10 3 0,3 7-2 0,6-11-6 0,0 2 4 16,5 1 0-16,2-1 0 0,4 2-1 0,3-1 1 15,3 5 1-15,2 2-6 0,3 1 4 16,-2 3-2-16,4 2-4 0,-5 5-12 0,0 3-23 0,-2 0-11 16,3 4-22-16,-3 3-15 0,1 1-20 0,0 3-15 15,0 2-17-15,-4 3-16 0,5-1-14 0,-3 5-16 16,0-3-24-16,-2 1-588 0,-1 2 266 0,1-3 176 15</inkml:trace>
  <inkml:trace contextRef="#ctx0" brushRef="#br0" timeOffset="127974.62">15240 9115 38 0,'1'-11'176'0,"3"1"-5"0,-1 1 12 0,-3-1-2 16,-1-1-11-16,1 0 1 0,-3-3-8 0,-1 2 0 15,-2 2 11-15,2 0-6 0,-4 0-6 0,1-1 4 16,-2 3 0-16,2-1 10 0,2 4 0 0,-4-3-21 15,0 4-13-15,0 1-17 0,-2 3-10 0,-5 3-14 16,5 3-9-16,-7 4-10 0,0 3-5 0,-2 3-13 0,-1 4 5 16,4 5-18-16,0-4-5 0,4 1-4 0,4-4-8 15,0 7 0-15,5-10-4 0,4 2-1 16,3-1 1-16,2-1-18 0,3 0-2 0,-2-6-4 0,4 2-6 16,2-1-6-16,4-2 4 0,0 1-3 0,-2-3-2 15,2 0 2-15,2-3-3 0,-5 0 2 0,6-3 0 16,-2 2 3-16,1-4 1 0,-7 1 0 0,3-1 4 15,-1-1-3-15,1-1 1 0,-2 0 0 0,-2 0 6 16,-3 2 4-16,0 0 9 0,-2 0 3 0,-1 2 2 16,0-3-1-16,-2 1-3 0,-2 2-2 0,5-3-3 15,-5 3-4-15,7-3 0 0,-7 3-2 0,0 0-2 16,4-1-8-16,-4 1 9 0,0 0-9 0,5-3 6 16,-5 3 9-16,0 0-14 0,0 0 10 0,4-1-9 15,-4 1 5-15,1-4-4 0,-1 4-1 0,2-9 0 16,1 4-1-16,0-5 1 0,-1 0 3 0,4 1-7 15,-2-1 6-15,-1-4 2 0,-1 3-5 0,4-1-1 16,1-4 5-16,-2 6-2 0,0-2 3 0,-1 2-1 16,1 1 16-16,3 0-14 0,-3 1 7 0,5 1-6 15,-5-1 0-15,6 3 2 0,0 1 2 0,-2 1-6 0,4 3-3 16,0 0 2-16,-2 0 2 0,2 3 3 0,0 0-1 16,0 3-5-16,3 2-1 0,-2 1-1 0,-2-2 4 15,-1 3 1-15,1 1-4 0,-1 0-1 0,-2 3 4 16,1 1-4-16,-1-4 2 0,0 2-1 0,-2-3-8 15,-1 0 6-15,-2-1-8 0,0-3-2 0,-2 0-7 16,2-1 1-16,0 0 4 0,-3-2-1 0,2 1 7 16,-2-1-1-16,-1-3 2 0,0 0 10 0,0 0-12 15,0 0 3-15,0-19-3 0,0 9 4 0,3-3-4 16,0-3 5-16,1 1-4 0,1 1 0 0,3-3-1 16,-2 0 8-16,1 5-4 0,0 3 5 0,2-2-2 0,-2 2-5 15,-3 4 2-15,2-2 11 0,-2 2-10 16,0 2-3-16,1-1 4 0,-3 2 1 0,4-1-6 15,-6 3 2-15,10 0 3 0,-10 0-2 0,11 3 2 16,-8-1-2-16,3 4 1 0,-2-5-10 0,0 3-10 16,-2 0-13-16,2 0-6 0,1-1 0 0,-3 1-8 0,1-2-1 15,1 1 2-15,-2-1 7 0,-2-2 2 16,7 0 4-16,-7 0 5 0,0 0 3 0,13-7 3 0,-9 2 5 16,2-2 1-16,-2-3 1 0,2 0 4 0,5-4 3 15,-1 1 7-15,0-1 5 0,0-2 4 0,1 4 11 16,0 2 3-16,2-5-3 0,2 6 4 0,-6 1 0 15,1 3-4-15,4-1 3 0,2 1 0 0,0 2 2 16,2 0-2-16,0 2-4 0,1 0-2 0,-6 2 1 16,1 1-1-16,-1 2-3 0,-3-1 1 0,0 2-3 15,0 2-2-15,-2-1 3 0,-1 2-1 0,-1 1-12 16,-2 2-27-16,-2-1-37 0,0 1-44 0,-2 2-51 16,1 0-51-16,-2 0-68 0,2-1-722 0,-1-2 333 15,0 2 224-15</inkml:trace>
  <inkml:trace contextRef="#ctx0" brushRef="#br0" timeOffset="128358.94">16505 8949 106 0,'3'-2'230'0,"-2"-6"-18"0,-1 1-17 16,-1 2-13-16,1 0-12 0,-3 1 0 0,2-1-11 15,-3-2-12-15,-1 4 1 0,1-2-6 0,-2 0-8 16,-1 3-15-16,1 1-9 0,0-1-13 0,-2 2-11 16,4-2-8-16,4 2-4 0,-14 4-4 0,5-1-13 15,1 3-4-15,1 1-6 0,0 1-4 0,-3 1-5 16,4 0-5-16,1 1 1 0,1-1-6 0,0 1 0 16,3-3-1-16,-2 0-6 0,3 0-4 0,3-2-2 0,-1 2-6 15,1-3 0-15,1 0 3 0,0-1-1 16,-1-1-1-16,3-2-2 0,2 1-1 0,-8-1 0 15,17-5 1-15,-11 4-1 0,3-2-3 0,0 1 0 0,-1-1 0 16,1-1-1-16,2 0-2 0,-3 3 2 0,-3-2 0 16,-1 2-2-16,5 1 0 0,-4-3 0 0,1 3-1 15,0 0 2-15,-6 0-3 0,7 3 2 16,0-2 1-16,-1 2-3 0,-1-2 2 0,0 5-7 0,2-1-20 16,0 0-26-16,1 1-28 0,0 2-29 0,-1 0-31 15,3-1-40-15,-1 1-67 0,-1-3-536 16,0 2 261-16,-2-5 174 0</inkml:trace>
  <inkml:trace contextRef="#ctx0" brushRef="#br0" timeOffset="129708.18">16813 8874 5 0,'0'-5'268'0,"0"1"-15"0,0 1-21 0,0 3-23 0,-4-4-17 15,4 4-11-15,0 0-12 0,-12 9-13 16,7-2-15-16,-2-1-9 0,1 4-8 0,-3 1-13 15,2 2-7-15,0 3-11 0,0 1-7 0,1 1-11 16,-3 2-5-16,6-2-13 0,1-2 3 0,1 1-10 0,2 1 0 16,1-3-6-16,0-2-6 0,3-1-4 0,1 3-12 15,-1-5-8-15,2-1-11 0,2-2-4 16,1-5-4-16,1 1-6 0,7-6 1 0,-4 1-1 0,-1-2-1 16,4-8-1-16,0 0 3 0,4-5 0 0,-6-2 0 15,2-4 1-15,-3-1 1 0,-2-1 3 0,-3-3 2 16,-2 1 1-16,-3-3 4 0,0 2 12 0,-3-3 13 15,-2 2 8-15,0 0 7 0,-1 2 6 0,0 3 5 16,-1 5 20-16,0 4 9 0,1 3 6 0,0 2-5 16,-1 2-2-16,3 2-8 0,-4-2-6 0,4 5-16 15,0-1-1-15,0 4-1 0,0 0-9 0,0 0-8 16,-5 13-2-16,1-2-5 0,2 2 4 0,-1 6-3 16,2 0-10-16,-2 1 3 0,3 6-1 0,-1 3-1 0,2-5 0 15,-1 1-3-15,7 1-3 0,-5-3-2 16,5-4 2-16,-2 0 1 0,5 3-1 0,-2-6-3 15,1-2-5-15,-2-5 0 0,3 2-5 0,1-4-8 0,0-1 4 16,-1 0-4-16,-1-3 1 0,5-1 4 0,-3-3-3 16,0-2-2-16,3 0 3 0,-1-9-1 15,-2 1 1-15,5-2 1 0,-6-2 6 0,0-1-3 16,-1-1-1-16,-2-3 2 0,0-3 0 0,-2 4-4 0,-2-7 1 16,-2 7 12-16,-1 0 3 0,0 2 9 0,0 2 27 15,0 2 18-15,0 4 4 0,0 2 2 0,0 1-12 16,0 0-3-16,3 2-8 0,-3-1-11 0,0 5-4 15,0-5-6-15,0 5 13 0,0 0-16 0,0 0-1 16,7 14-5-16,-4-7 3 0,2 3-7 0,1 2 0 16,1 0-3-16,-1 3 5 0,2 1 11 0,2-1-19 15,-1 0 5-15,1-1-9 0,-2-1 9 0,-1-2-7 16,5 2-1-16,-7-4 3 0,5 2-2 0,-5-2-4 0,3-1 1 16,0-2 5-16,-1 2 0 0,1-1-4 0,-3-3 0 15,3-1 16-15,-3 4-16 0,4-3-5 16,-5-1 4-16,1-1-2 0,-1 1 2 0,-3 0 4 0,4-2-7 15,-5-1 6-15,4 4-2 0,1-3 1 0,-5-1 3 16,4 3-7-16,-4-3 8 0,0 0 1 0,0 0-4 16,0 0 3-16,8-5 1 0,-6 1-7 0,-1-1 5 15,2 2 1-15,-2 0 1 0,2-1 1 0,-2-3-5 16,1 4 14-16,-2 3 3 0,2-7-8 0,-2 4 14 16,1-1-3-16,-1 4 3 0,1-3-1 0,-1 3-5 15,0 0-2-15,0-4-1 0,0 4-6 0,0 0 5 16,0 0-9-16,0 0-7 0,0 0 4 0,0 0-4 15,8 7 2-15,-7 0-2 0,2-3 2 0,0 4-2 0,-1 0-1 16,2-2 4-16,1 5-5 0,1-2 10 16,1 0-12-16,-2-1 4 0,3 0 0 0,0 1-1 15,0-1 4-15,1-1-11 0,0-2 13 0,1-1 0 0,-1 2-6 16,3-2 5-16,-1-3-5 0,1 0 7 0,-1-1-3 16,-2 0 1-16,3-2-1 0,-6-1-2 0,6-4 3 15,-3 1-1-15,0 0-1 0,-1-6 1 0,3 0-5 16,-5-4 2-16,2 1-1 0,-5-2 2 0,0-3-5 15,-2 1 2-15,-1-1 3 0,0 2-3 0,-2 0-1 16,-6-3-2-16,2 4 0 0,-3 0 0 0,-1 0 0 16,-3 2 0-16,-4 3-1 0,2 3-1 0,-2-1 2 15,-1 3 0-15,2 2-2 0,0 5-5 0,4 0 3 16,0 2-1-16,-1 1 2 0,-1 1 1 0,4 4-1 16,1 0 1-16,0 1-10 0,4 0-13 0,1 3-8 15,3-4-3-15,2 1-5 0,4-1-6 0,2 0-11 16,4 0-7-16,1-3 3 0,4 0-2 0,1 2-4 0,2-5 5 15,-1 1 9-15,5-3 3 0,-1 0 3 0,-3 0-5 16,0-3 14-16,0 1 6 0,-6 2 0 16,0 2 7-16,-2-4 3 0,0 2 3 0,-3 2 7 0,0 1-6 15,2-1 4-15,-1 2 1 0,0 0 12 0,-1 2-9 16,1 1 6-16,1 0 2 0,-1 2-5 16,-1-2 8-16,-2 5 1 0,3 0-5 0,-4-2 1 0,2 2 3 15,-5 3 4-15,2-4-4 0,1 4 0 0,-5-3 3 16,4 0-3-16,-5-1 1 0,-1 1 4 15,2-5-2-15,-1 0 0 0,1 0 0 0,1-4-3 0,1 4 1 16,-4-5 2-16,2-2 5 0,0 0-2 0,0 0-2 16,13-5-1-16,-5-1 2 0,3-5-3 0,1-1 2 15,2-2 0-15,1-6 1 0,4-1-1 0,-1-1-4 16,0-1 12-16,1 2 0 0,-1 3 6 0,-3 2 13 16,1 4-8-16,-1-2 13 0,-2 2-7 0,-4 4-3 15,1 1-1-15,0 0-4 0,-1 4 0 0,0 1 2 16,-1 2-2-16,1 3-6 0,0 4-1 0,1 0 4 0,0 3-6 15,1 4 5-15,1-2-3 0,-3 3-5 16,0-1 0-16,1 6 5 0,-2-4-3 0,1 2 3 16,-4 0 0-16,1 0-3 0,2-1-5 0,0 0-26 0,-2-3-32 15,6 1-32-15,-6-5-47 0,3-1-53 0,0 1-61 16,1-6-98-16,-1 1-791 0,3-1 379 0,-6-4 254 16</inkml:trace>
  <inkml:trace contextRef="#ctx0" brushRef="#br0" timeOffset="129867.92">16991 8828 373 0,'-21'-2'359'0,"10"0"-36"16,8-2-33-16,7 0-33 0,13 2-41 0,16-8-45 15,18 3-39-15,9-3-45 0,4 4-53 0,3 0-52 0,22-4-70 16,-28 6-100-16,-6-1-462 0,-16 0 216 0,-5 2 146 15</inkml:trace>
  <inkml:trace contextRef="#ctx0" brushRef="#br0" timeOffset="130942.71">7076 10241 61 0,'-20'0'212'0,"6"-1"-17"0,3 1-8 0,1-1-20 16,4-1-17-16,6 2-13 0,-8 0-18 0,8 0-7 15,0 0-10-15,0 0-13 0,17-5-5 0,-3 4-10 16,4-1-6-16,11 2-8 0,2 0-5 0,1-2-4 0,5-1-4 16,-2 1 1-16,18-4-6 0,-2 2-1 0,7 2 1 15,-1-3-5-15,4-1 1 0,2 2-6 16,1-1 5-16,27-3 2 0,-26 4 0 0,1 2-1 15,26-5 1-15,-28 2-5 0,28 0-3 0,-25 2-2 0,31-1 4 16,-5 1-4-16,-1 1 1 0,-1-2-1 0,1 3-2 16,-24-1-2-16,29-3 0 0,-4 0-3 15,0 1 0-15,2-1-2 0,2 1 0 0,-1-3-2 0,5 3-2 16,2-1 1-16,2-2-4 0,1 0 1 0,-3 4-3 16,-1-7-1-16,8 7 1 0,1-8 0 0,1 7-2 15,-1-4-1-15,1 3-4 0,-4 1 1 0,-2-3 1 16,3 1-4-16,2 1 5 0,0-5 0 0,1 4 0 15,1-2-4-15,-3-1-1 0,4 2 2 0,1 1-2 16,6-7 3-16,-5 1 2 0,7-2-1 0,3 2-3 16,-3 5 1-16,0-6 1 0,5 2 2 0,-1 1 4 15,1 3 1-15,1-3 3 0,4-1 5 0,-6 0 2 16,1 2-5-16,-2 0 0 0,3-2 3 0,3 0 2 16,3 3-4-16,-6-2-3 0,4 0 1 0,1 6 0 15,4-8-2-15,4 4 4 0,2-5-7 0,0 0 2 16,3 2-2-16,-6 0 2 0,6 1 2 0,-6-2 0 15,3 5-1-15,-2-3 4 0,0-1-5 0,-3 1 7 0,2 2 7 16,-2-3-1-16,3 5 4 0,0-3-6 0,-4-1-1 16,4 0 1-16,-6-2 0 0,0 2 0 0,-1 1 7 15,3-3-14-15,-5 3 5 0,-1-1-7 0,2-3-3 16,-5 1 9-16,1-5-1 0,3 3 10 0,-6 0-3 16,-6-1 14-16,-7 4-10 0,-7-3 15 0,-3 2 0 15,-6 0 2-15,-3 0-3 0,-29 7 3 0,-2-2-6 16,36-3-3-16,-42 3 2 0,0 0 8 0,-3 2-17 15,-3 0-3-15,-16 0-3 0,1-1-5 0,-9 5 3 16,2-4 1-16,-10 3-6 0,-1 2-3 0,-9-1 0 16,1-1-14-16,-4 2-25 0,0 1-28 0,-7-1-38 15,0 0-47-15,0 0-53 0,0 0-47 0,-36 1-74 16,0 4-853-16,-19-4 387 0,-12 2 260 0</inkml:trace>
  <inkml:trace contextRef="#ctx0" brushRef="#br0" timeOffset="132325.01">6289 10540 51 0,'-8'-1'237'0,"2"-2"-17"16,1 2-25-16,5 1-17 0,-9-3-22 0,5 3-17 16,4 0-16-16,0 0-10 0,0 0-11 0,0 0-11 0,0 0-8 15,14-3-6-15,-4 3-6 0,6-1-1 16,4 1-7-16,2-1-2 0,5 1-5 0,2-1 1 15,4-1-1-15,0 0-3 0,7 2-5 0,16-4 2 0,-2-2-6 16,2 4 0-16,-2-1-1 0,6-1-4 0,1-1-3 16,2-3-2-16,2 4-1 0,3-4-6 0,21-1 2 15,-30 4-3-15,6 0-3 0,0-3 2 0,30-3 1 16,-30 3 0-16,30-3-1 0,-29 4 0 0,26 0-5 16,-27-2 2-16,29 0-1 0,-28-1-1 0,26 3-2 15,-28 0 1-15,33-1-1 0,-5-4 1 0,0 5 0 16,0-1-1-16,5 0-1 0,-5 0 3 0,3-1-1 15,-2 1-3-15,-2 0 1 0,5 2 1 0,-1-4 2 16,1 0-3-16,-1 3-2 0,4-1 0 0,1 0 0 16,-1 3 2-16,-5-4-8 0,6 5 4 0,-4-6-5 0,2 4 7 15,0-3-1-15,2 0-4 0,2 2-3 16,-2 0 0-16,1 1 5 0,-4 5-4 0,-1-5-1 16,-2 0 3-16,4 0-4 0,-4 1 2 0,7 1 0 0,-3 1-1 15,2-1-4-15,-5 1 3 0,7-1-7 0,-13 0 7 16,12-3-3-16,3 3 3 0,-1 1-4 15,0-1 6-15,5-4-7 0,0 7 8 0,0-5-9 16,-3 3 5-16,3-4 1 0,1 2 2 0,2 3 0 0,2-5-1 16,-6 2-3-16,2 2 1 0,-2 3-4 0,0-1 1 15,-2-3 5-15,2 7-2 0,-2-6 2 0,4 1-7 16,-2 1 2-16,-1 0 1 0,-3 0 2 0,1-3-2 16,1 4 2-16,5 0 0 0,-4-3 0 0,9 3-1 15,-4 0-1-15,-3-2 2 0,0 0-1 0,-3 2 1 16,6-1-5-16,1-3 8 0,-1 1-2 0,1 3-2 15,-4 0 2-15,-1 3-1 0,-3-3-2 0,0 0-1 16,-2 0 7-16,4-3-1 0,-4 3 1 0,6 0 2 16,-7 3-2-16,-3-1 4 0,0-2 2 0,2 0 4 0,-3 3-5 15,-3-4 2-15,1 4-6 0,-4-1 8 16,1 2-3-16,0 1 2 0,-26 1-5 0,29-6 0 16,-4 1 4-16,-30 0-6 0,32 4-1 0,-27-3 3 15,28 0 10-15,-29 1-13 0,3-6-2 0,24 8 2 16,-27-4-3-16,2-1 0 0,-1 0 2 0,-1 0 0 15,-1-1 1-15,-4-1 0 0,3 2 8 0,-2-3-1 0,-1 2 4 16,-5 0 0-16,1-3 4 0,-5 1-6 0,2 2 3 16,-15-3 1-16,13 4-3 0,-10-5-9 0,-4-2 5 15,0 5 8-15,2-4-6 0,-2 2 6 0,-3-1 0 16,1 1-5-16,-3-1 7 0,-3 0 1 0,-6 0 8 16,-4 0 1-16,2 0 1 0,-2 0 1 0,-3 1-4 15,-2 1 6-15,-1-1-5 0,-1-1 2 0,1 2-1 16,-4 0 6-16,-3 1-6 0,4-5-5 0,-2 5 4 15,-2-1-2-15,-1 1-3 0,-1 1-2 0,1-1 5 16,-5 2-8-16,7-4-2 0,-7 4 4 0,3-1-4 16,-3 1-2-16,4-4-2 0,-4 4-4 0,0 0-9 15,0 0-26-15,0 0-46 0,4-2-71 0,-4 2-101 16,0 0-122-16,-13-3-1040 0,-1 1 467 0,-6-2 310 16</inkml:trace>
  <inkml:trace contextRef="#ctx0" brushRef="#br0" timeOffset="135858.67">4057 11647 136 0,'-7'-3'210'0,"3"-1"-6"15,-1-3-8-15,0-1-14 0,-3 4-13 16,-3-2-6-16,-4-2-8 0,-2 2-5 0,-1 2-5 16,-2 0-16-16,-2 4-9 0,-6 4-9 0,-4-3-7 15,4 6-4-15,-3-3-8 0,2 5-12 0,3-1-7 0,-2 2-7 16,9-3-6-16,1 3-8 0,4-1-3 0,1 2-6 16,4 0-4-16,5 1-12 0,3-3-1 0,5 4-2 15,4 1-4-15,2 2 5 0,7 4-6 16,3-1-3-16,5 3-3 0,0-5 1 0,4 4-2 0,0-3-2 15,2-1 1-15,1 2-1 0,0 2-3 0,-1-5 3 16,-2 1 0-16,-3 0-6 0,-3 2-3 0,-7-5-8 16,-3 2-4-16,-1-2-12 0,-6 2-1 0,-1 1-9 15,-4-2-6-15,-6 0 0 0,0 1-7 0,-9-1 2 16,1-1 0-16,-2-2 2 0,-3 1 3 0,0-6 2 16,-9 4 4-16,8-5 6 0,-3-4-2 0,-4 5 6 15,4-7 7-15,1 3-1 0,1-4 9 0,1 2 16 16,6-2 14-16,1 1 10 0,4-2 6 0,1 2-1 15,1 0-9-15,6 0 4 0,-5-4-8 0,5 4-5 16,0 0 0-16,11-8-2 0,1 4-3 0,6-1-3 16,3 0 0-16,6 0-2 0,-1 0-1 0,2 0 9 15,0 0-10-15,3 0-3 0,-2-2 2 0,1 1-2 16,-4-2 0-16,1 0-3 0,-5 1 3 0,-3-3-3 16,0 0 0-16,-1 1 3 0,-1-5 0 0,0-4-1 15,-1-3 6-15,-3 4-5 0,-4-7 1 0,-4-3 3 16,-3 1 7-16,0 1 18 0,-2-1 14 0,-3 7 13 15,-1 1 10-15,0-1 17 0,-1 0 12 0,0 3 6 16,-1 5 25-16,2 0 21 0,1 2-9 0,0 1-13 16,1 4-10-16,0-2-18 0,-1 3-14 0,3 3-11 15,0 0-4-15,0 0-8 0,-4 14-7 0,5-1-8 0,1 5-1 16,0 2-4-16,2 8-6 0,1 0-4 16,2 3-1-16,0-1-10 0,-2 2 5 0,2-2-5 15,-1 4 4-15,3-2-9 0,0-1-2 0,0 1 2 16,-2 2 1-16,1-4-4 0,1 0-4 0,0-1 1 15,0-4-7-15,0-1-13 0,-4-8 0 0,2-1-10 16,-3-8-10-16,-2 3 3 0,2-4-1 0,0-2 9 16,-3-4 3-16,-1 0 3 0,0 0-17 0,-1-21 17 15,-3 5 1-15,4-3 5 0,-5-8-6 0,1-2 5 0,0 0-5 16,3 3 7-16,-2 0 2 0,2-2 8 0,2 9 10 16,2 0-1-16,1 4 5 0,1 0-1 0,-1 3 1 15,2 1-11-15,-1 1 3 0,4 2-2 16,-1-1-1-16,2 5 4 0,4 0-11 0,-1 0 2 0,-2 1-4 15,2 3 8-15,1 4-10 0,-1 0 0 0,0 0 1 16,-2 1 2-16,-2 3 0 0,1-1 3 0,-2 2-7 16,-4 1 5-16,-1 0 2 0,-3 2 0 0,-3 5-3 15,-4-2-1-15,-2 2-3 0,-7 4 8 0,-2-2-53 16,0 2-36-16,-2 1-34 0,2-2-36 0,-1-2-38 16,3-4-42-16,4-2-47 0,4-7-30 0,3 0-868 15,-3-1 393-15,7-4 262 0</inkml:trace>
  <inkml:trace contextRef="#ctx0" brushRef="#br0" timeOffset="136398.12">4602 11965 253 0,'3'-3'270'0,"-3"0"-19"16,0 3-22-16,0 0-16 0,0 0-16 0,0 0-17 15,0 0-10-15,-15 10-9 0,12-3-12 0,-1 3-2 16,1 1-26-16,0 0-9 0,0 3-10 0,0 3-9 15,2-2-12-15,-1 0-6 0,2-1-9 0,3 1-7 16,-1-3-3-16,-1 1-4 0,5-2-5 0,1-4-7 16,1 3-5-16,2-3-7 0,0-3-9 0,0 1-3 15,6-4-5-15,-4-1-5 0,6-6-7 0,-2-1-3 16,8-5-3-16,-8 1 1 0,0-2 0 0,-2-2 3 16,3-4 2-16,-6 3 0 0,-2-2 0 0,0 2-1 15,-3-1 7-15,1 0 6 0,-5 2 1 0,1 1 24 16,-5 4 4-16,1-2 7 0,-4 2 4 0,4 2-1 15,-8 0-8-15,5 2-3 0,-2 1-6 0,-1 2-9 16,1 0-3-16,0 3-2 0,6 0 1 0,-12 4-2 16,7 0 2-16,-3 2-8 0,3 1 11 0,0 0-16 15,2-1-12-15,2 0-14 0,2-1-2 0,2 1 3 16,-2-2 1-16,7-2-3 0,1-1 4 0,1-2-4 0,7-1 5 16,-7-3 2-16,9-5 2 0,-1-2 10 0,-1-2-10 15,2-6 10-15,-1-1-8 0,-5-4 5 16,0 1 10-16,-1 0 11 0,-6 0 16 0,2 6 7 15,-5-3 23-15,-1 3 19 0,-1-3 29 0,-2 4 6 0,-1 4 42 16,0 2 17-16,2 1-4 0,-1 3-7 0,1 1-19 16,0 1-19-16,-3 2-15 0,1 0-15 0,2 3-9 15,0 0-9-15,-3 17-5 0,2-4-12 0,-1 6-3 16,0 7-3-16,1 4-9 0,-2 3-3 0,3-1-3 16,0 1-4-16,3 1-5 0,-2 0-2 0,7-2-4 15,-2 0-8-15,6-1-21 0,-3-2-39 0,2-3-55 16,6-1-47-16,2-4-69 0,3-4-55 0,1-2-89 15,4-5-52-15,-7-3-1032 0,2-5 481 0,-3-2 320 16</inkml:trace>
  <inkml:trace contextRef="#ctx0" brushRef="#br0" timeOffset="136518.84">4992 11922 70 0,'-26'-13'381'0,"-2"5"-24"0,9 0-36 15,8 4-15-15,-1-1-44 0,3 1-25 0,3 0-30 16,3 3-22-16,3 1-14 0,0 0-30 0,14-7-46 15,5 1-72-15,7-1-93 0,7-2-119 0,3-1-644 16,14-4 277-16,-14 2 186 0</inkml:trace>
  <inkml:trace contextRef="#ctx0" brushRef="#br0" timeOffset="137941.5">5921 11735 301 0,'0'-5'349'16,"-1"1"-26"-16,1 0-36 0,0 4-26 0,0-5-30 0,0 5-22 15,0 0-21-15,0 0-2 0,0 0 0 0,-3 15-19 16,2-4-13-16,0 0-10 0,2 6-15 16,-1 1-9-16,0 1-14 0,-1 6-9 0,3-4-12 15,1 5-8-15,-5-2-3 0,2 2-8 0,0-2-5 0,0-3-8 16,0-3-6-16,2 2-6 0,-1-3-8 0,0-5 6 16,2 0-13-16,-3-2-23 0,2-3-7 0,0-1-1 15,-1-3 6-15,0 0 0 0,-1-3 0 0,0 0-4 16,6-14 2-16,-6 3-2 0,2-8 2 0,0-10 1 15,-4-5 0-15,-4 0 4 0,-2-11 9 0,0-1 16 16,-3-1-8-16,-2-2 14 0,4 2 1 0,1 11 0 16,1-8 23-16,3 9 12 0,0 2 11 0,4 3-1 15,3 5 0-15,-1 6-4 0,2 2 1 0,1 5-18 16,0 2-6-16,3-1-8 0,-2 5-6 0,2 1-6 16,6 2-4-16,-1 4 8 0,1 2-18 0,1 3-3 15,2 6 0-15,-2 2 2 0,2 7-2 0,-2 3 6 16,-5 2-6-16,-1 5-3 0,-8-2-4 0,2 4 1 15,-7 0-4-15,0 4-2 0,-5 10-2 0,3-13 4 16,-3-2-3-16,0 0-3 0,-2-2-8 0,3-4-8 16,3-6 0-16,0-3-4 0,1 0 2 0,1-6-1 15,3 1-1-15,1-3 4 0,1 1-4 0,2 1 8 0,2-3 3 16,3-1 0-16,2 0-5 0,6 0 5 0,1-1-3 16,5-2 3-16,3 0 1 0,2-3-3 15,1 1-12-15,2-1 7 0,-2-2-10 0,1-1-2 0,0 0-3 16,1-1-6-16,-3 0-3 0,0-2-3 0,-6-1-4 15,-2 3 6-15,-2-2-1 0,1-2 1 0,-8 2-8 16,0 0 1-16,-1-4 10 0,-1 4 2 0,-1-5 5 16,-3-1-1-16,-4 0 6 0,-1 0-3 0,-1-2 8 15,-8-1-2-15,0-1 7 0,-5 0-2 0,1 1 3 16,-1 0-3-16,-4 4 1 0,-1 0-5 0,2 3 11 16,-2 2 1-16,3 1-3 0,-2 2 4 0,5 2-4 15,-1 1 1-15,4 1-8 0,-3 1-5 0,4 5-12 16,1-3-16-16,3 3-9 0,0 0-18 0,0-1-17 15,1-1-11-15,3-2-5 0,1 4 0 0,1-3 7 16,3-1 9-16,1 0 11 0,0-1 9 0,3-2 9 16,-3 0 4-16,-5-1 9 0,15-2 3 0,-7 0 6 15,-3 2 8-15,2-2 4 0,-2-1 16 0,-5 3 8 16,6-3 15-16,-1 2 12 0,-5 1 6 0,4-3 1 0,-4 3-2 16,0 0-4-16,0 0-4 0,0 0-1 15,0 0-1-15,5 7 4 0,-4-3-6 0,1 4 0 16,-1 1-1-16,2 0-2 0,-1 2 1 0,3 1-1 0,-2 0 1 15,3 3-2-15,-2-5 0 0,4 2-1 0,-2 2-1 16,2-5 1-16,-1 2-6 0,4-2-3 0,-1-2 0 16,1-1 1-16,2 0 0 0,-2-4-2 0,5-1 1 15,-2-2 3-15,-1-1 2 0,-1-3 0 0,5-4 0 16,0 0 2-16,-7-4 11 0,-1-3 2 0,6-9 6 16,-2 0-1-16,-2-5 8 0,-2-2 3 0,0-2 7 15,-2 0 2-15,-4-12 7 0,-3 0 3 0,-1 13 15 16,-5-4 3-16,2 2 21 0,-1 1 19 0,0 2 7 15,0 4 23-15,2 3 16 0,2 7 6 0,-3 7-2 16,2 0-14-16,0 4-14 0,0 2-18 0,0 0-20 16,0 4-7-16,2 1-9 0,0 0-4 0,-1 17-9 15,1-1-6-15,-3 11-6 0,2 1-6 0,-1 0-4 16,5 6-5-16,0-1-3 0,-2 1 0 0,4 3-5 16,4 9-3-16,-1-11 0 0,6 9-8 0,-2-12-1 0,5-1-4 15,2-2 3-15,2-4-3 0,0 0-4 16,5-5-14-16,-2-3-12 0,3 0-2 0,0-7-10 15,0-1-9-15,0-4-10 0,2-3-7 0,-1-4-3 16,-1-2 4-16,1-3 9 0,-2-6 0 0,-7 4 2 0,1-11 9 16,2 2 0-16,-4-5 6 0,-3-1-1 0,0-3 2 15,-3 2 4-15,-6 3 11 0,-2 4 9 0,0 0 9 16,-4 2 23-16,2 5 15 0,-2 2 31 0,0 2 13 16,0 1-2-16,-2 2-8 0,2-2-11 0,0 3-14 15,0 3-3-15,0 0-8 0,0 0-3 0,-9 9-3 16,4 0-6-16,-4 2-3 0,1 5 0 0,2-1-2 15,2 5-4-15,-1-2-4 0,2 0-1 0,2 1-2 16,1-3-7-16,0 2-30 0,1-6-25 0,3 2-31 16,1-5-38-16,3 1-28 0,1-1-49 0,0-2-50 15,1-2-61-15,4-3-60 0,-1-2-1094 0,1 0 486 16,-1-2 324-16</inkml:trace>
  <inkml:trace contextRef="#ctx0" brushRef="#br0" timeOffset="138151.41">6518 11667 25 0,'-4'-3'276'16,"4"3"-23"-16,-6-2-28 0,6 2-21 0,0 0-19 15,0 0-16-15,11-7-10 0,-6 6-12 0,8-2-15 0,7-1-11 16,8 0-13-16,3 0-9 0,1 0-6 0,1 1-13 15,3-3-7-15,0 2-50 0,2-3-54 16,-1 3-60-16,0-2-60 0,-1-1-550 0,0-2 235 16,0 2 154-16</inkml:trace>
  <inkml:trace contextRef="#ctx0" brushRef="#br0" timeOffset="138330.23">7652 11555 197 0,'6'3'267'16,"0"-3"-21"-16,5-3-23 0,1 3-23 0,1 0-20 15,5 0-19-15,2 0-18 0,-1 3-29 0,-1-1-44 16,1 1-49-16,-2 2-57 0,1-1-55 0,-8-3-474 16,1 6 187-16,-4 2 126 0</inkml:trace>
  <inkml:trace contextRef="#ctx0" brushRef="#br0" timeOffset="138441">7609 11803 87 0,'-6'5'345'0,"2"-1"-40"16,3-2-30-16,1-2-26 0,0 0-22 0,11 4-54 15,0-4-75-15,6-4-105 0,10 0-120 0,2-3-416 0,2-3 181 16,-2 2 122-16</inkml:trace>
  <inkml:trace contextRef="#ctx0" brushRef="#br0" timeOffset="139043.84">8748 11405 164 0,'-3'-7'329'0,"2"2"-17"0,-2-2-27 0,3 4-27 16,0-1-30-16,0 4-25 0,0 0-22 0,0 0-13 15,0 0-5-15,0 0-10 0,0 0-1 0,5 19 8 0,-1-7-14 16,0 8-4-16,2-2-7 0,1 9-12 0,2 2-8 16,-3 0 3-16,2-2-27 0,-2 3-10 0,0-1-20 15,2-1 11-15,-4 5-7 0,1-1-8 0,0 0-3 16,-1 0-6-16,-1-1-8 0,0-1-11 0,0 0-37 15,1-4-44-15,-3-1-49 0,3-7-68 0,2-1-63 16,2-2-71-16,1-7-787 0,0 0 364 0,6-4 242 16</inkml:trace>
  <inkml:trace contextRef="#ctx0" brushRef="#br0" timeOffset="139546.01">9783 11448 86 0,'1'-9'230'15,"-1"-1"-15"-15,0-1-17 0,0 1 2 0,0-1-1 16,-1 0-2-16,-2 4-1 0,2-5-4 0,-2 2-4 15,1 3 0-15,-2 1-11 0,-1 1-17 0,-3-2-13 16,2 4-15-16,-6-1-11 0,-1 3-12 0,-1 2-1 16,-5 3-8-16,1 2-10 0,-10 3-6 0,-1 0-9 15,2 5-5-15,-1 3-10 0,2-4-6 0,3 3-2 16,4 1 2-16,5-4-13 0,5-3-5 0,3 1-6 16,0 3 2-16,6-2-13 0,3 0 7 0,3 0 2 15,4 3-8-15,3-2 2 0,8 3-3 0,2-2-3 16,4 0 0-16,2-2 3 0,2-1-10 0,1 1 0 15,1-3 1-15,-1 2 1 0,0-1-2 0,3-3 2 16,-5 2-1-16,-2-1 9 0,0 1-15 0,-1-3-8 16,-6 0 7-16,-1 0 9 0,-1 2-14 0,-1-5 5 15,-4 2-4-15,-5 2 2 0,3-3-3 0,-7 1 0 0,0-3 2 16,1 2 0-16,-3 0 4 0,-1 0 10 0,-2 3 12 16,-2-3 8-16,-5 5 0 0,0-3-5 15,-7 5-1-15,-7-2-3 0,-3 4 2 0,-3-1-6 0,-4 0-3 16,0-2-1-16,0 3-8 0,-2-2 0 0,1-1-8 15,1 0 10-15,-1-3-7 0,5-2-32 0,-2-1-33 16,10 0-30-16,1-3-41 0,4-2-46 0,3 0-34 16,4-6-66-16,-1-1-869 0,8-2 383 0,0-6 254 15</inkml:trace>
  <inkml:trace contextRef="#ctx0" brushRef="#br0" timeOffset="139781.51">9680 11396 275 0,'0'-7'302'0,"0"2"-21"0,-1 0-28 16,1 1-27-16,-1-2-22 0,1 6-20 0,0 0-3 16,0 0 3-16,0 0 9 0,4 20-4 0,-2-9-9 15,-1 6 9-15,2 9-12 0,0-1-11 0,1-1-3 0,3 4-8 16,-2 0-15-16,0 1-12 0,0-1-7 0,2 2-11 16,-5-1-15-16,6 0 1 0,-3 3-20 15,-1-2 5-15,1 0-13 0,-1-1-15 0,1-2 6 16,3 1-4-16,-6-1-10 0,2-2-4 0,1 1-13 0,-1-8-57 15,-1 0-49-15,1 0-55 0,2 0-57 0,-1-3-53 16,0-7-67-16,0 1-929 0,3-2 413 0,3-4 276 16</inkml:trace>
  <inkml:trace contextRef="#ctx0" brushRef="#br0" timeOffset="140558.72">10505 11589 2253 0,'-3'-7'151'0,"2"2"-69"0,-2 3 6 16,3 2 4-16,-1-6-8 0,1 2-5 0,0 4-19 0,-1-7-9 15,1 7-10-15,2-3-4 0,2 0-1 0,0-1-4 16,6 2-4-16,3-1-3 0,4-5-2 0,2 4 2 16,1 2-5-16,2-4-13 0,6 5-45 0,0-3-55 15,-8 3-53-15,3-2-66 0,-5-2-697 0,1 3 303 16,-6 2 202-16</inkml:trace>
  <inkml:trace contextRef="#ctx0" brushRef="#br0" timeOffset="140692.96">10558 11736 36 0,'-5'4'276'16,"0"3"-24"-16,5-3-22 0,4 1-19 0,0-2-13 16,2 1-22-16,8-3-15 0,5-2-16 0,4 1-17 15,4-4-7-15,9 0-16 0,-7 0-40 0,2 0-68 16,2-1-82-16,-1-3-587 0,-4 0 224 0,-1 0 148 0</inkml:trace>
  <inkml:trace contextRef="#ctx0" brushRef="#br0" timeOffset="141624.9">11896 11440 59 0,'0'0'221'0,"0"0"1"15,0 0-8-15,-8 0-1 0,8 0 2 0,0 0 0 16,0 0-13-16,0 0-19 0,0 0-6 0,-11-4-11 16,11 2-10-16,0 2-15 0,-6-5-4 0,3 1 5 15,0 1-9-15,2-2-4 0,1 1-4 0,-2-4-9 16,0 4-9-16,2-1-13 0,0-5-15 0,0 4 3 15,0-2-15-15,4 0-10 0,-3-1-7 0,3 1-10 16,0-2 1-16,1 2-7 0,4 1-2 0,0-2 0 16,0 1-5-16,0 1-1 0,4 2-4 0,-3 1-3 15,9-1-2-15,-2 1 2 0,2 0-4 0,0 3-4 16,-1 1 4-16,1 1-4 0,0 3-9 0,-1 0 5 16,0-2-2-16,-1 4 0 0,-6-1-3 0,2 1-1 15,-4 1 3-15,-3 2 0 0,2 1 2 0,-4 3-5 16,0 2 4-16,-4 3-5 0,-3-1 2 0,-2 1-1 15,0 1 4-15,-4-2-4 0,3 1-2 0,-1-2 4 16,2 1-6-16,0-6 1 0,0-1-2 0,1 1-5 0,3-5 1 16,-2 2-9-16,-1-3 4 0,3-1-4 0,1 2 5 15,-3-4 2-15,2 2 3 0,1 0-1 0,0-4 0 16,4 7-1-16,0-3 2 0,0-2 3 0,2 1-3 16,2-1 2-16,1 4 0 0,1-2 9 0,0-2-11 15,3 5 4-15,1-3-2 0,0 5 2 0,4-4-5 16,-4 1 5-16,-2 0-8 0,-1-1 13 0,-1 2-2 15,2 0-3-15,-3-1-1 0,-2 1 4 0,1-1 0 16,2 2 2-16,-6-4-1 0,0 3 3 0,-3-1 4 16,-1 1 3-16,0 1 14 0,-1-2-1 0,-3 2-3 0,-5 2 9 15,0 0-2-15,-4 1-6 0,-2 0-1 0,-4 0-6 16,-7 2-1-16,6-3 4 0,-7 3 0 16,-1-4-6-16,5 2-13 0,-4-1-14 0,9-4-33 15,5-3-44-15,1 0-65 0,1-1-76 0,6-2-90 16,3-5-786-16,2 5 369 0,6-12 248 0</inkml:trace>
  <inkml:trace contextRef="#ctx0" brushRef="#br0" timeOffset="141779.99">12598 11615 207 0,'4'-2'313'0,"-2"-3"5"0,5 2-21 15,-3-1-24-15,-1 1-9 0,1 1-23 0,-2-2-18 16,0 1-17-16,-2 3-10 0,1-5-45 0,-1 5-7 15,5-7-17-15,-5 7-26 0,1-2-49 0,-1 2-64 16,0 0-71-16,0 0-94 0,0 0-57 0,0 0-635 16,0 0 289-16,8 7 194 0</inkml:trace>
  <inkml:trace contextRef="#ctx0" brushRef="#br0" timeOffset="142092.07">12857 11354 306 0,'0'-7'332'0,"1"2"-20"0,-1 0-21 0,1 3-19 0,-1-3-24 16,0 5-33-16,2-6-14 0,-2 6-16 0,1-5-31 15,-1 5-2-15,0 0-2 0,0 0 1 0,12 7-7 16,-7-3-17-16,1 5-7 0,2-1-8 0,-2 2-11 15,1 0-8-15,-1 6-10 0,0 1 0 0,1-2-13 16,-1 2-7-16,-2 2-2 0,1 5-10 0,-4-2-10 16,2 2 8-16,-3-3-6 0,0 4-5 0,1 0-4 15,-1-2-3-15,3 3-3 0,-1-8-33 0,-2-2-45 16,0 1-41-16,1-1-30 0,2 1-42 0,2-6-47 16,-1-1-28-16,1-2-65 0,3-5-751 0,3-2 352 15,2-1 234-15</inkml:trace>
  <inkml:trace contextRef="#ctx0" brushRef="#br0" timeOffset="142457.71">13177 11393 211 0,'-4'-12'257'0,"-2"-1"-6"0,3 5-12 0,0-2-4 0,-4 0-7 16,1 0-8-16,5 5-4 0,-3-1-12 0,2 1-13 15,0 1-16-15,2-2-20 0,3 3-15 0,2-3-19 16,2 3-9-16,5 0-13 0,1-2-11 0,1 1 4 15,3 0-20-15,3 0-9 0,-2 1-12 0,5 3 3 16,-4-1-10-16,3 0-1 0,0-1-2 0,-1 1-6 16,-2 1 2-16,2-1-9 0,7-2 1 0,-6 0-9 15,-2 3 4-15,-2-2-1 0,-4 0-6 0,-5 2-1 16,-1-1 2-16,0 1-2 0,-2-1 1 0,-6 1 5 16,9 0 9-16,-5-1-4 0,-4 1-3 0,0 0 2 15,6 0 1-15,-6 0-3 0,0 0-1 0,8 2-9 16,-8-2 3-16,2 3-2 0,-1 2 13 0,-2-1 5 15,0 1 3-15,1 3-8 0,-1 1-7 0,1 3 13 0,-3 1-5 16,2 2 0-16,0 3-4 0,-1 2-2 0,2-3-4 16,-1 4 0-16,-1 7-1 0,-1-1 13 0,3 1-24 15,0-2-22-15,1 2-39 0,-1 0-55 0,-1-3-52 16,5 1-66-16,0-7-65 0,-3 2-926 0,6-6 406 16,1 1 270-16</inkml:trace>
  <inkml:trace contextRef="#ctx0" brushRef="#br0" timeOffset="142942.1">14104 11336 25 0,'5'-7'350'0,"-2"-1"-15"16,1 2-30-16,-3 2-25 0,3-1-26 0,-3 3-32 15,-1 2-19-15,0 0-8 0,0 0-2 0,11 6-9 0,-8-1-11 16,2 3-6-16,-1 4-18 0,0-1-10 0,1 0-11 15,0 7-7-15,1 0-17 0,-2 2-8 16,0-1 0-16,1 7-22 0,0 1 7 0,-3-8-14 0,3 6-2 16,-1-1-6-16,-3-4-11 0,0 0 0 0,0-4-5 15,1 1-6-15,-2-3-3 0,0-2-3 0,-2-2-6 16,2-3 2-16,3 0 2 0,-4-3 1 0,1-4-8 16,0 0-5-16,0 0 5 0,0 0-4 0,2-16-6 15,1-1-1-15,-3-2-3 0,0-8 3 0,0-2-4 16,1 0-8-16,-3-2 21 0,0 2-9 0,0-3 14 15,-1 0 10-15,1 3 12 0,3-2-5 0,0 2 2 16,2 3-3-16,3 2 6 0,1 8-4 0,-1 4-1 16,0 2 3-16,7-3 0 0,-8 3-10 0,3 8-9 0,2-5-3 15,-4 5 1-15,6 2 0 0,2 0-10 16,4 3 1-16,-3 3 2 0,2 3-3 0,1 0-3 16,-2 3 2-16,-2 1-4 0,-2 3 0 0,-3 0-2 0,0 0-1 15,0 11-4-15,-3-12 3 0,-3 3-3 0,-1 3 7 16,-4-3-4-16,-5 0 4 0,-2 5-3 0,-1-6 0 15,-9 5-1-15,1 0 3 0,-5 2 0 0,0-5-1 16,-1-2-2-16,-3 0 2 0,5 0 7 0,-5-5-15 16,4 2-19-16,4-4-42 0,3 1-46 0,-1-4-43 15,3 0-41-15,0-1-49 0,5-1-55 0,4-1-87 16,-3-3-925-16,3-1 436 0,5 0 290 0</inkml:trace>
  <inkml:trace contextRef="#ctx0" brushRef="#br0" timeOffset="143649.24">14695 11294 165 0,'6'-2'308'16,"-1"-1"-27"-16,4 0-33 0,-6 3-19 0,-3 0-5 16,11 3-9-16,-7 0-11 0,0 0 0 0,1 3-11 0,-3 0-12 15,2 2-2-15,0 2-17 0,1 1-13 0,-1 3-11 16,0 0-15-16,1 1-11 0,-4 2-15 0,2 0-10 15,-3-1-5-15,0 3-6 0,1-3-6 0,-2 0-9 16,-2 1-6-16,3 0 5 0,-2-1-16 0,2-4-2 16,-3-4-9-16,2 0-2 0,0-3 7 0,-2 1-8 15,6-3 2-15,-6 0 0 0,3-3-7 0,0 0-1 16,0 0-2-16,-4-22-4 0,4 11 1 0,-1-9-3 16,-3-5-3-16,4 1 11 0,-1-1 18 0,-2 0 9 15,3-2 9-15,0-2 3 0,0 2-13 0,3 8 33 16,-2-8 5-16,4 2 8 0,2 8-6 0,-1 0 6 15,-1 1-7-15,0 6-7 0,2-2-5 0,-2 5-12 16,2 2-8-16,0-1-2 0,0 2-10 0,2 2-3 0,4 3-5 16,-1 4-6-16,2-1-2 0,0 5-4 0,2 0 0 15,-3 7-5-15,0-3 2 0,1 3 1 0,-4 1-6 16,-2-1-3-16,-2 2-1 0,-1-1-1 0,-1-1-1 16,-4 1-5-16,0 3 4 0,-1-2-2 0,-3-1-4 15,4-6-3-15,-1-2 4 0,-2 1-1 0,2-3-1 16,-2-2 2-16,3-1 6 0,-2 1 2 0,-2-4-4 15,4-1-5-15,0 0 3 0,-5-10-6 0,1 2 6 16,4-2-1-16,-3-1-3 0,3-4 3 0,3-2 0 16,1-2-3-16,0 2-1 0,3-8 4 0,6-2-5 15,-1 4 1-15,4-2 0 0,0 3-4 0,3 1 2 16,-1 3-1-16,-3 5-1 0,9-2 2 0,-11 8-3 16,1 1-1-16,0 3 0 0,8 1 1 0,-8 4 0 15,4 2 0-15,-3 3 0 0,1 5 0 0,0 2 3 16,-1 0 0-16,-1 3 4 0,-1 4 1 0,-2 1-2 15,-3-3 4-15,1 7 3 0,-5-6-4 0,1 8 1 0,-2-10 2 16,0 7 0-16,-1-9-1 0,2 1 0 0,-4 3 1 16,2-4-4-16,2-2 1 0,-4-6-1 15,3 3-2-15,-3-2 0 0,1-1 2 0,0-2-1 0,1-2 2 16,-4-1 0-16,2 2 2 0,0-1-2 0,0-4 5 16,4 4-1-16,-4-4 2 0,0 0-1 0,0 0-1 15,0 0-1-15,0 0-5 0,0 0 1 0,9-8-1 16,-4 5 0-16,-5 3-3 0,4-5-14 0,-3 4-22 15,-1 1-25-15,5-5-44 0,-2 2-48 0,-3 3-75 16,0-5-76-16,0 2-87 0,0 3-1243 0,0-5 543 16,-3-2 364-16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09:41:06.7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3002 2426 76 0,'3'-5'299'0,"-2"3"-24"0,2-1-25 16,-3 3-26-16,1-5-18 0,2 3-21 0,-3 2-20 15,0 0-9-15,0 0 4 0,0 0 3 0,0 0 3 16,-11 11-3-16,5-3-6 0,-4 2-8 0,-6 2-7 16,-1 1-10-16,1-1-13 0,-4-3-6 15,-4 5-8-15,4-6-2 0,2-1 13 0,-2-2-3 0,2-3 1 16,-1 3-7-16,1-5 1 0,4 0 2 0,1-5-7 15,-1 2-15-15,3-4 2 0,-1-2-9 16,1-3-6-16,2 0-12 0,2-5-3 0,2 0-9 0,3-2-4 16,3 1-8-16,0-2-2 0,4 3-7 0,0 0-2 15,2 0-3-15,2 2 2 0,3-8-6 0,-4 9 4 16,5 1-6-16,-3 4-5 0,-2 1 2 0,3 2-6 16,2 0 3-16,0 4 1 0,1 4 0 0,4 3-2 15,0 3 4-15,-1 3-4 0,4 3 4 0,-2 4 0 16,1 4 2-16,0 3 0 0,-1 1 5 0,-4 7-5 15,2 1 0-15,-3 10 10 0,0 2-10 0,-9-12-11 16,7 12 13-16,-7-11-8 0,-1 0 4 0,-2-2-4 16,2 0 6-16,-5 0-6 0,-2 0-1 0,-3 0 7 15,1-4-4-15,-3 2 1 0,-1-4-5 0,-1-2 4 16,-3-2 0-16,4-6 14 0,-1-2 5 0,1-1 4 16,-7-2 6-16,3 2 4 0,-5-5-1 0,-2 0-1 15,1-1-3-15,-3-7-5 0,2 2 0 0,-8-1-1 16,5-3-12-16,1-3 2 0,3 0-1 0,0-4-7 15,1 1-20-15,3-3-38 0,3 1-43 0,1-1-47 16,2-4-77-16,6 1-75 0,5 1-92 0,7-5-105 16,6-6-1022-16,4 0 501 0,4 4 334 0</inkml:trace>
  <inkml:trace contextRef="#ctx0" brushRef="#br0" timeOffset="1233.21">3511 2752 55 0,'-6'-4'422'0,"-2"-4"10"16,2 3-33-16,-1-6-37 0,1 3-39 0,1-3-22 16,1 0-8-16,0-2-34 0,3-1-23 0,2 1-24 15,3-3-18-15,1 0-14 0,5 1-16 0,2 0-13 16,2 3-13-16,2 1-11 0,2-2-20 0,0 5-6 15,4 2-12-15,-2 1-9 0,2 5-6 0,-3 0-7 16,3 4-9-16,-4 2-3 0,1 1-4 0,-3 3-4 16,-1 0-6-16,1 4-1 0,-4 1-3 0,-3 2-8 15,1 1 2-15,-5 0-3 0,0 3-1 0,-2-2-1 16,-1 5 0-16,-2-6-8 0,-2 1 1 0,-1-1 2 16,-1-4-4-16,0-2 0 0,-2 0-3 0,2-3 0 15,2-1 4-15,-2-3 2 0,0-1 17 0,0-1-5 16,0-1 0-16,4-2-1 0,-11-5 2 0,6-2-5 15,1-2-4-15,0-1 0 0,1-7-9 0,2 1 2 16,1-4-5-16,3 0-2 0,2 1 3 0,0 2-3 16,2-2 1-16,1 2-5 0,0 3 2 0,1 1-5 15,0 2 1-15,0 1-2 0,0 0-1 0,3 5-2 16,0 0 1-16,-2 0-6 0,4 3 6 0,-1 4-5 16,1 1-1-16,-1 0-1 0,1 1 5 0,0 7-3 15,-1-1 5-15,1 1 1 0,-4 3 2 0,0 3-3 16,1-1-3-16,-1-1 3 0,-1 4-3 0,0-2 3 0,0-4 3 15,1 3-1-15,0-4-2 0,-1 3 5 0,0-8-10 16,1 1 10-16,-1-1-7 0,1-3 5 16,3 0 2-16,-1-3-2 0,-1 0 0 0,2-2 0 15,0-3-1-15,-2-1 3 0,1-2 1 0,2-1-2 0,-3-4 1 16,1 0 0-16,-1-5 1 0,-2-2 0 16,0 2-7-16,1-7 2 0,-1 0 4 0,-2-1-2 0,-1 1-3 15,-5 5 0-15,4-8 3 0,-3 10-1 16,-2 2 2-16,-2 4 2 0,1 1 10 0,-4 0 6 15,3 5-2-15,-1 0-4 0,0 1-1 0,2 1-3 0,1 3-3 16,0 0-5-16,-14 11 2 0,4 2 0 0,1 0 0 16,2 1-4-16,1 2 0 0,0 4-2 0,2-3 4 15,1 0-2-15,5 1-8 0,-1-1 7 16,3-1 1-16,2 0-1 0,2-1 1 0,1-6 0 0,5 2 3 16,2 0-2-16,2-3-1 0,9 2 1 0,-5-7-5 15,5-3-2-15,1-1 0 0,1-1 1 0,-2-3 2 16,-7-2 1-16,7-3 2 0,-10 2 0 0,2-3 2 15,-2-1-3-15,-2-3 4 0,-1-4-2 0,0-3 2 16,-5 3 0-16,0-4-4 0,-5 4-3 0,2-6 6 16,-5 7 3-16,-1 0 7 0,-3 2 13 0,-1 5 14 15,0-2 12-15,2 3 4 0,-2 1 4 16,0 4-5-16,0-1-5 0,0 0-12 0,1 3-6 16,3 3-4-16,0 0-4 0,-16 11 2 0,8-4-3 15,-2 6-13-15,4 2-2 0,-2 0 5 0,4 3-1 0,3 0 0 16,1 0-8-16,1 1 6 0,3-1 0 0,1-1-1 15,3 3-1-15,2-3-4 0,3-3-4 0,2 1-5 16,3-5-10-16,8 3-16 0,-1-2-8 0,5-4-16 16,0-2-21-16,1-5-10 0,5 2-6 0,0-4-6 15,3-1-2-15,11-10-1 0,-13 2 14 0,1-2-11 16,-2-1 2-16,-1-2 5 0,7-11 3 0,-14 6 11 16,-3-1 7-16,1-2 9 0,-6 3 3 0,-3-2 3 15,0-1 2-15,-8 7 6 0,-3 0 11 16,-3 4 9-16,-2 3 13 0,-5-2-6 0,-1-1 22 0,-5 7 16 15,-7-6-2-15,-2 7 0 0,-12 2-3 0,2 7 3 16,-3 3 0-16,0 3-3 0,-5 6-3 0,5 1-1 16,0 1-18-16,1 3 20 0,7 3-5 0,1-2 3 15,5 2-4-15,7-3 1 0,2-5-3 0,5 1-7 16,5-6-4-16,2 2-8 0,6-1-7 0,2 0 4 16,8-4-3-16,1-3-2 0,9-1 0 0,0-7 3 15,2 1-2-15,1-5-3 0,-3-6 10 0,1-1-4 16,-2-5 4-16,-1-1 4 0,-4-2 14 0,-2-5 7 15,-4-1 13-15,-2 0 18 0,-2-3 22 0,-5-4 17 16,-3 2 20-16,-5 0 4 0,0-1 24 0,0 2 23 16,-4 2 19-16,3 5 10 0,-3 7 5 15,0 5 16-15,0 3-12 0,3 4-9 0,-3 0-28 0,4-1-32 16,-1 7 0-16,1 0-16 0,0 0-2 0,-8 25-9 16,7-2-12-16,-3 4-3 0,3 5-16 0,-3 1-2 15,0 15-1-15,4-14-6 0,-1 15-5 0,5-3-1 16,-3-13-15-16,8-1-49 0,1 0-44 0,4-3-80 15,4-1-74-15,1-3-55 0,6-6-110 0,1-2-128 16,1-6-1609-16,2-5 705 0,2-4 470 0</inkml:trace>
  <inkml:trace contextRef="#ctx0" brushRef="#br0" timeOffset="1932.69">6614 2151 330 0,'0'0'385'0,"0"0"0"16,-3-5-21-16,3 5-11 0,0 0-18 0,0 0-29 15,0 0-28-15,0 0-29 0,0 0-19 0,-18 7-19 16,9-1-26-16,1 2-15 0,-3 6-15 0,1-1-18 15,-1 3-12-15,1 1-11 0,0-2-5 0,4 2-31 16,-2 0 4-16,3-3-8 0,1 3-5 0,4-5-8 16,3 3-5-16,-2-3-3 0,4 0-2 0,3-2-7 15,2 2-3-15,5 0-6 0,-1-2-16 0,3 1 13 16,1-4-4-16,6 4-2 0,-4-4-4 0,1-3-4 16,-2 4 2-16,3-3-5 0,-7 0 2 0,3-1 2 0,-2 1-10 15,-4-2 0-15,-2 0-4 0,1 1 4 16,-4-3-4-16,1 0-1 0,-3 2 3 0,0 0-1 15,-1-2-3-15,1 3-5 0,-1-3 7 0,-2 2 3 16,-2-3-5-16,2 2-8 0,-2-2 16 0,-5 10 1 16,-5-5-2-16,1 1-2 0,-7 2 4 0,0 4 0 0,-10-3-1 15,6 0-3-15,-1-1-2 0,-6 1 0 16,3 2-3-16,5-6-14 0,6 0-24 0,-2-1-38 16,6-2-54-16,-1 0-47 0,2-2-61 0,0 0-84 15,6-4-89-15,-2-5-948 0,6-1 452 0,5-9 302 0</inkml:trace>
  <inkml:trace contextRef="#ctx0" brushRef="#br0" timeOffset="2635.82">6699 2180 166 0,'-4'-4'362'0,"3"0"-10"0,-4 2-4 16,1-1-20-16,0 0-25 0,4 3-6 0,-4-5-35 15,4 5-17-15,-1-2-21 0,1 2-17 0,0 0-22 16,0-5-19-16,4 1-15 0,1 3-13 0,9 0-10 15,3-3-11-15,3 2-11 0,7 0-7 0,5-1-12 16,0-1-3-16,1 3-13 0,-1-5 1 0,0 3-13 0,0 2-9 16,-1-1-6-16,-2-1-6 0,-6 1 3 15,-1 1-7-15,-3-2 2 0,0 3-8 0,-1-2 2 16,-4 1-8-16,-2 1-8 0,-5 1-6 0,2 1 8 16,-2-2 1-16,-2 3 6 0,-1 0 10 0,-2 2 2 15,2-4 12-15,-3 8 24 0,-1-2 12 0,0 3 0 0,0 1-14 16,0 6 0-16,-4 2-5 0,3-3-4 0,-4 1-7 15,4 3-5-15,-2-1-2 0,2 0-7 16,-3 1-4-16,3-1 1 0,1 0-5 0,1 1-4 16,-1-3-7-16,5 4 2 0,-1-6-3 0,1 0-16 0,4-3-19 15,-4 0-9-15,3 0-19 0,0-7 0 0,-1-1-10 16,3 0-18-16,-1-3 10 0,4-1-3 0,-5 0 0 16,1-4 11-16,2-1-1 0,-2-3 13 0,-4 1 0 15,-1-1 7-15,0-4 7 0,-4-2-3 16,0-3 8-16,0 0 7 0,-3-2-4 0,2 0 12 0,-3 2 24 15,0-3 9-15,1 6 3 0,1-1-2 0,0-1 2 16,2 3 8-16,0 1-9 0,0 0-1 0,1 3-4 16,0 3-3-16,3 2-4 0,0-3-13 0,1 3 12 15,6 0-2-15,1 2-2 0,1 2-4 0,5 2-2 16,-7 1 6-16,10 4-6 0,-2 2 3 0,3 4-4 16,-1 4 1-16,2 0 1 0,-2-1-3 0,-6-3 0 15,2 7 1-15,-1-2 1 0,-3-1 2 0,-3-1-1 16,2-3 0-16,-2 2-4 0,-1-5 3 0,0-1 0 15,1 0 0-15,-1-5 0 0,1 4 3 0,2-3 0 16,-6-4-1-16,3-1 0 0,0 0 2 0,3-5-2 16,-2-2 5-16,-1 0 0 0,5-8 2 0,-3 0 3 15,1-1 6-15,-5 1 2 0,2-12 3 0,-2 3 10 16,-6 0-5-16,-1-5 6 0,-4 2-1 0,-1 1-1 16,0-1-8-16,-5 3 1 0,-3 2-2 0,3 3 4 15,-5 8-8-15,3-2-5 0,-5 5 0 0,-1 0-5 16,-1 4 0-16,0 2 0 0,-13 2-2 0,8 0-4 15,-6 4 2-15,4 3-4 0,7 1-10 0,1 1-27 16,1 2-33-16,2 2-53 0,2-2-61 0,3 6-58 16,2 2-48-16,-1-1-65 0,12-2-79 0,3-2-1049 15,6-2 492-15,8-3 330 0</inkml:trace>
  <inkml:trace contextRef="#ctx0" brushRef="#br0" timeOffset="3249.62">8179 2092 357 0,'0'-3'454'15,"0"-2"-20"-15,1 2-21 0,-1 3-44 0,-1-6-34 16,1 6-40-16,0 0-30 0,0 0-21 0,0 0-39 16,0 0-3-16,0 0-7 0,7 17-6 0,-4-6-13 15,1 2-11-15,-3 4-11 0,3 1-14 0,4 6-13 16,-6-5-13-16,2 1-12 0,0 0-6 0,0 5-9 15,-2 4-7-15,2-10-7 0,0 0-6 0,0 1-13 16,-3-2 0-16,2-1-6 0,-2-1-6 0,3-6-4 16,-4 3-6-16,1-5-9 0,-1-1-5 0,1-4 4 15,2 0-1-15,-2-1-1 0,-1-2 0 0,0 0-4 16,4-8-1-16,-1-4 0 0,-3-5-2 0,0 2-2 16,-3-4-5-16,3-7 5 0,-1-1-3 0,-2-4 1 15,3-1-4-15,-4 3 7 0,-2 0-1 0,6 3 6 16,0 9 9-16,0 0 4 0,0 3 6 0,4 3-9 15,-3-1 2-15,3 2-5 0,0 1-6 0,-3 4-1 16,8-2-4-16,-3 5-5 0,4 1-4 0,2 1 0 16,2 2 2-16,3 6 0 0,1 0-2 0,-2 4-2 15,-1 0 1-15,6 9 3 0,-3-1-3 0,-4 1-1 16,-4-6 3-16,-1 1-1 0,-5 1 0 0,5 1-1 0,-5-1 0 16,-2-1-5-16,2-6-6 0,0-2-5 15,-4 0 6-15,0-2 3 0,3-1 5 0,-3-3 2 16,-3 2-1-16,3-4 0 0,0 0 1 0,-13-8-2 15,8 1 3-15,-1-3 0 0,-1-2-1 0,2-5 0 16,0 0 2-16,2-7-2 0,1-1 2 0,2 1 0 0,0-2-1 16,5 6-1-16,0 3 4 0,0 0 0 15,3 0-1-15,1 5 2 0,-3-2 1 0,2 4 1 16,1 4-2-16,1 2-4 0,0 0-4 0,1 4 3 0,0 2 7 16,-1 3 0-16,-1 1 7 0,5 5 9 0,-3 1 9 15,-1 2 8-15,-1 1-1 0,-2 4 7 16,1 6-2-16,-4 2-3 0,-1-1-2 0,-3 0-4 15,3 0-2-15,-3-1-4 0,0 1-2 0,-3-1-5 0,1-6 1 16,2-2-25-16,0-2-53 0,2-1-58 0,1-4-67 16,1 0-108-16,-1-1-118 0,3-6-156 0,3-3-1179 15,5 2 580-15,-1-4 386 0</inkml:trace>
  <inkml:trace contextRef="#ctx0" brushRef="#br0" timeOffset="3918.09">9995 1978 70 0,'0'0'316'16,"6"-2"-20"-16,-6 2-16 0,5-5-12 0,-5 5-1 16,3-2 4-16,-3 2 13 0,1-7-16 0,-1 2 2 15,0 1 1-15,0 4-6 0,0-7-1 0,-1 2-17 16,-2 1-16-16,1 1 0 0,-2 0-8 0,-4-3-21 16,-1 1-24-16,-5 2-21 0,-1 0-14 0,-7 3-45 15,-6 4-9-15,1 3-10 0,-1 0-10 0,2 0-6 16,1 5-7-16,4-6-6 0,1 5-8 0,6-3-2 15,-3 1-1-15,7-2-7 0,5 2-11 0,1-2 2 16,0 2-5-16,4 1-3 0,5-2 4 0,3 1-7 16,6 2 4-16,3-1 0 0,7 5-4 0,4-4 0 15,2-1-1-15,1-2 0 0,1 3-5 0,0-2 0 16,4-1 1-16,0 0-1 0,-4 2 1 0,-3-2-1 16,-2 1 2-16,-6-2-3 0,-3-1-1 0,2 1 0 0,-5-1-3 15,-6-1-1-15,3 1 0 0,-5-2 2 16,0 2-4-16,-2-1 5 0,-4 1-2 0,2 0 6 15,-6 0 0-15,3 3-5 0,-5-1 4 0,-6 4 1 16,-5 2-2-16,-2 1 5 0,-5 2-5 0,-5-3-1 16,-1 3 3-16,-3-2-4 0,1-2-20 0,2 0-31 15,-1-5-42-15,4 1-44 0,9-6-36 0,-1-1-41 16,5 0-40-16,2-4-63 0,3-3-61 0,2 0-58 16,1-7-878-16,3 0 437 0,2-6 292 0</inkml:trace>
  <inkml:trace contextRef="#ctx0" brushRef="#br0" timeOffset="4099.72">9883 2084 69 0,'8'-32'184'0,"-4"6"34"0,1 7 37 0,-4 0 19 16,2 4 19-16,-3 4 2 0,1 1-11 0,1 3-18 16,0 1-29-16,-2 2-31 0,1 0-19 0,-1 0-31 15,0 4-13-15,0 0 1 0,0 0 21 0,9 19 28 16,-5-4 5-16,0 3 7 0,1 8 2 0,-1 0-4 16,-3 6-9-16,-1-3-13 0,0 3-12 0,0 1-19 15,-1-1-6-15,-2 1-20 0,2-2-15 0,1 1-7 0,1 0-8 16,2 2-16-16,-3-5-55 0,4-2-83 15,3 1-89-15,-3-10-116 0,0-2-116 0,4-1-1252 16,3-10 545-16,7-3 362 0</inkml:trace>
  <inkml:trace contextRef="#ctx0" brushRef="#br0" timeOffset="5602.04">11610 2092 119 0,'-3'-3'365'16,"2"-4"-13"-16,-4 2-34 0,0-3-3 0,0 2-22 16,-2-4-24-16,0 3-14 0,0 0-31 0,3 2 6 15,-1-2-15-15,0-1-16 0,0 6-13 0,-2-2-20 16,-1 1-21-16,-3 2-15 0,-1 4-8 0,-1-1-21 15,-5 5-9-15,1 3-10 0,-2 0-6 0,5 1-8 16,-4 1-20-16,5 1 7 0,0 2-5 0,1-1-15 16,2 0-24-16,2-5-16 0,4 2-11 0,0 1-19 15,3-4 1-15,1-1-4 0,0 0 9 0,3-2 4 16,-1-3 3-16,3 2-2 0,2-4 2 0,-7 0 8 16,19-5 2-16,-4 0-1 0,1-3 2 0,0-1 2 15,-2 1-2-15,0-2 1 0,-2 7 6 0,-2-5 3 16,0 0-13-16,-1 6 14 0,-2-2 9 0,-2-2-9 15,-1 4-1-15,2 1-1 0,-1-1-4 0,-5 2 6 16,8 0 3-16,-8 0 0 0,9 2-8 0,-3-1 3 16,-2 4 0-16,1-1 3 0,1 0-1 0,2-1-6 0,0 5 6 15,-5-4 1-15,5 1-3 0,-3 1 3 16,2-2 9-16,2-2-7 0,2-1-1 0,-2 1-1 16,3-2 0-16,0-4 5 0,5-5-5 0,-7 4 5 15,8-8 1-15,-4 2 2 0,7-5 13 0,-7 0-5 16,1-5 6-16,-3-3 15 0,-2 2 13 0,-1-2 8 15,-3-2-5-15,-1 7 20 0,-2-1 14 0,-2 2 20 16,-1 0 15-16,1 0-12 0,-1 2 12 0,0 6 6 16,2 0-3-16,-5 5-11 0,3-1-20 0,0 2-13 0,-1 0-9 15,1 4-10-15,0 0-2 0,-1 15-8 0,-3 1-7 16,0 8-4-16,1 3 0 0,2 6-8 0,-2 0-3 16,1 13-4-16,2 1-2 0,4 3-1 0,-1 5 0 15,1-4-1-15,2 0 0 0,3-1-3 0,-1 0-4 16,-1-1 3-16,0 0-4 0,1-15-2 0,6 1 0 15,-7-1-10-15,-1 0-17 0,-1-4-10 0,1-3-11 16,-1-2-16-16,-1-7-11 0,0-4-15 16,-4-3 2-16,3 0-7 0,-2-5 12 0,-1 3 25 15,0-4 2-15,0-2 4 0,0-3 6 0,-5 1 2 0,5-1 11 16,-17-4 0-16,7-1 1 0,-1-2-1 0,-5-1 9 16,1-4-4-16,0 2 1 0,0-2 9 0,3 0-4 15,3 3 12-15,1-6 5 0,-2 1 0 0,6-3-10 16,-1 0 10-16,4-1-14 0,2-3 4 0,5 2 5 15,2-8-15-15,2 0 12 0,1-2 3 0,1-1-5 16,1 2 4-16,1-6-5 0,1 1 2 0,7-11 0 16,-9 13 4-16,2-3-4 0,-2 2-2 0,2-14 2 15,-2 13 0-15,-4 1 15 0,0 0 4 0,-1 0 14 16,-3 2-16-16,0 3 19 0,-5 1 8 0,4 6 11 16,-3 3 24-16,-1 5 28 0,-1 2 14 0,1 2-2 15,0 2-2-15,0 1-17 0,-1 0-16 0,2 3-9 16,-1 2-15-16,0 0-6 0,0 0-3 0,0 17-9 15,1-5-3-15,4 5-2 0,-4 2-2 0,3 10-3 16,-1-2-3-16,3-1 1 0,1 4-7 0,0 0-1 16,2 0-2-16,0-3 1 0,3 1-4 0,-2-3 4 15,3 0-6-15,3-4-5 0,-3-7-5 0,2-1-6 16,2 0-6-16,-2-4-9 0,2-3 1 0,5-3-1 16,-3-1-9-16,1-4 1 0,1 2 0 0,-2-9 1 15,3-5 6-15,-2 2 0 0,-1-6 1 0,-1-2 2 16,-1 1 1-16,-2-5 3 0,-1 2-2 0,-6 3 4 15,-3 3 1-15,-1-2 2 0,-3 2 3 0,-1-1 1 16,-1 6 4-16,-3 2 6 0,0-1 1 0,-2 3 0 16,-1-1-4-16,-3 3 1 0,1 1 3 0,-1 4-3 15,-7 2-5-15,1 0 0 0,-1 3-1 0,2 2 1 16,-1 3-5-16,-1 2 0 0,9-2 2 0,-4 4 2 16,3 0-2-16,1 2 0 0,4-3-11 0,0 1-25 15,1-3-22-15,6 2-13 0,-2-2-14 0,4 2-16 16,2-4-4-16,1 1-3 0,3-3-2 0,-1 0 9 15,3-4 4-15,5-2 7 0,-2-5 7 0,2 0 10 16,0 0 9-16,0-4 9 0,-4 0-1 0,0 1 12 16,-1-5 7-16,-4 5 8 0,1 0 21 0,-5 1 19 15,3-3 6-15,-4 8 8 0,0-5-1 0,-1 3-5 16,1-1-3-16,0 1-4 0,0 3 0 0,-4 0-2 16,9-1 1-16,-2 2-2 0,2 2-3 0,2 2 1 15,1 4 2-15,2 3-1 0,3-4-2 0,1 4 0 16,-8 2-1-16,4 0 2 0,0-2 3 0,0 3 1 15,-3-3-7-15,-1 3 1 0,-4-3 1 0,-1-3-1 16,-1 3 2-16,0-2 2 0,-2 0-3 0,1-5 3 16,-3 2 7-16,-1-2 0 0,1-1 10 0,-2 0 7 15,2-4 8-15,0 0 0 0,-15-4 9 0,9-1 2 16,-2-3-1-16,3-2-1 0,-3-6-4 0,3-7-1 16,0 5-1-16,5-1-7 0,5-2-5 0,0-1-2 15,8-2-9-15,5 2 1 0,2 3-4 0,2-1 0 16,2 2-11-16,3 0-36 0,1-2-73 0,0 2-92 15,2 2-117-15,-2 2-137 0,1-5-1270 0,1 0 574 16,-7 1 382-16</inkml:trace>
  <inkml:trace contextRef="#ctx0" brushRef="#br0" timeOffset="6036.42">14237 1841 435 0,'0'-18'462'0,"0"3"-2"0,-2 2-8 0,0 2-3 16,0 4-21-16,0-1-24 0,1 2-36 0,0 0-36 15,1 1-38-15,0 1-34 0,0 4-28 0,0 0-26 16,0 0-15-16,0 0-22 0,6 17-16 0,-2-4-8 15,1 5-13-15,-1 2-8 0,0 5-10 0,3 1-14 16,-4 1-7-16,2 2-12 0,-1 4-5 0,-3-1-9 16,-1-1-4-16,3 1-5 0,-2 1-30 0,-1 3-49 15,-1-3-74-15,4-5-77 0,-1 4-84 0,4-3-77 16,-2-1-93-16,4-10-1265 0,5-4 563 0,-2-6 376 16</inkml:trace>
  <inkml:trace contextRef="#ctx0" brushRef="#br0" timeOffset="6435.95">14810 1813 240 0,'1'-16'463'0,"-2"4"26"0,1 1-17 0,0 1-25 16,-2 4-41-16,2 0-45 0,0 2-35 0,0-1-42 16,0 5-28-16,2-4-25 0,-2 4-23 0,6-1-21 15,-6 1-18-15,12 8-17 0,-2-2-10 0,0 2-14 16,4 4-14-16,1 0-6 0,6 6-15 0,-6-4-11 15,8 1-7-15,-1 2-4 0,-7-3-12 0,7 3 1 16,-8-6-8-16,3 1-6 0,-1-1-6 0,-6-5-1 16,-1 0-2-16,4 0-3 0,-3-1-1 0,-5-2 0 15,3-3-5-15,2-2 1 0,-5-3-1 0,3-2-2 16,-1-3-4-16,0 1 0 0,-2-7-3 0,-1 1-1 16,-3-3 10-16,-1-1 26 0,4-10 15 0,-8 1 5 15,3 3 5-15,1 5 5 0,-3 3 32 0,2 6 15 16,1-2 20-16,0 3 14 0,-2 3-6 0,0 2-22 15,1-1-13-15,1 2-16 0,0 4-15 0,0-4-15 16,0 4-11-16,0 0-9 0,-11 20 6 0,8-1-14 16,-6 6-1-16,1 4-10 0,2 3-8 0,-4 1 0 15,2 2-8-15,-6 9-23 0,1 4 0 16,1-14 0-16,-2 10 0 0,3-9-12 0,-4 11-124 0,9-11-69 16,-2-2-82-16,-1-1-70 0,5 2-78 0,-1-6-75 15,5-2-91-15,0 0-1283 0,5-9 628 0,2-3 420 16</inkml:trace>
  <inkml:trace contextRef="#ctx0" brushRef="#br0" timeOffset="7515.98">15277 2082 136 0,'-11'-5'410'15,"0"-2"10"-15,0 2-26 0,2 0-33 0,3 2-38 16,-1 1-37-16,4 0-29 0,0 0-31 0,3 2-14 15,0 0-25-15,0 0-12 0,0 0-21 0,0 0-3 16,0 0-13-16,14 13-25 0,-4-10-6 0,8 0-5 16,1 1-8-16,9-1-9 0,4 1-13 0,4-3-4 15,-4 1-1-15,4-2-7 0,-3-3-7 0,1 2-5 16,-3-5 0-16,-3 2-12 0,-1-3 4 0,-9 0-5 16,1-1-3-16,2-2-3 0,-6-2 4 0,0-2 0 15,2-8 2-15,-8 5 18 0,1-7 3 0,-4 6 11 16,-3-3 7-16,0-4 4 0,-3 7 8 0,-2 3 13 15,1 1 23-15,-4-3 12 0,-2 7-2 0,0 0-4 16,1 3-11-16,-2 0-20 0,0 4-12 0,2 1-9 16,-2 2-10-16,-2 5-4 0,1 4-8 0,-1 3-6 15,1 0-4-15,1 6-8 0,-2-1-3 0,5 3 0 16,2 6-3-16,-1-2-5 0,7-4 2 0,1-1-4 16,1 1-3-16,8 3 1 0,-3-5 0 0,9 0-5 15,-1-1-2-15,4 0-3 0,3-5 3 0,3-2-1 16,3-3-2-16,-2-1-1 0,2 0-1 0,1-4-3 15,0-3-3-15,-1-5 0 0,-1-1-2 0,-2 0-4 16,3-3-2-16,-7-5 5 0,3 1-1 0,-2-5-1 16,-1-1 2-16,-6 1-4 0,-4-2 1 0,2 1 1 15,-7 3-1-15,-2-2-5 0,-3 2 8 0,-1 2-1 16,-6 1-1-16,0 2 0 0,-1 0-1 0,-2 3 0 16,-1 1 0-16,-7 3-1 0,-2 1-2 0,-5 3-1 15,-6 3 5-15,-2 3-4 0,2 3 3 0,1 1-7 16,0 3 3-16,9-2-1 0,0 1 1 0,3 0-3 15,5-2-4-15,3 0-10 0,1 1-9 0,3 0-13 16,2-3-3-16,1 1-3 0,5-1-6 0,2 3-3 16,1-6-8-16,3-1 9 0,1 2-1 0,5-3 7 15,0-2 7-15,2-1 3 0,-3 0 6 0,1-4 3 16,-6 2 7-16,0-1 1 0,-4-3 5 0,0 1 1 16,0-1 7-16,-2 0 6 0,-1 0 9 0,-1 0 14 15,-2 1 9-15,-1 0 3 0,1 0 2 0,0 1 1 16,-2 1-4-16,0 2-3 0,4-3-4 0,-4 5-7 15,0 0-6-15,-1-5 2 0,1 5-4 0,0 0-2 16,0 0 0-16,0 0 4 0,0 0-6 0,9 12 0 16,-8-8-3-16,2 2-10 0,-1 0-10 0,2 0-12 15,2 1-34-15,-2 0-11 0,4-2-9 0,0 1 8 16,1 0-2-16,3-5 10 0,-3 1 11 0,2-2 1 16,1 0 13-16,1-2 3 0,-3 1 8 0,3-5 3 15,-4 0 2-15,0 1 5 0,1-2 7 0,-1-1 6 16,0 2 10-16,0-4 10 0,-4 3-1 0,1 0 8 15,0 2 10-15,-1 1-8 0,1-2-2 0,-1 3-10 16,0 1 7-16,3 2-8 0,2 0 2 0,2 5-6 16,1 0 4-16,3 2 3 0,2 3-5 0,1 1 12 15,5 5-8-15,2 0-1 0,-3 1 0 0,3 0 4 16,-3-2-2-16,-1 4 7 0,1-4-4 0,-2 4 0 16,-6-5 2-16,-2-2 0 0,-5-2 4 0,3 4-4 15,-3-4-3-15,-3-5 6 0,-2 4 2 0,-1-4 0 16,3-1 15-16,-5 2 29 0,3-3 34 0,-2-1 29 15,-1-2 5-15,0 0 3 0,0 0-9 0,0 0-12 16,0 0-9-16,-18-11-11 0,13 6-8 0,0-11-8 16,1 2-1-16,-1-2-16 0,5-4-5 0,5-4-4 15,0-3-7-15,8 1-6 0,4 1 1 0,1-3-9 16,5 1-1-16,2 2-4 0,4 2-5 0,16-2-1 16,4 3-2-16,-15 6-6 0,3 3 3 0,-1 1 9 15,0 3-13-15,-3-1 2 0,0 4-3 0,-3 1-4 16,-10 1 4-16,2 1-6 0,-3-1 4 0,-2 2 1 15,-3 2-1-15,-3-3-4 0,-1 3 2 0,-3-1-6 16,-1 1 6-16,-6 0 1 0,9 0-3 0,-5-1 3 16,-4 1-2-16,8-2-4 0,-8 2 1 0,0 0-34 15,0 0-59-15,7-1-88 0,-7 1-115 0,0 0-184 16,0 0-1585-16,0 0 690 0,-19-14 458 0</inkml:trace>
  <inkml:trace contextRef="#ctx0" brushRef="#br0" timeOffset="8650.52">2168 4137 3 0,'-4'-16'295'0,"2"4"-11"0,-2-4 15 0,0 6 1 15,0-2-1-15,3 1 8 0,-2 2 1 0,2 0 11 16,-2 2-16-16,2 2-22 0,-1 3-29 0,2-5-26 16,0 7-28-16,-4-5-29 0,4 5-20 0,0 0-11 15,0 0-9-15,4 19-13 0,-1-2-14 0,1 9-3 16,0 1-1-16,4-2-8 0,-3 3-10 0,0 2-6 15,4 0-9-15,-4 0-3 0,1 0-5 0,0 1-9 16,-1-1-2-16,1 6-2 0,-2-5-7 16,0 2 2-16,0-2-11 0,-2 0-28 0,2 3-42 0,0-4-74 15,3-4-58-15,-3 0-47 0,-1-9-43 0,-1 0-30 16,1-5-25-16,2-4-15 0,-2-4-860 0,1 1 398 16,-1-5 266-16</inkml:trace>
  <inkml:trace contextRef="#ctx0" brushRef="#br0" timeOffset="9749.77">2311 4388 174 0,'0'-13'235'0,"1"2"-5"0,-2 1-17 16,2 3-25-16,2 1-16 0,-3-1-19 0,0 3-13 15,3-1-18-15,-1 3-9 0,3-3-12 0,-1 3-11 16,1-1-11-16,-5 3-8 0,17 3-9 0,-7-6 1 16,0 6-5-16,-1-3-7 0,8 0-1 0,-4 0-2 15,6 0-3-15,-2-3 9 0,0 1 12 0,2 0 16 16,-1-1 11-16,1-3 17 0,-1 1 14 0,-4-4 17 15,3-2 33-15,-3 0 9 0,-2 0 6 0,-1-3 10 16,-2 1 9-16,-3 3 3 0,1-4 23 0,-4 4 16 16,0 0-2-16,1-4-6 0,-2 5-9 0,0-1-8 15,-1 3-3-15,-1 3-16 0,0-2-20 0,0 3-15 0,0 3-30 16,1-4-19-16,-1 4-11 0,0 0-14 16,3 12-10-16,-3-3-10 0,3 4-15 0,-1 6 5 15,-1 4-8-15,4 6 0 0,-2-1-10 0,-2 3-2 16,3 3-5-16,0-1 3 0,-2 2-6 0,0-1-11 0,5 0-18 15,2-1-21-15,0-4-28 0,0 0-25 0,4-6-14 16,-3-6-16-16,3-4-4 0,2 0-7 16,2-4-12-16,1-1 4 0,1-6 1 0,-1-3 2 15,5 0 12-15,-3-8 4 0,-2-2 7 0,5-3 7 0,0-3 5 16,-6-3 13-16,2 1 3 0,-9 4 5 0,3-4 1 16,-4 2 7-16,-4 3 7 0,4-3 8 15,-4 5 6-15,0 3 9 0,-1-1 11 0,-1 3 9 16,-2 1 4-16,-1 2-5 0,1 1-3 0,-1-1-5 0,0 4-1 15,0 0-1-15,0 0 2 0,0 0 1 0,7 11 1 16,-10-1 1-16,3 6-2 0,0-5 0 0,0 6 1 16,3-3 0-16,-2 1 6 0,5 1-5 0,-3-2 6 15,1-2 1-15,-1-1-3 0,4 0-3 0,1-2 2 16,2-2 0-16,-1-2-2 0,2 0 1 0,3-5-5 16,3-1 6-16,-6-2 0 0,6-3 2 0,0-1 0 15,-2-2 2-15,-1-3-1 0,0-2 1 0,-4-3-2 16,-1-2-1-16,-1-3 2 0,1-2-1 0,-5 4 1 15,-4 1 3-15,0-1 1 0,-4-1 6 0,0 2 6 16,-1 4 28-16,-3-2 10 0,3 8 8 0,-4-3-4 16,4 4-11-16,-4 4-1 0,1 1-10 0,-3 3-8 15,-2 3-4-15,2 1-4 0,-7 8-1 0,0 0-4 16,0 9-4-16,5-7 1 0,-2 7-7 0,6-4 2 16,0 1-4-16,6 0-1 0,2-1-2 0,4 0-1 15,2-2-9-15,2-1-4 0,1-2-2 0,2 0 1 16,6-5-3-16,-5 0 3 0,7-3 2 0,-3-4-3 15,7-3 6-15,-3 0-2 0,-1-4 5 0,0-2 1 16,0-1 3-16,-1-1-1 0,-2-2 1 0,0-2-3 16,-2 2 7-16,1-3 2 0,-2 2 12 0,-1-1 9 15,-1 2 10-15,-3 4 13 0,-1-3 9 0,-3 7 2 16,2-2-8-16,-3 2-1 0,2 1-13 0,-3 0-5 16,2 3-10-16,-3 1-4 0,5-3-1 0,-5 3-1 15,7 8-2-15,-4-4 0 0,2 5-3 0,3 2-1 16,-7 0-1-16,7-1 1 0,0 6-2 0,-1-2-12 15,1 1-15-15,1-2-10 0,0-3-12 0,-1 1-3 16,2-3 4-16,0-2-1 0,-1-2 0 0,0 3 4 16,3-4 4-16,-2-1 8 0,-3-2-2 0,4-4 2 15,-1-1 4-15,-1-3 2 0,0-1 2 0,-2 2 0 16,6-7 3-16,-8-1 1 0,0 0 1 0,1 0 3 0,-3 3-1 16,2 1 5-16,-1 1-1 0,-3-1 3 0,2 5 7 15,-2-1 5-15,2 3-14 0,-3 0-1 16,0 2-5-16,0 2 5 0,0 0-4 0,0 0 0 15,0 0 6-15,10 11-3 0,-5-1 1 0,-1 2 0 0,4 2 0 16,-2 1-1-16,2 0 5 0,2 2-4 0,2-2 0 16,-2 1 6-16,5-1-4 0,-3-1-3 15,4-6 9-15,-2 3-5 0,4-5 1 0,-5 0 6 0,2-2-1 16,-2-3-3-16,-2 0 4 0,2-1 0 0,-1-5 3 16,-2 0 0-16,0 0 3 0,-2-3 5 0,1-3 2 15,-4 1 10-15,-1 0-7 0,-3-4 1 0,-1-1-7 16,-3-2 1-16,-3 1-4 0,-1-1 1 15,0 2-3-15,-3-2-6 0,1 2-4 0,0 4-28 0,5 0-45 16,-4 2-60-16,3 1-84 0,0 0-105 0,-1 3-127 16,2 0-1419-16,-1-2 622 0,1 3 414 0</inkml:trace>
  <inkml:trace contextRef="#ctx0" brushRef="#br0" timeOffset="10848.67">4983 4275 239 0,'3'-4'401'16,"1"0"-19"-16,-2-1-23 0,-2-1-12 0,5 2-11 15,-2-4-9-15,-1 2-17 0,-2-1-18 0,4 0-15 16,-1 1-17-16,0 0-20 0,0 1-27 0,1-1-21 15,3 1-17-15,1-2-19 0,1 5-17 0,0-2-17 16,4 3-10-16,0 1-13 0,2 0-8 0,2 1-13 16,2 5-8-16,1 1-4 0,-2 1 3 0,1 2-14 0,-2 1-6 15,1 2-6-15,-4 1-4 0,0 0-2 0,-3-1-9 16,-2 1 0-16,-2 1 0 0,-4-3-5 16,-1 0 0-16,-1 1-4 0,0-7 2 0,1-1-2 0,-2 2 0 15,1-2 5-15,-2-2 6 0,1 2-7 0,0-5 5 16,-7 2 2-16,7-2 3 0,0 0 0 0,-14-10 10 15,9 1-3-15,-1-1 4 0,1-4 0 16,-1-1 5-16,-1-1 2 0,6 0 1 0,-2-2 10 0,3 1-3 16,3-1-7-16,1 4-7 0,2-3-29 0,-2 5 6 15,3 3-11-15,2 0 1 0,3 1-4 0,-2 0-5 16,4 4-2-16,-3-1 3 0,8 5-4 0,-4 0 0 16,1 1 0-16,1 5 0 0,2 1 0 0,-5 2 2 15,3 6-2-15,-3-2 0 0,-2 1 0 0,-1 0-2 16,-3 2 3-16,-1 1 1 0,-1-1 0 0,-2 0-4 15,0 0 5-15,-1-4-3 0,-2 0-7 0,0 0 2 16,1-6-5-16,-1-1 1 0,-1 2 5 0,1-3 6 16,-1 0 4-16,0-4-3 0,0 0 1 0,0 0-1 15,0 0 0-15,0 0 5 0,-5-19-7 0,4 13 2 16,-1-10-1-16,2-1-2 0,0-1 1 0,2 0 4 16,-2-3-7-16,4 3 4 0,-2-2-2 0,2 3-2 15,1-1 3-15,0 7-2 0,-1 2-2 0,1-3-1 16,0 4-1-16,2 2-1 0,-1 1-1 0,-2 1 0 15,4 4-4-15,-1 1 2 0,2 2 1 0,0 2 1 0,-3 1 1 16,2 1-1-16,1 6-1 0,0 2 6 16,-1-1 0-16,-2 1-3 0,3-1 2 0,-4 0-20 15,4 1-16-15,-5-4-7 0,5-1-10 0,-2-1-5 0,0 1-6 16,2-4-2-16,1 1 11 0,-1-2 7 0,1-2 9 16,2-3 2-16,-2 0 2 0,0-3 10 0,2-2 2 15,3-3 4-15,-1-2 4 0,-5-3 4 16,0-2 7-16,1 0 12 0,-5-1 7 0,4-1 6 0,-1-3 12 15,-2 5 11-15,2-3 5 0,-4 2 11 0,0 4 10 16,-3 0 15-16,3 3 1 0,-3 0-6 0,2 4-8 16,-2 1-10-16,-1-1-11 0,0 2-14 15,0 3 2-15,0 0-5 0,0 0 3 0,3 12-6 0,-3-3-5 16,2 1-1-16,-2 6-5 0,0-1 0 0,1 5-19 16,2-3-25-16,-2 0-25 0,2 0-31 15,0-1-10-15,0-4-10 0,3 1-5 0,1-5-4 16,0 1 1-16,1-2 13 0,1-1 14 0,1-2 5 0,0-4 14 15,2 0 4-15,-1-3 8 0,1-1 0 0,-2-4 13 16,4-2 10-16,-1-1 19 0,-3-3 15 0,-1 0 7 16,0-2 3-16,-2-4 11 0,0 6 23 0,0-2 23 15,-5 2 10-15,2 1 7 0,-1 4-1 0,-2-2 0 16,-1 4-3-16,1 1-10 0,2 1-6 0,-3 0-11 16,1 1-10-16,-1 0-12 0,0 4 0 0,0 0-4 15,0 0-2-15,0 0-4 0,10 12-5 0,-6-2-10 16,-1 0-35-16,-1 2-59 0,1 4-60 0,2 0-66 15,-1 1-60-15,-2-2-55 0,2 5-67 0,2-3-61 16,-2-5-1083-16,1-4 512 0,2 1 342 0</inkml:trace>
  <inkml:trace contextRef="#ctx0" brushRef="#br0" timeOffset="11399.93">6331 4074 6 0,'3'-18'294'0,"-3"-1"9"16,0 7 12-16,1 0 10 0,-1 3 3 0,0 0-12 0,0 3-12 15,0 1-22-15,0 1-25 0,-1 1-25 16,1 3-28-16,0 0-25 0,0 0-7 0,0 0 2 16,-7 13-19-16,5-3-12 0,-2 6-13 0,3 1-9 15,-2 2-18-15,1 7-3 0,2 1-9 0,1-2-15 0,0-5-2 16,3 4-8-16,2-3-7 0,3-5-6 0,-1 0-2 16,4-1-16-16,0-1-2 0,1-3-7 15,1 0-4-15,3-3-13 0,3-2 5 0,-2-5-6 16,1-3 3-16,0-1 2 0,2-5-7 0,3-6 6 0,-1-2-1 15,-3-4 3-15,-3-1-3 0,-3-6 4 0,-4-2 13 16,-3-3 14-16,1-1 3 0,-4-1 25 0,-2 1 40 16,-5 1 11-16,0 0 3 0,-3 3 20 0,-1 2 13 15,-1 4 16-15,1 5 9 0,-1 3 4 0,4 2-3 16,0 1-11-16,0 4-22 0,2 2-12 0,0 2-25 16,-2 1-16-16,4 3-6 0,0 0-11 0,-6 10-6 15,5-2-12-15,1 5-3 0,-3 3-6 0,3 4-5 16,0 6 1-16,2 0-5 0,-1 0-1 0,0 2-25 15,3-1-11-15,-2-1-13 0,4-1-17 0,-1-7-9 16,1-1-9-16,2-2-4 0,-1-4 0 0,0 0 0 16,1-1 10-16,1-2-3 0,3-2 5 0,-3-1 4 15,5-2 4-15,-4-3 2 0,7-1 1 0,-7-3-2 16,7 0 9-16,-3-1-1 0,3-3 0 0,-2-1 8 16,-4 3-2-16,0-2 1 0,-1 4 3 0,-2-2-3 15,-3 2 2-15,2 2-1 0,-2 0-2 0,-1 0 1 16,-4 2 1-16,11 5-8 0,-6-1 12 0,2 1-1 15,0 2 0-15,-1 1 7 0,0 2 0 0,2 1 1 16,-3-1 6-16,4 4-1 0,-4 3-1 0,3-5-1 0,2 1 5 16,-2-1-5-16,2-1-7 0,0-1 3 0,-1-3-2 15,4 3-48-15,-2-5-72 0,2 1-83 16,5-4-107-16,-1 1-113 0,4-4-128 0,-3-3-1380 16,0-2 645-16,0-4 428 0</inkml:trace>
  <inkml:trace contextRef="#ctx0" brushRef="#br0" timeOffset="12082.51">8783 3750 291 0,'-1'-5'438'0,"1"5"-16"0,0 0-38 15,0 0-36-15,-4-3-46 0,4 3-28 0,-9 7-24 16,0-1-30-16,-6-1-18 0,-4 3-17 0,1 0-18 16,-9 1-12-16,0 0-1 0,0-3-7 15,8 0-4-15,-4-2 12 0,3-2 9 0,-1-1 0 0,3-1-7 16,-1-1 12-16,5-5-6 0,-1 2-8 0,5 0-3 15,-2-1-10-15,2-3-16 0,2-1-7 0,6-1-16 16,-5-5-15-16,6-2-8 0,2 4-10 0,3 1-10 16,4-4-6-16,-3 3-29 0,0 3-6 0,4 1-1 15,-1 0-3-15,2 2-1 0,0 1-3 0,2 1-4 16,-2 2-2-16,5 3-1 0,3 1-2 0,0 2-1 16,1 4 2-16,4 4-1 0,4 3 0 0,-4 3-3 15,1 2 0-15,3 3 3 0,-5 5 1 0,2 1 0 16,-1 1 4-16,-3 2-2 0,-1 0-5 0,2 14 3 15,-2-16 1-15,-10 3 2 0,3 1 0 0,-5-1-2 16,0-3 1-16,-3-1 1 0,-2 1 0 0,-2-4-1 16,-1-6 2-16,-3 1 4 0,-1-1-1 0,-8-3 2 15,3 0 2-15,-7-1 2 0,-2 1 2 0,-4 0 1 16,-4-3 0-16,2-3 2 0,-3-2-6 0,-3-1 0 16,3-3-6-16,-4-1-1 0,3 1 5 0,1-4-4 0,7 0-11 15,1-1-34-15,4-4-39 0,0 2-62 16,4-2-75-16,5-3-91 0,3 0-93 0,5-2-81 15,9-5-1181-15,9-5 552 0,4-1 370 0</inkml:trace>
  <inkml:trace contextRef="#ctx0" brushRef="#br0" timeOffset="13566.8">9643 4084 88 0,'3'1'365'15,"-1"2"-2"-15,2 0-15 0,-4-3-31 0,2 3-12 16,-2-3-19-16,0 0-13 0,0 0-9 0,0 0-8 0,0 0-7 16,0 0-24-16,0 0-16 0,5-10-20 0,-4 3-17 15,-1 1-24-15,3-3-6 0,-3-2-16 0,2 2-4 16,-1-5-15-16,4-2-12 0,-3-4-11 0,1 2-10 16,3-7-3-16,-4-1-7 0,2-2-11 0,-1-1-7 15,3-3-1-15,-1 7 5 0,-5-1 9 0,3 7 0 16,-1 2-3-16,2 3 0 0,0 3-1 0,-4 2-9 15,1-1-9-15,0 3-10 0,7 4 0 0,-3 1-7 16,3 2-1-16,2 2-2 0,3 1-3 0,2 2 3 16,2 7-5-16,-2 0-1 0,2 2-1 0,-1 6-2 15,1 1 1-15,-2-1 3 0,1 4-3 0,-9-5 1 16,1 5-4-16,2 1 2 0,-9-5-3 0,2-2-3 16,-2 1 0-16,-2-2-5 0,1-3-7 0,-4-2 2 15,0-1 0-15,3-1-1 0,-3-1 6 0,-1 1 0 16,-1-7-1-16,-1 7-1 0,2-5 3 0,-1-3-2 15,1 5 1-15,1-4-1 0,1-1 2 0,3-2 0 16,-4 4-2-16,2-1-15 0,2-3-13 0,0 0-15 16,0 0-6-16,0 0 0 0,6 4 2 0,1-4 6 15,5-1-6-15,0-2 6 0,7-1-6 0,-1-1 6 16,4 0 11-16,2-5-9 0,3-2 6 0,-4 2-1 16,-5-2 4-16,2-5 10 0,-1-1 3 0,-5 2-2 0,1-5 20 15,-2-3-14-15,0-4 10 0,-5-1 15 16,-3 0 9-16,0-2 11 0,-6-1 9 0,-3 2 29 15,4 1 6-15,-1-1 21 0,-5 4 35 0,0 7 25 16,5 0 2-16,-7 3-6 0,4 4-1 0,-2 0 7 0,2 3-2 16,3 1-14-16,-3 0-13 0,3 3-21 0,-2 2-17 15,2 0-12-15,1 3-12 0,0 0 0 0,0 0-10 16,-2 11 0-16,2-1-7 0,0 2-7 16,3 4-2-16,-1 1-3 0,-1 8-5 0,4-2-4 0,-5 4-3 15,1 2-11-15,5-1-25 0,-3-1-17 0,2-3-11 16,1 1-19-16,-3-8-14 0,0 2-19 15,2-2-1-15,-4-3 3 0,2-5 0 0,3 2-2 0,-5-5 9 16,2 1 5-16,1-4 13 0,-3-1 10 0,2 1 6 16,-3-3 4-16,9-8 5 0,-2 1 1 0,2-3 3 15,3-4 10-15,-1-2 2 0,1-1-1 0,1 0 3 16,-1 2 2-16,3 0 4 0,-3 2 0 0,2 1 0 16,3 3 1-16,-2 0 3 0,4 1-2 0,-2 0-2 15,2 4 2-15,0 3 5 0,-2 1-2 0,2 1-1 16,0 2 2-16,-1 4 4 0,-3 0-4 0,0 5 3 15,0 2 2-15,-2-2 2 0,2 3 1 0,-4-1-3 16,1 3 5-16,-2-2-8 0,3 1 8 0,-4 1-3 16,1-4-14-16,2 2-6 0,-3-6-22 0,2 0 2 15,3-1-6-15,-1-2 11 0,0-1 1 0,4-2 4 16,2-2 2-16,0-3 3 0,-1-1-2 0,-1-3 11 16,1-1 4-16,-4-2-4 0,4-3 8 0,-2 0 5 15,-6-2-2-15,5-12-1 0,-3 10 1 0,-3-2 1 16,-4 2 1-16,0-2 1 0,0 1 10 0,-4 2 21 15,-2-1 2-15,-3 4 2 0,-1-1-7 0,0 1 15 16,-4 5-3-16,0 0-3 0,0 1-7 0,-5 1 0 16,-3 1-4-16,-2 4-3 0,2 3-1 0,-3 3-2 15,1 0-3-15,0 4-2 0,-4 2-1 0,6-1 2 16,3 0-11-16,3 1-12 0,2-4-20 0,1 2-16 16,8-2-8-16,0-1-4 0,3-1 8 0,3-1 2 15,4-2-1-15,3 0 7 0,5-2 0 0,0-2 17 0,3-4-8 16,1 3 7-16,-4-4 2 0,0 3-3 15,-4-4 19-15,-1 0-1 0,-4 3 7 0,0-4 20 16,2 1 9-16,-7 2 20 0,4-3 23 0,-4 4 8 0,1 2 5 16,-1-2-3-16,-2 3-8 0,-2 1-8 0,0 0-8 15,4-5-11-15,-4 5-5 0,0 0-9 0,0 0-2 16,0 11-3-16,0-6-1 0,0 6 0 16,0-2-3-16,1 2 1 0,-1 0-4 0,3-1-11 15,1 1-14-15,2 3-1 0,2-4-10 0,2-2-5 0,4 3-5 16,2-1-5-16,1-6 4 0,1 1 2 0,2-2-1 15,1-1 5-15,7-7 6 0,-6-1 0 0,-2-3 6 16,-2 1 2-16,4-9-2 0,-8 3 6 16,0-1 2-16,-4-2 7 0,0-6 6 0,-1-2 12 0,-4 0 5 15,-2-3 8-15,-2 3 8 0,-3 0 7 0,-1 6 2 16,-1-5 3-16,0 6 11 0,-1 3 19 16,4 3 12-16,-3 0 1 0,3 7-11 0,-2-4-8 15,1 5-15-15,1 0-8 0,-2 2-12 0,3 2-4 0,0 0-4 16,-6 10 0-16,3 1-3 0,0 2-5 0,-4 2-3 15,4 2 0-15,3 2-2 0,2 7-2 0,2-6-3 16,0 3-1-16,5 3-2 0,0-12-2 0,3 3-4 16,5 7 0-16,0-11-6 0,4 0 8 0,6-1-3 15,-7-4-4-15,7-2 0 0,1-4-1 0,0-3 4 16,1-5 2-16,0 0-5 0,-1-3 1 0,0-5 0 16,-2-3 3-16,-2-1 5 0,-4-1-8 0,-4-5 3 15,-3 1-5-15,-1-4 2 0,-4 0 1 0,-1-3 1 16,-4 0-3-16,-2 2-1 0,-2-2 0 0,-4 5 3 15,0 5 17-15,0 3 10 0,1 5 25 0,1 2-2 16,-1 2 1-16,0 1-13 0,2 3-9 0,-3 4-7 16,5 0 8-16,-17 12-11 0,5 5-3 0,-4 8-3 15,-3 2-3-15,6 4 9 0,-6 15-12 0,5 0 8 16,0-3-8-16,5 3 1 0,5-11 1 0,5-1-2 16,7 1-3-16,2-4-11 0,3-2-46 0,5-4-41 15,0-2-77-15,9-6-113 0,1 1-114 0,5-4-153 16,-1-7-1389-16,5-4 644 0,4-8 432 0</inkml:trace>
  <inkml:trace contextRef="#ctx0" brushRef="#br0" timeOffset="14798.73">13446 3606 109 0,'-4'0'378'0,"4"0"-37"0,-14 0-16 15,4 0-42-15,-3 3-30 0,-1-2-19 0,-4 4-29 16,-10 3-18-16,0-1-17 0,-3 4-12 0,2-4-10 0,-4 1 3 15,-2-3-2-15,2-2 7 0,1 0 12 16,2 0 6-16,3-6 4 0,6 2 8 0,1-3 6 16,3 1-10-16,-1-6-16 0,5 5-15 0,2-3-10 15,-2-4-18-15,7 1-11 0,2 1-15 0,1-3-13 0,6-3-9 16,3-4-5-16,3 5-10 0,4 2-1 16,6-8-14-16,-1 8-3 0,0 0-7 0,1 2-4 0,7 0-4 15,-1 2 0-15,2 5-3 0,1 1-4 16,-1 5-6-16,1 1 2 0,0 5-1 0,-1 4-1 0,2 1-3 15,-3 7 3-15,1 0-1 0,-4 0 2 0,-3 2 2 16,-1 1-1-16,-3 4-5 0,-2 1 1 0,-4 4-1 16,-1 3 2-16,1-4-3 0,-6-3 1 0,4 0 6 15,-8-4-9-15,1-4-3 0,4-7 3 16,-3 3-2-16,-1-5 1 0,1-2-1 0,-2 0-1 0,0-4 7 16,2 0 5-16,-2-1 6 0,-2-1 10 0,2-4 12 15,0 0-6-15,0 0-1 0,-1-14-8 0,2 4-3 16,1-8 1-16,-1-7-5 0,0-1 0 0,3 0 0 15,0-3 5-15,1 3 4 0,3 3-3 0,-2 3 2 16,3 3-2-16,0 2-1 0,1 0-1 0,1 1-3 16,-3 6-4-16,1 2-4 0,1 0-3 0,1 2-2 15,0 2-2-15,3 3-6 0,-4 0 1 0,2 3 0 16,-1 2 0-16,2 1 3 0,1 3-2 0,-2 2-3 16,-3 5 3-16,1 0 1 0,-5 0 0 0,3-1-2 15,-2 1 1-15,0-3-2 0,-4-1-2 0,1 2-8 16,0-3-22-16,0-1-12 0,-2-3-10 0,0-1-5 15,2-1 3-15,-2-2 7 0,0 1 10 0,1-2 10 16,-2-3 1-16,0 0 4 0,0 0 3 0,0 0 3 16,2-15 1-16,-3 2 0 0,2-5-3 0,-1-5 6 15,0-3 1-15,0 9 3 0,3-3 1 0,-1-1 4 16,5 2 2-16,-4 0 1 0,3 2 2 0,-1 3-2 16,-1 2-4-16,2 2 3 0,4 3-2 0,-1 3-2 15,-2-3 1-15,4 4 0 0,-1 0-2 0,-1 3-6 16,5 2 8-16,-1 2 0 0,1 1 0 0,0 4 0 15,3 0 0-15,-4 2-1 0,-1 1 1 0,1 3 0 16,-1 0 3-16,-1 2 0 0,-1 7-3 0,-3-7 3 16,-1-3 3-16,0 0 0 0,0-1-3 0,-4-4 0 15,1 0-4-15,1-2 2 0,-1-3-4 0,0 3 6 16,0-3 6-16,-1-1-1 0,-2-3 2 0,5 0-2 16,-5 0-1-16,5-11 2 0,0 1 1 0,1-1-3 15,-3-6 2-15,6-6 0 0,-4-1 3 0,-1 3 2 16,1 3 6-16,6-4-1 0,-4 2 2 0,-2 2 5 15,2 3 3-15,-2 5 6 0,-4 1-1 0,3 0-6 16,0 5-4-16,-1-1-9 0,0 1-2 0,1 3 0 16,-4 1-3-16,9 3-1 0,-3 1-1 0,3 3 4 15,-1 3-3-15,-2 0-5 0,-1 0 4 0,7 7 2 16,-1 4 3-16,-3-3-6 0,3 10 2 0,-1-5-1 16,-3-5 2-16,0-2-5 0,0-1 5 0,-2-3-5 15,3-4-2-15,-3 2 6 0,0-5-6 0,0 2 5 0,-1-2 1 16,0-2 3-16,1-1 1 0,-5-2 1 15,0 0 4-15,19-10-1 0,-10 3-6 0,0-1 0 0,4-7 1 16,-5-1 0-16,1-3-5 0,1 2 3 16,-3-9-1-16,4 3-1 0,-1 0-2 0,-2 3 0 0,-2 3-6 15,0 2-21-15,-2 3-24 0,-1 2-32 0,1 2-41 16,-1 2-76-16,-1 1-68 0,0 3-42 16,-2 2-33-16,0 0-39 0,0 0-43 0,0 0-1079 15,0 0 501-15,-4 22 332 0</inkml:trace>
  <inkml:trace contextRef="#ctx0" brushRef="#br0" timeOffset="15501.73">14472 3771 194 0,'0'4'288'0,"0"-4"-15"0,0 0-24 0,0 0-29 16,0 5-24-16,0-3-15 0,0-2-21 0,0 7-7 15,1-2-8-15,-1-1-6 0,3 3-9 0,-2-1-8 16,1 0-10-16,4 2-11 0,-5 1-5 0,7 0-5 15,-2-1-8-15,3 3-1 0,-1-5-8 0,3 1-4 16,2 0-7-16,4 0-1 0,-4-4 9 0,8 0-7 16,-3-2 19-16,0-1 2 0,0-3 7 15,1-1 11-15,-2-2 2 0,-1-2 7 0,2-1-3 0,-4-4 1 16,8-3 2-16,-8-1 1 0,0-7 2 0,-1-1-1 16,0 1-7-16,-3 2-7 0,-1-4 0 0,-2 7 1 15,-3 0 4-15,0 2 12 0,-1 1 18 0,-2 4 9 16,-1 1 5-16,-1-1-3 0,-1 3-7 0,0 2-16 15,1 1-11-15,-1 1-15 0,2 1-13 0,-1-2-8 16,1 6-14-16,-9 0-6 0,9 0-7 0,-10 7-8 16,4-4-4-16,-2 6-6 0,2-4-14 0,3 2-14 15,-1 1-16-15,3-1-6 0,1 1-6 0,2 0 0 16,1-2-2-16,6 1-7 0,-3 0 4 0,3 0 2 16,0-3 1-16,0-1 7 0,0 0 0 0,1-2 3 15,2-1 2-15,-3-1 3 0,1-1 2 0,0 2 0 16,-1-1 4-16,-4 1 2 0,3-2 0 0,-8 2 0 15,10 0-1-15,-6-1 2 0,-4 1-4 0,6 1-4 16,-6-1 0-16,0 0 0 0,8 0-3 0,-7 3 2 16,4 1 2-16,-1 1 1 0,0 0 4 0,1-1-1 15,3 5 0-15,0-2 4 0,2 2 2 0,-4-1-2 16,6 5-1-16,-1-5 2 0,-1 0 0 0,-1 1 0 16,3-1-1-16,-2-2 0 0,0-3-1 0,2 0-1 15,-5-1 4-15,5 0 1 0,-12-2 2 0,15-3 0 16,-6-4 3-16,0 0 0 0,0-3 4 0,0-4 3 15,0-5 0-15,-3 0 2 0,-2-5 15 0,0-4 4 16,1-1 3-16,-5-2 6 0,3 1 9 0,-3-2 2 16,-7 0-1-16,5-1 8 0,2 1 5 0,-7 0 3 0,1 5 14 15,1 3 36-15,2 8 10 0,2 5 9 16,-2 2-22-16,2 1-15 0,1 4-15 0,-1-1-12 16,-2 2-16-16,3 3-3 0,0 0-6 0,-1 17-5 15,1-5-2-15,-3 5-8 0,6 10-3 0,1 0 0 0,-3 1 6 16,3 1-13-16,0 3 0 0,0 1 1 15,2-2-25-15,-1 5 0 0,0-2 0 0,2 0-53 16,4 11-57-16,-3-14-60 0,-2-2-63 0,7-2-76 16,-3-10-81-16,-1 0-86 0,8-5-100 0,-2-4-1382 15,2-5 652-15,-4-6 436 0</inkml:trace>
  <inkml:trace contextRef="#ctx0" brushRef="#br0" timeOffset="15623.95">15112 3582 5808 0,'-12'-7'121'0,"3"-1"-41"15,2 4-8-15,2 0 1 0,1 0-27 0,3-2-17 0,5 2-11 16,5 0-5-16,11-3-22 0,10 0-45 0,7-3-78 16,19-2-118-16,-1 1-124 0,-1-1-147 0,2 1-1119 15,-5-4 546-15,-15 1 364 0</inkml:trace>
  <inkml:trace contextRef="#ctx0" brushRef="#br0" timeOffset="17566.68">16560 3275 20 0,'-10'-19'443'0,"1"-5"12"16,3 9-7-16,-1 5-12 0,5 2-31 0,-2 2-46 15,0-2-41-15,3 5-37 0,1-1-36 0,0 4-27 16,0 0-20-16,0 0-21 0,0 0-19 0,1 22-11 15,7-6-16-15,-7 2-13 0,4 8-10 0,-1-1-11 16,1 2-10-16,-1 0-7 0,-2 1-9 0,1 1-3 16,0 5-7-16,0-5-6 0,2-1-8 0,-1 1 0 15,3-2-2-15,3-4-5 0,-5-5-15 0,5 0-11 16,2-4-12-16,4 0-2 0,-3-2-15 0,6-5 1 16,-1-1 0-16,4-4-3 0,0 0 4 0,-1-5-2 15,6-4 6-15,0-3-1 0,-1-3 3 0,-1 1-1 16,-2-5-3-16,-1 2 5 0,-2-1 0 0,-6 1 4 15,2 5-1-15,-6-2 8 0,0 3 18 0,-3 1 15 16,0 2 20-16,-3 0 2 0,0 2-4 0,1 2-3 16,-4-1-11-16,2 0-9 0,-3 3-9 0,0 0-2 15,0 0 5-15,5 7-9 0,-6 0 0 0,1 3-3 0,0 4 4 16,0-3-8-16,0 7 1 0,0-1 0 16,1 0-2-16,0 0 0 0,3 1-2 0,0-1-2 15,1-3-2-15,5-2 0 0,-1-1 1 0,-1-2 2 0,6-1-4 16,1-4-2-16,3 3 5 0,0-5-1 0,1-6-2 15,0 1 5-15,-1-2-4 0,0-3 2 16,0-1 2-16,-1-3 1 0,-5-5-1 0,4-2 4 0,-5-6-5 16,-1 2-1-16,-3-2 2 0,-5-3 4 15,2 3 12-15,-4 0 23 0,0 0 9 0,-5 8 23 0,1-1 8 16,-1 1 1-16,-2 3-1 0,1 4 2 16,1 1-8-16,-1 2-8 0,-1 3-18 0,1 2-4 15,0 2-9-15,-3 3-5 0,0 4-4 0,-5 4-5 16,3 4-2-16,0 2-1 0,2 0-7 0,5 8-7 0,3-4-17 15,2 2-28-15,7 2-22 0,2 0-24 0,4-4-8 16,8 0-10-16,1-5-11 0,6-2-13 0,3-1-6 16,4-3-10-16,-3-2-7 0,3-4 8 15,1-1-1-15,-2-3 4 0,-1-3 10 0,0 0 8 0,1-4 13 16,0-1 14-16,-10-2 8 0,-6 1 15 0,4-5 7 16,0-3 1-16,-10 3 4 0,4-9 17 0,-6 7 0 15,-2 1 20-15,1-2 29 0,-4 1 25 0,0 3 19 16,-5 1 21-16,-1-1 8 0,-4 1 8 0,4 3 21 15,-1-3-10-15,-7 7-12 0,2-4-11 0,-3 5-11 16,0 2-10-16,-4 1-8 0,1 4-4 0,1-2-9 16,-5 9-2-16,2 1-8 0,0 2 0 0,1 2-2 15,1 0-2-15,0 0-13 0,4 1-13 0,3-5-22 16,2 3-19-16,2-3-10 0,1 3-11 0,4-5-5 16,0 4-7-16,2-4 12 0,3-1-4 0,2-1 13 15,0-2 0-15,-2-2 11 0,5-5 0 0,0 1 2 16,2-3 8-16,0-4 17 0,-2-6-3 0,-1 2 21 15,0-5 16-15,-1-6 17 0,2-2 7 0,-5-4 5 16,-4-1-1-16,2-5 22 0,-6 0 16 0,-2-2 1 16,-2 3 4-16,6 0 13 0,-6 4 25 0,2 3 28 15,-3 9 4-15,0 1 3 0,3 5-13 0,-2 3-14 16,3-1-19-16,-1 5-18 0,1 0-19 0,0 3-6 16,0 2-15-16,0 0 0 0,0 0-2 0,-3 17-8 15,3-2 1-15,-6 4-8 0,6 5-3 0,-4 3-6 16,8 4 0-16,-4 0-8 0,0-1-4 0,1 1 0 15,4-1-3-15,-1-1-25 0,0-3 5 0,5 0-17 16,5-1-4-16,0-6-17 0,-1-2-13 0,9 0-7 16,2-2-5-16,-1-1-5 0,6-4-6 0,1-3 0 15,4-3 4-15,-2-3 1 0,5-2 8 0,-4-3 9 16,1-1 4-16,-5-4 4 0,-1 1 7 0,-2-5 2 16,-10 2 6-16,6-3 6 0,-5 1 4 0,-6 1 4 15,-1-1 10-15,-3 4 15 0,-2-1 10 0,-4 1 12 16,-1-2 3-16,-1 6-6 0,-2-3-3 0,-4 3 0 15,-4 0-8-15,-1 3-3 0,-7 0-1 0,-8 4-2 16,-4 5-3-16,0 2 1 0,3 0-2 0,-2 4-1 0,2-2-3 16,9 0 5-16,3 0-6 0,2 2-1 15,5-3-5-15,0-2-12 0,5 0-18 0,4 1-1 16,0 0-8-16,3 0 0 0,3-2 6 0,-1-3 3 16,7 1 2-16,1-3 4 0,3 0 3 0,1 0 4 15,2-4 3-15,0-3 1 0,0-2 3 0,-1 0 7 0,6-4 1 16,-7-3-1-16,1 3 1 0,-3-2 0 0,2-1 5 15,-3 2 2-15,-3-2 2 0,1 3 9 16,-4 2 8-16,0 1 10 0,-1 1 8 0,-3 2-6 16,-2 1-5-16,1 1-6 0,-1 1-6 0,-2 2-4 0,3-2-1 15,-3 2-1-15,3 7 0 0,-1 0-3 0,-4-2 1 16,0 5 3-16,2 1-1 0,0 4-5 0,0-4-11 16,4 1-19-16,-3 0-3 0,3-1-6 15,3 1-7-15,0-2-4 0,0-1-6 0,9 1 0 0,-7-5 4 16,9 4 5-16,-4-4 5 0,4-2-3 0,2-1 12 15,0-1 4-15,-6-2 0 0,5-4 8 0,-1 0-2 16,-5 0 6-16,0 1 1 0,2-4 3 0,0-1 0 16,-5 4 4-16,-1-4 4 0,1 5 29 0,-5 0 17 15,3-3 10-15,-4 4 4 0,0 0 2 0,-2 1-3 16,2-2-8-16,-3 1-7 0,-1 3-4 0,4-2-11 16,-4 2-6-16,0 0-1 0,0 0-1 0,0 0-6 15,1 9 0-15,2-6-1 0,-6 2-7 0,2 2-8 16,0-2-17-16,1 3-10 0,1 1-1 0,-1-4-7 15,0 4-3-15,4-6 5 0,-3 4 1 0,6-4 8 16,-1 1 0-16,3-4 5 0,0 3 3 0,10-6-1 16,-7 1 7-16,1-3 3 0,3-2-2 0,1-2 8 15,1-2 1-15,-3-3-2 0,4-4 2 0,-5 2 4 16,0-4 5-16,0 0 5 0,-4 3 11 0,1 0 15 16,-5 0 7-16,4 1 17 0,-3 5 16 0,-5-2 5 15,2 2 4-15,-1 3 6 0,-2 1-8 0,-1 1-7 16,0 1-15-16,4 1-11 0,-4 4-7 0,0 0-5 15,0 0-2-15,0 0-2 0,-10 20 0 0,3-4-10 16,-2 0-3-16,0 4-2 0,3 7 1 0,-1 2 0 16,2 0-5-16,0 4-1 0,2 0-3 0,1 5-1 15,1 6 1-15,-2 6 3 0,-2-1-5 0,5-13 4 0,4 10-6 16,-3-12 1-16,3 1-1 0,1 1 0 16,-1-1-1-16,-3-2-3 0,2 1 2 0,-3-3 1 15,0-2 3-15,-4-2-1 0,0-7-3 0,-1-1 1 16,-4-2 2-16,-2-1 1 0,-3-3-3 0,-2-1 4 15,-5-3 1-15,-6 0 1 0,-1-6-2 0,-3 0-4 16,0-6-1-16,3-1 3 0,0-4 3 0,-1-6-11 16,7-1 7-16,-4-2 0 0,6-5-1 0,3 1-6 15,5-3 0-15,4 2-3 0,0-2 3 0,12-1-10 16,5-1-3-16,6 0-15 0,5 3-11 0,6-2-9 16,18-5-25-16,-1 1-39 0,7-3-53 0,3 3-76 15,0-2-86-15,2 4-99 0,-1-4-153 0,0 3-1161 16,-2-1 580-16,-5-4 386 0</inkml:trace>
  <inkml:trace contextRef="#ctx0" brushRef="#br0" timeOffset="18498.56">19820 3367 2977 0,'-7'-6'168'0,"2"0"-56"0,-2-1-22 0,4 3 19 16,-1 1 17-16,-1-3-35 0,3 4-21 0,-1 0-21 16,3 2-14-16,-4-3-8 0,4 3 1 0,0 0-6 15,0 0-10-15,-1 14 10 0,3-7-9 0,1 3 4 16,1 1 2-16,1-1-4 0,-1 2-4 0,1 0 3 15,5 2-1-15,-2 1-4 0,1-2-4 0,2 0 7 16,1 1 0-16,-3-5 1 0,4 2-2 0,-2-4-6 16,4 3 4-16,-2-4 2 0,5-2-1 0,-5 0 0 15,5-2-3-15,-5-4 3 0,3-2-7 0,2-2 4 16,-3-2 3-16,-2-2 1 0,1-2 3 0,-1-1-6 16,2-7 9-16,-2 3 7 0,-4-1 20 0,0-2 23 0,1 3 14 15,-5 0 25-15,3 3 26 0,-4-2 15 16,-1 5 16-16,0 0 11 0,-3 5 2 0,1-1-5 15,-1 2-12-15,0 0-20 0,0 0-17 0,3 3-13 16,-3 2-19-16,-3-5-11 0,3 5-7 0,0 0-6 16,0 0-9-16,-7 17-4 0,3-5-5 0,-2 1-3 0,0 3-6 15,3 0-6-15,-1-1 1 0,0 1-20 16,0 0-28-16,4-3-28 0,0-1-31 0,0 0-20 16,4 0-3-16,4-2-1 0,-2-3 7 0,-1 2 4 15,4-4 12-15,1-5 10 0,3 1 8 0,1-3 2 0,4-5 4 16,0 1 5-16,-1-4 8 0,7-4 9 0,-2-3 2 15,-6 4 27-15,-2-2 11 0,0 0 23 0,4 1 25 16,-8 0 19-16,3 5 5 0,-4 0 2 16,0 0-9-16,0 2-9 0,-4 3-18 0,3-2 2 15,-3 5-2-15,0-2-12 0,4 5-4 0,-1-1-2 0,1 3-1 16,-2 1-3-16,2 4-7 0,0 0 2 0,-1 1-2 16,-3 0-4-16,1 2 0 0,1 4-3 15,-2 0-2-15,-3-4-11 0,1 3-15 0,0 1-16 16,-2-4-18-16,1-4-9 0,0 4-1 0,1-7 1 0,-1 2 5 15,-1-2 12-15,0 0 1 0,0-4 10 0,-1-1 3 16,4 2 4-16,-4-2 7 0,0 0-1 0,9-9 2 16,-5 2 5-16,1-2 0 0,2-3 9 0,0-8 2 15,2 4-4-15,5-9 8 0,-5 2 8 16,0-2 9-16,0 8 11 0,0 0-4 0,3 3 1 0,-2 1-4 16,0 1-4-16,-2 3-2 0,3 1-8 0,-2 4 2 15,1 1-3-15,3 3-6 0,0 0 2 0,5 1-1 16,0 3-2-16,2 1 0 0,-4 4 3 15,1-1-1-15,5 1 0 0,-5 1-3 0,2 0-3 16,-2 4-12-16,6-2-45 0,-8 2-59 0,0-1-64 0,-1 3-75 16,0-1-70-16,0 2-89 0,-4-4-1259 0,3 1 556 15,0-4 372-15</inkml:trace>
  <inkml:trace contextRef="#ctx0" brushRef="#br0" timeOffset="19000.78">21739 2822 171 0,'8'-9'351'0,"-1"1"-1"0,0-1-14 16,-1 2 0-16,-3 0-3 0,1 1 0 0,-3 1-13 15,0 1-7-15,-2-3-23 0,0 4-19 0,-3-2-26 16,-5 1-26-16,-4 1-19 0,-3 1-18 0,-7 4-17 16,-8 5-18-16,0-2-9 0,-1 5-17 0,2 0-12 15,2 5-12-15,2-4-18 0,3 3 1 0,8-1-12 16,2 1-6-16,0-3-7 0,4 5-8 0,5 1 3 16,0 0-11-16,8 0-1 0,1 7-2 0,4-7-3 15,8 5-4-15,2-5 0 0,4 2-5 16,4-2 1-16,2 0-5 0,5 0 2 0,-2-1-5 0,3-3 0 15,4 0-1-15,-2 3-2 0,-2-7 1 0,3 1-2 16,1 0-2-16,-6 0-3 0,-1 1-6 0,-2-3 7 16,-12-1-5-16,-2 0-2 0,1 2 0 0,-6-4 3 15,0 0-6-15,0 0 1 0,-5-1 0 0,-2 4 1 0,1-4 2 16,-3 0 4-16,0 4 10 0,-4-2 11 16,-5 4 10-16,1 0 5 0,-9 4-1 0,-1-2 1 15,-11 1-6-15,0 1-7 0,-3 1 5 0,-6-1-6 16,-1 1-5-16,1-3 0 0,-2 3-1 0,1-3-6 15,4-3-10-15,2 1-34 0,0-2-38 0,4-3-47 16,8-2-52-16,5-2-51 0,1 1-55 0,3-4-60 16,4-2-78-16,-3-2-1178 0,6-4 530 0,3-9 352 15</inkml:trace>
  <inkml:trace contextRef="#ctx0" brushRef="#br0" timeOffset="19248.55">21692 2831 3694 0,'6'-25'294'0,"-3"7"-26"0,1 2-47 15,-2 3-26-15,1 4-24 0,-2-3-39 0,2 9-31 16,-2-4-19-16,2 3-23 0,0 3-7 0,-3 1 2 16,0 0 6-16,16 14 4 0,-9-6 18 0,3 7 39 15,1 11 9-15,0 2 11 0,1 4 10 0,2 12 9 0,-1 4 4 16,-4 1-11-16,-2-2-9 0,2 3-8 16,0-4-15-16,-2 1 5 0,0-11 1 0,-3 11-14 15,2-11-10-15,-2 0-9 0,0-2-11 0,-3 0 0 0,4-1-16 16,-2-3-3-16,2-1-9 0,-1-4-13 0,1-5 8 15,-4-2-7-15,3-1-5 0,0-1-23 0,-3-5-44 16,3 0-61-16,0-3-78 0,-4-1-95 16,3-1-119-16,-3 1-121 0,0-7-1703 0,0 0 734 15,0 0 492-15</inkml:trace>
  <inkml:trace contextRef="#ctx0" brushRef="#br0" timeOffset="21618.81">5051 5799 218 0,'0'0'325'15,"0"0"-33"-15,0-3-27 0,0 3-28 0,0 0-26 16,0 0-19-16,0 0-21 0,0 0-11 0,0 0-12 15,0 0-2-15,-3 15-2 0,2-10-1 0,1 2-11 16,-3 1-5-16,0 3-11 0,0 0-11 0,-2 1-10 16,1-2-14-16,-2 3 0 0,-2-2-10 0,-1 3-2 15,0 0-6-15,-1-3-5 0,1-3-4 0,0 1 5 16,-4-3 11-16,3 2 6 0,-2-2 10 0,1-3 12 16,-1-3-4-16,1 0-3 0,-1-3-10 0,0-2-3 15,0-2-5-15,1-7-6 0,-3 3 1 0,5-7-7 16,-3-5 5-16,3 5-7 0,-1-8 0 0,7 1-2 0,1 0 2 15,1 6-5-15,2 0-4 0,3 4 1 16,1-2-11-16,-2 5-3 0,3 2-7 0,1 1 0 0,4 2-12 16,-1 2 4-16,4 1-6 0,3 4-4 0,2 4 3 15,1 4-5-15,7 5 5 0,-4 5-3 0,4 3-1 16,-5 3 0-16,-2-2-6 0,-1 7 2 0,-2 0 3 16,-4 1 8-16,-2 1-11 0,-3 3 4 0,-2 2-7 15,-2 0 6-15,-3-3-1 0,-1 4-2 0,-2-8 1 16,-1 0 0-16,-1-3 1 0,2-8 1 0,-2-2-4 15,1-5 2-15,1 0 1 0,0-5 5 0,0 1 23 16,0-5 4-16,-2-1-3 0,4-1-3 0,0 0 1 16,-15-11 0-16,10 2 4 0,-1-8-3 0,0-7-5 15,3-1-8-15,4-5 4 0,3 2-5 0,4 1-1 16,2-3 4-16,0 5-11 0,3 1 0 0,2 4-1 16,-2 4-3-16,0 2-7 0,1 5 3 0,0 0-1 15,0 0-3-15,4 6 22 0,1-1 3 0,-3 4-11 0,3 4 3 16,-1 0-4-16,-1 2-5 0,-2 5-2 0,1-3-2 15,-3 6 4-15,-2 1-4 0,-2 1-1 0,-1 2-1 16,-3-1 2-16,1 3 1 0,-3-1-3 0,1 0 1 16,-4-2-1-16,0-4-3 0,0 1 0 0,0-5-2 15,0 2 3-15,0-6 2 0,0 1 1 0,-4-1 2 16,4-3-4-16,0-2 7 0,0 0-6 0,-10-9-2 16,6 2 0-16,0-3 5 0,2-5-5 0,-1-1-1 15,1-2 3-15,-1-8-6 0,3 6 2 0,5-5-3 16,-2 0 1-16,1 8 0 0,2-2-2 0,0 2 3 15,-2 1-3-15,0 5 1 0,1 0-1 0,0 3-1 16,0 0-5-16,0 4 0 0,-1 1 1 0,4 1-3 16,-3 4 3-16,3 0-1 0,2 3 0 0,-2 3 0 15,-2 1 0-15,2 3 0 0,2 2-2 0,-1 1-14 0,0 2-4 16,2 1-16-16,-3 0-8 0,1-1-12 16,1 0-6-16,-1-1-7 0,1-6 8 0,0-2 10 15,1 0 10-15,-1-4-1 0,3-2 12 0,-2-2 5 0,2-2 1 16,-2-5 9-16,6-1 4 0,0-1 10 0,-8 0 29 15,2-5 7-15,-2-1 12 0,0-2 8 16,-1-1 12-16,1-6 21 0,-3-5-2 0,-3 3 0 16,-1-1 7-16,-1 1 6 0,1 3 7 0,-2-2 5 0,1 9 17 15,-2-3 23-15,2 10 12 0,-2-1-11 0,-1 4-10 16,1 0-15-16,0 2-21 0,0 0-19 0,1 4-5 16,0 0-10-16,0 0-10 0,0 0-2 0,-3 18-8 15,3-6 3-15,0 6-9 0,1 2-7 0,2 4 4 16,-3 1-3-16,2 4-6 0,0 0-9 0,0 0-24 15,1 5-39-15,3 0-34 0,-2-3-64 0,0-2-71 16,4-1-88-16,1-2-87 0,-3-7-82 0,0 0-118 16,-2-11-1256-16,-1-2 615 0,3-2 412 0</inkml:trace>
  <inkml:trace contextRef="#ctx0" brushRef="#br0" timeOffset="21747.02">5518 5982 5338 0,'-10'-4'327'0,"1"-1"-161"0,3 1-85 0,1-1-35 15,0 2-28-15,3 1-8 0,2 2-5 0,11-8-1 0,4 3 2 16,14-3-4-16,7-1-22 0,10-3-68 16,9-1-92-16,0 2-109 0,-2 1-126 0,0-3-1256 15,-3 0 557-15,-16 3 372 0</inkml:trace>
  <inkml:trace contextRef="#ctx0" brushRef="#br0" timeOffset="23051.01">6832 5879 351 0,'-5'-5'393'15,"-2"-2"-14"-15,0-1-3 0,1 1-24 0,0-3-13 16,1 3-17-16,-1-1-6 0,2-1-18 0,0 2-7 15,0 2-14-15,3-4-15 0,1 5-26 0,0-5-19 16,0 4-23-16,1 1-19 0,2-4-22 0,3 4-15 0,3-2-15 16,3-1-11-16,7 3-16 0,0 3-6 0,9 1-13 15,0 1-6-15,3 3-5 0,-1 5-9 16,-1 2-9-16,-1 3-4 0,-3-2-5 0,1 5-3 0,-3-2-4 16,-4 4-6-16,-1 1 0 0,-5-4-2 15,2 5-1-15,-6 0-1 0,-2-3-5 0,-1 7-1 0,-5-7-3 16,-1 0-3-16,-4 3-1 0,1-3-3 0,-4-2 1 15,-2 1 1-15,3-9 2 0,-4 4-4 0,-2-5 5 16,3 1-7-16,-5-5 4 0,5-1 3 0,-5-2-3 16,1-2 1-16,2-1 2 0,-1-5-4 0,3 1 3 15,2-7-1-15,-1-1-3 0,4-3-2 0,6-7-2 16,4-1-1-16,3-2-2 0,5-1 0 0,5-2-5 16,4 4-3-16,10-8-17 0,-5 10-18 0,3 3-18 0,1 0-18 15,1 5-23-15,15-4-28 0,-14 8-18 16,-1 6-30-16,-1 0-22 0,-1 7-18 0,-2 1-15 15,-8 1-14-15,0 1-6 0,1 2-15 0,-4 3 8 0,1 0-4 16,0-1 9-16,1 2 13 0,-4-3 21 16,-3-2 22-16,2 1 23 0,-3-1 30 0,2-3 33 0,-5 1 39 15,1 0 39-15,-4-2 40 0,2-2 33 16,-3 2 22-16,-1-2 30 0,0-1 21 0,-2-4 20 0,0 2 8 16,-1 0 18-16,-2-2 8 0,-1 0 12 0,-3 0 15 15,1 0 21-15,-1 2 8 0,-1-3-9 0,-6 1-2 16,3 5-12-16,-3-1-16 0,-6 1-18 0,-3 3-14 15,-5 5-14-15,-4 4-15 0,2 0-12 0,-1 3-15 16,5 3-7-16,-1 1-7 0,6 2-12 0,6-3-6 16,0 1-11-16,3-1-24 0,5-2-23 0,1 0-16 15,4-3-29-15,3 0-10 0,2-1 1 0,9-3 8 16,1 0-18-16,4-4 0 0,1-2 8 0,1-2 2 16,7-5 5-16,-6 1 6 0,5-5 3 0,-4-1 1 15,4-1 11-15,-9 3-4 0,-2-4 3 0,1 2 11 16,-4-2 11-16,-2 4 29 0,-2 1 15 0,0 1 17 15,-4 2 16-15,-1 0 15 0,1 1 4 0,-2 1-3 0,-1-2-10 16,2 3-13-16,-4 2-7 0,0 0-6 0,0 0-6 16,0 0-6-16,0 0-2 0,-4 17-11 0,-1-6 0 15,4-1 0-15,-5 2-4 0,3 1-3 0,2-1-25 16,1 0-18-16,1-2-15 0,-1-1-8 0,3 3-7 16,0-3 0-16,2-3 2 0,0-1 1 0,3 1 9 15,-3-3 9-15,8-5 4 0,-4 2-1 0,4-6 6 16,1-3 5-16,0-3 1 0,0-2 2 0,-3-1 1 15,3-9 6-15,-2-3-4 0,-2 0 12 0,-1-6 18 16,-1 2 29-16,-4-3 4 0,-2 2 7 0,1 0 15 16,-3 4 16-16,-1-1 5 0,-1 9 10 0,0 2 18 15,2 2 16-15,-3 3 2 0,1 4 5 0,0-2-16 16,0 5-13-16,-1 2-16 0,2 1-21 0,1 3 0 16,0 0-16-16,0 0-1 0,-10 18-11 0,6-3-4 15,1 6-9-15,-2 8 1 0,0 2 1 0,1 3-11 16,3 1 5-16,-4 11 0 0,8-2-13 0,0-10-1 15,1-1 6-15,4-4-30 0,2-1-8 0,4-4-12 0,0-2-9 16,3-3 0-16,-1-6 1 0,9-1-1 0,0 0-9 16,-2-8-1-16,4-1-6 0,1-5 5 0,-1-1 3 15,-5-3 1-15,-2-2 7 0,-1 0 3 0,2-9 6 16,-5 6 2-16,1-11 12 0,-7 5-6 0,-1-10-1 16,3 4 0-16,-6-2 3 0,-1-2 2 0,-5 8 5 15,0 2 12-15,0 1 14 0,0 4 9 0,0 1 17 16,-1 1 7-16,-3 3-1 0,3 2-13 0,-2 0 2 15,1 3-5-15,2 2-10 0,0 0-1 0,-20 11-4 16,14-2 1-16,-3 6-2 0,0 2-2 0,0 1-5 16,0 6-1-16,4-1-7 0,-3 4 5 0,5-2-2 15,1 0-12-15,2-6-18 0,4 1-27 0,-4-2-33 16,5-2-43-16,0-2-48 0,3-4-51 0,2-1-45 16,-1-6-41-16,4 0-49 0,0-3-52 0,-3-3-79 15,-1-2-1158-15,0-3 548 0,-5-2 368 0</inkml:trace>
  <inkml:trace contextRef="#ctx0" brushRef="#br0" timeOffset="23168.26">7779 5750 28 0,'-36'-5'512'0,"6"1"-20"15,9-1-46-15,8 3-46 0,4 0-42 0,0 0-40 0,4 2-34 16,5 0-31-16,0 0-30 0,13-6-70 0,8 2-84 16,9-2-102-16,7-1-111 0,16-5-138 0,-1-2-745 15,-2-1 343-15,-16 2 228 0</inkml:trace>
  <inkml:trace contextRef="#ctx0" brushRef="#br0" timeOffset="23948.64">9583 5669 199 0,'8'-9'248'15,"-2"-2"-6"-15,-1 3-14 0,3-4-25 0,-3 4-3 16,-2-3 0-16,-1 1-1 0,1 1 2 0,-3-1 4 16,-1 3 12-16,-1-4 22 0,-2 5 12 0,-1-2 5 15,-2 4 6-15,-1-3-6 0,-2 2-23 0,-2 4-23 16,0-1-14-16,-9 4-25 0,3 3-16 0,-1 0-19 15,-9 7-11-15,5 3-13 0,2 0-14 0,1 4-12 16,2-1-8-16,5-4-8 0,3 3-11 0,5 1-6 16,-1 0-25-16,4 1-27 0,2-2-29 0,3-3-39 15,4-2-3-15,1 0 7 0,6-2-21 0,4-3-1 16,1-2 2-16,8 0 14 0,4-5-7 0,2-5 6 0,-1 0 1 16,-1-4 0-16,-2-4 15 0,-2-3 10 0,0 0-2 15,-3-2 3-15,0-1 10 0,-2 1 0 16,-9 2 5-16,-3 3 3 0,3-1 6 0,-4-1 13 0,-4 0 3 15,0 4 13-15,3-1 10 0,-8 1 17 0,0 2 16 16,1 2 4-16,-1 0 7 0,-1-1-17 0,-2 4 8 16,3-3-8-16,-1 2-8 0,-3 2-4 0,4 0 3 15,0 3-10-15,0-7-2 0,0 7-7 0,0-4-1 16,0 1 1-16,0-3-4 0,4 1 2 0,-3-1-4 16,5-3-4-16,0-3-1 0,0 1 1 0,3-5-1 15,1-6-5-15,-1 5 5 0,-1 0-3 0,1 5 2 16,-3-5-5-16,3 2-5 0,-4 4 21 0,1 0 14 15,-2 2 24-15,0 2 13 0,-4 5 2 0,3-6-16 16,-2 5-2-16,0 1-18 0,-1 2-4 0,0 0-5 16,0 0-1-16,4 19 4 0,-4-3-4 0,0 11 4 15,-2 2 15-15,0 2 1 0,1 5 8 0,0 12-3 0,-2-2 0 16,3 4-3-16,0 1 3 0,-4-1-6 0,4-3 0 16,7 2-4-16,-5-2-4 0,6-1-2 15,-5-13-1-15,4 2-3 0,-6 2-4 0,5-3-2 0,0-2 0 16,-1-1-3-16,-1-4-1 0,1 2-2 0,0-9-1 15,-1-3-3-15,-3-5-3 0,2-3-1 0,-2 0 1 16,-1-1 1-16,0-3 3 0,0-3-2 0,-4 1-3 16,-6-4 2-16,1-4 0 0,0-2 0 0,-9-2-6 15,-4-8 0-15,-1 0-3 0,2 0 2 0,0-7 0 16,2 5-1-16,-1-1 0 0,3 0-3 0,3-3 2 16,6 6-4-16,6-1-1 0,2 0-7 0,1 0-12 15,8-7-22-15,5 1-33 0,4-2-48 0,10 2-74 16,2-2-58-16,0 2-89 0,16-8-120 0,-5 3-1167 0,0-3 544 15,-12 9 362-15</inkml:trace>
  <inkml:trace contextRef="#ctx0" brushRef="#br0" timeOffset="25098.08">11505 5237 248 0,'7'-12'292'0,"-2"3"-4"0,1-1-7 16,-1-2 4-16,-2 2 21 0,-2-1 15 0,-1 0-9 15,0 1-9-15,-1-1-3 0,-2-1 1 0,-1 4-8 16,-3-2-18-16,-1 3-16 0,-1 0-15 0,-4 2-19 15,-2 1-21-15,-7 2-18 0,-8 2-15 0,-2 5-14 16,-3 1-17-16,0 6-14 0,2 0-10 0,0 1-14 16,2 3-12-16,3-1-8 0,4 2-9 0,2 0-9 15,9-3-5-15,2 2-4 0,5 1-10 0,2 0-1 16,4 1-3-16,4-2-7 0,3 1-1 0,7 0-5 16,8 0-1-16,5-2-3 0,1-3 1 0,6 1-2 15,5-3-3-15,-1-1-3 0,12 4 2 0,-13-3-7 0,1-2-2 16,2-4 3-16,-6 2-2 0,-2 3-4 0,0-4 1 15,-4 1 0-15,-1 2-2 0,-9-5-1 16,1 2-3-16,-7 1 0 0,-1-2-1 0,1 0 2 0,-7-1-1 16,3 0-2-16,-2 1 4 0,-1 1-1 0,-2 1 3 15,-3 0-1-15,-3 2 4 0,-7 1 2 0,1 3 3 16,-5 3-1-16,-8 2-1 0,-2 0 0 0,-5 1 0 16,-2 0-2-16,0 0 0 0,-2 0 1 0,-12 6-4 15,-1 1 0-15,14-8-2 0,-1 0-1 0,2-3-22 16,1 0-37-16,3-4-49 0,9 2-51 0,4-7-45 15,2-2-32-15,1-1-39 0,2-1-64 0,3-2-66 16,3-4-94-16,3-5-1012 0,0-1 503 0,3-7 334 16</inkml:trace>
  <inkml:trace contextRef="#ctx0" brushRef="#br0" timeOffset="25331.68">11324 5225 3040 0,'-3'-26'173'0,"2"3"16"0,-3 5 7 0,3 6 1 16,-2 1 11-16,0 0-24 0,0 3-30 0,2 1-30 15,-2 5-31-15,3-5-12 0,0 4-14 0,0 3-5 16,0 0-3-16,0 0 1 0,0 0 25 0,0 23 10 16,3-12 13-16,-1 10 12 0,3 4 4 0,-2 6-6 15,2 2-7-15,0 1-8 0,1 0-9 0,2 1-9 16,1 9-7-16,-4-11-6 0,0 3-6 0,0-1-7 0,2-2-4 16,-5 1-5-16,3-1-5 0,-1 0-3 0,0-4-32 15,1 0-45-15,2-3-64 0,3 1-71 16,-4-9-68-16,6 5-69 0,-1-6-70 0,3-3-80 15,4-4-1119-15,1-1 526 0,11-5 350 0</inkml:trace>
  <inkml:trace contextRef="#ctx0" brushRef="#br0" timeOffset="25648.57">12201 5300 30 0,'-2'-3'313'0,"2"3"-6"15,0 0-8-15,0 0-10 0,0 0-9 0,-1-5-2 16,1 5-16-16,0 0-12 0,0 0-10 0,0 0-14 15,0 0-24-15,0 0-14 0,7-1-19 0,-1-2-21 16,2 1-11-16,4-3-11 0,3 0-16 0,4 3-6 16,0-1-11-16,2-4-11 0,2 4-6 0,-4 1-6 15,2-3-22-15,-1 5-53 0,0-2-68 0,-1 3-65 16,-6-1-72-16,0 1-89 0,-4 2-903 0,0-1 402 16,-4 1 266-16</inkml:trace>
  <inkml:trace contextRef="#ctx0" brushRef="#br0" timeOffset="25899.07">12167 5542 2830 0,'-5'8'191'0,"-1"-1"-101"0,2-5-42 0,0 1-14 15,3 1 1-15,-2-1-13 0,3-3-5 0,8 2-1 16,-1 1 6-16,5-6 16 0,8 3 14 0,2-1 16 16,6-3 9-16,0 1 11 0,2-1 3 0,-1 2 5 15,3-3 0-15,-4-2-1 0,1 3 0 0,-2-1-4 16,-5 0 0-16,-3 2-7 0,-1-1-5 0,-4 1 0 15,-2 0-9-15,-6 1-4 0,3 0-3 0,-4 1-1 16,1 1-6-16,-2-2-5 0,-4 2-3 0,5-3-12 16,-5 3-47-16,4-4-62 0,-4 1-67 0,0 3-52 15,-9-3-69-15,8-1-75 0,-8 2-986 0,1-1 440 16,-2-2 294-16</inkml:trace>
  <inkml:trace contextRef="#ctx0" brushRef="#br0" timeOffset="27331.99">14026 5124 152 0,'4'1'211'16,"-4"-1"11"-16,4 1 18 0,-4-1 10 0,5 2 20 0,-5-2 15 15,0 0 12-15,0 0 14 0,8-4-34 0,-6 1-20 16,-1-2-13-16,2-2 11 0,-3 2-8 16,0 0-14-16,0 1-9 0,0-4-15 0,0-1-17 0,-4-1-16 15,2-1-15-15,-1-1-4 0,-4-4-8 0,4 4-26 16,-5-2-6-16,-1-3-14 0,-3 2-5 0,3 3-4 16,-2-1 3-16,-1 2-10 0,-3 1-12 0,3 5 0 15,-1 1-16-15,-5 1-5 0,0 3-8 0,-1 3-7 16,2 2-3-16,0 4-5 0,1 3-1 0,0 3-6 15,-3 4-3-15,4 3 1 0,0 0-6 0,7-3-2 16,3 0-3-16,3 1-4 0,3 5-12 0,-1-7-20 16,3 2-18-16,0-3-20 0,4 2 2 0,3-2 0 15,-1-3 2-15,1-6 0 0,2 4 4 0,-1-7 4 16,-1 2 12-16,8-5 2 0,-5 1 4 0,1-6 6 16,3-1-2-16,1-3 9 0,-2-3-1 0,1-2 4 15,4-6 14-15,-6 4 15 0,2-6 11 0,-4 4 16 16,-1-1 22-16,-3 2 14 0,1-2 11 0,-3 3 9 15,-1 2 20-15,0 2 3 0,-1 2 8 0,-3-1-4 16,0 4 13-16,-1 0-19 0,2-1-15 0,-2 3-14 16,3 0-13-16,-4 3-10 0,0 0-19 0,0 0 1 15,0 0 0-15,2 17 3 0,1-7-11 0,-6 5-4 16,6 4-3-16,-3-1-1 0,1 7-1 0,-1 4-4 16,0 0-1-16,0 5-5 0,3-2-26 0,-2 3-63 0,2 2-66 15,-2-3-51-15,7 1-80 0,-3 0-69 16,5-2-90-16,-1-2-104 0,6-3-1302 0,-2-6 610 15,-3-9 408-15</inkml:trace>
  <inkml:trace contextRef="#ctx0" brushRef="#br0" timeOffset="27485.72">14375 5459 284 0,'0'-6'469'0,"0"-4"-20"16,-1 0 13-16,-3 3 19 0,2 2-11 0,0-2-29 15,0 2-45-15,0 0-38 0,1 1-33 0,1 4-34 0,-4-4-26 16,4 4-23-16,-2-5-33 0,-1 4-23 15,3 1-19-15,0 0-24 0,0-5-60 0,0 5-81 0,0 0-100 16,0 0-102-16,0 0-82 0,0 0-70 16,0 0-88-16,0 0-1011 0,0 0 483 0,12 13 324 0</inkml:trace>
  <inkml:trace contextRef="#ctx0" brushRef="#br0" timeOffset="27899.46">14937 4906 428 0,'0'-7'502'15,"0"-1"-8"-15,-1 1-27 0,1 3-39 0,0-2-41 16,0 2-37-16,0 4-38 0,0-3-34 0,0 3-30 16,0 0-26-16,0 0-12 0,-13 13-22 0,4 1-2 15,3 3-16-15,-6 5-10 0,0 4-12 0,1 6-11 16,0-3-12-16,-2 3-15 0,-1 13-7 0,4-8-11 15,-3 10-9-15,5-14-6 0,0 14-5 0,4-12-6 16,2 0-6-16,4-3-6 0,-1-3-8 0,5-1-5 16,-1-3-4-16,3-7-1 0,2-2-6 0,3-1-1 15,0-6-1-15,2-1-4 0,-2-5 0 0,6-1-3 16,-3-2 0-16,-3-3 0 0,4-4-4 0,0-1 1 16,-2-3-2-16,-1 1 1 0,-1-4-4 0,0-3-1 15,-4 0-1-15,1-5 1 0,-5 2-2 0,1 3 2 16,-3 5 3-16,-2-6 3 0,-1 5-3 0,-2-2 3 15,-3 3-6-15,1 3-2 0,-3-3-1 0,-2 4-4 16,-2 3-3-16,-2-2 0 0,4 2-1 0,-5 4-3 16,4-2-14-16,-2 2-28 0,2 1-39 0,5 1-50 0,-4-1-45 15,9 0-46-15,-9 4-44 0,5-1-54 0,4 1-52 16,3 1-57-16,-2 0-1132 0,5 2 521 0,2-4 348 16</inkml:trace>
  <inkml:trace contextRef="#ctx0" brushRef="#br0" timeOffset="28286.08">15302 5114 126 0,'0'-5'410'0,"0"-2"3"0,0-3-25 0,0 3-33 15,0-4-26-15,1 3-11 0,-1-1-2 0,1 2-8 16,-2-3-22-16,3 1-30 0,2-2-27 0,4 1-14 15,-2 2-19-15,1-3-19 0,-1 4-19 0,5-2-18 16,1 3-15-16,-3-1-16 0,5 2-8 0,-4 2-14 16,3 0-3-16,1 3-10 0,-1 0-10 0,2 0-7 15,-3 3-4-15,2 2-1 0,1 3-10 0,0-1-7 16,-2 7 6-16,-4-2-10 0,1 2-3 0,-3 1-2 16,-1 2 0-16,-6 3-3 0,-2 5 0 0,-7 4 0 15,-3-3-3-15,-1 4-3 0,-3-2-2 0,-2 4 1 16,-4-5 0-16,-2 1-2 0,1 1-2 0,1-5 2 15,3-4-3-15,4-4-1 0,-1-4 0 0,6 0-3 16,2-3 2-16,0-2-6 0,2-3 3 0,3 1 6 16,-1 0-5-16,1-1-3 0,1-1-4 0,2-3 2 15,0 0 0-15,0 0-9 0,0 0-34 0,30-11-49 0,-12 5-56 16,9-4-70-16,1-2-74 0,2 1-71 16,0-2-1233-16,3-2 532 0,-1-5 354 0</inkml:trace>
  <inkml:trace contextRef="#ctx0" brushRef="#br0" timeOffset="28685.52">15920 4937 360 0,'4'-5'436'0,"-3"1"-2"0,-1 1-21 0,1-1-40 0,-1 4-42 16,2-3-26-16,-2 3-43 0,0 0-25 0,0 0-17 15,0 0-9-15,0 0-4 0,-16 10-21 0,10-1-11 16,-2 0-3-16,-3 4-20 0,1 3-14 0,-1 0-14 15,0-1-13-15,2 1-11 0,0-1-9 0,0 0-8 16,5 1-10-16,0-1-7 0,3 1-3 0,2-6-8 16,2 2-8-16,1-2-3 0,-3 0-3 0,8-1-2 15,-4-1-7-15,4 1 2 0,4-2-4 0,-3 0-4 16,4 1-1-16,4-1-4 0,-3-4-3 0,4 4-1 16,-5-5 0-16,3 4-2 0,2-2-2 0,-1-1 7 15,0-1-10-15,0 0-3 0,-1 1 1 0,-6-2-1 16,3 2 1-16,-2-2-2 0,-1 2-1 0,-1-2-3 15,-2 0 2-15,0 3-2 0,-3-1 1 0,0-2-5 16,-1 0 4-16,0 2 4 0,-4-3-4 0,5 3-1 16,-3-2 4-16,-2-1 0 0,3 5 4 0,-3-2 1 15,0-3-2-15,-9 9 2 0,0-2 0 0,-1 1 0 16,-3-3-3-16,-4 1 0 0,-2 2-19 0,0-3-59 16,2-1-58-16,2 0-69 0,2 0-63 0,-2 0-75 15,2-3-79-15,-1 3-1102 0,1-6 507 0,-4-2 336 0</inkml:trace>
  <inkml:trace contextRef="#ctx0" brushRef="#br0" timeOffset="28831.05">15903 4959 225 0,'4'-8'348'0,"0"2"-25"0,0 1-35 0,0-2-21 16,5-1-35-16,-2 3-23 0,2-2-22 15,5 5-19-15,-1-3-16 0,6-1-18 0,-1 1-35 0,9-3-43 16,1 2-61-16,4 0-75 0,3 1-75 0,18 2-83 15,1-1-500-15,6-3 246 0,0 1 164 0</inkml:trace>
  <inkml:trace contextRef="#ctx0" brushRef="#br0" timeOffset="29104.66">17089 4668 437 0,'4'-9'461'0,"0"4"2"0,1 1-18 16,-4-1-31-16,4 0-33 0,-2 2-48 0,-3 3-36 0,1-3-30 15,-1 3-31-15,0 0-11 0,0 0 0 0,-4 21 13 16,-4-5 23-16,1 1-6 0,-2 12-18 0,-1 0-12 16,-3 3-18-16,-2 14-3 0,-3-3-13 0,0 1-17 15,0-1-6-15,2 3-13 0,-5-1-7 0,1-2-6 16,-5-2-11-16,11-8-15 0,-8 9-8 0,6-8-15 16,3-1-1-16,-7 10-10 0,9-11-12 0,-4-4-5 15,4 0-3-15,-1 0-20 0,1-3 8 0,0-1-5 16,4-7-4-16,-1-2-5 0,3-3-41 0,1-2-41 15,2-1-58-15,-1-2-54 0,-1-2-59 0,4 2-66 16,-1-3-59-16,0 0-55 0,1-4-99 0,0 0-1430 16,0 0 642-16,-9-12 428 0</inkml:trace>
  <inkml:trace contextRef="#ctx0" brushRef="#br0" timeOffset="29280.78">16670 5003 15 0,'0'-5'450'0,"1"-1"-18"0,-2 2-15 16,1 4-28-16,1-7-33 0,-2 4-39 0,1 3-38 16,0 0-29-16,1-7-33 0,-1 7-21 0,0 0-21 15,0 0-14-15,0 0-14 0,9 15-18 0,0-8-47 0,0 7-76 16,5 1-85-16,3 3-104 0,2 3-127 0,2-4-840 16,2 5 384-16,2-1 256 0</inkml:trace>
  <inkml:trace contextRef="#ctx0" brushRef="#br0" timeOffset="29447.35">17176 5446 349 0,'5'4'654'0,"-4"1"-45"0,1-2 10 0,-1-1 7 0,-1-2-20 15,0 0-40-15,-1 5-46 0,1-5-49 0,0 0-41 16,1 3-40-16,-1-3-36 0,0 0-41 0,0 0-23 16,0 0-37-16,0 0-68 0,0 0-116 0,0 0-165 15,5-14-180-15,-2 8-189 0,-1-1-1692 0,2-4 719 16,-3 2 480-16</inkml:trace>
  <inkml:trace contextRef="#ctx0" brushRef="#br0" timeOffset="30264.37">2496 7761 33 0,'0'0'294'16,"6"0"-13"-16,-6 0-18 0,7 0-11 0,-7 0-10 16,0 0-3-16,5 3 1 0,-5-3 9 15,4 2 6-15,-4-2 5 0,0 0 0 0,1 3 4 0,-1-3 2 16,0 0 2-16,0 0 7 0,2 6 15 0,-2-6 7 16,0 0 15-16,1 3 16 0,-1-3 4 0,0 0-4 15,0 0-3-15,0 0-8 0,0 0-18 0,0 0-17 16,0 0-17-16,0 0-25 0,0 0-26 0,0 0-25 15,0-12-22-15,0 12-102 0,0-8-65 0,0 8 0 16,0-2 0-16,0 2 0 0,-3-4 0 0,3 4 0 16,0 0 0-16,0 0-222 0,0 0-157 0,0 0-56 15,-13 22-67-15,5-4-91 0,-6 8-1427 0,-4 3 672 16,-2 2 450-16</inkml:trace>
  <inkml:trace contextRef="#ctx0" brushRef="#br0" timeOffset="30510.82">2070 8546 3456 0,'-6'1'154'0,"1"-1"-23"0,5 0 39 15,-14-5 26-15,9 1 33 0,-2-3 7 0,1 2-35 16,1-1-29-16,-2-1-18 0,3-2 15 0,-1 2 6 16,1-3 7-16,0 5-6 0,1 1 17 0,2-4-18 15,-1 2-17-15,2-2-20 0,-3 3-10 0,3 0-17 16,0 1-13-16,0 4-7 0,0-6-10 0,0 2-19 15,0 4 0-15,3-7-23 0,-3 7-39 0,2-3-50 0,-2 3-35 16,0 0-56-16,0 0-66 0,14 7-76 16,-7-3-80-16,5 9-70 0,1 0-88 0,4-4-1165 15,-2 3 562-15,3 0 376 0</inkml:trace>
  <inkml:trace contextRef="#ctx0" brushRef="#br0" timeOffset="30716.55">2785 8575 74 0,'9'-1'493'16,"-1"1"-44"-16,-3-2-27 0,1 2-9 0,-6 0 4 0,11 0-6 16,-11 0-15-16,6-1 1 0,-6 1 2 0,0 0 4 15,5-3 7-15,-5 3 1 0,8 0-11 16,-8 0-23-16,0 0-20 0,3-3-26 0,-3 3-27 0,3-2-25 16,-3 2-20-16,0 0-20 0,4-2-13 0,-4 2-19 15,0 0-90-15,2-4-117 0,-2 4 0 0,2-7 0 16,-1 3 0-16,-1 0 0 0,1-2 0 0,1-4 0 15,-4-1 0-15,4 0 0 0,-5 2-556 0,-3-4-1989 16,2-5 847-16,-5-7 566 0</inkml:trace>
  <inkml:trace contextRef="#ctx0" brushRef="#br0" timeOffset="31764.88">5677 7490 132 0,'8'-6'321'0,"-4"0"-6"0,2 0 1 0,-4 0 3 0,2 3 2 16,-1-2-1-16,-1 3-14 0,-2 2-7 0,2-4-10 15,-2 4-24-15,0 0-25 0,0 0-26 0,0 0-22 16,0 0-9-16,-13 9-27 0,1-3-7 0,-1 8-11 16,-7 2-17-16,-3 5-11 0,5-3-9 0,-1 4-10 15,1-2-8-15,5-3-8 0,3-1-10 0,2-2-6 16,0 1-5-16,2 1-5 0,4-4-8 0,-1 0-7 15,2-1 2-15,1 1-4 0,1-3-2 0,3 3-4 16,1-1 0-16,3 0 2 0,2-1-10 0,0-5 4 16,8 3-1-16,3 1-3 0,3-2-2 0,3 1-3 15,1-5 2-15,0 2-2 0,0 1-1 0,0-2 0 16,-5-2-7-16,-5-1 4 0,4 3 2 0,-4-1-5 16,-4-2-2-16,-4 1-8 0,0-2 7 0,-1 0 0 0,-5 3-1 15,4-1-2-15,-4-2-2 0,-4 0 2 0,6 4 3 16,-6 2 2-16,0-6 6 0,-8 9-7 15,-2-1 4-15,-3 4-3 0,-6-2-1 0,-8 8-4 0,-1-3 5 16,3-1 3-16,-6 3-7 0,2-2-1 0,-2 0-8 16,4 2-30-16,3-4-47 0,7-4-40 0,-1 0-58 15,8-2-52-15,-2-2-47 0,1-1-53 0,7-1-45 16,0-3-992-16,4 0 456 0,0 0 306 0</inkml:trace>
  <inkml:trace contextRef="#ctx0" brushRef="#br0" timeOffset="32432.56">5829 7635 155 0,'-3'-10'363'0,"2"-1"-10"0,-3 1-13 0,0 2-13 0,3 1-18 15,-3 0-9-15,2 0-9 0,-1 2-12 0,2 0 9 16,-3-2 1-16,4 5-17 0,0 2-12 16,0-6-28-16,0 6-25 0,0-5-20 0,0 5-27 15,0-5-17-15,4 4-11 0,-4 1-16 0,10-3-10 16,-1 3-11-16,3-1-8 0,-1-1-11 0,7 2-6 0,1-2-8 15,-2 0-6-15,5 2-5 0,-3 0-5 16,-1 0-6-16,-1 0 0 0,-4 2-8 0,1-2 0 0,0 2-3 16,4-2-6-16,0 2 2 0,0-1-5 0,1 3-4 15,-1 0-2-15,0 4 0 0,-3-2-4 0,3 3 1 16,-1-1-5-16,-2 6 0 0,-2-1 1 0,0 3 0 16,0 6-2-16,-1-5-2 0,-4 0 5 0,1 7-7 15,1 1 5-15,-5-2-5 0,-1-4 5 0,1 0-6 16,-1 4-6-16,-1-3-16 0,-1 0-6 0,1-4-18 15,-2 0-17-15,4-4-14 0,-2 0 7 0,-1-4-3 16,-2 0 6-16,4-2 0 0,-4 0 1 0,4-2 6 16,-3 1 11-16,2-3 5 0,-3-2 8 0,0 0 5 0,0 0 1 15,11-10 8-15,-7 2 2 0,1-2 0 16,-1-2-1-16,2-4-6 0,1-2 15 0,3-6-5 16,0 1 16-16,0-1 1 0,2 0 4 0,1 0 4 15,3 0 9-15,1 2 5 0,2 0 2 0,4 3 1 0,5 0 3 16,3 4 16-16,-4 0-3 0,1 4 0 0,0 3-3 15,0 0 1-15,-8 5-4 0,2 3-6 0,-5 2 1 16,2 3-2-16,-2 1-2 0,0 1-4 0,-2 4 4 16,5 6-3-16,-6-3 1 0,-1 1-9 0,5 5 4 15,-7-4-5-15,2 8 4 0,1-3-4 16,-5-4 0-16,0 0-5 0,1-3 5 0,2-1-4 0,-6-3 2 16,11-1-1-16,-3 0 1 0,-2-4 2 0,6-1-3 15,2-4 1-15,0-3 3 0,1-1 6 0,0-4 6 16,9-1 2-16,-10 0 13 0,4-5 9 0,-2 0 6 15,-3-3 8-15,-1-5-1 0,-5 5 4 0,-3-2 6 16,1-7 2-16,-4 1-1 0,-5-2 0 0,0 1-2 16,-7 6-9-16,-7-3-6 0,1-2 3 0,-10 1-15 15,1 5 0-15,-11 2-10 0,0 4 7 0,-2 4-17 16,-6 0 8-16,3 4-20 0,-1 3-13 0,0 5-57 16,-3 5-76-16,4-2-94 0,2 7-70 0,-1 2-73 15,1 2-114-15,-1 1-1348 0,-11 8 611 0,13-9 406 0</inkml:trace>
  <inkml:trace contextRef="#ctx0" brushRef="#br0" timeOffset="33065.62">4831 8345 132 0,'-22'1'269'0,"-3"-1"-8"16,3 1-6-16,0 1-11 0,4-2-11 0,-1 5-8 15,4-3-6-15,1 0-8 0,2-2-13 0,0 3-15 16,3 0-12-16,2-3-15 0,0 1-13 0,1-1-15 15,3 3-17-15,3-3-7 0,-7 1-11 0,7-1-10 16,1 5-1-16,-1-5 10 0,16 7 4 0,6-3 6 16,12-1 1-16,21-1 2 0,13-2-2 0,35-7 7 15,10 2-4-15,8-8 2 0,12 2-6 0,5-3-4 16,6-1-5-16,16-2 7 0,13 7 0 0,-1-8-1 16,4 3 1-16,8 1-1 0,2 0 6 0,2 3 4 0,-3 1-5 15,-5 1-4-15,-8-1 0 0,-7 3-2 0,-5-4 0 16,-9 6-4-16,-11-1 5 0,-4-1-3 15,-11 2-1-15,-7-5 5 0,-11 5-5 0,-7 0-3 0,-10 1-4 16,-27 0-1-16,-5-2-5 0,-5 1-1 0,-20 1 4 16,-1 1 0-16,-5-3 10 0,-9 5 11 0,-4-1 11 15,-4 1 19-15,2-1 10 0,-6 1-6 0,-1-1-15 16,1-1-24-16,-1 1-2 0,0-2-83 0,-3 2-16 16,-1-1 0-16,-1 0 0 0,0 3-130 0,-11-4-176 15,-2 4-98-15,-15 1-117 0,-9 2-156 0,-14 4-1374 16,-8-2 683-16,-2 3 456 0</inkml:trace>
  <inkml:trace contextRef="#ctx0" brushRef="#br0" timeOffset="33715.72">4977 8978 124 0,'-4'-7'306'0,"0"2"-7"0,-1 0-2 0,0 0 3 16,2 2 18-16,2-1-16 0,-2 2-12 0,3 2-12 15,-2-5-17-15,2 5-25 0,-7-3-29 0,7 3-9 16,0 0-27-16,0 0 29 0,0 10 4 0,4-2 5 16,-1 1 4-16,-2 3 6 0,0 4-18 0,3 0-11 15,0 3-11-15,1 5-9 0,-4-5-13 0,3 1-13 16,-1 6-12-16,1 0-12 0,-3 2-8 0,-1-3-11 16,5 3-11-16,-2-1-10 0,1 2-4 0,-2-3-7 15,-2 3-7-15,0-2-35 0,0 0-68 0,0-1-99 16,0 1-101-16,0-6-110 0,5-1-113 0,-2-8-1305 0,2-2 589 15,1-2 394-15</inkml:trace>
  <inkml:trace contextRef="#ctx0" brushRef="#br0" timeOffset="33877.94">5415 9319 131 0,'10'-9'415'0,"-3"2"-5"15,-2-1 6-15,-1-1-1 0,-2 4-12 0,1-3-18 16,-2 1-30-16,-1 2-28 0,5 3-25 0,-3-4-26 0,-2 2-29 15,3 2-24-15,-3-3-24 0,3-1-26 0,-2 5-36 16,-1 1-58-16,5-4-59 0,-1 1-80 0,0 2-63 16,2-1-57-16,0 2-60 0,5-2-81 0,-6 1-1010 15,4 0 445-15,-3 2 294 0</inkml:trace>
  <inkml:trace contextRef="#ctx0" brushRef="#br0" timeOffset="34314.86">5848 9007 382 0,'0'-4'423'0,"0"-1"-6"16,0 0-15-16,0-1-19 0,0 6-23 0,-4-4-19 15,4 4-23-15,0-5-25 0,0 5-24 16,0 0-31-16,0 0-24 0,0 0-6 0,0 0 5 0,-10 15-2 15,6-5-11-15,-1 6-15 0,0 1-14 0,-5 6-13 16,6-5-14-16,-4 7-7 0,3 8-15 0,-4-1-15 16,2-2-10-16,0 1-8 0,7-2-9 0,-1 0-9 15,4 0-4-15,-1-10-7 0,3 5-8 0,4-7-5 16,-4-3-2-16,4-4-2 0,-1 0-4 0,8-3-4 16,2-2-2-16,2-3-3 0,-1-1-2 0,0-4-1 15,10-2-4-15,-3-4-3 0,-6 1-1 0,3-6-3 16,-1-3 5-16,-3 0-6 0,0-3 5 0,-3-3-6 15,-2 0-3-15,-3-1 1 0,-1-2-1 0,-2-3-1 0,-4 2-2 16,-3 0-3-16,-1-2 1 0,-5 3-2 16,-4 1 1-16,0 6-1 0,-1 2-6 0,-3 2 5 15,-1 1-5-15,-5 2-3 0,-7 2-25 0,-2 6-21 0,8 1-37 16,-8 3-39-16,-3 3-45 0,8-2-46 0,-2 4-24 16,5 2-31-16,0 2-24 0,3 4-40 15,4-2-42-15,7 3-93 0,2-2-953 0,1 0 475 16,7 4 318-16</inkml:trace>
  <inkml:trace contextRef="#ctx0" brushRef="#br0" timeOffset="34715.54">6468 9005 313 0,'5'-11'314'0,"4"2"-7"0,-8-3-3 0,3 3-6 16,-4-3-18-16,1 3-10 0,2 1-17 0,-6-4-3 15,2 4-10-15,-3-1-12 0,-1 2-1 0,0 2-20 16,1 1-18-16,-5 0-22 0,-1 0-16 0,-3 4-20 16,0 4-11-16,-4-2-11 0,-1 3-7 0,0 3-13 15,0 1-13-15,2 3-8 0,0 1 6 0,3 1-20 16,-1 1-11-16,5-1-34 0,-1-4-42 0,5 2-15 16,1-2-3-16,4-1 0 0,5-1-3 0,-1 1 10 0,1-6 7 15,4 0 0-15,5-1 5 0,3-2 7 16,-3 0-4-16,4-3-2 0,-1 0 14 0,0-3-3 15,-4 1 3-15,0 0 2 0,-1-1 3 0,0 0 19 0,-2-1 17 16,0 2 25-16,-2 0 18 0,-3-1 23 0,0 4 13 16,4-1 4-16,-8-1-8 0,2 4-5 0,-3 0-13 15,5-3-9-15,-5 3-13 0,0 0-3 16,4 8-1-16,0-3 3 0,-4 9 0 0,-3-4 3 0,6 4-5 16,-6 4-2-16,2 1-3 0,0-1-6 0,-2 10-5 15,3-1 0-15,-1 2-3 0,-3-5-6 0,0 5-3 16,4-3-3-16,0 1-14 0,-1 1-61 0,-4-1-63 15,5-7-89-15,0-1-82 0,-3 1-83 0,2-3-1255 16,1-8 542-16,1 1 360 0</inkml:trace>
  <inkml:trace contextRef="#ctx0" brushRef="#br0" timeOffset="35398.76">7070 8877 126 0,'-2'-5'293'0,"2"5"-8"15,-1-3-13-15,1 3-9 0,-4-5-7 0,4 5-3 16,-1-4-8-16,1 4-8 0,-5-3 5 0,5 3-1 15,0 0 0-15,-2-4 0 0,2 4-10 0,-4-1-7 16,4 1-12-16,0 0-17 0,0 0-8 0,0 0-17 16,-4-3-13-16,4 3-14 0,0 0-14 0,0 0-9 15,-8 8-7-15,3-3-1 0,-5 2-1 0,1 3-2 16,-2 3-1-16,-2 3-2 0,1 1-3 0,-3 5 5 16,1 1 0-16,1 6 4 0,-4-2-8 0,7 1-3 15,-4 3-12-15,5-1 0 0,0 4-7 0,0-4-6 16,0 4-14-16,1-4 1 0,5 0-8 0,1-1-7 0,4-4 0 15,0 1-7-15,-2-8 0 0,7 0-7 16,2-2 0-16,5-5-3 0,1 1-5 0,4-4-1 16,3-1 2-16,5-1-6 0,0-5 1 0,1-1-1 0,0-3 0 15,-7-1-4-15,1-3-2 0,-4 2 0 0,0-6 4 16,-1 2-10-16,-5-3 6 0,0 1-10 0,-3-2 6 16,0 2-3-16,-8 0 4 0,2-3-3 15,-3 1 1-15,-3 3 0 0,-1-3-2 0,-1 2-8 0,-5 0 5 16,1 1-4-16,-5 0-2 0,-3 3 1 0,-1 2 4 15,-1 0-5-15,-3 3 3 0,-1 0-6 0,3 2 11 16,1 0-17-16,0 3-24 0,2-2-31 0,3 2-38 16,1 1-49-16,2-1-60 0,3 0-59 0,3 1-58 15,1 0-58-15,0 2-57 0,4-1-1351 0,0 1 599 16,3-2 398-16</inkml:trace>
  <inkml:trace contextRef="#ctx0" brushRef="#br0" timeOffset="35814.56">7431 9068 119 0,'0'-9'363'0,"0"-2"-11"0,0 2-13 0,-1-1-20 16,1-2-9-16,-1 0 0 0,-1 1-11 15,2-1-10-15,0 0 6 0,0 3-7 0,2-5-18 16,0 3-17-16,1 0-25 0,3 1-18 0,1 1-23 0,2 0-16 15,-2 3-18-15,4-1-14 0,1 0-9 0,2 4-15 16,0-2-13-16,3 3-10 0,-3 2-16 0,4 4-2 16,0 0-8-16,0 2-4 0,0 3-6 0,-3 0-8 15,-1 3-2-15,-2 2-4 0,-1 0-3 0,-2 1-3 16,-3 4-4-16,0 6 2 0,-5 1-3 0,-4-2-4 16,-4 3-2-16,-4 2-1 0,-3 2-5 0,-1 1 4 15,-2-3-3-15,-4-2-3 0,0-1-6 0,-1-4 4 16,2 1-2-16,7-7-2 0,-2-4 0 0,2 0-4 15,4-4 6-15,0 0-2 0,4-2 3 0,-1-3 8 16,3 1 1-16,-1-2 5 0,2 1 1 0,-2 0-1 16,4-3 2-16,-1 4-5 0,1-4 2 0,0 0-5 15,0 0-4-15,16-7-2 0,-2 3 0 0,3-4-3 16,2 0-14-16,8-2-33 0,-3-2-44 0,3 1-61 16,3-2-48-16,0 1-58 0,1-2-57 0,-2-1-59 15,3 1-64-15,-5-2-1162 0,1 0 529 0,-1-1 352 0</inkml:trace>
  <inkml:trace contextRef="#ctx0" brushRef="#br0" timeOffset="36215.69">8094 8899 25 0,'4'-3'357'0,"-2"-1"-12"0,0 1-9 16,-2 3-22-16,4-5-18 0,-3 2-24 0,-1 3-27 15,0 0 0-15,0 0 6 0,0 0 4 0,-16 15-13 16,7-8-10-16,0 1-17 0,0 1-21 0,-1 1-15 15,2-1-18-15,3 3-17 0,-3 1-12 0,1-1-12 16,0-1-8-16,5 2-10 0,-1-3-9 0,6 2-5 16,-3 2-10-16,1-4-1 0,4 0-9 0,4-1 2 15,1 3-11-15,3 0 2 0,4-2-6 0,-2-2-3 16,3-1-2-16,1-1 0 0,-2 2-4 0,4-3 1 16,0 0 0-16,-5 1 10 0,6-1 1 0,-4-1-1 0,1 0 3 15,0 1 3-15,-1 2 0 0,-4-4-2 16,4 1 0-16,-3-1-2 0,-2 1-1 0,1 1-2 15,-3-1-5-15,0 0-2 0,-1 1 4 0,-2-2-14 16,-3 1-2-16,-1-1 1 0,-3 1 3 0,3-1 7 0,-2 2 11 16,1 2 3-16,-6 1 14 0,0-3 2 0,-4 4-1 15,-2 0-11-15,-1-2 0 0,-6 1-5 16,-4 1-6-16,1 0 7 0,-1-1-21 0,-8 2 11 0,2 0-13 16,-2 1-11-16,10-5 5 0,-1 1-4 0,0-2-19 15,0 0-30-15,1-2-39 0,1-1-44 0,3 0-58 16,2-4-64-16,2 0-69 0,-1-1-82 0,2-2-85 15,1-5-130-15,1-5-1185 0,1-1 592 0,3-8 394 16</inkml:trace>
  <inkml:trace contextRef="#ctx0" brushRef="#br0" timeOffset="36393.72">8037 8867 256 0,'3'-7'408'15,"-3"2"-28"-15,1 0-33 0,0 0-29 0,2 0-24 16,1 1-17-16,2 1-14 0,5 1-3 0,1-3-2 15,2 4-14-15,4-3-14 0,1 2-15 0,0-1-22 16,0 2-14-16,3 1-19 0,-3-1-18 0,3-2-7 16,1 3-15-16,-5 0-15 0,2 0-21 0,-1-2-46 15,-2 1-65-15,-3 1-62 0,-2-2-70 0,-1 2-93 16,-2 0-107-16,-4-2-981 0,-1 0 446 0,-1-1 298 16</inkml:trace>
  <inkml:trace contextRef="#ctx0" brushRef="#br0" timeOffset="36980.8">10102 7965 43 0,'0'0'372'0,"-8"0"4"0,8 0-15 16,-6-1-2-16,6 1-15 0,-5-1-8 0,5 1-24 0,0 0-14 15,-3-3-15-15,3 3-38 0,0 0-4 16,0 0-7-16,14-3-10 0,3 2-19 0,3-3-21 16,8-1-17-16,6 0-15 0,2-2-16 0,-1 0-15 0,4 0-13 15,0 1-41-15,-2 2-69 0,-1-3-88 0,-4 5-84 16,-4-1-97-16,-7 3-88 0,-9 0-1065 0,2 1 474 15,-7 1 316-15</inkml:trace>
  <inkml:trace contextRef="#ctx0" brushRef="#br0" timeOffset="37104.06">10231 8201 194 0,'-4'6'430'16,"2"0"-41"-16,-1-1-47 0,6-2 9 0,-1 0-12 15,5-2-20-15,5 0-28 0,6-3-20 0,4 1-21 16,7-6-27-16,2 2-21 0,-3 0-22 0,3-4-17 15,-3 4-11-15,-7 2-27 0,0 0-38 0,-2-4-87 16,-2 5-82-16,-4-1-95 0,-2-3-107 0,0 3-971 16,-3-1 417-16,0 1 280 0</inkml:trace>
  <inkml:trace contextRef="#ctx0" brushRef="#br0" timeOffset="39647.58">11969 7852 197 0,'0'-13'325'15,"-4"1"-6"-15,2-1 7 0,-2 1-4 0,-1 2-2 0,-2 0-4 16,6 2 4-16,-4 1-3 0,1 3-10 0,3-1-15 15,-2 0-21-15,1 1-31 0,-1 1-27 0,3 3-24 16,0 0-22-16,0 0-13 0,0 0-17 0,-5 10-15 16,6-1-7-16,-1 1-15 0,0 5-10 0,3 2-7 15,-2 3-8-15,-1 0-7 0,4 8-6 0,-3 0-9 16,3 1-2-16,1-1-5 0,0-2-5 0,2 2-3 16,-1 0-4-16,3-3-16 0,1 0-19 0,-1-7-22 15,1-2-19-15,3-1-22 0,1 1-11 0,0-3-6 0,0-2-14 16,4-2 7-16,-4-3 9 0,4-3 7 0,0-1 9 15,1-4 5-15,0-1 6 0,2-3 10 0,-2-2 3 16,-1-2 7-16,2-6 1 0,-4 0 1 0,-2-6 13 16,2 0 3-16,-7 0 14 0,4-6 14 0,-5 2 29 15,-1 2 7-15,-3-2 12 0,0 8 14 0,-4 0 14 16,1 1 17-16,-1 6 19 0,0-3 32 0,0 4 5 16,0 3-2-16,0 2-18 0,0-3-14 0,-1 4-17 15,1 2-15-15,0 2-12 0,0 0-6 0,0 0-6 16,-4 12-5-16,3-3-12 0,-2 4-5 0,2 3-6 15,1 2 8-15,-3 7-16 0,2 0-5 0,-1 1-2 16,4 2-10-16,-4 1-23 0,2-2-33 0,-2 2-44 0,1-1-38 16,2 3-67-16,1-4-58 0,-2-1-47 0,2-6-49 15,-1-3-57-15,3 0-49 0,0-7-1140 0,1-1 527 16,2-4 354-16</inkml:trace>
  <inkml:trace contextRef="#ctx0" brushRef="#br0" timeOffset="40049.04">12624 7848 6 0,'2'-9'335'0,"-1"1"-5"0,-1 1-24 0,0 4-30 16,3-3-29-16,-3 2-24 0,0 4-26 0,0 0-11 16,0 0 5-16,-12 8-9 0,6-3-19 0,-2 4-11 15,3 1-7-15,-3 3-22 0,6-1-9 0,-2-2-10 16,0 8-11-16,0-3-10 0,7-1-5 0,-3 4-7 15,1-3-9-15,8-1-4 0,-1 3-12 0,1 0 6 16,2-3-6-16,3-5-3 0,3 6 0 0,6-2-9 0,-4-4 0 16,1-1-3-16,7 0-5 0,1 0-4 15,-3-3-3-15,-5-2-9 0,3 1 9 0,-4-2-4 16,2 4-6-16,-2-4 15 0,-2-1-2 0,-4 0 1 0,-1 3-3 16,1-3-1-16,-3 2 3 0,-5-3-5 0,0 3 3 15,3-2-2-15,-3 3 10 0,-3-2 6 0,2 2 16 16,0 0 6-16,-4-1 6 0,0 3 5 0,0 1 8 15,-4-3-8-15,0 1 2 0,-3 4 1 0,-1-2-7 16,-1 2-6-16,-6 0-1 0,-2 0-9 0,-2-1-4 16,1 2-2-16,-10 4-2 0,0-3-6 0,-4 0-3 15,5 1-4-15,-1-3-7 0,1 0-21 0,6-3-43 16,3-1-45-16,0 0-35 0,1-2-38 0,3 0-45 0,3-4-42 16,-1-2-46-16,3-1-76 0,0-5-908 15,4 1 426-15,-1-7 284 0</inkml:trace>
  <inkml:trace contextRef="#ctx0" brushRef="#br0" timeOffset="40184.76">12645 7858 167 0,'9'-13'252'0,"4"1"-17"15,-1 0-19-15,4 1-21 0,2 0-19 0,0 1-12 16,7-1-12-16,3 0-11 0,-1 5-16 0,2 1-8 16,2 2-15-16,1-1-10 0,-1 4-8 0,-1-3-10 15,1 6-49-15,1-3-72 0,-3 1-98 0,-7 3-564 16,5 3 237-16,-8-4 156 0</inkml:trace>
  <inkml:trace contextRef="#ctx0" brushRef="#br0" timeOffset="40631.87">13495 7758 144 0,'2'-2'438'0,"1"-2"-34"16,-3 4-1-16,1-6-18 0,-1 6-17 0,0-1-26 16,0 1-22-16,0 0-22 0,0-5-22 0,0 5-10 15,0 0-9-15,-20 9-11 0,4-1-13 0,1 3-12 16,1 3-12-16,-8 4-11 0,3 0-11 0,-2 4-15 16,1 1-7-16,2 4-11 0,0 0-10 0,0 2-12 15,2-1-6-15,1 4-11 0,3-2-8 0,-2 0-13 16,5-1-15-16,1 0-7 0,7 0-7 0,-3-3-8 15,7-1 0-15,-1-4-6 0,5-3-7 0,3-1-3 0,3-2-2 16,0-4-3-16,11 6-5 0,-7-10 1 16,2 1-7-16,2-1 1 0,6-5-3 0,1 1 3 0,-7-5-4 15,-2 2-4-15,-2-5-5 0,2 0 7 0,-8 0-2 16,2-2-5-16,1-3 3 0,-3-1-5 0,-3 0 0 16,-1 0-1-16,-2-1 3 0,0-4-2 0,-4 0-6 15,-2 0 1-15,-6 2-4 0,1-2 1 0,0 3-1 16,-5 1 0-16,-3 0 2 0,0 2-8 0,-2 1 1 15,0 3 0-15,-3 2-14 0,0 0-28 0,2 3-22 16,2 0-34-16,2 2-35 0,1 0-45 0,1 0-49 16,4 3-41-16,0 1-36 0,2 0-45 0,3 1-50 15,2 0-74-15,1 0-1095 0,4-2 523 0,3 3 350 16</inkml:trace>
  <inkml:trace contextRef="#ctx0" brushRef="#br0" timeOffset="41280.89">14021 7924 209 0,'7'-10'382'0,"-1"2"-11"0,-1-1 1 0,0 3-9 15,0 0-6-15,-4 0-28 0,2 2-26 0,-2 1-37 16,3 1-29-16,-4 2-25 0,0 0-12 0,0 0 7 16,14 5 3-16,-13-1-7 0,7 7-11 0,-4-1-12 15,1 4-13-15,3 1-11 0,2 1-17 0,-5 1-11 16,2 2-13-16,-1-1-10 0,1 1-3 0,-1-1-17 15,-3 0-5-15,1 2-10 0,0-4-6 0,-1 1-7 16,1 0-5-16,-3-8-7 0,0 1-3 0,3-2-3 0,-2-1-4 16,-2-1-1-16,2-2 1 0,-1 0 2 0,-1-4 0 15,0 0-6-15,0 0 1 0,0 0-5 16,4-14-2-16,-5 0 12 0,1-2 0 0,0-5 5 0,-2-7 3 16,-2 0 6-16,-2-3 11 0,-1 0 10 15,0-1 10-15,1 3 9 0,-3-3 7 0,4 4-7 16,0 1 9-16,1 7 8 0,1 3-5 0,6 2-10 0,-3 4-11 15,1 0-8-15,3 2-12 0,-3 3-12 0,7 0-4 16,3 4-7-16,0-1-2 0,2 2-4 0,4 3-3 16,4 5-2-16,0 2-2 0,2 7-5 0,4-1-1 15,-8 3 1-15,4 2-3 0,-3 2-8 0,-4 2-1 16,0 0 6-16,-5 2-4 0,-2-3-1 0,-3 1-7 16,-2-4-6-16,0-2-5 0,-3 1-4 0,2-7-1 0,-3-2-4 15,1-1 1-15,-2-2 6 0,1-1 5 16,-3-2 2-16,1-1-5 0,2-3 2 0,-11 0-5 15,5-4 12-15,-2-3 3 0,0 1 2 0,-2-4 2 0,0-6-11 16,0 1 7-16,4-5-1 0,-1 1 5 0,6-8-3 16,-3 2-5-16,8-2-6 0,-3 2 8 0,3-4-5 15,8 2-4-15,-1 3 4 0,5 5 2 0,3-1-3 16,-5 8-3-16,2 1 5 0,-3 5-6 0,9 1-1 16,-2 1 9-16,-1 4-3 0,3 4 1 0,0 1 3 15,2 7 3-15,-3 3-1 0,0 0 5 0,0 4 5 16,-5 2 3-16,0 0-7 0,-4 4 13 0,1 0 0 15,-6 1 1-15,0-1-1 0,1 2-3 0,-3-2-4 0,0-4-2 16,-4 2 8-16,-1-1-10 0,4-4-2 16,-2-1-9-16,1 1 0 0,0-5 0 0,2-1-34 15,-1-1-53-15,0-2-77 0,-2 0-72 0,3-3-81 0,3 0-94 16,-3-2-95-16,3-3-1640 0,6-2 716 16,0-5 476-16</inkml:trace>
  <inkml:trace contextRef="#ctx0" brushRef="#br0" timeOffset="42098.77">16153 7611 264 0,'3'-11'280'0,"3"2"-8"0,-4 0-4 16,3-3-10-16,-4 2-4 0,3 2 2 0,-4-4 14 16,0 1 7-16,0 3-10 0,-2-2-5 0,-1 3-26 15,-4-1-16-15,0 2-21 0,-2 1-15 0,-9 2-14 16,-8 0-11-16,-5 6-7 0,-1 1-13 0,1 2-7 15,-3 5-9-15,2 2-17 0,-1 0-7 0,-1 6-13 16,5-2-8-16,1 0-6 0,2 0-10 0,8 0-6 16,4-4-5-16,4 3-7 0,4-1-6 0,4-1-3 0,2 1 2 15,3-4-6-15,7 4-2 0,3-2-2 16,11 3-4-16,2-2-7 0,3-3 6 0,6 1-1 16,2-3-4-16,15 0 0 0,-1-1-1 0,-12-1-2 0,0 0-1 15,14-1-1-15,-18-1-3 0,0 3-1 16,-3-3 0-16,-4 3-2 0,-6-4-2 0,-2 0 1 0,-2 3-9 15,-5-3 7-15,-3 2-1 0,3-2 1 0,-4 4 5 16,-2-2 4-16,0 0 6 0,0 3 11 0,-5-3 7 16,0 5 8-16,-2-3 8 0,-2 2 2 0,-3 2 3 15,0 0 1-15,-3 1 1 0,-5 2-7 0,-2-1-5 16,-7 2-3-16,-1 2-4 0,1-1-3 0,-6 1-4 16,0-1-7-16,1 0 2 0,-3-1-7 0,-1 1-7 15,0-4-32-15,4 1-31 0,1-3-35 0,6-3-37 16,5-5-42-16,-3 2-39 0,5-4-30 0,3 2-37 15,-3-3-41-15,3-3-45 0,1-3-59 0,1-2-1006 16,4-2 472-16,-2-5 316 0</inkml:trace>
  <inkml:trace contextRef="#ctx0" brushRef="#br0" timeOffset="42363.54">15975 7632 286 0,'5'-25'346'0,"-5"8"15"15,1 4 1-15,3 1 7 0,1 3-5 0,-5 1-42 16,0 0-32-16,1 4-32 0,2-3-26 0,-3 6-23 15,0 1 32-15,0 0 27 0,14 11 8 0,-5-1 5 16,0 4-10-16,0 5 2 0,4 5-14 0,0 4-10 16,-7 3-3-16,7 2-12 0,-4 1-9 0,2 13-15 15,-2-12-11-15,-1 12-19 0,-3-1-17 0,0-13-10 16,-2 1-10-16,-1 0-20 0,-2-1-9 0,5-1-14 16,-2-4-13-16,-2-3-4 0,0 0-7 0,2-6-2 0,-1-2-12 15,-2-1-13-15,3-4 0 0,-2-1-2 16,1-2-11-16,-1-1-28 0,-1-3-37 0,2 0-27 15,-2 0-32-15,2-2-39 0,-1 0-39 0,0 1-64 0,-1-4-112 16,0 0-97-16,6-8-119 0,2 0-1491 0,1-4 683 16,-4 0 456-16</inkml:trace>
  <inkml:trace contextRef="#ctx0" brushRef="#br0" timeOffset="46433.63">17051 7807 229 0,'0'0'247'16,"0"0"4"-16,0 0 0 0,0 0 0 0,0 0 1 15,0 0-3-15,0 0-5 0,0 0-1 0,0 0-1 16,0 0 0-16,0 0-7 0,0 0 0 0,-8 0-2 15,8 0-8-15,0 0-8 0,0 0-9 0,0 0-10 16,0 0-8-16,0 0-12 0,0 0-11 0,0 0-10 16,0 0-16-16,0 0-15 0,0 0-11 0,0 0-10 15,0 0-11-15,0 0-6 0,18-3-5 0,1 2-8 16,3 0-7-16,10-1-6 0,1-1-4 0,8 1-4 0,-1 0-5 16,13-3-4-16,1 2-4 0,-4 0-3 15,1-1-6-15,-13 1-4 0,3 1-1 0,9-3-4 16,-12 1 6-16,-1 1-9 0,0 0 1 0,-2 2-4 0,-3 0 0 15,-4-1-3-15,0 1-3 0,-10 0 2 0,-4-2-6 16,-4 3 3-16,-1-3-3 0,-4 3 0 16,3 0 1-16,-3 0-1 0,-5 0 2 0,0 0-2 0,13 0 0 15,-13 0-4-15,8 0 2 0,-8 0-1 0,0 0-2 16,3-2 1-16,-3 2-4 0,0 0-9 0,0 0-37 16,0 0-48-16,8 0-56 0,-8 0-57 0,0 0-47 15,0 0-48-15,5 2-47 0,-5-2-47 0,0 0-1172 16,0 0 523-16,0 0 348 0</inkml:trace>
  <inkml:trace contextRef="#ctx0" brushRef="#br0" timeOffset="46748.46">17805 7577 144 0,'-9'-9'350'0,"1"1"-2"0,3 1 15 0,-3-2 3 15,2 5 8-15,2 0-8 0,3 3-17 0,-3-6-25 16,0 3-25-16,4 4-28 0,-1-3-24 0,-3 2-29 0,4 1-22 15,0 0-19-15,0 0-11 0,0 0-17 16,19 4-2-16,-6 0-8 0,5 7-8 0,1-5-7 0,0 5-14 16,-1 1-11-16,5 3-5 0,1 1-8 0,-2 1-8 15,-3 0-6-15,3 0-6 0,-8-4-4 0,3 1-6 16,-3 2-5-16,0-1-7 0,-1 1 0 0,-3 1-6 16,-4 0 0-16,1-2-5 0,-3 1 2 0,-2-1 0 15,-3-2 5-15,1 0 3 0,-5-2 9 0,-3 5-9 16,-5 0-6-16,-1-2 2 0,-5 3-4 0,6-4-3 15,-6-1-6-15,-4 4 0 0,8-5-3 0,-10 1-3 0,6-1-20 16,1-1-43-16,-1-2-64 0,1 2-65 16,-1-2-66-16,5 4-72 0,-1-2-75 0,3-2-93 15,1-2-1180-15,-1 0 552 0,3-2 370 0</inkml:trace>
  <inkml:trace contextRef="#ctx0" brushRef="#br0" timeOffset="47416.3">19009 7346 154 0,'2'-7'355'0,"-2"0"-5"0,1-1-16 0,1 1-4 0,-2 1-12 16,2 0-11-16,-2 1-25 0,0 1-31 0,0 4-18 15,0-5-13-15,0 5-9 0,0-5-33 0,0 5-22 16,0 0-4-16,0 0 22 0,5 10 5 0,-4 1-2 16,-1 0-12-16,3 2-15 0,-3 2 4 0,0 6-9 15,1-2-5-15,-1 10-10 0,4-2-7 0,-3 2-11 16,2 3-10-16,0-2-6 0,1 0-13 0,-2-1-8 15,4 4-3-15,-2-1-9 0,0 0-4 0,0-3-6 16,-3 2-6-16,3-1-5 0,0-2-9 0,-3 1-25 16,2-2-42-16,-2 0-59 0,-1-9-55 0,5-1-58 15,-4 1-52-15,2-3-52 0,-2-3-57 0,3-2-66 16,-3-1-1023-16,2-7 486 0,-2 0 324 0</inkml:trace>
  <inkml:trace contextRef="#ctx0" brushRef="#br0" timeOffset="47848.96">18982 7703 97 0,'-3'-12'304'16,"2"3"-14"-16,1 1-22 0,0-3-29 0,2 2-21 15,7 0-21-15,2 2-15 0,3-3-15 0,2 3-6 16,5-1-9-16,-2-1-3 0,12 1-6 0,-3-1-7 16,2 1-13-16,2 3-10 0,0 1-6 0,0-3-11 15,3 2-14-15,-6 0 2 0,3 4-14 0,0-2-1 16,-4 3-2-16,-7 1-4 0,0-2-14 0,-7 0 2 15,0 1 3-15,-5 2-11 0,3-2 1 0,-6 2-3 16,-1-2 21-16,0 1-2 0,-1 2 15 0,-1-1 16 16,-3 5 33-16,0 2 17 0,-3 3 2 0,-2-2 3 15,0 5-7-15,-5 2-7 0,-2 0-10 0,3-2-3 16,-1 2-19-16,2 1-6 0,3-1-11 0,-4 0-9 16,2 0-10-16,2 1-4 0,0-3-3 0,3 1-5 15,2-5-7-15,2 1-3 0,0 0-4 0,3-1-3 16,5 1-3-16,3-4-1 0,-4 1-4 0,6-2-2 0,7-5-1 15,-5 1-2-15,1-3-3 0,0-4 1 16,-1 1 0-16,2-4-8 0,1-3 4 0,-4-3-3 0,0 0 0 16,2-6 0-16,-3-1-3 0,-5 2-2 0,-1-7 0 15,-2-1 0-15,0-3 1 0,-7-1 0 0,-4 0-3 16,-1 2-1-16,-4 0-4 0,-6 2 7 0,-2 2-9 16,-4 2 1-16,-1 4-3 0,1 3 0 0,4 4-2 15,-4 2-12-15,3 4-21 0,2-2-37 0,4 6-43 16,-2 1-20-16,9 4-3 0,-3 1-33 0,3 6-29 15,0 3-48-15,2 6-45 0,2 6-40 0,10-2-74 16,5 3-959-16,3-5 455 0,-2-2 306 0</inkml:trace>
  <inkml:trace contextRef="#ctx0" brushRef="#br0" timeOffset="49048.69">20022 7622 36 0,'5'-15'284'0,"-3"3"4"0,1-4-11 0,-3 4-16 0,-1 1 0 15,-1-4 12-15,0 3 12 0,-1 3-12 0,-2-1 0 16,3 3-5-16,-2 1-1 0,1 1-37 16,0 2-24-16,-4 2-20 0,7 1-22 0,-15 4-13 0,3 3-15 15,-3 1-15-15,-2 6-15 0,2 1-10 0,-2 7-5 16,2-1-11-16,0 4-9 0,3 0-6 0,3 0-5 16,5-5-10-16,3-1-8 0,1-1-13 0,3 3-14 15,3-4-17-15,4 0-23 0,1-4-25 0,1 0 6 16,6-3-16-16,1-2 3 0,-2-4 6 0,2 0 4 15,-1-3 7-15,4-5-1 0,-2 0 12 0,-3-5 1 16,2-1 0-16,1-8 4 0,-3-3 12 0,0-4 11 16,-5-3 22-16,1-4 7 0,-4 2 22 0,0-2 12 15,-4-2 2-15,4-2 9 0,-4 2 21 0,2 0 24 0,-5 5 12 16,1-2 15-16,-3 9 6 0,0 4 18 16,0 4 9-16,0 3-4 0,0 2-17 0,0 3-16 15,1 1-23-15,-1 2-13 0,0 3-10 0,0 0-11 0,0 0-9 16,0 18-7-16,0-5-13 0,0 4-1 15,0 1 6-15,3 7-16 0,-3 3 10 0,0-1-19 16,-3 2 0-16,7 3-3 0,-3-3-5 0,1 2 2 16,5-1-4-16,2-1-4 0,-1-4-3 0,6 0-5 0,0-3-11 15,0-5-15-15,6-2-10 0,-2-2-5 0,10-1-1 16,-1-4-3-16,4-6-1 0,-2-1 4 0,-2-1 0 16,1-3 5-16,-6-1 3 0,-2-4 2 0,5-5 3 15,-5-4 0-15,-5 4 2 0,7-9 2 0,-8 6 3 16,-1-6 1-16,0 6 7 0,-8 0-4 0,-3 0 3 15,-2 0-3-15,-2 7 0 0,-2-3 4 0,-4 4-3 16,-3 0-1-16,-1 1 3 0,-2 3-1 0,3 4 0 16,-10 1 0-16,2 2 1 0,-3 2-4 0,2 4 2 15,-3 3 1-15,6-2-1 0,5 2 0 0,0 0-1 16,4 2 0-16,5-3-12 0,1 0-15 0,5 0-10 16,1-1-6-16,1 2-1 0,5-6 4 0,0 2-8 15,2-3 4-15,6-1 1 0,-5-1 5 0,4-3 4 0,1-3 5 16,1-1 6-16,-1-1 1 0,-4-3 7 15,3-1-3-15,-3-3 3 0,0 0 0 0,-1-3 6 0,-2 1 10 16,2-1 0-16,-3 3 13 0,-1-3 3 0,-2 6 8 16,-2-1 9-16,0 1 0 0,-4 3-2 0,3 1-4 15,-1-2-5-15,-2 2-5 0,2 4-8 0,-1-2 2 16,-2 3 3-16,0 0-2 0,0 0-4 0,8 5 1 16,-7 2 4-16,1-2-1 0,-2 2-5 0,4 0 5 15,-2 4-12-15,1-3-7 0,3 2-7 0,0-2-11 16,0 1-10-16,-1-5-3 0,3 4-5 0,1-1 4 15,0-1-1-15,-4-4 3 0,2 3 3 0,0-4 9 16,-1 0 2-16,2-1-1 0,0-2 7 0,-3 2 7 16,4-5-3-16,-3 4 3 0,1-2 1 0,-2 0 1 0,-1 1-6 15,0-1 10-15,0 0 7 0,-1 1-6 0,1 0 1 16,-4 2-14-16,0 0 9 0,0 0 3 16,0 0-1-16,9 4 0 0,-8-1-2 0,1 3 5 15,-2 0 8-15,2 1-9 0,-1-2 1 0,2 4-7 0,-2-2 10 16,4 2-7-16,-1 0-3 0,0-1-6 15,1 1-7-15,0-5 1 0,3 1-3 0,2 3 3 16,-2-5 4-16,3-1 4 0,1-2 0 0,-1-1 0 0,1-3 1 16,3 2 9-16,0-8 0 0,1-2-1 0,0 2 0 15,-3 1-3-15,1-6 17 0,-1 0-2 0,2-4-3 16,-5 2 6-16,3-5 5 0,-4 3 10 0,-1 2 8 16,-2 0 4-16,-1 0 10 0,-1 4 17 0,-2 2 15 15,0 1 4-15,1 3-3 0,0 1-6 0,-1 1-2 16,0 1-17-16,-2 4-7 0,0 0-3 0,0 0-5 15,0 0-2-15,-14 15-2 0,9-7-3 0,-3 8-5 16,3 3-4-16,-2 5 0 0,-1 5 0 0,4 3-4 16,-2 0 1-16,2 1-2 0,1 4-3 0,3-3 0 0,2 12 0 15,-1-13 1-15,3 3-3 0,0 1-1 16,2-3-5-16,-1 0 1 0,-1-2 2 0,3 1 0 16,-4-3-2-16,2-3 1 0,-5 0-3 0,-1-9-1 15,0-1 1-15,-2-5 3 0,-1 2 0 0,-3-5 1 0,3 2 0 16,-8 1-2-16,-3-3 3 0,0-4-2 15,-4-3-1-15,-2-1 0 0,-2-2 1 0,-6-5-2 0,0-1 0 16,3-3 1-16,8 2-2 0,-7-7 2 0,4 1 0 16,4 1-1-16,3-3-4 0,5-2 1 0,3 1-6 15,6-4-13-15,6-2-16 0,3-2-26 0,7 0-39 16,5 2-36-16,5 0-47 0,4 1-47 0,1 1-45 16,11-3-43-16,-8 8-53 0,14-4-79 0,3-3-1055 15,-14 8 501-15,-4 1 334 0</inkml:trace>
  <inkml:trace contextRef="#ctx0" brushRef="#br0" timeOffset="49629.81">21801 7521 94 0,'-6'-11'281'0,"1"3"-8"0,-4-4 3 15,-1 6-9-15,-4-5-14 0,3 4-12 0,-1 2-26 0,2-1-22 16,0 1-18-16,-2 4-18 0,3-2-16 0,-2 6-15 15,-1-2-12-15,3 3-13 0,-1 0-10 16,6 3-7-16,-1 0-10 0,1 0-8 0,4 0-5 0,0 2-4 16,4-5-8-16,5 4-9 0,1 1-6 0,0-4-2 15,7 2-2-15,0 0-2 0,1-3-8 0,0-2-3 16,1 0 1-16,-6-1 7 0,4-2-9 0,-4-1-2 16,1 1 3-16,0-3-3 0,-2 1 7 0,-1-1 19 15,-2-1 14-15,1 2 16 0,-2 2 9 0,-3-1 9 16,-1 0 0-16,1-1-2 0,-5 3-11 0,5-3-15 15,-5 3-3-15,0 0-4 0,12 6-2 0,-11-2-9 16,0 0-10-16,2 1 4 0,-3 5-3 0,1-1-3 16,-1 1-3-16,4 2 10 0,-3 0-19 0,2-3 0 0,-2 2-9 15,3 0 6-15,1-3 3 0,0 2-1 0,2-3-3 16,-1 1-5-16,3-2 4 0,-2-4-1 16,4 4 2-16,-3-5-1 0,0 0-2 0,4-2 5 15,-1-3 12-15,1-2 11 0,-2 2 1 0,5-8 7 0,-6 0-6 16,0-3 1-16,1 2-3 0,-2-4-2 0,-3-3-4 15,0-5-4-15,-1-1-2 0,-1 0-5 0,-3-3-4 16,-3 5-1-16,-2-5 9 0,0 0-7 0,-3-1 0 16,-7 3 4-16,2 2 11 0,-7 4 16 0,-6 3 4 15,-4 5 0-15,-5 1 5 0,-3 9 3 0,-15 6 5 16,-4 8 6-16,1 4 7 0,-2 10 0 0,6 4 6 16,1 3-5-16,2 3-4 0,2 2 1 0,7 1-5 15,13-10-8-15,8 4-9 0,4 1 2 0,7-2 5 16,3 1-18-16,8-1-3 0,7-2-2 0,6-2-5 15,10-1 1-15,11 3-6 0,10-7 1 0,3 1-11 16,6-9-33-16,2 1-58 0,-2-3-83 0,3-7-109 16,-2 1-122-16,2 0-154 0,1-5-1329 0,2-1 624 0,-2-5 414 15</inkml:trace>
  <inkml:trace contextRef="#ctx0" brushRef="#br0" timeOffset="50413.89">19904 8749 89 0,'0'4'203'0,"0"-4"-2"16,4 3 3-16,-4-3-3 0,0 0 3 0,0 0-1 16,0 0 1-16,10-3-4 0,-10 3 2 0,8-2-4 15,-3-1-2-15,-4 1-6 0,3-3 4 0,1 0-5 16,-1 0-3-16,-1-1-11 0,2-2-7 0,-4-2-1 15,3 0-5-15,0 0-12 0,-3-1-10 0,0-1 1 16,-1-5-6-16,-2 2-5 0,-3-2-5 0,-2 3-2 16,2 3-4-16,-3 1-8 0,-2 1-8 0,0 0-9 15,-3 4-6-15,-3 1-7 0,0 3-9 0,-3 1 0 16,-1 5-12-16,2 2-4 0,-3 3-5 0,0 6-7 16,0 2-2-16,2 2-13 0,0-1 2 0,6 3-1 15,1 2-4-15,5-5-5 0,-1-1-1 0,8 0-5 16,0 2 2-16,2-3 1 0,4 0-4 0,4 0-1 0,0-3-2 15,3-1 0-15,4-2-1 0,-1-1-3 0,5-3 7 16,1-2-9-16,4-2 3 0,2-1-1 0,-1-5 2 16,-7-1 0-16,1-1 0 0,1-2 1 0,-7-1-2 15,3-3 1-15,5-4-2 0,-9 0 1 0,0 1 2 16,-1-1 11-16,-1 3 18 0,-2 0 16 0,-4 0 10 16,1 3 1-16,-2-1 8 0,-1 2 9 0,-2 3 14 15,2-2 11-15,-2 2-2 0,2 1-16 0,-4-1-13 16,3 3-10-16,-3 2-11 0,0 0-3 0,0 0-6 15,0 0-2-15,2 15-7 0,0-4 2 0,-2 1-4 16,0 7-9-16,0 0 6 0,0 6-9 0,2-1-2 16,-2 5 1-16,0-2-7 0,2 0 2 0,0 0-5 15,-1 3-2-15,3-5-30 0,0 1-46 0,2 1-51 16,-2-2-63-16,0 1-91 0,1-1-66 0,3-2-56 16,-7-1-62-16,4-7-95 0,0-4-1162 0,-1-1 571 0,0-5 380 15</inkml:trace>
  <inkml:trace contextRef="#ctx0" brushRef="#br0" timeOffset="50579.92">20290 9082 131 0,'2'-10'377'0,"1"-1"-27"0,-2 3 17 0,2-3 29 15,0 3 2-15,-1 1-13 0,-2 1-24 0,4 1-21 16,-4-1-24-16,1 3-26 0,-1-1-28 0,2 1-29 16,0 0-24-16,-2 3-21 0,0-5-24 0,2 1-22 15,-2 4-47-15,3-2-35 0,-3 2-62 0,9-1-65 16,-2 1-62-16,-7 0-52 0,15 3-62 0,-9-1-73 15,3 1-1060-15,0-2 458 0,0 0 306 0</inkml:trace>
  <inkml:trace contextRef="#ctx0" brushRef="#br0" timeOffset="50966.42">20737 8654 101 0,'4'-10'368'0,"-2"-2"6"0,0 7-7 0,-1-4 2 15,2 5-6-15,-3-2-21 0,1 1-32 0,-1 3-27 16,0 2-28-16,1-4-23 0,-1 4-6 0,0 0 18 16,0 0-1-16,-5 21-9 0,4-8-15 0,-3 5-14 15,-1 9-8-15,-3 0-17 0,1 0-10 0,-3 3-14 16,1-1-14-16,0 1-13 0,0 4-14 0,1-3 0 16,3 0-24-16,1-2-8 0,0 0-8 0,4 1-8 15,0-6-3-15,3-3-10 0,2-1-3 0,1-6-5 16,3 1-5-16,3-2 0 0,-3-4-1 0,3 0-7 15,3-2-2-15,2-4-1 0,-2-1-2 0,2-5-3 16,0 2-1-16,-2-2 1 0,-3-2-6 0,3-7-2 0,1 2 2 16,-5-2-5-16,2-1 6 0,-4-3-7 15,-4 5-2-15,2-5 3 0,-1-1-8 0,-4 6 2 16,-3-6 1-16,1 5-1 0,-3-1-3 0,-1 2-1 0,-2 1-4 16,-1 0 2-16,-3 4-5 0,-1 0-5 0,1 0-14 15,-2 2-27-15,0 3-34 0,-1-2-42 0,1 2-35 16,2 0-64-16,1 1-37 0,4 1-43 0,-3 3-48 15,5-3-47-15,1 3-81 0,2-4-1017 0,4 7 499 16,-4-7 334-16</inkml:trace>
  <inkml:trace contextRef="#ctx0" brushRef="#br0" timeOffset="51346.71">21179 8768 205 0,'0'-15'364'0,"-1"4"4"16,-3-1 18-16,1 2 2 0,3-3-3 0,-3 2-13 0,1 2-17 16,0-2-17-16,2 0-22 0,0 3-24 15,0 0-33-15,0 3-27 0,2-3-20 0,1 4-22 16,6 0-20-16,4 3-16 0,-4-3-12 0,6 4-16 0,-2 1-10 16,6 3-13-16,-7 0-9 0,8 6-7 15,-3-1-7-15,-3 4-7 0,0-1-7 0,-1 4-1 0,-3-1-6 16,-4 2 4-16,-1 1-11 0,-2 8-4 0,-4 0 0 15,-8-2-2-15,-1 4-7 0,-7-2-3 0,-1 0 1 16,-5-2-6-16,3 1 0 0,-5 1-6 0,-3-5 2 16,6-2 4-16,-2-2-12 0,10-6-2 0,4-3-1 15,2-1 2-15,1 0-1 0,1-2-3 0,1-4 0 16,2 3 1-16,-1-1-5 0,1 1 2 0,3-4-4 16,-2 2 3-16,2-2-1 0,0 0 1 0,17 0-6 15,0-4 0-15,5-1-6 0,7-3-29 0,-1 1-41 16,7 0-59-16,1-3-47 0,1-1-49 0,14-5-46 15,-13 5-36-15,12-5-36 0,-14 5-48 0,0-4-81 0,-4-2-958 16,2 1 477-16,-4-1 318 0</inkml:trace>
  <inkml:trace contextRef="#ctx0" brushRef="#br0" timeOffset="51713.7">21807 8725 104 0,'5'-12'260'0,"-1"2"-8"0,-3-1 6 16,2-2 7-16,-3 3 6 0,-2 5-1 0,1-5-4 15,0 5-13-15,-2-3-17 0,0 3-16 0,-1 4-18 16,-1-2-14-16,5 3-19 0,-13 4 3 0,1 1-8 15,2 1 3-15,0 0-22 0,-4 5-15 0,1 1-10 16,2 0-9-16,0 3-6 0,2 1-16 0,4-1-8 16,-1 0-6-16,1 0-5 0,2 2-8 0,3-1-2 15,0-2-8-15,3 1-1 0,-1-5-5 0,2 3 4 16,5-2-10-16,0 3-1 0,-1-4-4 0,1 0 0 0,2 2-4 16,3-3 3-16,0 3 3 0,-3-4-7 15,1 1 10-15,-2-2 1 0,2 0 9 0,-1 0 12 16,2-2 4-16,-1 3 0 0,-3-3 1 0,-2 0-7 0,1 0-5 15,-2-1 1-15,3 2-11 0,-5-2-2 0,0-1 2 16,1-1-1-16,-2 5 0 0,-1-5-1 0,3 1-1 16,-2-1-4-16,-2 1 8 0,-1-3-1 0,0 7 6 15,0-4 6-15,0-3 3 0,-4 5 1 0,-2-1-4 16,1 1-4-16,-4-2-1 0,-1 4-5 0,-2-5-10 16,-5 4 0-16,4-1-1 0,-4-3-5 0,0 2-12 15,3-1-41-15,2-1-49 0,1 0-69 0,0-1-76 16,-1-2-71-16,5-1-87 0,0 0-106 0,3-5-1271 15,-2-3 583-15,5-2 390 0</inkml:trace>
  <inkml:trace contextRef="#ctx0" brushRef="#br0" timeOffset="51875.98">21922 8632 82 0,'8'-5'425'0,"2"-4"-34"0,-2 2-30 15,1 2-5-15,2-2-13 0,3-1-16 16,4-1-25-16,-1 1-15 0,4 1-19 0,3-2-20 0,3-1-19 15,0 2-23-15,0 3-22 0,3-4-21 16,-1 3-13-16,0 1-15 0,1 3-12 0,-9 0-22 16,-2-1-59-16,-2 3-72 0,-3-1-77 0,-5 1-76 0,-4 1-96 15,-5-1-1097-15,0 0 460 0,0 0 304 0</inkml:trace>
  <inkml:trace contextRef="#ctx0" brushRef="#br0" timeOffset="52365.93">19642 9322 242 0,'-2'-7'464'0,"-1"0"7"0,1 2-1 15,0 2-9-15,2-3-22 0,-4 2-30 0,4 4-37 16,-2-5-34-16,2 5-34 0,-1-4-31 0,1 4-27 16,0 0-16-16,0 0 6 0,0 0 16 0,3 16-8 15,1-8-12-15,3 9-8 0,-1 0 4 0,4 2-12 16,1 5-15-16,1 3-15 0,1 0-15 0,0 1-16 16,2-3-10-16,-2 1-11 0,2 2-17 0,-2-2-13 15,0 0 8-15,0 1-28 0,-2 4-8 0,2-6-5 0,-3 3-10 16,-2-2-9-16,0-1-3 0,-1 1-23 0,0-1-41 15,-2-6-43-15,-1 1-62 0,-3-2-56 0,0-1-61 16,0 0-67-16,-1 1-62 0,0-2-66 0,0-4-73 16,-1-1-1457-16,1-2 654 0,-1-3 436 0</inkml:trace>
  <inkml:trace contextRef="#ctx0" brushRef="#br0" timeOffset="52602.68">19636 9838 3364 0,'-7'-8'125'0,"-3"-2"45"0,4 3-16 15,-1 0 31-15,2 2 6 0,1 2-20 16,1 0-38-16,2-1-30 0,-2 0-17 0,3 4-14 16,0 0-1-16,0 0 17 0,13 0 11 0,-13 0 4 0,15 5-4 15,-2 3-6-15,-2-2-6 0,5 3-4 0,-2 2-7 16,2-2-8-16,-2 5-4 0,3-2-8 0,-3 0-5 16,-1 4-4-16,0-2-6 0,-1-2-3 0,0 1-27 15,-3 2-54-15,1-2-68 0,0 2-56 0,-1-3-55 16,-1-2-40-16,2-3-39 0,2-1-18 0,0-3-3 15,10-3 3-15,1-4-10 0,4-4-18 0,0-2-716 16,-3-6 355-16,2-1 236 0</inkml:trace>
  <inkml:trace contextRef="#ctx0" brushRef="#br0" timeOffset="52726.07">20114 9855 603 0,'15'-16'143'15,"-6"3"47"-15,1-2 47 0,-1 5 31 0,-5 0 39 0,0 2 26 16,-3 2 7-16,-1 1-6 0,0-1-15 16,-1 2-16-16,1 4-17 0,-9-1-13 0,9 1-10 15,-22 8-14-15,8-3-12 0,-4 7-24 0,4-2-18 0,-5 0-23 16,4 2-14-16,-3 0-14 0,1 2-18 0,-2 3-36 15,4-2-69-15,-3 2-97 0,0 0-105 16,1 2-103-16,-6 2-110 0,4-3-1229 0,-1-3 541 0,1-4 360 16</inkml:trace>
  <inkml:trace contextRef="#ctx0" brushRef="#br0" timeOffset="54546.81">17994 10701 54 0,'-17'-22'326'0,"8"5"-22"16,4-1-6-16,-4 0-19 0,-1-6-7 0,4 7 2 15,-1 2 8-15,-3 1 4 0,1 0-16 0,-4-2-1 16,-1 4-10-16,0 1-9 0,-4 2-13 0,-3 3-18 16,-4-1-18-16,1 6-14 0,-4 4-23 0,-3 3-14 15,-1 0-14-15,-1 6-13 0,2 3-25 0,2 3-8 16,1-1-5-16,1 1-14 0,4 3-8 0,6-3-7 15,3 4-4-15,8-5-7 0,2 2-3 0,0 1-10 16,8-4-21-16,0 0-7 0,6-1-14 0,8-5-10 16,5 5-11-16,5-7-3 0,4-1-13 0,0-6 4 15,4-1 0-15,1-4 5 0,0-4-2 0,5 0 8 16,-10-5-2-16,1 1 5 0,-1-1 6 0,-5-8 3 0,1 6 5 16,-6-4-6-16,1 0 9 0,-4 0 4 0,-6 7 6 15,-3-1 19-15,-1-2 8 0,-2 5 19 16,-2 2 18-16,-1-2 14 0,-2 5 7 0,-1-1-4 0,3 2-7 15,-4 0-10-15,3 2-10 0,-3 2-9 0,2-4-6 16,-2 4-4-16,0 0-3 0,0 0-2 0,-1 14-3 16,0-7-6-16,-2-2-1 0,3 5-2 0,-4 0-13 15,4 2-30-15,0-4-27 0,3 2 0 0,-2-4 2 16,4 0-10-16,2 1 2 0,-2-2 3 0,7-1-4 16,-1-1 15-16,2-2 3 0,4-1 8 0,-4-1 6 15,1-3-1-15,-1-5 3 0,1 2 6 0,-5-2 2 16,5-5 0-16,-1-1 5 0,-3-2 1 0,0-6 4 15,-1 4 1-15,-1 0 3 0,-3-4 0 0,3 6 9 16,-3-1 11-16,-3 6 23 0,0 2 27 0,0 1 10 16,-1 1-10-16,1 3-16 0,-2 3-3 0,0 2-7 0,0 0-3 15,0 0-3-15,1 27-5 0,-2-8-3 0,-1 8-1 16,1 4-2-16,2 4-3 0,-1 10-4 0,2 3 2 16,-1-1 0-16,-1 0-3 0,1 0 0 0,1-12 0 15,1 14 0-15,0-1-2 0,1-1-4 0,0-12 3 16,1 10-6-16,-4-8-2 0,0-4-5 0,1-2-5 15,-2-2-16-15,1-2 0 0,-1-8-9 0,0-1-1 16,-1-7 3-16,1 0 3 0,-2-2 7 0,1-4 12 16,0-1-12-16,-3-4 6 0,4 0-3 0,-13-2 3 15,8-3 8-15,-4-2 0 0,-2-2 0 0,-1-3 9 0,-1-4-1 16,2 0 11-16,-1 1 19 0,2 0-2 16,1-4-4-16,4 2 3 0,1-1-6 0,4-2-2 15,1 1-4-15,6-4-3 0,-2 2-3 0,14-3 4 0,-5-1-7 16,8-1-1-16,-2 2-3 0,1 0 12 0,4-3-3 15,2 0-6-15,-4 3-2 0,10-16-1 0,-6 13 2 16,4-11 4-16,-7 8-5 0,3-9 4 16,-9 9 1-16,2 1-2 0,6-12 0 0,-7 8 11 0,0 1 2 15,-1 4 11-15,0-1 26 0,-5 2 19 0,-7 10 13 16,1 0 13-16,-5 6 27 0,2 0 20 0,-1 3-5 16,-2 1-6-16,0 2-11 0,1 0-15 0,-2 3-25 15,0 2-3-15,0 0-10 0,-7 15-6 0,2-1-7 16,-3 6-1-16,-2 4-11 0,1 5-8 0,0 0 1 15,1 0-3-15,2 1-5 0,2 0-4 0,4 1-4 16,0 0-2-16,3-1 3 0,-1-1-9 0,8-2-1 16,2 0 1-16,3-4-4 0,2-5 4 0,-2-2-11 0,2-3-2 15,3-4-2-15,1-1-2 0,-1-4-2 16,7 1 2-16,-4-5-5 0,0-2-9 0,-4-4 7 16,8-5 6-16,-4-3-7 0,-3 4 3 0,2-9 12 0,0 3-9 15,-3-7-1-15,-3 4 0 0,-4 2 4 16,1 0-6-16,-6-1 4 0,1 2 5 0,-4-1-4 0,-3 3 2 15,2 2-1-15,-3 1-3 0,-4 2 1 0,4 1 3 16,-6-1-7-16,0 3-1 0,-4 3-9 0,0 1 5 16,0 2 4-16,-5 3-5 0,-3 5 4 0,1 1 3 15,-1 1 0-15,3 0-2 0,0 7-16 0,3-4-26 16,1 1-25-16,6 2-24 0,1 1-19 0,1-5-10 16,7 4-4-16,1-6-11 0,6 1-2 0,1 0 2 15,1 0 8-15,0-7 13 0,5 1 9 0,-1-4 14 0,4-1 7 16,-2-3 8-16,0-2 11 0,2 2 8 15,-2-7 5-15,0 3 7 0,-1-4 5 0,0 1 8 16,-2-1 5-16,0 2 8 0,-1 0 20 0,-6 2 12 16,0 2 10-16,-3 1-2 0,1 0-4 0,-2 3-1 0,1 0-1 15,-1 1 1-15,3 1-2 0,3 3-1 0,1 0 4 16,2 2-3-16,-4 1 2 0,3 5 0 16,-3-3-1-16,-2 2 1 0,0-2 1 0,-2 7 4 0,-1-4 4 15,-4 0 3-15,1 1 0 0,-4 0-3 0,1-2 9 16,-4-1 2-16,1 0 1 0,2-1 5 15,-2 1 8-15,1-5 12 0,-2 0 13 0,4-1 23 0,-2 0 16 16,2-3 3-16,1-1 1 0,0 0-28 0,0 0-12 16,-9-12-5-16,9 2-2 0,5 1-10 0,-1-7-6 15,5-1-10-15,4-8-6 0,7 0-34 0,4-3-38 16,11-9-54-16,3 4-69 0,10-2-91 0,-1 4-110 16,-2 0-137-16,2-1-1500 0,-4 1 666 0,-3 0 444 0</inkml:trace>
  <inkml:trace contextRef="#ctx0" brushRef="#br0" timeOffset="54929.89">20541 10345 180 0,'-9'-24'422'0,"0"-3"-4"0,4 11 14 15,-2-2 19-15,5 7 7 0,-5 1-12 0,5-1-45 16,-1 7-43-16,2-3-41 0,0 6-33 0,1 1-28 15,0 0-20-15,6 11-22 0,0-1-18 0,3 6-14 16,2 8-14-16,1-2-13 0,-1 3-13 0,1 0-9 0,2 3-17 16,-1 0-12-16,0 2-10 0,-3-1-7 0,-1 2-5 15,0 2-9-15,-4-1-12 0,3 2-40 16,-3-4-58-16,-2 3-80 0,-1-4-104 0,3 2-72 0,-1-1-90 16,0-5-126-16,1-4-1134 0,1-7 547 0,0-2 366 15</inkml:trace>
  <inkml:trace contextRef="#ctx0" brushRef="#br0" timeOffset="55314.46">21079 10351 3833 0,'5'-17'54'0,"0"1"134"16,-4 4-24-16,2 3 22 0,-1 4-17 0,1-2-37 15,-2 3-27-15,0 1-34 0,-1 3-18 0,6-3-4 16,-6 3 0-16,0 0-3 0,12 10-4 0,-4-5 3 15,0 4-11-15,4 2 6 0,-1 1-2 0,1 1-6 0,2 0 1 16,3 1-4-16,-2 1-4 0,-2-1-1 0,2-1-5 16,-2-2 2-16,1 2-3 0,-1-6 1 0,-4 2-1 15,2-3-5-15,0 0 2 0,1-1-1 0,-1-2 3 16,0-3 2-16,2 0-5 0,0-5 5 0,3-5 4 16,-2-1 8-16,0-4 8 0,3-5 8 0,-3-5 14 15,0 2 8-15,-2-6 10 0,-2 0 9 0,-2 0 29 16,-6 2 11-16,5 1 13 0,-3 1 17 0,-2 8 6 15,-1 0 19-15,-1 5 22 0,-1 3 10 0,1 1-20 16,1 2-18-16,-1 3-27 0,0-3-19 0,0 6-15 16,0 0-89-16,0 0-27 0,-7 18 0 0,0-1 0 15,2 8 0-15,-3 1 0 0,-2 5 0 0,1 1 0 16,-9 13 0-16,4 0 0 0,3-12 0 0,-1 3 0 16,3-1 0-16,0 0 0 0,-3 9 0 0,7-8 0 15,-1-1-320-15,6 0-99 0,-1-1-71 0,2-1-70 0,6-3-1574 16,-1-3 710-16,4-8 476 0</inkml:trace>
  <inkml:trace contextRef="#ctx0" brushRef="#br0" timeOffset="56196.76">21534 10607 104 0,'-4'-10'428'0,"0"2"-19"15,-1-1 6-15,2 6-26 0,1-2-20 0,-2 0-27 16,1 2-33-16,0-1-35 0,1 2-20 0,2 2-37 15,0 0-19-15,0 0-19 0,0 0-14 0,0 0-18 16,0 0-11-16,17 5-14 0,-8-1-2 0,5-1-15 16,2-1-17-16,6 4-7 0,6-5-6 0,2 0-7 15,0-1-5-15,-2 2-11 0,-1-2-3 0,4-3 0 0,-11 1-10 16,3-3 1-16,5-6-2 0,-3 1-5 0,0-5 3 16,-4 1 8-16,3-3 3 0,-1-2 4 0,2 0 8 15,-5-2 6-15,-2-3 13 0,-6 9 13 0,2-8 0 16,-6 6 6-16,1 3 14 0,-5 1 20 0,2 3 12 15,-5-1 2-15,3 2 16 0,-4 1-4 0,2 2-19 16,-4-1-12-16,1 3-14 0,-3 4-9 0,4 0-16 16,0 0-9-16,-21 12-3 0,8-2-14 0,0 6 3 15,-5 5-12-15,0 4 5 0,3-3-15 0,1 5-9 16,1-1-1-16,4-1-5 0,4-1 0 0,4 2-5 16,3-6 11-16,2-2-16 0,6 0-3 0,3-3-10 15,10 4-11-15,0-2 1 0,0-4-8 0,5-2-5 16,-1-6 2-16,1 0-4 0,3-4 2 0,-2-2 3 15,-2-2 0-15,2-3-7 0,-2-5 11 0,-1 1 7 16,-2-3-3-16,0-2 2 0,-2-2 2 0,-3-1-3 16,-3-4 3-16,-1-1-3 0,-5-4 1 0,-1 3 4 0,-2-3-4 15,-3 1 10-15,-4 6 0 0,-1-6-6 0,-2 9-3 16,-3 0 5-16,-1 2-1 0,-5 2 1 0,-3 3-2 16,-2 3-10-16,-1 3 10 0,-1 2 7 0,1 3-8 15,-3 5 1-15,0 1 2 0,-5 6-5 0,2 3 5 16,1-1-4-16,3 4-7 0,3 0 3 0,3-2-14 15,9 1-23-15,-1-1-29 0,-1 0-16 0,7 2-11 16,0-4-20-16,4 0-13 0,1-4 2 0,4 3-5 16,5-5-1-16,-1-1 10 0,2-1 5 0,1 0 10 15,2-4 20-15,-2-3-2 0,2 0 13 0,1-4 4 16,-1-2 9-16,-3-1 8 0,1-3 8 0,-2 1 5 16,-4-4 7-16,2 0 0 0,-2 0 16 0,-5 2 13 15,0 1 7-15,0-2 25 0,-2 4 10 0,1-1 2 0,-1 3 1 16,0 0-4-16,-1 1-4 0,1 0-10 0,1 3 4 15,0 1-3-15,2-1-1 0,5 1-3 0,1 1-2 16,0 1 1-16,2 1-3 0,-1 0-1 0,4 6 1 16,-4-5-2-16,-2 3-5 0,1 0 6 0,1-2-4 15,-2 3 1-15,1-2 3 0,-1 1-4 0,1 1 1 16,-1-3 0-16,6 2-3 0,-4-2 3 0,-1 1 0 16,0-2-5-16,1 1 1 0,-2 0 0 0,0 0-1 15,1 3 0-15,-3-5-1 0,-5 1 4 0,1-1 4 16,0 1 5-16,0 1 6 0,-1-4 14 0,0 5 9 15,-3-3 7-15,3 0 4 0,0 1 6 0,-4-3 6 16,1 4 23-16,-1-4-2 0,4 1 13 0,-4-1 25 16,2 4 2-16,-2-4 23 0,0 0 8 0,8 0-2 0,-8 0 9 15,0 0-11-15,12-5-15 0,-2 3-14 16,11-4-12-16,7-3-4 0,2-2-66 0,5 1-40 0,15-6 0 16,-2-1 0-16,2-3 0 0,1-1 0 0,-1-1-318 15,-3-5-170-15,-7-2-222 0,-2-2-1515 0,-16 4 741 16,-9-4 494-16</inkml:trace>
  <inkml:trace contextRef="#ctx0" brushRef="#br0" timeOffset="56981.14">16582 11708 17 0,'3'-5'348'0,"-2"0"-3"16,-1 3-28-16,2-5-22 0,1 5-25 0,-3 2-23 15,0 0-23-15,1-6-13 0,-1 6-2 0,1-2-9 16,-1 2 7-16,0 0-15 0,-14 0-12 0,3 4-7 15,-7 1-21-15,-4 3-6 0,-3-1-11 0,-2 2-8 0,-3-2-11 16,1 0-12-16,9-1-3 0,-2-2 0 16,5-1 4-16,-1-3-4 0,6 1 12 0,-1-1 2 15,0-1 0-15,4-2-13 0,-1-1-12 0,0-3-14 0,3-4-1 16,2 0-6-16,1-5-11 0,2-2-7 16,2-1-2-16,5 1-8 0,-1 1-3 0,-2-2-2 0,5 2-5 15,-2 5-1-15,4-3-1 0,-3 6-9 0,0 1 4 16,1 2-3-16,1-1-2 0,-1 3-2 0,3 3-4 15,2 1 0-15,-1 4 4 0,4 5 6 0,0 3 0 16,0 1 8-16,2 5 2 0,-4 7-1 0,1 2 6 16,-3 1 1-16,-2 4 0 0,-5 2-2 0,1 12 5 15,-8-11-4-15,1 1-2 0,-2 12-1 0,-1-14-6 16,1-1 4-16,-5 2-4 0,0-2 5 0,-1-1-11 16,-3 0 1-16,-1-1-2 0,-3 1 10 0,0-3-12 15,-2-1-2-15,-2-5-3 0,5-1 1 0,-1-1-3 16,4-8-2-16,3-2 1 0,2 1 0 0,-1-7-12 0,4 2-25 15,1-2-30-15,0-5-46 0,2 3-94 16,2-3-89-16,-8 0-54 0,8 0-62 0,0 0-77 16,0-13-1124-16,5 6 535 0,3-5 354 0</inkml:trace>
  <inkml:trace contextRef="#ctx0" brushRef="#br0" timeOffset="58197.69">16841 12293 109 0,'7'4'246'0,"-1"2"-11"0,-1-5-7 0,4 0-4 16,-3 2-16-16,2-3-14 0,0 0-17 0,-1 0-18 15,1 0-10-15,5-3-12 0,-3-1-5 0,-1-4-10 16,3 2-15-16,-1-1-6 0,1-6-11 0,-1 1-3 16,2 1-7-16,-3-5-3 0,3 2 0 0,-4-3-1 15,1-8 6-15,0 3-1 0,-6 1 5 0,3-3 0 16,-2-1 5-16,-3 6 14 0,0-1 6 0,-2 1 22 15,0 0 30-15,0 2 16 0,-2 4 15 0,2 4 10 0,-2 2-1 16,0 0-14-16,1 1-24 0,1 2-22 16,0 4-18-16,0 0-13 0,0 0-10 0,0 0-11 15,-8 19-6-15,7-7-9 0,-2 4-5 0,2 2-11 0,1 2-4 16,1 3-2-16,1 3-9 0,0-7-4 16,2 5-6-16,1 2-1 0,3-9-5 0,-2-2-10 0,3 2 0 15,4-3-16-15,-3-1-16 0,3-2-16 0,-4-3-10 16,8 1-2-16,-4-5-3 0,0-3 2 0,0-1 6 15,3-4-3-15,-1 1 6 0,2-7 6 0,-5-3 3 16,1-3 4-16,1-5 1 0,-3-2 1 0,1-2 3 16,-5 0 1-16,-1-2 9 0,-2 1-8 0,-3-2 5 15,1 2 3-15,-2 7 15 0,0-1 15 0,0 5 14 16,-2 2 21-16,2 3 8 0,0 1-6 0,0 3-9 16,0 0-13-16,0 4 5 0,0 2-12 0,0 0 4 15,0 0-11-15,9 13 0 0,-5-1 4 0,-2 1-10 16,5 4-3-16,-2-1 1 0,-1 6 0 0,2 7-8 0,2-2 3 15,-4-1-1-15,2 1-1 0,-1-2 1 16,4-2-2-16,-4 4 0 0,2-8-1 0,-2-1-2 16,3 1-2-16,0-3 0 0,3-3-7 0,-4-4-10 15,2 2-1-15,0-5-4 0,1-2-3 0,3 0 2 0,-1-4 0 16,-1-5 1-16,3 0 2 0,-1-5 1 0,2-1 2 16,-3-2 4-16,-1-4-2 0,2-7 4 15,-5 6-1-15,1-8-1 0,0 2 0 0,-4 5 5 0,-4 0-3 16,3 0 6-16,-5 0-4 0,1 1 9 0,-3 3 1 15,0 1 8-15,1 3-3 0,-1 2 1 0,-2 0 3 16,3 1-6-16,-2 4 0 0,0-1-2 0,3 1-4 16,-2 0-6-16,2 2 1 0,1 2 0 0,0 0 2 15,0 0 0-15,0 0-3 0,0 0 3 0,0 0-3 16,0 0 5-16,4 12-6 0,2-10 3 0,2-1-2 16,2 1 3-16,2-2-6 0,2-3 5 0,2-1 0 15,2-3-1-15,4 3 1 0,3-6 0 0,6 0 2 16,-8-1-3-16,-4 4 1 0,7-5 2 0,-10 5-2 15,-3 0 4-15,-4 1 0 0,0 1 0 0,-1 1-2 0,-2 2-2 16,-1-1 1-16,-1 1-3 0,0 1-3 16,-4 1-2-16,0 0 1 0,10 4 5 0,-9 2 5 0,1 1-4 15,1 1 0-15,-3 4 3 0,0 0 2 16,0 1-2-16,-1 3 1 0,0 1 2 0,1 5 1 16,-1-5-3-16,1 2-3 0,-3-5 1 0,4-1 4 0,1-1-6 15,1 0 3-15,3-3-1 0,0 2 2 0,2-2-1 16,3-2-1-16,-2-2 2 0,5-2-9 0,0-3-1 15,-1 0 1-15,6-7-3 0,-2 0-2 0,-2 0 4 16,4-7 2-16,-5 2-1 0,3-10 3 0,-4-1-2 16,-1-2 1-16,-1-1 2 0,-4-7-1 0,3 2-2 15,-7-2 3-15,2-1 1 0,-1 1 1 0,-4 2 0 0,0 3 2 16,-4 8 17-16,4 2 11 0,-4 3 6 16,2 1 13-16,-2 5 7 0,4 1-6 0,0 0-12 15,-2 5-5-15,0 2-2 0,2 1-3 0,-9 9-1 16,2 2-1-16,-1 4-8 0,-2 5 1 0,2 5 1 15,-1 2-4-15,3 3-4 0,1 0 1 0,-3-1-1 16,7 0 1-16,1 1-3 0,1-4 4 0,4-1-5 16,3-1 9-16,2-4-9 0,-1-5-4 0,2 1-4 0,2-3 4 15,1 0-2-15,4-2-1 0,-2-3-4 16,4-4-3-16,0-3 2 0,-2-2 0 0,5-4-3 16,4-4 4-16,-8-1-1 0,2-4 6 0,-2-4-6 0,-1-4 3 15,-6-1-3-15,1-7 1 0,-3 0-1 0,-2-3 1 16,-3-3 2-16,-1 0 1 0,1-10-3 0,-1 12-1 15,-4 0 6-15,-5 1 0 0,2 4 2 0,2 10 11 16,-3 1 26-16,3 3 13 0,-3 2-3 0,2 5-9 16,0 2-10-16,-2 3 1 0,4 3-8 0,0 0 1 15,-13 17-6-15,6-2-2 0,1 2 1 0,-1 8 1 16,2 0-3-16,-1 3-3 0,1 2 2 0,3-1-6 16,1 3-5-16,2 0-30 0,5 0-45 0,-1 2-58 15,3-2-66-15,4-3-82 0,3-3-80 0,-1 2-83 16,8-7-92-16,-4 0-1264 0,12-7 598 0,-1-1 398 15</inkml:trace>
  <inkml:trace contextRef="#ctx0" brushRef="#br0" timeOffset="58581.79">19187 11705 229 0,'0'-8'372'0,"0"0"-4"15,0 3 5-15,2 0-51 0,-2-1-34 0,1 3-41 16,-1 3-14-16,0 0-26 0,0 0-13 0,0 0-30 16,0 0-15-16,6 15-7 0,-3-4-12 0,2-2-14 15,1 5-7-15,2 4-5 0,2-1-9 0,4 4-13 16,-1-5-7-16,5 3-7 0,-5-3-2 0,7 4-15 16,-7-8 0-16,7 9 3 0,-3-7-6 0,-4 0 2 15,3 0 0-15,-1 0 2 0,-4-2 1 0,4-2 1 0,-2 1-4 16,-3-4-5-16,1 2-4 0,0-4 2 15,-1-1 4-15,-1 4-4 0,-4-4-3 0,3-1 5 0,-3 2-3 16,0-3 1-16,-1 2 0 0,-3-1 3 0,2 0 20 16,-3-3 10-16,0 6 10 0,-4-2 10 0,-5 0-9 15,0 0 1-15,-5 1-1 0,-2 1-14 0,-4-1-8 16,-5 0-6-16,-2 3-6 0,5-3-5 0,-6 0-6 16,0-2-2-16,9 0-7 0,-2 0-16 0,2-1-33 15,5 2-38-15,3-4-37 0,1 0-46 0,3 0-63 16,3-5-72-16,0 1-79 0,6-1-43 0,2-5-1149 15,5-4 515-15,8-6 342 0</inkml:trace>
  <inkml:trace contextRef="#ctx0" brushRef="#br0" timeOffset="59180.4">19416 11753 246 0,'0'-13'288'0,"-1"3"15"0,-3-1 13 16,2 2-1-16,0 1-18 0,0-1-9 0,0 1 0 15,2 4-10-15,-1-1-13 0,0 1-19 0,0 1-22 0,1 3-13 16,0-5-17-16,0 5-17 0,0-5-14 0,0 5-18 15,1-5-16-15,-1 5-13 0,8-2-7 16,-1 2-8-16,3-1-11 0,3 1-9 0,2 0-4 0,2-1-9 16,2 1-7-16,-1-3-5 0,4 3-6 0,-3 0-5 15,3 0-4-15,-4 0-7 0,-1 0 0 0,-4 0-3 16,1 3-4-16,-6-3-1 0,0 1-4 0,1 0-5 16,-4 0 3-16,1 0 5 0,-1 3 19 0,-1-2 4 15,0 2 4-15,2 1 0 0,-5-1 4 0,3 2-2 16,0 0 4-16,0 5-6 0,-3-4-2 0,2 3-3 15,-2 2-2-15,-1 0-6 0,0-1 1 0,-1 6-6 16,-2 1-1-16,3-1-3 0,-1 1-4 0,-1 0 1 16,0 0-3-16,2 0-5 0,0-1 0 0,0-5-2 0,0 1-8 15,4-2-9-15,-3-1-5 0,3-2 0 16,-2 0 0-16,1-4 2 0,5-1 0 0,-3-2 2 16,3-2-2-16,1-4 4 0,2-1 0 0,3-4-2 0,0-3 1 15,0 0 4-15,4-9-3 0,-2 2 2 0,0 1-2 16,1-5 7-16,-1 5-10 0,-3 4 10 15,1 3 7-15,-4 0 0 0,0 3 6 0,2 3-2 0,-7 0-4 16,2 1-1-16,-1 2-3 0,-2 3 0 0,-4 0-1 16,17 4-1-16,-10 1 2 0,2 3-2 0,3 4-1 15,-1 0 1-15,1 1-1 0,-2 1-2 0,0 0-1 16,0 2 3-16,-1 1-6 0,0-3 2 0,0-1 1 16,-3-3 2-16,4 0-2 0,-3-1 3 0,3-3 0 15,-1 0 2-15,3-2-1 0,-1 0 2 0,-2-4 2 16,3 2 3-16,-3-4 17 0,-3-3 23 0,3 1 11 15,-1-2 9-15,-2-4-5 0,-2-1-10 0,-2-4-1 16,-3-2-10-16,-1-2-2 0,-7-4-2 0,-3-1-16 0,-3 0 3 16,-7 0-1-16,-1 1-7 0,-2-1-1 0,-5 3-6 15,0 5 0-15,-4-1 0 0,1 3-8 16,1 4 0-16,4 2-6 0,3 1-27 0,8 4-50 0,3 2-70 16,2 1-85-16,5 0-74 0,-3 4-89 0,2 3-128 15,4-3-1412-15,0-2 643 0,1 0 430 0</inkml:trace>
  <inkml:trace contextRef="#ctx0" brushRef="#br0" timeOffset="59947.99">20795 11715 206 0,'-4'-10'416'0,"4"5"-9"0,0 1-41 0,-3-3-33 15,2 3-39-15,1 4-27 0,0 0-20 0,0 0-19 16,0 0-16-16,0 16-16 0,0-7-9 16,4 3-15-16,-4 1 1 0,4 3-24 0,-1 1-9 0,0 2-20 15,4 6-3-15,-5-6-8 0,3 1-17 0,-1 5-4 16,-4-5-7-16,3-2-8 0,-6 0-11 0,3-2-4 16,-1 1-5-16,-2 1-6 0,3-8-1 0,-1 2-8 15,-2-5-3-15,3-1-7 0,0-2 3 0,-1 1 5 16,1-1 5-16,0-4-13 0,0 0-2 0,0 0-3 15,8-12-2-15,-4 1-1 0,2-8 0 0,1-6 1 16,0-3 7-16,-2-1 6 0,-1-3 9 0,1-3 14 16,-1 2-2-16,0 0 24 0,1 2 28 0,0 1 1 0,1 2-3 15,1 5-6-15,-2 4-2 0,0 1-5 0,1 8-12 16,1 0-9-16,3 3-7 0,-1 1-6 16,4 0-5-16,-2 6-10 0,5 0-2 0,-1 7-3 15,4 1-5-15,-2 2-2 0,-2 2-2 0,-2 2-5 0,5 6-4 16,-10-4-4-16,2 3 3 0,-5 6 0 15,-1 0-5-15,-2-4 0 0,-2 3 1 0,-2 1-2 16,-1-4-5-16,0-3 5 0,0-1-4 0,-1-3 1 0,-1-2-3 16,1-2-2-16,3 0 6 0,-2-5 3 0,-1 0 2 15,2-4-6-15,-5 0-3 0,7-1 5 0,-11-4-4 16,6-3 1-16,-2-3-3 0,2-6 0 0,1-1 2 16,-2-7-3-16,2-5 0 0,5 2-2 0,2-2 4 15,3-3-5-15,-1 3 0 0,3-1 3 0,4 2 3 0,-5 10 1 16,5-4 1-16,-2 7 3 0,4 2-4 15,-2 0 3-15,2 2-1 0,-3 5-1 0,2 3-1 16,1 2 2-16,3 2-2 0,-3 3 5 0,1 4 0 0,0 1 0 16,-1 2 0-16,0 3 2 0,-1 2-3 0,-3 1 0 15,2 1 2-15,0 4 0 0,-4 3-2 0,0 1-1 16,-4 0-5-16,-2 3 5 0,2-4-6 16,-2 3 3-16,-1 2-17 0,-1-2-42 0,0-4-59 0,-1 3-69 15,2-3-77-15,0-5-70 0,0-1-63 0,4-4-62 16,2-1-97-16,2-6-1147 0,2-1 564 15,3-3 376-15</inkml:trace>
  <inkml:trace contextRef="#ctx0" brushRef="#br0" timeOffset="60380.82">22451 11465 351 0,'1'-12'376'0,"-1"-2"0"0,-6 4-19 0,1-1-8 16,-4 1-35-16,-6 0-13 0,-2 2-24 0,-5 2-5 0,-7 2-19 16,-6 3-16-16,3 1-15 0,-6 2-16 0,2 6-12 15,-2 1-16-15,2 3-15 0,4 1-18 0,4 3-16 16,3-1-12-16,5 3-15 0,6-4-7 0,7 2-9 16,1 0-9-16,5-1-8 0,2 2-6 0,3 0-4 15,5 0-6-15,5-3-7 0,6 6-4 16,5-6 1-16,2 1-9 0,5 2 0 0,1-2-1 0,0-2-4 15,3 0-1-15,13 1-7 0,-11-4-3 0,0-2 1 16,-5 1-1-16,3-1-10 0,-4 1 9 0,0-3-1 16,-4 3-2-16,-9-2-2 0,2-2-2 0,-3 2 4 15,-7-2-1-15,2 0-2 0,-4 0 2 0,0-1 2 16,-4 0 2-16,1-1 4 0,-2 3 1 0,-3-1 22 16,1 0 19-16,-2 2 18 0,-4-1 11 0,0 0-8 15,-6 3-2-15,-3-1-5 0,-5 1-6 0,-7 1-5 16,-2 2-8-16,-1-2-9 0,-2 0-3 0,-3 1 0 15,5-1-11-15,-3 1-6 0,-2-3-31 0,9 1-44 0,-6 0-62 16,11-4-68-16,0-1-49 0,6 0-60 16,2-1-37-16,-1-2-42 0,6-2-31 0,0-2-79 0,2-3-1031 15,1-1 501-15,2-5 334 0</inkml:trace>
  <inkml:trace contextRef="#ctx0" brushRef="#br0" timeOffset="60646.78">22218 11458 177 0,'-1'-19'355'0,"1"2"1"0,-1 5 8 16,1-2 17-16,0 3-1 0,0 2-18 0,1 1-33 16,-1 4-33-16,1 1-33 0,-1 3-19 0,0 0 28 15,0 0-5-15,13 8 3 0,-7 2-8 0,2 4 0 16,5 12 8-16,2 1-4 0,-4 1-18 0,0 2-4 16,-1 4-12-16,2 1-8 0,-1 13-2 0,-2-14-9 0,-4 1-20 15,2 14-16-15,-3-3-11 0,-3-12-19 0,-1 2-11 16,0-2-11-16,1 0-15 0,-2 0-12 15,0-2-7-15,1 0-9 0,0-2-9 0,1-5-39 0,-1-4-34 16,0-4 0-16,1-5 0 0,-1 0 0 0,4-4 0 16,-3 4 0-16,-1-6 0 0,4 0 0 0,-3-4 0 15,1 2-147-15,0 0-253 0,3-3-200 0,-5-1-1748 16,14-10 782-16,-9-3 522 0</inkml:trace>
  <inkml:trace contextRef="#ctx0" brushRef="#br0" timeOffset="63300.48">2068 13302 211 0,'-4'-4'264'0,"4"4"-29"0,-2-1-25 0,2 1-19 15,0 0-22-15,0 0-17 0,5-5-12 0,-5 5-14 16,9-3-12-16,-1-1-13 0,-1 3-9 0,4 0-11 15,3 1-9-15,2-3-4 0,6 1-4 0,-3-1-6 16,10 1-5-16,3 1 3 0,-1-3-2 0,2 2-2 16,3 0-2-16,0-1-3 0,5 1 1 0,11-3-10 15,-1 5 0-15,4-5-4 0,-2-2-3 0,0 2-3 16,7-3-2 0,-2 1 2-16,-2 2-4 0,-1-4 0 0,2 4-2 0,5-5 1 0,0-1-4 0,1 5 2 15,1-4 3-15,2-1-4 0,0 3 1 0,27-4 3 16,-29 5 2-16,0 0-6 0,2 0 6 0,26-2 4 15,-29 4 11-15,-1-3-10 0,6 3 3 0,23-3-3 16,-29 4 3-16,4-3 0 0,24 2-2 0,-23 3-7 16,-1 2 3-16,26-6-3 0,-28 4-2 15,0-3-1-15,2 3 2 0,1-1-3 0,29-2-4 0,-30 0 3 16,26 0-4-16,-29 3-1 0,27-4-4 0,-27 3 2 16,5 1-1-16,-3 1-1 0,0-2 3 0,2 1-5 15,23-5-1-15,-22 5-3 0,-4-1 4 0,32 0 3 16,-35 2-4-16,3-2 6 0,25 0-1 0,-27 1 0 15,2 1 1-15,1-3 3 0,24 2-8 0,-29 1 3 16,2 2 2-16,3-2-4 0,-1-1 6 0,3-1-1 16,24-1-4-16,-31 2 0 0,4 4 0 0,3-4-5 15,-1-1 6-15,2 1 1 0,-1 2-1 0,24-5 0 16,-28 3-3-16,-2-1-1 0,4-1 8 0,29-1-2 16,-33 5-3-16,4-3 3 0,0-2-6 0,2 3 1 15,22-3-6-15,-26 3 9 0,-2-1-4 0,4 2 6 16,-2 0-2-16,-1-6-3 0,2 3 2 15,4 3-4-15,-5-2 15 0,-1 1-8 0,5 0-2 0,22-1-1 16,-26-1 1-16,2 1-3 0,0 1-5 0,2-3-1 16,-1 3 7-16,-2-2-3 0,28 2-4 0,-32 0 5 15,0-2 1-15,4 0 4 0,1 2-7 0,4-3-9 16,22 1 9-16,-30 2-4 0,-1 1 0 0,4-3 6 0,-3 4-6 16,2-1 4-16,1-2 1 0,-1 2 0 15,-1 1-1-15,2-4-4 0,-2 3 8 0,0 1 0 16,2-1-8-16,5-2 6 0,22 2 2 0,-30-2-7 15,2 3 3-15,-1-2 2 0,2 1 2 0,3-1-1 0,-5 0-2 16,5 0-2-16,-2 2 3 0,1-3 6 0,-1 0-2 16,2 2 1-16,22-2-7 0,-29 3-5 0,7 0 27 15,-7 0-19-15,5 0-5 0,-1-1 5 16,0 2-6-16,2-2 14 0,-2 1-12 0,0 0 5 0,3-1 0 16,23 0 1-16,-26-1-1 0,1 1 0 0,26 5-1 15,-28-5 8-15,1 1-14 0,2-2 5 16,26 2-5-16,-32-2 6 0,3 2-1 0,1 2 4 0,28-4-4 15,-31 2 0-15,4 0 1 0,-1 1 1 0,28 0-2 16,-28-1 3-16,-1-1 1 0,2 4 2 0,1 0-8 16,2-3 18-16,23 3-11 0,-29-2 3 0,30-2-1 15,-28 2-4-15,1-1 2 0,30 3-6 0,-30-3 9 16,27 0-8-16,-27 0 1 0,28 0 0 0,-30 0-9 16,5 3 11-16,25-3-4 0,-29 1 5 0,28-2-1 15,-27 3-7-15,27-2 11 0,-28 2-2 0,28-1 1 16,-28 0 2-16,2 0 4 0,0 1-11 0,28-2 3 15,-3 0-3-15,-29 0 3 0,4 2 1 0,24-4-8 16,-26 2 1-16,30 3 8 0,1 1-6 0,-37-4-2 16,8 0-4-16,1-2 10 0,35 2-2 0,-37 2 1 15,4-2-4-15,23 0 4 0,0 0-1 0,-27 0-4 16,32 0-5-16,-2-5 5 0,-30 3-1 0,27 2-5 16,-28-2 4-16,1 2 3 0,32-2-1 0,-5 2-2 15,0-1 1-15,-28-1 1 0,31 4 2 0,-6-4-2 16,-24 4 4-16,30-5-4 0,-30 2 3 0,27-5-1 15,3 9 1-15,-29-3-1 0,33-5-1 0,-4 3-6 16,0 0 5-16,-3 2-3 0,5-4 7 0,1-1-6 16,-6 2 2-16,0-1-6 0,-1 2 8 0,1-2-2 15,4 1-1-15,-4 1 1 0,4-4-1 0,-1 6 0 16,8-1 2-16,-10-2 1 0,-2 3-8 0,0 0 6 0,3 0 0 16,1-2 0-16,-1-1 3 0,2 1-4 0,0 0 3 15,-4 2 6-15,4-1 0 0,-34 5-6 16,38-7 4-16,-3 2-1 0,0-1 0 0,-1 1 0 15,4 0-3-15,-4 1 1 0,2 0-9 0,-7 0 6 16,3-3 0-16,7 1-4 0,-4 0 4 0,6 0 4 0,-7-3-4 16,-2 0 0-16,6 2-3 0,-6-2 3 0,-2 3 1 15,-24-1 1-15,24 1-1 0,-25-2 13 16,-1 0-1-16,0 2 7 0,-2-1 7 0,28-3 5 16,-37 4 3-16,0-4 2 0,-2 6-1 0,-14-4 0 0,16-1 8 15,-20 1-8-15,0 0 5 0,-3 0 0 0,0-1 5 16,-4 2-2-16,-7-2 1 0,-1 2 6 0,-4-1 1 15,-5 2 4-15,2-1 5 0,-4 1 4 16,-3-1 6-16,-2-1 2 0,4 3-9 0,-2-1-6 0,0-4-8 16,-2 2-6-16,1 0-11 0,-1 1 15 0,0-2-19 15,-1 1-2-15,-3 4-6 0,5-5 0 0,-5 5-5 16,3-3-27-16,-3 3-52 0,0 0-76 0,0-9-98 16,0 9-112-16,-8-8-128 0,-1 2-1542 0,-2 2 671 15,-9-4 448-15</inkml:trace>
  <inkml:trace contextRef="#ctx0" brushRef="#br0" timeOffset="64267.79">3278 13820 309 0,'-10'-15'368'0,"4"1"-17"0,1 6-4 15,0-3-29-15,-2 6-32 0,6 0-25 0,-3 2-37 16,3 0-17-16,1 3-10 0,0 0 12 0,-9 16-8 16,9 2 1-16,0 5-4 0,-1 3-25 0,1 1-13 15,0 4-12-15,0-2-11 0,0 5-19 0,1-3-5 16,-1 4-13-16,5 3-9 0,-4-2-33 0,2 9-5 15,-2-10-4-15,0 1-7 0,3 0-7 0,-1-2-18 16,2-2-63-16,0 0-53 0,-1-3-52 0,6-1-46 16,-1-5-53-16,0-6-46 0,4-3-42 0,-3-2-861 15,0-5 399-15,0-2 268 0</inkml:trace>
  <inkml:trace contextRef="#ctx0" brushRef="#br0" timeOffset="64680.8">3291 14231 55 0,'-5'-13'324'0,"0"4"-14"16,1 4-18-16,2 1-20 0,-2-4-28 0,1 1-27 0,6 2-22 16,1-1-22-16,-1 0-15 0,5 0-14 0,3-2-14 15,1 4-12-15,6-6-8 0,1 3-9 0,2-1-9 16,7-2-12-16,1 0-9 0,2 5-4 16,-2-5-7-16,0 4-4 0,-2-1-5 0,-6 3-1 15,-1-1-8-15,1 3-2 0,-5 0-2 0,-2 2 0 0,-2 2-2 16,1-1 10-16,-2 3 8 0,-2 0 10 0,0 6 6 15,-1 1 17-15,-3 3 12 0,-1 5 9 16,0 6 1-16,-4 4 0 0,-3-3-1 0,2 3-7 16,1 1-12-16,-3-3-5 0,0 1-9 0,0-1-8 0,0-3-9 15,7 2-6-15,-5-8-4 0,2 0-9 0,3-3 0 16,1-3-3-16,-1-4-6 0,4 1 0 16,2 1-1-16,0-5 5 0,4-3-12 0,-1-2 3 15,6 0-4-15,-4-6-2 0,2-5-1 0,-1 2 3 0,1-4-4 16,-4-1-3-16,2-7 3 0,-6 3-3 0,0-8 0 15,1-1 0-15,-6-1-3 0,-1-4 1 0,-7 1-1 16,-5 1-3-16,1 1-2 0,-2 1 2 0,-7 4-2 16,3 2-5-16,0 6 4 0,-2 5-4 0,-3 1-1 15,0 4 2-15,-1 2-7 0,1 3 0 0,1 2-28 16,4 3-40-16,2-1-28 0,1 3-55 0,5 3-46 16,2 1-44-16,4 2-51 0,5 4-42 0,4 1-1014 15,1-1 451-15,8-5 300 0</inkml:trace>
  <inkml:trace contextRef="#ctx0" brushRef="#br0" timeOffset="66167.77">4699 14039 20 0,'-7'-2'304'15,"-9"-1"-14"-15,-4 2-9 0,-6-2-22 0,-4 3-13 16,-6 0-8-16,3-2-16 0,-2 0-9 0,-1 0-5 15,4-1 8-15,3-2-10 0,1-2-22 0,9-1-6 16,1 2-3-16,3-5-13 0,3 4-11 0,7-4-16 16,-3 0-11-16,7 0-12 0,1 1-5 0,1-3-16 15,11-1 1-15,-2 4-18 0,4-4-10 0,0 4-7 16,7 3-5-16,-3 3-1 0,3 0-8 0,7 4 0 16,0 5 13-16,0 3-17 0,2 4 9 0,-3 2 3 15,-1 3 5-15,-2 2-5 0,0 3-2 0,-1 0-3 16,-3 2-1-16,-3 3-2 0,2 0-4 0,-6 4-3 15,1 1-7-15,-4-1 2 0,-2-1 0 0,-3 0-8 16,0 0 2-16,-4-2-4 0,2-1-4 0,-2-8 0 16,-2-2 1-16,-3-2-6 0,4-4 4 0,0-1 6 15,-4-4 18-15,3 1 36 0,1-2 26 0,-4-3-9 16,0-2-9-16,4 0-5 0,-9-3-9 0,4-6-3 0,0 1-8 16,-4-8-7-16,4-4-10 0,-1-3 3 15,4-6-9-15,2 3-5 0,4-2-1 0,-3 4-6 16,3 4 13-16,1 3-10 0,3-2-1 0,-2 3-5 15,1 5-2-15,3-1-1 0,-1 3-4 0,1 2-1 0,2 4-5 16,0 1 3-16,0 1-2 0,7 3-1 0,-1 1 1 16,0 3-3-16,-1 5 1 0,-2-1-1 15,-1 2 0-15,0 2-1 0,-2 3-2 0,4 5 1 16,-8-2-2-16,-2 2 3 0,2-4 2 0,-7 2-2 0,3-3 0 16,-3 0-1-16,-1-2-2 0,3-4 0 0,-2-1 2 15,-1-5 3-15,0 2 0 0,3-2 0 0,-3-2 15 16,-4-1-15-16,4-2 0 0,0 0 3 0,0 0 1 15,-13-10-7-15,9 1 1 0,3-4-1 0,-3-5 2 16,-1 0-3-16,5-9 0 0,-3 1-2 0,2-1 2 16,2 7-3-16,2-5 2 0,-3 8 1 0,5 0 7 15,-5 4-3-15,4 3 2 0,-3 1-4 16,3 2-3-16,-4 2 0 0,5-1 1 0,0 5 6 0,3 0-8 16,-8 1-2-16,13 2 2 0,-3 6-3 0,-1-2 1 15,0 1 0-15,4 8 1 0,-2-1 2 0,2 2 0 16,-4 0 1-16,0 1-5 0,-1 1 4 0,-1-3-2 15,2 0 0-15,-4-3-3 0,2-5 0 0,0 4 1 16,-3-5 0-16,1 1 6 0,-2-3 0 0,-1-1 5 16,2 0 1-16,-4-3-1 0,0 0-3 0,9-10 0 15,-4 0 4-15,-1 1-4 0,1-3 0 0,-4-6-1 16,3-3-1-16,0-4 2 0,0-3 1 0,2 4-4 16,-2-4-1-16,1 2 3 0,3 0-4 0,-3 9 0 15,4 0 4-15,-4 5 0 0,0 3 3 0,-2 1-8 16,1 4-4-16,1 2 4 0,3 1-1 0,2 2 6 15,0 2-5-15,1 2-2 0,-1 2 0 0,5 5 1 16,-1 0 1-16,0 2 0 0,0 1-2 0,-1 0 4 16,3 6-5-16,-3 0 6 0,1-4-2 0,-4 0-2 15,-1-1 4-15,1-2-2 0,-2-4 1 0,0 2-3 16,-2-3-4-16,2-1 6 0,-5-3 5 0,1 2-7 0,-1-4 2 16,1 2 5-16,-2-4 13 0,-2-1-12 15,0 0-5-15,0 0-1 0,6-9-1 0,-5 2 6 16,-1-3-2-16,-1-2 0 0,-2-2-3 0,3-3 2 15,-1 0 2-15,-3-3-3 0,0 4-1 0,1 0 2 16,2 0-1-16,-2 3 1 0,2 2-1 0,-1 0-7 0,2 3 3 16,0 3-6-16,0-3 5 0,2 4-2 0,1-4 0 15,2 4-2-15,0 2 4 0,-1-1 1 16,6 0-1-16,-1 1-1 0,1 0-2 0,3 1 12 16,-3-1-10-16,2 2 2 0,0 1-2 0,0-2 6 0,-2 1-2 15,3-2 2-15,0 0-4 0,1-1 3 0,-4-1 3 16,2 0-1-16,-1-1-3 0,2-1 0 15,-3 1 0-15,-2-3 6 0,1 1-3 0,-1-1 3 16,-2 1-1-16,-1-5-1 0,0 5 0 0,-1-3-3 0,0 1 1 16,-2-1 4-16,0 4 3 0,-1 1 3 0,-1-1 10 15,0 6 0-15,1-5-3 0,-1 5 2 0,0-5-11 16,0 5-1-16,0 0 1 0,-10 10-1 16,0 5 0-16,-3 2 2 0,-1 5-8 0,-4 2 4 0,4 4-1 15,0-3-2-15,1 1-7 0,4-1-3 0,0-1-13 16,5-4-18-16,3-1-9 0,1 0-23 0,1-4-19 15,2-3-16-15,2 0 5 0,5-5 3 0,-1-2 5 16,5-1 14-16,-2-3 12 0,-2-4-2 0,5 1 10 16,1-5 7-16,-1-2 5 0,-1-1 5 0,1-3 4 15,-1-1 3-15,0 2 8 0,-2-3 4 0,0 2 7 16,0 2 13-16,-7 1 11 0,3 3 9 0,-4 1 2 16,-2 1-2-16,6 1-9 0,-3 2 3 0,-1-1-2 15,4 0 4-15,-1 3-3 0,-7 0-3 0,20 4 8 16,-9 0-5-16,2 0-2 0,5 5-2 0,-3-1-1 15,3 0 5-15,-4 2-6 0,1 1-2 0,-2-2-1 16,2 2 0-16,-2-6 2 0,-4 3-1 0,6 2-1 16,2-4 1-16,1 1 1 0,-5-4-1 0,1-3 0 15,0-2-1-15,4-1 4 0,-4-3 0 0,2-2-1 16,-1-2 0-16,-2-4 0 0,-1-1 4 0,-3-2-5 16,1-12 0-16,-1 5 4 0,0-3 0 0,-4-2 7 0,-1-3 9 15,-3 6 21-15,3 0 23 0,-4 6 18 16,0 2 12-16,0 1 24 0,-4 6 12 0,4 2 21 15,0 2-12-15,0 2-15 0,-1-2-17 0,1 4-17 16,0 3-15-16,-3-3 6 0,3 3-21 0,0 0-6 0,0 15-6 16,4-5 1-16,-4 6-13 0,4 1-5 0,0 3 3 15,1 3-8-15,-1-3-1 0,6 6-28 0,-2-1-48 16,-3-6-65-16,0 1-66 0,4 2-70 16,1-5-100-16,-1-3-94 0,0 1-88 0,0-3-1542 0,-1-5 691 15,-1-2 460-15</inkml:trace>
  <inkml:trace contextRef="#ctx0" brushRef="#br0" timeOffset="66284.98">6343 13973 120 0,'-13'-15'398'0,"-9"-5"-9"16,3 1-1-16,1 6 7 0,3 4 7 0,2-1-17 0,2 6-26 15,4-3-33-15,-1 2-36 0,7 0-30 0,1 0-28 16,9-5-59-16,6 0-101 0,16-6-126 0,1 2-147 16,19-6-1111-16,-1-2 438 0,2 3 290 0</inkml:trace>
  <inkml:trace contextRef="#ctx0" brushRef="#br0" timeOffset="66881.59">7815 13518 39 0,'-4'-11'394'0,"-1"-2"-10"0,0 2-1 0,-2 2 2 15,3 0-14-15,3 3-33 0,-4 2-19 0,4-1-41 16,-2 5-29-16,3 0-19 0,0 0-15 0,0 0-11 0,-5 11 1 16,5-1-10-16,0 0-26 0,4 2-17 0,-3 3-13 15,3 2-15-15,1 2-12 0,-1 0-14 0,0 5-7 16,1 3-7-16,3-2-7 0,-3 1-10 16,1 1-6-16,6-3-7 0,-2 3-6 0,0-4-9 0,2-5-27 15,-1-3-22-15,4-1-21 0,0 1-15 0,1-6 5 16,4 0-14-16,-2-4 3 0,4-5 4 0,0-1 4 15,-3-3 5-15,0-5 7 0,4-5 13 0,-7 2-7 16,3-8 5-16,-8 5 1 0,-1-2 11 0,2-9 6 16,-4 1 22-16,-3 7 24 0,-1 0 24 0,-1-1 2 15,1 2 27-15,-4 0 38 0,0 7 26 0,0-2 0 16,0 2 0-16,-2 0 3 0,2 4 2 0,-2 1-28 16,2 1-16-16,2 0-17 0,-2 4-10 0,0 0-10 15,0 0-7-15,-2 18-5 0,1-9-6 0,1 3-7 16,3 7-10-16,-3 0-7 0,2 7 2 0,-2 2-8 15,1-1-2-15,2 7-3 0,-2 1-2 0,1-2-6 16,0 3-35-16,-2-5-53 0,0 1-57 0,-2 1-77 16,4-6-82-16,-2 2-86 0,-2-5-74 0,2-4-80 0,0-11-1263 15,2-1 594-15,1-3 398 0</inkml:trace>
  <inkml:trace contextRef="#ctx0" brushRef="#br0" timeOffset="67246.77">8383 13640 2640 0,'8'-14'220'0,"-7"4"-68"16,3 0-4-16,-4 4 38 0,1-1-4 0,1 1-31 0,-2 3-40 15,2-1-27-15,-2 4-18 0,0 0 3 0,0 0 5 16,0 0 1-16,-10 15-7 0,5-8-7 0,1 5 4 16,0 1-11-16,0 4-2 0,0 0-6 0,3 1-4 15,1 0-2-15,0-1-8 0,1-1-2 0,3 1 2 16,5 0-6-16,0-5 3 0,5 1-6 0,2-1 2 15,-1-2 3-15,4-3-9 0,-1 2-2 0,4-3 8 16,5 1-2-16,-7-1 4 0,2-1 1 0,-1-1-6 16,1-1 8-16,-4 1 12 0,0 0-11 0,-5-2 10 15,-2 1 1-15,-2-2 14 0,-1 0-11 0,0 1 1 16,-1 1-4-16,-3-1-3 0,1-2-2 0,-2 3-3 16,-3-3 8-16,7 5 8 0,-7-1 16 0,2 1 9 15,-4-2 6-15,1 3 3 0,-4 0-6 0,2 0-3 16,-3 2-6-16,-4 0-1 0,0 4-14 0,1-6 0 0,-3 2-9 15,-1 2-1-15,3-3-7 0,-4 3-12 0,-3-2-42 16,1 1-54-16,-2-4-82 0,1 2-72 16,0-2-62-16,-1-2-67 0,4-3-67 0,-7 0-1205 15,7-3 542-15,0-4 362 0</inkml:trace>
  <inkml:trace contextRef="#ctx0" brushRef="#br0" timeOffset="67713.6">8355 13584 230 0,'19'-18'299'0,"-1"2"-6"0,5 3 0 0,4-1-11 16,4 3-13-16,2 4-11 0,-1-2-26 0,3 4-11 16,1 2 2-16,-1-2-11 0,2 1-9 0,3 4-2 15,0 0-26-15,0 0-16 0,-4 0-18 0,1 0-12 16,4 2-12-16,-5-1-11 0,-1 0-8 0,-1 0-9 16,-1-1-11-16,-1 0-12 0,1-1-2 0,-1 0-6 15,-4-2-4-15,-6 1-2 0,1 1-11 0,-4-3-2 16,-5 1 5-16,-1 1 25 0,-3-1 22 0,-4 1 29 15,2 2 23-15,-4 0 18 0,1-1 11 0,-5 1 10 16,9-2 8-16,-9 2 0 0,0 0 7 0,8 0-8 16,-8 0-10-16,0 0-14 0,0 0-22 0,0 0-13 15,0 0-9-15,0 0-17 0,-9 12-11 0,-3-4-5 16,-1 6-9-16,-6 5-9 0,1 2-8 0,1 4-11 0,-4 0 9 16,2 1-10-16,0 1-3 0,1 3-6 0,0 0 0 15,0 3-4-15,0 9-4 0,3-11-4 16,7 0-22-16,-1 2 17 0,0 1-2 0,4-5 0 0,1 0-16 15,3 0 16-15,2-5-8 0,3-6 4 0,5-4-15 16,0-1-3-16,1-5 0 0,3-4 0 0,8 0 0 16,2-3 0-16,3-5 0 0,1 1 0 0,0-7 0 15,-8 4 0-15,0-5 0 0,-1 0 0 0,-5-4 0 16,-3 2 0-16,-1 0 0 0,0-2 0 0,-5 1 0 16,-4 0 0-16,0 1 0 0,-4-2 0 0,-2 3 0 15,-6-3 0-15,2 6 0 0,-9-3 0 0,2 5 0 16,-11-3 0-16,6 5 0 0,-4 3 0 0,5-1-199 15,-2 2-109-15,4 1-115 0,-4 1-133 0,6 0-1679 16,2-1 745-16,2-2 496 0</inkml:trace>
  <inkml:trace contextRef="#ctx0" brushRef="#br0" timeOffset="68497.96">10139 13658 2823 0,'4'-15'176'15,"1"3"-83"-15,-4 0 10 0,2 5 38 0,2-1-4 16,-4 4-23-16,0-2-33 0,2 0-17 0,-3 3-13 16,0 3-5-16,0 0 8 0,0 0 10 0,0 0 11 15,8 9 22-15,-7-3 16 0,-1 3 4 0,1 0-9 0,-1 4-5 16,4-1-8-16,-4 3-16 0,0 4 4 15,4 0-7-15,-4 6-7 0,0 1-6 0,0-7-3 16,0 0-11-16,-1 6-3 0,-2-6-3 0,3 1-5 16,0-3-5-16,0-5-2 0,0-2-8 0,0 2 1 15,0-8-2-15,0 1 8 0,0 0-1 0,3-3-3 0,-3-2-6 16,0 0 1-16,1-20-3 0,-1 2 2 16,0-1-3-16,0-7 5 0,3-2 2 0,-6-1 18 0,3-1 6 15,-1-2 9-15,1 2 9 0,0 1 11 0,0 1 14 16,0 2 13-16,1 8 11 0,4 1-19 0,-1 1-8 15,-3 3-6-15,4-1-13 0,3 6-8 0,0 1-8 16,2 0-3-16,1 6-7 0,3 0 27 0,4 5-8 16,1 1-5-16,-1 4-7 0,7 3-6 0,-9 1-6 15,-2-1-1-15,-1 5-3 0,0 0-4 0,-3 7-6 16,-4 2 0-16,1-2-2 0,-6 1-2 0,2-6-3 16,-6 1-3-16,-1 6 0 0,3-6-1 0,-4-1-2 15,1-7 0-15,3 0-1 0,-2-2-1 0,2-3 5 16,0 0 0-16,-2-4 0 0,-1-1-1 0,4-2-4 15,0 0 0-15,-6-11-2 0,2 0 2 0,4-1-3 16,-4-7 3-16,8-5-10 0,2-3 8 0,2 0-5 16,1-2-11-16,5 3 12 0,-2-1-4 0,5 3 3 0,4 0 5 15,-2 0 0-15,-4 10 5 0,0 1-1 16,0 3 3-16,0 1-1 0,-4 4-4 0,5 2 2 16,-6 3 3-16,4 0 0 0,-1 2-5 0,1 3 12 15,-1 4-11-15,2 2-1 0,-2 1 2 0,-4 0-5 0,2 4 0 16,-3 1 1-16,1 8 6 0,-4 1 11 0,1-1-18 15,-2 1 2-15,-1 1-38 0,-2 5-53 16,-1-3-85-16,-1 0-83 0,4 0-88 0,-5-2-99 0,6-1-102 16,-1-5-1418-16,3-5 652 0,3-2 436 0</inkml:trace>
  <inkml:trace contextRef="#ctx0" brushRef="#br0" timeOffset="68880">11517 13498 175 0,'-3'-16'420'16,"2"5"-5"-16,-4-1-23 0,-3 3-35 0,-1 2-27 15,-4-1-18-15,3 3-24 0,-8 5-21 0,0 0-17 16,-4 3-20-16,1 4-14 0,-3 3-19 0,-1 7-20 16,2-2-14-16,2 4-16 0,4 3-19 0,-1 0-8 15,6-5-13-15,5 1-9 0,3-1-8 0,2-2-14 16,4 2-8-16,2-2-2 0,2-1-8 0,6 1-4 15,-1-1 4-15,7-1-16 0,9 0-5 0,-4-1 0 16,1-2-3-16,2 1-7 0,-1-2-3 0,2 0-1 16,-3 1 4-16,-4-1-7 0,4-2-1 0,-1-1-2 15,-4 1-3-15,0 1 0 0,0-2 3 0,-2 2-7 0,2-1-4 16,-2-2-1-16,-2 2 2 0,-5-1-4 16,3-2 0-16,-5 5 0 0,-3-4 0 0,0 3 2 15,0-1 2-15,-5 0 2 0,0 3-2 0,0-1 5 0,-5 1 0 16,0 0-1-16,-4 4 2 0,-4 0 0 0,0 0-1 15,-1-1-3-15,-9 4-2 0,2-2 1 0,-4-1-1 16,2 3-1-16,-1-5-6 0,0 2-37 0,5-4-52 16,-1-4-56-16,4 1-65 0,-1 0-58 0,3-5-62 15,5-2-67-15,-3 0-1042 0,4-4 481 0,3-1 318 16</inkml:trace>
  <inkml:trace contextRef="#ctx0" brushRef="#br0" timeOffset="69149.71">11426 13551 132 0,'0'-18'413'0,"-1"5"30"0,1 3 8 16,0 0-26-16,0 3-38 0,0 2-31 0,0-1-49 15,1 3-30-15,-1 3 12 0,0 0 4 0,13 7-6 16,-7 1 0-16,-2 3-5 0,1 2 1 0,1 6-3 16,2 3-1-16,1 3-18 0,-4 3-12 0,-1 1-7 0,5 0-8 15,-5 2-20-15,2 15-18 0,-3-10-17 16,2-2-12-16,5 11-19 0,-8-10-13 0,1 1-28 15,0 0 2-15,0-1-8 0,0-1-13 0,0-3-4 0,1 1-8 16,-1-8-10-16,-1-4-2 0,3-1-64 0,-4-3 0 16,0-3 0-16,0-4 0 0,-1 1 0 0,3-5 0 15,-2 1 0-15,2-3-107 0,-3 2-99 0,-1-1-83 16,1-4-102-16,0 0-148 0,0 0-1682 0,0 0 741 16,0 0 494-16</inkml:trace>
  <inkml:trace contextRef="#ctx0" brushRef="#br0" timeOffset="71081.97">13761 13799 18 0,'1'-5'232'0,"-1"5"-21"0,0 0-16 15,1-3-22-15,-1 3-14 0,0 0-10 0,0 0-9 16,0 0-12-16,0 0-9 0,8-1-13 0,-8 1 0 16,0 0-7-16,5-1-4 0,-5 1 1 0,0 0-2 15,10 1-3-15,-10-1 1 0,9 0 0 0,-9 0-8 16,10 0-3-16,-10 0 5 0,9 0-1 0,-9 0 5 0,5 1 6 15,-5-1 5-15,9-1 18 0,-9 1-9 0,5-4-3 16,-1 2-2-16,0-1-3 0,-1 1-2 0,-1-3 3 16,-1 2 0-16,2-1-2 0,-2-1-13 0,-1-2 5 15,0 2-8-15,0-1-1 0,-1 0-7 0,-3-2-4 16,2 3-5-16,-4-4-1 0,1 4-5 0,-5-2-4 16,-1 3-1-16,2 0-3 0,-5 0-7 0,1 3 1 15,-5 0-6-15,1 2-9 0,-1 0 5 0,6 3 5 16,-5 4-9-16,4-4-4 0,-2 4-2 0,2 6-4 15,3-6 7-15,1 4-9 0,1 2-5 0,3 1-1 0,0 2 1 16,1 0-3-16,3 0-4 0,1 2 2 16,1 0-2-16,6-2 6 0,0 0-5 0,1-2 1 15,7 3-9-15,-2-3 3 0,4-4 4 0,-2 0 19 0,12-1-4 16,-2-1-6-16,-3-5-7 0,-3-3-1 16,4-1-3-16,-1-2-4 0,-4-2 2 0,1-3-3 15,-2-1-2-15,-2-2 6 0,-1-2-3 0,-1-3 1 0,-3-2-3 16,-1 1 3-16,0-4-3 0,-5 1 2 0,0-5-1 15,-2 7 2-15,-3-3 0 0,0 1 3 0,-3 4 15 16,1 3 23-16,-1-3 1 0,-3 4-1 0,0 1 8 16,-2 3-9-16,-2 0-6 0,-3 2-3 0,-4 2-4 15,0 3-7-15,-1 3-1 0,2-1-4 0,-2 3-2 16,4 0-4-16,-1 4-2 0,2 3-2 0,-1 1-1 16,5-1-2-16,-2 2 0 0,3-1-1 0,3-3-4 15,3 2-3-15,1-2 4 0,-1 1-14 0,2-4-8 16,2 0 0-16,-1-2-2 0,2 1 2 0,0-2 4 15,-2-2 0-15,3 1 4 0,-3-3 4 0,0 0-1 16,0 0 1-16,0 0 2 0,14-11 0 0,-10 7 2 16,-1-1-1-16,-1-2 6 0,-1 1-2 0,0-2 2 15,0 1 0-15,1 1 4 0,-2 2 0 0,0-2 0 16,1 0 0-16,-1 1 5 0,0 3-1 0,0-3 2 16,0 5-3-16,0-5-1 0,0 5-4 0,0-5-3 15,0 5-9-15,0 0-44 0,0 0-56 0,0 0-26 16,0 0-40-16,-8 12-60 0,3-2-61 0,2 2-59 15,-3 2-53-15,-1 1-1011 0,2-1 474 0,-3 1 314 0</inkml:trace>
  <inkml:trace contextRef="#ctx0" brushRef="#br0" timeOffset="73122.36">13603 13416 243 0,'-1'-12'343'0,"-3"-1"-9"15,2 4 26-15,-1-1 1 0,-1 5-6 16,4 0-26-16,-2 0-31 0,0 1-33 0,2 0-31 16,0 4-12-16,0 0-14 0,0 0-2 0,4 13-13 0,0-3-13 15,2 7 17-15,2 7-9 0,1-4 1 0,0 6-9 16,-4-2-11-16,0 1-7 0,3 1-16 16,-2 2-11-16,-1 3-8 0,-1-7-10 0,0 3-8 0,0-1-11 15,-4-6-8-15,0-2-10 0,1 8-7 0,-1-6-6 16,3-2-8-16,-3 0-6 0,0-3-4 0,1-2-6 15,-2-3-4-15,1 1-4 0,0 0-1 0,0-3-27 16,0 0-51-16,0-2-61 0,0 2-82 0,1-5-69 16,-1 3-53-16,3 2-52 0,-1-4-71 0,1-1-1197 15,-1 4 543-15,5-4 362 0</inkml:trace>
  <inkml:trace contextRef="#ctx0" brushRef="#br0" timeOffset="73950.05">14001 13726 98 0,'-4'-4'262'0,"4"4"-14"0,-4-6-12 15,1 4 4-15,2-1-7 0,-1 0-7 16,2 3-13-16,-4-4-18 0,4 4-23 0,-3-3-15 16,3 3-15-16,0 0-17 0,0 0-14 0,-6-1-12 0,6 1-13 15,0 0-7-15,0 0-11 0,0 0-3 0,0 0-10 16,0 0-3-16,0 0-7 0,0 0-1 0,0 0-4 15,0 0-3-15,0 0-1 0,0 0-5 0,0 0 2 16,0 0-1-16,0 0-6 0,0 0-4 0,0 0 3 16,-6-1-6-16,6 1-1 0,0 0-1 0,0 0 0 15,0 0-6-15,0 0-2 0,0 0 0 0,0 0-2 16,0 0 1-16,0 0 2 0,0 0-4 0,0 0 0 16,0 0-13-16,0 0-17 0,0 0-20 0,0 0-24 15,0 0-19-15,0 0-5 0,0 0-3 0,0 0-16 16,-3 7-36-16,3-1-46 0,-1-2-39 0,-3 1-626 15,2 0 286-15,0-1 192 0</inkml:trace>
  <inkml:trace contextRef="#ctx0" brushRef="#br0" timeOffset="74243.87">13978 13746 203 0,'0'-7'210'0,"0"7"-17"0,0-4-13 0,0 4-17 0,0-5-16 15,0 5-16-15,2-4-12 0,-2 4-10 0,0 0-12 16,0 0-14-16,0-5-6 0,0 5-10 0,0 0-11 15,0 0-1-15,0 0-8 0,0 0-19 16,0 0-20-16,0 0-23 0,0 0-34 0,0 0-13 0,4 12-27 16,-1-11-27-16,-3-1-41 0,1 10-338 0,-1-7 165 15,0 0 110-15</inkml:trace>
  <inkml:trace contextRef="#ctx0" brushRef="#br0" timeOffset="74764.56">13996 13768 76 0,'0'0'123'0,"0"0"-17"0,-6-9 2 15,6 9-15-15,0 0-17 0,0 0-5 0,-1-7-6 16,1 7-11-16,0 0 1 0,0 0-19 0,0 0-10 16,0 0-14-16,0 0-5 0,0 0-14 0,0 0-11 15,0 0-2-15,0 0 4 0,0 0 0 0,0 0 3 16,0 0 3-16,0 0 12 0,0 0 12 0,0 0 4 16,0 0 12-16,0 0-1 0,0 0 13 0,-6 0-5 15,6 0 6-15,0 0 3 0,-5-2 0 0,5 2 6 16,0 0-5-16,-4-3 0 0,4 3 1 0,0 0 3 15,0 0-1-15,0 0-5 0,-1-3 5 0,1 3 2 16,0 0-1-16,0 0 5 0,0 0 3 0,0 0 4 16,-4-4 11-16,4 4 2 0,0 0 6 0,0 0 2 15,0 0 4-15,0 0 3 0,0 0 0 0,0 0-1 16,1-7-6-16,-1 7 2 0,0 0-1 0,0 0-1 16,0 0-7-16,0 0-5 0,-1-3 0 0,1 3-11 15,0 0-3-15,0 0-7 0,0 0-4 0,0 0-5 16,0 0-2-16,0 0-7 0,0 0-2 0,0 0-4 15,0 0 0-15,0 0-7 0,0 0 1 0,0 0 4 0,0 0 1 16,0 0 8-16,0 0 3 0,0 0 10 0,0 0 1 16,0 0 3-16,0 0-1 0,0 0 0 0,0 0-6 15,0 0 1-15,0 0-4 0,0 0-11 16,-3-4 0-16,3 4-4 0,0 0 1 0,0 0-5 0,0 0-2 16,0 0-6-16,0 0 1 0,0 0 1 0,0 0-6 15,0 0 0-15,0 0 1 0,0 0-3 0,0 0 2 16,0 0-4-16,0 0-6 0,0 0 7 0,0 0-3 15,0 0-2-15,0 0 0 0,0 0-3 0,0 0 4 16,0 0 6-16,0 0-15 0,0 0-1 0,0 0-15 16,0 0-18-16,0 0-35 0,0 0-41 0,0 0-51 15,0 0-38-15,0 0-47 0,-6 9-63 0,2-6-703 16,-1 2 338-16,-3-1 228 0</inkml:trace>
  <inkml:trace contextRef="#ctx0" brushRef="#br0" timeOffset="76629.8">13589 13464 54 0,'-7'-8'225'0,"2"2"11"0,-1 1 3 16,2-1 6-16,3 1-11 0,-3 1-9 0,2 4-18 16,0-4-18-16,0 0-22 0,2 4-19 0,-5-4-14 15,5 4 9-15,0 0 15 0,0 0-3 0,9 16 2 16,-5-7 30-16,1 0-9 0,-1 4 0 0,3 5-1 0,0 2-1 16,2 4-3-16,-3 0-7 0,-1 2-5 15,0-1-3-15,0 4-10 0,-1-2-8 0,1 2-10 16,-5 0-12-16,3 2-7 0,-2-1-15 0,0 0-4 0,-1-3-8 15,-1 5-8-15,2-5-6 0,2-1-6 0,-3 1-7 16,0-8-6-16,1-1-7 0,2-2-4 0,-6-3-3 16,6-4-6-16,-3 0 2 0,0-2-1 0,0-1-4 15,1-2 6-15,-1-1 6 0,0-3 0 0,0 0-2 16,0 0-7-16,4-10-6 0,2-1 1 0,2-6-3 16,1 0 0-16,4-7-7 0,-2-1 0 0,2-4 0 15,4 5 1-15,-2-3 1 0,4 7-1 0,-1-3-4 16,1 5 1-16,-4 4 5 0,2 2 0 0,-2 2-1 15,3 3-2-15,3 0-2 0,-2 2 0 0,-1 5 0 16,1 0 0-16,1 0-2 0,-3 4 0 0,0 1 3 16,-2 3-2-16,0 1-2 0,-6 0-1 0,2 2 5 15,-1 5 1-15,-4-5-1 0,-5 7 2 0,2-1 0 16,-6 3 2-16,-2 4 2 0,-7 1-4 0,-4-1 2 16,-4-2-1-16,-3 1-5 0,1-1 3 0,-2 0-4 15,-4-3 0-15,1 1 1 0,-3-6 4 0,4 1-8 16,0-3 1-16,-1-2-2 0,7-3-1 0,-1-2 1 15,3-2 0-15,-1-1-1 0,0 0-1 0,10-2 1 16,-4 0 3-16,4-2 1 0,3 2-3 0,1-2-3 0,1-1-5 16,0 1 1-16,4 2-3 0,1-8 3 0,3 1-2 15,4 2-1-15,2-2 2 0,8-1 0 16,0 4-3-16,2-4 5 0,10 0-3 0,1 0 2 0,-1 2-3 16,7 1 2-16,-5-2 0 0,4 3 0 0,-2-1 0 15,1 0-1-15,-2-2 2 0,0 2 0 0,-1-3 0 16,-1 1 8-16,1 1-8 0,-4-2 1 0,-1 0-2 15,-7 2 0-15,6-4 3 0,-6 3 0 0,2-1 0 16,1-2-1-16,-6-1 3 0,-1 0-3 0,0 0 2 16,-1-2 2-16,-2 1 0 0,1-2-3 0,-4-1-3 15,-1-2 4-15,0 0 0 0,-1 1 0 0,-2-1 1 16,-2 0-3-16,0-1 1 0,-2 2 5 0,-1-1-9 16,-1 2 1-16,-1 3 12 0,-4 2-12 0,4-2 3 15,-4 3-3-15,-2 1-2 0,-2 2-1 0,-3 0-1 16,-1 2 2-16,-6 2 0 0,1 2-3 0,-3 2 10 15,2 5-12-15,0 0 6 0,-3 3-8 0,1 4 4 16,1 3 1-16,-1 3-3 0,5 1 2 0,2 3-1 16,5-5-1-16,-1 6 4 0,4-7-1 0,2-1-2 15,2-1 2-15,2-4 6 0,2-2-9 0,0 2 1 16,1-6 1-16,1 2 1 0,2-5-1 0,0-1 5 16,2 0 4-16,0-1-6 0,3-1 3 0,1-3-1 15,-2 0-3-15,3-2 3 0,-3-4 5 0,7-1-2 0,-2-2-3 16,0 3 2-16,-2-3-2 0,-1 0 6 15,-2 2-4-15,-1 2-1 0,-3 0 3 0,1 0-2 16,-1 3-1-16,-2 2-2 0,-3 0-1 0,3 0-4 0,0 2-3 16,-4 1-1-16,0 0 3 0,8 0 1 0,-8 0 1 15,6 9 3-15,-5-1-1 0,0 0 2 0,1 2-3 16,-1 1 3-16,-1-1-1 0,1 2 3 0,2-2-4 16,-2 2 1-16,2 1 2 0,0 0-3 0,1-1-8 15,1-4-23-15,2 1-8 0,-2 0 0 0,0-4 0 16,1-2 6-16,3 2 1 0,0-2 4 0,-2-3 6 15,0-2-1-15,5-2 7 0,-2-1 0 0,-1-2 3 16,2-8 0-16,2 1 2 0,-4-2 0 0,5-6 3 16,-1 0 4-16,0-2 0 0,-3 8 1 0,-1-2 4 15,4 1-2-15,-4 0 4 0,1 3 1 0,-1 2 6 16,-2 2-3-16,1 2-2 0,1 1 3 0,1 5-1 16,3-1 1-16,-4 2-2 0,5 1 4 0,-1 2-3 15,2 5-4-15,2 2 1 0,-3-1 2 0,-1 4-1 16,-2 2 2-16,-2 1 1 0,-5 0 0 0,2 1 1 0,-3 2-4 15,-4-1 3-15,-1 0 1 0,-4 1-3 16,-2-1 1-16,-4 0-2 0,-1-2 3 0,-5 6-2 16,1-9-2-16,2 1 7 0,-2-1-5 0,-1-2-1 15,8-3 3-15,-1 0-2 0,2-2 4 0,1 0-3 0,3-1 0 16,1-3-4-16,-1 2-3 0,1-2-1 0,4-1 1 16,-1 3 5-16,1-3-6 0,0 0 1 15,16 0-1-15,-4 0 1 0,2-3 3 0,3 3 1 0,3-1-2 16,0 0 2-16,2-1 0 0,5-2-2 0,-4 0 1 15,5 0-1-15,-5 1 1 0,2-2 0 0,1-2 0 16,-4 0-1-16,6 2 6 0,-9-3-3 16,1 2-2-16,-4-2 2 0,2 1 1 0,-3 0 2 0,-4-1-2 15,3-4 1-15,-5-2-1 0,0-1 0 0,-2 2 1 16,0-3-1-16,-4 1 1 0,1-1 1 0,-4 4 3 16,2 0 7-16,-4 2-1 0,-2-2 0 0,1 2 0 15,-4 3 0-15,1-3 2 0,-1 5-1 0,1 3-3 16,0-1 0-16,-3 5-3 0,0-1 1 0,0 4-7 15,0 2 7-15,0 3-7 0,1 4 0 0,2 1-1 16,-3 0 1-16,9-2-2 0,-1 4-1 0,2-2 0 16,4 2 1-16,3-1 3 0,-2-3-4 0,4 2 3 15,6-3-4-15,0-1-5 0,7 2-7 0,4-5-18 16,5-2-16-16,0-3-10 0,5 1-11 0,3-4-7 16,10-2-10-16,-15 0 0 0,4-3-1 0,-1-2 5 15,-2 2 5-15,-4-4 7 0,-2 1 3 0,-3-4 11 16,-8 2 5-16,4-4 7 0,-10 2 3 0,1-1 14 15,-1-1-7-15,-7 0 9 0,-2 1 2 0,0 3 8 0,-4-1 20 16,-4 1-6-16,-1 1 6 0,-4 3 3 0,-4-3 3 16,-2 3 1-16,-3 2 0 0,1 3 1 15,-2 2-4-15,6 2-3 0,-3-1-2 0,1 9-1 0,3-3 3 16,-2 4-2-16,4 3 0 0,2-1-2 0,-1 6-3 16,7-4-10-16,-1 3-27 0,3 1-25 0,3-3-30 15,2-2-27-15,3 0-3 0,3-4-1 0,3 0 5 16,3-5 3-16,-1-1 8 0,3-5 7 0,1-5 21 15,1 1 9-15,-2-6 2 0,7-5 5 0,-8-2 13 16,0-4 13-16,-5-2 22 0,-1-5 12 0,-4 0 24 16,-4 0 28-16,-2-3 0 0,-2 1 15 0,-1-6 38 15,-5 3-11-15,1-1 3 0,-3 2 32 0,3 3 38 16,0 7 10-16,-3 4 9 0,4 5 20 0,-1 1 5 16,4 3-22-16,-3 2-22 0,4 3-22 0,-1 2-19 15,1 2-1-15,0 0-20 0,-4 13-10 0,0 0-9 16,4 4-5-16,-4 5-8 0,4 4-4 0,-4 4-13 15,4-1-5-15,0 3-1 0,0 4-18 0,4-3-9 16,1 0-45-16,2-2-85 0,3 0-84 0,0-5-106 16,3 4-104-16,5-6-120 0,-4-4-1383 0,3-1 635 0,-6-5 424 15</inkml:trace>
  <inkml:trace contextRef="#ctx0" brushRef="#br0" timeOffset="77313.03">16528 13730 271 0,'-3'-8'352'0,"-4"0"-21"0,4 3-12 0,0 1-27 0,-1 0-27 16,0 3-23-16,4 1-15 0,-13 4 0 0,7 3-13 16,-2 0-9-16,-2 8-24 0,1 2-13 0,1-1-17 15,1 2-3-15,-4 6-16 0,2 2-18 0,4 2-15 16,1-2-3-16,3 2-16 0,-1-3-2 0,4 0-12 15,1 0-9-15,1-7-2 0,2 1 10 0,3-2-19 16,2-3-2-16,6 0-8 0,1-3-5 0,1-5-12 16,3 0-1-16,0-4-4 0,0-4-3 0,-2-4 0 15,0-1-5-15,-1-5 7 0,1-5-2 0,-4 2-7 16,-3-6 7-16,-3-6-3 0,-5 2-2 0,-1-3 6 16,-4-1-3-16,0 3 13 0,-1 0 18 0,-2 6 38 0,-1 1 24 15,3 4 14-15,-3 3 4 0,3 0 4 16,-3 4-1-16,4 1-15 0,0-1-12 0,0 3-16 15,0 1-11-15,0 4-2 0,0 0-8 0,0 0-5 0,13 7-7 16,-8 3 2-16,3 0-10 0,-2 5-2 0,2 1-5 16,-2 0-4-16,2 3-3 0,0 0-2 0,-2-2-2 15,-1-1 1-15,-1-4-5 0,-2 1 0 16,1-4-4-16,0 1-3 0,-2-3 1 0,1 0 6 0,0-2-6 16,-2-2 4-16,1 1 4 0,0 0 0 0,-1-4-6 15,0 0-1-15,0 0-1 0,0 0-2 0,12-13-3 16,-6 1 1-16,3 0-3 0,4-3 0 0,3-11 0 15,4 6-6-15,5 3 3 0,-2-1-2 0,3 5 8 16,-2 1-7-16,2 6-1 0,-6 2 1 0,-2 2 0 16,1 2-1-16,0 3 0 0,-1 3 4 0,1 2 1 15,-5 4 5-15,3 0-1 0,-3 1 4 0,-5 5-5 16,5-3-1-16,-5 2-1 0,1 0 9 0,-2 1-10 16,-2 2-1-16,2-3-12 0,-2 1-38 0,3 1-56 0,0 0-90 15,1 3-91-15,2-5-104 0,1 5-135 16,-2-6-1170-16,-3-4 565 0,0-6 376 0</inkml:trace>
  <inkml:trace contextRef="#ctx0" brushRef="#br0" timeOffset="77813.66">18487 13474 149 0,'0'-10'330'0,"-1"1"-4"0,2 1-5 0,-1 3-12 15,-1-3-24-15,1 4-26 0,-1 2-26 0,1 2-24 0,0 0-22 16,0 0-2-16,0 0 14 0,0 0-1 0,5 19-7 15,-1-4 6-15,-2 2-8 0,-1 2-5 0,2 0-16 16,2 1-8-16,-2-1-17 0,0 2-11 0,-3-1-10 16,4 2-11-16,-1 5-15 0,1-1-7 0,-2-2-9 15,-2-4-8-15,2 4-9 0,-2 3-2 16,0-8-6-16,2 8-6 0,-2-3-32 0,0-3-56 0,3-1-51 16,0-1-48-16,1-2-61 0,1 0-60 0,2-2-61 15,-5-3-75-15,2-1-916 0,-1-5 437 0,-2-1 292 16</inkml:trace>
  <inkml:trace contextRef="#ctx0" brushRef="#br0" timeOffset="78247.55">18439 13776 190 0,'-3'-9'311'0,"-1"1"-1"16,4 1-21-16,0 2-27 0,3-5-28 0,2 3-23 15,1-2-19-15,3 4-17 0,2 0-11 0,5-2-7 0,-1 0-14 16,5 1-4-16,8-1-8 0,2 3-7 0,-2-1-11 15,3 2-9-15,1-2-6 0,-1 1-4 16,-3 2-5-16,1 1-8 0,-9-1 0 0,1 2-6 0,-4 0-7 16,-6-1-5-16,0 1 3 0,0 1-7 0,-5-1-13 15,2 0 1-15,-8 0-4 0,10 2 2 0,-7 0 30 16,-1 1 21-16,-2 2 17 0,3 2-1 0,-3 3-1 16,-3 0-11-16,2 2-5 0,-3 4-6 0,-1 2-7 15,0 1-7-15,1-2-7 0,-1 9-4 0,1-6-5 16,3-1-6-16,-2-1-2 15,3 0-14-15,0 2 1 0,0-6-2 0,4-1-6 0,0-2-1 0,4 1-3 16,-6-4-4-16,10 0 1 0,-2-3-4 0,-1-1 2 16,6-2 0-16,-3-2-2 0,2-2 1 0,-1-3-6 15,4-4 1-15,-2-2 4 0,6-6-7 0,-7-4-1 16,2-3 2-16,-5-1 2 0,1-1 0 0,-5-4-3 16,-2 0-4-16,-2 3-1 0,-3-2 0 0,-4 0-2 15,-4 3-1-15,-3 1 1 0,-2 1-1 0,2 7-6 0,-3 2 5 16,-2 3-6-16,-2 3 0 0,-2 4-5 15,2 1-15-15,-1 3-32 0,1 2-31 0,3 6-25 0,3-1-34 16,-2 6-29-16,5 1-29 0,5 5-34 0,0 0-39 16,8 10-33-16,1-2-65 0,6 0-942 0,3 0 438 15,1 1 292-15</inkml:trace>
  <inkml:trace contextRef="#ctx0" brushRef="#br0" timeOffset="79196.64">19432 13759 121 0,'1'-15'295'0,"1"1"4"16,-2 2-8-16,2 0-1 0,-2 1-8 0,0 0-6 15,-3 2 18-15,2 1-17 0,0 1-13 0,-3 2-12 16,0-1-20-16,-1 1-20 0,-2 2-24 0,1 3-14 16,-3 0-17-16,-1 5-15 0,-3 0-14 0,-2 5-17 15,-2 1-10-15,3 1-8 0,-5 5-6 0,0 4-17 16,3 1 1-16,1 0-9 0,2 2-5 0,2-1-7 0,3-4-7 15,4-1-3-15,-1-2-4 0,3 1-3 16,3-4-8-16,1-5-7 0,4 2-4 0,0-5-3 16,3 2 2-16,1-6 6 0,4-1-12 0,-4-1 8 15,8-8-6-15,-1-2 9 0,-1 1-14 0,4-13 5 0,-4 1-6 16,1-1 9-16,-1-3-5 0,-3-4 3 0,-3 1-1 16,-1-3 21-16,0-2-9 0,1-2 13 15,-2 2 4-15,-5-1 24 0,1 2 21 0,-1 6 29 0,0 3 26 16,-3 9 22-16,0 1 1 0,0 5 3 0,0-2-15 15,0 2-27-15,0 6-16 0,0 3-15 0,0 0-8 16,0 0-5-16,-6 20 7 0,2-3-22 0,-3 10-10 16,-1 0-2-16,6 4-6 0,-3 0-8 0,5 5 6 15,-1 10-10-15,1-12-13 0,4 14 11 0,0-13-11 16,0-1 2-16,2 0 1 0,1-3-8 0,4-2-3 16,5-3-5-16,2-4-11 0,1-2-9 0,4-6-11 15,1-3-4-15,1-3 0 0,2-2-1 0,2-2-4 16,-7-6 6-16,7-1 1 0,-2-3-2 0,-3-4 13 15,3 0-5-15,-4-6 1 0,0 0 0 0,1-3 1 0,-6 0 5 16,0-1 4-16,-3-4-1 0,-6 6 11 16,-1 2-6-16,-3-1-4 0,-1 2 2 0,-4 2 0 15,-4 2 2-15,0-1-1 0,-1 5-2 0,-3-2 3 0,-7 4-2 16,-3 2-1-16,-10 0 0 0,8 5 4 16,-1 2-5-16,2-3-3 0,1 7 4 0,8-3-19 15,-4-1-12-15,5 4-12 0,0-1-16 0,0-1-12 0,5-1-6 16,1 2 8-16,1-3 5 0,2 1 7 0,0-5 10 15,8 5 5-15,-2-5 1 0,-6 0 9 0,18-7-2 16,-4 4 11-16,-2-1 7 0,2-3 0 0,-3-1 2 16,3-1 2-16,0-1 3 0,1 2 3 0,-2-4 2 15,-1-1 0-15,-4 4 4 0,2 0 1 0,-2 1 3 16,-1 1 3-16,3 1 3 0,-6 1 3 0,0-1-2 16,1 4-3-16,-4-2-8 0,2 3-2 0,-3 1 8 15,0 0-1-15,9 7 3 0,-3-2 1 0,-6 2-2 16,4 1 4-16,-3 0-2 0,2 3-2 0,-2 4 1 15,2 1 0-15,-2 4 0 0,3-4-4 0,-3 2-9 0,3-3-8 16,0-1-8-16,2 0-32 0,1-3 2 16,-2-1-11-16,3-2 9 0,-1 0 13 0,2-3 4 15,0-1 4-15,-1-1 9 0,2-6 2 0,0 2 4 0,1-6 0 16,0 1 2-16,2-5 7 0,-1-2 7 16,1-1-2-16,0-2 5 0,4-5-2 0,-1-1 5 15,1 0 6-15,-2 1 8 0,3-4 8 0,-3 4 12 16,-7 7 23-16,4-1 9 0,-4 5 6 0,0 0 13 0,-3 3 8 15,0 1-11-15,-1 0-9 0,-1 3-8 16,0 1-5-16,-3 2-10 0,0 0 0 0,6 8 5 0,-6 0 0 16,0 7 0-16,1 2-3 0,-5 7 2 0,1-6-7 15,-3 11-3-15,1 0-2 0,0 0-2 0,0 3-5 16,1-1-2-16,0 2-1 0,-1-4-4 0,0 3-8 16,2 0 3-16,2-4-25 0,2 1-48 0,1-5-55 15,2 1-76-15,3-8-70 0,3-1-91 0,2-1-95 16,6-5-1320-16,11-1 586 0,3-4 392 0</inkml:trace>
  <inkml:trace contextRef="#ctx0" brushRef="#br0" timeOffset="80396.67">20811 13611 238 0,'7'-5'301'16,"-3"0"-30"-16,-2 4-28 0,2 1-4 0,-4 0-4 15,8 2-5-15,-3 5 9 0,-4 2-6 0,2 2-7 0,-2 6-17 16,0-1-7-16,-3 4-10 0,-1-2-11 0,-2 0-15 15,3 2-13-15,-5 8-13 0,3-3-14 16,-2 2-8-16,-2-3-8 0,3-4-27 0,0-2 4 16,1-1-10-16,0-7-4 0,3 4-10 0,1-2-12 0,0-4-5 15,0-1 3-15,0-2 1 0,1-1-4 16,3-3 0-16,-4-1-7 0,9-7 2 0,1-3 10 0,-1-4 8 16,-1-2 3-16,2-10 0 0,-1-2 2 0,3-4 4 15,-4-2 11-15,0-2-3 0,0-10 1 0,-4 0 2 16,0 0-1-16,-3 12 3 0,-1-15-2 0,-1 4-4 15,1 8-4-15,0 3 3 0,0 7 19 0,0 2 19 16,0 9 4-16,0 5-6 0,0 1-8 0,0 0-13 16,0 3-18-16,0 4-14 0,1 0-2 0,-1 3-6 15,0 0-5-15,14 13-7 0,-8-3 1 0,1 7-4 16,2 0-6-16,0 9 2 0,-2-6-3 0,-2 6-4 16,1 1-5-16,-2 2 3 0,-1 1-5 0,-3-4-2 15,-1 3 1-15,3-4 2 0,-4 3-10 0,-4-4 19 16,4-4-19-16,2-3 0 0,0 1-7 0,2-1 3 15,1-5 0-15,-2 1 2 0,2-4-4 0,3 0 1 0,2 2 0 16,4 1-3-16,-1-5 5 0,11-3-4 16,7 1 3-16,-2-4 0 0,4-1-1 0,4 0 1 0,1-3 2 15,-2-1-2-15,0-3 0 0,-3 3-3 0,-1-5 4 16,-3 2-5-16,-3-3 5 0,-4 0-3 0,0 3 4 16,-5-6-4-16,-2 8 3 0,0-6-6 0,-3 2 7 15,-6 1-6-15,1-2 5 0,-2 2-8 0,-3 0-1 16,0 3 2-16,-7 0-2 0,-2-2 0 0,-5 6 0 15,-4-1-1-15,-12 4-3 0,-5-1-3 0,0 8 5 16,0-1 8-16,2 1-5 0,2 4-3 0,0 2-4 16,9-2-7-16,5-3-4 0,3 2-7 0,4 0-9 15,3-2 1-15,6 0 0 0,3 0 8 0,1-3-8 16,5 2 4-16,-1-6-6 0,3 4-2 0,3-5 2 16,1 1 2-16,6-2 4 0,1-1 7 0,-3-4-2 15,3-1 5-15,-5 0 1 0,-3 0 4 0,5-3 0 16,-7 3 2-16,1 0 1 0,-1 0 6 0,-2 0 0 0,0 0 3 15,-2 3 1-15,-2 1 0 0,0-1 0 16,-1-1 0-16,0 1 1 0,-4 2-3 0,4-3 2 16,-4 3-4-16,0 0 2 0,0 0 1 0,0 0 1 0,-4 11-3 15,1-4 4-15,1-2-4 0,-2 5-6 0,2-5-36 16,-2 2-18-16,3 0-8 0,1-2-4 16,0-1-4-16,0 0 18 0,1 0 3 0,2-2 15 15,-3-2 3-15,0 0 4 0,14-4 5 0,-6-3 12 0,-1-1-3 16,5-6 6-16,-1 1 12 0,2-4-8 0,0-7 12 15,1 2 2-15,0-4 9 0,0 0 10 0,2-1 4 16,0-3 7-16,-2 1 9 0,4 0 4 0,-2 1 15 16,-1 1 17-16,-2 3 6 0,-1 2 5 0,-3 5 16 15,-2 2 14-15,-3 6 9 0,0 0-9 0,-1 3-8 16,0 1-25-16,-1 0-1 0,-2 5-12 0,0 0-2 16,2 10-8-16,-2 0-5 0,-4 4-14 0,1 5 5 15,-2 6-8-15,1 2-2 0,-1 2 2 0,1 2-8 16,2 0-4-16,2 1 8 0,4-3-15 0,7 0-4 0,1-3 6 15,3-1-7-15,4 1 2 0,4-4-2 16,1-1-11-16,2-4-8 0,3-4-9 0,3-3-5 16,0-3 6-16,3-5-8 0,-6-4 8 0,-2-3 2 15,1-4 4-15,-2-2 1 0,-1-3 1 0,-3-1-5 0,-3-2 8 16,0-3-1-16,0-5 5 0,-5 3 1 16,0 0-5-16,-2 0 7 0,-7 6 0 0,3 0-3 15,-7 5 9-15,4-1 21 0,-5 4 4 0,1-1-2 0,-1 5-3 16,2-2-6-16,-2 4-9 0,0 2 3 0,0 0-3 15,-12 8-1-15,7-2 3 0,-1 6-7 0,-5 2-8 16,4 2 8-16,-1 1-2 0,-1 1 0 0,-1 0 9 16,4 7-14-16,-1 0-18 0,3 1-47 0,3-6-54 15,-3 0-69-15,4-3-79 0,-2 2-89 0,2-4-107 16,2-3-1546-16,3-3 670 0,-3-5 446 0</inkml:trace>
  <inkml:trace contextRef="#ctx0" brushRef="#br0" timeOffset="80511">22011 13706 170 0,'3'-11'513'0,"1"-1"-50"0,2 1-44 0,6-1-50 16,3-2-30-16,13-1-33 0,21-5-39 0,7 2-61 15,3 4-119-15,-2 1-160 0,-3 1-199 0,-3 2-660 16,-19 0 310-16,-10 5 208 0</inkml:trace>
  <inkml:trace contextRef="#ctx0" brushRef="#br0" timeOffset="82048.3">7168 15369 305 0,'0'-6'299'16,"0"6"-8"-16,-1-3-20 0,1 3-23 0,-4-3-17 15,4 3-14-15,-13 8-10 0,-1 0-8 0,0-1-9 16,-2 4-10-16,-7 3-12 0,-1 1-15 0,-1-2-1 16,-2-1-8-16,2-2-4 0,-1 0-2 0,8-2 7 15,0-2-1-15,-1-2 6 0,5-1-6 0,1-2-6 16,3-1-8-16,0-4-15 0,2-2-11 0,3 1-8 16,-1-4-12-16,3-3-4 0,4-6-12 0,3 0-4 15,5-9-6-15,3 1-7 0,3-2 0 0,4 2-7 16,-1 0-6-16,0 3-7 0,4 4-6 0,-3-1 1 15,-5 8-1-15,-1 1 0 0,-2 4-1 0,1-2-1 16,0 4 2-16,0 4-2 0,1 1 1 0,-1 0 8 0,1 2 2 16,0 4 4-16,2 8 4 0,6 5 8 15,-7 1 13-15,5 2-8 0,-4 6-2 0,1 1 2 16,-3 4-2-16,-1 2-2 0,5 11-6 0,-4 0-4 16,-6-11 2-16,0 0-7 0,2-1-1 0,-6 2-7 0,1-1 0 15,0-2-3-15,-6 4-4 0,-1-7-1 0,-1 0 26 16,-3-1-1-16,-1-5-5 0,0-3 1 15,-2-4-4-15,-3 0-4 0,-1-1 0 0,-1-3-4 16,-6 4 0-16,-3-6-5 0,5-2-2 0,-8-1 3 0,-1-1-4 16,9-4-2-16,-3-3-2 0,-1 0-1 0,3 0-1 15,-1-3-10-15,2-1-32 0,1 0-29 0,7-2-41 16,3 1-64-16,0-2-66 0,7 1-63 0,2-1-37 16,3-1-47-16,10-6-54 0,4 4-1188 15,11-4 538-15,2 1 360 0</inkml:trace>
  <inkml:trace contextRef="#ctx0" brushRef="#br0" timeOffset="83416.55">7839 15775 146 0,'0'0'342'0,"7"1"-26"0,-7-1-42 0,6 1-25 15,-6-1-25-15,4 3-26 0,-4-3-14 0,5 1-22 16,-5-1-17-16,4 3-11 0,-1 0-14 0,3-3-12 15,1 1-8-15,1 1-12 0,1-4-5 16,3 4-8-16,0-5-8 0,1-2-6 0,6-1-3 0,-4 0-7 16,2-6-7-16,1-1 12 0,-4 0-18 0,0-4-2 15,0-6 3-15,0 0 9 0,-5-1 17 0,0-1 19 16,-4 1 15-16,-2-1 25 0,-2 7 2 16,-1 1 21-16,-1-3 9 0,-3 3 7 0,1 5 2 15,-2 0 12-15,0 1 6 0,0 1 6 0,1 1-14 0,-1 2 0 16,1 3-12-16,2-4-20 0,-1 8-18 0,-1-4-11 15,3 1-17-15,1 3-12 0,-4-4-7 0,4 4-5 16,0 0-9-16,0 0-7 0,0 0-5 0,0 0-1 16,0 0-10-16,5 14-5 0,-2-11 1 0,2-1-6 15,0 1 0-15,4-2-4 0,1-1-1 0,0 0-5 16,3 0-1-16,-3-4 1 0,2 2-4 0,-2-1-3 16,-1 0-3-16,3-1 0 0,0 1-1 0,-1-1-5 15,1 1 0-15,1 0 1 0,-3 3 0 0,7 0-3 16,-4 0-2-16,1 3 1 0,5 2 0 0,4 2 4 15,4 2-3-15,-2 2 1 0,-6 0-1 0,-2-1 1 16,0 2-4-16,3 6 3 0,-6-2-3 0,-1 0 2 16,-3 0 0-16,-1 0-1 0,0 4 3 0,-5-4-2 15,0 3 0-15,-3 0 1 0,-1 0 4 0,-2-2-5 16,-1-5-2-16,2 1 1 0,-2-4 3 0,3-3 5 16,0 1 0-16,-2-3-1 0,-2 0-1 0,0-3 0 15,-4 0 1-15,8-1-3 0,-11-7-3 0,4-3 6 16,2 1-5-16,-3-8-1 0,2-1-2 0,5-9 6 15,-2 1-3-15,6-2-3 0,1-2 2 0,2 4-2 16,-1-5 1-16,7 7-1 0,-6-2 5 0,4 11-17 16,1-2 14-16,-2 2-2 0,2 3-6 0,1 2 3 15,-2 2 0-15,1 3 2 0,1 1-4 0,0 4 8 16,0 1-6-16,1 3-3 0,1 1 1 0,0 7 0 16,1 0 4-16,-2 2-3 0,1 3 2 0,-1-2-2 15,2 7 1-15,-3 1-1 0,-2 1-1 0,3-4 1 16,-7-2 2-16,3-1-1 0,2-2 4 0,0 0 0 15,-2-5 0-15,-1-2-18 0,2-1 20 0,2-1 0 16,1-1 1-16,-1-3-4 0,2-1 4 0,-3-2-1 16,2-2 0-16,5-4-1 0,-4-2 2 0,0-1 1 15,-2-3 3-15,0-2-8 0,0-2 6 0,-1-5-3 16,-3 4 1-16,2-8 1 0,-2-2 1 0,-4 1-2 16,-1-2 0-16,0 3-1 0,-2-3-1 0,-2 9 2 15,0 5 0-15,-1 0 3 0,-1 2 5 0,-4 2-5 16,6 5 12-16,-2-1 1 0,2 2-6 0,-1 1-6 15,-1 1-2-15,3 3-1 0,-8 8 0 0,-1 3-12 16,2 3 11-16,-1 6 1 0,4 3-3 0,-1 3 3 0,4 0-4 16,-3-1-1-16,9-1 5 0,0-1-4 0,3 2-3 15,0-7 1-15,2-3-2 0,3 1 3 0,-1-3-6 16,7-2-15-16,1-5 6 0,6 0-2 16,5-2-3-16,0-4 3 0,1-4-9 0,0-2 5 15,-3 0 3-15,0-4-10 0,-3-1 11 0,-3-2 4 0,0-4 0 16,-10 2 3-16,1 1 0 0,-4-4 3 15,0-7 1-15,-2 2-3 0,-5 6 4 0,-6-2-7 16,2 2 9-16,-6-3 3 0,1 5 0 0,-3 1 12 16,0 0 5-16,-4 3 8 0,3 5-10 0,-3-2 0 0,1 4-1 15,1 4 3-15,-8-3-3 0,5 6-6 16,1 1-2-16,3 4-4 0,-2 2 3 0,1 6-3 0,5 2 4 16,3 0 0-16,-1 8 2 0,7 0-1 15,-1 1-7-15,5-1 2 0,3-4 0 0,7 2-1 16,2 0-14-16,1-3-13 0,3 0-18 0,1-4-16 0,6-3-14 15,2-2-15-15,4-3-20 0,3-5 2 0,16-1-5 16,-1-6 8-16,-3-2-6 0,-13-2 2 0,1-2 9 16,-5 0 0-16,-2-3 9 0,-4-2 1 0,-1 1 10 15,-4 0 8-15,-8-2 8 0,-1 1 7 0,-3-1 11 16,-3 0 3-16,-1 0-1 0,-3-1 10 0,-4 3 12 16,-2 1 9-16,-1 0 19 0,-5 3 16 0,-1 1 7 15,-5-1 0-15,-4 1 6 0,-1 4 2 0,4-1 6 16,-7 5-10-16,5 3-6 0,-2 2-2 0,0 1-2 15,4 6-5-15,-1 3-2 0,4-1-5 0,-1 8-1 16,5-3 0-16,6-3-17 0,3 1-17 0,3-1-14 16,7-2 4-16,2-1-6 0,6-4-7 0,7 1-2 15,0-8 1-15,5-2 5 0,0-2 6 0,-1-6 2 16,1-3-3-16,0-3 8 0,-2-4-1 0,-2-3 9 16,0-1 6-16,-5-3 0 0,-3-4 8 0,-3-1 9 15,-6 1 9-15,-2-3 26 0,-4 2-1 0,-1-2 32 16,-3 1 21-16,-3 2 30 0,-2 4 35 0,-2 7 27 15,1 3 6-15,1 2 8 0,0 4-13 0,1 2-16 16,-1 2-15-16,1 5-14 0,-2 0-25 0,1 5-8 16,0 4-2-16,-2 6-18 0,-2 2-8 0,3 7-1 15,1 3-11-15,-2 0-5 0,6 4-17 0,1 2 1 16,-1-2-47-16,3 3-74 0,2 1-105 0,-1-1-127 16,1 0-117-16,3-3-130 0,0-1-1464 0,-1-4 675 15,-1-6 448-15</inkml:trace>
  <inkml:trace contextRef="#ctx0" brushRef="#br0" timeOffset="84050.23">10897 15320 1793 0,'4'-19'104'0,"-2"0"51"16,1 2 34-16,-3 6 6 0,-1-7-43 0,-1 6-3 0,1 0 8 16,1 2 9-16,-3 1 8 0,2 3-1 0,-1 0-11 15,-1 1-9-15,3 4-22 0,0 1-6 0,0 0-17 16,0 0-21-16,0 0 6 0,-4 12-4 0,3-4-6 16,2 4-11-16,2 4-1 0,-2 1-6 0,-1 2-5 15,3 1-11-15,0 5 3 0,3 3-8 0,-3 1-4 16,5 0-1-16,0 0-2 0,-1-1-6 15,2 0-3-15,3-4 0 0,-1 1-10 0,7-4 3 0,-5-4-15 16,7-2 2-16,6-1-4 0,-3-7-1 0,6-2-2 16,1-4-1-16,-1-2-4 0,-1-6 5 0,-1-2-2 15,-3-3 4-15,-2-4-1 0,-3-1-3 0,3-6 3 16,-8-3-2-16,1-1 1 0,-3-1 2 0,-2 2 2 16,-4 0 6-16,0 2 18 0,-4 5 29 0,1 2 17 15,-3 0 20-15,-2 6 32 0,2 4 22 0,0-1-1 16,-1 1-16-16,0 1-18 0,1 2-22 0,0 4-3 15,0 0-11-15,0 0-8 0,-5 13-2 0,3-4-14 16,0 8-2-16,1 3-6 0,1 5-2 0,-2 4-6 16,2-1-5-16,3 3-5 0,-1-1 1 0,0 4 0 15,0 0-3-15,1 0 27 0,-1 1-23 0,1-2-39 16,0 2-49-16,-1-3-60 0,3-3-69 0,2-2-83 16,-2-4-68-16,0-7-53 0,3-1-48 0,2-6-65 15,-1-2-1033-15,1-5 513 0,1 1 340 0</inkml:trace>
  <inkml:trace contextRef="#ctx0" brushRef="#br0" timeOffset="84428.43">11688 15333 2336 0,'1'-13'64'0,"-5"1"49"16,4 4 29-16,-5-1 5 0,1 4-2 0,3-2-40 15,-4 4-13-15,0 1-7 0,-3 2-2 0,8 0 1 16,-14 6 5-16,7 2 8 0,-3 1 3 0,4 3 2 15,0 4-6-15,1 0-9 0,1 0-5 0,3 2-9 16,2-1-6-16,1 0 1 0,5-1-12 0,2 0 20 16,0 1-22-16,2 0-7 0,3-5-5 0,-1 1-5 15,5-1 0-15,-3 0 2 0,8 2-7 0,-5-4 5 16,9 1 1-16,-9-3-1 0,1 1-14 0,1-3 11 16,0 0 11-16,0 1-9 0,0 1-3 0,-3-2-2 15,2-1 0-15,-3 1 3 0,-5 0 4 0,-2-1 6 16,3 0 4-16,-2 1 0 0,-5-3-1 0,0 1 5 15,-1 1 7-15,0 1 15 0,-2-3 6 0,0 5 10 16,-4-1 2-16,0-2 5 0,-3 6-1 0,-3-3 0 16,-1-1-6-16,-6 4-6 0,-1 0-8 0,0-1-20 15,-5-1 4-15,-2 4-4 0,-4-1-5 0,-1-4-5 16,7 0-5-16,0-2-16 0,4-1-34 0,3-1-44 16,3 0-44-16,1-2-61 0,2-2-80 0,2 0-89 15,-1-2-92-15,6-3-76 0,-3-6-1107 0,4-1 534 16,5-5 356-16</inkml:trace>
  <inkml:trace contextRef="#ctx0" brushRef="#br0" timeOffset="84980.09">11678 15332 47 0,'-8'-9'350'16,"4"-1"-1"-16,-1 2-22 0,2 1-36 0,2 2-28 16,2 0-20-16,6 3-2 0,-1-2-8 0,8 2-4 15,4 1-32-15,9 2 17 0,4 2-11 0,3 1-17 16,4-3-14-16,2 2-14 0,15 1-13 0,-3-1-10 15,0 1-9-15,0-2-9 0,-14-4-9 0,15 0-8 16,-15-1-9-16,0 1-4 0,-5-2-8 0,-1 1-8 16,-1-1-3-16,-3-4 7 0,-11 6 3 0,2-2 12 0,-7 1 15 15,-1-1 24-15,-5 3 13 0,0 1 24 16,-1-3 10-16,-5 3 5 0,0 0 2 0,14-1-14 16,-14 1-8-16,6-3-6 0,-6 3-22 0,0 0-5 15,0 0-12-15,0 0-10 0,0 0-1 0,0 0-11 0,7-2-9 16,-7 2-5-16,0 0-2 0,0 0-2 0,0 0-12 15,0 0-3-15,0 0-5 0,0 0-6 16,0 0-9-16,0 0-6 0,0 0-2 0,5-3-1 16,-5 3-9-16,0 0-7 0,0 0 3 0,0 0-3 15,0 0-3-15,-9 16 0 0,2-8-6 0,-2-2 3 16,2 2-6-16,0 5 5 0,-3-1-2 0,-3 5-3 16,0 7 8-16,0 0-5 0,0 0 2 0,-4-1-2 0,3 1-5 15,0 6-2-15,2-2 0 0,3-3 0 16,-1 0 0-16,3 0 0 0,4 1 0 0,-1-7 0 0,4 6 0 15,0-4 0-15,4 4 0 0,-3-6 0 0,5-2 0 16,4-1 0-16,1-3 0 0,1 1 0 0,-1-3 0 16,10-2 0-16,-1-4 0 0,2 2 0 0,5-5 0 15,-7-1 0-15,1-1 0 0,0-2 0 16,-3-3 0-16,0 0 0 0,-4-1 0 0,0-1 0 0,-5 0 0 16,-4 0 0-16,-2-2 0 0,-2-1 0 0,-6 1 0 15,1 0 0-15,-5 0 0 0,-5-1 0 0,-4 2 0 16,-4 3 0-16,-4-1 0 0,-4 2 0 0,1 1 0 15,1-1-65-15,6 4-152 0,3-1-89 0,-3-2-129 16,4 0-147-16,-1 0-1614 0,-3-5 732 0,3 2 488 16</inkml:trace>
  <inkml:trace contextRef="#ctx0" brushRef="#br0" timeOffset="85395.61">13382 15300 132 0,'-5'-9'326'16,"1"4"13"-16,-2-5 13 0,2 3 4 0,0 1-11 15,2 2-2-15,-1-1-26 0,1 1-26 0,0 1-34 16,2 3-25-16,0 0-22 0,0 0-11 0,0 0-2 16,13 6-3-16,1-2-3 0,4 4 2 0,9 2-9 15,1 2-9-15,0 2-11 0,3-1-15 0,-1 0-15 16,2 2-11-16,0 0-9 0,4-6-14 0,-4 5-14 15,5 4-3-15,-4-4-8 0,3 3-5 0,-5-1-7 16,-1 0-4-16,1-2-14 0,-5 2-33 0,-5-3-46 16,-4-1-62-16,-3 1-55 0,-4-4-65 0,-2 1-50 15,-2 0-24-15,-2 1-52 0,-1-5-63 0,-4-2-1033 16,1-3 480-16,0-1 320 0</inkml:trace>
  <inkml:trace contextRef="#ctx0" brushRef="#br0" timeOffset="85563.95">13981 15305 2964 0,'-4'-8'164'0,"-2"2"-52"16,-1 1 27-16,-4 2-1 0,0 2 18 0,-2 3 17 16,-6 5 8-16,2 2-18 0,-7 6 3 0,1 3 14 15,-4 6 14-15,2 2 5 0,0 0-6 0,-12 10-2 16,5 0-11-16,-2 3-19 0,7-11-14 0,-4 10-11 16,12-10-17-16,-4 1-13 0,4 2-30 0,4-3-55 15,2-1-80-15,5-2-99 0,1-2-126 0,4-3-138 16,0-2-1358-16,6-2 594 0,0-2 396 0</inkml:trace>
  <inkml:trace contextRef="#ctx0" brushRef="#br0" timeOffset="86363.78">14856 15159 267 0,'0'0'308'16,"0"0"-2"-16,-5-4-9 0,5 4-8 0,0 0-10 15,0-4-9-15,0 4-13 0,0 0-15 0,0 0-7 16,0 0-5-16,0 0-5 0,-2-5-1 0,2 5 4 15,0 0-1-15,0 0 2 0,2-5-12 0,-2 5-20 16,2-6-22-16,-2 1-17 0,1 1-16 0,1-2-16 16,-1-1-10-16,3 2-13 0,-1-3-7 0,4-2-13 15,1 0-5-15,1 0-10 0,3-1-7 0,2-1-4 16,0 2-7-16,2 0-5 0,-1 3-2 0,-2 1-3 16,-2 0-5-16,2 2-4 0,0 1-2 0,2 0-2 15,1 1-2-15,3 2-2 0,0 1-4 0,-2 3-1 16,2 3-1-16,1 1-1 0,-2 2 4 0,5 6-6 15,-13-1-3-15,8 4-2 0,-9-3 1 0,-2 1 0 16,0 8 0-16,-3 3-4 0,-8-3 2 0,0 1 4 16,-6 3-6-16,-3 0 1 0,-3 1 3 0,-1-1-5 0,-5-2 1 15,7-4 0-15,2-5-3 0,2-7 1 16,3 0 5-16,0-2-5 0,5-5 1 0,-1 1 4 16,0 1-4-16,1-3 5 0,2 1 0 0,1-4 1 15,-4 3-5-15,4-3-3 0,0 0 0 0,0 0 1 0,14-16-3 16,-5 12 1-16,1-4 1 0,-1 3-3 0,6-4-2 15,1 1 2-15,-2 2-1 0,4 0 0 0,-5 2 1 16,1 3 2-16,-4 0 0 0,4 1 5 16,-1 0-1-16,-3 1 7 0,3 2 1 0,-2 2 0 0,1-2 5 15,-2 1-4-15,-3 1 3 0,-2 0 1 0,1 2 13 16,-2-1 3-16,0 2 4 0,-4 2 12 16,-2 2 7-16,-3-1 4 0,-1 4 2 0,-4-1-9 15,-7 7-1-15,4-7-4 0,-10 6-7 0,-2-1 2 0,-1-1-9 16,-1 0 0-16,3 2-7 0,-5-2-6 0,6-3-21 15,6-4-41-15,2-1-38 0,2 1-81 0,3-3-88 16,2-3-118-16,2 0-95 0,4-1-76 0,-2-1-1270 16,4-3 603-16,0 0 400 0</inkml:trace>
  <inkml:trace contextRef="#ctx0" brushRef="#br0" timeOffset="86545.91">15473 15455 3971 0,'11'-10'281'0,"0"3"-74"15,-3 1 30-15,-1 0 19 0,-3 5 1 0,1-3-21 16,1 0-28-16,-2 0-21 0,-2 0-32 0,1 3-10 0,0-2-17 16,-3 3-15-16,5-5-15 0,-5 5-9 0,4 0-10 15,-4 0-9-15,0 0-5 0,6 0-13 0,-6 0-36 16,10-2-56-16,-10 2-59 0,0 0-60 16,5 2-75-16,-1 1-71 0,0 1-70 0,0-2-71 0,-2 2-1286 15,7-1 578-15,-4 0 384 0</inkml:trace>
  <inkml:trace contextRef="#ctx0" brushRef="#br0" timeOffset="86796.76">15845 15155 228 0,'0'-9'425'0,"1"0"20"16,-1 2 5-16,0 2-23 0,0 0-33 0,0 2-38 15,0 3-35-15,1-4-31 0,-1 4-5 0,0 0-7 16,0 0-3-16,7 16-12 0,-5-7-15 0,2 3-8 15,4 2-8-15,-1 3-17 0,-2 1-21 0,-2 2-17 16,2-3-20-16,3 6-9 0,-3 2-18 0,-1 2-11 16,0-4-13-16,-1 5-8 0,0-4-12 0,-2 2-4 15,1-1-10-15,-2-7-11 0,1 2-31 0,-2-2-48 16,1 1-69-16,-2-2-83 0,2-4-61 0,2 4-77 16,0-1-71-16,3-5-76 0,-4-4-1273 0,7-2 576 15,0 1 384-15</inkml:trace>
  <inkml:trace contextRef="#ctx0" brushRef="#br0" timeOffset="87211.33">16328 15202 229 0,'-9'-15'388'0,"0"4"16"16,0-3 7-16,-3 3-4 0,2 3 3 0,4 0 1 15,-1 2-8-15,2 1-13 0,1 0-23 0,-2 1-26 16,2 1-34-16,4-1-31 0,-4 0-26 0,4 4-27 15,-1-4-25-15,1 4-23 0,0 0-16 0,5-7-16 16,3 6-17-16,7-1-8 0,-2 0-9 0,14 2-14 16,3 0-10-16,0-2-9 0,1 2-6 0,0-3-6 15,0 0-6-15,1 1-9 0,0-1-4 0,-4-1-2 16,-6 2-3-16,-2-1-8 0,-2 2 5 0,-4-2-6 16,-4 0-2-16,3 2-14 0,-8 0 29 0,0 1 5 15,2 0 7-15,-2-3 3 0,-5 3 9 0,0 0-4 16,10 0-8-16,-10 0-15 0,0 0-7 0,9 0-2 15,-9 4 5-15,4 0 11 0,-3 3 3 0,2 3 2 16,-2-1-3-16,-1 7-4 0,0 0 6 0,0 1 6 16,0 1 2-16,-1 8-10 0,-2-6-3 0,-2 4-4 15,1 1-4-15,3-6 0 0,-7 6-38 0,3 1-1 16,0 2 0-16,1-1 0 0,0-2 0 0,-1-1 0 16,1-5 0-16,3-3 0 0,-4 2 0 0,1-1 0 15,3-3 0-15,-3-2 0 0,4-2-93 0,-4 3-141 16,2-2-84-16,2 0-84 0,-2-1-81 0,4-3-82 15,-2-1-1467-15,4-1 676 0,2-1 452 0</inkml:trace>
  <inkml:trace contextRef="#ctx0" brushRef="#br0" timeOffset="87563.16">17540 15274 323 0,'3'-5'360'0,"-3"5"-8"16,1-4-16-16,-1 4-1 0,0 0-44 0,0-6-5 15,0 6-18-15,5-2-18 0,-5 2-10 0,4-5-14 16,5 3-17-16,-4 0-12 0,0-1-15 0,4 1-14 15,-5 1-7-15,9-4-4 0,-3 4-6 0,3-2-6 16,1-1-14-16,4-1-9 0,1 1-11 0,1 0-10 16,-3 0-10-16,3-1-8 0,2 2-8 0,-5-3-7 15,2 1-11-15,-1-1-1 0,0 0-7 0,-2 2-4 16,2 2-6-16,0-5-4 0,-1 3-5 0,-3 2-24 0,-3-1-38 16,-4 3-54-16,0-1-73 0,0 1-63 15,-1 0-80-15,-6 0-41 0,9 1-65 0,-4 3-988 16,-4-2 466-16,-1 5 310 0</inkml:trace>
  <inkml:trace contextRef="#ctx0" brushRef="#br0" timeOffset="87946.95">17617 15559 166 0,'-4'3'306'16,"-1"0"-10"-16,1-2-5 0,0 0-9 0,4-1-7 15,-5 4-15-15,5-4-11 0,0 0-15 0,0 0-15 16,-1 3 0-16,1-3 5 0,0 0-5 0,18-3-5 16,-5 2-9-16,1-2-8 0,2 1-11 0,2-4-7 15,4 5-8-15,-2-4-7 0,2 2-1 0,2-6-1 16,-2 4-9-16,6-4 4 0,-9 2-4 0,2 0 8 15,-2 3-5-15,-8-3 2 0,1 3 0 0,1 0-8 16,-2 0 8-16,1-2-2 0,-5 3-9 0,1 2-6 16,-3-2 4-16,0 1-10 0,0 2 4 0,-1-2-7 15,-4 2-20-15,5-4-9 0,-5 4-10 0,0 0-7 16,8-1-10-16,-8 1-10 0,0 0-7 0,0 0-4 16,4-2-3-16,-4 2-6 0,0 0-16 0,0 0-44 15,0 0-45-15,0 0-61 0,0 0-112 0,0 0-143 16,-8-5-124-16,0 3-116 0,-3 1-1433 0,-2-2 682 15,0-1 456-15</inkml:trace>
  <inkml:trace contextRef="#ctx0" brushRef="#br0" timeOffset="89447.1">19186 14870 165 0,'-1'-8'316'16,"0"1"1"-16,1 4 15 0,-2-3 7 0,2 1-12 15,-1 1-21-15,1 4-22 0,-1-5-31 0,1 5-29 16,0-3-29-16,0 3-13 0,0 0 10 0,0 0 8 15,0 19-6-15,1 0 3 0,0-2-8 0,2 8-3 16,2 2-10-16,1-4-7 0,-3 2-19 0,2-4-5 16,-1 4-11-16,4 2-10 0,-3-2-16 0,-1-7-6 15,-1 7-11-15,6-2-6 0,-5-5-12 0,-1 3-8 16,0-1-3-16,0-2-6 0,2 7-5 0,-3-8-6 16,0 9-14-16,-2-8-45 0,5-3-43 0,-4 2-65 15,-1-1-63-15,0-5-65 0,0 2-57 0,0-1-56 16,4 0-59-16,-6-3-1027 0,4-3 483 0,-1-2 322 15</inkml:trace>
  <inkml:trace contextRef="#ctx0" brushRef="#br0" timeOffset="89946.53">19616 14875 332 0,'1'-11'338'0,"-1"1"-2"0,1 1-2 15,-3 1 1-15,2 1-10 0,1 3-22 0,-1-1-15 0,0 0-26 16,0 5-27-16,0-4-23 0,0 4-21 16,0 0-6-16,0 0-22 0,6 9 1 0,-3-1 8 15,-1 2-3-15,3 6 0 0,-2 2-13 0,-1 1-11 0,1 7-15 16,0-1-6-16,-1 3-15 0,-1-2-10 15,1 3-9-15,-1-1-7 0,2-2-8 0,0 1-8 0,1-1-7 16,1-1-7-16,-1-2-3 0,5-6-10 16,-4-2-12-16,5 1-18 0,-2-7-11 0,1 0-8 0,6-1-7 15,-2-4-4-15,1-1-5 0,3-3 5 0,1-3 3 16,-3-2 2-16,2-4-1 0,-3 0 2 0,2-6 3 16,-3 1-1-16,2-10 7 0,-2 3 0 0,-3-6 2 15,-1-1-1-15,-1-1 1 0,-4-2 2 0,1 3 4 16,-4 0 15-16,3 9 13 0,-4 0 23 0,1 2 25 15,-1 5 24-15,0 1 14 0,-1 2 4 0,1 4-16 16,-4-2-11-16,4 2-13 0,0 2-10 0,0 3-11 16,0 0-6-16,0 0 0 0,5 18-5 0,-2-5-5 15,-1 2-9-15,2 2 4 0,0 3-8 0,0-1-2 16,1 8-5-16,-1 1-1 0,0 0 0 0,-2-2-3 16,-2 3-3-16,0-1-24 0,0 1-37 0,-1-1-53 15,-4-1-48-15,4 0-66 0,-2 3-65 0,-2-5-54 16,1 1-61-16,4-5-70 0,-4-3-1223 0,3-3 560 15,1-5 376-15</inkml:trace>
  <inkml:trace contextRef="#ctx0" brushRef="#br0" timeOffset="90396.29">20164 14862 207 0,'0'-10'411'15,"-3"-1"15"-15,3 4-20 0,-1 2-36 0,1-2-42 16,1 3-38-16,-1 4-23 0,0 0-24 0,0 0-18 16,0 0-6-16,0 18-19 0,0-7-19 0,3 6-13 15,-2-1-13-15,0 4-15 0,3-1-12 0,-4 7-14 16,4-6-11-16,-3 3-10 0,2-2-9 0,-1 6-11 16,2-4-5-16,-1-2-5 0,2 3-8 0,-4-4-9 15,6-6-28-15,-1 6-41 0,0-6-34 0,1 1 8 16,0-5-25-16,5-3-3 0,-2 0 10 0,3-6 3 15,3-1 8-15,-1-1 9 0,2-6 3 0,1-3 2 16,4-5 7-16,-7 0 6 0,-3-1 2 0,4-6 6 0,-3-2 10 16,1-3-1-16,-1 1 24 0,-1 0 20 15,-1 0 27-15,-3 4 13 0,-3 4 12 0,1 2 18 16,-2 5 21-16,0 0 13 0,-3 3 6 0,2 1-10 0,-2 2-14 16,0-2-17-16,1 6-16 0,-2 1-5 15,0 0-5-15,6 9-2 0,-3 0-1 0,0 3-3 16,2 4 0-16,-5 4-3 0,2 3-4 0,-1 2-7 15,1 1-2-15,-2 2-9 0,0-1 1 0,2 2-5 0,-2-1-7 16,0 4-2-16,2-3-2 0,-2 3-4 16,2-1-8-16,-2-1-44 0,1-1-65 0,0-1-68 15,3-2-65-15,1-2-60 0,-1-4-69 0,4-6-77 16,-5-3-1205-16,5-1 544 0,1-4 364 0</inkml:trace>
  <inkml:trace contextRef="#ctx0" brushRef="#br0" timeOffset="90750.45">20999 14826 106 0,'0'-10'417'0,"0"-2"17"0,-1 5-15 16,1 1-36-16,0 1-42 0,0 2-32 0,0 3-27 16,0 0-3-16,-4 10-12 0,-1 1-11 15,0 1-13-15,-1 6-15 0,0 7-10 0,0 3-8 0,2 3-9 16,-5 1-13-16,4-3-15 0,1 4-17 0,-2-3-14 15,2 3-14-15,-1 1-12 0,3-2-12 0,0 2-8 16,4-5-10-16,0 3-9 0,2-5-7 0,2 1-5 16,1-8-3-16,-1-4-11 0,4 0-5 0,-3-5-3 15,8-3 0-15,-5-4-7 0,0-1-1 0,2-6-2 16,2 0-3-16,-1 0 1 0,-2-3-2 0,-2-3-3 16,0 1-1-16,-2 0 1 0,0-1 4 0,-4-2-4 15,-1 0 2-15,-2 1-2 0,-4-2 1 0,-2 3-4 16,0 0 2-16,-3 1-10 0,-3 1-2 0,-4 2 6 15,-6 3-9-15,1 2 0 0,1 0-2 0,-9 2-12 16,8 1-30-16,1 1-49 0,1-1-77 0,6 1-93 16,0-2-104-16,4-1-124 0,-1 2-1319 0,1-2 600 15,1-1 400-15</inkml:trace>
  <inkml:trace contextRef="#ctx0" brushRef="#br0" timeOffset="91378.11">21826 14845 317 0,'3'-9'418'16,"-1"2"4"-16,-2 2-25 0,2-2-37 16,-2 2-36-16,2 2-35 0,-2 3-31 0,0 0-5 15,0 0 3-15,0 0-4 0,5 12-6 0,0-3-8 16,-5 2-11-16,4 2-8 0,-3 5-14 0,3 0-36 0,-4 1-13 15,4 5-15-15,1 2-12 0,-5 0-13 16,2-6-6-16,0 6-18 0,-2-6-6 0,0 0-10 0,0 4-6 16,0-4-6-16,1-2-9 0,-1 0-1 0,4-6-7 15,-3 5-11-15,-1-7-7 0,2-3-9 0,0 3 0 16,-2-5 1-16,1-1 1 0,3-4-2 0,-4 0-5 16,4-9 1-16,0-4-2 0,0-4-6 0,0-8 8 15,-2-3-4-15,3-4-3 0,-2-2 2 0,-2-13 3 16,-1 11 3-16,0-10 1 0,0 11 15 0,0 3 11 15,0 0 15-15,0 3 5 0,3 3 12 0,-1 8-15 16,5 0-6-16,-1 2-6 0,0 6-6 0,5 2-3 16,-1 3-7-16,4 0-1 0,0 5 1 0,6 5-8 15,0 0 1-15,5 7-2 0,-1 1-3 0,-2-1-2 16,1 8 1-16,-5-2-4 0,-5-1 2 0,1 5-2 16,-4 2 0-16,-4-5 0 0,1 6-3 0,-5 3 1 15,-4-5 1-15,-8 2 1 0,-2 0-4 0,-2-1-1 16,-6 1 1-16,-5-4 0 0,-1 0-2 0,-2 0 1 15,-2-2-6-15,-3 0 3 0,2-2 1 0,3-3-31 16,0-1-40-16,2-2-50 0,7 0-48 0,0-4-66 16,9-2-67-16,0-1-68 0,2 0-78 0,4 0-57 0,-2 0-1232 15,6-4 576-15,0 0 384 0</inkml:trace>
  <inkml:trace contextRef="#ctx0" brushRef="#br0" timeOffset="91973.73">22512 14884 367 0,'9'-4'336'0,"-5"-1"-22"16,4 3-27-16,-6 1-11 0,-2 1-4 0,9 3 7 15,-9 2 6-15,1 5-2 0,2 1-12 0,-6 4-10 0,2 2-20 16,1-3-15-16,-4 4-16 0,4 0-27 0,0 0-6 16,-2 1-19-16,-1 1-16 0,3-2-8 15,-1 2-18-15,2-1-11 0,-2-1-9 0,1 0-10 0,1-3-10 16,-1 1-6-16,3-4-8 0,-1-1-9 0,-2-5-3 15,0 0 2-15,3-1-3 0,-2-2 6 0,-1-3-10 16,0 0-3-16,5-13-5 0,-1 6 1 0,0-11 5 16,-3-1 13-16,3-11 3 0,-1 3 6 0,-2-7 6 15,2-2 11-15,-1-11 2 0,-2 1 2 0,1 12 9 16,2-1 1-16,-2 3 16 0,2 0-5 0,1 6-5 16,-2 3 0-16,3 7-12 0,0 4-4 0,-2 0-14 15,5 4-12-15,-1 1-3 0,4 1-4 0,1 6-8 16,5 3 8-16,-1 3-21 0,1 3-1 0,0 4-4 15,-2 0-3-15,-1 3-2 0,4 5-3 0,-3 2 3 16,-2 0-3-16,-4 0-3 0,0 3-6 0,-4-2 2 16,2 2 3-16,-6-2-3 0,-4-3-4 0,1-3-1 15,-3 1 0-15,-2-3 6 0,1-1-8 0,-3-4 3 16,1-1 0-16,3-3 2 0,-3-2 1 0,0-2-2 16,1 0 0-16,2-6 2 0,5 3 8 0,-12-8-13 15,6 0-3-15,2-8 2 0,0-2 3 0,4-6-4 16,4-2-3-16,0-3 6 0,2 0-6 0,6 0-1 15,-2 4-5-15,4 0-1 0,3 1 2 0,1 6 0 16,2-1 11-16,2 4-16 0,-3 5 3 0,1 3-1 16,2 2 7-16,-1 3 2 0,0 2 7 0,1 7-4 15,4 3 5-15,-3 6 8 0,-3 1 3 0,-3 5 3 16,1 0 6-16,-7 5 5 0,1 0 6 0,-5 4 3 16,0 1 4-16,-2-1-7 0,-3-1-9 0,-2 3 2 15,-1-1-34-15,-1-1 0 0,-1-2 0 0,2 0 0 16,-3-3 0-16,-1 4 0 0,1-5 0 0,-1-10 0 0,1 1-133 15,0-3-134-15,2-2-122 0,-2-1-120 0,-1 1-137 16,-1-3-1437-16,-1 1 695 0,-2-5 462 16</inkml:trace>
  <inkml:trace contextRef="#ctx0" brushRef="#br0" timeOffset="119319.61">23660 14883 225 0,'-5'0'294'0,"5"0"6"15,-9 1 1-15,9-1-3 0,-8 2-2 0,8-2-4 16,-5 1-6-16,5-1-11 0,0 0-16 0,-9 0-13 16,9 0-18-16,-4 3-26 0,4-3-20 0,0 0-16 15,0 0-23-15,0 0-14 0,0 0-14 0,0 0-10 16,0 0-5-16,14 2-14 0,-2 0-4 0,8-2-13 16,-1 2-4-16,13 0-3 0,2-2-6 0,1 1-5 15,5 0-2-15,-2 0-1 0,2 2-4 0,12 0-7 16,-15-3-1-16,4 0-5 0,-4 0-3 0,2 0-2 15,-7-3-1-15,1 3-2 0,-4-3-1 0,-6 2 4 16,-4 0 3-16,-6 0 9 0,-2-1 9 0,-3 2 18 16,1 2 23-16,-2-2 11 0,-2 0 16 0,-5 0 7 15,7-2 14-15,-7 2 0 0,0 0-11 0,8-2-11 16,-8 2-17-16,1-3-2 0,-1 3-11 0,0-4-9 16,0 4-9-16,-2-7-13 0,2 7-2 0,-3-5-27 0,3 2-59 15,-1-1-79-15,-2-1-111 0,1 1-98 16,-1 0-96-16,1 1-124 0,-1-2-1227 0,3-1 590 15,0-1 394-15</inkml:trace>
  <inkml:trace contextRef="#ctx0" brushRef="#br0" timeOffset="119995.69">25142 14420 57 0,'5'-1'291'0,"-5"1"-11"0,0 0-24 0,0 0-17 0,0 0-15 15,0 0-13-15,0 0-19 0,-22 3-6 0,11 0-14 16,-6 2-7-16,-2 1-10 0,-2-1-6 0,-5-1-9 15,-1 2-3-15,-1-3-10 0,1-3-2 0,4 0-1 16,2-2-4-16,1 1 2 0,0-3 8 0,2-2-17 16,1-1-2-16,6 2-13 0,-3-5-8 0,6-1-10 15,2 3-13-15,2-6 3 0,1 1-9 16,7-2-11-16,0-1-8 0,2 4 9 0,2 2-10 0,5-3 12 16,-2 2-13-16,2 2 5 0,0 2-1 0,-2 4-4 15,3-1 9-15,-1 4 5 0,6 2 1 0,-5 1-6 16,4 6 16-16,-1 3 4 0,2 5 7 0,1 1-3 15,-2 4-5-15,-1 7-3 0,-2-3-6 0,1 4 3 16,-3 2 0-16,0 2-3 0,0 12-7 0,-5-12-3 16,6 12-6-16,-9-13-2 0,0 3-4 0,-1-1-5 0,1-1-1 15,0 0-7-15,-5-3 0 0,0 0-1 16,0-6-1-16,0-5-5 0,-5 5-1 0,1-8 1 16,2 0 0-16,-5-3-2 0,2-3 0 0,0 1-2 15,-5-5-2-15,1 1 2 0,-9-1-2 0,0 0-1 0,-3-4-2 16,0-1-1-16,-5-3 0 0,5 0-1 15,-10-5-12-15,4-5-31 0,3 0-42 0,7 2-50 16,2-3-37-16,6 1-53 0,3-1-49 0,4 1-61 0,5-3-43 16,7 0-73-16,3-2-913 0,10-5 452 0,1 6 302 15</inkml:trace>
  <inkml:trace contextRef="#ctx0" brushRef="#br0" timeOffset="121159.89">25483 14788 2477 0,'8'2'178'0,"-4"-4"-91"0,-4 2-25 0,6-1-14 0,-6 1 7 16,0 0 8-16,7-1-18 0,-7 1-1 0,0 0-12 15,0 0-1-15,5 0 0 0,-5 0-6 0,0 0-2 16,0 0-3-16,7-3-1 0,-7 3 1 0,4-3-5 16,1 2-2-16,-5 1 1 0,7-5 0 0,-1-1-3 15,2-3 0-15,-1-5-4 0,2 1 1 0,-1-4-2 16,2-1 4-16,-5 1-1 0,4-6-3 0,-1-1 14 15,-4 4 15-15,-3 1 3 0,0-2 21 0,2 5 32 16,-2-1 28-16,-1 6 2 0,0-2 17 0,0 4 15 16,0-1 2-16,0 4-10 0,0 0-16 0,0 1-14 15,0 5-13-15,-1-2-13 0,1 2-7 0,0 0-9 16,1 14-6-16,-1-5-7 0,3 8-7 0,-3 1-3 16,2 1-5-16,0 7-4 0,-1 0-2 0,0 0-5 0,3 0-5 15,-1-6 0-15,1 1-5 0,0-3-6 16,0-2 0-16,0 1 0 0,3-2 1 0,-2-5-8 15,3 0-7-15,-1-4-7 0,1-1-1 0,1-1 4 0,1-4-8 16,-3-1 2-16,4-6 3 0,1-3 0 0,-1-3 3 16,0-9-3-16,3-3 1 0,-5-3 7 0,0 0-6 15,-4-1-1-15,3 0 8 0,-6 1 1 0,2 1 6 16,3 2 11-16,-5 8 20 0,-2 5 20 0,3 0 6 16,-1 3-7-16,1 1-7 0,-3 3-13 0,1 1-7 15,2 1-2-15,-3 3-2 0,0 0-2 0,11 11-2 16,-7-2-3-16,5 2-2 0,-1 6-3 0,-2 1 2 15,4 9-5-15,-1-4-2 0,-2 6-1 0,-1-3 2 16,-1 2-4-16,0 0 0 0,3-1-3 0,-3-3-2 16,0-4 4-16,0-3-6 0,2-1-9 0,0-6-9 15,-2-1-9-15,2 1 3 0,1-3 1 0,2-1 1 16,-1-4 2-16,-2-2-1 0,6-4 1 0,-3-2 2 16,3-6-4-16,2-5 3 0,1-5-1 0,-5-1 5 15,1-4 0-15,-3-3 0 0,0 3 10 0,-4-1-5 16,-1 3 1-16,-2-1 0 0,1 9 0 0,-2-2 2 15,-1 4 1-15,0 4 0 0,0 0 1 0,0 2-2 16,0 4 1-16,0 0-4 0,1 0-4 0,-1 0 4 16,0 5-5-16,2-5 4 0,-2 5-2 0,0 0 2 0,2-1-5 15,-2 1 5-15,0 0-12 0,0 0-13 16,0 0-3-16,14 5 4 0,-9-4 1 0,0 1 2 16,-5-2 11-16,14-2-5 0,-7 1 0 0,0 0 3 0,3-4 3 15,-2 0 10-15,3-2-9 0,-2 2 4 0,3-4 0 16,-4 2 2-16,-2-1 6 0,2 1-1 15,2 0 1-15,-5 2 6 0,-1 0 10 0,0 0 2 0,1 1-1 16,-2 3 3-16,2-1-9 0,-5 2-2 0,4-3-4 16,-4 3 2-16,0 0-2 0,5 15 1 0,-4-8 3 15,0 5 1-15,2 1-3 0,-3-1-3 0,-1 4 3 16,-1 1-5-16,1 2 4 0,0 1-2 0,1-1 3 16,0-3 3-16,1 0-4 0,-1-1-3 0,1-3 0 15,3-5 4-15,-1 3-2 0,1-4-2 0,-1-3-1 16,2-2 3-16,2 1 2 0,-7-2-2 0,13-3 3 15,-5-5-2-15,1-1 1 0,1-7 3 0,-1-1-6 16,-1-2 4-16,1-6-2 0,0-2 2 0,-1-2-1 16,-2-2-1-16,1 2-5 0,-1 2 7 0,-1-1 12 15,0 7 5-15,0 4 12 0,-1 0 14 0,1 6 11 0,-2 3-4 16,-2 1-13-16,2 0-7 0,-2 4-4 16,-1 3-2-16,0 0-4 0,9 10-3 0,-7 2-2 15,2 5-1-15,0 1-2 0,1 7-1 0,-1 4-3 0,-1 1 0 16,-1 2 3-16,3 1-6 0,-1-2-1 0,3 6-2 15,0-7 2-15,0-2 2 0,1-1-6 16,2-4 1-16,0-6-4 0,1-2-1 0,2-2-9 16,0-4-2-16,3 0-5 0,2-6 2 0,2 2-5 0,1-8 3 15,1-2-1-15,6-6 2 0,-4-3 2 0,3-4-1 16,-3-2 2-16,-3-6 9 0,-2 0-5 16,-2-6-2-16,-4-2 3 0,-3 0 2 0,1-11-2 0,-7 11 2 15,-3 2-1-15,2 2 6 0,-6 1 7 0,-1 4 1 16,1 8 6-16,-4 1 1 0,3 6 2 0,-1 1-1 15,2 3-8-15,-1 2-1 0,1 4-1 0,3 0-1 16,-12 10-1-16,7 2 1 0,-2 5-2 0,-3 8 1 16,2 3-3-16,1-1 0 0,0 5-33 0,4-3-39 15,1 4-41-15,4 1-50 0,2 3-48 0,2-1-54 16,3-2-48-16,0-2-52 0,5-4-68 0,-1-5-1102 16,6-3 510-16,3-5 342 0</inkml:trace>
  <inkml:trace contextRef="#ctx0" brushRef="#br0" timeOffset="122362.1">27341 14316 2705 0,'16'-47'105'0,"-11"13"40"0,1 3 13 0,-3 5-15 15,-1 10 23-15,1 0 7 0,-2 4-19 0,0 3-37 16,1 2-20-16,-2 1-14 0,1 4-10 0,-1 2 8 0,0 0 7 16,1 12 0-16,0 0 19 0,2 5-12 0,-4 8-2 15,-1 4-3-15,-1 1-8 0,3 2-5 16,-4-2-8-16,0 3 3 0,-1 3-13 0,0-1-7 15,-4 10-4-15,5-8-5 0,1-2-4 0,2 1-2 0,1-3-10 16,-1 0-35-16,2-3-46 0,0-4-49 0,3-6-51 16,1-4-25-16,2-3-27 0,2-1-15 15,-2-7-10-15,4 0-3 0,-1-5 5 0,1-6 15 0,1-1 23 16,0-7 17-16,1-9 20 0,1 0 19 0,-7-4 26 16,-2-2 32-16,-4 0 39 0,0 1 35 0,-2 2 12 15,-3 0 13-15,-2 8 35 0,1-2 21 0,-3 3 12 16,2 0 26-16,1 2 19 0,1 4 25 0,0 1 12 15,1 0-13-15,0 5-12 0,0 1-18 0,2-2-12 16,2 1-10-16,2 2-13 0,2 1-10 0,5-2-11 16,2 4-3-16,7-3-7 0,2 2-10 0,7 2 0 15,0-1-5-15,3 3-9 0,0-1-4 0,1 1 1 16,0-3-5-16,-2 1-5 0,1-1 1 0,-2 0-7 16,-2 0 1-16,-6-2-4 0,-5-2 2 0,-2 1-1 15,-1 0-3-15,-3 1 3 0,2-2 4 0,-5 1 21 16,0 1 20-16,-3 0 10 0,0 0 6 0,-2-2 1 15,-2 4-13-15,0 0-6 0,-4-7-8 0,4 7 0 16,-14 3-4-16,2-2-2 0,-4 3 3 0,-2 3-3 0,-2 2-7 16,-2 5 2-16,-1 3-5 0,0-2-4 15,9-2-2-15,-8 4 3 0,9-2-12 0,1-2 0 16,0 2-1-16,3 0-5 0,4-3-1 0,1 2-6 16,4-2-4-16,4 0-7 0,4 0-15 0,0-5-18 0,3 1-8 15,8-3-15-15,-1-2-4 0,4-3-2 0,-2-3 1 16,1 0-4-16,6-7 5 0,-8 1 8 15,9-4 6-15,-7-4 0 0,-2-1 9 0,2-2 5 16,-8 4 3-16,2 1 4 0,-6 0 9 0,4 0 16 0,-4 0 13 16,-4 4 18-16,0 3 15 0,-1-1 5 0,2 1 9 15,-4 2-7-15,-1 3-9 0,0-1-8 16,3 1-7-16,-4 3 0 0,0 0-1 0,0 0-5 0,0 0 1 16,0 17-5-16,-1-7-1 0,-2 2 1 0,-1 4-5 15,1 0 3-15,0 2-4 0,3 0-1 0,-4-1-1 16,8 0-3-16,-4-1-12 0,0-4-9 0,0 0-3 15,8-2 2-15,-6-1-4 0,6-3-1 0,-2-1-7 16,2-4 4-16,5-1 1 0,-2-3 2 0,6-3 2 16,-3-6 2-16,0-1 3 0,5-8-3 0,-2 2 9 15,-1-7-2-15,2-1 3 0,-9-3 2 0,1-4 12 16,-1 2 3-16,-1-2 11 0,-3 0 10 0,3 1 17 16,-3 2 16-16,-1 1 3 0,0 2 4 0,-2 10 14 15,3 2 12-15,-5 4 13 0,2 0 2 0,-2 5-16 0,1 0-13 16,0 0-9-16,1 3-12 0,-2 4-8 0,0 0-5 15,0 0-4-15,0 17-2 0,-3-6-4 16,3 10-4-16,-3 2 6 0,-2 5-15 0,0 1-3 16,0-1 0-16,0 2-1 0,-3-1-2 0,2 0-4 0,-1-1-4 15,2-1 0-15,1-9 1 0,3-1-4 0,1-1-4 16,0-6-2-16,1-2-1 0,2 0-1 0,3-3 0 16,1-1-2-16,2-4 0 0,2-2 1 0,7-4-2 15,0-1-2-15,1-4 1 0,6 0 4 0,-3-3-3 16,-2 1 3-16,5-1-1 0,-3 2-4 0,-3 2 4 15,-1-1-1-15,0 2 1 0,0 3-1 0,-2-1-3 16,-2 4 4-16,-1 1-3 0,2 2-1 0,-2 0-1 16,-2 2 0-16,-1 0 0 0,-1 4 1 0,-2 1-1 15,2 1 1-15,-4 1 0 0,-1 3-1 0,0 2 1 16,-3 1 0-16,-1 2 0 0,0 0 4 0,0 0-3 16,-1-2 0-16,1-1 2 0,0-2 0 0,1 2-2 15,-1-2 1-15,4-2 0 0,-2 0 0 0,1-4 2 16,6 0 1-16,-1 1-2 0,-2-2-3 0,7-3 0 15,-3-2-2-15,3-1-3 0,5-5 0 0,-3-1 4 16,2 0-4-16,1-6 2 0,-4 0-3 0,7-7-2 16,-4 0 0-16,2-2 1 0,-2-1 0 0,-3 1 2 15,-4-3 0-15,-1 8 4 0,-4-1 1 0,-1 3 2 0,-3 2 0 16,2 4 3-16,-3-1 11 0,-1 3 8 0,-3 4-3 16,-3 3 2-16,-3 2 11 0,-6 3 8 0,-4 6 0 15,0 3 2-15,-2 3-7 0,2 2 0 16,1 3-5-16,3 2 0 0,1 0-5 0,4 0-9 0,3 0 2 15,3 1-55-15,2-6-77 0,7 7-100 0,4-1-97 16,7-1-115-16,9-6-146 0,8 0-1299 0,21 0 625 16,8-9 416-16</inkml:trace>
  <inkml:trace contextRef="#ctx0" brushRef="#br0" timeOffset="123126.85">29638 14612 268 0,'2'-5'307'16,"-2"5"-17"-16,6-3-17 0,-6 3-18 0,2-4-17 15,-2 4-25-15,5-5-14 0,-3 2-15 0,2 1-9 16,1-1-15-16,-1-1-10 0,0-1-8 0,1-1-15 16,-2 2-6-16,3-3-13 0,-1-2-11 0,0-3-9 15,-1 1-6-15,5-4-9 0,-4 1-1 0,0-3-2 0,3-2-9 16,1-6 15-16,-4 0-21 0,1-1-6 0,0-3 4 15,-4 3 12-15,1-3 11 0,-6 0 0 16,2 1 18-16,-4 2 24 0,-2 9 4 0,3 1 34 0,-2 7 8 16,2-2-10-16,-1 6-18 0,4 1-16 0,-2 4-16 15,3 0-7-15,-9 16-8 0,4 0-11 0,-5 7-3 16,2 3-8-16,-1 4-6 0,-1 1-6 0,1 2-6 16,1 1-5-16,3 2-2 0,-3 9-6 0,6-11-4 15,2 1 0-15,2 0-7 0,1-2 3 0,6-3-4 16,2-3-6-16,0-2-4 0,4-2-3 0,7-6-9 15,-5-3-11-15,8-2-13 0,-1-1 1 0,5-7-6 16,0-4-1-16,-2-4-5 0,2-4-2 0,1-6 1 16,-1-4-2-16,-2-1 4 0,-2-5 0 0,-3 0 6 15,0-2 2-15,-4 1 1 0,-2-4 5 0,-3 5-4 16,1-1 14-16,-9 8 13 0,3 3 38 0,-5 2-2 16,0 4-4-16,2 4-8 0,-2-3-3 0,-2 4-3 15,-1 3-4-15,0 0 0 0,0 0-2 0,8 13-1 16,-7-2-3-16,2 4 0 0,-2 2-2 0,-1 2-2 0,1 7 2 15,-1 2-1-15,-1-1 0 0,1-1 0 16,1-2-2-16,-1-5-1 0,4-6 0 0,3 2-3 16,0 0-1-16,1-5 0 0,1-1 2 0,2-3-4 0,0-1-2 15,-1-5 4-15,4 0 0 0,-4-2 0 0,3-5-3 16,-2-4 2-16,1-3 2 0,-1-4-3 0,-4-6 3 16,-1-2-1-16,-3-1 1 0,1-4 0 0,-2-1-2 15,-4-4 1-15,-2 5-2 0,-3-5-2 0,1 3 0 16,-1 1 1-16,-3 2 2 0,-1 4-3 0,4 8 0 15,-3 2 0-15,3 1-2 0,1 7-8 0,1 2-20 16,0 6-25-16,5 0-20 0,-14 12-46 0,9 3-66 16,1 4-51-16,2 10-70 0,0 5-64 0,6 1-73 15,3 2-1021-15,3 6 489 0,1-8 326 0</inkml:trace>
  <inkml:trace contextRef="#ctx0" brushRef="#br0" timeOffset="123709.37">30738 14483 290 0,'-10'-20'326'0,"2"2"12"0,1 1-9 15,-10-6-11-15,4 9 13 0,-1 2-5 0,0 1-16 16,1 2-19-16,1 6-23 0,1-1-25 0,-3 4-27 0,-3 4-15 16,-1 2-21-16,-1 5-17 0,-1 4-15 0,-1 1-16 15,1 3-12-15,4 3-13 0,0-1-12 16,6-4-8-16,2 1-10 0,3 0-7 0,3 2-5 0,4-2-6 15,3-2-10-15,3-5-6 0,2-3-7 0,4 4 1 16,1-3-19-16,2-4 0 0,3-2-4 0,0-1 4 16,6-4-14-16,5-3 2 0,-2-2 2 0,-3 2-3 15,2-7-1-15,-1 2 8 0,-2-3-2 0,-1-1-2 16,-2 0 0-16,-4 7 4 0,-9-1 22 0,0-2 17 16,3 3 16-16,-7 2 11 0,0 1-4 0,-1-1-3 15,-2 0-9-15,2 0-9 0,-1 3-5 0,-1-1-11 16,-2 3-5-16,0 0-2 0,0 0 0 0,0 0-3 15,-5 11-4-15,0-2-5 0,-1-2-16 0,-1 2-33 16,2-2-16-16,-1 3-11 0,3-7-8 0,1 4-10 16,-1-2-14-16,3-1-3 0,0-1 17 0,0-3 3 15,0 0 15-15,0 0 0 0,0 0 19 0,19-14-7 16,-8 3 2-16,1-1 6 0,4-4 20 0,3-2-12 16,-3 5 16-16,0-1 23 0,-2 2 24 0,2 1 11 0,-2 0 9 15,2 2 10-15,-5 3-2 0,2 2 1 16,0 2-2-16,-2 0-2 0,2 2-2 0,-1 3-26 15,3-1 5-15,-1 6-10 0,0 1 0 0,1 1-2 0,-4 3-3 16,0 0 0-16,-1 2-3 0,-3 0-3 0,-1 1 2 16,0-1-3-16,-2 2 4 0,-4 0-4 15,0-5-2-15,0-2-2 0,-2 1 1 0,2-2-2 16,0-3-1-16,0 0 0 0,-2-1 0 0,4-1 3 0,-2-1 1 16,2-1-2-16,-2-2-6 0,0 0-15 0,18-5-18 15,-8-2-33-15,7 2-42 0,-2-4-52 0,3 0-80 16,-4 4-79-16,-1-6-106 0,-5 4-1145 0,-6 1 523 15,-5 3 348-15</inkml:trace>
  <inkml:trace contextRef="#ctx0" brushRef="#br0" timeOffset="124648.98">22671 15722 222 0,'2'-6'302'0,"-2"2"-8"0,-2-1-17 15,4 1-25-15,-2 1-20 0,0-2-4 0,0 5-22 16,0 0-9-16,0 0-5 0,0 0-5 0,3 17-8 0,-2-5-8 15,0 1 2-15,-1 5-10 0,-1 2-5 0,2-2-17 16,-1 8-8-16,0 0-18 0,0 3-3 16,0-3-10-16,0 2-11 0,0 1-7 0,-3 0-9 15,-1 2-8-15,1 0-12 0,-1-4-1 0,-2 2-3 16,2-4-3-16,2-6-4 0,-2-2-10 0,1-5-2 0,2-2-9 16,1-1 2-16,-1-2 5 0,-1-4-4 15,1-1 0-15,1-2-6 0,0-14-7 0,0 3-2 16,0-7 5-16,1-9 0 0,-1-1-5 0,3-4-11 15,-2 2 13-15,3-3-4 0,0-1 2 0,1 2-7 0,8 3 5 16,-6 0-8-16,4 0 6 0,3 3-5 0,1 5 3 16,0-1 1-16,2 4 0 0,-2 6 2 0,6 2-5 15,-6 0 4-15,4 4-4 0,-1 1-1 16,1 2 3-16,-4 6-5 0,-3-2 2 0,-2 4-1 0,-4 0 3 16,2 5-3-16,-2 1 7 0,-1 6-11 0,-5 0 7 15,-2 1-1-15,0 2-1 0,-3 6-4 0,-1-6 5 16,-2-2-3-16,0-1 1 0,2-3-6 15,2-3-3-15,0-1 5 0,0-2 1 0,2-3-5 0,2-1 10 16,-3 0-11-16,3 1 1 0,0-2-4 0,4 2 5 16,6-4 2-16,-4 3 5 0,5-1-3 0,1 1 0 15,5-2-1-15,2 3 4 0,-1 1-1 0,4-2-1 16,-2 0 4-16,2 2 3 0,-4 0-6 0,2-1 1 16,-3 2 0-16,2-1 9 0,-5 0 1 0,-4 1 3 15,-1-1 4-15,-1 2-1 0,0 1 2 0,-5 0 12 16,-1 2 2-16,-4 0 2 0,1 4-4 0,-8 2-5 15,-1 0-2-15,0-1-7 0,-7 7 4 0,-3-2-6 16,1-2-4-16,0 3-17 0,-1-2-45 0,6-4-42 16,8-1-55-16,-7-1-52 0,3-1-48 0,2-4-45 15,3-4-36-15,2 2-50 0,6-5-803 0,-3-2 394 16,0 0 262-16</inkml:trace>
  <inkml:trace contextRef="#ctx0" brushRef="#br0" timeOffset="126426.64">23367 16017 179 0,'5'-9'296'0,"-5"1"-13"16,0 3-3-16,0 0 0 0,0-2-16 0,-4 5-19 15,4 2-19-15,-5-3-23 0,5 3-13 0,-18 5-21 16,9 2-9-16,-4 3-13 0,0 2-3 0,0 2-27 16,1 1-14-16,3 2-6 0,2-2-11 0,-1 0-2 15,4 4-21-15,2-3 1 0,2 1-8 0,0-2-8 0,1-1-4 16,4-4 1-16,3 2-18 0,-4-5 6 15,3-2-5-15,4-2-2 0,1-1 4 0,0-4-7 16,6-3-12-16,-4-5 11 0,2-2 0 0,-3-1-5 16,-3-3 0-16,8-5-5 0,-9 2 3 0,0 1 13 15,-1 1 13-15,-2-2 25 0,-2 1 21 0,4 2 2 16,-3 2 11-16,-1 4 6 0,1-1-6 0,0 5-6 16,1-3-8-16,2 3-7 0,1 5-6 0,1-1-6 15,3 2-7-15,4 3-9 0,2 3 4 0,-5 3-8 0,2 3-2 16,-3-2-3-16,7 8-3 0,-9-3-2 15,0 2-1-15,-2 0-6 0,0 5-2 0,-2 2 0 16,-6-4-3-16,-1-2-4 0,0 5-1 0,-4-6-4 16,4 1 1-16,-4-2-3 0,0-3 0 0,3-2 3 15,-3-2-2-15,0 0-3 0,0-5 3 0,3 3 5 0,0-7-6 16,1 0 5-16,0 0-8 0,0 0-1 0,-9-11-2 16,9-3 2-16,0-5 0 0,1 0-6 0,3-8 0 15,5 3 2-15,-4 1 3 0,3 3-4 16,-3 3-1-16,5 3-3 0,-1-1 0 0,0 5 1 0,4 0-2 15,-3 1 1-15,0 3 1 0,4 4 1 0,3-2 0 16,-3 5-2-16,-1 2 2 0,3 2-2 0,1 2 0 16,-6-1 2-16,1 3-1 0,3 1-2 0,-2 4 0 15,-8 0-1-15,2 3 3 0,-6-1 5 0,-1 3 0 16,-1-2-4-16,-2-1 2 0,-3 1-4 0,-2 0 2 16,-2-2-1-16,-2-1 3 0,-1-2-3 0,3-2-2 15,1-5 9-15,0 2 15 0,-1-4 7 0,3-4-7 16,0 1-2-16,3-4 5 0,-1-1-11 0,3 0-6 15,0-7 5-15,4-5 2 0,-2-2-8 0,6-5-1 16,4-1-2-16,1-2-1 0,5 2-9 0,-2 0-20 16,5 0-18-16,0 6-27 0,3-2-25 0,-1 1-28 15,-5 6-21-15,0 4-38 0,1-2-16 0,0 2-26 16,1 1-18-16,-1 3-16 0,-5 4-8 0,1-3-10 16,-3 3-15-16,1-1 6 0,-1 1 2 0,-3 1 26 15,0 1 27-15,-1 0 23 0,-6 0 30 0,8 0 39 16,-8 0 51-16,0 0 51 0,10 1 33 0,-10-1 29 15,0 0 20-15,0 0 13 0,0 0 10 0,0 0 15 16,0 0 8-16,0 0-5 0,0 0 3 0,0 2 5 16,0-2 8-16,-5 6 13 0,4 0 12 0,-2 0 7 15,-2 1 3-15,5 3-9 0,-4 1-13 0,3-1 7 0,-3 0-18 16,4-1-9-16,0 3-7 0,4 1-2 16,-3-1-7-16,-1 2-13 0,3-3-6 0,-2 5-3 15,4-1-11-15,-1-3 1 0,1 0-16 0,0 2 5 16,0-4-4-16,2-3-5 0,-2-2-4 0,4 0 2 15,2-3-8-15,-3-2-2 0,2-2 2 0,0-6-1 16,1 1-8-16,0-5 5 0,-3-5-7 0,0 3 3 16,-1-6-5-16,1-4 7 0,-4-3-4 0,-2 0 0 15,-2 4-4-15,0-6 1 0,-4 4 2 0,2 6 4 16,-4 2 15-16,-1 0 4 0,3 2 30 0,-1 5 27 0,1 2-2 16,0 0-11-16,-1 6-10 0,2-2-10 15,3 4-4-15,0 0-6 0,-13 10-1 0,6 1-5 16,-3 5-5-16,-4 7 0 0,8-7-7 0,-3 7-1 15,5 3-3-15,3-1-7 0,1 0 3 0,4 0-10 0,-2-6-9 16,7-2-18-16,0 0-26 0,0-2-7 0,6 0-2 16,-3-6 0-16,0-1 4 0,0-4 2 0,0-4-1 15,1 0 9-15,2-3 10 0,1-9 1 16,-2 0-3-16,4-7 6 0,-6 5 2 0,-1-11 15 0,1 0-6 16,-3-1-2-16,1-3 7 0,-4 0 1 0,-2 1 24 15,0 1-5-15,0 0 1 0,-2 3 7 0,1 5 15 16,0 2 17-16,-1 5 2 0,-1 2-8 15,0 3-5-15,2 2 0 0,0 4-10 0,-3 1-2 0,0 0 0 16,11 16 2-16,-6-5-6 0,3 5-2 0,-3 9 1 16,1 0-6-16,1 0 2 0,-3 3-2 0,-2-2-2 15,4 4-4-15,-2-2 0 0,0-2 0 0,1 0-2 16,-1-1 4-16,-1-7-4 0,4 0-3 0,-2-7 1 16,3 3 1-16,1-7 1 0,1 1-5 0,-1-6-1 15,3-2 3-15,-1-1-7 0,2-6 9 0,-3 1-3 16,6-9 1-16,-4 2-2 0,5-10 0 0,-5 1 0 15,0-4 1-15,-3 1 0 0,-1-1 0 0,1-3 0 16,-5 4-1-16,-1-1 3 0,-1 8 1 0,-2 0 15 16,2 6 11-16,1 0 8 0,-2 4-4 0,2 2-8 15,-1 0 2-15,2 4-10 0,-4 2 2 0,0 0-5 16,10 7-1-16,-3 0 0 0,-1 4-5 0,-1 3-1 16,-1 2 0-16,6 1 3 0,-5 0-5 0,0 2-5 15,3 6 3-15,1 0-1 0,-5-2 2 0,0-3-2 16,1 5-1-16,0-7-3 0,0-3-3 0,4 0-12 15,-4-4-2-15,2-3 0 0,0-4 6 0,5 1 1 16,-5-4 1-16,4-4-1 0,1-2 7 0,-3-2-5 16,3-5 3-16,2 0-1 0,-3-3 2 0,7-7 1 15,-7-3 0-15,1 2-2 0,1-2-1 0,-3 0 3 16,3 2-1-16,-8 6 0 0,4 0 1 0,-2 2 2 16,-5 3-1-16,6 2-3 0,-6 1 2 0,2 2-3 15,0 2 0-15,-1 0-3 0,-1 3 1 0,3-1-3 16,-5 3 5-16,9 1 0 0,-9-1-2 0,13 4 3 15,-7 1 3-15,1-2-4 0,-1 2 1 0,0-1 1 0,2 0-1 16,0 1 0-16,2-1 3 0,-2-2-3 0,-1 0 1 16,2-2 3-16,0 0 5 0,0-2-7 15,-2 0 0-15,4-2-5 0,-5-2 10 0,3-1-2 16,3-1 1-16,-7-1 1 0,0-3-4 0,-1-1 3 0,1 2-4 16,-1-4 5-16,1 0 2 0,-4 3 2 0,-1 3 13 15,3-2 5-15,-3 4 5 0,0 0 1 0,0 2-3 16,-3 1-5-16,6 0-8 0,-3 4-1 15,0 0-3-15,0 0-3 0,-4 17 3 0,0-1 0 0,3 5-4 16,-3 6 0-16,0 3 4 0,7 1-8 0,-3 2 0 16,0 1 1-16,1 10 0 0,3-10-3 0,7 13 8 15,-7-14-6-15,5-1-1 0,3 1-2 0,-2 0 1 16,0-3 0-16,4 0-4 0,-4 0 4 0,2-1-7 16,-1-8 2-16,-4-1 3 0,-3-3-1 0,0-5-5 15,-2-5 7-15,-1 1 2 0,1-3 3 0,-4 0-2 16,0 1 0-16,-5-3-1 0,0-3-1 0,-6-2 3 15,0 0 1-15,-5-6-3 0,0-2 0 0,1 0 6 16,-4-8 1-16,3-2 0 0,5 5 1 0,2-9-4 16,7 6-4-16,1-2 2 0,7-4-1 0,0-1 2 15,6-1-1-15,7-1-6 0,1 5-6 0,1-4-17 16,8 2-29-16,-5-1-35 0,0 1-44 0,-1 1-39 16,1-2-67-16,-2 2-63 0,-3 3-67 0,-2-1-56 15,-10 3-1218-15,0 2 547 0,-2 0 366 0</inkml:trace>
  <inkml:trace contextRef="#ctx0" brushRef="#br0" timeOffset="144887.76">21054 15603 51 0,'0'0'47'0,"0"0"-1"0,0 0-10 0,0 0 0 15,0 0-6-15,0 0-2 0,0 0-4 0,0 0 2 16,0 0-4-16,0 0-5 0,0 0 1 0,0 0-5 16,0 0 1-16,0 0-5 0,0 0 4 0,0 0-3 15,0 0-3-15,0 0-10 0,0 0 11 0,0 0 1 16,0 0-6-16,0 0-1 0,0 0 5 0,0 0-1 15,0 0-4-15,0 0 5 0,0 0-8 0,0 0 6 16,0 0-6-16,0 0 4 0,0 0-3 0,0 0 1 16,0 0 0-16,0 0-1 0,0 0 4 0,0 0-1 15,0 0-4-15,0 0 3 0,0 0-3 0,0 0 5 16,0 0-6-16,0 0-2 0,0 0 5 0,0 0 5 16,0 0-10-16,0 0-1 0,0 0 4 0,0 0-3 15,0 0 3-15,0 0 2 0,0 0 3 0,0 0-9 16,0 0 4-16,0 0-3 0,0 0 1 0,0 0 0 15,0 0-4-15,0 0 6 0,0 0-7 0,0 0-3 16,0 0 7-16,0 0-5 0,0 0-1 0,0 0 3 16,0 0 2-16,0 0-2 0,0 0 0 0,0 0 2 15,0 0-5-15,0 0-4 0,0 0-6 0,0 0-99 16,0 0 39-16,0 0 26 0</inkml:trace>
  <inkml:trace contextRef="#ctx0" brushRef="#br0" timeOffset="151327.09">11704 15831 1675 0,'-6'0'23'0,"-2"-4"-26"0,-1-3-5 16,3 6 7-16,-4-2 3 0,2 0 4 0,0 2-14 16,5 0-4-16,-1-1-14 0,4 2-13 0,-6-4-19 0,6 4 2 15,0 0 2-15,0 0-1 0,-6-1 0 16,6 1-12-16,0 0-14 0,0 0-27 0,0 0-251 15,0 0 119-15,-7 6 80 0</inkml:trace>
  <inkml:trace contextRef="#ctx0" brushRef="#br0" timeOffset="153533.13">21109 9566 26 0,'0'0'41'16,"0"0"-4"-16,0 0-4 0,0 0 1 0,0 0-6 15,0 0-6-15,0 0-1 0,0 0-4 0,0 0 1 16,0 0-5-16,0 0-9 0,0 0-5 0,0 0-15 16,0 0-77-16,0 0 31 0,0 0 20 0</inkml:trace>
  <inkml:trace contextRef="#ctx0" brushRef="#br0" timeOffset="154876.07">19996 12090 81 0,'0'0'99'0,"0"0"-11"16,0 0-5-16,0 0-3 0,0 0-7 0,0 0 1 16,0 0-2-16,0 0-4 0,0 0-7 0,0 0 2 15,0 0-5-15,0 0-6 0,0 0 3 0,0 0-2 16,0 0-7-16,0 0-2 0,0 0-6 0,0 0-2 15,0 0-3-15,0 0 2 0,0 0-23 0,0 0 18 16,0 0-4-16,0 0-5 0,0 0-2 0,0 0 0 16,0 0-1-16,0 0 1 0,0 0-4 0,0 0 0 15,0 0 2-15,0 0 0 0,0 0-3 0,0 0-3 16,0 0 9-16,0 0-1 0,0 0-4 0,0 0-5 16,0 0 2-16,0 0-2 0,0 0-1 0,0 0 0 15,0 0 1-15,-1-10-3 0,1 10-5 0,0 0 5 16,-1-7-7-16,1 7 2 0,0 0 10 0,0 0-10 0,0 0 0 15,0 0-4-15,0-4 5 0,0 4-1 16,0 0 1-16,0 0-1 0,0 0 2 0,0 0-6 16,0 0 5-16,-3-4 0 0,3 4-10 0,0 0 6 0,0 0-1 15,0 0 3-15,0 0 1 0,0 0 2 0,0 0-5 16,0 0-1-16,0 0 2 0,0 0 1 0,0 0-5 16,0-5-1-16,0 5-7 0,0 0 6 0,0 0-13 15,0 0 8-15,0 0-3 0,0 0-1 0,0 0-2 16,0 0 4-16,0 0-3 0,0 0 0 0,0 0 0 15,0 0 1-15,0 0-7 0,0 0-2 0,0 0-6 16,0 0 2-16,12 8-14 0,-12-8-6 0,4 0-5 16,-4 0-6-16,0 0-2 0,5 3-20 0,-5-3-21 15,0 0-223-15,0 0 107 0,0 0 74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09:54:20.2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14909 4500 90 0,'-5'-5'121'0,"-3"1"-12"0,3-2 3 0,-2 4-9 16,2-3-9-16,-3 2-11 0,-1-1 0 0,-1 0 10 15,-1 0-7-15,1 2 0 0,-2-2-6 0,1 0 0 16,0 1-2-16,1 2 16 0,3-2 3 0,-3 2-6 16,-3-1-11-16,4 2-5 0,0-2-3 0,-1 1-14 15,1 0-3-15,0-1-5 0,-4 0-3 0,7 1-6 16,-2 1-2-16,-4-2 1 0,5 4-1 0,-4-2-2 16,-1-2-4-16,2 4 0 0,-2-1-1 0,1-1-1 15,1 1 5-15,1 2-3 0,-4-3-3 0,1 2 3 16,0 0-3-16,0-2-2 0,2 2-7 0,-4-1 5 15,1-1 2-15,0 3 1 0,3-2-2 0,-3-1-4 16,-2 2-1-16,-2-2-2 0,6 0 0 0,1 1 4 16,-9 0-4-16,10 1 2 0,-4-2 2 0,1 2-5 15,5-2 5-15,-6 0 0 0,3 1 0 0,-2-1-3 16,1 2-1-16,-1 0 1 0,-1-2 1 0,2 3-3 16,-1-1 2-16,-2 1-3 0,2 0 2 0,1 1 2 15,-1-2 1-15,0 1 5 0,1-1-2 0,-1 2 2 0,0-1-3 16,1 1 1-16,-1 1-4 0,2-2-2 0,-5 4 0 15,5-4-2-15,-3 1-3 0,4 1-1 0,-4 2-2 16,1-3-1-16,1 0-3 0,1 3 4 0,1-2-3 16,0 0 0-16,0-4 6 0,2 1-4 0,0 2-3 15,1-1 7-15,-3 0-6 0,1 1 3 0,2-1 3 16,-2 2-6-16,-2-1-4 0,1 1-1 0,0-2 1 16,-1 1 2-16,-3 2-2 0,4-1 3 0,-1-3-2 15,0 2-4-15,-2 4 9 0,-1-1-9 0,3-2 0 16,-7 0 1-16,6-1-1 0,-2 4 6 0,2-4-5 15,-1 1-2-15,1 2 4 0,-1-2-3 0,2 2-1 16,1-4-1-16,-1 1 8 0,2 0-8 0,-1 4 2 16,-1-3-2-16,5-2 1 0,-2 5 6 0,-3-3-8 15,5 0 1-15,0-1 0 0,-1 1-2 0,-1-1 4 16,2 1-2-16,0 0-1 0,-3 1 1 0,2 1-2 16,-2 0 3-16,-1-2 0 0,0 2 0 0,4-2-2 15,-4 3 5-15,2 1-4 0,-1-5 2 0,0 3 2 16,3 1-2-16,-3-1-2 0,1 3 0 0,-1-4 2 0,3 4 2 15,-1-5-2-15,0 5 0 0,0-2 8 0,0 1-7 16,1-1-1-16,1-1 1 0,-1 1-3 0,2-2 0 16,-2-1-1-16,3 1 4 0,-1 0-5 15,1 0 6-15,-1 0-2 0,2 1-1 0,-3-2 1 0,1 3 3 16,1 1 2-16,-2 3 3 0,1-4 0 0,3 1-2 16,-3 0 0-16,0 0-5 0,3 2 4 0,-4-4-1 15,3 1 2-15,-2 2-2 0,2 2-2 0,0-3 3 16,-3 3-5-16,1-3 2 0,2 2 1 0,-2 2-1 15,2-5-2-15,-3 5 4 0,2-4 3 0,-1 1-1 16,2 2 0-16,1 0 1 0,-4 0 0 0,4-4-4 16,0 4 6-16,-1-3-3 0,-2 1 0 0,3 0-2 15,0-1-2-15,0 3 2 0,3-4 2 0,-2 4 0 16,-1-2-2-16,0 2 1 0,3 0 6 0,-2 0-3 16,-1 2 4-16,4-3 7 0,-2 1-9 0,-2 1-2 15,4 0-3-15,0 3 0 0,1-1 13 0,0-3-9 16,-1 3 1-16,6-3-5 0,-3 4 2 0,-1-1-3 15,-1-4-1-15,4 3 3 0,0 1-1 0,0-2-4 16,-3-1 8-16,1-2-5 0,4 3 0 0,-3 1-2 16,1-2-1-16,-2 0 2 0,1-2 2 0,3 4-7 15,-1-1 5-15,-1-6 2 0,2 5-8 0,1-3 2 16,-2-1 2-16,0 1-1 0,4 1 2 0,-5-3 3 16,5 1-7-16,-1-1 2 0,0-1 2 0,-2 0-1 0,5 4 1 15,-4-5-1-15,1-1-2 0,0 3 1 16,0-2 1-16,2 0 3 0,4 2-3 0,-4-2 3 15,2 2 0-15,2-2 1 0,-2 0-4 0,2 0 0 0,-1 0-2 16,-3 0 0-16,3-1 3 0,-1 0 2 0,1 0-2 16,-2-1-3-16,2 1-4 0,-2 1 6 0,1-3 0 15,1 1 3-15,-5-1-4 0,1 0 5 16,0 1 0-16,3-1-3 0,1 2 6 0,-1-3-2 0,-2 2 2 16,-1-2-5-16,0 2 1 0,-1-2 4 0,1 1-1 15,7 0-8-15,-4 1 9 0,-2-3-4 0,3 2 0 16,0-2 9-16,0 3-12 0,-3-3 7 0,3 0-4 15,0 0 2-15,0 1 12 0,0-1-13 0,2-1 11 16,-3 1-6-16,2 1 4 0,0-2-3 0,-1 1-4 16,1 0 25-16,2-3-23 0,-2 3-3 0,3 0 1 15,-1 0-5-15,-1 0 4 0,1 0 1 0,0 0 5 16,-1 0-3-16,2 0-2 0,-2 0 0 0,10 0-5 16,-9 0 7-16,6 3-4 0,-6-3 1 0,0 0 0 15,2 0-5-15,-1-3 5 0,1 3-2 0,5 3 7 16,-6-3-5-16,6 0-5 0,-10 0 9 0,5 1-4 15,-3-1-2-15,0 0 2 0,1-1 1 0,2 1 0 16,-2 0-8-16,-1 0 1 0,-1 0 1 0,2 0-1 0,-2 0 5 16,0 0 0-16,-1 0 2 0,0 0-3 0,-1 0-3 15,2 0 2-15,-2 1 4 0,0 0-3 0,-2-2 3 16,5 1-5-16,-4 1 3 0,1-1-1 0,1 0-3 16,0 0-1-16,0 0 4 0,-1-1-1 0,0 1-3 15,2 0-1-15,-3 0 8 0,0 1-11 0,2-1 9 16,0 2-8-16,1-2 13 0,-2-2-9 15,2 2-2-15,-1-1 2 0,1 0 4 0,1 1 4 0,-2 0-1 16,3 0 0-16,-1-3 1 0,-2 3-3 0,4 0 6 16,-2 0 0-16,1 0 0 0,0 0-6 0,-2 0 4 15,2 3-2-15,1-6-1 0,7 3 1 0,-10-2 1 16,3 2 0-16,1-2 0 0,5 1-3 0,-6-1 1 16,6 2-3-16,-6-3 0 0,3 3-1 0,-2-2-1 15,4 0-2-15,1 2 6 0,-6-3 0 0,6 1 1 0,-6 0-3 16,-1 0-1-16,9-1-2 0,-9 2 3 15,0-1-2-15,7 0 1 0,0 2-5 0,-1-3 10 16,-4 2-4-16,-1-2 0 0,3 2-6 0,-4 0 3 16,-2 0-2-16,2-1 4 0,0 2 3 0,0-3-5 0,8 2 0 15,-10 0 3-15,2-2-4 0,0 2 6 0,-1-2-6 16,8 2 1-16,-7 0 0 0,6 0 4 0,-4-1 1 16,-1 4-1-16,-2-4 1 0,10 2-1 0,-10-1 2 15,3-1 1-15,-1 2-5 0,6-1 3 0,-8 0 2 16,1-1-4-16,-2 1 0 0,1-1 2 0,1 2 1 15,1-2-1-15,-2 0-1 0,-1 1-5 0,2 1 0 16,0-2 6-16,0 0 7 0,-1-1-10 0,2 0 2 16,-2-1-1-16,1 1 8 0,1 3-9 0,6-5-1 15,-8 0-1-15,-2 0 1 0,3 1-2 0,0-1 1 16,-2 0 2-16,-1-2-1 0,0 1-2 0,0 2 2 16,0-4 1-16,-1 2-8 0,-1-5 9 0,2 5-5 15,-1-2 2-15,-3 1 1 0,4-2-1 0,-3 0 12 16,2-2-12-16,-1 0-6 0,-4 3 5 0,3-2-2 0,-1-7 0 15,0 9 3-15,4-6 0 0,-4 0-4 16,0 2 5-16,2 1-2 0,-1-2-2 0,-2 1 3 16,3-1 2-16,-3 0-2 0,0-2-2 0,-2 3 3 0,0-3 0 15,-1-3-2-15,-3 4 1 0,1-2-5 0,-1 0 1 16,0 2 2-16,-1-3 1 0,-2 5-2 0,1-5 1 16,-1-1-2-16,0 1 1 0,-1 2 1 0,-2-3-1 15,-1-1 0-15,0 2 0 0,0-1 0 0,0 0 2 16,-4 1 1-16,3-2-5 0,-3 0-4 0,0 2 1 15,-4-3 4-15,3 3 2 0,-3-2 0 0,2 0-3 16,-3 1 2-16,0 1-3 0,-3-7 2 0,1 8-1 16,1-4-1-16,-3 0 1 0,2 4-2 0,0 1 5 15,-4 1-6-15,1-1 2 0,2 2 3 0,-5 2-3 16,3-1 3-16,-4-4-3 0,4 7 2 0,-4-2-1 16,0-1 1-16,-1 0-4 0,2 3 2 0,-1-2 2 15,-1 2 3-15,1-3-1 0,1 1-4 0,-1 2 0 16,-3 0 1-16,2 1 1 0,1-3-3 0,2 2 7 15,-2 0-2-15,-2-1 8 0,3-1-13 0,-1 1 4 16,-7-2-4-16,6 1 0 0,1 1 4 0,-6-3-3 16,5 5 6-16,2 1-10 0,-4 0 2 0,2-3 0 15,0 1-2-15,0 3 10 0,3-1-3 0,-5 0-2 0,2 2-4 16,1-2 3-16,-1 2-1 0,0 0 2 16,1-2 2-16,-1 4-2 0,-2-1 2 0,0-3-2 15,3 2 0-15,1 3 3 0,-5-3-1 0,5 1 0 0,-4-3 0 16,2 6-2-16,0-4 2 0,1 1-3 0,0-3 3 15,0 1 2-15,2 2-6 0,0-3 3 0,1 6 1 16,-1-6-1-16,1 4-4 0,0-1 8 0,1 1-2 16,-4-1-1-16,0-1-2 0,0 2 0 0,3-3 2 15,1 4 2-15,-3-2 1 0,-2 1-2 0,2 0-1 16,-1-1-3-16,2 3 5 0,-2-3-1 0,0 0-1 16,4 3-2-16,-2-2-5 0,-4-1 8 0,4 2-1 15,-1-1 0-15,-2 1-1 0,-2-1 1 0,3 0 0 16,5 1 0-16,-4 0 1 0,2 1-5 0,2 0 5 15,-5 0-2-15,5-3 3 0,-1 3-2 0,0 0-5 16,0 0 9-16,1-1-1 0,-6 1-3 0,5 0 1 16,0 0 3-16,1-2-2 0,0-1 8 0,1 3-10 15,-3-2-1-15,-1-1 1 0,-2 3-2 0,4 0 5 16,1 1 1-16,-1-2-6 0,1 0 5 0,-2-1-3 16,2 2 3-16,-2-2 2 0,2 2-7 0,1-1 4 15,1 0-1-15,-2 2-2 0,1-3 5 0,1 1-2 16,2 2 2-16,-5-2 5 0,3 1-10 0,-1 0-24 0,1 0 9 15,-2 1-2-15,2-2 4 0,-1 4-6 0,2-4 14 16,0 2-5-16,3 0 1 0,-2 0 0 16,4-1 8-16,-1-1 1 0,6 2 1 0,-13 0 2 15,5 0-4-15,-2-1-3 0,2 2 7 0,-2-1-5 0,0 0 1 16,0 0 2-16,-1 0-3 0,0 0 3 0,5 0 0 16,-2 0 1-16,0 2 2 0,1-2-4 0,-1 0 2 15,8 0 3-15,-14 0-8 0,5 0 3 16,0 0 8-16,4 0-7 0,5 0-1 0,-15 0 0 0,3 0 5 15,6 0-3-15,-2 1 2 0,-2-1-10 0,1-1 4 16,1 2 3-16,-1-2 5 0,9 1-5 0,-10 3 0 16,2-5-1-16,3 1-2 0,-5 1 15 0,0 0-16 15,2 0 0-15,-3-2 4 0,4 2-5 0,-2 0 6 16,-2 0 2-16,1 0-5 0,-2 2 2 0,2-1 0 16,1-1-2-16,-1 2 1 0,0-2 0 0,2 0 2 15,0 1-3-15,-1-1-2 0,3 1 2 0,-2-1 2 16,0 1 0-16,2-1-3 0,1 2 1 0,-4-2-9 15,1 0 9-15,3 2 3 0,-3-2-3 0,2 3 3 16,6-3 1-16,-9 0 0 0,3 1-1 0,-1 2-1 16,1-2-3-16,1 1 5 0,-3 0-2 0,-2-2 0 0,1 3 0 15,-2 1 1-15,-1-3 1 0,-1 0-2 0,2 0-1 16,-2 2-2-16,0 0 3 0,2-2 3 16,-2 2-9-16,3-2 10 0,-3 0-3 0,4 2-6 15,-4-2 6-15,3 2 0 0,-1-2 0 0,1 1 2 0,-1 0 0 16,2 1-1-16,-1-2 1 0,0 0-2 15,-1 1 1-15,1-1-2 0,0 0 1 0,1 2-1 16,1-3 3-16,2 0 0 0,-3 0-3 0,0 0 0 16,0 0-2-16,-1 0 2 0,1 3 2 0,0-3-4 0,1 0 4 15,-2 1-1-15,1-1-2 0,1 1-4 0,-2 1 8 16,10-2-4-16,-12 0 3 0,5 0-1 16,-2 0 0-16,4 1-8 0,-3-1 7 0,1 1-4 15,-1 2 2-15,1-2 5 0,-3 0-3 0,3 0-3 0,-2 1-2 16,1-1 5-16,2 1 4 0,-1 0-3 0,0-2 4 15,0 1-6-15,1 0-7 0,0 1 9 0,-1-1-1 16,0 1-3-16,0-2 3 0,2 2-3 0,0 1 4 16,-3-2 2-16,2-1-3 0,6 0-3 0,-9 4 4 15,3-4-1-15,3 2 3 0,3-2 4 0,-10 2-8 16,6 1 2-16,4-3-1 0,-8 1-3 0,7 1 2 16,1-2-2-16,0 0 4 0,-8 0-11 0,8 0 14 15,-5 2-3-15,5-2 3 0,-3 2-5 0,3-2 2 16,0 0-1-16,0 0 1 0,0 0 3 0,0 0-5 15,-4 4 0-15,4-4 3 0,0 0-3 0,0 0-9 16,0 0-18-16,0 0-21 0,0 0-35 0,0 0-46 16,0 0-47-16,0 0-60 0,0 0-100 0,0 0-1077 15,8-10 472-15,-8 3 314 0</inkml:trace>
  <inkml:trace contextRef="#ctx0" brushRef="#br0" timeOffset="23687.01">15220 5698 12 0,'0'0'66'0,"0"0"3"0,0 0-4 16,0 0-5-16,0 0-1 0,2-3-6 0,-2 3-7 15,0 0-3-15,0 0-6 0,0 0 4 0,0 0-10 0,0 0 3 16,0 0-5-16,0 0-2 0,0 0-7 0,0 0 3 15,0 0-11-15,0 0 12 0,0 0-13 0,4-3 1 16,-4 3-2-16,0 0 4 0,0 0-7 16,0 0 4-16,0 0-6 0,0 0-1 0,0 0 1 0,0 0-2 15,0 0 0-15,0 0-4 0,0 0 2 0,0 0 4 16,0 0 2-16,0 0 0 0,0 0-12 0,0 0 9 16,0 0-5-16,0 0-3 0,0 0-9 0,0 0 4 15,0 0-8-15,0 0-13 0,0 0-21 0,0 0-192 16,0 0 81-16,0-5 54 0</inkml:trace>
  <inkml:trace contextRef="#ctx0" brushRef="#br0" timeOffset="25752.78">6436 8028 31 0,'0'0'116'15,"0"0"-7"-15,0 0-5 0,0 0 1 0,0 0-2 16,0 0-6-16,0 0-1 0,0 0-4 0,0 0-7 15,0 0-9-15,0 0-2 0,0 0-14 0,0 0 2 16,0 0-4-16,0 0-6 0,0 0-10 0,0 0-14 16,0 0-18-16,0 0-12 0,0 0-36 0,0 0-42 15,0 0-348-15,0 0 144 0,0 0 94 0</inkml:trace>
  <inkml:trace contextRef="#ctx0" brushRef="#br0" timeOffset="27855.13">5645 9769 25 0,'0'0'6'0,"0"0"-17"0,0 0 3 0,0 0 4 16</inkml:trace>
  <inkml:trace contextRef="#ctx0" brushRef="#br0" timeOffset="28780.92">6778 9716 5 0,'0'0'63'0,"0"0"-13"0,0 0 2 0,0 0-3 15,0 0-7-15,0 0 7 0,0 0-3 0,0 0-3 16,0 0-4-16,0 0 0 0,0 0-7 0,0 0 8 16,0 0-12-16,0 0 3 0,0 0-6 0,0 0-4 15,0 0-4-15,0 0 1 0,0 0-4 0,0 0-5 16,0 0 5-16,0 0-3 0,0 0-4 0,0 0 0 15,0 0-1-15,0 0 3 0,0 0-10 0,0 0-4 16,0 0-1-16,0 0-8 0,0 0-3 0,0 0-5 16,0 0-7-16,0 0-15 0,0 0-17 0,0 0-128 15,0 0 63-15,0 0 42 0</inkml:trace>
  <inkml:trace contextRef="#ctx0" brushRef="#br0" timeOffset="30494.96">14693 5811 30 0,'-1'-3'54'0,"1"3"-4"16,0 0-4-16,0 0-2 0,0 0-8 0,0-6 3 0,0 6-6 15,0 0 0-15,0 0-5 0,0 0-3 0,0 0-1 16,0 0-3-16,0-5 1 0,0 5-9 0,0 0-2 16,0 0-1-16,0 0 0 0,0 0 1 0,0 0-2 15,0 0 1-15,0 0-7 0,0 0 4 0,0 0-1 16,0 0-1-16,0 0-3 0,0 0 5 0,0 0-3 15,0 0 3-15,0 0-8 0,0 0 9 0,0 0-7 16,0 0-1-16,9 12 1 0,-9-12-2 0,1 4 1 16,-1-4-1-16,3 3 1 0,-3 0 6 0,0-3-8 15,1 4-4-15,-1-4 9 0,2 5-6 0,-2-5-1 16,3 3 2-16,-3-3-1 0,0 0-8 0,0 5 3 16,0-5 4-16,1 2-2 0,-1-2 2 0,0 0 0 15,0 0-3-15,4 3 3 0,-4-3 0 0,0 0 4 16,0 0 4-16,0 0-6 0,0 0 2 0,0 0-2 15,0 0-1-15,0 0-1 0,0 0-6 0,0 0 1 16,0 0 0-16,0 0 1 0,0 0 0 0,0 0-6 16,0 0 2-16,0 0-12 0,5-8-125 0,-5 8 51 15,3-3 32-15</inkml:trace>
  <inkml:trace contextRef="#ctx0" brushRef="#br0" timeOffset="35501.94">11690 8611 66 0,'0'0'129'0,"0"0"-4"16,-2-2-11-16,2 2-5 0,0 0-13 0,0 0-3 15,0 0-2-15,0 0 4 0,0 0-6 0,0 0-4 16,0 0-11-16,0 0 1 0,0 0-6 0,20 1 4 15,-16 0-1-15,4 1-1 0,2-1-4 0,-1 0-5 16,1-1-6-16,-1 3-7 0,4 1-2 0,-3-2 7 16,3 2 2-16,-3-1-6 0,0-2-4 0,3 3-2 15,-1-3 2-15,0 6-4 0,2-4-3 0,3-1 4 16,-3 3-4-16,3 2 0 0,-2-3-7 0,-1 0-3 0,4 3 0 16,-5-4-1-16,1 1-2 0,-1 1-3 0,6-1-4 15,-1 0-2-15,0 2 2 0,1-1-1 0,0-1-1 16,-4 0-3-16,7 2 4 0,-8-2-3 0,5 0 1 15,-2 2 0-15,1-1-4 0,-2-3 1 0,1 2-1 16,0-1-4-16,0 1 1 0,1 2 5 0,-5-2-1 16,1-3 2-16,-1 0-2 0,2 2 1 0,-2 1-4 15,1-1 0-15,-1 0-2 0,0 0 2 0,-2-2-2 16,3 2 3-16,-1-1 1 0,6 5-3 0,-5-4-1 16,2-1 2-16,-5 1-1 0,8-1 1 0,-6 3 0 15,1 0-2-15,5-4 1 0,-1 2-3 0,0-1-1 16,1 2 1-16,-1 0 2 0,1-1-3 0,-2-1 0 15,2 1 2-15,-1 1-2 0,0-1-1 0,2-1 5 0,-2 2-3 16,1-1 1-16,-1 0-2 0,0-1 0 0,1 1-4 16,-2-1 2-16,-2 1 4 0,1 1-3 15,1-2 2-15,-4 1-4 0,1-2 0 0,-1 0-1 16,6 2 4-16,-1-2-2 0,-4 0 0 0,3 2-3 0,-3-3 2 16,-1 2 4-16,2 2-5 0,-2-3 0 0,-1 1 1 15,2-1 1-15,-1-1 0 0,1 2 3 0,-3-1-4 16,3 0 3-16,-3-1-2 0,3 1 0 0,0-1 1 15,0 2-2-15,0-2 1 0,7 0-1 0,-7 0 1 16,4 2 0-16,-5-1 1 0,6-1 0 0,-5 0-4 16,-2 0 0-16,3 0 5 0,0 2-3 0,-4-2-3 15,8 0 5-15,-2 0 0 0,1 2-4 0,0-1 0 16,0 0 3-16,-1-1 0 0,-4 1-3 0,0-1 3 16,0 0-1-16,0 0-1 0,1 2 2 0,-1-2-1 15,1 1-2-15,-3-1 0 0,2 0 0 0,1 1 3 16,0-2-4-16,4 0 0 0,0-1 3 0,-4 1 1 15,-1 0 0-15,2 0-2 0,-2-1 0 0,6 0 1 0,-6 1-3 16,6-1 3-16,-1 2-1 0,-3-4 1 0,4 1-2 16,-6 3 3-16,1-2-2 0,-1 1 1 15,0 0 0-15,1-3-1 0,-1 4 0 0,2-4 0 0,2 1-2 16,-3-1 3-16,4 3 2 0,-2-4-1 0,0 1-3 16,-1 2 0-16,0-1 1 0,0 0 2 15,-2 1-1-15,2 0-1 0,-3-1 2 0,2 1-1 0,-1-1-1 16,1 1 1-16,-4 1-3 0,3-1 2 0,-3 0-1 15,4-1 5-15,0 0-2 0,-2-1-3 0,1 1 1 16,4-1-2-16,-2 1 5 0,-1 0-3 0,1-1 1 16,4-1-3-16,-1 0 2 0,-3 1 3 0,-1 1-3 15,-1-2 1-15,0-2 1 0,1 5-4 0,1-6 2 16,-1 4-3-16,-2-1 2 0,1 1 3 0,-1-2-2 0,2 2 1 16,-1-2-5-16,-2 2 5 0,1-4-3 15,5 1 2-15,-6 3-1 0,6-4 1 0,2 1-2 16,-5-1 3-16,3 1-4 0,-7 0 4 0,4 2-4 15,0-4 1-15,-1 5 3 0,4-2-6 0,-1-1 4 0,-4 2 1 16,-1-1 0-16,3 0-2 0,-5 1 2 0,6-5 0 16,-2 5-1-16,-4-2-4 0,8-4 3 0,-7 5 1 15,4-5 2-15,-5 5 0 0,0-3 0 0,4-3-3 16,-3 2 1-16,-2 2 1 0,3-1-2 0,-3-2 3 16,1 3-4-16,0-2 3 0,1-5 1 0,-4 7 1 15,1-3-3-15,1 1-2 0,0-1-1 0,1 2 4 16,-1 0 0-16,-2-2-1 0,-1 2 1 0,3-2-2 15,-3 3 2-15,0-1 1 0,4 1-1 0,-5-2-2 16,1 1-1-16,2 2 3 0,-1-3-2 0,-3 6 1 16,4-6 0-16,-3 0 0 0,0 3 1 0,0-5-1 15,-3 3 3-15,3-1-2 0,-2 0-1 0,1-2-1 16,1 1 2-16,-4 0-4 0,2-1 2 0,-2 0 1 0,1 0 5 16,2-1 2-16,0 0 2 0,-5-2 2 15,4 2-1-15,-1 1 1 0,0 0-1 0,1-4 3 16,0 4-2-16,-2 1 4 0,0-1-2 0,3-4 1 0,-3 3 2 15,2-4-1-15,0 5-2 0,-4-2 1 0,1-3 3 16,1 1 4-16,0 5-3 0,-1-1 1 16,-2-4-1-16,2 3 5 0,-2 1-7 0,1-1 1 0,-1 4-1 15,-1-8 1-15,-2 3-3 0,0-3 4 0,-1 1-3 16,-2 0 6-16,-1 1-2 0,1 1-3 0,1 2 2 16,-1-4 1-16,2 3 5 0,-1-4-6 0,3 4 1 15,-2 4-1-15,0-2 4 0,3-2-6 0,-1 2-2 16,-3-1-6-16,3 1 6 0,-2-1-5 0,0 3-3 15,2-3 6-15,1 1-7 0,0 0 1 0,-1 0-1 16,-1-1 3-16,3 3-2 0,0-3-2 0,-1 4 2 16,1-2-2-16,-1-1-3 0,-1 0-1 0,-2-1 2 15,1 3 2-15,0-2 3 0,0 0-4 0,-1 2-6 16,-3-6 3-16,1 5 3 0,1 2 1 0,2-1-4 0,-3 0-1 16,0-1-8-16,0 1 9 0,-1 1 2 15,2 0-4-15,-2 1 0 0,-3-1-5 0,4-1 13 16,-2 0-10-16,-3 1 3 0,0-1 1 0,-4-2 3 0,2 3-1 15,-1-2-6-15,-1 1 1 0,-2 1 2 0,0-1 0 16,2 1-1-16,-9-3-1 0,3 0-1 0,-3 3 2 16,-1-2 0-16,9 4 0 0,-7-3 4 0,5 2-1 15,0-1 1-15,-7 0-5 0,9 2-1 0,-8-4 2 16,0 3-1-16,6 0 3 0,-6-3-2 0,7 3 5 16,-9-1-4-16,2 1 0 0,2-2 3 0,3 4-3 15,-6-3 0-15,6 5 1 0,-3-8-1 0,3 6-3 16,0 1 2-16,2-2-4 0,-2 2 3 0,2 0 1 15,-1 2 4-15,2-6-2 0,-1 5-2 0,0-1-1 16,1 0 0-16,0 0 3 0,1 0-5 0,-2 2 3 16,2-1 1-16,-1 2 1 0,-2-2 1 0,6 2-2 15,-6 0 3-15,9 1 2 0,-9-2-7 0,2 1 14 0,1 2-14 16,-2-1 3-16,1-1-3 0,2-1 0 16,-3 2-5-16,0 3 5 0,1-3-3 0,0 0 6 15,1 0 9-15,-2 2-12 0,1-2-1 0,1 0 6 16,-2 0 0-16,2-2-4 0,-1 4 3 0,-1-1-6 0,4-2 5 15,-4 1 0-15,7 0-1 0,-6-2 3 16,1 2-3-16,-1 0 4 0,-1-1-5 0,2 1 0 0,-3 1 4 16,2 1 2-16,1-4-4 0,0 4-4 0,4-2 5 15,-5 1-2-15,4-1 1 0,-2 1-1 0,2-1-1 16,3 0-1-16,-1 0 0 0,-2 0-2 0,4 3 4 16,-4-3 0-16,3 1 0 0,-2 2 3 0,-4-2 0 15,5 0-7-15,0 0 7 0,2 1-3 0,-3 0 4 16,1-1-1-16,3 1-2 0,-3-2 0 0,4 3-2 15,-5-2 3-15,3 2-3 0,-3-1 3 0,2 1-2 16,2 0 2-16,-4-3 1 0,2 4 8 0,-2-2-13 16,1-1 9-16,2 1-9 0,-3-1 2 0,1 0-2 15,-1 0 3-15,4 2 0 0,-4 1 0 0,1-1-4 0,0-1 5 16,-1 0-1-16,0 1 0 0,0 1-4 0,1-1 3 16,-5 1 2-16,7-1-4 0,-3 0 4 15,1 1-2-15,-1 0 0 0,2 0 0 0,0 1-7 0,-5 2 9 16,4-5 4-16,-2 4-4 0,2-1-1 0,-5 1 1 15,4 0-3-15,-2 0 4 0,0-1 2 0,0 2-6 16,3-2 2-16,0-1-1 0,-4 2 0 0,5-1 4 16,0 1-5-16,-3-1 1 0,2 0 4 0,0 2-6 15,-2-1 2-15,2-3 1 0,2 5 0 0,-1-5 0 16,-3 3-1-16,5-1 1 0,-2 1-1 0,-1-3 3 16,1 5-1-16,0-4-4 0,1 0 4 0,-2 4-4 15,0-3 2-15,3-1 2 0,-3 4 0 0,3-3-4 16,-4 4 2-16,1-2 1 0,0 1 0 0,-2 0-3 15,6 1-2-15,-9 0 4 0,7 2 0 0,-4-2 2 16,1 3-3-16,2-4 7 0,0 2-8 0,-1-2 2 16,-1 4 6-16,2-3-3 0,1-1-3 0,0 0 4 15,-2 2-1-15,4 0 8 0,-5 1-9 0,4 1-1 0,-3 0 0 16,4-4-6-16,-2 4 5 0,0-2 2 0,5-3-1 16,-3 4-1-16,1-5 2 0,-2 5-2 15,1-3 1-15,0 5 3 0,-1 1-3 0,2-1-2 16,-2 3 4-16,1-1 1 0,0-1-3 0,0 1 8 0,3-1-5 15,-3 3 0-15,1-1-3 0,1 0 8 0,-1-2-4 16,2 3-5-16,1-1 2 0,-2-1-6 16,3 1 7-16,-1 0 1 0,1-1-1 0,-1 1-3 0,4-3-4 15,-4 3 6-15,1 1 0 0,0-3 1 0,-1 2-1 16,2-4 0-16,1 3 3 0,-3 2 0 0,1-1 0 16,0-4-3-16,-1 3 1 0,1-1-3 0,0 0 1 15,3-1 2-15,-2-1-6 0,2-1 6 0,-1 0-2 16,2 1-1-16,-3 0 5 0,2-2-4 0,0 1 6 15,1 1-6-15,-2 1 4 0,2-4-2 0,0 3-2 16,0-4 2-16,2 2 1 0,-1 2-3 0,-1-5-2 16,1 4 3-16,2-3-1 0,-1 0-5 0,-2 1 7 15,1 1 1-15,2-3-2 0,-3 3-1 0,1-1 4 16,3-1-9-16,-4 1 6 0,1 1 10 0,2-3-11 16,-2 3-2-16,2 0 1 0,-2-2 4 0,3 2-3 15,-4-2 2-15,1 6-1 0,2-3 2 0,-1 0-3 16,-2 0 3-16,3 0-4 0,-2 1-1 0,0-2 2 0,2 2 4 15,1-2 1-15,-3-1-3 0,-1 1 1 16,4 2 0-16,-4 0 3 0,0-2-6 0,1 0 2 0,3 0 3 16,-4-1-4-16,4 1 0 0,1 0 0 0,-4-2 0 15,3 2 2-15,1-2 0 0,-1 2-5 0,0-1 6 16,1-1-4-16,-1 1 0 0,3 0-5 0,-4 2 4 16,3-2-1-16,0-1 6 0,-1 1 0 0,2-1-4 15,-3 2 1-15,1 1 1 0,0-3 2 0,1 2 0 16,-1 1-13-16,2-3 10 0,0 3 4 0,-2-1-2 15,0 1-1-15,3 0 2 0,0 0-2 0,0-1 0 16,-3 1 2-16,3 1-4 0,0-5 6 0,-2 4-9 16,3-3 8-16,-4 0-3 0,4 1 2 0,-4-3-3 15,4 2-1-15,-1-2 0 0,-1 3 2 0,4-4 1 16,-1 2 0-16,-1-1 0 0,-2-1-3 0,4 1 2 16,-2-2-4-16,0 2 15 0,0 0-16 0,0-2 3 15,1 1 3-15,-1 2-4 0,-2-7 3 0,2 6-3 16,3-1-1-16,-5 1 1 0,6-4 4 0,-4 3-8 0,0 0 5 15,0 0 6-15,5-3-6 0,-5 1 0 0,0 1 1 16,4-1-1-16,-7 1-1 0,5-3 4 0,-1 3 3 16,-4-3-8-16,3 3 4 0,1-3-3 0,-2 1 2 15,1 1-1-15,0-2 5 0,3 1 0 0,-1 1-5 16,0-3-3-16,-1 3 3 0,2-1 10 0,-2-1-12 16,0 0 4-16,-2 2 2 0,3-3-3 0,1 2-2 15,-4-1 1-15,2 3-1 0,-4-4-2 0,6 2 2 16,-4-1 1-16,2-1 3 0,0 4 11 0,-1-1-15 15,1-2 0-15,-2 0 2 0,2-1-2 0,0 1-2 16,-2 1 3-16,0-2-1 0,1 2 10 0,-1-4-11 16,-1 4 1-16,1-2-1 0,4 1 0 0,-7 1 4 15,3-2-2-15,2 0-1 0,-1 2 1 0,-4-2-2 16,3 0-1-16,0 1 11 0,-1-1-4 0,1 2-4 16,1-2 1-16,0 2-1 0,1-2 1 0,-1 1-4 15,4 0 2-15,-4-1-2 0,1 0 4 0,-1 3-1 16,4-3 3-16,-3 0-4 0,0 1 0 0,0-1 3 15,1 0-2-15,-4 0 2 0,2 2-1 0,1-1-3 0,0-1 4 16,-2 0 3-16,4 1-5 0,-3 1 4 0,-2-4 0 16,1 4-6-16,1-2 3 0,0 1-2 15,5-1 2-15,-5 0-10 0,4 1 10 0,-3 0 3 0,-1-1-6 16,1 0 0-16,0 2 3 0,-1-2 2 0,-1 0-3 16,5 0 0-16,-3 0 1 0,3-2-10 0,-2 2 11 15,2 2 2-15,1-2-3 0,-4 1-1 0,3-1-2 16,1-1 7-16,-1 1-3 0,0 0 3 0,-3 0-7 15,0 0 3-15,2 0-2 0,-2-2 1 0,1 2 4 16,1-1-5-16,-2 1 1 0,2-1 2 0,-3-2-1 16,3 1 1-16,-4 0 0 0,2 1-1 0,4-2-1 15,-5 2 3-15,2-3 0 0,1 3-4 0,-3-2 1 16,3 0-1-16,-2-1 2 0,-1 1-4 0,1-1 3 16,-2 1 3-16,3 0 0 0,0-3-6 0,0 1 7 15,-2 4-5-15,0-4 2 0,2 2-2 0,0-1 0 16,-2 0 5-16,3 3-6 0,-4-4 1 0,0 1 1 15,3 0-2-15,-2 0 2 0,0-1-1 0,0 2 0 0,1-1 5 16,-6-1-7-16,5 1 2 0,1 0-9 0,-1 0 9 16,-1 1 3-16,-3 1-2 0,0-2 1 15,4 1 5-15,-4 3-8 0,0-2 4 0,-1-1-2 0,0 1 0 16,-4 2 0-16,7-3-1 0,-4 0-4 0,-3 3 6 16,8-1 1-16,-4-2 0 0,-4 3-5 0,5-1-1 15,-5 1 4-15,4-3-3 0,-4 3 0 16,0 0 2-16,6-1 1 0,-6 1 4 0,0 0-8 0,0 0 5 15,0 0 7-15,0 0-8 0,6-1-3 0,-6 1 2 16,0 0-2-16,0 0-2 0,0 0 5 0,0 0-7 16,0 0 10-16,0 0-2 0,0 0 0 0,0 0-11 15,0 0 12-15,0 0-2 0,4-3 0 0,-4 3 4 16,0 0 0-16,0 0-3 0,0 0 1 0,0 0 13 16,0 0-9-16,0 0-4 0,0 0 3 0,0 0 1 15,0 0-1-15,0 0-9 0,0 0 7 0,0 0 1 16,0 0 2-16,0 0 3 0,0 0-4 0,0 0-5 15,0 0 15-15,0 0-11 0,0 0-3 0,0 0-1 0,0 0 13 16,0 0-8-16,0 0-9 0,0 0 10 0,0 0 5 16,0 0-11-16,0 0 5 0,0 0-5 15,0 0 6-15,0 0-3 0,0 0-1 0,0 0 0 0,0 0 1 16,0 0-2-16,0 0 1 0,0 0 2 0,0 0-4 16,0 0 6-16,0 0-6 0,0 0 3 0,0 0-4 15,0 0 1-15,0 0-5 0,0 0 2 0,0 0 6 16,0 0-5-16,0 0 4 0,0 0-2 0,0 0 0 15,0 0-2-15,0 0-3 0,0 0 6 0,0 0-1 16,0 0 1-16,0 0 4 0,0 0-5 0,0 0 0 16,0 0 1-16,0 0-11 0,0 0 11 0,0 0 4 15,0 0-2-15,0 0 0 0,0 0 10 0,0 0-12 16,0 0 2-16,0 0-2 0,0 0 3 0,0 0-3 16,0 0-2-16,0 0-2 0,0 0 1 0,0 0 0 15,0 0 4-15,0 0 9 0,0 0-12 0,0 0-4 16,0 0 6-16,0 0 1 0,0 0-3 0,0 0 9 15,0 0-7-15,0 0 2 0,0 0-6 0,0 0 2 16,0 0 1-16,0 0 0 0,0 0 11 0,0 0-19 0,0 0 6 16,0 0 0-16,0 0-1 0,0 0 3 15,0 0-3-15,0 0 0 0,0 0 6 0,0 0-2 16,0 0-2-16,0 0-3 0,0 0 2 0,0 0 0 0,0 0-1 16,0 0 3-16,0 0 0 0,0 0 2 0,0 0 10 15,0 0-10-15,0 0-1 0,0 0-1 0,0 0-2 16,0 0 2-16,0 0 5 0,0 0-8 0,0 0-1 15,0 0-1-15,0 0-7 0,0 0-21 0,0 0-28 16,0 0-13-16,-4-8-14 0,4 8-19 0,0-4-17 16,0 4-21-16,0 0-24 0,-1-5-30 0,1 5-26 15,0 0-786-15,-3-7 337 0,1 4 224 0</inkml:trace>
  <inkml:trace contextRef="#ctx0" brushRef="#br0" timeOffset="36920.01">21305 9445 102 0,'0'0'92'16,"0"0"-2"-16,0 0 0 0,0 0 0 0,0 0-8 0,0 0-5 16,0 0-7-16,0 0-4 0,0 0-4 0,0 0-12 15,0 0 5-15,0 0-5 0,0 0-5 0,0 0-2 16,0 0-5-16,0 0 0 0,0 0-3 0,0 0 0 16,0 0-9-16,-5 4-1 0,5-4 4 0,0 0-4 15,0 0 1-15,0 0-2 0,0 0-1 0,0 0 5 16,0 0-4-16,0 0-10 0,0 0 11 0,0 0-3 15,0 0-7-15,0 0 9 0,0 0-3 0,0 0-5 16,0 0 5-16,0 0 0 0,0 0 0 0,0 0 0 16,0 0-2-16,0 0 1 0,0 0 2 0,0 0-6 15,0 0 5-15,0 0-2 0,0 0 1 0,0 0-2 16,0 0 1-16,0 0 1 0,0 0-1 0,0 0-5 16,0 0 0-16,0 0-2 0,0 0 4 0,0 0-6 0,0 0-12 15,0 0 12-15,0 0-2 0,0 0-2 0,0 0 2 16,0 0 4-16,0 0-9 0,0 0 1 15,0 0 4-15,0 0-5 0,0 0 1 0,0 0-1 0,0 0 3 16,0 0-2-16,0 0-1 0,0 0-2 0,0 0 1 16,0 0 5-16,0 0-4 0,0 0 0 0,0 0 0 15,0 0 1-15,0 0 2 0,0 0 6 0,0 0-1 16,0 0 5-16,0 0 2 0,0 0 3 0,0 0 2 16,0 0 3-16,0 0 1 0,0 0-1 0,0 0-3 15,0 0 0-15,0 0-2 0,0 0-3 0,0 0-1 16,0 0 0-16,0 0-3 0,0 0-3 0,0 0 1 15,0 0-1-15,0 0-2 0,0 0-1 0,0 0 1 16,0 0-4-16,0 0 4 0,0 0-4 0,0 0 1 0,0 0 1 16,0 0-4-16,0 0 0 0,0 0 0 15,0 0-9-15,0 0-3 0,0 0-7 0,0 0-10 16,0 0 0-16,0 0-12 0,0 0-7 0,0 0-12 0,0 0-17 16,0 0-21-16,0 0-35 0,0 0-517 0,0 0 215 15,-17-1 144-15</inkml:trace>
  <inkml:trace contextRef="#ctx0" brushRef="#br0" timeOffset="37996.05">16992 12337 10 0,'0'0'127'0,"0"0"-3"0,0 0-8 16,0 0-1-16,0 0-4 0,0 0 0 0,-10-12 6 0,10 12-11 16,0 0 1-16,0 0-2 0,0 0-6 0,0 0-7 15,0 0-5-15,0 0-7 0,0 0-5 0,0 0-8 16,0 0-3-16,0 0-11 0,0 0-4 0,0 0-6 15,0 0-3-15,0 0-4 0,0 0-3 0,0 0-4 16,0 0-5-16,0 0-21 0,0 0-24 0,0 0-36 16,-3-3-47-16,3 3-52 0,-1-4-407 0,1 4 189 15,1-8 124-15</inkml:trace>
  <inkml:trace contextRef="#ctx0" brushRef="#br0" timeOffset="61769.2">13625 8747 14 0,'0'0'77'15,"0"0"-2"-15,0 0-12 0,0 0-5 0,0 0-5 16,0 0-7-16,0 0-2 0,0 0-3 0,0 0-7 16,0 0-2-16,0 0 0 0,0 0-11 0,0 0 5 15,0 0-3-15,0 0-6 0,0 0-1 0,0 0-1 16,0 0-1-16,0 0 3 0,0 0-3 0,0 0 4 16,0 0-3-16,0 0 13 0,0 0-13 0,0 0 9 15,0 0-1-15,0 0 5 0,0 0 1 0,0 0 2 16,0 0-1-16,0 0 3 0,0 0-8 0,0 0-1 15,0 0 1-15,0 0 0 0,0 0-7 0,0 0 1 16,0 0-1-16,0 0-2 0,0 0-2 0,0 0-2 0,0 0-1 16,0 0 1-16,0 0-4 0,0 0 3 15,0 0-11-15,0 0 6 0,0 0 0 0,0 0-2 16,0 0-3-16,0 0 2 0,0 0-3 0,0 0-2 0,0 0 8 16,0 0 0-16,0 0 0 0,0 0-5 0,0 0 0 15,0 0-2-15,0 0-2 0,0 0-2 0,0 0 8 16,0 0-6-16,0 0 2 0,0 0 7 0,0 0-3 15,0 0-8-15,0 0 0 0,0 0-3 0,0 0 6 16,0 0-4-16,0 0-1 0,0 0-3 0,0 0-3 16,0 0 10-16,0 0-9 0,0 0-2 0,0 0-1 15,0 0-5-15,0 0-10 0,0 0-15 0,0 0-22 16,0 0-274-16,0 0 115 0,0-4 74 0</inkml:trace>
  <inkml:trace contextRef="#ctx0" brushRef="#br0" timeOffset="64290.5">11989 10061 36 0,'0'0'73'16,"3"-4"-5"-16,-3 4-1 0,0 0-9 0,0 0 3 15,0 0-5-15,0 0-1 0,0 0-9 0,0 0-5 16,0 0-6-16,0 0-1 0,0 0-8 0,0 0-19 16,0 0-29-16,0 0-193 0,0 0 73 0,0 0 46 15</inkml:trace>
  <inkml:trace contextRef="#ctx0" brushRef="#br0" timeOffset="69712.89">19074 15944 107 0,'0'0'178'0,"0"0"-19"0,0 0-11 0,0 0-17 16,0 0-8-16,10-1 1 0,-10 1 0 15,10 2-2-15,-2 0-7 0,2 0-4 0,0-1-8 0,1 3 3 16,2-2-11-16,-1 3-4 0,2-3-1 0,3 1-7 16,-3 2-2-16,1 1-2 0,4-2-4 0,-3 1-2 15,1 0-7-15,5-1-4 0,-4 1-3 0,4 0-4 16,6 0-5-16,1 0 0 0,1 1-4 0,0-2-3 16,2-2-2-16,0 3-2 0,0-1-3 0,-1 1-4 15,1 2 0-15,-2-1-2 0,2-2-5 0,-1-1 1 16,-3 3 6-16,3-1-10 0,-3-1-1 0,-6 0-5 15,-2 0 0-15,2-1 0 0,0-3 1 0,-2 3-4 16,3-3 2-16,-3 3 0 0,1 1-1 0,1-2 0 16,-2-1-1-16,2-1 0 0,4 2 9 0,-6 0-8 15,0-2 0-15,2 0 0 0,1 0-4 0,0-4 0 16,-1 3 2-16,-3 0-1 0,3-2 2 0,-2 1-4 16,-1 0-2-16,3 1 0 0,6-2 3 0,-9 1-4 15,-1 1 0-15,1-2 2 0,3 0 0 0,-4 0-4 16,2 0 3-16,2-1 0 0,-1-1-3 0,0 1-1 15,1 0 4-15,-2 0-7 0,2 1 1 0,-2-1 1 16,1 1 1-16,-2-1-6 0,3-1 6 0,-2 2-1 16,1-1-1-16,-1 0 1 0,-2-1 1 0,4 1 1 15,-2 0 6-15,-3-1-12 0,-1 2 1 0,-3 1 1 16,5-2-1-16,-5 0-3 0,6 0 7 0,-1-1-3 16,0 2 1-16,-4 1-2 0,5-2 0 0,2-2 0 0,0 2 11 15,-1 3-10-15,6-6-9 0,-8 5 8 16,0-3-3-16,0 1 0 0,-6 1 0 0,5 0-2 15,-4-2 3-15,5 0 2 0,-6 3-3 0,4-6 3 16,-4 3-2-16,4 1 1 0,-3-3 1 0,6 1-1 16,-5-1-3-16,0 2 2 0,2-3 0 0,-4 2-1 15,-1-2 1-15,-1 0 3 0,1 0-2 0,-2-4-1 16,0 6 3-16,1-5 3 0,-1-3-5 0,-2 5-1 16,1-3 2-16,0-2 2 0,-3 2 7 0,3-2-5 15,-1 2 3-15,-2 0-8 0,2-2-1 0,-3-2-1 0,1 6 4 16,-1-2-7-16,0-1 6 0,1-2 4 0,0 3-4 15,0-2-1-15,-1 1 1 0,-3 2 0 16,3-1 0-16,0-4 1 0,1 0 2 0,-2 3-1 16,3-4-1-16,-6 6 0 0,5-7-3 0,-1 2 6 15,1-3-3-15,-1 2 0 0,1 0-1 0,-1 0 0 16,2-1-2-16,1 0 5 0,-3 1-2 0,-2 2 0 16,2-1-3-16,1 6 5 0,0-7-4 0,-5 1 13 15,3 3-8-15,-3-3-3 0,0 3 6 0,0 3-4 16,-3-5 2-16,3 4 7 0,-5-7-7 0,4 2-3 0,-3 0-2 15,0-1 3-15,-1 0-1 0,1 3 2 0,0-5 2 16,2 2-6-16,-3-1 3 0,-2-1-2 0,5 2-1 16,-2 0 7-16,-1 0-2 0,-2 0-4 15,1 0 2-15,2-2 0 0,-1 2 1 0,1 0-1 0,0 1 0 16,-1-2 5-16,3 1 1 0,-4 2-5 0,0-2 1 16,1 3 7-16,-3-2-7 0,1 2 2 0,-1-2 2 15,-1 0-2-15,0-2 1 0,-1 2 0 0,0 1-4 16,-6-6 5-16,2 6-3 0,3 0 1 0,-3-1-1 15,1 2 12-15,-1-3-13 0,-4-3 4 0,4 5-2 16,1 1-2-16,-6-6 0 0,6 6-1 0,1-1-4 16,0 1 13-16,0 2-10 0,-1-2-2 0,0 2 1 15,-2-1-2-15,2 1 3 0,-1 0-3 0,2 0 4 16,-1 1 2-16,3 2-3 0,1 0 0 0,0 1 1 16,-1-1-4-16,1 0 6 0,-3 1-3 0,2-1 4 15,3 1 12-15,-2-1-3 0,-1-1-1 0,1 2-2 16,1-1 2-16,-2 1-3 0,-1 1-1 0,1-1-2 15,0 2-3-15,-1-3 0 0,-5 1 4 0,2 3-1 16,3-1-6-16,-6 0 6 0,0 1-4 0,3-2 1 16,-4 2-2-16,-1 0 3 0,0 1 0 0,-1 0-3 15,0 0-2-15,0 1-6 0,-1 1 10 0,1-1-5 16,0 3 5-16,-1-1-4 0,1-2-1 0,-2 3 3 16,4-3-2-16,-2 3 1 0,-2 0-1 0,3-2-1 15,-2 3 1-15,2-2-1 0,1 1 6 0,3 0-7 16,-2 1 4-16,1-1 0 0,-1-1-4 0,1 1 2 15,3 0-1-15,-6 1 3 0,0-2-1 0,6 1 4 16,0 1-8-16,-5-2 5 0,5 1 3 0,-6 0-4 16,6 0-1-16,-6 1-1 0,1-1-6 0,0 0 10 15,-1 1-1-15,0-1-1 0,1 0-1 0,0 3-1 16,-2-3 1-16,1 2-4 0,2-1 21 0,-2 0-19 16,-3 2 1-16,7-2 1 0,-3 1 0 0,-4 0 2 15,5-2-6-15,-2 2 4 0,0-2 2 0,3 3 2 16,-3-3-6-16,2 2 7 0,-1-5-3 0,1 4 0 15,-2-1 0-15,3-1-3 0,3 1 3 0,1 1 13 16,-2-2 2-16,0 2-9 0,1-2-2 0,3-1 2 16,-3 2-8-16,1 2 3 0,1-4-8 0,-1 4 6 15,0-2 4-15,2 0 4 0,-4 1-5 0,4 1 11 16,-4-1 14-16,1 0-24 0,0 2-1 0,-5-1-4 16,4 3 6-16,1-2 3 0,-6 2 1 0,1-1-2 15,2 0 2-15,-2 1-2 0,-1 1-4 0,2-1 3 0,-2 2 4 16,0 3-2-16,-7-3-1 0,3 5 2 0,-4-2-7 15,4 2 5-15,2-1-2 0,1-3 2 16,-4 2 4-16,0 2-9 0,3-2 1 0,2 1 2 16,1-1-4-16,0 2 0 0,-5 2 6 0,0 1 4 15,9-2-11-15,-2-1 5 0,0 0 2 0,-5 4-8 0,5-3-4 16,-2 4 5-16,4-1-1 0,-2 2 2 0,-3 3 0 16,7-4 0-16,-3-2-5 0,3 0 6 0,-6 7-1 15,-1-1 3-15,5-4 1 0,1 1-3 16,-6 6 3-16,2-2 5 0,-2 0-6 0,2-2 2 0,0 3 3 15,-1-2-2-15,8-3 12 0,-7 3-14 16,8-2 0-16,0-2-8 0,-5 7 7 0,7-7-2 16,0 0 3-16,-1 3-1 0,2-3-2 0,0 0 0 15,3 1 0-15,-1-1 3 0,-2 1-2 0,3 1-1 0,1 0 0 16,-2-1 0-16,-2 0 0 0,2 1 5 0,-1-2 1 16,-2 1 0-16,2 0-2 0,-1 0-11 0,1-1 25 15,1-1-17-15,-1 1-8 0,2-1 3 0,1 0-1 16,0 1 4-16,1-2-4 0,1 2 2 0,3 1-1 15,-5-2 1-15,4 1 2 0,-1 0-3 0,-1-3 7 16,1 3-3-16,0 0-1 0,2-5 1 0,0 4 0 16,-1-1-1-16,-2 1-3 0,1 1 8 0,1-3-8 15,-1-2 0-15,2 0 3 0,2 5-6 0,1-7 0 16,0 3 18-16,1 4-7 0,-1-2-11 0,-1-2 6 16,4 3 0-16,-2 0 0 0,2-1-13 0,-6-4 13 15,6 3-4-15,0 0 4 0,0-1-4 0,-4-1 5 16,4-2-6-16,-5 1 3 0,4 0 6 0,-2 1-12 15,4 2 4-15,-2-3 3 0,1 5-1 0,-2-9-6 16,1 5 4-16,0-3 0 0,2 3 7 0,-1-2 5 16,3 2-10-16,-3-4 2 0,2 1-6 0,3 1 4 15,1-1 3-15,0 2 0 0,1 0 3 0,-2 1 0 16,4-1 0-16,-1-2-8 0,-1 1 4 0,4-1-2 16,-4 2 3-16,3-3-12 0,-2 2 6 0,-1-2 8 15,1 0-6-15,0 1 4 0,-2-1 0 0,0 2 7 16,2-1-9-16,-2-2-1 0,1-1-8 0,0 4 0 15,1-2 4-15,-7 0 1 0,7 0 0 0,-1-3 6 16,1 6-6-16,-2-5 14 0,2 4-6 0,-4-5 0 16,2 5 11-16,2-3-6 0,-2 2-10 0,0-2-5 15,3 0 1-15,-1 0 0 0,1 1 5 0,-3-2-5 16,4 2 5-16,-2 0 0 0,3 0-5 0,-1-3 1 16,3 2-5-16,-3 2 4 0,3-6 0 0,-3 4 3 15,11-2 6-15,-10 0-11 0,0-1 9 0,1 1-13 16,-2 1 1-16,0-1 6 0,-1-1 9 0,1 0-6 15,-2-1 8-15,2 4-8 0,0-4-6 0,-2 2 6 16,2-1 0-16,-1-1-3 0,0 1 3 0,1-1 7 16,-1 1-3-16,1-1-7 0,3 0-1 0,-2-1 4 15,-1 1 2-15,3-1 30 0,-4 0-2 0,5-2 3 16,-4 3-3-16,3-1-6 0,-3-1-2 0,3 3-3 16,-2-4-4-16,1 0 1 0,0 0-4 0,0 2-2 0,-1-2-1 15,1 0 1-15,-2 0-1 0,0 0-2 0,0-2 2 16,0 2 8-16,2-1-11 0,-1-1 0 15,1 1-7-15,-1-2 9 0,-1 2-8 0,-1-1 2 16,4 0-4-16,0 0 2 0,-3 1 3 0,1-2 1 0,2 0-14 16,-3 0 14-16,3 1-2 0,-2-2-2 0,-2 3-1 15,1-2-5-15,-2 1-2 0,5-1 6 16,-3-1-1-16,-1 1-4 0,2 1 1 0,1 1 5 0,-1-1 0 16,2 0-2-16,0 0-3 0,-2-1-21 0,1 1 22 15,-1 1 2-15,-2-1 1 0,0 1-4 0,-1 0-17 16,0 1 16-16,1-3 3 0,-4 1 0 0,0-1 1 15,4 1-1-15,1-1-3 0,-1 1 3 0,-3 2-3 16,6-7 2-16,-3 4 9 0,1 1-11 0,-5 0-9 16,-1-1 8-16,0 1-4 0,1 0-1 0,2-3 1 15,-2 2 2-15,4-3-1 0,-1 1 2 0,-4 1 2 16,4 2 8-16,0-4-10 0,-2 0 0 0,2 1 1 16,0-2 3-16,-2 2 3 0,2-3-8 0,2 2-1 15,-9 0-3-15,5-3-1 0,2 1-1 0,-2 1 5 16,4 0 0-16,-3-2-2 0,0-2 1 0,2 5-1 15,0-6 2-15,-1 3-10 0,-2-2 14 0,2 1-2 16,-3 1-1-16,1-3 11 0,-3 0-10 0,2 1 14 16,-3-1-15-16,2-1 0 0,-3-2-3 0,0 3-3 15,0-4 2-15,-2-1 0 0,1 1 5 0,0-3-1 16,-3 3 19-16,2-1-20 0,1-1 4 0,0 2-1 16,1-4 2-16,-3 1 0 0,-2 3 0 0,0 0 3 15,4 0 1-15,-4 0-1 0,0 0-1 0,0 1 23 16,-1-1-23-16,0 3-1 0,0-1 2 0,-3-4 0 15,0 1-1-15,-1 2 1 0,-1-2-3 0,1 0 4 16,-1 0 2-16,-2-1-7 0,2-2 21 0,-3-3-23 16,2 6 3-16,2-3 5 0,-4 1-3 0,1-2 1 15,1 3 3-15,-1-2 5 0,-1 2-3 0,2-2-2 16,-3-6-2-16,1 5-3 0,1 1-7 0,-3 2 20 16,-1 0 5-16,1 0 5 0,-2-1-3 0,3 1 0 15,-3 0-1-15,3-2-8 0,-5 2 10 0,1-5-4 16,-2 2 1-16,3 5-4 0,-1-7-17 0,-4-1 17 15,-1 2 2-15,3-2-7 0,-1 3 18 0,2 2-30 16,-1-3 29-16,-3-3-18 0,2 0 2 0,2 8 2 16,-3-9-2-16,0 1-1 0,-2 1 8 0,2 0-3 15,-2 0-5-15,-1-1 1 0,1 1 4 0,0-1-9 16,1 3 2-16,0-1 7 0,3-1-6 0,-4 2 3 0,6 4-4 16,-2-8-1-16,2 11-5 0,1-2 8 15,-1-1-4-15,0 3-1 0,0-1 0 0,0-1 5 16,4 0-1-16,-6 0-2 0,-2-4-2 0,0 4-11 15,4 0 10-15,0 0 1 0,-3 1-3 0,2-1 9 0,1 3 0 16,-1-1-5-16,-1-1 1 0,2 0-1 0,-3 3-2 16,1-1 1-16,1 1 3 0,-3 0-5 15,0-2 2-15,-2 4-1 0,1-3 6 0,0 1-8 16,-2 2 7-16,1 0 9 0,2 2-16 0,-5-3 4 0,4 2-3 16,-2 0 4-16,0 2-2 0,0-3 13 0,0 1-15 15,-1 2 0-15,-2 2-1 0,2-6-2 16,-1 4 1-16,1 1 0 0,-2 1 0 0,2 1 2 15,0-3 3-15,1 1 2 0,0 2-6 0,-2 1 4 0,2-1-2 16,-1 2-1-16,0-2 3 0,-1 1-8 0,0 1 10 16,-1-2-7-16,1 2 1 0,-3 3 3 0,2-4-1 15,0-1-5-15,1 2 17 0,-3 1-15 0,0 0-3 16,3-1-4-16,0 1 13 0,2 1-2 16,-3-3 4-16,-2 1 12 0,6 0-20 0,1 2-1 0,-7 0-3 15,2-2 8-15,1 2-3 0,-2 1 5 0,1-1-4 16,1 2 6-16,-4-2-2 0,4 2-5 0,-1-1 0 15,0 0-11-15,-3 0 14 0,4 0-2 0,-1 0 7 16,-3 1-2-16,2 0-6 0,-1 1 6 0,0-1-6 16,1 3 7-16,-1-4-2 0,-1 1 3 0,4 1-6 15,-1 3 2-15,2-3-1 0,-2 0 1 0,-1 1 1 16,3-1-3-16,-2 1 0 0,2 1 0 0,3-2-1 16,-2 1 1-16,-1 0 4 0,-2 1-1 0,2 0-7 15,2 0 2-15,2 1 3 0,-1-3-14 0,0 3 12 16,1 0 2-16,-1-1 0 0,1 2 4 0,-3 1-3 15,4-3 1-15,-5 4 0 0,1-2-3 0,-3 1 0 16,6-1 1-16,-2 4 4 0,2-5 7 0,-5 1-14 16,0 2-1-16,4-4-2 0,1 2 5 0,1 1 1 15,-1-2-6-15,2 2 1 0,-1 0 7 0,0-2-3 16,-2 0 1-16,0 2 3 0,-2 1-4 0,4-3 4 16,-4 2-1-16,0 1-2 0,-3 1 0 0,1-4 2 0,2 2 2 15,-1 0 0-15,6-1-8 0,-1-2-10 16,1 2 0-16,2 0 2 0,-2 0 17 0,-1 2-6 15,-3 0 6-15,-1-1-3 0,-1 4-8 0,3-5 6 16,-1 5 4-16,2-6-2 0,3 5 3 0,-2-4 0 16,0 3-1-16,0 0 2 0,-1-1-3 0,3 0-5 15,0 1 0-15,-4 1-5 0,2 1 5 0,-3 2 3 16,1-1-5-16,0-2 4 0,1 2 0 0,1-3 2 16,0 3-3-16,0-3 2 0,1 4-7 0,2-3-2 15,0 0 8-15,-4 1-3 0,4-1 5 0,0 5-3 0,-1-6-3 16,1 6 4-16,-1-4-2 0,1 5 4 15,-3 0 1-15,0-1-2 0,-5 6-3 0,2-3 6 16,2-1-10-16,1 0 6 0,-3-3-1 0,4 2 1 16,-1 2 1-16,-1-3 2 0,4-1 3 0,3 2 12 0,-3-2-11 15,0 2-15-15,1-2 6 0,3 2 6 0,-5 1-7 16,2 0-2-16,3-1 10 0,-4 1-1 0,1-2-7 16,0 3 0-16,-1 0 3 0,2-1 2 15,0 0-1-15,0-1-3 0,1 1 0 0,1 1-8 0,0-1 12 16,0 1 1-16,0-1 0 0,-2-1-14 0,2 2 17 15,1-1 6-15,0-1-22 0,1-3 15 16,3 4 2-16,-3-2 5 0,2 2-5 0,-3-2-5 0,3 2-7 16,2-3 11-16,-1 2 8 0,-1-3-10 0,-2 3 12 15,3 2-8-15,3-2-2 0,-6 2-2 0,3-3 1 16,0 6 0-16,0-4-1 0,0 3-2 0,0-2 4 16,0 7-2-16,4-1 4 0,-3-6-7 0,-1 0-12 15,3 0 19-15,-2 0-4 0,5 0 2 16,-3 0-5-16,-1 2 3 0,4 3 1 0,1 1 0 0,-3-5-5 15,1 0 4-15,2 1-14 0,-5-2 10 0,2 7 1 16,-1-8 3-16,-2 0 3 0,1-1-4 0,0 0-2 16,-1-4 4-16,2 3-5 0,-1-4 8 15,3 4 1-15,-1 1-1 0,4-2 11 0,1-1-4 0,1 3 4 16,1-3-3-16,2-1 6 0,-1 0-2 0,0 1-4 16,6-2 2-16,-6-1-5 0,4 2 4 0,1-2-5 15,2 0 11-15,-1-1-11 0,6 4 6 0,-5-5-1 16,10 3 5-16,-4 0 1 0,3-1-2 0,-5 0 1 15,7-2-1-15,-5 3-1 0,2 3 3 0,-1-3-7 16,-2-2 4-16,5 3-1 0,-6-2-3 0,4 0-3 16,1-1 3-16,-1 1-6 0,0 2-7 0,0-3 10 15,1-1-4-15,2-1 2 0,1 3 0 0,1-2 3 16,-1 1-4-16,-1-2-4 0,4 1 1 0,-2 2-1 16,3-3 4-16,-3 5-6 0,-1-8 0 0,1 5 9 15,0-1-8-15,1 0-2 0,0 1 2 0,-4-4-2 16,1 5 0-16,1-3 2 0,1 0-1 0,0-2-5 15,-5 0 2-15,2 0 1 0,-1-1 0 0,4-1-1 16,-4 0 2-16,2 0 0 0,-2-1-3 0,0 3 2 16,-1-4-5-16,1 2 8 0,-7-3-7 0,7 0 3 15,-6 0-1-15,5 0-7 0,-4-2 7 0,0 1 4 16,-2 0-2-16,7 1 2 0,2-3-2 0,-7 3-8 0,8-3 11 16,-11 1-3-16,7-2 3 0,-5 3-2 15,1-1-3-15,-3 0 1 0,3-2 1 0,3 0-2 16,-6-1 1-16,2 2 2 0,1-1 1 0,-2-1-4 15,0 2 0-15,1-3 0 0,5 1-1 0,-1 0-5 0,0 0 7 16,-3 0-1-16,4-3 3 0,1 3 0 0,-6 1 5 16,5-3-5-16,2 2-5 0,-7 0 1 0,7-1 2 15,-2 0 2-15,1-3-4 0,0 5 1 16,-8-4-11-16,5 1 12 0,-3 2-1 0,-2-2 2 0,-1 1-2 16,8-3 1-16,-8 4-6 0,1 0 5 0,0-2 1 15,0 2 3-15,2-2 1 0,-4-1-5 16,9 0-1-16,-7 2-1 0,0-2 2 0,0 1 0 15,5-5 0-15,2 0-1 0,-9 3 2 0,1 0-3 0,2-1 3 16,2-5-3-16,1 5 5 0,0-3-9 0,-6 0 6 16,-2 3-1-16,5-8 1 0,-8 3 0 0,6-3-1 15,-5-3 3-15,4-2 1 0,-1 1-1 16,-2-2-2-16,1 2-2 0,-1-5-1 0,-4 1 0 0,5-5 5 16,-5 1-3-16,3 3 0 0,-4-2-7 0,3 1 9 15,-3-1 1-15,-1 0 0 0,-1 0-3 0,-3 2 1 16,0-2-4-16,-1 3 7 0,-4-2-6 0,-3-4 1 15,6 3 2-15,-6 1 2 0,3-3-1 0,-1 3-1 16,-4-1 2-16,1 2-1 0,-1-1 0 0,0 2 1 16,-4 0 1-16,2 0 3 0,-1 0 0 0,0 0-3 15,-1 1 0-15,-2-3 2 0,2 1 0 0,0 0-2 16,-3 0-2-16,2 3-7 0,-1-2 11 0,-2 1-4 16,1-3 0-16,1 6 3 0,-2 0-1 0,4-1 0 15,-1 6-3-15,1 0 2 0,-4-5-2 0,-1 0-28 16,-3-2-44-16,1 2-84 0,-7-3-99 0,-8 6-114 15,-11-8-1234-15,-8 4 533 0,-5-1 358 0</inkml:trace>
  <inkml:trace contextRef="#ctx0" brushRef="#br0" timeOffset="72246.13">10240 16375 76 0,'0'0'214'0,"-5"1"-26"0,5-1-13 15,0 0-20-15,6 8-14 0,1-5-6 0,-2 0-4 16,4 1-1-16,1 4 3 0,1-3-23 0,5 2-6 16,2 1 4-16,0 1-6 0,2 1-11 0,7 2-8 15,-3 0-6-15,3 0-7 0,1-1-10 0,1 2 1 16,2 1 2-16,2-4-1 0,2 2-3 0,1-3-5 15,1 2 0-15,-3 1-1 0,15 2 5 0,3-3-9 16,-15 0-3-16,16 1-7 0,-2-5 2 0,-12 2-4 16,11 2 2-16,8-1 1 0,-1-2 0 0,-1 2 1 15,-1 1-1-15,3-2-2 0,-3 0 0 0,1-3 1 16,-1 3 0-16,5-2-5 0,-2 1 0 0,4-1 5 16,-3-1-4-16,4 1-5 0,-1-1 0 0,1 2-7 15,-1-1 3-15,29 0 0 0,-35 0-1 0,6-2-1 16,2 3 0-16,-4-1 1 0,5-1-3 0,-5-1-2 15,1 1-5-15,-2-4 1 0,1 5 1 0,-1 1-5 16,2-2-1-16,-1 0-2 0,2-1 2 0,-2 4-1 16,1-4 0-16,-2 0-3 0,1 0-2 0,-4-3 1 15,5 4-4-15,-3-2 2 0,-1-2 0 0,-2 1 4 16,-1 4-6-16,1 0-1 0,1-2 1 0,-1-4 1 16,0 0 2-16,-4-1-3 0,5 1-1 0,-3 1 9 15,3-2-9-15,-6-3-2 0,1 2 3 0,1 0-3 16,-2-5 5-16,4-2-4 0,-17 6 14 0,17-4-14 15,-5 0 0-15,5 1 5 0,-1-1-10 0,-2 0 5 16,2 0-1-16,-3 0 5 0,4 0-6 0,-1-2 4 16,0-1 2-16,-1 2 0 0,2-1-1 0,-2-1-6 15,0 0 6-15,0 3-1 0,-2-6-7 0,1-1 5 16,1 2 2-16,-1 1-1 0,0-1 5 0,-12 3 6 16,12-3-1-16,-1-2-9 0,2 3-2 0,-15 1 7 15,15-2 3-15,-1-1 2 0,-11 3-1 0,-3 0 0 16,16-3 4-16,-15 4-4 0,-1-2 7 0,5 1 14 15,7-3-13-15,-11 2 0 0,-1 3 14 0,12-6-16 16,-12 5-1-16,1-3 1 0,-1 2-6 0,13-5 3 16,-14 4 3-16,0-1 0 0,2 0-6 0,12-4 1 15,-16 2-9-15,2 0 7 0,0 0-7 0,-1-1 4 16,14-6 3-16,-17 6-1 0,4-2-7 0,-4-1-1 16,0 3 6-16,0-2-6 0,-2-1 7 0,2 3-8 15,-2-3 18-15,-5-2-14 0,4 4-8 0,-3 1 9 16,1-6 3-16,-1 3 1 0,0-2-10 0,1-5 7 15,-1 2 3-15,-2 3-1 0,-2-5 3 0,2 6-4 16,-1-3 5-16,1 1 3 0,-6 2-5 0,5-2-2 16,-1-2 1-16,-3 5 2 0,3-4-1 0,-1 2 0 15,-1-2-6-15,1 1 1 0,-1-1 1 0,-1 2 2 16,1-1-7-16,-3-3 8 0,-2 2-6 0,4-3 2 16,-2-2 0-16,-2 4-4 0,2-4-1 0,-3 1 6 15,1 1-1-15,-1-1-2 0,-1 1-1 0,0-2 4 16,-4 1-1-16,-1 5-3 0,1-5 3 0,-2-1 1 15,1 2 0-15,-4-1-1 0,1 0 1 0,-4-1-3 16,2 2-2-16,-1 3 2 0,1-4 7 0,-3 5-5 16,0-6-2-16,-3 1-5 0,3 4-1 0,-2-4 5 15,-1 6 2-15,-1-7-5 0,-2 2 14 0,-2 1-13 16,-1-5 9-16,-1 6-7 0,-2-1-10 0,-3 1 13 16,0-3-6-16,-3 4 3 0,-1 0-6 0,-2 0 7 15,-3 1-6-15,-3-2 7 0,-1 1-6 0,1-2 1 16,-16-4 1-16,11 7-1 0,0 2-2 0,-3 0-4 15,-12-7 12-15,1 0-13 0,10 12 6 0,-11-12 4 16,1 2 2-16,-1 3-6 0,-3 1 1 0,13 5 0 16,2-4 6-16,-17 0-4 0,2 0 0 0,-2 1 3 15,-2 0 2-15,3 2-6 0,-1 0 2 0,3-1 2 16,-1 4-3-16,0 4-2 0,-1-6 2 0,0 4 0 16,1 0-1-16,-1-1-5 0,0-1 10 0,1 2-1 15,0 0-8-15,-2 1 6 0,12 3-4 0,-12-3 1 16,1-1 2-16,1 1-2 0,8 4 0 0,-11-3 3 15,1 1-5-15,1 1 11 0,1 0-4 0,12-1-6 16,-15 2 7-16,4-1 3 0,9 1-5 0,-15 1-15 16,5-1 16-16,-1 1-3 0,10-1-1 0,-10 0 1 15,-4 3-2-15,4-1 6 0,11 1-5 0,-13-4 3 16,-1 2-3-16,17 2 2 0,-15-2-5 0,12 0 4 16,2 2 3-16,-16-3-4 0,14 3-1 0,-11-1 3 15,14-1 9-15,-5 1-9 0,4 1-13 0,-15-2 14 16,16 1-5-16,-2 1 0 0,-12 1-8 0,-2-4 10 15,14 3 1-15,-1 1 2 0,0-1-6 0,-11 1-1 16,14-2 5-16,-5 5-5 0,-9-2-2 0,0 0 5 16,11 1 3-16,2-2 10 0,-18 1-15 0,6 1-4 15,9 0 7-15,1 1 0 0,-15 1 0 0,16-2-2 16,-12 3 1-16,11-2 0 0,-11 2 2 0,11-3 1 16,-15 7-4-16,16-5 4 0,-15-2-4 0,17 4 1 15,-15-2-1-15,12-1 6 0,1 1-15 0,-13 1 6 16,15-1 7-16,-4 1 0 0,-10 2-4 0,12 1 6 15,-14-2-2-15,15-1-5 0,-2 3 5 0,0-2 1 16,-11 0-2-16,-1 3-1 0,12-3-1 0,-9 3 0 16,10-2 2-16,0-1-1 0,-11 4 3 0,10-3-1 15,3-1-1-15,-2 3 1 0,0-2 1 0,-10-1-6 16,10 2 4-16,2 1 2 0,-1-4-4 0,-2 4 7 16,2 1-6-16,-2-1 1 0,4-2 3 0,-15 3-8 15,15-1 8-15,1-1-2 0,-2 1 0 0,-3 2-5 16,4-2 7-16,0 0-7 0,2 1 5 0,-2-3 2 15,-1 3-7-15,5 2 4 0,0-1 1 0,0-1-4 16,3 0-4-16,-1 2 9 0,2-2-4 0,-1 3 2 16,2-3-3-16,-1 3 0 0,-3 0 1 0,13-5 4 15,-10 5 5-15,2 4-5 0,1-1-3 0,1-3 3 16,9 0-2-16,-11 4-6 0,12-6 9 0,-4 4 1 16,-4 1-3-16,7-2 3 0,-1-2-6 0,1 4-5 15,-1-1 9-15,-2 4-3 0,4-3 2 0,0-1-4 16,-3 4 1-16,3-1-10 0,-4 3 9 0,8-5 4 15,-3 0 4-15,3 1-6 0,1 1 2 0,-5 4 3 16,1-6-2-16,-1 7-4 0,5-5 1 0,1 2-2 16,2-2 4-16,-1 1-2 0,0 0 1 0,3 1 3 15,-1 1 4-15,1-3-4 0,0 0 1 0,1 3 0 16,0-2-7-16,-1 2 1 0,2 1 1 0,-1-1 4 16,1 0-2-16,-2 6 2 0,4-8 0 0,-2 3 1 15,2 6 3-15,3-1-2 0,-2-1-3 0,1-4 8 16,1 4-9-16,0 0-1 0,0 0 15 0,-1-1-9 15,1 3 2-15,-1-4-5 0,2 2 1 0,-1-5 1 16,-1 4 1-16,2-5 3 0,4 8-5 0,-4-1 1 16,-2-8-2-16,4 7-2 0,-1-5 7 0,-1-1-10 15,3 4-2-15,-2-3-1 0,0-2 4 0,1 2 10 16,2 6-4-16,-2-9 4 0,1 8-1 0,0-7 2 16,2-2-2-16,3 8 6 0,-1-3-8 0,-3-4 1 15,1 0-3-15,4 0-6 0,0 7 9 0,-2-1-7 16,2 0 7-16,-3-7 1 0,1 0-6 0,0 1 4 15,6 5-2-15,0-3-1 0,-5-2 3 0,7 4 4 16,-5-6-7-16,1 3 2 0,-2-2 2 0,8 1 1 16,-5 2-2-16,0-5 6 0,3 3-5 0,-5-4-8 15,6 3 2-15,-4-3 5 0,0 1 4 0,3-2 0 16,1 3-12-16,5 2 4 0,-2-5 1 0,1 2 1 16,3-1 1-16,-4-2 3 0,3-1-2 0,2 2-1 15,-1-3 1-15,2 0 0 0,-1 2-5 0,0-1 8 16,4-1-4-16,-1 0-7 0,0 0 3 0,2-1 2 15,4 0-3-15,0-2-9 0,13 5-22 0,-1-7-48 16,4 0-72-16,10-2-82 0,30-2-141 0,0-5-1072 16,7-4 481-16,2-11 322 0</inkml:trace>
  <inkml:trace contextRef="#ctx0" brushRef="#br0" timeOffset="87465.07">20396 15552 22 0,'0'0'51'0,"0"0"-8"15,0 0-3-15,0 0-5 0,7 10-4 0,-7-10 0 16,0 0-9-16,0 0 0 0,0 0 4 0,0 0-6 15,0 0-4-15,2 3-1 0,-2-3 0 0,0 0 4 16,0 0-4-16,0 0 4 0,0 0-1 0,0 0-4 16,0 0-4-16,0 0 4 0,0 0 0 0,0 0 0 15,0 0-7-15,0 0 3 0,0 0-2 0,0 0 1 16,0 0-3-16,0 0-4 0,0 0-3 0,0 0-9 16,0 0 7-16,0 0-2 0,0 0-4 0,0 0-2 0,0 0 2 15,0 0-1-15,0 0 4 0,0 0-4 0,0 0 6 16,0 0-5-16,0 0 1 0,0 0 2 15,3 1-11-15,-3-1-6 0,0 0-13 0,0 0-95 16,0 0 43-16,0 0 30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09:43:51.2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2840 2827 276 0,'-11'-2'287'0,"-1"0"-23"0,2 1-21 0,1 1-21 16,1 1-23-16,3-1-14 0,0 2-17 0,5-2-16 15,-10 0-13-15,10 0-16 0,-8 2-1 0,8-2 26 16,0 0 22-16,0 0 8 0,23 5 5 0,-6-3-18 15,6-4-3-15,10-3-12 0,3 0-18 0,3-2-11 16,11-3-8-16,-10 3-14 0,10-3-18 0,1-1 4 16,-14 5-4-16,4-1-17 0,-3 0-18 0,-2 0 8 15,-3-1-3-15,0 4-13 0,-3-2-54 0,-9 4-68 16,0-3-46-16,-7 4-62 0,0 1-66 0,-1 0-40 16,-8 4-877-16,-4-1 391 0,-1-3 262 0</inkml:trace>
  <inkml:trace contextRef="#ctx0" brushRef="#br0" timeOffset="214.71">3071 2805 150 0,'-6'-1'392'0,"0"-3"7"0,2 0-17 15,-2 2-19-15,2-1-42 0,0 1-11 0,4 2-33 16,0 0-28-16,-8-1-26 0,8 1-25 0,0 0-19 16,0 0-1-16,-4 6 5 0,3-2 13 0,2 2-15 0,2 3-15 15,-3 3-12-15,1 0-9 0,-1 5-13 16,0 2-20-16,0 7-5 0,3 1-10 0,-2 3-7 15,-1 2-6-15,0-1-8 0,0 5-11 0,0-7-24 16,5 4-42-16,-5-1-36 0,4-1-68 0,2 0-38 16,1-1-43-16,-2-4-41 0,2-1-39 0,0-7-42 15,3-2-18-15,0-3-39 0,-2-3-797 0,2-2 386 0,-2-6 260 16</inkml:trace>
  <inkml:trace contextRef="#ctx0" brushRef="#br0" timeOffset="1166.96">3262 3272 70 0,'13'-14'146'0,"-4"-3"15"16,-2-2-1-16,3 4 12 0,-3-1 14 0,-2 3 8 0,-1 4 6 15,0 0 8-15,-2 3 7 0,1-1-14 16,-2 2-4-16,0 2-38 0,0 1-14 0,-1 2-16 16,0 0-12-16,0 0-10 0,0 0 0 0,-2 17-11 15,1-8-8-15,-2 4-13 0,2 3-8 0,1 2-5 16,0 0 1-16,0 0-14 0,5 7 5 0,-3-7-11 0,4 2-6 16,0-3-1-16,3-1-3 0,4-3-4 15,0-1-4-15,0-2-5 0,4-5-1 0,1-3 1 16,1 1-6-16,2-6 10 0,-1-1-3 0,1-4-10 15,3-5 2-15,-1-3 5 0,-1-1-13 0,-2-3 5 16,-3-1 4-16,-2-1 0 0,-1-2-1 0,-8 6-14 0,1 0 5 16,0 0 12-16,-4 1 14 0,-3 1 10 0,0 1 6 15,-4 3 6-15,-2 3-18 0,-1 1 12 16,2 1 1-16,-1 0-6 0,-5 2-7 0,4 4-2 16,-5 0-3-16,1 3-5 0,1 2 7 0,1-1 2 15,-3 5-15-15,3-2-11 0,2 1 2 0,2-2-4 0,-2 0 3 16,5-1-6-16,-1-1-1 0,1 1 6 0,2-4-3 15,-2 4 10-15,2-4 5 0,0 0-12 16,0 0-4-16,14-11 4 0,-6 1-5 0,1-5 6 16,2 0 16-16,4-7 19 0,-4-6 13 0,0 5 17 15,1-3 12-15,-3 1 12 0,-4 6 26 0,0 0 16 16,-4 0 3-16,2 1 11 0,1 3 20 0,-4 3 5 0,0 2 7 16,0 3-19-16,0 1-24 0,0 0-18 0,0 2-4 15,0 2-22-15,0 2-9 0,0 0-10 16,0 0-9-16,10 18-6 0,-4-2-8 0,1 3-2 15,-2 10-4-15,0 7 2 0,2 10-17 0,0 1 9 0,1 1-4 16,-3-3-5-16,0-9-4 0,-1-3-4 16,6 3-6-16,0-4-18 0,1-2-16 0,3-1-8 0,0-7-26 15,0-7-13-15,0 0-5 0,2-1-9 16,1-5 3-16,0-1-4 0,2-5 2 0,0-2 6 0,3-5 0 16,-4 1 10-16,7-9 2 0,1 1 6 0,-5-6-2 15,-1-3 0-15,-3 0 3 0,-2-1 3 0,1 0 3 16,-7-4-1-16,-4 6 5 0,3 1-2 0,-6 2 6 15,-2-1-5-15,-1 1 8 0,-4 5 2 0,-3 1 4 16,-1 2 2-16,3 2 1 0,-8-1-4 0,1 4-2 16,-3 1 4-16,-1 2-14 0,-1 0-8 0,7 2-11 15,-1 1-8-15,2 0-17 0,2-2 5 0,0-1-3 16,1 3-11-16,3-3-2 0,4 0 1 0,-6 2 7 16,6-2 15-16,0 0-4 0,0 0 18 0,0 0-4 15,0 0 7-15,0 0 2 0,23-5 4 0,-17 3 8 16,2-1 3-16,0 1-1 0,-1 1 6 0,-1 0 1 15,-6 1 5-15,9 1 2 0,-9-1 2 0,10 6 1 16,-3-1 4-16,-2-3 1 0,0 3 7 16,3 2-3-16,-2 3 2 0,-1-1 1 0,0 1 5 15,4 4-3-15,-5-5 2 0,5 0 2 0,0 6 1 0,-1-3-3 16,-2-3 18-16,4 1-14 0,2-3-2 0,1-2 5 16,-3 0 1-16,3-3-5 0,5-4 5 0,1-1-1 15,0 1 12-15,1-6 1 0,7-4 5 16,-4-4 17-16,-1-1-2 0,1-5 4 0,-4 2 12 15,-1-4 4-15,-1-2-6 0,-5 0 6 0,0-4-1 0,-2-4 12 16,-3 4 11-16,-4 0 3 0,-1 0 13 0,-4 4 4 16,-3 7 32-16,1 2 25 0,0 3 0 0,-1 4-2 15,1 1-4-15,0 3-12 0,1 1-19 0,-1 3-14 16,4 2-8-16,0 0-14 0,-18 14-6 0,8 1-6 16,1 9-6-16,-1 7-8 0,-3 18 2 0,5-15-9 15,2 12-5-15,2-13-6 0,4-1-5 0,4-3-41 16,5 3-65-16,0-6-56 0,6-1-79 0,8-4-84 15,0-3-86-15,5-5-103 0,0-8-1337 0,4-2 606 16,-3-3 404-16</inkml:trace>
  <inkml:trace contextRef="#ctx0" brushRef="#br0" timeOffset="2480.91">5438 2992 382 0,'0'-10'390'0,"-4"3"-2"0,4 2 3 15,-2-2-17-15,-1 2-9 0,-1 0-31 0,3 2-24 16,-3-1-35-16,2 2-32 0,2 2-24 0,0 0-24 16,-13 10-16-16,9-1-20 0,-1 0-11 0,-2 7-18 15,1-1-9-15,5 2-16 0,-3 1-10 0,4 1-8 16,0 0-9-16,1 1-6 0,3 0-10 0,0-1 0 15,2-2-12-15,3 0-2 0,0-3-6 0,1 0 1 16,-2-4-10-16,9-1-1 0,-5-4-7 0,3-1-2 16,4-4-3-16,1-1-4 0,1-6 5 0,4 0-10 15,2-4-3-15,-4-3-3 0,-4-3-3 0,2-2 2 16,-9-3-9-16,5 0 8 0,-5-4-6 0,-6 8 8 16,-1 0-3-16,-3 1 2 0,-2 0 1 0,-2 4 7 0,-2 1 9 15,-1 0 17-15,-1 3 4 0,-3 1 0 16,0 4-7-16,-4-1-2 0,3 5-3 0,-11 3-5 15,7 1-5-15,-5 6-1 0,1 0-2 0,-2 11-2 16,1-2 2-16,3 0-2 0,3-3 0 0,6-1-7 0,2 1-6 16,2-3-3-16,3-1-8 0,3-3-10 0,2 1-5 15,4-3 3-15,3 1-15 0,5-7 2 16,4 2-4-16,8-6 0 0,-4-2-2 0,5-6 4 16,0 1 6-16,-1-2 3 0,-9-2-4 0,8-2 5 0,-3 0 2 15,-4 1 7-15,2 0 0 0,-13 0 5 0,2 4 4 16,-2-1 4-16,-2 0 10 0,-3 5 19 15,-2-1 13-15,-1 3 3 0,-2 0-3 0,0 1-5 16,4-1-7-16,-4 2-6 0,0 3-1 0,0 0-2 0,0 0-3 16,0 12-2-16,-4-2 2 0,3 2-4 0,-3 0-6 15,0 0-10-15,4 1-22 0,0-1-23 16,0 0-30-16,4-1 5 0,1 0-1 0,4-4-9 0,1 0-10 16,2-1 4-16,2-4-8 0,4 0 5 0,1-5 3 15,0 2 11-15,-1-4 11 0,2-2 0 0,-3 1 10 16,1-4 6-16,-4 1 5 0,4-2 2 0,-8 0 6 15,0 1 9-15,-1 2 8 0,-5 2 21 0,1-1 14 16,-1 2 13-16,-3 0 6 0,2 3 7 0,-2-1-5 16,1-2-7-16,-2 5-1 0,0 0-13 0,0 0 13 15,0 17-7-15,0-7 12 0,0 2-14 0,-2 0-2 16,2-1-9-16,5 5 6 0,-2-4-1 0,2 4 3 16,0-6 5-16,3 0-9 0,2-2 0 0,0-2 1 15,8-1-8-15,-1-2 8 0,2-6-1 0,1 1 3 16,2-3-6-16,2-4 9 0,-1-6-6 0,3-3-5 15,-4-2 7-15,-2 0 2 0,-1-4 13 0,-4-1 15 16,-2-3 7-16,-4 1 8 0,0-6 22 0,-8 3 0 16,-1-3 8-16,-1-1 5 0,-4 0 47 0,-2 2 13 15,2 5 21-15,0 10 12 0,0 0 6 0,1 5 2 16,4 2-21-16,-1 2-9 0,-3 2-28 0,3 2-15 16,1 4-6-16,0 0-24 0,-4 14 1 0,3-2-13 15,0 5-5-15,-2 9 0 0,3 5-20 0,0 1 6 16,0 4-7-16,0 1-1 0,1 9 2 0,3 3-10 15,1-2-20-15,4-13 10 0,1-4-11 0,-1-2-17 16,4 0-9-16,0-12-13 0,1-2 7 0,4-6-5 16,0 1 2-16,1-5 4 0,4-3-11 0,-1-5-2 15,3-4 6-15,2-5-7 0,-4-5 6 0,-4-2-7 16,3-6-3-16,-8-1-7 0,-1-4-8 0,-2-1 0 16,-1-3 2-16,-3-12 0 0,-3 1 7 0,-8 14 6 15,3 2 5-15,-3 0-15 0,0 5 17 0,0 8 5 0,0 5 18 16,-2 1 3-16,5 5-3 0,-3 0-3 0,1 3-5 15,3 3 6-15,0 0-3 0,-13 15 1 16,8 4 1-16,-5 5 5 0,2 5-3 0,3 4 2 16,0 12 0-16,-5-10 1 0,8 12-1 0,-2 4 2 15,2-6-3-15,1 2 4 0,2 2-3 0,2-13 2 0,0-1-12 16,-3 2 13-16,6-2 0 0,0-2 0 0,-1-2 1 16,0 1 0-16,3-3-2 0,-4-1 1 0,2-3 1 15,-1-2-2-15,-2-7-1 0,1-4 1 16,-3-3 1-16,-1 0-3 0,0-2 7 0,-1-1-3 0,-3-2-1 15,-1-1 4-15,-8-1-1 0,-4-1-4 0,6-1-1 16,-2-3 2-16,-6-1-4 0,1-2 4 0,3 0-4 16,3 0-3-16,0-3-5 0,1-3-18 0,5 2-44 15,1-7-50-15,5 0-58 0,6-10-68 0,6 2-96 16,3-3-121-16,2-5-1495 0,15-9 653 0,-5-3 434 16</inkml:trace>
  <inkml:trace contextRef="#ctx0" brushRef="#br0" timeOffset="2999.71">8833 2498 216 0,'0'-12'487'15,"-4"2"-5"-15,3 1-21 0,-3 2-39 0,4 2-42 16,-4 1-39-16,3 0-37 0,1 4-30 0,-2-4-32 15,2 4-22-15,0 0-9 0,-3 17-11 0,1-5-19 16,2 8-5-16,-2-2-15 0,2 7-12 0,-4 1-15 16,4 1-13-16,-1 1-10 0,1-1-9 0,3 2-12 15,-1 0-8-15,2 0-6 0,-1-1-14 0,4 5 1 16,-2-4-10-16,3-1-30 0,1 0-51 0,1 1-65 16,0 0-80-16,1-3-72 0,-4-6-58 0,2-6-52 15,3 1-67-15,-2-8-981 0,-2-2 469 0,-2-1 310 16</inkml:trace>
  <inkml:trace contextRef="#ctx0" brushRef="#br0" timeOffset="3398.92">9113 2609 412 0,'3'-10'437'16,"-2"-1"-5"-16,0-1-18 0,2 6-27 0,-3-3-37 15,0 5-17-15,0 0-32 0,2 2-34 0,-2 2-29 16,-2-5-29-16,2 5-19 0,0 0-21 0,0 0-19 15,5 10-14-15,-1-2-10 0,-3 1-12 0,3 6-10 16,1-1-10-16,-3 5-11 0,5-1-1 0,0 2-14 16,2 3-6-16,-1-4-8 0,7 1-4 0,-4-3-5 15,2 0-12-15,0-3-17 0,4-1-11 0,-2-1-20 16,3-1-13-16,-1-3-12 0,2-1 15 0,-1-5-2 16,1-2 8-16,1-1 7 0,0-5-1 0,-1 0 4 15,0-5-3-15,-4 0 2 0,3-2 4 0,-5-4 13 16,-3 0 19-16,0 0 23 0,-2 1 26 0,0 1 25 15,-4 3 14-15,-3 0 13 0,0 2 23 0,3 0 13 16,-3 3 5-16,-1 0-8 0,3 3-17 0,-2 0-15 16,-2 0-19-16,1 4-16 0,0 0-17 0,0 0 3 15,0 0-10-15,5 12-8 0,-5-3-6 0,4 2-3 16,-3 0-11-16,3 6 0 0,1 0-4 0,-1 4 2 16,2-3-23-16,2 1-35 0,-3 0-54 0,3 1-71 0,1-3-84 15,-3 0-70-15,3-3-66 0,-1 1-78 16,1-3-93-16,-3-2-1205 0,2-3 580 0,-4-3 386 15</inkml:trace>
  <inkml:trace contextRef="#ctx0" brushRef="#br0" timeOffset="3986.25">9288 2617 57 0,'0'0'344'0,"0"0"-32"15,0 0-30-15,0 0-28 0,0 0-24 0,-25 7-17 16,18 0-9-16,-9 5-8 0,-4 5-3 0,1 3-12 15,0-2-15-15,0 4-11 0,-2 1-1 0,6 1-24 16,0 1-16-16,3-2-10 0,6-3-8 16,-3-2-11-16,5 0-5 0,4 1-9 0,4-1-4 0,1 0-8 15,1-1 0-15,6-4-11 0,-2-5 0 0,8-1-4 16,1-1-3-16,0-3 0 0,3-6-2 0,0-2 3 16,-3-2 4-16,0 0-14 0,0-3 52 0,-5-1 10 15,-2-5 12-15,2 0 8 0,-8-1 6 0,1-3-7 16,-7-6 2-16,-4-1 6 0,-9 3 0 0,-9-3 1 15,-2 1-5-15,-7 3-7 0,-13-5 5 0,-5 5-4 16,-2 7-15-16,-9 6-7 0,-4 6-11 16,4 4-9-16,6 3-3 0,1 3-10 0,14 2-7 0,5 4-7 15,2 0-13-15,10 2-24 0,3 4-39 0,7 0-39 16,11 0-62-16,2 1-65 0,15 7-76 0,8-4-61 16,11-2-75-16,20-1-1210 0,7-9 542 15,28 1 360-15</inkml:trace>
  <inkml:trace contextRef="#ctx0" brushRef="#br0" timeOffset="5198">9891 2600 329 0,'0'-17'393'16,"-2"2"-17"-16,-1 0-3 0,-3-1-14 0,1 6-18 16,-3 0-12-16,0 2-25 0,-3 2-26 15,-3-3-22-15,-4 6-25 0,0 0-25 0,-1 4-20 0,-3 6-17 16,0 2-18-16,-6 5-17 0,6 3-11 0,0 2-11 15,3 2-16-15,6-6-8 0,2 3-6 16,5 2-6-16,3-3-14 0,3 1-14 0,4-2-18 0,3 0-1 16,3-3-7-16,4-1-12 0,3-2-6 15,4-3-4-15,2-3-7 0,5-1 3 0,-1-5-4 0,5-3 1 16,-1-2-3-16,-5-4 3 0,-1-3 4 0,-3 0-7 16,1-5 10-16,-3-1 6 0,-1 1-6 0,-5-5 0 15,2 2 6-15,-10 5 10 0,4 0 18 0,-3 2 14 16,-1 1 11-16,-2 2 25 0,-2 1 12 15,-2 3 0-15,0 1-9 0,0 1-11 0,-1 2-13 0,1-1-5 16,0 5-15-16,-1-5-7 0,1 5-2 0,0 0-4 16,0 0-6-16,0 0-4 0,0 14-7 0,1-8-2 15,0 0-11-15,2-1-2 0,3-1-8 0,-1 0-3 16,3 0-8-16,1 0 5 0,2-1-3 0,0-1 4 16,0-4-1-16,3-1 9 0,-1-1 0 0,-3-3 1 15,7-2 1-15,-3-4-2 0,-4-1 2 0,-1 0 2 16,0-4 1-16,-4 1 1 0,0-10-7 0,-1 8 10 15,-1 2 6-15,-3 0 7 0,0 5 8 0,1 0 16 16,-2 5 3-16,1 0-4 0,0 2-11 0,0 0-10 16,0 5 1-16,0 0-5 0,0 0 1 0,-3 30 0 15,3-6-3-15,-4 9-1 0,3 11-5 0,-3 7-2 16,0 4 7-16,3 3-1 0,1-1 2 0,0 0 0 16,0 1-1-16,4-2-2 0,0 4 2 0,6 23 0 15,-5-26-5-15,5-3 6 0,-1-1 0 0,-1-2-4 16,6 0-12-16,-3-3 0 0,-1-4 1 0,-2-10 0 15,-1-3-5-15,0-4-3 0,-1-8-13 0,-4-5-3 16,1-1 0-16,-2-2 4 0,0-3 11 0,-1-4 0 16,-2-2 1-16,-2-1 2 0,4-1-1 0,-14-7 4 15,5-1-1-15,-4-3 0 0,-1-4 0 0,-1-6 5 16,2-3-1-16,-1-2 0 0,6-1-1 0,2 0-2 16,3-1 2-16,3-3 1 0,4 0 2 0,4 0-2 15,2-4-5-15,4 4-1 0,0-18 5 0,9 3 3 16,0-3-3-16,4 0 0 0,0 1 1 0,2-2 3 15,-2 0-4-15,6 1 1 0,-6-2-4 0,1-2-3 16,-2 3 3-16,-1 4 2 0,-2 3 0 0,-10 11 8 16,1 0 2-16,-4 5 17 0,-5 7 28 0,3 2 18 15,-3 3 19-15,-4 3 9 0,2 2 9 0,-3 4-3 16,0 0-13-16,0 1-14 0,-3 3-10 0,3 2-2 16,0 0-10-16,-11 24-6 0,3-7-14 0,-1 8 17 15,-1 4-14-15,2 4-4 0,2 1-4 0,-2 0-2 16,4 15 1-16,2-13 0 0,2 0-7 0,2-2-14 15,6-3 15-15,-3 1 0 0,8-1-5 0,0-3 1 16,1-3-3-16,5-5-6 0,0-1-3 0,-1-7-16 16,6 2 6-16,-3-6-8 0,-1-3 0 0,9-1-6 15,-1-4 0-15,1-7 2 0,3-5-3 0,-4-2 0 16,3-1 1-16,-3-4 2 0,-4-1 1 0,0 0 6 16,-4-2-1-16,-4 2 2 0,-6 5 4 0,-1 1 1 0,-1 2 12 15,-3 1 11-15,-4 0 7 0,3 0 2 16,-4 3 2-16,0 0 4 0,0 3-13 0,0 0-8 15,-5 1 1-15,5 4-2 0,-9 0 1 0,-1 5 0 16,1 2-1-16,-9 3-7 0,1 2 2 0,-4 6-1 16,5-5-6-16,1 1-26 0,6 0-22 0,0-3-20 0,7 1-20 15,0-2-7-15,5 1-14 0,6-2-9 16,1-3-7-16,4-1 1 0,3-2 14 0,3-1 10 16,8-4 11-16,0-3 8 0,2-3 8 0,-3-4 12 15,-2 0 4-15,2-3 4 0,-1 3 12 0,-1-2 3 0,-9 5 13 16,1-1 28-16,-1 0 6 0,-5 4 11 0,1 0 6 15,-1 3 2-15,1-1-4 0,-3 3-2 0,2 2 1 16,-1 1 14-16,2 3 7 0,-1 1-1 16,0 2-2-16,-2 1 3 0,2 4-2 0,-3 0-2 0,-1 4 1 15,-1 1-2-15,0-1-3 0,-5 3 2 0,-1-3-3 16,0 0-4-16,-1-1 0 0,-2-3-7 16,-2-3 7-16,4 1-1 0,-3-3 3 0,2-2 3 15,0-1 13-15,1 1 20 0,-2-3 20 0,3 1 6 16,0-4-9-16,0 0-6 0,0 0-24 0,-5-20 6 0,8 5-11 15,2-3-13-15,5-10-26 0,8 0-49 0,8-15-71 16,4-2-75-16,9-1-108 0,-2 4-126 0,5-2-162 16,-3-3-1281-16,1 5 619 0,-5 0 414 0</inkml:trace>
  <inkml:trace contextRef="#ctx0" brushRef="#br0" timeOffset="5566.39">13654 2443 3382 0,'4'-23'117'0,"-1"-6"-35"0,-2 2 28 16,-1 9 17-16,0 3 33 0,0 5-5 0,-1 1-3 15,-2-1-30-15,2 4-21 0,1 0-14 0,-3 4-30 16,3 2 9-16,0 0-9 0,0 0-3 0,0 0 1 16,8 19 16-16,-5-2 16 0,-3 2 1 0,-3 5 10 15,7 3 4-15,0 0-2 0,-3 3-11 0,4 0-5 16,-2 2-5-16,-1 2-6 0,2 0-10 0,-1 2-5 15,-1-2-3-15,1 13-14 0,-2-10-36 0,4-5-64 16,-1-1-81-16,4 2-95 0,-2-5-85 0,6-3-111 16,-4 0-1167-16,4-13 532 0,3-3 356 0</inkml:trace>
  <inkml:trace contextRef="#ctx0" brushRef="#br0" timeOffset="5947.97">14195 2365 4043 0,'8'-14'149'0,"-3"2"-28"0,1 4 52 16,-3 1 2-16,-1 0-21 0,3 3-45 0,-2-2-35 16,1 4-13-16,0 0-13 0,-4 2-5 0,11 2-4 15,-3 3 3-15,-2-1 0 0,7 7 0 0,2-1 2 16,-2 3 0-16,2-1-3 0,7 5-6 0,0 3 2 16,2 2-7-16,3-4 0 0,-8-2-5 0,4 3-3 15,0-5 0-15,0-2 3 0,-5-1-5 0,0-3 0 16,-1-2-2-16,-4-2 1 0,6-4-9 0,-2-1 8 15,1-5 1-15,-2-4-2 0,0-2 0 0,2-9 2 16,1 1 1-16,-6-6 19 0,-3-2 4 0,0-3 14 16,-2-2 13-16,-4 1 28 0,2-2 20 0,-6 3 13 15,3 3 15-15,-3 3 8 0,0 10 21 0,-3 1 14 0,3 5-9 16,0 1-15-16,0 3-27 0,-2-2-11 0,-1 2-19 16,3 5-11-16,0 0-13 0,0 0-9 15,-5 25-2-15,1-6-16 0,0 12-57 0,-2 0 0 16,-3 6 0-16,0 11 0 0,-4 0 0 0,3 7 0 0,1-5 0 15,-1-1 0-15,1 1 0 0,-1-6 0 0,6-9 0 16,-1 11-241-16,1-10-64 0,5-2-73 16,-1-2-76-16,4-1-74 0,3 1-69 0,2-7-1299 0,2-2 632 15,0-9 420-15</inkml:trace>
  <inkml:trace contextRef="#ctx0" brushRef="#br0" timeOffset="6716.88">14933 2617 3566 0,'-6'-9'167'0,"-4"3"55"0,1-4-61 0,-1 6 2 0,3-1-8 16,-5-2-18-16,1 5-31 0,1-1-25 0,3 3-19 15,0 0-10-15,2 2-3 0,-2 1-5 0,3 1-5 16,0 3 0-16,0-3-3 0,3 4-6 16,2 0 10-16,1 2-12 0,7 0-2 0,0 0 1 0,4 1-3 15,5-1 0-15,9-1-3 0,3-1 1 0,2-3-1 16,4-1-3-16,-1-4-3 0,0 0-1 0,2-4-1 15,-3-1 3-15,-1-3-4 0,0-1 2 0,-4-6 0 16,1-2-4-16,-1-4 2 0,-3 1 2 0,-6-6 9 16,3 1 13-16,-5-1 3 0,-1-1 8 0,-7 3 11 15,3 2 23-15,-7 6 16 0,-2-2 21 0,-4 1 13 16,0 6 4-16,-1 1-22 0,-2-1 4 0,-2 3-10 16,-1 2-12-16,-7 2-10 0,5 4-8 0,-1 2-13 15,-9 6-5-15,3 3-5 0,-8 7-7 16,3 3-5-16,-2 5-6 0,4 0-3 0,3 0-2 0,4 3 0 15,4-3-8-15,4 1 0 0,3-3-10 0,3-2 2 16,4-5 1-16,3 2-2 0,7-1 0 0,0-4-3 16,5 2-7-16,3-4-11 0,2-5 7 0,6-1-15 15,-2-4-6-15,3 0-6 0,5-4-13 0,-4-4 8 16,0-1-3-16,-2-2 3 0,-2-5-2 0,-3-3 0 16,-1-2 8-16,-4-3 2 0,-3-5 0 0,-1 5 0 15,-2-4 8-15,-5-1 1 0,-1 3 2 0,-6 4 3 16,-3 1 2-16,-4 2 11 0,-2 0-6 0,1 5 4 15,-4 0 1-15,-9 4 0 0,-1 2-7 0,-4 3 8 16,-7 3-2-16,-1 5 2 0,-3 5-4 0,4 2 1 16,-3 4 0-16,3 2 2 0,5 1-6 0,1 1 2 15,5-1 1-15,5-5-2 0,3 2-1 0,4-1-1 16,4-3 2-16,3 0-9 0,2-1-10 0,9 1-17 16,0 1-13-16,1-6-3 0,6 2-11 0,7-2-8 15,1-4 4-15,0-3 2 0,-1-1 1 0,1-4 8 16,2-2 4-16,-11-2 1 0,5-3 9 0,0 0 5 15,-6 1 7-15,-4-2 1 0,1 2 5 0,-3-1 6 16,2 0 8-16,-6 3 16 0,-2-1 22 0,-2 5-1 16,2 0-5-16,1 1-6 0,-3 2 1 0,1 1-6 15,4-1-3-15,-2 4 3 0,5 3 1 0,3 0-4 16,2 4 0-16,0 4 1 0,-2-4 0 0,1 5-1 16,6 4 1-16,-8-4-1 0,4 4-2 0,-3-4 0 15,-4 0 0-15,-1 1-1 0,0-3 4 0,-5-4-2 16,2 1 0-16,-2-4-1 0,-3 0 0 0,1-1 5 15,2 0 8-15,-3 0 19 0,2-2 36 0,-3 0 20 16,-1-2-5-16,0 0-14 0,12-14-9 0,-2 2-4 0,2-3-12 16,7-8-1-16,1-1-1 0,5-6-16 15,9-7-46-15,2-1-71 0,2-1-98 0,3 2-118 16,0 1-156-16,2 3-1486 0,-12 11 648 0,-4 0 432 16</inkml:trace>
  <inkml:trace contextRef="#ctx0" brushRef="#br0" timeOffset="9797.89">8160 4466 36 0,'-2'-7'409'0,"1"1"-2"15,-1 2-12-15,-1-2-15 0,3 3-31 0,-4-1-28 16,4 4-34-16,-2-4-32 0,2 4-30 0,0 0-21 16,0 0-5-16,0 0 8 0,0 17 7 0,0-5-8 15,2 5-8-15,-2 4-10 0,5 4-11 0,-1 3-9 16,-3 0-19-16,-2 1-13 0,2 2-14 0,-1 0-10 0,2 3-8 16,0-4-9-16,-2 5-11 0,0 2-7 15,-1-5-11-15,2 2-2 0,-2-3-5 0,1-3-8 16,-1-3-6-16,2-7-4 0,0-2-4 0,-1-4 0 15,2-6-1-15,0 2-5 0,-2-5 3 0,0 0-1 16,0-3-4-16,0 0-3 0,0 0-2 0,0-28-3 16,-4 2-4-16,2-5 0 0,-3-5-3 0,-3-11 3 0,2-3-6 15,-2-2-3-15,1 2 3 0,0-2-5 0,1 0 1 16,-2 3 3-16,3 15 2 0,2 0 19 0,0 4 8 16,1 1 0-16,2 11 0 0,0-1-5 0,0 4-3 15,0 3-2-15,1 3-8 0,0 1-8 0,2 1-2 16,1 5-2-16,2-1-1 0,5 3 0 0,0 3-3 15,1 2-1-15,4 6-2 0,-4 2 1 0,-1 0 0 16,5 9 2-16,-6 4-2 0,-3 3 0 0,1 3 5 16,-7 5-7-16,3 9 4 0,-4-10 0 0,-4 12 4 15,3-11-4-15,-4 10-5 0,1-13 1 0,-1-2-4 16,1-2-11-16,3-4-9 0,1 1-6 0,0-10-6 16,0-5 1-16,5 0 1 0,-5-1-2 0,5-2 6 15,-1-3 4-15,1-3 0 0,0 0 1 0,3-1 5 16,2-2 0-16,2-5 2 0,3-2 1 0,3-2 3 15,0-4 1-15,1-3 0 0,1-4-1 0,-1-1 6 0,-2-1-2 16,0-3 1-16,-2-1 1 0,-1 1 3 16,-4 0 0-16,-1 1 1 0,0 6 0 0,-4 0 2 0,-1 1 0 15,3 6 4-15,-6-1 6 0,0 0 13 16,2 3 4-16,-2 4-1 0,-1-1-6 0,0 4-4 0,3-2-6 16,-3 4-3-16,2-3-2 0,-2 3 0 0,0 0 0 15,10 13 1-15,-5-2 0 0,1 1 0 0,0 3-1 16,5 1 1-16,0 8-1 0,0-2 2 0,2 0 0 15,-4-4-1-15,6 3 0 0,-2 2-3 0,-3-6 6 16,4-1-4-16,-1 0-5 0,2-3-4 0,2-4-5 16,-2 0-2-16,6-4 0 0,-6-2-3 0,-2-2 5 15,6-4-2-15,-1 0 5 0,-1-7 1 0,-1 1 6 16,-2-3 1-16,1-8-4 0,-2-4-1 0,1-1 2 16,-6 2 3-16,1 5 4 0,-4-1 16 0,-1 0 18 15,2 2 8-15,-3 0 8 0,-3 5 4 0,0 3 25 16,1-1 12-16,-1 3 4 0,0 2-10 0,0 0-21 15,0 5-10-15,0-4-3 0,0 4-12 0,0 0-2 16,0 0-5-16,0 0-4 0,0 18-2 0,0-3 1 16,3-1-7-16,-3 1-1 0,1 2-7 0,0 2-13 0,-1-2-5 15,4 1-27-15,-1-2-32 0,-2-4-24 16,4 3-7-16,0-3-7 0,0-1-1 0,-1-5 1 16,4 3 4-16,-3-4 8 0,0-4 10 0,3-1 9 0,-8 0 5 15,14-5 5-15,-7-4 9 0,3 2 5 0,-1-9 8 16,-1 1 5-16,1 1 7 0,0-2 22 0,-1 0 14 15,-2 4 23-15,0 1 9 0,2 0 7 16,-3 4-5-16,0-5-1 0,1 8-7 0,1-1-7 0,-2-1 0 16,4 4-4-16,3-1-5 0,-1 3 1 0,1 3-5 15,-1 0 1-15,-2 4-2 0,4 0 2 0,0 8-6 16,-2-1 1-16,-2 0-1 0,1 1-2 0,-3 2-3 16,-1 0 0-16,-2 3 2 0,1-3-4 0,-3-1-5 15,1-4-11-15,-2 0-6 0,1-2-8 0,-1-3-2 16,-1 0 3-16,1-4 10 0,-1 2 1 0,0-5 5 15,0 0 1-15,0 0 2 0,0 0-3 0,0 0 4 16,-1-22 6-16,2 8-8 0,-1-3 3 0,0-2 5 16,3-2 4-16,1 3-3 0,2-8 6 0,-1 8-2 15,5-6 4-15,-2 5-8 0,1 3 3 0,5 2-2 16,0 3-4-16,3-2 1 0,-3 4-3 0,4 2-2 16,-2 2 4-16,2 2-2 0,0 6-4 0,1 0 2 15,0 1 3-15,-1 3-1 0,1 0-10 0,-1 3-34 16,-1 0-53-16,1 4-51 0,1 3-72 0,-5-2-71 0,3 4-65 15,-6-1-61-15,-1-1-74 0,-1-1-1113 16,-1 2 536-16,-4-4 356 0</inkml:trace>
  <inkml:trace contextRef="#ctx0" brushRef="#br0" timeOffset="10947.13">9751 4642 250 0,'1'-21'303'0,"4"-4"11"0,-1 7-13 0,-3 7-4 0,-1-6 11 16,0 5 11-16,0 7-7 0,0-2-11 0,0 2-34 15,0 0-28-15,0 5-25 0,-5-3-29 0,5 3-14 16,0 0-21-16,-4 16-4 0,3-3-5 0,-3 5-22 16,-1 6-10-16,1 0-11 0,0 3-8 15,-1 1 0-15,0-2-17 0,5 2-8 0,1-4-8 0,3-4-9 16,4-3-6-16,1 0-6 0,1-3-16 0,4-2-17 16,4 0-23-16,4-6-8 0,-3-3-9 0,9 0-2 15,0-7 6-15,0-1-2 0,-1-5-2 0,0 0 9 16,-3-5 3-16,-1-3 4 0,-1 1 0 0,-4-3 11 15,0-1 3-15,-7 6 13 0,2-2 16 0,-5-1 25 16,-1 4 8-16,1 0 18 0,-7 2 14 0,4 2 15 16,-4 2 4-16,2 2-5 0,-6 2-14 0,3-1-15 15,0 2-8-15,0 3-5 0,0 0-10 0,-7 10-3 16,7-3-7-16,-4 2 2 0,4 6-10 0,-2 0-3 16,0 1-12-16,2 1-5 0,4 0-28 0,0-2-13 15,-1-1-12-15,4-6-14 0,6 4-5 0,-4-3-1 16,2-2-1-16,6 1-1 0,1-6 0 0,-5 0 13 15,5-4 2-15,-1-3 10 0,0-1 4 0,0-5 8 16,-1-1 0-16,2-7 12 0,0-1 5 0,-4-2 32 0,-1-2 16 16,-3-3 20-16,-1 2 19 0,-5 1 24 15,0 6 20-15,-3 1 16 0,-1 0 5 0,-1 1 14 16,-2 4 15-16,2 4 15 0,-3-2-2 0,4 5-13 0,-3-2-22 16,2 3-20-16,0 1-17 0,1 3-13 0,0 0-23 15,-14 15 10-15,6 1-10 0,-1 6-9 16,-1 3-10-16,1 1-21 0,0 3 17 0,3 3 11 0,-3 2-26 15,4 1-11-15,0-1-36 0,-1 1-26 0,3-1-25 16,0-1-26-16,4-3-9 0,-2-3-15 0,2-9-16 16,4 1-3-16,-1-9 2 0,4 2 0 0,-3-5 11 15,5 0 10-15,-3-4 11 0,4-5 13 0,1-3 9 16,0-5 17-16,1-4 0 0,4-8 8 0,-4-6-1 16,-2 3 17-16,2-4 10 0,-3-3 7 0,2-2 9 15,-5 4 17-15,2 3 17 0,-1 0 17 0,-3 8 3 16,0-1 5-16,2 3 11 0,-2 0 4 0,0 7-6 15,-3 2-7-15,1 0-3 0,-2 1-9 0,0 2-10 16,1 1-7-16,0 1-7 0,-2 3-4 0,4-1 1 16,-4 1 1-16,4 8 0 0,0 1-2 0,1 2 1 15,1 5-4-15,-1 1-1 0,6 7 2 0,-3 3-14 16,4-3-40-16,1 1-27 0,-2-1-24 0,2-1-36 16,0-6-42-16,1 0-16 0,1-2-2 0,7-1 10 0,-3-6 9 15,0-4 10-15,2-1 11 0,8-1 13 0,-10-5 17 16,4-2 13-16,3-4 7 0,-7 1 8 0,-2-3 11 15,-3-1 8-15,-1-4 9 0,-2-1 8 16,1 0 10-16,-6-1 20 0,0-1 17 0,-3 2 16 0,-2-2 16 16,-4 1 11-16,-4 1 11 0,-3-2 5 0,-3 5-6 15,-6 4 3-15,-4-4-7 0,-4 6-10 0,1-1-4 16,-2 6 2-16,0 1-1 0,6 3-7 0,-1 2-1 16,5 3-8-16,1 1 2 0,5-1-17 0,2 2-27 15,2-1-10-15,6-2-9 0,-1 3 11 0,7-1-8 16,1-2 5-16,5 0-2 0,2-1 6 0,1-1-1 15,4 2 10-15,1-5 5 0,0 0-2 0,0-1 7 16,-4-1 0-16,0 0 1 0,-1-1 1 0,1 1-2 16,-5 0 16-16,-3 1 22 0,2-2 29 0,-3 3 4 15,3-1 11-15,-8 1 5 0,5 0-21 0,-5 0-5 16,5 2-7-16,-2 1 7 0,-3 1-12 0,2 3-2 16,-2-1-2-16,3 5-4 0,-2-4-2 0,-1 6 1 15,8-1-3-15,-6-2 1 0,7 5-3 0,0-4-1 16,4 1-2-16,0-2-1 0,2-3 1 0,3 1-1 15,1-4 3-15,3-1-9 0,0-3 7 0,7-5 6 16,2 0-14-16,-3-6 7 0,0-1-2 0,-3-2-1 16,0-4 11-16,-5-7 0 0,-2 4-4 0,1-6 4 15,-5-2 7-15,-5-3 1 0,4 1 18 0,-7 0 10 0,1 2 20 16,-6 0 0-16,-2 4 15 0,-3 8 25 0,-1 0 18 16,1 6 3-16,0 2-3 0,0 0-6 0,-2 6-16 15,2 1-12-15,-5 3-12 0,0 3-5 16,-5 8-11-16,1 2-7 0,-3 9-4 0,2 3-3 0,4 6-9 15,0 1-5-15,7 2-1 0,3 10-33 0,3-13-74 16,5-3-94-16,7 0-96 0,3-3-112 0,7-2-126 16,8-9-1481-16,5-7 657 0,16-1 438 0</inkml:trace>
  <inkml:trace contextRef="#ctx0" brushRef="#br0" timeOffset="11411.94">13455 4366 343 0,'-13'-5'443'0,"2"0"-13"0,2 1-15 15,1 2-21-15,3-1-28 0,-1 1-55 0,2-1-25 0,4 3-33 16,-8-3-31-16,8 3-22 0,0 0-12 0,0 0-29 16,0 0-7-16,0 0-11 0,40 6-11 0,-12-6-14 15,8 1-13-15,-1 3-5 0,4-3-11 16,0 5-15-16,11 0-55 0,-9-1-81 0,-3 1-79 0,-2 1-65 15,-3 1-81-15,2 0-83 0,-6 0-912 0,-2-2 428 16,-9 3 286-16</inkml:trace>
  <inkml:trace contextRef="#ctx0" brushRef="#br0" timeOffset="11502.17">14003 4496 244 0,'9'-4'237'0,"1"1"-23"0,3-1-31 0,9 1-71 15,6-5-92-15,3-3-358 0,3-2 114 0,16-5 74 16</inkml:trace>
  <inkml:trace contextRef="#ctx0" brushRef="#br0" timeOffset="11946.85">16782 3828 253 0,'-7'-18'515'16,"-2"2"7"-16,3 5 7 0,0 3-17 16,3 0-34-16,-1 1-49 0,1 1-46 0,-1 2-43 0,2 0-36 15,2 4-36-15,0 0-23 0,0 0-26 0,1 18-17 16,4 0-23-16,0 0-19 0,2 7-12 0,-1 3-14 16,3 2-16-16,0 1-11 0,-1 0-9 0,-1 5-10 15,5 11-7-15,-6-2-5 0,1 2-4 0,-2-14-14 16,-1 1-39-16,1 13-47 0,-3-15-60 15,1 1-73-15,1-2-79 0,1 0-70 0,1-6-67 16,-1-6-77-16,0-3-1173 0,3-7 543 0,1-2 360 0</inkml:trace>
  <inkml:trace contextRef="#ctx0" brushRef="#br0" timeOffset="12497.72">17328 3766 394 0,'-4'-10'480'0,"0"5"5"0,3-3-20 15,-4 4-26-15,5-2-27 0,-5 3-38 0,5-2-36 0,-4 3-36 16,4 2-38-16,-2-5-27 0,2 5-26 16,0 0-23-16,0 0-17 0,-3 15-16 0,3-6-13 15,0 3-16-15,1 5-10 0,3 0-14 0,0 6-7 16,1 3-8-16,4 0-11 0,-4 0-5 0,4 2-8 0,-1-2-19 15,2-2-23-15,0 0-27 0,-1-5-28 16,8 1-19-16,-7-5-18 0,5-1-15 0,-1 0-17 16,6-4-13-16,-2-1-1 0,1-5 18 0,2-1 11 0,-3-3 7 15,1-4 13-15,-1-2-1 0,-1-2 14 0,6-7 18 16,-13 0 0-16,0-3 35 0,2-3 13 0,-2-7 51 16,-2 5 7-16,-5-3 19 0,3 1 11 0,-3 7 28 15,-3 1 27-15,0 0 30 0,0 4 16 0,-1 2 4 16,1 2 3-16,0 4-5 0,-1-2-29 0,2 3-25 15,-3 0-24-15,2 4-20 0,0 0-8 0,0 0-7 16,0 0-11-16,5 15-6 0,0-3-6 16,-1 5-6-16,3 2-8 0,-2 10-3 0,2-1-6 0,-3 2 1 15,2 2-9-15,-1 2-38 0,4 1-50 0,-4 0-51 16,-1-3-71-16,1-2-52 0,4 0-71 0,0-4-58 16,-4 0-63-16,0-11-68 0,3-1-1331 0,2-4 606 15,-1-4 404-15</inkml:trace>
  <inkml:trace contextRef="#ctx0" brushRef="#br0" timeOffset="12965.53">18034 3742 156 0,'1'-17'418'0,"0"5"14"0,-1-2-11 0,0 6-32 16,0-3-6-16,-1 1-10 0,1 2-6 0,-1 1-21 15,1 2-17-15,0 3-30 0,0-3-31 0,0 5-29 16,0-5-27-16,0 5-26 0,0 0-21 0,0 0-15 16,0 0-15-16,2 21-5 0,1-6-17 0,-1 3-13 15,0 6-9-15,1 2-9 0,1 3-7 0,0-2-7 16,-2 2-6-16,1-2-8 0,1 2-4 0,1 0-2 16,-1-6-6-16,0 4-8 0,3-2-3 0,0-5-15 15,-2-2-16-15,1-1-16 0,3-2-17 0,0-1-6 16,3-2-16-16,-1-6 6 0,1-1-1 0,4 0-1 15,-3-5 21-15,5-3-1 0,-3-2 3 0,3-3 5 0,-1-7 3 16,2-2 9-16,-5-4-4 0,3-5 5 16,-6 1 8-16,0-2 12 0,-1-1 20 0,-3-3 12 15,0 4 15-15,0-2 4 0,-3 4 17 0,-3 8 29 16,3 0 20-16,-4 6 14 0,1 0-4 0,1 6-4 0,-2-3-16 16,1 4-19-16,0-2-18 0,-1 5-12 15,0 1-11-15,0 0 1 0,0 0-6 0,-1 13-6 16,1-3-6-16,0 2 1 0,0 6-7 0,-3 7-4 15,2-1-3-15,-4 5 2 0,1 0-4 0,-1 3-15 0,-4 0-42 16,0-1-44-16,1 0-53 0,-3 2-46 0,3-1-67 16,1-4-65-16,-3 1-59 0,3-2-49 15,3-2-60-15,0-4-1298 0,4-6 591 0,2-4 394 16</inkml:trace>
  <inkml:trace contextRef="#ctx0" brushRef="#br0" timeOffset="13431.07">18979 3656 47 0,'7'-7'276'0,"0"-1"-17"0,0 0-11 0,-2 0-8 0,1 1 7 16,-3 2 5-16,2 1 12 0,-2 0 14 0,0-1 12 15,0 0 5-15,-1 2 1 0,-1 0-6 0,-1 3-11 16,3-4-16-16,-3 4-20 0,0 0-22 16,0-3-24-16,0 3-21 0,0 0-18 0,0 0-22 0,0 0-9 15,-9 10-3-15,3 0-4 0,-6 4-5 0,-6 8-3 16,-2 2 1-16,-2 6 3 0,-1 11-6 0,-10 0-4 16,16-10-7-16,-7 10-8 0,1 2-14 0,2-1 0 15,10-12-9-15,0 4-10 0,-1-4-3 0,8 2-6 16,4-1-1-16,3-2-6 0,3-4-4 0,2-1-4 15,0-6 1-15,3-1-3 0,8 3-5 0,4-3-3 16,-6-9 1-16,10 3-4 0,-2-5-4 0,3-3 1 16,-6-3-6-16,-1-2 6 0,0-2-3 0,2-3 2 15,-4-2 0-15,-2-1-6 0,2-3 6 0,-6-1-1 16,0-4-7-16,-7 3 0 0,2-1 7 0,-3 0-8 16,-4 4 3-16,-2-4-5 0,-3 5-1 0,0 0-10 15,-2 2 8-15,-7-1-3 0,0 0-1 0,-2 3-4 16,-2 2-3-16,-2 0-21 0,6 4-30 0,-6 1-36 15,1 0-47-15,2 2-56 0,3 0-54 0,0 1-57 16,3 4-51-16,1 0-61 0,4-2-72 0,1 2-1089 16,3 0 526-16,3 1 352 0</inkml:trace>
  <inkml:trace contextRef="#ctx0" brushRef="#br0" timeOffset="13900.93">20052 3725 179 0,'7'-9'480'16,"-3"1"-1"-16,1-1-15 0,-3 5-31 0,2-3-43 15,-2 3-42-15,0 2-42 0,-2 2-38 0,0 0-31 0,0 0-18 16,0 0-23-16,5 14-17 0,-5-1-13 0,1 3-7 16,-1 5-18-16,0 4-2 0,-1 2-11 0,1 3-12 15,-1 1-11-15,1 2-9 0,-3 0-8 16,2-2-9-16,1 2-2 0,-4-5-14 0,4 1-4 0,0-1-6 15,0-2-3-15,0-6-6 0,2-3-5 0,-1-3-5 16,1-2-6-16,3-1-1 0,-1-2-1 0,-1-3-1 16,-1 1 1-16,2-4 2 0,-4-3-2 15,0 0-1-15,13-16-2 0,-3 1-1 0,-5-3-1 0,7-7 6 16,-6-5 7-16,-1-2 3 0,-1-3 15 0,-3-13 9 16,-1 12 16-16,-1-9 11 0,1 12 11 0,-1-1 0 15,-2 2 14-15,3 5 1 0,0 3-1 0,4 5-9 16,-3 2-19-16,6 3-4 0,-3 2-16 0,2 4-9 15,4 2-11-15,-3 3-5 0,4 3-4 0,2 0-4 16,0 3-5-16,5 4 2 0,-2 5-7 0,1-1 1 16,4 8-5-16,-9-2-2 0,7 7 4 0,-6-2-1 15,-3 2-7-15,-5-5-1 0,-1-1 0 0,-3 11 3 16,2-5-8-16,-11 1 6 0,-6-1 3 0,0 1-4 16,-8-2-5-16,-2 2-24 0,-1-1-31 0,-2-1-37 15,-1-3-42-15,-3-1-48 0,5-1-53 0,3-2-66 16,6-6-59-16,1 2-57 0,4-7-53 0,4-1-59 15,3-4-1173-15,5 0 564 0,0 0 378 0</inkml:trace>
  <inkml:trace contextRef="#ctx0" brushRef="#br0" timeOffset="14448.57">20773 3760 317 0,'15'-6'350'0,"-3"1"-31"15,-2 2-35-15,-5 2-26 0,3 1-31 0,-3 0-3 16,-1 4-27-16,0 1 10 0,1 4 14 0,-4 2 4 15,2 0-8-15,-2 6-9 0,-1 1-9 0,-1 7-14 16,-2 0-14-16,-3 2-13 0,1 0-15 0,-2 1-10 16,1-1-16-16,-4 1-7 0,2-1-11 0,-1-1-7 15,4-8-12-15,-4 0-9 0,5-1-4 0,0-5-4 16,4-3-8-16,-1-2-4 0,1-2 3 0,0-1-1 0,0-4 7 16,0 0-5-16,0 0-2 0,5-12 1 0,-1-4 8 15,2-3 3-15,-2-7 0 0,5-5 13 16,-4-2 5-16,4 0 3 0,0 1 19 0,0-2 3 15,-1 2 1-15,3 0 0 0,0 7-4 0,-1 0-1 16,-1 8-14-16,0 1-8 0,-3 5-9 0,4 1-16 16,-3 3-5-16,0 1-6 0,2 0-6 0,3 6-4 0,-1 3-3 15,-2 0-6-15,3 3-3 0,1 6 0 16,-1 0-3-16,-2 3-1 0,-1 3-4 0,0 0-2 0,-4 2 3 16,3 5-5-16,-3-6 4 0,-5-1-20 0,4-2-6 15,-4-3-4-15,3-3-2 0,-1 0-4 0,-2 0 4 16,0-4 4-16,4-1 8 0,-4-1 2 0,0-4 0 15,0 0-1-15,0 0 3 0,0 0 4 0,-6-15-1 16,7-2 4-16,0 2 0 0,4-2-3 0,-1-11 10 16,1-1-8-16,6 0 5 0,2 2-7 0,3 1 4 15,-1 2 8-15,1 6-10 0,5 1-2 0,-7 5 0 16,4 3-3-16,-2 2 3 0,1 4 0 16,5 6 2-16,-4-1-1 0,0 7 8 0,-4 1 0 0,5 11 9 15,-4 3 6-15,-3 1 7 0,-3 4 9 0,-3 2 6 16,-1 1-3-16,-3 5-8 0,-2-2 6 0,-7 1 1 15,1 9-7-15,1 1 1 0,-2-15-2 0,4 0-3 16,1-2-17-16,1 0-40 0,2-10-67 0,1 1-91 16,-1-7-115-16,0-3-97 0,0-1-112 0,1-4-1577 15,-2-2 693-15,0-3 464 0</inkml:trace>
  <inkml:trace contextRef="#ctx0" brushRef="#br0" timeOffset="15616.11">4330 6807 70 0,'-51'6'321'0,"-3"1"-16"15,6-2-16-15,7-2-15 0,-13 1-17 0,17-4-11 16,-13 2-17-16,12-2 4 0,0-2-13 0,-2-1-9 0,4 1 3 16,4-5 5-16,-1-3-7 0,5-4-1 15,9 4-7-15,0 1-10 0,2-7-14 0,6 0 9 16,3 1-11-16,3-2-17 0,2 0-17 0,7 0-11 0,1 3-11 16,4-2-11-16,8 1-11 0,3-3-7 0,5 4-7 15,1 4-5-15,6 1-10 0,0 8-2 16,4 2-6-16,0 4 1 0,1 4 2 0,0 3-7 0,13 8 1 15,-16-1-5-15,7 7 4 0,-12-1-14 0,-2-1-2 16,5 17-2-16,-6 0 1 0,-6 6-5 0,-6-1-2 16,-1-1-3-16,-7 1-3 0,0-11-4 0,-6 0 0 15,2 1-1-15,-1-4-4 0,-2-5-4 0,1-3 0 16,0-3-1-16,0-10 0 0,0 0-1 0,-4 0 4 16,4-4 1-16,-1-2 1 0,-3-1-2 0,0-4 2 15,4 0-1-15,-10-8-4 0,2-3-2 0,3-7-1 16,-2-6-1-16,3-6-2 0,0 2 2 0,9 2-2 15,0-3-3-15,4 3 3 0,1 0 0 0,7 3-2 16,-3 3 4-16,4 6 1 0,1-5-1 0,-1 9-1 16,4 3-2-16,4-1-1 0,-6 6 1 0,1-1-5 15,1 3 0-15,-2 4 1 0,-1 3 0 0,-2 2 2 16,-1 0 1-16,-1 3-1 0,-6 1-3 0,0 4 1 16,1 1-2-16,-1 5 2 0,-5-6-5 0,-4 0-10 0,3 0-14 15,-3-5-12-15,-3 0-8 0,3-3 3 0,0-1-3 16,0-3 17-16,0-1-2 0,-1-1 0 0,1-3-2 15,0 0 4-15,0 0 1 0,-8-19 4 0,8 6 7 16,-1-3-7-16,-2-4 3 0,3-9 1 0,4 2 5 16,0-2 0-16,-2 3 3 0,1 0 4 0,3 1-3 15,1 7 1-15,-2 1-2 0,0 2 2 16,0 4 2-16,0 2-3 0,2 1-2 0,3 1 4 0,-3 7-3 16,1 0 0-16,2 3 7 0,2 4-3 0,-2 3 4 15,4 3-1-15,4 8 2 0,-4-4 0 0,0 6-1 16,0 2 0-16,3 0 1 0,-2-2-2 0,-2-3-5 15,3 0-12-15,-1-6-7 0,0 0 7 0,2-5-9 16,0-1 1-16,0-3 6 0,0-5 4 0,0 3 7 16,-1-8 2-16,-2 2 12 0,0-5 11 0,-1-5 14 15,1-2 17-15,-1-8 19 0,-2-3 4 0,-3 0 12 16,-2-1 1-16,-3-6 2 0,-2 0 0 0,0-3 15 16,-3 7 19-16,-1 0 16 0,2-2 17 0,-4 7 12 15,1 7 16-15,0 0 3 0,1 6 12 0,0 2-11 16,-1 1-20-16,4 3-58 0,-1 1-103 0,1 4 0 0,0 0 0 15,0 0 0-15,0 0 0 0,0 20 0 0,1-3 0 16,3 3 0-16,2 10 0 0,-2 4 0 16,1 0 0-16,1 3 0 0,1 10 0 0,0-11 0 0,2 9 0 15,2-11 0-15,1 1 0 0,0-4 0 0,3-1 0 16,-2-4-73-16,6-2-381 0,-6-10-83 0,6-5-85 16,-1-5-1547-16,1-5 723 0,-2-5 482 0</inkml:trace>
  <inkml:trace contextRef="#ctx0" brushRef="#br0" timeOffset="15727.66">5107 6873 6208 0,'-14'-8'253'16,"4"-3"-83"-16,0-2-61 0,2 6-39 0,4 2-31 0,3-2-7 15,3 2-9-15,9-5-9 0,11-4-23 0,10-1-58 16,18-3-103-16,1-2-135 0,3 2-163 0,2-2-1499 16,-1-3 655-16,-10 5 438 0</inkml:trace>
  <inkml:trace contextRef="#ctx0" brushRef="#br0" timeOffset="16181.98">6841 6515 76 0,'-4'-16'437'16,"0"-1"7"-16,-1 0-1 0,3 0-3 0,-2 4 3 16,0 5 1-16,-2-1-13 0,4 5-19 0,0-2-24 15,1 2-39-15,1 0-33 0,0 4-35 0,-3-4-24 16,3 4-28-16,0 0-20 0,0 15-19 0,1-1-12 16,3 2-7-16,-3 9-15 0,1 4-7 0,0-3-26 0,3 3-3 15,-1 1-9-15,-1 0-17 0,-2 1-3 16,3 3-6-16,0 0-12 0,0 2-4 0,1-2-8 15,-2 2-46-15,1-2-57 0,0 0-65 0,1-1-77 0,2-3-91 16,0 1-81-16,2-8-92 0,-2-5-121 0,-1-4-1199 16,3-8 588-16,1-4 394 0</inkml:trace>
  <inkml:trace contextRef="#ctx0" brushRef="#br0" timeOffset="16585.97">7136 6577 229 0,'3'-19'387'15,"-3"3"-9"-15,1 3 34 0,-1 4 3 0,-1-2-15 16,1 5-20-16,0 1-23 0,-3 0-25 0,3 0-28 16,-1 3-31-16,1 2-28 0,0 0-24 0,0 0-24 15,0 0-15-15,0 0-16 0,4 18-12 0,-3-7-14 16,2 6-13-16,-2 0-18 0,3-1-6 0,-2 4-8 16,2-1-11-16,1 3-8 0,-1 2-8 0,1 2-6 0,3-9-6 15,-2 0-6-15,4-2-8 0,2-1-2 16,-3-5-3-16,5 2-9 0,1-8 0 0,3 2-6 15,1-1-4-15,-2-5-1 0,2 0-4 0,0-6 4 0,-2-1 0 16,-2-1-1-16,1-2-2 0,-5-5 0 0,-2 0 1 16,0-2 2-16,-3-6 6 0,-2 4 18 0,4-4 18 15,-7 5 23-15,2 0 26 0,-2 2 18 16,-1-2 18-16,-3 4 4 0,2 3 13 0,0 1 20 0,-2 2 1 16,1 2 0-16,-1 3-27 0,3-1-13 0,0 2-42 15,0 3-100-15,0 0 0 0,0 0 0 0,0 0 0 16,-4 19 0-16,6-5 0 0,-1 4 0 0,-1 1 0 15,1 8 0-15,3 2 0 0,-2 1 0 0,4 0 0 16,-6 2 0-16,2 2 0 0,1-2 0 0,-2-1 0 16,0 2-56-16,4-3-314 0,3-1-64 0,0-5-61 15,-2-4-67-15,1-6-1530 0,0-5 698 0,3-3 464 16</inkml:trace>
  <inkml:trace contextRef="#ctx0" brushRef="#br0" timeOffset="16980.97">7655 6567 275 0,'0'-18'350'16,"-3"1"4"-16,2 0 16 0,0 1 9 16,0 5 8-16,-1 2 0 0,0 1-9 0,0 3-25 0,1 0-28 15,0 1-37-15,-3 1-29 0,4 3-25 0,0 0-21 16,0 0-15-16,0 0-21 0,5 15-16 0,-2-6-16 16,1 3-10-16,-1 3-13 0,1 4-10 0,0-4-14 15,2 5-8-15,-2-1-11 0,1 1-7 0,2 3-7 16,-3-4-1-16,2-1-13 0,3-4-3 0,0 2-17 15,0-1-20-15,0-7-14 0,4 3-5 0,-1-5-4 16,6-2-2-16,1-2-4 0,-2-4 5 0,6-2-3 16,4-6 2-16,-3 0 2 0,-1-5 5 0,-2-3-1 15,-1-2 2-15,-2 1 2 0,1-5 1 0,-6 0 3 16,1 0 8-16,-4-1 13 0,3 1 22 0,-8 8 22 16,0-1 21-16,-1 5 33 0,-1 1 6 0,-2 1 16 15,1 4 0-15,0-1-14 0,-1 4-12 0,-1-2-19 16,0 5-7-16,0 0-14 0,0 0-5 0,0 0-10 15,-5 21-4-15,0-6-5 0,0 3-4 0,-3 5-6 0,-5 4-3 16,4 2-1-16,0 0-4 0,-2 2 6 16,-2 2-11-16,-1 1-40 0,5 0-41 0,-4 0-57 15,3 0-66-15,1 0-81 0,4-5-67 0,1 0-62 0,0-10-53 16,4-1-47-16,1-6-1375 0,3-4 621 0,1-3 412 16</inkml:trace>
  <inkml:trace contextRef="#ctx0" brushRef="#br0" timeOffset="17396.99">8386 6307 268 0,'3'-7'390'0,"0"-1"-8"15,1-1 0-15,-1 6-8 0,-1-2 2 0,-1-2 0 16,-1 3-10-16,3 1-13 0,-3 3-11 0,0-2-21 15,0 2-25-15,0-6-31 0,0 6-26 0,0 0-18 16,0 0-10-16,-4 15-1 0,-1-2-24 0,-2 3-8 0,1 8-7 16,-1 5 1-16,0 0-4 0,-3 5-11 15,0 0-8-15,2 1-15 0,-2 10-14 0,2-9-13 16,1-1-5-16,0 11-8 0,2-14-12 0,-1 2-10 16,2-4 4-16,3 4-14 0,2-5-8 0,3-3-9 0,2-6 7 15,2-4-12-15,2 1-5 0,5-7-4 0,1 1 0 16,1-4 1-16,4-2-10 0,-1-5 7 0,5-1-13 15,-5-3 4-15,1-3-3 0,-2-1-2 0,-2 0 0 16,-2-4 4-16,-4 2 1 0,-2-1-10 0,-2 1 8 16,-2-2 7-16,-3 0-18 0,-2 2 1 0,-1-1 0 15,-3 2-2-15,-2 0-13 0,-3-1 5 0,-3 4-3 16,-5 1-2-16,0-1-12 0,-5 2-15 0,-1 4-24 16,1-1-37-16,-5 2-36 0,7 1-41 0,0-2-54 15,8 4-63-15,1-3-62 0,1 4-44 0,2-2-36 16,5-1-68-16,1 1-1253 0,3 1 584 0,-1-4 388 15</inkml:trace>
  <inkml:trace contextRef="#ctx0" brushRef="#br0" timeOffset="17731.9">9109 6395 267 0,'-5'-6'357'16,"-3"1"0"-16,2 3-1 0,5-1 7 0,-3-1 23 15,0 0-2-15,0 0-1 0,4 4-7 0,-4-2-15 16,4 2-21-16,-4-5-30 0,4 5-32 0,0 0-21 16,0 0-15-16,0 0-8 0,0 0-12 0,21 11-9 15,-8-3-6-15,1 1-11 0,1 3-4 0,3 1-2 16,5 2-11-16,-1 2-10 0,-1-2-14 0,1 2-4 15,-6-4-15-15,6 2-13 0,-1 1-16 0,1 0-6 16,-2 1-12-16,-3-4-7 0,3 3-6 0,-4-1-6 0,4 3-8 16,0-1-9-16,-7-2-19 0,2-2-28 0,-2 0-50 15,1-1-59-15,-9-2-63 0,3 2-70 16,1-5-76-16,-4 1-72 0,3 0-49 0,-6-2-49 0,2-5-49 16,3-1-1260-16,-7 0 597 0,10-10 398 0</inkml:trace>
  <inkml:trace contextRef="#ctx0" brushRef="#br0" timeOffset="18016.11">9605 6289 51 0,'-4'-6'389'0,"-1"1"-16"0,-1 2-10 0,-2 1 0 16,-2 4-13-16,0 1-15 0,-2 4-5 0,-6 7 7 16,-1 4 17-16,-2 3-10 0,1 6 2 0,-5 2-9 15,-4 10 3-15,0-1-17 0,1 2-12 0,2-2-18 16,-2 1-21-16,6-8-16 0,-7 5-19 0,7-7-19 15,3 2-20-15,-1-1-14 0,1-4-19 0,3 1-8 16,-2-4-20-16,3 2-8 0,6-6-13 0,0-2-8 0,0-4-14 16,4-1-11-16,0-3-6 0,0 2-7 0,1-6-4 15,3 1-6-15,-3-1-35 0,4-2-25 16,-3 1 0-16,2-1 0 0,-3 0 0 0,4-3 0 0,0 0 0 16,-1 4 0-16,1-4 0 0,0 0 0 15,0 0 0-15,0 0-231 0,-13-11-113 0,12 5-87 0,-3-1-92 16,0-2-136-16,3-2-1342 0,-5-2 667 0,0-3 444 15</inkml:trace>
  <inkml:trace contextRef="#ctx0" brushRef="#br0" timeOffset="19398.09">10317 6200 124 0,'2'-12'339'0,"0"3"-14"0,0 0-15 0,-1-1-2 0,-1 0-3 16,0 2-2-16,2-1 10 0,-4 4 6 0,2 0 3 15,-1-2-7-15,1 5-8 0,0 2-25 0,0-5-22 16,0 5-25-16,-2-4-26 0,2 4-20 0,0 0-21 16,-11 9-8-16,2 0-11 0,-1 6-6 0,-1 1-3 15,-6 8 0-15,3-2-11 0,-4 5-6 0,-2 4-6 16,3-2-2-16,2 4-14 0,2 0-4 0,-5 9-9 15,5-7 3-15,1-1-17 0,-3 11-5 0,6-11-8 16,-1 0-4-16,3-4-5 0,3 3-9 0,1-3-2 16,8-1-1-16,-1-3-6 0,3 1-1 0,3-5-3 0,0-3-3 15,5-5-1-15,2-1 0 0,-1-1-2 16,5-3-7-16,2-4-1 0,4 1 2 0,1-9-2 16,-1 0-4-16,-7 0 2 0,1-1 0 0,-1-3-5 0,-1-3 4 15,7-4 1-15,-11 6-4 0,-2-6 2 0,2-1 3 16,-4-2-2-16,-5 3 7 0,3-2 17 15,-8 5 7-15,2-6 2 0,-6 5 22 0,2 0-7 0,-5 2-3 16,-2 1 9-16,-1 1-15 0,-4 1 13 0,-2 2-8 16,-6 3-6-16,2 0-9 0,-4 2-2 0,0 3 8 15,1 1-23-15,4 1 3 0,-1 2-2 0,1 2-26 16,6-3 0-16,-1 2 0 0,0 0 0 0,4 1 0 16,4-1 0-16,-3 5 0 0,2-4 0 0,5 1-57 15,1-4-83-15,1 5-55 0,5-4-68 0,2 0-75 16,4-2-68-16,0-2-71 0,9 0-93 0,-1-3-1345 15,8-3 637-15,0-3 426 0</inkml:trace>
  <inkml:trace contextRef="#ctx0" brushRef="#br0" timeOffset="21104.16">11720 6222 12 0,'10'-14'472'0,"-1"-2"-18"16,-4 7 16-16,-1-3 6 0,-2 7-19 0,1-1-27 15,0 0-49-15,-2 2-38 0,0 2-34 0,0-1-33 16,-1 3-20-16,0 0-8 0,0 0 9 0,3 12-23 15,-4-4-14-15,2 2-15 0,1 3-16 0,-2 2-19 16,3 2-16-16,-3 0-17 0,0 1-14 0,3 8-6 16,-3-7-11-16,2 7-11 0,-3-6-8 0,3 4-7 15,0 1-27-15,-2-6-43 0,-2 0-63 0,2 2-83 16,0-1-96-16,-2-1-87 0,-7-1-94 0,3-2-127 0,-6-1-1170 16,3-3 570-16,-2-3 380 0</inkml:trace>
  <inkml:trace contextRef="#ctx0" brushRef="#br0" timeOffset="22085.18">10847 6500 211 0,'0'0'346'0,"-4"7"-17"0,3-3-8 15,-3 2-19-15,0-2-9 0,0 2-12 0,2 1-11 16,-2-2-5-16,-1 1-10 0,1 0-17 0,3-1-14 16,-3 2-14-16,0-3-13 0,4 0-12 0,-4-1-13 15,3 1-11-15,-2-1-4 0,3-3-8 0,-1 2 3 16,1-2 1-16,0 0 5 0,-3 6-9 0,3-6 0 16,0 0-2-16,0 0 0 0,0 0-1 0,0 0-12 15,0 0-11-15,0 0-11 0,0 0-14 0,0 0 0 0,-2-15-19 16,-2 9-11-16,3 1-4 0,1-3-4 0,0 2-7 15,-4-1-5-15,2 1-10 0,0-1-6 16,1 3-6-16,-2-1-12 0,2 0-23 0,-1 1-32 0,-1 1-40 16,3 3-54-16,-4-4-67 0,4 4-46 0,0 0-40 15,0 0-41-15,0 0-50 0,-7 8-69 0,7-3-1104 16,0-5 518-16,2 7 344 0</inkml:trace>
  <inkml:trace contextRef="#ctx0" brushRef="#br0" timeOffset="22731.12">11113 6307 174 0,'-4'-4'292'0,"1"0"6"0,2 0-4 16,-2 0-2-16,1 0-5 0,1-1-7 0,-2 0-2 15,3 1-3-15,0-3 0 0,0 2-22 0,4 2-22 16,-2-9-22-16,4 9-15 0,3-4-16 0,2 2-17 16,2-5-15-16,3 5-15 0,2-1-7 0,2 4-14 15,-2-1-11-15,3 3-7 0,1 2-16 0,5 4 1 0,-8-2-1 16,4 3-15-16,-4-2-5 0,0 4-4 16,0 0-9-16,-4 5 0 0,-2 0-5 0,-1 0-2 15,-2 0-4-15,-6 4-5 0,-3-3 1 0,-2 2-2 0,-3 1-1 16,-2 0-2-16,-4 1-4 0,-1-2 2 15,-1-6-4-15,3 3-3 0,0-4-1 0,1-3 2 0,3 0 0 16,0-2 0-16,2 0-6 0,-1-1 1 0,2-1-3 16,1 0-8-16,1-3 6 0,0 0-2 0,3 6-3 15,3-3 0-15,0-2 4 0,5 2-3 0,0-1-2 16,2 2 6-16,3 0-2 0,1 1 10 0,-1 2-10 16,2 0 2-16,-4 1 1 0,4-2 2 0,-5 5 6 15,1-1 3-15,-4-3 6 0,-1 2 5 0,-2-1 9 16,-1 1 5-16,-4 2 4 0,0-2 7 0,-5 3 4 15,-1 0-1-15,-3-2-5 0,-2 4 0 0,-2 0-2 16,-6-1-5-16,-6 4 4 0,1-1-12 0,-5-1-3 16,1-1-5-16,1-1-4 0,-2-1 5 0,9 0-15 15,0-5-23-15,1 1-45 0,4-4-49 0,4 1-70 16,0 0-41-16,1 0-46 0,3-3-56 0,1 1-72 16,4-3-1234-16,0 0 540 0,-1-9 362 0</inkml:trace>
  <inkml:trace contextRef="#ctx0" brushRef="#br0" timeOffset="23115.14">11676 6283 14 0,'0'-5'326'0,"0"0"-11"15,0-2-13-15,-1 2-9 0,1-2-1 0,0 2-17 16,0 2 5-16,-4-4 1 0,4 2-4 0,0 5-15 16,4-3-25-16,-4 3-12 0,0 0-36 0,0 0-18 15,0 0-8-15,0 0 16 0,6 16 0 0,-3-2-8 16,-2 3-3-16,2 4 6 0,-3 6 8 0,-3 0-1 0,3 4-9 15,0-1-3-15,-1-1 5 0,-2-1-15 16,2 1-15-16,1-3-12 0,-2 1-15 0,0-2-11 16,-3 1-10-16,4-4-12 0,-2 2-7 0,2-7-4 0,0 2-10 15,-3 0-8-15,1-1-29 0,2-1-41 0,-1-1-62 16,0-5-77-16,4 0-82 0,-4-1-76 0,2-3-72 16,5-2-97-16,-2-2-1227 0,2-1 568 0,4-3 380 15</inkml:trace>
  <inkml:trace contextRef="#ctx0" brushRef="#br0" timeOffset="23471.17">12015 6406 187 0,'-1'-14'394'0,"-2"-3"-5"0,2 2-10 15,-1 4-2-15,2-5-24 0,3 4-34 0,0-5-20 16,0 8-17-16,4-6-22 0,1 6-25 0,0 1-16 0,1 0-21 15,4 4-19-15,1-1-14 0,3 5-23 16,3 0-6-16,2 1-9 0,-1 5-15 0,-2 2-11 16,6 4-12-16,-8-2-3 0,5 7-9 0,-10-2-4 15,0 2-9-15,-2 9-2 0,-6-7-5 0,-3 7 0 16,-6 1 1-16,-3 0-10 0,-6 2 0 0,-4-3-2 16,-2 1-6-16,-1-1-8 0,-1 1 2 0,-4-4 0 0,3 0-6 15,1-4 0-15,8-9-9 0,5-1 4 0,0-1 4 16,0 0-1-16,4-4 3 0,0 2-4 0,1-3 1 15,0 0 2-15,2-1-4 0,-2 1-2 0,4-3-2 16,0 0-2-16,0 0 1 0,13 2-4 0,-3-4-5 16,7-3-13-16,-1 1-39 0,3-1-58 0,8-2-75 15,3-3-73-15,-4 3-64 0,1-3-73 0,-1 0-1243 16,2-2 544-16,0-2 360 0</inkml:trace>
  <inkml:trace contextRef="#ctx0" brushRef="#br0" timeOffset="23831.01">12598 6259 259 0,'1'-8'358'0,"2"4"-31"0,-1 3-29 0,1-6-30 15,-3 5-30-15,0 2-21 0,0 0-29 0,0 0-2 0,0 0-2 16,-3 17-4-16,2-7-5 0,-2 3-7 0,-2-3 12 16,1 6-16-16,-1 1-17 0,0-1-13 0,0 1-9 15,-3 0-12-15,4 1-17 0,3 2-4 0,-3-3-13 16,4-4-1-16,0 3-10 0,3-5-6 0,-2 1-10 15,4-1-4-15,2-1-5 0,-1-1-1 0,4 1 1 16,-1 0-13-16,0 0-3 0,3-2-4 0,-2 1 4 16,4 0 10-16,0 0-12 0,-4-3-6 0,3-1 4 15,-3 1 0-15,1 0 2 0,1-1 3 0,-3-2 3 16,-2 1 4-16,1 3 5 0,0-1-4 0,-3-2 1 16,0-1-2-16,-1-1 5 0,1 2 2 0,-1-1 4 15,-4 1 11-15,4 0 11 0,-4-4 6 0,-4 9-1 16,0-5 3-16,-1 2-2 0,-5 1-9 0,1-2-8 15,-5 2-8-15,-3 0-1 0,-4 3-8 0,2-5-7 16,-3 0-36-16,-5 2-58 0,7-3-61 0,-1-1-65 16,2-1-68-16,-3 1-72 0,9-6-81 0,-5 0-1124 15,3-3 512-15,0-2 340 0</inkml:trace>
  <inkml:trace contextRef="#ctx0" brushRef="#br0" timeOffset="23991.7">12568 6342 315 0,'8'-8'363'0,"-3"1"-14"0,5 1-18 16,1-1-17-16,-2 0-29 0,2 3-16 16,0-1-22-16,2 2-23 0,0 1-19 0,0 0-11 0,1 1-15 15,0 0-19-15,4 1-17 0,0 1-13 0,1 1-20 16,-3 1-12-16,5-1-39 0,1 3-76 0,-2-3-59 16,1 3-71-16,7 1-63 0,0-4-53 0,1 2-825 15,-2-1 362-15,5-6 242 0</inkml:trace>
  <inkml:trace contextRef="#ctx0" brushRef="#br0" timeOffset="24236.59">13366 6133 81 0,'16'-15'296'0,"-7"3"14"15,-1 2-3-15,-2-4-15 0,3 8-18 0,-5-3-7 16,1 4-8-16,-1-2-8 0,0 5-22 0,-2-2-25 0,1 0-15 16,-3 4-10-16,0 0 15 0,1 10 16 15,-1-1 1-15,0 4-9 0,0 6 23 0,1 8-13 16,-2-1-14-16,-3 6-11 0,-3 2-3 0,3 0-8 15,-8 19 0-15,1-6-7 0,-2 0-12 0,0 2-10 16,-3-6-15-16,3-10-9 0,0 2-14 0,3-1-11 16,-3 0-8-16,5 2-11 0,-1-4-6 0,-2 0-2 0,3 1-8 15,2 0-8-15,-2-1-4 0,-2-2-23 0,5-5-39 16,-3 0-48-16,3-7-62 0,1-6-77 0,2-1-84 16,-1-4-67-16,-2 0-110 0,5-4-1302 0,0-3 587 15,0 0 392-15</inkml:trace>
  <inkml:trace contextRef="#ctx0" brushRef="#br0" timeOffset="24399.68">13030 6324 96 0,'-7'-4'537'0,"2"0"-50"0,0 2-53 0,1-2-46 16,4 4-42-16,0 0-33 0,0 0-20 15,1 14-39-15,7-5-39 0,4 4-57 0,4 0-70 0,13 4-62 16,0 1-84-16,3-1-99 0,16 3-152 0,3-3-728 15,3 1 345-15,1-1 230 0</inkml:trace>
  <inkml:trace contextRef="#ctx0" brushRef="#br0" timeOffset="24522.85">13981 6679 562 0,'3'3'566'0,"-3"-3"-25"16,0 0-21-16,0 0-9 0,0 0-38 0,0 0-43 15,0 0-46-15,0 0-66 0,0 0-76 0,0 0-94 16,0 0-136-16,0 0-126 0,-19-3-143 0,11-1-1189 15,-1 0 482-15,-2 0 322 0</inkml:trace>
  <inkml:trace contextRef="#ctx0" brushRef="#br0" timeOffset="25901.92">14441 6231 273 0,'-21'0'366'0,"2"-2"-16"0,2 2-6 0,3 0-12 16,6 0-7-16,1 0-24 0,1-2-22 0,-1 4-28 16,7-2-20-16,-5 0-25 0,5 0-23 0,0 0-11 15,0 0-18-15,28 2-13 0,-6-1-17 0,7-2-44 16,4-1-69-16,3 2-76 0,-3 0-82 0,2 0-93 15,-6 0-985-15,-7 2 409 0,-1-1 272 0</inkml:trace>
  <inkml:trace contextRef="#ctx0" brushRef="#br0" timeOffset="26027.92">14564 6375 253 0,'0'0'341'0,"0"0"-36"0,0 0-30 0,10-10-30 0,0 3-22 15,3-1-22-15,3-1-23 0,9-1-22 0,0-2-47 16,0 0-47-16,-7 2-57 0,5-4-66 0,0 0-74 15,-5 4-584-15,-1-3 239 0,-4-2 160 16</inkml:trace>
  <inkml:trace contextRef="#ctx0" brushRef="#br0" timeOffset="26525.83">14148 4591 67 0,'-9'0'354'0,"0"0"-18"0,4 0-22 0,5 0-34 16,-9-1-29-16,9 1-24 0,-7-1-29 0,7 1-15 15,0 0-23-15,11-7-18 0,1 2-25 0,5 0-38 16,5-2-56-16,6-2-65 0,2 3-81 0,6-3-92 0,-4 2-570 15,0-1 263-15,0 3 174 0</inkml:trace>
  <inkml:trace contextRef="#ctx0" brushRef="#br0" timeOffset="26662.07">14261 4732 3347 0,'-5'8'173'0,"-4"1"-143"0,4-2-15 0,0-2-13 15,1 0-2-15,0-2-3 0,3 1-7 0,1 1 1 16,3-1-17-16,3 0-30 0,1-2-37 0,5 2-36 15,6-1-41-15,9-2-73 0,1 0-701 0,1 3 316 16,0-4 208-16</inkml:trace>
  <inkml:trace contextRef="#ctx0" brushRef="#br0" timeOffset="29614.1">16661 6843 250 0,'-9'0'268'16,"0"1"-19"-16,-1-1-16 0,2 2-11 0,0-2-12 16,0 0-4-16,1 0-9 0,3 3-11 0,4-3-15 15,-10 0-16-15,8 0-15 0,2 0-16 0,0 0-12 16,-8 1-6-16,8-1-13 0,5 8 3 0,0-6 3 15,8 3 2-15,5 0 1 0,19-1 7 0,14 0 0 16,12-4-4-16,36-4 8 0,5-3 8 0,10 0-20 16,10-3 4-16,6 1 4 0,7 0-3 0,11-3-5 15,9-3 1-15,11 4-4 0,3 3-3 0,-1-1-7 0,11-3-7 16,2 1 1-16,-7 6-7 0,-7 1-6 16,-8-1-4-16,-10-1-4 0,-6 3 3 0,-9 2 4 15,-5-1-1-15,-9-1 1 0,-5 0 1 0,-13 1-5 16,-11 0 1-16,-34 1-4 0,-2-1-5 0,-18 2-2 0,-5 0 4 15,-2-2 6-15,-5-1 12 0,-4 2 13 0,-9-2 15 16,-4 2 12-16,1-1 5 0,0-2-12 0,-2 1-7 16,-3 1-12-16,1-1-7 0,0 0 2 0,-3-1-14 15,1-1-4-15,-3 1-10 0,1 1-9 0,0 1-33 16,-2-3-68-16,-1 5-85 0,-1-4-114 0,1 4-91 16,-13 0-87-16,1 2-101 0,-8 2-1290 0,-13 3 607 15,-5 1 406-15</inkml:trace>
  <inkml:trace contextRef="#ctx0" brushRef="#br0" timeOffset="30182.42">16968 8831 67 0,'-36'4'302'0,"0"1"-18"15,4-1-20-15,4 1-10 0,8-1-20 0,2-2-16 16,6 0-16-16,5-2-16 0,-2 1-19 0,5 1-16 0,1 1 6 16,3-3 10-16,12 6 8 0,5-3 15 0,18-1 2 15,25 3 2-15,39-9-9 0,8-2 12 0,18 1 7 16,8-2-5-16,14-4-16 0,14 3-5 0,13-2-16 15,16 2-7-15,1 3-10 0,4-2-16 0,7 5-4 16,1-3-6-16,-6 3-8 0,-2 0-8 0,-3-1-3 16,-4-1-8-16,-9 4-4 0,-9-1-9 0,-13-1-3 15,-2 1 1-15,-10 0-9 0,-8 1-4 0,-10-3-7 16,-11 3-3-16,-14-1 4 0,-9-2-15 0,-30 0-2 16,-4-2-1-16,-4 0-6 0,-5 1 1 0,-15 1 1 15,-4-2-9-15,-3 3-6 0,-9-2 2 0,-7 1 5 16,-2 2-2-16,-4-2-2 0,0-1-9 0,-4 2-9 15,-2-3-42-15,-8 0-46 0,-11-2-62 0,-14 1-70 0,-22 0-64 16,-37 1-53-16,-9 5-48 0,-9 0-52 0,-10 5-1209 16,-5 0 548-16,-9 2 364 0</inkml:trace>
  <inkml:trace contextRef="#ctx0" brushRef="#br0" timeOffset="30614.68">16921 9240 162 0,'0'0'297'0,"-11"2"-13"0,9-1-7 16,2-1-11-16,-8 1-12 0,8-1-13 0,0 0-14 0,-5 0-6 15,5 0-17-15,0 0-6 0,0 0-22 16,0 0-13-16,-4 3 22 0,4-3 45 0,30 6 8 16,8-5 0-16,22-4-5 0,46-5-3 0,12-4-4 0,13-4-6 15,16 0-5-15,18 0-11 0,14-2-12 0,10 0-21 16,9 4-13-16,4 0-5 0,1 1-10 0,-1-1-22 16,-7 3-6-16,-3 2-13 0,-8 1-10 0,-4 0-4 15,-9 1-24-15,-11 1-2 0,-10 4-7 0,-6-1-2 16,-11-3 8-16,-11 4-14 0,-9 2-2 0,-13-4-7 15,-35 3 1-15,-5 0-3 0,-8-1-1 0,-16 1 7 16,-8-1 0-16,-9 4 20 0,-2-4 6 0,-5 0 34 16,-3 2 21-16,-3-1-2 0,-1-1 0 0,-1 1-21 15,-4 1-4-15,10 0-16 0,-10 0-27 0,8-3-56 0,-8 3-143 16,0-3-110-16,0 3-132 0,-8-4-142 0,-1-1-1720 16,0 1 750-16,-7-3 500 0</inkml:trace>
  <inkml:trace contextRef="#ctx0" brushRef="#br0" timeOffset="39247.94">18481 6015 11 0,'2'-3'188'0,"-2"3"-4"15,2-3-6-15,-1-2-6 0,-1 5-7 0,4-2 2 0,-4 2 1 16,4-4-2-16,-2 1-3 0,-2 3-8 16,3-2-5-16,-1-1-5 0,-2 3-6 0,7-7-10 15,-5 4-3-15,1-2-4 0,1 0-1 0,1-4-8 0,-3 6 2 16,2-6 4-16,1 3 1 0,-1-5-3 0,-2 5-8 15,1-5-3-15,-3 0-1 0,0-1-1 0,-1 2 3 16,-3-2-14-16,0-4-10 0,-3 2-3 0,1 2 1 16,0 0 1-16,-2 4-1 0,-1-4-6 0,0 4-5 15,-2-1-8-15,-2 5-4 0,2-1-5 0,-2 2 0 16,-1 1-9-16,-4 4-7 0,0 2-1 0,-2 2-5 16,2-1-4-16,-5 10-2 0,4-3-4 0,-3 3-4 15,1 2-4-15,5-4 3 0,3 2-6 0,-1 0 3 16,5 0-4-16,1 0-1 0,2 0 2 0,1 2-8 15,2-3 2-15,3-5-13 0,3 3 1 0,2-2-7 16,0 2-2-16,0-3 2 0,7-1 1 0,-1-3-7 16,-2 1 10-16,5-1 6 0,3-3-3 0,1-4 1 15,0 0 3-15,1-3-7 0,-4-3 7 0,0 1-7 0,0-3 8 16,-2 1 4-16,-1-4 1 0,-2 0 1 0,4 0 10 16,-6 3 15-16,-3-4 4 0,4 7 14 0,-4-4 21 15,0 2 14-15,2 1 9 0,-5 2 8 0,1 3-3 16,-2-2-6-16,2 1-11 0,-3 4-10 0,2-5-12 15,-2 5-11-15,0 0 0 0,0 0-6 0,0 0-5 16,5 17 0-16,-4-5-8 0,2-1-3 0,0 7 1 16,-2-1 2-16,3 11-5 0,-2-1 0 0,-3 5 4 15,2-1-9-15,3 1-2 0,0 1-26 0,-3 1-45 16,2 0-55-16,2-2-52 0,-1 0-40 0,-2-1-50 16,3-2-50-16,1-3-33 0,2-9-39 0,-3-2-1029 15,2-5 467-15,3-5 314 0</inkml:trace>
  <inkml:trace contextRef="#ctx0" brushRef="#br0" timeOffset="39480.21">18828 5908 177 0,'9'-25'307'0,"-4"7"-3"16,-1 2 1-16,0 4-9 0,0 2-10 0,-3 2-17 16,-1 2-26-16,3 2-23 0,-2-3-24 0,-1 4-15 15,0 3-15-15,0 0 12 0,0 0 3 0,5 14-10 16,0-4-16-16,-1 7-11 0,-3 0 19 15,6 9-1-15,-3 0-13 0,-2 8-2 0,2 0-21 0,1 0-3 16,-1 13-16-16,-3-12-10 0,2 10-8 0,2 3-7 16,-4-13-8-16,2 3-11 0,-1 7-31 0,-2-11-73 15,3-2-68-15,2-6-72 0,2 3-66 0,0-13-67 16,3-1-76-16,5-5-915 0,1-5 435 0,-2-2 290 16</inkml:trace>
  <inkml:trace contextRef="#ctx0" brushRef="#br0" timeOffset="39610.94">19247 6309 31 0,'8'-10'412'0,"-4"2"-29"16,1-1 4-16,-4 4 6 0,3-3-2 0,-3 3-22 16,2 2-32-16,-2 0-27 0,2-1-27 0,-2-1-23 15,-1 2-26-15,0 3-23 0,4-2-20 0,-4 2-24 0,1-2-20 16,-1 2-48-16,0 0-84 0,0-5-92 0,0 5-101 16,0 0-98-16,0 0-1087 0,0 0 453 0,0 0 304 15</inkml:trace>
  <inkml:trace contextRef="#ctx0" brushRef="#br0" timeOffset="40812.76">19667 5973 191 0,'0'0'285'0,"0"0"-12"16,0 0-15-16,0 0-9 0,0 0-15 0,0 0 1 15,0 0-2-15,0 0-21 0,0 0-7 0,-2 2-13 0,2-2-17 16,0 0-13-16,0 0-16 0,0 0-7 16,0 0-4-16,0 0-7 0,0 0-4 0,0 0-3 15,0 0 3-15,0 0-3 0,0 0-2 0,0 0-5 0,0 0-4 16,0 0-7-16,0 0-3 0,0 0-9 0,0 0-7 15,0 0-3-15,0 0-4 0,0 0-6 16,0 0-4-16,0 0-6 0,0 0-6 0,0 0 2 0,0 0-11 16,0 0-6-16,0 0-2 0,0 0-7 0,0 0-3 15,0 0 0-15,0 0 4 0,0 0-13 0,0 0 1 16,0 0-3-16,0 0-3 0,0 0 1 0,0 0-3 16,0 0 0-16,0 0-1 0,0 0 1 15,0 0-2-15,0 0 0 0,0 0-3 0,0 0-3 0,0 0-1 16,0 0 3-16,0 0-1 0,0 0-2 0,0 0 6 15,0 0-5-15,0 0-2 0,0 0-2 0,0 0 2 16,0 0 7-16,0 0-9 0,0 0 4 0,0 0-5 16,0 0-2-16,0 0 5 0,0 0-2 0,0 0 3 0,0 0-3 15,0 0-2-15,0 0 4 0,0 0 1 16,0 0 2-16,0 0-6 0,0 0 0 0,0 0-6 16,0 0 8-16,0 0-2 0,0 0 2 0,0 0 1 0,0 0 2 15,0 0-3-15,0 0 0 0,0 0-9 0,0 0 11 16,0 0-3-16,0 0-1 0,0 0 1 15,0 0-1-15,0 0 2 0,0 0 0 0,0 0-1 0,0 0 1 16,0 0-2-16,0 0 0 0,0 0-1 0,0 0 1 16,0 0 2-16,0 0-3 0,0 0 1 0,0 0 2 15,0 0-2-15,0 0 1 0,0 0 1 0,0 0-3 16,0 0-1-16,0 0 3 0,0 0 0 0,0 0-2 16,0 0 2-16,0 0 1 0,0 0-2 0,0 0 2 15,0 0 1-15,0 0-3 0,0 0-1 0,0 0 0 16,0 0 0-16,0 0 3 0,0 0-3 0,0 0 2 15,0 0 0-15,0 0-4 0,0 0 2 0,0 0-2 16,0 0 3-16,0 0-4 0,0 0 7 0,0 0-5 16,0 0-4-16,0 0-9 0,0 0 11 0,0 0 2 15,0 0-5-15,0 0-1 0,0 0 3 0,0 0-2 16,0 0-8-16,0 0 10 0,0 0 2 0,0 0-4 16,0 0 5-16,0 0 1 0,0 0 4 0,0 0-5 0,0 0 2 15,0 0-3-15,0 0 3 0,0 0 1 0,0 0 1 16,0 0 2-16,0 0 3 0,0 0-3 0,0 0 7 15,0 0-3-15,0 0 5 0,0 0-2 0,0 0-2 16,4-11-3-16,-4 7-1 0,1 0 1 0,-1 4-1 16,2-9 8-16,0 6-4 0,0-2-2 0,1-2 3 15,0 4-6-15,3 0-3 0,-2-2 0 0,1 1 3 16,3 1-4-16,1-2 1 0,1 4-4 0,-1-2 2 16,3 3 1-16,0 0 0 0,0 3-3 0,2 1-2 15,1 1 1-15,0 3 0 0,0-1 3 0,0 7 1 16,-4-1-3-16,0-1 1 0,-1 4 2 0,-4 1 2 15,-2 3 2-15,-4-1 0 0,-4 8 2 0,-2-1-4 16,-6 1 1-16,0 0 1 0,-5-3 1 0,3 2-3 0,-5-6 4 16,1 4-4-16,-1-7 2 0,3-1-1 0,1-3 0 15,3-4 0-15,1-1-2 0,3 0 11 16,2-2-5-16,2-3 0 0,-3 1-1 0,4 0-2 0,-1-3 2 16,2 2 0-16,2-3-2 0,-6 2-2 0,6-2-2 15,0 0 2-15,0 0-1 0,0 0 2 0,18 0-5 16,-7-2 5-16,9 0-5 0,-1-3-10 0,12 0-37 15,1 0-41-15,2-4-58 0,3 2-40 0,-4-3-50 16,3 0-59-16,3 2-67 0,-5-4-1040 0,1-2 469 16,-1 2 312-16</inkml:trace>
  <inkml:trace contextRef="#ctx0" brushRef="#br0" timeOffset="41132.26">20302 5874 264 0,'-4'-7'371'0,"0"1"-12"0,2 2 8 0,-2 0-42 16,4 0-32-16,-3 0-32 0,2 1-21 0,1 3-26 16,-3-4-8-16,3 4-39 0,0 0-16 0,0 0-10 15,0 0-15-15,11 0-10 0,-11 0-1 0,21 3-14 16,-4-2-7-16,2 2-17 0,1-1-2 0,3 0-11 16,0 1 1-16,4-2-8 0,-5 0-1 0,-3 2-11 0,-1-3-4 15,-3 0-5-15,-4 2-1 0,1-2-3 16,-3 0-8-16,-1 2-5 0,-3-2 4 0,-1 1-1 15,-4-1-6-15,10 2 3 0,-10-2-6 0,5 2-2 0,-1-1 3 16,-4 3 2-16,1-1-1 0,2 4 7 0,-3-2 5 16,-3 2 8-16,2 4-6 0,0 6 2 0,-2-6-3 15,-1 8 0-15,0 1-2 0,2 6-3 0,-3-2 2 16,-1 0-2-16,3 2-5 0,-1-5 1 0,2 5-3 16,0-1-43-16,-2-6-52 0,4 2-48 0,0 3-50 15,2 1-65-15,0-6-65 0,0-2-1052 0,1-5 453 16,3-1 302-16</inkml:trace>
  <inkml:trace contextRef="#ctx0" brushRef="#br0" timeOffset="41613.96">21026 6054 53 0,'8'-16'253'0,"-2"-1"-2"0,1 3-9 15,0-1 0-15,-3 0-5 0,0 2-11 0,-3-5-6 16,-1 1-4-16,0 0-4 0,-1-2 0 0,-3 5-2 15,0 1 0-15,-3-1-4 0,0 3-14 0,-2-2-13 16,-2 1-8-16,2 5-19 0,-3-1-4 0,1 3-13 16,-2 1-14-16,-5 1-10 0,2 2-14 15,-4 4-4-15,1 0-12 0,-3 0-6 0,2 6-7 0,5-1 1 16,-2 1-15-16,3 0-8 0,1 4-2 0,3-1-8 16,2 0 9-16,2 0-16 0,4-2-6 0,0 2 0 15,1 0-2-15,2 4-1 0,1-3-2 0,1 3 0 16,5-1-1-16,-2 0-4 0,3-2 3 0,4 1-5 15,-3 1-6-15,3-5 11 0,4 2-6 0,-4 1-5 16,3 1 2-16,0-1 3 0,0-1 1 0,1-2-6 16,-1 2 2-16,1 1-1 0,-2-2-1 0,-1 1 1 0,-5-5-3 15,4 1-2-15,-4 1 12 0,-3 1-12 16,2-1 0-16,-4 0 6 0,-3-3-5 0,-1 3 1 16,-1 2 2-16,-7-2-1 0,-1 4 1 0,-5 1 7 0,1-5-10 15,-6-1 1-15,1 0-1 0,-2-2 3 0,-7-1-8 16,5-3 7-16,2-3 3 0,-2 1-3 0,3-3 9 15,1 0-13-15,0-2 4 0,9 0 1 0,-3-2 1 16,5-2 3-16,1 3-7 0,1-5 1 0,3-2-1 16,6-3-1-16,1 0-2 0,4-1 0 0,5 1-5 15,4-2-10-15,5-2-31 0,0 3-37 0,4 0-39 16,0-2-39-16,0 4-40 0,0 0-57 0,3 1-61 16,3-3-85-16,-1 5-832 0,3-3 413 0,1 1 274 15</inkml:trace>
  <inkml:trace contextRef="#ctx0" brushRef="#br0" timeOffset="41985.17">21376 5832 233 0,'-6'-4'341'0,"1"3"-1"0,0-3-10 0,1 1-12 15,-1 1-18-15,5 2-17 0,-4-4-25 0,4 4-18 16,-4-1-28-16,4 1-12 0,0 0-25 0,0 0-16 15,0 0-13-15,0 0-18 0,0 0-14 0,0 0-9 16,23 0-10-16,-11 1-4 0,4-1-6 0,0 0-12 16,4 4-8-16,-1-2-2 0,-1-1 3 0,1-2-22 15,3 1-2-15,-5 0-1 0,-4 0-7 0,0 0-4 16,-1 0-1-16,-2 0-4 0,-2-1 4 0,-2 1-6 16,-1-1 5-16,-5 1-5 0,9 2-2 0,-9-2-1 15,7 0-1-15,-7 0-9 0,0 0 4 0,5 1 10 16,-5-1-12-16,2 7 7 0,-2-4 5 0,0 3 13 15,0 2-9-15,-4 1 6 0,2 3 1 0,-1 1-4 16,-2 4-3-16,0 0 3 0,-1 2-6 0,1 0-2 16,-3 11-6-16,0-2 3 0,1-4 0 0,-1 1-6 0,3 1-31 15,2 0-54-15,-1-8-48 0,3 1-44 16,0-1-42-16,2-1-40 0,3-1-31 0,0-7-42 16,2 1-970-16,1-7 430 0,3 1 286 0</inkml:trace>
  <inkml:trace contextRef="#ctx0" brushRef="#br0" timeOffset="42347.84">21898 5866 98 0,'1'-4'299'0,"4"-1"-14"0,-5 2-16 0,1 1-22 16,-1 2-26-16,4-4-19 0,-4 4-18 0,0 0-13 15,0 0-18-15,0 0-2 0,0 0-12 0,-11 9-10 16,8-4-4-16,2 4-14 0,-3-4-7 0,4 2-11 15,0 1-8-15,0 0-6 0,-3 1 4 0,6 3-14 16,-2-3 7-16,3 1 0 0,1 0-6 0,3 1 1 16,-2 0-3-16,5 0-1 0,1 2-2 0,0-1-5 15,-1 0 2-15,3 0-3 0,-2-1-6 0,4 0 4 16,-3 0 7-16,3 1-21 0,-4-2 1 0,4 0-2 16,-4 2-6-16,-2-6 3 0,-2 5 11 0,1-3-20 15,0 2-3-15,0 0 2 0,-1-2 6 0,-3 1-2 0,-1-1-1 16,-3 2 6-16,3-2 5 0,-4-1 21 0,0 5-11 15,-4-5-2-15,-2 3 3 0,-5 1 1 0,-4-1-5 16,-4 1-1-16,-5 5-6 0,-4-5-4 0,-3 1-5 16,0-3 0-16,-2 0-10 0,-3 1-29 0,3-5-68 15,1-3-65-15,0 1-70 0,3-6-82 0,9-2-85 16,0-4-1002-16,5-3 459 0,-2-7 306 0</inkml:trace>
  <inkml:trace contextRef="#ctx0" brushRef="#br0" timeOffset="42492.04">21990 5837 157 0,'27'-9'374'0,"-2"-1"-35"0,3 3-28 16,-7 2-28-16,8-5-30 0,2 8-25 0,-3-3-19 15,1 2-24-15,4-1-16 0,-1 3-19 0,-1 1-17 16,-4 1-15-16,-8-1-38 0,4 2-45 0,-4-2-51 16,-2 4-61-16,1-1-70 0,-5-1-95 0,-2 1-606 15,-1-3 282-15,1 0 190 0</inkml:trace>
  <inkml:trace contextRef="#ctx0" brushRef="#br0" timeOffset="44852.92">16818 7775 205 0,'-1'-11'321'0,"0"1"-7"0,1 1-4 0,0 3-7 15,0-1-10-15,-2 3-4 0,4 0-32 0,-2 0-23 16,0-1-15-16,0 5-33 0,0-4-12 0,0 4-8 16,0 0 33-16,2 13 11 0,0-2-5 0,-1 0-5 15,1 4-17-15,-2 3-16 0,2 2-8 0,-2 3-11 0,0 7-13 16,2-4-11-16,-2 0-12 0,0 1-9 0,-1 0-12 15,1-2-6-15,-1 4-9 0,-2-2-7 16,2-1-6-16,-3 1-7 0,1-2-6 0,0-6-25 0,1 2-52 16,1-1-58-16,1-3-44 0,1-3-48 0,2-1-39 15,-1-1-41-15,1-2-38 0,2-1-35 0,0-4-1075 16,4-5 467-16,0 0 314 0</inkml:trace>
  <inkml:trace contextRef="#ctx0" brushRef="#br0" timeOffset="45231.15">17252 7824 177 0,'6'-5'318'0,"-2"1"-17"16,-2 1-27-16,-1-2-26 0,1 2-23 0,-2 3-27 16,2-2-25-16,-2 2-3 0,0 0-2 0,-5 10-1 15,0-4-16-15,-1 3-19 0,-1 3-2 0,1-4-9 0,0 3-11 16,2 3-6-16,-3-4-15 0,6 2-10 0,1 1-7 15,-1 4-8-15,2-7-7 0,2 3 1 16,0 0-12-16,5 1 2 0,0-5-8 0,2 4-3 0,4-2-2 16,0 0-5-16,4-1-3 0,1-1 1 0,-1 0 0 15,4-2-8-15,-4 1-1 0,2-3 15 0,1 2-16 16,-3-2-1-16,1 0 3 0,-2 0-2 0,0 2-1 16,0-4 3-16,-6 1-5 0,2 1 2 0,0-2-6 15,-3 0 2-15,0 1 3 0,-1 1-1 0,-2-3 3 16,-2 2-6-16,-1-1 6 0,1 1 12 0,-3 0 0 15,2-2 9-15,-3 4 6 0,-2 0 7 0,-3-1 14 16,-1 2-1-16,-1 2-3 0,-6-1-5 0,-3 2-10 16,-3 1-1-16,-5 2-4 0,-6 0-6 0,-1 0-2 0,0-1-6 15,0-1-6-15,1 0-47 0,2-2-51 16,10-4-54-16,-2-2-50 0,1 1-68 0,8-3-62 16,-2-2-1009-16,6-3 439 0,-1-3 294 0</inkml:trace>
  <inkml:trace contextRef="#ctx0" brushRef="#br0" timeOffset="45393.86">17490 7756 267 0,'13'-7'251'16,"-4"2"-22"-16,0-3-24 0,5 4-17 0,-4-1-23 16,3 1-13-16,8 1-18 0,-7 1-14 0,-2-1-10 15,0 3-12-15,3 0-13 0,-2 5-40 0,5-2-59 16,-3 2-57-16,1 3-110 0,0 0-414 0,2-2 199 15,-5 2 132-15</inkml:trace>
  <inkml:trace contextRef="#ctx0" brushRef="#br0" timeOffset="45931.18">18069 7870 62 0,'0'-2'345'0,"2"-5"-6"16,-2 4-13-16,1-2-16 0,-1-1-23 0,1-1-9 15,-1 2-12-15,3-3 1 0,-1 3-22 0,1-2-7 16,-1 2-19-16,3-3-21 0,3 1-18 0,1 0-21 16,3 0-9-16,-1 0-14 0,8-1-15 0,1 3-8 15,0 0-17-15,0-1-3 0,1 5-11 0,-1-2-8 16,-1 3-8-16,-2 4-6 0,2 0-11 0,-3 3 0 15,-4-2-8-15,1 2-2 0,-2 1-3 0,-3 1-11 16,-1 3 1-16,-3 0 1 0,-2 5-3 0,-6 4-2 16,2 2 7-16,-10 1-13 0,-2 1-6 0,-1 0-6 0,-3-4-25 15,0-1-13-15,3-4 8 0,2-2-9 16,-1-5 8-16,5 3 1 0,1-4 6 0,-2-1 1 16,9-2 3-16,-3-2 1 0,0 0-1 0,0 1 4 0,3-1-2 15,1-3 6-15,0 0-7 0,0 0 4 0,6 4 2 16,-2-3 3-16,6 1-4 0,-1 0 10 0,2-1 2 15,0 1-2-15,0 0-5 0,0 2 2 0,1-1 11 16,-1 0-1-16,-1 1 2 0,3 1 6 0,-4-1-2 16,-2 0 5-16,2 3 1 0,-2 0 3 0,-2-3-3 15,1 3 3-15,-4-1 9 0,0-1 2 0,-1 2 8 16,-2 3 8-16,-1 1 6 0,-5 0 2 0,-2-2 1 16,-5 3-2-16,-7 5-2 0,-4-2-4 0,-2-1-4 15,-2 1-2-15,-2-1-4 0,0-1-5 0,2-1-2 16,2-1-7-16,-1-1 1 0,8-2-4 0,2-1 0 15,1-3-27-15,7 1-41 0,0-3-42 0,2 1-50 16,3-3-55-16,5 0-69 0,0 0-73 0,0 0-83 0,13-14-990 16,2 2 469-16,9-5 314 0</inkml:trace>
  <inkml:trace contextRef="#ctx0" brushRef="#br0" timeOffset="46347.99">18665 7915 265 0,'-3'-12'312'0,"3"0"0"0,-4 3-7 16,2-3-2-16,-3 0-9 0,1 3 10 0,0-1-4 15,0 1-11-15,0 3-5 0,3-1-20 0,-2 1-26 16,3-2-26-16,3 1-21 0,2 3-27 0,4-3-9 16,5 3-16-16,4-2-13 0,3 0-14 0,7 4-12 15,0-1-6-15,1 2-10 0,3-1-10 0,-4 2-6 16,3 0-7-16,-2 2-7 0,2-1-3 0,-3 1-3 15,0 0-6-15,-5 1-3 0,-2-1 0 0,0 0-7 16,-4 1-7-16,-4 0-3 0,-2-1 1 0,1 0-3 0,-6-1 7 16,1 2-6-16,-1 0 2 0,-1 0 16 0,-2 2 19 15,0-2 16-15,-1 5 3 0,-2-2 1 0,-2 4 1 16,1 2 11-16,-4 5 11 0,-1-1 2 16,-1 9 6-16,-3-3 6 0,-4 5 9 0,1 1-13 0,-1 1-7 15,1 0-15-15,-2 0 0 0,2 2-4 0,-1-3-10 16,3 1 0-16,-2-1-14 0,0-1-8 0,0 1 0 15,2-2-2-15,1-2-9 0,3-5-7 0,-2 8-1 16,3-9 2-16,0-1-27 0,-1-2-34 0,3-3-37 16,-1 0-61-16,2 0-59 0,1-4-77 0,0 0-71 15,-1-2-62-15,-1 2-72 0,4-1-96 0,0-2-1164 16,0-2 576-16,0-3 382 0</inkml:trace>
  <inkml:trace contextRef="#ctx0" brushRef="#br0" timeOffset="47084.67">19568 8107 244 0,'0'0'293'0,"0"0"-20"15,0 0-24-15,0 0-26 0,0 0-17 0,0 0 3 16,0 0 11-16,0 0-2 0,-2 12-13 0,-1-7-11 15,3-1-12-15,-2 1 4 0,-1 2-4 0,3-1-13 16,0-1-11-16,-1 1 1 0,1-2-10 0,-2 0-12 16,2 3-4-16,-1-4-3 0,2 1-6 0,-2-1-2 15,1-3-4-15,0 7 5 0,0-7 0 0,-1 3 0 16,1-3 4-16,0 0 1 0,0 5 5 0,0-5 16 16,0 0-3-16,0 0 6 0,0 0 12 0,0 0-30 0,0 0-12 15,0 0-12-15,5-11-16 0,-2 7-8 0,-2 0-5 16,0 0-8-16,3 0-7 0,-3-1-8 0,0 1-2 15,-1 4-6-15,4-5-8 0,-2 2 0 0,-2 3-9 16,1-4 1-16,-1 4-14 0,0 0-25 0,0-5-28 16,0 5-47-16,0 0-72 0,-5-4-71 0,5 4-71 15,-9 0-59-15,2 0-71 0,0 0-107 0,-5-1-1088 16,-2-2 539-16,0 2 360 0</inkml:trace>
  <inkml:trace contextRef="#ctx0" brushRef="#br0" timeOffset="47613.88">20079 8012 168 0,'-2'-4'329'0,"-1"-1"-10"0,1 1-1 0,-1-2-2 15,2 2-11-15,-3-4 1 0,1 1-3 0,-2-2-1 16,1 1 0-16,0 0 3 0,1 1-3 0,-1 0-4 16,1 1 1-16,1 1-9 0,1-1-17 0,-1 2-23 15,1 1-26-15,1-2-20 0,0 5-20 0,-1-7-18 16,3 4-18-16,2 1-11 0,4-2-22 0,2 3-9 15,2-2-12-15,3 3-4 0,4 1-14 0,0 1-8 16,-1 3-10-16,0 0-3 0,1 4-5 0,-1 1-4 16,0 3-2-16,-3 1-10 0,-1-2 0 0,4 8-6 15,-6-6-3-15,-1 2 1 0,-4 1-1 0,-1 0-5 16,-4 0 0-16,0 0 0 0,-6 10-5 0,-2-7 3 0,-6 2-2 16,-7 2 1-16,0-1-7 0,-6 0-1 0,0-2 1 15,-3 1-3-15,-3-4 6 0,1-1-11 0,0-1 0 16,6-2 2-16,6-8-4 0,3 1 2 0,3-1-1 15,3-1-1-15,3-4 0 0,1 3-3 0,0-2 2 16,1 1-1-16,4-3-3 0,-4 5 5 0,4-5-5 16,0 0-9-16,17-3-14 0,-4 1-29 0,6-3-39 15,9 3-49-15,2-1-55 0,-2-3-56 0,7-2-50 16,-3 4-52-16,-3 1-57 0,7-7-88 0,0 5-1103 16,-2-2 536-16,-1-2 356 0</inkml:trace>
  <inkml:trace contextRef="#ctx0" brushRef="#br0" timeOffset="48097.18">20739 7991 135 0,'-4'-8'340'0,"1"-1"-10"16,-2-3-12-16,0 1-12 0,-4-2-10 0,1-1 6 16,2 3 0-16,-3-3-7 0,-1 0-4 0,5 4 7 15,0 0 0-15,-1 2-17 0,3-1-17 0,-2 2-17 16,2 2-19-16,1 1-23 0,0 2-22 0,1-1-16 16,1 3-21-16,-1-6-12 0,1 6-16 0,6-4-14 0,2 2-10 15,5 0-10-15,6-1-6 0,0 3-9 16,3-3-5-16,6 3-8 0,-7-1-6 0,0-1-4 15,2 1-9-15,-1 1 1 0,-4 0-3 0,2-1-4 0,-5 1-5 16,-5 0-1-16,7-1-3 0,-5 2-1 0,-5-2-2 16,0 1-3-16,0 0-1 0,-7 0-1 0,13 0-3 15,-8-1-3-15,-5 1 7 0,9 0-9 0,-9 0-4 16,0 0-4-16,9 2 5 0,-8 2 5 0,3 1-3 16,-4 2 3-16,4 2 5 0,-4 3 10 0,0 5 11 15,0-1 15-15,-3 3-5 0,0 5 10 0,-4 1-9 16,1 0-2-16,0 0-1 0,-1 0-4 0,-1 1 1 15,0-1-5-15,-1-1-2 0,1 1-11 0,0 0 6 16,1-5 1-16,-1-1-6 0,-1 5-35 0,4-6-43 16,-3 1-85-16,3-2-87 0,1-2-71 0,-1-4-64 15,1 2-76-15,2-3-98 0,2-5-1131 0,1 2 556 16,3-2 370-16</inkml:trace>
  <inkml:trace contextRef="#ctx0" brushRef="#br0" timeOffset="48615.33">21374 8065 276 0,'10'-13'283'0,"1"-4"-17"0,-3 0-11 0,1 2 2 16,-1-2-15-16,-2-1-11 0,-2 0-6 0,-3 1-3 16,3 0 9-16,-4 0 6 0,0 0-5 0,0 5-11 15,-2-1-4-15,0 1-15 0,-3 0-12 0,1 3-19 16,-1 0-6-16,-2 1-14 0,-2 1-18 0,-2 3-13 15,-3 3-7-15,1 1-11 0,-4 0-10 0,0 2-10 16,-3 3-9-16,-2 0-3 0,4 2-8 0,-1 3-7 16,1 1-5-16,5 1-5 0,0-1-5 0,3 1-4 15,2 0-5-15,3-2 0 0,-2 5-6 0,2-4 1 16,2 5-3-16,3-3-1 0,1 3-3 0,4-2-5 0,-5-1 4 16,5 4-3-16,3-4-1 0,1-1-1 0,1 2-3 15,-5-3 1-15,8 1 1 0,-5 1-5 16,2-3 0-16,3 1-2 0,1 1-1 0,-1 1 1 0,-3-5 1 15,4 3-1-15,-1 0-5 0,-2-4 6 0,1 6 0 16,-1-1-2-16,1-5 0 0,-4 3-1 0,-1-1-1 16,3 0-1-16,-6-1 5 0,1 2-6 0,-3-3 5 15,0 0-1-15,-4-1 4 0,0 1-2 0,-3 0 1 16,-4 1 2-16,-1 0 0 0,1-2 5 0,-10-2 0 16,2 1 1-16,-2 0 9 0,0-3-1 0,4-2 5 15,-2 0 6-15,-1 0-4 0,3-2 2 0,-2-1 7 16,3 1-4-16,3-3 0 0,0 1-1 0,-1-1-4 15,5 0-1-15,-1-3-4 0,2 1-1 0,4-4-5 16,-1 2-2-16,6 0-3 0,2-2-1 0,1 1-3 16,6-3-2-16,4-1-13 0,2-5-18 0,5-1-34 15,5 3-33-15,-1-2-37 0,8 5-48 0,13-6-47 0,5 6-41 16,3 1-48-16,0 1-47 0,1 2-95 16,2-1-951-16,-4-2 468 0,-5 4 312 0</inkml:trace>
  <inkml:trace contextRef="#ctx0" brushRef="#br0" timeOffset="48965.29">22071 7824 84 0,'-9'-9'353'0,"-1"0"-11"0,1-1 2 16,-1 2-2-16,1-1 12 0,0 4 2 0,4-1-9 16,0 3-14-16,2-1-22 0,-2 1-17 0,3-1-20 15,2 4-22-15,-6-4-22 0,3 3-23 0,3 1-21 16,-1-4-20-16,1 4-15 0,0 0-14 0,0 0-15 15,17 1-11-15,-6 2-13 0,7-3-8 0,2 3-10 0,0-2-5 16,2 3-7-16,0-3-9 0,-3 2-6 16,0-3-7-16,1 2-4 0,-1-2-3 0,-7 2-5 15,0-2 0-15,-1 1-7 0,-4 0-3 0,2-1-1 0,-4 1-5 16,1-1-3-16,-6 0-1 0,9 1-4 0,-4 1 0 16,-5-2-1-16,5 7 1 0,-5-4-2 15,2 1-1-15,0 4 4 0,-4 0-1 0,0 3-1 0,0 1 3 16,-1 4 5-16,-4 2-3 0,0 2 0 15,-3 5-6-15,0 0 6 0,0-2-2 0,-1 5-2 0,0-1-1 16,1-4 0-16,-1 4-1 0,3-1-2 0,-4-1-18 16,-1-2-38-16,2 3-54 0,4-9-64 0,2 1-59 15,0-1-53-15,1 0-55 0,3-4-40 0,2-5-46 16,-1-2-1039-16,5-1 486 0,3-2 324 0</inkml:trace>
  <inkml:trace contextRef="#ctx0" brushRef="#br0" timeOffset="49414.23">22583 7814 35 0,'2'-4'281'0,"-2"0"-20"0,0 1-22 0,0 3-17 0,0 0-15 16,0 0-10-16,0 0 1 0,0 0-11 0,-16 8-1 15,8-1-12-15,0-1-5 0,0 3-13 0,3-2-13 16,-1 2-21-16,2 0-5 0,0 3-9 0,1-4-5 15,1 4 1-15,2-3 2 0,0 3-3 0,2 0-8 16,0-2-10-16,3 2-4 0,-1-3-4 0,5 2 2 16,-4 2 13-16,3-2-16 0,-2-2 4 0,8 3-2 15,-5-2-2-15,-1-1-3 0,2 2 9 0,0-2-9 16,-1-1 5-16,3 1 9 0,-2 0-15 0,0-1 0 16,0 1-4-16,1-1-8 0,-1 0-2 0,1 1-1 15,-2-1-5-15,0-1-6 0,1 1-9 0,-2 3 0 16,-3-4 0-16,4 0-3 0,-5 2-1 0,2-4 3 0,-2 1-2 15,0 1 5-15,-3-2 0 0,2 2-1 16,-2 0 2-16,-1 0 3 0,-1 0 5 0,-2-1 2 16,-1 0-1-16,2 0-3 0,-6-1 0 0,2 1-5 0,-3 1-1 15,-3-3-1-15,2 3-5 0,-6 0-3 0,-4-1-2 16,1-2-5-16,1 0-3 0,-1 0 3 0,0 0-7 16,-3-2 2-16,3 1-3 0,1-1-2 0,0 0-6 15,-1 1-2-15,6-2-26 0,1-1-28 0,-2-3-28 16,3 2-40-16,-1-1-47 0,5-3-47 15,-2 3-40-15,3-3-33 0,3-2-43 0,0-1-42 0,1-3-1068 16,6-2 480-16,1-1 318 0</inkml:trace>
  <inkml:trace contextRef="#ctx0" brushRef="#br0" timeOffset="49724.02">22728 7758 261 0,'0'-4'350'0,"0"-1"-1"0,0-2-11 0,0 7-2 16,0-7-29-16,0 4-21 0,0 3-18 0,1-7-24 16,3 4-27-16,4-1-7 0,2 1-12 0,4 0-12 0,7 1-14 15,-2 0-16-15,3 2-14 0,7 0-13 0,-1 4-16 16,0-1-8-16,0 2-11 0,-7-2-8 0,7 1 1 16,-1 1-12-16,-7-2-7 0,1-1-4 0,-2 2-7 15,1-1-2-15,-7-1-2 0,2-2-2 0,-6 3-1 16,-1-3-2-16,0 1 5 0,-1 1 2 0,-2-1 7 15,-1 0 4-15,-4-1 3 0,8 0 1 0,-8 0-2 16,0 0-2-16,10 0-5 0,-10 0-3 0,0 0-3 16,0 0-10-16,0 0-4 0,5-1-6 0,-5 1-29 15,3-4-69-15,-3 4-75 0,0 0-76 0,0 0-84 16,0 0-96-16,-10-4-1226 0,2 0 540 0,-1 2 360 16</inkml:trace>
  <inkml:trace contextRef="#ctx0" brushRef="#br0" timeOffset="51695.78">20063 6684 92 0,'0'0'172'0,"0"0"8"15,0 0-12-15,-8-2 4 0,8 2-10 0,0 0-2 16,-4 0-2-16,4 0-15 0,0 0-11 0,0 0-7 16,0 0-15-16,0 0-7 0,0 0-11 0,0 0-10 15,0 0-5-15,0 0 0 0,0 0 4 0,21-4 1 0,-4 2-1 16,4 1 1-16,7-2 0 0,4 2-1 16,9 0-3-16,12-4 5 0,5 1-3 0,6 3 1 15,1-4 1-15,30 0-3 0,2 0 1 0,-4-2-1 16,2 5 7-16,-1-3-8 0,1 1-3 0,4 1-3 0,-1-2 6 15,3 0 2-15,-2 1 3 0,3 1 6 0,-4-2-9 16,-1 2 3-16,-5 2 0 0,1-2 5 0,-3 3 2 16,0-3 1-16,-30 3-8 0,3 0 0 0,0-2-3 15,-2 1-6-15,-2 0 1 0,-4 0 1 0,-15-1 0 16,0 0 4-16,-4 1 2 0,-7 0-1 0,1-2 2 16,-9 2 0-16,0-4 1 0,-9 4 1 0,1 0 1 15,-3-2 5-15,-3 1-3 0,-1 0 4 0,1 0-18 16,-1 2-7-16,2-2-8 0,-5 1-6 0,-3 1-4 15,8-3-11-15,-8 3-28 0,4-1-55 0,-4 1-65 16,0 0-79-16,0 0-68 0,0 0-46 0,0 0-38 16,-17 10-59-16,0-1-1161 0,-13 1 521 0,-3 4 346 15</inkml:trace>
  <inkml:trace contextRef="#ctx0" brushRef="#br0" timeOffset="52736.17">20328 8763 147 0,'0'0'212'0,"0"0"-9"0,-8-2-15 0,8 2-3 16,0 0-8-16,0 0-11 0,0 0-8 0,0 0-7 0,0 0-9 15,0 0-5-15,25 0-3 0,-11 0-6 16,8 0-3-16,6-1-7 0,4 0-6 0,4 1-8 16,3-1 1-16,16-1-2 0,-1 2-6 0,10-3 2 0,0 1-6 15,30-2-7-15,-4 0-4 0,0 1 5 0,8-1-12 16,0 2-8-16,3-1-3 0,1 1-5 16,2-2-6-16,4 3-2 0,1-1-6 0,-2 0-3 0,-4-1-8 15,-3 0 5-15,-5 0-2 0,-32 3 2 0,-1-1-1 16,-2 1 0-16,-1-3-4 0,-8 4 19 0,-14 1-21 15,-4-4-10-15,-2 2 17 0,-10-1 9 0,-2 1-5 16,-5-2 15-16,-1 1 2 0,-2 1-7 0,-1-1 2 16,-2 0 1-16,-2 1-3 0,0-2-8 0,-6 2 0 0,8 0-2 15,-8 0-5-15,5-2-7 0,-5 2-22 16,6-1-49-16,-6 1-56 0,0 0-58 0,0 0-51 16,-21 5-50-16,8-3-79 0,-13 2-917 0,-4 1 417 15,-6 4 278-15</inkml:trace>
  <inkml:trace contextRef="#ctx0" brushRef="#br0" timeOffset="53363">20667 8988 56 0,'-6'-1'219'16,"6"1"-16"-16,0 0-23 0,-7-1-8 0,7 1-6 15,0 0-2-15,0 0-2 0,0 0 2 0,0 0 1 16,0 0 2-16,37 2 5 0,-6 0-3 0,6-4-5 16,19-1-4-16,3 3-2 0,8 0-6 0,27-3 6 15,2 2-22-15,1 1 1 0,3-3-15 0,3 6 8 16,6-6 13-16,-2 3-33 0,0 3-6 0,-2-6-4 16,5 1-6-16,-5 4 4 0,2-5-8 0,-2 1 1 15,-3 2-4-15,-8-2 4 0,-32 2-10 0,2-1 7 0,-1 1-5 16,-10-1-4-16,1 1 3 0,-3-1 4 0,-15-1 2 15,-3 1-1-15,-5 1 1 0,-6 0 4 16,-5 0 0-16,-5 0 0 0,-1-1 8 0,0 1 5 0,-3-3 2 16,0 3 3-16,-2 0-4 0,-1-3-10 0,-1 1-6 15,-4 2-14-15,6-3-8 0,-3 1 4 0,-3 2-34 16,4-4-52-16,-4 4-71 0,-3-7-86 0,3 7-77 16,-6-5-94-16,-4 2-95 0,-2 1-1294 0,-2-2 577 15,-12-3 384-15</inkml:trace>
  <inkml:trace contextRef="#ctx0" brushRef="#br0" timeOffset="75813.87">6358 11396 312 0,'-1'-4'294'0,"-3"-3"-16"0,3 5-10 0,-1-2-10 16,2 4-18-16,-1-4-24 0,1 4-24 0,-5-3-14 15,5 3-1-15,-4 8-2 0,3-3-11 0,-2 6-8 16,1-2-17-16,-2 8-5 0,0-3-19 0,2 6-14 16,-4-1-1-16,4 2-8 0,1 3-14 0,1 2-6 15,-3-3-16-15,3-2 0 0,0 4 3 0,0-5 3 16,3-1-17-16,0 7-8 0,0-6-3 0,1-1-42 15,-2-1-36-15,2 0-48 0,0-2-54 0,0-1-62 16,0-4-66-16,0-1-832 0,-1-5 368 0,0 1 246 16</inkml:trace>
  <inkml:trace contextRef="#ctx0" brushRef="#br0" timeOffset="76363.03">6404 11243 286 0,'-8'-9'276'16,"-2"0"-17"-16,0 1-2 0,0 0-4 0,-4-4-21 16,2 7 12-16,-3-5-12 0,-2 7-3 0,1-3-11 15,-4 4-9-15,0-1-7 0,0 3-1 0,-1 0-12 0,-2 3-8 16,-5 4-9-16,1-3-3 0,-2 7 1 0,2 0-12 15,0 2 1-15,4 3-9 0,0 1-12 16,-3-2 0-16,4 4-13 0,-1 1-8 0,2 1-3 0,2 1-3 16,1 0-7-16,0 5-11 0,3-5 1 0,2 8 1 15,4-2-5-15,-4 0-11 0,7 3-3 0,-2 1-7 16,0-1-3-16,1-1-3 0,6 0-5 0,1 0-6 16,2 0-2-16,3 0-4 0,-1 0-5 0,1-4-4 15,0 3-2-15,3-2-3 0,-2-1-3 0,7 1-2 16,-1-5-3-16,3 1 3 0,3-2-6 0,1-2-1 15,5 1-2-15,4-4-1 0,3 1 0 0,2-4-2 16,3-1-1-16,0-5-2 0,5 0 3 0,-4 0-2 16,14-6-4-16,-13-1 2 0,2-1-1 0,-3-4-1 15,0-1 2-15,14-6-3 0,-15 3 0 0,15-8-1 16,-1 0 2-16,-16 1 0 0,1-2-3 0,-5-3 4 16,11-7 3-16,-11 5 3 0,7-6 4 0,-1-5 2 15,-16 6-2-15,3-2 5 0,0-9 1 0,-8 6-1 0,-1-1-1 16,-5 0-3-16,3-12 2 0,-12 12 4 0,0-16 8 15,-5 18 15-15,-8-1-2 0,-1 6-4 16,-5-1-3-16,-4 4-3 0,-7 1-3 0,-4 3-7 16,-2 5 3-16,-14 2 1 0,13 6-6 0,-3 0-6 15,2 5 0-15,3 3-3 0,0 1-2 0,3 2-24 0,0 4-50 16,3-2-74-16,8 0-95 0,5 5-115 0,-2-1-117 16,9 0-156-16,2-2-1265 0,2 2 627 0,3-4 418 15</inkml:trace>
  <inkml:trace contextRef="#ctx0" brushRef="#br0" timeOffset="78028.16">9716 11267 315 0,'0'-7'350'0,"0"0"-15"0,1 0 2 0,-1 3 1 16,0 0-14-16,0-1-21 0,3 1-22 0,-3 4-26 15,-3-4-26-15,3 4-18 0,0 0 17 0,0 0 5 16,8 14-9-16,-8-5-15 0,6 3-5 0,-2 4-9 16,0 0-20-16,0 2-20 0,0 7-12 0,-3-6-13 15,3 6-13-15,0 1-11 0,1 1-9 0,-1 1-11 16,-3 1-7-16,0-1-6 0,2 3-13 0,-2 1-29 16,-1-3-54-16,3 2-58 0,-2-4-74 0,0 3-64 15,2-2-62-15,-2-2-62 0,3-8-93 0,1-2-993 16,0-7 477-16,4 0 316 0</inkml:trace>
  <inkml:trace contextRef="#ctx0" brushRef="#br0" timeOffset="78364.32">10159 11403 168 0,'3'-10'292'16,"-2"3"-22"-16,3 0-23 0,0-3-22 0,0 5-14 15,1 0-12-15,5-1-16 0,-1 0-12 0,0 3-9 16,5 0-7-16,-1 3-11 0,1 0-15 0,1 1-12 16,3 1-4-16,-5 1-11 0,0 0-9 0,-2 4-8 15,0 0-12-15,1 1-4 0,-3 1-8 0,-5 3-4 16,0 0-7-16,-4 1-2 0,0 3-6 0,-4 3-4 16,-5-1-4-16,-5 4 1 0,-1 5-5 0,-6-1-6 15,1 0 1-15,-3-4-5 0,1-1 2 0,-1 0 2 16,5-3 4-16,3-5 18 0,-1-4 6 0,9-1 12 0,-2-3 9 15,5 2 1-15,-2-5 10 0,3 1-13 16,-1 1-7-16,-1-1-2 0,4-1-12 0,1-2 3 16,0 4 1-16,0-4-14 0,0 0-2 0,19 1-11 0,0-3 1 15,-1-1-1-15,13-2-8 0,0 2-3 0,1-2-44 16,2 0-54-16,2 0-49 0,-2 2-60 0,-2-2-57 16,5-2-58-16,-2 4-63 0,1-2-742 0,-2-1 369 15,-4 0 248-15</inkml:trace>
  <inkml:trace contextRef="#ctx0" brushRef="#br0" timeOffset="78945.25">10841 11448 192 0,'2'-6'291'0,"2"-1"5"0,0 2 12 15,-4 0-10-15,4 2-7 0,-3-1-7 0,-1 4-14 16,1-5-25-16,-1 5-16 0,0 0-33 0,0 0-14 16,0 0-10-16,0 0 4 0,0 0-20 0,-10 13-14 15,6-3-11-15,-1 0-6 0,1 1-20 0,-1 6-2 16,1-2-9-16,-2 1-10 0,2 2-6 0,3 1-8 0,-2-3-7 15,3 1-4-15,4 0-12 0,-3-2-6 16,2-1-11-16,6-3-21 0,-3-1-30 0,3-1-20 16,9-2-2-16,-1-1-16 0,4-6 0 0,6 0 4 0,-5-5 1 15,5-2 5-15,-8-1 4 0,5-6 8 0,-6 2-4 16,-4-2 10-16,-1-1 16 0,-3-2-8 0,-3-7 14 16,-5 9 1-16,-2-1 23 0,-1-4 13 0,-3 3 24 15,0 2 16-15,-6-2 4 0,4 8 26 0,-5-7 26 16,5 6 8-16,-3 2 12 0,4-1 2 0,1 2-12 15,0 2-14-15,3 0-13 0,-3 2-12 0,1-2-13 16,3 5-6-16,7-4-8 0,-2 1-7 0,9 1-6 16,0 1-5-16,9 0-4 0,6 1-6 0,1-1-4 15,1 1-3-15,-1-2-5 0,2 2 1 0,0-2-6 16,0 4 1-16,0 0-4 0,-10-2-4 0,-3 0-2 16,1 1-4-16,-7 0 2 0,1 2 4 0,-1-3-12 15,-8 3 4-15,4-3-4 0,-4 4 1 0,0 4 0 0,-1-3 0 16,1 1 1-16,0 1-1 0,-5 3-1 0,0 2 1 15,3 5-1-15,-6 3 0 0,1-1 2 16,-2 7 0-16,1-1-3 0,2-5-3 0,1 3 5 0,0-3-1 16,1-2 2-16,3-2-1 0,4-2 2 0,2 0-2 15,2-1 1-15,4-6 0 0,1 1 2 0,2-4-3 16,3-2 4-16,-2-3-1 0,10-3 1 0,-1-3-3 16,-1-2 2-16,-1-3 2 0,-3-3 1 0,3 0 13 15,-12 1 17-15,3-5 7 0,-7 3 8 0,-1 1 18 16,-5-5-21-16,-5 4 1 0,-3-9-8 0,-2 0-4 15,-8 1-4-15,-1 1-4 0,-4 3-6 0,-4 0-15 16,-3 4-56-16,-3 4-76 0,-5 2-105 0,-3 4-97 16,-14 1-122-16,-2 4-1505 0,-2 2 648 0,-6 0 434 15</inkml:trace>
  <inkml:trace contextRef="#ctx0" brushRef="#br0" timeOffset="79744.32">6162 13361 23 0,'0'0'274'0,"0"0"-13"0,0 0-7 0,0 0-13 15,-5-12 3-15,5 9-5 0,2-3-9 0,-2-1 0 16,1 0-3-16,1-4-7 0,0 2 13 0,0-2-1 16,1 0-9-16,1 3-17 0,3-2-15 0,-2-1-11 15,3 3-17-15,1 0-10 0,3-1-10 0,-1 4-13 16,7-4-7-16,-3 3-12 0,6 1-7 0,-3 4-5 15,2 0-13-15,0 3-2 0,1 3-7 0,5 3-7 16,-9 1-5-16,0 3-8 0,-3 0-1 0,0 1-9 16,1 7-2-16,-3 5-5 0,-8-6-1 0,1 6-5 15,-9 1-4-15,-1 4-2 0,-4-2-3 0,-5 2-3 16,-1-1-3-16,-2-2-2 0,-1 1-1 0,-1-2 0 16,-4-3-8-16,4-5 3 0,-3 3-1 0,-1-5-6 15,4-1 4-15,1-6 0 0,0-4 1 0,0 2 2 16,4-3-3-16,4 1 1 0,1-1-2 0,3-3 1 15,-1 2 5-15,4-2-4 0,-1 2-5 0,4-3 2 16,-3 2-2-16,3-2-3 0,0 0 2 0,15-8-5 16,-2 3 5-16,4 1 0 0,2-1-3 0,0 2-1 15,9-3 3-15,-1-2 0 0,-5 5-4 0,6-3-21 16,0 1-39-16,0 1-51 0,0-2-48 0,-1 1-39 16,-4 3-52-16,-5-1-46 0,1 2-63 0,-6 0-1068 15,7-2 477-15,-7 2 318 0</inkml:trace>
  <inkml:trace contextRef="#ctx0" brushRef="#br0" timeOffset="80228.85">6610 13243 41 0,'-14'-15'240'0,"-3"-5"5"0,2 8-8 0,-3-6-12 16,-1-1 6-16,-4 2-9 0,2 1-5 0,-2 1-3 15,4 5-7-15,-6 1-5 0,0-1-10 0,3 3-7 16,-4 2 0-16,-5 1-2 0,4 0-11 0,-5 4-9 16,2 1-2-16,-2 4-15 0,0 3-5 0,2-1 4 15,0 7-19-15,-2 5-5 0,-2 0-7 0,5 3-4 16,-8 8-3-16,7-6-8 0,-6 8-6 0,14-4-8 16,0-1 2-16,-1 4 6 0,5 1-16 0,-1 12 2 15,6-14-4-15,-2 7-9 0,3-2 2 0,0 9-8 16,5-8 2-16,2 12-3 0,4-13 0 0,1 11-7 15,4-12 1-15,2 2 0 0,5-1 1 0,2-2-4 16,6-3-3-16,2 2-3 0,2-5-4 0,4-2-2 16,11 4 0-16,-7-10 2 0,5-2-6 0,3-5-4 15,11-1-3-15,5-3-2 0,4-6 1 0,0-4-1 16,3-8-5-16,1-4 1 0,1-4-1 0,-3-3-2 16,28-9 1-16,-31 9-2 0,-1-6 1 0,-3 0 7 0,-3-5 0 15,-5 2 5-15,-4 3 5 0,-11 4 7 16,-4 0 5-16,-3-5 3 0,-3 0 0 0,-3-2-4 15,-6-1 6-15,-4-2-16 0,-5-2 1 0,-9 0-4 0,-1 2-3 16,-9 4-4-16,-4 0 4 0,-3 7-13 0,-8 4-1 16,-1 3-5-16,-7 4-1 0,0 5-2 15,-10 0-19-15,10 6-49 0,6 3-68 0,-3 1-74 16,7 1-104-16,3 3-108 0,7 0-134 0,8-3-1250 0,3 2 600 16,3-3 400-16</inkml:trace>
  <inkml:trace contextRef="#ctx0" brushRef="#br0" timeOffset="82379.2">8634 13340 199 0,'0'0'256'0,"0"0"-10"0,0 0-8 0,0 0-4 0,-8 0-5 16,8 0-5-16,0 0-9 0,0 0-16 0,-5 1-12 15,5-1-14-15,0 0-18 0,0 0-10 0,0 0-9 16,0 0-16-16,0 0-13 0,0 0-6 0,0 0-10 16,20-10-6-16,0 3 1 0,4-5-1 15,9 2-4-15,2-7 3 0,16-2-7 0,1 2 2 0,-2-5-4 16,8 0-4-16,-1-1 2 0,29-9 1 0,-26 10-1 16,23-9 12-16,-22 9-10 0,25-9-6 0,-24 10 0 15,1-2-6-15,19-6 9 0,-26 8-1 0,-4 3 0 16,-2 2 0-16,-14 4 7 0,-5 1 6 0,-3-1-1 15,-2 3 1-15,-8 3 2 0,-5 2-3 0,0-1-2 16,-3 1-1-16,-1-1-3 0,-4 4-7 0,0-2-6 16,2 1-6-16,-2 0-8 0,0 1-4 0,-1-1-5 15,-4 2-7-15,5-3-4 0,0 2-8 0,-5 1-9 16,0 0-38-16,0 0-45 0,5-3-59 0,-5 3-72 16,0 0-10-16,0 0-26 0,0 12-45 0,-6-4-72 15,-3 3-1147-15,-4 0 501 0,-10 8 334 0</inkml:trace>
  <inkml:trace contextRef="#ctx0" brushRef="#br0" timeOffset="82978.67">8498 13367 185 0,'-5'-1'289'0,"0"0"-6"16,5 1-15-16,-10-2-11 0,10 2-16 0,-5-1-22 15,5 1-24-15,0 0-18 0,-4 4-8 0,4-4 16 16,0 9 4-16,5 0-5 0,3 3-2 0,4 4 21 16,4 2-1-16,4 7-12 0,2-3-2 0,5 4-7 15,9 5-8-15,2 1-10 0,2 2-6 0,2 0-8 16,0-1-9-16,1 1-7 0,2-2-16 0,0 7-8 16,-2 0-9-16,-3-4-9 0,7-1-8 0,2 4-9 15,-2-5-6-15,5 0-5 0,-3-3 15 0,-1-1-4 16,-1-1-6-16,0-1-7 0,-4-3-1 0,-11-7-7 15,3 1-8-15,-5-2-6 0,1-2-5 0,-3-1-2 16,-10-6-3-16,0 3-3 0,-3-4-4 0,-2 0 1 16,-1-2-4-16,-3-1-5 0,-2 0 7 0,-2-1-5 15,-1 3-3-15,1-4-1 0,-1 0-35 0,-4-1-57 16,0 0-104-16,0 0-143 0,0 0-168 0,0-8-1252 16,-6 1 583-16,-1-9 388 0</inkml:trace>
  <inkml:trace contextRef="#ctx0" brushRef="#br0" timeOffset="83611.21">10208 12739 73 0,'-1'-6'236'0,"-3"2"9"16,3-4-15-16,-3 1-15 0,-1-4-12 0,2 5 5 16,-1-3-9-16,1 1-6 0,0 1 10 0,-1 2 4 15,0-3 0-15,3 2 0 0,1-2-5 0,-4 3 8 16,4 1-16-16,-1-2 2 0,-2 4-15 0,2-2-9 16,1 4-23-16,-4-3-11 0,4 3-15 0,0 0-19 15,0 0-9-15,0 0-10 0,0 0-6 0,0 0-6 16,4 20 5-16,-3-8-4 0,6 2-6 0,-2 3-4 15,-4 1-7-15,3 1-3 0,2 5-2 0,-2 2-5 16,-1-1-2-16,2 0 4 0,-4-4-7 0,2 3-7 16,-2 2-7-16,3-1-1 0,-3-4-4 0,2 3-3 0,2 3 0 15,-3-3-3-15,1-6-23 0,1 0-66 0,-2-1-53 16,2-5-50-16,0 1-44 0,0-4-44 0,1 1-47 16,4-3-58-16,-2-4-929 0,3-2 433 0,2-5 288 15</inkml:trace>
  <inkml:trace contextRef="#ctx0" brushRef="#br0" timeOffset="84065.86">10622 12704 32 0,'0'-4'258'15,"0"1"-5"-15,0-1-2 0,0 4-6 0,0-8-7 16,-1 5-4-16,1 3-10 0,-3-6-3 0,3 3-12 15,0 3-12-15,-4-2-8 0,4 2-16 0,-2-3-13 16,2 3-16-16,0 0-13 0,-12 0-13 0,12 0-6 16,-9 8-7-16,3-1-17 0,-1 3 5 0,0 1-2 15,-2 4 15-15,-1 2-17 0,-4 5 9 0,3 2-6 16,-1 0-6-16,2 2-4 0,-1 1-4 0,0-2-7 16,3 2-9-16,2 1-3 0,1 1-11 0,1 0-3 15,0-3-1-15,4 1 0 0,5-1 3 0,-2-1-18 16,2-5 1-16,1-3-3 0,4-1-5 0,2-3-2 0,-1 1 1 15,3-2-8-15,1-5 6 0,1-2-8 0,-1 1 4 16,3-4 1-16,-5-2-2 0,2-1-2 0,-2-1-3 16,1-4 3-16,-2 0-3 0,-2-1 1 0,1-2-1 15,-3 0 1-15,0-2 0 0,-3-3 0 0,-1 4-1 16,-2-2 1-16,-2 0 0 0,-2 2 1 0,-1-2-2 16,-1 3-3-16,-3 1-9 0,-4 0 4 0,0 2 1 15,-7-1-3-15,0 2 0 0,-1 4 3 0,2 1-1 16,1 0-3-16,3 0-5 0,-1 2 1 0,3 1-38 15,3-2-43-15,3 0-35 0,-2 4-35 0,5-2-42 16,1 4-54-16,2-2-48 0,5-2-54 0,2-2-869 16,5 0 408-16,7-3 272 0</inkml:trace>
  <inkml:trace contextRef="#ctx0" brushRef="#br0" timeOffset="84728.31">11073 12810 8 0,'0'-6'303'0,"0"-1"-18"16,-1 2 0-16,-3 0 2 0,4 0 0 0,-5 0-11 16,5 5-7-16,-4-5-18 0,4 5-26 15,0 0-10-15,-5-4-32 0,5 4-17 0,0 0-18 16,-9 9-16-16,5-2-1 0,-1 2-18 0,0 2-8 0,0 0-11 16,1 4-10-16,0 2-9 0,0 0-7 0,0 1-4 15,4 3-9-15,-3-2-8 0,3 0-2 0,0-1-6 16,3 0-4-16,1 2 0 0,2-3-1 0,0-3-3 15,4-4-3-15,0 1-11 0,6-2-11 0,2-2 18 16,2-4-8-16,1-1-5 0,7-2-15 0,-7-3-9 16,7-4-1-16,-1-4-2 0,-3-2-1 0,2-1-8 15,-8 3 9-15,-2-3 3 0,-3 1 3 0,-2-3 0 16,-4 2 1-16,-3-3-2 0,-3 1 4 0,-3-1 0 16,-2 0-5-16,-4 1 11 0,-2 2-8 0,-2 1 17 15,0-1 14-15,0 5 10 0,1-1-2 0,-1 3-2 16,6-3 23-16,-4 5 10 0,2 0 8 0,4 0-6 15,0 1-8-15,0 1-7 0,3 1 7 0,-3-1-23 16,4 3-1-16,0-5-3 0,0 5 1 0,13-4-7 0,1 1-1 16,3-1-2-16,3 1 0 0,2 1-3 0,5-3-1 15,1 3 8-15,-6 0-14 0,-1 1-1 16,0-2 0-16,-1 1 2 0,-1-1-3 0,2 1 2 16,-3 0-6-16,0-2 5 0,-2 1 0 0,-2 1-5 0,-1 1 2 15,-3-2 3-15,3 1-2 0,-3 0 3 16,1-1 6-16,-4 3 5 0,0-1-4 0,-7 1-2 0,11 0-2 15,-11 0 1-15,8 1-4 0,-6 0 7 0,2 3 12 16,-3 2 15-16,2 0-1 0,0 3 8 0,-1 0 1 16,-1 3 1-16,2 4 0 0,-2 0-3 0,3 1-5 15,-3 1-4-15,3 1-2 0,1-3-4 0,-5 2 0 16,5 0-4-16,2-2-5 0,-2 0 0 0,3-4 2 16,2 1-4-16,-4-4 0 0,11 0-5 0,1-1 1 15,0-3 0-15,-2-2-2 0,3-3 1 0,-1 0-1 16,1-2 0-16,1-4 1 0,-2-2 1 0,-1 0-3 15,0-4 2-15,0 0 3 0,-2-2 0 0,-2-1 0 16,-3-1 3-16,-3-1-1 0,-1-1-2 0,-5 0-1 0,-5-2-5 16,-3 0 0-16,-2 3-5 0,-4 0 0 15,-9 1-4-15,-6 3-29 0,-4 4-55 0,-5 4-66 16,-3 5-72-16,-13 4-74 0,-5 7-95 0,-1 1-136 16,-1 4-1057-16,-1 4 526 0,-26 6 350 0</inkml:trace>
  <inkml:trace contextRef="#ctx0" brushRef="#br0" timeOffset="85413.44">9964 14018 194 0,'0'-2'324'0,"0"-2"-3"16,0 4-10-16,0-6-11 0,0 1-13 0,0 5-35 15,0 0-8-15,0 0-16 0,0 0-13 0,-14 10-21 16,10-5-20-16,-5 1-11 0,2 5-17 0,0 3-11 16,-2 3-8-16,0 0-9 0,2 2-14 0,0-1 1 15,1 0-2-15,1 0-12 0,2-2-4 0,2 1-15 16,2-2-2-16,4 1-8 0,-1-1-1 0,2-7-8 15,2 5-2-15,6 0-7 0,-1-3-6 0,0 0-5 0,2-1 5 16,-1-1-11-16,0-1 1 0,3-2-5 16,-1 3 5-16,2-3-8 0,-5-1-1 0,-1-2 1 15,2 3-2-15,-4-3-2 0,1 1-7 0,-3-3-1 16,-3 2-1-16,2-2 3 0,-1 3-1 0,-3-3-1 16,-3 0 0-16,7 2 0 0,-7-2-5 0,0 4 8 15,0-4-8-15,-10 6 1 0,-2-2-1 0,-5 1 1 16,-1 3-19-16,-3-2-54 0,0-2-45 0,-6 4-46 0,-3-3-59 15,10-2-65-15,-2-3-79 0,0 0-910 16,7 0 425-16,-3-4 282 0</inkml:trace>
  <inkml:trace contextRef="#ctx0" brushRef="#br0" timeOffset="85777.25">10019 14101 50 0,'12'-5'248'0,"0"0"-9"15,2 3-6-15,-1 2-10 0,1 0-5 0,0 0-2 16,0 4-15-16,5 1-11 0,-2 0-11 0,-2 2-8 16,1 2-16-16,-1 0-13 0,-2 3-12 0,-1-1-10 15,0 2-11-15,-5 2-9 0,1-1-9 0,-1 2-7 16,-3-1-10-16,-1 1-5 0,1-1-9 0,-1 0-3 16,0-3-6-16,0 0-7 0,2-2-1 0,-1-1-8 15,1-2-3-15,-1-1-1 0,0-2-4 0,2 0 2 16,3-1 3-16,-4-3-3 0,6-3-3 0,-2-1 3 15,2-1 8-15,-1-4-7 0,4 0-5 0,-1-6 10 16,-4 0-10-16,4-2 0 0,-3-7-4 0,-1 6 4 16,-4 0 2-16,0-2 0 0,-2 2 9 0,-3 1 3 15,-2 1 3-15,-1 5-5 0,-5-2 0 0,2 4-7 16,-3-1-5-16,-4 7 2 0,0-1-10 0,-6 4 0 16,1 1 2-16,2 4-5 0,0 0 0 0,2 6-6 15,1-1-42-15,2 2-46 0,1 4-37 0,4-1-48 16,5 4-61-16,1-4-73 0,1 2-864 0,7-3 389 0,4 0 258 15</inkml:trace>
  <inkml:trace contextRef="#ctx0" brushRef="#br0" timeOffset="85994.76">10779 14086 259 0,'5'-7'343'15,"-1"0"3"-15,1 2-2 0,-5 2-12 0,1-2-22 16,2 1-30-16,-3 4-28 0,4-5-27 0,-4 5-21 0,0 0-17 15,0 0 12-15,-3 14-6 0,3-5 0 0,-1 3-16 16,-3 5-13-16,-1 1-11 0,1 2-12 0,-2 6-12 16,-2 0-10-16,3 3-11 0,-5-3-11 15,2 2-11-15,-1-1-8 0,-2 1-4 0,1-2-8 0,1 3-5 16,-4-1-15-16,4-2-52 0,-1-2-69 0,0-7-70 16,-2 8-69-16,3-1-76 0,2-10-90 0,-4 1-972 15,6-5 450-15,1-6 300 0</inkml:trace>
  <inkml:trace contextRef="#ctx0" brushRef="#br0" timeOffset="86147.18">10531 14275 2673 0,'-4'-17'168'0,"1"0"-37"0,0 9 19 16,-1-4 0-16,2 3-21 0,1 3-25 0,-1 0-31 16,2 1-22-16,-1 2-11 0,1 3-3 0,0 0-1 15,0 0-4-15,5-1-2 0,-5 1-5 0,10 9-31 16,-1-3-67-16,-1 4-75 0,7-1-104 0,-2 4-866 15,2 0 374-15,-1-1 248 0</inkml:trace>
  <inkml:trace contextRef="#ctx0" brushRef="#br0" timeOffset="86294.18">10829 14420 50 0,'4'2'393'0,"0"-1"-17"16,-3 1-12-16,-1-2-21 0,4 3-19 0,-4-3-32 15,0 0-25-15,4 1-17 0,-4-1-37 0,0 0-25 16,4 3-21-16,-4-3-55 0,0 0-70 0,6 2-90 15,-6-2-99-15,0 0-131 0,10-6-692 0,0 1 324 16,-1 1 214-16</inkml:trace>
  <inkml:trace contextRef="#ctx0" brushRef="#br0" timeOffset="86711.17">11206 14270 2276 0,'-9'0'123'0,"-5"-2"-28"0,4 1 53 16,-2-1 29-16,1 0 2 0,3 1 4 0,2 0-17 15,6 1-28-15,-12 0-24 0,9-1-16 0,3 1-8 16,0 0-11-16,0 0 2 0,0 0-1 0,0 0 11 16,20 2 6-16,0-3 1 0,14 1 1 0,-3 0-1 15,5-1 4-15,0-1-17 0,1 1 2 0,-1-1-3 16,-2 1-5-16,-2 0 5 0,0 1-5 0,-1-2 6 16,-8 1-4-16,-2-1-2 0,0 1-2 0,-1 0-4 15,-7 1 1-15,1 0-1 0,-3 1 2 0,-4-1-1 16,1-1 7-16,-2-1 6 0,-6 2 1 0,9-3 11 15,-5 3-6-15,-4 0-3 0,9 3-3 0,-9-3-9 16,0 0-11-16,0 0-5 0,4-3-11 0,-4 3-54 16,0 0-81-16,0 0-112 0,-17 6-125 0,7-3-138 0,-4-3-1416 15,4 1 625-15,-3-2 418 0</inkml:trace>
  <inkml:trace contextRef="#ctx0" brushRef="#br0" timeOffset="92595.63">12311 14085 89 0,'0'-12'319'0,"2"3"-2"15,-2-1 1-15,0 6 7 0,0-3-5 0,0 3 1 0,-2-1-44 16,2 5-27-16,0-5-27 0,0 5-22 16,0 0-19-16,0 0-16 0,0 0-11 0,0 0-8 15,2 22 3-15,-2-9-1 0,2 2-16 0,-1 2-8 0,-1 4-3 16,3-2-8-16,-3-1-14 0,0 7-6 0,1-4-7 15,-1 2-8-15,-1-5-7 0,1 2-8 16,0 1-5-16,-4-2-6 0,0 6-5 0,-1-1-6 16,4 2-19-16,-3-11-55 0,2 5-68 0,-1-4-63 0,3 1-54 15,-2 0-58-15,4-5-47 0,-1-2-56 0,-1-3-835 16,4-2 405-16,1 0 268 0</inkml:trace>
  <inkml:trace contextRef="#ctx0" brushRef="#br0" timeOffset="93010.17">12467 14111 58 0,'1'-11'319'0,"2"0"-1"0,-2 3-9 0,1 0-3 15,0 2-6-15,-2 1-26 0,0 0-24 0,2 2-25 16,-2 3-14-16,0 0-24 0,0 0-9 0,0 0-5 16,10 10-12-16,-8-2-4 0,3 3-4 0,0 0-9 15,1 3-13-15,0 3-12 0,-1 0-16 0,4 0-8 16,-6 0-6-16,3 0-8 0,0 2-8 0,1-2-8 15,-1 0-4-15,-1-2-9 0,0 1-4 0,2-6-9 16,-2 3 1-16,0-4-9 0,3 0-9 0,-2-2-13 16,3 1-10-16,2-3-6 0,-4-3-3 0,4-1-1 15,1-1-6-15,-1-4 4 0,1 0 2 0,3-4 2 16,-4-1-1-16,1 0 4 0,-2-4 4 0,2-3 2 16,-4-1-9-16,-1 0 8 0,-2-2-3 0,3-5 7 15,-3 7 7-15,0 1 12 0,-5-1 25 0,1 3 12 16,-1 2 25-16,0 5 19 0,-1 0 20 0,1 1 5 15,0 2-9-15,0-1-14 0,0 2-15 0,0 3-15 16,0-4-8-16,0 4-6 0,0 0-6 0,0 16-5 0,0-6-3 16,-2 5-5-16,-2 2-5 0,4 2-3 0,0 0-5 15,0 8-4-15,0-1-1 0,-3 1-3 16,1-2-1-16,-5 1-2 0,6-2-25 0,-1-5-39 16,0 1-49-16,2 2-60 0,-4-4-60 0,4-1-46 0,3-1-51 15,-2-2-44-15,3-5-43 0,-4 0-1043 0,5-3 482 16,0-3 320-16</inkml:trace>
  <inkml:trace contextRef="#ctx0" brushRef="#br0" timeOffset="93629.15">13004 14115 264 0,'0'-10'307'0,"0"5"-13"15,5-1-11-15,-5 2-30 0,0 0-25 0,0 4-23 0,0 0-15 16,0 0 1-16,0 0-13 0,-6 14-6 0,3-6-9 15,3 6-10-15,-1 1-7 0,-2 2-15 0,2 0-18 16,1 1-2-16,1 0-2 0,-1-1-17 0,0 3-11 16,3-4-7-16,-2 2-13 0,3-1-1 0,-4-5-7 15,6 4-3-15,1-6-5 0,2 4-8 0,0-5-3 16,1 1-15-16,7-7-3 0,-5 1-16 0,5-1-3 16,1-6 3-16,-4 1-5 0,4-3 2 0,-3-2 2 15,-1-2 1-15,-4 1-5 0,3-4 7 0,0-2-3 16,-8-1 4-16,0 3-4 0,-2-7 10 0,-1 0-7 15,-2 1 7-15,-2-9 13 0,-2 9 12 0,-1 0 11 16,-2 2 23-16,2-1 13 0,0 2 12 0,-2 4 4 16,4 1 6-16,-3 0 2 0,4 5-10 0,0 0-6 15,-1-1-14-15,3 2-8 0,0 0-8 0,0 4-8 16,0-8-6-16,1 5-7 0,5-1-1 0,1 2-5 16,6 2-3-16,0-3-4 0,3-2-3 0,1 2-1 0,2 3 0 15,-2-1-3-15,1-2 0 0,-5 2-3 16,2 0 2-16,-4-2-6 0,3 3-2 0,-5-1 1 15,-2 1-3-15,0 0-5 0,-2-1 4 0,-5 1-3 16,11 0-4-16,-8 1 2 0,-3-1 0 0,11 4 1 16,-8-2 1-16,4 3 5 0,-2 5 8 0,-1-1 9 0,0 4 7 15,-3 3 1-15,5 1 2 0,-6 0-4 16,4 2-6-16,-4 1 2 0,5 3 0 0,-6-2-2 16,1 4-3-16,1-5-2 0,2-2-1 0,2-2-1 0,0-3-1 15,8 1 2-15,0-2-2 0,2-5 3 0,3 3-9 16,0-5 1-16,1-3 2 0,3 1-3 15,-1-6 0-15,2 1 3 0,-5-5-4 0,5 2 0 0,-5-4 1 16,0-2 2-16,0-2 1 0,-4 0 6 0,-1-2 16 16,-6-2 13-16,-3 0 9 0,-1-2 0 0,-6 0-5 15,-5-5-2-15,-3 2-6 0,-6-3-6 0,-4 4-7 16,-5 1-2-16,-2 1-4 0,0 4-2 0,-3 3-5 16,1 3-23-16,-2 5-55 0,-3 1-77 0,2 3-100 15,-3 4-103-15,0 4-118 0,0 4-1368 0,-12-3 609 16,-3 6 406-16</inkml:trace>
  <inkml:trace contextRef="#ctx0" brushRef="#br0" timeOffset="94778.86">6108 15870 207 0,'-3'-3'230'16,"0"1"-3"-16,3 2-7 0,-3-7-9 0,0 2-6 15,2 2-15-15,-2-2-8 0,3 3-11 0,0 2-6 0,0-12-25 16,0 9-11-16,4-2-10 0,0-2-14 0,1 0-7 16,3-2-11-16,0 2-1 0,3 1-3 0,-1-3 1 15,3 6-8-15,4-5-5 0,-1 2 5 16,-2 3-19-16,3 0-2 0,-4 3-9 0,0 0-1 16,-1 3-7-16,2 0-1 0,3 4-3 0,-7 0-3 0,0 1 6 15,2 7-6-15,-2-1-8 0,-4 2 12 0,1 1-15 16,-6 3-3-16,-1-3 0 0,0 9-3 15,-4-2-1-15,0 0 0 0,-2-3-5 0,0-3 3 16,-1-2-2-16,-2-1-3 0,4-3 5 0,-1 1-4 16,2-5-2-16,0 0 1 0,3 0-2 0,-2-5-1 0,-1 3 2 15,3-3-1-15,1-3-2 0,0 5 3 0,0-5-1 16,0 0 0-16,0 0 0 0,9 0-2 0,-9 0 3 16,14-5 2-16,-5 2-1 0,0 0-1 15,4 0 3-15,-3 0 2 0,2 3 5 0,1 0 3 0,0 0 2 16,1 0-2-16,-1 1 1 0,1 0 4 0,-2 5 6 15,1-4-4-15,0 1 12 0,-1 4-2 0,-2 2 4 16,2-1 0-16,-6-1-1 0,2-2 0 0,1 2 5 16,-4 1 6-16,0 3 5 0,-1 0-5 15,-3-2 14-15,-1 2-22 0,-1-1 12 0,-3 2 1 0,-1-6-6 16,-3 7-4-16,-2-1-6 0,-3-1 4 0,-1 1-8 16,0 1-6-16,-2-2-3 0,0-3 6 0,2 1-6 15,-3-2-23-15,1-1-40 0,2-5-71 0,2 2-54 16,0-3-53-16,0-5-77 0,1-5-51 0,-5 0-929 15,6-3 423-15,0-10 284 0</inkml:trace>
  <inkml:trace contextRef="#ctx0" brushRef="#br0" timeOffset="95661.27">6372 15691 1 0,'-3'-8'236'0,"2"3"-6"0,-3-7-1 0,2 8-10 0,-3-6-9 15,0 1-12-15,-3 0-9 0,4 1-1 16,-4-2-8-16,-3 3-18 0,2-1 3 0,-1 2 3 0,-3-1-9 16,-1-1-4-16,-4 2-11 0,1-1-14 15,-2 2-2-15,0-3-5 0,0 2-3 0,0 1-4 16,-2 3-6-16,2-1-8 0,-3 2 3 0,2 1-10 0,1 3-7 15,-3-2 2-15,3 0 8 0,1 2-24 0,-1 2-1 16,1 2 6-16,-3 1-4 0,2 1 4 0,1 0-6 16,-7 5 0-16,7-2-4 0,5 4-7 0,-7 2 4 15,-2 4 1-15,8 1 0 0,-2 1 1 0,4 1 0 16,0-1 4-16,0 2-6 0,5-8-2 16,3 8-3-16,-3 1 6 0,-2-2 4 0,5 0-3 0,0-2-10 15,2-4-3-15,0 8-2 0,1-9 0 0,0 2 4 16,1-1 2-16,1 5-8 0,2 1 0 0,-5-6-4 15,6 1 0-15,-4 6 3 0,5-4 3 0,0 4-3 16,2-6-2-16,3 2-3 0,-5-5 0 16,3 9-3-16,1-7 3 0,2 1-5 0,-2-1-9 0,5 3 6 15,-1 1-2-15,-2-5-1 0,6 1 3 0,-3 1 0 16,3 1-10-16,-3-6 0 0,0-1-3 0,1 1-1 16,-1-1 1-16,1-1-2 0,1 0-29 0,2-2 2 15,-2 2 5-15,2-2-3 0,6 3 6 16,1-2 3-16,-6-2-2 0,8 0 6 0,-2 0 1 0,2 2-1 15,-1-5 0-15,-1 0-1 0,2-2 5 0,1 0-3 16,2-1 2-16,-10-1 1 0,11 0-6 0,-4-1 8 16,1 0-6-16,-3-2 1 0,-3 0 0 0,1 0-1 15,-4 0 0-15,3-2-2 0,0 0 4 0,6-2-3 16,-7 2-1-16,-1-2 0 0,0 1 1 0,3-2 3 16,-4 1 0-16,8-4 0 0,-5 0-3 0,5 0 0 15,-9 0 2-15,6-4 10 0,0 0-14 0,-5 2 11 16,-1-1 1-16,1 1-1 0,-2 0 3 0,2-2 3 15,-1 0 5-15,-4 0 1 0,0-3 3 0,0 3 0 16,-1-2-7-16,0 0 2 0,-2-1 1 0,1 1 9 16,-3-1 3-16,-2 0 2 0,0 0 4 0,2-2-6 15,-3 0-3-15,0 0-1 0,0-2-6 0,-4 1 10 16,1-10 0-16,-3 10-20 0,-1-7-3 0,-1-3 2 16,0 2-2-16,-1 0-5 0,-2-1 6 15,1 1-17-15,-4 3 11 0,0-2-2 0,-1 3-5 16,-1 4 3-16,-1-6-1 0,0 0 1 0,-6 3 2 0,3-1-3 15,-4 2 1-15,1-1-7 0,-3-1 0 0,2 1 0 16,-4 0-2-16,1 0 4 0,-4-1-2 0,2 5 5 16,-4-2-4-16,1 0-1 0,-1 3 10 0,0 5-18 15,-1-4 3-15,2 3 0 0,0 3-7 0,0 3 8 16,-2 2 0-16,-3 4-7 0,0 2 5 0,-1 4-1 16,-1-4-1-16,1 5-8 0,2 3-27 0,-1-1-33 15,2 3-33-15,-2 0-45 0,8 2-59 0,-3-2-69 16,11 0-54-16,1 0-73 0,4 1-67 0,2-4-74 15,4 0-1277-15,3 0 607 0,2 0 406 0</inkml:trace>
  <inkml:trace contextRef="#ctx0" brushRef="#br0" timeOffset="96531.34">8217 16090 197 0,'0'0'247'0,"0"0"-2"0,0 0-12 0,0 0-9 16,0 0-16-16,0 0-11 0,0 0-15 0,0 0-7 15,0 0-6-15,0 0-26 0,4-10-6 0,5 5 6 16,-1-3-5-16,7-4 8 0,9-5-7 0,3 0 1 16,6-4-8-16,12-6 11 0,5-1 2 0,3-1-15 15,26-11-5-15,-3-5-11 0,-17 18 0 0,23-15-9 16,-2 5 2-16,-22 10-21 0,-2-2-6 0,3 3-3 15,1-3-2-15,-9 3-2 0,3 7-3 0,-6-2-2 16,-15 3-3-16,-1 1-3 0,-1 2 0 0,-2-2-3 16,-3 2-5-16,-3 4-2 0,-6-1-6 0,-1 2 0 15,-1 1-2-15,1-2-6 0,-9 6 0 0,2-3-6 16,-5 3 4-16,3 3-8 0,-6-1 6 0,5-1-8 16,-3 1-6-16,-2 0-31 0,-1 3-78 0,0 0-46 15,0 0-26-15,-31 10-40 0,7 2-36 0,-6 6-43 0,-14 5-49 16,-2 3-45-16,-5 2-838 0,2 3 404 0,-4-2 270 15</inkml:trace>
  <inkml:trace contextRef="#ctx0" brushRef="#br0" timeOffset="97135.98">8186 16131 178 0,'-1'-3'283'0,"1"3"0"15,-6-5-3-15,6 5-10 0,-3-2-17 0,3 2-21 16,0 0-18-16,0 0-20 0,-1-5-22 0,1 5-22 0,0 0-7 16,0 0 20-16,10 15 4 0,-1-10-3 15,5 7 1-15,4-5 1 0,9 12 2 0,4-2-2 16,2 4-4-16,10 4-2 0,3 2 28 0,7 0-4 16,-2 2-13-16,3 5-8 0,3-5-9 0,23 10-38 0,-24-11-11 15,-1-1-8-15,2 2-7 0,3-2-8 16,1-1-12-16,-1-2-3 0,-1 1-3 0,3 0-6 0,-5-3-3 15,-1 0-6-15,-2-2-2 0,-5-1-7 16,-15-6-4-16,-2-1-5 0,-4-2 1 0,-8-1-3 16,1 0-7-16,-7-1-1 0,-5-2-3 0,4 0 2 15,-7-1-6-15,2-1-1 0,-2-2 0 0,-2 2-1 0,1-2-1 16,-2-2 2-16,-3 0-18 0,2 5-49 0,-2-5-64 16,0 0-63-16,0 0-85 0,0 0-88 0,0 0-108 15,-14-12-1132-15,10 2 532 0,2-5 354 16</inkml:trace>
  <inkml:trace contextRef="#ctx0" brushRef="#br0" timeOffset="99212.3">10467 15305 179 0,'-2'-7'256'0,"-2"2"0"0,3-1-10 16,-3-2-2-16,4 4 14 0,-2-2 3 0,-2 2 5 16,2-2-2-16,1 4-11 0,-1-2-20 0,2 4-17 15,-2-5-30-15,2 5-28 0,0 0-11 0,0 0-7 0,0 0 2 16,3 14 11-16,-2-9-6 0,2 4-6 0,-2 3 3 16,2 5 1-16,-1 3-8 0,2-1-7 15,-3 0-9-15,3 1-6 0,0 0-11 0,0 6-10 16,1 0-7-16,-3-6-5 0,2 3-12 0,-3-2-8 0,4-2-6 15,-1 8-4-15,-2-4-5 0,0 2-14 0,-2-6-41 16,-1 1-57-16,2-1-59 0,-2-2-59 0,1 2-25 16,1-4-58-16,0-1-71 0,1-5-63 0,-1 1-946 15,0-6 450-15,3 0 298 0</inkml:trace>
  <inkml:trace contextRef="#ctx0" brushRef="#br0" timeOffset="99662.69">10815 15349 193 0,'0'-4'257'0,"0"4"-3"15,0-5-10-15,-1-1-16 0,1 6-3 0,-3-7 7 16,3 5-9-16,-1-4-10 0,1 1-6 0,0 5 4 15,0-6-12-15,0 6-5 0,0-11-22 0,0 7-6 0,0-1-11 16,4 0-15-16,-3 1-13 0,0-1-3 0,3 0-3 16,1 1-9-16,-1-2-10 0,1 2-6 15,2-1-11-15,2 2-4 0,1-1-7 0,-1 2-5 0,1-2-6 16,3 3-4-16,-3 1-9 0,4 0-2 16,-1 2-5-16,5 3-10 0,-7 2 1 0,-1 0-4 0,4 2-6 15,-2 4 4-15,-3-4-2 0,1 7-2 0,-3 3-4 16,-1 3 0-16,-6-2-6 0,0 7 0 0,-4-2 0 15,-4 2-3-15,1-2 1 0,-6 0-3 16,0 2 2-16,-6-3-2 0,2-2-1 0,1-2 1 0,2-6-5 16,0-1 5-16,3-4-1 0,5-1 1 0,-2-3-3 15,2 1 2-15,2-3 3 0,2 2-1 0,-1-1 0 16,-1 0 0-16,3-2-2 0,1-2-5 0,0 0 1 16,0 0-2-16,0 0 2 0,26-8 2 0,-9 1 2 15,1 2-8-15,2-2-15 0,6 0-49 0,2-4-41 16,1 1-40-16,0 2-43 0,-1-2-39 0,-3 0-47 15,4 0-56-15,-5 2-967 0,-5 1 433 0,0 0 288 16</inkml:trace>
  <inkml:trace contextRef="#ctx0" brushRef="#br0" timeOffset="100127.86">11527 15293 187 0,'-2'-7'276'0,"0"-3"-12"16,-3 4-16-16,1-5-3 0,-1 2-10 0,1 1-18 0,-2-1-9 15,-2 2-10-15,-2 0-8 0,-3 0-7 0,3 2-15 16,-3-1-8-16,0 3-12 0,-5-2-9 0,5 5-12 16,-2 1-9-16,0 2-16 0,-3 4-1 15,-1-2-14-15,3 5-12 0,0-1-2 0,3 4-13 16,-1-1-3-16,0 4 10 0,5-1-26 0,-4 1 3 0,4 2 9 15,4-2-11-15,0 0-8 0,5-4-8 0,0 1 10 16,3-1-15-16,0-1-7 0,5-4-1 0,4 0 11 16,-1-2-20-16,2-2-4 0,6-2 4 0,-2 2-2 15,2-5 1-15,-1-3 1 0,-2 0-6 16,-2 0 5-16,-2-2 1 0,3-2 0 0,-6 1-1 0,0 0 5 16,-2-2 3-16,0 2 21 0,0 0 26 0,-1 2 22 15,-5 0 11-15,3 1 15 0,-3 0 7 0,2 3-4 16,-2-3-7-16,-1 5-10 0,5-2-9 0,-5 2-13 15,0 0-11-15,4-3-3 0,-4 3-5 16,0 0-8-16,0 14 1 0,0-3-5 0,0-2-4 0,0 7 1 16,0-1-4-16,0 3-8 0,-4 1 5 0,4 8-4 15,-2-1-7-15,-2-1 0 0,0 3-1 0,0-1-6 16,3-1 1-16,-3-1-30 0,4-4-55 0,-4 2-53 16,4-3-43-16,0-2-65 0,0 3-49 0,-1-4-56 15,2-5-75-15,-1-4-972 0,5 2 462 0,-1-5 308 16</inkml:trace>
  <inkml:trace contextRef="#ctx0" brushRef="#br0" timeOffset="100561.99">11991 15233 267 0,'2'-4'324'0,"0"0"0"0,-1 0-4 16,1 2-4-16,-2 2-14 0,2-6-14 0,-2 6 0 16,2-2-31-16,-2 2-24 0,0 0-9 0,2-4-22 0,-2 4-20 15,0 0-15-15,0 0-16 0,0 0-16 16,0 0-7-16,0 0 6 0,0 0-12 0,-11 9 2 0,7-2-2 16,1 2-10-16,-1 0-11 0,-2 2-5 0,-1 0 4 15,2 6-2-15,-3 1-2 0,2 9 0 16,-3-2-5-16,1 3-4 0,3-2-5 0,1 2-3 0,-1-2-6 15,0-5-7-15,5 2-2 0,0-1-12 0,5-4-2 16,-5 2-6-16,5-3-5 0,-1-1 0 16,1 1-7-16,4-4-1 0,0-2-11 0,0-2 10 0,7 2-3 15,0-5-3-15,0-2-1 0,4 1-4 0,-1-3 5 16,-2-2-5-16,3 1 0 0,-4-4-2 0,-3 1 3 16,0-2-3-16,0 1 3 0,-8 0 22 0,3-2 23 15,-3 1-4-15,-3-1-6 0,1-2-5 0,-3 1-4 16,-3 1-7-16,0-2-3 0,-4 1-3 0,-2 1-6 15,-10 1-4-15,1 2-2 0,-9-1-7 0,-2 3-38 16,1 4-56-16,-2 1-83 0,1 1-121 0,1 4-142 16,1-3-1558-16,5-1 660 0,3 0 442 0</inkml:trace>
  <inkml:trace contextRef="#ctx0" brushRef="#br0" timeOffset="101178.31">10383 16544 15 0,'0'-6'300'0,"-4"2"7"15,3 0-3-15,-3 2-6 0,4 2-9 0,-4-6-18 16,4 4-27-16,0 2-19 0,0 0-32 0,0 0 7 16,0 0 11-16,-6 8-2 0,7-1 1 0,3 2 0 15,-4 3-5-15,0 3 1 0,0 0-21 0,0 4-21 16,4-1-6-16,-3 3-12 0,0-3-11 0,3 3-13 16,0-2-13-16,0 7-10 0,-3-6-7 0,3 5-7 15,-1 1-11-15,-2-1-9 0,-1 0-2 0,0 2-9 16,0-1-3-16,-4 1-7 0,4-6-27 0,-1 4-48 15,-3-6-72-15,4-2-73 0,0-2-60 0,0 0-37 16,0-4-70-16,0-1-82 0,1-3-900 0,2-3 441 16,-2-4 296-16</inkml:trace>
  <inkml:trace contextRef="#ctx0" brushRef="#br0" timeOffset="101595.52">10701 16637 171 0,'1'-5'281'0,"1"2"-4"0,-1-4 1 0,0 4-11 16,-1-1-15-16,2-1-17 0,-2-2-20 0,2 3-18 16,0 0-15-16,0 2-18 0,1-2-12 0,1 1-13 15,-1 1-24-15,1-1 12 0,2 3-7 0,1-3-9 16,1 3-4-16,-1-1-6 0,2 2-6 0,4 2-9 15,-4 2-2-15,5-3-11 0,-8 5-18 0,6-3 11 16,-3 4-5-16,-3 0-9 0,3-1-3 0,-1 2-2 16,-2 1-8-16,-2 0 3 0,-1 5-3 0,-6 2-5 15,-2 1-7-15,-4 0-1 0,-4 3-3 16,-5 1-18-16,4 2 23 0,-4-2-7 0,2-2-5 0,3-6 1 16,3-1-7-16,3-2 3 0,3-1 3 0,-2-2-9 15,5-1 8-15,0 0-1 0,2-2-3 16,0 2 8-16,3-2 7 0,1-1 6 0,3-3 13 15,1 1 1-15,3-4-2 0,9 1 2 0,2-3-4 16,8-4-4-16,2-1-3 0,0 0-1 0,0 1-4 0,2-4-9 16,-5 3 2-16,1 3-14 0,-5-3-41 15,-8 1-51-15,-2 1-58 0,-6 4-66 0,-1-2-86 0,-5 1-109 16,-2 1-896-16,-2 3 432 0,-8-7 288 0</inkml:trace>
  <inkml:trace contextRef="#ctx0" brushRef="#br0" timeOffset="102360.13">8423 16984 115 0,'-8'-5'151'15,"7"1"-6"-15,-3 1-5 0,4 3 12 0,-4-4 7 16,3 2-2-16,-3-2 6 0,4 4 9 0,-4-4 6 16,4 4 12-16,-1-4 4 0,-4 1-6 0,3 0-1 15,2 3 6-15,-4-4 6 0,2 1-5 0,2 3 6 16,-1-5-12-16,1 5-18 0,0 0-17 0,0 0-16 16,0 0-14-16,0 0-12 0,-12 10-10 0,7-3-12 15,-1 2-9-15,-2-1-4 0,2 4-11 0,0-2-4 16,-3 2-6-16,4-3-14 0,-1 2 2 0,1-1-3 15,1 1-4-15,3 0-5 0,-1 0-6 0,0-1-4 16,2 2 0-16,2-1-4 0,0 0-3 0,2-2 10 16,0-4-9-16,5 4-8 0,0-2 4 0,0-2-4 15,4-2 8-15,-1 2-2 0,4-1-2 0,4-1-5 16,0-1 1-16,0-1 4 0,0 1-6 0,3 0 4 16,-2-1-3-16,0-1-6 0,-2 0 8 0,-6 3 29 15,0-4-18-15,0 1-2 0,-3 2 9 0,0 3-3 16,-3-4 2-16,-1 1-6 0,-1 1 0 0,-1 1 2 15,-4 1-3-15,1 2 0 0,-2-1-1 0,-2 3-7 16,2 0 3-16,-4 1 0 0,1 0-4 0,-1 2 2 16,-6 2 0-16,2-1-12 0,-2 0-48 0,0-1-22 15,3-3-52-15,1 0-45 0,-5-2-45 0,8-2-48 16,-2 2-51-16,1-5-69 0,0-2-846 0,5 0 409 16,-7-11 274-16</inkml:trace>
  <inkml:trace contextRef="#ctx0" brushRef="#br0" timeOffset="102727.85">8516 16987 139 0,'4'-13'231'0,"0"4"-5"15,1-2-9-15,1 1 3 0,2 0-9 0,2 0-3 16,-1 3-10-16,6-4-16 0,0 0-12 0,1 4-1 16,-2 0 1-16,4 2-5 0,-1 0-7 15,-6 2-18-15,2 3-8 0,0 0-4 0,2 0-11 0,-3 3 2 16,2 0-17-16,-3 4-5 0,4 3 1 0,-2 2-6 15,-1 3 1-15,1 1-11 0,-2 1-7 0,3 5-1 16,-7-3-12-16,4 5-5 0,-6-7-31 0,4 1 18 16,0-2-3-16,0-2 1 0,0-1-8 0,-4-1 2 15,4-3-7-15,-2-4-21 0,0 2 21 0,1-1-6 16,-2-4-21-16,-2-2 27 0,-4 0 7 0,13-5 11 16,-9-1-9-16,-1-2 11 0,1-2 4 0,-1-2-1 15,-2-5-9-15,-2 1 5 0,-2-1-17 0,-3-8 6 16,1 8-1-16,-4-1-3 0,1 0 0 0,-2 0-4 15,-4 2-9-15,1 2 3 0,-1-1-1 0,5 7-8 16,-4 2-3-16,-1 1-6 0,4 2-7 0,-4-1-32 16,4 3-34-16,2 2-30 0,8-1-26 15,-15 4-37-15,11 1-36 0,1 0-34 0,3 2-33 0,4 1-49 16,0 3-902-16,5-4 405 0,1 3 270 0</inkml:trace>
  <inkml:trace contextRef="#ctx0" brushRef="#br0" timeOffset="102923.9">9222 16849 25 0,'0'0'306'15,"1"-5"-4"-15,-1 5-27 0,0 0-9 0,0 0-19 16,0 0-21-16,0 0-20 0,0 0-12 0,0 0-4 0,-13 16-20 16,12-7 2-16,-3 3-12 0,3 1-11 15,-2 4-17-15,4-1-6 0,-1 3-17 0,-3 8-11 16,-1-6 1-16,1 4-15 0,1 1-7 0,-4 3-8 15,3 1-12-15,-2-2-27 0,1-1-66 0,-3 0-68 16,2-2-68-16,3-7-104 0,-6-1-785 0,2-2 353 16,1-6 236-16</inkml:trace>
  <inkml:trace contextRef="#ctx0" brushRef="#br0" timeOffset="103078.97">8977 17030 2351 0,'-8'-11'14'0,"1"5"33"15,2-3-4-15,1 4 2 0,0 1-23 0,3 0 1 16,1 4-14-16,-4-4 0 0,4 4-1 0,0 0-2 16,0 0-1-16,0 0-23 0,0 0-29 0,23 9-57 15,-10-4-82-15,-4-2-557 0,4 2 247 0,0 0 166 16</inkml:trace>
  <inkml:trace contextRef="#ctx0" brushRef="#br0" timeOffset="104322.95">11450 16606 157 0,'0'0'168'0,"0"0"-6"16,0 0 4-16,0 0-5 0,0 0 2 16,0 0-1-16,0 0-1 0,0 0 3 0,10-3 3 15,-10 3 2-15,0 0 4 0,0 0-6 0,3-4-15 0,-2 0-8 16,-1 4-12-16,1-5-6 0,2 1 1 0,-2 1-6 15,2-1-12-15,-3 4-7 0,0-9-8 0,1 5-5 16,-1-3 2-16,-1 2-19 0,-2-3-12 16,2 2 6-16,-2-4-13 0,1 2 8 0,-3-1-11 15,-2 2 3-15,1-1-7 0,0-2-4 0,-1 4-6 16,-5 1 8-16,2-3 1 0,0 4 1 0,-5-1-4 0,2 2-8 16,-5 3 6-16,-2 1-6 0,3 3-2 0,-3-1-7 15,3 1 3-15,-1 4-8 0,2-2 5 0,4 0-5 16,3 3 9-16,-5 1-5 0,4 0-7 0,4 0-2 15,-1 2-19-15,2-1 24 0,0 0-6 0,4 3 2 16,1-2-1-16,0-1-1 0,1 2-3 16,4-1-2-16,3 1-1 0,-1-4 6 0,2 1 9 0,4-1-18 15,0-4-2-15,-3 2-1 0,8-1 3 0,-5-2-1 16,2 1-2-16,1-4 0 0,-3-1 3 0,-1 0-3 16,1 0 4-16,-3-1 0 0,-1-1 0 15,2-1 2-15,-2 0-1 0,-1-2 14 0,-1 1 4 16,0-1-5-16,-2 1 14 0,-2-4 1 0,-1 4 14 15,2-1 14-15,0 0 9 0,-4 1 5 0,1 0 3 0,-1 4 2 16,3-7 7-16,-3 5 3 0,0 2-4 0,4-4-6 16,-4 4-7-16,0 0-15 0,0 0-5 0,0 0-7 15,0 0-2-15,0 0-8 0,-5 15 0 16,3-5-6-16,1-2 6 0,-1 4-10 0,0-2-1 16,0 0-1-16,0 1-2 0,0 0-2 0,0 1 3 15,2-1-5-15,-1-3 1 0,1 2-3 0,-2-4 0 0,2-1-2 16,0 2-2-16,0-2-3 0,0 0 1 0,-2-1-1 15,2-4 0-15,0 4 1 0,0-4 2 16,2 4 2-16,-2-4-3 0,2 4 17 0,-2-4 8 16,0 0 8-16,0 0-1 0,0 0-8 0,0 0 0 15,0 0-5-15,0 0-3 0,0 0 0 0,-5-13-6 0,4 8-4 16,-1 1-1-16,2 4-2 0,-1-6-2 0,-2 1 1 16,3 5-3-16,0-4 1 0,0 4-4 15,0 0 1-15,0-5-5 0,0 5 3 0,0 0-2 16,0 0 1-16,-2-3-2 0,2 3 3 0,0 0-6 15,0 0 1-15,0 0 8 0,0 0-9 0,0 0 1 16,0 0-3-16,0 0 2 0,0 0 7 0,0 0-7 0,0 0-3 16,0-6 1-16,0 6 2 0,0 0 0 15,0 0-2-15,0 0 3 0,0 0-3 0,0 0-3 16,0 0-3-16,-2-3-4 0,2 3-2 0,0 0 2 16,-4-5-2-16,4 5 5 0,-3-3-7 0,3 3 6 15,0 0 5-15,-2-6-3 0,2 6-2 0,0 0 1 16,-4-1 2-16,4 1 0 0,0 0-4 0,0 0-2 0,-1-4-12 15,1 4-23-15,0 0-25 0,0 0-31 16,0 0-34-16,0 0-37 0,0 0-44 0,-7-3-40 16,7 3-32-16,0 0-32 0,-7 0-43 0,7 0-41 15,0 0-1061-15,0 0 488 0,-11 2 326 0</inkml:trace>
  <inkml:trace contextRef="#ctx0" brushRef="#br0" timeOffset="106095.06">11110 16300 216 0,'0'-5'270'0,"-1"0"-10"0,1 5-14 0,-3-7-17 15,3 7-14-15,-1-2-24 0,1 2-16 0,0 0-18 16,0 0-13-16,0 0-10 0,0 0 13 15,-9 12-2-15,7-3-1 0,0 8-4 0,1-5-4 16,-1 6-16-16,-1 1 1 0,3 6-1 0,-1-4-13 16,-2 5-16-16,6 0 2 0,-2-5-9 0,2 3-2 15,0-5-13-15,4 0 8 0,-2 0-15 0,1-1-9 0,2-1-1 16,3-1-6-16,0-1-11 0,2-3 1 0,2 0 1 16,0 0-11-16,2-4 2 0,0-2-6 15,2 0 1-15,1-3-3 0,-5 3-1 0,6-6 7 16,-8 2-9-16,2-4 17 0,-5 0-25 0,1 1 4 15,0-3 1-15,-2-1 3 0,0-2-9 0,-2-1 2 16,-2-2 0-16,1-1-2 0,-4-2 1 0,2-3 12 16,-1-1-8-16,0 1-5 0,-3-1 5 0,0 5 14 15,0-5 23-15,0 7 4 0,-3-1 13 0,0 2 18 16,2 2 11-16,-1 1 13 0,1 1-3 0,1 1-11 16,-1 1-11-16,1 3-11 0,0 0-8 0,0 0 2 15,0 0-7-15,-5 20-7 0,2-3-2 0,2 1 2 16,-2 7-7-16,1 1-1 0,0 0 0 0,2 2-1 15,2 1 2-15,-1-1-6 0,2-2-5 0,-1 0-1 16,2 1-7-16,0 1 0 0,1 0 1 0,1 1-7 16,-2 0-2-16,-1-3-4 0,0 3-42 0,3-4-53 15,0-7-74-15,-2-2-69 0,6 1-61 0,-5-2-28 16,0-7-74-16,4-2-85 0,4-2-973 0,-3-4 480 16,4 0 322-16</inkml:trace>
  <inkml:trace contextRef="#ctx0" brushRef="#br0" timeOffset="106629.87">11947 16633 56 0,'0'-10'264'15,"4"2"-10"-15,-4-2 17 0,0-1-10 0,0 1-9 16,0 0-9-16,-1 0-10 0,-2 0-17 0,2 0-9 15,-5 0-7-15,-1 0-5 0,2 2 2 0,-4 0 7 16,-1 1-30-16,-2 1-11 0,2 0-11 0,-4 5-9 16,-4 0-10-16,-5 1-9 0,2 2-15 0,0 3 0 15,-3 4-18-15,2-1-6 0,4 1-2 0,0 3-8 16,3-1-8-16,0 2-1 0,3 0-11 0,3-3-4 16,4 1-4-16,-5 2-1 0,6 0-8 0,0-2-3 15,4 0-4-15,4 1-6 0,0-1 6 0,3 0-6 16,5 4 9-16,3-3-1 0,-2-2-4 0,1 0 1 15,0 2-3-15,4-3 1 0,9 1-4 16,0 2-5-16,-2-4 2 0,-6 1-1 0,8 3 1 16,-13-2 0-16,5 0 0 0,-2-1-4 0,1 1 0 15,-2 0 1-15,-1 1-3 0,-2-2-2 0,-1 3-1 0,-4-5 4 16,-2 2 11-16,-2 1-2 0,-2-1 5 0,-2 3 10 16,-3 1 0-16,-3-4 4 0,-5 4-6 0,-4-1 2 15,1-3-4-15,-4 3 3 0,-1-3-7 0,-2-3 8 16,1-1 1-16,-7 1 3 0,7-5 4 15,-1 1-6-15,2-4-1 0,6 0 0 0,2-4-2 0,-2 1-5 16,7-6-2-16,0-4-8 0,4-2 2 0,2-1-6 16,5-7 0-16,3-1-1 0,8 1-7 0,4 3-4 15,1 0-7-15,2 3-12 0,0 0-10 16,0-1-16-16,0 2-27 0,0 2-35 0,-6 6-43 0,1-2-57 16,-1 3-70-16,-2 0-62 0,-1 3-100 15,-4-1-1159-15,0 2 530 0,3 1 354 0</inkml:trace>
  <inkml:trace contextRef="#ctx0" brushRef="#br0" timeOffset="108010.96">16931 14419 193 0,'-3'-6'225'0,"2"-2"-4"16,-2 1-5-16,1-1-12 0,2 4-10 0,-1-3 3 0,1 2 5 15,0 0-2-15,-3 3-6 0,3-3-21 16,0 5-18-16,-1-3-23 0,1 3-5 0,0 0-7 16,0 0 4-16,0 0-14 0,1 13 1 0,-1-6-7 15,3 3 2-15,0 2-10 0,0 1-6 0,-2 5-6 0,4-3-13 16,-1 2-5-16,1 2 1 0,-1-1-12 0,3 2-9 15,0-2-1-15,-2 1-1 0,4-2-9 0,4 8 1 16,-4-9-5-16,1 1-15 0,2-5 5 0,-1 1 0 16,-2-5 1-16,8 2-6 0,-2-1-9 0,4-5-1 15,-5 0-2-15,4-2-7 0,1-4 3 0,-6 0 3 16,1 0 0-16,1-7 2 0,2 0-7 0,-4-3 4 16,-3-4-5-16,4 1 12 0,-5-4-4 0,4-3-1 15,-4 5 2-15,-3 1 0 0,1-2 8 0,-3 1 14 16,-2 6 29-16,2 0 28 0,-2 1 25 0,-2 3 41 15,0 2-4-15,0 1-9 0,2 1-19 0,-2-2-13 16,0 5-21-16,0 0-6 0,0 0-10 0,0 0-6 16,0 15-8-16,0-5-5 0,0 2-8 0,0 6 0 15,2 5-3-15,-1 4-2 0,2-1-7 0,-3 1-1 16,1-1-6-16,1 3-22 0,-2-1-42 0,0 0-53 16,0-1-54-16,-2 0-44 0,2-4-56 0,0 4-51 15,0-9-55-15,0-2-73 0,2-6-913 0,0 0 446 16,-1-8 298-16</inkml:trace>
  <inkml:trace contextRef="#ctx0" brushRef="#br0" timeOffset="108525.98">17175 14056 222 0,'-26'-22'211'0,"2"4"4"0,-1 2-7 16,-4-1-3-16,4 5-10 0,-5 1 9 16,0 2-4-16,1-1-8 0,-1 7-9 0,-1 4-2 0,-1 3-10 15,2 4-5-15,-5 1-6 0,3 6 3 16,-1 4 0-16,-12 8 3 0,3 2-8 0,1 0 5 0,4 4-9 16,0 1-2-16,0 0 0 0,8 3-6 0,6-4-8 15,-4 6-3-15,3 2-9 0,3 3-7 16,3 1-6-16,7-10-7 0,0 16-4 0,8 1-3 15,5 0-11-15,6-2-4 0,2-1-6 0,7 6-9 0,4-2-2 16,2 1-7-16,0-5-5 0,8-2-6 0,6-2-3 16,-1-5-4-16,2-1-6 0,1-4-2 0,4-2-4 15,-1-5-3-15,7-3 0 0,2-4-5 0,3-3 0 16,-5-6-1-16,10-4-1 0,2-6 1 0,2-5 2 16,2-7-7-16,25-6-2 0,-32 2 3 0,1-4 0 15,-3-6-1-15,-2 0-2 0,-3-5 0 0,-1-3-2 16,-4-4 7-16,3-1-2 0,-10-4 5 0,-3-2 6 15,-4-2 5-15,-4-1-2 0,-5-1 7 0,-3-6-1 16,-8 2-1-16,-5-2-2 0,-5 0 7 0,-7 1-13 16,-5 2 0-16,-11 2-3 0,-7 5-2 0,-1 5-1 15,-10 2-4-15,-4 8-2 0,7 10-5 0,-10-3 0 16,-9 9 7-16,2 2-10 0,0 13-2 0,1 0-3 16,12 3-1-16,2 3-2 0,0 2-28 0,4 3-45 15,7 0-60-15,5 3-70 0,6-2-75 0,7 2-64 16,3 5-92-16,6-4-1291 0,6-1 575 0,3-1 384 15</inkml:trace>
  <inkml:trace contextRef="#ctx0" brushRef="#br0" timeOffset="108993.39">19009 14280 287 0,'-2'-8'366'0,"-2"3"-7"15,2-2-7-15,-1 2-21 0,3 2-34 0,-4-1-26 16,4 4-28-16,-2-4-32 0,2 4-3 0,0 0-2 16,0 0-5-16,0 0-4 0,6 21 5 0,-6-11-2 15,3 2-15-15,-1 5-10 0,2 0-4 0,0 2-14 16,-1 0-12-16,4 7-10 0,-7-3-16 0,4 3-10 15,-4 1-13-15,0 0-9 0,0 6-6 0,-3-2-10 16,2-1-3-16,1 1-9 0,-5-1-6 0,0-1-5 16,3 0-16-16,-4-5-39 0,5 2-59 0,-1-9-73 0,2-5-50 15,0 1-42-15,2-3-36 0,3-1-32 16,-1-4-36-16,4-4-62 0,3-2-867 0,0-2 420 16,5-6 282-16</inkml:trace>
  <inkml:trace contextRef="#ctx0" brushRef="#br0" timeOffset="109394.08">19355 14345 192 0,'0'-7'297'0,"1"-1"-7"0,-1 3 0 0,0 1-19 16,0 1-21-16,0 3-27 0,0-6-20 0,0 6-20 16,0 0-10-16,0 0-11 0,-14 9-8 15,8-2-18-15,-2 0-12 0,-1 3-11 0,3 1-10 16,-1 1-4-16,2-1-13 0,1-1-5 0,0 2-11 0,3-2-6 15,-1-1-2-15,-1 1-7 0,8 0-3 0,-4 0-4 16,3-1-4-16,3-2 0 0,-1 3-1 0,-1-1-8 16,7 1 10-16,-1 2-8 0,1-5 2 0,3 1 6 15,4 0-5-15,-1 1-1 0,2-3 0 16,0 2-1-16,5 0-5 0,-3-1-10 0,-3-3 10 0,-1 2-5 16,1-2 4-16,-1-2-6 0,0 1 1 0,0 1-3 15,-7 0 5-15,1-2-6 0,-1 2 0 0,-3-1-12 16,0 1 11-16,-1-1-2 0,-3 0-5 0,1 1-2 15,-1-1 17-15,-3 1-4 0,1 1 19 0,-4 1 10 16,1 1 9-16,-5 0-3 0,-1 2 1 0,-8 1-8 16,1 3 1-16,-4-2-7 0,-5 3-4 0,-2-1-4 15,-1 0-4-15,-4 1-4 0,1-3-3 0,-2 0-10 16,2 0 2-16,2-3 0 0,6-1-33 0,2-2-45 16,2-4-48-16,4 2-48 0,0-2-46 0,4-2-48 15,2-2-65-15,3-1-65 0,1-2-934 0,3-6 437 16,4-5 292-16</inkml:trace>
  <inkml:trace contextRef="#ctx0" brushRef="#br0" timeOffset="109558.14">19444 14261 129 0,'0'-7'306'0,"0"-6"0"0,1 8-12 16,1 0-14-16,-2-2-27 0,2 1-27 0,-2 4-19 15,4-2-21-15,-3 1-13 0,5 1-2 0,1 1-13 16,6 0-12-16,0 0-10 0,3 1-17 0,1 1-8 15,5-1-15-15,-1 2-9 0,-1 0-5 0,8 1-25 16,0 3-51-16,-1-2-67 0,2-2-69 0,-1 3-87 16,3-3-824-16,1-2 347 0,2 2 232 0</inkml:trace>
  <inkml:trace contextRef="#ctx0" brushRef="#br0" timeOffset="110180.19">20179 14282 115 0,'-4'-4'338'15,"-1"-1"-14"-15,1 2-8 0,-1-2 7 0,1 0-11 16,0-1-18-16,2 0-24 0,-2-1-14 0,0 2-5 16,-1 2-4-16,4-4-2 0,1 2-30 0,0 0-22 15,3-2-18-15,1 0-20 0,4-2-14 0,1 3-14 16,5-1-7-16,4 0-14 0,1 0-8 0,-1 3 1 16,4 0-24-16,0 3-5 0,6 0-7 0,0 3-5 15,-9 1-4-15,1 2-6 0,1 0-4 0,-6 3-7 0,-2-3 0 16,-3 4-4-16,-1 0-7 0,-4 1 1 15,-1 3-2-15,-4 3-3 0,-2 0-1 0,-4 2-4 16,-4-1 1-16,-5 5-4 0,-2-1 0 0,-2-1-5 16,6-6 0-16,-10 3-4 0,9-5 2 0,3-3-2 0,3-2 1 15,0-1 0-15,3-1 0 0,0-1 0 16,0 1-1-16,3-2-3 0,-2 0-4 0,1-2 0 16,3-1 0-16,0 0 6 0,1 5-2 0,-1-5-1 0,11 1 8 15,-4 2-13-15,2-3 2 0,0 2-1 0,5 0 5 16,-5 1 4-16,5-1-7 0,0 2 8 0,-1-1-10 15,1 1 1-15,-5 1-3 0,4 0 0 0,-2-2 1 16,-3 1 1-16,0 1-1 0,-1-2 2 0,-2 2 4 16,-2 2 3-16,0-2 5 0,-1 1 7 0,-2-1 10 15,0 2 4-15,-2-1 4 0,-2 3 0 0,-3 0 1 16,-3 1 8-16,-5-1-7 0,-4 2 1 0,-2-1-6 16,-2 3 2-16,0-2-4 0,-2 0-2 0,4-3-4 15,5 0-5-15,-1 1-1 0,3-1-2 0,4-4-4 16,1-1-3-16,1 0-27 0,2 0-44 0,-1 1-53 15,4-4-54-15,-1 3-54 0,4-3-44 0,0 0-49 16,0 0-45-16,0 0-82 0,15-6-904 0,-1-3 449 16,3 0 298-16</inkml:trace>
  <inkml:trace contextRef="#ctx0" brushRef="#br0" timeOffset="111109.73">20819 14219 234 0,'-4'-3'347'0,"-3"-1"7"0,0-1-8 16,4 3-17-16,1-1-17 0,-3 1-22 0,1 2-27 0,4 0-10 16,-4-5-39-16,4 5-20 0,-1-4-19 15,1 4-24-15,0 0-15 0,0 0-16 0,0 0-9 16,-5-3-13-16,5 3-6 0,0 0-14 0,0 0-5 0,-2-4-9 15,2 4-4-15,0 0-7 0,0 0 3 0,0 0-8 16,0 0 2-16,0 0-5 0,0 0 0 0,0 0 11 16,0 0-8-16,0 0-6 0,0 0 1 15,0 0 2-15,0 0-6 0,0 0 4 0,0 0-5 0,0 0 3 16,0 0 7-16,0 0 0 0,0 0-1 0,0 0 1 16,0 0-2-16,0 0 1 0,0 0-1 0,0 0-6 15,0 0-2-15,0 0-2 0,0 0-4 0,0 0-2 16,0 0-4-16,0 0-3 0,0 0 0 0,-2-4-3 15,2 4-3-15,0 0-3 0,0 0-3 0,0 0 0 16,0 0-2-16,0 0-4 0,0 0-7 0,0 0 7 16,0 0-4-16,0 0 1 0,0 0 6 0,0 0-3 15,0 0-5-15,0 0 3 0,0 0-3 0,0 0 1 16,0 0 1-16,0 0 1 0,0 0-1 0,4 13 4 16,2-6 2-16,-6-6-3 0,4 5 5 0,0-1-7 15,-3 1-3-15,3 0 2 0,-2 3 0 0,1-2-1 16,1 0 1-16,1 0 13 0,-4 1-15 0,3 2 1 15,0-3-3-15,0 0 2 0,-3-1 1 0,2-1 0 16,-2 2 2-16,-1-3 2 0,3 1-2 0,-2-2-5 0,-1 1 5 16,0-4 7-16,0 5-2 0,3-2 4 0,-3-3 27 15,0 0 26-15,0 5 26 0,0-5 10 16,0 0-7-16,0 0-11 0,0 0-9 0,-7-13-2 0,3 7-12 16,2 0-6-16,-5-2-5 0,2-2-7 0,0-1-2 15,0 0 0-15,1-2-1 0,3-3-7 0,-3 0 0 16,1-1-6-16,2 2-1 0,1-1-2 0,0 4-3 15,0 0-1-15,4 3-5 0,-4 4 0 0,4-3 1 16,-1 2-7-16,0 1-4 0,6 0 3 0,-4 2-2 16,8-2-1-16,-4 3 1 0,5 0-3 0,0-1 1 15,4 1 0-15,0 2 2 0,-1-2-4 0,2 4 4 16,-1-4-5-16,2 2 1 0,0 0 2 0,-2 0-3 16,3-1 0-16,-2 1 5 0,-2 0-3 0,-3 0 1 15,-3-3-1-15,2 2 3 0,1 0-2 0,-2-1 0 16,-1 2-1-16,-5-1 5 0,2 1 5 0,-3-2 4 15,2 0 3-15,0 0 7 0,0 0 1 0,-1 0 10 16,-1 1 6-16,-1-1 1 0,-4 2 6 0,6-3-2 16,-6 3 3-16,8-1-2 0,-8 1 0 0,0 0 0 0,0 0-8 15,5-1-3-15,-5 1-8 0,0 0-4 16,0 0-10-16,0 0-7 0,0 0-2 0,0 6 4 16,0 0-3-16,0 3 4 0,0 4-2 0,0 3 4 15,0 3-3-15,-5 9 6 0,-3 1 0 0,2 1 4 0,-3 2-2 16,-1 0-2-16,0 1-1 0,-1-1 7 0,1 2-1 15,-1 0 0-15,0 0-2 0,1-3-4 16,-2 2 12-16,4-1-9 0,4-2-10 0,-3-3 3 0,0-1-1 16,3-2 0-16,0-5-1 0,-1-2-16 0,5-2 10 15,-4-1-11-15,3-2-45 0,1-1-47 0,-1-2-62 16,-2-2-64-16,3-2-71 0,0 0-81 16,0 2-70-16,3-5-92 0,-1 1-1424 0,-2-3 655 0,8 0 436 15</inkml:trace>
  <inkml:trace contextRef="#ctx0" brushRef="#br0" timeOffset="111813.62">21624 14364 91 0,'0'0'348'0,"0"0"-7"0,0 0-12 0,0 0-15 16,0 0-21-16,0 0-13 0,0 0-10 0,6-2-8 16,-6 2 12-16,0 0-13 0,0 0-2 0,0 0 3 15,0 0-3-15,0 0-4 0,0 0-8 0,0 0-11 0,0 0-17 16,0 0-6-16,0 0-15 0,0 0-13 16,0 0-10-16,0 0-13 0,0 0-8 0,0 0-13 15,0 0-7-15,0 0-12 0,0 0-6 0,0 0-7 16,0 0-10-16,6 0-10 0,-6 0-9 0,0 0-11 15,0 0-5-15,0 0-5 0,2-3-10 0,-2 3-34 0,0 0-60 16,0 0-94-16,0-5-104 0,0 5-90 0,0 0-84 16,2-7-98-16,0 5-1266 0,-2-2 593 0,1 0 396 15</inkml:trace>
  <inkml:trace contextRef="#ctx0" brushRef="#br0" timeOffset="112395.12">22049 14180 330 0,'-2'-6'346'0,"2"-2"-9"16,-4 0-13-16,2 0-9 0,-1-3-5 0,3 0 2 15,-5 1-4-15,5 0-5 0,-1 2 1 0,0-1-15 16,1 3-17-16,0-2-27 0,2 2-24 0,3 1-21 16,2-5-16-16,5 5-14 0,2 1-17 0,6 0-7 15,0-1-9-15,2 4-9 0,5-1-2 0,-6 2-9 16,7 2-9-16,-2 1-4 0,2 4-9 0,-7-3-7 0,0 4-12 16,-3-1-4-16,1 0-6 0,4 1-1 0,-6-1-9 15,-2 5-3-15,-1-1 1 0,0 1-6 16,-5 2-3-16,0 0 0 0,1 1-3 0,-3 2-1 0,-3 1 2 15,-2 0 2-15,-3 2-2 0,-5 4 2 0,-3 0 0 16,-7 1 1-16,-1-3-7 0,-5 3 1 0,-4-2 1 16,-1-2-7-16,3-1-3 0,-4-1 0 0,3-2 2 15,1-2-1-15,1-1-2 0,6-2 4 0,1-3-5 16,4-4-1-16,3 3-3 0,-2-4-5 0,7 0-3 16,-2 0-1-16,2-2 0 0,2-2-1 0,-2 3 11 15,4-3-13-15,0 0 6 0,15 4-7 0,1 1 6 16,6-5 15-16,8 2-21 0,3-2 0 0,4 0-2 15,0 1 0-15,4-2 0 0,9-1 1 0,-11-1-2 16,-1 1-4-16,0 2 1 0,-2-2 2 0,-3 4-5 16,1-2 0-16,-2 0 1 0,-4 0 2 0,-1 0 14 15,-5-2-22-15,-3 4 6 0,-6-2 3 0,0 0-4 16,-8 0-2-16,3 0 4 0,-1 0 13 0,1 0-8 16,-8 0-7-16,9 0 5 0,-9 0-1 0,6-2-14 0,-4 0-50 15,-2 2-49-15,1-6-58 0,-1-1-75 16,-1 2-108-16,-6-2-132 0,2 1-1631 0,-4-5 704 15,-2-1 468-15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09:55:59.3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10475 7347 51 0,'-4'-4'149'0,"4"4"-9"0,-2-3-16 0,2 3-11 15,0 0-17-15,0 0-9 0,0 0-5 0,0 0-5 16,15 2-5-16,-6-2-5 0,-3 1-5 0,5 2 6 16,0-2-4-16,3 3-6 0,-1-3 3 0,4 3-3 0,0 0-6 15,4-3-2-15,-2 5-3 0,0-3-4 0,3-2 0 16,7 0-2-16,-2 4-2 0,1-1-2 15,0-2 3-15,4 1-4 0,3 0-4 0,1-3-2 0,1 0 0 16,0 0 1-16,14 1-1 0,0 0 4 0,0 2-5 16,1 2 4-16,0-4-3 0,1 1-4 0,0-1-6 15,-3 2 2-15,1-1 2 0,-12 1-3 0,18-2 0 16,-6 0 1-16,-13 3-5 0,22-1 1 0,-5-3-3 16,-1 0 0-16,-3 0-4 0,-12 0 5 0,15 0-7 15,0 3 1-15,-14-6-3 0,12 0 4 0,0 1-3 16,-15 0 0-16,3-3 1 0,-2 4-3 0,13-6 3 15,-10 3-3-15,-5-2-3 0,1 2 5 0,-1 1 2 16,2-3-7-16,2 1 3 0,-2 3 0 0,13-7-3 16,-15 5 0-16,-2-2 4 0,0 1-4 0,0-1 3 15,3-1-9-15,-2 2 8 0,-3-1-1 0,-2 0-1 16,1-2 0-16,0 3 2 0,-1-2-5 0,1 1 3 16,0-2-3-16,-3 0 2 0,-2 1 0 0,1 0 2 0,1-3-1 15,-2 0-1-15,1 1-1 0,-3-1 3 0,-5-1-5 16,7 1 7-16,-3-3-1 0,-3 3-1 15,5-6 1-15,-5 1 0 0,-1 5-1 0,4-9 9 16,-9 8-10-16,9-6 8 0,3 0-2 0,-3-1 2 0,-3 1 0 16,1-2 1-16,0 0-1 0,-1-1 0 15,-1 3 0-15,1-2-1 0,-7-3 3 0,4 2-1 0,-6 3 1 16,7-6-3-16,-4 1 1 0,-2 0 4 0,2 0 3 16,-2-2 4-16,-4 7-1 0,-2-3 0 0,1 1-2 15,-1-1 4-15,1-4-3 0,-2 7 1 0,-2-1 1 16,0-2-4-16,0-1-3 0,-2-4 2 0,-1 6-1 15,0-7-4-15,1 6-3 0,-1-3 2 0,-2-2-3 16,2-1 1-16,-3 6-1 0,2 0-2 0,-3-6-1 16,-2 2 0-16,-2 0 2 0,3 5-4 0,-3-4 2 15,3 3 4-15,-3 3-1 0,1-1 3 0,-1-2-2 16,2 4 2-16,-6-7-2 0,3 7 1 0,0-1-2 16,-1-1-1-16,2 2-1 0,-2-1 2 0,0 0-2 15,-2 2-2-15,3-1 0 0,-3-1-1 0,1 2-1 0,0-1-1 16,-3 1 1-16,0-2 2 0,0 4 1 0,-3-6-2 15,1 5 3-15,0-1-4 0,2 2 2 16,-1 0-1-16,-6-4 2 0,6 3-3 0,1 1 1 0,-2 1 7 16,0-1-6-16,0-1 2 0,-1 2 2 0,-6-2-4 15,5 2 0-15,0-1-4 0,-5-3-1 0,8 4 4 16,-6 2-3-16,-2-5-1 0,5 4 3 0,-5-2-2 16,4 3-1-16,-5-4 0 0,5 4-1 0,0 1 4 15,-7-4-3-15,4 1-3 0,-2 0 3 0,5 3 4 16,-7-1-3-16,3-1 3 0,3 3-3 0,-2 0-1 15,3 2-1-15,-8-3 2 0,-1-2-2 0,1 1 5 16,3 0-4-16,-3 3-2 0,-1-5 1 0,1 5 0 16,0-3-2-16,2 3 1 0,-3-3 1 0,1 4 1 15,-3-2 0-15,10 3 0 0,-11-4-1 0,3 3 0 16,-1 0 2-16,1 0-1 0,-3 1-5 0,2 0 5 16,-4 1-2-16,-1 1 3 0,1-1 0 0,1 1-3 15,-4 0 3-15,2 2-2 0,-1-2 1 0,-2 3-1 16,3-1-1-16,-1 1 3 0,1-4-1 0,2 3-2 0,-3 2 2 15,1-2 3-15,2 2-4 0,-3-1 0 16,5 2 6-16,-3-2-4 0,3 3 0 0,2 1 0 16,0 0-4-16,0 0 3 0,-1-1 0 0,1 2-2 15,-1-1 2-15,2 3 0 0,4-4 2 0,-5 1-1 16,1 1-1-16,7-2 1 0,-1-2 3 0,-2 2-3 0,4 1-1 16,-3 0-1-16,2-2 0 0,-3 1 1 15,4 1 1-15,-8 1-2 0,5-1 0 0,2 2-2 0,-1 1 5 16,1-4-2-16,-2 2 1 0,6 2-1 0,-3-2 0 15,2-1 0-15,-1-1 1 0,0 4-1 16,4-3 0-16,2-1 3 0,-1 2-2 0,-3 0-2 16,2 0 3-16,-3-1-1 0,5 0 2 0,0 0-2 0,-4 3-1 15,4-4 0-15,-1 2 2 0,1-1-2 0,-1 1-1 16,0 0 2-16,-4 2 0 0,3-2 1 0,-1 1-2 16,-3-2 1-16,1 2 0 0,2 1 2 0,-2-2-2 15,1 1 1-15,0 4 2 0,3-8-3 0,-3 5 0 16,-3 1 0-16,0-1 0 0,2 2 2 0,-3-2 0 15,-2 3-1-15,4-5-1 0,-2 3 0 0,3 1 4 16,-2-3-4-16,2 0 2 0,1 1-3 0,2-1 2 16,0 1-1-16,-3 1 0 0,2-2 1 0,1 0 0 15,-3 3 2-15,1 0-5 0,1-1 2 0,3-1 3 16,0 2-2-16,-1-2 0 0,1 0-3 0,1-1 1 16,1-1 3-16,0 6 2 0,-2-5-3 0,1 3 2 15,2-3 1-15,0 4-5 0,2-3 0 0,-4 0 2 16,5 0-2-16,-2 1 1 0,-1-2 3 0,0 4-4 15,4-1 2-15,-4 1-1 0,0-1 0 0,4-1 2 16,-4 2 7-16,0 4-9 0,-1 0 0 0,4-4 0 0,-3 3 0 16,0 3 0-16,-3 0 4 0,1 0-3 15,2 1 2-15,-3 0 2 0,1-3-2 0,-1 3 3 16,-2 7-3-16,0 0-1 0,0-3 2 0,4-4-1 0,-3 0-1 16,4 1 1-16,0-1 1 0,-1 2 0 15,1 0 0-15,0 1-1 0,1-3 2 0,-2 7-2 0,1 1-1 16,0-1 3-16,2-1-3 0,0 2 1 15,3-8 0-15,-1 2 0 0,1 6 1 0,0-5-2 0,0-1 5 16,0 0-3-16,1 7-2 0,-1-1 2 0,2-6-3 16,-2 0 2-16,1-2-1 0,1 2 2 15,-1 0 1-15,2 0-2 0,-4 7 0 0,2-2 2 0,2 2 1 16,-3-2 0-16,3-4 0 0,-3 6-2 0,1-1 4 16,2-6 3-16,-4 7-7 0,5-1 2 0,-1 0 0 15,-3-7-1-15,3 2 3 0,0-1 0 0,-2 6 0 16,2-6-1-16,-2 0-2 0,2-1-1 0,2-2 4 15,-1 1 2-15,0 0-1 0,0-3-2 0,3 2 4 16,-2-5-2-16,-1 6 0 0,0-3-1 0,4 1-3 16,-3-2 2-16,-1 0-3 0,4 3 2 0,-3-4 2 15,3 2-2-15,-2-2-3 0,1 4 3 0,0-5 0 16,0 0 0-16,1 3-3 0,0-4 2 0,1 2 9 16,-1 0-9-16,0-1-4 0,0 0 2 0,0 0-2 15,1 0 8-15,-1-2-7 0,2 2 4 0,-4-3-8 16,3 3 4-16,1-1 1 0,-2-2-1 0,2 0-1 15,0 2 2-15,-1-3-1 0,0 1-3 0,3-1 3 0,-4 0 2 16,1 0-3-16,4 1 1 0,-4-3-1 16,0 0 1-16,3-1-1 0,-1 2 2 0,1-2 2 15,0 1-5-15,1 0 2 0,4-1-1 0,-2-1 2 0,7-1 1 16,-1 3-3-16,-1-1 5 0,2-1 5 16,0-2-5-16,2 3-3 0,-3-1-2 0,2-2 3 15,-2 3-1-15,2-1-2 0,0-1 2 0,-6 0 0 16,6-2-1-16,-6 5 0 0,5-4 2 0,-1 0-5 0,-4 2 3 15,0-2 2-15,3-1-1 0,0 1-1 16,-2-1 2-16,4-1-2 0,0 2-2 0,0-1 5 16,-4 0-6-16,0 0 8 0,4 0-2 0,1 0 0 0,-1-1-3 15,2 0 1-15,-2 1 2 0,0-1 2 0,1 1-5 16,-1-3 0-16,1 2 3 0,3-1-1 0,-4-1 1 16,2 3-2-16,1-4-3 0,-3 3 4 0,2 0-2 15,2-1 4-15,-1-2-4 0,0 4 1 0,-2-3 0 16,-1 3 0-16,5-3 2 0,-1 1 0 0,-4-2-1 15,4 2-3-15,-1-1 1 0,-3 3 1 0,1-3-1 16,-1 1-2-16,1-1 3 0,0 0-3 0,2 2 2 16,-2-2 2-16,-1 1-5 0,3-2 5 0,-4 0 3 15,1 0-8-15,3 1 0 0,-2 2 7 0,0-4-3 16,0 2 0-16,4-2-6 0,-5 0 5 0,5 1 0 16,-1 1-1-16,6-6 3 0,-7 5-2 0,0-1-1 15,0-1-2-15,0 4 1 0,-1-4 0 0,1 1 0 16,-2-1 6-16,-2 3-8 0,1-1 1 0,-8 1 1 15,3 0-1-15,1 1 1 0,-4-1-1 0,-1 1 0 16,-1 1 7-16,-2 0-9 0,-1-1 3 0,-1 0 2 0,-4 2 1 16,9-1-1-16,-9 1-1 0,5-2-2 15,-5 2 4-15,4-2-1 0,-4 2 0 0,0 0 3 16,5-1-3-16,-5 1 1 0,0 0-1 0,0 0 4 16,0 0-1-16,0 0-1 0,5 0 0 0,-5 0-5 0,0 0 5 15,0 0 0-15,0 0 5 0,0 0-6 16,0 0 3-16,0 0-5 0,5-3 2 0,-5 3 3 15,0 0 1-15,0 0-5 0,0 0 1 0,0 0 0 16,0 0 3-16,0 0 1 0,0 0 0 0,0 0 1 0,0 0-2 16,0 0-2-16,0 0 0 0,0 0 4 0,0 0-6 15,0 0 0-15,0 0 4 0,0 0-4 0,0 0 1 16,0 0 2-16,0 0-1 0,0 0-1 0,0 0-4 16,0 0 4-16,0 0-2 0,0 0-1 0,0 0 2 15,0 0 1-15,0 0 1 0,0 0-4 0,0 0 4 16,0 0-4-16,0 0 0 0,0 0 4 0,0 0-3 15,0 0 2-15,0 0-2 0,0 0 1 0,0 0 1 16,0 0 6-16,0 0-9 0,0 0 0 0,0 0 1 16,0 0 1-16,0 0 3 0,0 0 1 0,0 0-8 15,0 0 6-15,0 0 5 0,0 0-8 0,0 0 3 16,0 0-3-16,0 0 0 0,0 0 6 0,0 0 1 16,0 0-10-16,0 0 1 0,0 0-2 0,0 0 7 15,0 0-5-15,0 0 5 0,0 0-4 0,0 0-3 16,0 0 2-16,0 0-1 0,0 0 3 0,0 0 3 15,0 0-4-15,0 0 1 0,0 0-2 0,0 0 2 16,0 0-4-16,0 0 0 0,0 0 3 0,0 0 0 16,0 0-2-16,0 0 7 0,0 0-4 0,0 0 4 15,0 0-8-15,0 0 4 0,0 0 0 0,0 0-6 0,0 0 4 16,0 0 0-16,0 0 3 0,0 0-8 0,0 0 4 16,0 0 4-16,0 0-2 0,0 0-1 15,0 0 0-15,0 0 2 0,0 0-2 0,0 0 2 16,0 0 0-16,0 0 1 0,0 0-4 0,0 0 2 0,0 0 3 15,0 0 3-15,0 0-7 0,0 0 4 0,0 0-2 16,0 0 5-16,0 0-6 0,0 0-1 0,0 0 1 16,0 0-3-16,0 0 9 0,0 0-9 15,0 0 3-15,0 0 3 0,0 0-4 0,0 0 1 0,0 0-2 16,0 0 0-16,0 0 0 0,0 0 2 0,0 0-2 16,0 0-1-16,0 0 0 0,0 0 1 0,0 0 1 15,0 0-1-15,0 0 3 0,0 0-2 0,0 0-2 16,0 0 2-16,0 0 0 0,0 0 0 0,0 0-3 15,0 0 6-15,0 0 3 0,0 0-2 0,0 0-4 16,0 0-3-16,0 0 7 0,0 0-3 0,0 0-3 16,0 0 7-16,0 0-4 0,0 0 0 0,0 0 4 15,0 0 2-15,2-3-9 0,-2 3 3 0,0 0-1 16,0 0 0-16,0 0 2 0,0 0 0 0,0 0 0 16,0 0-2-16,0 0-2 0,0 0 1 0,0 0 7 15,0 0-6-15,0 0-1 0,0 0-1 0,0 0 4 16,0 0-3-16,0 0 1 0,0 0 3 0,0 0-2 15,0 0-1-15,0 0 4 0,0 0-2 0,0 0-1 16,0 0-5-16,0 0 2 0,0 0 5 0,0 0-4 0,0 0 5 16,0 0-1-16,0 0-2 0,0 0 0 15,0 0-3-15,0 0 2 0,0 0 3 0,0 0-2 16,0 0 0-16,0 0-2 0,0 0 1 0,0 0 5 16,0 0 0-16,0 0-2 0,3-2-1 0,-3 2-3 15,0 0 1-15,0 0 0 0,0 0-1 0,0 0 0 16,0 0 2-16,0 0 2 0,0 0-2 0,0 0 0 15,0 0-1-15,0 0 5 0,0 0-6 0,2-4 1 16,-2 4 8-16,1-5-10 0,-1 5-1 0,5-5 8 0,-4 3-6 16,-1 2-4-16,4-4-1 0,-4 4 2 0,1-4 0 15,-1 4 1-15,0 0-4 0,4-1-6 0,-4 1-7 16,0 0-4-16,4-3-21 0,-4 3-15 16,0-3-23-16,0 3-19 0,0 0-16 0,0-6-25 0,0 6-42 15,2-4-43-15,-2 4-813 0,0 0 348 0,0 0 230 16</inkml:trace>
  <inkml:trace contextRef="#ctx0" brushRef="#br0" timeOffset="1674.44">13864 6474 97 0,'0'0'140'0,"-4"-3"-15"0,4 3-7 0,0 0-6 16,0 0-3-16,-6-2-11 0,6 2 2 0,0 0-8 16,0 0-4-16,-7-2-6 0,7 2-8 0,0 0-10 15,0 0 0-15,0 0-6 0,0 0-4 0,0 0-1 16,0 0-5-16,-5-2-5 0,5 2-3 0,0 0-2 16,0 0-3-16,0 0 0 0,0 0-3 0,0 0-7 15,0 0 2-15,-8 0-5 0,8 0-1 0,0 0 0 0,0 0-3 16,0 0-3-16,0 0 3 0,0 0-2 15,-11 1 3-15,11-1-4 0,0 0 1 0,0 0-1 16,0 0-2-16,0 0 0 0,0 0 3 0,0 0-5 0,0 0-2 16,0 0 3-16,0 0-2 0,0 0 1 15,0 0-8-15,0 0 5 0,0 0-1 0,0 0-2 0,0 0 3 16,0 0 0-16,0 0 4 0,28-2 2 0,-14 2 1 16,-1-2 4-16,1 2-3 0,4-1 1 0,2-1 1 15,1 0-2-15,-1 2 0 0,2-1-2 0,2-1 1 16,3 0 1-16,1 0-3 0,-1 0 0 0,0 2-1 15,1-1-4-15,-6-1 3 0,6 2 1 0,1 0-4 16,3 0 0-16,0-2 3 0,-1 0-7 0,-3 2 2 16,3-3-3-16,-1 1 3 0,0 2-4 0,2-3 3 15,-2 2-4-15,2-1 4 0,1-1-2 0,1 1 0 16,0-2-3-16,-2 1 4 0,5 1-3 0,-4-1 1 16,3 1-1-16,-1-3 1 0,-3 2 1 0,2-3 1 15,-2 4-2-15,1-2-2 0,-2 1 1 0,1 1-2 0,1-2 2 16,-6 1-4-16,1 1 5 0,4 1 2 0,-1-1-5 15,-3 0 1-15,0 1 1 0,-6 1-1 0,-1 0 0 16,-1 0 2-16,-1-1 1 0,0 1-4 16,0 0-1-16,-2 0-1 0,-1 0 3 0,1 0 4 15,-4 1-5-15,2-1 0 0,-2-1 3 0,1 1 2 0,2 0-2 16,-2 0-3-16,4-3 1 0,-4 3-1 0,-1 0 0 16,1-1 3-16,0 0-2 0,0 1 0 0,-1 0 0 15,0-2-2-15,2 1 6 0,-3 1-5 0,2 1 0 16,-4-1 3-16,5 0-4 0,-3 0 3 0,1 0 0 15,-1-1-2-15,1 1 1 0,0 0 3 0,0 1-2 16,-2-2 1-16,3 2-1 0,-1-1-1 0,2-1-4 16,-2 1 1-16,1 0 3 0,0 0 1 0,0 1-3 15,3-2 5-15,2 1-4 0,-6 1 1 0,1-2 1 16,3-1 0-16,2 2-2 0,-6 0 1 0,1 0 3 16,-2-1-4-16,7 0 1 0,-2 1 1 0,2 0 3 15,-1 0-4-15,0-1 0 0,-1 1 0 0,-1-2-2 16,-2 1 4-16,3 0-1 0,-2 1-7 0,-2 0 9 0,1 0-4 15,0 0 4-15,0 0-2 0,4-3-1 16,-4 3 0-16,-1 0 0 0,2-1 3 0,2 1-2 16,1 1-2-16,-5-1-1 0,4 0 1 0,-4 0 2 0,1 0 2 15,-1-1 0-15,0 1-4 0,2-1 0 0,-4 2 0 16,1-1 2-16,1 0-2 0,-3 0-2 0,4-1 4 16,-2 2-2-16,-2-1 1 0,0 1 2 0,-1-1-1 15,4 0-1-15,-3 0-1 0,-1 0 1 0,3 3 0 16,-2-3-1-16,-1 0 1 0,2 0 0 0,-4 0 0 15,3 0 1-15,-1 1-1 0,-3-2 1 0,2 2-2 16,-2-1 0-16,1 1 0 0,0 2 0 0,-2-3 0 16,-5 0 2-16,12 0-1 0,-7 1-1 0,4 0 1 15,-9-1 2-15,9 0 0 0,-9 0-1 0,6 2 1 16,-6-2-3-16,7 1-1 0,-7-1 3 0,2 2-2 16,-2-2 3-16,0 0 1 0,0 0-8 0,0 0 8 15,9 0-1-15,-9 0 2 0,0 0-8 0,0 0 1 16,0 0-5-16,0 0-20 0,0 0-23 0,0 0-19 0,0 0-14 15,0 0-27-15,0 0-23 0,0 0-41 16,-5-11-456-16,5 11 211 0,-4-5 140 0</inkml:trace>
  <inkml:trace contextRef="#ctx0" brushRef="#br0" timeOffset="2282.08">16463 6086 52 0,'-4'-4'169'0,"3"1"-10"16,1 3-10-16,-4-2-6 0,4 2-15 0,-4-5 1 15,4 5-6-15,0 0-13 0,-1-2-4 0,1 2-5 16,0 0-10-16,-4-3-14 0,4 3-5 0,0 0-3 16,0 0-11-16,0 0-5 0,0 0-7 0,0 0-6 15,0 0-4-15,0 0-4 0,5 10 2 0,-2-6-4 16,-1 1-2-16,1 0-5 0,2 0-3 0,-1-2 7 0,2 6-6 16,2-6 1-16,-3 4 5 0,4 3-1 15,1-5 0-15,0 4-4 0,0-1-1 0,0-1 1 16,1 1-3-16,-2 1 1 0,4-2-6 15,-3 0-3-15,4 1 3 0,-4 0-2 0,3 0-3 0,1 0-1 0,-4-3 0 16,3 1 0-16,-3 0 1 0,3 0-2 16,0-3-2-16,-3 2 3 0,-1-1-2 0,0 1-4 15,-1-4 4-15,-1 2 0 0,0-1-2 0,-1 3-1 0,1-3 3 16,-4 0-5-16,3 0 2 0,-3-1-2 0,-3-1 0 16,6 2-2-16,-2 0 3 0,-4-2 0 0,6 1-2 15,-6-1 1-15,0 0 3 0,3 2-12 0,-3-2 10 16,0 0 2-16,0 0-4 0,3 4 0 0,-3-4-3 15,1 2 4-15,-1-2 3 0,0 6-12 0,-2-1 9 16,2 0 4-16,-3 0 0 0,-1 4-2 0,0 2 3 16,0-1 2-16,-2 1 3 0,0 1-5 0,1-2 2 15,-3-1 1-15,2 2 2 0,-1-1 0 0,1 1-3 16,-2-2 1-16,1-1 4 0,-1 2-1 0,-1-3-6 16,1 0 0-16,1 1 2 0,-1-2-2 0,0-1 6 15,3 0-10-15,0-2 1 0,0 1-25 0,0-2-15 16,1 2-36-16,2-3-18 0,2-1-32 0,-7 1-74 15,7-1-506-15,0 0 233 0,-11-6 158 0</inkml:trace>
  <inkml:trace contextRef="#ctx0" brushRef="#br0" timeOffset="4096.93">12495 4412 90 0,'-5'-1'124'0,"5"1"-12"15,0 0-3-15,0 0-15 0,0 0-11 0,0 0-11 0,0 0-10 16,0 0-3-16,0 0-10 0,0 0-2 0,0 0-1 16,0 0 0-16,0 0 4 0,0 0 0 0,12 7-3 15,-6-5-2-15,-2-1-7 0,3 1 6 0,1 0-11 16,1 1 0-16,4-1-2 0,0 0-4 0,2 1 3 15,2-1-10-15,1 2 4 0,-4-3-1 0,6 3-3 16,1-4 4-16,-1 3-9 0,0-3-3 0,11 0 3 16,-3 0-2-16,-7 1 2 0,8-2 2 0,-2 1-5 15,6-3-3-15,-3 3 2 0,2 3 0 0,2-6 3 16,2 3-1-16,-2 0-2 0,-1-1-8 0,2-2 1 16,0 3 2-16,0-2-2 0,0-1 0 0,3 2-1 15,-3-1 5-15,-2 0-5 0,1 2-1 0,0-2-1 16,-1 1 6-16,0-1-4 0,-1 0-1 0,0 2-1 15,1-2 2-15,2 2 1 0,-3 0-2 0,-2-2-1 16,1 1 3-16,-2-1 0 0,2 4-1 0,-3-5-7 16,-1 6 4-16,1-5-3 0,-1 2 6 0,1-1 2 15,0 1-5-15,-7 0 3 0,-1-3-9 0,2 6 2 16,-2-3 3-16,2-3 4 0,-3 2-1 0,4 1-5 16,-4 0 4-16,3-1-4 0,-3 0 5 0,1 2-2 15,-3-2 3-15,2 0-1 0,-2-1 1 0,3 1-2 0,-1 0 6 16,0 0-5-16,-2 1 3 0,0 0-2 0,2 0 0 15,0 0 3-15,-7 0-4 0,6 2-4 16,-4-3 4-16,2 2 4 0,-2-1 2 0,-1 0-5 16,3 0 3-16,1 0-6 0,-3 1 5 0,4 1 1 0,-5-2-3 15,6 1-3-15,-6 0 4 0,1-1-1 0,0 1-4 16,4-1 2-16,-5 1 0 0,2-1 4 0,-2 0-5 16,0 0-1-16,1 0 3 0,3-1 7 0,2 1-9 15,-6 1 5-15,6-1-3 0,-6-1-1 0,7 1 7 16,0-1-7-16,-7 1-1 0,1 1 1 0,-1 3 0 15,1-4 13-15,0-3-13 0,1 6-2 0,1-3 4 16,3 0-7-16,-3 0 8 0,-2 0-1 16,-1 0 0-16,1 0-5 0,0 1 1 0,0 1-4 0,-1-4 4 15,6 4 4-15,-6-2 1 0,0 2-2 0,2-2 5 16,4 0 0-16,-3 0-7 0,3 0-1 0,-2 2 4 16,0-2 3-16,1 0-6 0,0-1 2 0,-5 1-4 15,2 0 0-15,3 0 6 0,0 0-1 0,4 0-2 16,-9 1 2-16,1-2-2 0,0 1-1 0,2 1-1 15,-3-1-2-15,1 0 5 0,0 0-7 0,0 1 4 16,-1-2 3-16,1 1-3 0,0 0-2 0,-1 0 6 16,2 1-2-16,2-1 2 0,1 2-4 0,-5-2 7 15,4 1-1-15,-2 0 1 0,2-3-6 0,2 2 1 16,-1 0-2-16,-4 1-8 0,3-2 8 0,-2 2 6 16,2-1-8-16,-3 0 2 0,-1 0 7 0,5 1-5 15,-5 0 1-15,-1 1-6 0,0-2 8 0,1 0-4 16,-1 0 0-16,1 2-1 0,0-1-1 0,-2-1 6 15,1 0-6-15,2 1 1 0,-4 2-1 0,4-3 9 16,-5 0-4-16,4 1-4 0,0-1-7 0,-3-1 8 16,5 1-3-16,-3 0 5 0,-2-2-1 0,4 4 3 15,-2-4-5-15,2 2-2 0,-3 0 7 0,8-3 3 16,-8 1-6-16,5 0 3 0,-4 2-1 0,3-1-2 16,3-1-1-16,-4 0 2 0,-1 2-2 0,0-1-2 15,-1 1 2-15,1-1 5 0,0 1-11 0,-2-1 9 16,0 0 2-16,3 0-5 0,-4-1 1 0,0 2 6 0,0 0-6 15,-3 0 1-15,0-1 0 0,2 1-2 16,-4 0 1-16,-5 0-3 0,13-3 2 0,-5 3 0 16,-2-1 0-16,-6 1 2 0,10-1-4 0,-2 0 2 15,-3 1 3-15,-5 0-3 0,13-1-1 0,-8 1 11 0,0-2-7 16,-5 2 2-16,13-1-7 0,-8 1 1 16,-5 0-2-16,12-2-2 0,-7 2-3 0,0 0 7 15,4-2 4-15,-3 2-4 0,1-1 2 0,0-1 2 16,1 2 0-16,-2 0 1 0,1-3-5 0,-1 1 3 0,2 2 1 15,-3-1-6-15,-5 1 2 0,9 1 7 16,-3-2-5-16,-6 1 3 0,5-2 1 0,-5 2-1 0,5-1-1 16,-5 1 4-16,0 0-6 0,4-3-5 0,-4 3-19 15,0 0-12-15,0 0-17 0,0 0-20 0,0 0-25 16,-14-7-25-16,9 7-420 0,-3-2 180 0,-2-1 120 16</inkml:trace>
  <inkml:trace contextRef="#ctx0" brushRef="#br0" timeOffset="5123.93">16153 4174 80 0,'0'0'113'0,"0"0"-6"16,0 0-10-16,0 0-5 0,0 0-10 0,0 0-4 15,0 0-21-15,0 0 4 0,0 0-3 0,0 0-11 16,0 0-7-16,0 0 8 0,0 0-5 0,0 0-7 16,0 0-5-16,0 0 5 0,0 0-2 0,0 0-5 15,0 10 1-15,0-10-2 0,0 0 3 0,2 5 1 16,-2-5 3-16,1 7-6 0,2-4 1 0,-3-3-2 16,3 2-1-16,-3-2 10 0,4 6-5 0,-2-2-3 15,0-2-2-15,-2-2-1 0,4 5-1 0,-1-2 4 16,1-1-6-16,0 1 5 0,-1-1 5 0,3 3 3 15,0-3-3-15,-2 2-8 0,2 0 5 0,1-2 5 16,0 3-2-16,2 0-2 0,0-2 0 0,0 1 1 16,-3 1-5-16,6-1-2 0,-2 2-3 0,0-1-2 15,0-1 0-15,1 2-6 0,0 1-4 0,-1-3 2 16,1 1 0-16,-1 0-5 0,1-1 3 0,-2 2 2 16,-1-4-2-16,2 3 0 0,-1-1 0 0,-2 1-5 0,1 2-2 15,0-3 3-15,-3-2 0 0,0 5-2 0,3-3 2 16,-3 0-4-16,0 0 5 0,0-1-5 0,-1 2-2 15,4-1 6-15,-3-1-1 0,-1 2-2 16,-2-2 0-16,2 1-3 0,0-2 0 0,1 3 1 0,-1-4-1 16,0 3 1-16,0-2 4 0,-2 3-6 0,2-4 4 15,-1 2 0-15,0-1-4 0,0 0 7 0,0 2-2 16,-3-4-2-16,4 1 2 0,-4-1-7 0,3 2 6 16,-3-2-3-16,4 3-2 0,-4-3 1 0,0 0 2 15,3 2-2-15,-3-2 0 0,0 0 3 0,0 0 0 16,0 0 0-16,0 0 2 0,2 4-2 0,-2-4-2 15,0 0 2-15,0 0 2 0,0 0-3 0,0 0-1 16,0 0 2-16,0 0 2 0,0 0 2 0,0 0-1 16,0 0 1-16,0 0 0 0,0 0 1 0,0 0-2 15,0 0 1-15,0 0-1 0,0 0 3 0,-5 5-4 16,5-5 1-16,-6 3 0 0,3 1-2 0,-2 0 2 16,1 2 1-16,-2 1-5 0,-2-2 10 0,-1 4-5 15,0 2-1-15,0 0 1 0,2 0 4 0,-4 2-1 16,2 0 0-16,3-3 0 0,-7 4 1 0,4 3-1 15,0-5-2-15,-1 3-1 0,1-1 3 0,-1 1 0 16,2-4-3-16,1 4 0 0,0-7 2 0,1 3-2 16,-2-1-1-16,3 0 1 0,0-2 0 0,2 0-2 15,0-1 3-15,0-1-4 0,-1-1 1 0,2-2-3 16,-2 1 2-16,1 2 0 0,2-2 6 0,1 1-6 16,-2-3 1-16,0 3-3 0,2-5 1 0,-2 5 4 15,2-5-1-15,0 2 5 0,0-2 2 0,0 0 0 16,0 0 2-16,-3 5 4 0,3-5 3 0,0 0-1 15,0 0 1-15,0 0 0 0,0 0 0 0,-4 2 0 16,4-2 1-16,0 0-3 0,0 0 8 0,0 0-7 16,0 0-5-16,0 0 4 0,0 0 1 0,0 0-3 15,0 0-1-15,0 0-1 0,0 0-1 0,0 0 0 16,0 0-2-16,0 0-4 0,0 0 5 0,0 0-15 16,0 0-33-16,0 0-54 0,0 0-40 0,0 0-61 15,-5-9-688-15,5 9 292 0,-4-7 196 0</inkml:trace>
  <inkml:trace contextRef="#ctx0" brushRef="#br0" timeOffset="10168.32">16210 8442 90 0,'0'0'90'0,"0"0"-3"15,0 0-3-15,0 0-10 0,0 0-2 0,0 0-7 16,0 0-11-16,0 0-9 0,0 0-4 0,0 0-3 15,0 0 1-15,0 0-15 0,0 0-26 0,0 0-30 16,0 0-225-16,0 0 85 0,-3 7 58 0</inkml:trace>
  <inkml:trace contextRef="#ctx0" brushRef="#br0" timeOffset="10668.69">16022 8749 120 0,'0'0'144'0,"0"0"-12"0,0 0-10 16,0 4-11-16,0-4-20 0,0 0-5 0,0 0-8 15,0 0-13-15,0 0-17 0,0 0-37 0,0 0-43 16,0 0-294-16,0 0 108 0,-5 6 74 0</inkml:trace>
  <inkml:trace contextRef="#ctx0" brushRef="#br0" timeOffset="11641.17">15699 8521 7 0,'1'-6'241'0,"-2"2"-28"0,1 4-24 0,1-3-18 0,-1 3-13 16,0 0-20-16,0 0-13 0,10 7-10 0,-6 1-11 15,-1-3-6-15,1 3-10 0,2-1 5 0,-1 3-2 16,0-2-9-16,2 2-5 0,-2-1-4 0,1 0-3 16,-2 0-7-16,1 1-2 0,0-3-4 0,0-2-3 15,-1 2-4-15,1-3 6 0,-1 0 1 0,3-3 12 16,0-1 3-16,-7 0-3 0,18-4-2 0,-5-5-7 15,2-1 0-15,6-9-7 0,-2 1-5 0,3-4 1 16,0-3-8-16,1 0-1 0,-1-1 1 0,3 1-3 16,1-2-4-16,-3-1-3 0,3 1-2 0,-4 0-6 15,2 1 0-15,-1 0 5 0,1 1-13 0,-5 3 2 16,4 1-6-16,-4 1 0 0,-3 7-8 0,-5 0 8 16,-2 7-4-16,-1-2-16 0,-3 4-31 0,-1 1-38 15,0 2-29-15,-4 1-24 0,0 0-16 0,0 0-24 16,-21 17-31-16,1-1-664 0,-2 1 288 0,-1 2 194 15</inkml:trace>
  <inkml:trace contextRef="#ctx0" brushRef="#br0" timeOffset="12007.17">15644 8816 88 0,'0'0'227'0,"0"-2"-30"16,0 2-16-16,0 0-20 0,0 0-10 0,5-3-18 15,-5 3 1-15,0 0-4 0,13 8 5 0,-8 1-2 16,3-2-10-16,-1 1-5 0,2 2-8 0,0-1-7 16,4 3-4-16,0 2-6 0,-2-3-12 0,3 3-5 15,0-4-4-15,3-1-2 0,-5 3 0 0,4-4-2 0,1-3-5 16,1-1 4-16,2-1 0 0,-2-3-3 0,11-6-3 15,-2-1 3-15,5-2-10 0,0-5 5 16,5-3-8-16,8-8-3 0,0-1-5 0,-1-3-5 16,-3-3-2-16,1 1-2 0,-2-2-5 0,-2 2-1 0,-2-2-3 15,2-2-4-15,-12 9-2 0,8-10 1 0,2 2-6 16,-3-4-1-16,-7 11 1 0,-3 0-2 0,1 3-1 16,3-2 0-16,-3 4-4 0,-1 3-21 0,-1 2-49 15,-8 5-70-15,4-1-117 0,-8 6-840 0,-1 0 364 16,-5-1 242-16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09:57:15.9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5311 3267 190 0,'-1'-9'211'0,"0"-3"-10"15,-3 4-3-15,-2 0-10 0,-2 0-6 0,-4 3-5 16,-3-2-13-16,-4 2 2 0,-1 3-5 0,-11 6-8 15,-1 0-11-15,-1 2-6 0,-1 6-4 0,-14 3-8 16,12 1-10-16,2 1-9 0,-1 2-5 0,3 0-18 16,3-1-5-16,2-1-1 0,3 3-10 0,7-8-9 15,3 2-2-15,4 0-8 0,5-1-7 0,1-1-2 0,4 1-2 16,4-1-8-16,1 1-1 0,8 1 0 0,6 2-7 16,5-2 3-16,4 3-4 0,3-3 3 15,3 1-5-15,2 2 6 0,9 0-10 0,-8-5 2 16,-4 4-3-16,-2-2-4 0,-1-1-5 0,-3 1-3 15,-5 0 7-15,-8 1-2 0,-1-4 1 0,-5 1-5 0,-1 4 2 16,-7-3-3-16,-6 7 2 0,-4 1-2 16,-6 0-9-16,-7 4-3 0,-1-1-4 0,-3-4 0 15,-2 1-4-15,-4-3-4 0,-1-4 6 0,0 1 0 16,2-1-3-16,1-2 5 0,4-3 3 0,8-1 2 0,4-2-1 16,2-2 6-16,4-2-8 0,3 2 5 0,1-1 10 15,2-1-10-15,2 1 4 0,1-3-2 0,11 3 1 16,0-3 3-16,9 0-1 0,8 0 4 15,1-3-5-15,5 2 2 0,0-4 1 0,1-3 0 0,2 0 10 16,2 1-11-16,-2-5 2 0,-2 2 2 0,-2 0-1 16,-2-3-3-16,-3-2 3 0,-1 0-2 0,-3-5 4 15,0-1-2-15,-3 2 3 0,-2-7 3 16,-2-1 7-16,-3 2 4 0,-2-3-1 0,-3 1 17 16,2-2 8-16,-9 1 15 0,1 2 18 0,-3 7 12 0,0 1 24 15,-2 2 6-15,1 3 2 0,0 4 4 0,0-3-5 16,-2 8-12-16,3-4-12 0,-1 5-13 15,1 3-5-15,0 0-13 0,1 14 0 0,-1-1-9 0,-1 13-3 16,2 4-4-16,-5 2-7 0,3 17 1 0,-1-2-6 16,4 2 2-16,2-2-5 0,-7 3-3 0,4-3-1 15,2 0-5-15,3 3-3 0,-3-15-1 0,7-3-4 16,-4 1-19-16,2-2-11 0,0-6-24 0,2 1-18 16,-2-9 4-16,1-3-2 0,-3-4-1 0,3-2 4 15,-3-3 2-15,2-2 12 0,-3-3 2 0,4-7 17 16,0-2-16-16,-3-8 4 0,2-10 5 0,1-6 0 15,-5-3-1-15,1-13 6 0,0 2 6 0,0 0 1 16,-1 12 2-16,-1 2 21 0,-1 2 10 16,2 6 15-16,1-4 1 0,-1 11-3 0,4 0-5 0,-2 2 1 15,3 5-7-15,-1 3 1 0,-1 1-4 0,5 6 2 16,-1-3 1-16,1 4 1 0,1 3-6 0,-3-1 1 16,2 4-1-16,-3 1 0 0,-1 6-6 0,-1 3 17 15,0 3-15-15,-10 7-1 0,0 1 0 0,0 1 1 16,-6 1-5-16,-6 4 2 0,0-1-6 0,-7 13-25 15,8-16-12-15,-1-2-42 0,2-4-35 0,1-8-31 16,2 4-31-16,5-10-42 0,0 2-25 0,2-6-13 16,3-3-19-16,4 1-45 0,-4-3-738 0,0 0 352 15,22-12 236-15</inkml:trace>
  <inkml:trace contextRef="#ctx0" brushRef="#br0" timeOffset="486.07">5993 3713 250 0,'3'-5'230'0,"1"0"-13"0,-4 2-19 16,0 3-9-16,0 0-9 0,-6 13-8 0,2-4-8 16,-2 8-8-16,-3 0-7 0,1 1-12 0,0 0-14 15,2 7-9-15,-2 1-9 0,4-3-11 0,0 3-10 0,3-6-8 16,4-1-9-16,-1-2-4 0,2-2-6 0,5 0-10 16,4-2-7-16,-3-5-10 0,6-2-13 15,1 1-6-15,5-6-11 0,-1-4-5 0,4-6-1 16,-4 3 2-16,3-8-4 0,-4-5 3 0,-3 6-1 15,-3-1 1-15,0-3 5 0,-2 5-5 0,-2-5 4 16,-3 3 1-16,-1 1 5 0,-4 0 5 0,-2 1-3 16,-4-1 15-16,-1 5 0 0,-5-2 0 0,-5 2-2 0,-3 3 2 15,0 3 0-15,-3 0-1 0,1 2 0 16,2 2-4-16,-1-2-3 0,2 3 1 0,3 1-3 16,5 0-2-16,0 4-4 0,3-4-2 0,0-1-1 0,3 4-7 15,3-2-3-15,0 0 2 0,1-2-2 16,7 0 3-16,-2-3 1 0,7-2-5 0,5-2 6 15,0-2-1-15,1-5-1 0,6-1 0 0,-3-4 5 0,4-2-2 16,-2-2 5-16,-3-1-4 0,-3-1-2 0,-2-5 0 16,1 5 2-16,-3-4 6 0,-4 2 5 0,-1 2 12 15,-1 2 20-15,-2 3 25 0,-2 1 19 0,-3 8 6 16,0-6 13-16,1 8 7 0,-1 0 2 16,-1 0-27-16,0 3-10 0,0 3-2 0,0 0-16 0,0 0 3 15,0 14-6-15,-1-2-6 0,-1 5-4 0,0 9-3 16,1 1-3-16,-2 2-3 0,7 1-3 0,-3 4 1 15,3 2-13-15,6 11-36 0,-1-14-48 0,0 1-44 16,6-1-43-16,2 10-50 0,-2-11-74 0,2-6-980 16,2 0 418-16,-1-3 278 0</inkml:trace>
  <inkml:trace contextRef="#ctx0" brushRef="#br0" timeOffset="851.09">7752 3263 327 0,'0'0'323'15,"0"0"-33"-15,0 0-22 0,5 17-18 0,-1-3 0 16,-3 11-14-16,3 0-17 0,-3 5-13 0,2 1-8 16,-3-2-12-16,1 3-17 0,2-2-19 0,-2 3-2 15,3 1-21-15,0 0-14 0,1 0-12 0,1 12-16 16,1-10-29-16,-2-2-27 0,3 0-61 0,-1 1-46 15,1-1-59-15,-1-2-76 0,3-8-77 0,-3-4-705 16,5-7 333-16,-2-4 220 0</inkml:trace>
  <inkml:trace contextRef="#ctx0" brushRef="#br0" timeOffset="1225.81">8580 3246 202 0,'1'-16'331'0,"-1"3"-10"16,0 3-29-16,-2 1-25 0,-3-1-27 0,0 6-25 16,0 1-25-16,-4-1-16 0,-4 5-3 0,-4 4-30 15,-2 3-14-15,-9 4-17 0,1 5-6 0,4 0-10 16,0 4-11-16,1 1-6 0,6-1-9 0,2 1-5 16,6-4-4-16,2 0-10 0,6 0-4 0,3 0-7 15,3 0-1-15,3 1-2 0,6 4-3 0,5-5-3 16,2 1-6-16,2-2-2 0,6 1-4 0,-2-2-1 0,5 3 1 15,2-4-3-15,-1 1-5 0,-2 0-1 16,0-2 3-16,0 1-4 0,-7-3 7 0,1 2-9 16,-8-5 0-16,-1 2-2 0,-2-2 1 0,-5-2-4 15,-1 3 6-15,-4-4-2 0,0 5 3 0,-5 0 2 16,0-2 3-16,-9 0 5 0,-1 6 3 0,-3-4-2 16,-5 0 1-16,-8 3-5 0,-5-1 0 0,-2 1-2 15,-2 1 2-15,-2-5-1 0,-14 6-14 0,13-8-12 16,2 4-26-16,0-6-29 0,0-1-34 0,4-2-52 15,2-6-41-15,13-2-45 0,-2-4-805 0,2-3 347 16,7-5 234-16</inkml:trace>
  <inkml:trace contextRef="#ctx0" brushRef="#br0" timeOffset="1406.19">8438 3207 180 0,'8'-9'322'0,"-3"3"-45"0,0 1-23 0,-1 5-21 0,-4 0-2 16,9 12-10-16,-4 0-3 0,-1 7-1 15,3 7-11-15,-1 5-4 0,-1-2-8 0,-3 4-16 16,1 0-9-16,-2 2-14 0,1 0-5 0,-1 0-15 16,-1-1-15-16,4 12-14 0,0-8-5 0,0-5-16 15,3 0-35-15,-1 4-51 0,-1-3-52 0,4-3-53 0,2 1-75 16,-1-5-93-16,0 1-857 0,4-5 377 16,-2-9 252-16</inkml:trace>
  <inkml:trace contextRef="#ctx0" brushRef="#br0" timeOffset="1571.84">9564 3445 3567 0,'10'-7'21'0,"0"-4"21"16,-2 5-1-16,0-2 6 0,-3 5-9 0,1-2-16 16,1 0-13-16,3 0-14 0,5 2-29 0,1 0-29 15,3 1-25-15,-2-1-33 0,-4 3-47 0,0 3-47 16,1-3-59-16,-9 1-667 0,-1 3 315 0,0 0 208 15</inkml:trace>
  <inkml:trace contextRef="#ctx0" brushRef="#br0" timeOffset="1700.91">9586 3649 56 0,'0'10'460'0,"1"-6"-5"16,2 3-13-16,2-3-14 0,5 2-21 0,7 2-38 16,5-3-31-16,9-2-31 0,2 0-31 0,6-2-41 15,13-1-77-15,2-4-93 0,0 0-108 0,-15-4-121 16,19 1-134-16,-7-6-867 0,1-5 389 0,-6-5 258 15</inkml:trace>
  <inkml:trace contextRef="#ctx0" brushRef="#br0" timeOffset="2211.13">11363 2989 230 0,'-4'-4'378'16,"1"-1"-14"-16,-1 2-27 0,1 1-35 0,1-1-24 15,2 3-35-15,0 0-28 0,-10 5-7 0,2 5-24 16,-3 1-20-16,0 3-7 0,-3 2-22 0,-4 6-11 0,3 2-11 16,-6-4-9-16,7 6-14 0,-4-7-7 0,9-2-5 15,4 0-9-15,-4-3-5 0,8 1-7 0,-3 0-9 16,6-1-5-16,0 1-2 0,4-2-10 15,3 0-1-15,4 0 2 0,2 0 3 0,7 4-3 16,1-4-2-16,4 3-7 0,-3-3-4 0,2-4-1 0,-8 0 15 16,2-3-14-16,-1 1-6 0,-2 0-3 0,-6-3 2 15,1 3-1-15,-7-3-8 0,5 2-3 0,-6-1 5 16,0-1 0-16,-4 1 4 0,-3 2-3 16,-2 1-4-16,-10 3 0 0,-3 1-2 0,-8 2-15 0,-5-2-25 15,-6-3-22-15,-3 1-27 0,3-2-35 0,-4 0-39 16,3-3-41-16,2-2-53 0,4-1-922 0,0-7 393 15,8-2 262-15</inkml:trace>
  <inkml:trace contextRef="#ctx0" brushRef="#br0" timeOffset="2535.85">11289 3058 56 0,'31'-14'287'0,"-2"2"-8"15,-1 1-26-15,2 5-17 0,-1 1-25 0,-1 1-16 16,0 4-17-16,-2 4-12 0,-3-2-15 0,-4 0-4 15,0 7-15-15,-3 1-7 0,-1 4-13 0,0 1-11 16,-4 2-9-16,-1 7-4 0,-3 0-7 0,1 4-7 16,-4 0-9-16,-3 2-4 0,-1 1-7 0,0 2-3 15,0-4-8-15,-4-2-1 0,4 1-6 0,3-9-4 16,-1-3-2-16,7 1-5 0,-4-5-1 0,2-5 2 16,-1 0-4-16,7-4 2 0,-3-3 3 0,8 0 4 15,0-7 6-15,1-3 1 0,4-5 1 0,-1-4-1 16,2-6-3-16,-5-2 1 0,1-3-7 0,5-11-4 15,-7 10-2-15,-4-4 2 0,0 2 14 0,-2-1-12 16,-6 2 8-16,3 1-5 0,-5 4-5 0,-4 1 3 16,-3 8-3-16,-2 1-5 0,0 3-6 0,-1 3 1 15,-3 3-14-15,-4 1-15 0,0 4-28 0,-1 4-33 16,-4 1-41-16,-1 4-56 0,2 7-54 0,-1-1-47 16,-2 7-802-16,1 5 359 0,5-1 238 0</inkml:trace>
  <inkml:trace contextRef="#ctx0" brushRef="#br0" timeOffset="3254.87">12632 2934 246 0,'13'-8'337'16,"-4"3"-26"-16,0 1-33 0,-4 1-32 0,0 1-23 15,-5 2-25-15,10 8-16 0,-5 1-14 0,-3 3-15 16,0 3-8-16,-2 4-7 0,0 5-1 0,-1 3-2 15,-3 0-11-15,0 4 5 0,-2-1-26 0,4 2-9 0,-2 2-7 16,0 0-21-16,0 0 3 0,0 2-2 16,4-3-11-16,1-1-18 0,-1-2 2 0,0-3-20 15,5-3-14-15,-2-7-6 0,1-5-4 0,1-3-2 16,-1 0 1-16,-1-5-1 0,0-2 2 0,5-3 3 0,-2-5-5 16,3-5 3-16,0-7 1 0,1-7 0 0,-1-4 12 15,0-7 8-15,-5-11 6 0,-4 0 9 0,0-4-2 16,-4-2 4-16,0 0-1 0,-3-3 21 15,0 2 7-15,2 2 9 0,3 2 6 0,0 2-2 0,2 0 4 16,2 12 9-16,0 4 1 0,2 0 1 0,-1 2-3 16,4 5-4-16,-2 9 2 0,-1-2-4 0,0 8-5 15,1-1 18-15,0 3-9 0,1 1-10 0,2 5-9 16,-3 1-9-16,7 2-10 0,1 4-1 0,-1 7 1 16,4 2-7-16,-1 9 1 0,0 0-7 0,-3 6-7 15,-3 1-1-15,-2 4-5 0,-1 12 3 0,-4 6-3 16,1-4 0-16,-1 2-2 0,0-17-5 0,-1 3 1 15,2-7-1-15,0 0 0 0,5 0-1 0,3-6-6 16,-2-7 2-16,4 0-1 0,1-4 3 0,4-2-3 16,0-4 0-16,5-2 2 0,0-6-5 0,8 0 4 15,2-5-2-15,1-8-3 0,2 0 0 0,10-10 0 16,-14 5 0-16,9-10-3 0,-5-7 3 0,-12 12 1 16,-1 0-3-16,-4-3-3 0,-2 0 5 0,-6 2-5 15,-2 1 0-15,-5 8-2 0,-4-1 2 0,0 1 1 16,-4 5 0-16,-5 2-4 0,-2 2 2 0,-6 2-5 15,-2 0 0-15,-8 10-1 0,-2 0 5 0,-1 3 1 16,2 2-1-16,2 4 2 0,9-1-1 0,4 2 0 16,7-4-2-16,2 7 3 0,5-3 3 0,3 4 0 15,9 8-2-15,-3-2 4 0,9 0 0 0,2-2-3 16,2 0 5-16,0 0 1 0,-1-3-2 0,-1-1 1 16,2 0-1-16,-4-1 1 0,-6-4 0 0,2 2 0 15,-6-1-1-15,3 0 2 0,-4 0-1 0,-2-3 7 16,-2-2 1-16,-3 3 3 0,-5 0 1 0,0 1-1 15,-6-4 0-15,-3 8 2 0,-3-5 0 0,-5 2-2 16,2-4-5-16,-6 4-13 0,9-8-34 0,-2 2-44 16,8-4-81-16,-1-1-74 0,3 0-101 0,5-3-158 0,3 0-1129 15,4-14 540-15,9 0 360 0</inkml:trace>
  <inkml:trace contextRef="#ctx0" brushRef="#br0" timeOffset="3360.77">13749 3169 229 0,'13'-1'523'0,"-2"-2"-31"0,-4 0-28 0,-1 0-22 15,-1 0-39-15,-3 1-45 0,1-1-39 0,2 0-83 16,-5 3-93-16,0 0-139 0,-12-4-167 0,-1 4-987 16,-15 2 382-16,-7 3 256 0</inkml:trace>
  <inkml:trace contextRef="#ctx0" brushRef="#br0" timeOffset="4937.74">4005 5649 255 0,'-1'-20'293'0,"-3"-5"-25"0,-1-1-15 16,-1 7-17-16,0 1-18 0,-1 0-13 0,1 3-5 15,-2 1-14-15,-1 4-12 0,0 1-13 0,0-2-12 16,-1 6-13-16,-4 1-19 0,0 3-15 0,-4 4-8 16,-1 0-11-16,-8 11-6 0,0-2 1 0,7 5-10 15,-3 3-6-15,5-1-4 0,2 2-14 0,0 2-3 16,10-6-23-16,-1-3-12 0,6-2-8 0,1 2-7 15,1-4-1-15,3 0-2 0,1-5 3 0,2 0-1 16,3-3 2-16,0-2-2 0,5-2 1 0,2-5 0 16,1 1 0-16,0-5 1 0,-1 1-1 0,9-5 3 15,-8 0 1-15,5-3-2 0,-1 1 0 0,-7 4 5 16,2 0-3-16,-2 2 2 0,-2-1 2 0,0 3-1 16,-6 1 5-16,-1 3-4 0,0 1-1 0,-3 1-2 0,0 3 1 15,-3 0 1-15,5-3-1 0,-5 3 0 0,5 6 0 16,-5-3 4-16,3 3-2 0,1 0 1 0,-2 1-2 15,-1 3 3-15,2-4 3 0,0 2-6 16,0-3 4-16,0-1-5 0,2-1 6 0,2-1-4 0,1-2 2 16,4-5-3-16,-3 0 4 0,5-6 1 0,0-2 0 15,8-4 3-15,-3-4 2 0,-2-1 3 0,-2-2-1 16,-1-3-5-16,0-1 0 0,-5-1 2 16,1-1-3-16,-1 6 4 0,-3-1 6 0,-2 8 19 0,0 1 5 15,-3 3 15-15,1 4 15 0,-2-1 0 0,1 5-1 16,-1 0-14-16,0 3-2 0,0 2-8 0,0 0 2 15,-4 24-6-15,-4 8 11 0,3 13-16 0,-2 5 4 16,2 5-1-16,-2 3 9 0,5 2-13 0,-4 24 2 16,6-24-10-16,-1 24 4 0,4-24-8 0,1 20 0 15,-2-20-7-15,6 23 3 0,-3-27 7 0,3 1-10 16,1-2 2-16,0 0-14 0,-1-4-5 0,0-2-11 16,-4-13 0-16,2-3-3 0,-3-1 1 0,2-4 1 15,-5-8-4-15,5-4-7 0,-4-4 9 0,2-4-6 16,-6-2 2-16,2-2-2 0,-4-3-5 0,5-1 8 15,-9-10-7-15,1 1-3 0,-1-6 3 0,-5-6 4 16,4-3 1-16,-2-2 2 0,-3 1 4 0,4-5 0 16,-3 1 8-16,2-3 1 0,2 2-2 0,4-1 4 15,3-4-2-15,3 1 6 0,0 0-4 0,3-13 3 0,4 12-3 16,2-11-1-16,3 2 2 0,2-3 6 16,1 1-6-16,2 0 3 0,2 0 1 0,0-3-2 15,-5 1 1-15,8-2-1 0,-4 4-2 0,0-3 4 0,-3 6-4 16,2 11 4-16,-3 1 16 0,-3 7 1 15,1-3 9-15,-3 11 8 0,0-1 11 0,-4 2 12 0,-1 6 24 16,-2 0-13-16,3 4-1 0,-2-1-9 0,-2 5-3 16,-1 1-9-16,0 0 7 0,-5 13 16 0,-3 2-10 15,1 11-2-15,-2 3 0 0,0 2-5 0,0 3-4 16,-2 10-5-16,5 2 2 0,3-11-9 0,1 2 0 16,6-5-6-16,0 1-3 0,2-1-2 0,2-1-2 15,4-6 7-15,1 0-11 0,4-4-3 0,-4-7-1 16,3-2-5-16,2-2-3 0,0-3-4 0,4-3 5 15,-3-1-10-15,4-6-3 0,4-3-11 0,0-1-15 16,-3-6-3-16,4-4 0 0,-5-4 1 0,0-1-7 16,-4-5 12-16,3 1-9 0,-6 1 9 0,-1-3 2 15,-5 6 1-15,-4 3 17 0,-3 2-6 0,-2 4 2 16,0 1 10-16,-3 2 11 0,-1 0 0 0,-2 4-1 0,-1-2-2 16,-2 4-4-16,-1 3 0 0,-1 2-1 15,0 3 1-15,-3 4 1 0,-1-1-4 0,-2 7 3 16,2 0-4-16,4 1 2 0,-1 0-14 0,1 0-8 15,3 0-5-15,3-3-20 0,3-3-8 0,2 1-5 0,2-3 5 16,2-1 4-16,5-2-2 0,2-2 5 16,3-2 1-16,3-6 0 0,1 0 13 0,7-3-2 15,-6 1 2-15,6-2 9 0,-6 1-2 0,4-1 6 0,3-2 1 16,-6 6 9-16,0-1 2 0,0 2-2 0,-1 3 5 16,1 2 5-16,-2 0 6 0,1 5 8 0,-2 1-3 15,-1 3 25-15,-2 2 2 0,0 0 0 16,-1 1 1-16,-3 3 4 0,-4-1-4 0,-1 2 4 0,1-1 6 15,-7 2 5-15,0-1 5 0,-5 0 4 0,3-5-1 16,-4 2-1-16,1-1 5 0,0-4 7 0,0-2 14 16,-2 1 11-16,0-3 11 0,3-3-2 0,0-1-7 15,4 0-10-15,-5-7-6 0,5-3-12 0,0-2-9 16,8-12-7-16,2-5-7 0,4-3-3 0,13-18-30 16,2 4-34-16,24-24-45 0,-12 21-90 0,25-16-73 15,-21 24-84-15,25-17-103 0,-24 24-1185 0,1-1 533 16,-2 4 356-16</inkml:trace>
  <inkml:trace contextRef="#ctx0" brushRef="#br0" timeOffset="5300.75">6575 5276 20 0,'-7'-31'377'0,"4"6"-1"0,-2 6-12 0,1 3-24 16,1 5-34-16,2 1-24 0,0 4-39 0,1 2-20 15,2 2-19-15,-2 2-30 0,0 0-7 0,9 15-20 16,2-1-13-16,-1 8-18 0,1 3-9 0,-2 1-5 16,2-1-16-16,-4 5-4 0,0 0-7 0,0 1-11 15,-2 2-1-15,-1 2-16 0,0-3-22 0,-4 5-24 16,0-2-24-16,0-1-39 0,3-1-37 0,-2 0-41 16,4-5-45-16,-1 0-41 0,6-5-98 0,-6-6-698 15,-2-8 340-15,6-3 228 0</inkml:trace>
  <inkml:trace contextRef="#ctx0" brushRef="#br0" timeOffset="5634.72">6890 5142 146 0,'3'-7'356'16,"1"0"-40"-16,0 3-34 0,0 1-24 0,5 3-20 16,0 3-13-16,1 1-22 0,7 4-23 0,-2 1-17 15,3 4-17-15,0-3-9 0,4 8-11 0,-6-5-16 16,7 4-9-16,-8-5-13 0,7 5-4 15,-9-3-17-15,5-2 1 0,0-4-4 0,-3 4-10 0,-3-10-7 16,-1 3 1-16,4-5-4 0,-2-1-6 0,4-1-5 16,1-5-4-16,-6-5-3 0,1-5 3 0,1 3-6 15,1-8-3-15,-3 0-4 0,-3-2 3 0,1-1 1 16,-5 1 10-16,-1 5 32 0,-1 5 6 0,-1-3 31 16,-2 7 34-16,3 0 10 0,-6 1 4 0,3 2-4 15,0 2-12-15,-1 2-17 0,1 3-11 0,0 0-11 16,0 0-7-16,-12 16-8 0,5 2-5 0,-2 6 0 15,-4 5-13-15,-3 17-8 0,5-14-3 0,-1 14-7 16,3-13-10-16,-2 14-19 0,5-11-40 0,0 10-48 16,4 1-47-16,4-11-51 0,2-1-42 0,2 14-58 0,0-15-70 15,2-3-1118-15,1-4 488 0,1-3 324 0</inkml:trace>
  <inkml:trace contextRef="#ctx0" brushRef="#br0" timeOffset="6401.16">7433 5511 18 0,'-2'-10'373'0,"1"3"-18"0,1 0-24 0,0 4-32 16,-1-4-28-16,1 5-30 0,0 2-25 0,0 0-20 15,0 0-21-15,0 0-18 0,0 0-15 0,0 0-14 16,0 0-14-16,0 0-8 0,2 11-13 0,2-4-6 16,1-4-16-16,2 0-1 0,4 1-7 0,1-3-3 15,5 1-5-15,-4-4-6 0,15-3-2 0,-1-1-7 16,0-6-5-16,1 1-1 0,-1-4-12 0,0-4 0 15,-1-3-1-15,-2 0 4 0,0-1-8 0,-1 5 0 16,0-6-6-16,-1 2 3 0,-4 0 9 0,-7 5 15 16,-3 1 10-16,-1 6 10 0,-1-1 6 0,-4 2 16 0,-2 0-3 15,-1 4-12-15,-4 2 0 0,-4 3-13 0,-4 1-2 16,-6 6-5-16,-3 7-5 0,-5 7-3 0,3 4-2 16,-4 1-6-16,-3 12-1 0,3 1-3 0,10-9-3 15,3 2-2-15,2-3 14 0,3 4-16 0,6-7-2 16,7-1 3-16,1-5-8 0,3-3 7 0,6-3-14 15,2-1 10-15,6-4-4 0,6 1-5 0,3-3-2 16,3-4-3-16,2-4-6 0,2-3-4 0,0-4-5 16,1 0-7-16,-1-4-1 0,-1-4-2 0,1-2 7 15,11-5-8-15,-16 2-2 0,-2 0-3 0,11-10-4 16,-17 10-4-16,-2 1 13 0,0-2-1 0,-8 1 5 16,-4 4 1-16,-2 2 4 0,-2 1 18 0,-6 2 8 15,-2 2-2-15,-5 0-6 0,-3 1 1 0,1 4-6 16,-9-1 6-16,-1 5-12 0,-10 5 8 0,-2 4-6 0,-1 4 11 15,-1 2 2-15,2 5-5 0,-1-1 6 16,4 2-8-16,2-4 6 0,5 3-3 0,3 2 1 16,5-6 3-16,8-2-19 0,1-2 6 0,4 2-3 0,3-5 2 15,4 1-1-15,6-4-4 0,5-1-1 0,2-4 0 16,11-2-8-16,0-5 6 0,2-1-4 0,-1-4 2 16,1-3-2-16,-1-1 5 0,1 1 4 0,-1-1 4 15,-1 1-1-15,-2-1 9 0,-3 1 3 0,-7 5 8 16,-3 1 6-16,0 1 12 0,-6 3 8 0,2 2-20 15,-3-1 2-15,1 4 3 0,5 0 6 0,-5 2 2 16,2 4 13-16,3 1 1 0,3 4 1 0,-5 4-1 16,0-1-10-16,-2 2 2 0,0 2-12 0,-2-1 9 15,1 5 0-15,-4-1-10 0,-2-3 1 0,-2 1-2 16,0-2 0-16,-2 0-8 0,-2-2 11 0,0 1-8 16,-1-4 2-16,1-2-5 0,-2-1-1 0,0-4-1 15,3 3 13-15,-4-4 15 0,1-3 3 0,-1 1-4 16,5-2 2-16,0 0-4 0,-12-9-3 0,10-2-8 15,-4-3-1-15,3-5-4 0,2 0 2 0,1-6-4 16,1-1-6-16,4 0-2 0,0-2-2 0,5-3-9 16,2 4-24-16,7 1-21 0,1-3-21 0,13-5-29 0,-4 10-24 15,1 4-44-15,5 0-42 0,-2 6-63 0,2 1-53 16,-2 2-1104-16,3 4 475 0,-1-2 318 0</inkml:trace>
  <inkml:trace contextRef="#ctx0" brushRef="#br0" timeOffset="6572.68">9473 5291 309 0,'2'-6'473'0,"4"0"-39"0,-2 1-52 16,0 2-53-16,2-1-26 0,3-1-67 0,6 2-66 15,2-2-64-15,1 3-59 0,-1-3-69 0,-1 3-82 0,1-1-87 16,-5-1-633-16,-3 2 274 0,-2 1 184 15</inkml:trace>
  <inkml:trace contextRef="#ctx0" brushRef="#br0" timeOffset="6700.83">9536 5421 386 0,'4'3'528'0,"1"-3"-53"0,5 0-48 16,-1 0-44-16,13 0-37 0,6 0-50 0,4-3-73 15,6-1-106-15,2 0-137 0,11 3-163 0,-14-4-811 16,2-2 332-16,11-6 220 0</inkml:trace>
  <inkml:trace contextRef="#ctx0" brushRef="#br0" timeOffset="8101.37">11676 4805 112 0,'0'-5'300'0,"0"0"-22"0,4 5-28 15,-4 0-2-15,0 0 7 0,13 6-1 0,-3 4 1 16,3 4-14-16,1 2-2 0,0 10-5 0,3-6-17 15,-3 6-8-15,-1 1-16 0,-2 0-18 0,-2-3-10 16,3 5-9-16,-1 0-25 0,-5 0-11 0,1-3-14 16,-3 1-10-16,-2 0-10 0,-1-1-10 0,3 1-1 15,-8-1-10-15,3-9-1 0,-3 0-13 0,2-2-3 16,-1-6-9-16,1 1 2 0,-1-3-8 0,0-2 0 16,3-5-7-16,0 0-2 0,-17-17 0 0,9 2-9 0,-4-11 1 15,1-5-2-15,1-1-6 0,1-17 2 16,-4 1-2-16,1-5 0 0,1-2 0 0,2 0-4 15,4 1 0-15,0 2-4 0,2 2 6 0,3 16 1 0,4-2 11 16,0 5 18-16,1 2 2 0,0 3-3 16,-1 6 6-16,5 3-5 0,0 2 0 0,0 1-4 15,1 6-4-15,2 1-5 0,-2 2-1 0,0 2-5 0,2 4 1 16,-1 1-2-16,-1 3-2 0,-1 4-2 0,0 0 1 16,-1 4-2-16,-2 5 1 0,-1 6 0 0,0 2-2 15,-6 3-3-15,-1 0-6 0,-1 2-27 0,-3 1-26 16,-1 1-36-16,-2 4-38 0,2 7-34 0,1-8-27 15,0 8-35-15,2-10-33 0,3-1-27 0,2-1-34 16,4-5-951-16,-1-7 421 0,5-2 282 0</inkml:trace>
  <inkml:trace contextRef="#ctx0" brushRef="#br0" timeOffset="8902.33">12253 5029 73 0,'20'-22'207'0,"-6"8"-2"0,5-3-2 0,-2 3-3 16,-4 3 8-16,-2-3 4 0,-3 5 3 0,1 1 5 15,-5 4 9-15,1-1-8 0,-3 1-15 0,-2 3-23 16,0 1-19-16,0 0-15 0,0 0-12 0,-20 14-13 0,2-1-4 16,-4 5-21-16,-1 2-8 0,-2 2-15 15,0 2-5-15,6-1-8 0,-1 0-6 0,8-7 1 16,0 7-14-16,5-5-7 0,3-3-10 0,4-5-5 16,3 2-5-16,1-4-6 0,3 0 2 0,3-4-2 0,2 0 2 15,1-3-2-15,5-4-2 0,1-2-6 0,0-2 1 16,2-3-3-16,4-6 2 0,-1-1-2 0,-2 0 1 15,1-4-1-15,-1 1-3 0,-3 3 3 16,-2-3 5-16,-6 5-2 0,0 1 0 0,-1 0 9 0,-5 2 9 16,0 1 1-16,-3 2 1 0,2 4 4 0,-1 1-5 15,-1-1-6-15,-2 2 5 0,0 3-6 0,0 0-5 16,0 0-1-16,-18 9 2 0,9-1-2 0,0 1-4 16,-1-1 0-16,4 5 4 0,-2-4-12 0,2 2-16 15,1 0-11-15,1-3 0 0,3 0-5 0,1-2 3 16,4-1 5-16,-2 1-3 0,6-4 8 0,-1 0-6 15,4-3 5-15,1-1 3 0,4-2-2 0,0-2 8 16,0-1-9-16,0-3 10 0,-2 1-5 0,3-2 2 16,-3 0 2-16,-4 3 1 0,2-1 4 0,-3 2 1 15,-4 1 2-15,1 2-2 0,-1 0 2 0,-2 2-2 16,1 0 6-16,-4 2-5 0,0 0 3 0,9 8 2 16,-8-4-1-16,0 3-3 0,0 0 2 0,4 4 3 15,-1-2 0-15,-1 3 1 0,2-1-3 0,-1 0 0 16,1 0-4-16,0-1 4 0,3-3-2 0,1-1-2 0,0-3 0 15,2 0-2-15,3-2 1 0,0-2 3 16,3-4-1-16,2-2 1 0,-2-1-2 0,-1-5 1 16,6-3 4-16,-3-1-2 0,-2 2 0 0,-2-5 0 15,0-2 0-15,-3 4 3 0,3-2-1 0,-6 3 5 0,0 1 13 16,-1 5 3-16,-2 2 9 0,-1-1 1 0,-1 0 3 16,-3 3-4-16,2 3-1 0,-2-1 0 15,-1 5-8-15,0 0-1 0,0 0 1 0,4 20-2 16,-3-2 9-16,-1 11-3 0,-1 3 5 0,1 1-3 0,-4 16 10 15,3-3 4-15,1 4-3 0,1-3 3 0,-2 6-13 16,4-2-1-16,-1 0 3 0,2 0-5 16,-2-4 1-16,2 3 9 0,-4-3-17 0,0 0 3 15,1-13-4-15,-2 0-7 0,-3 0 8 0,-2 1-5 0,-3-3 10 16,0 1-9-16,-1-1 2 0,-5-7-6 0,-3 1 8 16,0-4-11-16,-3-3 1 0,2-7-4 0,-4 1 6 15,4-7 0-15,-9-3 1 0,5-3-2 0,-4-8 2 16,1 0 3-16,1-5-6 0,2-4-5 0,4-4 12 15,0-4-4-15,5-6-3 0,5-3-1 0,5-2 2 16,9-8-6-16,4 8 7 0,16-12-6 0,6 5 2 16,8-1-4-16,9 0-15 0,25-13-35 0,3 9-44 15,-18 17-61-15,20-15-101 0,-22 21-124 0,3-5-897 16,-3 1 426-16,-2-1 282 0</inkml:trace>
  <inkml:trace contextRef="#ctx0" brushRef="#br0" timeOffset="9301.18">14873 4774 51 0,'-3'-17'213'0,"1"0"-19"16,0 0-16-16,0 0-24 0,1 7-10 0,1-1 20 15,-1 4 23-15,0 0 22 0,-2 2 15 0,2-2 3 16,0 5-6-16,1 2-17 0,1-7-19 0,-1 7-15 15,0 0 1-15,0 0 3 0,4 21-1 0,-2-8-18 16,1 6-8-16,1 5-12 0,1 1-18 0,-3 3-8 16,3 1-9-16,-2 1-12 0,3 2-18 0,-1-3-34 15,-1 1-34-15,5-1-39 0,-1 3-40 16,-2-5-38-16,2 1-45 0,1-3-48 0,-3-1-39 0,3-7-76 16,-4-5-690-16,3-5 339 0,0-3 224 0</inkml:trace>
  <inkml:trace contextRef="#ctx0" brushRef="#br0" timeOffset="9602.12">15211 4763 2201 0,'9'-22'74'16,"-3"6"65"-16,0 5 1 0,-2 0-11 0,0 1-25 15,-3 3-19-15,2 2-35 0,0 3-7 0,-3 2-7 0,0 0 4 16,5 9 4-16,-4 3 2 0,1 5 0 0,-4 1-4 16,4 8-4-16,-4 4 1 0,1 0-6 15,2-1-1-15,-1 2-3 0,2-1-1 0,1-1-2 0,0-5-4 16,-1-3-3-16,3-4 1 0,3-1-3 0,5-2 4 15,-2-6-5-15,2 1-3 0,6-4-1 0,0-2-2 16,-2-3 0-16,2-5-2 0,4-2 1 16,-1-6-3-16,1-5-1 0,-4-4 3 0,-1 1-2 0,-3-8-4 15,-1 0 2-15,-2 0-2 0,-2-5 2 0,-4 0-4 16,-2-2 4-16,-5 5-2 0,-2-3 5 0,-2 4 5 16,-2 4 2-16,-7 0-3 0,-1 2 0 0,-5 6-5 15,0 4 4-15,-2 8-4 0,0 2-3 0,-6 4-3 16,5 3-14-16,-3 2-22 0,7 5-23 0,0 1-29 15,1 9-33-15,3-1-40 0,6 1-36 0,4 5-32 16,4 0-718-16,2 1 315 0,5-1 212 0</inkml:trace>
  <inkml:trace contextRef="#ctx0" brushRef="#br0" timeOffset="9932.93">15783 4702 2240 0,'9'-11'119'0,"0"4"2"0,-4-2 7 15,-4 5-14-15,2 1-32 0,-3-1-21 0,0 4-14 16,0 0-13-16,0 0-1 0,-18 11 6 0,9 2 8 0,-2 2-1 16,-6 7-4-16,4 4-5 0,1-2-5 15,3 6 1-15,1-1-5 0,0-1-1 0,5-1-3 16,0 2-4-16,4-2 2 0,3-3-5 0,2-7-1 16,3-1 1-16,3-3-5 0,3-1-1 0,3-4 0 15,1-3 5-15,4-4-9 0,-2-2-2 0,8-4 2 16,-2-1-4-16,-3-8 3 0,2-3-3 0,-3-3 1 0,-5-1-1 15,-1-6-2-15,-1-1 2 0,-6 0-5 16,-1-4 3-16,-4 1-1 0,3-2 1 0,-8 4 0 0,-3 0 1 16,-2-2-1-16,-4 8-1 0,-5-1 0 0,1 7 0 15,-2 8-5-15,2-3-9 0,-4 7-13 0,1-1-13 16,2 4-37-16,-3 6-32 0,1 4-27 0,3 2-27 16,3 2-39-16,-3 8-64 0,9-2-563 0,-1 7 277 15,5 0 184-15</inkml:trace>
  <inkml:trace contextRef="#ctx0" brushRef="#br0" timeOffset="10250.52">16427 4596 8 0,'5'-10'338'16,"-2"4"-29"-16,-3 1-30 0,0 4-28 0,0 1-23 15,0 0-18-15,0 0-16 0,-13 16-7 0,4-3-10 16,-5 9-15-16,1 3-11 0,-2 0-11 0,5 5-13 15,0-1-11-15,1 3-12 0,2-3-7 0,1 2-8 16,3-1-11-16,2-2-7 0,4-8-10 0,3-1-1 16,2-2-6-16,6-6-6 0,0-1-6 0,4-2-3 15,3-6-5-15,1-2 0 0,0-3-3 0,3-6-4 16,6-4-2-16,-7-3-4 0,1-1-3 0,-4-5 4 16,1-4-6-16,-4-1-2 0,1-4-5 0,-5-1 2 15,-5-2-1-15,0 0-4 0,-4-2 2 0,-1 2-1 16,-4 4 2-16,-4 1-10 0,-1 4 5 0,-4 6 2 15,0 3-1-15,-4 2-8 0,-1 2-1 0,-4 4-14 16,2 7-25-16,-2 1-29 0,0 6-41 0,1 2-41 16,-4 9-42-16,4 2-40 0,-1 3-797 0,8 1 345 15,0 0 228-15</inkml:trace>
  <inkml:trace contextRef="#ctx0" brushRef="#br0" timeOffset="10567.68">16900 4561 2455 0,'14'-13'68'16,"-1"0"34"-16,-5 1 27 0,-2 5-5 0,-3 0-30 16,-1-1-28-16,-2 4-20 0,0-1-9 0,0 5-5 15,0 0 2-15,-10 12 6 0,2 0 2 0,-6 3-2 16,-3 9 0-16,1 1-1 0,0 4 0 0,3 2 2 16,0 0-4-16,3 1-4 0,2 0-4 0,3 1-2 15,3-1-1-15,1-6 0 0,5-5-2 0,0-3-3 16,4-5-4-16,2-4 1 0,1 0 1 0,3-5 5 15,4-3 3-15,0-3 4 0,10-5 11 0,-6-3-1 16,4-5 3-16,-2-6 8 0,-3-1-15 0,-1-2 4 16,-2-6-9-16,-1 1-3 0,-3-4-4 0,-2-1-2 15,2 0-8-15,-1-13-1 0,-4 14-2 0,-3 1 1 16,-2 1-2-16,0 1-2 0,-4 4-11 0,-3 9-17 16,2 0-16-16,-3 5-12 0,0 2-23 0,3 4-42 15,-5 2-55-15,-1 0-45 0,2 7-34 0,-4-1-51 16,-1 3-723-16,5 2 340 0,-3 3 226 0</inkml:trace>
  <inkml:trace contextRef="#ctx0" brushRef="#br0" timeOffset="10970.36">17875 4296 2512 0,'8'-14'33'0,"-3"5"15"0,-2-3 8 0,-3 1-3 15,-3 2-8-15,-2-1-11 0,-3 4-8 0,0 2-8 16,-4 1-4-16,-5 3-4 0,-2 3 1 0,-8 6-2 16,0 2-1-16,-1 1 2 0,-1 2-1 15,6 3 2-15,1-2-4 0,7-1 0 0,3 3 3 0,4-2-4 16,6 1-1-16,-1 1 4 0,7-2 2 16,4 2-6-16,2 0-1 0,12 2 2 0,-2 2 1 0,2-3 2 15,6 2 8-15,0-2-7 0,4 1 0 0,3-3 1 16,-1 3 0-16,1-4 8 0,12 2-1 0,-14-3 4 15,7 0-4-15,-5-4 4 0,0 2-5 0,-2 0-1 16,-5 0 9-16,-1-6 3 0,-9 5-2 0,0-4 4 16,-3 3 8-16,-6-5 4 0,0 1 4 0,-2 1 9 15,-2 0 10-15,-5 1 3 0,-3 0 6 0,-2 2-7 16,-5-3 2-16,-7 5-4 0,-6 2-11 0,-4 1 8 16,-5-3-18-16,-1 2 4 0,-2 1-5 0,-13 0-12 15,1 0-2-15,11-3-5 0,-2-3-24 0,2-1-23 16,-1-3-29-16,1-1-40 0,4-1-30 0,4-6-34 15,8 1-41-15,3-5-32 0,7 0-38 0,-3-6-760 16,3-3 343-16,3-9 228 0</inkml:trace>
  <inkml:trace contextRef="#ctx0" brushRef="#br0" timeOffset="11203.8">17729 4202 185 0,'4'-7'330'0,"-4"-3"-32"16,0 5-33-16,0 3-27 0,0 2-20 0,0 0-6 0,14 14-10 15,-6 3-5-15,2 7 0 0,-1 4-3 0,1 3 2 16,-2 2-10-16,5 17-3 0,-4-5 2 16,0 1-8-16,-3 1-2 0,-2 1-3 0,0-13-7 0,-1 2-11 15,3-2-11-15,-2 2-15 0,-1-5-11 0,4 2-12 16,-2-4-8-16,0 3-8 0,0-5-12 16,0-1-7-16,2-3-8 0,-2-5-15 0,0 0-31 15,-1-3-57-15,1-7-67 0,0 8-75 0,0-5-88 0,0-4-113 16,1-3-981-16,-2-3 455 0,-4-2 304 15</inkml:trace>
  <inkml:trace contextRef="#ctx0" brushRef="#br0" timeOffset="12917.36">19297 4586 73 0,'0'-9'244'16,"0"-1"-10"-16,0-1-3 0,4 1 9 0,-4-1-1 15,4-3-8-15,-4 5-4 0,0-3-4 0,1 0 0 16,-1-1-2-16,0 4-6 0,-2-3 1 0,-1 3-15 15,3-1-7-15,-4 0-13 0,3 5-12 0,-3-2-14 16,2 4-15-16,-2-1-14 0,-3 3-15 16,7 1-12-16,-15 2-7 0,2 3-10 0,-1 4-8 0,-4 2-9 15,3 3 1-15,-5 6-13 0,2-2 3 0,4 4-13 16,-2 1-6-16,5 0-2 0,3-1-7 0,2-3-7 16,2-1-8-16,4 1-37 0,4-2-8 0,-2-1-18 0,5 0-6 15,-1-7 3-15,1 3-1 0,5-1 2 0,0-4 12 16,-1-1-1-16,5-5-1 0,-4 1 6 15,6-5-1-15,1-1 12 0,-1-3-1 0,4-3 4 16,1-5 5-16,-6 2-4 0,2-3 1 16,2-2 4-16,-4-2 7 0,-3 7 2 0,-2 0-4 0,-2-2 16 0,1 2 10 15,-2 2 12-15,-3 2 8 0,-1 0 12 16,-3 4 1-16,-2-2-6 0,3 4-8 0,-1-2-3 0,-2 3-3 16,0 2-2-16,0 0-12 0,0 0 7 0,0 0-1 15,-10 13 4-15,6-4-10 0,-2 3-3 0,1 0-17 16,-2 4-11-16,6-3-12 0,-1 2-21 0,2 0-9 15,1-3-16-15,0 0 3 0,4 0 5 0,1-3 4 16,0-2 5-16,1 1 3 0,3-4 6 0,3-1 2 16,-4-2 10-16,4-2 7 0,0-2 0 0,2-4 2 15,-1-3 4-15,3-1 7 0,-4-4 5 0,2 1 12 16,2-7 5-16,-4 5 15 0,-1 0 5 0,-2-1 9 16,4 1 3-16,-5 2 5 0,2-1 11 0,1 3 1 15,1 0-5-15,-3 6 1 0,1-2-5 0,0 4-6 16,-1 1 4-16,-1 2-4 0,3 1-1 0,-5 4-4 15,2 0 1-15,-2 4-3 0,-1 1-1 0,-2 1 7 16,2 6-6-16,-5 1-2 0,-2 0-4 0,-1 1-5 16,-5 7 0-16,0-1 1 0,-5 2-8 0,1 0-12 15,-2 0-41-15,0-1-45 0,3-1-45 0,-2 1-46 16,7-5-61-16,-1-2-56 0,2 1-956 0,2-8 416 16,2-4 278-16</inkml:trace>
  <inkml:trace contextRef="#ctx0" brushRef="#br0" timeOffset="13250.01">20211 4333 154 0,'9'-8'302'0,"-4"6"-31"0,0-1-26 16,1 1-21-16,-6 2-17 0,8 7-12 0,-5-2-5 16,1 4-17-16,-1 2-13 0,-1 1-6 0,-2 5-16 15,1 1-12-15,-2 2-13 0,-1-2-10 0,0 8-7 16,1 1-11-16,-2-1-8 0,2-2-9 0,-1-4-5 15,1-1-9-15,1-3-13 0,0-2-9 0,0-5-9 16,0-1 2-16,1-2 0 0,-1-2 3 0,-1-1-12 16,1-3 2-16,0 0-4 0,0 0-2 0,0-21 1 15,0 1 3-15,-2-3-6 0,0-3 4 0,1-4 0 16,-3-4 1-16,2 0 1 0,-3 2 3 0,2-2 6 16,-1-3 2-16,3-10 1 0,-3 12 6 0,4 4 13 15,5-1 2-15,-1 1-2 0,4 3-12 0,-1 3 0 16,1 6 0-16,6-3-7 0,-2 6-6 0,0 5 0 15,4-3-7-15,-3 4-1 0,8 2-20 0,-2 4-23 16,-1-1-18-16,1 4-31 0,2 1-29 0,-2 1-46 16,3 7-51-16,-3-2-39 0,0 5-806 0,-4 1 349 15,-3 2 234-15</inkml:trace>
  <inkml:trace contextRef="#ctx0" brushRef="#br0" timeOffset="13393.8">20309 4384 230 0,'-5'2'237'0,"5"0"-19"16,0-2-25-16,0 0-18 0,9 3-18 0,5-5-15 16,2 1-12-16,14-2-13 0,-3-1-12 0,5 1-19 0,-1-1-23 15,-1 1-38-15,-2 0-59 0,-6 3-56 0,-3 0-496 16,-1 3 196-16,-5-3 130 0</inkml:trace>
  <inkml:trace contextRef="#ctx0" brushRef="#br0" timeOffset="13545.52">20359 4613 15 0,'-2'0'266'0,"0"3"-24"0,2-3-25 0,0 0-23 15,0 0-25-15,13 0-11 0,0 0-15 0,5 0-17 0,2-5-11 16,11 1-13-16,-3-1-26 0,4 2-37 0,-3-1-52 16,2 1-50-16,-2-3-61 0,-9 4-430 0,1-3 184 15,-3-1 124-15</inkml:trace>
  <inkml:trace contextRef="#ctx0" brushRef="#br0" timeOffset="14099.64">20800 4316 191 0,'-2'-5'302'0,"2"0"-22"16,2 0-30-16,-2 5-26 0,0-2-21 0,0 2-19 16,0 0-12-16,0 0-9 0,5 12-4 0,0-6-15 15,-4 2-7-15,3 4-9 0,0 0-10 0,-1 0-8 16,2 6-10-16,-4-2-11 0,6 2-8 0,-5 1-6 15,-2 7 9-15,5-6-28 0,-5 1-5 0,0-2-16 16,0-1-19-16,0-1-13 0,0-6-16 0,0 0-10 16,3-1-2-16,-3-3 5 0,1-3 4 0,-1-1 0 15,0-3 2-15,0 0 2 0,0 0-1 0,8-15 2 16,-7 2 3-16,2-5 2 0,-1-9 3 0,2 2 2 16,-1-5 11-16,-1 2 9 0,3 3 2 0,-1-1 18 15,1 5 17-15,2-1 9 0,-1 3 5 0,4 0 5 16,0 3-8-16,2 1 13 0,1 2-20 0,-1 2-2 15,0 5-2-15,-1-1-4 0,2 3-7 0,1 3-11 16,-1 2 0-16,-2 2-4 0,2 0-12 0,0 5 10 16,-3-1-9-16,-2 4 4 0,-3 0-5 0,4 3-2 15,-5 1-9-15,0-1-7 0,-4 3 1 0,1 0-18 16,-2-1 6-16,-1-3-19 0,0-3-5 0,-1-2 2 16,2 3 5-16,0-6 5 0,-2 1 1 0,1-2 4 15,2-2 4-15,0-2 4 0,0 0 0 0,0 0 2 16,0 0 4-16,-3-17 3 0,6 5 9 0,-2-4 0 15,5 1 4-15,-2-5 7 0,2 0 9 0,0 2 8 16,-1-2 7-16,4 4 11 0,-3-1 5 0,2 2 3 0,-2 5 17 16,-1-1 3-16,3 2-6 0,-2 2-8 15,-2 3-7-15,3-1-5 0,1 4-8 0,-3 2-7 16,1 2-1-16,1 6 0 0,1 1-1 0,-2 0-10 0,3 6 4 16,0 2-6-16,-5 0-2 0,1 7-1 15,4 2-6-15,-8 1-2 0,-1 0-2 0,-1 1-30 0,1 1-44 16,-5 0-42-16,0 1-52 0,1-2-42 15,0-1-60-15,4-9-72 0,0 0-988 0,0-3 440 0,4-6 292 16</inkml:trace>
  <inkml:trace contextRef="#ctx0" brushRef="#br0" timeOffset="14290.23">21615 4130 206 0,'4'-12'352'0,"1"1"-9"16,-1 2-20-16,-4 3-29 0,5-1-33 0,-4 3-27 15,3 4-23-15,-4 0-4 0,0 0-33 0,5 11-8 16,-2 0 0-16,-2 6-9 0,1 1-7 0,0 7-19 16,-2-5-13-16,1 6-3 0,3 3-15 0,1-3-10 15,0 1-14-15,-2 0-3 0,2 5-17 0,-5-4-27 16,4 2-40-16,-3 1-49 0,-1-4-56 0,4-1-65 16,-3 0-68-16,-2-9-890 0,5-5 379 0,-3-3 254 15</inkml:trace>
  <inkml:trace contextRef="#ctx0" brushRef="#br0" timeOffset="14492.88">21463 4103 149 0,'-5'-7'357'0,"1"2"-11"15,3-1-7-15,-3 0-47 0,0 3-28 0,4-2-24 16,4 1-28-16,1-1-22 0,4 0-23 0,4 0-9 15,10 0-21-15,4 0-13 0,5-3-13 0,2 7-16 16,0 0-60-16,1-1-44 0,-4 4-56 0,0 1-60 16,-3 1-70-16,-4 3-747 0,-6-2 314 0,-1 3 210 15</inkml:trace>
  <inkml:trace contextRef="#ctx0" brushRef="#br0" timeOffset="14667.99">21412 4641 99 0,'0'1'304'0,"5"2"-6"0,0 1-22 0,3-3-21 0,6-1-25 15,8-5-7-15,11 1-21 0,4-2-20 0,17-1-18 16,-2-4-19-16,7-2-19 0,-3-1-42 0,5 2-78 16,-1-2-109-16,-8-5-728 0,35-9 277 15,-30 7 184-15</inkml:trace>
  <inkml:trace contextRef="#ctx0" brushRef="#br0" timeOffset="18383.8">6651 7558 126 0,'0'0'248'0,"-19"7"-26"16,7-2-22-16,-7 4-15 0,0-1-19 0,-10 1-15 15,0-3-6-15,1 0-3 0,1 0 0 0,-1-5 9 16,-1-2 1-16,8-2-1 0,1 0-6 0,-1-5-2 0,3 0-14 16,-2-2-11-16,2-2-8 0,3-1-16 15,-3-5-6-15,5-3-4 0,-1-2-8 0,6-1-5 0,2-1 1 16,2 8-1-16,4 0 20 0,0-1-19 0,3 2 7 16,-1 0-4-16,2 6-3 0,1 0-15 0,0 1 0 15,4 4-6-15,3 0-7 0,-2 5 2 0,9 5-1 16,-1 1 0-16,0 2 9 0,5 7-11 0,0 5 11 15,-3 2 1-15,2 3-5 0,-3 5 1 0,1 0 1 16,1 14-2-16,-2 0 2 0,-2 0-5 0,-3-10-9 16,-2 10-1-16,-6-6-3 0,4 5-5 0,-4-7 4 15,-2-2-3-15,-1 0-3 0,-3-2-5 0,0-3 2 16,0-2-4-16,0-9-2 0,-1-3-4 0,-1-4 6 16,2-2-1-16,-1-1 12 0,0-4 15 0,-1-1 0 15,2-3-7-15,0 0-6 0,-9-27-2 0,2 2-11 16,2-4 4-16,0-4 7 0,-4-16-11 0,0-8-6 15,5 3-5-15,0-5 7 0,3-3 5 0,-7-21-11 0,8 25 2 16,0-1-4-16,4 2 1 0,5 2 6 16,4 5 0-16,-4 4 6 0,1 13 9 0,3 0-8 15,-1 5 2-15,2 3-5 0,-2 10-2 0,1 0-3 0,1 3-3 16,-3 5-2-16,2 0-5 0,0 7 3 0,2 0-3 16,-5 7-2-16,7 1 1 0,-3 6-2 0,-2 10 4 15,-1 2-4-15,-5 6 1 0,-3 1 2 0,-4 2-1 16,-7 15-1-16,3-14-1 0,-4-2-6 0,0 0-12 15,0-1-17-15,-4-3-3 0,7-2-5 0,-2-9-2 16,3-1 1-16,-1-8 1 0,2 1 1 0,0-2 3 16,2-1-5-16,0-3 25 0,1 2-12 0,1-2 0 15,-3-1 3-15,2-2-3 0,1-2 15 0,0 6-8 16,0-6 5-16,5 9 1 0,1-7-2 0,1 1 4 0,6 1-2 16,-2 1 9-16,7 0-2 0,3 2 1 15,3 4-8-15,3-2 13 0,-3 3-7 0,3 1 14 16,2 2-7-16,-2-2 2 0,1 2-3 0,4-3 1 0,-2-4 6 15,0 4 0-15,1-3-1 0,0-4-1 16,-3 4-2-16,1-5 0 0,2 0-9 0,-6 0 16 16,2-4 9-16,-4 0-11 0,-2-2 0 0,-3-3-6 0,1 1 3 15,-2-4-2-15,-1-2 6 0,-1-1-2 0,-2-4-2 16,-4-2 5-16,5-6-3 0,0 0-7 0,-4 0 5 16,-2 0 3-16,-2 3-3 0,-3 3 2 0,0-1 0 15,-3 2 4-15,-4 4-4 0,-4 3 16 0,0 0-15 16,-4 2-1-16,-5 4 2 0,-6 3-1 0,-8 4-6 15,-5 8 6-15,-2 1-2 0,-8 10-2 0,0 0 1 16,14-2-3-16,2-1 0 0,4 0 6 0,5 0-17 16,5-5-13-16,4 0-16 0,5-1-8 0,2-3 0 15,5 0-5-15,3-4-3 0,4 1-5 0,2-3 3 16,5-3 0-16,4-1 4 0,3-4 0 0,6-4 12 16,4 0-4-16,-3 1 10 0,3-6-1 0,-3 0 9 15,1 0 5-15,-3 0 2 0,-7 6 0 0,0-2 0 16,-9 1 6-16,2 3 3 0,-1 0-1 0,-3 2-1 0,-3-1 6 15,3 3 0-15,-8 0-1 0,10 6 0 0,-9-1 11 16,3 1-3-16,-4 4-1 0,0 0 8 16,0 2-4-16,0-1 7 0,-1 0-7 0,-3 1 2 0,4-2-3 15,0 2 5-15,0-1-5 0,0-4 3 0,0-1 0 16,5 0-4-16,-5-2 1 0,4-2 2 0,-4-2 0 16,9-3 2-16,1-4 2 0,-1-1 0 15,5-6-1-15,4-7 0 0,-3-1 1 0,-2-6 0 0,0 1 7 16,-2-3 1-16,0 0 7 0,-4-4 7 0,2-2 1 15,1-11 2-15,-2 2 19 0,-4 9 14 0,2 0-4 16,-2 3 16-16,0 3 12 0,0 1 17 0,-3 10 18 16,-1 2-6-16,0 5 8 0,0 1-11 0,0 5-11 15,0-2-13-15,0 5-10 0,0 3-9 0,0 0-6 16,-1 14-7-16,-3 5-5 0,-1 7 2 0,-4 3-12 16,4 1-2-16,-2 5-3 0,1 12-5 0,6-12-3 15,-3 12-5-15,6 0-1 0,2-2 3 0,0-9-5 16,4-3-4-16,4-1-12 0,1-3-4 0,3 1-4 0,3-7-8 15,1-2-6-15,0-4-2 0,5-5-11 0,-1-4-4 16,2-2-5-16,1-5 5 0,3-6-2 0,1-4-4 16,-2-2 2-16,-4-4 2 0,1-2 0 0,-1-4-5 15,-3-4 13-15,-2-1-1 0,-4-3 2 0,1 4 7 16,-5-1-2-16,-3 1 5 0,-1 6 5 0,-3 1 0 16,-3 6 5-16,-2 3 1 0,3 0 3 0,-4 1 5 15,0 2-2-15,-1 5 0 0,1 1 1 0,-7 0-6 16,7 0 5-16,-10 7 0 0,4 1-2 0,-2 3 4 15,0 4-2-15,2 2 0 0,-2 0 0 0,3 9 2 16,1-7-4-16,4-1-34 0,3-1-40 0,-2 1-61 16,3 0-56-16,1-1-63 0,0-2-73 0,-5-5-1067 15,4 1 465-15,-4-6 310 0</inkml:trace>
  <inkml:trace contextRef="#ctx0" brushRef="#br0" timeOffset="18502.58">7675 7486 218 0,'8'-7'260'0,"2"2"-29"0,10-1-23 16,8 3-33-16,6-1-70 0,2 1-70 0,20-1-74 15,-2 0-360-15,-2 3 133 0,6-2 90 0</inkml:trace>
  <inkml:trace contextRef="#ctx0" brushRef="#br0" timeOffset="19016.09">8856 7378 185 0,'0'0'296'0,"-9"-4"-27"0,4 2-19 0,-6 2-26 15,-1 2-24-15,-6 1-15 0,-2 3-17 0,2 0-14 16,-1 1-11-16,-2 3-11 0,-2 1-10 0,4 0-14 16,4-2-10-16,-2 3-12 0,3 2-8 0,4-3-10 15,2-2-6-15,3-2-17 0,1 2-10 0,4-5-3 16,0 0-6-16,4 0-4 0,1-2-4 0,4-2-7 15,4-3-5-15,-3-1-5 0,9-6 1 0,-2-1 1 0,6-6 0 16,-1-2-1-16,-2-5 1 0,-1-2 2 16,-2-2 2-16,-2-4 8 0,-2-1 9 0,4-12 9 15,-10 8 12-15,2 3 20 0,0 3 8 0,0 0 20 16,-5 2 7-16,4 1 10 0,-7 9 14 0,5 2-3 16,-3 5-1-16,-2 2-10 0,-1 3 0 0,3 3-31 0,-2 2-6 15,-1 2-11-15,1 11-4 0,3 3-1 16,-4 13-7-16,3 7-6 0,-2 12-2 0,2 3-9 0,-2 3-2 15,0 1 3-15,7 0-6 0,-2 2-11 0,3 5 8 16,4 25-10-16,-2-28 7 0,7-1-2 0,0-2-14 16,4-4-16-16,1-10-8 0,-3-14-5 0,3-1 2 15,3-7-1-15,3-1 6 0,-1-9 2 0,2-3 5 16,-8-4-4-16,-1-5-2 0,2-3 13 0,0-6-1 16,-4-3 1-16,3-5 3 0,-3-3-6 0,-7-1 11 15,-5 0 22-15,-4-4-11 0,-3 3 7 0,-6-2 11 16,-6 4 18-16,-6 3 6 0,-1 3 1 0,-11 5 4 15,-4 2 7-15,-6 5-1 0,-11 3-10 0,0 8-3 0,14 0-8 16,-2 2-1-16,4 5-9 0,4 2-2 16,6 1-29-16,8-3-67 0,6 1-78 0,3 0-92 15,4 0-103-15,4 2-1250 0,4-6 528 0,4-2 350 0</inkml:trace>
  <inkml:trace contextRef="#ctx0" brushRef="#br0" timeOffset="19967.59">11062 7187 205 0,'-12'-5'193'0,"-1"1"-16"0,-6 0-10 16,-9 1-7-16,-1-2-3 0,-4 2-8 0,-3-1 3 0,-1-1-2 15,-17 0 1-15,16-2 6 0,-3 2-1 0,2 0 9 16,1-4 2-16,5-2-4 0,-1-1-3 15,6-2-4-15,4-1-7 0,6 3-8 0,6 1-14 0,0-4-16 16,4-1-9-16,6 2-18 0,3-2-2 0,3 4-8 16,6-2 4-16,2-2-18 0,9-1-4 0,5 5-5 15,1 2-11-15,1 5 2 0,3 3-9 0,1 5-1 16,1 2 6-16,2 10-7 0,-1 3 4 0,9 12-1 16,-3 0 8-16,-3 5-14 0,-17-4 2 0,0 2-4 15,0 12 5-15,-6 0-6 0,-4 2-3 0,-5-13 0 16,-3 0 7-16,-2 1-12 0,-2-3-3 0,0-1 3 15,-2-4-6-15,3 0 3 0,-1-9 2 0,1-3-9 16,-1-4 2-16,0-4 0 0,1 0 4 0,0 0 1 16,-1-4-3-16,2-3-15 0,0 0 10 0,0 0 15 15,-2-14-18-15,1-1 2 0,-1-6 6 0,4-7-7 16,1-3-2-16,1-2 2 0,5 0-4 0,0 0 5 16,-2 2-3-16,4 2-5 0,3 1 2 0,-7 7 6 0,4 4 7 15,-1 2-8-15,3 3 1 0,1 2-8 0,-5 3 3 16,4 5-5-16,-1 0 8 0,1 5 0 15,-1 1 0-15,-1 2-1 0,-2 4 2 0,1 3-4 0,-3 1 0 16,-1 4-1-16,-3 8 5 0,-2 0-2 0,0-6-22 16,1 0-25-16,-4-1-26 0,4 0-6 0,0-2-14 15,2-3-7-15,0-2-5 0,2-4 1 0,1 1 3 16,2-2 5-16,2-6 4 0,-2 2 3 0,4-6 5 16,1-2 12-16,0-4 5 0,1-2 6 0,6-5 1 15,-2-6 11-15,-4 0 5 0,-1 1 2 0,3 1 7 16,-8 3 11-16,0 1 12 0,2 2 15 0,-4 1 11 15,-2 6-2-15,1-1-4 0,-2 3-2 0,1 4 2 16,0 0-4-16,-5 1 2 0,10 3-2 0,-2 4-1 16,0 1 2-16,2 2 0 0,-1 3-1 0,0 3-1 15,1-3 2-15,2 4-2 0,-3-2 2 0,1 1-2 16,0-1-1-16,0-2-1 0,-1-6-1 0,4 6 0 16,-3-8 1-16,4 1 1 0,-2-5-1 0,2-1 2 0,-1-1-1 15,7-5-2-15,-6-3 6 0,5-1 9 0,0-10 7 16,-2-4 8-16,1-2 6 0,-5-3 9 0,1-3 7 15,-3-4 5-15,-3 1 3 0,3-12 3 0,-6-2 2 16,1 15 7-16,-4 1 26 0,0-1 21 0,-2 3 5 16,0 6 6-16,-2 6 18 0,0 2 14 0,0 6-12 15,1 2-19-15,1 2-18 0,-1 5-11 0,1 2-10 16,0 0-12-16,-5 20-5 0,5-1-7 0,-3 7-9 16,-1 4-4-16,4 1-12 0,4 2 2 0,0 1-7 15,5 15-12-15,3-2-42 0,3-3-41 0,0-9-60 16,6 5-53-16,4 2-60 0,-7-11-65 0,12 8-73 15,-8-17-1153-15,5 2 507 0,0-7 336 0</inkml:trace>
  <inkml:trace contextRef="#ctx0" brushRef="#br0" timeOffset="20694">12861 7413 132 0,'2'-6'304'0,"0"-3"-23"15,0 0-12-15,2-6-11 0,-1 7-5 16,2-9-16-16,1 0-11 0,0-2-6 0,0 2-4 15,-1-1-12-15,0-2-5 0,3-6 15 0,-1 1-26 0,0-1-10 16,0 0-18-16,-2-1-11 0,4 2 9 0,-5 6-12 16,0 3 2-16,-3-2 0 0,3 5 7 15,-4 0 2-15,0 2-7 0,0 1-15 0,1 3-11 16,2 2-19-16,-3 2-10 0,0 3-12 0,0 0-7 0,0 0-7 16,-4 17-5-16,-1-1-9 0,-2 10-5 0,1-1-5 15,2 3-5-15,-3 1 1 0,4 1-7 16,3 1-3-16,0-1-7 0,1-1-4 0,5-4-14 0,0 0-17 15,0-6-17-15,3-2-15 0,2 0-10 0,1-2-18 16,2-5-14-16,4 2-15 0,-1-10-9 0,1 3 1 16,-2-2 4-16,3-6 11 0,-1-2 8 0,-1 0 8 15,1-4 8-15,-3-6 5 0,4-2 8 0,-4-4 6 16,1-3 6-16,-3-2 17 0,-2 1 2 0,-2-3 13 16,2 2 17-16,-4 2 33 0,-1 6-6 0,-3 1 18 15,4 1-3-15,-4 4 9 0,0 3 10 0,1 1-13 16,-3 3-5-16,3-2-11 0,-3 2-6 0,2 5-2 15,-3 0 0-15,7 5-12 0,-3 0 8 0,3 1-1 0,0 4-6 16,0 1 4-16,-1 5-7 0,0 1 2 16,-2 0-4-16,2 1-2 0,0 3 2 0,-4-4-13 15,1 1 11-15,-1-3-5 0,-2-2-12 0,2-2 3 0,-2-2-19 16,0-1 0-16,2-3 15 0,-2-1-13 0,0-1 6 16,0-3 3-16,0 0-2 0,0 0 5 0,0 0 2 15,5-20-2-15,-3 9 1 0,0-5 0 0,4-9 7 16,0 0 1-16,1-2 8 0,2 1 13 0,0 7 5 15,4-4 16-15,-5 7 3 0,2 2 6 0,0 1 2 16,-1-2-3-16,1 10 2 0,-1-3-8 0,3 6-4 16,-2 1-4-16,1 3 3 0,2-1-1 0,-1 7 0 15,4 1-3-15,2 3-5 0,-4 2-3 0,8 3-1 16,-3 3-5-16,-1-1 0 0,1 5 0 0,-6-3-3 16,4 2-1-16,-8-6-4 0,3 8-30 0,-4-2-51 15,1-7-68-15,-4 1-76 0,-2-2-90 0,3-4-115 16,-5-4-1180-16,0-5 532 0,-1-2 356 0</inkml:trace>
  <inkml:trace contextRef="#ctx0" brushRef="#br0" timeOffset="20820.16">13184 6641 5133 0,'-17'-25'16'16,"6"8"-28"-16,0 1-22 0,4 6 22 0,3 1-87 15,2 6-54-15,4 0-43 0,-2 3-80 0,7-3-110 16,0 3-941-16,6-1 441 0,-4-3 296 0</inkml:trace>
  <inkml:trace contextRef="#ctx0" brushRef="#br0" timeOffset="21467.34">15302 6592 264 0,'-2'-5'259'0,"-3"-4"-22"15,3 2-20-15,-6-1-11 0,-1 0 0 0,-1 2-5 16,-3-1-6-16,-5 1-17 0,-5 2-5 0,-4-2-10 16,-1 5-18-16,0 1-2 0,-3 4-14 0,2 1-10 15,3 0-12-15,5 2-3 0,-2 8-15 0,6-5-13 16,2 4-4-16,3 3-13 0,2-2 0 0,6 2-5 16,3 2-7-16,2 7-7 0,7 0-1 0,3-3-4 15,6 1-3-15,2-2-5 0,9-1-1 0,2 4 2 16,2-6-8-16,11 8-2 0,3-5 2 0,-13-4-3 15,12 4-5-15,-11-5 1 0,-2-2-3 0,0 0 3 16,-5-1-1-16,-1-1-4 0,-2-2 0 0,-7 0 3 16,-7-2-3-16,-1-3-2 0,1 2 1 0,-5-1 2 15,0 3 12-15,-3-3 1 0,-4 0 14 0,0 1 8 16,-5 2-8-16,-5 1-4 0,-4 2 0 0,-7-1-6 16,-5 1 3-16,0-4-5 0,-4 4-2 0,-1-3-8 15,-4 1-16-15,2-4-28 0,1 0-27 0,-2-6-36 16,4 6-42-16,4-7-51 0,7-3-50 0,2 0-95 0,3-8-732 15,3 0 353-15,3-8 238 0</inkml:trace>
  <inkml:trace contextRef="#ctx0" brushRef="#br0" timeOffset="21666.79">15226 6494 230 0,'8'-15'359'0,"-2"6"-28"0,-2 0-29 15,0 5-32-15,0-1-30 0,1 5-15 0,-5 0-16 16,6 13 2-16,-2-1 2 0,0 11 13 0,0 4 10 15,-2 2 0-15,1 4 0 0,-2 2-12 0,3 1-19 16,-2 10-18-16,0 0-7 0,-2 5-11 0,0-2-14 16,0-3-16-16,-2 4-14 0,1-4-13 0,0 0-9 15,-2-9-11-15,6-1-11 0,1 0-32 0,2 10-47 16,3-13-53-16,1-1-65 0,4-6-55 0,4-1-67 16,0-2-80-16,5-5-1167 0,5-4 495 0,2-10 330 15</inkml:trace>
  <inkml:trace contextRef="#ctx0" brushRef="#br0" timeOffset="21874.04">16194 6740 251 0,'0'-5'453'0,"3"2"-18"0,-2-1-33 0,1-1-42 16,-1 2-35-16,0-1-41 0,3 3-28 0,-3-3-23 15,5 3-23-15,0 0-21 0,5 0-21 0,2-1-12 16,1 2-26-16,4-1-39 0,0 1-56 0,3 1-69 16,-2 2-72-16,0 1-76 0,-2-1-79 0,-5 1-872 15,-1 1 379-15,-4 4 250 0</inkml:trace>
  <inkml:trace contextRef="#ctx0" brushRef="#br0" timeOffset="21986.17">16194 7018 278 0,'-7'10'351'0,"-2"-1"-20"16,5-4-23-16,0 1-31 0,3-2-25 0,6-2-25 15,0 1-24-15,8-3-19 0,10-4-19 0,9 1-47 16,8-8-72-16,-2 4-92 0,18-7-114 0,-6 1-686 16,-12 3 282-16,-2-3 188 0</inkml:trace>
  <inkml:trace contextRef="#ctx0" brushRef="#br0" timeOffset="23135.3">18473 6220 31 0,'0'-5'258'16,"-2"-1"0"-16,2 1 3 0,-3 1-3 0,2-1-14 16,-2 1-6-16,-2 1-4 0,1 1-15 0,4 2-2 0,-16 2-12 15,4 5-7-15,-7 3 10 0,-5 12-20 0,-5 0-8 16,-7 12-8-16,0 7-11 0,3-2-11 0,-1 4-10 16,5 5-9-16,-2 1-7 0,6-3-5 0,8 0-19 15,-1-3 3-15,8-10-21 0,2 1 0 0,2 13-10 16,5-13-3-16,5 12 3 0,4-13-16 0,3-6-5 15,5 1-3-15,7-7-5 0,2 1-3 0,0-6-8 16,3-4 5-16,0-1-8 0,4-8-2 0,-1 0-4 16,-2-7-1-16,1-1-3 0,0-3-2 0,-3-4 4 15,-5 0-6-15,1-5 2 0,-5-1-5 0,-3-4 1 16,3 1-4-16,-10 3 3 0,1-9 1 0,-6 0-1 16,-3 1-6-16,-5 1 2 0,-1 6-5 0,-2-5 4 15,-2 6-2-15,-8-3-2 0,4 8 1 0,-9-3-4 0,4 7 2 16,-4 3-2-16,-1-1 2 0,4 1-3 15,3 3 0-15,4 0-1 0,2 2-15 0,1 0-37 16,5-1-27-16,5 2-10 0,-4 4-21 0,4-4-21 16,9 8-38-16,3-1-46 0,5 0-37 0,9 3-34 0,6-3-86 15,0-2-822-15,2 0 398 0,1-4 266 0</inkml:trace>
  <inkml:trace contextRef="#ctx0" brushRef="#br0" timeOffset="23403.91">19483 6064 168 0,'7'-23'343'0,"-7"3"1"0,0 3-18 0,0 6 10 15,-4 0-27-15,3 2-32 0,-3 5-14 0,0-1-30 16,-1 2-15-16,5 3-24 0,-12 8-5 0,3 1-8 16,-3 15 3-16,-1 5-16 0,-4 12-4 0,1 9-6 15,-2-1-6-15,4 7-14 0,-1 0-7 0,2 5-9 16,-6 20-9-16,6-27-10 0,-5 28-9 0,8-32-7 15,-6 4-14-15,1-3 3 0,4 3-5 0,-2-3-7 16,0 0-8-16,-1 1-5 0,4-4-4 0,0 1-4 16,-3-2-9-16,4-15-31 0,-2 2-29 0,2-3-39 0,0-4-47 15,0 2-37-15,-3-5-46 0,3-7-40 0,4-2-44 16,-4-5-51-16,3-2-1044 0,-1-4 458 0,2-4 304 16</inkml:trace>
  <inkml:trace contextRef="#ctx0" brushRef="#br0" timeOffset="23793.41">19001 6546 222 0,'0'0'298'0,"-3"-3"-8"0,-1 1-11 15,1-1-8-15,3 3-12 0,-8-6-4 0,7 3 5 16,-3 0-11-16,4 3 7 0,-5-4-19 0,5 4-11 16,-4-2-15-16,4 2-24 0,-4 0-16 15,4 0-20-15,0 0-20 0,0 0-6 0,0 0-9 0,0 0-15 16,0 0-12-16,-4-5-6 0,4 5-12 15,0 0 4-15,0 0-2 0,0 0-7 0,0 0 0 0,0 0-4 16,0 0-3-16,0 0-1 0,0 0-2 0,0 0-11 16,0 0-2-16,0 0-4 0,0 0-4 0,0 0 0 15,0 0-12-15,0 0-3 0,0 0-39 0,0 0-47 16,0 0-33-16,0 0-36 0,0 0-47 0,14 11-47 16,-6-3-49-16,3-1-60 0,2 2-979 0,2 4 439 15,0-3 294-15</inkml:trace>
  <inkml:trace contextRef="#ctx0" brushRef="#br0" timeOffset="23985.7">19701 7042 244 0,'5'6'527'16,"0"-3"-26"-16,-2-1-15 0,-2 2-9 0,3-4-18 0,-3 4-17 15,-1-4-19-15,4 4-24 0,-4-4-33 0,4 3-33 16,-4-3-29-16,0 0-32 0,0 0-26 0,5 1-31 15,-5-1-41-15,0 0-71 0,0 0-102 0,0 0-130 16,0 0-138-16,5 2-182 0,-5-2-1260 0,0 0 569 16,0 0 380-16</inkml:trace>
  <inkml:trace contextRef="#ctx0" brushRef="#br0" timeOffset="24705.84">7640 9610 71 0,'-4'-20'131'0,"-1"3"21"15,0-1-5-15,-2 0 24 0,2-1 5 0,0 4 12 16,-1-2 10-16,-2 3 1 0,3-3 2 0,1 5 5 0,0 4 2 15,-1-3 0-15,0 3 5 0,4 3-13 16,-2-1-14-16,2 2-19 0,-2 0-18 0,3 4-16 16,0 0-9-16,0 0 17 0,-5 17-7 0,4-3-2 0,-2 6-9 15,2 1-7-15,-2 3-9 0,2 5-13 0,1 1-7 16,-1 1-11-16,-3 1-1 0,0-1-10 0,3 1-5 16,-3-1-3-16,3 0-13 0,-2 0-31 0,3-2-61 15,3-1-53-15,-3 1-55 0,5 2-65 0,-5-4-69 16,5-6-1022-16,0-4 436 0,-1-5 292 0</inkml:trace>
  <inkml:trace contextRef="#ctx0" brushRef="#br0" timeOffset="25033.69">7802 9578 334 0,'0'-4'317'15,"0"0"-26"-15,0 0-30 0,0 4-31 0,0 0-16 16,0 0-22-16,0 0-17 0,-8 19-12 0,3-10-9 15,-1 8-13-15,-1 1-9 0,2 2-18 0,4-1-11 16,-3 5-10-16,4 2-8 0,4 0-11 0,0 1-7 16,1 1-5-16,6-5-1 0,0 2-10 0,-1-8-6 0,3-3-4 15,1 1-3-15,6-1-8 0,-3-6-4 0,1-4 4 16,2-4-6-16,-1-5-2 0,3-2-1 16,1-6-1-16,1-3-2 0,-6-2-3 0,0-3-2 0,-3-1-2 15,-2-4-2-15,-4-3 1 0,-2 2-1 0,-5-4-4 16,-1-3 2-16,-4 0-2 0,-3 1-4 0,-3-1 7 15,-3 4-1-15,-1 1 2 0,-5 8 3 16,-1-2 0-16,-7 9-2 0,-2 0 1 0,-1 9-4 0,-3 7-2 16,-1 0-5-16,2 4 6 0,0 4-12 0,7 6-19 15,-2 3-37-15,6 1-27 0,6 3-40 0,4 3-39 16,6 2-38-16,5-3-100 0,5 1-632 0,5-1 314 16,4-1 208-16</inkml:trace>
  <inkml:trace contextRef="#ctx0" brushRef="#br0" timeOffset="25352.16">8357 9547 118 0,'2'-9'328'0,"1"-1"-17"0,-6 4-17 0,3 2-23 16,-4 3-29-16,4 1-16 0,0 0-22 0,-16 6-5 16,7 3-18-16,-2 6-15 0,0 8-6 0,-4 0-21 15,4 5-11-15,5-3-16 0,0 2-8 0,3-1-13 16,2 6-6-16,3-3-6 0,1 0-15 0,6-3-4 15,-1-2-4-15,2-7-17 0,11 0-2 16,-1-7-5-16,0-3-8 0,7-2-6 0,-4-5-5 0,5-2-4 16,-1-3 0-16,0-5 1 0,-5-4-13 0,-5 2 7 15,5-7 5-15,-7-1-2 0,-1-4-6 0,-3 2 0 16,-4-6 5-16,-4 0-3 0,-2-2 1 0,-3 0-3 16,-3 0 0-16,-3-3 2 0,-3 2 2 0,-4 5-7 15,1 1-4-15,-5 5 6 0,-1 0 0 0,3 9-2 16,-2 5-2-16,1 0-17 0,-1 3-25 0,-2 6-33 15,2 4-29-15,0 0-33 0,2 7-32 0,6 1-33 16,2 2-56-16,0 1-673 0,7 1 313 0,-1 1 206 16</inkml:trace>
  <inkml:trace contextRef="#ctx0" brushRef="#br0" timeOffset="25683.85">8810 9513 90 0,'4'-9'323'0,"-4"3"-16"15,1-1-14-15,-2 2-26 0,1 5-21 0,-4-4-21 16,4 4-19-16,0 0-3 0,-15 14-14 16,3-2-10-16,2 3-16 0,-3 6-17 0,1 1-10 15,1 2-15-15,0 1-13 0,8-6-8 0,-2 6-10 0,3 1-6 16,2-1-16-16,2-4-4 0,3-4 1 0,3 0-7 16,2-4-7-16,2-2-6 0,3-1-5 0,-1-5 1 15,5-3-7-15,0-2-6 0,-1-3-3 0,4-5 1 16,-4-1-3-16,0-5 1 0,1-3-1 0,1-3-8 15,-4-5 6-15,-3-2-8 0,-2-3-6 0,-5-2 9 16,1-4-6-16,-5-11-2 0,-3 13 2 0,-2 2-3 16,-4 0-10-16,-3 7 13 0,-3-1-4 0,-4 5-2 15,3 9 2-15,-5 0-2 0,1 6-9 0,-4 1 6 16,2 5-7-16,-1 3-19 0,2 2-22 0,0 4-24 16,4 4-31-16,2 1-18 0,3 3-31 0,2 9-26 15,6 1-32-15,4-2-41 0,2 3-771 0,2-10 339 16,6-1 228-16</inkml:trace>
  <inkml:trace contextRef="#ctx0" brushRef="#br0" timeOffset="25967.72">9216 9518 119 0,'11'-9'273'0,"-4"3"8"0,-1 2 0 16,1-1-12-16,-6 2-20 0,3 3-15 0,-4 0-25 16,0 0 3-16,-8 13-7 0,1-3-12 0,-2 3-12 15,-3 3 1-15,0 6-18 0,0 1-18 0,-2-1-8 16,8-1-13-16,-1 1-2 0,5 3-25 0,0-1-5 15,8 0-12-15,0 2-8 0,-1-9-8 0,5 0-7 16,3-3 0-16,4-3-4 0,2-4-10 0,9-7-1 16,4 0 0-16,-4-7-7 0,4-3 0 0,-2-4-4 15,-2-4 7-15,0-3 1 0,-5-1-4 0,-2-3 9 16,-3-3-3-16,0-4-2 0,-9-2 5 0,-1 0-6 16,-7 3 7-16,-1-3-1 0,-5 2-8 0,-4-1 1 15,-9 5-11-15,4 1 1 0,-8 4-4 0,-1 4-6 16,-1 6-5-16,-3 5-38 0,-4 5-53 0,-2 7-63 15,-1 6-79-15,-15 7-94 0,-2 2-1094 0,5 6 470 0,-2-2 312 16</inkml:trace>
  <inkml:trace contextRef="#ctx0" brushRef="#br0" timeOffset="26467.81">7789 10333 2613 0,'-55'-2'22'0,"-2"-1"15"16,3 5 3-16,-2 1 29 0,1 2 8 0,2 1-10 15,14 1 3-15,2-1-18 0,1 4-7 0,8-1-2 16,1-2-4-16,9 1-4 0,5-4 0 0,4 4-2 16,7-1 10-16,3-4 21 0,9 4 14 0,17 1 8 15,27-7 15-15,10 2 16 0,44-5 10 0,11-5 3 16,14-3 0-16,3-2 9 0,12 0-4 0,5-3-1 0,11-2-12 15,3 0-9-15,3 3-16 0,-5 2-3 16,-7-2-6-16,-3-1-5 0,-4 3-7 0,-12-1-4 16,-12-1-6-16,-11 7-5 0,-20-10-4 0,-32 10-6 15,-3 2-4-15,-2-5-6 0,-7 3 3 0,-19-2-2 0,-2 3-4 16,-11 1-1-16,-3 0-1 0,-3 3 0 0,-6 0-5 16,-2-1-6-16,-2-1-11 0,-4-1-39 15,-1 0-49-15,-7 5-52 0,-11-3-48 0,-10 9-44 0,-21 5-57 16,-7 4-62-16,-8 2-55 0,-29 12-1045 0,-1 2 479 15,-6 3 318-15</inkml:trace>
  <inkml:trace contextRef="#ctx0" brushRef="#br0" timeOffset="26936.2">8213 10800 160 0,'-5'-10'265'0,"4"4"-16"0,-4-4 3 0,1 4 7 15,2 0-9-15,0 0-18 0,-3-1-10 0,1 5-14 0,-2-2-6 16,-2 4-12-16,3-1-17 0,5 1-6 0,-20 5-12 15,8-1 3-15,-3 5-10 0,-2 2-1 0,-6 6-17 16,4 0 1-16,-4 4-12 0,0-1-10 0,-1 2-9 16,3 1-7-16,2 0-15 0,0-1-6 0,5 2-9 15,-3 0-8-15,5-2-3 0,5 2 8 0,1-4-12 16,3-3-11-16,3 4-5 0,4-4 0 0,4 1-6 16,2-2 2-16,2-2-1 0,4 1-4 0,3-4-3 15,-1-1-6-15,3-2 3 0,0-5-2 0,-4 1 1 16,5 0-2-16,-7-3 0 0,5-2-3 0,-8-3 2 15,1 1 1-15,-3-1-2 0,-1 1-3 0,1-2-2 16,-4-1 3-16,-2 2 4 0,1-2-5 0,-2 1 1 16,-2-3 2-16,-1 1 2 0,-1 1-1 0,1 1-5 15,-1-1 0-15,-2 1-5 0,-1-1 1 0,-1 0 2 0,0 4-12 16,0-1-24-16,-4 1-43 0,0 0-54 16,-1 2-52-16,-5 3-60 0,-2 3-54 0,-5-2-83 15,-3 7-864-15,-5-3 414 0,2 1 276 0</inkml:trace>
  <inkml:trace contextRef="#ctx0" brushRef="#br0" timeOffset="27219.11">7456 10926 63 0,'-7'-17'383'15,"5"5"-5"-15,-2 0-3 0,0 4-16 0,3-1-18 16,-2 3-25-16,2 4-24 0,0-2-23 0,-1 1-34 16,2 3-28-16,0 0-8 0,0 0 1 0,-5 14-1 15,4-2-10-15,1 6-13 0,-1 2-16 0,1 9-21 16,-3 2-4-16,3 0-9 0,0 2-18 0,-1-1-10 0,1 2-11 16,0 1-4-16,0 1-11 0,4-2-8 15,-3 0-5-15,1 1-11 0,2 2-34 0,3-2-56 16,0-4-51-16,4-2-58 0,-5-2-49 0,4-2-41 0,4-3-43 15,-6-8-37-15,1-7-51 0,0-3-852 0,1-2 408 16,-1-4 272-16</inkml:trace>
  <inkml:trace contextRef="#ctx0" brushRef="#br0" timeOffset="27422.34">7610 11162 277 0,'-5'-9'346'0,"0"1"-1"0,3 2-13 0,-2 1-15 16,0-1-5-16,0 3-9 0,0-3-17 0,0 2-17 16,3 1-21-16,-3 1-23 0,4 2-24 0,-2-5-27 15,2 5-17-15,-3-5-18 0,3 5-37 0,0-4-63 16,0 4-57-16,0 0-47 0,0 0-35 0,0 0-53 0,0 0-58 16,18 4-71-16,-9-3-799 0,5 1 359 15,-1 0 242-15</inkml:trace>
  <inkml:trace contextRef="#ctx0" brushRef="#br0" timeOffset="27718.89">8544 10914 136 0,'0'-6'318'0,"-1"-2"-26"16,0 4-19-16,0-3-9 0,1 0-17 0,0 3-12 16,-2-2-12-16,1 1-4 0,0 1-9 0,1 4-18 15,0-7-17-15,-2 4-18 0,2 3-14 0,0 0-16 16,-1-5-10-16,1 5-13 0,0 0-19 0,-1-4 1 16,1 4-12-16,0 0-8 0,0-4-9 0,0 4-5 15,0 0-8-15,0 0-3 0,0 0-5 0,0 0 4 16,0 0-33-16,0 0-37 0,0 0-44 0,0 0-38 15,0 0-52-15,-8 15-49 0,3-10-69 0,-5 2-767 0,0 3 349 16,-7-5 234-16</inkml:trace>
  <inkml:trace contextRef="#ctx0" brushRef="#br0" timeOffset="28133.81">8130 10891 211 0,'-5'-11'292'0,"-1"5"1"0,0 0-9 0,0 0-6 15,0 2-9-15,1-1-14 0,0 3-11 0,-3 0-22 16,3 2-15-16,-1 4-14 0,-2 4-15 0,-1 2-13 16,3 4 3-16,-2 5-26 0,0 6-13 0,2 1 17 15,5 4-30-15,-2-3-13 0,6 3-2 0,-2-1-12 16,5-2-4-16,1 0-16 0,-1-1 1 0,6-4-12 15,-1-6-4-15,1-1 10 0,3 0-19 0,-1-1-6 16,4-4-5-16,2-3-6 0,7 0 1 0,-4-4 3 16,4-3-3-16,1-3-1 0,0-1-2 0,-9-2-1 15,7-6-6-15,-7 3 5 0,-5-3-1 0,5-9-9 16,-1-1-2-16,-4-3 3 0,-5-2-1 0,0-2-2 0,-4-1-5 16,-2-2 0-16,-3 0 4 0,-7 3 5 0,-3-2-7 15,1 5-6-15,-4 1 5 0,-4 3-1 16,-3 2 9-16,-1 5-12 0,1 6-3 0,-6 0-4 0,3 4 4 15,2 5-7-15,1 0-4 0,3 2-28 0,3 1-30 16,5 4-31-16,-1 0-21 0,4 5-31 0,3 0-41 16,3 7-65-16,5-1-41 0,-1 1-963 0,7 3 421 15,1-5 280-15</inkml:trace>
  <inkml:trace contextRef="#ctx0" brushRef="#br0" timeOffset="28465.85">8896 10725 280 0,'-3'-11'352'0,"-2"7"-13"0,0 0-10 0,-5-2-13 15,1 2-7-15,-3 6-17 0,-2 1-10 0,0 6-10 16,-4-1-11-16,-2 15-21 0,1 3 4 0,-2 0-24 16,-4 16-23-16,5 2-14 0,3-1-13 0,4 2-19 0,0 2-17 15,8 0-9-15,1-1-12 0,4-11-13 16,4 1-12-16,4-2-6 0,7 9-6 0,-1-14-8 15,4-5-9-15,5-6-3 0,5 0-5 0,-2-2-6 0,1-7-2 16,2 1-4-16,-1-8-3 0,-6-2-1 0,-2-1-5 16,8-4-1-16,-7-3-5 0,-2-2 2 0,1-6-5 15,-6 1 0-15,-1 1 4 0,-4-3-8 0,-4 1-1 16,-9-3 0-16,-2 1 2 0,-4-7-1 0,-4 5-4 16,-8-2 0-16,-2 7-5 0,-3-1 1 0,-2 2-2 15,-2 3 1-15,0 2-4 0,3 2 1 0,9 2-4 16,0 3-7-16,6-1-47 0,4 0-79 0,3 2-92 15,2 1-85-15,4 0-99 0,0 0-1187 0,15-4 531 16,0-3 356-16</inkml:trace>
  <inkml:trace contextRef="#ctx0" brushRef="#br0" timeOffset="28832.15">11195 10323 152 0,'5'-9'250'0,"1"0"-8"15,3 0-11-15,1-2-13 0,3 1-16 0,1 0-11 16,4 1-16-16,1 2-11 0,1-1-7 0,1 4-14 16,-1 0-10-16,3 0-12 0,-3 2-13 0,1 1-12 15,1-1-8-15,0 2-13 0,-2 2-9 0,3-1-27 16,-2 1-52-16,-3 4-62 0,-2-1-81 0,-3-1-95 0,-4 3-535 15,-3 2 262-15,-6 2 174 0</inkml:trace>
  <inkml:trace contextRef="#ctx0" brushRef="#br0" timeOffset="28970.72">11166 10594 303 0,'-2'2'391'0,"3"-1"-30"16,4 2-17-16,8 1-24 0,8-2-12 0,9-1-24 0,7 1-37 15,18-2-14-15,0-2-30 0,0-1-15 0,4-4-21 16,-3 4-30-16,0-6-66 0,3 2-75 0,-8 3-82 15,-15-2-76-15,2 2-83 0,-3 0-775 0,-6 1 340 16,-10-3 226-16</inkml:trace>
  <inkml:trace contextRef="#ctx0" brushRef="#br0" timeOffset="36183.66">14342 10026 32 0,'6'-4'190'16,"3"-3"-10"-16,-4 3 3 0,1-2-1 0,1-2-1 15,-1 0-12-15,0-1-5 0,-1-1-8 0,-1-1-3 16,2 2-6-16,-2-2-10 0,-2-4-9 0,1 5-2 16,-1-1 4-16,-3-2-11 0,1-3 7 0,-4 3-11 0,2 1 5 15,-7-2-3-15,2 4-10 0,-2 0-1 0,-4-2 7 16,-3 1-19-16,1 5-2 0,-2 1-9 0,-2 0-5 16,1 1-8-16,-4 4-5 0,3 6-4 0,-2 2-9 15,-3 2-5-15,0 4-7 0,3 4-4 0,-1 1-2 16,4 2-5-16,-1 4-5 0,6 1 2 15,-4 4-5-15,7-2 0 0,4 0-4 0,0-1-3 0,6 1-6 16,3-10-4-16,2 3-3 0,0-3-11 0,4-4-4 16,4-1-5-16,1 0-7 0,4-2 3 0,-1-3-2 15,3-3-2-15,0-1-5 0,2-4 7 0,5-4 4 16,1-3 6-16,-4-3 1 0,3-2 2 0,-4-2 0 16,-1-3 3-16,-3-3 0 0,-2 1 5 0,-2-3 5 0,-6 5 9 15,0 0 12-15,-1-2 15 0,-4 5 25 16,-1 3 23-16,0-3 9 0,0 4-3 0,-2 0 11 15,0 1 14-15,-1 4 4 0,0-1-7 0,1 0-15 0,-1 5-16 16,0 1-5-16,0 0-9 0,0 0-7 0,0 0-8 16,-3 16-1-16,0 0-2 0,0 2-17 0,1 3 4 15,-3 6 0-15,1 3-4 0,3 0-4 0,-2 3-3 16,3 2-9-16,0 0-18 0,3-1-57 0,2 1-29 16,-1-3-41-16,1 2-34 0,0-2-39 0,4 0-45 15,-3-3-51-15,3-4-60 0,0-8-933 0,1-2 430 16,-1-6 286-16</inkml:trace>
  <inkml:trace contextRef="#ctx0" brushRef="#br0" timeOffset="36582.01">14856 10010 7 0,'7'-16'283'0,"-2"0"-4"0,-1 6-7 0,0-2-11 15,-3 6-6-15,1-1-19 0,0 3-20 0,-1-1-26 16,1 0-20-16,-2 5-17 0,0 0-14 0,0 0-6 15,4 10-6-15,-1 1-5 0,-3 1-16 0,1 3-12 16,-1 2-11-16,3 3-8 0,-2 6-7 0,1-6-12 16,0 6 2-16,-2 0-7 0,5 0-12 0,1 0 4 15,-3-8-2-15,6 0-26 0,-4-1-17 0,3-3-4 16,2-1-3-16,3-6-7 0,-1 0-2 0,0-3-1 16,1-4-3-16,5-2 8 0,-1-4-3 0,2-2 6 15,4-6 2-15,-3-3-1 0,-2-4 3 0,-2-1 2 16,-3-1 19-16,-5 5 14 0,5-7 13 0,0 1 18 15,-4 2 15-15,-4 2 7 0,1 3 10 0,-2 3 24 0,-3 2 27 16,-1 0 10-16,0 2 3 0,-1 2-1 16,-3 0 2-16,2 5-12 0,-1-2-10 0,2 2-16 15,-2-1-16-15,3 4-8 0,-6 7-10 0,1 1-9 0,-3 8-8 16,-1 1-7-16,4 5-4 0,-4 7-9 0,3-1-4 16,-1 2-7-16,4 2-10 0,-4 2-44 15,3 2-59-15,4-2-48 0,-4 1-45 0,6-1-54 0,0-2-55 16,2-3-73-16,1-2-1152 0,0-8 502 0,5-3 334 15</inkml:trace>
  <inkml:trace contextRef="#ctx0" brushRef="#br0" timeOffset="36999.9">15514 9962 109 0,'2'-19'344'16,"2"0"-8"-16,4 5-21 0,-1-3-25 0,4 2-23 15,5 2-15-15,-2 0-15 0,5 4-17 0,7-2-20 0,-7 4-13 16,4 3-16-16,4 0-14 0,-5 2-23 0,-3 5-7 16,1 1-14-16,-2 4-16 0,0-1-7 15,-4 3-8-15,-1 4-3 0,-8 1-10 0,3 8-6 0,-8-1-6 16,0 5-4-16,-8 0-3 0,-5 3 0 0,-2-2-17 16,-7 4-12-16,2-3-9 0,-3 0-12 0,-1-5-12 15,4-3 8-15,1-3-1 0,8-6 2 0,2-3 2 16,1-5-5-16,4 2 5 0,-1-1 0 0,4-1-2 15,-2-2 2-15,3-2 1 0,0 0 0 0,13 0 4 16,-5 0-8-16,4-1 7 0,0 0-2 0,3 1-2 16,-2-2 9-16,0 2-2 0,1 2-6 0,0-1 3 15,0 1 7-15,-2 1 3 0,0-2-4 0,1 2-5 16,-3 2 15-16,-1-2 4 0,-4 2 1 0,3 0 3 16,-4 1-1-16,-3 1 3 0,-1 3 9 0,-4 0 11 15,2 0-12-15,-9 4-9 0,-2 1-2 0,-7 3 3 16,-5 3-10-16,-3-5-1 0,0 2 1 0,-2-3-4 15,2 1-5-15,0 1-5 0,1-3-37 0,9-3-44 0,0 1-49 16,4-2-63-16,3-3-67 0,2-3-78 16,4 1-889-16,2-5 406 0,3 0 272 0</inkml:trace>
  <inkml:trace contextRef="#ctx0" brushRef="#br0" timeOffset="37368.12">16031 9893 338 0,'4'-10'346'0,"1"5"-17"16,0-1-23-16,0 0-41 0,-2 4-19 0,1-2-15 16,-3 3-35-16,-1 1-11 0,0 0-11 0,3 7-4 15,-2 3-13-15,-2 2-9 0,-2 4-10 0,3 2-14 16,-4 9-12-16,3-1-9 0,-2 1-14 0,3 2-4 16,-2 1-8-16,2 0-5 0,1-1-13 0,3-2-9 15,4-2-8-15,-2-7-16 0,7-1-20 0,0-2-6 16,3-4-9-16,1 0 2 0,3-6-7 0,3-3-7 15,-2-4 2-15,9-6-2 0,1-2 2 0,1-6 9 0,-3-4-8 16,8-11 6-16,-11 5-1 0,8-11 4 0,-14 8 6 16,1 0 19-16,-2 1 27 0,-3 7 29 15,-2-5 31-15,-5 9 29 0,-4 2 26 0,0 1 34 0,-1 4 16 16,-3 2 2-16,2 1-12 0,-2 3-20 16,0-1-23-16,2 2-15 0,-3 3-16 0,0 0 0 0,-8 19-9 15,2-1 4-15,-6 11-18 0,-2 2-5 0,0 13-6 16,-4 2-11-16,4 0-5 0,-2 3-5 0,3-2-14 15,0 1-4-15,3-3-10 0,-1 1-30 0,4-10-50 16,-2-7-61-16,5 2-85 0,3-2-74 0,0-4-85 16,2-6-95-16,3-5-1390 0,1-2 609 0,0-3 406 15</inkml:trace>
  <inkml:trace contextRef="#ctx0" brushRef="#br0" timeOffset="38199.62">17572 9772 279 0,'0'-6'271'0,"0"-3"-2"15,0-1 8-15,-1 2 2 0,-3 0-2 0,-1-2-29 16,-4 3-13-16,0-1-14 0,-9 1-18 0,0 2-20 15,-5 4-11-15,-5 0-11 0,-1 3-18 0,-1 1-8 16,5 4-17-16,3-2-11 0,4 2-12 0,1 1-9 16,2 3-10-16,6-3-4 0,3 2-9 0,2-2-12 15,2 3 5-15,6 3-10 0,4 0-2 0,3 1-8 16,5 0 11-16,6 2-16 0,5 0-2 0,2 0-3 16,2-5-4-16,2 6-7 0,-1 0 1 0,0 1 11 15,1 0-16-15,2-3-2 0,-3 0-5 0,-1-1 5 16,-1-3-1-16,-6 1-5 0,1-2 1 0,-9-1 4 15,-6-1-5-15,4 0-1 0,-6-1 3 0,0 0 0 16,-2 2 4-16,-3-3-2 0,-6 3 10 0,1 2 7 0,-5-1 7 16,-2-1 12-16,-9 2 1 0,-5 3-4 0,0-1 2 15,-6-2-1-15,-2 3-1 0,-4-1-3 0,-10 6 1 16,9-8-16-16,-14 5 0 0,13-5 2 0,1-2-25 16,4-3-44-16,0-2-37 0,12-6-25 0,2 0-40 15,4-5-41-15,6 0-56 0,0-3-39 0,6-8-86 16,6-8-799-16,6-3 390 0,-1-4 258 0</inkml:trace>
  <inkml:trace contextRef="#ctx0" brushRef="#br0" timeOffset="38371.75">17498 9739 286 0,'10'-28'299'15,"-2"10"24"-15,-3 7 3 0,-1 0-20 0,-3 1-9 16,3 5-15-16,-2-1-45 0,1 5-18 0,-3 1 13 16,0 0 11-16,0 16 6 0,-3 1 15 0,1 8-11 15,2 3-10-15,-1 2-18 0,-2 4-11 0,2 11-12 0,2 1-14 16,2 3-20-16,-2-13-16 0,4 11-15 15,-5-12-13-15,9 12-12 0,-1-1-19 0,-2-10-58 16,8 9-94-16,-1-14-97 0,1 0-107 0,0-3-125 0,4-6-1227 16,-4-8 539-16,1-2 358 0</inkml:trace>
  <inkml:trace contextRef="#ctx0" brushRef="#br0" timeOffset="40500.83">19075 10096 36 0,'-9'-5'227'0,"1"0"-21"16,-1-2-4-16,3 2-18 0,0 3-11 0,3-1-17 16,-1 0-14-16,0 1-14 0,4 2-11 0,-4-4-10 15,4 4-12-15,-3-4-10 0,3 4-6 0,0 0-7 16,-3-4-9-16,3 4-4 0,0 0-3 0,0 0 3 16,0 0 9-16,0-7 15 0,3 5-5 0,-1-3-5 15,2-2-8-15,1-3-1 0,4-5-5 0,1 2 4 0,-1-3-2 16,-1-2 1-16,1-5-1 0,-3 4 10 0,2-8-8 15,-3 1 15-15,-2-3 7 0,-3-3 8 0,-3 1 18 16,2 3-1-16,-3 0 32 0,-1 4 20 0,-4-1 13 16,5 8 24-16,-1 1 8 0,0 4 7 0,2 6-8 15,-1 0-23-15,3 0-25 0,-3 2-20 0,4 4-14 16,0 0-11-16,-6 10-13 0,6 2-9 0,-2 5-9 16,0 9-5-16,2-2-11 0,0 3-4 0,0 2-6 15,2 3-3-15,1 1-10 0,2 0-3 0,-1 0-1 16,4 1-6-16,-2-3-13 0,3-4-13 0,8 2-8 15,-3-5-10-15,8-2-10 0,-2-5-19 0,-5-5-18 16,6-3-13-16,6 1-7 0,-6-8-6 0,10-2 9 16,-3-4 0-16,-1-6 4 0,1-3 3 0,-2-4 6 0,-5-1 6 15,2-3 8-15,-3 0 4 0,-1 0 17 0,-6 6-7 16,-1-1 5-16,-3 1 8 0,-1 4 17 0,-3 4 17 16,0-2 10-16,-1 4-3 0,-3 0-3 0,3 1-7 15,-3 1-2-15,-1 3 0 0,0 0-3 0,0 0-1 16,7 12 2-16,-7-3-5 0,1 2 7 0,2 6 1 15,-2-1-4-15,0 6-7 0,3-6 2 0,1 3 3 16,0-2-3-16,-1 1 5 0,8-3-7 0,-1 0-6 16,1-3-10-16,1 0 1 0,-1-8-5 0,5 4-12 15,-5-5 6-15,1-1 0 0,1-4 1 0,3 1-3 16,-3-3 2-16,0-8-8 0,-3 1 16 0,1-5-3 16,0-6 4-16,-2-5 5 0,-4 1 4 0,-3-5-1 15,-1 1 0-15,-2 3-1 0,-1-4 5 0,-4 3 4 0,-3 1-6 16,-3 3 10-16,-5-1 13 0,-1 6 10 15,-2-1 5-15,4 8-1 0,-3 5-2 0,-2 2-4 16,-2 3-3-16,1 2-4 0,-4 9-1 0,5-1 0 0,-6 4-1 16,3 2-3-16,5 6 7 0,4-4-10 0,5 3-4 15,4-1 6-15,1 1-9 0,4-1-1 0,4 1-6 16,5-2-4-16,6 7-4 0,7-8 1 0,1-1-2 16,3-3-7-16,1 0 1 0,1-6-4 0,2-2 0 15,-2-6 3-15,0 1 2 0,-6-1 12 0,8-5-14 16,-5-2 1-16,1-2 6 0,-8 1 7 0,-2-1-2 15,1-1-1-15,-3 0 11 0,-1 0 0 0,-2 0 3 16,-6 2 8-16,3 3 9 0,-2-3 8 0,-2 1-1 16,0-1-4-16,-1 4 0 0,-1 1 4 0,2-1 2 15,-3 1-5-15,2 0-2 0,-2 3-4 0,-1-2 0 16,4 0-6-16,-4 4-1 0,1-4-6 0,-1 4 0 16,5-1 2-16,-5 1-12 0,0 0 7 0,12 1 1 0,-12-1-3 15,10 4 5-15,0-4-1 0,-2 0-4 0,0 4 2 16,3-3-7-16,1 1 3 0,-1-1-8 15,2-1 1-15,0 2-16 0,-1-2 9 0,1 0 0 0,0 0-5 16,2 2 3-16,-2-4-5 0,1 0-7 0,-5 1 14 16,5-2 9-16,-5-1-6 0,-4 2-2 0,3-1 15 15,1-1-8-15,-4-2 0 0,0 2 2 0,0-2 3 16,-1 0-6-16,0-4 5 0,-1 0 1 0,0 1 1 16,-3-1 3-16,-2 0-3 0,2 4 0 0,-4-2 6 15,-4-1 3-15,3 3 0 0,-4 1 9 0,-2 1 1 16,-1 2 1-16,-2 2 1 0,-3 2 3 0,0 5 4 15,1 0-3-15,-2 3 1 0,3 2 2 0,0 2-15 16,2 3 11-16,0-3-6 0,6 4 6 0,-3 1-9 16,3-2-1-16,1 1 7 0,3 0-9 0,3-1-1 15,1 0-3-15,3-1 4 0,5 0-5 0,0-4-14 16,-1 0-18-16,6-1-6 0,0-2-11 0,-2-4-6 0,5 1-7 16,-2-4-9-16,2-4 6 0,2-4 7 0,-5 0 4 15,4-6 6-15,-4-1 3 0,4-5 2 0,-1-4-3 16,-2-5 13-16,-5 1 6 0,0-8 2 0,-3 2 10 15,-2-5 5-15,-1-10 15 0,-3 12 27 0,0-11 33 16,-3 14 20-16,2 2 19 0,-3 3 23 0,1 1 9 16,-2 9 17-16,3 7 4 0,-1 1-11 0,1 1-15 15,0 1-20-15,-1 4-15 0,1 1-13 0,1 2-6 16,0 0-5-16,0 19-4 0,-1-5-14 0,0 6-6 16,3 3-2-16,-2 3-4 0,1 5-5 0,3-3-5 15,0 0-8-15,0 3-1 0,1-1-3 0,3-2-4 16,2-2-6-16,4-2-11 0,-3-7-13 0,8 5-12 15,2-2-11-15,2-3-15 0,-1-2-14 0,5-3-14 0,0-2-3 16,-6-6-3-16,9-1-3 0,-2-3 3 0,1-3 3 16,-1-2 7-16,-7-3 7 0,3-1 5 15,2-5 5-15,-5-2 6 0,-7 1 7 0,5-5 2 0,-6 7 10 16,-3 0 1-16,-2-2 5 0,-3 0 7 0,-2 3 6 16,-2 3 9-16,-2-1 12 0,0 3-2 0,-3 0-1 15,-3 2-3-15,0 5 1 0,-1-2-4 0,-5 4 0 16,-1 2-1-16,-1 4 2 0,-2 1 1 0,2 0-1 15,0 4-1-15,2 2-1 0,0-3-5 0,4 4-5 16,5-4-24-16,0 0-18 0,4-3-12 0,3 2-5 16,2-3-4-16,3-1-3 0,3-2-3 0,-2 0 11 15,8-2-4-15,-4-2 13 0,6-1 5 0,-6-4 1 16,4 1 8-16,1-4 5 0,0-1 8 0,-2-4 2 16,0 0 4-16,-2 0 3 0,0-3 1 0,-1 1 8 15,1 0 3-15,-9 2 22 0,3 3 17 0,-3-2 14 16,0 4 0-16,-1 0 1 0,-3 2-6 0,3 1-9 0,-1 1-9 15,-3 3 8-15,0 0-3 0,0 0-7 0,0 0 5 16,1 14-4-16,-1-6-2 0,-1 4-4 0,-1 0-12 16,2 0 14-16,0 5-5 0,3-3-3 0,1 4-9 15,0-4 1-15,2 0-31 0,-1-4-8 0,4 0-2 16,0-1 6-16,1-3 1 0,3 0-3 0,-2-3 0 16,5-2 5-16,-3 0 2 0,0-3 6 0,4-2 3 15,-3 0 0-15,-1-5 10 0,5 1 5 0,-4-1-3 16,0-3 2-16,-4 0 10 0,1 5 5 0,-4-3 16 15,2-1 6-15,-3 2 3 0,0 0-2 0,0 3 1 16,-2 0 1-16,1 2-7 0,-4 0-6 0,2 1-5 16,-1 1-5-16,-2 2 9 0,0 0-7 0,5 8 5 15,-3-3-8-15,-1 2 2 0,0 4-1 0,-1-1 4 0,3 3-9 16,-2 4 0-16,2-2-1 0,-2-1-6 16,4-2-18-16,0-2 0 0,2-1-20 0,-2 1-2 15,4-1 8-15,3-4-3 0,1 2 1 0,5-2 1 0,-3-5 3 16,3-3 2-16,4-2 8 0,-1-1 1 0,-1-1-2 15,3-6-5-15,-3-5 16 0,5 0-1 0,-6-1 1 16,1-3 0-16,-2 0 3 0,0-3 1 0,-4 2 2 16,4 1 11-16,-4 0 12 0,-4 6 20 0,-1 3 19 15,-2-2 15-15,-2 4 9 0,-1 4-3 0,-3 2-3 16,2-1-12-16,-1 5-5 0,-2 1-16 0,0 0 4 16,0 0-2-16,-6 19-1 0,2 0-4 0,-3-1-7 15,1 8-1-15,1 3-7 0,-3 4 3 0,-1 12-6 16,7 5 3-16,2-2-3 0,1 3 0 0,4 5-1 15,2-5 4-15,6 5-7 0,4 26-2 0,-4-28-1 16,2 2-6-16,4-3 3 0,-1 2-1 0,0-2 1 16,-1-3 1-16,-2-1 0 0,0-4 4 0,-7-12-11 0,-3-3 5 15,-2 2-5-15,-6 0 4 0,-1-5-1 16,-6-2 4-16,-9-2-6 0,-3-4 5 0,-3-2-1 16,-8-3 1-16,-3-5 0 0,-14-3 0 0,9-6 0 0,-8-5-6 15,-3-5 4-15,4-4 5 0,14-3-2 0,5-4 0 16,3-2 8-16,4-4-9 0,7-1 1 0,11-6-6 15,8 0 2-15,15-10-5 0,13-2 2 0,13 3-7 16,29-18-11-16,9 7-48 0,4-2-72 0,10 7-92 16,-2 5-126-16,4-4-1262 0,-3 4 540 0,0-2 358 15</inkml:trace>
  <inkml:trace contextRef="#ctx0" brushRef="#br0" timeOffset="41483.71">6483 13055 143 0,'0'-5'243'0,"0"-4"-13"16,-5 0-9-16,4 0-3 0,-3-2-9 0,3-1 4 15,-7-3-11-15,4 3-12 0,-6-2 2 0,2-1-9 16,1-2-5-16,-5 5-14 0,-1-2 18 0,1 2-3 15,-4 2-5-15,2 2-12 0,-2 1-11 0,1 4-21 0,-1 1-10 16,-2 2-9-16,0 5-11 0,-1 0-13 0,5 5-10 16,-4 4-13-16,-2 2-4 0,0 5-3 15,5 0-5-15,0 5-5 0,4-1-6 0,0 2-6 0,5-2 2 16,2 0-7-16,3 0-6 0,2-6 0 16,3 1-8-16,2-4-1 0,2-4 2 0,2 1-5 15,2-1-3-15,4-3 2 0,2-3-2 0,-1-2 1 16,3-3-2-16,-2-4 1 0,1 0-3 0,8-8 0 0,-9 2 4 15,5-7-2-15,-5 3 1 0,0-10 2 0,-2 1-7 16,0 2 0-16,-4 3 3 0,-3 0 4 0,0 1 12 16,1 2 24-16,-5-1 18 0,2 5 22 0,-3 0 7 15,-2 1 8-15,1 3 3 0,-2 4-6 0,3-5-11 16,-3 5-10-16,-1 2-8 0,1-5-11 0,-1 5-8 16,0 0-4-16,3 14-5 0,-2 0-2 0,-2 3-4 15,5 8-2-15,-4 1-4 0,1 4 4 0,-1 3-12 16,3 1 0-16,-2 12-4 0,-1-9-6 0,4 9-34 15,0-2-49-15,1-9-47 0,1-1-49 0,3-2-42 0,0 2-54 16,1-5-51-16,3-2-72 0,-1-5-1107 0,-1-5 497 16,3-8 332-16</inkml:trace>
  <inkml:trace contextRef="#ctx0" brushRef="#br0" timeOffset="41869.32">6893 13048 151 0,'3'-11'327'0,"-2"3"-20"16,-1 2-31-16,3 0-26 0,-2 3-33 0,-1 1-17 16,0 2-18-16,0 0-17 0,0 0-19 0,9 14-12 15,-8-3-14-15,3 0-9 0,0 6-9 0,1 1-10 16,4 8-15-16,1-3-3 0,-2 4-8 0,1-3-4 16,4 1-7-16,-3 0-4 0,3-4-14 0,-2-3-16 15,6 2-11-15,-2-8-11 0,1-4-3 0,1 1 0 16,1-6-3-16,0-1 0 0,1-5 3 0,-2-5 2 15,1 2 1-15,-3-6-1 0,-1-5 7 0,3-2-1 16,-3-5 7-16,-5 0 16 0,2 0 13 0,-6-1 22 16,-1 5 37-16,-3 2 2 0,2-3 34 0,-3 3 17 15,0 1 14-15,-1 5 14 0,1 0 6 0,0 0 11 16,0 7-7-16,-2-1-17 0,1 0-21 0,0 3-19 16,1 3-14-16,0 0-12 0,0 0-11 0,0 17-7 15,-1-5-10-15,-1 7-8 0,2 6-8 0,0 1-6 16,-1 3-3-16,1 3-10 0,0-1 0 0,3 6-8 0,-1-1-26 15,1 12-45-15,-1-13-57 0,1 1-62 16,2 0-68-16,-1-2-63 0,2 0-72 0,1-3-79 16,-1-7-1066-16,2-3 502 0,0-4 332 0</inkml:trace>
  <inkml:trace contextRef="#ctx0" brushRef="#br0" timeOffset="42300.53">7559 13046 6 0,'0'-12'338'0,"1"1"-18"15,2-1-28-15,1 3-29 0,1 2-24 0,5-3-24 0,-1 5-19 16,5 1-18-16,0 1-17 0,4 3-16 0,3 2-12 16,-1 0-13-16,-2 3-12 0,0 5-13 0,0 0-2 15,-3 2-16-15,0 2-5 0,-3 1-6 16,-3 2-10-16,-2 1-4 0,-3 0-5 0,0 7-10 0,-4-6-16 15,-4 0-15-15,-6-2-5 0,2 0 2 0,2-5-2 16,-2-1 3-16,3-2 7 0,0-2 14 0,0-2 11 16,2-3 3-16,0 1 0 0,1 0 10 0,2-3 3 15,-5 4 1-15,5-4-1 0,0 2-11 0,0-2-4 16,0 0-1-16,0 0-5 0,18 3-1 0,-6-3-7 16,-1 1 4-16,3 3 3 0,3 0-11 0,2 1 9 15,-5 0-2-15,4-1 8 0,-3 2-6 0,2 0 1 16,-7-1 4-16,1-1-3 0,-2 3 6 0,-1-1 1 15,-1-2 5-15,-2 3 8 0,-3-1 17 0,-2 4 10 16,-2-2-2-16,-5 3-2 0,-3 2 3 0,-6 1-10 16,-5 3-5-16,-5 0-3 0,0-1-9 0,-5 0-5 15,4 1-3-15,-4-3-6 0,5-1-6 0,0 0-18 16,9-7-46-16,5 1-57 0,1-2-50 0,5-3-55 16,0 0-55-16,2-2-77 0,4 0-1026 0,0 0 451 15,6-17 302-15</inkml:trace>
  <inkml:trace contextRef="#ctx0" brushRef="#br0" timeOffset="42668.53">8005 13051 2578 0,'9'-17'57'0,"-1"5"8"15,-4-1 59-15,1 4 31 0,-3 3-5 0,1 1-21 16,1-2-19-16,-3 3-20 0,0 2-20 0,2-1-8 16,-3 3 15-16,0 0 23 0,0 0 11 0,9 7 6 15,-8 2-4-15,6 2-6 0,-1 3-9 0,-1 3-5 16,0 0-12-16,-1 1-8 0,1 0-7 0,4 7-3 15,-4-7-8-15,-1 2 0 0,4 4-7 0,-5-6-4 16,5-2-3-16,-3 4-9 0,3-6-1 0,-2-3-6 16,4-1-5-16,-1-4-9 0,4 0-4 0,-2-5 0 15,6-1-1-15,1-5-4 0,0-2 0 0,5-7 2 16,0-4 0-16,0-3-1 0,-5-1 0 0,0-3 5 16,-2-4-4-16,0 3 0 0,-1-2 3 0,-1 4 8 15,-8 6 21-15,1 1 35 0,-2 5 36 0,0 2 26 16,-1 0 13-16,-3 3-7 0,-1 2-13 0,0 1-11 15,4-2-19-15,-4 6-10 0,0 0-3 0,1 15-1 16,-1-3-4-16,-1 7-6 0,2 6-7 0,2 1-5 16,-6 4 10-16,6 1-22 0,-3 1-3 0,0 2-6 15,0-1 0-15,0 4-7 0,1-4-1 0,-1 1-22 0,0-2-47 16,0-1-56-16,4-2-79 0,0-2-94 0,-3-1-89 16,4-7-85-16,-1-4-1415 0,1-5 618 15,4-3 414-15</inkml:trace>
  <inkml:trace contextRef="#ctx0" brushRef="#br0" timeOffset="43266.76">9438 12925 2482 0,'5'-17'105'16,"-4"2"27"-16,-2 0-34 0,-1-1 27 0,0 4 16 15,-1 1 18-15,1 0-17 0,-4 4-1 0,2-3-12 16,-2 4-5-16,0-2-8 0,-2 3-9 0,-3 2-11 16,-1 3 2-16,-1 0-19 0,-4 3-11 0,-2 5-1 15,3 2-10-15,-7 3-5 0,2 6-3 0,3 0-1 16,-3 1-9-16,6 0-3 0,5-1 8 0,2-2-18 15,3 2-2-15,3 0-4 0,5-1 0 0,5-2 2 16,4 1-6-16,6 0 0 0,4 0-1 0,2-2 1 0,3 1-7 16,1-3 2-16,3-1-2 0,-3-1 1 0,4 1-4 15,-4-3 4-15,0 0-2 0,-1-1-7 0,-5-2 7 16,-3-3-6-16,-1 2 5 0,-4 0-5 0,-4 1 1 16,0-2-3-16,1 0 1 0,-5 1 3 0,-1-3 8 15,0 3 2-15,-1 0 17 0,0 0 15 0,-2 0 24 16,-5 2 12-16,-1 0-7 0,-4 4-2 0,-2 0-9 15,-9 3-2-15,-5-1-6 0,-6 3-7 0,-2-1-5 16,-2 0-4-16,-1 0-2 0,1-1-7 0,2 0-29 16,-3-2-51-16,7-2-60 0,1-3-75 0,6-1-57 15,2-2-58-15,3-2-75 0,4-6-1137 0,4-1 503 16,5-5 336-16</inkml:trace>
  <inkml:trace contextRef="#ctx0" brushRef="#br0" timeOffset="43448.58">9367 12899 240 0,'5'-25'345'0,"-1"8"4"0,-1 5 2 0,-2 1-15 16,0 2-30-16,1 5-37 0,0-3-24 0,-2 7 2 16,0 0 19-16,0 0 4 0,5 21 4 0,-1-4-6 0,0 9-7 15,1-3-18-15,-1 2-17 0,-2 9-12 0,2 3-15 16,1 9-23-16,-2-14-14 0,-2 4-16 0,5-2-14 16,-3 2-11-16,2 0-16 0,-2-2-17 0,3 0-48 15,-2 2-80-15,4-7-101 0,-2 1-115 0,0-1-121 16,0-11-1312-16,4-3 563 0,0-7 376 0</inkml:trace>
  <inkml:trace contextRef="#ctx0" brushRef="#br0" timeOffset="43883.03">10581 12850 3446 0,'8'-17'42'15,"-3"-2"62"-15,4 3 13 0,-4 5 8 0,0-1 11 16,3 3-12-16,-3 1-18 0,7 0-15 0,-1 4-10 16,2 1 9-16,5 3 7 0,-2 1 6 0,5 4 3 15,-2 1 0-15,8 5-5 0,-11-1-7 0,7 7-6 16,3 1-9-16,-7 3-9 0,4 2-4 0,-1 0-4 15,-2-1-9-15,-1 4-4 0,2 3-5 0,-5 1 2 16,0 2-12-16,-1 0-36 0,-1 1-63 0,-4 1-80 16,-1-2-77-16,0 2-69 0,-4-3-75 0,2-7-1157 15,-1-6 507-15,-2-5 338 0</inkml:trace>
  <inkml:trace contextRef="#ctx0" brushRef="#br0" timeOffset="44060.62">11121 12950 320 0,'-12'-11'354'0,"-1"1"5"16,-1 6-11-16,1 0-14 0,-6 1-19 0,0 5-15 16,-9 4-29-16,2 2-13 0,-3 4-17 0,1 3-15 15,0 1-21-15,2 4-21 0,1 2-14 0,3 2-23 16,0 1-10-16,3 3-21 0,6 3-4 0,-1 1-20 16,5 0-40-16,4-2-70 0,5 3-67 0,3-4-79 15,2 0-80-15,5-5-92 0,3-9-896 0,2-4 410 16,12-1 274-16</inkml:trace>
  <inkml:trace contextRef="#ctx0" brushRef="#br0" timeOffset="44390.33">11680 12787 265 0,'5'-8'370'0,"-2"4"-16"0,-2 1-37 0,3 1-33 15,-3-1-14-15,-1 3-44 0,0 0-24 0,0 0-10 0,-5 13-23 16,1-4-17-16,-1 2-15 0,0 2-12 16,0 0-2-16,5 5-26 0,-3-1-7 0,6 0-9 0,2-1-8 15,4 1-5-15,0-2-6 0,9 6-3 0,1-4-6 16,1 3-6-16,3-4-7 0,0 3-6 0,2-5-1 16,-1 1-3-16,0-2 1 0,-5-3-3 0,-2 1 5 15,1-2-15-15,-8-3 3 0,1 1-6 0,-1-1-1 16,-4 0-2-16,-1 0 12 0,-2 0 13 0,-2-2 20 15,-2 4-11-15,-2 0 4 0,-6 1-8 0,-3 1-8 16,-8 2 1-16,-3 3-4 0,-9-1-4 0,0 0-24 16,-4-2-36-16,5 0-60 0,-4 0-63 0,-2-2-78 15,9-2-95-15,0-7-893 0,7-3 406 0,4-7 272 16</inkml:trace>
  <inkml:trace contextRef="#ctx0" brushRef="#br0" timeOffset="44785.66">11882 12787 312 0,'19'-12'329'16,"-1"0"-11"-16,9 0-8 0,-4 5-15 0,5 0-10 15,-6 4-10-15,-1 1-2 0,1 2-10 0,0 2-10 16,-2 5-16-16,2 0-8 0,1 3-16 0,3 4-10 0,-10-3-22 16,4 6-13-16,-3 4-13 0,-5-7-20 0,2 10-11 15,-4-2-10-15,-3-3-12 0,-1 7-12 16,0 2-7-16,-3 3-4 0,1-1-11 0,2-2-7 15,-3-1-5-15,4-4-8 0,0-5-5 0,3-4-1 0,-4-6-5 16,7 1-4-16,-3-6-5 0,6-1 1 0,3-4-4 16,2-3 0-16,6-7-2 0,0-5-3 0,-2-5 0 15,0 0-2-15,-2-2 1 0,1-4-1 0,-2 0-4 16,-4-5-3-16,-3 1 0 0,-2-2 1 0,-7 2-1 16,0-1 0-16,-4-1 0 0,-4 3 1 0,-4 2 0 15,-4 0-1-15,-4 5 14 0,-4 2 4 0,-1 5 3 16,-4 1-5-16,0 0 1 0,-6 10-8 0,-2 3-1 15,-1 3-2-15,0 4-1 0,-2 4-1 0,-1 4-5 16,5-3-1-16,1 8 1 0,3 2-4 0,1 1-2 16,5 4-16-16,1-1-34 0,5 3-40 0,3-1-68 15,1 0-50-15,5 1-63 0,5-1-74 0,5-1-97 16,5-9-1054-16,7-2 498 0,10 1 330 0</inkml:trace>
  <inkml:trace contextRef="#ctx0" brushRef="#br0" timeOffset="44961.85">13151 12762 168 0,'0'0'445'0,"0"-7"-10"0,0 3-25 0,0 4-44 16,5-5-35-16,1 0-45 0,7 2-20 0,6-2-27 15,8 1-26-15,5 1-18 0,3-2-25 0,0 1-45 16,5 1-60-16,0-2-80 0,-1 1-75 0,-3 4-86 15,1 2-102-15,-6 2-775 0,-11 1 351 0,-11 0 234 16</inkml:trace>
  <inkml:trace contextRef="#ctx0" brushRef="#br0" timeOffset="45089.6">13322 12987 140 0,'-10'13'559'0,"0"-4"-23"0,5-2-37 0,-1 0-45 16,5-2-41-16,2-4-37 0,-1-1-36 0,22-3-34 0,5-1-34 15,7-3-27-15,5-2-38 0,16-2-71 0,-4-4-66 16,3 1-74-16,-1-1-74 0,-14 6-73 15,-1-1-79-15,1-1-91 0,-7-2-936 0,-1 1 419 0,-4 2 280 16</inkml:trace>
  <inkml:trace contextRef="#ctx0" brushRef="#br0" timeOffset="49133.48">15635 12414 70 0,'-1'-6'215'0,"1"1"3"15,-3 0-16-15,3 0-2 0,0-1-8 16,0-1-5-16,0 2-9 0,0-2 4 0,0 3 3 0,0-1 8 15,0 1 6-15,0 4-5 0,0-7-11 0,0 7-11 16,-1-5-18-16,1 5-18 0,0 0-18 0,0 0-10 16,0 0-3-16,0 0-11 0,0 0 8 0,-5 22-4 15,2-10-8-15,2 6-6 0,1 1-11 0,-5 5-6 16,1 2 1-16,4 1-7 0,0 0-9 0,3-1-7 16,-1 0-6-16,2 0-5 0,0 0-9 0,0-6 8 15,2-2-7-15,3 5 0 0,1-8 3 0,0 1-9 16,1-4 1-16,3 0-4 0,-4-4-4 0,6 1-8 15,0-2-8-15,-2-3-2 0,3-2-4 0,-1 2 10 16,2-6-7-16,0-3 0 0,0-2-8 0,-3-2 16 16,-2-3-1-16,2-3 1 0,-2-7-2 0,2-1 1 15,-4 0 1-15,-1-2 4 0,-1 1-13 0,-2-2 14 16,-1 6 3-16,-2 1-1 0,-1 2 36 0,-2 2 37 16,3 5 26-16,-4 1 10 0,2 0 0 0,-2 4-24 15,0 2-8-15,1-1-6 0,-1 4-14 0,0 0-6 16,0 0-10-16,0 0-2 0,-3 23-6 0,1-5-1 0,0 8-7 15,-1 1-4-15,-1 4-5 0,0 1 1 0,1 2-8 16,1 1-24-16,1 0-47 0,1 11-51 0,0-12-60 16,2 1-35-16,-1 12-54 0,2-13-51 0,7 0-59 15,-5-3-1048-15,4-2 471 0,0-5 314 0</inkml:trace>
  <inkml:trace contextRef="#ctx0" brushRef="#br0" timeOffset="49314.12">16297 12943 291 0,'2'-2'301'0,"0"-2"-7"16,-1 0-12-16,3 1-23 0,-4 3-25 0,3-3-22 16,-3 3-19-16,0 0-10 0,0 0-11 0,-10 12-11 15,7-7-16-15,-4 5-14 0,1-1-11 0,2 1-9 16,0 1-13-16,-1 2-11 0,1 4-10 0,2-2-7 16,-1 0-7-16,-1 2-28 0,4 0-49 0,0 1-60 15,0-1-60-15,3 0-78 0,-2 0-95 0,3-7-619 16,0-3 308-16,0 0 206 0</inkml:trace>
  <inkml:trace contextRef="#ctx0" brushRef="#br0" timeOffset="49683.81">16611 12498 188 0,'-6'-7'358'0,"1"1"-15"15,1 0-20-15,1 2-26 0,-2 0-27 0,3 1-32 16,1-2-21-16,1 5-29 0,0 0-19 0,0 0-12 16,8-3-15-16,-8 3-12 0,20 0-10 0,1 0-16 15,2 2-10-15,5-1-13 0,4 0-1 0,0-1-8 16,-1-1-11-16,-3 2-7 0,0-1-2 0,0 0-7 16,-8 0-1-16,0 2-5 0,-7-2-9 0,-3 2 1 15,0-2-7-15,-5 0 1 0,-1 2-1 0,5-2-3 16,-4 1 0-16,-2 0 28 0,-2 3 30 0,2 4 5 15,-3 0 11-15,-3 4 12 0,-1-1-8 0,0 7 11 16,-2 1-6-16,-3 5-3 0,-5 1-4 0,-3 0-8 16,4 4-9-16,-2-2-9 0,2-2 2 0,2 2-15 0,-2-2-4 15,-1 3-9-15,3-4-3 0,2 3-3 0,-3-3-4 16,3 1 1-16,1-3-29 0,2-4-42 16,3 1-58-16,-1 1-54 0,1 1-49 0,2-3-52 0,1 0-57 15,1-8-68-15,0 3-1028 0,3-5 467 0,1-1 312 16</inkml:trace>
  <inkml:trace contextRef="#ctx0" brushRef="#br0" timeOffset="50015.67">17404 12605 227 0,'1'-9'363'0,"0"1"1"0,-1 3-9 0,2 0-3 16,-2-1-23-16,2 3-25 0,-1-2-22 15,-1 5-34-15,1-3-29 0,-1 3-21 0,0 0-12 0,0 0-8 16,2 13-8-16,-1-5-15 0,0 6-8 0,-1 0-15 15,2 5-14-15,-1 1-8 0,0-1-9 0,2 7-10 16,-2-1-10-16,2 2-7 0,-2-1-8 0,0 6-31 16,0-3-55-16,1-1-67 0,-1 4-73 0,0 0-86 15,7-2-105-15,-4 2-990 0,1-5 447 0,0-2 298 16</inkml:trace>
  <inkml:trace contextRef="#ctx0" brushRef="#br0" timeOffset="50176.22">17783 13051 130 0,'0'0'334'0,"0"0"-36"0,4 4-24 16,-3 1-6-16,-1 0-20 0,-5 0-12 0,1 4-25 15,-1 3-20-15,-1-2-10 0,-1 2-26 0,2 0-14 16,0 3-13-16,1 1-18 0,-2 0-8 0,2-1-11 0,4 3-61 16,-4 2-81-16,0-3-93 0,1 2-133 15,1 0-609-15,-2-2 296 0,-1-5 196 0</inkml:trace>
  <inkml:trace contextRef="#ctx0" brushRef="#br0" timeOffset="50916.16">18414 12450 231 0,'-1'-4'301'0,"1"-1"-4"0,0 5-13 0,0-7-11 15,-4 5-19-15,4 2-19 0,0-6-15 0,0 6-25 16,0 0-21-16,0 0-18 0,-4-1-15 0,4 1 4 16,0 0-5-16,-6 14 7 0,0-3-7 0,-3 5 12 15,-1 2-9-15,-3 9 4 0,-1-1-6 0,0 3 1 16,-2 3-4-16,3-3-3 0,-3 5-15 0,-5 14-4 15,6-18-9-15,-3 3-14 0,4-1-7 0,0-1-6 0,0 0-8 16,1-1-12-16,8-1-7 0,-4 0-2 0,4-3-3 16,3-6 0-16,2-1-10 0,3-2-5 0,1-5 6 15,5-2-17-15,-3-1 6 0,6-1 0 0,3-1-8 16,2-5 1-16,5-2-14 0,-3 0 13 16,0-4 0-16,-1-1-3 0,1-4-2 0,0-3-1 0,-5-3-4 15,0 2 4-15,0-4 0 0,-1-4-3 0,-4 4 0 16,-4-3 1-16,4-5-3 0,-8 7-3 0,2-1 5 15,-6 1-4-15,1 0 2 0,-6 4-3 0,2 0 0 16,-2 2-6-16,-1 3 2 0,-5-3 1 0,-3 4-7 16,2 3-2-16,1 1-30 0,0 1-22 0,3 3-43 15,0 0-41-15,2 0-33 0,4 3-20 0,3 2-29 16,0 2-39-16,4-1-48 0,4 5-87 0,4-4-871 16,4 5 423-16,4-3 282 0</inkml:trace>
  <inkml:trace contextRef="#ctx0" brushRef="#br0" timeOffset="51369.72">19054 12703 220 0,'3'-11'266'0,"-3"-1"-7"0,0-2-11 0,-3 2-13 0,2-3-19 16,-3-2-10-16,-1 3 0 0,0 2-6 0,0-1-7 15,-3 2 5-15,-2 3-10 0,-3-3-19 0,-1 3-5 16,-4 1-13-16,-2 4-14 0,-2 3-14 0,-6 1-13 16,1 5-7-16,-1 2-8 0,0 4-15 0,1 2-7 15,2 3-10-15,-1 3 1 0,6 1-7 0,-3 0-7 16,4 1-3-16,7-5-7 0,4-2-6 0,6-3-16 16,-2 0-8-16,3-1 2 0,6-1-6 0,0-2-2 15,3 0-3-15,3-3 3 0,6-1 0 0,2-3-1 16,1-4-3-16,7 1 3 0,1-3 0 0,-1-5-1 0,-3 0-5 15,3-2 5-15,-5-4 1 0,0 1 5 0,-1-3 10 16,-3 0 9-16,-4 2 23 0,2-2 11 0,-5 2 13 16,-1 0 30-16,-2 4 13 0,-3 3 19 15,0 1 13-15,-1 2-2 0,1 0-11 0,-4 3-19 0,2-3-12 16,-2 4-13-16,-1 2-7 0,0 0-10 0,6 13-6 16,-6-3-6-16,0 5-4 0,0 4-7 0,-2 10-5 15,-2-2-9-15,-1 2-2 0,0 2-1 0,-1 1-4 16,-2 3-1-16,2 12-8 0,1-11-7 0,-1-4-44 15,3 3-52-15,-2 2-53 0,5-3-64 0,0-2-54 16,-2-2-69-16,7-2-61 0,-1-9-75 0,4-4-1014 16,2-6 491-16,0-2 326 0</inkml:trace>
  <inkml:trace contextRef="#ctx0" brushRef="#br0" timeOffset="51781.9">19705 12707 20 0,'5'-24'294'0,"-5"-1"2"0,1 4 0 0,-4-4-17 16,-3 6-1-16,-3-4 3 0,-6 1-12 15,-2 2-7-15,-4 2 12 0,-3 2-19 0,-2 4-11 16,-6 2-11-16,0 4-9 0,0 3-19 0,4 4-21 0,-3 5-17 16,2 0-13-16,3 7-22 0,3 2-7 0,2 4-13 15,0 5-14-15,7-1-9 0,0 0-8 0,9 6-8 16,1-5-10-16,4 3-6 0,8-2-6 0,6-1-6 15,-1 0-6-15,6 0 1 0,2-2-8 0,0 0 6 16,2 2-11-16,1-5-2 0,0 2-7 0,0-1 3 16,0-2-4-16,-4-1-2 0,-2 1 0 0,-1-4-1 15,-3 1-3-15,-3 2 1 0,0-5-3 0,-5 2-1 16,0-3 0-16,-5-1 3 0,-1 1-1 0,-3 1-3 16,-2-1 5-16,-6 2 2 0,-1-3 0 0,-5 2 3 15,-7 0 4-15,2-5 6 0,2-2 14 0,0-3 5 16,2-1 11-16,1-1 7 0,-1-3-3 0,8-4-3 15,-3 4 0-15,3-6-8 0,1 1-7 0,0-8 4 16,1-3-13-16,4-1-2 0,4 2-3 0,3-8-1 0,6-1-12 16,3 2-13-16,4-1-30 0,4 2-35 15,3 2-65-15,7-1-65 0,3 2-72 0,10-7-83 16,6 2-111-16,-3 0-1147 0,2 2 535 0,1 0 356 0</inkml:trace>
  <inkml:trace contextRef="#ctx0" brushRef="#br0" timeOffset="52715.83">20480 12561 3104 0,'3'-16'76'0,"1"1"64"0,-3 3 5 15,1 0-1-15,-1 5-25 0,0 0-4 0,-1 2-31 0,1-2-17 16,1 4-14-16,-2 3-1 0,0 0 10 0,0 0 21 15,12 15 7-15,-9-6 3 0,3 3 2 16,-3 2 7-16,2 4 5 0,0 1 7 0,-1 4-9 0,-4 3-8 16,1 0-5-16,2 1-8 0,-1-3-6 0,-4 2-10 15,-2 1-4-15,3 0-6 0,-2-1-5 0,1-1-5 16,-2-4-5-16,-1 2-8 0,-1 3 1 0,5-8-7 16,-1 0-2-16,-3 1-7 0,2-6 2 0,1-1-1 15,0-3 1-15,0-1-1 0,0-2 1 0,1 0 6 16,0-6-5-16,1 0-1 0,0 0-2 0,-11-10-3 15,5 0 1-15,-1-7-3 0,-4-5-1 0,-3-6-2 16,4 1-2-16,-3-7 5 0,-1-12-11 0,-4 0 6 16,4 0 5-16,0-3 1 0,4-3 1 0,-3 0 6 0,4 5-1 15,4-1 9-15,0 13 12 0,4 1-2 16,2 3 7-16,-1 2 14 0,5 0-10 0,-2 7-5 16,4 2 1-16,-2 4-8 0,3 1-2 0,2 2-5 0,-2 2-8 15,-2 3-2-15,5 1-4 0,0 2 2 16,2 1-6-16,2 3-3 0,-2 2 0 0,6 4-3 0,-2 4-2 15,-1 1 0-15,4 9 0 0,0-1 0 0,-3 5-1 16,-5 3-2-16,0 2 12 0,3 2-13 0,-3 3 3 16,-1-2-4-16,-2-1-1 0,3 1 0 0,-2-3 2 15,1-1 0-15,5-3 0 0,0-3 1 0,3-2 1 16,1-2-4-16,-2-6 2 0,-1-1 2 0,1-3-1 16,1 0-1-16,3-3 0 0,5-1-2 0,1-5 3 15,-5 0 2-15,4-6 8 0,-7 1-7 0,7-7 1 16,-5-1-3-16,1-2 0 0,-4-1 2 0,-2-4 11 15,-2 2-13-15,-3-3 2 0,-7 5 0 0,0 1 2 16,-4 0 16-16,-1 5 7 0,-2 2-1 0,-3-2 0 0,-7 0-7 16,3 3-8-16,-9 3-1 0,-1 2 10 15,-2 3-10-15,2 1-5 0,2 2-3 0,4 1-4 16,2 3 4-16,1 2-1 0,5 1-3 0,1 2 0 0,3 1-3 16,4 5-2-16,-1-1 4 0,3 2 6 15,4 1-4-15,1 3-3 0,3-2-2 0,1 3 0 0,-1-8-1 16,2 7 1-16,-2-6 2 0,0-1-2 0,2 5 1 15,-2-6-1-15,-4 1-1 0,-1-5 0 0,-4 1-2 16,2-1 2-16,-1-3 4 0,-3 1-1 0,1-3-1 16,-2 2 5-16,-1-2-2 0,0 0 16 15,-2 2 13-15,-6-2 7 0,1 0 1 0,-5 2-3 0,-7-2-4 16,-8 3 0-16,-4-2-6 0,-1 2-2 0,2-1-5 16,-1 0 0-16,-1-2 0 0,7-1-4 0,4 1 13 15,3-2-29-15,5-1-43 0,3 1-63 0,1-1-78 16,4 2-67-16,5-1-46 0,1 2-85 0,7-3-91 15,10 2-1505-15,14-4 660 0,0 0 438 0</inkml:trace>
  <inkml:trace contextRef="#ctx0" brushRef="#br0" timeOffset="52829.72">21482 12830 385 0,'7'-2'462'16,"-5"-3"-9"-16,-2 3-24 0,-2-4-10 0,2 6-15 15,-8-6-34-15,-1 3-32 0,0-2-38 0,3 4-47 16,-2-1-132-16,-6 1-175 0,1-2-236 15,-8 3-908-15,-7-1 400 0,-10-1 266 0</inkml:trace>
  <inkml:trace contextRef="#ctx0" brushRef="#br0" timeOffset="54560.41">4851 14898 78 0,'0'0'86'0,"0"0"-15"0,-5-2-12 15,5 2-19-15,0 0-31 0,-7 5-124 0,2-2 39 16,-1 1 24-16</inkml:trace>
  <inkml:trace contextRef="#ctx0" brushRef="#br0" timeOffset="56065.96">4748 14749 196 0,'0'-7'272'0,"-1"6"-25"0,1 1-28 16,0 0-18-16,0 0-3 0,0 0 0 0,2 23 12 16,2-7-15-16,-3 9-6 0,6 3-9 0,-2 0-15 15,0 3-9-15,0 1-14 0,5 1-16 16,-3-2-2-16,-1 1-17 0,2 2-7 0,1-2-11 0,-3-3-8 15,2 1-7-15,-3 0-9 0,-4-3-4 0,3 0-8 16,-3-8-6-16,2 0-3 0,-2-6-2 0,-1 0-4 16,1-4 0-16,-1-3 1 0,0 1 12 0,-1-4-6 15,1-3 2-15,0 0-8 0,-13-10 1 0,7-2-9 16,-2-10 0-16,-3-5 0 0,-2-4-18 0,-1-13 14 16,-3-3-3-16,2-5-3 0,2-2-9 0,-10-27 2 15,14 29 3-15,-2-5-4 0,3 1-4 0,3 3 19 16,4 2 8-16,-1 16 1 0,4 2 3 0,4 2-4 15,-1 4 1-15,4 10 11 0,-3 0-18 0,6 1-1 16,2 3-1-16,3 4-10 0,2 2-2 0,-1 5-6 16,1 3 1-16,9 4-3 0,-4 6 3 0,2 3 0 15,-6 7-2-15,-1 3-5 0,1 6 8 0,-4 13-6 16,-3 3 4-16,-12 2-1 0,-1 1-1 0,-6 4-5 16,-6-3 3-16,2 0 0 0,-5-3-7 0,2-3-9 15,0-12-11-15,3-3-13 0,2-2-19 0,1-8 0 16,-1 0 11-16,2-5-3 0,2-6 5 0,0-1 13 15,1 1-5-15,2-3 0 0,0 1 11 0,-2-3-5 16,2 1 4-16,1-4-2 0,4 3 9 0,2 1-3 16,2-3 7-16,5-2-1 0,5 1 12 0,3-3-11 15,7 2 3-15,6 1 3 0,-1-1-5 0,3 0 3 16,1 1-5-16,0 1 6 0,1-1 4 0,-1 1-2 0,-1-1 3 16,2 0 0-16,-2 0-2 0,-3 0 0 0,-1 0 3 15,-1 0-3-15,-3-1-3 0,-5-1 7 16,-5 0 1-16,0 1 1 0,-5 0-2 0,-1-2-4 15,0-1 11-15,-3-2-6 0,0-1 2 0,-4-2 6 16,0 0-6-16,-2-3-7 0,0-5 4 0,-3 1 4 16,-1-2-4-16,-1 2 0 0,-4-1 3 0,1 1 11 0,-4 2-18 15,3 3 9-15,-7-1-6 0,0 4-2 16,1 4 3-16,-7 3-3 0,2 1 2 0,-2 1-5 16,2 6-2-16,-1-2 6 0,8 2-4 0,0 2 1 0,-2-2-12 15,7 2-7-15,-1-2-13 0,2 3-6 16,0-5 0-16,4 2 3 0,0-2 3 0,0-5 4 15,5 3 9-15,-5-3-2 0,14-5 3 0,-5-1 2 16,1 0 7-16,-1-2-3 0,3-1 5 0,3 1-2 16,-6 1 5-16,0-3 3 0,1 3-2 0,-2-1 3 0,0 1 2 15,-1 2-1-15,0 1 1 0,-2 0-2 0,0 3 4 16,0 1-2-16,-5 0 6 0,10 3-2 16,-1 3 3-16,-1 2-1 0,2 4-5 0,0 1-2 15,-1-1 3-15,-1 6 4 0,2-2-3 0,-4 0 0 0,2 1-1 16,0 0 2-16,3-2 10 0,-3-1-12 0,0-5-6 15,1-1-6-15,-2-2 1 0,1 0 3 0,1-5-1 16,0-1 7-16,0-4 2 0,2-3-1 0,2-6-4 16,-5-2 9-16,1-2 2 0,1-8 7 15,-4-3 8-15,1-3 6 0,-3-6 11 0,2 0 14 0,-2-10-3 16,2-3-14-16,-1 14 34 0,-5 2 16 0,1-2 23 16,1 9 19-16,-2-1 18 0,0 10 5 0,1 1 12 15,-2 6-1-15,2 3-14 0,-1-2-11 16,0 3-24-16,0 5-15 0,0 2-7 0,0 0-8 0,0 0 2 15,9 20-16-15,-9 0-8 0,5 6-5 0,4 5-5 16,-4 0-5-16,4 15-1 0,0-1-9 0,4 1-3 16,-3 0 0-16,3-12-7 0,-3 0-20 0,8-4-29 15,0-1-35-15,2-3-12 0,-2-7-3 0,7-3-3 16,1 0 5-16,2-8 2 0,-9-4 4 0,2-4 12 16,2-3 2-16,-4-3 5 0,8-5 8 0,-5-5 5 15,-2-3 3-15,-3-1-2 0,-7 3 11 0,2-9 4 16,-5 0 4-16,2 1 14 0,-2 0 6 0,-5 8 17 15,2-1 20-15,-4 2 16 0,0 4 9 0,1 1 4 16,-2 5 9-16,2-2-11 0,-2 4-8 0,1 1-10 16,0 3-3-16,0 0-6 0,0 0-6 0,0 0-3 15,-4 17-7-15,5-6 6 0,-1 5-8 0,3 3-6 16,-3-1 2-16,5-1-3 0,0 3-21 0,-1-2-34 16,1 2-49-16,-1-5-66 0,1 3-77 0,0-1-70 15,-1-5-81-15,1 0-96 0,-5-7-1054 0,0 1 510 16,0-4 340-16</inkml:trace>
  <inkml:trace contextRef="#ctx0" brushRef="#br0" timeOffset="56172.68">5888 14890 295 0,'-13'-13'362'0,"3"6"-53"0,2 0-31 16,4-1-29-16,8 0-29 0,5-2-17 0,14-2-17 0,8-4-61 16,5 7-83-16,17-4-113 0,11-3-663 15,24-4 246-15,-26 6 162 0</inkml:trace>
  <inkml:trace contextRef="#ctx0" brushRef="#br0" timeOffset="56816.78">7474 14742 116 0,'2'-5'347'0,"-1"-2"-23"0,-2 0-24 0,-1 3-27 16,-1 2-28-16,-2-3-18 0,-5 5-25 0,-3 3-13 16,-5 2-25-16,-9 5-16 0,-2 1-17 0,-5 2-21 15,2 3 0-15,-3 2-26 0,-9 6-7 0,12-6-7 16,2 2-7-16,0-3-11 0,6-1 3 0,7-7-12 16,2-1-4-16,4-1-1 0,3-3-10 0,6-3-1 15,2-1-1-15,0 0-2 0,7-14 0 0,5 0-6 16,7-9-4-16,0-2 2 0,4-2 4 0,0 1-1 15,9-10 12-15,-14 9 4 0,2 2 28 0,-2 1 18 16,-3 0 11-16,-1 11 14 0,-5 0-4 0,3 3-3 16,-2 1-7-16,3 4-8 0,-4 4-4 0,6 2 6 15,-6 4 1-15,9 6-5 0,9 9 0 0,-8 2-1 16,4 5-4-16,0 3-5 0,4 12-3 0,-5 1-1 16,-1 1-13-16,-3 1-4 0,-4-1-4 0,0 2-1 15,2 1-8-15,-5-12-5 0,4 9-3 0,-3-12-2 16,2-1-1-16,-1-2-7 0,3-4-1 0,0-3-6 15,-2-9-1-15,0-4-1 0,1-2-2 0,-5-5 3 16,3 0 0-16,0-6-2 0,-3-4 1 0,4-4-3 16,-1-2 2-16,0-3-1 0,-8-4-2 0,3-2-4 15,-3-7 5-15,-5 1-6 0,0-1-23 0,-3 1-16 16,1-3-28-16,-2 4-22 0,0 2-16 0,0 5-39 16,4 4-23-16,0 0-29 0,-1 8-46 0,1 0-57 15,1-2-60-15,4 6-982 0,2-2 447 0,2 5 296 16</inkml:trace>
  <inkml:trace contextRef="#ctx0" brushRef="#br0" timeOffset="57567.17">8609 14659 320 0,'-19'-19'371'0,"-5"2"-5"15,-4 3-15-15,-6-1-8 0,-14-6-28 0,-3 6-11 16,0 0-15-16,4 1-13 0,10 3-19 0,2 0-9 0,3-1-6 15,5 1-9-15,9 3-16 0,3 0-20 0,5-1-22 16,3 2-23-16,5 2-16 0,3-1-14 0,7 1-8 16,2-1-19-16,8 3-14 0,11 1-8 15,3 6-3-15,4 1-8 0,3 5-6 0,12 8-7 0,0 3-5 16,-4 0-5-16,-12-2-5 0,8 8 3 0,-16-7-6 16,1 6-4-16,6 8-4 0,-13-6 3 0,-2 0-7 15,-4 1-5-15,-3 1 1 0,-3-1 1 16,-4-2-4-16,0-2-2 0,-4 2 0 0,-2-10 1 0,-4 0-7 15,1-6-1-15,-1-1 3 0,0-2-1 0,-4 0 0 16,0-4 0-16,0-2 0 0,-4-3 2 0,3-4-4 16,-2-3 0-16,2-7-3 0,0-2 4 0,1-9-1 15,6-3-2-15,2 0 1 0,1 0-2 0,7-1 2 16,-1 2-3-16,1 1 0 0,3 8 4 0,1-3-4 16,2 7 1-16,-3 1-5 0,7 2 1 0,-2 4 2 15,-3 2-2-15,2 3 0 0,0 3 1 0,-2 0-3 16,1 2 5-16,0 4-6 0,1 3 1 0,-4 3-10 15,3 0-13-15,-4 2-19 0,0-4-16 0,-1 4-26 16,-2 0-20-16,3-1-19 0,-4-1-7 0,0-4 1 16,0 1 12-16,-1-4 15 0,0 1 12 0,-4-2 14 15,4-4 9-15,-4 0 4 0,0 0 10 0,5-7 8 16,-4 0 0-16,2-4 10 0,1 1 13 0,-3-3 4 16,4-4 15-16,0-1 11 0,-1 1 18 0,-3 1 11 15,6 2 9-15,-6 1 2 0,4 3-5 0,0-1 0 16,0 2 0-16,2 0-5 0,-2 5-6 0,1-1-6 15,2 4-7-15,-2 1 8 0,6 3-2 0,-3 2 1 16,1 0 0-16,0 9-11 0,-1 1 13 0,2 2-14 16,-2-1 8-16,-1 1-7 0,4 8-5 0,-6-11 4 15,3 1-5-15,-4-2-3 0,4-4 5 0,-3 0 0 16,6-4-1-16,-3-1 5 0,1-3 2 0,-1-3-6 0,4-5 5 16,1-1 6-16,0-5 22 0,1-9 16 0,2 1 13 15,-4-4 16-15,-2 0 7 0,-1-2 7 16,-2-2 15-16,0-1 8 0,-2-1 8 0,-1 2 9 15,-4 3 18-15,1 7 8 0,0-1 19 0,-2 4 1 0,0 0 1 16,0 4 5-16,0 5-29 0,0 1-18 16,2 0-19-16,0 4-16 0,-2 2-10 0,0 0-11 15,0 0-8-15,9 17-2 0,-8-5-13 0,3 2-4 16,2 7-5-16,2 4-1 0,0 2-10 0,1 0-6 0,2 4-39 16,1-2-45-16,-1 2-66 0,2-3-89 0,-4 0-97 15,4 0-102-15,-3-3-121 0,-6-8-1632 16,2-6 718-16,-3-4 478 0</inkml:trace>
  <inkml:trace contextRef="#ctx0" brushRef="#br0" timeOffset="57681.81">9159 14569 188 0,'-18'-12'452'0,"4"0"-40"0,4 6-37 16,1 1-43-16,4 0-31 0,2-1-41 16,6 1-14-16,3-1-31 0,12-4-89 0,10 0-102 0,7-2-117 15,12-5-174-15,4 0-590 0,0 0 285 0,0-4 190 16</inkml:trace>
  <inkml:trace contextRef="#ctx0" brushRef="#br0" timeOffset="58731.82">11169 14247 152 0,'-6'-8'321'15,"-3"0"1"-15,0-1-9 0,0 1-3 0,0-1-16 16,-4 4 1-16,4-6-10 0,-2 2-19 0,2 2-20 16,1 0-7-16,-1-1-21 0,4 4-24 0,0 0-23 15,1 1-19-15,4 3-14 0,0 0-10 0,9-5-16 16,5 5-11-16,8 0-11 0,7 2-7 0,6-1 0 16,3 0-15-16,18 0-12 0,2 2-5 0,-7-2-1 15,-12-1-6-15,1 0-6 0,0 0-3 0,-2-1 0 16,-7 0-6-16,-3-1-4 0,-8 0 0 0,-2 1-2 15,-6-1 4-15,-1 1-1 0,-1 0 26 0,-2 1 29 16,-3 0 28-16,-5 0 18 0,10 1 8 0,-10-1 6 16,4 1-10-16,-4-1-14 0,4 3-12 0,-4-3-5 0,-4 11-15 15,0 1-3-15,-6 4 2 0,-4 12-11 0,0-2-5 16,-1 3-10-16,-2 1-1 0,-1 14-9 16,2-12-3-16,1 0-7 0,-2 14-3 0,4-2-2 0,3-6-4 15,1 7-1-15,2-11-13 0,5 1-36 0,-1 0-72 16,3-2-56-16,5 0-76 0,2-2-67 0,-2-1-69 15,5-3-69-15,-1-9-96 0,3-4-1082 0,7-7 536 16,2-3 356-16</inkml:trace>
  <inkml:trace contextRef="#ctx0" brushRef="#br0" timeOffset="58949.63">12333 14146 75 0,'14'-26'377'0,"-9"8"22"16,2 2 10-16,-5 3-12 0,2 6-23 0,-4-4-32 15,3 6-37-15,-2 2-29 0,-1 3-19 0,0 0-2 16,-5 12 4-16,1 3-9 0,-5 12-13 0,0 0-25 16,-4 4-14-16,3 3-23 0,-4 12-9 0,-4-1-19 15,2-1-13-15,4-10-11 0,-1 1-12 0,-3 9-15 16,2 2-9-16,-2 1-5 0,1-6-10 0,1 5-10 16,0-13-29-16,1-1-39 0,0 2-55 0,-1-4-76 15,4-1-75-15,-4-4-61 0,6-5-80 0,1-8-75 16,0-3-1052-16,0-7 492 0,1-1 330 0</inkml:trace>
  <inkml:trace contextRef="#ctx0" brushRef="#br0" timeOffset="59094.25">11909 14405 93 0,'-13'-19'399'0,"4"6"-23"0,0 2-5 16,4 3-11-16,0 1-36 0,1 1-34 0,2 0-34 15,0 4-27-15,2 2-15 0,0 0-28 0,0 0-20 16,0 0-18-16,22 12-63 0,-3-6-61 0,4 5-66 15,8 3-75-15,-2 0-78 0,6 1-73 0,-3 3-699 16,11 10 323-16,-11-9 214 0</inkml:trace>
  <inkml:trace contextRef="#ctx0" brushRef="#br0" timeOffset="59214.81">12294 14611 100 0,'25'14'191'0,"-11"-5"42"0,-4-1 39 0,-2-5 35 16,0 3 30-16,-3-2 22 0,0-1 22 0,-1 1 6 16,-2-2-11-16,2-2-21 0,3 2-26 0,-7-2-41 15,0 0-31-15,0 0-43 0,9-4-78 0,-9 4-108 16,2-10-135-16,-2 10-173 0,-1-10-1109 0,1 2 463 15,-4-2 310-15</inkml:trace>
  <inkml:trace contextRef="#ctx0" brushRef="#br0" timeOffset="62783.28">16793 14030 142 0,'-7'-5'302'0,"1"1"-13"0,1-1-6 0,0 0-16 15,1 0-21-15,1 0-19 0,1 1-4 0,-1-1-20 16,3 0-20-16,0 1-21 0,4-1-17 0,1 0-8 0,5 0-20 15,3 0-10-15,1 0-10 0,3 2-9 0,3 1-8 16,0 1-9-16,3 2-5 0,-2 1-6 16,1 1-9-16,-4 1-5 0,1 3-3 0,-2-1-10 0,0 6-1 15,-4-3-2-15,1 2 0 0,-5 3-2 0,-1-1-7 16,-2 3 1-16,-6 1-3 0,0-1-2 0,-7 3 4 16,-2-2-7-16,-3 5-3 0,-2-6-2 15,-1 5 2-15,-6-4-9 0,7-3 8 0,-1-4-6 0,5-3 2 16,0 2 5-16,2-4 10 0,0 2-14 0,3-4-3 15,1 0 2-15,3-1-2 0,-3 0 3 0,4-2-9 16,0 0 7-16,9 5 1 0,0 0 13 0,3-3-11 16,0-1-2-16,5 4 5 0,1 0-5 0,-3 2 2 15,4 0 1-15,-1 0-2 0,1 1 5 0,-1 1 5 16,-1-1 0-16,-2 1 3 0,-1 1 13 0,-1-1-1 0,-4-1-1 16,-1-2 13-16,-1 2-1 0,-3 2 22 15,-1 0 8-15,-2-1 6 0,-5 1 8 0,0 0-6 16,-7 2 2-16,-2 1-10 0,-5 0-3 0,-4 3-5 15,-5-2-5-15,-2 0-8 0,-2-2-1 0,-2 5-16 0,-1-3 3 16,-1 0 6-16,6-3-12 0,0 1 2 0,3 0-9 16,0-2-3-16,9-3-19 0,1 0-34 0,3-2-36 15,7-3-40-15,0 1-40 0,-1-3-39 0,2 0-71 16,5 0-57-16,0 0-49 0,12-13-954 16,-1 0 439-16,6 1 294 0</inkml:trace>
  <inkml:trace contextRef="#ctx0" brushRef="#br0" timeOffset="63448.03">17447 14145 222 0,'0'0'272'16,"-1"-4"-9"-16,1 4-10 0,0 0-12 0,0 0-6 15,1-4-12-15,-1 4-4 0,0 0-18 0,1-5-13 16,-1 5-19-16,2-7-19 0,-2 7-14 0,2-6-13 16,1 0-10-16,-1 3-10 0,2-2-9 0,1 1-2 15,0-1-13-15,2 0-1 0,0 0-9 0,2 2-5 0,1-3-8 16,2 2-5-16,-2 2-6 0,4 0 6 16,-2 1-14-16,2 0 7 0,-4 2-8 0,7 0-7 15,-6 1-4-15,-1 1-2 0,4 4-1 0,-6 0-3 0,-1 1-1 16,-1 4-4-16,-2 0 3 0,-2 0-2 0,-1 3-2 15,-4 2 0-15,-4-1 1 0,1 4-3 0,-3-3-4 16,-1 1 2-16,0-3-4 0,1-2 2 0,1-1 1 16,-1-3-9-16,5-2 1 0,2-2 3 0,-1 1 0 15,-1-1-9-15,3 0 2 0,1-1 7 0,1-2 1 16,3 4-1-16,1-2 7 0,3-2-6 0,3 3-2 16,1 1-3-16,1 0 3 0,-2 1 1 0,3 3-2 15,-1-5 3-15,1 5 3 0,1 0-5 0,-2 2 6 16,-3-5 1-16,3 4 3 0,0 0 7 0,-3 1 7 15,-3-2 6-15,0 0 7 0,-3 1 6 0,-4-1 12 16,0 2 14-16,-8 0 9 0,3-3 5 0,-10 4-3 16,2-1 0-16,-5 2-4 0,-2-1 1 0,-1-3-3 15,-3 1-3-15,-4-1-9 0,10-5-6 0,-9 2-5 16,-1-2-6-16,9-1-5 0,2 1-9 0,-1-4-9 16,8 1-35-16,-4-1-60 0,9-4-77 0,-1 1-77 15,3-3-79-15,4-1-75 0,2 1-1072 0,5-3 483 16,2 0 324-16</inkml:trace>
  <inkml:trace contextRef="#ctx0" brushRef="#br0" timeOffset="64187.28">18280 14287 157 0,'0'0'341'0,"1"-3"-22"0,-1 3-23 15,0 0-30-15,0 0-24 0,0 0-25 0,0 0-9 0,0 0 14 16,0 0 5-16,-9 15 12 0,4-5-13 16,1 2-11-16,-2 4-13 0,0 1-11 0,-2 0-12 15,4 1-12-15,-2 7-16 0,-2-5-10 0,3-2-11 0,1 1-18 16,2 1-10-16,-1-2 1 0,3-1-19 0,0 0 2 16,4-2-16-16,0 2-6 0,5-1-4 0,2-3-5 15,2-3-9-15,5-3-2 0,-3 0-6 0,4-5-1 16,0 1-3-16,0-3-1 0,0-3 1 0,-1-4-2 15,2-2 2-15,-1-1 4 0,-2-3 1 0,2-5-4 16,-6 3 3-16,-1 0 0 0,-1-2-2 0,-5-2-1 16,-2 0-2-16,0 0-2 0,-8 1 6 0,1 1 4 15,-4 1-4-15,-5 1-3 0,-3 2-2 0,-2 2-4 16,-3 4-3-16,-2 1-3 0,0 2-2 0,-6 1-4 16,8 3-1-16,-2 3-28 0,5 2-63 0,3-3-79 15,5 2-88-15,-1 2-104 0,4 0-133 0,2-3-1094 16,3 0 524-16,0 3 350 0</inkml:trace>
  <inkml:trace contextRef="#ctx0" brushRef="#br0" timeOffset="64897.68">18577 14086 115 0,'6'-6'298'16,"-1"-3"-10"-16,-1 4-4 0,0-2-14 0,0 3-16 16,-2 0-18-16,-1 3-26 0,3-2-26 0,-4 3-15 15,0 0 3-15,0 0-6 0,13 7-10 0,-7 3 4 16,2 6-7-16,-3 2-11 0,0 2-9 0,-1 4-4 15,4 2-18-15,-6 1-13 0,2 2-2 0,-1 1-12 16,-2 0-8-16,-1-2-14 0,3 3-3 0,-2-2-8 16,-2 2-6-16,-2-4-51 0,7 4-44 0,0-1-56 15,-3 0-62-15,6-1-67 0,-1-4-79 0,-1-6-794 16,3-2 370-16,1-3 246 0</inkml:trace>
  <inkml:trace contextRef="#ctx0" brushRef="#br0" timeOffset="65315.33">19370 14261 233 0,'3'-9'296'0,"-2"-3"-12"15,-1 2-8-15,0-2-8 0,0 3-18 0,-4 0-14 0,2 1-4 16,-2 1-15-16,-3 1-20 0,-3 0-15 0,0 1-19 15,-2 3-11-15,-7 2-13 0,3 4-18 0,-1 1-6 16,-5 3-15-16,-2 4-11 0,6 0-9 0,0 0-15 16,3 3 15-16,0 1-7 0,4-1-11 0,-1 0-7 15,4 0-3-15,4-3-11 0,4-1-1 0,3 0-8 16,1-3-6-16,4 0-1 0,3-3 0 0,1-4 0 16,4 0 4-16,2-3-8 0,1-1 0 0,1-3-4 15,0-2-1-15,1 0-4 0,2-5 3 0,-6 2 9 16,-2-1 29-16,-1 0 17 0,1 2 30 0,-4 0 24 15,0 5 28-15,-6 0 13 0,2-1 0 0,-2 3-15 16,-1 1-16-16,0 1-17 0,-4 1-13 0,0 0 1 16,6 11-3-16,-6-2-5 0,-4 11-6 0,2 5-9 15,-2 3-7-15,-1-1-5 0,1 1-9 0,-3 2-6 16,3 2-6-16,-2 1-1 0,4 14-17 0,-2-14-43 16,0 3-63-16,0-2-61 0,3 0-72 0,-1-3-66 0,-3 3-68 15,4 1-64-15,-2 0-106 0,-3-2-1029 0,-3-2 513 16,-4-2 344-16</inkml:trace>
  <inkml:trace contextRef="#ctx0" brushRef="#br0" timeOffset="65714.64">16266 15468 198 0,'-65'0'325'0,"9"2"-14"0,17 1-14 16,3-1-23-16,10-1-12 0,5 0-29 0,12 2-18 16,-1-2-25-16,9 0-12 0,1-1 10 0,28-1 10 15,26-3 8-15,42-7 13 0,22 0-17 0,14-3 4 16,20-6 0-16,25 6-3 0,19-2-4 0,15 0-10 15,19 3-9-15,8 0-5 0,11 7-16 0,4-1-15 16,0-4-7-16,0 5-17 0,-14 0-12 0,-15 2-13 16,-17 0-3-16,-21 1-9 0,-11-3-10 0,-19 1-8 15,-18 0 0-15,-18-2-12 0,-19 0-8 0,-33 4 0 0,-8-4-3 16,-5-2-4-16,-19 3-4 0,-6 0-4 16,-9 1 0-16,-3-2-1 0,-9 1-5 0,-2-1-4 15,-4 0-26-15,-3-1-48 0,-6-1-60 0,-12-4-66 16,-10 0-82-16,-21-1-79 0,-9 3-85 0,-5-1-1242 0,-36 0 556 15,-6-2 370-15</inkml:trace>
  <inkml:trace contextRef="#ctx0" brushRef="#br0" timeOffset="66089.67">15409 14795 242 0,'0'0'343'0,"-8"0"-27"0,8 0-31 0,0 0-25 15,0 0-28-15,0 0-13 0,21-9-13 0,-2-1-9 16,8 2-8-16,4-1-12 0,4 1 3 0,2-1-31 16,0-1-14-16,-1 1-13 0,2 1-14 0,-5-2-5 15,-2 5-21-15,-1-2-6 0,-10 5-8 0,-1-2-45 16,-7 3-57-16,-1 1-56 0,-4 0-56 0,-2 1-41 15,-4 2-28-15,-1-3-54 0,-4 7-656 0,-2-3 309 16,-3-1 206-16</inkml:trace>
  <inkml:trace contextRef="#ctx0" brushRef="#br0" timeOffset="66230.83">15626 14654 288 0,'-9'-3'321'0,"4"-1"-21"0,0 4-39 16,1-2-24-16,4 2-17 0,-9 5-9 15,5 4-11-15,-5 7-17 0,7 0-15 0,-6 10-15 16,3-2-16-16,-1 3-12 0,1 0-17 0,2 4-8 15,0 4-13-15,0 0-33 0,-1 14-63 0,1-3-73 16,-2 3-81-16,5-15-71 0,-1 1-655 0,3 1 297 0,2 11 196 16</inkml:trace>
  <inkml:trace contextRef="#ctx0" brushRef="#br0" timeOffset="68731.17">15877 15981 51 0,'0'0'260'0,"0"0"-11"0,0 0-24 0,-17-2-21 16,17 2-18-16,-10 7-17 0,2 0-15 16,0 0-4-16,-2 4-20 0,0 0-12 0,2 0-10 15,-1 2-6-15,3-1-14 0,-3 3-9 0,3-3-5 0,2-2-8 16,0 7-6-16,0-1-6 0,4-5 0 0,0 0-10 16,1 4-3-16,3-3-2 0,5-3-5 0,-4 0-1 15,8 4-5-15,1-1 1 0,0-2-3 16,0 0-1-16,3 0 1 0,-2-1 4 0,4 1 0 15,-1-2 0-15,1 1 1 0,-1-2 5 0,0 2-5 0,1 0-2 16,1-1 4-16,0 0 2 0,-5-3 0 0,3 2 0 16,-6-2-2-16,-1 1-1 0,1 0 0 0,-2-1 1 15,0 2-5-15,-5 0 2 0,2 0 12 0,-5-2 6 16,1 2 7-16,-1 1 1 0,0-1 0 0,-2 4-1 16,-4-3 0-16,1 3-8 0,-3-1 1 0,-5 6-10 15,0-4-4-15,0 0-2 0,-10 7-6 0,6-5 3 16,-2 1-8-16,0-3-36 0,2 0-18 0,1-1-34 15,0 0-34-15,-1-1-37 0,3-4-45 0,1 1-40 16,2-3-53-16,-3-3-743 0,6-1 339 16,-2-3 228-16</inkml:trace>
  <inkml:trace contextRef="#ctx0" brushRef="#br0" timeOffset="69215.66">16124 16043 68 0,'3'-5'310'16,"-2"4"-24"-16,1-2-15 0,-2 3-27 0,5-5-16 0,-4 2-24 15,-1 3-19-15,5-4-20 0,0 1-13 0,2 3-14 16,6-4-16-16,4 4-9 0,6-3-10 0,5 2-7 16,2 0-8-16,-1-1-9 0,4 1-4 15,-2-3-8-15,0 6-1 0,-2 1-7 0,3-1-7 16,-5-4-5-16,-8 5-5 0,1 1 9 0,-2 0-16 15,-5 1 0-15,1 0-7 0,-4-1-2 0,-1 4-2 0,-1-1 3 16,0 3 6-16,-3 0 7 0,-1 9 7 0,-1 6-1 16,-1-6 9-16,-4 11-2 0,2-2-4 15,-2 3-7-15,2 3-6 0,-3-5 0 0,2 3 0 16,-2-2-6-16,2-2-5 0,2 0-3 0,2-2-1 16,0-9-2-16,2 1-1 0,1-1 0 0,4-2-3 0,-6-5-3 15,5-2 1-15,0 0 1 0,3-3 1 16,-1-2 1-16,4-3 2 0,2-3-5 0,2-2 1 15,-3-3-2-15,5-8 1 0,0-1-4 0,-6-5-1 16,3-2 4-16,-4-3-4 0,-3 0 1 0,-2-1-6 16,-1-3 17-16,-8 0-10 0,-2-1 3 0,-5 0 0 15,-1 0-1-15,-3 4 5 0,1-1 2 0,-8 8-3 0,5 5-5 16,-9 1 3-16,3 6-9 0,0 2 2 16,-4 4-1-16,-4 0-4 0,8 3 3 0,-3 3-7 15,3-3-27-15,6 3-33 0,3 4-29 0,1 1-8 16,4 0-21-16,1 5-41 0,6-1-43 0,4 3-46 15,5 2-50-15,1-3-756 0,8 3 352 0,2 0 234 16</inkml:trace>
  <inkml:trace contextRef="#ctx0" brushRef="#br0" timeOffset="69699.67">17237 16056 242 0,'-2'-6'249'0,"-1"1"0"15,2-2 0-15,-4 5 3 0,5-2-10 0,-1 1-6 16,-2-1-21-16,3 4-22 0,-1-4-14 0,1 4-22 16,0 0-16-16,-4-4-18 0,4 4-12 0,0 0-10 15,0 0-7-15,0 0-9 0,6 16-1 0,-1-5-14 16,-1 0-2-16,3 4-3 0,-2 3-12 0,1 10 0 15,4 1-7-15,-2 1 2 0,1-2-15 0,0 1 4 16,-1 1-9-16,3-1-1 0,-2 0 10 0,1 1-15 16,3-5-7-16,1 0-9 0,-5-7-12 0,3-3-20 15,2 0-7-15,0-5 1 0,2 1 1 0,-3-7 3 16,5 0 1-16,-1-4 3 0,0-4 2 0,3-3 2 16,-5-4 4-16,-1 0 4 0,0-5 0 0,4-6-1 15,-8-2 4-15,3 0-1 0,-4-5 4 0,-1 0 5 16,-2 0 4-16,-2 2 17 0,-3 3 3 0,2 5 30 15,1 1 31-15,-4 2 17 0,-3 3 19 0,3 4 12 16,0 2-11-16,-1 0-4 0,1 3-20 0,0-2-12 16,0 6-10-16,0 0-2 0,0 0-21 15,0 0 6-15,-4 22-9 0,0-4-2 0,4 8-1 0,0 3-5 16,-3-3-7-16,3 2-5 0,-1 2-1 0,0 3-2 16,-3 0 0-16,0 0-14 0,3-1-29 0,1 3-53 15,1-2-46-15,-1-3-46 0,3 0-45 0,-2-3-49 16,2 2-42-16,0-6-82 0,-1-6-796 0,2-6 392 15,2-3 260-15</inkml:trace>
  <inkml:trace contextRef="#ctx0" brushRef="#br0" timeOffset="70297.77">18013 16090 6 0,'-9'-5'285'0,"0"1"1"0,-1-1-1 16,2 2 7-16,3 0-9 0,0 3-13 15,-1-3-18-15,3 1-28 0,3 2-23 0,-5-4-20 0,1 2-18 16,4 2-24-16,0 0-7 0,0 0-12 0,0 0-12 16,14-4-7-16,-1 3 3 0,9-2-26 0,-2 2-6 15,11-5-8-15,-2 5-3 0,2-1-12 0,-3 2 5 16,-5 0-10-16,-3-3 1 0,2 3-5 16,-4 0-5-16,-5-2-2 0,0 0-8 0,-3 1-6 0,-3 2 6 15,0 1-5-15,-7-2 0 0,10-2-9 0,-5 4 6 16,-2 0 13-16,2 1 22 0,-1 2 24 0,-2 4 22 15,0 2 7-15,-4 0 7 0,2 9-10 0,-2-1-1 16,-3 5-7-16,-3 3-4 0,2 1-8 0,-1 0-7 16,-2 0-8-16,-1 2-8 0,1 4-2 0,0-3-8 15,-1 0-2-15,0 2-9 0,-2 0-5 0,2-5-34 16,1 5-52-16,1-4-69 0,3-5-53 0,0 3-53 16,1-8-64-16,3 2-73 0,1-5-1060 0,0-3 475 15,0-3 316-15</inkml:trace>
  <inkml:trace contextRef="#ctx0" brushRef="#br0" timeOffset="70547.48">18692 16059 211 0,'5'-6'318'0,"-1"-1"-31"15,-2 4-26-15,-2 3 2 0,0 0 22 0,0 0 35 16,14 18-13-16,-13-2-5 0,3 12-10 0,-3 3-12 0,-2 0-14 15,0 2-16-15,-2 2-16 0,-4 11-19 0,2 2-18 16,0-15-17-16,-4 16-19 0,2-15-15 16,0 2-16-16,0-4-13 0,1 1-9 0,-2-1-7 15,2 0-16-15,-1-2-9 0,2-3-22 0,0-1-49 16,1-6-78-16,0-5-82 0,-2 1-96 0,5-4-115 0,-3-6-1170 16,0 2 512-16,4-4 342 0</inkml:trace>
  <inkml:trace contextRef="#ctx0" brushRef="#br0" timeOffset="71515.75">19133 16194 11 0,'1'-5'266'0,"-1"-1"-14"0,1 0-13 0,-1-2-9 16,1-1-6-16,1-1-8 0,0 3-5 0,-1-3-2 0,-1 1-1 16,0 1-15-16,2-2-10 0,-2 3-6 15,0 1-3-15,0 0 13 0,1-1-28 0,-1 0-7 0,0 1-12 16,0 0-29-16,0 1 1 0,1 0-11 15,0 2-17-15,2-2-4 0,3 0-8 0,3 3-8 0,5-3-5 16,4 0-9-16,4 1-3 0,0 1-5 0,7-1-10 16,3 0 3-16,0 4 2 0,3-4-8 0,0-3-3 15,-1 5-4-15,-2-3-5 0,2-2 7 16,-6 2 6-16,-5 5-16 0,-8-3-1 0,-3 2-6 16,0-3 1-16,-1 4-3 0,-5-1 4 0,1 2-3 0,-3 2 15 15,-2 2 43-15,2 4 39 0,-8 1 10 0,0 7-6 16,-3 9 6-16,0-1-9 0,-8 0-7 0,2 4-6 15,-3-1-4-15,-2 4-12 0,0-2-6 0,1 1-6 16,-1 2-5-16,5-2 16 0,-2 1-4 0,0-1-38 16,-2 0-64-16,2-1-72 0,-2-1-93 0,-4-1-96 15,1 0-121-15,-4-4-1210 0,-3-4 542 0,-2-4 360 16</inkml:trace>
  <inkml:trace contextRef="#ctx0" brushRef="#br0" timeOffset="72027.88">16592 16683 145 0,'-5'-1'286'0,"0"-1"-23"0,5 2-19 0,-6-2-26 15,6 2-21-15,0 0-14 0,-12 6-12 0,6 0-9 16,-1 3-19-16,1-1-16 0,1 4-11 0,-2 3-11 16,-1 1-11-16,1 0-12 0,2 0-4 0,-3 2-11 15,6 2-9-15,-2-2-38 0,0 8-48 0,4 0-55 16,0 2-57-16,5-9-50 0,3 6-584 0,6-2 258 16,-1-7 172-16</inkml:trace>
  <inkml:trace contextRef="#ctx0" brushRef="#br0" timeOffset="72350.89">17814 16820 147 0,'2'5'212'0,"0"0"-10"0,-1 2-18 0,0 0-14 15,2 3-13-15,-1-1-16 0,1 7-13 16,-3-5-14-16,2 5-8 0,1 2-14 0,-3-2-8 0,5 2-6 15,-5-1-40-15,1 3-58 0,-2-3-64 0,-4 0-83 16,-1-3-361-16,-1-2 176 0,2 2 118 0</inkml:trace>
  <inkml:trace contextRef="#ctx0" brushRef="#br0" timeOffset="72831.59">15810 17512 21 0,'-9'1'231'0,"0"-2"-22"16,2 1-23-16,7 0-20 0,-9-2-19 0,9 2-11 16,0 0-13-16,0 0-5 0,0 0-9 0,0 0 3 15,30 2-4-15,-8 1 4 0,1-3-1 0,9 0 10 16,9 0 3-16,15-3 8 0,9-2 10 0,27-1 6 16,4 0 4-16,4-3 3 0,3 2 5 0,7-5-11 15,5-1-3-15,10 4-1 0,13-3-2 0,4-5 8 16,8 2-9-16,3 3-8 0,4-3-2 0,-3 2 9 15,6 0 3-15,0 1-2 0,-4 1 3 0,-9 2 0 16,3 1-1-16,-11 1 2 0,-4-3-4 0,-3 4-5 16,-9 0-8-16,-6 2-7 0,-10-1-9 0,-3 1-10 15,-12-4-4-15,-27 6-6 0,-1 2-12 0,-1-2-3 16,-6 1-6-16,-16 1-11 0,-4-1 0 0,-6-3-9 16,-3 1-4-16,-13 2-3 0,-3 1-14 0,-6-3-10 15,-2 1-61-15,-4-3-78 0,0 5-53 0,-17-17-76 16,-7 5-64-16,-8 2-68 0,-5 1-65 0,-20-1-1206 15,-34-3 550-15,27 9 366 0</inkml:trace>
  <inkml:trace contextRef="#ctx0" brushRef="#br0" timeOffset="73415.67">15553 17793 135 0,'-9'0'262'0,"9"0"-27"0,-5 0-22 16,5 0-30-16,0 0-5 0,0 0-16 0,0 0 7 15,19 4 0-15,2-3 3 0,11 2 2 0,9-3-7 16,17 2 3-16,10-4-11 0,32 1 4 0,-2-4 5 0,12 2-11 16,10-3-8-16,7-5 2 0,7 3 0 15,9 0-8-15,4-2-3 0,1-2-5 0,13 0-11 16,-1 6-8-16,-2-5-6 0,-3 7 4 0,-6-6-8 16,1 3-12-16,-7 2 5 0,-4 3 6 0,-11-1-2 15,-9-4 1-15,-7 0 9 0,-9 5 1 0,-11-4 1 16,-31 2-4-16,-1 3-9 0,-5-1-3 0,-18 1-1 15,2-1-7-15,-6 0-3 0,-13 1-8 0,-1 0 4 16,-6-1 9-16,-5 1 18 0,-1-1 21 0,1 2 12 16,-3-2 13-16,-5 2-11 0,4-4-10 0,-3-2-21 15,-2 1-11-15,-1-1-19 0,0-1-51 0,2 0-74 16,-5 2-105-16,1-6-135 0,-1 2-145 0,-6-2-166 16,-3-3-1360-16,-13-5 651 0,-4-3 432 0</inkml:trace>
  <inkml:trace contextRef="#ctx0" brushRef="#br0" timeOffset="74532.59">14836 2106 32 0,'-14'-29'353'0,"4"0"4"0,4 12-6 16,-1-1-21-16,0 2-16 0,4 7-43 0,2 1-31 0,0 1-25 15,2 4-19-15,-1 3-18 0,0 0-18 0,12 15-3 16,-1 2 11-16,2 10-3 0,-1 4 11 0,3 24-2 16,2 24 13-16,-3 1 0 0,-4-20-10 15,2 26-4-15,-7-25-6 0,4 28-2 0,-3-4-7 16,6-2-4-16,-8-25-7 0,7 26-11 0,-3-27-12 15,1 0-10-15,-1 4-10 0,-1-3-8 0,4-1-11 0,0-3-7 16,2-1-4-16,-5-17-14 0,4 8-2 0,-3-10-6 16,-1-5-2-16,0-3-15 0,2-1-36 15,-3-9-59-15,-1-3-80 0,0-2-86 0,0-2-91 16,-1-2-87-16,-1-4-1354 0,-4-3 586 0,0 0 392 16</inkml:trace>
  <inkml:trace contextRef="#ctx0" brushRef="#br0" timeOffset="74969.08">17305 1584 261 0,'-4'-10'416'16,"3"3"-5"-16,1 0-18 0,-3 2-39 0,2 2-32 16,1-2-41-16,-2 3-28 0,2 2-26 0,0 0-21 15,-2 14-16-15,4 1-8 0,0 5-10 0,-2 6-14 16,1 4-8-16,2 3-19 0,-3 1-9 0,1 0-10 16,1 1-9-16,0 0-11 0,-2 11-6 0,4 0-7 15,-3-10-11-15,5-2-6 0,-2 0-32 0,4 1-58 16,0 0-55-16,2-2-64 0,0-2-72 0,3-1-77 15,2-6-70-15,1-2-876 0,0-12 414 0,4-5 276 16</inkml:trace>
  <inkml:trace contextRef="#ctx0" brushRef="#br0" timeOffset="75399.73">18395 1564 2593 0,'13'-14'180'0,"-3"-1"-15"0,-6 6 19 16,-3 1-27-16,2-2 4 0,-6-1-6 0,3 3-16 15,-1-1-26-15,-3 6-21 0,-1 0 0 0,-5-1-21 16,-2 2 7-16,-3 2-10 0,-7 6-7 0,-5 0-15 16,2 0-6-16,-1 7-6 0,2-1-6 0,0 0 0 15,7-1-5-15,-5 7 4 0,8-7-14 0,4 2 3 16,5-1-1-16,1 1-2 0,2-1-3 0,4-1 8 15,5 4-7-15,5-2-1 0,2 1-3 0,8 3 3 16,5-2-1-16,0 1-4 0,1-3 0 0,1 1 3 16,3 0-13-16,-4-2 13 0,3 2-3 0,-2-4 16 15,3 1-14-15,0 0 1 0,-4-1 1 0,2 0-9 16,-2 0 2-16,-9-3 2 0,1-2-2 0,-3 4-7 16,1-2 0-16,-6-2 7 0,-5 3 1 0,1-4 3 15,-3 1-4-15,-2 0-1 0,-3 2 2 0,-2-2 11 16,-3 4-7-16,-6 3-9 0,-6-2 16 0,-1 2-8 15,-10 1 5-15,-3 1 0 0,2-3 9 0,-4 1 0 16,0-1-15-16,-2-3-7 0,-1 1-27 0,6-2-50 16,-2-6-30-16,11 1-39 0,-3-2-51 0,6-2-36 15,0-2-49-15,9-2-55 0,0-4-806 0,4-2 381 16,5-7 254-16</inkml:trace>
  <inkml:trace contextRef="#ctx0" brushRef="#br0" timeOffset="75581.71">18436 1541 244 0,'6'-10'345'0,"-2"2"-16"0,0-2-30 0,-1 5-24 16,-1 1-37-16,1 1-24 0,-3 3-21 0,0 0 14 16,9 16 11-16,0-2-1 0,-3 5 8 0,-2-2-8 15,2 9-12-15,-1 3-5 0,-1-1-3 0,1 2-5 16,0 0-15-16,-2 1-18 0,1 1-12 0,-2-1-14 16,0 2-15-16,0-6-10 0,1 3-7 0,-1 0-20 15,0-3-18-15,1 1-49 0,0 0-74 0,-1-9-83 16,1 1-74-16,0 4-86 0,0-7-89 0,0-5-943 15,2-4 445-15,3-2 298 0</inkml:trace>
  <inkml:trace contextRef="#ctx0" brushRef="#br0" timeOffset="75822.74">19090 1661 364 0,'0'0'348'15,"0"0"-33"-15,0 0-28 0,0 0-33 0,0 0-32 16,4-3-22-16,-4 3-16 0,12 1-14 0,-1-1-17 16,3 2-11-16,7-1-17 0,0 1-9 0,7 1-14 15,-2 0-38-15,-6 0-63 0,0 0-82 0,0 2-88 16,-2-1-85-16,-5 2-595 0,-2-2 283 0,-7 1 190 15</inkml:trace>
  <inkml:trace contextRef="#ctx0" brushRef="#br0" timeOffset="75939.3">19212 1889 351 0,'-3'7'344'0,"2"-5"-25"16,-1 2-27-16,2-4-28 0,6 6-23 0,0-4-26 16,4-2-25-16,9 0-19 0,4 0-26 0,8-2-67 15,-3 0-81-15,3-3-94 0,0 5-123 0,-2-5-544 16,-8 0 254-16,0 0 170 0</inkml:trace>
  <inkml:trace contextRef="#ctx0" brushRef="#br0" timeOffset="76880.85">20533 1371 140 0,'0'0'291'0,"0"-3"-4"0,0 3-6 16,0 0 0-16,0 0-13 0,0 0-6 0,1-6-14 15,-1 6-6-15,0 0-24 0,0 0-20 0,0 0-20 16,0 0-17-16,0 0-18 0,0 0-6 0,-16 12-26 16,8-2-4-16,-5 2-6 0,-5 9-10 0,-1 0-11 15,0-3-4-15,2 4-1 0,1 0-9 0,-1-3-14 16,3-3-2-16,5 1-2 0,0-2-3 0,0 2 0 16,5-5-14-16,3 0 14 0,-3 3-19 0,4-3-2 15,0-1-2-15,2 2-4 0,4-4 3 0,4 1-1 16,4 2-4-16,0-2 0 0,4-1 2 0,3-1-10 15,5-1 8-15,2 0-1 0,2 1-4 0,-1-4-5 16,2-1 4-16,-3 2-8 0,-1 0 5 0,0-3-5 16,-7 0 7-16,1 1-15 0,-3-2 16 0,-4 3-8 15,-3 0 1-15,2-2 5 0,-3 4-2 0,-3-4-9 16,0 1 2-16,-3-1 5 0,1 2-4 0,-1-1 5 16,-3 2-6-16,-1-1 10 0,0 2-4 0,-4 2 6 15,-4-1 0-15,-1 2 2 0,-4 0-1 0,-4 1 1 16,0 0 0-16,-2-1-1 0,0 1-13 0,1-2-2 15,-1 1 16-15,0-1-3 0,2-1-11 0,2-3-35 16,5-1-46-16,-2-1-44 0,0 0-49 0,5-2-62 16,-1-1-86-16,3-3-941 0,-2-5 422 0,4 0 280 15</inkml:trace>
  <inkml:trace contextRef="#ctx0" brushRef="#br0" timeOffset="77035.14">20598 1480 264 0,'4'-3'344'0,"-3"-9"-21"0,3 7-22 16,-3-3-36-16,7 0-23 0,-3-1-29 0,7 1-22 16,2-2-20-16,2 2-10 0,2 1-19 0,9-2-20 15,2 1-8-15,0 1-16 0,1 2-14 0,-2-1-59 16,-1 0-55-16,-4 4-61 0,5 1-75 0,-1 2-65 16,-8-1-617-16,-2 0 282 0,0 3 190 0</inkml:trace>
  <inkml:trace contextRef="#ctx0" brushRef="#br0" timeOffset="77498.03">21149 1419 374 0,'-3'-5'380'15,"3"1"-3"-15,-1-1-44 0,2 1-2 0,-1-1-33 16,1-2-16-16,2-1-37 0,2 3-13 0,4-4-24 15,1 1-28-15,-1 3-14 0,8-3-5 0,3 6-24 16,2-1-5-16,-4 3-12 0,5 1-13 0,-5 2-9 16,0 2-17-16,2 4 3 0,-1-1-11 0,3 8-10 15,-7-4 5-15,2 7-16 0,-2-3 1 0,-2 5 3 16,-3-3-4-16,-2 0-6 0,-7 4-12 0,-1 4 1 16,-1 2 0-16,-7 0 5 0,-2 0-7 0,-4 3-3 15,-5-2 0-15,-3 0-2 0,2-1-2 0,-2-4-7 16,-1-4-9-16,1 1 15 0,2-3 10 0,7-7-6 15,-1 0 5-15,5-4-3 0,-1 0 1 0,5-2-1 16,-2-1 1-16,4 1-7 0,1-5-2 0,-2 3 1 16,4-3-5-16,3 7 5 0,3-6 5 0,7 0 7 15,10-2 1-15,12 1-1 0,3-1 2 0,13-2-5 16,-11 2-4-16,-1-2 2 0,1 0-4 0,1 1-5 16,-2 2 2-16,-3-3-2 0,-4 2-2 0,0-2 1 15,-2 3 0-15,-10 0-2 0,-2-1 0 0,-4 0-2 16,-2 1-2-16,-1-1 1 0,-3 1 2 0,-1 0-4 15,-3-2 2-15,-4 2 2 0,10 0-4 0,-10 0 0 16,5-3-32-16,-5 3-63 0,0 0-97 0,0 0-100 16,-17-2-101-16,4 3-115 0,-14 0-1057 0,-5-1 517 15,-9 3 344-15</inkml:trace>
  <inkml:trace contextRef="#ctx0" brushRef="#br0" timeOffset="79147.64">17255 2442 22 0,'-29'-4'307'0,"-2"1"-15"0,3 0-19 15,5-1-24-15,-4 2-23 0,8 0-25 0,1 1-20 16,4 1-17-16,3 0-16 0,-1 0-14 0,5-2-12 15,0 2-13-15,1 0-9 0,6 0-15 0,-7 0-10 16,7 0-8-16,0 0-8 0,-5 5-3 0,5-5-5 0,9 9-5 16,0-6-1-16,3 2 6 0,8 3-1 15,8 1 5-15,8 0 3 0,1-1 1 0,22 3-1 16,-3-3 0-16,8-1-5 0,0 0-3 0,32 3 1 16,-30-4-6-16,27-2 3 0,2 1-1 0,-2-1 0 15,4-4 2-15,3 5-2 0,2-5-3 0,-6-3 2 0,1 1-2 16,5 0-6-16,-5-1 7 0,3 0-9 15,-4 2 2-15,1 1 7 0,1-4-3 0,-3 3 3 16,-3-1-22-16,-1 4 3 0,-26-2-6 0,28-2-6 16,-3-1-6-16,-24 1 24 0,30-3-2 0,-4-3 4 15,-1 1-6-15,-26 3 15 0,27-3-15 0,-24 0 3 0,22-1-9 16,-28 0 1-16,3 1 8 0,0 0-3 16,0-5 0-16,-1 6 1 0,0-6 0 0,-3 1-14 15,1 0 18-15,-5 2-4 0,1-5 4 0,-5 2 2 16,1-5-3-16,-5 2 2 0,-12 4-1 0,2-2-2 0,7-6 6 15,-14 2 2-15,15-5 3 0,-3-2 2 0,-10 8-9 16,2 1 6-16,-4-2-4 0,3 2 0 16,-5-2 0-16,2 0-4 0,-2 2 0 0,2-4 4 15,-2 0 1-15,-3-1 1 0,1 1 7 0,-2 0 9 0,-4-1 3 16,-2-1-26-16,-1-2 8 0,-4 1 9 0,1 1-3 16,-3-5 2-16,-2 0-12 0,1-1-1 15,-5-1 1-15,2 3-2 0,-3-2 5 0,1 0-4 16,-5 0-4-16,1-2-4 0,-3 2 2 0,0-2-5 0,0 1 2 15,-4 1-3-15,-4 3-1 0,1-3-4 0,-1-2 1 16,1 3-3-16,-5 1-3 0,-1 0 1 0,-2 0-3 16,-3 1-3-16,-1 0 0 0,-3 1-1 0,-3-1-1 15,-5 2-5-15,2-2 1 0,-4 3-1 0,-14-4-2 16,3-1-1-16,-11 6 1 0,3-4-3 0,-2 6 2 16,-1-2-2-16,-4 2 10 0,3 4 2 0,-2-4-2 15,-2 5 2-15,0 0-2 0,0 1-3 0,3 0-2 16,-3 0-3-16,-1 0 3 0,1 2-5 0,1-2-4 15,-2 3 6-15,-2 0-11 0,2-2 7 0,-4 6 1 16,-1-1-5-16,-28-2 1 0,27 5-2 0,-24-4-5 16,25 1 6-16,2 3 2 0,-27 1 0 0,24 1 0 15,0-1-1-15,-1 2-1 0,5-1 4 0,-5 2 0 16,2-1 0-16,3 0 2 0,0 2-5 0,2-4 2 16,0 4 2-16,1-2-6 0,6 0 5 0,-2 0 1 15,2 0 2-15,0 1-3 0,-1 1 4 0,3 1-1 16,-3 1 5-16,3 1-7 0,-6 0 3 0,0 4 2 15,-3-2-1-15,-2 2 0 0,-2 2 1 0,0-1-2 16,0 2-1-16,-2 0 1 0,4 2-1 0,-2-2 0 16,2 2 3-16,0-1-6 0,2 1 2 0,8 1 2 15,-4-2 2-15,7-1 3 0,-2 2-6 0,14-5 3 16,1 2-1-16,-1-2 5 0,1 1-3 0,-2 1-8 16,5-2 5-16,-2 4 4 0,-3 1-3 0,4-1 2 15,2-1-2-15,1 1 3 0,0 1-1 0,-1 2-3 16,4-1 0-16,0 0-4 0,-1 3 7 0,1-2 2 15,4 0 0-15,2 1-2 0,-1 1-4 0,1-2 1 16,5-1 3-16,-2 2-2 0,1 4 1 0,2-1 2 16,5-3-3-16,-3-3 2 0,1 8-1 0,0 0-1 15,2-3 3-15,1-1 0 0,-3 3-1 16,3 5-1-16,-3-2-5 0,3-2 8 0,-3 2 0 0,4-2-4 16,-1 5 1-16,1-3 3 0,0-4-1 0,0 5-3 15,0-2 2-15,2-4 1 0,0 5 0 0,-2-7 2 16,4 8-1-16,1-7-4 0,-1 0 4 0,3 2 1 15,-2-2 1-15,2 2 0 0,0-2-4 0,0 2 4 16,0-2-1-16,2 1 0 0,0 0 2 0,0 6-2 16,2-6-3-16,-1 2 3 0,6 4-2 0,-3 0 1 15,0-7 2-15,2 2 0 0,2 3-7 0,2 0 6 16,-2-3-1-16,2 4-2 0,4-1 6 0,4-3 1 16,-4 1-2-16,8-1 0 0,1-3 5 0,0 4-5 15,8-1 5-15,-1-3-4 0,1 0 1 0,2-3 1 16,20 2 2-16,-2-3-1 0,-1-1-3 0,3-3 6 15,1 0-15-15,1-4 11 0,-3-1 1 0,2 3 1 16,-2-4-2-16,-3-3 2 0,-8 0-10 0,11 0 6 16,-14 0 2-16,14 0-3 0,-14-1 2 0,-1-1 1 15,15 0 0-15,-16-1-2 0,1-1 0 0,-4-1 0 16,-1 4 2-16,-2 1 1 0,-1-2-3 0,-10-1-2 16,-1 1-2-16,1-1-1 0,-8 3 4 0,0-1 0 15,-3 1-2-15,-8 0 3 0,11-2-3 0,-11 2-1 16,12 0 10-16,-12 0-6 0,0 0 9 0,9-1-1 15,-9 1 0-15,0 0 0 0,0 0 1 0,0 0-1 16,7-1 2-16,-7 1-4 0,0 0-1 0,0 0-4 16,0 0 3-16,0 0-6 0,0 0 2 0,0 0-8 15,0 0-40-15,0 0-65 0,0 0-93 0,0 0-184 16,4-8-1644-16,-5 0 675 0,-2-1 450 0</inkml:trace>
  <inkml:trace contextRef="#ctx0" brushRef="#br0" timeOffset="80479.75">22134 14700 41 0,'-4'-14'260'0,"2"7"-4"0,-1-1-11 16,-1-1-20-16,4 4-23 0,0 0-21 15,-1 3-24-15,1 2-14 0,-4-3-6 0,4 3 8 16,0 0 0-16,4 17 12 0,0-2 5 0,-3 6 17 0,4 4 2 16,-2 11 7-16,-2 10 3 0,3 6-3 15,-4 5-2-15,1 3 6 0,3 29-6 0,-5-7-7 0,2 4-2 16,5 6-3-16,-2 2-11 0,4 2-26 0,-4 1-13 15,1 0-7-15,5-7-6 0,-1 4-7 0,0-8-6 16,0-3-9-16,5 0-3 0,-4-24-9 0,8 23 21 16,-8-24-8-16,6 21-8 0,-4-25-11 0,1-2-3 15,-3 0-7-15,3-2-7 0,-5-3-1 0,1 1-7 16,-7-14-4-16,6-3-4 0,-3 5-2 0,-5 0-4 16,4-1-3-16,-4-4-32 0,-4-2 0 0,2-3 9 15,-1-6-8-15,2-5-2 0,-3-1-28 0,1-6-29 16,2-1-34-16,0 0-39 0,-2-2-28 0,3-3-44 15,0-2-87-15,0 0-81 0,-1-12-95 0,-3-5-1048 16,-5-12 505-16,-4-3 338 0</inkml:trace>
  <inkml:trace contextRef="#ctx0" brushRef="#br0" timeOffset="82363.5">21549 1451 54 0,'-1'-6'405'0,"-1"1"2"0,1 0-14 0,0 1-33 16,-1 2-34-16,2 2-34 0,-2-5-21 0,2 5-35 15,-5 11-10-15,2 2-1 0,-1 6-4 0,-1 10-7 16,1 1-1-16,2-1-13 0,-1 5-13 0,-2 1-12 16,5 0-15-16,0 11-17 0,0 0-12 0,4-10-12 15,-4-2-10-15,1 3-12 0,1-6-10 0,0-3-2 16,-1-1-13-16,-1-8-10 0,0 1-1 15,0-5-5-15,2-3-5 0,-2-1-7 0,-2-3 1 0,4-3 3 16,-2 3 34-16,0-4 36 0,0-4 28 0,0 0-4 16,0 0-14-16,0 0-15 0,-7-19-14 0,5 1-4 15,-4-1-16-15,-2-12 0 0,1-3-14 0,-3-10-1 16,-3-4-1-16,3 2 1 0,1 0 9 0,4 13 12 16,1 1 20-16,-3 1 4 0,5 1 9 0,-3 13 15 15,1 0 13-15,4 7-5 0,-2 1-22 0,-1 2-69 16,3 2-50-16,0 0 0 0,0 5 0 0,0 0 0 15,0 0 0-15,9 28 0 0,-5-11 0 0,1 8 0 16,-1 5 0-16,1 1 0 0,0-2 0 0,0 2 0 16,-1 2 0-16,-5-1 0 0,3-3 0 15,-2 0 0-15,3-4 0 0,-2-6 0 0,2-3 0 0,-2-4 0 16,-1-1 0-16,0-1 0 0,4-6 0 0,-3 3 0 16,-1-1 0-16,0-5 0 0,0-1 0 0,0 0 0 15,0 0 0-15,0 0 0 0,-6-24 0 0,2 5 0 16,-4-7 0-16,-2-4 0 0,5-3 0 0,-10-14 0 15,5 13 0-15,2-1 0 0,-1 4 0 0,2 2 0 16,-1 3 0-16,2 9 0 0,3 1 0 0,0 6 0 16,-2 1 0-16,2 4 0 0,2-1 0 0,0 4 0 15,1 2 0-15,0 0 0 0,0 20 0 0,1 2 0 16,0 6 0-16,2 1 0 0,-1 3 0 0,1 0 0 16,0-1 0-16,-3 5 0 0,2-4 0 0,-1-1 0 15,3-5 0-15,-4-1 0 0,2-8 0 0,-2 0 0 16,-2-5 0-16,5-3 0 0,-3-3 0 0,1-1 0 15,0 2 0-15,2-4 0 0,-1-1 0 0,-2-2 0 16,0 0 0-16,2-12 0 0,0-3 0 16,-2-5 0-16,0-12 0 0,0-2 0 0,-4-12 0 0,-2-7 0 15,0 6 0-15,1 1 0 0,-2 12 0 0,1 4 0 16,3 4 0-16,-1 9 0 0,1 7 0 0,-1 1 0 16,2 2 0-16,1 0 0 0,0 4 0 0,0-1 0 15,1 4 0-15,-2 11 0 0,2 1 0 0,0 18 0 16,0-1 0-16,2 4 0 0,-2 1 0 0,0 0 0 15,-2 0 0-15,4 2 0 0,-2 0 0 0,0-3 0 16,0-7 0-16,1-7 0 0,1 0 0 0,0-4 0 16,-1-3 0-16,2-2 0 0,-3-3 0 0,1-2 0 15,0 0 0-15,0-1 0 0,3-1 0 0,-4-3 0 16,0 0 0-16,3-12 0 0,-2-5 0 0,-4-7 0 16,6-4 0-16,2-5 0 0,-4-15 0 0,-1-1 0 15,2-4 0-15,-2 2 0 0,0-4 0 0,2 4 0 16,-4 19 0-16,0 1 0 0,0 2 0 0,0 11 0 15,1 2 0-15,0 6 0 0,0 1 0 0,1 4 0 16,-2-2 0-16,1 3 0 0,1 4 0 0,0 0 0 16,-4 21 0-16,2 7 0 0,1 3 0 0,-2 6 0 15,0 9 0-15,-3 2 0 0,3-12 0 0,-2 11 0 16,5-13 0-16,0-5 0 0,3-3 0 0,-2-1 0 16,2-8 0-16,-1-1 0 0,0-4 0 0,0-4 0 15,-1 0 0-15,2-2 0 0,-2-1 0 0,2 0 0 16,2-2 0-16,-5-3 0 0,0 0 0 0,11-13 0 15,-3-1 0-15,2-10 0 0,0-2 0 0,-1-2 0 16,4-1 0-16,-8-5 0 0,4-12 0 0,-4 16 0 16,3-3 0-16,-3 7 0 0,-1 9 0 0,-4 5 0 15,1 1 0-15,-1 3 0 0,0 0 0 0,3 4 0 16,-3 1 0-16,1 1 0 0,-1 2 0 0,0 0 0 16,-1 12 0-16,-2 2 0 0,3 5 0 0,0-2 0 15,-1 8 0-15,2-1 0 0,-2 3 0 0,2 0 0 16,3-1 0-16,0-2 0 0,1 2 0 0,-1-8 0 15,5 0 0-15,-3-1-283 0,3 1-336 0,0-4-96 16,0 1-1477-16,-3-3 730 0,0-7 488 0</inkml:trace>
  <inkml:trace contextRef="#ctx0" brushRef="#br0" timeOffset="85598.31">23938 15226 48 0,'0'0'295'0,"-5"-3"-6"15,3 0-3-15,2 3-14 0,-4-4-16 0,4 4-14 16,-5 0-12-16,5 0-20 0,0 0-7 0,-7-4-27 16,7 4-16-16,0 0-16 0,0 0-15 0,-12 8-9 15,7-2-10-15,-2 0-9 0,2 2-15 0,-3-1-6 16,3 3-6-16,0-1-10 0,1 4-5 0,-1-4-6 16,4 1-5-16,-2 1-5 0,3 3-5 0,-1-4 3 15,-2 2-13-15,6 0-2 0,-2 0 2 0,3-1 0 16,1 0-5-16,-1 0-1 0,5 0-4 0,-4 0 1 15,4-2-3-15,4 2-4 0,2 0 3 0,1-1-4 0,0 0 2 16,2-4-1-16,-3 3 1 0,3-4-4 0,-4 2-14 16,0 1 4-16,-5-5-4 0,0 3 0 15,4-2 1-15,-8 0-1 0,0-1 11 0,-1-1-10 16,1 2-1-16,-1-2-4 0,0 1 6 0,-3 1 4 0,0-1 2 16,-1 2 1-16,-2 0 0 0,-6 2 13 15,3 3-21-15,-8 1 3 0,-1 0 2 0,-2 1-2 0,-1 1 1 16,-7 2-5-16,1 0-39 0,-2-2-34 15,5-2-37-15,1-4-41 0,2 2-52 0,6-6-54 16,-3 2-828-16,2-5 364 0,2 0 242 0</inkml:trace>
  <inkml:trace contextRef="#ctx0" brushRef="#br0" timeOffset="85981.16">24065 15294 92 0,'6'-1'253'16,"7"-1"2"-16,-3-1-8 0,3 2-7 16,0 0-11-16,0-1-14 0,1 4-15 0,5 0-17 0,-1 3-3 15,-2 0-12-15,2 1-13 0,-6 1-10 0,2 1-17 16,-1 4-11-16,0 2-7 0,-1 1-10 0,-3 0-8 16,1 2-6-16,-5 0-7 0,3 3-11 0,-4-4-6 15,1 2-6-15,-1 0-8 0,2 0-2 0,-1-1-5 16,0-3-4-16,1-2-3 0,-1-1-3 0,3-2-2 15,0-1 0-15,0-3-2 0,1-1-5 0,4-4 0 16,-6 0 3-16,2-2 5 0,3-3 8 0,-1-1 21 16,-4-3 5-16,4-5-2 0,-2-1 1 15,0-2 1-15,1-11 4 0,-5 11-4 0,-1-8 9 0,-1-3 4 16,-6 10-6-16,2-2-8 0,-3 2 1 0,-5-2-1 16,2 8-1-16,-4-5-5 0,-3 4-6 0,0 4-3 15,-6 2-8-15,0 3-4 0,-1 1-5 0,-6 2-4 16,4 4-7-16,4 2 1 0,-2 0-15 0,6 4-31 15,2 2-39-15,4-2-58 0,4 5-57 0,0 4-49 16,7 2-72-16,6-2-80 0,5 6-913 0,5-5 431 16,4-1 288-16</inkml:trace>
  <inkml:trace contextRef="#ctx0" brushRef="#br0" timeOffset="86134.57">24742 15481 35 0,'9'-5'318'0,"0"2"4"0,-4-2 19 0,0 1 4 16,-2-2 2-16,1 2-17 0,-4-1-26 0,1 1-23 15,-1 0-27-15,0 4-17 0,0-7-32 0,0 7-25 16,1-4-16-16,-1 4-25 0,0 0-50 0,2-5-62 16,-2 5-65-16,0 0-51 0,0 0-47 0,0 0-61 15,0 0-53-15,0 0-820 0,0 0 356 0,1 16 238 16</inkml:trace>
  <inkml:trace contextRef="#ctx0" brushRef="#br0" timeOffset="86529.74">24962 15262 318 0,'1'-4'351'0,"-1"0"-12"16,2 2-21-16,-2 2-33 0,1-4-27 0,-1 4-35 16,0 0-18-16,0 0-17 0,0 0-18 0,0 0-10 0,9 10-14 15,-8-5-13-15,0 4-18 0,3 2-5 0,-3 0-10 16,3 6-14-16,-1-1-4 0,1 1-11 15,-2 1-10-15,0-1-4 0,2 2-4 0,-1-2-6 16,0-2-4-16,0-2-6 0,4-3-10 0,1 0-2 16,0-1 3-16,0-2-15 0,2-3-1 0,4-3-2 0,-3 1 3 15,0-4-5-15,1-1 3 0,-1-3 4 0,4-4-8 16,-2 0 5-16,0-4 1 0,-3-3 7 0,-1 1 11 16,0-1 21-16,4-5 17 0,-7 5 26 15,0 6 28-15,-4 0 10 0,2 1 3 0,1 1 4 0,-3 3-4 16,1 1-10-16,1 0-13 0,-4 1-17 0,1 1-13 15,-1 3-10-15,0 0-1 0,0 0-7 0,5 16-3 16,-5-5-6-16,0 6-5 0,2 1-3 0,-2 10-6 16,0-3-9-16,2 1 4 0,-4 3-5 0,0 0-2 15,1 0-32-15,-2 0-49 0,0 0-88 0,0-2-94 16,0 1-113-16,3-3-116 0,-1 1-1163 0,1-8 543 16,1-7 360-16</inkml:trace>
  <inkml:trace contextRef="#ctx0" brushRef="#br0" timeOffset="87198.42">25432 15254 224 0,'-4'-4'271'0,"4"4"-15"16,-1-3-5-16,1 3-9 0,-3-6-18 16,1 2-14-16,2 4-5 0,-3-5-2 0,2 1-9 15,1 4-19-15,0-9-3 0,0 3-14 0,1 4-8 0,-1 2-8 16,2-7-1-16,-1 2 0 0,-1 5-3 0,-1-5-10 15,2 3-16-15,1-3-12 0,1 1-10 0,2 2-9 16,0-2-12-16,4 2-2 0,3-3-10 16,1 1-4-16,4 3-6 0,1-1-4 0,0 1 0 0,5-2-6 15,-4 3 1-15,12-1-9 0,-9 1 3 0,6-5-2 16,0 4-8-16,0-1 3 0,1 0 1 0,-2-1 2 16,-7-1 1-16,0 1 6 0,-2 0 5 0,0 1 11 15,-4-1 10-15,-4 2 14 0,-2-2 9 0,-2 3 14 16,2 0 8-16,-8 0 1 0,10-1-2 0,-8 0-11 15,-2 1-11-15,0 0-11 0,8 2-6 0,-5 5 1 16,-3 1 8-16,-2 2 14 0,0 9 5 0,-2 1-7 16,-2 6-3-16,-2 8-3 0,-1 0-5 0,0 0-5 15,1 0-6-15,-3 0-11 0,2 0-4 0,-1 0-2 16,1-1-1-16,0-1-7 0,0 1-15 0,-1-3-53 0,-2-4-47 16,3 2-61-16,0-4-79 0,-1-6-67 15,1-2-63-15,-1-2-60 0,2-5-57 0,-3-1-1161 16,-1-4 541-16,-2-2 362 0</inkml:trace>
  <inkml:trace contextRef="#ctx0" brushRef="#br0" timeOffset="88913.69">24572 14713 36 0,'-1'-5'243'0,"0"2"-5"0,-1 0-15 0,0-3-14 15,-2 0-12-15,0 1-18 0,2-1-15 0,-2 1-9 0,0-1-8 16,-4 0-8-16,1 1-2 0,0-1 0 0,1 0 4 16,-6 1-6-16,3-1-15 0,-1 2 0 0,-4 2-12 15,-3-2-5-15,0 0-6 0,0 4 2 0,-2 0-8 16,-2-1-5-16,3 2 2 0,-2 0-17 0,-3 2-7 15,4-1 5-15,-3 1 1 0,-6 2-4 0,-1-1 3 16,2 1-3-16,5-1 1 0,0 0 1 0,-3 0 5 16,3 0 6-16,3 1-1 0,-3-2-5 0,0 2-2 15,2 2-6-15,-1 0 2 0,1-3 2 0,-5 6-2 16,-2-2-4-16,7 2 0 0,0-5 2 0,0 5-4 16,-7-1-5-16,1 3 2 0,-1 2-11 0,4 1 6 15,-1-1 21-15,1 1-2 0,1 2-7 0,1 2-6 16,-5 1 0-16,3-1 1 0,4 1-31 0,-1-1 0 15,0 0-5-15,4 2 2 0,-2 1 3 0,2-2 3 0,1-5-1 16,2 2 0-16,-2 4-3 0,5-4 3 16,-2-2-1-16,-3 7 0 0,2-5 2 0,3 1-3 15,5-3-1-15,-3 3-3 0,1 3 1 0,-4 1-3 16,8-3 2-16,-3 2-2 0,1 4-1 0,3-1 1 0,2 4-1 16,0-2-2-16,2 0-1 0,2-2-1 0,1 1-2 15,-1-1 1-15,6 1-3 0,-1 1 2 16,-1 0 2-16,6 0-1 0,-4-1 2 0,3-1-1 15,5 0 5-15,-4-2-2 0,0 2-1 0,0-2 2 16,1-2-1-16,4 2 6 0,-2-3-1 0,2 1-1 0,-1-1 0 16,0 0 3-16,6-2 3 0,-7 1-8 0,2 0 0 15,0 2 1-15,2-4 3 0,0 1-1 0,2 0-1 16,-1-2-4-16,-6-3 3 0,10 1-2 0,-5 1 0 16,-2-3-1-16,4 3 0 0,4-1 3 0,-5 0-6 15,2-2 1-15,0 3-5 0,2-3 10 0,-1 0-2 16,2-1-5-16,-4 3 3 0,3-4 0 0,2 3 2 15,-9-4-3-15,8-1-1 0,-7-2 0 0,8 4 0 16,-6-4-3-16,5 2-1 0,1 3 1 0,0-3-2 16,0-4 0-16,3 3-2 0,-2-3-1 0,3 2 3 15,0-3-1-15,0 4-2 0,-1-4-4 0,5 0 1 16,-1-1 0-16,1 2 2 0,2 0 3 0,-6-2-3 16,3 2-5-16,1-3-6 0,-3 0 8 0,1 0-1 15,1 2 1-15,-3-2-5 0,0 0 4 0,-1-2 4 16,2 4-7-16,-2-4 1 0,3 2 4 0,-4-1-4 15,1-4 1-15,1 4-2 0,-1-2-1 0,1 2 12 16,-2-2-12-16,-2-1 1 0,3 1 1 0,0 1-6 16,2-3 8-16,-4 2-4 0,2-2 0 0,2 1-1 15,-1 1 1-15,0-1 8 0,0 4-7 0,0-3-3 16,-1-1 8-16,-1 1-8 0,0 0 2 0,-3-1 2 16,-6 2-3-16,1-1 0 0,0 3-4 0,-2-4 5 15,2 1 2-15,-3 0 2 0,0 0-4 0,-1 2 2 16,0-3 3-16,-1 1-4 0,-1-2 1 0,3 0 0 15,-2 1 4-15,2-1-6 0,3-1 2 0,-3 4-5 16,0-5 4-16,3 2 0 0,-3-1-2 0,2 0 2 0,5-1 2 16,-5 1-4-16,5 0 2 0,-5-1 12 15,5-2-14-15,-6 2-2 0,1 0 5 0,7-5-3 16,-8 4-1-16,6 2 8 0,1-4-7 0,-3 0-3 16,-4-2 3-16,3-1 4 0,0 2-5 0,-3 1 7 0,4-7-6 15,-3 2 2-15,-1-2-2 0,-1-1 3 0,1-2 1 16,-4 0-2-16,-4 4 6 0,0-1-5 0,-2-7 2 15,0 0 0-15,-5 5 2 0,-1-4-6 16,3-4 6-16,-5 8 2 0,-2-2 15 0,0 1 2 0,0 1 2 16,-1-2-1-16,-3 3-5 0,0-7 1 0,-1 1-3 15,1 5-3-15,-2 3 2 0,-2-10-1 16,2 8-5-16,-4-7 3 0,-2 2-7 0,-1 1 3 16,1 4 1-16,-2-3-7 0,0-2 19 0,-2 3-18 0,1-3 0 15,-2 4-1-15,1-2 2 0,-2 1-2 0,0-1 4 16,-4 4-1-16,9 2-2 0,-10-5 11 0,5 0-3 15,3 6-7-15,2 1 5 0,-3-2-2 0,2 1 2 16,0 0-2-16,2 0 2 0,-4 0 0 0,4 0-2 16,-1 2 3-16,2-1-1 0,-1 3-1 0,1 1-1 15,2-2-9-15,-3 1 7 0,0 2 3 0,1-4-7 16,2 3 3-16,-3 0-3 0,3 2 4 16,-2-2-6-16,0 1 0 0,1 2-3 0,-1-2 4 0,0-1 0 15,-2-1-3-15,1 2-3 0,0-2 5 0,-3 1-6 16,2-1 11-16,-3 2-2 0,0-1-3 0,-1 0 1 15,3 0-9-15,-4-2 7 0,0 2-4 0,1 1-3 16,-1-1 5-16,-7-4 1 0,5 5-2 0,3 0-2 16,-2 1 3-16,-8-6 1 0,8 5-2 0,1 0-4 15,-1 2 7-15,2-1-1 0,-4-2 1 0,2 0-2 16,-5-4 3-16,4 6-3 0,1-1-2 0,1-1 4 16,-4 4-16-16,-4-4 18 0,5 4-3 0,-5-3-6 15,7 1 2-15,-2 2 8 0,1-2 3 0,0 4-10 16,-2-2-10-16,3-4 23 0,-3 5-11 0,3 1-2 15,-4-3 0-15,3 2 2 0,-1 1 0 0,-2 1-6 16,1-1 13-16,2-1-14 0,0 1 4 0,2 0-7 0,-1 2 15 16,-2-2-4-16,5 5-3 0,-4-4-3 15,2 1 6-15,-2 1-2 0,0 0 1 0,-1 0 3 16,1 0-7-16,-2 1 5 0,-1 1-3 0,5-1-2 16,-5 2-2-16,2-2 7 0,-5 2-3 0,4-3-1 0,0 1-3 15,1 2 16-15,0-1-13 0,-2-1-1 0,2-1 2 16,0 3-3-16,-7 1 5 0,6-2-2 0,3-1 4 15,0 4-3-15,0-3 0 0,2 0-4 16,-1 1 4-16,2 4-6 0,3-5 15 0,1 0-25 0,0-1-30 16,0 2-31-16,4-3-35 0,-6 2-44 0,5 3-45 15,-1-4-44-15,3-1-52 0,7 0-62 0,-13 1-74 16,13-1-89-16,-16-7-1355 0,7 4 626 0,2-1 418 16</inkml:trace>
  <inkml:trace contextRef="#ctx0" brushRef="#br0" timeOffset="89366.12">23900 13505 104 0,'-2'-16'389'0,"-1"0"-2"0,2 2-8 0,-2 5-6 0,2-2-4 16,1 2-22-16,0 5-26 0,-1-1-27 0,-1 0-28 16,2 2-32-16,0 3-26 0,-2-7-23 0,2 7-12 15,0 0 3-15,0 0-7 0,9 19-12 0,-5-10 0 16,-2 7-11-16,4 1-9 0,-3 2-10 0,3 5-13 16,-1-5-10-16,-1 6-10 0,0 1-7 0,0 1-12 15,1 1-4-15,-4-2-11 0,-1-3-2 0,4 7-8 16,-4 2-33-16,0-6-52 0,-1 4-74 0,3-5-56 15,1-5-57-15,-2-1-56 0,2-1-48 0,3-2-48 16,1-7-1067-16,0-1 481 0,4-4 320 0</inkml:trace>
  <inkml:trace contextRef="#ctx0" brushRef="#br0" timeOffset="89764.83">24475 13508 19 0,'5'-9'334'0,"-5"0"3"0,0-2-2 0,0 6-21 16,-1-2-26-16,-3 1-29 0,0 2-12 15,-1-2-10-15,-3 5-32 0,3-2-18 0,-7 3-24 0,1 3-17 16,1-2-10-16,-1 7-12 0,-4 0-15 0,3 1-11 16,2-2-12-16,0 1-10 0,0 8-4 0,4-7-7 15,2 2-9-15,2 1-7 0,2 0-2 0,2-1-3 16,2-1-4-16,4 6-5 0,2-2-5 0,0 1 1 15,4-3-12-15,1 0 4 0,2 0 4 0,0 0-8 16,3-2 2-16,-2-2 1 0,10 4-5 0,-5 2-1 16,-2-5-1-16,-2-2-3 0,6 3-3 0,-7-2 9 15,-1-1 1-15,-1-2-8 0,-3 2-2 0,-1-2 1 16,-1-1 5-16,0 2 4 0,0 0-10 0,-5 0 2 16,-1-2 0-16,2-1-1 0,-3 3 13 0,-3-3 10 15,0 2 15-15,-2 0 16 0,1 2 1 0,-5 0 0 16,-4 4-5-16,-3-4-2 0,-3 3-4 0,-7-1-9 15,-1 3 1-15,-4-3-6 0,-3 4-10 0,-1-4 2 0,-1 0-1 16,0 2-10-16,0 1-28 0,2-5-53 0,0 0-57 16,9-4-57-16,0 2-51 0,2 1-57 15,4-6-66-15,3 0-991 0,2-4 447 0,2-3 298 0</inkml:trace>
  <inkml:trace contextRef="#ctx0" brushRef="#br0" timeOffset="89996">24407 13503 85 0,'3'-12'336'0,"0"0"13"0,0 4 0 16,-1-1-15-16,0 6-11 0,-2-4-47 0,4 5-31 15,-4-1-18-15,2-1-37 0,-2 4-14 0,0 0 20 16,0 0 12-16,8 8 8 0,-3 3-18 0,-1 0-4 16,3 4-16-16,0 2-9 0,-2 0-15 0,0 0-14 15,7 7-9-15,-7-4-16 0,-3 4-12 0,2-5-10 16,0 5-5-16,0 3-12 0,-3-3-6 0,-2 4-10 15,1-3-32-15,-4 0-48 0,4 1-56 0,0-9-61 0,-1 1-55 16,-2 1-56-16,2-2-76 0,-3-1-1114 16,4-6 480-16,1 0 320 0</inkml:trace>
  <inkml:trace contextRef="#ctx0" brushRef="#br0" timeOffset="90277.45">24973 13583 245 0,'0'0'337'16,"2"-3"-2"-16,-2 3-8 0,0-7-19 0,0 7-8 16,0-2-20-16,0 2-13 0,0 0-22 0,1-5-14 15,-1 5-13-15,0 0-20 0,0 0-6 0,1-3-29 16,-1 3-8-16,5-1-11 0,2-2-9 0,3 2-9 15,0-1-13-15,4 0-9 0,0 2-10 0,3-3-11 16,2 1-9-16,0 0-7 0,-3-1-3 0,-2 0-7 0,1 1-10 16,-1 0-12-16,-4 2-27 0,-1-3-38 15,0 3-48-15,-4-1-48 0,2 1-50 0,-7 0-48 16,0 0-49-16,6 4-47 0,-6-4-923 0,-8 8 415 16,-2 1 276-16</inkml:trace>
  <inkml:trace contextRef="#ctx0" brushRef="#br0" timeOffset="90413.07">24949 13776 306 0,'-4'10'336'0,"3"-5"-35"0,-2 0-16 0,3 0-1 16,4-1 18-16,4-2 7 0,2-1-17 0,11-1-33 15,8-3-14-15,4 0-16 0,2-1-31 16,4-3-25-16,15-7-72 0,1 1-143 0,-18 8-197 0,15-11-874 16,2-4 371-16,-10 1 246 0</inkml:trace>
  <inkml:trace contextRef="#ctx0" brushRef="#br0" timeOffset="150016.68">24723 16003 4 0,'0'0'57'0,"0"0"-9"0,0 0-31 0,0 0-59 16,0 0 14-16,0 0 8 0</inkml:trace>
  <inkml:trace contextRef="#ctx0" brushRef="#br0" timeOffset="182376.79">5149 1452 70 0,'-3'-11'232'0,"1"1"4"15,0 2-2-15,0 2-2 0,2 1-9 0,-1-1-4 0,1 2-13 16,-3 0-23-16,3 1-10 0,0 3-30 0,0 0-14 16,-1-4-7-16,1 4-2 0,0 0-4 0,0 22 2 15,4-4-4-15,-3 8-8 0,-1-6-8 0,4 9-13 16,1-4-5-16,-1 4 3 0,-1 1-18 15,-1-1-6-15,2 1-3 0,1-3-5 0,-4 4-9 16,2-4-31-16,3-1-42 0,-3 1-56 0,-1-1-65 0,6-1-74 16,-4-8-68-16,1 0-646 0,4-4 314 0,-4-2 208 15</inkml:trace>
  <inkml:trace contextRef="#ctx0" brushRef="#br0" timeOffset="182711.87">5546 1650 194 0,'2'-1'226'0,"0"-2"-28"0,-2 3-20 15,4-2-21-15,-4 2-14 0,0 0-11 16,0 0-17-16,8 10-8 0,-5-3-15 0,0 2-7 16,1 2-11-16,-1 1-2 0,-1 7-6 0,2-4-9 0,1 4-5 15,-1-1-5-15,4 0-8 0,-2-1 2 0,0-2-3 16,5-3-7-16,0 0 4 0,-2-2-8 0,0-1 2 15,4-3-3-15,-3-2-1 0,3-2 0 16,-2 0 9-16,1-4 8 0,-2 2 8 0,0-6 4 16,1 0 10-16,-1-3 5 0,-1-1 4 0,-3-7 0 15,-2 0-1-15,1-2 0 0,-5-1-2 0,0 1 15 16,-4-8-10-16,-1 10 0 0,1-1 0 0,-2 2-2 16,-4 0-9-16,3 6-9 0,1-2-10 0,-2 4 2 0,-2 3-20 15,1 1-38-15,-1 1-38 0,-2 1-46 16,2 4-54-16,-3 1-56 0,3 2-67 0,-3 4-670 15,3-4 314-15,4 7 210 0</inkml:trace>
  <inkml:trace contextRef="#ctx0" brushRef="#br0" timeOffset="183060.32">6172 1538 202 0,'0'0'277'0,"-3"-4"-31"0,3 4-24 0,0 0-26 16,0 0-17-16,-10 11-15 0,6-4-20 0,-3 3-15 15,0 0-13-15,2 4-11 0,0 2-10 0,2 0-8 16,0 1-10-16,1 0-2 0,2-3-11 0,1 4-3 16,3-6-11-16,4 5 0 0,-2-3-7 0,3-5-2 15,2 3-9-15,-1-4-3 0,3 0 1 0,4-3-3 16,-3-1 8-16,2-3-13 0,1-2 0 0,-4-3-4 15,5-2 4-15,-4-4-5 0,3-3 4 0,-7 0-2 16,6-7 0-16,-6 3 1 0,-1-7 0 0,-1-5-1 16,-3 2 6-16,-3-2-3 0,-1 4 16 0,-1 7-10 15,-3 3 9-15,-2-4-6 0,-2 1 3 0,0 9-6 16,-2-5 0-16,0 6-13 0,-2 4-20 0,-2 1-34 16,-3 7-45-16,-1 0-48 0,-1 4-43 0,5 5-44 15,-2 1-658-15,2 1 293 0,3-2 194 0</inkml:trace>
  <inkml:trace contextRef="#ctx0" brushRef="#br0" timeOffset="183377.7">6596 1434 123 0,'1'-3'233'0,"-1"3"-24"0,0 0-23 0,0 0-16 16,-8 13-19-16,-1-2-9 0,-2 3-16 0,2 3-14 15,-1 3-10-15,0-3-9 0,2 2-10 16,0 3-5-16,3 3-11 0,4-6-4 0,-2 0-9 0,6-2-3 16,3 0-4-16,-2-5-6 0,5 0-1 15,1-2-4-15,2-3 1 0,4-2-5 0,1-2-2 0,2-3-5 16,-1-1 0-16,-2-3-1 0,4-4 6 0,-4-1 7 16,2-6-3-16,0-4 4 0,-5 4-4 0,-3-10 9 15,-2 1-13-15,-3-3 1 0,-5-1-2 0,0-1 5 16,-1 1-5-16,-4 1 1 0,-3 3-2 15,0 7-5-15,-2 2-1 0,0 0-5 0,-3 4-6 16,-5 3-28-16,5 5-47 0,-5 1-42 0,1 4-78 0,1 3-62 16,-4 3-509-16,6 2 251 0,-2 4 168 0</inkml:trace>
  <inkml:trace contextRef="#ctx0" brushRef="#br0" timeOffset="183699.9">7006 1359 160 0,'0'0'238'0,"0"0"-22"0,-19 7-25 0,11 0-11 16,-2 5-28-16,-3 4-6 0,7 0-19 0,-1 2-11 16,-4 7-10-16,7-7-10 0,0 1-8 0,0 0-10 15,4-1-7-15,4-5-6 0,0-1-4 0,6-4-13 16,-1 1 6-16,3-1-8 0,5-3 0 0,-5-1-5 15,1-7 15-15,5-1-1 0,-1-1 8 0,-1-5-3 16,-1-2-2-16,-2-2 7 0,0-8-3 0,-3-2 10 16,-5 0 9-16,-4 0-13 0,2 3-3 0,-7-7-5 15,-4 2 7-15,-2 2-15 0,-3 2 5 0,3-3 0 16,-4 8 26-16,3 5-2 0,-1 0-11 0,-1 4-6 16,3 0-15-16,-1 5-1 0,2 0-50 0,1 3-56 15,-1 4-57-15,-1 2-81 0,2 4-100 0,2 0-722 16,2-1 340-16,0 4 226 0</inkml:trace>
  <inkml:trace contextRef="#ctx0" brushRef="#br0" timeOffset="183883.75">7472 1269 89 0,'7'-5'323'0,"0"4"-23"0,0-2-26 16,-1-1-23-16,4 3-7 0,0 1-5 0,2 0 4 15,2 1-26-15,-1 0-18 0,6 4-6 0,-2 2-17 16,2 1-19-16,4 8-15 0,0-4-13 0,0 6-14 16,0 0-5-16,1 2-66 0,-1 7-65 0,-1-5-79 15,-3 2-93-15,-5 4-852 0,3-3 349 0,-8 0 232 16</inkml:trace>
  <inkml:trace contextRef="#ctx0" brushRef="#br0" timeOffset="184061.32">7821 1327 343 0,'-7'-12'337'16,"0"0"-12"-16,-2 4-23 0,4 2-23 0,-4 2-25 15,4 0-28-15,-4 1-22 0,0 4-16 0,-5 4-22 16,2 0 1-16,-1 4-33 0,-2 5-16 0,-2 4-10 16,0 6-9-16,3 0-31 0,1 3-64 0,-1 2-75 15,2 1-79-15,3-3-97 0,3-2-705 0,6-10 318 16,3-3 210-16</inkml:trace>
  <inkml:trace contextRef="#ctx0" brushRef="#br0" timeOffset="184394.11">7982 1164 199 0,'0'-2'305'0,"-2"-3"-31"0,0 1-25 0,2 4-26 0,-8-1-19 16,8 1-22-16,-15 5-16 0,10-2-20 0,-4 3-9 15,-5 5-15-15,5-1-12 0,0-2-9 0,4 1-11 16,0 0-11-16,4 2 2 0,1-1-11 16,2 2 2-16,2-2-5 0,6 3 1 0,1-1-2 15,3 2 0-15,1-2-1 0,1-1 5 0,9 3-4 16,-7-2 1-16,-4-4 0 0,5 3-4 0,-1-3-9 16,-4 2 7-16,1-2-9 0,1 3 11 0,-7-4-3 0,2 3 5 15,-2-3 4-15,-1 3 1 0,1-4-5 0,-3 2 5 16,-1-1 1-16,-4 0-3 0,3 1-1 15,-2 2-6-15,-4 1 1 0,0-5-2 0,-3 3-17 16,-2 1 13-16,-7 2-2 0,-1 1-6 0,0-2-9 16,-2 0-5-16,-1-1-5 0,0-2-19 0,0 0-38 15,2-1-56-15,3-5-63 0,0 1-61 0,-1-3-83 16,1-3-1059-16,-5-6 450 0,7 0 300 0</inkml:trace>
  <inkml:trace contextRef="#ctx0" brushRef="#br0" timeOffset="184536.79">7950 1281 166 0,'4'-5'275'0,"1"-2"-13"0,0 2-27 16,4 1-27-16,0-1-16 0,0 1-21 0,4 0-17 15,-3 0-19-15,2 1-11 0,2 1-12 0,-2 2-13 16,2-3-37-16,-1 6-56 0,2-3-84 0,1 2-114 16,-2-2-453-16,-3 2 215 0,-11-2 144 0</inkml:trace>
  <inkml:trace contextRef="#ctx0" brushRef="#br0" timeOffset="184726.74">8355 1128 84 0,'5'-5'397'0,"0"1"-8"0,-1 0-32 0,-1 1-37 0,-1 0-21 16,0 0-34-16,-2 3-34 0,0 0-20 16,0 0-1-16,0 0-2 0,9 8-4 0,-5 0-6 0,-2 1-8 15,3 4-20-15,-2 5-13 0,3 5-21 0,-2 5-15 16,-2 4-5-16,1 1-9 0,-7 1-26 0,4 1-55 15,1 13-74-15,-2-14-83 0,-4 0-88 16,5-1-110-16,-3-3-921 0,2-4 416 0,1-9 278 0</inkml:trace>
  <inkml:trace contextRef="#ctx0" brushRef="#br0" timeOffset="184890.05">8786 1359 22 0,'4'-3'408'0,"-4"-3"-9"16,2 1-33-16,-1 2-49 0,2 0-33 0,2 1-26 16,-2-2-26-16,3 1-53 0,1 1-66 0,0 1-71 15,0 1-70-15,-7 0-87 0,15 0-82 0,-9 1-563 16,-2 1 252-16,-3 5 170 0</inkml:trace>
  <inkml:trace contextRef="#ctx0" brushRef="#br0" timeOffset="184993.77">8782 1477 104 0,'-4'5'377'0,"0"4"6"0,3-4-3 15,1-1-29-15,-1 2-32 0,1-1-26 0,5-3-31 16,5 4-25-16,8-2-26 0,10-3-52 0,0 1-120 16,4-7-161-16,1 1-877 0,18-9 333 0,-13 0 222 15</inkml:trace>
  <inkml:trace contextRef="#ctx0" brushRef="#br0" timeOffset="185593.35">9693 1010 2016 0,'10'-9'150'0,"-2"3"29"15,-3 0-13-15,-1-2 26 0,0 5-12 16,-3-1-37-16,4 1-13 0,-1-1-15 0,-3 2-10 0,-1 2-7 16,4-3-1-16,-4 3-6 0,0 0-3 0,0 0-16 15,0 0-9-15,0 0-4 0,0 0 0 0,-14 11 1 16,5-6-7-16,1 6-1 0,2-2-5 16,-5 5-5-16,2-3-8 0,3-1-6 0,0 1-1 15,1 0-1-15,3 0-4 0,0 1 0 0,2-2-9 16,2 0 2-16,0-1-2 0,3 1 7 0,0 0-9 15,4-2 0-15,0 1 6 0,5 3-2 0,-5-5-8 0,5 0 2 16,0 3 5-16,4-1-3 0,-6-3-2 0,2 3-4 16,0-3-3-16,-3 0 11 0,1 1-2 15,-2-1-11-15,0-1 3 0,-1 0-1 0,-1 1-4 16,-3-3 7-16,0 1-5 0,-2-1 6 0,1 1-2 16,-1 1 5-16,0 0-8 0,-3 0 6 0,-2 0 2 15,-2 0-3-15,-5 4 1 0,-2-4-3 0,-3 7-61 0,-1-6-49 16,-4 1-80-16,-3 0-79 0,4-4-99 0,-2-2-869 15,0-1 411-15,4-4 274 0</inkml:trace>
  <inkml:trace contextRef="#ctx0" brushRef="#br0" timeOffset="185716.03">9715 1054 2759 0,'11'-13'144'16,"3"2"-80"-16,-1-1-38 0,1 4 39 0,-1-4-9 15,1 3-21-15,3-2 0 0,2 4-11 0,2 1-9 16,0-2 6-16,-1 6-15 0,2 2-43 0,0-3-61 15,-4 6-76-15,1 3-104 0,-2 2-611 0,-1 0 297 16,-6 0 198-16</inkml:trace>
  <inkml:trace contextRef="#ctx0" brushRef="#br0" timeOffset="185874.78">10167 1284 81 0,'4'4'284'0,"-3"1"-13"16,2-4-21-16,1 3-7 0,-4-4-12 0,4 5-1 15,-2-3-17-15,-2-2-14 0,1 5-38 0,-1-5 3 16,4 6-19-16,0 2-7 0,-3-4-23 0,3 1-57 16,-1 6-84-16,-2-5-107 0,2 3-743 15,-1 1 292-15,1-3 196 0</inkml:trace>
  <inkml:trace contextRef="#ctx0" brushRef="#br0" timeOffset="186070.96">10527 1071 3056 0,'11'-17'213'0,"-1"1"-26"0,-5 1 54 0,0 4 39 0,-4-2-3 16,2 4-28-16,-3-2-33 0,0 8-31 0,0-4-32 15,1 0-14-15,-1 4-19 0,0-1-14 16,0 4-14-16,0 0-9 0,0 0-4 0,0 0-10 0,-4 23-11 16,3-7-5-16,-1 3-3 0,-2 9-49 0,0-1-49 15,-2 2-66-15,4 1-79 0,-3 3-94 0,0 1-124 16,1-4-1207-16,-1-2 538 0,4-9 360 15</inkml:trace>
  <inkml:trace contextRef="#ctx0" brushRef="#br0" timeOffset="186377.72">10815 1126 342 0,'1'-9'398'15,"2"-3"5"-15,-2 7-21 0,3-2-23 0,-4 2-36 16,1 1-32-16,-1 0-29 0,0 4-36 0,0 0-19 15,0 0-24-15,0 0-17 0,-14 17-15 0,7-2-27 16,0 1 3-16,-2 2-17 0,4 8-10 0,-4-4-9 16,9-3-6-16,-2-1-9 0,4 1-9 0,-1 0-13 15,7-4-3-15,2-3 0 0,-2 0-4 0,2-7-7 16,8-2-3-16,-1 0-8 0,-2-3-2 0,3-5 7 16,1 1-3-16,0-5-8 0,9-8-3 0,-6 0 1 15,-1-4 1-15,-2-4-7 0,-4 0-6 0,-1-1 5 16,-4 0-9-16,1-1 9 0,-6 0-5 0,-4 8 4 15,3 0-10-15,-4 5 2 0,-4 3-6 0,3-1 1 16,-3 5-2-16,-1 0-48 0,-7 4-61 0,-2 6-79 16,-4 6-81-16,-6 8-101 0,-9 2-978 0,-7 11 450 15,3 0 300-15</inkml:trace>
  <inkml:trace contextRef="#ctx0" brushRef="#br0" timeOffset="186544.73">11204 1405 2543 0,'9'0'184'16,"-2"-3"-61"-16,-2 1 22 0,-5-3 48 0,0 5 7 16,0-7-11-16,0 7-39 0,0 0-33 0,-5-3-31 15,5 3-4-15,0 0-8 0,-14 3-12 0,5 2 6 16,1 2-5-16,-2-1-24 0,1 10-42 0,0-2-64 16,2 1-85-16,-1 1-119 0,4-1-1004 0,2-2 425 15,3-8 282-15</inkml:trace>
  <inkml:trace contextRef="#ctx0" brushRef="#br0" timeOffset="186858.88">11504 1223 2842 0,'1'-11'83'16,"-1"1"77"-16,0 2 108 0,0 3-14 0,-1-4-40 0,-2 6-51 16,3 0-42-16,0 3-34 0,-2-2-14 0,2 2-33 15,-7 8 19-15,1 1-6 0,-3 4 0 0,5 4-7 16,-4 2 2-16,3 5-17 0,-1 2-1 0,2-1 3 15,0 1-6-15,4-2 5 0,4-6-13 0,1-2 5 16,4 1 1-16,0-5-4 0,3-4-11 0,3 2 1 16,-2-6 0-16,5-1-14 0,0-6 13 0,-1-4 1 15,2 0 7-15,-2-4-10 0,-2-2-1 0,2-6 3 16,2-1-1-16,-7-4-6 0,-2 0 7 0,-5-5-1 16,-4-1-5-16,2 0-2 0,-7 1 7 0,-1 1-8 15,-4-1 1-15,0 7-9 0,0 5-15 0,-5 1 15 16,1 3 8-16,-1 4-1 0,2 2-23 15,0 3-44-15,-2 3-35 0,2 4-55 0,-1 6-45 0,-3 1-59 16,6 4-67-16,-4 6-931 0,6-1 421 0,4-2 278 16</inkml:trace>
  <inkml:trace contextRef="#ctx0" brushRef="#br0" timeOffset="187160.41">11860 1146 337 0,'-4'-11'385'15,"-2"2"-21"-15,2 2-4 0,-1 0-20 0,0 2-30 0,-1 3-24 16,-1-1-24-16,-4 2-34 0,11 1-24 0,-17 6-16 16,6 2-31-16,-2 4-5 0,0 2-12 15,4 3-16-15,-1 0-8 0,-1 8-16 0,4 1-3 16,3 0-11-16,3-9-6 0,2 0-10 0,3-5-2 16,4 6-14-16,3-4-1 0,2 0-4 0,5-2-2 15,0-6-5-15,1-4-1 0,1 1-6 0,2-4-3 0,-1-4 3 16,0-2-9-16,5-6-1 0,-7-4-17 0,-2 3 14 15,-2-8-7-15,0-2 3 0,-4-1-4 16,-5 0-3-16,-2 0-6 0,-4-1 2 0,-1-2 3 16,-2 10-4-16,-2 1-3 0,-4 1-6 0,-5 3-8 15,-3 5-9-15,2 1-45 0,-3 3-36 0,-4 3-60 16,3 6-72-16,1 2-63 0,-1 3-87 0,4 2-864 16,1 3 415-16,3-3 278 0</inkml:trace>
  <inkml:trace contextRef="#ctx0" brushRef="#br0" timeOffset="187429.16">12343 1056 378 0,'4'-6'387'15,"0"1"3"-15,-3 2-31 0,3-1-12 0,-4 0-37 16,0 4-28-16,0 0-30 0,0 0-18 0,-13 10-11 16,-2 2-12-16,2 3-9 0,-6 4-8 0,-3 3-13 15,3 1-8-15,1 2-18 0,4 0-18 0,4 0-8 16,6-6-7-16,3-2-17 0,5 1-4 0,6-3-9 15,3 0-4-15,8 1-9 0,4-7-1 0,4-3 6 16,-2-3 6-16,5-3 5 0,1-5-2 0,0-5-7 16,-2-2-9-16,2-5-9 0,-5-3 0 0,-1-2-10 15,-9-2 1-15,0-5-15 0,-8-2-14 0,-8-4-32 16,-5 0-36-16,-10-9-64 0,-10-1-54 0,-9 7-63 16,-10 3-74-16,-8 1-67 0,-29-10-88 0,-8 8-1033 15,-2 8 493-15,-5 3 330 0</inkml:trace>
  <inkml:trace contextRef="#ctx0" brushRef="#br0" timeOffset="187976.65">11712 613 82 0,'5'-21'341'0,"-5"21"-42"0,-1-24-2 0,-4 9-11 16,-2-2-22-16,-4 0-4 0,-7-4-20 15,-5-1-12-15,-3 1-13 0,-3-1-12 0,-12-5-3 16,-6 6-10-16,-2-3-14 0,-6 5-11 0,-2 4-11 16,-7-2-8-16,-25 1-15 0,27 10-15 0,-31-2-6 15,24 5-7-15,-26-1-11 0,29 5-9 0,-32 7-9 16,7-2-1-16,23 0-7 0,-21 5-13 0,27-3-2 16,0 2-7-16,0 0-5 0,1 5 0 0,2 1-3 15,2 1-2-15,-1 1 0 0,1 1-8 0,-2 5-1 16,3-2-7-16,-2 8 3 0,2 0-4 0,1 1-5 15,-1 3 7-15,-17 22-8 0,24-12 1 0,1-5 2 16,4 1 0-16,5 3-3 0,2 6-16 0,2-4 17 16,7 1-5-16,0 1-2 0,7 0 4 0,5-2-3 15,7-9-2-15,4 11-5 0,6-11 10 0,7-2 1 16,7 17-4-16,8-1 1 0,9-5 0 0,10 2 3 16,23 11-11-16,8-5 7 0,9-10 4 0,10-1-3 15,9-4 3-15,9-6-1 0,10-4 2 0,16-6-4 16,14-6 1-16,8-6-3 0,9-4 1 0,7-4 3 15,8-2-3-15,7-5-3 0,-5-2-1 0,-3-3 5 16,-10-6 9-16,0-2-2 0,-10-7 4 0,-4-1 2 16,-17-12 3-16,-10 3 13 0,-10-4 6 0,-9-7 4 15,-15-6 4-15,-10 0 4 0,-16-3 14 0,-28 12 16 16,4-28 10-16,-23 17 6 0,-1-28 4 0,-22 1-4 16,-18-3-16-16,-18 0-1 0,-17 6-8 0,-19 6-7 15,-20 7-7-15,-24 9-5 0,-25 8-8 0,-25 11-9 16,-19 13-5-16,-21 11-7 0,-19 10-1 0,-18 12-23 15,-11 17-62-15,-3 8-99 0,-5 18-162 0,8 2-248 16,1 7-1327-16,8-8 631 0,4 1 422 0</inkml:trace>
  <inkml:trace contextRef="#ctx0" brushRef="#br0" timeOffset="189443.62">13514 16774 203 0,'-1'-5'233'16,"1"-2"-18"-16,0 7-24 0,0-7-9 0,0 7-22 15,-2-5-15-15,2 5 9 0,0 0 24 0,0 0 10 16,12 12 1-16,-7 0 4 0,1 3-5 0,2 2-15 16,1 0-7-16,2 9-4 0,2-1-9 0,-1 1-17 15,-1-2-2-15,-4-7-6 0,5-2-9 0,-3 2-18 16,0-5-10-16,-1-2 0 0,2-4 0 0,-1-3 10 15,5-1-2-15,4-3 2 0,5-5 4 0,8-5-6 16,12-14 3-16,0-1-5 0,6-6-7 0,2-2-9 16,-2-3 3-16,-1 1-8 0,2 0-8 0,-2-3-4 15,-1 4-12-15,2 1-4 0,-5 2-1 0,-7 1-1 16,-6 13-6-16,-3 1-10 0,-4 3-10 0,-7 5-6 16,-8 2-30-16,0 1-30 0,-4 3-46 0,-1 2-51 15,-4 1-64-15,0 0-57 0,-12 21-80 0,-8 2-1096 16,-10 1 480-16,-12 11 320 0</inkml:trace>
  <inkml:trace contextRef="#ctx0" brushRef="#br0" timeOffset="189760.77">13357 17081 3087 0,'-4'-4'13'0,"1"1"121"0,-3 1-20 0,6 2-44 0,-6-3-35 15,6 3-4-15,0 0 1 0,-6 14 7 0,8 2 1 16,0 2 11-16,2 9-5 0,2 0 4 0,1 0 13 16,-1-1-9-16,2 3-5 0,3-4 0 0,-3-6 3 15,5 3 2-15,-6-5-9 0,2-3 3 16,3-2 11-16,-1-4 11 0,6-1-2 0,1-2 16 16,1-5 15-16,12-5 9 0,6-7 0 0,14-12 1 0,5-6-6 15,32-23-1-15,-2-2-2 0,2-3-6 0,4 2-7 16,-1 0-3-16,6-3-2 0,-4 2 4 0,4 2-8 15,-2 4 4-15,3-3-3 0,-2 8-2 0,-13 3-7 16,-1 2-3-16,-27 12-7 0,0 3-4 0,-5 0-5 16,-18 8-5-16,-3 1-2 0,-6 2-25 0,-9 6-55 15,-5 4-121-15,-9 2-239 0</inkml:trace>
  <inkml:trace contextRef="#ctx0" brushRef="#br0" timeOffset="197465.14">24949 15917 168 0,'-4'-3'193'16,"-1"1"-11"-16,0-1-12 0,1 2-18 0,-1-2-12 16,1 1-15-16,0-1-10 0,4 3-9 0,-3-2-12 15,3 2-15-15,0 0-11 0,0 0-24 0,0 0-20 16,0 0-18-16,0 0-14 0,0 0-26 0,0 0-33 15,24 5-36-15,-11-3-383 0,0-2 162 0,4 3 108 16</inkml:trace>
  <inkml:trace contextRef="#ctx0" brushRef="#br0" timeOffset="197951.81">25610 15961 56 0,'6'-4'169'0,"-6"4"-8"0,0 0-16 0,0 0-14 0,0 0-8 16,0 0-13-16,0 0-7 0,0-3-12 16,0 3-7-16,0 0-11 0,0 0-5 0,0 0-7 15,0 0 0-15,0 0-13 0,0 0 2 0,0 0-2 16,0 0-6-16,0 0 0 0,0 0-17 0,0 0 5 15,0 0-2-15,0 0-1 0,0 0-7 0,0 0 3 16,0 0-6-16,0 0 3 0,0 0-5 0,0 0-3 16,0 0-2-16,0 0-1 0,0 0-2 0,0 0-7 15,0 0-8-15,0 0-2 0,0 0-8 0,0 0-7 16,0 0 9-16,0 0-1 0,0 0-2 0,0 0-6 0,0 0 2 16,0 0-2-16,0 0 2 0,0 0 6 0,7 6 0 15,-7-6 2-15,0 0-1 0,0 0 9 0,0 0-3 16,0 0-2-16,0 0 5 0,0 0-3 15,0 0-2-15,0 0 6 0,0 0 3 0,0 0-5 0,0 0 2 16,0 0 0-16,0 0-1 0,0 0 6 0,0 0-5 16,0 0 0-16,0 0 6 0,0 0-8 0,0 0 6 15,0 0 1-15,0 0 4 0,0 0-8 0,0 0 11 16,0 0-4-16,0 0-3 0,0 0-1 0,0 0 5 16,0 0-7-16,0 0-2 0,0 0-4 0,0 0-8 15,0 0-13-15,0 0-27 0,0 0 1 0,0 0-8 16,0 0-13-16,0 0-17 0,0 0-272 0,0 0 121 15,-11 6 82-15</inkml:trace>
  <inkml:trace contextRef="#ctx0" brushRef="#br0" timeOffset="199202.85">24994 16116 53 0,'0'0'56'0,"3"3"-4"16,-3-3-5-16,0 0-7 0,0 0-4 0,0 0-5 15,3 3-4-15,-3-3 7 0,3 2-13 0,-3-2 1 16,0 0-8-16,1 5-8 0,-1-5-19 0,3 2-129 0,-3-2 46 15,0 0 32-15</inkml:trace>
  <inkml:trace contextRef="#ctx0" brushRef="#br0" timeOffset="213757.79">22799 14952 215 0,'-3'-11'278'0,"-1"3"-1"0,3 0-3 16,-2-1-7-16,1 4-12 0,-1 1-17 0,3-1-20 16,-2 2-19-16,-1 0-19 0,3 3-21 0,0-5-18 15,0 5-15-15,0 0-6 0,0 0-4 0,-4 18 18 0,3-4-9 16,1 4 3-16,-1 0-5 0,1 11 1 16,0-2-6-16,1 4 9 0,-1-1-14 0,4 1-4 15,-3 0 6-15,7 1-19 0,-6 2-5 0,1-2-13 0,-2-1-3 16,6 3-6-16,-5-1-5 0,3 2-4 0,0-1-9 15,-1-3-8-15,0 1-4 0,-2 0-6 0,-2 0-20 16,0-3 1-16,-1 0-24 0,1 1-41 16,0-4-45-16,-4 1-56 0,-3 0-50 0,-1-4-66 0,6-6-66 15,-6 1-964-15,0-2 432 0,-2-4 290 0</inkml:trace>
  <inkml:trace contextRef="#ctx0" brushRef="#br0" timeOffset="214049.79">22571 15472 120 0,'0'-4'271'0,"0"-1"-30"0,0 1-20 0,0 4-23 15,0 0 5-15,0 0 1 0,12 6-10 16,-5 2-4-16,1 0 0 0,3 5-7 0,1 3-11 0,3 4 0 16,-5-2-22-16,6 5-14 0,-3 1-11 0,1-1-12 15,2 1-7-15,2 0-12 0,-4-3-7 0,-3-5-10 16,1 1 4-16,-3-3-15 0,3-2-8 15,-1 0-8-15,-2-2-5 0,-1-3-3 0,1-2-5 0,0 2 0 16,-3-6 3-16,2 4 24 0,2-7-8 0,0-1-8 16,1-1 4-16,5-3-8 0,-6 0 4 0,2 0-2 15,1-5-2-15,-4 2-7 0,3-2-9 0,-5 2 0 16,3-5 11-16,-3 2-56 0,5-1-57 0,-7-1-77 16,0 5-114-16,4 0-1045 0,-4-1 436 0,3 0 292 15</inkml:trace>
  <inkml:trace contextRef="#ctx0" brushRef="#br0" timeOffset="-214655.12">27944 15875 66 0,'0'0'207'0,"0"0"-13"0,0 0-5 0,0 0-6 0,0 0-2 16,0 0-5-16,0 0-3 0,4 1-9 0,-4-1 2 16,0 0-3-16,0 0-1 0,0 0-3 0,0 0 3 15,0 0-1-15,0 0-9 0,0 0 9 16,0 0-4-16,0 0 0 0,0 0 7 0,0 0-15 0,0 0 1 15,0 0 0-15,0 0-8 0,0 0 7 0,0 0-12 16,0 0-12-16,-2-11-14 0,2 4-12 0,-2-3-7 16,0 0-12-16,-1-1-3 0,3-6-4 0,0-2-9 15,-1-2-9-15,-1-5-2 0,0-3-4 0,2-3 1 16,0 1-5-16,0-5-6 0,0-14-3 0,2 0 0 16,0 2-1-16,-2-1-3 0,1 0 0 0,2-1-3 15,-1 4-6-15,-4-2 1 0,2 2-2 0,2 10-1 16,2-11 4-16,-3 12 1 0,2-1-1 0,-3 5 3 15,1-1-2-15,-1 2 4 0,0 6 0 0,2 5 5 16,-4-1 4-16,2 4-1 0,0-1-5 0,0 6 1 0,0 2-6 16,2 0 0-16,0 1 0 0,-2 1-4 15,0 1 1-15,0-1-4 0,0 3-6 0,0 1-1 16,0-1-4-16,0 4 0 0,0-5-7 0,0 5 5 16,0 0-3-16,1-6-1 0,-1 6-7 0,-1-4-28 0,1 4-40 15,0 0-47-15,0 0-58 0,0 0-25 16,0 0-29-16,0 0-33 0,-9 10-35 0,3 0-38 15,0-1-48-15,-4 1-935 0,5 0 439 0,-2 1 294 16</inkml:trace>
  <inkml:trace contextRef="#ctx0" brushRef="#br0" timeOffset="-214253.85">27917 14800 42 0,'-1'-7'275'0,"1"0"2"0,0-1-4 0,0 1-3 15,0 2-8-15,-2 0-20 0,-1 1-14 16,3 1-17-16,0 3-28 0,0 0-14 0,-2-5-19 0,2 5-15 16,0 0-6-16,0 0 1 0,-11 15-2 0,6-4-6 15,-3 4-9-15,-3 2-11 0,-3 6 2 0,-1 1-8 16,1 1-9-16,-3 0-6 0,2 0 4 0,-2-1-17 16,3-1-4-16,-4 1 12 0,5-8-25 0,3 0-5 15,-1-2-6-15,4-3-2 0,1-3-4 0,2-3-9 16,0 1 8-16,-1-2 1 0,4-1 18 0,0 1 16 15,1-4 21-15,0 0 2 0,0 0-12 0,0 0-10 16,11-25-7-16,3 3-4 0,0-5-6 0,4-2-5 16,1 0-6-16,-1-2-5 0,4 1-3 0,-3 3 3 15,-1-3-9-15,2 5 0 0,-4 5-7 0,-2 4 0 16,-1 1 0-16,-1 2 2 0,2 1-9 0,-5 3-3 16,4 2 0-16,-3 4 2 0,4-1-1 0,-2 4-3 15,2 2-3-15,6 2 4 0,-1 0-5 0,-1 5-3 16,0-1 4-16,8 6-1 0,-1 0 0 0,1 4 0 15,-2 0-2-15,4 2 3 0,-1-1-10 0,1 2-46 0,3 1-49 16,0-1-71-16,-3 1-71 0,2-1-74 16,0 3-101-16,-5-10-970 0,3 3 463 0,-10-9 308 15</inkml:trace>
  <inkml:trace contextRef="#ctx0" brushRef="#br0" timeOffset="-213638.6">28317 13462 41 0,'-2'-5'293'0,"-1"-2"-11"0,1 2-12 0,-2 0-12 16,-1-1-20-16,-1 5-21 0,-1-2-26 0,-2 3-8 16,-4 0-17-16,1 3-15 0,-9 3-16 0,6 2-10 15,-2 0-14-15,4 1-12 0,-2 3-10 0,2 1-9 16,1-1-7-16,5-1-6 0,-2 2-7 0,5-1-7 15,4 0-7-15,0-2-4 0,0 3-4 0,4-1-7 0,5 4 1 16,0-4 0-16,1 2-2 0,3 1-8 0,2-3 3 16,1 1 0-16,0 0-5 0,2-1-2 15,-1-2-1-15,0 3 1 0,0-1-4 0,-2-1 0 0,0-1-3 16,0 2-4-16,-7-5 6 0,1 1-6 0,0-3 3 16,-3 2-10-16,2 3 8 0,-4-1 2 0,-1-4 3 15,-3 5-4-15,0-3 5 0,-5 3-9 0,-4 0 1 16,-1 6 3-16,-9 4-5 0,-2-3-1 0,-3 0-12 15,0 0-38-15,0 0-53 0,-1-3-66 0,1-4-88 16,5-3-799-16,-2-5 351 0,7-2 234 0</inkml:trace>
  <inkml:trace contextRef="#ctx0" brushRef="#br0" timeOffset="-213302.66">28389 13522 155 0,'18'-5'229'0,"-3"4"-9"0,3 0-7 16,2 1-15-16,-7 1-11 0,0 1-13 0,1 3-10 16,-2 1-12-16,3 4-8 0,-3 2-6 15,-3 1-12-15,-1 3-11 0,-1 4-13 0,-3-2-10 16,-2 8-8-16,-2 2-7 0,0 0-9 0,-2 2-9 0,-1-1-1 16,2 1-9-16,1-3-1 0,1-9-9 0,0 9-2 15,3-12-2-15,5-1-5 0,-3-3 1 0,2-5-4 16,1 1-4-16,4-5 0 0,-4-4-1 0,5-1-3 15,0-8 2-15,-1-1 3 0,-1-4 2 0,3-6 5 16,0-3 7-16,-4-2 10 0,0-2-5 0,-1-1 11 16,-2 3 4-16,-5-2 0 0,-1 1 1 0,-2 4 3 15,-3 5 0-15,-2 0-7 0,-5 2-4 0,-3 0-8 16,-1 5-3-16,-3 2-4 0,-2 1-3 0,1 4-4 16,-1 2-6-16,2 3-8 0,1 0-44 0,3 3-44 15,-1 3-49-15,4 2-57 0,3 2-69 0,2 1-884 16,0 4 376-16,5 1 252 0</inkml:trace>
  <inkml:trace contextRef="#ctx0" brushRef="#br0" timeOffset="-213168.35">28901 13711 121 0,'7'-2'264'0,"-2"-2"-12"0,0 3-2 16,-2-2-17-16,2 1-23 0,-3-1-22 0,-2 3-17 0,4-5-19 15,-3 3-19-15,-1 2-35 0,3-5-56 0,-3 5-59 16,0 0-59-16,5 0-58 0,-5 0-495 15,0 0 209-15,9 0 140 0</inkml:trace>
  <inkml:trace contextRef="#ctx0" brushRef="#br0" timeOffset="-212805.39">29174 13537 242 0,'4'-3'311'0,"-2"-2"-7"0,1 3-17 16,-2-2-20-16,4 2-22 0,-5 2-20 0,4-3-28 15,-4 3-17-15,0 0-21 0,0 0-11 0,0 0-19 16,-2 12-11-16,0-3-12 0,-4 3-11 0,1 5-10 16,1 0-7-16,-3 2-10 0,2 6-6 0,-1-1-2 15,2-5-7-15,0-1-10 0,4 0-2 0,0 0-5 16,3 2-22-16,1-11-4 0,0 3-1 0,4-3-3 16,1-2-4-16,0-4 0 0,5 0-1 0,0-6 2 15,4 0 3-15,2-4-5 0,-3-5 0 0,6-2 2 16,-4-6 0-16,-1 1 8 0,0-1 12 0,-6 4 14 15,0-1 22-15,-1 2 26 0,-5-1 27 0,1 1 11 16,-4 3 16-16,1 4 14 0,-1-1 0 0,-2 2 0 16,1 2-16-16,-2 0-15 0,4 1-15 0,-4 1-14 0,0 3-11 15,0 0-10-15,0 0-4 0,0 0-3 0,-4 12-7 16,2-3-9-16,-2 5-19 0,0 4-43 16,-1-1-43-16,1 4-59 0,2 4-55 0,-2 4-44 0,0 1-52 15,0 0-67-15,0-3-101 0,-1 0-876 16,3-1 436-16,1-9 292 0</inkml:trace>
  <inkml:trace contextRef="#ctx0" brushRef="#br0" timeOffset="-211238">28150 15820 98 0,'0'0'124'0,"0"0"-7"0,-4 3-12 0,4-3-4 16,0 0-7-16,0 0-10 0,0 0 6 0,0 0-2 16,0 0 4-16,0 0 1 0,0 0 10 0,0 0 11 15,0 0 4-15,0 0-8 0,0 0 7 0,0-11-2 16,0 5-7-16,0 0-3 0,4-3 1 0,-4-1 2 16,1-1 5-16,4-6 2 0,1-7 6 0,-4-5 6 15,3-2 8-15,-1-1 10 0,5-14-3 0,0-2 0 0,-3-1 10 16,6 0-7-16,-1 2-4 0,-2-3 1 0,2 3-5 15,-4 12 4-15,-2 2-6 0,3-2 0 16,-3 5 24-16,0 3-12 0,0 2-1 0,-1 6 1 16,-1 2-8-16,-2-1-3 0,-1 7-3 0,0 0-13 0,0-3-8 15,0 3-9-15,0 1-1 0,0 1-11 16,0-1-11-16,0 4-4 0,-1 0-9 0,-1-2-5 0,2 4-5 16,0-1-6-16,-1 0-3 0,1 5-5 0,-1-7-4 15,-2 5-6-15,3 2-1 0,0 0-3 0,0-6-2 16,0 6-1-16,0 0 4 0,-1-4-4 0,1 4-3 15,0 0-3-15,-1-3-4 0,1 3 3 0,0 0-4 16,0 0-3-16,0 0-3 0,0 0-18 0,0 0-45 16,-1-4-59-16,1 4-75 0,0 0-88 0,0 0-105 15,0 0-119-15,0 0-1238 0,0 0 580 0,-6 10 386 16</inkml:trace>
  <inkml:trace contextRef="#ctx0" brushRef="#br0" timeOffset="-190037.2">16509 15637 19 0,'0'0'42'0,"-4"-4"-5"0,-1 3-6 15,5 1 2-15,-5-2-5 0,5 2 0 0,0 0-10 16,-6-3 2-16,6 3-16 0,0 0-6 0,-4-2-13 15,4 2-66-15,0 0 27 0,0 0 18 0</inkml:trace>
  <inkml:trace contextRef="#ctx0" brushRef="#br0" timeOffset="-188603.94">16505 15600 58 0,'4'-5'68'16,"5"1"-3"-16,-2-5-4 0,-1 4-4 0,0 0-2 16,-2 2 0-16,0-1 1 0,0-2 1 0,0 6 2 15,-2-4 0-15,1 1 4 0,0 1-7 0,0-3-3 16,-1 0 4-16,1 1-2 0,0-3 7 0,-2 1 14 15,-1 2 3-15,1-5 2 0,1 1-9 0,-4 1-11 16,2 3 2-16,-1-5-5 0,1 0 0 0,-1 1-4 16,-2 1-3-16,0-3-5 0,0 0 8 0,-2 2-4 15,0-1-3-15,-1 0-4 0,0 0-7 0,-2-1-2 16,-3 3-6-16,-2-4-2 0,-5 5-1 0,0-1 0 16,-2 4-2-16,-2-4-8 0,-8 4 2 0,1-2-3 15,-1 2-1-15,-1 2 3 0,-1 2-1 0,4-2 2 16,-4 2-1-16,-2-2-8 0,0 1 1 0,4 1 2 15,-2-2 1-15,1 2-3 0,0-1 0 0,-1 0 0 0,2 1 1 16,-1-2-2-16,0 3 3 0,1 2-6 16,-1-2 5-16,-1 1 1 0,-2-1 0 0,2 3 3 15,0-2 3-15,2 0 5 0,0 2 4 0,-1 1-6 16,0 4-1-16,1-6-1 0,-1 4 0 0,1 1-2 0,4 0 0 16,-1 1 0-16,0 2 4 0,0-1-3 0,0 2-2 15,3 1-4-15,-3 0 0 0,2-2 3 0,2 5-3 16,-4 0-1-16,0-1 1 0,7 1-5 15,-1 0 0-15,-2 2-2 0,0 2 4 0,-1 0-2 16,7 3 18-16,-6 3-4 0,4-4-3 0,0 2-1 0,1 2-2 16,0-2 0-16,2 4-1 0,0-3-2 0,-2 2-1 15,4-1-2-15,0 2 0 0,1-1 0 0,1 5-2 16,0-2 0-16,2-1 3 0,2 3-2 16,2 2-4-16,-2-1 2 0,3 0-1 0,-2-2-18 15,3 5 1-15,1-1 2 0,2 0-1 0,1-2 3 0,1 2 1 16,3-1 2-16,-4 1-1 0,6-2 3 0,3-3-5 15,-2 0 6-15,2-1-2 0,1 4 2 0,0-3-1 16,5 0-2-16,-4 1 1 0,4-1 4 0,5 1 0 16,1-2-2-16,-2 0 3 0,0 0 3 15,4 1-6-15,0-5 3 0,0 1 1 0,4 0-4 0,10 5 5 16,-10-6-3-16,2-2 2 0,1-5 2 0,0 5-3 16,2-2 0-16,0-1-2 0,0-1 28 15,13 7-3-15,-12-13-3 0,12 10 6 0,-10-9-1 0,12 6-8 16,-13-6 0-16,12 5-4 0,-9-6-3 15,2 0 1-15,8 1 2 0,-9-3-4 0,12 3 2 0,0-1-2 16,-2-2-1-16,2-2-4 0,1 2 2 0,4-3 1 16,-2-1 0-16,-3 1-4 0,6-1 4 0,-1 0-1 15,0-3-3-15,3 3 4 0,0-3-2 16,-6-1-2-16,3 0 2 0,0 1 2 0,0 0-4 0,0-5 0 16,1 5 4-16,-6-3-6 0,9 0 4 15,-3-2 0-15,-2 3 3 0,-1-6-3 0,9 6 4 0,-6-3-4 16,0-3 3-16,0 3 1 0,2-2 1 0,-2 2 1 15,-1-4-2-15,2-1 1 0,0-1-5 0,0-1 1 16,-2 0 0-16,4 0 4 0,0 0-4 16,1-5 3-16,-3 3-3 0,1 2-1 0,-2-2 4 15,0-4-4-15,-2 4 2 0,1-3-1 0,-3 2 2 16,-13 3-6-16,16-5 1 0,-17 2 5 0,13-4-5 0,4-1 1 16,-4 1-1-16,0 1 2 0,0-8-1 0,-1 6-3 15,-1-1-1-15,0-1 3 0,-10 2 0 16,12-4 3-16,-2-1-4 0,-1-2 2 0,0 3 0 15,0-6-1-15,-3 4 3 0,1-5-5 0,-14 6 4 16,15-7-2-16,-5-4 2 0,2 2-5 0,-4-4 5 16,-5 1 1-16,3-2 0 0,-6 0-1 0,4-2 2 15,-4 2 0-15,-5 6 0 0,5-9-3 0,-11 7-3 0,1-1 6 16,-4 1-3-16,6-11 2 0,-6 11 4 16,-5-4-1-16,2 1-1 0,-3 0 7 0,1-13-7 15,-3 14 4-15,-4-3-3 0,2-11 3 0,-2 12-2 16,1-2 2-16,-2 0 3 0,-3-1-5 0,3-10 6 15,-3 0-7-15,0 13 12 0,-2-14-9 0,4 2 2 16,-4 11 5-16,-1-1-4 0,0 2 2 0,-5-15 1 16,1 14-6-16,-1 2 2 0,-3-3-1 0,0-10-2 15,0 13-1-15,-5-10-1 0,4 9 2 0,-4 5-2 16,1-1 0-16,0 0 5 0,-6 0-6 0,1 4 3 16,0-5 0-16,-5 6-2 0,-2 0-4 0,-2 3 6 15,-11-8 1-15,11 8-13 0,-4 0 12 0,-1 0 1 16,0 2-3-16,-13-5-5 0,9 9-14 0,-8-8 19 15,-4 1-7-15,3-2 3 0,-6 5 2 0,-3 0-1 16,5 0-4-16,-4 0 3 0,-3 1-4 0,1 1 0 16,-2 1 4-16,-3-5-4 0,-5 5 2 0,4 1 0 15,-4 2-10-15,-22-7 16 0,24 7 3 0,-1 1 1 16,-27-4 1-16,26 2 8 0,-27-4 3 0,27 8 1 16,-26-1-2-16,26 1 0 0,-31 1 6 0,4-5 1 15,25 10-11-15,-28-7 10 0,-2 7 5 0,4 1-5 16,3-1-2-16,24 2-2 0,-30-2-1 0,1 3 9 15,0 0-45-15,-3 2 7 0,32 3 3 0,-30 6-1 16,-2-9 5-16,4 4-4 0,4 4 10 0,0 1-1 16,25-1 4-16,-31 2 1 0,31-3-6 0,-27 1-2 15,27 1-2-15,0 0-1 0,-29 4 1 0,32-6 3 16,-1 4-1-16,-4 0-5 0,1-1-2 0,4 1 10 16,-1-1-11-16,-3-1 6 0,4 1-1 15,5 1-1-15,-2-2 1 0,7 3-3 0,0-2-1 0,13-3 4 16,-11 2-1-16,15 0-1 0,0-3 1 15,0 3 1-15,3-2-2 0,3-2 3 0,-2 2-8 16,6-1-10-16,4-2-2 0,0 3-12 0,4-4-11 0,2 3-15 16,2 0-26-16,0-3-18 0,3 2-27 0,-1-1-30 15,3 1-25-15,-1 2-46 0,9-7-61 0,-8 5-764 16,8-5 352-16,0 0 232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10:13:08.8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4045 3159 49 0,'-5'-7'248'0,"2"-1"-5"0,2 3-4 16,-1 3-8-16,-1-3-9 0,0 3-13 0,3 2-12 16,-1-5-12-16,1 5-28 0,0 0-16 0,0 0-21 15,-2-3-13-15,2 3-6 0,0 0-3 0,2 20 16 16,1-3-2-16,1 6 13 0,-1 5-2 0,-3 4-3 15,4 1 1-15,1 2 7 0,1 2-13 0,-1 11-2 16,1-18-13-16,-1 1-4 0,-5 2-5 0,4-1-12 16,-3 2 2-16,3-4-13 0,1-1-7 0,-1 1-6 15,-4-3 4-15,1 1-10 0,-1-10-4 0,0 2 0 16,3-7-6-16,-3-4-4 0,1 3 12 0,-1-7-6 16,0 1 28-16,1 0 29 0,-1-3 27 0,0-3-10 15,0 0-13-15,-2-14-15 0,-2 5-2 0,-1-9-9 16,-3-9-8-16,3-3-9 0,-4-4-4 0,-5-11-7 15,6-3-6-15,-2-1-1 0,-1-3-5 0,3 0-6 0,2-4-5 16,-2 5-3-16,4-1-2 0,-2 5 0 16,5 11-1-16,-1 4-5 0,2-2 3 0,2 0-2 15,0 6 0-15,-1 1-6 0,8 3-1 0,-4 7-2 16,2 2-3-16,2-1 3 0,2 6-7 0,-2 1-1 0,1 1 1 16,4-2-1-16,3 3-1 0,1 4 0 0,1-3 0 15,-2 6 1-15,3 1-1 0,-3 4-1 0,3 0-1 16,-3 1 0-16,-3 3 3 0,-1 3-1 15,-1 2 5-15,-3 1 1 0,-1-1-3 0,-3 1 3 16,-1 1 2-16,-3 1-2 0,-2-2 0 0,-3 5 5 0,-3-4-1 16,-8 7-1-16,5-4 0 0,-5 0-5 0,2-4 5 15,-5 6-6-15,0-2 7 0,3-4-4 0,1-1 1 16,1-4-4-16,-1 2-16 0,4-6-39 16,1 3-43-16,4-6-60 0,1 1-50 0,-1 2-47 0,2-1-44 15,2-1-24-15,2 1-39 0,3 0-1038 0,5-2 466 16,0 1 312-16</inkml:trace>
  <inkml:trace contextRef="#ctx0" brushRef="#br0" timeOffset="630.7">4831 3317 151 0,'-1'-8'349'0,"-1"3"-16"0,2-2-29 15,0 2-23-15,0 1-30 0,0 4-30 0,0-8-22 16,0 8-22-16,0 0-21 0,0 0-8 0,0 0 7 16,7 18 0-16,-3-2 13 0,2 2 15 0,0 7-10 15,-2 2-15-15,3 2-8 0,0-3-16 0,0 1-5 16,-1 1-10-16,-1-1-13 0,0 2-7 0,-2 3-10 16,2-5-4-16,-4 2-16 0,3-1-2 0,-1 1-8 15,-1-1 0-15,-2-9-8 0,0 2-3 0,0-3-9 16,-2-6 0-16,4 0-4 0,-2-4-8 0,0-1 8 15,-4-2 0-15,6 1 1 0,-4-3-1 0,2-3 0 16,0 0-6-16,-8-10-5 0,4-3-1 0,-5-10-2 16,1-2-6-16,-5-8 2 0,4-13-4 0,-2 0-1 15,-1-3-1-15,3-1-6 0,2-2 4 0,0 4-5 0,1 1 23 16,6 12-1-16,0 1 0 0,0 3-2 16,4-3-3-16,1 4 0 0,-4 2-4 0,7 10 2 15,-1 1-11-15,1 1 11 0,5 5-11 0,-2 0 0 16,0 2-2-16,1 4-3 0,9-2 2 0,-5 5-2 0,1 1-6 15,-2 2 6-15,3 1 0 0,-1 2-3 16,-2 3-3-16,-2-2 5 0,-2 0-1 0,0 5 2 16,-5-3 2-16,2 3 1 0,-2 1-2 0,0 0-1 15,-4 1 0-15,-2 3 4 0,-3 3 5 0,-1 0-7 0,-7 6 0 16,-1-2-2-16,-4 2 4 0,-1-2-5 0,2-3-39 16,-6 1-39-16,7-3-46 0,0-4-46 0,-1 0-39 15,3 1-43-15,1-4-53 0,2-4-46 16,4 2-1025-16,-4-3 458 0,8-1 304 0</inkml:trace>
  <inkml:trace contextRef="#ctx0" brushRef="#br0" timeOffset="1581.24">4808 3462 276 0,'1'-19'294'0,"-2"3"-14"0,1 2-3 0,-5 4-8 16,1-1-4-16,-5 1-15 0,3 5-11 0,-7-2-20 16,0 4-15-16,-2 6-21 0,-6 4-15 0,-6 7-13 15,-2 5-11-15,-10 13-6 0,-1 1-11 0,4 6-16 16,3 1-4-16,2-1-17 0,7 1-10 0,6-9-12 16,7 1 13-16,2-1-15 0,3-2-7 0,5-2-9 15,5-1-1-15,1-7-4 0,7-2-4 0,0-3-1 16,9 2-8-16,-1-8-5 0,7-2 4 0,4-6-3 15,-1-4-10-15,5-1 4 0,-3-9 5 0,1-3-3 16,0-2-6-16,7-11-1 0,-13 4 4 0,9-10-9 16,-17 6 1-16,-1-1 1 0,0-16 5 0,-4-1-6 15,-13 0-2-15,-1 12 0 0,-4-15 3 0,-7 0 0 16,-2 7 0-16,-1 13 14 0,-5 4 9 0,-3 3 25 16,-5 4-5-16,0 7 1 0,-5 1-1 0,-5 9-7 15,-16 9-5-15,-1 10-8 0,-4 12-2 0,-17 20-10 16,24-11 3-16,-18 22-1 0,29-16-6 0,3 0-2 15,4 1-4-15,7-1 0 0,14-8-1 0,3-3-3 16,7-1 4-16,6 0-5 0,6 0 1 0,6-12 1 0,5 4 0 16,8-7-1-16,1-6-3 0,6-2-3 0,0-6 2 15,2-7-2-15,17-7 2 0,-19-2 0 16,11-11-1-16,-2 0 3 0,-6-5-3 0,-1-6-3 16,-13 9 4-16,-6-3-3 0,0-13 2 0,-2-5 0 0,-12 15 1 15,-5-2 6-15,-14-13-9 0,-3 2 1 0,-7 3-5 16,-12 8-2-16,-6 3 2 0,-9 10 0 0,-5 5 1 15,-3 7-3-15,-7 11 3 0,-26 8-3 0,29 1 1 16,-2 9 0-16,6 4 4 0,11 8-12 0,-3-3-26 16,11 4-35-16,13-3-53 0,8-2-50 0,9 1-46 15,2 2-80-15,16-2-98 0,2-5-1029 0,13-6 476 16,6-5 316-16</inkml:trace>
  <inkml:trace contextRef="#ctx0" brushRef="#br0" timeOffset="3163.4">5926 2890 2693 0,'7'-8'174'15,"0"-1"-62"-15,-4 4-18 0,-1 0-36 0,1 1-8 16,1 1-22-16,-3 0-13 0,-1 3-6 0,0 0-2 15,0 0-1-15,6 11 8 0,-3 1-8 0,2 3-2 16,-4 3 4-16,2 7 0 0,-2 1 4 0,-1 2 1 16,1-2 5-16,-1 0 3 0,-1-2 0 0,1 4-2 15,0-3-3-15,0-4-4 0,-1 5 5 0,2-2-6 16,-2-2-1-16,-1-6 3 0,1 2 9 0,0-7-3 16,1-3-13-16,0 0 2 0,-1-4 4 0,2 1 5 15,-2-1 22-15,1-4 7 0,0 0-13 0,0 0 8 16,-5-21-7-16,1 4 1 0,-1-8-4 0,-1-8-4 15,0-1 5-15,-3-15-2 0,0-1 8 0,3-1 15 16,-4 1-20-16,1 1-1 0,0-5 12 0,1 3 1 0,4 3 4 16,3 11 3-16,-4 2-5 0,5 3 9 15,0 0-1-15,5 3-8 0,0-1-7 0,-1 12-5 16,0 1-7-16,1 5-3 0,1-2-3 0,2 5 30 16,1 3-2-16,1-1-10 0,1 4-5 0,1 1-5 15,1 5-1-15,3 4-1 0,0 0 2 0,-1 8-7 16,4 2-7-16,-6 4-3 0,0 4 0 0,-3 1 2 15,-2 1-2-15,-3 2 2 0,-5 2-6 0,0-1 9 16,-4 1-11-16,0 2 5 0,-1-1-17 0,-5-3 1 16,1 1 1-16,0-4 0 0,0 5 2 0,-2-6-2 0,0 1-5 15,6-7 2-15,-5 7 10 0,2-9-6 16,3 1-4-16,-1-4-1 0,3-2-7 0,1 5 3 16,-2-6 4-16,3 1-14 0,1-1 9 0,1-1 1 15,4 1 2-15,-1 0 1 0,2 0 2 0,2-3-1 16,7 2-14-16,-5-1 14 0,8-1 0 0,-1-1-2 15,2-2 3-15,4 2-2 0,-2-5 0 0,-1-2 2 0,0 0-2 16,1-2 2-16,3-1-2 0,-5-4 2 16,1 3 0-16,0-6 1 0,-2 1 4 0,-3-4-1 0,7-3 5 15,-8 2 4-15,2-9 0 0,-1 1-8 0,-3-2-2 16,-3 0 2-16,0-1 2 0,-2 7-4 16,-2-2 9-16,0 3 6 0,-1 2 11 0,-4 4 24 0,1 0 7 15,-2 2 5-15,1 2 3 0,0 2 1 16,0 0-11-16,0 5-11 0,0-5-3 0,0 5-10 0,-2-4 6 15,2 4-14-15,0 0 0 0,-3 11-7 0,-1 1 0 16,-1 0 3-16,1 5-3 0,0 3-4 0,1-1 3 16,2 1-3-16,1 4-1 0,0-5-3 0,3 0-7 15,3-2-5-15,3-1-5 0,-3-5-11 0,2-4-8 16,1 3 1-16,2-3 0 0,1-3 0 0,2-1-25 16,0-3 28-16,5-2 4 0,-2-3 2 0,1-1 4 15,0-5 5-15,-2 0-3 0,1-2 2 0,0-6 4 16,-2 4-3-16,-4-4 12 0,1 3-11 15,3-5 6-15,-10 2 4 0,1 5 1 0,0-2 11 0,-2 5 19 16,-2 0-6-16,-2 1 10 0,1 4-1 0,-1 0 0 16,3 0-7-16,-3 2 0 0,0 4-8 0,0-3-7 15,0 3 0-15,0 0-2 0,0 0-2 0,-6 10-11 16,2-1 9-16,0 3 3 0,0 4 0 0,0 0-2 16,3 2-8-16,-2-2-13 0,3 1-13 0,3 0-18 15,0 2-14-15,3-4-16 0,-1-3-10 0,4-2-9 16,-3 0-6-16,3-1 7 0,0-2 8 0,0-2 4 15,0-3 9-15,-1 1 8 0,2-3 6 0,-1-3 11 16,0-1 0-16,2-2 4 0,-2-1 7 0,-1-3 4 16,-1-1 6-16,0-2 3 0,-3 1 10 0,0-3 23 15,0 4 10-15,-2 0 15 0,1 3 1 0,-2 1-6 16,3-2 3-16,0 3-2 0,-1 1-9 0,3 1-3 16,-1 0-5-16,3 1 4 0,0 3-6 0,3 1 3 15,0 2-5-15,1 1 2 0,-1 1-13 0,4 4 13 16,1 2-2-16,-1 0 2 0,-2 2-8 0,-1-1 8 15,-2 2-3-15,-1 2 2 0,-3-2-2 0,-1 2-2 16,0-5-1-16,-5 5 5 0,0-6 0 0,-2 2-5 16,0-3 4-16,0-2 0 0,-1 0 4 0,-2-2-2 15,0 0 0-15,-1-3 9 0,-3-1 5 0,0-2 2 16,-3-2-2-16,2-3-2 0,1 1 2 0,0-4-12 16,1-2 9-16,1-5 7 0,-1-1-6 0,4-6-5 15,3-4-4-15,4 0-5 0,0 10 0 0,5-7-16 16,2 7 11-16,-1 2-25 0,9-7-25 0,0 4-31 15,-1 8-31-15,-3 2-37 0,2-2-39 0,0 6-35 16,1-2-45-16,3 1-37 0,-2 2-865 0,1 2 390 16,-3 1 258-16</inkml:trace>
  <inkml:trace contextRef="#ctx0" brushRef="#br0" timeOffset="4599.71">7402 2818 278 0,'0'-5'275'0,"0"-3"-20"0,0-1-3 0,-4 4 10 16,3-2 12-16,-3 3-1 0,-2-1-12 0,1 0-6 16,-2 2-11-16,1 0 1 0,-3 1-28 0,1 2-17 15,2 4-20-15,-5 0-15 0,0 2-21 0,2 7-8 16,-4 2-12-16,1 1-8 0,-1 6-14 0,0 2-16 16,4 1-2-16,4 5-12 0,-2-3-5 0,6 0-8 15,1 0-3-15,3-1-5 0,2 1-7 0,4-6-6 16,1 3-1-16,2-7-7 0,0-2-13 0,4 0-9 15,-1-3-16-15,4-3-17 0,7 0-11 0,-7-4-1 16,9-3 3-16,1-3 5 0,-3-5 9 0,1-5-4 16,-2 0 2-16,1-5 9 0,-4 0-9 0,-2-6 8 0,-3-3 6 15,-2-3-12-15,-2 0 12 0,-3-3 19 0,-4 0 6 16,1-1 18-16,-6-2 15 0,0 1 6 16,1 1 11-16,-4 1 17 0,1 2 30 0,-4 0 13 15,5 12 12-15,-3 0 5 0,0 2 2 0,-3 6 1 16,4 1-19-16,1 1-9 0,-2 2-17 0,2 3-17 0,1-2-8 15,0 4-12-15,0 0-4 0,0 0-8 16,0 0-8-16,1 19 0 0,-1-7-5 0,3 6-1 0,0 0-4 16,4 6-1-16,-6 3-7 0,3-1-2 15,-1 1 0-15,0 0-2 0,2-1-6 0,-1 3-3 0,1 1-26 16,1-2-2-16,-3-1-3 0,0-9-7 0,2-1-8 16,0-6-11-16,-2 1-4 0,-1-1 2 15,1-3 5-15,-2-2 5 0,2-2 9 0,-2 1 0 16,-1-5 7-16,0 0-9 0,5-12 9 0,-2 2 4 15,1-5 0-15,-1-4 1 0,2 1 3 0,-1 0-2 0,5-7 2 16,-5 8 2-16,1-1 0 0,4 3 2 0,-4 0 1 16,4 1 1-16,-1 4 1 0,-1 1-4 0,1 0-1 15,0 3 0-15,0 0 2 0,2 2 0 16,-4 2-1-16,2 2 2 0,3 2 0 0,-1 0 2 16,1 4 2-16,1 1-3 0,0 3 2 0,-2 2 0 0,2 2 1 15,-1 5-2-15,3 4 8 0,-4-1-4 0,-2-4-1 16,2-1 2-16,-2 1-2 0,1-2 2 0,0 1-1 15,1-1-1-15,-2-1 0 0,-3-3 1 0,4-4 3 16,0 4-1-16,-3-7-1 0,4-1 1 0,0 1 0 16,1-4 1-16,-3 1 0 0,3-5 2 0,-1 1-1 15,1-5-2-15,-1 2-4 0,1-9 5 0,1 0 0 16,0-2-2-16,-3-10-1 0,3 2 3 0,-2-1 1 16,-5 1-4-16,-3 0 0 0,0 0 0 0,-2 2 5 15,-2 4-2-15,0 0 1 0,-3 1-2 0,-1 0 1 16,-4 5 3-16,4 0 1 0,-1 4 1 0,-3-1-1 15,-1 2-3-15,2 5 0 0,-3 1-5 0,1 2 0 16,0 1 0-16,-4 5 4 0,-1 2-2 0,1 2-2 16,2 3 2-16,-1 0-2 0,1 8 3 0,4 1-4 15,3-8-1-15,2 12 3 0,4-3-2 0,-1-4 2 16,3-3 2-16,7-1-1 0,-1-3 0 0,-3-1-3 16,4-2 4-16,0-1-1 0,1-1-1 0,0-1 2 15,2-4-2-15,1 1 0 0,-2-2 0 0,3-4 3 16,-3-2 1-16,0 1 2 0,-2-4-5 0,2-3 1 15,-2 2 2-15,2-7-1 0,-2-2-2 0,1 3 4 16,-4 0 0-16,-1 3-3 0,0 0-3 0,-1 1 2 16,0-1-5-16,1 6 6 0,-4 0 0 0,3-2-3 15,-1 4 3-15,-2-1-1 0,4 0-4 0,-5 2-2 16,0 2-5-16,0-6 0 0,0 6 1 0,0 0 4 16,0 0 2-16,0 0-1 0,8 8 1 0,-7-2-2 15,2-4-6-15,-2 1-4 0,4 1-9 0,-1 1-6 16,0-2 1-16,-3 1 4 0,4-1 0 0,-1 0 1 15,0-1 6-15,0 1-1 0,-4-3 4 0,0 0 1 16,0 0 3-16,11-7 5 0,-7 3-2 0,1 0 0 16,-1-1 0-16,1-2 2 0,1-3 0 0,1-2 4 15,-1 4 1-15,3-2-6 0,-1 2 2 0,1-2-1 16,0 2 1-16,2-1-1 0,1 1 2 0,-3 2-2 16,3 0 0-16,1 4 0 0,-1-2 0 0,2 4 3 15,-3 0-4-15,7 1 1 0,-5 2 0 0,1 2-6 16,0 4 11-16,1-2-2 0,-4 1 3 0,-2-2-3 15,-2 5 4-15,-2 1-2 0,-2-1 4 0,-1 1 0 16,-3 1 0-16,-1 2 1 0,-4 4-1 0,-4-2-3 16,1 0 1-16,-4-3 2 0,1 3-4 0,0-3-3 15,0-3 0-15,-1-1 3 0,4-2-5 0,0-2 3 16,1-3-4-16,3 0 3 0,1-1 6 0,0 2-2 16,3 0-4-16,-4-1 1 0,5-3-4 0,-4 2-1 15,4-2 1-15,0 0 1 0,0 0-1 0,9 5 2 16,-1-5 2-16,-2 3-1 0,7-3 5 0,-3 0-1 15,3 0-3-15,6 0 3 0,0 0-1 0,-1 0 1 16,1-4-2-16,1-2 1 0,0 4 2 0,2-3 3 16,-2 0-2-16,-1 0-3 0,3 1-4 0,-4-4 4 15,4 1 4-15,-3-3 0 0,-3-2 6 0,6-6-4 16,-3 0-1-16,-7 2 1 0,-2 1 0 0,5-8-2 16,-3 0 3-16,-7 4-3 0,1 3-1 0,-5-1 1 15,2 0 0-15,-6 5 5 0,2 0 9 0,-5 2 12 16,-2 2 1-16,-1 2-1 0,-3 1-3 0,0 4-3 15,-2 2 7-15,-5 0-2 0,1 9-3 0,3-1-5 0,-2 3 3 16,5 2-8-16,1 1 4 0,2 2 0 16,3-2-2-16,-1 1-2 0,6 3 1 0,1-2-1 15,5 1-1-15,2-2-3 0,4-3-5 0,3-1-33 16,3-3-35-16,2-4-47 0,3-1-85 0,8-4-94 16,-3 0-91-16,6-5-97 0,3-1-1096 0,15-11 524 0,-5 1 350 15</inkml:trace>
  <inkml:trace contextRef="#ctx0" brushRef="#br0" timeOffset="5398.77">9986 2874 2655 0,'4'-15'115'0,"-2"-2"-8"0,-3 0 9 15,2 7 13-15,-1 1 6 0,0 1-4 0,0 3-28 16,0 0-29-16,0 1-13 0,0 0-11 0,0 4-4 16,0 0-9-16,0 0 2 0,9 9 8 0,-6 0-8 15,-1 3-7-15,2 5 3 0,1 2 2 0,-4 0-13 16,2 6 4-16,5-6-6 0,-3 9 3 0,-3-2-3 15,6 0 2-15,-4-2 0 0,0 1-5 0,0-6-4 16,-2 0 3-16,2-2-4 0,0-2 14 0,-2-3-22 16,-1-5 5-16,1 0-2 0,-1 1-1 0,0-4 3 15,-1-2 2-15,0-2-2 0,0 0-1 0,0 0-1 16,-1-21 4-16,-3 4-9 0,-1-9 24 0,1-1-22 16,-5-4 2-16,0-3-3 0,1 1 6 0,-8-12-3 15,2-1 6-15,0 0 15 0,5 12 14 0,0 3 17 16,3-5 12-16,-1 9 32 0,5-3-8 0,-1 7-2 15,2 3-11-15,1 4-5 0,0 1-9 0,1 6-13 16,-1-2-12-16,4 1 2 0,0 2-4 0,1 0-5 16,0 3-5-16,3 2-9 0,-2-1 1 0,-2 3-2 15,5 0-8-15,1 3 1 0,-2 2-3 0,0 2 4 16,-3 1-7-16,0 3 0 0,-6 1 2 0,4 7-1 16,-3 1-4-16,-5 8 3 0,-1 2-9 0,-2-3-46 15,-2 3-22-15,-3 1-48 0,3 3-55 0,-3 1-38 16,4-2-42-16,0-1-51 0,5-2-40 0,3 3-55 15,2-7-836-15,3-5 411 0,1-6 274 0</inkml:trace>
  <inkml:trace contextRef="#ctx0" brushRef="#br0" timeOffset="6197.96">10506 2805 76 0,'6'-9'342'0,"-1"5"-14"0,-1-1-11 16,1 2-13-16,-5-1-13 0,0 0-11 0,0 4-11 0,3-2-30 15,-3 2-19-15,0 0-20 0,0 0-23 0,-12 10-15 16,6-2-14-16,-4 5-16 0,-2 3-15 16,-3 5-14-16,-2 0-7 0,6 3-5 0,3-9-13 15,-2 9-11-15,5-4-5 0,1-2-10 0,4 0-4 16,3-1-9-16,3-2-17 0,-1-3-13 0,3-3-13 0,2 0-10 16,3-4 0-16,-1-1 5 0,8-2-6 15,-5-7 2-15,7 0 2 0,-3-2 4 0,5-10-3 16,-2 2 3-16,-3-6-3 0,-2 0 10 0,0-1-3 15,-2-3 2-15,-5 0 8 0,-3 2 17 0,0 3 20 16,-2 1 24-16,-2 2 19 0,-2 0 6 0,-4-2-3 0,1 4 11 16,-2 6 26-16,-3-2 7 0,1 4-8 0,1-1-14 15,-5 2-11-15,1 5-12 0,-3 2-14 0,-2 2-7 16,-5 8-3-16,5-3-10 0,-4 6-5 16,0 4-4-16,-1 1-8 0,7-3-5 0,1 1-3 0,2 0-17 15,4-1-16-15,2 1-15 0,3-2-16 16,2-2-20-16,3-1-5 0,4 1 0 0,5-2-3 15,-1-8 2-15,4 3 2 0,5-5 5 0,-4-4 5 0,5-3 1 16,4 1 6-16,-2-8 6 0,-1-2 3 16,-3 0-8-16,1-1 16 0,-4-3 0 0,-5 4 5 0,-2 1 14 15,-1-3 14-15,-5 0 12 0,3-2 28 0,-4 6 12 16,1 1 13-16,-5 3 11 0,0 4 1 0,0-2-6 16,0 3-10-16,0-2-9 0,0 6-9 0,0-3-11 15,0 3-2-15,0 0-8 0,0 0 1 16,4 17-7-16,-3-10 1 0,3 6-3 0,-4 3 1 0,1 2-3 15,2-2-4-15,-2 2-10 0,3 1-19 0,1-2-20 16,-1-2-20-16,1 2-10 0,3-1-18 16,-2-6 1-16,3-1 2 0,0-1 16 0,4-3-5 0,-2-1 8 15,3-4 5-15,-2-2 9 0,1-2 7 0,-2-3-1 16,3-1 9-16,0-6 1 0,-1 3 5 0,-2-4 3 16,-2-1 7-16,-1 2 14 0,-3-1 0 0,0 3 17 15,0 1 29-15,-1 2 16 0,-1 2 8 0,-2 2-2 16,3-1-13-16,-3 3-8 0,-1-1-11 0,3 0-7 15,-3 4 1-15,0 0-1 0,0 0-3 0,14 8 1 16,-9-5-6-16,3 4-4 0,-2 2 1 0,7-2-4 16,-4 6-5-16,4-2 2 0,-2-1-1 0,0 2-1 15,-1-2-1-15,1-3-12 0,0 2-2 0,2-3-6 16,-1 1 3-16,-1 0-1 0,3-6 1 0,-1-2-1 16,1 1 9-16,-4-4-2 0,3-2 0 0,-3 2-5 15,1-6 7-15,-5 1 0 0,4-6 3 0,-5 0-2 16,0 1 2-16,-2-5-5 0,0 1 5 0,-3-1-4 15,-3 0 2-15,2 0-3 0,-3-1 1 0,0 3 5 16,-1 0-14-16,0 4-40 0,1 3-21 0,0 0-41 16,2 4-56-16,-2-1-57 0,0 3-58 0,0 3-51 15,4 1-52-15,0 0-985 0,-14 5 457 0,10 1 304 16</inkml:trace>
  <inkml:trace contextRef="#ctx0" brushRef="#br0" timeOffset="6814.31">11285 2815 124 0,'4'2'261'0,"-4"-2"-24"15,13-3-21-15,-3 2-15 0,2 1-9 0,-1 0-10 16,3 0-12-16,-1 0-8 0,1 0-11 0,-1 1-6 16,1-2-7-16,5 1 2 0,-5 0-9 0,0 0-8 15,4 0-10-15,-4-4-6 0,5 1-7 0,-2-2-4 16,1 0-3-16,-5 2-4 0,-1-2 1 0,-1 1-3 15,1-4 3-15,-1 1-14 0,-4-3 4 0,5-2 6 16,-5-3 14-16,0-1-17 0,-1 2 12 0,-2 1 12 16,-4-1-5-16,0 2-4 0,-2 0 9 0,0 3 0 15,2-2 9-15,-5 6 10 0,1-1-2 0,0-1-7 16,0 1-11-16,2 4-10 0,-4-2-6 0,2 2-10 16,4 2-10-16,0 0-7 0,-13 6-8 0,6-1-4 15,0 7-6-15,-3 2-7 0,2 1-4 0,0-1-2 16,2 3-4-16,2-1-6 0,3 1-7 0,1 0 4 15,1-1-3-15,2 0-16 0,1-4-16 0,4 1-6 16,3 1-14-16,-2-7-16 0,2 3 1 0,2-5-3 16,0 0-2-16,-1-4-9 0,6 2 1 0,-1-3 10 15,-2-2 4-15,-1-3 7 0,3-1 2 0,-3-5 10 16,-1 1 2-16,0-3-2 0,-3-2 8 0,0 0-2 16,-1-4 5-16,-3 2 3 0,2-1 12 0,-2 1 12 15,-1 3 7-15,-1 5 16 0,0-3-2 0,0 4-3 16,-1 1-2-16,1 0 0 0,2 2-10 0,0 2-2 15,4 1 4-15,3 2-3 0,0 5 1 0,6 2-5 16,-2 0 2-16,3 3-6 0,3 5 4 0,-1-1 0 16,2 1-4-16,-2 2 7 0,1-1-16 0,-9-1 14 15,6 4 0-15,-7-4-5 0,1-1 2 0,-4 1 3 16,-2-1-5-16,0-4 0 0,-3 2 10 0,-4-3-11 16,2-2 9-16,-2 1 3 0,-1-2 11 0,-1-2 5 15,-2 0 3-15,-2-3 1 0,5-1 2 0,-9-1 4 16,9 1-2-16,-9-8-2 0,1-2-7 0,4-2-3 15,1-1-4-15,3-12-5 0,1 0 2 0,8-4-7 16,4-3-15-16,11-9-53 0,4-2-38 0,5-1-71 16,3 4-96-16,-2 4-93 0,-9 11-119 0,3 2-996 15,-6 1 490-15,-8-1 326 0</inkml:trace>
  <inkml:trace contextRef="#ctx0" brushRef="#br0" timeOffset="7798.71">7518 4000 101 0,'0'-4'313'0,"0"-1"-26"0,1 1-31 15,2-1-28-15,-3 5-25 0,0 0-23 0,0 0-16 16,0 0-10-16,10 17-15 0,-7-6-1 0,2 4-1 16,1 5-12-16,-2 3-5 0,1 3-16 0,-1 1-9 15,0 1-6-15,-4 1-8 0,4 2-8 0,-3-2-3 16,-2 0-8-16,2 0-8 0,2 0 2 0,-2-2-11 15,0 1-1-15,3-3-6 0,1-7-4 0,-2-1-4 0,-1 0-2 16,2-1-5-16,-1-6 1 0,1-2-4 16,-3-2 1-16,0-1 2 0,2-1-1 0,-1-4-2 15,-2 0 2-15,0 0-5 0,0-18-2 0,-5 3-4 0,4-2 3 16,-4-9-2-16,-2-1-1 0,1-5-3 0,-4 0 4 16,2-1-1-16,-5-13-5 0,1-2-1 0,1-1 2 15,-2 3-3-15,5 12-4 0,0-14 3 16,5 14 9-16,1 4 2 0,-2 1-5 0,2 1 0 0,1 3 2 15,5 7-2-15,-1 0-4 0,3 2 0 0,-1 4-2 16,3 4 2-16,-2-3-5 0,3 4 1 0,4 1 0 16,-3 1 0-16,3 2-3 0,1 0 0 0,-4 3 0 15,3 3 1-15,1 0-1 0,-1 1-1 0,1 0 0 16,-4 5 3-16,0-3-2 0,1 3 1 0,-2 3-13 16,-4-1 3-16,0-1 3 0,1 3 5 0,-7 3 2 15,2-1 0-15,-6 4-1 0,1 0 5 0,-3 6-6 16,-6-1 1-16,0 5 2 0,0 0 8 0,1-3-32 15,-4-3-30-15,2 2-34 0,4-1-38 0,-2-1-35 16,6 2-30-16,6-6-26 0,-1-1-51 0,1 1-621 16,2-2 297-16,7 1 198 0</inkml:trace>
  <inkml:trace contextRef="#ctx0" brushRef="#br0" timeOffset="9364.65">8261 4325 125 0,'1'-9'265'16,"-1"-3"-16"-16,0 0-21 0,-4 0-10 0,-1 0 0 15,0 0-9-15,-5 2-4 0,-2-1-16 0,2 3-5 16,-4 2-16-16,-3-1-21 0,-1 4-12 0,-2 3-12 16,1 2-16-16,-2 3-13 0,1 2 0 0,-2 3-18 15,-1 5-7-15,7-2-10 0,0 1 8 0,2 1-22 16,4 0-3-16,1-1-15 0,5 0-10 0,-3 0-7 15,4-2-7-15,3-2-2 0,0 0 0 0,1 0 0 16,1-3-3-16,2-2 1 0,0-1-3 0,0 1 13 16,4-4-11-16,-3 0 3 0,4-1-1 0,-4-2 2 15,7-2-2-15,-2 1-1 0,0-2 1 0,-1-1 1 16,0 0 1-16,2 1-2 0,-4-2 9 0,1 2-1 0,-5 2 5 16,4 1-1-16,-4-1 0 0,0 1-6 0,-3 2-3 15,5-4-1-15,-5 4 0 0,0 0 10 16,9 4-7-16,-4-1-2 0,2 1 0 0,-1 4 0 15,-1 1 1-15,0 0-2 0,3 2-2 0,0-2 3 0,3 5 0 16,-2-5-4-16,1 0 2 0,3 4 2 16,-4-5-1-16,9 0 1 0,-4-1 4 0,5-4-4 0,-2 0 1 15,-4 1-1-15,4-5 2 0,-4 1-2 16,0-3 2-16,4-2 2 0,-6 0 12 0,2-3-16 0,-3-1 3 16,0-3-4-16,0-1-1 0,2-2 3 0,-3-1 1 15,-4-1-1-15,-1-3 8 0,1-3 9 0,-5 2-2 16,0 1 4-16,-1 1 20 0,-2 2 17 15,-2 2 0-15,0 0 32 0,0 5-22 0,-2 0 6 0,2 1-3 16,0 2-5-16,-5 2-9 0,4 3-16 0,1-4-5 16,-2 6 2-16,1 0-10 0,-2 3-5 0,0 0 1 15,5 1-9-15,0-1 0 0,2 4 6 0,-1-2-20 16,2 2-5-16,3-3-9 0,1 2-6 0,1-2-2 16,6 2 2-16,0-3-10 0,2 1 4 0,0-2-2 15,8-4 4-15,-2 0-2 0,-1 0 4 0,4 0 1 16,-4-2 1-16,-4 4 6 0,-2-4-4 0,0 1 10 15,1 2-3-15,-3-2-1 0,-4 1 3 0,2 1 1 16,-2 1-4-16,-1-1 4 0,-5 1-7 0,0 0 16 16,10 1-9-16,-7 1 0 0,0 0 0 0,0 4 3 15,0-2 0-15,1 2-1 0,-4 0-1 0,3 2 0 16,0 2-1-16,0 0 3 0,1 1 1 0,-3-1-2 16,3 4 5-16,1-2 1 0,-1 1-2 0,1-1 2 15,-1 1-6-15,1-5 3 0,0 2-2 0,5-3-4 16,-2-1 3-16,1 0 16 0,-4-3-17 0,8-1-5 15,-4-2 3-15,0-2 10 0,3-1-7 0,-4-3-2 16,1 0 2-16,1-3 6 0,-3-2 3 0,-2-1-5 16,1-2-1-16,1-3 3 0,-1 3 0 0,0-2 16 15,-2 3 10-15,-4 3 16 0,1-1 17 0,1 2 7 16,-2 1 12-16,0 2-6 0,0 2-5 0,2-2-10 0,-2 3-7 16,0 3-7-16,0-4-7 0,0 4-5 0,0 0-4 15,0 0-6-15,4 12 4 0,-4-4-7 16,0 3 1-16,4-1-2 0,-3 2-5 0,6 3 0 15,-4-4-2-15,3 5-4 0,0 1-2 0,-1-3-15 0,4 1-30 16,-4-6-17-16,4 1-4 0,-1-2-5 0,-1 0 2 16,1-2 7-16,4-3-3 0,-1 1 5 0,-2-6 8 15,0 0 11-15,1-2-1 0,0-4 6 16,2-3 1-16,-6-1 9 0,4-3 4 0,-4-2 3 0,-1-9 6 16,-4-2 15-16,2 0 5 0,-5-3 8 0,1-6 16 15,-4 4 8-15,-2-12 5 0,2 10 0 0,-1 1 25 16,0 2 8-16,2 2 8 0,0 5 22 0,3 5 4 15,-3 6 5-15,3 2-6 0,-2 3-10 0,2 1-17 16,-2 4-11-16,2-1-16 0,0 2-5 0,1 3-8 16,0 0-10-16,2 13 1 0,1 0-4 0,1 4-2 15,1 9-2-15,-1 3-4 0,2 3-4 0,-2-3-2 16,2 5-2-16,0-1-5 0,0 0-9 0,0-2-17 16,4 0-19-16,-1-2-23 0,0-4-22 0,1-2-16 15,3-6-1-15,-4-3-12 0,5-3-4 0,-5-1 1 16,1-5-22-16,3-1 0 0,-1-2 9 0,-1-4 8 15,3 1 9-15,-2-4 10 0,-1 0 7 0,-1-5 11 16,-1 3 7-16,-1-5 8 0,3-2 7 0,-4 3 3 16,-1-3 8-16,2 4-3 0,-4-2 12 0,0 4-1 15,-1-1 3-15,0 2 11 0,0 0-5 0,0 2-1 16,-1 2 1-16,-1 0 0 0,-1 3 12 0,5-1-10 16,-5 1 4-16,5 6-1 0,-4 2 8 0,1-3-2 15,0 4 0-15,2 2 5 0,1-2 2 0,3 3-3 16,-5-4-3-16,5 1 5 0,0-1-6 0,0 0 5 15,-2-3-1-15,4 1 1 0,2-2-1 0,-1-1 6 0,2-3 0 16,0 0 1-16,2-3 1 0,-2-1-2 16,5-3 0-16,-7 1 4 0,6-3 1 0,-3-2-3 15,0 0 0-15,0-5 0 0,0 2 5 0,-5-2 6 16,3 2 5-16,-5-1 7 0,6 1 26 0,-9 2-10 0,1 3 17 16,-1 1 6-16,0 1 9 0,-4 1 0 15,2 2-7-15,-2 0 8 0,3 1-29 0,-3 3-2 16,0 0-6-16,0 0 11 0,0 11-15 0,-3-1-4 15,2 2 2-15,-5 5-7 0,3 3 1 0,3 6-8 0,-5 3 5 16,4 0-5-16,-2 4 2 0,3 2 2 0,4 1-5 16,5 14 7-16,1-4 1 0,3 5-1 0,0-2 0 15,-1 0-10-15,4 2 10 0,-3-3 0 16,1 0-5-16,-2-2-2 0,4 2 1 0,2-2 6 0,-7-12-6 16,3 0-14-16,-4 0 13 0,3-4-4 0,-8 1-3 15,-1-6 5-15,-3 0 3 0,-1-5-8 0,-2-3 11 16,-5-5-12-16,1-1 12 0,-8 2-6 0,-4-3-4 15,0-2 5-15,-13-1 1 0,0-5 0 0,-1-2 0 16,-4-5 0-16,3-3-5 0,0-3 6 0,3-4-12 16,-2 2 7-16,5-5-8 0,5-2 7 0,1 1-2 15,3-3 4-15,5 0-14 0,4 4 3 0,3-5-4 16,-2-2-22-16,8-1-25 0,4-4-33 0,5 0-30 16,1 1-38-16,3-3-37 0,5-13-50 0,3 3-50 15,4 1-70-15,-3-2-862 0,-1-3 406 0,0-3 272 16</inkml:trace>
  <inkml:trace contextRef="#ctx0" brushRef="#br0" timeOffset="9513.16">8955 4158 435 0,'-4'4'467'15,"4"-4"-58"-15,0 0-45 0,0 0-47 0,35-8-63 16,1-1-79-16,19-2-84 0,4-2-104 0,4-6-133 0,23-8-639 15,-24 8 261-15,0-4 176 0</inkml:trace>
  <inkml:trace contextRef="#ctx0" brushRef="#br0" timeOffset="10764.73">10146 4151 78 0,'3'5'214'0,"6"-2"-22"0,-5 1-17 0,5 0-19 0,0 4-22 15,1-3-2-15,2-2-20 0,-3 2-14 0,1-1-13 16,0-1 0-16,-2-2-5 0,1 2-8 0,-3-2 8 16,0-1 2-16,2-3 6 0,1-2 4 15,0-2-2-15,0 0-4 0,-1-4-2 0,3-3-2 0,-2 0-3 16,0-5 0-16,-1-6-7 0,-2 1-3 0,-3-2-2 16,3-2 6-16,-5 3 20 0,-1-1-3 0,0 6 14 15,0 2 6-15,-1 0 14 0,-2 0 27 16,2 6 27-16,1-2 6 0,-4 7 4 0,3-2-2 0,1 5-16 15,-3 1-18-15,3-3-18 0,-1 3-18 0,1 3-18 16,0 0-8-16,0 0-11 0,-2 12-6 0,4 1-10 16,2 6-6-16,-3-1-3 0,3 9-5 0,0-1-3 15,0 4-6-15,1 1-5 0,1-3-4 0,2 1-2 16,1-1-2-16,2 0-1 0,1-2-4 0,0-3-8 16,-1-6-26-16,2 1-20 0,-2-4 6 0,5-1-22 15,0-3-4-15,0-1-4 0,0-6-8 0,1-2-9 16,3-2 6-16,-3-3 1 0,-1-4 1 0,1-3 10 15,5-6 10-15,-4-4-7 0,-6-6 11 0,1 1 15 16,-4-3-7-16,-1-3 3 0,-6-3 8 0,1 2 2 16,-2-5-7-16,-1-7 33 0,-2 11-1 0,0 1 35 15,-1 4 16-15,-3 4 23 0,0 8 19 0,3 0 24 0,0 6 9 16,-1 1-3-16,3 3-10 0,-3-1-16 16,2 3-9-16,0 3-21 0,1-3-7 0,1 5-7 15,-6 12-8-15,3 0-2 0,-1 5 2 0,-2 9-12 16,-1 3-3-16,2 1-4 0,-3 0-3 0,3 4-3 0,0-3 1 15,1 1-4-15,3 1-8 0,-2 0-20 0,7-4-30 16,-1-2-12-16,2-4-5 0,-4-5-12 16,4-2-8-16,-1-1 1 0,0-5-4 0,1 1 2 15,2-5 2-15,-1-2 3 0,-1-2 12 0,0-2 6 0,3-3 5 16,2-2 3-16,-2-6 1 0,3-2 4 0,2-3 7 16,-4 0-1-16,1 0 8 0,1-1-4 0,-2 1 6 15,1 3 0-15,0 0 9 0,1 1-1 16,-6 3 1-16,3 0 1 0,-2 3-1 0,-2 2-2 0,1 1 4 15,3-1-10-15,-4 3 20 0,-4 1-5 0,14 5-10 16,-9 0 11-16,3 2 3 0,-2 2-3 0,2 1-5 16,-2 5 1-16,-1-1 8 0,2 6 11 0,-2-4-15 15,2 2 0-15,-3-3-13 0,3 1-58 0,-2-3-22 16,2 0 0-16,1-4-3 0,2-1 2 16,-1 0 9-16,1-5 9 0,2 0 6 0,-2-4 6 0,4-1 9 15,-4-4 18-15,8-3-11 0,-7-3 11 0,0-2 4 16,3-2 2-16,-1-6 10 0,-3 4 13 0,3-4 4 15,-3 0 9-15,-5 5 17 0,3 1 25 0,-2-1 19 16,1 1 3-16,-2 0-3 0,0 7 7 0,-1-2-2 16,-3 4 0-16,1 3-18 0,0-2-11 0,0 3-1 15,-2 3 1-15,4-1-3 0,-4 1-6 0,7 7-5 16,-2 4-1-16,2 0-11 0,-3 0 13 0,4 5-3 16,-3 1-5-16,0 1-12 0,5-1 25 0,-3 0-18 15,2 1-2-15,-1-4 1 0,4 1 2 0,-5-6-1 16,3-1-5-16,-3 1 12 0,5-4-16 0,-2 0 8 15,0-2-6-15,2-2-2 0,-2-3 10 0,1-2-4 16,0-3-2-16,-1-2 3 0,-2-1 0 0,1-5 0 16,-3-1 2-16,-2-2-3 0,0-2 3 0,-4-4-4 0,0-3 5 15,-5 2 4-15,1-3-6 0,-3 11 4 0,3-8-8 16,-6 9 2-16,1-1 0 0,3 3 0 16,-2-1-3-16,0 3-1 0,1 6-10 0,1-1-22 15,-1 6-35-15,3 1-34 0,-6 0-39 0,1 6-33 0,0 0-44 16,4 5-41-16,-4-1-38 0,2 5-921 0,0 4 403 15,3-2 270-15</inkml:trace>
  <inkml:trace contextRef="#ctx0" brushRef="#br0" timeOffset="11780.71">11538 3953 137 0,'4'-4'324'0,"-1"0"-32"0,-2 2-29 0,2 0-29 0,2-1-25 15,-5 3-23-15,0 0-18 0,0 0-17 0,7 6-13 16,-4-2-15-16,-1 1-11 0,2 1-14 0,0-1-11 16,4 2 1-16,-2 0-15 0,2-1-5 15,1 2-5-15,1-1-8 0,0-3-3 0,1 0-4 0,1 1-5 16,1-4-3-16,2-1-4 0,-2-1-3 0,6-7 1 16,-2 3-8-16,-1-2 2 0,-4-3-2 0,3-1-1 15,-3-3 3-15,-1 0 3 0,2-4-2 16,-5-1-4-16,-2-4 13 0,-3-6-11 0,3 5 7 0,-3 0 10 15,-2 6 8-15,-4 1 13 0,1 0 15 0,-3 0 19 16,0 5-19-16,1 0 6 0,-4 2-10 0,0 3-2 16,-2 2-17-16,1-2-4 0,-1 5-9 0,-1 4-10 15,-1 1-3-15,-2 5 3 0,1 0-5 0,-1 2-6 16,4 4-8-16,1 2 2 0,0-3 3 0,4-1-16 16,2-3-3-16,3 2-1 0,8-3 0 0,-3 1-5 15,3-4 8-15,1 1-8 0,2-2 2 0,2-2 2 16,5-1-4-16,-4-1 0 0,5-3-4 0,-1 3 9 15,-4-6 1-15,3 1 1 0,1-2-1 0,-2 1-6 16,-6 2 16-16,7-3-10 0,-7 4-1 0,-5-1 1 16,3 2 5-16,-4 0 4 0,1-1-6 0,1 0-8 15,-2 3 1-15,-4 0 0 0,0 0-2 0,8 6 1 16,-7-2 1-16,3 3 0 0,-1 1 1 0,-2-1 5 16,0 4 4-16,1 0-5 0,0-1 1 0,-1 3 3 15,3 0-1-15,0-4-5 0,-3 2-5 0,6-1 1 16,-4-5-4-16,4 3 4 0,0-3 5 0,2-2-6 15,-2 1 3-15,2-3 0 0,0-2 1 0,0 1 0 0,-2-7-8 16,3 2 22-16,-1-3-9 0,0-2-6 16,1-3 6-16,0-3-4 0,-4-1 1 0,0 2-10 15,3-1 9-15,-5 1 3 0,1 2-6 0,-1 3 0 16,1-3 4-16,-2 4-3 0,-1 1 16 0,1 2-4 0,-2 1-3 16,-1 1-11-16,0-1 4 0,0 5 13 0,0 0-14 15,0 0-1-15,5 12 1 0,-2 0 0 0,-2 0 4 16,0 0 2-16,3 0-7 0,0 4 1 15,0 0-1-15,1-2-1 0,4 0 0 0,-4-2 8 16,3 1-4-16,-3-3-2 0,6-1 0 0,-3-3-4 0,2 1 1 16,3-3 5-16,-2-2 12 0,2-2-8 0,4-1-4 15,-2-3 1-15,3-3 1 0,-1-4-2 0,-1-1 16 16,5-5-14-16,-3-3 2 0,-4 4-1 16,2-4 3-16,-2-2-6 0,-5 5 3 0,-2 0 9 0,2 1-3 15,-6-1 21-15,1 1 8 0,-1 6 7 0,-2-1 14 16,0 6 15-16,1-1 1 0,0 0-7 15,-2 2-16-15,0 2-1 0,0 2-10 0,0 0-9 16,0 0-2-16,0 0-3 0,-6 19 0 0,3-5-1 0,-1 4-1 16,1 8-3-16,-1 3-5 0,-2-2 1 0,3 7-1 15,2 0-6-15,1 13 3 0,0-1-2 16,4-2 2-16,2 4-1 0,3-4-6 0,0 3 5 16,5-1-1-16,0 1-3 0,0-13-2 0,5 11 0 0,1 0 0 15,-7-12 1-15,5 13 0 0,-1-14 0 0,-6-1 0 16,1 0 3-16,-4-4-3 0,-4-1 1 0,-2-6-4 15,-1-1 5-15,-4-2 0 0,-3-3 1 0,-3 1-2 16,-2-5-1-16,2-1-2 0,-9-2-1 0,-4-1-1 16,-9-4 4-16,2-2 3 0,-3-5-8 0,0-2 2 15,-1-5-2-15,0 3-3 0,-1-1 6 0,5-2-3 16,2 0 2-16,3-1-2 0,5 3 2 0,7 1 0 16,-1-3-1-16,3 5-3 0,4-3 2 0,2-2-2 15,4-1-3-15,8-3 0 0,2-1-2 0,9-5-10 16,5-1-29-16,17-7-36 0,-2 0-44 0,4-5-71 15,2 2-71-15,1-1-89 0,-4-4-1185 0,9-2 513 16,17-21 342-16</inkml:trace>
  <inkml:trace contextRef="#ctx0" brushRef="#br0" timeOffset="12259.24">13344 3350 108 0,'0'0'355'0,"0"0"-20"0,0 0-20 16,0 0-29-16,-8-2-24 0,8 2-30 0,0 0-23 15,0 0-22-15,0 0-21 0,17-7-14 0,-6 4-11 16,2-1-11-16,6-2-15 0,3-1-2 0,6 2-13 16,0 1-11-16,2-3-9 0,-4 0 5 0,2 3-26 15,-8-1-13-15,0 3-40 0,1 0-47 0,-2 1-49 16,-5 2-53-16,-1 3-67 0,-2 1-46 0,-2 0-689 15,-5 5 315-15,-5 1 210 0</inkml:trace>
  <inkml:trace contextRef="#ctx0" brushRef="#br0" timeOffset="12447.54">13395 3621 244 0,'-4'5'392'0,"-1"1"-23"16,5-3-31-16,-3 1-27 0,3-4-35 0,3 5-21 0,0-3-15 15,8 0-2-15,2-2-14 0,7-2-21 0,-2 0-8 16,13 2-8-16,-3-3-25 0,-1-3-21 15,-4 5-8-15,4-2-7 0,-9 0-20 0,-1 1-9 16,0 0-16-16,-3-1-13 0,3 0-67 0,-6 1-63 0,2 0-78 16,-7 1-96-16,3-2-130 0,-4 2-829 0,-2-3 399 15,-3 4 264-15</inkml:trace>
  <inkml:trace contextRef="#ctx0" brushRef="#br0" timeOffset="15445.49">13336 3455 106 0,'-7'-3'184'16,"4"2"-6"-16,3 1-5 0,-9-3-4 0,9 3-8 15,-7 0-6-15,7 0-8 0,0 0-12 16,0 0-9-16,0 0-11 0,0 0-14 0,-8-1-10 0,8 1 8 15,0 0-9-15,0 0-15 0,0 0-7 0,0 0-6 16,0 0-5-16,0 0-3 0,25 1-1 0,-12 0 3 16,8 1 3-16,5 1 4 0,5-3-2 0,1 1 2 15,3-1-9-15,2 1-2 0,3-1-1 0,14 0-1 16,-3 3-6-16,3-3 1 0,-3-3-4 0,0 2-3 16,0-2 2-16,2 2-3 0,-16-4 0 0,1 1 0 15,-3 1 5-15,4-1-3 0,-7 1-2 0,0-4 2 16,-3 2-3-16,-2-2-4 0,-8 4-2 0,-6 1-4 15,-3 0 2-15,1 0 1 0,-3 1-10 0,-2-3 1 16,-3 3-2-16,1-1-3 0,-4 2-8 0,8 0-23 16,-8 0-37-16,0 0-36 0,0 0-55 0,-12 8-54 15,6-2-45-15,-12 4-724 0,3 0 321 0,-9 2 216 16</inkml:trace>
  <inkml:trace contextRef="#ctx0" brushRef="#br0" timeOffset="15746.67">13643 3764 49 0,'-5'3'321'0,"-2"-2"-25"0,5 2-27 0,2-3-27 16,-7 2-26-16,7-2-21 0,-5 3-17 0,5-1-24 16,0-2-11-16,0 0-17 0,0 0-10 0,0 0 3 15,9 5 5-15,3-3 5 0,8-2 4 0,10 0-1 16,3 0-2-16,4 0-2 0,14-3-10 0,1-2-2 15,1 2-11-15,-2-3-12 0,1 5 0 0,-12-3-12 16,0 0-14-16,-1 1-1 0,-1-1-3 0,1 1-2 16,-5-3 6-16,-2 2-36 0,4 3 11 0,-9-3 2 15,-5 3-13-15,-5-2-1 0,-4 3-5 0,0 0-1 16,-4-3 0-16,-1 3-16 0,-2-2-19 0,0 2-36 0,-1 0-44 16,-5 0-66-16,3-8-70 0,-4 4-82 15,-2 0-874-15,-4-4 395 0,-4 0 262 0</inkml:trace>
  <inkml:trace contextRef="#ctx0" brushRef="#br0" timeOffset="15963.98">14158 3275 240 0,'0'0'245'0,"0"0"-25"0,0 0-20 15,10 14-22-15,-2-4-18 0,2 3-12 16,4 1-16-16,-1-1-17 0,1 3-8 0,5 4-5 15,0 0 2-15,4-2 8 0,-9-4-5 0,7 5-6 16,-8-3-11-16,0-2-6 0,0 1-6 0,3-1-4 16,-4 9-7-16,-3-6-3 0,0-2-2 0,-5 2-6 15,0 1-5-15,-4 0-4 0,-6 7-7 0,-8 1-5 16,-1 3-46-16,-4-4-64 0,-2 4-87 0,-5-2-763 16,-1-2 309-16,-14 6 206 0</inkml:trace>
  <inkml:trace contextRef="#ctx0" brushRef="#br0" timeOffset="17513.68">4825 6379 81 0,'-7'0'256'0,"7"0"-23"0,-10 5-26 16,5-2-20-16,5 2-20 0,-1 0-13 0,1 1-17 15,0 2-14-15,1-3-13 0,-1 4-13 0,6-1-7 16,2 0-5-16,0 0-13 0,1 0-7 0,6 1-2 15,0-1-7-15,2-3-10 0,2 0 2 0,0-1-5 16,-1-4-6-16,1 0-4 0,-5-2-2 0,8 0 1 16,-3-3-6-16,-1 0 2 0,0-3 6 0,0-1 3 15,-5-3 9-15,2-1 4 0,-4-3 4 0,2-1 0 16,-6 0 12-16,-1 0 0 0,-1-3 2 0,-1-5 7 16,-4-2 7-16,-4 9-3 0,2-11 3 0,-4 10-12 15,0-4 10-15,-3 5 9 0,1 2 21 0,-1-1 14 16,2 7 8-16,-1 0-3 0,-1 5-13 0,-1-1-11 15,-1 4-11-15,0-2-14 0,1 4-6 0,-4 7-7 16,1 2-8-16,-2 6-9 0,-6 7-4 0,5 2-5 16,-2 5-2-16,3 3-7 0,4-1-4 0,-1 16-3 0,5-14-1 15,5-2 0-15,5 3-6 0,-1-5 4 0,6 0-8 16,2 0 0-16,1-5 0 0,7-4-4 0,0-1 2 16,5-2-4-16,4-4 2 0,2-3-3 0,3-6 3 15,0-1 2-15,6-3 9 0,15-6-15 0,-1-4 1 16,-3-3-2-16,-1-3 15 0,-12 2-16 0,-3-1 0 15,1-4-5-15,-5 0 1 0,0-3 3 0,-3-1 3 16,-5-2-1-16,-4 0-1 0,-2 0-4 0,-2 2 9 16,-6 5-8-16,-6 0 2 0,-1 1-3 0,-4 1 2 15,-1 5-4-15,-3 0 0 0,-2 5-2 0,-9-1 0 16,-1 3 0-16,-2 4-2 0,-6 4 1 0,-2 3-1 16,1 0 0-16,2 2 4 0,0 2-4 0,9-1 0 15,4-1-2-15,2 3 2 0,5-3-2 0,2 3-1 16,2 0-1-16,2-1 5 0,5 6 0 0,1 0-8 0,4 2 21 15,5 1-13-15,0 1 16 0,8 1-17 0,-3 2-1 16,4 0 1-16,-1-1-2 0,1 1 6 16,-2 0-2-16,-1 0-5 0,-1 2 5 0,-3 0 3 15,-1 2-2-15,-3 1 1 0,1 3 7 0,-4-2-2 0,-1 1-2 16,-2-1-1-16,-2 1 0 0,-3-2 1 0,0-3-1 16,2 2 2-16,-3-11-1 0,0-1 2 15,0-3 1-15,0-3-3 0,1-3 2 0,-1 0 3 0,3-3 2 16,-3-1 0-16,0-3 2 0,0 0-7 0,0 0 2 15,5-19-1-15,0 3 8 0,0-9-5 0,-2 0-7 16,-2-1 5-16,4-5-1 0,-2-1-3 0,1-1-3 16,1-14 7-16,-1 13-1 0,-1-13-3 0,0 12-1 15,1-11-2-15,-2 12-1 0,1 2 5 0,-2-1-2 16,2 6 0-16,0 1 12 0,-1 9 2 0,-1 2 18 16,-1 4 6-16,1 1-1 0,-1 3-1 0,0 3-10 15,0-1-4-15,0 1 6 0,0 4-15 0,0 0-1 16,0 0 0-16,-1 14-4 0,2-1-2 0,1 2-1 15,-1 2 4-15,2 9 0 0,-1-8-4 0,3 2 1 0,0 4-1 16,-1-4-5-16,1-1 11 0,2 1-10 16,3-4-10-16,1-1-13 0,2 0-14 0,2-3-13 15,3-3 0-15,1-1-13 0,3-5-8 0,-3-1 1 0,2-4 3 16,0-1 8-16,5-5 4 0,-7-1 1 0,0-1 6 16,3-7 8-16,-4 0 4 0,-1-4 2 0,-2-1 4 15,-5-3 9-15,-1-1-2 0,-4-1 10 16,-1 9 6-16,-1-10 21 0,-2 11 32 0,-2-4 10 0,-2 4 15 15,2 1 10-15,-3 3 15 0,1 2 6 0,2 2 7 16,-3 2-5-16,3 0-13 0,1 4-12 0,0-1-11 16,-3-1-9-16,3 5-6 0,0 0-6 0,0 0-2 15,0 0-6-15,4 13-3 0,0-2-4 0,0-1-4 16,4 6-1-16,-1 1-3 0,6 0-5 0,-4 1-18 16,8 4-38-16,-2 1-48 0,2-2-40 0,2-3-50 15,-1 1-38-15,2-1-38 0,-5-4-32 0,2-3-36 16,2 0-28-16,7-4-20 0,-7-2-901 0,0-2 421 15,2-4 282-15</inkml:trace>
  <inkml:trace contextRef="#ctx0" brushRef="#br0" timeOffset="18830.23">6534 6474 95 0,'0'-12'206'0,"0"-3"9"16,-1-1 1-16,-4 3 9 0,0-2 0 0,-3 0-6 16,-2 1-7-16,0 2-6 0,-2 0 2 0,-3 4 4 0,-1 0-2 15,3 5-13-15,-3-1-11 0,-3 3-27 16,0 1-11-16,1 3-16 0,4 0-16 0,-3 3-7 15,2 6-20-15,2 1-5 0,-1 3 0 0,0 5-16 16,5 1-6-16,0-2-9 0,4 4-7 0,4-6-5 0,2-2-7 16,0-1-4-16,6 2-5 0,3-8-3 0,-1 0-6 15,5 0-6-15,4-4-10 0,1 2-5 16,0-1-8-16,3-6-4 0,-3-3 5 0,2 0 1 0,0-3-1 16,2 0 0-16,0-4 4 0,-5 0 1 0,0 0 0 15,-3 1 2-15,-2 0 2 0,0-3 3 16,-3 1 1-16,0 4 0 0,-3 0 6 0,-2-1 13 15,0 3 9-15,-1 1 6 0,1 1-2 0,-3-1-9 0,-2 4-2 16,3-3-5-16,-3 3 4 0,0 0-8 0,0 0 4 16,-1 12-5-16,-1-5 1 0,1 1 1 0,1 2-2 15,-1 0-7-15,1-1 2 0,1 1 0 0,-1-3-2 16,3 5-1-16,1-7-2 0,-1 1 6 0,1 0-13 16,1-4 5-16,1 2 8 0,1-3-10 0,3-2 5 15,-1-1-1-15,1-2 1 0,2-4-2 0,2-6 1 16,-5-1 1-16,0-2 3 0,4-8-2 0,-4 0 3 15,-3-6 4-15,-3 3 1 0,-2-5 15 0,-1 1 16 16,0-2 14-16,-4 2 10 0,0-2 10 0,-2 4 11 16,-3 0 19-16,5 2 14 0,-1 9 26 0,0 2 3 0,-2 2 13 15,5 8-5-15,-2-1-20 0,0 1-15 0,3 2-20 16,-2 3-13-16,3 2-12 0,0 0-4 16,-1 17-8-16,0 0-7 0,1 5-6 0,1 6-1 15,0 5-9-15,2 1 1 0,-2 13-10 0,7 0-1 0,-3-11-2 16,0 9-5-16,7 3-4 0,-2-18-11 0,0 1-21 15,3-4-21-15,5 0-15 0,1-5-9 16,0-1-12-16,2-3-19 0,0-2-4 0,-2-7 0 0,3-1 14 16,5-4-14-16,-4-4 4 0,-2-4 9 0,0-3 15 15,6-5 2-15,-5-3 8 0,-2-2 3 0,-3-3 5 16,-2-2 4-16,-3-1 11 0,-1 1 7 0,-7-2 10 16,1-2 12-16,-3 9 15 0,1 0 19 0,-2 0 9 15,-1 6 12-15,3 0 10 0,-6 3-7 0,6 3-5 16,-3 0-9-16,0 1-8 0,0 4-4 0,0-3-3 15,0 3-4-15,0 0-3 0,0 0 0 0,1 17-3 16,-1-5-3-16,3-2-1 0,-2 6 0 0,0-3-3 16,2 2-2-16,1 1-4 0,-3-4-17 0,4 4-18 15,0-5-11-15,3-3-11 0,-3 0-2 0,4 0 1 16,0-3 1-16,0-1 7 0,0-1 2 0,-1-3 3 16,2-3 0-16,-1-1 7 0,2-1 6 0,-1-3-1 15,1-1 2-15,-1-4 6 0,0 0 2 0,0-2-1 0,-2 2 5 16,-2 0 2-16,-2 3 1 0,-1 0 7 15,-1 1 11-15,2 5 7 0,-3-4 0 0,2 5-2 16,-3-2-9-16,1 2 0 0,-1 3-1 0,0 0 1 0,0 0-1 16,4 11 3-16,-4-4-2 0,0 2-2 0,0 2 0 15,1 3 1-15,-1 3 2 0,0-1-4 0,3 1 2 16,-3-1 2-16,5-5-3 0,0 1-1 0,0-2 8 16,0 0-10-16,3-3-4 0,1 0-3 0,1-3 1 15,-1-1-4-15,4-2 2 0,-3-5-2 0,3 2 4 16,0-5 0-16,-3 0 5 0,5-3-4 0,-3-2 0 15,-5-5 3-15,3 1 1 0,-6-2-2 0,0-1 9 16,-1-8-5-16,-3 8 5 0,-4-6-5 0,0 7-3 16,-5-6 3-16,-1 7 12 0,0 0-8 0,-3 2 2 15,-1 5 4-15,-1-1-3 0,-2 1 4 0,2 5-3 16,2 2-1-16,-1 4-2 0,1 1-2 0,-5 4-8 16,8 0 7-16,-6 8-1 0,3-4 0 0,2 7-1 15,4-2-1-15,0 0 0 0,3 1-2 0,6-5 4 16,-1 0-2-16,9 3-2 0,-1-4 2 0,0-8-1 0,5 5 1 15,2-4-3-15,1 1 11 0,-1-6-7 0,0 0 8 16,4-3-11-16,0 0 4 0,-2-3 1 16,-2 2 0-16,1-2 2 0,-2 1 3 0,1-1-4 0,-5 3-1 15,-1 1 1-15,-1-1 0 0,-1 1 1 0,-3 4-2 16,0-3-1-16,4 3 10 0,0 3-10 0,-4 0 17 16,4 2-20-16,0-1 4 0,0 5-2 0,-1-1 3 15,1 6-2-15,-3 2 0 0,3 0 3 0,-5 0-2 16,2 0-5-16,-2 1 6 0,-4-1 2 0,3 1-2 15,-2-4-2-15,0-3 1 0,0 1-2 0,1-2 3 16,-1-4-2-16,-2 0 4 0,2 0 3 0,0 0 2 16,-1-5 2-16,0 0-3 0,0 0-2 0,0 0 2 15,9-18 1-15,-5 7 0 0,2-4 4 0,0-2 2 16,-1-1 6-16,1-7 2 0,1 8 4 0,0-2 9 16,1 2-1-16,0 2 1 0,-3 3 0 0,1 1-3 15,0 3-3-15,-2 3-5 0,0-2 2 0,1 5-10 16,-1-1-2-16,1 3-2 0,4 0-1 0,-9 0 0 15,10 3 2-15,-2 2-4 0,-3 0 0 0,0 0-3 16,3 3 2-16,-3 1-3 0,0 1-3 0,-1-1-23 16,6 7-35-16,-2-2-41 0,2 1-62 0,8-3-69 15,0 7-70-15,5-4-81 0,6-1-96 0,-2-1-1061 0,2-4 512 16,2-2 340-16</inkml:trace>
  <inkml:trace contextRef="#ctx0" brushRef="#br0" timeOffset="19314.08">8447 6178 151 0,'-10'-7'407'0,"-2"1"-5"0,1 1-16 0,-1 2-36 0,2-1-31 16,5 3-37-16,0-3-30 0,-1 1-28 0,6 3-24 16,-7 0-11-16,7 0-14 0,0 0 9 0,0 0 8 15,0 0 6-15,36 3-3 0,-8-1-7 0,7-2-15 16,16 4-13-16,-12-1-13 0,16-3-14 0,0 0-12 15,-2 0-13-15,-14 0-10 0,13-3-8 0,-13 3-6 16,-2-2-8-16,-1-3-8 0,2 1-6 0,-2 2-6 16,-2-3-5-16,-2 0-2 0,-1-1-4 0,-3-3 0 15,-9 7-6-15,-1-1 1 0,-6-2 8 0,-2-2 10 16,0 4-2-16,-2-5-2 0,-4 2-8 0,-3-1-4 0,3-3-1 16,-4 0-9-16,-3 1-4 0,-1-1-6 0,-5 0 0 15,-4-2-4-15,-4 2 3 0,-10-1-10 16,0 0 0-16,-5 4-2 0,0 0-3 0,2 0 3 15,1 1-6-15,1-2 4 0,8 7 0 0,2-2 3 0,8 1-2 16,-3 2-1-16,7-2-4 0,-1 1-3 0,1-1-3 16,6 2 3-16,0 0-3 0,0 0 0 0,0 0-2 15,26 8 2-15,-10-3 0 0,3 5 0 0,9-1 3 16,1 4 2-16,1 1 2 0,0-2 2 0,3 6 4 16,-4 0 0-16,-2 1 1 0,1 0 0 0,-5 1 1 15,-1 1 6-15,-4 0-1 0,-2 1 7 0,-7-4-5 16,-1-1 5-16,-2 8 3 0,-6-4 3 0,-3 2-3 15,-3 3 3-15,-4-4-6 0,-4 2-5 0,-4 0 1 16,-2-1-1-16,-4-1-8 0,2-4-55 0,-4 2-75 16,3-4-115-16,0-3-129 0,9-4-152 0,-5-2-1350 15,6-4 621-15,-1-4 414 0</inkml:trace>
  <inkml:trace contextRef="#ctx0" brushRef="#br0" timeOffset="20964.74">10733 6147 97 0,'-3'-4'164'16,"1"1"11"-16,0-1-2 0,0 0 6 0,0-1 4 0,1 1-6 15,-1-3 9-15,2 5 4 0,-1-1 2 16,1 3 4-16,-1-8-6 0,-1 4-12 0,2 4-13 15,0 0-17-15,0 0-6 0,0 0-8 0,0 0-27 0,0 0-6 16,0 0-3-16,0 0 7 0,-1 17 9 0,2-5 5 16,2 0-8-16,0 2-9 0,-3 3-1 0,2 3 0 15,-1-1-1-15,1 0-14 0,-1 1-4 16,0-1-10-16,3 6-7 0,-2-1-6 0,0 0 15 0,-1-3-28 16,-1-1 0-16,3-2-9 0,-2 2-3 0,1-4 2 15,0 2-6-15,-1-2 8 0,0-4-12 16,-1-4 0-16,2 2-7 0,0-5 0 0,-2 2 9 0,0-4 1 15,0 2 26-15,3-4 18 0,-3-1-7 0,0 0-7 16,0 0-6-16,-8-18-1 0,4 8-8 0,-1-6-3 16,-4-9 5-16,2 1-7 0,-1-8-5 0,4 3-5 15,-4-6 6-15,-2 2 0 0,1-13-7 0,0-2-3 16,2 14 1-16,-1-10 1 0,4 11-4 0,1 1 8 16,1 2 7-16,2 10-11 0,1-9 0 0,0 5-5 0,2-3-2 15,3 9 18-15,0 1-4 0,4 1-4 16,0-1-4-16,9-2-6 0,-6 5 0 0,2-1-3 15,8 0-3-15,-5 3-1 0,-4 0-2 0,4 2-2 0,9 1 0 16,-13 4-3-16,0-1-3 0,-1 2 2 0,3 2-8 16,-4 2-17-16,-2 0-28 0,-1 2-24 15,-2 1-50-15,2 1-36 0,-6 3-35 0,4-1-32 0,-6 6-29 16,0-1-31-16,-2 5-50 0,-2 1-34 0,-4 1-967 16,-2-1 446-16,-5 5 296 0</inkml:trace>
  <inkml:trace contextRef="#ctx0" brushRef="#br0" timeOffset="21114.66">10774 6149 163 0,'0'5'272'16,"0"-2"-26"-16,0 1-22 0,1 0-17 0,3-3-18 15,-4-1-12-15,13 1-17 0,-7-1-11 0,6-1-8 16,2 0-14-16,3-3-12 0,2 0-9 0,0 1-14 16,10-2-8-16,2 1-14 0,-2-3-50 0,2 1-60 15,-3 1-77-15,2 1-98 0,-2-3-509 0,-8 2 242 16,2 4 160-16</inkml:trace>
  <inkml:trace contextRef="#ctx0" brushRef="#br0" timeOffset="21780.92">11405 6031 2565 0,'4'-5'166'0,"-3"3"-13"15,-1 2 9-15,3-4-12 0,-3 4-8 0,3-5-23 0,-3 5-30 16,0 0-23-16,0 0-17 0,0 0-5 0,0 0 2 15,6 9 9-15,-5-1 11 0,-1 2 15 16,2 1-7-16,-1 6 0 0,3-1 9 0,-1 3 2 0,5 6 1 16,-4-1-2-16,1 3-7 0,-1-8-9 0,2 8 5 15,-2-8-18-15,0 10-3 0,1 0-8 0,-1-4-1 16,-3-4-4-16,3-1-4 0,-1-2-1 0,-2 2-2 16,0-3-7-16,3-6-1 0,-3 1 0 0,2-1-3 15,-3-5 2-15,1 0 2 0,-1-3 0 0,0-3 2 16,0 0-5-16,0 0-3 0,0 0-1 0,-1-15-2 15,-2 3-2-15,-2-7 0 0,0 2-1 0,0-12-1 16,-4-3 2-16,-1 3-7 0,-2-3 13 0,2-2-3 16,-4-11 4-16,2 12-2 0,2-2 5 0,-5-11 4 15,6 14 2-15,0 1 9 0,3 2 9 0,2 3 0 16,3-1-8-16,1 8 0 0,2 2-4 0,1 2-8 16,2-2-4-16,1 5-4 0,2 3-5 0,2 1-1 15,3 1-2-15,2 1-1 0,3 1-2 0,1 4 1 0,3 1-6 16,0 2 1-16,4 6 0 0,-7-3-3 0,0 4 1 15,-3 3 0-15,1 0-2 0,-4 0 4 0,1 3-5 16,-5 2 2-16,-3 0-1 0,-5 2 1 0,-1-1-1 16,-1 3 0-16,-8 2 3 0,3-5-3 0,-10 9-1 15,1-5 2-15,1-8-2 0,-4 8 3 0,-1-3-5 16,5-6 1-16,-4-3 0 0,5 1-6 0,-1-6 7 16,4 2 6-16,2-1-4 0,-2-2 1 0,5 1-2 15,1-1 0-15,0-1-3 0,0-1-1 0,0 1-5 16,4-3-1-16,-1 5 1 0,1-1-3 0,0-1 8 15,0-3-1-15,5 10 1 0,-1-5 2 0,5 3-1 16,1 1 2-16,3 2 7 0,0-3-8 0,2 4-5 16,2-3 9-16,2 3-9 0,-1-1 7 0,-1 0 0 15,0 1 1-15,0-2-2 0,0 1 1 0,2 0-1 0,5 2 0 16,-9-4 2-16,2 0 1 0,5-2 0 16,-4 1-1-16,-3-3 0 0,4 3 2 0,-7-4-5 15,0 0 3-15,-1-1-3 0,-2 1 1 0,-3-1 0 0,0-1-1 16,1-1-23-16,-5 1-32 0,3 0-34 0,-5-2-50 15,6 3-55-15,-6-3-76 0,0 0-78 16,0 0-122-16,0 0-964 0,0 0 479 0,-15-8 318 0</inkml:trace>
  <inkml:trace contextRef="#ctx0" brushRef="#br0" timeOffset="23062.66">12346 6108 120 0,'0'0'297'0,"-9"-3"-9"0,5 1-5 16,4 2-5-16,-4-4-8 0,4 4-12 0,0 0 0 15,-5 0-15-15,5 0-16 0,0 0-12 0,-5-3-30 16,5 3-5-16,0 0-22 0,0 0-19 0,0 0-9 16,0 0-17-16,0 0-13 0,0 0-16 0,13-2 6 15,-7 2-3-15,7-2-9 0,0-2-14 0,1 4 2 16,-1-1-6-16,6 0-10 0,-1-1-8 0,-3 2-10 15,2 3 4-15,-3-3-11 0,2 1-46 0,0-2-39 0,-5 5-50 16,1-3-50-16,-1 1-69 0,2 0-63 16,-8 1-904-16,-4 3 400 0,2 0 264 0</inkml:trace>
  <inkml:trace contextRef="#ctx0" brushRef="#br0" timeOffset="23213.31">12375 6346 235 0,'3'4'253'0,"-2"-1"-18"0,4-1-15 0,-1 1-15 16,5-2-19-16,2 0-11 0,2 1-6 0,0-1-10 16,0-1-6-16,0 0-13 0,1-1-13 0,2-1-9 15,-2 1-13-15,3-3-14 0,-3 3-7 0,4 0-29 16,-7 1-54-16,1 0-62 0,-7-3-71 0,5 3-708 16,-6-1 280-16,1-2 186 0</inkml:trace>
  <inkml:trace contextRef="#ctx0" brushRef="#br0" timeOffset="24215.71">14129 5824 117 0,'3'-10'244'16,"1"4"7"-16,-4-3 1 0,3 6-11 0,-2-5-6 16,0 1-5-16,-1 3 0 0,-1-2-3 0,-3 0-10 15,4 1 8-15,-3 3-41 0,-4 1-7 0,-2-2-25 16,0 6-19-16,-9-1-13 0,0 6-10 0,-10 2-9 16,3 5-8-16,-1-1-11 0,-1 3-9 0,3-3-9 15,2-1-2-15,3-1-8 0,5 1-7 0,4 0-4 0,-2-1-7 16,7-3 1-16,-1 2-9 0,2 0 5 15,4-1-6-15,1-2-5 0,4 6-1 0,7 0 7 0,-2-1-9 16,7-1 5-16,3 1-6 0,6-2-7 0,1 1-2 16,1-1 6-16,2-2-2 0,2-3-7 0,0 2 7 15,3-3-7-15,-3 2 4 0,1 0 2 0,-4-4-6 16,-2 2-1-16,1 2 6 0,-9-3-9 0,-1 0 5 16,-4 0-4-16,-2 1 0 0,-2-1 2 0,-5-1 6 15,3 0 4-15,-4 2 20 0,-3 2 15 0,-2 2-1 16,-3 1 3-16,-8 3-1 0,-7 3 0 0,-4 3-4 15,0 0 1-15,-10-1-8 0,2 1-2 0,-2 0-6 16,0 1-4-16,1-6 0 0,0 3-4 0,1 2-4 16,1-2-6-16,4-3-24 0,8-3-46 0,2-2-45 15,5-4-48-15,2 2-50 0,2 0-42 0,3-4-40 16,5-2-43-16,-1-1-898 0,0 0 406 0,26-17 272 16</inkml:trace>
  <inkml:trace contextRef="#ctx0" brushRef="#br0" timeOffset="24747.71">14559 5946 8 0,'14'-12'305'16,"-5"4"-4"-16,0-1-5 0,-1 2-15 0,-3 2-22 15,0 3-26-15,-2-4-22 0,0 4-22 0,1 0-19 0,-4 2-13 16,0 0-16-16,10 7 11 0,-6-2 4 0,0 5 5 16,1 2-3-16,1 5-5 0,0-1-11 0,-1 1-9 15,1 1-9-15,-1 6-8 0,1-5-13 16,0 7-8-16,0 2-12 0,-2-4-5 0,-3 5-8 0,3-3-6 15,0-1-8-15,-3-5-6 0,2-2-2 0,-2 1-7 16,4-4-3-16,-4-1-4 0,3-3-4 0,0 0-1 16,-3-3-5-16,2-1 5 0,-2-2 0 0,-1-2-1 15,0-3-8-15,0 0 1 0,0 0-6 0,5-17 3 16,-5 6-1-16,3-5-5 0,-6-3-2 0,2-7 4 16,-3-2-3-16,-3-1 2 0,0-3 1 0,-3 1-2 15,2 0-2-15,-1 1 9 0,4-1 3 0,-5 4 9 16,4-1 22-16,2 12 5 0,2-5-7 0,1 2-2 15,1 3-14-15,3 3 6 0,-1 2-13 0,5 1-5 16,-1-1-3-16,4 5-6 0,1 0 0 0,2 0-1 16,-1 1-5-16,7 2 3 0,-1 0-7 0,3 6 3 15,-6-1-3-15,4 0-3 0,-6 2-2 0,1 1 4 16,-4 1-3-16,2 4 1 0,-3-3-2 0,-3 3 4 0,-1 0-1 16,-5 1-1-16,0 2-5 0,-2 4 0 0,-5 1-4 15,-2-2-10-15,-3 0-3 0,-4 4 0 16,2-5 6-16,-1-1-4 0,-1 0 26 0,2-2-24 0,3 2 1 15,2-3 2-15,1-4 1 0,3 4-3 0,-1-5 1 16,6 4 2-16,2-3 3 0,2 5 2 0,1-2-1 16,4 0 3-16,5 2 1 0,2-2 1 0,3-1-3 15,6 0 4-15,0 3 2 0,-4-9-5 0,6 6 2 16,1-1 1-16,-9-1 0 0,7 0 3 0,-4-3-11 16,-3 4-56-16,-1-7-63 0,-2 5-68 0,0 0-77 15,3-2-100-15,-9-1-1007 0,0 0 460 0,-6 3 308 16</inkml:trace>
  <inkml:trace contextRef="#ctx0" brushRef="#br0" timeOffset="25734.84">16035 4761 44 0,'0'-3'221'0,"1"1"-14"0,-1 2-21 16,3-5-22-16,-3 5-15 0,-8-2-8 0,8 2-22 15,-14 3-13-15,0 1-8 0,-1 3-10 0,-11 1-13 16,-1 1-3-16,-1 3-11 0,0 1-1 0,-1 0-5 16,-2-1 6-16,4 3 2 0,-1-5 0 15,6 3 3-15,3-4-6 0,4-1-6 0,1 1 0 0,3-2-4 16,1 0-5-16,4 1-8 0,0 1 0 0,-1 2-4 15,3-2-2-15,-2 3 8 0,4 0-5 0,2 4 0 16,0 1 0-16,1-2-2 0,0 2 1 0,4 2 7 16,0 1-2-16,4 2 6 0,-2 4-1 0,0-4 4 15,3 5 8-15,-2-1 10 0,2 2-6 0,0 0 9 16,-2 0-11-16,0 5 10 0,3-2 1 0,-4 0-7 16,3 5 4-16,5 10 13 0,-7-11-6 0,1 10 2 15,-3-11-5-15,7 10-8 0,-4 4-2 0,-1-14 1 16,-2-1 5-16,-1 4-1 0,2 9 4 0,-5-12-9 15,5 1-3-15,-1 10-2 0,0-8 13 0,-2-1-13 16,5 12 1-16,-2-15-6 0,0 2-4 0,2 11 3 16,-5-12-3-16,5-1 5 0,1 2-9 0,-2-1 6 0,-1 0-13 15,0 1 3-15,0-5-3 0,1 4-4 16,1-4 2-16,-5 2-2 0,1-4-3 0,0 2 10 16,1 2-2-16,-3-4-2 0,-3 1-1 0,0-2 6 15,0 1-4-15,0-1 0 0,-3-1 3 0,0 0-9 0,0 0 4 16,-2 2 1-16,3-2 1 0,0 3-3 15,0-5 4-15,0 1-3 0,-1-4-4 0,1-3 0 0,-2 7 0 16,2-6-8-16,-1 0 6 0,-1-1-1 16,3 1 2-16,1-1-3 0,-5 0-2 0,1 0-1 15,3 2 0-15,0-2-5 0,5-2 1 0,-7 5 1 0,2-4-4 16,-1 1 3-16,2 0-5 0,-1 2 7 0,2-2-6 16,-1-1 2-16,2 0-4 0,-4 0 1 0,4 1-3 15,-1-6 0-15,0 5 6 0,1 0-7 0,0-3-1 16,0-1-2-16,-1-1 3 0,2-1-3 0,3 1-1 15,-3 1 1-15,1-4-1 0,1 3 1 0,1-3 1 16,2 2 1-16,0-2-3 0,1 0-1 0,6 3 3 16,-3-7-1-16,7 3-4 0,-2-5 4 0,3 2 0 15,2 0-4-15,5-1 4 0,1-4-2 0,0 0-4 16,0 0-19-16,3-3-32 0,-2-1-49 0,4-1-66 16,-3-5-64-16,0 2-64 0,0-5-76 0,0-2-1258 15,1-2 543-15,-3-4 362 0</inkml:trace>
  <inkml:trace contextRef="#ctx0" brushRef="#br0" timeOffset="26466.85">16348 5291 287 0,'-2'-3'287'15,"2"-2"-11"-15,0 5-15 0,-2-7-16 0,2 7-10 0,-1-5-19 16,1 5-16-16,0-2-21 0,0 2-19 16,0 0-16-16,0 0-13 0,0 0-18 0,0 0-9 15,0 0 7-15,0 0-3 0,9 19 11 0,-7-7-3 16,4 5-1-16,-4 0 0 0,5 5-3 0,-4 3 3 0,5 1-2 16,-4 3-7-16,2-2-6 0,-2 4 12 0,1-2 12 15,0-4-9-15,0 5-12 0,-1 0-4 16,-1-4-9-16,3-1-10 0,-5-6 0 0,2 1-10 0,-2-1-15 15,3 0-2-15,-4 5-3 0,4-7-5 0,-7-1-3 16,6-5-2-16,-6 3-8 0,2 0-2 0,1-1-7 16,-2-1-40-16,2-3-39 0,-2-1-66 0,1-1-48 15,1-2-45-15,0 0-44 0,0-1-45 0,3-2-41 16,-3-2-930-16,7 0 425 0,-7 0 284 0</inkml:trace>
  <inkml:trace contextRef="#ctx0" brushRef="#br0" timeOffset="26730.79">17005 5621 54 0,'0'0'371'0,"-13"-9"6"0,13 9 3 0,-5-4-11 15,0 4-24-15,5 0-34 0,-4-3-26 0,4 3-31 16,0 0-30-16,-2-2-18 0,2 2-22 0,0 0-17 15,11-3-12-15,0 0-14 0,6 2-14 0,2-2-7 16,8-2-8-16,1 1-10 0,3-1-10 0,1 0 2 0,0 1-17 16,1 0-1-16,0-1-15 0,-1 1-9 0,0 0-2 15,0 1-10-15,-1-2-7 0,-2 2-17 16,-1-3-43-16,-7-2-47 0,0 5-40 0,-8-1-37 16,1 1-37-16,-5 1-47 0,-5 0-50 0,-1 1-75 0,-3 1-787 15,0 0 381-15,-16-6 256 0</inkml:trace>
  <inkml:trace contextRef="#ctx0" brushRef="#br0" timeOffset="26980.63">17124 5340 219 0,'-4'-5'330'16,"0"-1"-11"-16,0 1-25 0,4-1-22 0,-1 2-24 16,-2-1-34-16,3 5-21 0,0 0-23 0,0 0-6 15,-5 13 9-15,5-1 13 0,4 3 3 0,-4 4 2 16,5 5 3-16,0 4-9 0,2-1-4 0,-2 2 12 15,0-1-19-15,1 3-6 0,3-4-13 0,-2 2-9 16,-2-3-15-16,4 0-12 0,-3-3-11 0,0-3-10 16,0-2-7-16,-2-1-10 0,3 4-8 0,-3-5-11 15,1-3-2-15,-1-2-4 0,0 1-4 0,-2 0-6 0,2-4-6 16,-3 2-38-16,1-3-63 0,-1-1-78 16,-1 2-83-16,-1-3-107 0,-4-1-144 0,-1 1-978 15,-1-3 483-15,-7-1 322 0</inkml:trace>
  <inkml:trace contextRef="#ctx0" brushRef="#br0" timeOffset="36046.75">18131 5198 109 0,'0'0'223'0,"-21"0"-18"0,12 0-13 0,-1 0-9 16,-2 1-9-16,-5-2-8 0,-1 1-5 0,0 0-3 15,-1-2 3-15,-3 0-7 0,1-1 7 0,2 1 0 16,3-1-10-16,-3-1-9 0,0 3 0 16,3-7 10-16,1 2-4 0,5-1-8 0,-1 4-11 0,1-4-12 15,4-1-11-15,2 4-8 0,3-4-10 0,2 2-7 16,0 0-10-16,2-1-2 0,4 0-17 15,5 0-2-15,-3 2-1 0,2 1-2 0,3 1-7 0,-2 0-2 16,8 1-5-16,-4 4 4 0,2 1-6 0,-1 0-4 16,0 4 0-16,2 2 4 0,-3 3-6 0,0 1-9 15,0-1 1-15,1 9 0 0,-2 2-2 0,1 1 10 16,-4 3-10-16,0-2 5 0,-3 2 8 0,-4-2-12 16,-1 1-10-16,0-2 4 0,-2 1 1 0,-2-6 1 15,-2 0 4-15,2-2-4 0,-2-2 1 0,-2-3-5 0,2-3-2 16,1 1 3-16,0-3-5 0,0-1 19 15,-1-1-8-15,2-1 27 0,0-4 3 0,0 0-4 16,0 0-7-16,0 0-1 0,-10-15-2 0,9 4-6 16,-1-2 2-16,2-6-4 0,2 0 5 0,-1 1 12 15,3 0 2-15,2-6-1 0,-1 8 8 0,1 6-9 0,0-3-2 16,0 3-6-16,1-1-4 0,2 4-3 0,3-3 0 16,-4 5-12-16,6 4 3 0,0-2 0 0,-1 3-3 15,6 0 0-15,-2 3 9 0,-1 2-13 0,2 4-1 16,-2 3-2-16,0-2 8 0,-2 3-8 15,-2 1 0-15,-1 1 1 0,-4-1 9 0,0 3-10 0,0-1-3 16,-4-1 3-16,3 1 0 0,-4 0-2 0,-4-3-2 16,0-4 0-16,2 2 3 0,0-3 4 15,-1 1-2-15,-2-6 3 0,2 2 2 0,1-1-1 0,0-4-1 16,-7 0 0-16,7 0-4 0,0 0-2 0,-5-11-2 16,3 1 3-16,2 2-2 0,0-11-1 0,0 2-4 15,4 2 7-15,-4-4-5 0,6 5 9 0,-2-2-11 16,0 5 0-16,-1-1-2 0,0 2 3 0,1 1 0 15,1 1-4-15,3 2 0 0,-4 0-5 0,1 4 1 16,0-1 5-16,3 1-2 0,-1 2-1 0,1 4 0 16,1-1 0-16,0 0 3 0,1 4-3 0,0 1 1 0,-1 1-2 15,2 0 3-15,-2 4-7 0,1-1-13 16,-3 0-15-16,1-2-8 0,-2-1-10 0,2 1-8 16,0-4-1-16,-2 2-3 0,3 0 4 0,-4-2-4 0,0-2 3 15,4 0 10-15,-4-2 5 0,3-2 9 0,-8 0 5 16,14-4 4-16,-8-4 10 0,5 1 8 15,-5-3 11-15,3-1 17 0,-4-7 19 0,4-6 2 0,-2 6 26 16,-3-7 4-16,-3 5 3 0,1-12 5 0,-4 6-7 16,-1-3 5-16,2 3 15 0,-3 6 19 0,0 1-1 15,4 1 6-15,-2 1 1 0,-1 5 8 0,3 3 5 16,-1-1 0-16,-2 3-20 0,3 3-14 0,-1-1-10 16,1 5-16-16,0 0-6 0,0 0-5 0,0 0-5 15,9 16-5-15,-4-1-5 0,2 5-2 0,-1 8-3 16,1 0-3-16,2 5 0 0,-1 1-1 0,0 2-2 15,-1 8-4-15,2 2-4 0,-5 0-2 0,0-10 2 16,4 11-1-16,-2-2 0 0,-2-9-1 0,0-2-3 16,1 0 0-16,0 0 2 0,1 0-4 0,-4 0 5 0,0-5-16 15,-2 0-4-15,-2-3-13 0,0-6-15 0,0 0-5 16,-1-5-5-16,2-2-5 0,-1-2 4 16,0-3 7-16,-2-5 4 0,2 1 3 0,-5-1 3 15,2-3-1-15,5 0-1 0,-19-10 3 0,10 5 4 0,-4-7-3 16,3-3 5-16,1 1 1 0,-3-8 7 15,5 3-6-15,3 0 3 0,3-7 0 0,2 8 1 0,-1-8 0 16,4 6 3-16,4 0-1 0,-1 2 2 0,1-2 0 16,4-2-1-16,0 0 3 0,0 5 4 0,2-4-7 15,1 2-5-15,2-2 2 0,-1 1 2 0,4 0 2 16,-4 0 0-16,-2 4 0 0,0-6 4 0,3 0 0 16,-7 5 0-16,4-7 3 0,-2 1-3 0,-2-2 3 15,-1-1 3-15,-4 8 1 0,0-8-2 0,-2 9 3 16,-1-3 3-16,-2 2 5 0,-1 2 21 0,-2 0 3 15,1 4 18-15,-1 2 13 0,-1 0 8 0,2 5-2 16,-1-3 1-16,2 4-13 0,-3-1-11 0,3 2-10 16,1 3-3-16,0 0-6 0,0 0-3 0,-5 13-2 15,5-1-3-15,-3 5 3 0,5 1-3 0,-1 7-5 0,1 5 0 16,1-1-1-16,4 4-3 0,0-5 0 16,1 2 0-16,-1 1-1 0,5-1-2 0,-1 1-2 15,3-4-3-15,-1-3-16 0,4-1-21 0,-2-4-18 16,0-5-14-16,2 0-21 0,1-1-22 0,1-7-12 0,0 2-18 15,2-4-6-15,-1-3 0 0,1-1-5 0,-1-3 8 16,-1-4 9-16,0-1 13 0,-2-3 10 0,-2-1 10 16,4-7 10-16,-6 5 5 0,-4-4 7 0,5-4 6 15,-6 5 17-15,-3 0 7 0,2 1 13 0,-6 0 4 16,0-1 20-16,-2 1 32 0,-3 5 12 0,0 0 7 16,-5 1 17-16,3 3-21 0,-3 1-1 0,-3 1-4 15,3 4-6-15,-2-3 2 0,-1 6-6 0,-2 0 6 16,4 1-11-16,-2 1-4 0,1 1-1 0,2 2-3 15,1 2-2-15,2-2 4 0,1-1-10 0,4 2-7 16,1 1-7-16,3-4-8 0,1 2-9 0,5 1-13 16,2-7 4-16,2 3-11 0,4 0 0 0,5-6 18 15,-9 2-9-15,6-2 9 0,0-2 12 0,-1 3-6 16,-4-2-1-16,-1 1 5 0,-1-3 1 0,-4 4 4 16,0 0 9-16,0-2-3 0,-2 2 14 0,-2 0 3 15,1-2 10-15,-5 3-19 0,6 0 4 0,-6 0-3 16,0 0 2-16,4 4-3 0,-3 0 1 0,1 1 0 15,0 2 2-15,-2-2 4 0,2 3 0 0,-1-2-2 16,1 4-5-16,-1-3 7 0,1 0-1 0,0-1-3 16,2 2-4-16,-1-3-14 0,1 0-2 0,2 0 2 15,-1-2 0-15,5-3 8 0,2 0-2 0,-2-5-1 16,0 0-1-16,3-2 2 0,1-3 3 0,-5-3 2 0,4-5 4 16,-3 1 0-16,0-11 11 0,-2 0 13 0,-1-3 10 15,-1 3 16-15,-5-2 15 0,-1 1 14 0,-1 2 15 16,-3 1 20-16,-2 8 3 0,2-1 13 15,-1 4 24-15,1 5 11 0,1-1 9 0,-1 1-5 0,3 4-17 16,-2 2-19-16,2-1-23 0,-1 1-15 0,2 4-10 16,0 0-6-16,-8 9-5 0,8-4-10 0,-3 10-7 15,2 1-5-15,-4 9-2 0,1 0-5 0,4 3-2 16,0 3-6-16,3 1-1 0,-3-1-2 0,1-2-23 16,3 1-20-16,0 1-15 0,1-5-16 0,0 1-24 15,1-3-7-15,-1-7-12 0,1 0-2 0,3-5-10 16,-2 0-6-16,2-4-4 0,1-1 7 0,4-5 11 15,-2 1 8-15,2-6 8 0,1-1 8 0,3-4 7 16,-4-2 2-16,1-4 12 0,2-8 0 0,-3-1 9 16,-1-2 7-16,0 2 10 0,-4 1 20 0,-2-3 17 15,0 8 14-15,-3 0 13 0,-1 0 8 0,-1 7 3 16,-1 0 13-16,0 3-3 0,0-1-6 0,-1 3-8 16,2-1-9-16,-1 3-5 0,-1 3-5 0,0 0-5 15,0 0-1-15,0 0-2 0,-3 17-4 0,2-5 1 16,0 3-6-16,0-1-1 0,-1 4 1 0,0 1-2 15,1-2-22-15,1-3-29 0,1 3-19 0,4-5-8 16,-1-2-4-16,3 0-15 0,0-1 7 0,3-2-2 0,0 0-3 16,3-4 12-16,0-1 6 0,4-2 7 0,0-2 0 15,-4-2 10-15,5-4 4 0,-4-1 7 0,3-4 6 16,-4 1 0-16,0 3 8 0,-2-2 20 16,-3 2 24-16,0-1 25 0,-1 3 12 0,-1-1 11 0,-2 4 3 15,0 0 0-15,-1 2-9 0,-2-3-10 0,2 4-8 16,-3 1-5-16,0 0-1 0,0 0-7 15,7 6-3-15,-7-1-4 0,1 4-1 0,-1 0-3 0,1 3 0 16,-1 1-1-16,0-1-4 0,0 5-1 0,0-4-2 16,0 4-2-16,2-6-2 0,0 1-1 0,1-3-2 15,3 1-2-15,-2-3-6 0,4 0 3 0,-1-3-5 16,4 0-2-16,1-2 1 0,1-4-4 0,1-2 3 16,3-4 1-16,-2-1-1 0,-2-2 1 0,-1-1 2 15,-2-5 1-15,0 0-3 0,-4-3 3 0,3-5-1 16,-6 5 0-16,-1-3 3 0,-2-2 0 0,-4-2 5 15,-3 8-1-15,-2-4 2 0,-4 0 4 0,-1 10-1 16,0-2 0-16,-4 5 5 0,0-1 2 0,2 4-1 16,-1 0 0-16,4 4-6 0,-1 1-1 0,1 2-5 15,-3 5 2-15,2-2 1 0,2 3-3 0,0 2-3 0,0 2 0 16,3-1-4-16,0 3-2 0,7 0-6 16,-1-2-5-16,4 1-13 0,3 1-15 0,7-2-5 15,4-2-9-15,2-1 0 0,5-1 4 0,6-2 5 0,-1-2 1 16,-4 3 8-16,0-3 0 0,-1-1 5 0,-3-2 3 15,0 1 7-15,-6 0 0 0,1-2 8 0,-4 0-4 16,1 4 2-16,-3-2 3 0,-1 0 0 16,1 2-1-16,-1-1 1 0,-1 3 10 0,0 0-10 0,-1 2 4 15,3 0 4-15,-3 3-1 0,3-1 3 0,-2 1 0 16,1 0 1-16,-3 3 0 0,1-2 3 0,4 6-3 16,-4-3 1-16,-1-3 0 0,0 2 0 0,0-2 2 15,0 1-4-15,-2-6-4 0,-2 0 0 0,4 0 1 16,-3-2-1-16,3 0 1 0,-4-3 3 0,5 0 17 15,-5 0-14-15,9-9-2 0,-5 0 3 0,6-2 7 16,-1-4-7-16,1-2-4 0,3-5 4 0,1-2 4 16,1 0 6-16,1-1 3 0,-2 2 12 0,3 0-8 15,-3 9-2-15,1-1 4 0,-1 1-1 0,-1 3-3 16,-3 2 0-16,3 5-4 0,-3 0 0 0,3 0-3 16,-3 4 12-16,2 0-16 0,-1 5 1 0,1 2 1 15,-1 0-3-15,4 6 4 0,-2 1-4 0,-1-2 2 16,-2 5 1-16,0 0 1 0,-4-2-3 0,2 2-13 15,-3 3-42-15,-1-2-55 0,0-1-62 0,-3 0-57 0,-5 2-60 16,-1-4-62-16,0 0-96 0,-4-1-952 16,0-4 466-16,-5-1 310 0</inkml:trace>
  <inkml:trace contextRef="#ctx0" brushRef="#br0" timeOffset="36410.93">19402 5182 68 0,'-6'-3'372'0,"3"1"-24"0,3 2-37 16,-5-3-34-16,5 3-29 0,0 0-19 0,15-6-17 15,-1 5 1-15,8-2-9 0,10-1 0 0,0 3-4 16,1 0-5-16,3-2-4 0,-2 1-6 0,1-1-13 16,-2 3-11-16,-1-4-7 0,-1 3-7 0,-3 1-15 0,-9-2-13 15,0 2-10-15,-5 0-13 0,-2 0-6 16,-6 0-11-16,3 0-6 0,-2 0-19 0,-7 0 0 15,9 0-15-15,-6 2-50 0,-3-2-68 0,0 0-61 0,2 5-80 16,-2-5-109-16,-14 7-1058 0,5-5 463 0,-5 1 308 16</inkml:trace>
  <inkml:trace contextRef="#ctx0" brushRef="#br0" timeOffset="37912.76">21390 5242 161 0,'0'0'157'0,"0"0"-7"0,0 0-11 0,0 0-12 16,0 0-3-16,0 0-5 0,0 0-7 0,4 3-4 0,-4-3-2 15,0 0-7-15,0 0-11 0,0 0-2 16,0 0-10-16,0 0 0 0,0 0-10 0,0 0 0 15,0 0-8-15,0 0 2 0,0 0 0 0,0 0-7 16,0 0-8-16,0 0 6 0,0 0-6 0,0 0 1 0,1 4-4 16,-1-4-5-16,0 0-1 0,0 0-1 0,0 0-4 15,0 0-2-15,0 0-1 0,0 0-3 16,0 0 0-16,0 0 2 0,0 0 1 0,0 0 2 0,0 0 5 16,0 0 1-16,0 0 2 0,0 0-2 0,0 0 6 15,0 0 0-15,0 0 1 0,0 0 1 16,0 0 3-16,0 0 1 0,0 0 1 0,0 0 4 0,0 0 1 15,0 0 2-15,0 0-5 0,0 0 8 0,0 0 2 16,0 0-3-16,0 0 4 0,0 0-3 0,0 0-1 16,0 0 3-16,0 0-17 0,0 0 4 0,0 0-6 15,0 0 2-15,0 0-9 0,0 0-9 0,0 0 1 16,-15-4-6-16,9 5 14 0,2 2-18 0,-1 0-2 16,0 2 4-16,-3 2-6 0,2 0-1 0,-1 2 8 15,1 2-11-15,-1 1-9 0,2-1 6 0,-1 6 3 0,1 1 4 16,1-4-5-16,1-2-1 0,5 5-5 15,-2-5 8-15,1 1-4 0,0-1 9 0,3 0-2 16,1 0-7-16,3 0-5 0,1-1 5 0,0-3 3 16,2 1 4-16,1-3-10 0,1-2 1 0,4 0-1 15,2-1 17-15,-2-2-15 0,5-1-1 0,-4-4 2 0,2-1 0 16,1-1-4-16,-5-3 1 0,4 1 2 0,-4-4 1 16,-1 0 8-16,0-2-5 0,-1 2-4 0,-3-1 2 15,-2 0 10-15,-3 2 1 0,-2 0 16 0,0 0 10 16,1 2 3-16,-5-1 1 0,0-1 2 0,-1 5-6 15,-2-1 2-15,0 0-6 0,-1 4 2 0,-2-4-9 16,2 4-4-16,-2 0-6 0,1 2 3 0,5 1-9 16,-11 1 13-16,3 0-23 0,2 2 7 0,1 1-15 15,-1 2 14-15,3 0-4 0,-1-1-1 0,1 1 0 16,1 0-4-16,-1-1-4 0,2-2 11 0,2 4-10 16,1-5 9-16,-2-2-10 0,0 0 1 0,0 0-12 15,13-2 12-15,-6-2 1 0,1-2 3 0,2-5 2 16,1 0 1-16,-2-4 4 0,3-1 13 0,-2-2 9 15,4-3 15-15,-4-2 35 0,-1 6 6 0,-1-1 8 16,-2 1 14-16,-1 0 12 0,-1 7 1 0,-1-1 12 0,-1 4 9 16,0-3-1-16,-1 4-2 0,0-1-15 15,-1 3-25-15,3 1-10 0,-2-1-14 0,-1 4-10 16,0 0-5-16,0 0-8 0,9 20-7 0,-4-4-2 0,-1 3-3 16,2 10-5-16,-2 1-1 0,1 17 1 0,0 0-8 15,-2 3-4-15,-2-4-1 0,2 7 0 0,-2-3-3 16,-1 0 11-16,1 1-12 0,0-3-3 15,1-2 0-15,-2-12-2 0,1 0-3 0,0-1 4 0,2-4 10 16,1 0-20-16,-2-11-2 0,3-2-6 0,0-2-2 16,-1-6 6-16,0 0-2 0,1-6 2 0,0-2-4 15,-5 0 6-15,16-10 5 0,-9 1-10 0,2-7-2 16,0-1 4-16,-4-1 2 0,3-7-1 0,-4-1-2 16,-7 4-2-16,3 3 0 0,-3 1-2 0,-4 0 2 15,-2 1 0-15,0 2 0 0,-4 3-3 0,-2 1-2 16,0 3-9-16,-2 1-20 0,3 5-45 0,-4-1-44 15,2 1-61-15,4 2-90 0,6 0-73 0,-1 2-88 16,2 1-103-16,0-1-1320 0,5-2 620 0,0 0 412 16</inkml:trace>
  <inkml:trace contextRef="#ctx0" brushRef="#br0" timeOffset="38928.69">22337 4976 344 0,'-5'-5'371'0,"4"2"-12"16,-2-2-26-16,-2 1-31 0,5 4-24 0,-4-5-29 0,4 5-33 15,0 0-20-15,-10 8-15 0,6 1-20 0,-6 6-8 16,5 1-13-16,-3 2-16 0,-1 7-7 0,1-1-9 16,1 2-8-16,1 0-12 0,4 3-12 0,1-2-3 15,1 0-6-15,0 2-9 0,5-1 4 0,-1 2-9 16,3-7-6-16,3 2-9 0,2-3-1 0,1-8-4 15,1 1-2-15,3-3 0 0,-2-3-9 0,3 0 1 16,3-5-10-16,-2-2-6 0,2-2 4 0,0-2-4 16,6-5 3-16,-7-1-6 0,-1-2 3 0,3-9-13 15,-3 2 7-15,-3-9 5 0,-1-1 2 16,-5 2-9-16,0-6 2 0,-2 1 6 0,-4-2-1 0,-3 2 3 16,0-3 7-16,-3 6 14 0,-2-2 12 0,-4 4 22 15,-1 6 35-15,2 0 4 0,-1 4 8 0,-3 3 1 16,3 0 2-16,-1 4-22 0,-3 4-30 0,2 2-9 15,0 4-9-15,-4 2-3 0,-3 7-5 0,1 3-3 16,-2 3-2-16,-1 2-6 0,3 6-4 0,1-3 0 16,6 3 0-16,1 0-6 0,5 4-2 0,3-11-7 15,5 10-7-15,1-10-3 0,4 5-17 0,7-1-12 16,0-3-13-16,0-6-11 0,6 4-2 0,3-5 1 16,-2-5-1-16,-1-2 6 0,7-1 5 0,-4-5 0 0,-4 0 10 15,-1-4 4-15,-2 0-1 0,0-5 6 0,5-2 5 16,-6 1-1-16,5-6 11 0,-10 2 0 15,0-2 10-15,-2 3 21 0,1-3 13 0,-5 2 21 0,1 4 12 16,-4 0 9-16,0 1 13 0,0 3 10 16,-2 0-5-16,1 3-10 0,-1-1-10 0,0 5-9 15,-2-5-8-15,0 5-1 0,0 0-13 0,0 0-6 0,0 0 0 16,0 18-3-16,-2-8-2 0,1 2-2 0,0 3-3 16,1 1-4-16,1 1-5 0,0 0-12 0,1-1-18 15,4 1-12-15,-1-5-10 0,3 0-17 0,-1-1-11 16,5 0 2-16,-3-2 9 0,2-3-7 0,3-2 2 15,-1-2 10-15,2-3 2 0,2 2 6 0,-2-8 6 16,1 0 4-16,-1-3 7 0,-2 1-2 0,1-8 6 16,-4 0 7-16,0 2 2 0,-1-3 11 0,-2 0 16 15,0-2 7-15,-2 2 21 0,-1 3 18 0,-1-1 9 16,2 5 5-16,-4 3-2 0,0-1-5 0,1 4-14 16,0 0-3-16,-2 1-13 0,2 1-4 0,-2 3-5 15,0 0-2-15,0 0-1 0,7 15-4 0,-3-8-1 16,1 4-1-16,1 5-25 0,0 0-34 0,0 0-42 15,3 8-47-15,1-10-37 0,0 3-66 0,2 0-53 16,2-1-54-16,0-3-41 0,3-2-30 0,-2-1-947 16,3-2 452-16,0-2 302 0</inkml:trace>
  <inkml:trace contextRef="#ctx0" brushRef="#br0" timeOffset="39644.86">23417 5254 68 0,'10'-14'173'0,"-6"-5"0"0,-3 2 19 0,2-1 8 15,-3 2 14-15,-3-2 20 0,-2 4 13 0,4 0 6 16,-3 1 9-16,-1 2 2 0,1 2-11 0,-1 0-11 15,1 2-20-15,-1 3-23 0,1 1-21 0,0 1-22 0,-4 2-16 16,1 4-10-16,1 1-13 0,-3 5-14 16,-3 1-4-16,3 4-11 0,0 2-13 0,-3 0-4 15,4 3 5-15,0-1-19 0,2 0-5 0,3 1-14 16,2-1 1-16,4-2-11 0,3 0-26 0,0-1-12 0,5 0-22 16,1-6-16-16,2-1-14 0,4-2 5 0,-1-2 3 15,2-5 2-15,-1-2 7 0,1 0-3 16,2-6 6-16,-3-1 8 0,-1-1 4 0,-2-5 9 15,0 3 0-15,-2-3 2 0,-1 1 4 0,-3-3 9 0,-2 0 11 16,-1 1 17-16,-1-1 18 0,-2 2 0 0,-3 0 22 16,-3 2 12-16,3 5 8 0,-4-2-5 0,1-1 2 15,-3 5-8-15,3 3-7 0,-3-2-5 16,1 2-10-16,-3 3-10 0,8 0-6 0,-13 6-2 0,4-1 1 16,1 2-5-16,2 3-4 0,-1 0-15 0,3-2-7 15,3 3-19-15,0-2-9 0,2 1-4 16,2 0-10-16,1-1-14 0,1-1 1 0,2 0-5 0,1-4 6 15,2 1 4-15,1-2 7 0,1-3 3 0,0-1 11 16,2-3 0-16,-3-2 3 0,4-6 10 0,-3 0-4 16,1-2 24-16,-6-3 11 0,1-8 18 0,0 6 19 15,1-5 25-15,-8-2 13 0,3 1 11 0,-4-2 15 16,-4 4 8-16,3 3 6 0,-3 2 16 0,3 0 10 16,-2 6 11-16,-1 2-7 0,2 2-11 0,-1 0-18 15,3 2-12-15,-1 3-24 0,-2-1-8 0,3 4-10 16,0 0-7-16,0 0-4 0,-1 19-11 0,1-7-2 15,-3 5-6-15,6 9-6 0,-3-1-2 0,0 2-5 16,1-1-5-16,-1 2 4 0,7 1-9 0,-1-1 0 16,3 1-3-16,4 0-6 0,0-3-11 0,3-3-17 15,0 1-13-15,4-6-10 0,2-2-12 0,-4-4-7 16,2-3-6-16,7-1-7 0,-3-2 5 0,-3-3 2 16,-2-6 7-16,0-1 8 0,-2-3 1 0,0-4 8 15,-1 0-3-15,0-1 12 0,-3-4 0 0,-1 1 2 16,-3-2 5-16,0-1 2 0,-3 0 4 0,-1 0 0 15,-4 1 9-15,1 5 14 0,-2 0 16 0,-2 2 17 0,2 1 0 16,-5 2-3-16,4 2-5 0,-3 2-6 16,0 1-3-16,4 2-7 0,-9 5 3 0,0-1-5 15,1 4 1-15,0 5-6 0,-2-2-1 0,1 5 3 16,2 4 0-16,2-3-4 0,1 1-1 0,0-1-1 0,4 4-1 16,0-4-19-16,3 2-22 0,0-3-18 0,2-3-28 15,2-4-31-15,5 3-48 0,-1-4-55 16,3-5-72-16,3 1-61 0,2-4-70 0,-5-1-1211 15,4-4 543-15,-4 1 362 0</inkml:trace>
  <inkml:trace contextRef="#ctx0" brushRef="#br0" timeOffset="39759.85">23679 5046 236 0,'-14'-1'432'0,"4"0"-45"0,2 1-47 0,3-2-32 15,5 2-32-15,0 0-33 0,0 0-50 0,19 3-94 16,2-3-130-16,11 1-135 0,1-2-607 0,1-4 257 15,-2-1 172-15</inkml:trace>
  <inkml:trace contextRef="#ctx0" brushRef="#br0" timeOffset="41631.42">24498 5068 57 0,'0'-7'346'0,"-4"-2"-18"0,0 5 2 15,-1-2-13-15,-1 3-18 0,-2-1-25 0,-1 3-21 16,0 1-22-16,-5 0-20 0,1 3-19 0,-2 5-19 15,4-2-20-15,-6 4-9 0,4 0-14 0,-1 5-9 16,3 1-13-16,-1 2-14 0,1-2-9 0,4 3-11 16,-2 7 7-16,4 0-13 0,3-2-4 0,4-3-11 15,1-4-6-15,7 6-4 0,2-7-22 0,5 3-17 0,-2-5-15 16,2-3-8-16,6 3-9 0,4-5-5 0,-9-4-5 16,10 0 2-16,-5-5 0 0,-1-3 9 15,6-1 3-15,-4-4 0 0,-6 1 3 0,5-7 4 16,-7-1 3-16,3-2 6 0,-8 0 10 0,1 2 14 0,-3-4 34 15,-3 2 14-15,-1-3 22 0,-3 4 10 16,1-1 24-16,1 2 16 0,-4 2 26 0,1 3 14 16,-1 2 5-16,0 0-16 0,0 4-8 0,0 0-26 0,3-1-13 15,-3 1-20-15,0 4-6 0,0 0-10 0,0 0-9 16,-9 13-7-16,7-6-6 0,0 2-10 0,1 4-3 16,-2-3-12-16,3 4-18 0,3-2-14 0,2 3-20 15,1-4-14-15,-2 1-13 0,6 1-12 0,2-5-1 16,2 1-6-16,-4-1-2 0,4-4 9 0,-1 1 3 15,5-7 6-15,0 2 2 0,2-3 7 0,-1-2 14 16,-3-2-5-16,0-1 3 0,-1-1 6 0,1-3 1 16,-3-2 6-16,-3 2 12 0,0-3 18 0,-2 4 14 15,-3 0 16-15,0 2 19 0,-1-1 19 0,0 4 6 16,-2-1 4-16,1 1-9 0,-3 3-9 0,1 0-12 16,-1-1-12-16,0 4-5 0,0 0-5 0,0 0 4 15,0 0-14-15,5 14 0 0,-5-6-5 0,0 4-1 16,0 0-2-16,3 0-3 0,-2 5-4 0,3 0 1 15,0 1-8-15,3-2-16 0,1 1-14 0,2-3-15 0,3-2-8 16,0-3-7-16,-1-1-7 0,5 0 0 16,1-4-2-16,1-1 2 0,-1-4 3 0,0-3 2 15,0 1 6-15,-4-4 8 0,0-1 5 0,-1-4 3 0,-2 1-2 16,-2-4 7-16,-2-2 2 0,-2 1 1 0,-4-1 6 16,-1-2 3-16,-1 1 9 0,-3-8-1 0,-1 6 6 15,-1 3 15-15,-1-1 17 0,-3 1-6 0,1 2 9 16,1 2-5-16,-2 4 3 0,4 1 1 0,1 2-4 15,1 0-6-15,0 1-6 0,1 3-3 0,1-2-7 16,2 4 2-16,0 0-4 0,0 0-2 0,0 0 1 16,0 0-1-16,0 0-3 0,10 9 0 0,-2-5 0 15,3-1 4-15,1-3-5 0,-2 2 2 0,7 1-1 16,-1-2 0-16,0-1 1 0,-4 0-2 0,4 0 1 16,-5 0 3-16,-1 0-4 0,1 0-2 0,-4 1 0 15,-3-1 0-15,-4 0-2 0,10 0 0 0,-6 1-2 16,-4-1 1-16,4 4-1 0,-3-1 0 0,3 1 1 15,1 1 6-15,-2 1-2 0,-2 0-2 0,0 3 1 0,4 2 0 16,-2-1-3-16,2-1 5 0,-1 3-1 16,0-2 1-16,1 2 1 0,0 2 0 0,1-3 0 15,-2 0 0-15,3 0-3 0,2-2 2 0,1 0 7 16,0-3-6-16,0 0 5 0,3-2-5 0,0-3-2 0,2 2 4 16,-2-3-1-16,-1 0 0 0,1-5 2 0,0 1-3 15,-1-4 2-15,1-2-1 0,0-4 0 16,-1 1-2-16,-4-2 3 0,-2-1 0 0,2-2-2 0,-3 0 2 15,-1 1-2-15,-4-3 1 0,-3 2 3 0,2 1-4 16,1 5-1-16,-4-1 1 0,-1 3 3 0,1 1 2 16,0 2-2-16,3 1-2 0,-3-1-2 15,3 5-5-15,-2 0 0 0,3 2 1 0,0 0 0 0,0 0-2 16,-13 7 1-16,13-5-5 0,0 5 4 0,4-2 2 16,-1-1-6-16,2 4 0 0,0-4-2 0,4-1 2 15,1 4 2-15,3-4 1 0,1 0-3 0,-1-1 2 16,0-2 1-16,-1 0 4 0,1-2-2 0,0 2 3 15,-3 0-2-15,1-3 5 0,1 0-2 0,-3-1 2 16,-4 1 1-16,1 1 3 0,1-1 0 0,-2 1 6 16,-1 0 3-16,-4 2 7 0,5-3-7 0,-5 3-4 15,4-3-5-15,-4 3-4 0,0 0 0 0,0 0 0 16,5 8-2-16,-5-2 2 0,0 2 3 0,0 0-2 0,0 2-1 16,0-1 0-16,3 3-1 0,-1-1 1 0,-1 0 0 15,3 4-2-15,1-3-1 0,-1-1-1 16,4 0-1-16,5 3-2 0,-4-7-6 0,6 3 1 15,-4-5-2-15,5 2-5 0,2-4 6 0,2-1-1 0,-3-4 0 16,-3 0 8-16,1 1-3 0,-3-4 1 0,4-2 4 16,-7-1 2-16,5-1-1 0,-2-5-3 0,-5 3 3 15,4-2 0-15,-5-1-3 0,-1-2 3 0,-1 4-2 16,2-5 4-16,-6 5 5 0,2 0 9 0,-4 1 3 16,-1 2 6-16,0 0 0 0,2 2 4 0,-2 1-1 15,3 2-6-15,-5 1 1 0,1 2-7 0,4 1-3 16,-13 4-3-16,3 0 1 0,1 5-2 0,2-1 2 15,-4 3-6-15,5-1-1 0,-3 4-1 0,3-4-6 16,1 3 0-16,2 3-10 0,3-4-12 0,0 0-6 16,6-2-7-16,-2 1-9 0,1-1 1 0,3-2 1 15,-2 1 3-15,7-5 3 0,-4 0 5 0,3 0 1 16,-1-4 12-16,2 0-1 0,0-4 2 0,-2 0 2 16,1 0 9-16,3-8-3 0,-5 6 16 0,4-5-2 0,-3 2 6 15,-1 0 12-15,-1 0 12 0,-2 1 7 16,2 0 8-16,-3 0 1 0,0 2 1 0,-2 2-5 0,-2 0-3 15,1 0-6-15,1 1-10 0,-1 2-4 16,-3 1 0-16,13-1-1 0,-8 3-3 0,0 2-4 0,2 0-4 16,-2 1 1-16,0 1 0 0,4 1-2 0,-3 1 1 15,-2 0-2-15,0 3 0 0,1-4-2 0,-2 3-3 16,-6-1-3-16,8 0-6 0,-5 0-2 0,3-2 2 16,-2-3-1-16,-1 1 1 0,0-1-2 0,1 0 7 15,1 0 0-15,-1-1 5 0,-1-3 1 0,0 0 3 16,0 0-4-16,0 0-1 0,0 0 0 0,5-12-1 15,-4 5 2-15,2 2-1 0,-1-7-1 0,4 4 2 16,-3-4-2-16,6 0 5 0,-2 2-10 0,4-3 6 16,-2 5-4-16,4-4-1 0,-3 6 1 0,2-1-4 15,-1 1 2-15,-2 3-3 0,-1 0 1 0,3-1-1 16,-2 3 2-16,1 1 0 0,-1 1-1 0,0 3 1 16,-1 1-3-16,1 0-16 0,-3 0-38 0,2 2-37 15,1 1-41-15,-3 1-49 0,-2 1-50 0,0-1-53 0,-1 1-63 16,-1 2-68-16,-1-1-1163 0,-1-3 528 15,0 0 352-15</inkml:trace>
  <inkml:trace contextRef="#ctx0" brushRef="#br0" timeOffset="42312.8">26596 5036 168 0,'4'-19'235'16,"1"2"7"-16,3 0-8 0,-2-2 2 0,-1 6-1 0,-1 0 4 15,1 3 7-15,0 2-6 0,-3 1-14 0,0 1-20 16,-1 1-23-16,3 3-18 0,-4 2-19 0,0 0-10 15,0 0-7-15,0 0-17 0,4 11-4 0,-4-4-7 16,0 3-13-16,-4 3-4 0,3-1-9 0,-3 3-5 16,2 2-10-16,-2-2-6 0,0 2-1 0,2 0-5 15,0-3-6-15,2-1-5 0,0-3-8 0,0 1 0 16,4-1 4-16,-3-3-15 0,6 1 6 0,-1-4-5 16,-1-1 4-16,3-1-9 0,3-4 4 0,-2 1-3 15,4-3 8-15,1-3-9 0,3-3-2 0,-2-2 1 16,-2 0 1-16,2-3-2 0,1-4-4 0,-4 2 2 15,0 2 11-15,-2-1-5 0,0 1 10 0,-1-2 14 16,-5 5 27-16,1 3-8 0,-1 1 0 0,1 2-5 16,-2 0-6-16,-1 4-12 0,-1-1-5 0,-1 3 0 15,0 0-7-15,0 0 0 0,-1 15-6 0,-1-8 1 16,-1 5-2-16,-2 3-3 0,-1 2 0 0,1 0-1 16,-1-1-1-16,1 2-1 0,1-1-5 0,-2-2-11 15,5-3-2-15,1-1-7 0,0 1-8 0,5-1-2 16,-3-5 7-16,2-1-2 0,1 2 0 0,1-4 0 0,1-2 1 15,3-2 1-15,-1-2 6 0,3 2 0 0,-2-7 5 16,0 0 1-16,2-4 2 0,-1-2 3 16,1-3 3-16,-4 1 6 0,2-2 2 0,-3-2 16 0,1 4 13 15,-1-1 6-15,0 0 13 0,-3 0 2 0,0 5 3 16,0 0-4-16,-1 3 6 0,-1 3-4 0,-1 0-9 16,0 1-6-16,1 1-7 0,-2 4-8 0,0 0-5 15,0 0 0-15,0 0-4 0,2 13 0 0,0-4-5 16,-4 4-4-16,1 4 4 0,-2 2-3 0,1 7-4 15,0-6 1-15,-1 6 0 0,-1 2 1 0,1-2-5 16,1 2 1-16,-1 2 0 0,3-3-2 0,-3 1 2 16,5 0-3-16,-4 1 3 0,4-2 1 0,-2 1-3 15,0-2 1-15,1-9-3 0,-1 1 2 0,-1-6 1 16,-2 3 0-16,2-4-1 0,-4-6 3 0,2 2 0 16,-4-2-1-16,-1 0 3 0,-2-1-2 0,-2-4-1 15,1-2 0-15,-6-1-2 0,0-4 1 0,2 2 0 16,2-2-1-16,-2-2-3 0,2 0 1 0,1-4 3 15,4 3-3-15,4-1-2 0,0-5-1 0,5 6-2 16,5-3-1-16,5-2-1 0,12-3-13 0,1 0-37 16,3 3-65-16,1-4-74 0,4 6-80 0,-2-4-90 15,0 4-105-15,-6-3-1077 0,-7 4 513 0,-3 0 344 0</inkml:trace>
  <inkml:trace contextRef="#ctx0" brushRef="#br0" timeOffset="43995.62">16525 6321 150 0,'0'0'211'16,"0"0"-21"-16,0 0-18 0,0 0-15 0,0 0-13 16,12-2-14-16,-12 2-3 0,16 2 11 0,-5-2-3 0,2 0-6 15,1 3 9-15,5-3-2 0,1 3-7 16,2-2-1-16,5 2-8 0,1-2-7 0,5 3-7 15,2-4-5-15,1 2 1 0,-1-2-11 0,5 3-1 16,1-3-3-16,9 1-6 0,1 3-2 0,-13-2-6 0,3 0-12 16,10 1 1-16,0-3-7 0,-12 0 1 0,13 1-2 15,-15-1-8-15,17-1 3 0,-16 1-5 0,14 0 2 16,-14 0-8-16,14-4 0 0,-15 4 5 0,18-3-4 16,1 2-2-16,-1 0 3 0,-2-1-4 0,-2 1 1 15,0 1-1-15,-13 0-6 0,13 0 0 0,-13 0-9 16,2 1 6-16,-1-1-9 0,1 0 4 0,0 2 7 15,14-5 5-15,-16 3 10 0,16-3-15 0,-2 3 8 16,-1-2-7-16,3-1-5 0,3-3 8 0,2 0-7 16,2 2-5-16,-1 1-5 0,4-2 8 0,0 0-7 15,3-2 2-15,-1 2-7 0,-1 0-1 0,-1-4-2 16,0 4-1-16,0-4 19 0,1 6-15 0,-1-3-1 16,0 0-3-16,1 1-1 0,0 0 2 0,-5 2-2 0,-1-1-4 15,0-1 0-15,-1 2 7 0,-2-1-17 16,0 1 14-16,-1-1-2 0,-3-1-1 0,-12 2 16 15,12-2-20-15,1 4 2 0,-2-3 4 0,2-3 1 16,2 1-13-16,-1 1 15 0,1-6-3 0,0 5 1 0,1 3 2 16,3-4-1-16,-2 0 10 0,1 1-10 15,1-1 5-15,-4 0 3 0,2-2 2 0,-1 5 5 0,6-5 2 16,-1 4 2-16,-2-7 4 0,2 5-4 0,-1-3-2 16,2 3 5-16,-4 2-11 0,1 0 2 0,2-2 0 15,-3 0 2-15,1 2 1 0,-2-1-5 0,1 2-4 16,-5 0 1-16,5-2 1 0,1 2-8 0,-4-3 7 15,0 2 2-15,-3 3-2 0,3-3-1 0,-1 3-1 16,-1-3 0-16,2 2 6 0,-5 0-8 0,2-2 1 16,-13 1 5-16,0-1-3 0,15-1 5 0,-16 0-9 15,14 1 0-15,-17 3-2 0,4-6 1 0,0 5 2 16,-3-1-3-16,5 3 2 0,-2-5-1 0,-3 3 0 16,3 0-3-16,-2 3 3 0,1-6-1 0,-1 1-3 0,1 1 2 15,2-2-2-15,-2 4 4 0,2-3-3 16,-3 1 4-16,4 1-3 0,-4 0-5 0,1 1 9 15,-1-2-3-15,0 0 0 0,-1 2-3 0,1-1 1 0,0-1-1 16,-1 1 2-16,2-1 0 0,-6 3-6 0,7-3 0 16,-3 1 3-16,1 1-2 0,1-1 4 0,0 1 0 15,-1-1-1-15,-1 1-2 0,2 0 4 0,-2 1-3 16,1-1 0-16,3 0 0 0,-2-1 3 0,0 2 1 16,2-2 0-16,0 1 5 0,1 1-1 0,-2 1 1 15,15-4-2-15,-14 1 5 0,12 0-1 0,-14 1 5 16,16-3 1-16,-16 5 0 0,-1-3-1 0,2 2 4 15,0-3-4-15,1 0 5 0,14 1 6 0,-17 1 1 16,3 0 1-16,1-1-1 0,9 0 1 0,-10-1-3 16,-3 2 6-16,16 0-3 0,-17-1-4 0,15 1-1 15,-15-2-1-15,-1 0 3 0,3 4-6 0,4-5-3 16,8 1-4-16,-9 4 1 0,15-5-6 0,-1 2 2 16,-2-1 0-16,-1 3-1 0,0-2-4 0,-13 2-1 15,14-2 9-15,-4 2-8 0,-11 0-3 0,2-1 3 16,-1 0 0-16,1-1 1 0,-2 0-3 0,-1 1 2 15,-1-1 0-15,-4-1 0 0,-2 2-2 0,0 1-2 0,-11-1 4 16,1 2 0-16,-3-4-1 0,0 1 4 0,-3 2-1 16,-2 1 2-16,2-1-6 0,-3 0 4 0,3-1-4 15,-1 2 2-15,-5 0-4 0,3-1 1 16,-3 0-2-16,-3 1 3 0,1-1 0 0,3-1-1 0,-4 2-10 16,0-1-30-16,-5 1-56 0,6-4-101 0,-4 1-122 15,-2 3-148-15,-4-7-1458 0,-5 0 640 0,-16-3 426 16</inkml:trace>
  <inkml:trace contextRef="#ctx0" brushRef="#br0" timeOffset="44894.33">16753 6813 204 0,'3'-10'375'0,"-2"1"-25"0,0-1-35 0,1 3-19 15,-1 0-20-15,0 2-22 0,0 0-20 0,1-1-10 16,-2 4-3-16,0 2-28 0,2-5-16 15,-2 5-21-15,0-7-16 0,0 7-25 0,0 0 4 16,0 0 13-16,0 0-17 0,9 12-3 0,-5-3-11 0,0 1 1 16,1 7-13-16,1 0 4 0,-2 2 5 0,4 6-8 15,-1 0-3-15,2 2-13 0,-5-1-2 0,0 0-9 16,2 0-3-16,-4 0-6 0,0 2-4 0,0-4-1 16,0 3-9-16,-2-1 0 0,1 1-1 0,-1 1-8 15,0-3-3-15,0 3-36 0,-1-6-48 0,1-2-53 16,1-3-44-16,-2 1-44 0,1-2-56 0,3-4-56 15,-1-2-79-15,0-3-877 0,1-1 421 0,1-1 282 16</inkml:trace>
  <inkml:trace contextRef="#ctx0" brushRef="#br0" timeOffset="45114.47">17140 7032 139 0,'4'-5'346'15,"0"1"-26"-15,0 2-36 0,0-1-28 0,1 1-24 0,1-1-23 16,2 0-24-16,3 2-13 0,3-3-10 0,6-1-14 16,1 0 1-16,7-2-1 0,3 1-4 0,-3-1-7 15,4 2-13-15,0-3-13 0,0-1-6 0,0 2-16 16,1-1-6-16,-3 3-10 0,-1 0-15 0,-2-1-33 16,-7 5-49-16,-3 0-49 0,-6 0-55 0,-3-2-51 15,-2 4-39-15,0-2-809 0,-3-1 343 0,0-2 228 16</inkml:trace>
  <inkml:trace contextRef="#ctx0" brushRef="#br0" timeOffset="45279.45">17522 6815 205 0,'-6'-4'282'0,"2"1"-13"15,-4 2-21-15,8 1-23 0,-12 3-16 0,7 0-12 16,1 6-14-16,1 1-8 0,-2 1-9 0,2 6-8 0,0 3-13 16,2-1-16-16,-1 4-2 0,5 4-16 15,-3-2-4-15,5 0-10 0,-4 0-8 0,4 3-11 0,-1 2-8 16,2-4-5-16,2 3-5 0,0 0-24 0,-1-2-58 15,2 1-55-15,1-3-68 0,3-1-73 0,-4-7-773 16,5-1 331-16,2-3 220 0</inkml:trace>
  <inkml:trace contextRef="#ctx0" brushRef="#br0" timeOffset="48045.82">18400 6988 22 0,'-21'-1'290'0,"-11"1"-24"0,-3-1-24 15,-2 3-11-15,-1-3-10 0,-2 0-7 0,3-1-5 16,1 0-4-16,0-5-9 0,6-1 2 0,2-1-7 16,6 1-7-16,9-4-23 0,-2 1-2 0,7-2-5 15,3 1-22-15,5 0-17 0,1 2-10 0,4-5-21 16,7 2 5-16,3-1-4 0,8 0 0 0,-5 5-2 15,9-3-8-15,0 4 6 0,2 3-17 0,1 3 4 16,-1 2 4-16,-1 5 1 0,4 1 2 0,-3 3-9 16,0 4 8-16,-3 2 12 0,1 3-3 0,-5 0-1 0,-2 2-7 15,1 4-6-15,-7-2-7 0,1 2 1 0,-3 2-11 16,-2-1-6-16,-2 2-2 0,-3 2-4 0,-1-3-4 16,1 0-3-16,-3-1-2 0,0-5-2 0,-1-2-4 15,0-1 1-15,-1-7-3 0,0 3-3 0,0-5-3 16,0-2 2-16,0 0 3 0,0-1 1 0,1-4 2 15,-1-1-5-15,0 0-3 0,0 0-4 0,0 0 2 16,-6-15-2-16,5 2 0 0,-1-5-3 0,5 2-1 16,-2-2-3-16,2-2 4 0,3 2-1 0,2-7 2 15,0 8-2-15,-1-2 2 0,2 5 2 0,3-1-3 16,1 5 4-16,2 0-4 0,1-1 0 0,2 4-1 0,1 3-1 16,-2 3 2-16,2-2-2 0,-2 6 1 15,1 2-6-15,-2 1 3 0,-3-1-1 0,1 5 0 0,0 0-2 16,-4 5 1-16,-2-3 6 0,-2 3-7 15,-2-2 4-15,-1 4-3 0,-2 3 2 0,-2-3-2 16,1 0 0-16,-3-6-3 0,3 1-10 0,-2-3-9 0,0 0 7 16,2-4-2-16,-1-1 8 0,-2 2-4 0,3-6 0 15,-4 2-1-15,4-2 0 0,0 0 3 0,-6-15-2 16,6 6-2-16,0-2 2 0,3-8 0 0,0 3 0 16,3-1 1-16,0-2 7 0,-1 2-8 0,3 2 1 15,-3 0 1-15,4 1 2 0,-4 4 0 0,0 3 0 16,-1 0-2-16,0 2 0 0,1 0 3 0,0 3-6 15,0-1 0-15,0 3 3 0,-5 0 0 0,12 3 0 16,-3-1-1-16,-4 3 3 0,0 4-8 0,4-4-7 16,-5 1-11-16,5 4-15 0,-4-1-4 0,0 0-6 15,2-1-7-15,-2-1-5 0,1 0 7 0,-1-2 2 0,-2 0-2 16,3-2 10-16,-2-2 8 0,1 0 9 16,-5-1 14-16,13-5-17 0,-6-2 16 0,0-1 2 15,1-6 0-15,4-3 15 0,-7 3 7 0,3-4 5 0,-5-1 15 16,4-8 18-16,-6 1 4 0,2 0 6 0,0 1 3 15,-1 0 18-15,2 7 10 0,-4 1 14 16,0 2 19-16,0 3 10 0,1 2 1 0,-1 4-9 0,2-2-10 16,-2 3-21-16,2 1-6 0,-2 1-11 0,0 3-7 15,0 0-5-15,5 12-7 0,0-3-6 0,4 8-3 16,-5 2 0-16,0 10-2 0,5 1-3 0,-3 4-3 16,2 0-2-16,-3 13-3 0,4-3-4 0,-1-8-1 15,-3 1 1-15,0 8-7 0,-1-10 2 0,4-1-1 16,-1-1-3-16,1-1-1 0,-2-2-1 0,3 0 2 15,0-5-14-15,1 1-12 0,-3-10-20 0,0 0-11 16,1-1-12-16,-3-7-7 0,3-2 7 0,0-3 3 16,0-2 3-16,-1-4 5 0,-1-1 5 0,3-4 1 0,0-1 2 15,-3-8 3-15,2-2 1 0,1-9 4 16,-4 3 1-16,0-5 3 0,-2 2 0 0,-6-1 1 16,3 3 5-16,-5 2 0 0,-4-1 7 0,3 8-6 0,-4 2 4 15,-2 1 2-15,3 5-1 0,1-1-3 0,-2 2 5 16,5 2 3-16,-1 1 0 0,1-1-3 0,1 4-4 15,1-1-6-15,1 1-17 0,2 2-5 0,0 0 0 16,0 0 6-16,0 0-4 0,0 0 1 0,11-2 2 16,-2 2 3-16,5-1-1 0,0 0 1 0,4-5 2 15,5 1 5-15,-5-2 4 0,5-2 2 0,-6 1 0 16,1-6 3-16,5-3 3 0,-11 5-4 0,4-1 8 16,0-6 13-16,-2 7-8 0,-1-5 4 0,-4 0 7 15,1 3 20-15,-1-1 13 0,-5-3 14 0,1 10 7 16,-5-3 11-16,4 1 9 0,-4 6 3 0,0-5-2 15,-1 6-4-15,-2-2-8 0,-1-2-4 0,-1 5-11 16,0 0-3-16,0 2-7 0,-8 0-5 0,8 2-4 16,-6 3-5-16,1-2-1 0,-1 3-4 0,3 1-5 15,1 0 1-15,-1 1-6 0,2-1 2 0,2-4-4 0,0 6-4 16,3-4-3-16,0 2-4 0,1-1 1 16,0-2 0-16,2 2 0 0,-2-2-1 0,0-4-3 0,1 5-2 15,1-2 5-15,-2-3-1 0,2 2 3 0,-2-2 0 16,0 0 1-16,0 0 1 0,4 3-1 0,-4-3 1 15,0 0-3-15,0 0 2 0,0 0 3 0,0 0-4 16,0-11 4-16,0 11-5 0,1-5 0 0,-2-1 0 16,0 4 2-16,1 2-2 0,-1-8-1 0,1 3-1 15,-3 1 0-15,3-1-2 0,-3-3 4 0,2 5-4 16,-1-2 3-16,0-4 0 0,1 3-2 0,0-5-1 16,-2 4 5-16,2 0-5 0,-2-3 2 0,2 2-1 15,-1-3 0-15,0 1 1 0,1 5 0 0,-2-5 5 16,1 3 0-16,1 3 6 0,1-2 7 0,-2 1-4 15,4 1 6-15,-2 4-5 0,-4-5-4 0,4 5-3 16,0-3-5-16,0 3-4 0,0 0 1 0,0 0 0 16,0 0 1-16,-3 17-1 0,3-5 1 0,1 4 2 15,2 2-3-15,-4 2 3 0,3 8 1 0,0 2-1 16,3-4-3-16,-3 6 4 0,6-3-3 0,-2-1 3 16,3 0 0-16,3 2-1 0,3-3-2 0,-3-2 1 0,2-1-4 15,1-3 4-15,-4-5-2 0,10 2-1 0,-3-10-3 16,7 5-1-16,1-5-10 0,0-4-12 0,3-1-5 15,2-6 5-15,1-1-8 0,-2-3 0 0,3-4 3 16,-7 2 0-16,2-7 5 0,-4 1 2 0,-2-2 3 16,-4-2 1-16,-5 5 3 0,-2-3-3 0,1 0 6 15,-5 0 4-15,-2 1 2 0,-1 3-1 0,0 1 2 16,-4 1 1-16,-1-1 0 0,-3 3 0 0,-4-3 0 16,-1 6 2-16,-3-1 0 0,-1 3-1 0,-5 2 2 15,-4 0-2-15,3 2 2 0,-4 2-1 0,1 4-1 16,3 1 1-16,0-1 0 0,1 4-2 0,4-1 3 15,5-2-3-15,-1 3-1 0,4-2-2 0,2 2-9 16,4-1-15-16,-2-3-19 0,6 0-20 0,0 4-13 0,1-5-5 16,4 0 3-16,1-2-21 0,3-1 13 0,1-2 5 15,8 0 5-15,-4-3 13 0,1-1 1 16,-2-1 6-16,2 3 12 0,-4 0 5 0,-5-1 8 0,-1-1-10 16,-1 4 11-16,0-2 4 0,-5 0 2 0,-3 2 7 15,9 0 1-15,-9 0 2 0,8 0-5 0,-7 5 4 16,3-1 12-16,-3 1 0 0,-1 1-6 0,0 0 12 15,2 0-1-15,0 1 3 0,-2 0 0 0,1 0-2 16,2-2 6-16,0 3-2 0,-1-2-5 0,3-1 0 16,1-2-2-16,2 1 22 0,0-3-13 0,1-1-6 15,4-1 7-15,-2-4-3 0,2-2-2 0,1-2 1 16,0-3 8-16,0-2-7 0,-4-3 6 0,4-6 3 16,-3 1-3-16,0-4-1 0,-2-5 10 0,-4 4-4 15,-1-5 22-15,-1 4 15 0,-1 1 3 0,0 0 22 16,0 0 4-16,-6 8 8 0,2 0 19 0,-1 2 12 15,-1 4 14-15,2 2-2 0,-2 1 6 0,-1 2-5 16,2 1-14-16,3 3-9 0,-4 0-19 0,4 4-7 0,0 0-7 16,0 0-10-16,-14 14 0 0,12-3-12 0,-4 4-4 15,4 4 6-15,-2 5-14 0,2 1 8 0,2 1-13 16,4-1-6-16,1 3 0 0,2-4-5 0,1 3-3 16,2-3-9-16,-1-2-12 0,3 2-17 0,-1-7-14 15,1-2-13-15,3 0-10 0,0-8-4 0,2 6-1 16,2-6-1-16,0-1 5 0,0-3-1 0,2-1 8 15,-2-6 5-15,3 1 2 0,-4-7 7 0,0 1 6 16,-2-5 2-16,-2 0 6 0,0-3-2 0,-2-1 5 16,-1-4 2-16,-3 5 8 0,-3-2 8 0,0 5 14 15,2-6 8-15,-7 10 13 0,0-3 19 0,0 3 8 16,-3 1 1-16,3 4-9 0,0 1-6 0,-1 0-12 16,1 4-3-16,0 0-1 0,0 0-4 0,0 0-1 15,-8 15-2-15,7-4-5 0,-2 0 3 0,2 6-4 0,1 1-2 16,0 1 1-16,1-1-4 0,3 0-5 15,-1-1-26-15,2 0-12 0,2-2-17 0,0-4-14 16,0 0-8-16,5-4-1 0,-1 0 5 0,-2-2 0 0,3-3 6 16,2-2 7-16,-2 0 8 0,0-2 7 15,4-6 2-15,-4 0 3 0,1-2 5 0,-4 1 1 16,1-2 6-16,-2 1 2 0,-3 1 2 0,0-1 17 0,-1-2 15 16,-3 2 9-16,4 3 2 0,-5 0 6 0,3 2 6 15,-2 0-1-15,-1 1-7 0,0 0-1 0,0 4-7 16,0 0 0-16,0 0-4 0,0 0-4 0,-11 10-1 15,8-3 3-15,-2 3 0 0,4 1-6 0,-6 2 4 16,6-1-6-16,-4 0-1 0,0 5-7 0,5-1 2 16,-3-5-6-16,6 1-11 0,-1-4-5 0,3 1-4 15,-1-6-2-15,5 4-3 0,-1-5 2 0,6-2 1 16,-2 0 4-16,0-6 2 0,1 0 0 0,1-1 5 16,2-5 1-16,-4-3 0 0,0 0 4 0,-1-1 1 0,-3-2 2 15,5-5 0-15,-8 6 4 0,-1-3 1 16,-2 3-1-16,-2-1 7 0,-4 0 3 0,-1 3 4 15,-4 3 2-15,-3-1 5 0,-1 3 3 0,-6 2 0 0,-7-2-5 16,7 6-2-16,-3 4 0 0,3 0 1 0,-2 1-3 16,8 2 3-16,-3 2-10 0,2 0 0 0,4 3-2 15,-2 4 0-15,5-1 2 0,3-3-1 0,1 3-6 16,3 0-3-16,6-3-8 0,5 3-1 0,3-4-4 16,5 1-2-16,9-1-4 0,0-3 4 0,4-4 5 15,-2-2-1-15,0 0 3 0,-2-1 1 0,2 1-1 16,-11-2 4-16,1-2-2 0,0 4 2 0,-1-2 0 15,-4-4 4-15,3 8-6 0,-7-3 6 0,-3 2 4 16,-1 1-4-16,-1 0 2 0,1 1 1 0,0 2 3 16,-3 1 7-16,1 1-4 0,-1 1 2 0,0 3-1 15,0-1 3-15,1 3-3 0,-3 1 4 0,-1 0-1 16,1 3-1-16,-2 1-1 0,0 1 1 0,-2-1 0 16,2-2-3-16,-2 0 2 0,1-2-2 0,1-2 0 15,0-3 3-15,0-2-8 0,-3 1 4 0,3-2-2 16,0-1 9-16,0-3-1 0,0 0 0 0,0 0 1 15,0 0-6-15,12-13 2 0,-3 3-6 0,-2-1 5 0,3-4 1 16,3-9-1-16,-4 8 1 0,6-8-1 0,3 6 1 16,-2-4 2-16,0 1 4 0,-7 9 1 0,0 2 7 15,0 0-4-15,3 5 0 0,-3 0-3 0,1-2-4 16,1 6 4-16,0-1-1 0,-1 2-4 0,1 2 1 16,1 1-1-16,2 3 0 0,-3-1-1 0,0 3-1 15,1 1-1-15,-3-1 2 0,5 2-3 0,-5 2-3 16,-5-1-2-16,1-1-30 0,-1 3-39 0,-5-1-52 15,-2-3-49-15,1 3-60 0,-6-1-50 0,-9 1-49 16,-6 0-44-16,-4-3-84 0,-5-1-935 0,1-6 465 16,-5 1 308-16</inkml:trace>
  <inkml:trace contextRef="#ctx0" brushRef="#br0" timeOffset="48153.61">20317 6859 57 0,'10'-10'154'0,"6"0"-2"0,9-2-16 0,7 0-12 15,4 1-16-15,15 2-12 0,1-2-34 0,1 1-50 0,-14 6-313 16,10-5 101-16,-8 4 66 0</inkml:trace>
  <inkml:trace contextRef="#ctx0" brushRef="#br0" timeOffset="48860.87">21558 6692 7 0,'-3'-4'333'0,"-3"2"-17"0,-1-2-20 15,-1 4-22-15,1 0-22 0,-2 0-22 0,-1 2-23 16,0 5-20-16,-2-2-17 0,2 3-12 0,1 1-8 16,-1 3-25-16,2 2-16 0,-1-1-6 0,4 2-9 15,1-3-8-15,4 4-12 0,5 1-4 0,3 0-18 0,5-3-20 16,-2-1-21-16,7-1-15 0,10-5-9 15,2 2-3-15,0-5 4 0,4-2 1 0,-4-4 0 16,2-2 3-16,-4-3 2 0,-1-4 3 0,-6 4 3 0,-2-3 0 16,-1-1 2-16,-4 1 12 0,1-3 17 0,-5 1 14 15,-1 2 8-15,-2 0 4 0,0-2-5 0,-6 5 15 16,2-5 15-16,-6 3-12 0,2 1 20 16,-6 1-15-16,0-1 2 0,1 1-10 0,-1 3-2 0,2 0-11 15,-2 1 0-15,0 0-4 0,1 3-5 0,-1 0-8 16,7 0 0-16,-11 0-7 0,11 0-3 15,-6 0 0-15,6 0-6 0,0 0 3 0,-7 1-5 0,7-1-5 16,0 0 3-16,0 0 0 0,0 0-3 0,0 0-6 16,13-14 7-16,-3 7-1 0,-2-2 0 0,2-7-3 15,3 0-2-15,-3 2 5 0,0-3 15 0,3-7 21 16,-8 6 26-16,4 2 22 0,-4-1 16 0,4 2 15 16,-5 2 8-16,1 3 15 0,-1 0 9 0,-4 4 2 15,4-1-6-15,-3 3-20 0,-1-1-17 0,3 2-17 0,-3 3-14 16,0 0-5-16,6 12-6 0,-5-1-6 15,-1 7-8-15,0 8 6 0,0 6 3 0,0 13 1 16,0 6 9-16,-6-1-1 0,2 5-2 0,-1 1-7 0,-3 2-3 16,3 3-6-16,1 0-5 0,-2-4-1 15,4 1-10-15,0-5-2 0,4 2-3 0,5-6-10 16,-1 1-3-16,6-15-4 0,-3-2 8 0,6-5-2 0,-2-2-1 16,5-7-8-16,-4-5-8 0,1-4 9 0,3-3 2 15,-4-6-4-15,0-1-5 0,-1-1 2 0,1-4-6 16,0-4 3-16,-5 0-4 0,-4-5-2 0,-1-3-2 15,-8-1-1-15,-1 1-2 0,-8-6-5 0,-3 0 1 16,-3 3-2-16,-4 2-3 0,-6 2 1 0,0 4-2 16,1 3 6-16,-3 3-4 0,1 0-2 0,7 4-4 15,1 0 6-15,4 2-1 0,3 0-15 0,4 0-32 16,1 0-41-16,4 2-25 0,1 0-24 0,2 1-40 16,3-3-50-16,3 5-55 0,6-2-56 0,-2-2-66 15,5-1-69-15,2-1-1401 0,5-4 626 0,0-3 418 16</inkml:trace>
  <inkml:trace contextRef="#ctx0" brushRef="#br0" timeOffset="50528.21">23119 6507 277 0,'-1'-7'342'0,"-3"2"-7"15,2 0-13-15,-1 1-23 0,2 2-31 0,1 2-27 16,-3-5-25-16,3 5-25 0,-1-2-18 0,1 2-16 16,0 0-8-16,0 14 2 0,0-5-12 0,1 3-10 15,2 3-9-15,-1 3-8 0,2 1-7 0,-1-1-13 0,0 7-7 16,1 0-7-16,0 0-12 0,0 0-14 16,-1-1 5-16,3 2-10 0,0-2-4 0,-2-6 5 15,1 2-2-15,-1-1-6 0,3-3-12 0,-1 1 1 0,0-5-3 16,-2-3-12-16,1-3-5 0,-2 1-7 15,-1-3 11-15,2-4 1 0,-4 0-8 0,8-6 5 16,-7-1-1-16,3-4 3 0,0-8-10 0,0-1 3 16,-2-7 2-16,-3-2 22 0,-3-2-21 0,0-3-4 0,-2-1 3 15,-3-11 16-15,4 12 30 0,-3 2 11 0,4 1 9 16,-2 0 4-16,2 2 3 0,0 2 1 0,3 2 0 16,1 6-5-16,1 2-7 0,1 2-5 0,0 4-7 15,3-1-8-15,2 3-7 0,0-1-7 0,-3 3 0 16,4 1-7-16,-2 2-3 0,3 2-3 0,-4 1-4 15,4 2 0-15,-2 1-1 0,-1 2-5 0,2 4-1 16,-2 1-1-16,-2 3-1 0,1 0-6 0,-1 2-15 16,-2 3-14-16,-2 1-10 0,0-2-4 0,-1-1-4 15,-3 1-11-15,2-5 4 0,-1 2 4 0,-1-2 3 0,2-3 6 16,-1 2 0-16,1-5 2 0,2 0 1 0,-2 3-1 16,2-3 2-16,0-2 10 0,2 2 1 15,1-1 4-15,3-1 3 0,0 1 0 0,4 1 2 0,0-3 1 16,4 1-2-16,3 5 10 0,1-1 4 0,-3-4 0 15,3 5 10-15,0-2 2 0,0 3 8 16,-4-1-9-16,1-1 6 0,-4 2 3 0,-5 0 6 0,4 2-1 16,-3-2 4-16,-5 4 4 0,1-3 1 0,-6 6-3 15,1-1-4-15,-6 1 0 0,-1-1-2 0,-4 3 1 16,-6 0-4-16,1 2-5 0,-4-2 2 0,2-2-4 16,1 3-4-16,4-7-25 0,0-2-27 0,4-1-25 15,3-4-25-15,2-1-19 0,1 2-11 0,2-3-25 16,3-3-28-16,0 0-21 0,0 0-21 0,16-10-6 15,0 3 3-15,2-3 4 0,10 0-1 0,0-2 1 16,3-1 12-16,-3 2 14 0,1-1 21 0,1 0 14 16,-3-3 16-16,1 3 20 0,-1 0 25 0,-2-3 21 15,-2 1 29-15,-5 4 22 0,6-6 16 0,-3-1 10 0,-6 5 26 16,-2-1 17-16,3-1 14 0,-3-1 16 16,0 1 8-16,-3-1 22 0,-3 5 13 0,0-1 6 15,-2 1-2-15,-1-1 25 0,-2 5 18 0,-2-1-5 0,-2-3 7 16,-4 4-9-16,-2 2-5 0,-3 0-5 0,-5 0-21 15,-4 6-4-15,-7 2-10 0,-1 2-8 0,-3 2-7 16,3 4-11-16,0 0-9 0,5 2-10 0,-1 2-7 16,3 3-5-16,7-4-12 0,5 2 0 0,0 2 4 15,4-5-17-15,5 5 2 0,3-1-6 0,3 0-13 16,3-3 7-16,9 5-3 0,-2-7 7 0,10-2-16 16,-7-6 0-16,12 0-3 0,-4-1-5 0,2-1 1 15,-1-5-1-15,0-1-1 0,-8 0 3 0,0-3-6 16,0 0 3-16,-1-1 0 0,-2 0 4 0,-4-3-2 15,1 4 4-15,-5-2-1 0,0 2 0 0,0-3 1 16,-4 2 5-16,4 2-2 0,-9-2 5 0,5 3 2 16,-2 1-1-16,-2-3 2 0,2 4-5 0,0-1 2 15,-3 3-6-15,2-4-2 0,-2 4-3 0,0 0 0 0,0 0 0 16,0 0-3-16,0 0 3 0,0 0-3 16,0 0-1-16,0 0-5 0,0 0 0 0,0 0-1 15,0 0 5-15,10 5-2 0,-10-5 2 0,9-1 2 0,-3 0-2 16,3-2 0-16,1 1 6 0,1-1-8 0,3 0 3 15,-3 1-1-15,3-2-1 0,-1 1-1 0,2-1-1 16,-4 3 2-16,0-3 0 0,3 3-4 0,-5-1 1 16,4 2-4-16,-4 2 7 0,1-1 0 0,-1 3-5 15,5-1 4-15,-2 3-5 0,0-1 7 0,1 1-1 16,0-2 1-16,2 3-5 0,-3-1 4 0,-1-1 0 16,1 1 3-16,0-1 1 0,-3-3 1 0,3 3 0 15,-1-3-3-15,2-1 4 0,1 2-5 0,-1-7 11 16,0 1-11-16,5-1 2 0,1-3 0 0,-4-4-2 15,3-1 3-15,-2-1-1 0,1-7-2 0,1 0 2 16,-2 0 0-16,-5-2-2 0,4-2 5 0,-7 0-6 16,-3 6 3-16,-1 0-1 0,2-2 3 0,-6 6 6 0,0 1 6 15,-5 1 1-15,4 4-5 0,-3 0 5 16,-1 3-8-16,-3 4 1 0,-2-1-3 0,1 2 2 16,-4 3-1-16,3 1-8 0,-3 2 2 0,3 1-6 0,0 2 3 15,2 2 3-15,-2 2-38 0,3 3-49 0,1-5-53 16,4 4-48-16,2 3-49 0,2-2-57 0,6 1-58 15,1-5-1128-15,3 4 493 0,5-5 328 16</inkml:trace>
  <inkml:trace contextRef="#ctx0" brushRef="#br0" timeOffset="52228.72">25055 6432 33 0,'-1'-12'370'0,"-3"2"-13"15,-2-1 3-15,-1 0-13 0,0 2-15 0,-4 1-14 16,2 3-31-16,0 1-24 0,-3 1-26 0,0 4-16 16,0 2-21-16,0 0-11 0,-2 3-27 0,1 4-15 15,2 2-13-15,-1 2-16 0,3 3-9 0,1 0-13 16,1 2-6-16,3 1-10 0,2 4-11 0,4-3-4 16,-1-3-4-16,6-1-3 0,0 0-12 0,5 0-16 15,3-2-8-15,-1-3-12 0,7-1-3 0,3 1-5 0,-3-7-1 16,0 0 0-16,1-3-3 0,1-2-3 0,-3-3 1 15,3-1 4-15,2-5 0 0,-5 0 7 16,-2-1-7-16,-3-5-1 0,3-3-2 0,-5 1 12 0,1-6-12 16,-5-2 16-16,-2 6 5 0,0 0 14 0,-3 2 23 15,0 0 30-15,-3 3 11 0,-1 1 21 0,-1-1 5 16,-1 6 6-16,4 0-14 0,-2 2-9 0,-2 1-16 16,2 3-9-16,0 2-10 0,0 0-6 0,0 0-8 15,-6 12-5-15,1-2-6 0,1 0 1 0,-4 7-9 16,2 0-1-16,1 1-5 0,1-1-5 0,1 0-5 15,2 3-2-15,-1-3-4 0,3-1-9 0,-1-5-17 16,2-1-4-16,4 1-5 0,0-3 1 0,0 1-1 16,4-4 1-16,1-1-1 0,0 0 3 0,3-4 4 0,-1 0-5 15,6-5 6-15,-6-1 4 0,2 1 0 16,2-5 0-16,-3 1 1 0,-4-3-1 0,4 0 6 16,-2 0 0-16,-3 0 0 0,0 2 2 0,-3 1 4 0,1-1 4 15,-4 3 9-15,1 2 11 0,0 0 1 0,1 1-4 16,-2 1-4-16,-1 1-3 0,1-1-6 0,-3 3 0 15,0 0-2-15,0 0-1 0,8 8 0 0,-7-2 1 16,-1 0-5-16,1 0 4 0,2 5-5 0,1-2 3 16,2 0-1-16,-4 4 0 0,3-4-4 0,1 3 4 15,1-3-1-15,-1 0-2 0,2-1 0 0,1 1 2 16,2-4-4-16,-1 1 3 0,1-3 4 0,-2-1-5 16,1-1 0-16,3-2-1 0,1-2 3 0,-5-1-2 15,4-3 2-15,0 0-1 0,0-5 0 0,-3-2 2 16,5 0-2-16,-6-3 0 0,-4-2-3 0,4 1-1 15,-3-7 4-15,-2 7 9 0,-4-3-7 0,0 2-2 16,-5 0 7-16,0 1 1 0,-4 1 2 0,3 3 7 16,-1 2 3-16,1 2 4 0,-1 1 0 0,1 1-4 0,2 1-4 15,1 3-4-15,0-2-5 0,-1 3-8 16,4 3 3-16,0-6 3 0,0 6-6 0,0 0 8 0,0 0-9 16,0 0 3-16,12 9-1 0,-5-6-1 0,2 0-2 15,1 1 0-15,3-2 0 0,1 1 4 0,-2 0-2 16,6 2-2-16,-5-3 4 0,8 2-5 0,-6-1 0 15,2 1 1-15,-4-1-2 0,-4 0 2 0,1-1-3 16,-1 3 3-16,-4-4 2 0,1 3-4 0,0 0 3 16,-2 1 0-16,-1 3-4 0,0-1 5 0,2 0-2 15,-3 4 6-15,0-2-9 0,-1 5 3 0,-1-4-3 16,0 2 3-16,0 0 0 0,0 2 1 0,0-2-1 16,1 0 1-16,1-1 7 0,0 0-11 0,1-1 4 15,2-1-3-15,-1-1-1 0,0-3 3 0,4 1 1 16,1 0 1-16,0-6 2 0,3 1-2 0,-1-2 0 15,3 1 2-15,-3-6 2 0,0 0-8 0,4-2 3 16,-2-4-2-16,1 0 0 0,-1-2 1 0,-4-1 3 16,-1-4-1-16,-1 3-1 0,2-9 0 0,-3 1 0 0,-3 4-4 15,0 1 3-15,-2 0 1 0,-1 1 1 16,0 1-3-16,-5 1 1 0,3-1-1 0,-4 6 0 0,2 2 3 16,-1 0-2-16,0 3-2 0,3 2-1 0,-1-2-9 15,-2 5 5-15,1-2 1 0,4 3 8 0,0 0-13 16,-10 4-1-16,7 0 1 0,2 0 0 0,0 1 0 15,1 0-1-15,0 2 0 0,2 0 5 0,2 1-3 16,3-3-2-16,-1 2 0 0,7-2 4 0,-2 0 1 16,2-1 5-16,0 0-5 0,2-3 0 0,-1 2 0 15,-2-3 2-15,2 0-1 0,1 0 4 0,-3-4-2 16,-1 2-2-16,3-4 5 0,-5 4-2 0,1-1 6 16,2-2-2-16,-6 1-3 0,2-1 3 0,-3 5-2 15,0-3 3-15,0 1-1 0,0 1 1 0,-2-3-1 16,-3 4-3-16,5-5 0 0,-5 5-7 0,3 0 3 15,-3 0-1-15,0 0 1 0,0 0 1 0,2 10 1 16,-2-6-1-16,0-1 0 0,-1 6 0 0,1-2-3 0,0 3 7 16,-1 0 2-16,1-1-6 0,1 1-3 0,1 1-4 15,2-2-6-15,-1 0-2 0,2 1-5 16,1-3 0-16,3 1 2 0,3-4 3 0,-1 1 2 0,1-1-1 16,6-1 5-16,-6-3 2 0,1-3-1 0,1 2 3 15,-3-2 0-15,1-2 8 0,1-2-4 0,-2 1 0 16,0-1 0-16,-2-2 3 0,-2 1 6 0,2 0-7 15,-1-2 4-15,-2-2-2 0,-2 3 4 0,0-2 0 16,-3 0 3-16,-1 1 2 0,0 0 2 0,-1 2 0 16,-3-2-3-16,3 3 0 0,-3-2 0 0,2 2-1 15,-1 3-3-15,-1 0-2 0,-1 4-1 0,0-2 7 16,5 2-9-16,-13 5 2 0,8 0-2 0,0 0-3 16,-2 2 3-16,1 3-3 0,0-3 0 0,-1 5-4 15,4 0-14-15,0-2-6 0,0 4-8 0,-1-2-1 16,4-1-8-16,0 0-3 0,3 0-7 0,-2 1-3 15,2 0 9-15,2-4 3 0,-1-3 0 0,0 2 2 16,2-4 9-16,0 2 6 0,2-4-1 0,-3 1 3 0,-1 0 5 16,4-2 5-16,-8 0-1 0,13-4 4 0,-8 1 6 15,0 0 1-15,1 1 7 0,0-1-2 16,0-2-1-16,-1 2 0 0,1-1 2 0,-1 2-2 0,3-2 2 16,-2 1 7-16,1-1-10 0,-1 3 2 0,2-2 0 15,-2 2-2-15,2 1 2 0,-2 0 0 0,1 1-2 16,0 2 2-16,-2-2 3 0,1 2-6 0,-1 0 5 15,-1-1-1-15,-1 2-3 0,2-1 2 0,-1 0-2 16,-3 2 0-16,3-5 4 0,-4 4-2 0,0-4 0 16,4 5 1-16,-4-5 1 0,0 4 1 0,0-4 0 15,5 1 11-15,-5-1-5 0,0 0 0 0,0 0 6 16,0 0 7-16,0 0 2 0,0 0-2 0,0 0 8 16,0-12 4-16,0 7-6 0,0-2 1 0,0 2 2 0,3-2 2 15,-2 0 1-15,3 0-3 0,-3-1-3 0,7 2 2 16,-6 0-4-16,5 1 1 0,-2-1-5 15,0 2-2-15,4 0-2 0,-4 0-1 0,3 1 1 0,-3 1-4 16,1 1 3-16,2 1-6 0,-8 0-1 0,10 1-2 16,-5 0-1-16,2 3 0 0,-1-3 1 15,-2 4-1-15,0 0-12 0,0 0-28 0,-1 2-52 0,0-1-62 16,0 0-63-16,0 4-59 0,-3-1-63 0,2-1-61 16,-4 1-1169-16,2-1 523 0,-1-4 346 0</inkml:trace>
  <inkml:trace contextRef="#ctx0" brushRef="#br0" timeOffset="52698.85">26898 6263 82 0,'5'-12'287'0,"-1"0"-6"15,1 2-1-15,-1 1 3 0,-2-3-20 0,3 4-18 16,-1-1-3-16,-1 2-9 0,-2 1 0 0,3 2-37 16,-4 0-12-16,1 1-23 0,1 1-19 0,-2 2-10 15,0 0-16-15,0 0-4 0,2 10-11 0,-3-2-7 16,0 1-14-16,-3 2 0 0,1 1-5 0,-1 2-9 15,0 3-8-15,-1 1 13 0,1-2-21 0,-2-1-8 16,5 2-5-16,-2-1-6 0,3-6-6 0,3 2-15 0,2-3-8 16,-3-2-4-16,6-1 0 0,-3-2 0 15,-1-1 12-15,4 0-14 0,-2-6 1 0,-6 3 4 16,13-5-2-16,-5-2 1 0,0 0-5 0,-1 0 7 0,2-8-5 16,0 1 4-16,0 0 0 0,-2-1-3 0,1-2 0 15,2 0 2-15,-1 2 1 0,-2-2 0 16,-1 5-1-16,-1 2 9 0,0 2 5 0,0 0 3 0,-3 0 2 15,0 2-7-15,-1 3-4 0,3 0 14 0,-4 3-18 16,0 0 15-16,0 0-13 0,5 11-5 0,-5-5 3 16,4 1-4-16,-4 3-4 0,4 0 5 0,-4 0 2 15,5 1-3-15,-4-1 0 0,3-1 6 0,-1 2-5 16,-1 1 5-16,2 1-1 0,9 0-4 0,-8-3 6 16,-4 0-5-16,3 0 1 0,1 1 0 0,-2-2-3 15,2 3 2-15,-5-2-2 0,4 2-1 0,-4-1 5 0,0 1-3 16,-1-2 1-16,-2 2 0 0,3 0 1 15,-1 0-2-15,-2 0 0 0,2-2-2 0,0-1 7 16,-1 1-26-16,1-5-22 0,-3 0-25 0,4 0-30 0,-1-1-44 16,-2-1-45-16,-2-3-58 0,5 0-77 0,0 0-799 15,-14-7 374-15,5-1 248 0</inkml:trace>
  <inkml:trace contextRef="#ctx0" brushRef="#br0" timeOffset="53071.62">26021 5767 233 0,'0'0'292'0,"0"0"-21"0,-9 0-23 0,9 0-23 0,0 0-22 15,0 0-23-15,9-9-15 0,-1 8-18 16,6-3-16-16,3-2-14 0,3 0-14 0,8 1-8 16,3-3-8-16,-2 1-15 0,3 3-25 0,0-2-41 0,3-1-46 15,-2 0-48-15,0-3-65 0,0 1-628 0,-3-3 261 16,-3-2 172-16</inkml:trace>
  <inkml:trace contextRef="#ctx0" brushRef="#br0" timeOffset="54513.9">27130 4410 193 0,'-10'-7'237'0,"1"1"-9"0,4-2-8 0,1 4-14 0,0-1-12 16,3 0-11-16,-2 1-9 0,6-1-12 0,-2 0-17 15,6-1-9-15,2 2-12 0,2-2-6 0,7-2-6 16,4 1-2-16,5-2-1 0,1 4 2 0,2-2-13 16,2 1 1-16,-1 2-7 0,0-2 5 0,2 3-4 15,-2-1 1-15,-2 2-5 0,-2 0-4 0,-7 2-6 16,2-2-10-16,-3 2-4 0,-1 2-8 15,-4-2-8-15,-5 3-3 0,5 0 2 0,-5 0 1 0,1 1-11 16,-1 1-6-16,0 3 9 0,-1 0-10 0,-2 1 2 16,7 5-7-16,-5 2 8 0,-3 0-2 0,3 1-1 15,0 7 3-15,-1 1 3 0,-1-5 4 0,1 6 1 16,-1-2-3-16,0 5-1 0,-2-1 1 0,1 0 0 16,1 3 8-16,0 1-11 0,-3 1-1 0,1 1 3 15,3 2-3-15,-1-2 4 0,-2 2-3 0,1 10 1 16,3-11-5-16,-2-2 3 0,2 1-5 0,-3 3 1 15,3-5-1-15,-3 1-3 0,1-2 2 0,1 3-3 16,-2 2-4-16,1-1 3 0,-1-4-1 0,2 3-2 16,-1-3-4-16,-3 0-1 0,0 3 0 0,0-5 0 0,0 0-2 15,-3 1 1-15,-2 0 0 0,2 0-1 16,-1-1 4-16,-2-3 2 0,1 3 2 0,-2-2-1 16,1-1-1-16,0 0 2 0,-1-1 7 0,1 0 2 15,-4-1-2-15,4-3 4 0,1-1-3 0,-4 6-1 0,4-1 0 16,-3-2-1-16,1-3-3 0,1 6-3 15,1-6 0-15,-1-2-1 0,1 0 0 0,-2 0 4 16,1-2-9-16,2 2 2 0,1-1 3 0,-1-1 1 0,-2-1 0 16,3-1 2-16,0-4-2 0,0 3 5 0,0 0 1 15,0-2 4-15,3 1 2 0,-2-1-3 0,-1-1 5 16,4 2-1-16,-3 0 4 0,3-2 2 0,-3 2-2 16,4-2-3-16,-5 2 2 0,3 0 5 0,-1 3-4 15,0 0 3-15,0-3-7 0,1 4 10 0,-3-1 2 16,0 2-1-16,0-1-5 0,1-1-5 0,-2 1 2 15,1 1-4-15,0-6-5 0,0 4-2 0,1-3 0 16,-1 1-4-16,1 2 3 0,1-3-5 0,-1-1 1 16,-1 0-5-16,3 1 1 0,-2 0-2 0,0-2-1 15,4 1-4-15,-1 0 0 0,-2 0 3 0,1 0-3 16,0 1 5-16,-2-3-10 0,1 2 5 0,0 0 0 16,0-1-8-16,1 2-2 0,-2 0 8 0,-1-1-1 15,1 2-3-15,-1-3 2 0,2 2 9 0,-1-1-12 16,-2 6-1-16,1-6 3 0,0 5-2 0,1-3-13 0,-1-3 18 15,1 6-2-15,1 1 4 0,-1-6-4 0,1-1 3 16,0 1 0-16,-1 0-5 0,0 0 3 16,2 0 5-16,-2-3-5 0,0 3 16 0,2-2-16 0,-3-2-1 15,0 3-6-15,1-3 4 0,0 0 1 0,1 1 2 16,-1-3-2-16,-1 3-1 0,1 0-1 0,-1 0 3 16,3 0 1-16,-2 0-7 0,0-2 0 0,2 4-1 15,0-4-7-15,-1 0 10 0,-1 0 1 0,0 0-5 16,1-1 6-16,-2 1 0 0,2-1-1 0,-2-1 4 15,2 3 3-15,0-2-5 0,-2 0 7 0,2-2-3 16,1 2 20-16,-3 0-17 0,0-5 8 0,0 6 2 16,0-3 11-16,0-3-17 0,0 0 21 0,0 5 4 15,0-5-1-15,0 0 3 0,2 2 1 0,-2-2 4 16,0 0-3-16,0 0 11 0,0 0-8 0,0 6-19 16,0-6-31-16,0 0 0 0,0 0 0 0,0 0 0 15,0 0 0-15,0 0 0 0,0 0 0 0,-2 4 0 16,2-4 0-16,0 0 0 0,0 0 0 0,0 0 0 15,-9 0 0-15,9 0 0 0,-11 1 0 0,5-1 0 16,6 0 0-16,-17 1 0 0,4-1 0 0,2 0 0 16,-3 1 0-16,1 1 0 0,-6 0 0 0,-1 1 0 15,-4-3 0-15,3 3 0 0,-9 1 0 0,-1-2 0 16,3 1 0-16,-1-1 0 0,-2 3 0 0,-1 2 0 16,3-1 0-16,2-1 0 0,-1 1 0 0,1 1 0 15,8 0 0-15,1 0 0 0,0-2 0 0,2 1 0 16,0 1 0-16,-2-3 0 0,8 0 0 0,-4 1 0 0,6 0 0 15,1-4 0-15,0 2 0 0,2 0 0 0,0-1 0 16,-1 0 0-16,6-2 0 0,-7 2 0 0,2 0 0 16,5-2 0-16,-4 1 0 0,4-1 0 0,0 0 0 15,-6 2 0-15,6-2 0 0,0 0 0 0,0 0 0 16,0 0 0-16,0 0 0 0,0 0 0 0,0 0 0 16,0 0 0-16,0 0 0 0,-8-3 0 0,8 3 0 15,-10-4 0-15,5 0 0 0,-3-1 0 0,-1 1 0 16,-1-4 0-16,-5-2-2731 0,2-5 911 0,-6-5 606 15</inkml:trace>
  <inkml:trace contextRef="#ctx0" brushRef="#br0" timeOffset="58394.56">2407 9678 47 0,'-28'-2'266'0,"7"2"-21"0,1-1-22 0,1 1-12 16,5 1-10-16,2-1-13 0,1 0-14 0,3 2-16 15,2-2-17-15,-1 2-16 0,4 0-10 0,3-2-11 16,-2 6-8-16,2-6-12 0,5 9-8 0,4-5-8 16,3 1-3-16,4 0-5 0,4-2-5 0,10 1-2 15,6-3-2-15,0 3 0 0,14-1-5 0,3-3 1 16,2 0-4-16,6-2 8 0,1 0-1 0,3 2 4 16,2-1 5-16,-2-4-13 0,25 0 2 0,7 0 1 15,-6 0-2-15,-23 1 2 0,29-3 2 0,-1-1-2 16,2 2 0-16,3 1-4 0,-4-5 3 0,-1 7 3 15,8-4-10-15,-5-5 5 0,5 4 4 0,4-1-4 16,-1 1-1-16,2 1 5 0,-2 2 2 0,-3-3-6 16,5 4 3-16,-1-1 2 0,5-4-3 0,-3 3-4 15,1 1 10-15,5 4-19 0,-2-4-2 0,1 1 3 16,0 0-4-16,1 2-5 0,6-3 1 0,-1 5-3 16,-3-2-1-16,-2 0-3 0,-2 1 13 0,1-1-16 15,4 0 0-15,2 4-2 0,-1-4 12 0,-1 2-12 0,-12 2-1 16,6 0-6-16,-5-2 4 0,2 3-1 15,0-1 1-15,-1-2 0 0,-5 3 0 0,5-3-5 16,-8 0 1-16,3-3-2 0,-5 3-1 0,5 0 9 16,0 0-5-16,3-4 14 0,0-4-14 0,-1 4 3 0,1-2-2 15,-2-2-6-15,0 3 3 0,1-4-2 0,-2 2 6 16,4 0 1-16,2 0 0 0,-4-1 0 16,2 2-2-16,0-2-1 0,-1 1 21 0,-2 0-16 15,2 1 5-15,5 0-2 0,-3-2-1 0,1 0-7 0,3 0 6 16,-1-6-2-16,-2 8 2 0,3-4-3 0,-2 1-1 15,0 0 2-15,5-2-3 0,-2 1-6 16,0-1 7-16,-5 3-4 0,8-3 3 0,0 3 8 16,1-2-3-16,2 5 2 0,-5-2-3 0,1-2 1 15,6 5-2-15,-4-5-5 0,-1 2 10 0,-5 0-1 0,11 0-2 16,-3 0-3-16,-2 0 0 0,-6 1 0 0,6-3 0 16,-1 2 0-16,-3-1 2 0,6 3-3 0,-4 3-2 15,-1-3 2-15,-2-2 1 0,-2 1-5 16,4 0 2-16,-4-1 3 0,7 4-1 0,3-5 5 0,-8 1-3 15,-1 0 0-15,-1 0-4 0,2 1 8 0,4 2-1 16,-6-3-3-16,-1 4-1 0,4-4 1 0,-5-1-1 16,-2 3-2-16,0-3-3 0,-2 0 3 0,1 3 1 15,6-1-5-15,-8 1 1 0,5-5 2 0,-2 3-2 16,-2 2 1-16,-2 0-3 0,2-1-4 0,-3-2 8 16,2 2-4-16,0 1 4 0,-1-2-2 0,-1 2-3 15,-4 1 3-15,3-4-4 0,-5 1-1 0,4 2 1 16,2-3 0-16,-3 4 1 0,0-2 1 0,8 3-2 15,-9-2 2-15,-5 1-2 0,2 0 0 0,-2 2 0 16,-1-3 3-16,0-1-1 0,1 3 0 0,1 1 4 16,1 1-6-16,-3-4 3 0,3 3 0 0,-29-2 1 15,33 0-3-15,-2 3-1 0,-2-5 1 0,0 2 1 16,-30 1 1-16,38-1-3 0,-3 1 2 0,-4 0-1 16,0 1 1-16,-7-2-3 0,6 1-1 0,-2 1 4 15,-2 1-1-15,1-2 1 0,0 3-1 0,0-1 2 16,-27 1 3-16,36 0-3 0,-8 1 3 0,-2 2 2 15,-27-3-4-15,32 1 4 0,-3-1-3 0,-26 0-4 16,31 4 5-16,-30-3-1 0,29-1-3 0,-4 2-1 16,-2 2 3-16,-27-2-4 0,32 1 1 0,-32-3 1 15,32 3-2-15,-3-1 0 0,-26-4-2 0,29 4 1 16,-4-1 1-16,-25 0 0 0,29 0-2 0,-30 3 0 16,26-4 2-16,-1 4 3 0,-26-3-1 0,1 0-3 15,31 0 2-15,-29 0 1 0,27 1-2 0,-30-1 1 16,33 3-1-16,-34-4 0 0,28 0 0 0,-28 2 2 0,1-2 0 15,30 0-2-15,-30 1 2 0,3 1 5 0,26 1-7 16,-2-3-1-16,-29-1-3 0,3-1 1 16,28 2 0-16,-33-2 2 0,32-1-2 0,-31 1 6 15,4 0-6-15,0 2 3 0,2-1 3 0,23-4-3 0,-26 6 1 16,30-2 2-16,-37 1 1 0,6-2 2 0,0 2 0 16,1-1 1-16,1-1-2 0,23 0 0 0,-23 2 1 15,0 0-1-15,1-2-1 0,-1 1 1 16,29 0-1-16,-26 1 1 0,23 0-3 0,-30 0 0 0,3 0 1 15,1 1-2-15,26-2 4 0,-32 1-1 0,6 0 1 16,-1 0 0-16,1-1 2 0,0 2-5 0,0 0 3 16,23 2 1-16,-26-5-1 0,-1 6-1 0,2-1 10 15,-1-1-8-15,3-1-3 0,0 3 2 0,1-3 1 16,25 3-2-16,-32-2 3 0,4 1-1 0,0-1 7 16,1 3-10-16,25 0 4 0,-30-1 1 0,1 0-2 15,-1-2 7-15,7 2-1 0,-3-1 4 0,0-1-6 16,2 1 6-16,-5 1 1 0,4-1 0 0,-1-1-3 15,1 2 3-15,-1-3 9 0,-4 2-4 0,-1-2 2 16,0 2-2-16,-5-3 2 0,-2 3 2 0,-11-3 7 16,-1 0 4-16,-2 0-3 0,-2 0 7 0,-1 0-2 15,-1-3 0-15,-4-1 0 0,-10 3 2 0,0-2 6 16,-1 3 7-16,-6-1 5 0,-4-2 21 0,2 3 0 16,-6-2 1-16,-5 2 6 0,11-4-12 0,-9 1-11 15,-2 3-11-15,4-5-19 0,-4 5-69 0,-4-10-76 16,-6 3-97-16,-4-1-105 0,-12-1-116 0,-6 0-130 15,-19-4-1622-15,-4 1 725 0,-35-9 484 0</inkml:trace>
  <inkml:trace contextRef="#ctx0" brushRef="#br0" timeOffset="60998.76">4667 10405 143 0,'4'-1'272'0,"-4"1"-27"0,0 0-24 15,0 0-16-15,0 0-10 0,-6 10-6 0,-7-1-11 16,-2 3 0-16,-10 0-17 0,-1 2-5 0,-2-2-12 15,-6 0-11-15,5-2-5 0,-3 0-3 0,1 0-5 16,-1-3-13-16,0 0-4 0,3-1-4 0,1-2 7 16,1-3-6-16,9-1 13 0,0-4-13 0,4 1 4 0,3-2-10 15,2 1-8-15,1-5-8 0,1-1-11 0,4-1-8 16,2 0-3-16,5-5-9 0,2 1-7 16,1 1 3-16,2 1-9 0,4-1 7 0,3 4-15 15,0 0 8-15,2 4-1 0,4 0 2 0,-3 3-2 16,8 3 1-16,2 2 0 0,-1 5 3 0,0 4 13 15,1 3-9-15,-4 5-6 0,-2-1 4 0,-1 4 5 16,-3 2 0-16,-1 2 1 0,-4 0-8 0,0 3-1 16,-4 2-1-16,-1 0-5 0,1 2 3 0,-5-2-4 0,-1-1-4 15,0 2 4-15,-1-4-4 0,-1-3-5 0,0-6-3 16,-2-4-2-16,0-2 0 0,1-3-1 16,-1-2 3-16,0-3 3 0,0 3 1 0,0-4 37 15,0-2 27-15,0-2-8 0,0 0-10 0,0 0 0 0,-7-14-15 16,4 3-3-16,0-8-4 0,0 0-5 0,1-10-5 15,2 2-1-15,1-1-7 0,3 4-2 0,0 6-4 16,0 0-4-16,2 0 1 0,3 4-4 0,-1 4-6 16,2-1 3-16,-1 1-5 0,6 4-2 0,-5 1 0 15,4 1-1-15,-1 2 0 0,1 1 0 0,2 2 0 16,-6 4-1-16,4-3 2 0,-2 5-3 0,-2 1 4 16,-1 2 3-16,0 6-8 0,-2-2 3 0,0 4-3 15,-4 0 1-15,0 1 2 0,0-1-2 0,-5-1 2 16,2-2-4-16,-1-4-1 0,0 1-6 0,1-4 2 15,0-1 0-15,0-2 4 0,-3-1 4 0,3-1 2 16,0-3-4-16,-2 3-4 0,2-3 2 0,0 0-3 16,-4-13 1-16,4 5 1 0,0-2-5 0,4-6-2 15,-1-1 3-15,1-2 4 0,3 3-7 0,-1 0 4 16,4-1 0-16,-1 3 3 0,-2 2-3 0,0 3-5 0,3 1 5 16,-2 2-2-16,1 0 2 0,0 4-2 0,0-1 0 15,0 3 2-15,2 4 0 0,0 2-5 0,-1 1-1 16,5 3-23-16,-2 0-20 0,1 6-4 15,-1-2-13-15,1 2-11 0,-1 0-7 0,-2-1-11 16,1 0-8-16,0-1 1 0,1-3 9 0,-1 0 11 0,-2-4 5 16,1-1 13-16,1-2 2 0,1-7 11 0,-2 2 10 15,1-6 2-15,-1 1 1 0,2-6 9 16,0-2 11-16,0-9 11 0,-2 0 18 0,-2-2 9 0,-4-2 9 16,0-1 8-16,-2-3 15 0,-2-2 8 15,-1-1 10-15,-1-3 0 0,-2-10 7 0,2 11 4 16,-2 0 13-16,2 1 2 0,0 2 23 0,1 8 16 0,0 7 24 15,0 2 8-15,0 6 1 0,-2 4-20 0,2-1-17 16,-1 1-15-16,1 0-16 0,0 4-13 0,0 2 2 16,0 0-13-16,8 16-10 0,-3 1-4 0,0 2-4 15,2 8-4-15,0 2-3 0,0 4-5 0,0 2-6 16,1 1-2-16,1-2-6 0,2 12-3 0,1-1-5 16,2 0 3-16,0 2 1 0,-1-16-3 0,-2 3-3 15,7-6-5-15,-1-1-11 0,2-4-17 0,1-1 6 16,0-3-22-16,3-6-10 0,-3-6-11 0,-1 2-8 15,4-7-2-15,-1-3 1 0,6-6-1 0,-4-3 2 16,2-1 2-16,-3-3 7 0,-3-3 4 0,0-1 5 16,-5-4 4-16,-4-5 4 0,-1 4 4 0,-2-5 3 0,-3 3 7 15,-1 0 0-15,-4 5 3 0,0 1 4 0,-5 3 2 16,1-1 2-16,0 3 20 0,0 5 21 16,3-1 12-16,-2 4 0 0,1 0-4 0,0 1-5 15,0 0-7-15,1 3-4 0,1 2 0 0,0 0-6 0,0 0-3 16,-9 12-1-16,5-2-1 0,0 3-2 15,0-3 6-15,2 8-9 0,2-2 0 0,2 1-3 16,2 1 0-16,1-2-1 0,2 1-1 0,2 0-7 16,1-2-3-16,0-3-5 0,-1-1-3 0,5-3 2 0,-1-2 1 15,0-2-2-15,0-2 2 0,0 0 1 0,-1-5-1 16,1 2 3-16,0-6 1 0,0-1 0 0,0-5 3 16,-1 0 2-16,-4-2 0 0,-2-2 0 0,3 1 2 15,-4-1 2-15,-4-2-2 0,1-1 10 0,-5 3-6 16,1 0-1-16,-4-1 7 0,0 6 13 0,2 1 7 15,1 0 3-15,-1 2-2 0,-2 1-1 0,3 2 1 16,0 1-3-16,0 0 0 0,2 1-8 0,-2 1-3 16,3 3-5-16,-2-4-1 0,1-1-8 0,1 5-3 15,0 0 1-15,4-5 2 0,-4 5 2 0,9 0 2 16,-3-1-2-16,2 1 1 0,2-1 0 0,0 0 1 16,3-2-3-16,-2 3 2 0,1 0 0 0,3-1 0 15,-2-2-1-15,-4 3 0 0,5-1-3 0,-5 1 0 16,-1 0 1-16,1 1-2 0,-3-1 2 0,0 0-3 15,1 3 1-15,-2-1 5 0,0 2-4 0,3 1 3 16,-3 1-5-16,0 3 2 0,0-1 2 0,3 3 1 16,-3 1-3-16,0 3 2 0,0 2-1 0,2-1 2 15,-1 0 0-15,0 0-1 0,1 1-2 0,2-2 2 16,-3 0 0-16,5-1-2 0,1 2 1 0,-6-6-2 0,7-1-8 16,-4-3-6-16,4 1-3 0,-3-2 1 0,2-3 1 15,-1 1 3-15,1-8 4 0,-2 2-1 0,1-3 1 16,0-1 1-16,-4-2 3 0,5-7 1 15,-3 0 1-15,-2 1 2 0,-2-3-3 0,2-8 2 0,-2 2 3 16,-3 5 0-16,1-1 4 0,-2 1 0 0,3 1 2 16,-3 2 8-16,-1 1 3 0,2 0 2 0,-1 5-2 15,0 3-4-15,-1 0-7 0,2 4-1 0,0-1-2 16,-2 4 2-16,10-1-3 0,-10 1 1 0,11 3-2 16,-5 0 1-16,4 5 2 0,-5 1-2 0,4 1 2 15,-1 6 0-15,-1 0-2 0,1-2-4 0,-3 3-1 16,2 2-13-16,-3-1-10 0,-2 2-11 0,3-2-8 15,-1-2-11-15,-1-4-6 0,2 4-1 0,-4-4 3 16,3-3 3-16,0 1 2 0,1-3 6 0,0-2 5 16,1-1 6-16,-1-1 4 0,0-1 3 0,2-4 3 15,-7 2 6-15,18-5 0 0,-7-2 3 0,3-2 4 16,-1-2 2-16,0 0 1 0,-2-4 4 0,2-2 0 16,0 0 4-16,1-3 9 0,-3-7 3 0,2 1 2 15,1-3-1-15,-1 2 9 0,-4-2 2 0,2-2 5 16,0 1 8-16,-4 3 10 0,2 0 8 0,-5 8 17 15,-1 3 24-15,-2 5 20 0,2 1 7 0,-2 2 14 16,0-2-15-16,0 5-8 0,-1 1-23 0,2 2-8 16,-2 2 6-16,0 0-25 0,0 0-3 0,-5 17-7 15,3-5-4-15,0 4-9 0,-1 2 1 0,2 7-8 16,0-7-7-16,1 9 1 0,1-1 2 0,1 1 7 16,1-7-44-16,2 4-50 0,-1-3-60 0,0-1-69 15,2-2-67-15,3-1-74 0,-2-1-65 0,2 0-91 0,-4-9-1366 16,3 0 617-16,0-3 412 0</inkml:trace>
  <inkml:trace contextRef="#ctx0" brushRef="#br0" timeOffset="61129.62">6676 10467 36 0,'-19'-10'464'0,"4"4"-21"16,3 2-28-16,5-1-37 0,0 0-36 0,6 1-29 16,1-1-33-16,5-1-32 0,5-3-17 15,8 1-25-15,9-2-20 0,-2 0-66 0,6 1-106 0,1 0-135 16,0-1-149-16,-3 0-825 0,-1-1 365 0,1 1 242 15</inkml:trace>
  <inkml:trace contextRef="#ctx0" brushRef="#br0" timeOffset="62528.66">8045 10290 25 0,'-3'-9'411'0,"3"-2"-12"16,-2 4-10-16,-1 2-12 0,3 0-44 0,-1 0-39 15,1 1-26-15,0 4-28 0,0 0-30 0,0 0-19 16,0 0-17-16,0 0-6 0,0 21-6 15,1-9-18-15,3 3-8 0,0 2-15 0,0 0-12 0,2 8-10 16,1-2-6-16,-3-3-11 0,3 4-4 0,-1 2-10 16,1-3 4-16,-1 0-22 0,-2-3 1 0,0-4-7 15,-1 1-9-15,1-4 10 0,-1-4-14 0,0 3-2 16,-2-4 7-16,0-3-14 0,2-1 7 0,-2-1-7 16,-1-3-9-16,0 0 7 0,0 0 0 0,-1-18-8 15,-2 6-1-15,-2-6 3 0,-2-7-3 0,0-4 1 16,-5 1 2-16,2-2 0 0,-3-2 6 0,-2-1 26 15,2 1 6-15,3-2 10 0,-3 6 19 0,7-4-4 16,-3 5-1-16,6 2-9 0,2 7-5 0,0 2-9 0,1 3-5 16,1 4-6-16,3 1-2 0,2-1-6 15,-2 6-1-15,4-3-10 0,-3 5 1 0,8 2-3 16,-3 2-4-16,-1 0-1 0,2 5-4 0,-3 1 2 0,4 5-2 16,-5 1 0-16,2 3 0 0,-3 7-4 0,-2 0 0 15,-2 3 0-15,-2-3-3 0,-3 4 4 0,0-3-4 16,-2 1-2-16,-1 2 3 0,-2-11-7 0,2 3 5 15,1-5-4-15,0 0 3 0,2-3-8 0,0-3 0 16,3 2-8-16,2-3 10 0,-1 2-3 0,3-1 1 16,2 0 4-16,2-3 1 0,7 5-5 0,0-3 3 15,4-1 1-15,2-6 1 0,6 3 1 0,5-1-2 16,0-1-2-16,1-1 3 0,-1-2-1 0,3-2 2 16,-2 0 0-16,1-1-1 0,1-2 0 0,1 2 1 0,-2-5-3 15,-1 0 3-15,-2 1-3 0,-2-3 3 16,2 3-1-16,-5-5-2 0,-2-1 2 0,-5 2-3 15,3-3 0-15,-9 1 0 0,0-2 3 0,-2 1-3 16,-5 2 1-16,1-3 1 0,-6-1-1 0,-1 1-1 0,-2 0-2 16,-6 1 1-16,-3 2-4 0,-5 3 5 0,-3 1-1 15,-3 3-1-15,-5 2-3 0,-1 3 3 0,0 3 2 16,5 1-3-16,-2 5 0 0,7-1 0 0,0 2 1 16,2 2 3-16,2 0-4 0,5-3 0 0,2 0-8 15,-1 0-6-15,6-4-6 0,-1 2 5 0,3 0 9 16,3-4-5-16,3 2 1 0,-1-3 0 0,5-1 6 15,1 0-1-15,1-3 2 0,1 0-2 0,1-1 3 16,4-1 2-16,-2-2-3 0,1 2 2 0,-3-2 2 16,-5 4-3-16,4-3 2 0,-7 3 1 0,2 0-2 15,-3 1 1-15,0-1-3 0,0 0 0 0,-5 2-2 16,9 3 2-16,-5 1-3 0,-1 0 9 0,-2 1 3 16,3 3-4-16,-3-1 0 0,-1 1 3 0,4 4-3 15,-4-3 2-15,0 2-1 0,5-2-2 0,-4 0-17 16,2 0-10-16,-2-2-4 0,3-1 5 0,1-1 8 15,0-1-7-15,0-1-3 0,4 0 7 0,-2-6 6 0,0 3 4 16,4-5-1-16,-1-2 1 0,-1-2 5 0,1-3 5 16,1-3-3-16,-2-2 3 0,4-8 6 0,1-1 12 15,-5-3 0-15,1-2 6 0,-2 2 6 0,-2-2 3 16,2 2 12-16,2-1 5 0,-6 3 11 0,1 2 11 16,-5 0 16-16,4 11 21 0,-4 3 27 0,0 4 9 15,3 2-9-15,-6-1-9 0,3 3-16 0,0-2-18 16,0 5-13-16,0 0 0 0,0 0-12 0,-4 19-3 15,4-4-5-15,-1 4-5 0,-3 6-6 0,4 4-8 16,0 0 1-16,3 2-5 0,-1 2-2 0,2-1-2 16,5 0-3-16,1-1-12 0,0 0-7 0,3-1-5 15,3-4-4-15,0 1-4 0,1-6-6 0,4-4-6 16,2-2-6-16,-5-9-4 0,13 4-4 0,-8-6 4 16,5-3 0-16,-4-3-4 0,6-4 3 0,-4-3 2 15,-1-2 6-15,1-1 0 0,-5-3 3 0,-3-4 5 16,-4 4-2-16,3-8 4 0,-4 0-2 0,-7-3 6 15,2 1 0-15,-7 6 2 0,-1 0 4 0,0 0 2 0,0 2 18 16,-4 2 17-16,-1 3 11 0,1 2 8 0,-1 0-8 16,-3 5-4-16,2 0-5 0,-2 3-5 0,2 2-3 15,-3 2 0-15,-1 4 8 0,2 5-17 0,-5 0-3 16,3 5 1-16,1 1-3 0,5 7-1 0,-6 1-1 16,5 1 3-16,4-1-5 0,-1 1-4 0,5-8-3 15,0 1-8-15,-1 0-12 0,4-2-19 0,0 0-24 16,3-5-18-16,-2-1-35 0,6-2-46 0,1 0-50 15,5-4-61-15,0-5-56 0,-2 0-76 0,11-6-56 16,-9-1-1252-16,-3-3 570 0,0-2 380 0</inkml:trace>
  <inkml:trace contextRef="#ctx0" brushRef="#br0" timeOffset="62668.28">8842 10289 295 0,'-30'-2'461'0,"10"2"-47"16,5-2-43-16,3 2-40 0,6 2-36 15,6-2-24-15,0 0-31 0,0 0-21 0,33-6-68 0,-1 0-85 16,5-1-100-16,3 1-140 0,15-7-796 0,-2 0 324 16,-4-4 216-16</inkml:trace>
  <inkml:trace contextRef="#ctx0" brushRef="#br0" timeOffset="63348.77">10415 9975 140 0,'-10'-16'394'0,"-4"6"-7"0,1-3-17 0,4 4-12 0,-1 1-11 15,6 3-26-15,-4 1-27 0,3 0-34 0,1 2-26 16,4 2-24-16,0 0-15 0,-6 7-14 0,2 4-17 16,6 6-14-16,-4 2-6 0,4 6-19 0,0-4-7 15,1 3-11-15,2 5-9 0,1 0-9 0,3 0-8 16,-4 0-11-16,4 1-5 0,0 2-6 0,1-5-10 16,4 3-1-16,-5-1-4 0,4-3-10 0,1-1-23 0,-5-8-23 15,1-3-7-15,3 1-9 0,-4-8 6 16,1 1 1-16,-1-4-3 0,-2-2 3 0,-1-2 7 15,0-3 2-15,1-4 2 0,-4-3 1 0,3-6 4 0,-4-3 0 16,-4-8 14-16,-2-4-13 0,-3 1 9 0,-3-4 2 16,0-1 17-16,-7-11 12 0,3 14 11 0,3-2 3 15,-3 3 14-15,3 0 13 0,0 4 9 0,6 3 8 16,1 7 7-16,3 2 0 0,-3 7-16 0,4-4-6 16,0 3-12-16,5 0-6 0,-1-1-9 0,1 3-4 15,6 2-6-15,0 0-4 0,0 1-4 0,2 1-5 16,-1 2-2-16,0 2-3 0,1 1-2 0,-3 0-2 15,0 3-4-15,0 0-2 0,-4 5 0 0,1 1 1 16,-3 0-1-16,-2 6 0 0,-4 2-4 0,-4 5 2 16,-5 1-2-16,0 1-2 0,-3 3-8 0,-1 0-28 15,-2 2-44-15,1-3-51 0,0 1-43 0,5-2-44 16,2 1-39-16,0 1-37 0,5-2-39 0,4-8-44 0,4 0-81 16,1-4-923-16,5-6 457 0,1-1 306 15</inkml:trace>
  <inkml:trace contextRef="#ctx0" brushRef="#br0" timeOffset="64894.62">10934 10206 29 0,'10'-13'280'0,"-5"2"-3"0,-1-5-6 0,-1 7-5 0,-3-1 1 16,-2 3-10-16,1 2-10 0,-3 0-16 0,-3 1-14 16,-2 0-23-16,-4 4-12 0,-1 1-19 0,-7 6-12 15,-7 2-5-15,0 6-27 0,1-2-8 0,3 5-15 16,1-3-9-16,8 0-9 0,2 1-11 0,3-2-2 15,2 1-9-15,4-4-8 0,3 1-11 0,5-3-1 16,0-4-4-16,3 2 14 0,4-5-19 0,4 1-6 16,5-5 1-16,-2 0-1 0,5-2-5 0,8-3 10 15,-7 1-14-15,-1 0 0 0,-4 2-2 0,0-2 6 16,-2 1-4-16,-3 0 14 0,-2 3-24 0,-2 2 10 16,-3-4-7-16,1 2 13 0,-3 2-13 0,0 0 13 0,2 2 6 15,-1 2 10-15,-1 1 10 0,-1 0-4 16,0 2-4-16,1 1 5 0,4 0-3 0,-5 3-6 15,1-1-2-15,-1 2-10 0,2 2 8 0,-2-3-4 0,0 0 0 16,1 1-1-16,0 3-5 0,0-9 0 16,3 3-4-16,1-1-2 0,0-2 2 0,-2-2 2 15,5-1-1-15,-2-1 5 0,2-4-6 0,0-2-3 0,0-2-3 16,2-4 1-16,-1-1 1 0,0 0-4 0,-1-5 6 16,2-6-9-16,-1-1 5 0,-4-2-6 0,0 1 5 15,-4-1-2-15,4-1 1 0,-8-1 0 0,-1 4 6 16,0 5 25-16,-1 1 19 0,-3-2 14 0,-1 2 2 15,0 5 7-15,1 2 1 0,-1 3-3 0,0-1-8 16,-2 1-6-16,4 5-8 0,-4-4-5 0,2 5-5 16,0 1-6-16,5 0-2 0,-9 7-4 0,4-2-7 15,1-1-3-15,2 3-3 0,2-2-1 0,2 1-3 16,4-2-3-16,3 3-2 0,3-1-1 0,2-4 2 16,4 3-3-16,4-5-1 0,-2 0-2 0,1 0 0 15,0-3-1-15,-2 1 1 0,-2 0 1 0,-3-3 0 16,0 2-3-16,0 1 0 0,-7 2 1 0,4-3-4 15,-7 3 5-15,2-2-4 0,-1 0 0 0,-5 2-1 0,8-1-1 16,-8 1-2-16,4 5 3 0,-3-2 0 0,2 2 2 16,-2 2-3-16,-1 2 0 0,0 2 6 0,3 5-3 15,-6 1 1-15,3 1 1 0,0 0-3 0,0 2 1 16,-1 6 0-16,1-6 5 0,1 1-8 0,-2-2 2 16,2-1 0-16,2-4-3 0,-2 2-11 0,5-3-13 15,-2-3 0-15,5-1-2 0,-2-2 2 0,3-1 2 16,0-5 4-16,-1-1 1 0,4-1 1 0,-3-6 2 15,0 1 1-15,1-1 6 0,-1-2 0 0,-3-2 2 16,0 1 8-16,-1-1 9 0,-2 0 19 0,0 0 8 16,-2 2 20-16,1 0 17 0,-3 2 11 0,1-2-1 15,-1 4 2-15,-1-2-2 0,1 1-3 0,-2 3-6 16,1-3-3-16,1 6-9 0,0-4-8 0,0 4-7 0,0-4-7 16,0 4 1-16,0 0-14 0,-2-4-2 0,2 4-2 15,0 0-3-15,0 0-1 0,0 0-6 0,0 0-1 16,0 0 4-16,0 0-7 0,0 0 1 15,0 0 3-15,0 0-5 0,0 0 1 0,0 0-3 0,0 0 2 16,0 0 0-16,0 0-1 0,0 0 2 0,0 0 9 16,0 0-5-16,0 0 12 0,0 0 1 0,0 0-4 15,6-4-3-15,-6-1-5 0,0-2 0 0,-1 0 0 16,1-3-5-16,0 3 1 0,0-5-1 0,0 2-2 16,1 0 2-16,-1 0-2 0,0 3 2 0,-1 1 3 15,2 0 3-15,-2 1 5 0,1 1 2 0,2 1 2 16,-2 0-2-16,0 3-3 0,0 0-15 0,0 0 11 15,0 0-15-15,0 0 0 0,0 0 2 0,0 0-2 16,4 18 0-16,-2-9 3 0,0 4-5 0,2-1 1 16,-2 5 4-16,0 0-2 0,1 2 6 0,1-2-4 15,0-2 0-15,0 2-6 0,2-1 8 0,2-2-9 16,-5-1 5-16,4-3-6 0,-3 0 3 0,5-1 0 0,1-3-2 16,-1 0 2-16,3-4-9 0,0 1 3 0,0-6-10 15,7 1 5-15,0-5 14 0,1-1-15 16,-5-6 7-16,5-3-6 0,-1-5 5 0,-2-2-5 0,1-2 9 15,-5-5-5-15,-2-2 10 0,-2 2-7 0,-1-16 11 16,-2 1-9-16,-2 11 0 0,-4 1 4 0,-4 2 1 16,3-2-3-16,-4 2 13 0,1 6 16 0,-2 2 33 15,-1 5 5-15,2 4 10 0,-4 3 12 0,4 0 11 16,1 5 1-16,-1 0-67 0,2 2-34 0,1 3 0 16,-2 2 0-16,4 0 0 0,-9 8 0 0,4 3 0 15,1 4 0-15,3 4 0 0,-5 5 0 0,4 2 0 16,2 4 0-16,2 3 0 0,1-2 0 0,0 1 0 15,2 0 0-15,0-3 0 0,4 0 0 0,0-6 0 0,0 0 0 16,0-4 0-16,9 1 0 0,-4-4 0 16,0-4 0-16,4-2-116 0,-1 0-67 0,3-5-10 15,-1-3-8-15,4 1 12 0,0-6 15 0,-3 1 20 0,0-5 14 16,-4 1 17-16,1-3 10 0,0-3 13 16,-7 4 3-16,0-1 21 0,-2 0 7 0,-2-1 14 0,1 2 17 15,-2 1 25-15,0 3 22 0,-2-2 9 16,0 1 1-16,-2 1 0 0,2 2-5 0,-1-1-3 0,-2 3-6 15,0 0 0-15,0 0 1 0,0 0-2 0,11 5 2 16,-7 0 0-16,1 2 1 0,0 1-4 0,1 1 0 16,1 3-2-16,-1-2-4 0,3 1-13 0,-1 2-15 15,-1-4-13-15,2 3 3 0,-4-3-4 0,4 2-1 16,0-6-1-16,0 3 2 0,0-3 3 0,0-2 7 16,-1 0 5-16,-1-3 0 0,1 0 10 0,-3 0 5 15,3-1 3-15,-8 1 13 0,10-1 14 0,-5 0 7 16,-5 1 6-16,6 0 5 0,-6 0-2 0,7-2 2 15,-7 2-4-15,0 0-2 0,4 5-1 0,-3 0 5 0,0-2 9 16,2 4 7-16,-3 0-4 0,1 3-1 16,-1 0 1-16,0 2-3 0,0 2 1 0,1 2-6 15,1 1-2-15,-4-2-1 0,0 4-4 0,-1 0-4 0,2 6-3 16,-1-6-2-16,-1 1 1 0,-2 6-1 0,3 0-9 16,-1 2 4-16,0-2-5 0,0 1-44 0,1-6-46 15,-2 4-50-15,3-8-59 0,-2-1-59 0,1-3-60 16,-2-2-73-16,3-3-99 0,-3-6-1110 0,1-1 531 15,3-1 354-15</inkml:trace>
  <inkml:trace contextRef="#ctx0" brushRef="#br0" timeOffset="65003.15">12099 10086 163 0,'0'-17'371'0,"0"5"-38"0,4 0-34 15,2-1-29-15,6 0-59 0,10-4-83 0,1 2-96 16,2-2-116-16,-2 3-491 0,-5 7 191 0,-9-3 128 15</inkml:trace>
  <inkml:trace contextRef="#ctx0" brushRef="#br0" timeOffset="67261.67">6667 12094 369 0,'-15'-9'364'16,"5"4"-25"-16,0 1-23 0,4 0-29 0,1 0-23 0,0 1-33 16,3 1-26-16,-1-1-18 0,3 3-19 0,0 0-18 15,0 0-15-15,0 0-9 0,21 5-12 16,-9-2-22-16,1 0-3 0,5-1-3 0,1 1-14 0,-1-1-3 15,1 0-7-15,-1-2-9 0,2-2 0 0,1 1-10 16,-2-4-1-16,2 1-3 0,-2-1-7 0,1-2 4 16,-2-2-6-16,-3-2-7 0,2-3 5 0,2-3-2 15,-2-2-4-15,-2-3-6 0,-1-1 25 0,-5-3-15 16,1 0 7-16,-3-3 1 0,-2 0 7 0,-1 0 20 16,-3 0 19-16,2 4 17 0,-3-1 15 0,0 9 12 15,-2 0 8-15,2 4 15 0,0 5 11 0,-1-4-6 16,-2 4-18-16,5 4-18 0,-4 2-11 0,2 2-13 15,0 0-10-15,0 0-3 0,12 21-11 0,-7-3-6 16,1 7-8-16,-1 2 18 0,2 5-4 0,0 1-6 16,4 0-8-16,-4 1-4 0,7-1-6 0,-1 0-1 15,2-3-7-15,1-1-5 0,2 0-13 0,-3-6-13 16,7 0-14-16,-3-5-16 0,4-3-9 0,-5-5-18 0,1-1-7 16,0-4-6-16,2-1-7 0,-2-4 7 15,1-3 6-15,1-4 4 0,-3-1 7 0,1-2 6 16,-5-5 5-16,4-7 3 0,-7 1 3 0,1-6 3 15,-7 1 7-15,-3-6 1 0,-4 0 5 0,-3-1 5 0,1-1 18 16,-6 4 22-16,-1 2 22 0,2-1 14 0,-1 7 16 16,3 5 29-16,-1 1 30 0,4 5 29 0,1 5-35 15,-1-2-12-15,1 4-18 0,-1-1-15 0,2 5-11 16,2 0-2-16,-7 6-11 0,3 6-6 0,2 4-2 16,-5 7-8-16,1 4-3 0,2 0-9 0,0 2-4 15,3-1-2-15,-3 1-8 0,7-2-17 0,-2-2-24 16,3-5-22-16,1-3-17 0,1 4-9 0,2-7 4 15,0 0-2-15,-2-3 3 0,4-2-5 0,-2-4-4 16,1 2-1-16,4-5 3 0,-2-2 3 0,2 0 4 16,1-4 6-16,-1-1 4 0,2-4 4 0,1-3 7 15,0-1 5-15,-3-3 3 0,6-1 2 0,-5 2 2 16,0 0 5-16,-5 1 1 0,5 1 2 0,-5 3 4 16,0 2-3-16,-1 0 4 0,1 1-1 0,-4 2 0 15,1 3 0-15,-1-1 0 0,0 3 15 0,3 4-9 16,-3 1-3-16,3 3 4 0,-2 1-1 0,-1 2 4 15,4 4-1-15,-4 2 3 0,2-3-1 0,-1 3 1 0,3 2-1 16,0-2 1-16,-3 0-5 0,2-3-15 0,4 0-8 16,-1-2-6-16,-2-4 0 0,5-1 0 15,-1-4 2-15,6-1 2 0,1-2 1 0,-3-2 4 16,-2 1 5-16,1-5 11 0,2-2-7 0,-4-4 0 0,1 0 5 16,-1-1 2-16,-4-4 0 0,-1 0 9 0,-1-4-4 15,1-1 5-15,-3-2 0 0,-2 0 10 0,0 5 13 16,-3 0 5-16,-1 2 16 0,0 0 15 0,-1 5 5 15,-3 0 20-15,4 2 4 0,-4-1-2 0,3 2 3 16,-4 1 1-16,2 4-11 0,2-3-8 0,-3 3-1 16,4 4-17-16,-7-1-3 0,7 1-7 0,-14 5-6 15,7 2-2-15,2-2 5 0,-4 2-16 0,5-2 9 16,-3 0-15-16,4 1-1 0,0 0-6 0,2-1-2 16,1 0-3-16,0-1 2 0,-2 1-5 0,2 0 2 15,2-2-4-15,-2-3 1 0,0 5 1 0,0-5-1 0,0 4 7 16,0-4-2-16,-2 3 3 0,2-3 0 15,0 0 4-15,0 0 0 0,0 6 1 0,0-6 1 16,0 0 6-16,0 0 1 0,0 0-1 0,0 0 4 0,-3 4-8 16,3-4 2-16,0 0-6 0,0 0-2 15,0 0-8-15,-1 4 0 0,-1-1-3 0,0 3 4 16,1 2 8-16,-1 0-13 0,0 1 2 0,-1 3-1 16,3 1 1-16,0-2-3 0,1 2-3 0,2 3 10 0,1 0-5 15,0-3 3-15,2-3-6 0,-2 2 3 0,6 2-1 16,-1-4 0-16,1-2 2 0,3-1-1 15,-3 0 1-15,3-2 1 0,5-1 2 0,1-1-1 0,-1-2 0 16,3-1-4-16,0-3-5 0,-1 0 3 0,1-4-1 16,0 2 0-16,-3-4 3 0,-1-3 2 0,0 2-4 15,-3-1 3-15,0-5 1 0,-5 1-3 0,3 0 3 16,0-2-3-16,-3-1 3 0,-2 2-5 0,-2 0 5 16,-1 0 10-16,0 4-3 0,-3 1-2 0,1 0 12 15,1 6 17-15,-2-2 5 0,0 1-5 0,-1 2-7 16,0 4-4-16,2-5-9 0,-2 5 17 0,0 0-16 0,0 0 1 15,5 15-3-15,-1-5-4 0,1 2-2 16,-4 1 2-16,3 4 10 0,0 0-16 0,2 0-6 16,-1 1 9-16,0-1-9 0,4-2 11 0,1 3-4 0,2-3 1 15,2 0-5-15,0-1-2 0,4-4 9 0,0 0-13 16,6-2-5-16,-1-4 3 0,3-3 5 16,1-1-5-16,-6-4 7 0,2-1-3 0,4-4 15 0,-9 2-12 15,-3-3 10-15,-2-3-7 0,1-1-4 16,-5-3-2-16,0-2 5 0,-5 0-1 0,3-5 1 0,-5-1-2 15,-2-1 1-15,-3-1-1 0,-3 2 2 16,-4 0-4-16,-2 3 8 0,-6 1-7 0,-5 4 1 0,4 0 5 16,-1 8-2-16,-3-4-2 0,2 6 12 0,3 1-11 15,4 2-2-15,3-1-5 0,0 3-2 0,4 1-2 16,1 1 4-16,-1 3-1 0,2 2 12 0,5 1-17 16,0 1-4-16,4 2-2 0,4-1-1 0,7 2-6 15,-1 0-5-15,5 0-7 0,7-1-9 0,0 1 0 16,1-3 3-16,-5-3 0 0,5 0 1 0,0 2 6 15,-7-3-1-15,-1-1 8 0,-2 3 5 0,-4-3-2 16,-1 2 4-16,0-1-1 0,-2 4 2 0,0-1 2 16,-1 1 3-16,-1 1 3 0,0 3 2 0,-2-3-2 15,-1 3 5-15,-1 5 0 0,1-2 1 0,4 2 1 0,-8-5 0 16,4 4 1-16,-2-2 0 0,2 2-1 16,-1-3 4-16,0 0 1 0,1 0-1 0,4-3 4 15,0-1-1-15,1 0-1 0,3-4 0 0,-3 0 0 0,7-3 1 16,-1-1-5-16,2-3 4 0,-1-2 6 0,1-4-5 15,-3 1-2-15,2-3 1 0,-1-3 0 16,2-5 1-16,-4 3-1 0,4-6-1 0,-4-2 3 0,0-2-2 16,0-1 0-16,-5-1 1 0,3 4-3 0,-6-1 2 15,0 0 1-15,-3 8-1 0,-3 3 0 0,-1 5 2 16,-3-2 0-16,2 2 1 0,0 3-4 0,1 3-2 16,0 0 1-16,1 3 0 0,0 0-1 0,-6 12 4 15,5-3-4-15,0 3-1 0,0 1-2 0,2 2-16 16,0 0-29-16,2 1-20 0,3-1-17 0,2-1-7 15,-3-5 0-15,2 2 0 0,3-2 7 0,0 0 3 16,1-2 5-16,0-1 1 0,1-2 9 0,-2-1 8 16,0 0 4-16,2-3 7 0,1-5 5 0,-3 2 5 15,-1 1 8-15,3-5 1 0,-5-1 4 0,1 1 2 16,-3-3 5-16,0 0 4 0,-1-2-2 0,2-1 3 16,-2-3 2-16,-1 2 6 0,-1-3 2 0,1 0 3 15,-2 0 2-15,2 5 5 0,-3 0 19 0,2 1 16 16,0 0 13-16,-2 2 11 0,1 2-3 0,-1 3-4 0,1 0-8 15,0 1-12-15,2-1-2 0,-3 4 3 16,0 0-10-16,0 0-4 0,7 13 4 0,-3-2-4 16,1 0-2-16,1 5 1 0,1 3-3 0,2 5 0 0,0 6-1 15,3 0 1-15,-1 2 1 0,1 2 3 0,4 10-1 16,1 0-1-16,2-1-1 0,-1 0-1 0,-1-9-3 16,7 12 2-16,-4-6-5 0,5 3 2 0,-1 2-3 15,-3-4 2-15,-8-7 0 0,3 0 3 0,-5 0-8 16,-2-2 1-16,0 2 6 0,-8-1 6 0,-5 3 20 15,-3-4 11-15,-6 0 6 0,-16 9 0 0,-10-4 6 16,1-2-7-16,-5-6-2 0,-6-5-4 0,4-2 2 16,9-10-3-16,2-2-10 0,-3-7 4 0,5-1-8 15,4-6 4-15,10-4-15 0,1-2 6 0,7-7-3 16,1-9-5-16,6-3 1 0,7-6-1 0,11-17-11 16,6 5-1-16,6-8 2 0,20-17-27 0,6 4-25 15,-12 20-42-15,2 2-47 0,17-15-64 0,-16 19-67 16,3 0-82-16,-5 2-87 0,0-6-1524 0,-1 5 649 15,-5-2 434-15</inkml:trace>
  <inkml:trace contextRef="#ctx0" brushRef="#br0" timeOffset="68944.33">15612 2665 322 0,'0'-9'370'0,"0"4"-11"0,-1 0-5 0,1 0-23 16,0 0-27-16,0 5-40 0,-3-6-12 0,3 6-28 15,0 0-27-15,0 0-10 0,0 0 0 0,7 12 7 16,-6 0-5-16,4-1-9 0,-1 8-13 0,0 0-13 15,-2 6-9-15,2-5-13 0,0 8-10 0,0 0-12 16,-3-2-12-16,7 0-10 0,-6 2-9 0,1 5-2 16,-1-2-8-16,1-4-9 0,-2 0-7 0,0-2-5 15,1-2-2-15,-1-3-2 0,-1-2-4 0,0-1-5 16,0-5-5-16,3-2 0 0,-3-5-7 0,1 1 8 16,-1-5-2-16,0-1-4 0,0 0-1 0,0 0-3 15,-5-16-5-15,5-1-2 0,-4-1 3 0,1-12-5 16,-1-1 4-16,1-2-1 0,-2-1-2 0,0-9 4 15,1 6 8-15,-3-9 2 0,-2 1 8 0,3 11 5 16,2-1 0-16,3 0 9 0,-6 1 6 0,7 5 7 16,4 0-1-16,-4 12-3 0,0 0-3 0,4 5-9 15,-1 0-5-15,-2 7-7 0,5-3-4 0,-2 3-4 16,1 1-3-16,2 1 0 0,-1 3-5 0,7 0 3 16,-3 5-11-16,0 0 6 0,3 2-3 0,-3 2-10 15,0-1 8-15,2 4-6 0,-4 3 2 0,-3-1 3 16,2 0 2-16,-5 3-3 0,-2 1 2 0,-2-1 0 15,-4 4 0-15,0 3-5 0,-5 0-26 0,-1-4-35 16,0 4-37-16,-1 0-48 0,3-6-82 0,-1-1-65 16,2 2-59-16,-3 4-61 0,6-7-64 0,-2 1-1089 15,4-8 520-15,3-4 346 0</inkml:trace>
  <inkml:trace contextRef="#ctx0" brushRef="#br0" timeOffset="69378.63">15985 2715 9 0,'9'-8'351'16,"-2"3"-2"-16,0-1-11 0,-3 2-22 0,2-1-30 16,-2 2-30-16,0 0-30 0,-4 3-26 0,0 0-12 15,8 6 4-15,-6-1 11 0,6 2-12 0,-4 3-21 16,2 2 11-16,-2 4-6 0,1 0-22 0,3 1-11 16,-3 2-11-16,-4 1-4 0,6 6-34 0,-5 1 3 15,-2-1-7-15,0 3-2 0,0 0-7 0,-1-4-10 0,1 1-12 16,0-7-1-16,0-2-2 0,0-3-10 15,0-4-6-15,0 0 0 0,1-2-1 0,-1-3-5 16,0 2 1-16,0-7-3 0,0 0-1 0,0 0-6 16,0 0 0-16,4-17-4 0,-3 0 4 0,1-3-5 15,-5-4-3-15,-1-4-4 0,4-2 3 0,-1 0 5 0,-2-3 3 16,-7 1 25-16,5-1-4 0,-4-1 8 16,4 0 7-16,2 0 20 0,-2 5 7 0,-1 0-4 15,2 4 0-15,0 6-14 0,7 1 6 0,-3 2-11 16,1 2-7-16,0 3-5 0,3 0-9 0,4 4-4 15,1 0-9-15,1-1-2 0,4 4-1 0,-1 1-3 0,6 1-5 16,-1 3 0-16,0 2-4 0,1 1 0 16,-2 2-3-16,0 3 1 0,0-1-2 0,-3 3-1 15,-4 0-4-15,4 3 5 0,-7-7-3 0,-2 6-1 16,-4-1-6-16,-1 5 10 0,-1 0-6 0,-7-1 1 0,-2 6-19 16,-4-6-33-16,-6 7-54 0,0 1-74 0,-3-2-54 15,2-2-66-15,-1 0-77 0,4 0-87 16,-2-2-1156-16,7-7 537 0,0-3 360 0</inkml:trace>
  <inkml:trace contextRef="#ctx0" brushRef="#br0" timeOffset="69826.33">16426 2667 95 0,'9'-4'317'0,"-3"4"-20"0,3-3-15 0,-1 3-20 16,-8 0-21-16,15 3-22 0,-7-1-12 0,1 3 5 15,0 2 0-15,-3 3 13 0,2 2-3 0,0 2-25 0,-1 3-4 16,1 0-7-16,-2-2-13 0,1 3-16 0,-3 0-21 16,1-1-21-16,2 10-5 0,-2-3-2 15,-1 0-11-15,0 3-5 0,-3-10-13 0,2 4-7 16,-2-5-1-16,1 1-11 0,-1-7-1 0,0 1-11 16,0-2 0-16,-1-6-1 0,3 4-6 0,-2-2 3 0,-1-3-4 15,0-2-22-15,0 0 20 0,0 0-6 0,1-16-5 16,-1 3 4-16,0-4 0 0,-2-1 3 15,-2-7 0-15,2-2 8 0,-4-1 11 0,1 0-1 16,0-1 5-16,0-1 9 0,-1 0 2 0,2 1 3 0,-1 2 4 16,0 1-2-16,5 1-2 0,0 6-1 15,1 1-9-15,3 2-9 0,0 5-5 0,-1-1-6 0,5 4-6 16,0-4-9-16,1 5-1 0,1 2-1 16,0 2-7-16,0 0 1 0,4 4-5 0,-6 1-2 15,4 3-2-15,0 4 0 0,-3-1 1 0,-1 2-3 0,-3 2-1 16,5 2 3-16,-5 1 1 0,-1-1-1 0,0 3-3 15,-4-2 2-15,0 2-2 0,-4 0 3 16,-1 2 2-16,0 0-13 0,-4-6-43 0,0 7-52 16,0-4-85-16,1 1-47 0,-3-3-67 0,1-2-73 15,-1 1-75-15,0-6-1130 0,5-1 524 0,0-2 350 0</inkml:trace>
  <inkml:trace contextRef="#ctx0" brushRef="#br0" timeOffset="70118.75">17228 2498 228 0,'-8'0'256'0,"-1"0"-6"0,1 0-2 0,-1 0-4 16,9 0 5-16,-12 0-1 0,12 0 0 0,-7 0-7 0,7 0-17 15,-5 0-8-15,5 0-8 0,0 0-27 0,0 0-15 16,0 0-2-16,0 0-8 0,0 0-2 16,24-2 1-16,-5 2-3 0,3-2-13 0,7-1-13 15,3 0-13-15,0-1-8 0,0 1-10 0,-1 1-15 16,1 0-5-16,-4 1-4 0,-7-1-15 0,-1-1-40 0,0 2-52 16,-7 0-66-16,-3-1-53 0,0-1-50 0,-2 3-53 15,-8 0-44-15,1 0-75 0,-1 0-766 16,0 0 381-16,-22 3 254 0</inkml:trace>
  <inkml:trace contextRef="#ctx0" brushRef="#br0" timeOffset="70283.7">17368 2486 72 0,'-4'2'217'0,"4"-2"-19"15,-8 4-7-15,8 0 2 0,-1 1 17 0,1 2 13 16,0 0 2-16,1 8 19 0,-1 3 27 0,4 2 5 16,-4 3 2-16,5 3-15 0,-2 3 4 0,-2-5-3 15,-1 2-14-15,4-1-23 0,-3-5-16 0,1 1-20 0,4 4-18 16,-2 1-17-16,-1-8-17 0,3 7-9 0,0 0-36 15,-1-4-76-15,1-3-111 0,-2 1-124 0,-1-3-141 16,-4 2-1081-16,-1-2 481 0,-2-3 318 16</inkml:trace>
  <inkml:trace contextRef="#ctx0" brushRef="#br0" timeOffset="71310.03">11082 11575 231 0,'-2'-11'401'15,"-1"2"-41"-15,-1 1-16 0,3 4-50 0,-2 0-36 16,3 4-21-16,0 0-23 0,0 0-22 0,0 0-14 16,-1 19-13-16,5-8-8 0,-4 6-21 0,1 3 1 15,2 4-4-15,-2 1-14 0,4 3-13 0,-5 1-9 0,4 2-12 16,0-1-12-16,0 2 2 0,-2-1-9 0,2 2-6 15,-2-1-23-15,2-3-49 0,-2 0-46 16,2-1-62-16,-1-2-67 0,1-5-58 0,-2-4-107 16,1 0-709-16,1-5 353 0,-1-2 236 0</inkml:trace>
  <inkml:trace contextRef="#ctx0" brushRef="#br0" timeOffset="71814.74">11441 11664 148 0,'4'-5'298'16,"0"3"-31"-16,-4 2-24 0,0 0-12 0,0 0-16 16,5 12-1-16,-8-2-7 0,3 0-6 0,-1 3-12 15,1 4-5-15,-1 1-21 0,-2-1-11 0,2 2-16 16,1 0-6-16,-3 7-11 0,2-1-7 0,1 1-16 16,0 1-7-16,0-4-6 0,0-4-9 0,0 2-10 15,0-4-2-15,1 3-11 0,-1-2-1 0,0-2-10 16,3-5-2-16,-3-1-6 0,0-2 3 0,0-2-3 0,0-2 2 15,1 0-1-15,-1-4-3 0,0 0-3 0,0 0-1 16,-4-12-4-16,3 2 2 0,-3-6-1 16,3-4-4-16,-2-6 15 0,0-3 4 0,-5-3 3 15,4-3-4-15,-1-3 5 0,2-8 2 0,0 13-2 0,0-1 19 16,2 4-9-16,2-2 2 0,-1 5 4 16,5 2-3-16,-4 6-4 0,3 0-5 0,2 4-6 0,-1 4-4 15,2 2 4-15,0 0-14 0,3 1 1 0,1 5-5 16,2 2-8-16,-4 1 4 0,5 1-5 0,-1 3-1 15,2 7 2-15,-1-1-3 0,-1 2 6 0,-4 2-14 16,1 4 5-16,-3 0-2 0,-2 1 1 0,-2 0 7 16,-3 6-10-16,-2 2 5 0,-3-2 0 0,0-1-6 15,-4 0 1-15,1-6-1 0,-2 0-2 0,0-1 3 16,1-1 0-16,-1-2-1 0,2-5-3 0,3-1 3 16,0-1-3-16,1-1-3 0,1 0 3 0,-2-1-3 15,5 1 0-15,4 1 3 0,-3-1 3 0,3 1 9 16,1 0-13-16,3-1-1 0,1 1 2 0,1 0 2 0,4 3-10 15,-2-3 5-15,-1 1 5 0,3 1 0 0,4-1-2 16,-1 0-9-16,-1-1-56 0,2-1-64 16,-1 4-72-16,-2-2-81 0,2 0-104 0,-6-3-997 0,7 3 461 15,-6-3 306-15</inkml:trace>
  <inkml:trace contextRef="#ctx0" brushRef="#br0" timeOffset="72661.67">12089 11654 327 0,'-5'-8'343'0,"1"-1"1"0,2 4-9 15,-2-2 1-15,2 3-15 0,1-2-25 0,-2 5-24 16,3 1-11-16,-1-5-39 0,1 5-20 0,0 0-12 16,-9 12-2-16,8-4-8 0,-1 4-17 0,-2 4-15 0,2-1-11 15,0 3-21-15,1 0 2 0,-1 1-13 16,1 2-10-16,4-1-9 0,-2 5-9 0,-1-6-8 15,1 5-11-15,0-5 4 0,1 1-4 0,-2-2-9 0,1 2-4 16,0-3-6-16,-1-3-5 0,0-1-12 16,0-4 9-16,2 1-2 0,-2 0-5 0,0-5 3 15,2-3-1-15,-2 3 5 0,0-5-4 0,0 0-2 0,0 0-6 16,0 0 2-16,-4-15-3 0,2 3 0 0,-2-5-5 16,-1-7 0-16,-3-3-2 0,2-1 0 0,-1-4-2 15,1 3-1-15,-2-3 3 0,-2 1-2 0,4-1-4 16,-2 1 10-16,4 3 13 0,-1 4 1 0,4 6 0 15,0-8 2-15,2 9-2 0,0 5-4 0,3 1-5 16,1 1-1-16,1 1-3 0,3 2-3 0,3-2 0 16,-1 6-5-16,2 0 0 0,5 1 2 0,1 1-2 15,-1 2-2-15,0 4-4 0,-3 1 1 0,3 3-1 16,-2-3 3-16,-2 6-2 0,-5-1 1 0,1 0 2 16,-4 0-5-16,-1-1 7 0,-2 3-7 0,-3-2 2 0,-3 5 2 15,-1 1 0-15,-7 7-1 0,-3-3-3 16,-4 2 0-16,0 1-35 0,-1-4-39 0,-1 1-48 15,7-5-49-15,2-2-58 0,1 2-53 0,3-1-54 0,3-2-47 16,-1-4-1093-16,5-3 493 0,0 1 326 0</inkml:trace>
  <inkml:trace contextRef="#ctx0" brushRef="#br0" timeOffset="72927.69">12467 11503 269 0,'-1'-6'370'0,"0"1"-7"0,-1 3-33 15,2 2-18-15,-1-5-25 0,1 5-31 0,3-6-17 16,2 3-16-16,5 1-17 0,4 0-9 0,1-2-17 16,8 1-14-16,8-2-16 0,1 2-4 0,0 0-28 15,3 0-6-15,-2 0-11 0,0 3-13 0,0-5-6 16,-2 4-14-16,-3-5-2 0,0 4-17 0,-6 0-41 15,-4 0-39-15,-6 2-42 0,-2 0-42 0,-2 1-29 16,-4-1-28-16,-4 0-19 0,0 4-15 0,0-4-13 16,-11 7-24-16,-1-5-37 0,-6 2-624 0,-1-1 300 0,-1 1 202 15</inkml:trace>
  <inkml:trace contextRef="#ctx0" brushRef="#br0" timeOffset="73094.85">12802 11460 1365 0,'-14'0'3'0,"1"0"47"16,2-2 29-16,-2 1 15 0,5 0 25 0,3 1 18 16,-4-1-1-16,9 1-10 0,-10 1-8 0,10-1-16 15,-8 0-8-15,6 5 56 0,-4 2 11 0,3 4 13 16,0 0 6-16,1 6-4 0,-1 2 12 0,-1 8 20 15,0-1 3-15,3 0-23 0,-3 1-8 0,3 0-21 16,-2 1-7-16,1 2-16 0,0 0-13 0,2-3-6 16,0 2-19-16,0 1-6 0,1-1-8 0,-2-2-43 15,-1 0-79-15,1-1-72 0,0 1-73 0,-3-7-90 16,0 5-97-16,-1-8-1053 0,0 0 475 0,-7-1 316 16</inkml:trace>
  <inkml:trace contextRef="#ctx0" brushRef="#br0" timeOffset="75694.64">5270 14371 39 0,'-4'2'245'0,"4"-2"-24"15,-3 3-19-15,3-3-20 0,0 0-17 0,9 7-10 0,-5-5-13 16,1-2-7-16,1 0 0 0,2 0 5 0,2-2-4 16,0-2-9-16,4 1-2 0,4-4-6 0,0 2-3 15,-4-3-11-15,4-1 6 0,3-1-14 0,-5-2-9 16,3 0-1-16,-2 0-7 0,2-5-5 0,-5 3-3 16,5-4 5-16,-7 2-2 0,0-2-2 0,0 1 5 15,-2-5 6-15,-1 2 3 0,-1 1-4 0,-3-6-4 16,0-1-8-16,4 1 6 0,-9 4 14 0,0 2 0 15,0-1 13-15,-4 3-1 0,3 1-7 0,-3 2 2 16,0 1 12-16,3 4 1 0,-3 0-12 0,-1 2-5 16,2 4-13-16,2-1-11 0,1-1-11 0,0 5-5 15,0 0-9-15,0 0-6 0,-10 10 3 0,4-1-6 16,1 3 1-16,-2 5-9 0,3-1-5 0,0 2-3 16,-1-1-4-16,4-1-1 0,2 4-2 0,2-3 1 15,1 4 3-15,1-3-8 0,1-1-3 0,3 1 2 16,5-2 0-16,-1-2-1 0,2-1 0 0,2-2-2 15,2-1-3-15,0-3 4 0,11-2 0 0,-9-2-1 16,6 1-1-16,-4-4 2 0,4-7 0 0,1 3-1 16,0-1 0-16,1-6-1 0,0 0-2 0,-1 1 2 15,1-2 1-15,-1-2-1 0,-2 1-1 0,-2 2-3 16,-7 1-4-16,1 2 5 0,-3-1 2 0,-3 4-1 16,-3 0 4-16,-4 3 1 0,1-3-1 0,0 2-1 15,-2 1 2-15,0 0-3 0,-1 1 0 0,-3 1-1 16,6-2 1-16,-6 2-1 0,4-2 2 0,-4 2-2 15,2-3-2-15,-2 3-5 0,0 0-12 0,0 0-37 16,5-3-46-16,-5 3-60 0,0 0-43 0,0 0-30 16,0 0-14-16,6 8-27 0,-4-4-26 0,2 1-32 0,-1 2-921 15,-1-1 418-15,2 1 278 0</inkml:trace>
  <inkml:trace contextRef="#ctx0" brushRef="#br0" timeOffset="77743.75">6349 14039 81 0,'-2'-10'228'15,"-2"-1"9"-15,-3 1-21 0,1-1-14 0,-4 1 5 0,2 0 9 16,-2-2-10-16,-3 4-12 0,0-1-8 0,-6 2-4 16,5 2-13-16,-4 4-12 0,-1 2-11 0,0-1-17 15,0 2-2-15,1 3-18 0,-1 3-15 16,-1-1-7-16,4 5-8 0,-6 2-12 0,4 1 1 15,5-2-10-15,3 1-8 0,0 0-2 0,1 1-6 0,5-3-9 16,2-2 1-16,4-1-6 0,-1 1 9 0,3-1-17 16,4-2-1-16,-1 1-3 0,5-1-4 0,-3 0 0 15,5-1 3-15,-2 1-4 0,4 0-5 0,0 2 15 16,0-1-13-16,-2 1 0 0,1 2-4 0,-2-1 1 16,1 3 1-16,-1-1-1 0,0 3 4 0,0 4 6 15,2 5 4-15,-1 0 6 0,-4 2 3 0,3 2 4 16,-4 0-8-16,-1 2 4 0,1 4 2 0,-3-5-6 15,3 4-1-15,-3 1-9 0,2-1 25 0,0-2-26 16,-3 2-5-16,0-4 7 0,0 0-6 0,-1-3 2 16,1-8-6-16,-1-3 2 0,0-4-1 0,-1 0-1 15,1-4-2-15,-1-3 2 0,-1-1 5 0,2-3-3 16,-4 0 3-16,10-10-3 0,-3-1 1 0,1-6 2 16,-1-8-5-16,-3-5 0 0,2-1 1 0,-2 0 0 15,0-5 5-15,-4-12-5 0,1 1-2 0,1-1-1 16,-4 0 2-16,1-2 3 0,-2 5 4 0,2 11 8 15,-3 0 2-15,3 3 37 0,-4 4 8 0,3 1 17 16,0 11 15-16,1 3 12 0,0 1 4 0,-1 1-11 16,2 5-14-16,0-1-18 0,-1 2-7 0,1 4-7 15,0 0-4-15,0 0-4 0,7 12-7 0,-4-2-3 16,6 6-3-16,-5 2-6 0,5 1-1 0,0 3-3 16,2 4-2-16,0-2-3 0,1-1-6 0,4 0-4 15,-6-8-17-15,8 4-13 0,-3-4-16 0,1-6-1 16,1 1-10-16,1 0-2 0,0-5-3 0,0-3-2 15,1-2 5-15,-6 0 7 0,2-3-2 0,-3-4 9 16,2-1 2-16,0-5 6 0,-1-2-2 0,-4-2 6 16,0-9-7-16,0-1 15 0,-4-3 3 0,-1 2 2 15,-1-4 2-15,0 6 12 0,-3-3 11 0,3 6 2 16,0 5 12-16,-3 5 26 0,2 1 20 0,-1 3 1 16,-1 1-5-16,0 1-11 0,-3 2-11 0,5 3-7 15,-2 2-4-15,0 0-3 0,0 0-3 0,11 12-4 16,-2 0 1-16,-1 4-6 0,3 2-2 0,1 4-4 15,1 3-1-15,3 1-4 0,-3 0-9 0,7 3-27 16,-2-4-40-16,0 1-37 0,4-4-55 0,0-2-21 16,-1-6 0-16,4-1 2 0,1-2 0 0,-4-6-5 0,5-3-11 15,-4-2-4-15,-1-2 7 0,-2-1 12 16,2-4 14-16,1-5 14 0,-5 0 13 0,-1 0 10 16,0-8 12-16,1-3 9 0,-5 0 13 0,-3-6 6 15,2 3 14-15,-6-3 11 0,3 0 18 0,-5 4 13 0,2-3 25 16,-2 3 26-16,-4 8 27 0,-4 1 5 0,-2-1 3 15,-2 7 12-15,-1 1-9 0,-5-1 9 0,1 5-10 16,-6 2-4-16,0 1-7 0,-1 5-2 16,-2 1-8-16,0 2 0 0,3 2-7 0,0 0-8 15,2 2-3-15,2 1 2 0,2-1-7 0,4 1 0 0,2-2-14 16,1 0-21-16,3 3-22 0,1-3-11 16,1 3-19-16,2-4-9 0,3 0-8 0,0-4-3 0,1-1 11 15,4-1 9-15,3-2 5 0,-1-2 7 0,3 0 5 16,-1-3 5-16,-3 2 6 0,2-2 2 0,-2 2 6 15,-4 1 2-15,2 0 1 0,-3 1 6 0,0 0-1 16,-5 1 7-16,9 1 5 0,-5 3 5 0,0 0 16 16,-3 1-3-16,3 5 6 0,-2-1-2 15,1 2-1-15,0-1-1 0,-1 1-1 0,2 1-4 0,-1-2 2 16,0 3 3-16,1-4-2 0,0 3 0 0,1-3 2 16,0-1-1-16,-1-3-3 0,4-3-1 0,-2 0 3 15,2-3 0-15,-1-1 4 0,2-3 4 0,1-4 11 16,3-3 14-16,0-2 9 0,-4-3 7 0,-1-9 17 15,-1 1 5-15,0-4 9 0,-2 0 4 0,-4 1 7 16,2-4 18-16,-2 0-12 0,-2 0-4 0,-2-4-3 16,2 2 2-16,-2 3 24 0,2 2 14 0,0 2 16 15,-2 5 8-15,2 3 7 0,-4 5 2 0,2 2 18 16,2 7-17-16,1-3-19 0,-1 3-20 0,-2 1-17 16,3 4-13-16,0 0-5 0,3 14-11 0,-2-2-7 15,0 5-7-15,7 14-9 0,-2-1-3 0,2 2-7 16,-4 4-4-16,6 9-7 0,-1-10-2 0,9 10-4 15,-5-11-3-15,-2-2-14 0,4-1-16 0,1 0-21 16,2-4-22-16,-3-5-12 0,8-3-1 0,-5-7-5 16,0-2 1-16,1-3 1 0,-6-4 5 0,6-1 1 15,-1-4 7-15,-2-3 3 0,1-2 5 0,-4-2 1 16,-2-3 8-16,1-4 8 0,-3-2-2 0,1-7 0 16,-4 1 3-16,-2 0 4 0,0 4 5 0,-4-3 1 15,1-2 3-15,-1 8 5 0,-1 1 24 0,1 5 9 16,0 1 13-16,-3 3-4 0,2 0-7 0,1 4-7 15,0-1-1-15,0 4-4 0,0 0-8 0,0 0 4 0,4 12-2 16,-3-2 0-16,3 1-2 0,-3 5 3 16,3 1-2-16,0 0-7 0,2 0-5 0,-2 1-17 15,4-1-17-15,-3-2-11 0,0 0-19 0,3-4 0 16,-2 1-11-16,2-4 0 0,-3-3 4 0,2 1 8 0,-1-3 2 16,-1-1 15-16,0-2-4 0,3-1 13 15,-3-2-3-15,4-5 12 0,-3 1 0 0,2-3 4 16,0-4-3-16,-1 0 7 0,-2-3 5 0,2 1 7 15,-2 0 3-15,0 2 6 0,-1 2 8 0,2 3 9 16,-3-1 18-16,-1 4-3 0,-1 1-5 0,1 1-3 0,-1 2 0 16,-1 2-9-16,5-1-1 0,-5 1-2 0,8 7 0 15,-4-2 1-15,-2 6-7 0,-1-2 2 0,2 3 1 16,2 1 0-16,-1-2-7 0,1 5-1 16,-1-4 3-16,3 4 2 0,0-7-3 0,-2 1-2 0,0-2-3 15,0 1-2-15,-1-4-1 0,4-2-1 0,-6-1 4 16,5-2 1-16,-1-1-1 0,1-3 3 0,-1-1 0 15,-1-3 2-15,3-1-2 0,-4-4 1 16,-1 2 1-16,0-4-1 0,-3-4-1 0,0 2 6 0,0-3 0 16,-3 2 0-16,0 0 9 0,-4 1 8 0,2 0 19 15,0 5 15-15,-4-2 4 0,3 2 1 0,-1 2 0 16,2 4 3-16,1 2-4 0,-2-1-7 0,2 2-10 16,-1 2-6-16,-3 1-2 0,8 0-4 0,-15 9-6 15,9 1-4-15,-1 1-1 0,-1 5-5 0,2-2-1 16,1 1-5-16,4-3 1 0,1 3-7 0,4-4-7 15,1 0-5-15,0 0-4 0,2-4-3 0,2 1 11 16,4-4-10-16,0-3 0 0,1 1 1 0,3-5 1 16,3-1 3-16,-2-1 2 0,1-3-4 0,0 0 0 15,-1 0 5-15,1-1-2 0,-3 1 4 0,-1-2-2 16,0 2-4-16,2-3 5 0,-8 6-1 0,2-1-2 16,-2 0 2-16,2 0-3 0,0 4 2 0,-3 3-3 15,2-1 2-15,4 4 4 0,-5-1-3 0,4 4 2 16,-2 0-8-16,-1 2 9 0,-3 0-2 0,8 5 0 15,-6-2 0-15,3 2 3 0,-4 1-2 0,-1-1 0 16,-2-1 1-16,0-1-1 0,0 0 1 0,0 0-3 16,-1-2-3-16,1-3 6 0,-2 2-2 0,-1-4 0 15,1 0 8-15,-2-1 1 0,2-3 5 0,-2 1-9 16,-1-2 6-16,0 0-2 0,9-9-1 0,-8 1-1 16,6 1-1-16,-5-3 1 0,5-3-2 0,-1 0 2 0,2-4 3 15,1-2 1-15,-4 1 2 0,4-6-5 16,5 2 3-16,-4 6-1 0,3 3 1 0,-6 1-4 15,4 0 2-15,-1 4-1 0,0 0 2 0,2 2-3 16,-2 2 2-16,0 1-6 0,2 3 5 0,-4 3-2 0,4-2-1 16,-2 5 0-16,3 4 0 0,-4-4 0 0,-1 4 1 15,-1 0 0-15,2 0-1 0,-5 0 3 16,4 2-2-16,-3 3-1 0,1-1-4 0,1 3-8 16,-6-5-53-16,1 0-51 0,1-2-67 0,-3 2-56 0,0 5-57 15,-3-5-64-15,1-3-55 0,-5 1-1118 0,0-3 510 16,-2 0 340-16</inkml:trace>
  <inkml:trace contextRef="#ctx0" brushRef="#br0" timeOffset="77927.32">7516 13854 318 0,'-50'-3'326'15,"14"6"-22"-15,4-3-34 0,9 1-26 0,5-2-26 16,8 1-25-16,1 1-21 0,5 1-15 0,4-2-17 15,0 0-9-15,0 0-16 0,18 9-17 0,5-9-36 16,13 0-52-16,19-5-72 0,4-1-78 0,3 0-712 16,2-2 284-16,-1-1 188 0</inkml:trace>
  <inkml:trace contextRef="#ctx0" brushRef="#br0" timeOffset="78727.41">9519 13957 274 0,'-11'-5'347'15,"-2"3"-10"-15,-1-2-9 0,1 2-7 0,-6-1-15 16,6 1-10-16,1-1-12 0,1 3-9 0,4-1-13 16,0 0-17-16,1 0-34 0,6 1-20 0,-8-4-20 15,8 4-21-15,0 0-13 0,0 0-15 0,0 0-11 16,0 0-11-16,28 0-4 0,-6-2-10 0,11 1-11 16,3-3-6-16,15-2-7 0,-2 1-11 0,-11 1-1 15,0-2-4-15,-1-3-4 0,-1 1-7 0,-5 0-2 16,0 0-3-16,-10 2-6 0,-4-1 1 0,-2 2-4 0,-6-1-2 15,0-1 2-15,-1-1-6 0,-4 2-4 16,-2-5-5-16,-2 4 7 0,0-5-1 0,-2 0 5 16,-4-3-9-16,1 4 3 0,-6-1 2 0,1-1 14 0,1 4 25 15,-3 1 26-15,3-1 24 0,2 2 18 0,0 0 10 16,1 4-9-16,1-2-11 0,2 2-15 0,1 1-16 16,-1 0-14-16,3 2-3 0,0 0-3 0,0 0-7 15,9 9-3-15,1-2-10 0,6 3-3 0,-1 2-2 16,5 5-5-16,2 0-1 0,1 3-2 15,-4 2-5-15,4 1 0 0,0 2-2 0,-2 1-2 0,-6 0-1 16,5 2 0-16,-4-2-4 0,-4-1-3 0,-1-1 2 16,-4 2-4-16,-4 1 1 0,-3-3 1 0,-3 3-1 15,-4-3-4-15,-6 0-8 0,-2-2-26 0,-6-1-38 16,-2-2-39-16,-2 0-50 0,-5 0-64 0,2-3-69 16,-4-1-81-16,0-3-99 0,-2-2-1268 0,-2 0 580 15,0-6 386-15</inkml:trace>
  <inkml:trace contextRef="#ctx0" brushRef="#br0" timeOffset="79376.61">11427 13511 80 0,'0'-11'401'0,"0"4"-7"0,3 2-25 15,-3-2-32-15,0 3-39 0,0 1-33 0,0 3-27 0,0 0-24 16,0 0-16-16,0 0-9 0,3 19 5 0,0-7-29 15,-2-1-14-15,3 7-9 0,0 2-16 0,0 3-5 16,-2 1-14-16,5 1-10 0,-1 0-8 0,-2-4-8 16,0 4-10-16,1 1-9 0,0 1-6 0,-1 0-2 15,-4-6-3-15,5-3-10 0,-4 0 2 0,-1-2-4 16,3-5-5-16,-3-4-3 0,1 0 4 0,-1-2 1 16,0-2 0-16,0-3-8 0,0 0-5 0,0 0-3 15,-9-15-3-15,7 4 5 0,-6-7-7 0,-1-5-2 16,-1-2 20-16,1-4-20 0,-3 0 14 0,1-3-10 15,1-1-1-15,-1-1 4 0,1-15-5 0,4 15 11 0,1-2 1 16,2 0-4-16,2 2 5 0,1 1 15 16,2 5-21-16,4 2 7 0,-3 9-10 0,6 0-4 15,-2 2-4-15,4 0 4 0,1 1-3 0,3 5-6 16,0-1 3-16,-1 4-7 0,4 1-30 0,-1 1-42 16,2 3-49-16,-6 3-54 0,5 2-47 0,-8 6-51 0,-2 0-49 15,0 3-67-15,-4 5-888 0,-5 6 425 16,-3 1 284-16</inkml:trace>
  <inkml:trace contextRef="#ctx0" brushRef="#br0" timeOffset="79536.86">11394 13641 2774 0,'0'0'44'0,"0"0"-1"16,0 0-4-16,0 0 4 0,0 0-5 0,0 0-10 16,0 0-5-16,19-7-6 0,-9 2 1 0,4 3-2 15,4-1-4-15,4 1-1 0,1-3 0 0,5 0-5 16,0 4 1-16,0-1 5 0,-6 2-30 0,-2 0-32 15,9-2-37-15,-8 2-31 0,1 0-34 0,5-1-29 16,-5-1-31-16,-2-1-564 0,-2 2 260 0,0-2 172 16</inkml:trace>
  <inkml:trace contextRef="#ctx0" brushRef="#br0" timeOffset="80065.78">11901 13544 103 0,'5'-10'158'0,"2"3"23"0,-1 0 12 0,-5-3 15 16,6 1 27-16,-6 4 14 0,2-1 17 0,-1 2 3 15,1-1 5-15,-2 1-12 0,-1 4-25 0,0-4-19 16,3 2-25-16,-3 2-23 0,0 0-10 0,0 0-8 15,0 0 3-15,7 10-2 0,-3-1-9 0,-4 1 5 16,5 1-7-16,-2 3-6 0,2 3-12 0,-1 0-11 16,-3 4-7-16,8 1-7 0,-7 5-10 0,1-1-13 0,-2-2-2 15,1 3-12-15,0 0-2 0,-3 1-5 0,2 1-5 16,2-6-5-16,-5-3-3 0,1-3-7 16,1-5-3-16,0-2-5 0,1-2-4 0,-1-4 5 0,2 1 11 15,-1-2-10-15,-1-3-5 0,0 0-3 0,3-17-2 16,-2 1 0-16,0-2-1 0,-2-8-2 15,-2-3-3-15,-1-1 1 0,1-1 0 0,-5-2 2 0,2 1 7 16,-1-2 11-16,1-3 8 0,2 3 19 0,-1 4 14 16,2-1-6-16,3 4-2 0,0 2-5 0,4 4-5 15,0 4-7-15,1 2-4 0,1 4-8 0,2 0-3 16,2 4-4-16,1 1-6 0,1 1-3 0,0 4-2 16,1 1-3-16,1 2 0 0,-2 3-3 0,4 5-2 15,-1 0 1-15,-4 2-4 0,1 2 5 0,-4 3-8 16,-2-1 3-16,-1 5-2 0,-5-3-2 0,-5 5-1 15,0 3 0-15,-4-3-2 0,-4 0-9 0,-5 1-7 16,4-2-4-16,-5-4 0 0,4-4 1 0,1-2 1 16,0-3 5-16,5-1 1 0,2-4-1 0,1 1 2 0,1 1 0 15,0-2-4-15,1-1 2 0,0 0-2 16,4-3-2-16,-5 4 4 0,5-4 2 0,8 5-1 16,-3-3 6-16,4 0-2 0,2 1 1 0,7 2 1 0,-1-1 1 15,2 0 0-15,1-3 2 0,2 3 1 16,-2 0-2-16,2-2 3 0,-1 5-3 0,2-4 0 0,-4-2 1 15,-1 2-1-15,1 2 1 0,-2-2-13 0,-3 1-50 16,-2-2-52-16,2 1-68 0,-1 0-66 16,1 2-60-16,-5-1-66 0,5-1-95 0,-1 0-1076 15,-3-2 517-15,3 0 342 0</inkml:trace>
  <inkml:trace contextRef="#ctx0" brushRef="#br0" timeOffset="80233.42">12595 13523 68 0,'0'-3'359'0,"3"-1"-29"0,-3 1-37 0,0 3-26 0,5-5-29 15,3 5-21-15,2-3-20 0,2 3-23 0,6-2-17 16,0 0-13-16,3 0-15 0,-1 2-25 0,-1-1-46 16,0-1-57-16,-6 2-60 0,1 2-54 0,-1-1-58 15,-3 1-628-15,-2 2 267 0,-3-1 178 0</inkml:trace>
  <inkml:trace contextRef="#ctx0" brushRef="#br0" timeOffset="80360.75">12672 13670 272 0,'-3'3'287'0,"-1"-1"-22"15,2 2-27-15,2-4-23 0,-3 4-22 0,3-4-21 16,12 1-12-16,0-2-21 0,7-3-39 0,2-2-60 16,10-1-85-16,-2-1-113 0,1-4-468 0,-4 1 208 15,1-2 140-15</inkml:trace>
  <inkml:trace contextRef="#ctx0" brushRef="#br0" timeOffset="80981.03">13703 12949 129 0,'-5'-7'324'0,"1"4"-12"0,-2-2-19 0,-1 0-25 15,-3 2-11-15,0 2-27 0,-2 1-10 0,-7 1-15 16,0 3-5-16,-10 7-11 0,-1-2-6 0,1 2-4 15,-2 5-11-15,1 1-11 0,1 3-13 0,1 0-11 16,0 1-12-16,4 4-13 0,2-4-9 0,5 1-15 16,5-3-9-16,4-4 0 0,3 2-13 0,4 2 1 15,2-4-9-15,4-1-5 0,4 3-6 0,5-5-6 16,7 8-2-16,4-3-4 0,4-3-6 0,6-2 3 16,2 0-6-16,10 3 3 0,-8-3 8 0,-2-2-11 15,1-1-8-15,-2 1 1 0,-6-1-2 0,1 0-5 16,-5 1 6-16,-7-4-7 0,-4 3 0 0,-4-4-3 15,1 0 7-15,-5 3-3 0,-1-4 1 0,-1 1 7 16,0 2 1-16,-9 1 8 0,1 2 2 0,-4 1-2 0,-2-3-2 16,-7 6-4-16,-6 3-1 0,-3 0 1 0,0 1-4 15,-2-1-3-15,2-2 3 0,-2 0-29 0,-3-6-42 16,12 0-54-16,3 0-39 0,-2-2-48 0,5-1-44 16,2 0-68-16,0-4-1008 0,3-2 439 15,7 0 294-15</inkml:trace>
  <inkml:trace contextRef="#ctx0" brushRef="#br0" timeOffset="81593.53">14054 13130 272 0,'9'-8'360'0,"0"4"-37"16,-5 0-31-16,1 3-24 0,-5 1-7 0,9 5 4 15,-1 3 19-15,-2-2-15 0,-1 6-8 0,2 3-8 16,-1 2-2-16,2-2-18 0,-2 4-18 0,4 3-16 15,-3 1-11-15,2 2-18 0,-2 1-17 0,0 0-16 16,2 0-12-16,-2 0-14 0,1-1-7 0,0-1-13 16,-3 0-7-16,0-5-10 0,2-1-6 0,-1-1-1 0,0 0-14 15,-3-6-6-15,1 1-2 0,-1-4-4 0,0-1-2 16,1-2 1-16,-2 0 1 0,-1-2-1 16,-1-3 0-16,0 0-10 0,0 0-2 0,0-21-3 0,-1 5 1 15,-4-1-6-15,0-9 0 0,-3-4 5 0,3-2-5 16,-4-1 8-16,-2-3 0 0,-1-8 5 0,3 9 7 15,-2 0 7-15,4 1 8 0,1 1-3 0,2 2-3 16,-1 2 1-16,8 3-5 0,-1 8 0 0,1 2-5 16,1 0-10-16,2 4-3 0,-1 2-5 0,3 3 2 15,2-1-5-15,0 3 0 0,1 3-5 0,1 0-3 16,1 2-1-16,1 2 0 0,2 5-4 0,0 1 11 16,-2 1-10-16,-4 1 0 0,-1 4-2 0,2 3 1 15,-9 3 0-15,1-1-1 0,-3 9-2 0,-5-1 0 16,-7 0 1-16,-2 1-3 0,-3-2 2 0,2 3 8 15,-3-1-8-15,-2-3-2 0,-1 0 26 0,2-1-4 16,2-1-1-16,3-2-6 0,3-4-1 0,3-4-3 0,2 0 1 16,1-1-7-16,2 1 2 0,6 2 1 0,0-4-5 15,7 3 3-15,3 0 1 0,9 4-4 16,4-4 0-16,3-2 1 0,5 1 9 0,0-2-9 16,5-1 1-16,13 2-1 0,-1-2-2 0,-13-5 4 0,16-1 0 15,-16 1-3-15,13-5 3 0,-15 2 2 16,1-1-1-16,0-4 0 0,-4 2 2 0,-3-1 3 0,-10 0 0 15,-1-1 3-15,-6 2-2 0,0 1-2 0,-5-1 6 16,-1-1 5-16,2 2 0 0,-4-2 1 0,-3-1-1 16,-2 3-13-16,0 0-16 0,0 0-46 0,0 0-50 15,-11-6-60-15,4 3-68 0,-2 2-70 0,-2-1-66 16,-2 2-63-16,2-2-108 0,1 1-1138 0,-4-1 557 16,1-3 374-16</inkml:trace>
  <inkml:trace contextRef="#ctx0" brushRef="#br0" timeOffset="87885.55">16526 11460 4 0,'-1'-4'219'0,"-2"-1"-13"0,2 2-13 0,-3-1-13 15,0 2-10-15,0-1-13 0,-2 0-11 0,-3 3-10 16,-3-2-4-16,-3 0-11 0,-2 4-2 0,-2-2-5 15,-3 1-7-15,-6 3-5 0,-4 3-9 0,0-6-6 16,-2 5-5-16,1 1-7 0,-6 4-8 0,4-6-4 16,-1 4-8-16,-1-2-3 0,0-2-6 0,2 3 2 0,-1 1-8 15,3-3-2-15,4-3-2 0,-2 4-4 0,4-2 4 16,3-2-4-16,6 2 7 0,0-2 10 16,5-2-3-16,3-1-3 0,0 3-4 0,0-1-5 15,2-2-4-15,2 1-4 0,1 1-6 0,-1 3 3 16,3-1-6-16,-1 1-1 0,-1 1-4 0,2 4 1 0,1-1 1 15,0 3-4-15,2 0-2 0,-1 6 4 0,1 1-1 16,-1 1-3-16,2 7 2 0,0 1 3 0,-1-1-3 16,0 5 4-16,2-2 2 0,-2 2 5 0,0 3 4 15,0-2 1-15,1 2 5 0,2 2 6 0,0 11-2 16,0-11 0-16,1 9 3 0,-2 4-3 0,2-4 1 16,2 0 3-16,-2 0 1 0,4 0-12 0,-2 1 0 15,-1-12-4-15,3 14 3 0,1-4-4 0,-4-10 2 16,4 11-2-16,-4-10-5 0,4 10 0 0,0-11-2 15,-1 0 2-15,-2 11 2 0,3 0-2 0,-1 1 6 16,-2 3-1-16,2-6 3 0,0 4-4 0,-1 2 2 16,2-1-4-16,-1-1 0 0,0 1-2 0,2 1-1 15,-4-3-10-15,2-2 4 0,1-8 3 0,0 9-7 16,-4-12 6-16,1 2-6 0,-1-2 2 0,0 1-3 16,4-1 1-16,-5 1-1 0,-1 2-3 0,3-2 1 15,-1 1 7-15,-1-2-10 0,2-1 4 0,-1 0-6 0,2-2 6 16,-6 1 3-16,3-3 0 0,-4 4-10 0,1-3 4 15,-1 0 3-15,3 3-4 0,-6-4-4 0,2 0 4 16,1 1 2-16,-4-1-3 0,4 3 3 0,-5-5-5 16,5 3 1-16,0-3 2 0,0 1 15 0,1-1-23 15,3-1 4-15,-4-1 3 0,5-1-3 0,-2-4 8 16,3 8 5-16,-2-4-10 0,0-5-1 0,0-1-1 16,0 3 2-16,2 3 1 0,-3-6 0 0,-1-2-1 15,6 0-2-15,-6 1-2 0,2-1 5 0,0-5-4 16,-3 2 3-16,3-1 4 0,-1 1-7 0,-2 0-1 15,2-1 22-15,-2 0-4 0,2 6 2 0,-1-1-1 16,-1 2-7-16,-1-2 4 0,0 2-1 0,0 8-3 16,-1-8 0-16,-1 5-3 0,1-4 4 0,-2 1-3 15,-1-1-1-15,4-2 6 0,-3 2-10 0,3 0 4 0,0 0-2 16,-1-2-2-16,2 0 1 0,0 1-4 0,2-1 2 16,0 2 1-16,-2-2 0 0,4 1-4 15,-3 1 6-15,1-2-6 0,-2-1 2 0,2-1 3 0,-3-1 0 16,4 2-1-16,-2-6 1 0,2 4 0 15,-1 2-4-15,-1-4 2 0,1-1-6 0,0-1 8 16,3 3-4-16,-4-2-1 0,3-2 6 0,0 1-3 16,1-1-1-16,1-1 5 0,0 0-16 0,0-2-5 0,1-1 1 15,2 0 2-15,4-3-1 0,-5 2 4 0,5-3 6 16,-2 0-1-16,2 2-2 0,-3-3 5 16,3-1-2-16,2 0 0 0,1-2-31 0,-4-1-31 0,1-3-30 15,2 0-46-15,3-3-48 0,-4-1-82 0,9-5-84 16,-2-2-784-16,-1-9 381 0,-1-1 252 0</inkml:trace>
  <inkml:trace contextRef="#ctx0" brushRef="#br0" timeOffset="88725.69">16491 12908 210 0,'-2'-9'237'0,"-2"-1"-4"0,-3 0-15 16,6 0-11-16,-3 0-4 0,-2 1-2 0,5-1 1 16,-2 4 6-16,-1-1-4 0,3 1-5 0,1 0-16 15,-3 2-20-15,3 4-16 0,-1-3-16 0,1-1-17 16,0 4-10-16,0 0-7 0,0 0 3 0,5 17-7 0,-1-8 15 16,2 6-16-16,2 2 3 0,-3-1 7 15,-1 2 7-15,1 1-18 0,4 7-2 0,-4-1 7 0,-1-6-18 16,2 5 3-16,-3 3-12 0,5-3 12 0,-6-5-12 15,3 1-9-15,-3-1-7 0,0 0-6 0,-1 0 9 16,1-2-18-16,-2 1 1 0,0-1-10 0,-2-3 1 16,2 3-5-16,-2-2 0 0,-1-5-3 0,2 2-2 15,0-3-22-15,-2 3-57 0,2-7-50 0,1 2-40 16,0-2-36-16,-1 0-47 0,1-2-41 0,0-3-80 16,0 0-879-16,0 0 410 0,16-13 274 0</inkml:trace>
  <inkml:trace contextRef="#ctx0" brushRef="#br0" timeOffset="89060.79">16973 12941 248 0,'0'0'290'0,"-4"-2"-9"16,4 2-10-16,0 0-14 0,0 0-13 0,-4-5-16 15,4 5-15-15,0 0-18 0,0 0-20 16,-1-2-17-16,1 2-15 0,0 0-14 0,0 0-11 0,12-2-5 16,-2-1-3-16,4 2-6 0,5-3-5 0,3 3 5 15,7-3-16-15,-1-1-6 0,0 1-10 0,3 0-5 16,-2-1-8-16,2 2-6 0,0-2-7 0,-1-2-1 15,-2 4-3-15,-5 1-4 0,-1-1-8 0,-1 1-3 16,-7-1-23-16,-2 3-24 0,1-2-41 0,-5 0-30 16,-2 1-28-16,-2 0-58 0,-4 1-65 0,1-3-28 15,-1 3-781-15,0 0 349 0,-19-3 234 0</inkml:trace>
  <inkml:trace contextRef="#ctx0" brushRef="#br0" timeOffset="89249.89">17113 12775 264 0,'-2'-3'237'16,"2"3"-21"-16,-9 0-24 0,9 0 2 0,-8 7 4 16,7 3 1-16,-5 1-16 0,3 0-10 0,0 5-6 0,2 2-3 15,-1 1-7-15,4-4-15 0,-1 4-7 0,2-1-20 16,2 8-8-16,-4 3-9 0,3-3-10 16,0-3-9-16,1 3-4 0,0-2-11 0,-1-5-6 15,-3 2-32-15,6 2-77 0,-6-2-75 0,3-2-85 0,-3-1-770 16,-1-1 327-16,3-5 218 0</inkml:trace>
  <inkml:trace contextRef="#ctx0" brushRef="#br0" timeOffset="90860.62">14206 13595 43 0,'-3'-2'136'0,"3"2"6"0,-3-5-2 0,3 5 1 15,0 0-4-15,-5-4-7 0,5 4-5 0,-3-1-8 0,3 1-11 16,0 0-6-16,-3-3-1 0,3 3-3 0,0 0 4 15,-3-3 0-15,3 3-4 0,-1-5-7 0,1 5-3 16,0 0-6-16,-2-6 5 0,2 6 5 0,0 0 9 16,0 0 2-16,0-4-2 0,0 4-1 0,0 0-8 15,-1-4 2-15,1 4-18 0,0 0-4 0,0 0-10 16,0 0-8-16,0 0-6 0,0 0-4 0,0 0 2 16,0 0 9-16,1 22 6 0,1-10 11 0,-2 5 4 15,1 0 6-15,0 3 4 0,1 6-4 0,-1-1 6 16,1 3-1-16,1-1-3 0,-1 2-12 0,2-2-1 15,0 2 1-15,1-3 0 0,0 1 8 0,-1 0-15 16,1-3-12-16,-1-5 0 0,1-1-6 0,-1 0-7 16,1-1-1-16,-1-1 0 0,-1-6-9 0,2 1 0 15,-2-2-3-15,1 1-3 0,0 0-3 0,-3-3-1 16,2 0-3-16,1-2 2 0,-3 2-17 0,3-4-52 0,-3-1-38 16,-1 1-36-16,5 1-43 0,-5-4-43 0,0 0-79 15,3 2-1000-15,-3-2 431 0,0 0 286 16</inkml:trace>
  <inkml:trace contextRef="#ctx0" brushRef="#br0" timeOffset="94531.18">18334 12609 51 0,'1'-1'306'0,"-1"-2"-29"0,0 3-25 16,0 0-24-16,-8-4-25 0,8 4-18 0,-16 4-14 15,3-1-19-15,-7 1-13 0,-7 4-14 0,-1-3-12 16,-3 0-9-16,-1 2-6 0,0-2-10 0,0-1-7 16,2 1-5-16,0-2-3 0,5-3-5 0,5 0-3 15,1-3 3-15,5-1 4 0,0 0-4 0,2 0-4 16,2-2-3-16,5-1-7 0,0 3-13 0,4-6 2 16,2 3-5-16,2-5-2 0,3 2-7 0,2 1 1 0,3 0-4 15,2-2 1-15,5 4-2 0,-4-2-2 16,5 6-1-16,0 0 1 0,1 3 1 0,0 3 1 15,7 2 3-15,-7 3 6 0,3 5 9 0,2 4 2 0,-4 1 2 16,2 2 1-16,-6 3 1 0,-2 1-6 0,-1 2-6 16,-2 0 1-16,-3 2 8 0,-3 1-17 15,0-3-13-15,-2 3 8 0,1 1-3 0,-3-4 1 0,-1-1-2 16,-1 1 1-16,-1 0-4 0,-1-6-5 0,0-5-3 16,2-3 10-16,-1-2-8 0,1 1 2 0,-2-5-4 15,2-1 6-15,0 0 4 0,-1-3 2 16,1-2-4-16,0 0-2 0,0 0 14 0,-1-20-15 0,3 3-8 15,0-2 5-15,3 0-8 0,1-8 7 0,0 4 2 16,3-2-5-16,-1 7 6 0,0-7 5 0,-1 7-3 16,1 1 0-16,2 3 6 0,-1-1 1 0,2 1-5 15,1 6 3-15,-3-1-6 0,4 5 0 0,-2 0 1 16,2 3-2-16,0 2-5 0,-3 0 1 0,2 3 1 16,-1 1-2-16,1 3 4 0,-3-1-3 0,0 5-8 15,-3-2 4-15,2 4 2 0,-4 1 1 0,-2 1 4 16,-1 1-6-16,1-2-2 0,0 0 3 0,-4-3-4 15,2-1 2-15,-2-1-11 0,2-3 5 0,-1-2 9 16,1 0 2-16,0-1 4 0,-1-1-6 0,1-3 0 0,0 0-5 16,0 0 13-16,0 0-16 0,-1-16-1 0,3 7-1 15,-1-4 2-15,3-2 2 0,-1-2 8 16,2-3-8-16,-1 2 4 0,1-2-4 0,1 2 1 0,-3 2-3 16,4 0 1-16,-3 3-5 0,1 4 4 0,-1 1-4 15,-4 1 0-15,3 2-5 0,-1 1-2 0,2 2 8 16,0 1-7-16,-4 1 9 0,10 3-3 0,-1 3-4 15,-1 0 4-15,-2 3 9 0,0 2-12 0,-2 0-3 16,4 3-16-16,0 1-7 0,-2 4-12 0,-1 0-15 16,-1-3-8-16,1 0-18 0,3-1-5 0,-2-1-1 15,-1-4 7-15,0 0 0 0,3-1 9 0,0-1 9 16,1-4 3-16,-3 1 10 0,1-5 3 0,0 0 6 16,2-5 10-16,-1 0 4 0,-1-2 9 0,1-3 12 15,0-2 12-15,-2-4 13 0,1-2 3 0,-2-6 3 16,1-4 11-16,-1 3 5 0,-5-5 15 0,0 2 4 15,0-3 10-15,-3 2 6 0,1 0 23 0,0 3 27 16,-1 6 1-16,2 2 15 0,-2 1 5 0,1 4 13 0,0 2 4 16,0 4-13-16,2 2-17 0,0-1-15 0,0 3-18 15,0 3-7-15,0 0-9 0,0 0-9 0,-3 19-3 16,3-7-10-16,0 5-6 0,0 8-4 16,3 1-6-16,-1 1-7 0,-2 2-1 0,4 0-4 0,-1-1-7 15,-1 2 2-15,4-1-2 0,0 2-2 0,-2-2-7 16,-1 0-21-16,5-2-49 0,-3-1-56 0,4-6-58 15,-4-3-54-15,3 2-59 0,-3-4-58 0,4-3-56 16,-4-2-1162-16,-1-6 520 0,1-1 346 0</inkml:trace>
  <inkml:trace contextRef="#ctx0" brushRef="#br0" timeOffset="94674.63">18693 12737 52 0,'-4'-11'299'16,"0"2"-22"-16,1 3-29 0,1 0-27 0,1 1-22 15,4 0-22-15,3 2-14 0,0 0-21 0,7-1-12 16,6 3-34-16,1-1-45 0,8 0-51 0,2 2-66 16,0 2-69-16,4-2-483 0,-2 1 206 0,0 1 136 15</inkml:trace>
  <inkml:trace contextRef="#ctx0" brushRef="#br0" timeOffset="94809.29">19296 12834 166 0,'1'3'317'0,"-1"-3"-11"15,7 0-18-15,-7 0-29 0,0 0-27 16,9-2-24-16,-9 2-32 0,5-2-54 0,-5 2-56 0,6-3-59 16,-1 0-71-16,2 1-87 0,-2-2-493 0,4-2 214 15,2 1 144-15</inkml:trace>
  <inkml:trace contextRef="#ctx0" brushRef="#br0" timeOffset="95527.71">19810 12651 146 0,'0'-8'351'16,"-2"4"-21"-16,0-4-20 0,-2 2-17 0,3 2-31 16,-3-2-18-16,0 1-34 0,0 3-17 0,-1-1-15 15,5 3-17-15,-18 3-10 0,8 2-9 0,-8 4-13 16,0 0-8-16,0 4-12 0,-5 4-17 0,9-2-6 15,-5 4 9-15,6-5-26 0,-1 3 1 0,4-2-15 0,4 3 6 16,0-1-17-16,2 1-10 0,4-1-1 16,1-1-3-16,4 0 1 0,0-6-7 0,1 1-5 15,3-5-1-15,5 2-4 0,2-4-1 0,4-2-8 0,-1-2-1 16,1-1 6-16,0-3-3 0,0-1-8 16,-2-2 1-16,0-1 5 0,0-4 0 0,0 0 2 0,-1 0-7 15,4-6-2-15,-7 5 9 0,-3-3-11 0,0 3 8 16,-5 3 3-16,2-2-3 0,-5 2 3 0,-1 0-6 15,-1 3 3-15,2 0 3 0,-3 0-1 0,0 4-6 16,0-2 2-16,0-1 1 0,0 6-6 0,0-3-1 16,0 3 1-16,0 0-2 0,0 0 4 0,0 0-2 15,-17 7 0-15,11-4-4 0,6-3 0 0,-4 2-1 16,4-2-8-16,0 0 10 0,0 0 8 0,0 0-6 16,0 0 6-16,0-10-3 0,4 2 4 0,2-3-4 15,2-4 6-15,-3-3-1 0,3-7-2 0,-3 6 4 16,0-5 1-16,-1 6 12 0,-3-1 14 0,3 1 49 15,-3 0 8-15,-1 5 4 0,0 2 24 0,0 1 26 0,3 5 4 16,-3-2-7-16,0 2-14 0,0-2-16 16,0 4-16-16,0 3-11 0,0 0-8 0,0 0-10 15,5 10-5-15,0 3-3 0,-1 3-12 0,2 7 3 16,2 7 0-16,-4 2-4 0,0 4-3 0,1-1 0 0,0 16 1 16,-1-6 2-16,2 3 0 0,-3-3-8 15,-1-8-4-15,2 10-4 0,-1-12-1 0,1 16 0 16,-1-5-3-16,1-10-2 0,1 1-5 0,-1-2-1 0,-1 0 1 15,-1-4-4-15,-2 1-1 0,0-3-7 0,-1 0 5 16,-2-5 2-16,-2-5 0 0,0-3 26 0,-5-2-5 16,1-3-4-16,1-3 0 0,-4 0-5 0,0-3-2 15,-6-4-1-15,0 2-5 0,-1-6-1 0,-3-2 8 16,-1-7-9-16,4 5-2 0,-4-9-2 0,4-1 0 16,4 2-1-16,0-7 2 0,4 7-7 0,5-5 3 15,3 2-6-15,3-2-5 0,5-4-5 0,7 1-19 16,2-2-33-16,9 0-38 0,4-1-60 0,14-10-71 15,2 7-71-15,-1-3-94 0,-10 12-123 0,12-11-1150 16,-9-2 557-16,-8 8 370 0</inkml:trace>
  <inkml:trace contextRef="#ctx0" brushRef="#br0" timeOffset="97193.34">20670 12463 2258 0,'0'-9'116'0,"-3"-2"-5"15,-2 1-21-15,-1 1 23 0,-1 0 15 0,-2 2-26 16,2 0-9-16,-5 1-7 0,7 4-9 0,-3-1-7 15,2 3-4-15,-3-2-8 0,0 7 2 0,0 0 0 16,-1 2 2-16,-3 7 4 0,4-1-5 0,-1 1-1 0,1 3-21 16,1 4 5-16,3 3-1 0,-2 1-7 0,3-1-1 15,3 2-2-15,3 0-4 0,-1 2-1 0,6-9-3 16,-2 1-3-16,4-3-4 0,1-3-4 0,5 1 3 16,2-3-6-16,10 0-4 0,1 0 7 15,-1-7-4-15,1-3-7 0,0-4-1 0,1-3-1 0,-2 0-3 16,0-7-1-16,-3-1-1 0,-2-6 2 0,0-2 1 15,-3-4 3-15,-4 1-4 0,-1-7-1 0,-4-1 6 16,-2-1-4-16,-1-4 6 0,-6-11-5 0,-1 14 7 16,-3 0 2-16,-1 3 25 0,-2-2 47 0,-3 10 23 15,-4-4 10-15,2 13-8 0,-6-7-6 0,2 10-9 16,-4 2-4-16,-2 4-13 0,2 4-4 0,-8 5-11 16,-2 3-6-16,2 5-3 0,0 7-8 0,4 4-1 0,-1 5-3 15,5 1-6-15,3 2-2 0,1 3-1 16,7-2-6-16,7 5-6 0,1-4 0 0,9 0 3 15,5-1-8-15,3-3-8 0,6-2-12 0,3-3-4 0,3-2-10 16,3-7 0-16,2-1-1 0,-2-3-8 0,1-3 5 16,1-3-1-16,-4-3 2 0,-2-6 7 15,-6-1-3-15,5 0 3 0,-8-5 8 0,-2 1-4 0,7-8 10 16,-11 2-3-16,3-5 2 0,-3-1 5 0,-6 2 3 16,0 1 4-16,-1 1 13 0,0 1 10 0,-6 3 27 15,1 2 15-15,0 1 14 0,-1 0 0 0,-1 5-2 16,1-2-11-16,-1 4-7 0,1-1-14 0,0 4-3 15,0 0-5-15,0 0-7 0,-7 9-1 0,5 0-4 16,-3 4-3-16,5-1-4 0,-4 5-4 0,1 0-3 16,3-1-9-16,0 2-12 0,4-4-13 0,1 1-8 15,1-3-8-15,5 3-2 0,-3-8-5 0,3 3 8 16,-1-5 0-16,0-1 9 0,3 0-5 0,1-3 5 16,0-2 2-16,2-3 4 0,1-3 0 0,0-1 5 0,-2-3 1 15,1-2 3-15,-2-3-6 0,-4 0 12 16,3 0-2-16,-4 2 18 0,-3-1 7 0,-1 4 11 15,0 1 8-15,0 0 13 0,-1 2 8 0,-1 1-1 16,-1 3-6-16,0 0-9 0,-2 0-11 0,0 4-5 0,0 0-5 16,0 0 3-16,0 0-3 0,9 17-2 15,-8-5-3-15,2 0-1 0,0 5 0 0,2 1-4 16,-1 0-1-16,0 2-3 0,1-1-2 0,4-2-12 0,-5-1-17 16,6 0-10-16,-5-4-12 0,4 0 1 0,0-3-1 15,0 0 5-15,1-3 5 0,3-1 3 0,-3-3 3 16,3-2 3-16,1-2-1 0,-2-2 4 0,4-2 1 15,-2-4 4-15,2 0 3 0,-5-4 1 0,3 0 2 16,-4-1 0-16,-1-2 2 0,2 3 2 0,-6-2 7 16,-1 3 14-16,-1 1 5 0,3 2 7 0,-4 2 0 15,1 1 7-15,-1 0-10 0,-2 3 1 0,4-1-7 16,-4 3-3-16,0 2-3 0,0 0 1 0,0 0-2 16,6 9-3-16,-4-2 1 0,0 2 0 0,-2 1-2 15,2 1 2-15,0 0-3 0,2 4-2 0,-3-1-7 16,3-2-16-16,0-2-6 0,2 4-10 0,-1-5-7 15,-1 1-2-15,4-4 0 0,-3 1 2 0,0-3 8 16,5-1-2-16,-3-3 6 0,3 0-2 0,0-5 5 0,-1 0 2 16,4-2 4-16,-3-2 5 0,-1-4 2 0,3-2 2 15,-5-3-1-15,0 1 3 0,0-9 2 0,-3 7-2 16,-1-1 3-16,-1-5 1 0,-2-2 4 0,-2 8 2 16,-2 1 7-16,-1 0 2 0,-4-2 6 0,-1 4-1 15,-2 3 12-15,3 6 1 0,-2-3-3 0,-1 8-3 16,1-3-4-16,-1 5-6 0,-1 3 4 0,-1 1-1 15,0 6-4-15,0 1 1 0,0 2-4 0,5 3-1 16,0 1-3-16,4 0-11 0,1-1-7 0,4-2-7 16,2-2-15-16,3 0-7 0,1-2-4 0,4 0-3 15,1-2-4-15,5 0 4 0,-2-3 4 0,3-4 2 16,-4-1 6-16,3-3 5 0,2-1 3 0,-3-4 10 16,0-2-1-16,-2-2 2 0,0-4 7 0,-2-2 2 15,3-6 10-15,-2 0 6 0,-2-2 5 0,0 1 3 16,-4-4 14-16,-1 2 6 0,1 1 6 0,-2 0 18 15,0 2 7-15,-3 7 17 0,2 4 16 0,-3 3 6 16,1-1-2-16,-2 2-8 0,2 2-16 0,-1 3-11 0,0 2-8 16,0 2-7-16,0 0-2 0,0 0-8 15,8 14-2-15,-7 2-6 0,3 3-1 0,2-1-5 0,2 9-3 16,0 2 0-16,1 3-5 0,-2 1 2 16,1-1-3-16,4-3-3 0,-2 5-4 0,5-5-2 0,0-1-12 15,2-1-5-15,5-5 7 0,1-2-10 0,-1-1 2 16,-5-8-7-16,6 2-2 0,-5-3 0 0,3-5 3 15,-2-3 2-15,-1-2 1 0,2-1 1 0,-2-4 0 16,1-3 2-16,0 0 0 0,-2-6 1 0,2-6 4 16,-2 1 1-16,-2-3-1 0,-6 5-1 0,4-7 4 15,-7 7 1-15,2-2 0 0,-3 3 1 0,-1 3 6 16,-2 1 5-16,-2 2 5 0,0 0 7 0,0 3 5 16,-2 2-3-16,2-1-9 0,0 2-5 0,0 4 0 15,0 0 1-15,0 0-3 0,-14 16-3 0,9-6 4 0,-3 3-1 16,-1 4-2-16,4 0 5 0,-3 4-8 15,3-1 3-15,1-2-17 0,-1 1-36 0,5 1-32 16,-1-2-34-16,2-2-50 0,2-3-60 0,-1-2-45 16,2-2-44-16,1-2-47 0,0-2-62 0,3-5-1220 0,-8 0 546 15,17-11 364-15</inkml:trace>
  <inkml:trace contextRef="#ctx0" brushRef="#br0" timeOffset="97298.01">22066 12404 245 0,'-17'-6'396'0,"8"3"-34"15,0-4-41-15,3 5-35 0,1 1-27 0,5 1-28 16,4-5-20-16,6 2-78 0,7-1-105 0,6 0-136 16,6-4-680-16,10-2 262 0,0-2 176 0</inkml:trace>
  <inkml:trace contextRef="#ctx0" brushRef="#br0" timeOffset="99392.4">22801 12273 165 0,'7'-9'258'0,"-4"-3"-17"0,1 1 0 0,-1 0 9 16,-3 2-1-16,0 2-5 0,-2 1-17 0,0-1-19 16,-2 0-16-16,0 2-13 0,-2 1-19 0,-3 0-12 15,1 4-15-15,-6 0-13 0,4 6-11 0,-10-1-15 0,5 6-4 16,-8 4 6-16,4 3-23 0,3 4-8 0,0 1-9 15,6 1-3-15,1-3-4 0,3 6-8 0,5-9-4 16,4 3-3-16,7 2-3 0,2-1-12 0,6-1 1 16,4-4-2-16,-1-1-6 0,6-3-7 0,1-2-3 15,6-4-1-15,-1-3-6 0,0-2 1 0,0-2 4 16,-1-5-1-16,0 0 2 0,-1-3-3 0,0-1 3 16,-6-3-3-16,1-5 3 0,-2 0 1 0,1-2 1 15,-8-1 3-15,-2 5 8 0,2-6 13 0,-7 6 23 16,0-2 7-16,-2 3 23 0,2 0 23 0,-6-1 20 15,0 6 19-15,-3 1 7 0,2 1-11 0,-2 1-3 16,-1 2-8-16,3-1-22 0,-3 3-13 0,0 2-7 16,0 0-11-16,-12 9-5 0,7 1-9 0,-4 0-4 15,0 5-6-15,4 2-6 0,-3 0-5 0,3 1-5 16,4-1-7-16,1 0-12 0,0 0-12 0,5-6-7 16,-2 1-3-16,4-3-3 0,2 2-6 0,4-5 1 0,0-2 1 15,3 3-4-15,1-6 5 0,2-1 5 16,0 0 2-16,2-6 0 0,-1 0 2 0,6-5 5 0,-10 0-6 15,7-3 6-15,-6 1-2 0,-3-1 2 0,0 0-2 16,-4 6 0-16,3-7 8 0,-5 6 15 0,1-1 11 16,-3 0 0-16,-2 4 0 0,1 2-5 0,-1 1-6 15,0-2-2-15,-3 2-5 0,-1 3-2 0,0 0 1 16,10 12-1-16,-6-3 1 0,0 1-5 0,1 5 0 16,0 0 2-16,3 4-3 0,-3-2 1 0,1 1-2 15,3 0 1-15,0-1 0 0,-2-2-6 0,2 1 2 16,0-2-2-16,3-1-4 0,1-1 0 0,-3-5-1 15,-1 0 2-15,4-3-1 0,-3-2-2 0,4-2 2 16,0-2 2-16,-1-1 2 0,1-6 0 0,0 0-1 16,-1-3 2-16,1-2-4 0,-4-2 3 0,-1-3 0 0,-1-6 1 15,-2 0-3-15,-1-1 1 0,-1 0-4 16,-4 1 8-16,0 6-1 0,-4-4-1 0,3 6 2 16,-8 1 2-16,2-3 5 0,-1 4-2 0,0 4 3 0,2 2 2 15,1 0-3-15,-2 5 4 0,3-2-3 0,2 1-8 16,-1 0 1-16,3 5-8 0,-2-5 2 0,2 5 2 15,0 0-1-15,0 0 2 0,0 0-5 0,10 10 2 16,1-7 2-16,0 0-1 0,2-1 2 0,6 1-3 16,-2-2 2-16,4 2 2 0,-2 0-3 0,0-4 0 15,-1-1 2-15,0 2 1 0,-5-3 1 0,1 3-5 16,-4 0 0-16,0 0-3 0,-2 3-2 0,-2-3 2 16,-6 0-3-16,11 0 2 0,-6 3 2 0,-1-1 2 15,-1 3 0-15,1 2 1 0,1 0 0 0,-3 3 1 0,0 2 3 16,2-1-4-16,-3 2 0 0,3 3 2 15,-2 2-3-15,0-1 3 0,-2 2 1 0,5-1-2 16,-2 0-2-16,0 0 2 0,5-1 0 0,1-3-4 0,0 1 1 16,0-6 2-16,4 1-1 0,-2 0 3 0,2-8-1 15,5 3-1-15,-5-3 2 0,2-2-1 16,2-4 0-16,-1 1 0 0,2-7 0 0,-3 3 1 0,-2-7-2 16,3-1 1-16,-5 3 4 0,4-10-1 0,-2-2-5 15,-6 4 2-15,-2 1 1 0,2-5 1 0,-7 6-5 16,4-7 6-16,-4 7 2 0,-1 2-7 0,-2 2 3 15,-2 1-8-15,0 4 8 0,3-1-1 0,-2 3-3 16,0 0 2-16,0-1-2 0,3 3-1 0,-2 4-2 16,-1-3-3-16,3 0 0 0,1 4-3 0,-3-5-1 15,3 5 3-15,0 0 0 0,0 0-1 0,0 0-1 16,0 0 1-16,0 0-1 0,7 13 3 0,-7-13 1 16,6 1 2-16,2 2-5 0,-3-1 6 0,4-2-3 15,-4 0 4-15,4 2-1 0,3-2 4 0,-6 0-1 16,0-2 7-16,2 0-8 0,-1-1 0 0,0 3-2 15,1-2 5-15,-3-1 1 0,0 1-1 0,0 0 2 16,-5 2 0-16,9-3 3 0,-5 1-4 0,-2 0 1 0,-2 2 0 16,6-2-2-16,-6 2 6 0,0 0-6 15,5-1-1-15,-5 1-1 0,0 0-1 0,0 0-3 16,0 0 1-16,0 0-2 0,0 0-2 0,0 0 1 0,0 0 5 16,-1 7-1-16,-1 3-1 0,1-5 4 0,-2 2-3 15,-1 3-3-15,2 1-3 0,-1-1 5 0,1 5 4 16,-2 1-1-16,0 1-3 0,3-1 2 0,0 0 3 15,-2 1-3-15,3 0 1 0,0 0 3 0,0-1-2 16,3 2-2-16,1-2 1 0,0-6-2 0,3 5 1 16,-1-5-3-16,2-1 2 0,2-1 8 0,2-3-8 15,-1 0 2-15,1-3 1 0,1 0-1 0,0-2-1 16,3 0 3-16,-2-4-1 0,1-2 1 0,2-2 4 16,-3-1-2-16,0-3 1 0,-2 0-2 0,-3-2 2 0,2 0 3 15,-1-2-3-15,-3 0 1 0,-4-4 2 0,0 4-2 16,-2 1 7-16,-2-2 2 0,1 0 2 15,-3 3 2-15,3 0 3 0,0 5 17 0,-1 0 13 0,1 0-1 16,0 4-4-16,-1 0-8 0,1 3 0 0,0 2-11 16,0-8-8-16,0 8-3 0,2 0-3 15,-2 0 2-15,0 0-2 0,12 4 0 0,-6 2-3 0,3 1 1 16,-2 0-4-16,1 2 2 0,4 4 0 0,-3-4-3 16,1 0 0-16,-1 2-2 0,0 0-3 0,1 3 0 15,-1-5-1-15,-5 1 1 0,4 0 0 0,-2-3-3 16,-3-2-6-16,-1 3-16 0,2-4-5 0,-1 0-2 15,-1 1-3-15,1-4-3 0,-3-1-3 0,5 4 7 16,-4-2 4-16,-1-2 4 0,0 0 4 0,12-4 1 16,-7-2 3-16,-1 0 1 0,2-1 3 0,-1-1 3 15,1-1 1-15,-2-3 2 0,0-1-2 0,0 1 0 16,1-4 1-16,0 3-2 0,-1-4 6 0,2 4 0 16,-4 4 1-16,0-2 0 0,2 1-1 0,-3 5 3 0,3-3-2 15,-1 1-2-15,-2 5-1 0,0-3-8 16,1 0 2-16,-2 5 3 0,0 0 3 0,0 0-4 15,16 10 7-15,-12-8-4 0,1 3 3 0,0 5-4 0,1 0 0 16,-2-1 2-16,0 3-2 0,1 3 3 0,2-1 1 16,-5 1-4-16,6-1-9 0,-3-2-16 0,0-2-8 15,-1-4-2-15,1 0 11 0,2 6-5 0,-3-9 6 16,2 2-5-16,-2 0 8 0,1-1 7 0,-1-4 3 16,1 3 2-16,1-3 2 0,2-3 2 0,-3 1 4 15,1-8-1-15,1 5 10 0,-1-4-4 0,3-4 3 16,0 0 3-16,-1-2 6 0,0 1 3 0,-1-1 5 15,3-1 15-15,-6 4 6 0,4 3 13 0,-1-4 15 16,-3 5 12-16,1 0 3 0,-1 3-6 0,-3 0-9 16,2-2-10-16,0 5-7 0,0 0-12 0,-3 2-2 15,0 0 2-15,0 0-4 0,9 11-3 0,-9-6-1 16,4 4-4-16,-4-1-3 0,1 6 1 0,2 1-8 0,-2 2 4 16,-2 0-7-16,1 2 0 0,1 0-14 0,-5 1-53 15,1-1-60-15,0 1-82 0,-1 6-68 0,0-2-74 16,-2-5-84-16,0-1-1379 0,3-6 599 15,-1-2 402-15</inkml:trace>
  <inkml:trace contextRef="#ctx0" brushRef="#br0" timeOffset="100893.64">16868 13653 43 0,'-22'4'134'0,"1"-3"-4"16,-6 3-11-16,6 0 3 0,1-2-1 0,2 2-9 15,4-1 6-15,1-1-12 0,-1-2 4 0,4 2-7 16,-3 1-7-16,8-2-6 0,-3 0-8 0,3-1-3 15,0 0-8-15,5 0-12 0,-7 3-7 0,7-3 0 16,-3 2 5-16,3-2 10 0,0 0 3 0,5 6 1 16,4-5 2-16,-3 0 9 0,6 1-5 0,2-1-7 15,4 0 2-15,5-2 4 0,5 1 0 0,4-3-2 16,1 0 1-16,4-1 1 0,1 1 1 0,2 0 3 16,12-1-3-16,-2 1 0 0,1-2-1 0,3 0-4 15,1-1-6-15,-1 2-2 0,2-3-1 0,3 1-8 16,0 0 4-16,1-3-12 0,1 3-3 0,3-1 20 15,29-3-9-15,-29 4-9 0,26-7 5 0,0 5-4 16,-26 0-3-16,32-1 7 0,-30 1-7 0,26 0-7 16,-30 1 1-16,4 2-2 0,25-1-3 0,-27 1 0 0,25-2 2 15,-22 2-4-15,-3 1 0 0,29-4-7 0,-30 3 4 16,2 0-9-16,2-1 2 0,-3 0 1 16,-1 3-2-16,2-4-3 0,-5 2 6 0,7 0-5 0,23-1 4 15,-31 2-1-15,6-1-1 0,0 0-1 0,-1 1-5 16,0-2 4-16,3 0 4 0,-4 1-8 0,4 1 1 15,-6-2 2-15,1 4-7 0,3-3 3 0,0-2 1 16,-1 2-6-16,1 2 0 0,-4-1 5 0,-1 2-2 16,4-1 2-16,0-2-3 0,-1 2 1 0,1-1 1 15,-3 1-4-15,2-3-3 0,-6 2-2 0,3 0 1 16,0 1-1-16,-1-2-1 0,0-1 7 0,-2 2-6 16,2-1 3-16,-3-1-1 0,-1 1 0 0,0 2 2 15,0-2 0-15,-1-1 0 0,-2 2 1 0,-1-1-3 16,2-1-8-16,-14 3 12 0,14-2-2 0,-1-2 1 15,-3 2 14-15,-10 1-10 0,16-4 1 0,-2 2 1 16,0 0 0-16,2-1 0 0,1 2 1 0,-2-2 1 16,1 0-3-16,6 2 6 0,-4-3-4 0,0 2 2 0,2 2 4 15,-2-2 1-15,3 1-1 0,-1-1 4 0,5 0-2 16,3 1 4-16,-1-1 3 0,29-2 5 16,-30 4-10-16,29-5 1 0,-26 4 4 0,25 0 4 0,-26 2 0 15,26-8 3-15,-30 9-1 0,30-6 0 0,-25 6 1 16,-3-1 0-16,1-1 4 0,1-1-6 0,-1 0-4 15,-1-1 1-15,3 2 0 0,-8-1-3 0,-3 0 2 16,-4 1-1-16,-13-1 3 0,-3-2 0 0,-4-1 0 16,-2 3 7-16,-5 0 5 0,-5 0 3 0,-2-1 5 15,-4 4 12-15,-2 1 16 0,-4-2-1 0,3-1 3 16,-5 2-11-16,1-3-10 0,0 2-5 0,-1 1-7 16,0 0-5-16,-1-2-2 0,-1 3-7 0,-1-3-2 15,1 0-6-15,-5 4-21 0,5-3-48 0,-5 1-112 16,0 2-98-16,-5-7-107 0,-5 4-108 0,-8-1-1433 15,-11-2 633-15,-12 1 422 0</inkml:trace>
  <inkml:trace contextRef="#ctx0" brushRef="#br0" timeOffset="101544.74">16924 14371 269 0,'-6'-9'329'0,"2"2"7"16,3 2-8-16,-3-2-8 0,0 2-19 0,3 2-30 16,-3 1-26-16,4-2-25 0,0 4-18 0,-4-3-17 15,4 3-12-15,0 0 26 0,0 0-7 0,1 14-9 16,2-4-3-16,-3 2-5 0,4 2-9 0,-3 3-7 16,3 4-13-16,-3-1-12 0,6-2-16 0,-2 8-8 15,1 1-15-15,-1 2-4 0,-1 2-10 0,1-5-10 16,2 4-6-16,0-1-6 0,0 0-6 0,2 0-35 0,-2 2-40 15,3-4-58-15,1-2-73 0,4-1-62 0,0-2-51 16,3-1-60-16,4-6-58 0,-3-2-960 16,0-7 448-16,3 0 300 0</inkml:trace>
  <inkml:trace contextRef="#ctx0" brushRef="#br0" timeOffset="101739">17395 14561 58 0,'1'-7'331'0,"-1"1"-10"0,2-4-24 16,0 5-29-16,3-5-26 0,4 3-24 0,0 0-25 16,2 2-13-16,8-2-16 0,2 1-18 0,8 0-13 15,-2 1-10-15,0 3-12 0,1-2-13 16,4 1-13-16,1 2-7 0,0-1-12 0,-4 0-8 16,5 2-31-16,-5 0-41 0,-7 0-53 0,6 0-52 0,-9 0-52 15,-2 0-45-15,-4 0-654 0,-3 0 290 0,-5 0 192 16</inkml:trace>
  <inkml:trace contextRef="#ctx0" brushRef="#br0" timeOffset="101887.34">17866 14362 3 0,'-10'-6'281'0,"4"2"-8"15,-1 3-12-15,-3 1-12 0,5 3 1 0,-4 2-16 16,-1 4-3-16,-2 2-15 0,-1 1-15 0,4 4-18 16,-1 0-9-16,-4 8-21 0,4 0-13 0,1 2-14 15,3-9-13-15,2 12-10 0,4-2-10 0,-2 0-43 16,4 0-68-16,0 1-89 0,2 0-106 0,-3 0-787 15,3-2 334-15,0-2 222 0</inkml:trace>
  <inkml:trace contextRef="#ctx0" brushRef="#br0" timeOffset="102942.22">18561 14333 160 0,'0'0'271'0,"0"0"-15"0,0 0-10 0,0 0-12 16,-18 12-17-16,2-3-13 0,-3-4-10 0,-10 5-9 16,-1 3-7-16,-2-6-11 0,-3 2 2 0,2-2-14 0,0-4-7 15,1 4 3-15,3-4 2 0,-1-3-1 0,11-1 3 16,0-3-13-16,2-2-12 0,3 2 1 15,5-1-7-15,-1-4-14 0,6-1-12 0,4-1-13 0,4-1-6 16,4-2-9-16,3 0-8 0,3-1-7 0,3 4-4 16,2-1-1-16,-1 1-1 0,1 4 3 0,3 3-13 15,6-2-3-15,-8 6 3 0,10 5 1 0,-3 1 2 16,-1 3 2-16,1 3 14 0,0 5-7 0,2 0 4 16,-8 0-4-16,3 6 0 0,-6-2-3 0,-1 3 0 15,-1 0-3-15,-3 2-6 0,-1 1-2 0,-5 1 2 16,-2 4-4-16,-5-7-4 0,3 2-7 0,-3 0 4 15,-4-4 3-15,0-4-11 0,3-7-2 0,-2 0 1 16,2-3-2-16,-3-2 2 0,4 0 9 0,0-2 26 16,-2-3 6-16,2-2 2 0,0 0-14 0,0 0-6 15,-8-12-7-15,4 2-2 0,4-7-3 0,4-10-2 16,0 2-1-16,2-2-6 0,-1 1-2 0,4 0-2 16,-1 7-3-16,2 2 1 0,-5-1-2 0,8 4-1 15,-3 1-4-15,3 2-1 0,-2 5 0 0,0-4 5 0,0 4-9 16,2 2-3-16,0 3-1 0,0 2 3 15,1-1-2-15,-1 2-2 0,-1 3 1 0,-3 0 0 0,2 0-1 16,-1 3 3-16,-4 1-3 0,-1 0 4 16,-1 3-4-16,-3 0-1 0,3 0 0 0,-2-2-5 0,-2-2-9 15,0 1-11-15,0-2-2 0,3-2 1 0,-3-2 2 16,0 3 6-16,1-2 4 0,-1-4 3 16,0 0-3-16,0 0 1 0,0 0 1 0,0 0-2 0,-4-22 6 15,4 12-1-15,3 0 3 0,-3-2-3 0,0-7 2 16,4 4 2-16,0-3-4 0,1 3 7 0,0 0 0 15,-1 0 3-15,0 3-2 0,1 0-1 0,0 4 1 16,-1-1-4-16,-3 2 2 0,6 5-2 0,-1-3-1 16,1 5 2-16,0 0 3 0,1 4-1 0,2-1-1 15,0 4 1-15,-2 2-1 0,1 2 0 0,1 1 5 16,-1 5-5-16,0-1 2 0,-1 1-1 0,0 0-2 16,0 0-16-16,1-1-13 0,-1-2-8 0,-2-2 2 15,3-3-2-15,0 0 4 0,-1-4 5 0,-1-1 7 16,1-1 2-16,1-3 4 0,4-3 4 0,-3-1 1 15,-1-1 2-15,1-2 7 0,-1-2 0 0,-1-6-2 16,2 1 4-16,-2-5 9 0,-2 0 5 0,2-5-3 16,-1-3 10-16,-2-1 13 0,2 0 0 0,-2 3 6 15,-2-1 17-15,-1 2 5 0,2 5 3 0,-2 3 13 0,0 4 26 16,-1 2 16-16,0-1 1 0,0 1-10 0,1 6-9 16,-2-1-20-16,0 2-13 0,0 3-7 0,0 0-4 15,0 0 3-15,8 12-12 0,-7-3-4 16,1 4-3-16,2 3-7 0,0 0 1 0,0 5-3 0,-2 3-4 15,3 1-4-15,-1 1 4 0,4 1-4 0,-3 2-5 16,0-3-4-16,4 2-24 0,-1-4-40 0,-2-5-53 16,3 5-69-16,3-2-69 0,-2 2-74 0,-1-9-63 15,1-1-75-15,-6-5-1260 0,1-4 573 0,2-2 382 16</inkml:trace>
  <inkml:trace contextRef="#ctx0" brushRef="#br0" timeOffset="103078.66">19246 14429 2073 0,'-9'-14'184'0,"0"4"-55"0,4 2-29 0,-1 0-41 16,3 4-14-16,-1-2-19 0,4 0-4 0,4 1-4 16,1-1-7-16,7-1-1 0,3-1 0 0,4 1-1 15,12-3-8-15,1 5-31 0,4-4-39 0,17-3-71 16,-1 3-680-16,1-2 274 0,2-3 182 0</inkml:trace>
  <inkml:trace contextRef="#ctx0" brushRef="#br0" timeOffset="104092.7">20496 14304 111 0,'-1'-8'259'0,"-2"1"-4"0,2-3-10 0,-2 1 1 16,1 0 3-16,-1 0-2 0,0-2-12 0,-3 4 12 15,2-4 2-15,2 4-15 0,-3-3-3 0,0 4-1 16,-3-3-2-16,2 3-17 0,-1 4-8 0,-2-1-30 16,-2 2-8-16,-3 2-27 0,-7 3-11 0,7 1-8 0,-5 3-10 15,7 0-6-15,-5 4-21 0,1 1-3 16,-4 5-9-16,6-5-13 0,1 1-1 0,3 1-6 16,-2 2-7-16,3-4-4 0,2 0-15 0,3-1-14 15,0-2-13-15,5 1-8 0,0-5-23 0,5-2-5 16,1 2 3-16,7-4 9 0,4-1-16 0,4-3-1 15,5-5 8-15,2 2 1 0,-2-4 0 0,-3-3-1 0,-2-1-2 16,-3 1 7-16,3-5 4 0,-8 3 6 0,5-5-2 16,-7 4 5-16,0-1 3 0,-1 2 4 0,-4 0-3 15,-2 0 4-15,-1 3 12 0,1 3 8 0,-3-2 6 16,0 3 0-16,-1 2 5 0,1 0-7 16,0 0-1-16,-2 3-8 0,2-2-4 0,-2 4-2 0,0 0 2 15,0 0 1-15,0 0 1 0,2 11-2 0,-2-6-2 16,0 2-3-16,0 0 3 0,0-2-3 0,4 3-3 15,-3-1 4-15,3-2 2 0,0 1-2 0,1-3 5 16,0 4-9-16,0-6 5 0,3-1 2 0,-8 0 2 16,14-3 1-16,-5-2 5 0,0-4 1 0,0 0 0 15,-3-2-2-15,2-6-6 0,-2 1 7 0,1-2 5 16,-1-1-1-16,-2-1 19 0,-2 2 5 0,1 1 24 0,0 0 16 16,-2 1-2-16,0 5 3 0,-1 1 7 15,0 3 14-15,1 0 2 0,-1 3-9 0,0-1-11 16,0 2-14-16,0 3-9 0,2-4-4 0,-2 4-5 0,0 0-5 15,4 16-4-15,-3-2-2 0,0 3-1 0,0 2-3 16,6 8 1-16,-4 3 3 0,0 1 5 16,2 1-3-16,0-1 0 0,3 3-10 0,1-1 0 0,-1 2-1 15,3 9-4-15,-3-10-2 0,1-1-4 0,2 0 2 16,-1 2-2-16,3 10-1 0,-1-1-3 0,-2-12-2 16,-1-1-1-16,1-1 3 0,0 1-3 0,-1-2-1 15,-2-4-24-15,-3 0 5 0,-2-7-1 0,0-2 3 16,-2 1 2-16,-2 0 3 0,-3-1-4 0,-3 0 5 15,-1-2 2-15,-3-2 0 0,-4 1-1 0,-2-2 3 16,0-3 1-16,-1-1 1 0,-9-3-1 0,5-1 4 16,-4-6-3-16,7 2 3 0,-7-5-3 0,7-2 5 15,0-3 1-15,4-2-4 0,-5-8 1 0,11 5-3 16,2-8-3-16,3-1 3 0,10-1-3 0,1 1-4 16,3 4 1-16,3 5 1 0,6-8 0 0,1 6 0 15,6 0-1-15,-4 3 1 0,4 2 0 0,-8 2 2 16,8-3-2-16,-1 4 1 0,-5 3-3 0,0 0 3 15,-2-3-2-15,2 4 3 0,-2-3-2 0,-2 5-1 16,-3-2-1-16,2 1 3 0,-4 0 0 0,-2 3 3 16,-1-5 2-16,0 6-3 0,-2-3-2 0,-1-3-14 15,1 5-21-15,-3-2-30 0,2-2-52 0,-1 1-53 16,-1 1-64-16,-1 1-62 0,-1-3-65 0,3 1-67 16,-4-3-1143-16,1 3 522 0,-2-4 350 0</inkml:trace>
  <inkml:trace contextRef="#ctx0" brushRef="#br0" timeOffset="106760.77">21762 13962 222 0,'-1'-4'312'0,"0"1"-16"15,-1-2-20-15,2 5-26 0,-1-7-27 0,0 5-21 16,1 2-23-16,0 0-16 0,0 0-9 0,0 0-1 16,6 11-7-16,-1-3 8 0,-1 4-23 0,1-1-15 15,2 5 3-15,-1 1-8 0,-1 0-12 0,0-3-8 16,0 6-1-16,3-2-14 0,-3 2-10 0,0-2-9 16,0 0-2-16,-1-1-4 0,0 1-4 0,-1-3-7 15,-1-4-6-15,1 3 0 0,-3-5-6 0,2 0 1 16,-2-4 1-16,0 2-1 0,0-3 2 0,1-2-5 15,-1-2-2-15,0 0-6 0,0 0 0 0,-6-14 2 16,6 2-4-16,-5-5 1 0,3-3-7 0,-2-7 4 16,-1-3-4-16,-2-2 1 0,2-4-1 0,-1 1-4 0,1-11 2 15,-2 11 7-15,2 1-3 0,1 0 0 0,2 3 10 16,0 2 8-16,0 3 2 0,2 8-1 16,4 1-3-16,-1 2 1 0,1 4-5 0,1 0 0 15,3 3-5-15,4 0-4 0,-1 6 3 0,3-2-9 0,4 4 2 16,-4 1 1-16,1 4-9 0,2 3 3 0,-3 3 0 15,3 1-1-15,-7 2-4 0,3 9 4 0,-4-6 6 16,-3 2-10-16,-1 5 3 0,-2 0-6 16,-3 1-6-16,0-6-9 0,-4 1-21 0,0-3 2 0,0 2 0 15,-1-4-9-15,-1-5 0 0,1-2 12 16,2-2 3-16,-1 1 3 0,2-3 3 0,-1-1 8 0,3 0-5 16,0-3 1-16,0 0-3 0,0 0 7 0,0 0 1 15,0 0-3-15,16-10 5 0,-6 7 1 0,1-2-1 16,1 1 5-16,6 1 2 0,-1 1 3 0,1 2 2 15,0 0 3-15,0 0 10 0,0 0-11 0,-5 3 3 16,-2 1-3-16,2-1 6 0,-4 1-1 0,1 4 2 16,-3-1 5-16,-2-1 9 0,-1 2 6 0,-2 4 4 15,-2-3 5-15,-2 4-5 0,-2-3-5 0,-4 5 4 16,-1 1-9-16,-5-2 0 0,1 1 0 0,2 1-4 16,-6 4 1-16,3-5-5 0,1 0-22 0,2 2-40 15,1-4-33-15,3-3-33 0,2 3-43 0,1-3-35 16,2 2-36-16,3-1-35 0,0-5-47 0,2-1-738 15,3 0 350-15,7 0 232 0</inkml:trace>
  <inkml:trace contextRef="#ctx0" brushRef="#br0" timeOffset="107475.43">22517 14062 74 0,'8'-19'258'0,"-4"0"-17"0,0-1-12 16,-3 3-2-16,3 1 1 0,-2 0-1 0,-4 4-4 15,-1 2-12-15,2-2-12 0,-4 2-5 0,1 0-7 16,-5 5-13-16,0-4-15 0,0 5-4 0,-4 1-16 0,-4 6-13 16,0 1-13-16,-9 9-14 0,1-1-3 0,1 7-13 15,-2 2-6-15,4 2-7 0,-1 2-4 0,4-1-8 16,4 2-7-16,2-2-4 0,7-5-8 0,2 1 5 16,1-1-9-16,6-2-3 0,1-2 0 0,0-3-12 15,3-3 1-15,1 1 3 0,3-5-10 0,0-1 3 16,1-3-4-16,1-1 0 0,1-5 2 0,3 0-10 15,-1-3 3-15,0-3 7 0,0-2-2 0,-2 0-6 16,0-3 7-16,-1 1-2 0,0 1-1 0,-2-3 5 16,0 2 11-16,0 1 14 0,-4 5 5 0,0-1 1 15,-3 4 2-15,0 1-2 0,0 0-8 16,-2-1-8-16,2 4-4 0,-3-1-3 0,-1 3 2 0,8 0-7 16,-8 0 2-16,8 5-6 0,-6 2-1 0,3 2 3 15,-2 2-7-15,-2-2 12 0,3 4-15 0,-3-3-2 16,-1 2-4-16,3 1-12 0,-2-3-22 0,-1 1 1 15,4-2-3-15,-4-2-5 0,4-1-2 0,-4 0 2 16,1-3 6-16,2 1 6 0,-2-1 4 0,-1-3 2 16,9 0 3-16,-9 0 2 0,13-10 5 0,-4 3-1 15,0-1-1-15,0-3 1 0,1 1 2 0,1 0 3 16,2-4 3-16,-4 6 5 0,1-3-8 0,-1 3-1 16,0-1 1-16,3 4 0 0,-3-2-2 0,2 2 2 15,0 1 11-15,1 3-11 0,-2-2-1 0,4 3 4 16,-2 3-1-16,-1 1-2 0,0-1 5 0,-1 4 0 0,0 0 0 15,-2 3 0-15,-1-3 2 0,1 3 0 0,2 3-2 16,-3-2 3-16,-2-3-1 0,1 2-1 16,0-3 5-16,1 0-10 0,-5 0 8 0,2-2-4 15,0-3 5-15,1 1 8 0,1 0-8 0,2-2 11 0,-3-2-2 16,6-2-7-16,0-1 3 0,-5-2-2 0,6-2 2 16,-2-1 6-16,-1 1 2 0,4-6 14 0,-3-1-6 15,2-1 1-15,-6 1 5 0,3-1 12 0,-3 2 9 16,-3 3 6-16,-1 0 18 0,0 5 27 0,-1-1-1 15,-2 0-8-15,-1 3-11 0,-4 1-3 0,1 3-18 16,5 0-6-16,-22 7-4 0,7 0-5 16,1 0-6-16,-4 5-2 0,5-1 0 0,1-2-11 0,3 0-18 15,1 0-38-15,0 4-50 0,3-4-56 0,1 3-54 16,2-1-58-16,0 1-56 0,4 0-67 0,-2-2-1052 16,5 1 475-16,1-1 316 0</inkml:trace>
  <inkml:trace contextRef="#ctx0" brushRef="#br0" timeOffset="109028.68">23574 13917 14 0,'1'-17'327'0,"1"4"-10"16,-5 2-14-16,2 1-9 0,-2 3-10 0,2-1-7 15,1 2-12-15,-2 1-31 0,0-1-8 0,0 5-25 16,2 1-20-16,0 0-19 0,0 0-18 0,-16 9-16 16,6 0-9-16,0 6-9 0,0 2-14 0,-2 0-3 0,1 4-17 15,-2 1-2-15,3 1-9 0,-2 2-4 16,7-2-11-16,-4 1-7 0,8-6 2 0,0-1-18 16,-2 0-9-16,7-4-11 0,-3-1 0 0,7-2-2 15,-2-2-6-15,3-2-3 0,0-1 2 0,3-3 2 0,-1-1 5 16,2-3-7-16,0-3 1 0,3-5 2 0,0 0 2 15,0-2 0-15,2-7-1 0,0-3-1 0,0 2 8 16,-4-3-3-16,0 0-2 0,-1 2 13 16,-3 4 9-16,-2 2 19 0,0 0 15 0,-2-1 14 0,-3 4-6 15,1 4 12-15,-1-2 1 0,0 3 3 0,-2 3-8 16,1-1-10-16,0 0-13 0,-2 5-3 16,0 0-7-16,0 0-1 0,0 0-5 0,0 17-2 0,1-8-4 15,-2 1-3-15,-1 6-3 0,1 2-2 0,1-1-3 16,-2 0-4-16,0 0-3 0,2 0-1 0,3 0-2 15,-3-5-1-15,1 2-2 0,0-5-1 0,2 1-5 16,2-3 4-16,-1 0 0 0,1-2-2 0,-3-4 1 16,4 1 0-16,-1-2 2 0,5-3 0 0,0-1 0 15,-1-4 0-15,2 1-1 0,1-4 0 0,2-2 8 16,-1 0-10-16,-3 0 1 0,-2 4-1 0,-1 1 6 16,1-2-5-16,-3 1 8 0,2 2 2 0,-2 2 4 15,-3-1-2-15,2 1 7 0,-1 1-12 0,-2 1-2 16,2 1-11-16,-3 2 4 0,0 0 3 0,0 0-5 15,7 9 1-15,-4-3 2 0,-2 2 0 0,2 0 1 0,-2 3-1 16,-1 0 0-16,4 0 1 0,-1 1-1 16,0-1-3-16,-2 4 3 0,3-6-1 0,-1 3-1 15,1-2 3-15,-2-1-4 0,2-3-2 0,-1 3-1 0,0-6 2 16,-1 1 5-16,0 1 4 0,1-4-1 0,-3-1-2 16,0 0 8-16,10-10-8 0,-5 4 1 0,0-5-6 15,3 1 2-15,-2-4 4 0,-1-3-3 16,1-3 1-16,-3 2-2 0,2-2 5 0,-3 1 0 0,0 1-3 15,-2-2 1-15,-2 3 3 0,2 1-4 0,-2 4 0 16,2 2 2-16,0 1-4 0,0 2-2 0,0 0 2 16,0 4-5-16,0-1-1 0,0 4-4 0,5-1 8 15,-5 1-3-15,0 0 1 0,15 6 0 0,-8 1-1 16,3-1 3-16,-2 4 0 0,1-3-3 0,1 5 3 16,-1-2 1-16,0 4 1 0,-1-2-3 0,-2-2 1 15,2 2-2-15,-3-2 1 0,0 0 1 0,-1-1 3 16,4-1-1-16,-6-1 8 0,3 0-13 0,-1-1 0 15,0-2-3-15,-1 1 5 0,2 0 0 0,1-2 4 16,0-2-1-16,5 2-3 0,0-2 4 0,1-2-2 16,-1-2-1-16,3 2 9 0,-4-4-5 0,4-1-1 15,1 0 0-15,2-2 1 0,-4-2-2 0,1-2 0 16,-5-1 1-16,4-4-3 0,-3 1 0 0,-1-1 3 16,-1-1 0-16,-2 2 2 0,2-1-2 0,-4 3 3 0,-2 2-1 15,0 0-1-15,-2 0 3 0,-2 2-1 16,1 0 11-16,-4-2-13 0,-3 3-2 0,-1 0 1 15,-2 3-2-15,-3-1 1 0,1 3 0 0,0 3-2 0,0-3-3 16,4 1-2-16,2 3 3 0,-1 0-6 0,0 3 3 16,3-2-1-16,3 2-1 0,0 1 2 0,2 1 4 15,4 0-4-15,0-1-1 0,1-1 0 0,3 2-2 16,-1-2 3-16,5 2-4 0,0-3 6 0,0 1-3 16,0-3 1-16,1 1 2 0,-6 0 1 0,1-1-5 15,0 2 3-15,0-2 3 0,-2 0-3 0,0 1-1 16,-1 1 0-16,2-2-1 0,-1 2 2 0,-1 2 1 15,0-1 1-15,0 3-1 0,1 1 2 0,-3 0 0 16,1 2 4-16,0 1 0 0,-2 1-2 0,2 2 2 16,-2-1-1-16,0 1-4 0,-1-1 3 0,3 2 2 15,-4 3-3-15,2-3 1 0,0-2 0 0,-1-1-6 16,3 0 3-16,-2-1 3 0,5-3-3 0,-2 1 0 16,-1-3 11-16,3-3-10 0,5 0-1 0,-3-2 1 15,3 0 3-15,2-4-4 0,-3-1 2 0,5-4 0 16,-2-4 0-16,-3 1 3 0,3-2-3 0,-3-3-3 15,2-5 6-15,0 5-3 0,0-5 0 0,-7 3 6 16,3 2-5-16,-1 2 3 0,0 0 1 0,-6 3-1 0,2 1 9 16,-1 1 9-16,-3 2 10 0,0-1 5 0,-2 3-7 15,-2-1-5-15,1 3-7 0,-4 1-1 16,2 3-3-16,-1 0-1 0,6 0 5 0,-13 3-6 16,5 1-4-16,1 4-1 0,-1-2-3 0,2 5-2 0,-2-1 2 15,4 2-7-15,-1-2-8 0,3 1-19 0,-2 0-8 16,2-2-15-16,4 0 5 0,-1 2-9 0,2-7 11 15,-1 2 1-15,2 0 9 0,-1-4 1 0,2 1 3 16,2-2 5-16,0 0 1 0,0-1 6 0,-7 0 0 16,16 0 2-16,-9-1 2 0,-7 1 0 0,9-1 4 15,-2 2 1-15,-7-1 0 0,11 1-7 16,-6-1 7-16,-5 0-1 0,8 4 5 0,-7-1-2 0,4 1 1 16,0 0 4-16,-1-3 0 0,1 5 2 0,-1 1-2 15,1-3 2-15,-1 4 1 0,0-1 15 0,2 1-16 16,-2 2-3-16,0-3 3 0,-3 0 1 0,-1-1-1 15,3 1 0-15,-2-2 1 0,2 1-1 0,-3-3 6 16,0 1 0-16,0-4 9 0,1 5 18 0,-1-5 19 16,1 5 18-16,-1-5 7 0,0 0-10 0,0 0-6 15,0 0-4-15,0 0-7 0,3-17-5 0,-2 7-5 16,-1 2-5-16,3 2 0 0,0-2-7 0,0 1-3 16,0-2-4-16,-1 3-3 0,1 0-3 0,2-5-2 15,-4 7-4-15,4-3-5 0,-2 2-24 0,2 3-42 0,-3-1-48 16,1-1-60-16,-1 1-46 0,2 1-35 0,-4 2-42 15,7-1-48-15,-7 1-57 0,6-2-988 16,-6 2 462-16,12 0 308 0</inkml:trace>
  <inkml:trace contextRef="#ctx0" brushRef="#br0" timeOffset="109228.74">24986 13755 5 0,'2'-5'324'0,"-1"2"-10"15,-1 3-23-15,1-4-28 0,-1 4-25 0,0-5-25 16,0 5-23-16,0 0-10 0,0 0 1 0,0 0-10 16,-8 14-20-16,6-5-6 0,-1-3-19 15,-1 3-10-15,-2 5-11 0,5-2-16 0,-4 4-1 0,2 0-15 16,-1 1-10-16,3 0-25 0,0-2-48 0,-2-1-50 16,2 3-54-16,1-5-59 0,1-2-68 0,-2 0-681 15,2-4 306-15,4-1 206 0</inkml:trace>
  <inkml:trace contextRef="#ctx0" brushRef="#br0" timeOffset="110274.89">25058 11323 105 0,'7'-9'187'0,"-3"1"-9"0,5 0-24 15,5 2-12-15,0-1-22 0,5 2 6 0,-1 0-13 16,4 2-5-16,-3-2-7 0,2 3-8 0,2 0-3 16,-2 2-6-16,0 0-3 0,7 1-4 0,-6 2-9 15,-2-1 5-15,7 4-4 0,-12-1-3 0,6 1-1 16,-6 2-3-16,4-1-2 0,-1 3 5 0,-1 1 0 15,3 7-4-15,-6-7 1 0,3 9 5 0,-2 2-6 0,-3-5 2 16,3 7 0-16,-1-1 6 0,-4 6 2 16,3 2 2-16,-3 2 0 0,1 1 4 0,0 8-2 15,-1 7-2-15,-2 1-10 0,-3-6 14 0,2 3 3 16,3 2-6-16,-1-1-6 0,-4-14-3 0,5 12-8 16,-1 2 6-16,1-2-4 0,1 3 1 0,-1-1-1 0,-1 1 4 15,3-1-6-15,-3 2 2 0,2-1-5 0,1 2 3 16,-3 2-4-16,0-2 2 0,-4 0-2 0,3 2-1 15,-2-6 0-15,2 0-1 0,-3 3-10 0,-2-1 4 16,4-2-5-16,-3-1-4 0,2 7 4 0,-2-3-9 16,0 1 2-16,-1 0-11 0,-1-2 7 0,0 1 11 15,-1 1-13-15,3-3-9 0,-4-1-2 0,-2-1 4 16,0-11-2-16,1 0-2 0,-1 13 6 0,0-11-8 16,-1-1 2-16,2 10 3 0,0-13-1 0,-1 5-4 15,2-3-1-15,2-1 0 0,-1 0-3 0,0-3 1 16,2 2-4-16,-1-3-1 0,3-1 3 0,-1 0-5 15,0-1 4-15,-1-1-1 0,-2 1 0 0,0-4-2 16,0-3 0-16,1 4-2 0,-4-5 1 0,2-2-2 16,0 0 0-16,-1-2 2 0,0 1 1 0,0 1-6 15,-1-2 4-15,4 1 2 0,-5-2-1 0,0 1-4 0,1-3 0 16,2 3 0-16,-1-3 3 0,-3-1-2 0,3 2 0 16,-1 1 0-16,2-1 3 0,-1-1-4 0,1-1-2 15,-1 0-1-15,2 4-2 0,0 0 2 0,2-5 5 16,-3 8 2-16,4-4 0 0,-3 2-2 0,-1-3-7 15,4 0 9-15,-3 2 2 0,2-5-7 0,-2 2 7 16,1-1-6-16,4 0 1 0,-5-3 1 0,0 1-5 16,2 1 4-16,-2-5-1 0,0 2 15 0,-1-1-4 15,0-1-12-15,2-2-7 0,-2 0 10 0,0 3-2 16,-2-4 1-16,2-3 2 0,-4 5 1 0,-1-1-1 16,-5 2-2-16,-1-1-1 0,-6-1 1 0,-3 2-2 15,-7 0-5-15,-4-3-34 0,10 0-35 0,-7-1-39 16,-2-2-40-16,0 2-51 0,0-3-61 0,0 0-66 15,-3-5-1049-15,1 2 461 0,1-8 306 0</inkml:trace>
  <inkml:trace contextRef="#ctx0" brushRef="#br0" timeOffset="111412.64">21986 793 189 0,'-8'-15'336'0,"8"15"5"0,-11-16-14 0,11 16-17 15,-9-11-26-15,9 11-25 0,0 0-28 0,0 0-29 16,0 0-15-16,0 0-2 0,0 0 12 16,0 0-15-16,0 0-8 0,0 0 5 0,-9 51 4 0,10-25-13 15,3 2-15-15,0-2-2 0,1 1-7 0,-3 2-11 16,1 0-10-16,-2-2-10 0,0 2-6 0,2-2-17 16,-2-1-5-16,1 3-12 0,-2-3-3 15,1 1-4-15,-2-3-9 0,3-2-6 0,-1 5-12 16,1 1 0-16,0-2-4 0,2-1-39 0,-1 2-53 15,-1-3-43-15,3 0-58 0,-1-7-57 0,3 8-49 16,-4-8-67-16,6-1-61 0,-4-9-942 0,4 1 444 0,2-3 296 16</inkml:trace>
  <inkml:trace contextRef="#ctx0" brushRef="#br0" timeOffset="111908.8">23119 928 225 0,'7'-18'301'0,"-7"18"-22"0,0-22-17 16,0 22-6-16,-4-22-2 0,4 22-4 0,-8-22-11 15,1 9-5-15,7 13-1 0,-20-16-15 0,6 7-5 16,-1 1-13-16,15 8-14 0,-31-10-6 0,12 6-15 15,19 4-23-15,-41 0-8 0,41 0-23 0,-44 6-5 16,27-1-9-16,-2 5-13 0,2 2-6 0,2-1-15 16,1 5-4-16,2-2-8 0,2 3-2 0,1 0-5 15,0 2-5-15,8 0-1 0,0 6-20 0,3-6 12 16,2-2-3-16,2 2-2 0,11 2 1 0,1-2-7 16,2-1-4-16,5-1 4 0,1-1-4 0,2 0 4 15,3-2 2-15,1 0-3 0,-1-1-6 0,-2 1 0 16,2-3-6-16,-2 3-3 0,-1 1-4 0,-1-4 11 15,-6-3-3-15,-2 1-2 0,-4 3-2 0,-1-5 5 16,-5 1-7-16,3-1-12 0,-5 3 15 0,-2 0 2 16,1-3-5-16,-4 2 1 0,-1 0-1 0,-2 2 4 15,-3-2 0-15,-3 6 7 0,-4-1-4 0,-3-2-2 16,-7 4 5-16,-4 1-19 0,-3 0 19 0,-4 1-3 16,0-3-2-16,0 2-5 0,-2-2 2 0,3-4 0 15,2-1-17-15,3-2-19 0,3-3-34 0,9-1-43 16,1-2-25-16,2 1-40 0,-2-3-63 0,3-4-69 15,1-2-103-15,4-4-821 0,2-2 409 0,3-8 274 16</inkml:trace>
  <inkml:trace contextRef="#ctx0" brushRef="#br0" timeOffset="112164.54">23082 731 157 0,'-6'-25'408'0,"1"8"-15"0,1 4-10 16,-3-2-7-16,7 15-16 0,-3-17-41 0,3 17-29 15,0 0-40-15,-7-13-24 0,7 13-25 0,0 0-23 16,0 0-16-16,0 0 9 0,0 0-1 16,-3 71 1-16,3-41-8 0,2 5 4 0,2 0-5 0,0 12-2 15,-1 3-15-15,-4-4-2 0,6 3-6 0,-1-3-11 16,0-13-6-16,-1 0-4 0,-1 4-12 16,2-6-9-16,-1 4-13 0,-2-2-8 0,1-1-8 15,0-4 0-15,-1 0-5 0,1 1-14 0,0-4 0 16,-2-4-2-16,0-4-4 0,1 0-1 0,-1 0-13 15,0-5-6-15,0 0-41 0,0-3-54 0,-1-1-71 0,1-4-76 16,0 4-108-16,0-8-114 0,0 0-1303 0,0 0 582 16,0 0 388-16</inkml:trace>
  <inkml:trace contextRef="#ctx0" brushRef="#br0" timeOffset="112726.65">24869 895 66 0,'-5'1'310'0,"5"-1"-2"0,-11 0-17 16,9 1-11-16,2-1-21 0,-9 3-10 0,9-3-14 15,0 0-12-15,0 0-22 0,0 0-2 16,0 0-21-16,0 0-16 0,-9-1-15 0,9 1-4 15,0 0-11-15,0 0 3 0,25 0-9 0,-12-2 0 0,6 1-11 16,13 0-13-16,-1 0-9 0,4-1-14 0,0 1-12 16,3-2-5-16,-2 2-1 0,0 1-12 0,-1 0-33 15,-6 0-66-15,0 1-41 0,-7 2-58 16,-3 0-59-16,2-1-66 0,-3 2-54 0,-9-1-778 16,-2 3 370-16,-2 1 244 0</inkml:trace>
  <inkml:trace contextRef="#ctx0" brushRef="#br0" timeOffset="112862.91">25092 1119 2899 0,'-10'9'248'0,"2"-2"-118"0,3-1-50 0,1-2-42 16,0-1-15-16,0 2-8 0,2-1-4 0,1-1-4 15,1-3 2-15,4 3 1 0,3-1-9 0,0 0 0 16,6 1 7-16,1-1 3 0,7-1-1 0,0-1-1 16,-1 1 2-16,10-2-19 0,-2 0-39 0,-8-1-58 15,3 2-97-15,-2-3-851 0,5-1 351 0,-8 1 234 16</inkml:trace>
  <inkml:trace contextRef="#ctx0" brushRef="#br0" timeOffset="113641.59">26664 676 65 0,'6'-19'354'15,"-6"19"-11"-15,0-14-13 0,0 14-17 0,0 0-21 0,0 0-24 16,0 0-23-16,0 0-23 0,-14-15-13 0,14 15-4 15,0 0-10-15,-48 33 0 0,21-9-5 0,-9 11-11 16,-1 0-8-16,1 3-17 0,-2 3-8 0,1 5-13 16,1-3-9-16,7 1-11 0,3-1-12 15,3-1-8-15,9-10-9 0,4 1-11 0,5-2-11 0,2-1 0 16,6 1-7-16,2-2-5 0,3-5-8 0,8-1-6 16,2 2 4-16,5-5-1 0,1-6-5 0,8-4-4 15,2-3-4-15,0-4 3 0,4-3-5 0,-2-3-2 16,-3-2 3-16,-1-4-3 0,-6 1-1 0,-1-4-6 15,-7 0 5-15,-1 0 0 0,-7-2-2 16,2-1-1-16,-5 0 1 0,-3-1 5 0,-4 1 6 0,0-1-2 16,0 0 2-16,-5 0 1 0,-4 9 2 0,-1-6-6 15,-2 1-3-15,-2 2-8 0,-2 3 2 0,0 2-7 16,5-2-1-16,-3 5-3 0,4-1-15 0,2 1-28 16,0 1-38-16,2 0-42 0,6 1-21 0,-7 5-32 15,7-5-38-15,4 7-24 0,2-2-46 16,6-1-29-16,6 3-42 0,3-2-945 0,8-4 432 0,0-1 286 15</inkml:trace>
  <inkml:trace contextRef="#ctx0" brushRef="#br0" timeOffset="113976.65">27083 984 122 0,'15'-15'204'0,"-6"2"20"16,-1 2 11-16,-3 1 16 0,-5 10 4 16,8-14 10-16,-8 14 14 0,0 0-8 0,6-19 5 15,-6 19-15-15,0 0-20 0,0 0-30 0,4-13-23 0,-4 13-25 16,-1-1-19-16,1 1-6 0,0 0-23 0,-5 18-5 15,-2-7-11-15,7 2-6 0,-7 12-13 0,4-4-9 16,-1 1-1-16,0 5-6 0,4-1-12 16,4 1-2-16,3-3-2 0,-1-5-10 0,2 1-1 15,2-4-6-15,4 1-4 0,-3-2 0 0,2-5 1 16,8-1-5-16,-5-3 0 0,2-2 6 0,1-3-7 0,-1-1-2 16,1-2 2-16,-1-4-2 0,-1-3-4 0,-2-1 4 15,-2-4-1-15,4-6 1 0,-6-3-2 16,1-1-1-16,-4-3-6 0,-2 1 12 0,-5-2-10 15,-5-4-13-15,-1 3 16 0,-4 0-11 0,-1 3 6 16,-3 4 6-16,-1 0-10 0,0 8-2 0,0 1-3 0,1 1 0 16,-3 4-7-16,16 8-3 0,-25-11-1 0,25 11-26 15,0 0-32-15,-33 5-30 0,33-5-35 16,-15 17-28-16,11-6-30 0,1 7-30 0,1-1-55 16,7 8-44-16,4 0-893 0,4-3 404 0,3 0 270 15</inkml:trace>
  <inkml:trace contextRef="#ctx0" brushRef="#br0" timeOffset="114692.51">28012 794 216 0,'8'-18'361'0,"-8"18"-4"0,5-14-20 15,-5 14-22-15,0 0-35 0,4-15-16 0,-4 15-45 16,0 0-22-16,0 0-20 0,0 0-25 0,0 0-9 15,0 0-17-15,0 0-8 0,0 0-19 0,0 0-5 16,0 0 0-16,0 0 0 0,19 53-24 0,-14-36-4 16,-2 2-10-16,0 1 13 0,0 6-20 0,-2-2-3 15,6 4-5-15,-5-5-6 0,-1 4-1 0,-1-8-10 16,3 0 9-16,-2 0-4 0,-2-1-12 0,0-4 5 16,2-3 0-16,-1-2-3 0,0-2-1 0,1-2 7 15,-2 0 8-15,2-1 15 0,-1-4 44 0,0 0-10 16,0 0-9-16,0 0-11 0,-11-19-3 0,4 2-4 15,0 0-1-15,-4-7 0 0,0-1-3 0,-2-2 5 16,4-3 4-16,-2 3 7 0,-1-4 3 0,3 1-6 16,-2 2 2-16,3-2 6 0,-1-2-8 0,0 7-2 15,6 7 3-15,-3 4 7 0,5 2 1 0,1 12-6 16,-3-19-8-16,3 19-11 0,0 0-8 0,4-20-4 16,-4 20-5-16,0 0-6 0,18-9-7 0,-18 9-5 15,0 0 0-15,0 0 3 0,0 0-4 0,65 25 2 16,-50-15-4-16,-4 3-1 0,2 0-6 0,1 4 7 15,-3 0-1-15,-3 1-3 0,2-1-1 0,0 8 1 16,-1-1 0-16,-1-5 2 0,2-2-4 0,-1 5-3 16,-2-3 5-16,3-5 0 0,0-1 0 0,-4-4-4 15,3 1 2-15,4-1 5 0,-3-3 2 0,3 1-3 16,0-6 1-16,0 3 2 0,6-7-2 0,1 1-2 16,7-8-1-16,-8 3 2 0,8-5-1 0,-10 2 2 15,2-1 0-15,1-7-1 0,-7 2-1 0,6-3 1 16,-7-2-2-16,-3 4-6 0,0-11 7 0,-3 3 0 15,-5 8-1-15,1 0-1 0,-2 0-2 0,0 17 1 16,-3-26-1-16,3 26-5 0,-2-14-4 0,2 14 1 16,0 0-9-16,0 0 0 0,0 0 3 0,0 0 0 15,0 0-3-15,0 0 8 0,0 0-1 0,-13 45 3 16,15-27-4-16,1 3 2 0,-2-3 1 0,4 2 2 16,2 4 1-16,1 1-2 0,-1-6 2 0,2 4 1 15,-3-5 1-15,1 0-3 0,-1-1 6 0,-1-1-3 16,-2-3-1-16,-1-2 3 0,-2-1 1 0,2 2-1 15,-2-4 0-15,-2 1 2 0,0-1-1 0,-3 2 2 16,-3-3-12-16,-6 3-38 0,-2-1-47 0,-4-2-86 16,-12 0-81-16,0 1-81 0,-4-1-97 0,-20 2-1220 15,18-4 553-15,-21 0 368 0</inkml:trace>
  <inkml:trace contextRef="#ctx0" brushRef="#br0" timeOffset="115393.48">22618 1879 2 0,'-3'-5'310'0,"-1"-2"3"0,0 3-15 0,1-1-3 0,1 2-10 15,-3 0-12-15,2-1-9 0,1 2-25 0,0-2-4 16,2 4-19-16,0 0-24 0,-5-4-13 0,5 4-24 15,0 0-21-15,-1-1-10 0,1 1-18 0,0 0-7 16,-1 10-3-16,2-5-9 0,0 7 0 16,-1 0-5-16,0 3-1 0,3 2-1 0,-2 2-18 15,0-2 2-15,2 2-6 0,-2 2-6 0,2-3-4 0,3 6-1 16,-1 1-10-16,-2-1-1 0,-1 2 0 0,0-3 1 16,0 4-8-16,-1-3-1 0,1 3-2 0,-2 1-4 15,1-2-3-15,0-8-49 0,2 9-45 16,-2-7-44-16,2 0-42 0,0-1-61 0,-1 1-59 15,-1-4-63-15,-4 1-857 0,3-4 401 0,-1-2 266 16</inkml:trace>
  <inkml:trace contextRef="#ctx0" brushRef="#br0" timeOffset="115627.4">22516 2288 300 0,'0'-6'367'0,"1"0"-25"15,2 1-18-15,-3 5-29 0,1-7-32 0,3 2-29 16,-4 5-19-16,0 0-35 0,4-3-14 0,-4 3-18 16,6-2-18-16,-6 2-15 0,0 0-5 0,18 5-10 15,-10 0-13-15,2 0-6 0,0-1-10 0,-1 6-5 16,7-2-6-16,-2 4-6 0,0-1-1 0,1 4-8 16,7 0-8-16,-3 4-33 0,3-2-35 0,-2 0-45 15,4 2-41-15,-8-9-39 0,4 10-45 0,2-11-47 16,-3 0-33-16,8-3-632 0,-7-4 305 0,8-3 202 15</inkml:trace>
  <inkml:trace contextRef="#ctx0" brushRef="#br0" timeOffset="115779.5">23119 2266 266 0,'-1'-7'302'0,"-3"1"-8"16,-1 0-10-16,0 3-12 0,-3 0-15 0,-4 4-13 16,-4 1-23-16,-2 5-16 0,0-1-18 0,-1 7-16 15,0-3-8-15,-3 6-23 0,4-3-16 0,4-1-11 16,2 2-11-16,1 2-15 0,4 1-28 0,-1-1-73 15,4 1-68-15,0 2-95 0,2-1-133 0,-1 1-660 16,2-7 324-16,0 0 214 0</inkml:trace>
  <inkml:trace contextRef="#ctx0" brushRef="#br0" timeOffset="117675.72">21573 3089 154 0,'0'0'313'0,"-3"-5"-16"0,3 5-25 0,-1-3-27 0,1 3-26 15,-3-4-22-15,3 4-28 0,0 0-11 0,0 0-19 16,0 0-5-16,0 16-10 0,0-6 37 0,1 1-11 16,-2 5-2-16,2 1-12 0,-1 0-14 0,2 2-11 15,-2 1-7-15,0 5-9 0,1 2-15 0,-1-2 0 16,0 1-13-16,2-1-2 0,-1 1-4 0,-1-6 16 16,3-1-46-16,-1 1 15 0,1-3-7 0,-1 1-4 15,2-4-4-15,-3 2-3 0,3-3-3 0,-2-5-9 16,3-1-3-16,-3-2 2 0,-1-2 10 0,3 0-1 15,-4-3 0-15,0 0-7 0,0 0 0 0,9-15-2 16,-5 4-4-16,-1-7 7 0,-1 1 7 0,0-9-3 16,-2-2 11-16,0 0 6 0,-2-4 2 0,0 1-1 15,0-3-7-15,1 4 8 0,1-3 2 0,0 4 5 16,0 0 5-16,1 1 1 0,3 3 2 0,0 6-14 16,1-1 21-16,0 3-13 0,-1-1-4 0,3 4 2 15,0-1-14-15,3 1 3 0,-2 5-5 0,0 2-6 16,-2-1-6-16,4 2-3 0,1 2 1 0,-1 0-3 15,0 2-4-15,0 1 7 0,2 2-9 0,-2 3-2 16,-1 2 5-16,4 0-1 0,-4 4-7 0,1 4 3 16,0-1-4-16,-4 3 5 0,0 1-7 0,-4 7 2 15,1-3-6-15,-3 5-9 0,-3-7-12 0,2 0-9 16,-4 7-4-16,0-8-1 0,0 1-1 0,1-4 1 16,-1-3 2-16,3-2-1 0,-3 0 4 0,3-1 2 15,-1 0 5-15,2-4 1 0,-1 2 2 0,1-2 0 16,0 0 5-16,1-1-4 0,0-4 6 0,-1 8-3 15,2-5-1-15,0 0 10 0,2 0 7 0,2-2-5 16,1 3 2-16,-2-1 0 0,5-1-4 0,-3 1-1 16,5 0 5-16,0 1-12 0,3-1 14 0,-3 3 3 15,1-2-4-15,-2 0-2 0,2 1 4 0,-2-1 3 16,-2 2-3-16,-2-3-2 0,-2 4 7 0,-1-2 1 16,0 4 0-16,0-4 0 0,-3 5 3 0,-3 1 5 0,1-1-9 15,-6 5 7-15,-2-1-3 0,-4 1-3 16,2-2 9-16,2 1-11 0,0 0 2 0,-5 0-3 15,3-6-26-15,-1 4-38 0,3-2-37 0,1 0-34 16,0-5-33-16,3-1-30 0,-1 1-34 0,2-2-33 16,3-1-34-16,-1 1-800 0,3-3 367 0,0 0 244 0</inkml:trace>
  <inkml:trace contextRef="#ctx0" brushRef="#br0" timeOffset="118659.68">22408 3381 202 0,'11'-6'229'0,"2"-5"2"0,-4 6-4 16,-3-4-5-16,2 3 5 0,-2-1-9 15,-1-2-1-15,-1 2-4 0,-1-1-5 0,-1-1-13 16,3-1-6-16,-3 0-9 0,-2 1 1 0,-2-3 2 0,-1 3-5 16,0-3-16-16,1 1-11 0,-2 0-20 0,0-1 5 15,-1 2-1-15,-1 0 2 0,-1 0-12 16,-1 1-7-16,1 0 11 0,-1 3-2 0,-1-2-1 15,0 1-13-15,0 3-11 0,-2-1-12 0,0 2-8 0,0 1-11 16,-2 2-8-16,4 2-9 0,-4 1-5 0,-2 5-3 16,0 0-3-16,-1 5-7 0,-1-2-4 15,4 3-6-15,0 1-2 0,0 0-7 0,4 3 3 16,3-2-5-16,-2 3 6 0,7 1-10 0,0-2-2 0,1 0 0 16,2 0 2-16,6 0 0 0,-2 0-9 0,3-4 3 15,2-1-2-15,-2-4 1 0,1 1-4 0,-1 0-2 16,3-4 8-16,-3 1-3 0,0-4 2 0,3 2-2 15,-1-3 1-15,-1-2 6 0,2 0-6 0,-2-2-3 16,0-4 2-16,2 3 0 0,-2-3 0 0,1 0 4 16,0-2-5-16,-2 0 4 0,-1 0-2 0,-2-1 2 15,-2 4 2-15,-1-2-9 0,1 0 6 0,-2 3-2 16,-1-1 1-16,1 0 4 0,0 1-5 0,-2 4-2 16,1-3-4-16,-1 3-6 0,0-5-2 0,0 5-1 15,4-3-3-15,-4 3 1 0,0 0 6 0,0 0-5 16,7 8-4-16,-4-4 1 0,1-1 2 0,2 4-7 15,-3-4 0-15,4 1-11 0,-3 2 9 0,3-2-4 16,-2 0 0-16,1-1 2 0,-1 2 7 0,0-3 0 16,0 1 4-16,-1-2-2 0,1 0 8 0,-5-1-3 15,8 0 6-15,-8 0 2 0,0 0-4 0,10-4 1 16,-5-2-8-16,-1 2 1 0,0 1 11 0,1-6-2 16,2 2 1-16,0-4 5 0,2-3-5 0,-2 4 4 15,-1-5 2-15,0 4-3 0,-1-7 4 0,1 7-3 16,-1-4 3-16,0 3 1 0,4-2 6 0,-4 5-6 15,1-2-2-15,1 1 1 0,0 1-4 0,1 1 0 16,1 2 1-16,0 0 1 0,2 1-3 0,0 1-1 16,0 3-10-16,0 1 14 0,1 3-3 0,2 0 4 15,-4 1 2-15,2 2 2 0,-1 1-9 0,2 5 5 16,-5-2-3-16,-1 0 0 0,0 2-2 0,-2 4 6 16,-1-4-3-16,-3 3 4 0,-2 0-3 0,0-3 4 0,-2 0-1 15,-2-1-3-15,-2 0 3 0,-1 0-4 16,-3 0 3-16,2-2 2 0,-2-1-3 0,-1-2 3 15,3-1-1-15,-1 1 4 0,3-4-3 0,1 1-1 16,1-2-2-16,3 2 0 0,2-3 0 0,-8 4-4 16,6-3-4-16,2-1-2 0,0 0 3 0,0 0 0 0,0 0 3 15,12 5-6-15,-4-3 7 0,2-2-3 16,4 0 1-16,4-3 1 0,1 3 2 0,3-2-1 16,-4 2 1-16,4-4-3 0,6-2 6 0,-7 5-2 15,-3-5 1-15,4 1 5 0,-5 2-7 0,-1-3 4 0,2-2 4 16,-2-1 1-16,-1-1 5 0,-1 0 4 0,0-1 1 15,-4-2 6-15,0-1 1 0,1-1 1 0,-4 0-1 16,-2 1 10-16,-1-3 4 0,-1 5 2 16,-3 0 3-16,0 3 9 0,-1-3-2 0,-3 7 1 0,-1-3-3 15,-3 4-9-15,-1 1-3 0,-3 3-6 0,0 3-4 16,-5 3-5-16,1 4 0 0,0 0-3 0,1 7 0 16,2 4-4-16,0-4-3 0,7 0-1 0,2 0-8 15,0 2 6-15,8 0 2 0,4-1-4 0,4 4-3 16,5-3-38-16,9-2-52 0,-1-3-51 0,8-5-94 15,3-3-100-15,28-4-127 0,-6-7-1253 0,3-4 569 16,3-11 380-16</inkml:trace>
  <inkml:trace contextRef="#ctx0" brushRef="#br0" timeOffset="119259.73">27065 1721 2700 0,'7'-8'128'0,"0"0"-51"0,-2-1 28 0,2 1 40 16,-6 3-6-16,5 0 38 0,-2 0-1 0,-5 2-10 15,2-1-18-15,-1 4-6 0,0-7-5 0,3 4-4 16,-3 3-6-16,2-3-10 0,-2 3-10 0,0-3-11 15,0 3-16-15,0 0-5 0,0 0-2 0,4 13 3 16,-4-3 3-16,3 7 3 0,-6-2-6 0,6 4-1 16,-2 3-5-16,2 6-4 0,-1-1-4 0,2 1-1 0,-3 0-7 15,4-1-11-15,-3 2 0 0,0-3-2 16,5 1-3-16,-5-1-2 0,-2 1-3 0,7-2-2 16,-5 0-4-16,6-2-3 0,-4-3-2 0,1 6-7 15,-1-1-29-15,-2-8-45 0,3 6-43 0,0-3-68 16,-2-4-84-16,-1-3-62 0,0 4-68 0,-1-6-1217 0,-2-3 533 15,-1 0 356-15</inkml:trace>
  <inkml:trace contextRef="#ctx0" brushRef="#br0" timeOffset="119493.76">26973 2203 3148 0,'-9'-5'197'0,"0"-2"-45"0,2 0-24 0,-1 3-15 0,6-1-2 15,-2 1-12-15,1 2-17 0,-1 0-29 16,4 2 4-16,-1-5-19 0,1 5-15 0,0 0 10 15,0 0 3-15,0 0 8 0,0 0 9 0,0 0 5 16,14 8-12-16,-4-2 12 0,-1 2-2 0,5 4-16 16,-1 1 11-16,0 1-6 0,5 5-5 0,-2 3 3 0,-4-7 3 15,-1 2-14-15,7 4-5 0,-9-4-9 0,0 1-46 16,6 5-54-16,-4-7-53 0,3-1-48 16,-5 0-50-16,5-1-27 0,-4-9-13 0,7 5 7 15,-5-8-8-15,6-2-9 0,1-2-687 0,-5-5 322 16,-1 2 216-16</inkml:trace>
  <inkml:trace contextRef="#ctx0" brushRef="#br0" timeOffset="119642.62">27382 2301 137 0,'17'-25'104'0,"-6"8"26"0,0 0 26 0,-3 2 43 16,-1 3 36-16,-3 3 23 0,-1 1 35 0,1 3 4 15,-2 0 5-15,-1 1-16 0,0 0-26 0,-1 4-22 16,0 0-15-16,0 0-4 0,-18 12-2 0,7-3-17 16,-5 3-16-16,0 2-18 0,-3 5-14 0,-2 3-17 0,2-2-14 15,2 4-9-15,2-2-16 0,-2 0-47 16,3 2-86-16,4-1-97 0,-3 0-108 0,2 4-138 15,2-9-946-15,0-1 442 0,-4-3 294 0</inkml:trace>
  <inkml:trace contextRef="#ctx0" brushRef="#br0" timeOffset="121427.25">26615 2989 109 0,'-10'-8'324'16,"1"4"-3"-16,2-2-1 0,-2 0-9 0,1 4-20 0,2-1-19 16,-5 3-21-16,-1 0-25 0,0 0-19 0,0 3-15 15,-4 4-15-15,-1 0-16 0,1 1-15 0,-6 8-12 16,8-3-13-16,-3 0-7 0,3 9-11 0,7-4-8 16,-5 4-10-16,-1 2-6 0,7-6 4 0,0 2-25 15,2 5-10-15,3-6-7 0,2 7 6 0,4-6-9 16,2-2 3-16,6 4-16 0,-4-6-1 0,9-1 4 15,-2-4-4-15,8 3 3 0,1-6-9 0,2 0 1 16,-5-4-4-16,6-2-6 0,-1-4 7 0,2 0-10 16,-11-3 2-16,6-6-2 0,-6 3 5 0,0-3 1 15,5-5-7-15,-9 1-1 0,3-7 4 0,-4-2 0 16,-1-3 1-16,-3-1-4 0,-2-1 2 0,-2 1-5 16,-1 1 15-16,-4-1 13 0,0 9 11 0,-3 0 13 15,1 0 6-15,-4 1 1 0,0 2 11 0,-2 6-2 16,0-1-5-16,-4 6-9 0,0 0-7 0,-8 2-8 15,1 2-4-15,1 2-1 0,-3 7-4 0,1 1-8 16,3 3-2-16,0 0-2 0,4 2-6 0,3 5 1 16,1-1-1-16,2 0-3 0,2 1 1 0,4 1-3 15,3 0-4-15,2-3-1 0,3 1-8 0,3 0-4 16,6 1-14-16,3-1-4 0,-2-7-5 0,11-2 2 16,3-1-2-16,-3-3 4 0,0-4 6 0,0-1-1 0,-1-3 8 15,-5-1-2-15,4-7 4 0,-1-1 6 16,-7 3 0-16,-3-3-5 0,-1-3 8 0,-1 0 1 15,4-9 1-15,-5 2 2 0,-4 4 16 0,2 0 8 16,-2 0 11-16,-2 3 16 0,-3 2 15 0,0-1 2 0,-1 5 5 16,0-1 11-16,-2 4-1 0,0-1-6 0,2 2-7 15,-4 1-16-15,2 4-8 0,0 0-9 16,0 0-1-16,0 0-4 0,-6 12 0 0,5-1-5 16,-2 2-5-16,-2 4 1 0,4 3-4 0,-2-2-3 0,5 0-3 15,2 7 0-15,-1-5-3 0,3 0-4 0,1-1-13 16,0-4-12-16,2 2-12 0,0-2-4 0,3-4-1 15,-3 0-6-15,5-5 7 0,-5 1 2 0,5-4 3 16,-1-1 6-16,0-3 0 0,-2 0 7 0,3-4 1 16,2-4 3-16,-4-3-1 0,0 0 4 0,-1-3 7 15,-2-2-7-15,0 0 5 0,4-6 3 0,-7 6 3 16,0-1 21-16,0 1 13 0,-3 1 12 16,0 0 13-16,-3 7 1 0,2-1 17 0,-4 3-15 0,4 3-10 15,-2 0-10-15,0 4-9 0,-2-4-4 0,2 4-4 16,0 0 1-16,2 12-6 0,-2-3 6 0,3 2-8 15,-1 6 0-15,0 0-6 0,3 1 1 0,3 6-2 16,-3-4-8-16,7 4-33 0,-2-2-34 0,-4-1-47 16,7-3-54-16,-3-2-34 0,7 1-41 0,-3-4-26 15,8 3-18-15,-3-8-16 0,3-4-15 0,-1-2-4 16,2-1 9-16,-1-4 10 0,5-1 32 0,-7-4 7 16,-3-1 49-16,-2-2 17 0,-2-2 25 0,1-1 41 15,-5-2 23-15,-2-5 38 0,0 3 30 0,-3 0 31 16,-2-7 27-16,-2 0 25 0,-1 7 16 0,-3-2 31 15,-1 7 24-15,2-3 3 0,-1 7 7 0,-1-8 21 16,2 9 11-16,-1-1 9 0,2 4-9 0,-1-2-12 16,-1 2-20-16,-1 3-15 0,3 1-16 0,2 1-3 15,-8 8-10-15,4-3-13 0,-4 4-3 0,2 2-6 16,1 0-6-16,1 6-5 0,0 0-9 0,3 0 9 16,-2 3-15-16,7-2-5 0,-1-3-9 0,6 1-7 15,-3-1-14-15,3-2-25 0,1 1-5 0,2-7-24 0,-3 1 5 16,2-2 11-16,2-3-10 0,0-2 7 15,6-3 0-15,-1-2 2 0,0-1 4 0,-3-3 9 16,0-3 3-16,0 1 3 0,1-2 0 0,-6-3 1 16,3 1 6-16,-4 1 17 0,-4-2-12 0,2 2 6 15,-4-3 4-15,1-1 14 0,-4 6 2 0,-1 0 4 16,1-1 17-16,-3 3-7 0,1 3-8 0,-2-1-9 16,-1 4 2-16,0-1-6 0,1 3 1 0,-4 0-3 15,-1 2-2-15,-1 2 1 0,1 1-2 0,0 2 2 16,0 1-6-16,5-2-17 0,-1 2-6 0,1 1-8 0,2-2 2 15,-2 1-26-15,4 1-8 0,2-3 3 16,2 0 2-16,0 0 3 0,1-2 9 0,-1-1 5 16,5-2 0-16,1-3 21 0,-2 0-10 0,-2-4 6 15,6 0 5-15,-3-4 11 0,-3-2 26 0,5-3 12 16,-3 0 16-16,1-3 31 0,-6 0-7 0,1 2 15 0,-3-9 4 16,2 6 10-16,-2 0 7 0,-2 0 21 0,-2 2 1 15,-1 3 8-15,2 1 15 0,-1 2 8 16,2 4-8-16,0 3-6 0,-1-2-21 0,0 5-16 15,2-2-19-15,0 4-12 0,0 0-9 0,0 0-7 0,0 0-3 16,-2 16-5-16,4-6-7 0,-1 6-4 0,0 2-4 16,2 8-3-16,-1 1 2 0,0 5-9 0,3-2 0 15,0 1-12-15,5-1 4 0,0 0-5 0,4 0 0 16,-1-2-13-16,5-2-7 0,1 0-6 0,0-6-18 16,4-1-7-16,-1-2-7 0,6-4-2 0,2-7 2 15,-9-3 1-15,6-3 2 0,-6 0 4 0,0-3 5 16,0-3 1-16,0-2 3 0,-4-1 5 0,-2-4 4 15,1 0 5-15,0-8-2 0,-5 4 0 0,-2-5 4 16,-2 4 2-16,-3 1 3 0,0 2 11 0,-4-3 4 16,0 0 12-16,-1 2 1 0,-3 4 3 0,1 1-2 15,-3 3-2-15,3 1-3 0,-2 2-2 0,4 1-7 16,-2 3-3-16,3 1-3 0,0 0 2 0,-19 10 0 16,13-3-4-16,-1 2 2 0,-2 2 2 0,3 1-5 15,1 5-1-15,1 0-1 0,2-5-1 0,2 5-5 16,2 0-17-16,-4-5-28 0,5 1-31 0,4-5-23 15,0 2-31-15,1-2-22 0,2-3-31 0,2-1-32 16,-1 0-32-16,1-4-42 0,1-2-49 0,-1-2-42 16,-4-3-1013-16,0-1 466 0,-5-1 310 0</inkml:trace>
  <inkml:trace contextRef="#ctx0" brushRef="#br0" timeOffset="121553.96">27944 2884 245 0,'-19'-8'309'0,"-1"-3"-17"16,8 5-13-16,2 0-18 0,1 1-26 0,4 1-27 15,1-1-24-15,3 1-29 0,1 0-28 0,4 0-26 16,3 2-25-16,7-1-29 0,8-2-41 0,6 2-50 16,3 2-69-16,6-2-76 0,0 3-538 0,-2 0 243 15,0 0 160-15</inkml:trace>
  <inkml:trace contextRef="#ctx0" brushRef="#br0" timeOffset="124208.16">28792 2809 337 0,'0'-3'360'15,"0"3"7"-15,-3-6-10 0,3 6-23 0,-4-4-31 16,2 2-34-16,2 2-19 0,0 0-34 0,0 0-18 16,0 0-26-16,-11 6-4 0,4 0-33 0,-2 1-9 15,1 5-10-15,-2-1-15 0,-2 4-10 0,3-1-2 16,0 3-13-16,1 8-2 0,-1-2-12 0,4-4-6 15,1 0-5-15,2 1 6 0,2-2-19 0,6 2-5 16,-3-3 0-16,3-2-17 0,1 1-18 0,2-2-12 16,1-3-2-16,7-1-4 0,-6-5-4 0,7 1 7 15,2-5-4-15,1 0 5 0,-3-3 3 0,0-2 6 16,2-2-1-16,-3-3 0 0,-2-1-1 0,0-5 7 16,1-4 7-16,-6 0 7 0,2 2 9 0,-5-7 13 0,0 7 14 15,-2 0 13-15,-4 0 22 0,3 0 15 16,-3 7 24-16,2-2 7 0,-1 0 1 0,-2 4-1 15,-2-2-13-15,2 4-18 0,0 1-13 0,0 2-15 16,0 3-5-16,0 0-11 0,0 0-4 0,0 0-6 0,-9 8-5 16,6-1-5-16,2 3-1 0,1 0 0 0,3 0-10 15,-2 2-16-15,2 0-15 0,3 4-16 16,0-1-21-16,3-1 2 0,2-2-16 0,1 0-6 16,-2-4-2-16,7 1 15 0,-3-4-6 0,1-1 5 15,2 0 8-15,-3-4 2 0,4-4 9 0,0-2 6 0,-7 3-3 16,5-6 9-16,-5-3 2 0,2-1 8 0,-5 2 2 15,-1-6 20-15,-2 5 16 0,1 2 12 0,-1-2 11 16,-2 0 12-16,-3 2 21 0,4 0 16 16,-4 1-4-16,0 2 4 0,0 2-8 0,0 0-8 0,2 1-16 15,0 0-11-15,-2 4-9 0,0 0-6 0,0 0-4 16,0 0-4-16,0 0-2 0,-4 14-5 0,4-4-2 16,0 0-5-16,-2 2 1 0,4 3 0 0,0 6-3 15,0-1 1-15,3-1-2 0,0-2-4 0,8 7-11 16,-6-9-13-16,0 1-5 0,7-3-4 0,0 1-6 15,4-3-3-15,-1-2 2 0,2-1-9 0,-1-3 8 16,4-1-2-16,-1-7 3 0,2 6 4 0,-5-6 4 16,1-1 1-16,-1-1 4 0,0-5 2 0,0-2 3 15,-5-1 1-15,-2-3 2 0,2 0 2 0,-5 0 4 16,-2-3 2-16,-1 2 5 0,-1 0 1 0,-3 1 4 16,-1-1 9-16,-1 5 11 0,-3 0 6 0,2 2 8 15,-2 0 5-15,1 4-1 0,-2-2 1 0,1 3-10 16,0 1-5-16,-1 1-4 0,-1 0-5 0,0 3-4 15,6 0 2-15,-13 1-10 0,6 3 3 0,0 1-7 16,2-1 0-16,-2 3 0 0,6-3-1 0,-3 0 2 16,4 5-7-16,-1-4 1 0,2 2-2 0,0-2-1 15,3 1 5-15,3-2 4 0,-2-2-9 0,6-1 0 16,1 4 3-16,-1-8 0 0,3 3-1 0,-1-2 2 16,0 0 2-16,-3-1-1 0,1-2 1 0,0 0 0 15,-1 0 0-15,-1-2 1 0,1-1-2 0,-1 0 0 16,0 1 2-16,-5 1-4 0,2 4 3 0,-2-3 1 15,1 1 5-15,-1 0 2 0,0 2-10 0,-3 0-6 16,-1 2-1-16,4-4-3 0,-4 4 6 0,6-1-11 16,-6 1 3-16,0 0 4 0,8 7 0 0,-7-2 0 15,3-2 2-15,0 0 0 0,1 3 1 0,3-1-3 16,-4-1 8-16,1 0-4 0,-1 2-2 0,2-2-1 16,1 1 1-16,0-1 2 0,-2 0 7 0,2-1-6 15,-1 4 2-15,2-7-3 0,-2 2 3 0,2-1 2 16,-2 0-1-16,5 2 1 0,-4-3-2 0,3 0 1 15,-1-2 1-15,-1 1-4 0,1-1 2 0,-3 0 1 0,1-1 1 16,0 3-3-16,-2-2 2 0,-5 2 5 16,5-2 0-16,-5 2-2 0,6-3-4 0,-4 3-2 15,-2 0 0-15,0 0-2 0,0 0 0 0,0 0 2 16,0 0-6-16,10 3-1 0,-6-1 4 0,-4-2 0 0,4 7-3 16,-3-5 2-16,2 3 0 0,-1-1 0 0,2 3 0 15,-1 0 3-15,-2-3 0 0,3 1-1 16,1 0 0-16,-1 1 2 0,0 0-3 0,2 1 0 15,2-2 4-15,-1 1 3 0,1-2-1 0,1 0-2 16,0-1 1-16,2 1 3 0,0-3 4 0,-2-1-2 16,3-1-5-16,0 2 2 0,1-6-1 0,-2 2-2 15,-2-4 4-15,3 0 1 0,-3 2-3 0,-2-4 7 0,3 0-9 16,-2-2 5-16,1-3-4 0,-5-1 0 16,0-1 2-16,-3 3 0 0,-1 0 1 0,0 2 4 0,0-1-3 15,-8 2 3-15,3-2 0 0,-4 3-2 0,-1-1 0 16,-1 2 1-16,2 1 0 0,-3 1-2 0,6 2-2 15,1 0-3-15,-1 0-2 0,3 0 2 0,-2 3-5 16,5 1-2-16,-5-3-4 0,5 3 1 0,0 0 3 16,0 0-3-16,0 0 0 0,0 0-2 0,0 0-5 15,8 12 9-15,1-9-12 0,4-1 1 0,-1 2 0 16,4-1-2-16,-1-3 9 0,2 2-5 0,-3 1 2 16,0-1 0-16,-2-1 3 0,-1 1 2 0,0-2-2 15,-3 2-1-15,-1-1 2 0,1-1-2 0,-3 1-2 16,0-1 4-16,0 3-1 0,0-1 2 0,0 3 3 15,0-3-3-15,0 1-2 0,-1 2 3 0,2-1 1 16,-2 1 0-16,0 0 0 0,1 4 4 0,-1-3-1 16,5 3 0-16,-3-1-3 0,2-1 5 0,-3 1 0 15,4-1 0-15,1 2 0 0,-1 1 4 0,0-2-2 16,1 1-4-16,3-2 2 0,-1-2-8 0,6 2 1 16,-1-2 2-16,-4-3-1 0,6 1 1 0,-2-3 1 15,-2 0 2-15,1-3-1 0,-2 2 3 0,-3-4-2 16,2-1 0-16,-3 0 5 0,4-4-1 0,0-2-4 15,-6 2 7-15,4-2-5 0,-5 2 2 0,2-7 6 16,-6 9-6-16,2-3-2 0,-4 1 1 0,1-2 4 16,-1 2-2-16,-2 3-3 0,-2-1-3 0,-1 1 3 15,2 1 3-15,-4 1-7 0,-2 2-2 0,-3 1-2 16,-2 2 1-16,-1 2-2 0,4 0 1 0,-1 4 6 16,-3-2-6-16,3 4-2 0,1 1 1 0,1-1 0 15,3 1-3-15,-1 3 0 0,5-2-11 0,1 2-19 16,1-2-11-16,1 0-9 0,7 0 0 0,-1-2-4 15,2-1-3-15,1 1 1 0,7 1 7 0,-6-3 7 16,6-1 3-16,2-3 7 0,-7 0 4 0,7-5 9 16,-2-1 2-16,-5 4 4 0,5-8 8 0,-2 2-4 15,3-2 8-15,-6 3 8 0,-1 0 8 0,-1-2 18 16,-1 0 6-16,-4 2 4 0,1 0 2 0,0 1-1 16,0 0 1-16,-2 0-3 0,0 2-7 0,1 0-4 15,-4-1-7-15,3 0-3 0,-4 3 0 0,4-1-2 16,-4 1-3-16,0 0 1 0,10 5 1 0,-5-1-6 0,-2 1 0 15,-2 0 3-15,3 2-5 0,-1 0 3 0,-1-3-12 16,1 4-7-16,-2-1-13 0,2 0-7 16,-1-1-6-16,-1 0 2 0,2-2 7 0,-2 0 1 15,2 0 6-15,-3-4 4 0,2 5 6 0,-2-5 9 0,2 1 9 16,-2-1 6-16,0 0-5 0,0 0 9 0,6-7-3 16,-2 0 5-16,0 2 4 0,3-3 3 0,-2-1-2 15,2 1 3-15,-1-2 3 0,1 0-1 16,-1 0-9-16,2 0 7 0,-1 1-9 0,2 2-1 0,0-1-2 15,0 2-1-15,0-1-4 0,-1 4-4 0,-2 0 1 16,-1-1 0-16,3 4-4 0,-3-3-2 0,-5 3 0 16,8 4 1-16,-8-4-1 0,7 1 6 15,-3 4-1-15,-2-3-1 0,1 1-1 0,0 2 1 16,-2-1-1-16,-1 1-16 0,3 5-32 0,-3 0-34 0,1-4-48 16,0 3-54-16,4 1-44 0,-2 0-34 0,-2 1-35 15,4-2-15-15,-1-3 9 0,5 0 22 0,-1-3 22 16,2 2 13-16,0-2 13 0,3-3 22 0,-3-3 37 15,1 1 11-15,-1-4 23 0,-1 0 37 0,0-4 24 16,-2 2 18-16,1-4 14 0,0-1 40 0,-3 1 29 16,-1-5 18-16,4 3 24 0,-4 0 35 0,-2 2 30 15,0-2 18-15,-1 4 18 0,1-2 8 0,-4 0 12 16,2 4 5-16,0-1 1 0,0 4-7 0,0-2-12 16,-1 3-32-16,1 0-15 0,0 4-17 0,0-3-11 15,0 3-14-15,0 0-8 0,0 0-3 0,0 0-7 16,-6 11-5-16,4-4-13 0,2 2-6 0,0 1-2 15,0 0 0-15,2 0-6 0,2 1-17 0,1-1 15 16,2 1-1-16,1-2-5 0,2 0-1 0,-1-1-2 16,6 1 6-16,-3-2-24 0,2-2 16 0,0-1 0 15,0-1-1-15,5-2 1 0,-1-2-1 0,0-3-8 16,1-1 2-16,-3-1 6 0,2-3-1 0,-2 1 0 16,0-2-8-16,0-1-1 0,-3-1 5 0,1 2-2 15,-1-2 9-15,-7 6 10 0,3-2 16 0,-3 1 6 16,-2 2 1-16,1 0-2 0,-1 1-12 0,-2 1-3 15,0 3-14-15,-2 0-2 0,0 0-1 0,0 0 1 16,0 0-2-16,-2 12-13 0,0-7 11 0,0 4-2 16,-1-3 1-16,-1 4-3 0,2-1 0 0,-2 0-5 15,3 2-1-15,1-5-7 0,1 4-7 0,1-4-6 16,-2 0-2-16,3 1 6 0,-2-3-6 0,0 0 15 16,2-2-1-16,2 3-3 0,-1-5-2 0,-4 0 9 15,15 0-9-15,-8-4 10 0,3 2-7 0,0-3 5 16,2-4-3-16,-1 2 4 0,1 0-3 0,1-4 1 15,-2 2 7-15,0-2 3 0,-2 3 6 0,-1-2-2 16,2 1 2-16,-1-1-3 0,-5 3 26 0,4-2 19 0,-3 5 7 16,-3-1 3-16,1 1-1 0,-2-1-8 15,2 3-17-15,-3 2-2 0,0-3-7 0,0 3-5 0,0 0-2 16,0 0-4-16,-4 14-2 0,-1-6 0 16,0 4-3-16,-2 3 0 0,2 4-5 0,-1 0 0 0,-3 6 4 15,1 4-7-15,-1 0 2 0,2 3-1 0,-1-1-1 16,4 3 2-16,-2 1 2 0,3 11-9 0,-3-12 6 15,2 0-3-15,1 13 1 0,-5-12 0 0,6 0 0 16,2 2-4-16,-2-2 5 0,-1-1 1 0,3 1-3 16,0-5-4-16,0-1 1 0,0 0 4 0,-1-4-4 15,2-4 3-15,-3-5-1 0,0 1 1 16,1-6-2-16,-4-1 3 0,1-1 2 0,3-1 1 16,-3-3 5-16,2 2 7 0,-6-6 8 0,-4 2 2 0,0-3 1 15,-7-3 1-15,-2-1 8 0,-11-5 4 0,-3-1 7 16,3-4 9-16,-5 0 5 0,4-4 7 0,0-3-6 15,5 0-4-15,3-1-2 0,6 0-1 0,4-3-4 16,6-1-30-16,9-1 17 0,9-5-10 0,18-7 0 16,14-4-6-16,36-9-9 0,18 5-3 0,18-3-3 15,21 6-52-15,14 4-138 0,13-6-236 0,26-4-1775 16,13-8 731-16,9-8 486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10:15:27.3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4173 3225 239 0,'2'-5'271'0,"0"1"-24"0,-2 0-23 0,1 0-7 15,-1 4-20-15,1-3-6 0,-1 3-15 0,3-5 2 16,-3 5-6-16,0 0 2 0,0 0 10 0,0 0 20 16,0 0 13-16,0 0 4 0,-22 12-16 0,11-7-8 15,-10 4-3-15,2-1-16 0,0 0-5 0,-8 0-17 16,4 0-8-16,-5-3-18 0,9 0-1 0,-2-2-1 15,3-2 6-15,-1-1-12 0,4-1-9 0,2-3-11 16,-1 0-9-16,5-3-8 0,-1-1-12 0,1 1-9 0,1-4-3 16,4 1-13-16,3 0-5 0,-1-1-1 15,4 0-11-15,2 1-2 0,1 2-3 0,0 0-5 16,8 0-6-16,-4 1-3 0,5 4-3 0,0 1 3 16,5 4-1-16,0 3 0 0,10 5-4 0,-3 4 1 15,1 1-4-15,-3 7 5 0,2 2-6 0,-3 2 0 16,0 3 3-16,-1 1 1 0,-1 12-1 0,-5-8 0 15,-2-2-5-15,-4 3 1 0,-2-2 3 0,-2 1-1 16,-1-1 3-16,2-6-1 0,-5-1-1 0,1-7-4 16,-3-3 3-16,1 1 1 0,0-7 3 0,1-3-1 0,-2 1 8 15,2-4-2-15,-2 0 4 0,0-4-7 0,0 0 3 16,0 0 1-16,0 0-7 0,-15-18 0 16,10 7-3-16,1-5-3 0,0-1 1 0,3-3-6 15,2 1 7-15,0-3-3 0,5 5 1 0,-3-1-1 16,6 3-3-16,-2-2 0 0,-1 7-5 0,0-1 2 0,7 3 3 15,-3 2 1-15,3 2-4 0,4-2-2 0,-3 4 4 16,-4 1-5-16,3 2 5 0,0 2-1 16,-3 2-1-16,2 2 1 0,-3 2 1 0,-2 0 0 15,-2 2-4-15,-1 2 3 0,-3-1-12 0,2 4-21 16,-1-2-6-16,-4-3-20 0,4 0-3 0,-2-2-17 0,0-2 10 16,0-1 6-16,-2-3 9 0,4 1 7 15,-2-4 2-15,0 3 12 0,0-3 1 0,0 0 9 16,0 0-7-16,1-15 3 0,1 6 4 0,0-3 1 15,2-5 9-15,1 0 8 0,0 2-7 0,1 0-8 0,1-2 7 16,-3 5 3-16,1 1 0 0,0-1 2 0,2 3 0 16,1 1-3-16,-1 0-8 0,2 4 9 0,-3 2 4 15,7-1-4-15,-4 5 5 0,1 0 0 16,3 3 0-16,-1-1-5 0,1 8 5 0,2-4-6 0,1 2-3 16,-2 1-6-16,2 0-7 0,-4 3-13 0,5-3-10 15,-3-1 3-15,-1-1-2 0,0-2 5 0,-2-4 9 16,2 4 0-16,-3-4 9 0,2-2 9 0,-1-1 9 15,-2-4 2-15,3-1 21 0,3-1 14 0,-6-5 22 16,4-2 22-16,-3-2 5 0,0-2 8 0,-1-1 10 16,-4-7 10-16,2 1-1 0,-2-5 11 0,-3 0-1 15,0 0 3-15,-1 0-1 0,-4-2 8 0,1 0 7 16,0 8-3-16,1 2 13 0,-1 5 5 0,-1 1 2 16,2 5-1-16,1 2-18 0,-2 1-13 0,1 2-16 15,0 0-17-15,1 1-5 0,0 4-8 0,0 0-5 16,0 16-6-16,2-3-7 0,-2 4-6 15,3 9 3-15,0 3-8 0,0 3-1 0,1 3-5 0,-1 1 0 16,1 0-11-16,4 0-8 0,0-3-49 0,0 3-42 16,2-2-56-16,-1-1-59 0,3-3-55 0,0-2-71 15,1-3-97-15,0-7-81 0,-7-5-1311 0,7-2 603 16,-4-4 402-16</inkml:trace>
  <inkml:trace contextRef="#ctx0" brushRef="#br0" timeOffset="125.85">4771 3442 3942 0,'-8'-4'140'0,"3"0"-99"0,0 0-23 0,1 1-14 16,2-1-11-16,2 4 2 0,-3-3 11 0,3 3-16 15,10-4-23-15,-2 4-34 0,6 0-32 0,0 0-39 16,13 1-59-16,-5-1-71 0,-1 1-841 0,9 2 369 16,-1-1 246-16</inkml:trace>
  <inkml:trace contextRef="#ctx0" brushRef="#br0" timeOffset="267.95">5521 3491 3946 0,'12'1'285'0,"-6"-1"-108"16,1-1-36-16,0-1 3 0,-2 0-2 0,-2-1-38 15,1 1-23-15,-2 0-16 0,-2 2-17 0,8-4-12 16,-6 1-34-16,-2 3-44 0,5-5-78 0,-2 2-95 16,-1 0-94-16,5-3-108 0,-2 2-939 0,0-2 452 15,4-1 300-15</inkml:trace>
  <inkml:trace contextRef="#ctx0" brushRef="#br0" timeOffset="1565.56">6127 3203 129 0,'1'-5'411'0,"2"-2"-45"0,-1 0-38 0,-2 3-42 15,3-1-27-15,-2 3-14 0,-1 2-42 0,0 0-20 0,0 0-17 16,8 9-13-16,-5 2-5 0,-1-1-13 16,0 4 0-16,2 6-13 0,-1-2-7 0,-1 2-9 15,-1 6-6-15,2 0-7 0,-3 2-9 0,1 1-9 16,-2 0-8-16,0-3-5 0,-2 0-2 0,2-7-9 16,-2 0-3-16,-1-1-8 0,2-2 0 0,1-5-3 15,-1-4-1-15,0 0 0 0,2-3-6 0,2-4 2 16,-2 0-5-16,0 0-8 0,-3-17 1 0,3 2-1 15,-3-5 1-15,1-9-7 0,-2-2-2 0,-3-14 1 16,2 10-1-16,-5-12 0 0,-2 1 0 0,2 11 12 0,0-11-1 16,1 15 4-16,5-1 10 0,-1 1 5 0,5 5-3 15,0 7-12-15,0 1 3 0,4 2-5 0,1 7-4 16,0 0-1-16,7-2-7 0,-1 5-1 16,2 2 1-16,5 0-5 0,-5 5-5 0,6 2 0 0,-1 3 3 15,-2 3-3-15,0 3-1 0,-1 4 10 0,0 3-5 16,-2 6 0-16,-4-4-1 0,1 4-8 15,-2-2-9-15,-3 2 9 0,-6 1 2 0,-2-8-7 16,-2 8-15-16,0-6 11 0,1-4-2 0,-2 3 6 0,-2-4-4 16,4-3 7-16,-1-2-4 0,1 0 1 0,0-2-6 15,3 0 5-15,1-2 6 0,0 1-5 0,0 1-6 16,5 1 13-16,0 0 6 0,4 0-10 16,8-1 1-16,-3 4 5 0,8-5-14 0,4 3 6 0,3-3 8 15,-3 0 0-15,1-1-2 0,4-2 0 0,1 1 8 16,-6-3-3-16,3 1-2 0,2-3 2 0,-3 0 0 15,-1-5 2-15,1 0-6 0,-2-1-9 0,-4 0 13 16,4-6 0-16,-11 4-3 0,4-4 7 0,-2 0-1 16,-2-3-12-16,2-5 7 0,-6 2 6 0,0-7-7 15,-8 7-5-15,3-2 9 0,-4 1-5 0,-2 3 3 16,-4-2-3-16,0 2 14 0,-2 1-11 0,-3 5 0 16,-2 2-8-16,-2 3 7 0,-1 2-8 0,-4 1 6 15,-4 7 0-15,-5 5 3 0,3 3-8 0,3 2 4 16,1 3-4-16,1 2-9 0,7-6 25 0,3 1-10 15,2 2-12-15,3-3 10 0,4-3-9 0,0 2 6 16,3-3-6-16,1-1 7 0,4-3-12 0,1 1 6 16,0-4-2-16,3 2 6 0,-1-4-1 0,3-1-3 15,-1 0 3-15,6-1-3 0,-6-2 9 0,2-1-7 16,-2 1 3-16,-4 0-1 0,1-1 0 0,-3 1-3 16,-2 3 6-16,0-1-3 0,-5 1 5 0,10-2-11 15,-10 2 4-15,8 3-1 0,-6 0-8 0,3 1 9 16,-1-1-3-16,0 0 9 0,1 4-5 0,1 1 4 15,-2 0 9-15,3-1-14 0,-2 0-11 0,-1-2-5 16,2 0-8-16,-1-2 0 0,0 1 7 0,3 0-11 16,-3-3 16-16,4-1 2 0,-3 0 2 0,2-2-1 0,1-5 9 15,1 0-2-15,-1-6 9 0,3-1 12 0,-2-1 9 16,-5-3 21-16,4-6 11 0,-1-2 9 16,-2 0 5-16,-2-1 5 0,-2-5 10 0,0 2 6 15,-1 2 0-15,-1 2 13 0,3 0 23 0,-6 7 15 16,3 0 4-16,0 8-8 0,0-1-2 0,3 2-13 0,-6 3-18 15,3 2-14-15,0 2-12 0,0 3-8 16,0 0-4-16,0 0-5 0,6 23-6 0,-2-6-4 16,0 3-6-16,1 8-2 0,1 0-6 0,1 5 0 15,1-1-5-15,4 1-4 0,0 2-9 0,4-2-6 0,1 1-11 16,2-5-14-16,2-2-23 0,2-6-13 0,1 0-4 16,5-5 1-16,3-5-4 0,-4-3 1 0,1-5 7 15,1-2-2-15,-3-3 5 0,1-4 4 16,1-3 7-16,-4-3 2 0,-2-1 2 0,-7 0 8 0,1-7 4 15,-7 3-2-15,3-9 2 0,-3 3 3 0,-1-4 4 16,-5 4 3-16,-3 4-2 0,-1-1 8 0,-1 2 23 16,1 6 9-16,-6 0 10 0,-1 1 10 15,4 3 3-15,-1 2-10 0,-3 3-2 0,2 2-11 0,5 1 0 16,-13 10-5-16,6-1 1 0,0 5-3 0,-3 1-4 16,1 11-2-16,3-3 1 0,-2 5-3 0,7-4-1 15,-1 3-2-15,5 1 0 0,1-3-3 0,1 1-26 16,0-9-43-16,5 0-54 0,1-2-66 0,1-4-75 15,0-4-54-15,5-2-97 0,-4-5-1275 0,6-5 560 16,1-2 374-16</inkml:trace>
  <inkml:trace contextRef="#ctx0" brushRef="#br0" timeOffset="1692.72">7099 3183 460 0,'-9'-5'441'16,"4"0"-45"-16,5 0-46 0,6 0-35 0,9-4-69 15,5-3-102-15,8 2-110 0,3 0-165 0,2-3-622 16,1-2 251-16,1 0 168 0</inkml:trace>
  <inkml:trace contextRef="#ctx0" brushRef="#br0" timeOffset="2542.85">8528 3392 3715 0,'2'-11'199'0,"-2"2"-103"0,2 3 38 0,-2 0-15 15,0 1-13-15,0 0-31 0,1 2-29 0,0-1-17 16,-1 4-7-16,0 0-2 0,1-4-3 0,-1 4 2 16,6 9-2-16,-4-5 14 0,3 4-22 0,-2-2 4 15,2 0-1-15,0 1 2 0,0-2-5 0,2 4 0 16,-1-6 0-16,3 4-5 0,-1-2-2 0,4-3 5 15,-2 1-2-15,2-3-2 0,2-3-5 0,0 1 8 16,3-7-4-16,1 2-2 0,-2-6 5 0,5-4 7 16,-7 4-9-16,3-9 2 0,-5 5-4 0,-3 1 5 15,1-1 7-15,-1 0 25 0,-4 1 32 0,-1 4 25 16,-2 1 20-16,0 0 17 0,-2 1 8 0,0 3 4 16,0 2-1-16,-2-1-12 0,2 2-18 0,0 4-18 15,-2-5-14-15,2 5-11 0,0 0-3 0,0 0-10 16,-6 19 27-16,4-8-8 0,1 8-9 0,2 0-11 15,-1 0-20-15,3 1-28 0,2-2-28 0,-1 1-10 16,6-3-25-16,-1-1-14 0,0-1-13 0,5-2 2 16,0-4-14-16,4 1 1 0,-6-5 6 0,3-3 2 15,-2-1 9-15,7-1 7 0,-3-3 12 0,1-3 5 16,-2-2 12-16,2-2-6 0,-3-1 10 0,0 1 1 16,-3-2 9-16,2 0 11 0,-2 2 18 0,-2 1 12 15,-1 4 8-15,-1-2 3 0,-2 1-5 0,2 1 3 16,-2 2-9-16,1 4-3 0,-1 0 0 0,0 0-3 15,3 3-1-15,-1 1 0 0,0 1-2 0,0 2 2 16,1 7 4-16,-3-4-10 0,-1 7 6 0,-3-3 1 16,2 2-3-16,0 3 0 0,-2-2-4 0,2-1-16 15,-4-4-20-15,2-2-8 0,-2 1 8 0,1-4-1 16,-1-1 9-16,1-1 0 0,-1-1 6 0,0-1 14 0,0-3 7 16,0 0 7-16,4 1 6 0,-4-1 4 0,3-10 11 15,-3 2-2-15,3-1 7 0,0-3 1 16,2-4 0-16,0-4 4 0,2-5-2 0,0 8 1 15,1-9-4-15,3 2-2 0,1 7-1 0,-3 0-6 0,5 4-3 16,0 0-2-16,3 2-5 0,-2 2-3 0,3 2-4 16,1 4 3-16,-2-1 0 0,3 4-3 0,-1 4 0 15,2 0-1-15,0 2 0 0,-3 3 2 0,3 2 0 16,-5-2-3-16,1 5-3 0,-1-1 2 0,-3 2 4 16,0-1-5-16,-4 1 2 0,-1 1-9 0,-2 1-56 15,2-3-81-15,-6-1-103 0,-2-3-111 0,-2-2-160 16,-2-7-1075-16,-2 2 529 0,-6-6 354 15</inkml:trace>
  <inkml:trace contextRef="#ctx0" brushRef="#br0" timeOffset="2663.52">8583 3072 5056 0,'-16'-14'-28'0,"5"3"9"0,7 2-1 0,0 1-19 0,7-2-62 15,7-4-73-15,6 5-70 0,9-3-100 0,8 2-1019 16,4-2 455-16,0-1 302 0</inkml:trace>
  <inkml:trace contextRef="#ctx0" brushRef="#br0" timeOffset="3182.77">10879 2958 122 0,'0'-7'424'0,"0"0"-45"0,3 5-44 0,-1-2-40 16,-2 4-32-16,0 0-20 0,13 11-29 0,-8-1-12 0,3 6-29 16,2 1-16-16,0 6-12 0,-2 0-14 0,1 3-11 15,-2 2-14-15,-3-3-11 0,3 2-4 0,-5-2-12 16,-1 1-10-16,3 1-1 0,-4-3-9 16,-1-4-6-16,0-2-4 0,-1-5-3 0,2-4 0 0,0 1-7 15,0-3-4-15,2-2 4 0,-1 0 17 0,-2-1 44 16,1-4-7-16,0 0-6 0,-2-17-7 15,1 6-6-15,-4-9-8 0,1-9 3 0,-4-3-6 16,0-3-2-16,0-11 4 0,-4 12 16 0,-3-17 0 0,0 3 3 16,-3 1 7-16,1 2-6 0,3 1-6 0,9 12 25 15,-4 0-3-15,5 4-8 0,-2 0-11 0,7 8-6 16,3 3-21-16,-3 1 1 0,4 5-6 0,3 1-6 16,9 1-7-16,-2 1-2 0,7 4-6 0,1 4-4 15,4 4-17-15,-1 6-29 0,3 2-46 0,-3 4-83 16,0 3-54-16,-3 9-68 0,-6 4-83 0,7 7-103 15,-8 6-1096-15,-5-10 518 0,-2-4 346 0</inkml:trace>
  <inkml:trace contextRef="#ctx0" brushRef="#br0" timeOffset="3386.93">11200 3159 28 0,'-2'-11'329'0,"2"2"-32"0,2-5-26 0,2 3-29 16,2 0-28-16,4-3-17 0,4 1-23 0,0 1-19 16,4 3-15-16,5-5-8 0,-5 7-19 0,0 1-46 15,0 5-57-15,-5 0-63 0,4 1-73 0,-5 4-91 16,0 0-442-16,0 3 221 0,-3 1 146 0</inkml:trace>
  <inkml:trace contextRef="#ctx0" brushRef="#br0" timeOffset="3815.79">11464 3263 326 0,'0'-9'412'15,"0"-3"-50"-15,4-1-33 0,6 1-39 0,4 2-22 16,3 0-30-16,8 1-23 0,4 3-19 0,-1 5-14 16,2 1-18-16,2 2-10 0,0 3-20 0,0 5-3 15,-1-1-15-15,-3 4-12 0,-1-1-12 0,-4 2-7 0,-8 0 8 16,4 1-25-16,-8 2-9 0,-2 0-4 15,-1 1-3-15,-4 0 1 0,-4 7-4 0,-1-7-13 16,-7-2 6-16,5-4 14 0,-4-3-21 0,-2-1 14 16,1-2 3-16,-3 1 10 0,1-5 0 0,-2 1 8 0,1-5 0 15,2-1-7-15,-4-4 5 0,4 0-21 0,3-4 7 16,1-1-3-16,3-8-9 0,2 1-18 0,7-8 4 16,6 1-19-16,2 1-28 0,2 0-33 15,7 1-41-15,5 1-31 0,3 3-22 0,0 2-14 16,4 4-12-16,14 1-15 0,-16 4-18 0,-1 5-14 0,2 0-31 15,-3 3-10-15,0 2-36 0,-5-1-692 0,-8 4 328 16,1-2 220-16</inkml:trace>
  <inkml:trace contextRef="#ctx0" brushRef="#br0" timeOffset="4454.39">12338 3154 402 0,'9'0'154'0,"-1"-3"24"0,-3 0 8 0,-1-1 13 0,0-1 25 16,-3 3 19-16,4-5 10 0,-4 2-6 0,-2-3-8 16,0 0-2-16,-3 0 7 0,0 1 2 0,0 2-1 15,-1 0-14-15,0 0-24 0,-3 3-12 0,-3 1-19 16,-6 2-14-16,-6 3-19 0,-5 6-9 15,-1 2-16-15,2 2-14 0,1 1-9 0,3 7-7 0,0-1-13 16,7 1-8-16,-1 3-4 0,7-1-7 0,4 1-6 16,3-7-13-16,4 2-26 0,4-4-19 0,4-2-8 15,4-3-10-15,1 0-6 0,4-5 7 16,4 2-1-16,-3-5 1 0,10-4 0 0,-2-6 9 0,-5 3-4 16,7-7 4-16,-5-2 2 0,-2-3 5 0,0 0 3 15,-7 3 1-15,1-2 9 0,-2 3 14 0,-3 0 24 16,-2-2 16-16,1 7 23 0,-6-1 11 0,-1 3 7 15,-1-2 3-15,0 3-4 0,-2-1-9 0,1 4-9 16,0-3-11-16,-1 4-9 0,0 0-11 0,0 0-8 16,-9 10-3-16,4-1-2 0,-1 1-8 0,-1 4-28 15,0 3-26-15,1-3-25 0,4 1-41 0,-2-1-21 16,7-3-16-16,-3-1-7 0,2-3-22 0,1 3-2 16,2-5 16-16,1 1 24 0,6-2 4 0,-5-3 10 15,4-4 13-15,0-1 11 0,3-2 23 0,0-6 12 16,2 0 29-16,4-7 25 0,-5-1 18 0,-2 4 24 15,1 2 14-15,-1-2 18 0,-3 2 5 0,-3 3 23 16,-1 0 11-16,2 4-7 0,1-1-9 0,-4 3-8 16,-1 1-9-16,-3 1-14 0,5 1-13 0,2 2-1 15,0 3-6-15,1-1-6 0,0 3-3 0,2 3-12 16,-2 0 3-16,3 5-1 0,0 1-3 0,-3 3-7 16,0-2-1-16,0 2-3 0,-4 0-12 0,0 0-24 15,-1-1-1-15,1 0-17 0,0-5-5 0,-1-1-4 16,-3 0-2-16,3-2 1 0,-1-1 6 0,-2-3 14 15,0-2 6-15,-1-2 3 0,0 0 12 0,0 0 3 16,0 0 7-16,8-15-2 0,-5 4 6 0,3 1 4 16,-1-8 2-16,0 0-1 0,2-7 5 0,-1 6-2 15,3-3-2-15,0 5-2 0,4-5 2 0,-2 5-1 16,-1 1-1-16,2 3-7 0,3 2-2 0,-1 0 1 16,2 5-2-16,-5-1-7 0,3 3 7 0,-1 3-4 0,1 1-3 15,-1 2 2-15,1 3-12 0,-4-3-27 16,2 7-39-16,-1-2-46 0,-1 6-43 0,-5-3-53 15,1 3-61-15,-1 3-63 0,0-1-73 0,-4 1-969 16,-1 0 462-16,-1-3 308 0</inkml:trace>
  <inkml:trace contextRef="#ctx0" brushRef="#br0" timeOffset="4833.79">13221 3125 244 0,'5'-25'299'0,"2"1"-21"16,-1 5-14-16,3-4-19 0,1 8-13 0,-2 0 3 0,1 3-18 15,-2 1-9-15,0 7-26 0,-2-1-15 16,0 4-20-16,0 1-11 0,-5 0-11 0,9 4-10 16,-5 6-7-16,-1 1 1 0,-1 6 5 0,-2 2-20 15,-1-1-4-15,0 9-10 0,-1 5-5 0,0-3-8 0,-1 1-2 16,0 1-4-16,3-2-23 0,0-2 14 0,4-1-7 16,0-8-7-16,4-2-3 0,2-3-3 0,4-2 3 15,2-2-1-15,4-5-6 0,-1-4 2 16,-1-2-2-16,10 0 7 0,-7-5 3 0,5-7 6 15,-1 3 8-15,0-4-1 0,0-4 8 0,-5 0 6 0,-2 0 8 16,-3 0 0-16,2-4-1 0,-2-2 3 0,-2 2-5 16,-3-4-1-16,-3 8 7 0,-5 3 5 0,1-4 1 15,-2 3 10-15,-1 3 10 0,-3 4-1 16,2-1-8-16,-1 5-9 0,-2 2-10 0,-1 3-10 0,-7 1-7 16,2 3-7-16,-3 0-5 0,-1 7-6 0,-5 3-4 15,6-1-4-15,-8 12-1 0,2-2-4 0,3 3-4 16,2 0-5-16,-1 2-1 0,6-2-24 0,2 1-37 15,-2-2-42-15,8 5-35 0,2-10-65 0,2-2-65 16,2 2-55-16,0-4-69 0,9-5-92 0,0-4-1031 16,4-3 501-16,12-5 332 0</inkml:trace>
  <inkml:trace contextRef="#ctx0" brushRef="#br0" timeOffset="4986.83">14224 3055 3524 0,'11'-5'265'0,"-4"2"-111"15,-2-1-14-15,2 1-7 0,-1 1-16 0,-1-2-35 16,0 0-23-16,8 0-14 0,-4 1-11 0,4 1-5 16,-2 0-19-16,2 2-47 0,0-1-67 0,1-2-67 15,-1 3-88-15,-1 1-110 0,-3 1-849 0,-9-2 406 16,11 0 270-16</inkml:trace>
  <inkml:trace contextRef="#ctx0" brushRef="#br0" timeOffset="5099.64">14139 3222 5153 0,'-4'4'220'0,"2"-4"-135"0,2 0-49 0,0 0-11 16,0 0-25-16,13-16-40 0,6 4-165 0,6-2-153 16,9-1-1282-16,16-5 548 0,1 5 364 0</inkml:trace>
  <inkml:trace contextRef="#ctx0" brushRef="#br0" timeOffset="6882.91">16818 2791 172 0,'5'-3'236'15,"-5"3"-15"-15,6-4-11 0,-4 1 4 0,2-2-1 16,-3 0-8-16,2 0 24 0,-1-2-9 0,2 3 9 15,-3-8 4-15,3 4-22 0,-6-4-12 16,4 0-3-16,-4 0-17 0,-1 0-7 0,1 0-3 0,0 0-9 16,-4-5-6-16,-3 2-7 0,0 1-8 0,0-2-2 15,-7 3-12-15,1-2-10 0,-2 6-4 16,-3 0-8-16,1 6-10 0,-9-2-8 0,1 5-7 16,-1 6-7-16,-4 1-12 0,2 4-7 0,1 6-4 0,5 0-8 15,-4 3-6-15,6 1 3 0,2 1-6 0,2 2-4 16,3-1-5-16,4 0 6 0,5-4-15 0,5 0-2 15,2 1-4-15,5-3-5 0,2 0-6 0,2-1-4 16,4-3 1-16,3-2 1 0,1-1-3 0,1-2 0 16,9-2 1-16,-6-5 1 0,7-2 6 0,-2-3-2 15,1-4-1-15,-9-1 6 0,4-4-2 0,0-3-1 16,-1-1 10-16,-4-4 12 0,0 1 20 0,-3-2 15 16,2-1 15-16,-12 7 29 0,4 0 9 0,-4 1 7 15,-1 3 17-15,-2 3 19 0,0-1-3 0,1 6-22 16,-1-2 0-16,-1 1-20 0,0 3-14 0,-1 2-13 15,0 0-11-15,0 0-10 0,0 0-5 0,0 21-13 16,2-3 5-16,-2 6-14 0,-3 5 10 0,3 2-2 16,3 0-20-16,0 3-43 0,1 1-63 0,5 13-43 15,1-2-53-15,-2-11-70 0,11 10-93 0,-6-12-78 16,10-3-91-16,-4-4-1258 0,3-4 592 0,5-8 392 16</inkml:trace>
  <inkml:trace contextRef="#ctx0" brushRef="#br0" timeOffset="7135.81">17885 2595 183 0,'9'-14'492'0,"-4"4"-10"16,0 3-15-16,-1 2-25 0,-2-1-37 0,-1 4-38 16,0-3-38-16,0 3-37 0,-1 2-33 0,0 0-24 15,-3 11-16-15,-4 3-11 0,-2 4-15 0,-2 8-14 16,-6 4 0-16,-3 12-11 0,4-9-14 0,-3 13-13 15,0-2-14-15,2 2-10 0,-2 5-10 0,0 2-7 16,1-2-10-16,0 4-10 0,0-2-9 0,0-5-3 16,-1 0-5-16,4-1-10 0,1-15-33 0,5-1-34 15,0 1-54-15,-2-6-53 0,2-1-72 0,2-9-67 16,1-1-58-16,-2-6-51 0,3-1-82 0,0-6-1049 16,0-3 500-16,-6-6 334 0</inkml:trace>
  <inkml:trace contextRef="#ctx0" brushRef="#br0" timeOffset="7287.19">17328 2855 4361 0,'-4'-11'148'0,"4"-1"-91"0,-5 3 59 15,5 3 16-15,-5-1-5 0,5 5-35 0,-1-3-30 16,1 0-24-16,0 5-7 0,0 0-8 0,0 0-4 16,0 0-25-16,0 0-71 0,14 11-54 0,-8-3-75 15,7 2-79-15,10 5-106 0,3-1-979 0,0 0 456 16,1 0 304-16</inkml:trace>
  <inkml:trace contextRef="#ctx0" brushRef="#br0" timeOffset="7418.41">18013 3193 5467 0,'10'7'415'0,"1"-2"-135"0,-6-2 1 16,0 0 39-16,0-1-18 0,-1 1-58 0,-1-2-68 16,-3-1-34-16,7 0-31 0,-7 0-18 0,0 0-50 15,6-6-56-15,-4 0-104 0,-2 1-107 0,0-1-135 16,-3-3-147-16,-5 0-1713 0,-2 2 739 0,-6-3 494 15</inkml:trace>
  <inkml:trace contextRef="#ctx0" brushRef="#br0" timeOffset="8218.03">4475 5129 178 0,'0'-8'379'16,"0"5"-7"-16,-2-3-13 0,2 1-11 0,0 2-13 0,0 3-17 16,-1-8 0-16,1 8-45 0,-1-4-22 0,1 4-27 15,-2-2-25-15,2 2-20 0,0 0-23 16,0 0-9-16,0 0-19 0,0 0-14 0,-3 17-9 0,1-4-1 15,0 2-19-15,-1 0-14 0,1 0-63 0,-1 2-72 16,2 0-68-16,1 0-53 0,-2-5-56 0,4 0-50 16,-1-3-47-16,0-4-796 0,3 0 378 0,3-3 252 15</inkml:trace>
  <inkml:trace contextRef="#ctx0" brushRef="#br0" timeOffset="8364.82">4568 5199 127 0,'9'-8'267'0,"-3"1"17"0,-2 0 11 15,1 2 13-15,-2 1 10 0,2 0-3 0,-3-2-12 16,1 5-16-16,-1-3-18 0,-2 4-25 0,4-3-21 15,-1-1-25-15,-3 4-24 0,0 0-23 0,2-4-17 16,-2 4-10-16,0 0-15 0,0 0-8 0,16 8-22 16,-10-4-81-16,4 0-72 0,-1 3-73 0,4-2-69 15,5 6-95-15,-2-3-877 0,5 2 396 0,-6 0 264 16</inkml:trace>
  <inkml:trace contextRef="#ctx0" brushRef="#br0" timeOffset="8700.54">6803 5092 242 0,'2'-4'527'0,"1"1"6"16,-1 0-12-16,1-1-22 0,-3 4-14 16,1-4-35-16,-1 4-25 0,0-4-32 0,0 4-33 0,0 0-32 15,0 0-34-15,0 0-30 0,0 0-30 0,-10 0-22 16,10 0-25-16,-6 5-20 0,3 0-45 0,2 2-78 15,-3 1-86-15,0 1-105 0,2-1-112 0,-1 1-103 16,4-1-106-16,3-1-1203 0,-1-2 557 0,2-4 372 16</inkml:trace>
  <inkml:trace contextRef="#ctx0" brushRef="#br0" timeOffset="8832.2">6956 5107 336 0,'4'0'382'0,"-4"0"-14"0,10-3-8 15,-6 2-18-15,0 0-16 0,-4 1-33 0,0 0-34 16,0 0-26-16,5 5-20 0,-5 0-18 0,-1 1-24 15,-2 0-17-15,0-1-11 0,2 7-18 0,0-3-72 16,0 0-95-16,-2 2-125 0,3 3-148 0,-1-2-828 16,1-4 381-16,-4-1 254 0</inkml:trace>
  <inkml:trace contextRef="#ctx0" brushRef="#br0" timeOffset="9316.52">9244 4868 295 0,'0'0'496'15,"0"0"-8"-15,0 0-21 0,0 0-37 0,0 0-29 16,0 0-36-16,0 0-33 0,0 0-36 0,0 0-29 16,0 0-27-16,0 0-26 0,0 0-21 0,3 4-22 15,-3-4-17-15,-3 8-11 0,1-3-15 0,0 1-10 16,0 1-19-16,-2-1-60 0,3 1-82 0,-3-2-73 15,2 3-87-15,-1 0-87 0,1-3-80 0,-2 0-1068 0,5-2 478 16,-1-3 320-16</inkml:trace>
  <inkml:trace contextRef="#ctx0" brushRef="#br0" timeOffset="9466.48">9357 4907 384 0,'9'1'394'0,"-9"-1"-12"0,4 1-8 0,-4-1-9 15,0 0-26-15,0 0-32 0,5 4-28 0,-5-4-26 0,-1 7-22 16,-1-3-24-16,0 2-22 0,0 1-11 0,-2 1-22 15,0-2-18-15,0 2-22 0,0 2-78 0,0-1-86 16,-1 1-101-16,1 0-124 0,0-2-999 0,-2-1 426 16,2-2 284-16</inkml:trace>
  <inkml:trace contextRef="#ctx0" brushRef="#br0" timeOffset="11449.72">11198 4423 54 0,'-1'-11'426'0,"-3"-1"-3"0,-1 3-14 16,0 1-12-16,1 0-26 0,2 4-24 0,-3-1-38 16,1 1-31-16,-3 3-26 0,-1 1-28 0,-2 3-24 15,0 4-22-15,-5 8-13 0,-3 6-14 0,-2 4-17 16,-1 2-12-16,-2 15-15 0,13-10-5 0,-6 2-12 15,1 10-7-15,8-8-7 0,1 1-10 0,3-3-7 16,3 0-3-16,3-2-8 0,6 1 0 0,3-4-9 16,3-4-8-16,-1-4-20 0,7-2-22 0,3-5-11 15,0-3-14-15,4-5-11 0,3-3-11 0,2-6 14 0,-1-2-6 16,-4-2 0-16,3-5 11 0,-3-4 4 16,-3 0 2-16,-3-5 5 0,-4-2 3 0,-2 2 3 15,-5-5 14-15,-5 0 5 0,2 0 15 0,-8 7 9 16,-2 0 15-16,0 0 23 0,-3 0-11 0,0 2 12 0,-2 0 13 15,0 3-6-15,2-1-9 0,-1 6-6 0,-1 0-6 16,0 1-5-16,3 2-9 0,1 1-2 16,1 0-9-16,0 0-4 0,1 3-5 0,1 2 2 15,0 0-2-15,0 0-9 0,0 0 6 0,20 6 4 0,-8-2-10 16,6-2 4-16,1 1 0 0,4-2-1 0,4 0 0 16,2 1 7-16,-7-1-7 0,-4 1 0 0,2-1 3 15,-3 0-6-15,-3 0 2 0,3-1-3 16,-6 2 0-16,3 0-4 0,-4 0 0 0,1 1 10 0,-1 0-10 15,-4 1 1-15,3 1-1 0,-1 2 2 0,-6-2-3 16,6 3 1-16,-3 1 1 0,0 3 5 16,-1-2 5-16,0 6-7 0,0 2 0 0,-3-1 1 0,3 1 1 15,-3 1-3-15,2 4 0 0,-3-3 3 0,6-1-2 16,-1 0 1-16,2-2 0 0,2-3-2 0,3-1 0 16,-4-3 7-16,2-1-7 0,3-4-1 0,4 0-1 15,0-3 0-15,0-4-4 0,2-1 8 0,-1-3-1 16,-1 1-1-16,-2-5 4 0,-1-3-3 0,0-2-1 15,-1 1 0-15,-4-5-1 0,2 2 3 0,0-6-4 16,-5 5 3-16,-1 1 3 0,-2-3-2 0,-1 3-1 16,-2 3 4-16,-2-2 10 0,-1 4 7 0,1 2 10 15,-1 0 7-15,-3 0-1 0,1 5-2 0,-3 1-6 16,-2-1-4-16,-2 5-3 0,2 0-7 0,-4 2-2 16,5 2 0-16,-9 7-5 0,5-2-3 0,-1 3 4 15,5 0-5-15,0 2 1 0,4 2-4 0,5-2-12 16,-4-2-15-16,8-1-17 0,-3 0-10 0,7 1-20 15,-1-2-5-15,4-3 0 0,3 0 2 0,-1-2-2 16,6-1 21-16,0-2-1 0,-1-4 6 0,1-2 7 16,1-1 3-16,-1-4 4 0,0-1 8 0,-3-1 2 0,2 0 22 15,-4-6 20-15,-1 5 19 0,0-4 13 0,-3 2 6 16,-1 2 17-16,0 3 20 0,-6 0 6 16,3 1-3-16,-2 1-10 0,-2 2-9 0,2 1-9 15,0 2-10-15,0 0-9 0,-4 2-3 0,11 3-5 0,1 1-1 16,-2 2-6-16,2 5-3 0,0 2 1 0,-1 1-5 15,0 3 0-15,1 4 1 0,-3 4-6 16,-2-7-2-16,1 1-3 0,-2 5-3 0,-2 1 1 16,-1-6-5-16,1-2 5 0,-4 0-5 0,2-5 1 15,-2 1-1-15,0-4 0 0,0-2 2 0,0 1 0 0,0-4 2 16,-2-2-1-16,0 1-3 0,2-3 5 16,0 0-6-16,-9-8 1 0,7 1-2 0,-2-2-1 0,1-3 1 15,1 1 1-15,2-7-7 0,-3-7-1 0,6-1-9 16,-1 1-29-16,1-1-38 0,3-1-58 0,7-1-50 15,2 3-51-15,2 1-42 0,1 0-55 0,-8 10-57 16,4 1-1218-16,-5-1 536 0,1 6 356 0</inkml:trace>
  <inkml:trace contextRef="#ctx0" brushRef="#br0" timeOffset="12982.61">12497 4711 140 0,'-4'-5'358'0,"0"-1"-13"16,-1-3-22-16,4 1-18 0,-3-2-14 0,1 4-15 16,3-2-19-16,0 0-19 0,2-1-9 0,-1 2-25 15,1 2-19-15,4 0-16 0,0 0-16 0,1 1-17 16,5 1-15-16,-1 1-6 0,1 2-17 0,6 5-12 16,-3 0-6-16,3 4-8 0,-1 1-5 0,-2 1 7 15,-3 1-22-15,-1-2-2 0,2 5-9 0,0-1 0 16,-3 1-4-16,-4-5-2 0,-1 0-5 0,-1-1-1 15,1-1-1-15,-1-1-17 0,0-2 13 0,-2 0 5 16,1-2-8-16,-2 1 13 0,-1-4 14 0,0 0-4 16,0 0 3-16,0 0-3 0,4-12 2 0,-6 5 20 0,2-2 8 15,2-1-1-15,-2-2 6 0,3 1 3 0,-1-4-1 16,2 2 2-16,-3 4-4 0,3 2-6 16,0 0-7-16,1 0-8 0,0 2-10 0,0 2-6 15,3-1-4-15,0 2-5 0,-2 2-3 0,8 0-4 16,-1 5-3-16,-3-1 2 0,7 3-4 0,-1 3-3 0,-3-1 0 15,0 2-8-15,-4-2 3 0,1 5-1 0,-2-4 0 16,-2 5 0-16,-1-3-3 0,-2-2-4 16,0 2 3-16,-2-3-14 0,0-1 3 0,0-2 1 0,-1 0-1 15,0-1 6-15,0-3 1 0,0-2 1 0,-2 5-3 16,2-5 4-16,0 0 0 0,0 0-2 0,-13-10 2 16,8 6-2-16,3-6-1 0,1-2 4 0,0 2 3 15,1-7 4-15,-4 1 1 0,8-1-4 0,1-6 2 16,-2 3-2-16,3 4 3 0,2-1-11 0,3 0 0 15,-1 0 1-15,3 1-4 0,3 2-3 0,-1 3 1 16,3 1 1-16,-4 5-1 0,1-2-5 0,-2 4 7 16,2 3-7-16,3 1 0 0,-3 3 4 0,2 4 2 15,0-1-1-15,-1 3-2 0,-3 0 0 0,-3 3 1 16,3 1 0-16,-3 1-5 0,-1 1-24 0,0-1-32 16,-1 1-39-16,-3 2-19 0,0 1-36 0,4 0-37 15,-4-3-26-15,0-1-10 0,-1-3 1 0,5-2 14 16,-1 0 23-16,-3-5 22 0,-1 0 12 0,2-4 20 15,-2 0 14-15,6-2 15 0,-4-3 8 0,0-1 16 16,7-4 16-16,-3 1 12 0,-1-6 12 0,0-1 16 16,-1 1 16-16,-1-1 17 0,-1-2 9 0,-1 0 13 15,1 0 5-15,1 0 15 0,-1 1 21 0,0-1 2 16,-4 7 13-16,2-1 25 0,-4 0 15 0,1 2 7 16,-1 2-5-16,0 3-10 0,0-2-12 0,0 3-11 15,0 3-14-15,-7 0-10 0,7 0-5 0,-12 12-8 16,3-4-3-16,0 4-9 0,0 2 3 0,-2 1-17 15,3-1 11-15,2 1-14 0,1 3 3 0,2-2-5 16,3-6-3-16,0 4-4 0,1-2-5 0,2-3-6 16,-1-1-1-16,2-3 0 0,7 0-1 0,-7-2 5 0,4 1-3 15,-1-4 0-15,-7 0 1 0,17-7-1 16,-8 1 0-16,3-1 13 0,2-1-8 0,-8 0 14 16,2 0 4-16,0-2 16 0,-2 1 22 0,-2 2 7 15,0-1 0-15,2 5-2 0,-2-2-5 0,-4 1-7 16,4 0-6-16,-1 0-10 0,0 3-9 0,1 0-7 15,-4 1-1-15,0 0-1 0,12 3-6 0,-7 2 2 0,0-3-8 16,0 3 7-16,0 2-4 0,1 1-3 16,1-1 1-16,-2 2-8 0,2-1-10 0,-3 0-13 0,2-2-16 15,-4-1-14-15,3 0-2 0,-2-1-6 0,-1-1 8 16,0-1 17-16,4 1-4 0,-6-3 10 0,4 1-2 16,-4-1 3-16,0 0 4 0,6-8 2 0,-6 3-1 15,0-1 6-15,1-4 0 0,-1 1 2 0,4-2 4 16,-4 3-1-16,4-2 0 0,-4 4 0 0,2-2 2 15,0 3-4-15,1 0 0 0,2-2-1 16,-3 3 2-16,3-1 2 0,3 2 4 0,-2-2-6 0,3 5-3 16,-1-1 4-16,1 1 2 0,0 0 1 0,0 1-1 15,1 2 1-15,2-1 1 0,-1 1-1 0,-2-1 2 16,-1 1-2-16,1 0-1 0,-3 1 7 0,2-4-5 16,-3 2 3-16,0 0 3 0,0-1 0 0,-5-1-7 15,8 0 9-15,-8 0 1 0,9-1-3 0,-4-3 1 16,1 1 0-16,0 1 1 0,0-3-1 0,1 0 8 15,-1 0-11-15,2-4 4 0,0 1 2 0,1-1-1 16,-3 2-2-16,3-3-5 0,0 1 1 0,-1 1-1 16,-2 0-7-16,3 1 9 0,-5 3-1 0,1-1-3 15,-1 0-1-15,0 3-1 0,0-1-1 0,2 2 0 16,-6 1 0-16,9 5 3 0,-5-2 0 0,1 1-5 16,0 1 0-16,0 3 4 0,-1-2 3 0,1 4-3 0,-1-1 3 15,0 1 1-15,1-1 1 0,-1 0 1 16,2 0 0-16,-2-1-4 0,2 0 2 0,-2-1 2 15,0-2-1-15,1 0 0 0,1-3 3 0,1 3-1 16,-2-3 1-16,1-2 0 0,6 2 3 0,-6-2-2 0,-1 0-1 16,-5 0 2-16,12-4 11 0,-7 2-2 0,1-2 0 15,-1 2 4-15,2-2 1 0,-4 1 3 0,3-1 0 16,0 0-4-16,-2 3 0 0,0-4-4 16,0 2-4-16,1 1 2 0,-1 0-3 0,-4 2-3 0,6-2 1 15,-1 0-5-15,-5 2 0 0,0 0 0 0,9 2-7 16,-2-1 8-16,-5 2 1 0,2-1-1 0,-4-2 4 15,9 5-5-15,-4-2-8 0,-3-3 13 16,2 2-5-16,0 1 0 0,4-1 4 0,-2-1 0 0,-6-1-1 16,8-1 1-16,-8 1 3 0,10-5 4 0,-5 5 10 15,2-2 6-15,-1-1 9 0,-2 3-1 0,0-2 4 16,-4 2-3-16,0 0-1 0,6 0 0 0,-6 0-6 16,0 0-7-16,0 0-2 0,5 5 0 0,-5-1-2 15,2 4-2-15,1-3-1 0,-6 2 0 0,3 4-2 16,0 0 1-16,-2 6 3 0,2 0-5 0,0 1-1 15,-1 0-3-15,-2 2 1 0,1 6 0 0,1 0-10 16,-2 1 5-16,4-1-34 0,-3 1-38 0,2-3-42 16,2 4-71-16,1-5-65 0,-2 4-64 0,0-10-74 15,5 3-95-15,1-4-985 0,2-3 486 0,0-4 326 16</inkml:trace>
  <inkml:trace contextRef="#ctx0" brushRef="#br0" timeOffset="13173.93">14870 4607 465 0,'2'-6'478'0,"-1"1"-15"16,2 1-31-16,-2 2-43 0,1-3-47 0,0 4-37 16,-2 1-37-16,4-5-37 0,2 3-36 0,1-1-50 0,3 0-63 15,3-1-79-15,2 2-88 0,4-1-113 16,-2 1-143-16,3-1-717 0,-7 3 352 0,-2 1 236 15</inkml:trace>
  <inkml:trace contextRef="#ctx0" brushRef="#br0" timeOffset="13264.82">15078 4736 168 0,'8'5'379'0,"-1"-3"-35"0,7 1-41 16,2-6-32-16,13-1-81 0,3-1-119 16,4-7-147-16,15 0-474 0,-14 4 182 0,11-8 124 0</inkml:trace>
  <inkml:trace contextRef="#ctx0" brushRef="#br0" timeOffset="15001.88">16845 4248 294 0,'-4'-5'297'16,"-3"1"3"-16,2 0 5 0,1 0 0 0,1 0-13 15,-1 3-33-15,4 1-18 0,-5-5-28 0,5 5-26 16,0 0-14-16,-6 7-1 0,4 0 4 0,0 3-6 16,-3 2-1-16,4 6 4 0,-1 3-14 0,1-1-9 15,1 3-13-15,0 2-12 0,0-4-10 0,0-1-15 16,1 7-6-16,1-1-7 0,-2 3-9 0,0 1-4 15,1-6-9-15,0 6-12 0,5-2 0 0,-6 1-33 16,3 0-68-16,2-2-71 0,-1-1-60 0,0-1-68 16,0-1-72-16,2-5-1057 0,4-5 460 0,-5-4 304 15</inkml:trace>
  <inkml:trace contextRef="#ctx0" brushRef="#br0" timeOffset="15264.81">17207 4376 244 0,'4'-5'323'0,"-1"1"-26"16,0-1-33-16,0 2-31 0,2 0-24 0,2 3-18 15,-7 0-23-15,18 5-9 0,-4-2-15 0,-3 1-14 16,6 6-11-16,-8-2-12 0,6 3 5 0,1 2-25 0,-7 0-1 16,1 3-17-16,-1 1-3 0,-4 0-4 15,2 1-6-15,-5 0-5 0,1-1-5 0,-3 2-10 16,0-4-1-16,-4 0-1 0,0-3-4 0,-1 0 2 15,-3-2 2-15,4 0 24 0,-2-1 33 0,2-4 29 16,3 2 24-16,1-5 8 0,-4 3 5 0,3-2-7 0,1-3-8 16,-4 2-14-16,4-2-18 0,0 0-15 0,0 0-11 15,0 0-20-15,0 0-41 0,28-10-37 0,-10 3-51 16,9 0-56-16,1 0-52 0,0-1-73 16,7-2-83-16,-6 3-1003 0,4-3 444 0,4 1 296 0</inkml:trace>
  <inkml:trace contextRef="#ctx0" brushRef="#br0" timeOffset="15500.86">18220 4218 409 0,'-1'-2'393'0,"-2"-3"-5"0,-2-1-15 16,1 2-28-16,0 3-43 0,4 1-23 0,0 0-26 0,-16 5-27 15,8 3-7-15,-1 2-15 0,-1 2-14 0,1 5-14 16,-3-1-15-16,4 4-8 0,-3 3-14 0,4 4-12 15,-3-1-13-15,2 4-8 0,-1 3-12 0,1-2-6 16,-2 3-10-16,2 2-5 0,-2-4-8 0,1 3-5 16,0 0-12-16,-1-2-31 0,1-1-40 0,0-5-50 15,0 0-43-15,4-8-44 0,-4 0-43 0,5-4-59 16,0-3-76-16,-2-2-965 0,2-6 435 0,0 1 290 16</inkml:trace>
  <inkml:trace contextRef="#ctx0" brushRef="#br0" timeOffset="15665.43">17760 4467 134 0,'-2'-6'496'0,"0"1"-9"15,1-1-13-15,1 2-28 0,0 0-48 0,0 4-43 16,-3-5-44-16,3 5-35 0,0 0-32 0,0 0-25 16,0 0-23-16,8 0-16 0,-8 0-42 0,19 9-51 15,-6-5-65-15,6 7-90 0,8-1-93 0,-3 4-106 0,5 0-1056 16,2 0 441-16,0 2 294 0</inkml:trace>
  <inkml:trace contextRef="#ctx0" brushRef="#br0" timeOffset="15793.14">18295 4728 24 0,'6'6'439'0,"-1"-3"-15"16,-1 1 2-16,-1-2 1 0,1 1-15 0,1 1-36 16,-1-3-38-16,-1 1-34 0,-3-2-28 0,4 3-28 0,-4-3-27 15,0 0-44-15,0 0-98 0,0 0-136 0,0 0-161 16,0 0-1082-16,-8-15 434 0,2 8 288 15</inkml:trace>
  <inkml:trace contextRef="#ctx0" brushRef="#br0" timeOffset="18465.68">2945 6771 319 0,'0'-12'330'0,"-1"0"-22"15,-2-1-24-15,0 1-16 0,0 3-1 0,-4-1 9 16,2 2-8-16,-2 0-20 0,-4 3-24 0,-1 2-21 15,-6 2-19-15,-2 1-18 0,-1 4-16 0,0 5-19 0,-3 2-16 16,-4 3-9-16,4 2-11 0,1 4-18 16,6-1-6-16,4-2-2 0,2 7-12 0,2-2-6 15,6-2-2-15,6 6 2 0,2-3-14 0,4-5-7 0,7 6-2 16,5-4-5-16,3 1 0 0,7-3-3 16,-2 1 2-16,5-2-3 0,-2-1-7 0,3-1-11 0,2 0 7 15,-1-2-21-15,1-2 0 0,-2-1-7 0,-3-1-8 16,-4 1-3-16,-7 0-3 0,-3-5 6 0,-2 4-6 15,-6-5 0-15,-4 2 5 0,-5 0 1 0,-1 0-1 16,-3-1 6-16,-5 4-5 0,-1-5 3 0,-3 3 0 16,-7 0-4-16,-1-3 3 0,1 2 5 0,-8-1-17 15,4-1 4-15,1-2 5 0,3 0 2 0,1-1 2 16,-1 4 2-16,6-3 3 0,4-1 4 0,-1 0-5 16,4-1 3-16,2 0-3 0,4 0 1 0,-4 3 5 15,4-3 5-15,0 0-1 0,14 5 1 0,-4-3 2 16,3-2 3-16,7-2-1 0,2 1-1 0,-1-3-1 15,7 1 5-15,2-3-3 0,2-2 5 0,-2-4-4 16,0 2 14-16,1-3-8 0,0-4 3 0,-3-1 5 16,-1 1 11-16,-2-3 13 0,-2-3 6 0,-5-1 19 15,0-4 13-15,-4-1 28 0,0 0 2 0,-4-2 26 16,-2-1 12-16,-4 2 14 0,2 5 13 0,-6 0 20 16,1 8 21-16,2 5 18 0,-3 0-5 0,0 4-1 15,0-1-15-15,0 3-20 0,0 0-25 0,0 1-21 16,0 1-19-16,0 4-13 0,0 0-11 0,0 0-4 15,5 20-11-15,-1 3-7 0,0 6-12 0,-3 3-2 16,3 2-3-16,-3 3-9 0,3 13-4 0,1 1 1 16,-1-2-9-16,1 2 0 0,-1-2-9 0,5-3 2 0,-1-12-9 15,2 12-9-15,-1-11-16 0,2-4-12 16,1 1-24-16,-2-3-23 0,4-6-9 0,-5-3-6 16,0-5-1-16,2-4 7 0,-4-4 8 0,-1 0 8 15,-1-6 11-15,3-2 0 0,-3-7 11 0,2 0 1 0,0-9 4 16,-2-2 3-16,3-6 6 0,-7-4-1 15,3-1 3-15,-3-2 3 0,2-3 5 0,-3 2-1 0,1 1 4 16,3 1 0-16,-4 1 2 0,4 2 2 0,2 2 2 16,2 8-1-16,-3 4 1 0,4 0 2 0,4-3 2 15,-4 7-6-15,5 2 3 0,-3 2-1 0,2 0 0 16,0 4 3-16,-3 1 0 0,0 1 0 0,0 1 2 16,-1 8 0-16,-3-4 4 0,-1 5-1 0,-1 0 2 15,-1 6 1-15,-3 4-3 0,-9 5 7 0,2 0-4 16,-6 2-1-16,-2 2-2 0,-2 1-5 0,-1-2-25 15,-1-1-56-15,6 0-52 0,-1-4-54 0,8-5-77 16,2-4-55-16,0-2-56 0,4-7-59 0,0 1-1168 16,5-4 534-16,-1 0 356 0</inkml:trace>
  <inkml:trace contextRef="#ctx0" brushRef="#br0" timeOffset="19006.82">3948 7074 273 0,'5'-8'287'0,"-2"1"-3"15,-1 0-9-15,2 3-17 0,-3-1-19 0,3 2-22 16,-4 1-19-16,0 2-21 0,0 0-15 0,0 0-7 16,0 0 1-16,-3 18-12 0,2-6-7 0,0-1-12 15,-3 8-6-15,-1-2-13 0,1 9-3 0,3 0-17 16,1-1-5-16,-1-6-4 0,2 3-25 0,5-5 2 16,0 0-2-16,1-2-6 0,2-1-7 0,5-5 2 15,-1-1 0-15,4-5 1 0,3-2-19 0,0-3-4 0,7-5-4 16,-6 1-4-16,3-8 3 0,-1-1-5 15,-1-2 1-15,-6-4 2 0,1-3-2 0,-3 1-1 16,-1-2 3-16,-3-1 10 0,-2 2-13 0,-1-1 2 16,-3 7 2-16,0 0 5 0,-3 0 24 0,-1 0-4 0,-4 2 8 15,3 4 3-15,-4 2-6 0,1-1 4 16,-1 4-8-16,-1 0-5 0,3 2-9 0,-3 3-1 16,-2 1-4-16,8 1-5 0,-10 4-4 0,5 0 6 15,0 1-5-15,1 2-11 0,-1-1 1 0,4 1 1 16,2-1-1-16,-1-1-16 0,5 1 16 0,-1-2 7 0,2-1-3 15,2-2-7-15,3-4 13 0,2 2-8 0,-1-6 1 16,4-1 3-16,-3-5 13 0,2-1 3 16,-3-2 16-16,-2 2 10 0,3-11 30 0,-7 7 15 0,2-7 3 15,-3 5 15-15,-1 1 20 0,-7-1 11 0,6 2 6 16,-3 1 15-16,-3 2 9 0,3 2 22 0,0 1 4 16,-1 3-2-16,-2 3-13 0,1 0-12 0,2 1-27 15,-1 1-17-15,1 4-19 0,0 0-11 0,0 0-11 16,0 0-9-16,-4 22-2 0,1-5-14 0,1 11-6 15,3 3 1-15,0 0-11 0,-1 0 2 0,3 3-6 16,-2 4-4-16,3 10-5 0,2-14-15 0,2 0 3 16,-3 1-36-16,8-3-47 0,1-3-65 0,-1 0-73 15,2-4-90-15,2-1-95 0,-3-9-90 0,2-3-93 16,-3-7-1443-16,1-1 670 0,0-8 446 0</inkml:trace>
  <inkml:trace contextRef="#ctx0" brushRef="#br0" timeOffset="19118.82">4491 6957 241 0,'-4'-7'594'0,"0"3"-56"0,3-1-59 0,-2 0-45 16,3 2-48-16,3-3-46 0,3 0-38 0,10-4-82 15,12-2-89-15,3-2-116 0,2 1-123 0,18-5-141 16,0 0-860-16,-5-1 371 0,-11 6 246 0</inkml:trace>
  <inkml:trace contextRef="#ctx0" brushRef="#br0" timeOffset="19648.95">7508 6515 3001 0,'-6'-20'152'0,"-1"-4"17"0,-1 0 21 16,2 7 50-16,-3 0 6 0,5 5-7 0,-1 3-15 16,3-1-15-16,-1 3-25 0,1 2-10 0,0-2-9 15,1 3-23-15,-1 0-15 0,2 4-15 0,-2-2-13 16,2 2-6-16,4 12 6 0,0 2 8 0,0 11 3 15,1 4 5-15,0 4-2 0,3 1 13 0,0 15-18 16,-1-1-5-16,1 1-4 0,-2-3-5 0,-2 7-13 16,2-2-1-16,-2 2-8 0,-1-1-13 0,0-3 0 15,4 0-6-15,-6 2-5 0,3-5-3 0,1-10-39 16,-1-2-57-16,-3 1-76 0,3-4-108 0,5-3-83 16,0-5-109-16,1-6-105 0,-1-9-1353 0,5-3 629 0,1-3 418 15</inkml:trace>
  <inkml:trace contextRef="#ctx0" brushRef="#br0" timeOffset="20536.89">8707 6488 419 0,'1'-2'445'0,"0"-1"-37"0,0-1-39 0,-1 4-38 16,0 0-38-16,3 9-17 0,-3 1-16 0,3 0-9 15,-2 7-12-15,0 1-14 0,0 0-12 0,2 6-9 16,0 2-20-16,-2-1-9 0,4 2-18 0,-4-2-18 16,3 2-11-16,-3 3-11 0,-1-4-12 0,0 3-9 15,-1 0-10-15,-2-3-3 0,1 2-12 0,-3-4-6 16,1-4-7-16,0-8-9 0,3-1-1 0,-3 0-4 16,4-5 1-16,-1 1-2 0,-1-3-1 0,0-3-8 0,2-1-3 15,0 0-3-15,-14-9-1 0,8-4-4 0,-2-3-3 16,-4-8-2-16,2-3-1 0,1 2 1 15,0-8-3-15,-4 0-1 0,1-12 0 0,5 9-3 0,-7-10-2 16,8 10 4-16,3 2 4 0,3-4-5 16,-2 3 5-16,2 2 4 0,5 2-1 0,3 2-3 0,-1 4-2 15,3 8-2-15,4-6-1 0,4 5-5 0,3 1 0 16,3 2-1-16,3 3-1 0,1 2-3 0,3 3-18 16,-2 4-39-16,3-1-59 0,-3 4-53 0,2 5-61 15,-3 2-59-15,-4 3-58 0,-6 0-65 0,-2 2-1093 16,-6 3 501-16,-4-1 334 0</inkml:trace>
  <inkml:trace contextRef="#ctx0" brushRef="#br0" timeOffset="20680.4">8700 6694 42 0,'-10'5'357'16,"1"-4"-27"-16,5 3-23 0,-1-2-23 0,1-2-28 16,4 0-27-16,0 0-21 0,0 0-23 0,17 0-20 15,-3-1-16-15,8-1-16 0,8-2-11 0,2-4-30 0,2 3-54 16,1-2-63-16,0 2-82 0,2-2-93 15,-4 0-655-15,-4 0 285 0,0-2 190 0</inkml:trace>
  <inkml:trace contextRef="#ctx0" brushRef="#br0" timeOffset="21050.02">9252 6481 179 0,'2'-3'362'0,"0"-1"-9"15,-2 4-15-15,3-3-41 0,-3 3-36 0,0 0-12 16,0 0 12-16,6 12-16 0,-6-2-3 0,0 0-5 15,0 0-9-15,1 2-9 0,2 2-9 0,-2 5-14 16,4-3-16-16,-4 3-14 0,2-1-14 0,2 7-18 16,-1 2-13-16,-4-8-10 0,4 5-8 0,-3 2-9 15,-1-1-6-15,0 1-14 0,-4-6-2 0,3-2-7 16,-3 0-12-16,0-3 1 0,3-2-9 0,1 0-2 16,-3-8-1-16,2 0 0 0,1-3-5 0,0-2-4 15,0 0-5-15,0 0-6 0,0 0 2 0,-9-21-2 0,4 5-3 16,0-2 1-16,1-2-3 0,-4-6 0 15,0-4-3-15,-1 1 3 0,0-4 5 0,-4 1 7 16,1 1 5-16,3-3 13 0,-1 3 10 0,4-2 6 0,1 4 3 16,2 2-10-16,3 1 1 0,4 1-9 0,3-1-6 15,0 9-8-15,6 3-3 0,1-1-2 0,3 2-5 16,5 0-1-16,4 1-3 0,0 1-3 0,3 4-4 16,-2 2-2-16,2 2-27 0,-1 0-44 0,1 3-64 15,-1 3-66-15,-7-3-84 0,0 5-73 0,-2-1-91 16,-1 3-1250-16,0 1 564 0,-8-3 374 0</inkml:trace>
  <inkml:trace contextRef="#ctx0" brushRef="#br0" timeOffset="21190.16">9370 6607 17 0,'-10'8'506'0,"2"-1"-44"0,4-2-42 0,-1 0-41 16,1-1-34-16,4 0-32 0,0-4-23 0,9 5-26 15,3-2-25-15,7-2-21 0,10 0-20 0,3-5-21 16,4 1-14-16,2 0-17 0,3-1-68 0,-1 1-112 15,-4-1-141-15,2-4-189 0,-5 1-850 0,-4-4 404 16,-9 5 270-16</inkml:trace>
  <inkml:trace contextRef="#ctx0" brushRef="#br0" timeOffset="22688.71">11059 6534 278 0,'0'0'349'0,"-9"0"7"15,9 0-2-15,-6-2 6 0,6 2-3 0,-4-3-7 16,4 3-16-16,-4-2-18 0,4 2-28 0,0 0-24 16,0 0-25-16,0 0-29 0,0 0-22 0,0 0-23 15,0 0-14-15,0 0-11 0,0 0-17 0,14-5-12 16,-1 3-32-16,9-3-63 0,5-2-73 0,1 3-75 15,-7 3-85-15,1-2-83 0,-4 2-1142 0,1 0 482 16,-10 2 320-16</inkml:trace>
  <inkml:trace contextRef="#ctx0" brushRef="#br0" timeOffset="22831.8">11077 6693 157 0,'3'2'345'15,"-3"2"-33"-15,0-4-29 0,0 0-30 0,6 1-24 16,2-1-23-16,4-4-16 0,5 0-29 0,3-1-40 0,10-3-41 15,1 0-43-15,-1-1-55 0,-2 0-70 0,6 1-116 16,-1-3-484-16,0-1 228 0,-1 1 154 16</inkml:trace>
  <inkml:trace contextRef="#ctx0" brushRef="#br0" timeOffset="23515.21">12332 6387 121 0,'-3'-3'287'0,"2"1"-1"0,-3-4-1 0,3 1-7 16,-3 1-10-16,4-3 7 0,-4 0-9 0,-1-1-6 16,0-1 24-16,1 0-1 0,-1 1-12 0,1-2-15 15,-1 1-15-15,4-1-11 0,1 2-7 0,-2-1-16 16,4 0-17-16,-1-1-17 0,4 2-17 0,4-2-15 15,1 1-12-15,4-1-8 0,4 1-10 0,-1 1-11 16,11-1-10-16,-9 4-9 0,2 1-12 0,-1 4-3 16,0 1-7-16,0 2-4 0,0-1-8 0,-1 8-4 0,-2-3-5 15,1 5 2-15,-5 2-11 0,-2 2-2 16,-6 1-2-16,-1 2-24 0,-1 5-20 0,-6 2-26 16,-3 0-26-16,-3 1-19 0,-3-2-7 0,-1-3-19 0,2-3-2 15,-1-1 10-15,1-6 9 0,2-1 6 0,3-4 7 16,-1 0 18-16,2-1 6 0,0-2 17 0,1-1 8 15,2-1 4-15,2-2 15 0,-5 3 4 16,5-3 4-16,-2 2-2 0,2-2 5 0,0 0-2 0,0 0 3 16,0 0 5-16,0 0 4 0,18 2-8 0,-12-2 8 15,3 3 6-15,-1-1-2 0,2 2 8 0,3 0 9 16,1-1-9-16,0 5 4 0,4-2 0 0,-1-1 2 16,-3 2 1-16,-4-1-2 0,3-1 5 0,-3 1-4 15,-1 1 0-15,0 0-1 0,-2 1 13 0,-1-1 10 16,-4 0 7-16,-1 3 2 0,-1 0 11 0,-2-1 9 15,-3 0 2-15,-7 3 0 0,-2 0 0 0,-2 1-3 16,-8 3-6-16,-2-3-5 0,-4-1-4 0,4 5-6 16,-8-3-6-16,-1 1-3 0,3-1-3 0,0 1-5 0,5-5-3 15,0 1-19-15,5-5-40 0,3 1-54 16,8-3-67-16,-1-1-56 0,5-1-70 0,0-1-96 16,7-1-1303-16,-1-10 557 0,11-5 374 0</inkml:trace>
  <inkml:trace contextRef="#ctx0" brushRef="#br0" timeOffset="23654.37">12876 6564 290 0,'12'-3'369'0,"-6"1"-12"0,2 1-1 15,-3-2-18-15,0 1-27 0,1 0-29 0,-6 2-32 16,8-2-23-16,-8 2-22 0,5 0-34 0,-5 0-13 16,5-3-60-16,-5 3-52 0,0 0-66 0,8-1-71 15,-8 1-103-15,0 0-857 0,14 1 349 0,-9-2 234 16</inkml:trace>
  <inkml:trace contextRef="#ctx0" brushRef="#br0" timeOffset="24114.45">13216 6338 24 0,'0'-9'436'0,"-1"1"21"0,-2 2-3 0,2 0-19 0,1-5-39 0,0 5-35 15,0-3-38-15,5 3-30 0,0-5-32 16,4 5-20-16,4-5-26 0,1 6-20 0,4-5-23 16,2 5-14-16,8-4-17 0,1 5-12 0,-1 5-12 0,1-3-12 15,-1 4-12-15,-6 1-6 0,-3 2-15 0,0-3-6 16,-3 5-8-16,-9 1-6 0,2-1-6 16,-1 5-2-16,-3 5-7 0,-4-2-14 0,-3 2-13 0,-5 1-14 15,-4 4-16-15,-5 3-10 0,-5-4-5 0,0 1-7 16,-2-2 2-16,3-4 1 0,3-3 16 0,3-3-6 15,3-3 1-15,1-1 6 0,3 0 5 0,1-2 0 16,2 0 3-16,1-1 0 0,-2 1-1 0,4-2 0 16,1 2 2-16,0-4 7 0,6 7-1 0,-2-5 7 15,5 4 7-15,2-2-3 0,1 1 8 0,7 0 10 16,-5 2-10-16,5-1 5 0,-2 0-3 0,2 1 4 16,-2-1 2-16,-2-1 0 0,-3 2 6 0,0-2-2 15,-4 0 0-15,0 2-2 0,-2-3 0 0,-1 0 10 0,-1 2 12 16,-3-1 4-16,1 1 6 0,-5 0 3 15,0 4-1-15,-5-3-3 0,-5 5-6 0,-5-1-1 16,-4 3-4-16,-6 0 0 0,0 0-12 0,-3-2-2 0,1 1-5 16,3-1-33-16,1-2-49 0,6-3-60 0,4-2-57 15,3-1-61-15,2-3-66 0,2 1-87 0,3-4-1159 16,2-3 517-16,4 0 344 0</inkml:trace>
  <inkml:trace contextRef="#ctx0" brushRef="#br0" timeOffset="24547.84">13910 6264 329 0,'5'-3'346'16,"0"1"-6"-16,-2 1-38 0,-3 1-23 0,0 0-29 15,0 0-26-15,0 0-14 0,0 0-21 0,-17 5-8 16,8-2-10-16,-2 6-12 0,-5-1-5 0,1 6-13 0,1-2-7 15,1 3-15-15,-1-3-12 0,5 2-6 16,-1-1-11-16,4-1 12 0,2-3-28 0,0 2-2 16,3 0-5-16,2-1 1 0,3 2 2 0,2 0 6 0,2-2 0 15,5 2 12-15,-1 0-8 0,6-2 6 0,1 1-5 16,1-2-2-16,5 2-2 0,-1 0-2 16,-3-1-6-16,-2-3 2 0,0 1 1 0,7 2-8 0,-7-3-4 15,1 3-1-15,2-5-5 0,5 4 0 0,-10-2-5 16,-1-2-9-16,1 2-4 0,-5-1 4 0,-1-1-5 15,-1 1-2-15,-1-1 0 0,-3 0-8 0,-2 0 17 16,-1 0 9-16,-1 0 8 0,0 2 2 0,-4 0 1 16,-2-2 2-16,-2 2 1 0,-4 2-5 0,-6 2 6 15,-8 1-18-15,-4 0-3 0,-1-1-5 0,-4 0-3 0,1 0-2 16,-3-1-1-16,0-2-8 0,4 0-10 16,0-4-32-16,3-1-45 0,6-1-69 0,4-2-57 15,4-1-67-15,3-3-61 0,2-3-73 0,4-1-85 0,-1-2-1121 16,6-6 532-16,0-1 354 0</inkml:trace>
  <inkml:trace contextRef="#ctx0" brushRef="#br0" timeOffset="24745.82">13961 6341 342 0,'5'-9'330'0,"2"1"-16"0,0 1-19 0,1 0-19 16,2 1-9-16,4 2-19 0,4-1-7 0,1 0-9 15,-1 0-6-15,4 2 2 0,1 1 2 0,4 0-12 16,-7-1-21-16,7 3-11 0,-5-2-17 0,-1 0-13 15,7 0-17-15,2-1-9 0,-11 1-10 0,3 4-14 16,-1-4-11-16,-2 2-9 0,-2 0-10 0,-6 0-5 16,-4 0-9-16,2-1-23 0,-2 2-18 0,-7-1-44 15,10-1-48-15,-4 1-68 0,-6 0-68 0,0 0-86 16,0 0-131-16,0 0-891 0,0 0 439 0,-27-2 292 16</inkml:trace>
  <inkml:trace contextRef="#ctx0" brushRef="#br0" timeOffset="25986.87">14991 6394 258 0,'-4'-12'371'16,"0"0"-1"-16,1 2 5 0,0 3-7 0,2 2-13 16,-2-2-17-16,1 2-24 0,-1 1-32 0,2 0-27 0,1 4-25 15,0 0-24-15,0 0-19 0,0 0-15 16,-3 10-14-16,7 1 2 0,-4 2-11 0,5 4-14 15,-2 3-13-15,1-1-8 0,-1 8-11 0,1-1-9 0,-1 3-8 16,2 0-9-16,-4-2-3 0,3 0-9 0,-1 2-7 16,-2-1-2-16,0-1-6 0,0-1-4 0,-1-1-4 15,-1-5-3-15,1-4-7 0,0-4-3 0,1-1-4 16,-1-4-2-16,0-1 1 0,0-1 3 0,2-2-4 16,-2-3 0-16,0 0 0 0,0 0-6 0,-3-24-5 15,2 6 4-15,0-7-1 0,-3-2-3 0,1-5 2 16,-1 0 5-16,-1-1 7 0,0-4 20 0,-4-9 15 15,7 10 12-15,-1 2-1 0,3 2 10 0,0 2 8 16,0 4-13-16,3 1-5 0,-1 5-9 0,5 6 1 16,3-2-16-16,0 2-2 0,5 3-11 0,-1 6-4 15,4-1 11-15,3 6-16 0,6 3-8 0,-6 0 3 16,7 5-3-16,2 5-4 0,-6 3-1 0,0 1 12 16,1 4-12-16,-5 1-6 0,-1-1 3 0,-7 4 0 0,-2-1 0 15,-5 0 4-15,-5 3 0 0,0-1-4 16,-10 3 3-16,-3-2-3 0,-6 2-3 0,-12 9 2 15,-3-3 3-15,-10-2-4 0,5-1 1 0,-2-3-10 0,-1 0-17 16,10-10-32-16,0-2-39 0,2 0-49 0,7 0-49 16,4-6-53-16,10-4-47 0,-5 1-43 0,5-5-62 15,5 1-85-15,0-5-1208 0,4 1 561 0,6-14 376 16</inkml:trace>
  <inkml:trace contextRef="#ctx0" brushRef="#br0" timeOffset="26565.69">15525 6442 202 0,'18'-9'355'0,"-6"4"-4"0,0 2-11 0,-3-4-22 16,-1 5-31-16,-2 0-22 0,-2 2-30 0,-4 0-6 15,9 4 0-15,-5 3-5 0,1 0 7 0,-1 4-3 16,-3 2-14-16,4 1-9 0,-2 4-13 0,1 7-9 16,-3-1-17-16,-1 2-17 0,0 0-13 0,-1 0-14 0,-2 0-11 15,2 0-12-15,-2 1-10 0,-3-6-4 16,5-2-9-16,-2-4-12 0,2-3-7 0,2 1-5 15,-1-5-3-15,0-1-6 0,0-2 5 0,0-1-5 0,0-4-5 16,0 0-3-16,4-12-4 0,-4 0-3 16,5-5-1-16,-4-2-2 0,3-4-1 0,-4-8 0 15,3 0 5-15,-2-1 5 0,-1-6 15 0,-1-7 6 0,3 11 9 16,5 1 3-16,-1 0 2 0,3 1-4 0,1 2-3 16,3 4-2-16,1 2-11 0,-1 8 0 0,8-2 1 15,-3 4-14-15,-1 5-3 0,2 3-6 0,0 4-2 16,3 2-3-16,1 2-2 0,-5 4 0 0,4 5-3 15,-5 1 13-15,4 5-19 0,-3 2 0 0,-10 1 2 16,6 2 1-16,-7-5-3 0,-3 9-1 0,-1-1 3 16,-3-6-8-16,-2 0 4 0,2-1 2 0,-5-7 1 15,3 1-3-15,-3-3 3 0,-2-1 0 0,1-3 0 16,-1-1 1-16,0-2-3 0,0-2 3 0,-1-2-2 16,2 0-2-16,1-5 6 0,-1-3 10 0,1-6-10 15,1-4 0-15,4-4-1 0,1-8 5 0,7 3 4 16,1-3-5-16,6-1 1 0,-1-1-3 0,5 5-3 15,13-9 1-15,-8 16-7 0,2-2 1 0,4 3 4 16,-1 5 2-16,-2 3 0 0,3 3-1 0,2 7 2 0,0 6 11 16,-1 6 13-16,-3 1-5 0,-6 6 4 0,2 4 14 15,-6 4 16-15,0 3 9 0,-8 2 15 0,0 7 15 16,-5-2-5-16,-1 12-7 0,-4-10-9 0,-4 11-62 16,2-13-24-16,-3-1 0 0,0 0 0 0,1 1 0 15,1-2 0-15,1-3 0 0,0-5 0 0,1-4 0 16,0 0 0-16,0-4-177 0,-1-2-105 0,-2-4-48 15,1 0-51-15,-2-2-66 0,-2-1-65 0,-2-3-1510 16,-1 1 674-16,-3-4 450 0</inkml:trace>
  <inkml:trace contextRef="#ctx0" brushRef="#br0" timeOffset="27613.77">1612 9405 97 0,'-19'0'307'0,"6"0"-22"16,2-2-25-16,-2 1-21 0,8 1-34 16,-2 0-23-16,7 0-15 0,0 0-17 0,0 0-16 15,0 0-11-15,18 4-10 0,3-7-9 0,0 3-6 16,13-1 0-16,4-2 0 0,16 1 2 0,4-1-2 0,2-2 2 16,4 1 0-16,27-5 4 0,-30 1-2 15,34-4 1-15,-2-3 10 0,7 1-3 0,3 1 0 16,11-3-13-16,1 0 1 0,4-5-1 0,5-5-6 15,8 6 0-15,4-3-2 0,13 2-3 0,-2 0-6 0,2-1 3 16,7 4 3-16,6-3-2 0,7 0-3 16,2 1 1-16,2 2-3 0,-1 5-6 0,2-5 4 15,9 2-6-15,-6-1-2 0,5 4-1 0,0-1-4 0,4 1 1 16,3 0-3-16,0 1-6 0,3 1-4 0,3-2 6 16,8 3-7-16,-2 0-3 0,6 2-3 0,-3-1 9 15,7 0-7-15,0-1 0 0,-4 3-5 0,3-1 5 16,4 1 0-16,1 2-2 0,2-3-5 0,0 2 2 15,7-1 0-15,-5-1-5 0,5 2-1 0,4 0 7 16,7-4-7-16,1 6-2 0,-3-5 2 0,5-1 5 16,-3 4-2-16,0-3-3 0,5-6 10 0,0 4 4 15,6 0-5-15,4 2 3 0,2-1 9 0,5 0-1 16,1 1 3-16,3-3 2 0,-4 4 0 16,3 1-8-16,1-2 7 0,3 1-5 0,5 1-3 0,-2 0-3 15,2-1 2-15,-8-1-6 0,5 1-10 0,1 3 9 16,2-4-14-16,1-1 14 0,-8-2-6 0,1 3-5 15,-2 4-13-15,1-5 15 0,-1 0-2 0,-4 3 1 16,-11 1-2-16,8-2 11 0,-8-7-8 0,-7 7-5 16,-7 0 13-16,-3 1 2 0,-3-3-2 0,-7 0 10 15,-10-1-1-15,-2-3-5 0,-8 4-47 0,-9 0 0 16,-8 3 0-16,-5-4 0 0,-15 3 0 0,-5-4 0 16,-10 4 0-16,-9-2 0 0,-9-1 0 0,-11 1 0 15,-11 1 0-15,-5 0 0 0,-10-2 0 0,-28 6 0 16,-2-3 0-16,-4-1 0 0,-5 3 0 0,-14 1 0 15,-7-1 0-15,-10 5 0 0,-4-2 0 0,-4 0 0 0,-3-1 0 16,-4 3 0-16,-1-3 0 0,-6 4 0 16,5-7 0-16,-5 7 0 0,-16-8-189 0,-5 3-599 15,-12-3-1618-15,-17-9 802 0,-10-4 536 0</inkml:trace>
  <inkml:trace contextRef="#ctx0" brushRef="#br0" timeOffset="31747.83">2250 10206 121 0,'4'-12'397'0,"-3"4"-34"0,0 0-42 0,1 4-34 16,0 1-31-16,-1 1-24 0,-1 2-20 0,0 0-13 16,4 9-6-16,-3-1 12 0,-1 4-27 0,2 5-17 15,-4 8-9-15,1-5-17 0,2 5 1 0,-2 1-30 16,2 2-4-16,1-1-20 0,-2 1 3 0,0-1-10 15,0-1-8-15,-2-6-7 0,1-1-7 0,1 0-6 16,-1-5 4-16,2-1-11 0,-1-2-2 0,0-4 0 16,0 0 1-16,0-2 2 0,0-2 14 0,0-3-5 15,0 0-13-15,0 0 6 0,-13-9-8 0,8-4 4 16,-3-4 2-16,1-7 15 0,-5-2 2 0,2-3-2 16,-1-6-13-16,-2-10 6 0,5 11-3 0,3-2 1 15,-5-12-5-15,6 13-1 0,4-1 5 0,-1 2-9 16,2 2-2-16,4 2-2 0,7 3-7 0,-3 0-1 15,1 4-5-15,5 7 0 0,-1 2 1 0,8-3-8 16,-4 4-2-16,6 4 3 0,4 1 0 0,0 2-6 16,3 3 0-16,-2 1-11 0,0 4-33 0,-1 1-37 15,0 8-56-15,-3-3-55 0,-2 7-53 0,-6 5-56 0,-1 1-57 16,-8 4-1062-16,-4 1 470 0,-4 3 314 16</inkml:trace>
  <inkml:trace contextRef="#ctx0" brushRef="#br0" timeOffset="31902.77">2245 10429 187 0,'2'-4'260'15,"2"-3"-29"-15,1 0-25 0,4-1-19 0,4-4-18 16,9-2-19-16,-1-1-12 0,5 0-12 0,1 3-14 16,-3-2-13-16,4 2-30 0,0 0-46 0,2 3-61 0,-2 0-69 15,-2 5-497-15,-5 1 200 0,1-1 136 16</inkml:trace>
  <inkml:trace contextRef="#ctx0" brushRef="#br0" timeOffset="32829.72">2744 10253 98 0,'-6'-2'307'0,"6"2"4"16,-10-3-5-16,4 3-12 0,6 0-17 0,-12 3-16 15,5-1-26-15,-2 3-22 0,2 0-18 0,-1 4-15 0,0 4-17 16,1-1-22-16,2 5-8 0,-3-3-15 0,3 5-11 15,4 0-8-15,-1 0-7 0,2 6-16 0,3 0-2 16,1-5-10-16,1-1-1 0,0 0-12 16,4-2-18-16,-1-3-19 0,2 1-9 0,0-8-10 15,2 2-6-15,0-4 6 0,1-3-7 0,1-3-4 0,4-2-2 16,0-5 0-16,-4-2 2 0,1-4 8 16,2-7-6-16,-1-4 5 0,-7 0-2 0,-2-1 9 15,-2-3-1-15,-5 1 14 0,-5-4 9 0,1 6 25 16,-5 0 15-16,0 0 26 0,-5 1 2 0,1 2 13 0,3 8 23 15,1 6 8-15,0 0-13 0,-1 1-13 0,1 2-12 16,0 0-7-16,1 5-12 0,-3 1-10 0,3 0-9 16,2 1-2-16,-2 5-8 0,3 0-3 0,0 2-9 15,2 0-8-15,3 1-1 0,3 0 0 0,2 0-8 16,5-1 3-16,4 0-7 0,5-1 6 0,8-3-10 16,-5-3-7-16,5 1 3 0,1-3 1 0,3-1 0 15,-10 0-4-15,0 0 6 0,-2-1-5 0,0 0 0 16,-9 1 1-16,3 0-1 0,-5 1-1 0,-3 0-2 15,4 1 2-15,-4 0-2 0,-5 0-2 0,0 0-1 16,13 2 6-16,-12 1-4 0,3 2 0 0,0 2 4 16,0 2 0-16,0 1-1 0,-3 2-3 0,1 3 7 15,2 2-1-15,-1 0-2 0,-3 2 0 0,2 0-3 16,2 0 1-16,0 0 0 0,0-1 3 0,1-1-4 16,2-3-1-16,-1-4-9 0,3-1 2 0,-2-1-1 15,2-3-1-15,0-1 0 0,1-3 3 0,3-2-1 16,-3-3 0-16,1-1 4 0,1-4 2 0,1-6-1 15,1-2 0-15,-5-6-1 0,0 1 9 0,1-4-4 16,-6 0 1-16,0 6 5 0,-3 1 24 0,2 2 16 16,-2 0 21-16,-2 5 17 0,-2 0 14 0,3 2 2 15,0 3-4-15,-1 0-15 0,2 2-1 0,-1 3-20 16,0 2-10-16,0 0-3 0,0 0-4 0,0 0-5 16,0 0-3-16,0 0-1 0,8 17-6 0,-7-4 0 15,3-2-4-15,0 6-4 0,2 0 0 0,-2 3-3 16,4-2-11-16,-2-2-27 0,3-2-15 0,0 0-10 0,-1-4 2 15,1-2-3-15,1-2 7 0,1-1 6 16,0-3 2-16,1-2 3 0,-1-3 3 0,0-1 6 16,1-3 0-16,-1-1 2 0,-1-4 4 0,2-1 2 15,-3-2 1-15,-3 5 0 0,2-5 7 0,-7 5 2 0,3 1 6 16,-3 0 10-16,3 4 7 0,-4-1 4 0,3 1-6 16,-2 1-11-16,0 2-3 0,-1 2 1 15,0 0-2-15,0 0 0 0,13 9 0 0,-12 0-1 16,7 0 3-16,2 3-1 0,1 2 2 0,1 0-5 0,2 1-1 15,-1-1-5-15,-2 1 4 0,6-2-8 0,-5-2-5 16,5-2-2-16,0-3 2 0,1-2 3 0,-5-1 2 16,2-3-1-16,-3 0 4 0,-1-6 3 0,2 1 1 15,-5-2 4-15,-1-2 1 0,1-3-1 0,-1-2 0 16,-3-3 4-16,-1-1 2 0,0-1 1 0,-3-9-2 16,-2 1-3-16,0 2 1 0,-2 0-2 0,0 0-2 15,1 5-1-15,1 3-3 0,0 3 1 0,0 2-15 16,-2 4-56-16,3 1-79 0,-1 3-93 0,-1 1-47 15,3 3-22-15,0 0-29 0,-4 12-50 0,1-2-1081 16,2 1 492-16,0 4 326 0</inkml:trace>
  <inkml:trace contextRef="#ctx0" brushRef="#br0" timeOffset="33465.91">3988 10189 104 0,'-3'-13'297'0,"2"1"-5"0,-2 2 1 0,-2-1-14 16,1 1 15-16,-1 2 1 0,-2 3-1 0,3 0-15 16,-1 0-29-16,-1 1-29 0,3 2-22 0,3 2-19 15,-13 2-18-15,8 0-19 0,-3 5-8 0,3 1-15 16,-3 4-13-16,2 2-16 0,-2 3-4 0,6-2-10 16,-2 3-8-16,0 0-7 0,4 1-8 0,1-2-7 15,3-5-10-15,0 0-15 0,1-4-5 0,4 1-8 16,-1-3-1-16,1-2 6 0,1-2-9 0,0-2 16 15,-2 0-14-15,3-5 2 0,1 0 4 0,-3-3-3 16,5-1-7-16,-3-2 8 0,1-1-8 0,-3 1 11 16,0-3 0-16,0 0 6 0,-3 3 11 0,0-1 16 15,-2 2 20-15,0 0 21 0,1 0 11 0,-4 5 1 16,2-2-11-16,-3 4-12 0,1-2-6 0,2 3-16 16,-3 2-7-16,0 0-4 0,0 0-4 0,0 0-2 0,0 0-6 15,10 14 2-15,-9-6-6 0,3 2-4 16,0 1 0-16,0-1-6 0,1 2-5 0,-1 0-14 15,-3-2-5-15,7 2-12 0,-6-2-8 0,5-1-7 16,-5-6 1-16,2 2-1 0,-1 0 10 0,0-1 2 0,0-3 4 16,-3-1 2-16,14-8 2 0,-8 1 8 15,1 0-5-15,0-4 7 0,0 1 1 0,-2-1 13 16,1-2 15-16,0 2 8 0,0 1 7 0,-1-2 3 16,1 1 2-16,-1 1-1 0,1 0-7 0,1 5 0 0,3-2-5 15,2 1-4-15,2 2 2 0,4 0-6 0,1 4 1 16,-1 4-3-16,4 0-5 0,-3 2-2 0,0 3 2 15,4 6-3-15,-6-5-2 0,-3 2 1 16,0 1 0-16,-3 3-1 0,-3-2 0 0,2 2-4 0,-6 0 1 16,1 1-3-16,-5 0 1 0,0-1 2 0,-6-1 0 15,-1-3 1-15,1-2 1 0,0-4 2 0,-3 2 2 16,-2-3 8-16,2 0 5 0,-2-3-2 0,-3-2 1 16,1 0 1-16,-1-5-5 0,0 1 1 0,5-4-2 15,-1-1-5-15,0-4 0 0,3 0-4 0,1-4-1 16,2 0-3-16,3-3-29 0,6 1-30 0,0-6-34 15,5 0-46-15,4 2-50 0,7 3-51 0,-1 1-41 16,4 5-31-16,-1 0-30 0,6 3-31 16,0 4-71-16,0-2-933 0,2 4 455 0,1 2 304 0</inkml:trace>
  <inkml:trace contextRef="#ctx0" brushRef="#br0" timeOffset="33864.78">4919 10043 98 0,'0'-8'301'0,"0"-3"10"15,-4 1-2-15,3 1-5 0,-5-2 3 0,-2 4-5 16,0-3-4-16,1 3-12 0,-5 2-11 0,-1 2-17 16,1 0-19-16,-2 3-23 0,-3 3-19 0,-2 3-16 15,0 3-18-15,-2 7-18 0,2 2-11 0,1 2-15 16,4-4-12-16,1 9-9 0,1-1-6 0,1 1-16 16,3 1-4-16,2-1-14 0,4-4-21 0,0 2-22 15,4-6-10-15,-1-4-14 0,5-1-2 0,1-2-6 16,-1-3 15-16,4-1-8 0,3-5 6 0,-4-1 1 15,1-3 0-15,3-3-2 0,1-4 7 0,3-2 12 16,-2-8 6-16,2-1 28 0,-7-3 20 0,4-3 19 16,-5-5 8-16,0 0 8 0,-4-2 19 0,0 1 10 15,-4-1 0-15,1 2 7 0,-2-1-5 0,-2 2 0 0,4 1 6 16,-1 12 17-16,0 0 8 0,0 4-2 16,-1 4-12-16,0 2-18 0,0 0-14 0,2 5-24 15,-2 3-2-15,0 0-14 0,0 0-6 0,0 0-9 16,11 21-4-16,-6-5-8 0,-3 2 1 0,5 9-6 0,-2 4-1 15,0 1-7-15,1-1-3 0,0 3-10 0,-2 2 5 16,2 1-9-16,-1-3-29 0,3 0-55 16,1-1-62-16,5-1-58 0,-4-2-59 0,7-5-64 15,0-2-83-15,-1-2-77 0,3-9-81 0,0-4-1353 0,2-2 633 16,7-1 422-16</inkml:trace>
  <inkml:trace contextRef="#ctx0" brushRef="#br0" timeOffset="35081.82">5535 9832 3666 0,'-1'-9'99'16,"0"4"54"-16,1-2-39 0,-2 2-37 0,2 5-24 15,-1-5 10-15,1 5-42 0,0 0 21 0,0 0 8 0,0 0 22 16,6 12 9-16,-3-5 12 0,3 5 14 16,-2 0 4-16,3 4 8 0,-2 2-9 0,1-1-9 15,0 9-6-15,2-3-8 0,-4-2-9 0,-2-3-4 0,2 9-8 16,-1-9-6-16,-3 6-4 0,-3-4-7 0,3-3-2 16,-1 2-4-16,-3-7-4 0,4 0-4 15,-1-2-4-15,-2-3 1 0,2 0 2 0,1-2 4 0,0-2-5 16,0-3 0-16,0 0-4 0,-8-10 4 0,7 0-12 15,-4-4 5-15,3-5-6 0,-4-6 0 0,3-4-4 16,-3-4 8-16,2-1 1 0,-1-2 3 0,2 1 6 16,0-1-1-16,1 2 29 0,0 0 4 0,2 5 11 15,2 0-3-15,1 9 5 0,0 2-21 0,2 3-4 16,-1 4-8-16,-2 3 4 0,4-1-15 0,-1 4-5 16,1 2-4-16,4 0-1 0,-1 3-4 0,4 3-4 15,-3 1 0-15,3 4 1 0,0 2-2 0,-3 2-2 16,2 1-2-16,-2 3-1 0,-4-2-1 0,-2 2 9 15,0 1-12-15,-3 1 1 0,-4-1-4 0,1-2-5 16,-5 6 3-16,1-6 0 0,-4 2-2 0,5-3 0 0,-3 1-2 16,3-6 8-16,1-2-8 0,-1 3-6 15,1-5 3-15,2 2 0 0,-1-1 3 0,2 5-3 0,-2-3-3 16,3 2 0-16,4 0 2 0,-1-1 1 0,-2 0-2 16,4 1 3-16,4 0 0 0,0-1 2 15,3 3-1-15,3-4 0 0,2 3 3 0,3-5 0 0,0 3-1 16,7-4 0-16,-6-1 0 0,0 2 0 0,6-3-1 15,1-1-3-15,-1 0 1 0,1-4-3 0,-7 0 1 16,0-1-5-16,6 1-2 0,-6-6 3 0,-3 3-11 16,-1-4 6-16,0 1 0 0,1-4-1 0,-8-1 1 15,4 1-1-15,-6 4-1 0,-3-2 4 0,-1 0 3 16,-2-4 2-16,-3 4-4 0,-4-5 1 0,0 4 0 16,-5 2 2-16,-7 1 1 0,-2 0-3 0,1 3 2 15,-4 3 0-15,2 2-2 0,-1 2 2 0,-4 3 1 16,4 3-3-16,1 6 3 0,2 2-1 0,-2 2 1 15,4 6 1-15,7-9-8 0,-1 1-14 0,5 1-9 0,5-3-15 16,1-6-10-16,7 4-9 0,2-4-3 16,-1-1 9-16,4-2-16 0,5-1-2 0,0-1 4 15,1-3 7-15,0 0 8 0,-1-1 7 0,0-1 8 16,0-1 3-16,-7 1 4 0,-2-2 8 0,1 4 3 0,-5 0 4 16,3-2 4-16,-4 1 1 0,-4 1 2 0,9 0 1 15,-9 0-1-15,0 0 3 0,9 0-1 16,-9 0 5-16,4 3 2 0,-3 1 1 0,0 1 4 0,2-2 0 15,-2 2 1-15,2 1 11 0,-2-3-11 0,-1 2-1 16,4 0 1-16,-3-3 0 0,2 1 1 0,-1 0 12 16,-2-3-4-16,0 0-2 0,0 0 3 0,17-8-1 15,-10-1 0-15,3-1 1 0,1-3 6 0,-2-8 14 16,3-4 5-16,-1-3 6 0,-1-3 17 0,0 1 9 16,0-4 7-16,-2 4 9 0,2 0 14 0,-2 0 8 15,1 1 9-15,-4 5 33 0,0-2-4 0,0 9 15 16,-4 2 14-16,2 6 6 0,-3 1 0 0,0 0-9 15,1 3-24-15,-1 1-19 0,3 2-14 0,-3 2-14 16,0 0-3-16,5 10-15 0,-1 2-4 0,0 2-5 16,-3 6-20-16,5 6 9 0,-2 1-4 0,-1 4-27 15,-2 15-23-15,3 1 0 0,-3-11 0 0,3 0 0 0,0 10 0 16,1-14 0-16,0-1 0 0,4-5 0 0,-1-6 0 16,7 1 0-16,-2-8 0 0,5-1 0 0,0-6 0 15,3-3 0-15,2-3 0 0,4-5 0 16,1-4-9-16,-3-3-25 0,1-5 7 0,-3-3 7 0,0 1 4 15,-5-6-9-15,-1 0 8 0,-6-1 0 0,3 1 19 16,-6-1-10-16,1 1 2 0,-5 8-2 0,-3 0 12 16,2 2 18-16,-1 1 20 0,-4 7 16 0,2-1 1 15,0 5-59-15,0-4 0 0,-3 3 0 0,3 4 0 16,0 0 0-16,0 0 0 0,-10 14 0 0,3 1 0 16,2 2 0-16,0-2 0 0,-1 3 0 0,1 2 0 15,0 3 0-15,0 2 0 0,3 4 0 0,1-5 0 16,-2-6 0-16,3 2 0 0,2-4-3 0,-1-3-271 15,7-4-89-15,-2 0-81 0,4-3-77 0,3-2-93 0,-3-6-1378 16,3-2 664-16,2-4 444 0</inkml:trace>
  <inkml:trace contextRef="#ctx0" brushRef="#br0" timeOffset="35179.69">6436 9872 5245 0,'-12'-15'81'0,"1"1"-54"15,5 4-11-15,2 0-13 0,1 2-3 16,4-1-45-16,7-1-97 0,7-2-82 0,-2 0-101 15,14-5-1221-15,0 1 516 0,5-5 342 0</inkml:trace>
  <inkml:trace contextRef="#ctx0" brushRef="#br0" timeOffset="47280.1">6262 11050 390 0,'3'-6'402'0,"-3"1"-35"0,0-2-45 0,1 4-32 15,-1 1-37-15,0 2-24 0,0 0-22 0,0 0-9 16,0 0-4-16,9 12 0 0,-8-1-3 0,3 0-11 15,-3 4-14-15,3 5-12 0,0-2-14 0,0 2-13 16,0 4-12-16,1 3-9 0,-4 0-10 0,-1-1-13 16,3-1-8-16,-2 2-10 0,-1-2-6 0,0-5-2 15,0-2-5-15,-1 0-9 0,1-3 2 0,0-1-8 0,0-4-3 16,0-5 0-16,-3 2 4 0,3-3 2 0,0 0 14 16,0-4-3-16,-6 0-9 0,6 0-3 0,-9-12-3 15,1 1-2-15,-2-4-8 0,-3-10 3 0,1-1-7 16,-3-2 9-16,1-1-11 0,0-5-1 0,0-10 4 15,4 10 1-15,2 1 6 0,-1-3-4 0,5 5 4 16,3 0-2-16,1 4 8 0,1 7-5 0,3 3-3 16,0 1-3-16,4 3-4 0,-1 3-2 0,2 0-3 15,5 0-3-15,3 1-1 0,2 1-1 0,-1 4-1 16,5 3-2-16,0 2-2 0,5-1-23 0,-7 3-42 16,5 6-52-16,-5-1-63 0,-4 3-62 0,-1 1-60 15,-3 5-65-15,-3 1-1150 0,-6 1 505 0,-3 0 334 16</inkml:trace>
  <inkml:trace contextRef="#ctx0" brushRef="#br0" timeOffset="47426.02">6202 11280 2835 0,'-2'0'56'0,"2"0"27"0,0 0-33 16,0 0-19-16,0 0-15 0,2-12-6 0,3 9 0 16,8-2-1-16,6 0-3 0,-1-2-1 0,4 2-1 0,6-3-1 15,-1 2 1-15,2 0 0 0,0 2-40 0,-2 2-48 16,0-1-62-16,4 1-90 0,-3 0-640 15,3 1 292-15,-11 2 196 0</inkml:trace>
  <inkml:trace contextRef="#ctx0" brushRef="#br0" timeOffset="47979.73">6759 11151 54 0,'3'-4'337'0,"-2"1"3"0,-1-1-12 15,0 4-19-15,3-4-27 0,-3 4-26 0,0 0-28 16,0 0-25-16,0 0-9 0,0 0-18 0,0 0 0 15,3 11-5-15,-3-3-4 0,0 1-15 0,2 5-3 16,-1 0-16-16,0 3-11 0,2 0-10 0,-2 0-15 16,3 3-9-16,-3 1-6 0,4-2-12 0,-3 0-4 15,1 6-5-15,-1-5-2 0,-1-2-14 0,2-1 0 16,-2-5-6-16,0-1-4 0,2-2-13 0,-3-4 6 16,1-1 3-16,0 0-2 0,-1-4-3 0,0 0-2 15,0 0-4-15,0-18 0 0,0 6-2 0,-2-7 0 16,-2 0 0-16,-3-7 5 0,-1-2 14 0,-1 0 26 15,-3-4 3-15,2 1 6 0,-4-3 2 0,2 2 1 16,2 3 19-16,4 2-3 0,-2 0-5 0,3 9-5 16,-3 1-1-16,7 6-4 0,1 1-11 0,0 0-8 0,0 5-6 15,5-1-6-15,0 1-4 0,4 3-3 0,4-2-7 16,6 6-3-16,1 0-2 0,-2 2-4 16,2 3 0-16,-1 3 0 0,-4 0-7 0,-1 2-3 0,0 3 1 15,-5-1-2-15,0 3-3 0,-3-2 6 0,-3 2-10 16,-2 0-6-16,-2-1-2 0,-5 2-8 0,-2-2-6 15,-1-1-2-15,-4-1-1 0,-2 1 2 16,2-2 0-16,-2-2 2 0,-1-1 7 0,1-2-2 0,4-2 5 16,2-1 1-16,-1-1 0 0,3 0 0 0,1 0 2 15,2-1 1-15,0-1 0 0,-1 0-2 0,1-1-1 16,0 1-3-16,4-2-2 0,-1 4 0 0,1-4 4 16,0 0 1-16,1 7 2 0,3-3 7 0,0-3-4 15,5 4-4-15,0-2 2 0,0 1 6 0,2 1-4 16,-2 1-2-16,4-2-1 0,1 4 4 0,0-3-2 15,4 0 0-15,-1 2-1 0,3 0 4 0,-1 0-4 16,-1 0 3-16,0-1-7 0,1 1-53 0,-5 2-60 16,3-3-51-16,-7 0-66 0,3 2-68 0,-2 0-68 0,0-1-1205 15,-2-1 526-15,1-2 350 0</inkml:trace>
  <inkml:trace contextRef="#ctx0" brushRef="#br0" timeOffset="48177.86">7224 11276 3133 0,'2'-7'189'16,"-1"2"-20"-16,0 1-20 0,1-1-17 0,-2 1-20 0,1 0-34 15,-1 4-18-15,2-4-15 0,-2 4-12 0,6-1 1 16,0-1 1-16,1 1 0 0,5 0-2 0,-1 2-2 16,7-2-5-16,-2 2 4 0,-3 0-10 0,8 1-18 15,-4-1-67-15,-2 3-49 0,-2 0-56 0,-3 2-51 16,-2 1-39-16,-3-2-33 0,-5 2-782 0,-1 3 359 15,-7 1 238-15</inkml:trace>
  <inkml:trace contextRef="#ctx0" brushRef="#br0" timeOffset="48279.66">7357 11350 906 0,'-10'10'102'0,"1"-3"50"0,-1 2 25 16,1-4 10-16,5-1 2 0,-2 3-2 0,3-6-9 15,-1 3-12-15,1-1-14 0,3-3-17 0,0 0-9 16,0 0-11-16,7 5-16 0,2-7-30 0,1 0-81 16,8-3-107-16,5 2-160 0,6-7-565 0,-4-1 282 15,2 0 186-15</inkml:trace>
  <inkml:trace contextRef="#ctx0" brushRef="#br0" timeOffset="48996.84">8717 10793 207 0,'-1'-10'297'15,"-2"5"-10"-15,2 1-6 0,-3-1-11 0,0 0-10 16,1 0-4-16,-4 1-18 0,2-2-20 16,-3 4-33-16,-1 2 3 0,-5-1-12 0,0 2-11 0,-4 3-13 15,0 4-9-15,-2 0-15 0,-1 1-7 0,1 5-14 16,-3 3-7-16,3 0-13 0,3-5 6 0,2 2-30 15,2 0 3-15,1 1-9 0,3 0-4 0,3-1-8 16,-1 1-2-16,5-4-3 0,2 1-6 0,2-1-4 16,5 4-4-16,3-1-3 0,-1-1 16 0,9-1-17 15,5 2-7-15,1-2 7 0,1-2-5 0,1 2-6 16,5-4 4-16,-3 1-3 0,-1-1-1 0,0-2 3 16,-8 0-11-16,0 0 0 0,-2-1 5 0,-4-2-4 15,-2 0 0-15,-5-1 2 0,1 1-15 0,-2-2 16 16,0 2-6-16,-2-3 0 0,2 3 9 0,-3-1 6 15,-2-2 18-15,-6 8-1 0,-2-3 4 0,-7 6-3 16,-8 1 5-16,-5 4-14 0,-3-2-5 0,-1 1-2 0,0 0-2 16,0-3-27-16,5 1-34 0,3-1-70 0,7-4-52 15,6-3-64-15,1 2-77 0,2-5-1042 16,5 0 450-16,3-2 300 0</inkml:trace>
  <inkml:trace contextRef="#ctx0" brushRef="#br0" timeOffset="49531.51">9085 10893 21 0,'5'-3'380'0,"1"-2"-26"0,-2 3-30 16,0-1-33-16,-4 3-27 0,0 0-17 0,8 9-11 16,-7-4-20-16,2 5 0 0,-3 0-9 0,1 2-21 15,0 5-2-15,-1 0-11 0,3 2-13 0,-1 8-13 16,2-1-14-16,0 3-17 0,-3-1-8 0,3 0-14 15,-1-1-17-15,0 0 5 0,0-1-19 0,0-6 0 16,-2 5 1-16,0-7-8 0,0-2-5 0,-1-3-7 16,3-4-3-16,-3-2 1 0,1 0-2 0,-1-4-1 15,0 1 0-15,0-4-11 0,0 0 1 0,0 0-5 16,-10-15 1-16,9 1-4 0,-3-3-3 0,0-6 1 16,-5-8 0-16,0 1 8 0,4-3 11 0,-4-1 6 15,-1-12 3-15,1 9 7 0,4 3 10 0,2 1 9 0,-1 1 2 16,3 3-1-16,1 3-3 0,4 8-10 0,-3 1-5 15,4 2-6-15,-1 4-10 0,4 2-3 0,-2 1-6 16,3 3 1-16,0 3-5 0,5-1-2 0,4 3-5 16,0 3 3-16,0 0-8 0,-2 6-6 0,1 1 6 15,-2 2-4-15,-1 2 4 0,-5 0-4 0,-1 4-3 16,2 6 2-16,-6-5-5 0,-7 1 0 0,2 4-1 16,-9-1-5-16,1 0-10 0,0-6-3 0,-4 0-9 15,4-2 6-15,-6-1 0 0,2-5 5 0,4-1 2 16,1 1 3-16,2-4-1 0,1 0 4 0,1-2 3 15,-1 0 0-15,3 1 3 0,-1-3-3 0,2 3-2 16,1-4-3-16,-5 4 0 0,4-1-3 0,1-3 1 16,2 5 5-16,6-2 1 0,-2 0-1 0,-1 0 3 15,8 0-1-15,1 2 2 0,2 0-2 0,3-1 0 0,2 3 1 16,6 0 5-16,-8-6-6 0,8 8-27 16,-4-4-51-16,4-2-58 0,-5 4-68 0,-3-1-66 15,0 1-71-15,3-5-112 0,-4 4-993 0,2-2 483 0,-2-3 320 16</inkml:trace>
  <inkml:trace contextRef="#ctx0" brushRef="#br0" timeOffset="50513.82">10429 9699 225 0,'4'-11'228'0,"-3"0"2"0,0 1 2 0,-2 1-13 15,-1 2-14-15,-2 0-17 0,-2 2-11 0,-2 0-13 16,-4 3-16-16,-4-2-10 0,-6 1-14 0,1 7-6 16,-8-4-2-16,-2 5-11 0,-1 0-2 0,0 0-13 15,-1 1-3-15,-1 0 1 0,2 3 1 0,0-2-8 16,1 2-1-16,3-2-3 0,3-1-4 0,4 1-5 16,2-1-3-16,6-2-8 0,2 3-3 0,-1-2-7 0,2 3-5 15,1 0 3-15,1 0-5 0,5 5 1 0,-1-1 0 16,1 3-2-16,-1 4 5 0,3 0 0 0,0 0-4 15,2 8 10-15,0 1-6 0,3 1 0 0,-1 1 1 16,1-1-1-16,2 2 5 0,-1 1 1 0,1 4-2 16,-2-4-3-16,5 2 3 0,0 3-3 0,5 7-5 15,-5-9 1-15,5 11 2 0,-5-13-8 0,0 1-1 16,3 0 2-16,-3 15-3 0,-3-15-1 0,4 13 4 16,3 2 3-16,-1 0 0 0,-5 0 0 0,3-4-1 15,-3-10-5-15,0 0-2 0,-1 0 0 0,2 0-1 16,-2-1 3-16,1 1-2 0,1-3-4 0,-2 0 1 15,-2 0-2-15,1-2 4 0,-1-2 0 0,1-1 3 16,-1-1-1-16,0 0 4 0,1-8-6 0,-3 3 7 16,1 0-7-16,1-3 1 0,1 7-2 0,-4-6 3 0,3 1-3 15,0-1-3-15,1 1 5 0,-4-1-7 16,3 7-1-16,0-2-1 0,1 0-1 0,-2-5-1 0,-2 1 1 16,2 0-3-16,-1 4 3 0,-2 3-2 0,0-9 0 15,0 2-1-15,0-2 0 0,0 2-1 16,-1-1 1-16,0 2 6 0,-2-3-5 0,2 7 2 0,-2-8-6 15,2 1 1-15,-3 0-2 0,3-1 3 0,-2 0-2 16,3 0-4-16,0 0 0 0,-4 0 1 0,3 0 1 16,-4 0-1-16,1 0 3 0,0 0-3 0,-1-1-1 15,1 0 4-15,-1 3-1 0,-1-2 3 0,2 0-4 16,-4-1 5-16,3-1-8 0,0 1 3 0,1-2 1 16,-2 2 1-16,2-2-2 0,2 2-1 0,-5 1-2 15,5 1-4-15,0-5 3 0,4 4 4 0,0-1-8 16,1 10 2-16,-1-9-1 0,2-2 2 0,1 2-3 15,1 0 1-15,2 0-3 0,1-2 7 0,0 1-5 16,0-2 1-16,5 0 4 0,0 0-6 0,-1 0 2 16,5-4 0-16,1-1-1 0,7 1-1 0,0 0-4 0,3-5 12 15,1-3-13-15,1 4-15 0,-3-6-30 0,3-3-54 16,-1 0-56-16,1-3-74 0,-4-1-82 16,-6 1-87-16,-3-3-1373 0,8-6 592 0,-6-5 392 0</inkml:trace>
  <inkml:trace contextRef="#ctx0" brushRef="#br0" timeOffset="51383.01">10815 9939 121 0,'0'0'263'0,"0"-5"2"16,0 5 0-16,0-5-4 0,0 5-5 0,1-3-13 15,-1 3-11-15,0 0-12 0,0 0-26 0,0 0-13 16,0 0-25-16,0 0-15 0,0 0-8 0,0 0 2 16,3 11 20-16,2 0 7 0,-4 0-9 0,2 8 3 15,-2 0-8-15,4 8-8 0,-1-2-7 0,1 2-3 16,3 1-10-16,-4-1-9 0,-2-1-6 0,6 2-4 15,-4-2-12-15,3 0-10 0,2-2-8 0,-4-6-6 16,2 5-9-16,-1 1-6 0,-1-6 0 0,-1-1-5 0,1 0-4 16,0 0-2-16,-2-4-8 0,1 6-1 15,-3-8-26-15,2 1-51 0,-1 0-72 0,0-2-67 16,-2-1-76-16,-2 0-78 0,0-2-1120 0,-1-1 488 0,2-4 324 16</inkml:trace>
  <inkml:trace contextRef="#ctx0" brushRef="#br0" timeOffset="51862.74">11379 10160 172 0,'-8'-3'292'0,"-1"2"0"0,1 0-14 0,2 1-8 15,-1-1-9-15,7 1-7 0,-10-3-15 16,5 3-19-16,5 0-29 0,0 0-11 0,0 0-12 0,0 0-19 16,-9 0-15-16,9 0-13 0,0 0 2 0,0 0 3 15,18 4 3-15,-4-4-1 0,3-3 2 0,6 2-4 16,6 0-13-16,2-2-10 0,2 0-6 0,2 1-21 15,0-2 2-15,4 1-7 0,-5-1-6 0,2-2-13 16,1 2 1-16,-5 1-7 0,-1 0-5 16,-3 3-28-16,-9-5-39 0,0 1-49 0,-1 2-41 0,-5 2-43 15,-3-3-50-15,-1 3-56 0,-4 0-68 0,0-2-871 16,-5 2 402-16,0 0 268 0</inkml:trace>
  <inkml:trace contextRef="#ctx0" brushRef="#br0" timeOffset="52064.88">11652 9941 76 0,'-3'-5'333'0,"2"1"-13"0,-3 1-25 16,2 0-26-16,2 3-25 0,0 0-2 0,0 0 18 15,-6 15-10-15,4-5-9 0,-2 1 9 16,3 7-7-16,-2 6-3 0,3 0-6 0,2 3-11 0,-1 0-10 16,4 1-16-16,-3 1-16 0,0 0-19 0,3-3-15 15,0 6-14-15,-1-2-10 0,1-1-14 0,0 0-11 16,3 0-36-16,0-5-62 0,-1-6-80 0,-2 2-82 15,-1-2-87-15,5-1-100 0,-5-7-1086 0,1-1 477 16,-1-6 320-16</inkml:trace>
  <inkml:trace contextRef="#ctx0" brushRef="#br0" timeOffset="55398.24">12365 9699 209 0,'-5'0'291'15,"5"0"-3"-15,-9-2-7 0,9 2-9 0,-8-3-6 16,2 3-9-16,6 0-13 0,-5-1-17 0,5 1-21 16,0 0-20-16,0 0-15 0,0 0-26 0,0 0-7 15,0 0-9-15,0 0-10 0,0 0-12 0,20 4-3 16,1-4 9-16,-2 0-6 0,13 0-6 0,1-3-6 15,7 2-12-15,-1 0-6 0,14-4-6 0,-2 0-9 0,-13 3-3 16,-1 2-5-16,-1-5-6 0,-3 1-3 16,-1 1-8-16,-2 0-2 0,-10 1-5 0,-6 0-29 15,0 1-39-15,-4 0-44 0,-2 1-25 0,0 0-34 0,-8 0-40 16,0 0-34-16,0 0-25 0,0 0-22 16,0 0-28-16,-35 6-744 0,15-4 344 0,-2-1 230 15</inkml:trace>
  <inkml:trace contextRef="#ctx0" brushRef="#br0" timeOffset="55581.17">12729 9668 742 0,'-14'-3'87'0,"-5"1"30"0,6-1 12 0,2-1 17 15,1 4 17-15,-1-3 18 0,5 1 13 0,0 1 3 16,-1 0 0-16,7 1-2 0,-8-1-12 0,8 1-16 16,-6-2-14-16,6 2-3 0,0 0 6 0,-4 7 11 15,1-4-1-15,0 6 10 0,2-3-6 0,-2 4-3 16,1 6 5-16,-1-4-8 0,-1 2-10 0,4-1-7 16,0 6-7-16,-1 0-10 0,1 8-12 0,0-2-11 15,-4 1-8-15,4 3-10 0,-1 4-5 16,-2-3-9-16,7-1-8 0,-5 3-5 0,1 2-8 0,0-4-23 0,1 2-79 15,0 2-61-15,2-5-56 0,2 0-60 16,0-3-61-16,-2 0-60 0,1-6-1161 0,3-4 503 16,1-3 334-16</inkml:trace>
  <inkml:trace contextRef="#ctx0" brushRef="#br0" timeOffset="55763.41">12568 10339 318 0,'-9'-3'322'0,"-2"0"0"16,-1 0 14-16,3 1 10 0,3 0-5 0,0 2-17 15,0-2-27-15,6 2-23 0,-7-1-26 0,7 1-31 16,0 0-24-16,0 0-12 0,0 0-18 0,11-5-11 16,2 4-8-16,10-2-24 0,9 0-11 0,1 2-8 15,3-3-11-15,2 2-9 0,-1-2-32 0,2 1-64 16,2-1-63-16,-7 0-76 0,3 3-71 0,-3-2-75 0,-4 0-1020 16,2 0 440-16,-5 2 294 0</inkml:trace>
  <inkml:trace contextRef="#ctx0" brushRef="#br0" timeOffset="56200.71">13259 10091 37 0,'-1'-9'338'0,"0"1"-7"0,-3-2 4 0,-1 3-4 0,0-1-4 16,-3 2-13-16,3 1-17 0,-4-1-6 0,-1 5-18 15,-3 1-8-15,1 0-16 0,-1 2-15 0,1 4-13 16,-2 2-13-16,-3 2-17 0,3 5-14 0,3-1-21 15,0 3-12-15,3 1-12 0,0 5-13 0,3-3-11 16,1 6-8-16,4-5-7 0,0 5-12 0,5-2-8 16,0-4-5-16,2-1-6 0,2-2-4 0,3 6-7 15,1-8-2-15,1-1-4 0,3-1-6 0,2-4-3 16,-1 0 1-16,1-1-6 0,3-5-3 0,-3-1-4 16,3-3-5-16,1-1 5 0,-4-3-1 0,1 0-3 15,5-5 0-15,-2-6 3 0,-8 2-7 0,4-6-3 16,0-2 0-16,-2-2-2 0,-8 0 1 0,5-5 1 15,-9 3 3-15,0 0-1 0,-7-2 5 0,-4 0 7 16,0 3 12-16,-4 1 8 0,-3 0 6 0,4 7 14 16,-5 5 15-16,5 3 8 0,-6-2-3 0,-2 7-9 0,-1 3-5 15,-1 5-6-15,-3 0-5 0,-2 8-3 0,0 5-11 16,2 0 5-16,2 0-1 0,6-1-19 0,2 1 5 16,3-2-3-16,4 0-4 0,1 1-3 0,4-4 1 15,8 1-6-15,2-1-2 0,4 0 4 0,4-5-5 16,12 3-12-16,0-5-27 0,5-1-53 0,4-3-64 15,11-2-89-15,4-2-100 0,-16-1-110 0,13-3-143 16,-12 1-1322-16,-1-2 634 0,-2-2 422 0</inkml:trace>
  <inkml:trace contextRef="#ctx0" brushRef="#br0" timeOffset="56862.03">10787 10935 9 0,'-22'3'252'0,"-1"-3"-10"0,-5 2-15 0,0 1-6 16,5-3 10-16,4 3-3 0,-11-1 0 15,10 1-9-15,2-2-3 0,0 2-6 0,4-1-15 0,5 1-18 16,-2-3-11-16,3 3-34 0,2-2-4 0,3 2 0 15,3-3-4-15,4 8 2 0,6-4 10 0,11 2 6 16,12-2 10-16,18 0-5 0,12-5 4 0,36-2-5 16,12-2-5-16,8-7-4 0,9 1-7 0,11 1-11 15,2-7-6-15,15 0-5 0,5-1-6 0,9 1-5 16,1-1-9-16,-2 3-6 0,-6 1-8 0,-3-4-1 16,-8 2-8-16,-9 3 3 0,-10-1-15 0,-13 0-5 15,-9 0-2-15,-6 0-2 0,-9 0 1 0,-35 7 2 16,-1-1-2-16,-6 0-5 0,0-1 3 0,-17 1 1 0,-5 2 2 15,-5-2 2-15,-7 4 8 0,-2-1-3 0,-7 3 0 16,0 0 11-16,0-1-16 0,-6 2-5 16,0-1-6-16,0 1-13 0,-5 1-66 0,0 0-104 0,0 0-118 15,0 0-116-15,0 0-110 0,-33 9-1289 0,0-1 593 16,-17 3 396-16</inkml:trace>
  <inkml:trace contextRef="#ctx0" brushRef="#br0" timeOffset="57900.99">10945 11457 155 0,'-1'-6'388'0,"-3"1"-10"16,2-1 1-16,-1 1-7 0,1 1-30 0,2 4-25 16,-2-5-35-16,1 1-26 0,1 4-27 0,-6 0-22 15,6 0-4-15,0 0 28 0,1 14-2 0,0-2-6 16,1 8-20-16,0 4-2 0,-3 1-6 0,2 4-13 0,0-2-6 15,-1 3-21-15,6 0-2 0,-4-1-26 0,-1 2-8 16,1 1-13-16,1-1-6 0,-1 2-11 16,-1-2-7-16,0 1-12 0,2 0-2 0,-2-1-11 0,2-3-7 15,-2 1-11-15,4 0-43 0,0-3-51 0,0-2-72 16,5-7-61-16,-2 0-66 0,2-4-67 0,3-1-72 16,4-5-1282-16,-2-2 559 0,3-5 372 0</inkml:trace>
  <inkml:trace contextRef="#ctx0" brushRef="#br0" timeOffset="58092.86">11495 11774 384 0,'0'-5'375'0,"0"1"-8"16,0 0-29-16,0-1-20 0,0 5-34 0,1-5-29 15,2 2-7-15,2 3-34 0,0-2-15 0,3 0-11 16,7 0-14-16,2 0-16 0,2 1-14 0,9-1-15 15,1 1-11-15,1 1-10 0,0 0-15 0,2 0-29 0,-2 1-52 16,-4-1-55-16,-5 0-52 0,-4 2-53 16,-5-2-54-16,0 0-54 0,-3-3-886 0,-3 1 380 0,-1-2 254 15</inkml:trace>
  <inkml:trace contextRef="#ctx0" brushRef="#br0" timeOffset="58261.93">11788 11623 174 0,'-13'-15'235'0,"-3"4"17"15,5-1 2-15,2 4 15 0,-1 0-9 0,2 3-7 16,2 1-20-16,-1-1-32 0,3 2-14 0,-2 4-10 15,6-1 2-15,-9 12 6 0,5 0-18 0,-1 3-5 16,1 4 5-16,-1 6-7 0,4 3-12 0,-2 0-15 16,6 2-13-16,3-1-16 0,-6 3-2 0,5-1-10 15,2 1-19-15,-2-3-27 0,3 0-65 0,-1-1-71 16,2-2-71-16,2 0-77 0,5-5-97 0,-4-4-829 16,2-2 388-16,0-4 258 0</inkml:trace>
  <inkml:trace contextRef="#ctx0" brushRef="#br0" timeOffset="58602.88">12476 11389 174 0,'0'-5'374'0,"-2"2"0"0,2 3-7 0,-2-6-23 16,2 6-31-16,0-4-10 0,0 4-24 16,0 0-31-16,4-4-18 0,1 1-5 0,7 0-18 0,-1 1-9 15,11-6-20-15,-4 7-16 0,13-3-14 0,-2-1-23 16,6 1-6-16,-3 2-11 0,-2-3-9 15,2 4-11-15,-4-2-10 0,2 1-9 0,-1 0-12 0,-9 1-42 16,1-1-46-16,-8 1-54 0,1 1-47 0,-4 0-48 16,-2 0-33-16,-3 0-30 0,-5 0-30 0,0 0-18 15,0 0-855-15,-14 6 382 0,0-1 256 0</inkml:trace>
  <inkml:trace contextRef="#ctx0" brushRef="#br0" timeOffset="58779.74">12774 11341 616 0,'-14'-1'138'0,"2"0"24"0,2-2 12 15,0 3 11-15,2-1 14 0,3 1 8 0,-3 0 9 16,8 0-14-16,-11 0-15 0,11 0-15 0,-8-3-20 15,8 3-26-15,-4 5 5 0,2-1 30 0,-1 2 21 16,2 0-9-16,-2 5-8 0,1 1 9 0,4 5-6 16,-4 0-11-16,4 2-9 0,-2 6-6 0,3-1-19 0,-2 2-13 15,3 1-9-15,-1-3-3 0,-1 3-15 16,2-2-6-16,0 3-4 0,-1-3-18 0,1 2-55 0,2 0-54 16,-2-2-74-16,-2 1-71 0,1-1-75 0,3-6-85 15,-5-2-990-15,2-2 451 0,0 2 298 0</inkml:trace>
  <inkml:trace contextRef="#ctx0" brushRef="#br0" timeOffset="58980.77">12521 11962 255 0,'-9'0'317'16,"0"0"-13"-16,3 0-9 0,-2 0-13 0,8 0-31 16,-9 0-27-16,9 0-18 0,0 0-12 0,0 0-4 15,0 0 11-15,0 0-3 0,28 3-7 0,-9-2-9 16,3-3-12-16,10 0-10 0,2-1-20 0,1-1-10 15,1 2-14-15,-2 1-12 0,2-4-8 0,0 0-10 16,2 3-9-16,-2-3-13 0,-2 0-35 0,1-1-66 0,0 0-72 16,-5 2-88-16,1-1-85 0,-4 0-997 0,-1-1 425 15,-6 2 286-15</inkml:trace>
  <inkml:trace contextRef="#ctx0" brushRef="#br0" timeOffset="59578.83">13207 11862 174 0,'0'-7'380'16,"4"3"-5"-16,-4 1-31 0,0 1-25 0,0 2-32 16,4-8-25-16,-4 8-22 0,1-2-25 0,-1 2-28 15,0 0-9-15,0 0 20 0,0 0 12 0,9 7-8 16,-8 0-12-16,3-2-10 0,0 5-9 0,0-3 5 15,1 6-4-15,0-1-16 0,-1-2-8 0,0 2-16 16,-2 1-12-16,1-2-10 0,1 3-12 0,-3-2-9 0,3 5-7 16,-2-6-9-16,1 0-9 0,2 3-6 0,-1-2-5 15,-3 0-3-15,2-3-4 0,-1 1-7 16,1-1-3-16,-2-1-5 0,0-4-2 0,2 1 1 0,-2 1 0 16,0-5 0-16,-1-1-1 0,0 0 3 0,0 0-12 15,3-12 0-15,-3 3-1 0,3-7 0 0,-3-2-2 16,1-3-5-16,-4-3 3 0,2-2 5 0,-2 1 4 15,1-3 4-15,-2 3 7 0,3 7 3 0,-1 0 2 16,2 0 2-16,2 4-5 0,-1 2 0 0,3 0-4 16,0 1-4-16,2 0-2 0,3 2-4 0,5-1-6 15,-3 3 0-15,2 1-3 0,5 5-2 0,-2-3 3 16,1 5-6-16,0 1-4 0,2 0 5 0,-6 1-6 16,4 3 3-16,-6 1 0 0,1-2-7 0,-2 4 1 15,-1-1 1-15,-3 3 2 0,2-1-1 0,-4-1-2 16,-2 1-2-16,1 2-2 0,-3-2 2 0,-1-3-6 15,2 1 4-15,0-2-3 0,-1-3-1 0,0 4 2 0,1-4-3 16,-1 2-1-16,2 0 4 0,0-1 2 0,1 1-1 16,1 0 0-16,2 2-1 0,2-1 4 0,-1 0-2 15,1 2 1-15,2-3 0 0,-3 4 1 0,2-1 1 16,-2 2 1-16,2-3 0 0,-1 4-1 0,-3-5 1 16,1 5-1-16,2-6 5 0,-7 4-4 0,3-1 4 15,-4-1-2-15,1 3 0 0,-1-2 2 0,-5 3 1 16,-4-1 0-16,-1 2-2 0,-8 0 0 0,2-1-1 15,-9 1-23-15,0-1-54 0,4-5-69 0,2 0-88 16,-9-1-89-16,0-2-100 0,-3-6-1396 0,3 1 604 16,1-7 404-16</inkml:trace>
  <inkml:trace contextRef="#ctx0" brushRef="#br0" timeOffset="60445.83">13988 9832 74 0,'-5'-9'226'15,"-1"1"0"-15,2-3 0 0,0 3-8 0,1 1-9 16,1-1 5-16,-2-1-6 0,2 3-11 0,2 0-10 16,0 0-12-16,2-3-19 0,-1 3-11 0,3-1-15 15,0 1-1-15,2-1-16 0,2-1-6 0,2 2-6 0,0-2-9 16,8-2-4-16,-2 0-2 0,0 1-6 0,-2 2-7 15,0 2 4-15,-2-1-10 0,-1 0-3 0,-6 3-6 16,3 1-7-16,-3 0 6 0,2 1-20 16,-1 1 1-16,0 3-5 0,1-1 6 0,-1 3 6 0,3 2 4 15,-1 1-2-15,-1 2 9 0,1 4 9 0,2 2 10 16,-2 2 21-16,2 7 11 0,0 3-3 0,-1 3-2 16,-2 1-4-16,0 14 3 0,2 0 1 0,0 3-1 15,0-1 0-15,-4 4-6 0,4-1 2 0,-5 0-13 16,1 2-1-16,3-2-2 0,-3 1-2 0,1 3 1 15,1-5-8-15,-1 0 7 0,3 4-7 0,1 0-3 16,-1 0 0-16,-1 2-3 0,-2-1-6 0,1-2-3 16,-1 0-3-16,-2 5-7 0,2-2 11 0,-1-3-13 0,-1 1-8 15,-1-7 2-15,-1-1-6 0,2 3 0 0,-4-13-6 16,5 9-6-16,-3-10 3 0,0 1-3 16,1 0-2-16,-1 10 0 0,0-11-2 0,1 0-3 0,1-1-1 15,1-2-3-15,-4 2 1 0,2-2-3 0,0-1 2 16,2 0-2-16,-3-1-1 0,0 2-3 0,-2-3 2 15,-2 1 2-15,1-3-3 0,2 0-2 0,-2-1 0 16,0-2-6-16,1 1 3 0,0 1 2 0,0-9 2 16,0 9-4-16,0-6 3 0,-2-1-1 0,4-1 1 15,-4 0-6-15,2 2 9 0,0-5-3 0,-1-1-5 16,1 3 2-16,0-5 2 0,0-3 10 0,0 0-10 16,-2 2-5-16,2-6 4 0,-2 1 0 0,0 1-1 15,-1-2 5-15,-4 1-3 0,-2-1-17 0,-3 0-34 16,-7-1-51-16,-3-2-66 0,-7-6-78 0,-3-1-72 15,1-2-87-15,-1-4-107 0,2-5-1227 0,0-5 579 16,-7-10 386-16</inkml:trace>
  <inkml:trace contextRef="#ctx0" brushRef="#br0" timeOffset="61296.67">6970 13358 261 0,'-10'-1'386'16,"2"1"-1"-16,3-3-4 0,-1 2-14 0,6 1-24 15,-9-2-27-15,9 2-18 0,-8 0-35 0,8 0-30 16,0 0-18-16,-5-1-23 0,5 1-20 0,0 0-10 16,0 0-23-16,0 0-10 0,0 0-1 0,0 0-5 15,33 1-7-15,-12-2-9 0,7-1-11 0,0 2-10 0,2-2-9 16,1 2-9-16,-2-2-4 0,0 1-11 16,0 1-22-16,-1 0-56 0,-6 0-65 0,-4 1-63 15,0 3-65-15,-7-2-76 0,1 2-71 0,-6 0-985 16,-1 3 450-16,-3 0 300 0</inkml:trace>
  <inkml:trace contextRef="#ctx0" brushRef="#br0" timeOffset="61422.48">7100 13566 157 0,'-5'5'380'0,"3"-5"-37"0,-1 5-35 0,3-5-33 16,-4 3-28-16,4-3-25 0,0 0-20 0,23-6-19 16,-5 4-20-16,3-3-14 0,-1 1-15 15,10-3-12-15,-4 3-21 0,-5 0-35 0,-3 2-69 0,2-1-81 16,0 0-104-16,-4 1-739 0,-6 2 309 0,4 0 206 15</inkml:trace>
  <inkml:trace contextRef="#ctx0" brushRef="#br0" timeOffset="62829.56">8491 13315 201 0,'0'0'234'0,"-3"-6"-10"15,2 4-1-15,-3-1-2 0,4 3 2 16,-2-7-13-16,-1 4-8 0,3-1-8 0,-4-1 0 0,4 0-4 15,-1 1-14-15,-3-4-5 0,4 3-3 0,0-3 0 16,0 2-14-16,0-4-16 0,0 1-2 0,0 0-9 16,4-1-7-16,-3 0-6 0,3 2-4 15,1-4-10-15,0 3-10 0,4-1-6 0,3-4-5 0,2 5-8 16,0-4-10-16,2 1-4 0,1 3-4 0,1-2-5 16,-1 4-7-16,-1 2-1 0,-2 1-11 0,-1 2-1 15,-3 2 0-15,3 2-2 0,-4 0 1 0,0 5-17 16,1 0 7-16,-5 5 5 0,0 0-2 0,-1 3-1 15,-1 4-3-15,-6 1 1 0,0 4-8 0,-3 2 2 16,-4-1-5-16,4 1 5 0,-2-2-1 0,0-5 0 16,2-2-8-16,-2-1 2 0,3 0-3 0,1-4 1 15,0-2 3-15,0 0-2 0,3-2-4 0,0 0-3 16,-3 0 4-16,4-2 0 0,0-3-6 0,0 2 7 0,4 2 15 16,-3-2-15-16,3-2 4 0,-3-1-2 0,3 3-2 15,4-3-2-15,-3 1 14 0,5 0 10 16,-1-1-3-16,4 2-2 0,0-2-3 0,-2 1-1 15,3 0 0-15,-2-1-2 0,1 1-4 0,-1 1 2 0,0-1-3 16,-1 0 3-16,-4-1-6 0,-1 2 4 0,-1 1-2 16,2-3 4-16,-2 2 11 0,-2 1 24 0,0-1 14 15,-2 1 6-15,-1 2 9 0,-1-2 9 0,-5 3-1 16,-2 1-3-16,-5 3-7 0,-5 1-7 0,2-4 0 16,-10 5-12-16,-2 1-6 0,3-1-5 0,-2-2-2 15,0 0-4-15,1-1-2 0,-3 1-7 0,8-3-15 16,-4 1-45-16,5-3-56 0,8-2-73 0,-1 0-75 15,3-1-77-15,5-1-87 0,0-1-1242 0,5-2 547 16,0 0 366-16</inkml:trace>
  <inkml:trace contextRef="#ctx0" brushRef="#br0" timeOffset="62973.14">9002 13533 272 0,'5'-3'365'0,"1"0"17"16,-2 1-11-16,-1-2-25 0,1 1-15 0,-4 3-21 15,3-3-29-15,-3 3-25 0,5-3-25 0,-5 3-26 16,2-4-22-16,-2 4-34 0,0 0-71 0,6-3-82 0,-6 3-92 16,0 0-92-16,4 0-82 0,-4 0-798 0,0 0 356 15,0 0 238-15</inkml:trace>
  <inkml:trace contextRef="#ctx0" brushRef="#br0" timeOffset="63480.02">9275 13289 185 0,'-5'-6'334'16,"4"1"-15"-16,-2-1-18 0,2 0-14 0,-3-1-9 15,3-1-14-15,0 2-16 0,1 0-11 0,1-4-30 16,2 3-18-16,3-2-16 0,4 1-14 0,-1-1-21 15,4-1 0-15,5 0-20 0,-2 0-3 0,4 3-10 16,0 2-8-16,2-1-12 0,-3 3-5 0,3 2-7 16,0 1-8-16,-1 0-3 0,-1 3-7 0,-2 2-10 0,-2 2 3 15,-6 0-8-15,-1 3-2 0,-1 0-4 16,-3 5-6-16,-4 1-2 0,-2 4-2 16,-6 4 3-16,-4 4 7 0,-6-2-20 0,-1 2 4 0,-1-5-1 0,-1 0-3 15,4-2 0-15,0-6-9 0,3-3 1 0,0 1 5 16,5-6-1-16,3-2-1 0,0 0-4 0,-1 1 1 15,3-3 0-15,0 0-2 0,0-3-1 16,3 0 0-16,-1 5 0 0,1-5 2 0,7 2 0 0,5-4-4 16,-2 1 2-16,0 1 8 0,4 0-9 0,0 0-4 15,4 0 9-15,-5 0-6 0,2 1 5 0,2-1-4 16,-3 4 4-16,0-3 1 0,-1 1 0 0,-3 0 4 16,2-1-8-16,-1 3 8 0,-3-2 1 0,-2 3-3 15,-1-2 1-15,0 0 11 0,-1 1 1 0,-1 2 9 16,-3 0 8-16,-3 1 1 0,-2 3-2 0,-6 2-3 15,-4 3 3-15,-7 2-14 0,-4 2 9 0,-1 0-5 16,-5 1-5-16,0 1-4 0,2-1-18 0,2-3-54 16,2 0-60-16,8-5-68 0,3-2-66 0,3-3-83 0,7-3-59 15,0-3-945-15,0 0 444 0,5-1 298 16</inkml:trace>
  <inkml:trace contextRef="#ctx0" brushRef="#br0" timeOffset="63911.63">9802 13280 24 0,'1'-4'353'0,"4"0"-15"15,-2 0-26-15,-1 2-33 0,0-3-21 0,0 4-31 16,-2 1-22-16,0 0-26 0,0 0 1 0,0 0-7 16,0 11-25-16,0-5-2 0,-2 2-17 0,-1 4-8 15,2-2-9-15,-1 2-25 0,1 3 9 0,0-3-6 16,0 0-10-16,1 1-2 0,-3-2-10 0,6-1-3 15,-2 2 0-15,1-3-10 0,2 0-2 0,0 2-3 16,1-2-4-16,0-1 0 0,0-1 1 0,2 0 9 16,-1 1-9-16,3-1 1 0,0-2 4 0,0 1-1 15,2-2-1-15,1 0-2 0,2 1-1 0,4-1 5 16,2 0-17-16,0 1 6 0,0-3 10 0,2 2-17 16,-3-1 6-16,0 1-8 0,0 0-5 0,-6 0-3 15,-1-2-2-15,0 1 1 0,-1 1-3 0,1 0-1 16,-7-3-4-16,3 2-5 0,-3-1 5 0,0 1-1 0,-2 0 0 15,3 1 6-15,-5-2 3 0,2 1 10 0,-2 3 4 16,-2-3 4-16,1 4 4 0,-5 0 3 16,-3-1-2-16,-1 5-4 0,-5-4-5 0,-2 4-4 15,-3 0-4-15,-3 0 0 0,4-1-2 0,-1-1-5 0,1-1-4 16,0-2-3-16,5 1-37 0,3-2-42 0,1-2-49 16,4-1-50-16,0 1-66 0,1-3-87 0,4 0-90 15,-10-4-1005-15,7-4 471 0,2-1 314 0</inkml:trace>
  <inkml:trace contextRef="#ctx0" brushRef="#br0" timeOffset="64052.87">9885 13283 142 0,'-3'-6'342'0,"1"-3"-30"0,1 4-30 0,-1 2-31 0,2-2-28 16,0 5-18-16,6-4-18 0,-2 4-21 0,4 0-15 15,2 0-16-15,8 0-12 0,5 0-19 0,5 0-16 16,2 0-60-16,3 0-80 0,4-1-127 0,-1-6-657 15,2 1 278-15,-6 1 186 0</inkml:trace>
  <inkml:trace contextRef="#ctx0" brushRef="#br0" timeOffset="66113.77">11168 12750 118 0,'-2'-4'253'0,"2"4"-8"0,0-5-13 16,0 5-11-16,2-3-8 0,-2 3-12 16,0 0-9-16,-2-5-12 0,2 5-22 0,-6-1-12 15,6 1-12-15,-13 1-11 0,7 0-5 0,-4 1-5 0,-2-1-9 16,1 0 5-16,-1 0 1 0,-2 1-5 0,0 0-3 15,0-1-5-15,1-1 10 0,-2 2-14 0,6-2 0 16,-5 2-7-16,1-1 1 0,0 0-8 0,-1 0-10 16,3 1 2-16,-1-1 0 0,5 0-6 0,0-1-7 15,2 3-13-15,5-3-3 0,-6 2-5 0,-1 3 2 16,5 2-6-16,1-3 2 0,-1 3-8 0,1 1 2 16,1 1-1-16,-1 2 3 0,2 1-14 0,-1 4 21 15,1 1 0-15,3-1-1 0,-1 3 3 0,7 5-1 16,-5-6 1-16,3 9-4 0,-3-2 1 0,4 4 1 15,0 0-4-15,-2-1 2 0,1 0-6 0,3-1-2 16,-3-1 5-16,2 1-3 0,-1-1-2 0,0 2-2 16,-1-1 11-16,2-3-13 0,-2 1-2 0,-3-5-2 15,0 4 1-15,0-5-1 0,3 5-1 0,-3 1 1 0,3 1 22 16,-3-8 21-16,-4 1-3 0,5 5 2 16,1 2-10-16,-4-6-1 0,3 6-2 0,-1-2-2 15,-1-5-1-15,2 6-5 0,-2-6 0 0,1 6-2 16,1 1-3-16,-3-7 0 0,3 8-3 0,-2 0-2 0,2-3-1 15,-4 1-5-15,3 1-1 0,0-8-3 0,-2 2 1 16,2-1 1-16,-1 1-7 0,-1-1 0 0,0 1-1 16,-2-1 7-16,2-2-13 0,-3 0 4 0,2 0-2 15,-2 2 2-15,0-2 3 0,0 0-7 0,0 0 3 16,0 0-1-16,0 0 1 0,-2 1 2 0,0-3-1 16,1 1 3-16,0 0-4 0,-2-2 0 0,2-2-3 15,1-1 4-15,0 1-6 0,0 2 2 0,-2-4 0 16,0 0-3-16,2 2 0 0,0-2 1 0,0-1-3 15,0 1-1-15,-1 0-2 0,1-3 2 0,0 4 1 16,-1-1-1-16,1-4-2 0,0 2 1 0,0-1-2 16,-2 0 2-16,2 0 4 0,0-2-5 0,0 2 0 15,0 0-1-15,-1-2 1 0,0 3-1 0,1-1-2 16,-1-1 3-16,1-1 1 0,0 2-2 0,0-2 0 16,0 3 0-16,1-1 0 0,-1 2 2 0,0-4-2 15,0 4 2-15,0-1-2 0,0 0 0 0,0-1 0 16,0 4 1-16,1-5 2 0,0 6-4 0,-2-1 2 15,1-2 1-15,1 0-2 0,-2 1 3 0,1 0-3 0,0 0 0 16,0-3-1-16,0 2 2 0,1 1-1 16,-1-1 1-16,0-2 0 0,2 1 0 0,-2-1-22 15,0 0 0-15,1 5 4 0,-1-5 1 0,1 1 1 16,1 3 2-16,-2-2 2 0,2-1 0 0,-2 1 2 0,1 0 0 16,-1 1 0-16,4 0 2 0,-1-1 5 0,-3 3-3 15,2-3-1-15,-2 0 3 0,0 0-3 16,2-2 1-16,0 2 1 0,-2-2 0 0,0 0-1 15,1 1 3-15,1 0 0 0,0-1 1 0,0 0-2 0,0 3-4 16,-1-1 5-16,1 1 1 0,0 0 1 0,0-2 0 16,0 1 5-16,3 0-8 0,-2 3 2 15,-1-3 0-15,-1 2 1 0,3 2 0 0,0-3-1 16,-4 1 2-16,4 1 2 0,-3 1-2 0,2-2 1 0,1 1-2 16,-2-2 1-16,2 2-2 0,-3-2 5 0,3 0-3 15,-1 1 5-15,-2 0 4 0,0-1-8 0,3 1 0 16,-1-1 1-16,-2-1 2 0,4 1-2 0,0 0 0 15,-5 0 0-15,5-4 4 0,-5 1-6 0,4-1 0 16,-4 1-1-16,4-3 4 0,-4 1-4 0,3-2 3 16,-3 2-2-16,2-2 3 0,-2 1-5 0,0-4 4 15,3 2-3-15,-3-2 2 0,1 3-1 0,-1-3 1 16,0 0 1-16,0 0 0 0,3 7-3 0,-3-7 1 16,0 0 1-16,0 0-1 0,0 0 0 0,1 2-1 15,-1-2 1-15,0 0 1 0,0 0 1 0,0 0-3 16,0 0 2-16,0 0-1 0,0 0 0 0,0 0-2 15,0 0 4-15,0 0-3 0,-4 5 4 0,4-5 0 16,0 0-4-16,0 0 3 0,0 0-2 0,0 0 3 16,0 0 1-16,0 0-3 0,0 0 0 0,0 0 1 15,0 0 0-15,0 0 0 0,0 0-3 0,0 0-1 16,0 0 8-16,-4 3-6 0,4-3-1 0,0 0 1 16,0 0-1-16,0 0 0 0,0 0 3 0,0 0-1 15,0 0-1-15,0 0 3 0,0 0-1 0,0 0-5 16,0 0 3-16,0 0 1 0,0 0 5 0,0 0-2 15,0 0 5-15,0 0-5 0,0 0 4 0,0 0 0 16,0 0-4-16,0 0 3 0,0 0 0 0,0 0-1 16,0 0-1-16,0 0 0 0,0 0 1 0,0 0-2 15,0 0 2-15,0 0-1 0,0 0-5 0,0 0 6 16,0 0-1-16,0 0-1 0,0 0 4 0,0 0-5 16,0 0 1-16,0 0 1 0,0 0-4 0,0 0 0 0,0 0-2 15,0 0-2-15,0 0 5 0,0 0-3 16,0 0 5-16,0 0 2 0,19-3 2 0,-12 3 8 15,4-1-10-15,2 0 1 0,0-2 1 0,2 1-2 16,2-2 2-16,0-2-4 0,5 1 4 0,-4 1-4 0,4-1 2 16,-3 0-2-16,-1-2 0 0,0 4 2 0,0-2-2 15,-4 1 3-15,4-1-3 0,0 1 3 0,-1-1-3 16,-4 2-2-16,0-2 4 0,-3 3-3 16,-1 0 6-16,-1 0-3 0,-3 2 0 0,1-1 3 0,2-1 11 15,-8 2 5-15,5-3 5 0,-1 3 6 0,-4 0 8 16,4-4-3-16,-4 4 1 0,4-2-1 0,-4 2 0 15,0 0-10-15,6-1 2 0,-6 1-1 0,0 0-2 16,0 0-5-16,0 0-10 0,0 0-22 0,0 0-41 16,4-4-103-16,-3 0-116 0,-1-2-91 0,0 1-90 15,3-4-98-15,-2-2-1288 0,3-6 611 0,-3-4 408 16</inkml:trace>
  <inkml:trace contextRef="#ctx0" brushRef="#br0" timeOffset="67048.74">11782 13396 225 0,'-3'-12'304'0,"0"3"-15"0,-1-1-7 15,0 2 11-15,2 1 21 0,-2 0 15 0,1 3-2 16,2-2-13-16,0 2-24 0,0 1-31 0,1 3-29 15,-3-4-23-15,3 4-21 0,0 0-27 0,0 0 3 16,-3 12-9-16,3-2-5 0,0 4-16 0,0 3-8 0,3 0-6 16,2 9 3-16,-4-7-11 0,2 6-1 0,-1 1-12 15,1-3-10-15,0 3-6 0,-1-1-7 0,-1-4-10 16,2 5-7-16,0-1-3 0,0-1-4 16,1 2-4-16,-2 1-6 0,4-4-24 0,-2 4-33 0,1-9-56 15,1 1-61-15,2-1-59 0,-2-2-55 0,4 1-56 16,-2-7-56-16,1-3-1148 0,3-1 502 15,-1-2 336-15</inkml:trace>
  <inkml:trace contextRef="#ctx0" brushRef="#br0" timeOffset="67325.02">12369 13472 116 0,'0'0'328'0,"0"0"-5"0,0 0-15 16,0 0-26-16,0 0-23 0,0-5-23 0,0 5-25 15,0 0-17-15,6-3-7 0,-6 3 11 0,12-2 6 0,-1 2-6 16,8-3-13-16,2 0-17 0,6-2-7 16,1 4-14-16,0-2-13 0,5-2-12 0,-1 0-15 15,0 1 1-15,1 1-21 0,-2-1-6 0,-2-1-8 16,-1 2-10-16,-7 1-8 0,-2 2-20 0,-1-2-51 0,-8 1-51 15,2 1-49-15,-3-1-46 0,-4 1-63 16,-1-2-80-16,-4 2-922 0,0 0 409 0,0 0 272 16</inkml:trace>
  <inkml:trace contextRef="#ctx0" brushRef="#br0" timeOffset="67529.66">12549 13309 275 0,'-4'-3'361'0,"0"1"2"0,3-4-10 16,-3 5-23-16,0-1-22 0,4 2-27 0,-6-2-29 0,6 2-30 15,-5-3-22-15,5 3-1 0,0 0 5 0,-2 12 16 16,0-5 2-16,4 5-19 0,0 0-7 0,-2 4-17 16,5 2-11-16,-4-1-20 0,3 4-12 0,0 4-11 15,1 1-13-15,-1-1-9 0,0 1-9 0,2-1-12 16,-5 1-29-16,7-1-68 0,-3 1-79 0,3-3-81 16,1 3-77-16,0-4-85 0,1-6-1169 0,4-3 502 15,0-1 334-15</inkml:trace>
  <inkml:trace contextRef="#ctx0" brushRef="#br0" timeOffset="67870.28">13359 13372 276 0,'0'0'312'0,"0"0"-24"0,0 0 14 16,7 6-5-16,-7-1-6 0,-2 1-22 0,4 0-19 15,-4 0-6-15,1 3-12 0,1-3-20 0,1 0-12 16,-1 2-20-16,0-3-9 0,2 3-19 0,-2-4-10 16,0-1-3-16,0 2 9 0,0-1 19 0,0-4 20 15,0 3 23-15,0-3 17 0,1 3 18 0,-1-3 14 16,0 0-2-16,0 0-28 0,0 0-23 0,0 0-16 15,-3-15-23-15,2 9-16 0,-1-5-14 0,0 0-18 16,-2 1-12-16,1-7-10 0,-1 1-8 0,-2 0-28 0,2 4-31 16,0 1-28-16,1 0-54 0,1 3-65 15,-2-1-70-15,2 3-75 0,2-2-72 0,-2 7-79 16,2 1-58-16,0 0-1331 0,0 0 600 0,0 0 400 0</inkml:trace>
  <inkml:trace contextRef="#ctx0" brushRef="#br0" timeOffset="68145.98">13703 13161 382 0,'4'-13'454'0,"-4"4"-19"0,1-2-18 15,0 5-13-15,1 2-24 0,-2-3-34 0,0 4-31 16,0-4-31-16,0 7-34 0,1-4-15 0,-1 4-23 15,0 0 1-15,8 12-14 0,-6-7-12 0,3 7-16 16,0 0-18-16,0 4-10 0,0 2-10 0,-1 1-16 16,2 0-10-16,-3 5-13 0,1 2-3 0,0 2-13 15,-4-1-6-15,0 1-9 0,-1 1 5 0,1-1-59 16,-5-1-75-16,2-2-91 0,-1 2-79 0,0-1-80 0,2-6-84 16,-1-1-1213-16,2-7 537 0,2 0 360 15</inkml:trace>
  <inkml:trace contextRef="#ctx0" brushRef="#br0" timeOffset="68628.02">14162 13227 2205 0,'1'-9'106'0,"-1"-1"14"15,-1 2 6-15,-2-2 8 0,-1-1 16 0,2-1-5 16,1 1 9-16,-3-1 4 0,2-2-13 0,1-2 13 16,0 1 18-16,-1-1 8 0,2 4 8 0,2-1 0 15,0 1-5-15,4 2-12 0,-1 0-11 0,1 0-13 16,2 3-12-16,1 0-10 0,0 0-5 0,5 1-9 16,1-1-10-16,0 5-8 0,-2 2-9 0,4 0-11 15,3 0-7-15,-2 5-4 0,1 3-7 0,-2-1-2 16,1 7-4-16,-5-2-4 0,6 10-2 0,-9-5-5 15,4 7-1-15,-6-2-4 0,-3 6 1 0,-4-3-3 16,-1 4-1-16,-8 0-2 0,-2 0-2 0,-9 3 2 0,-9 8-3 16,4-12-4-16,-7 8 1 0,5-10-3 0,-2 0 0 15,2-4 4-15,1-4-7 0,7-4 4 16,3-2-1-16,5-5-1 0,2-1-1 0,0 1-8 16,2-3-1-16,3 1 0 0,3-2 4 0,7 1 0 0,0 0 0 15,12-2-4-15,1 1 0 0,13-2 3 0,9-1-4 16,8 0-2-16,5-1 0 0,-1 0-1 0,-15-2-3 15,16 1 2-15,-16-3 3 0,13 3-4 0,-14-2 3 16,4-2-1-16,-5 0 0 0,3 0-1 0,-2 1 0 16,-5 0-1-16,-2-1 0 0,-3 1-1 0,-14 2-3 15,-1 1-20-15,0-1-36 0,-8 1-65 0,0-1-154 16,-2 1-169-16,-3 2-1632 0,-12-8 690 0,-6-1 462 16</inkml:trace>
  <inkml:trace contextRef="#ctx0" brushRef="#br0" timeOffset="69378.86">11764 14193 102 0,'-7'2'244'15,"-1"-2"-18"-15,0 0-2 0,1 0 1 0,-1 0 9 16,-1 0 4-16,9 0 5 0,-13 0-9 0,7 0 1 16,6 0 4-16,-10 2-2 0,6-2-10 0,4 0-6 15,0 0-19-15,-13 0-17 0,13 0-13 0,0 0-20 16,0 0-17-16,-5-2-7 0,5 2-11 0,0 0-11 15,22 0-5-15,-2-2 1 0,15-2-5 0,2 0-4 16,20-1-3-16,7 0-5 0,31-4-1 0,-1-3-2 16,6-5-3-16,2 5-7 0,11-8-1 0,-1-1 2 15,12 1-2-15,5-1-4 0,4 0-3 0,4 3-1 16,-11 1-8-16,3 0-3 0,-2 2 0 0,-6-2-6 16,-2 2-1-16,-7 4-5 0,-8-4-4 0,-9 3-2 15,-29 5-2-15,-1-5-2 0,26 0-2 0,-30 5 0 16,-2-3 0-16,-3 0-2 0,-2 0 2 0,-17 5 0 15,1 0 0-15,-2-3 4 0,-4 2 5 0,0-1 1 0,-1 4 5 16,-5-3 2-16,-4 1-6 0,-6 1 1 0,-5 2-7 16,1 0 1-16,-2 0-2 0,-4-1-2 15,2 3-2-15,-6-3-4 0,-2 3-21 0,4-2-86 0,-4 2-144 16,0 0-118-16,-28 1-122 0,-3 3-1391 0,-8-1 620 16,-19 9 412-16</inkml:trace>
  <inkml:trace contextRef="#ctx0" brushRef="#br0" timeOffset="69861.95">12064 14662 183 0,'-4'-7'301'0,"1"2"11"0,-2 2 9 16,0-2 9-16,1 0-8 0,1 1 13 0,1 1 5 16,-3 2-22-16,5 1-16 0,-4-5-23 0,4 5-24 15,0 0-25-15,-5-1-22 0,5 1-24 0,0 0-17 16,0 0-10-16,0 0-4 0,0 13 11 0,1-4-7 16,0 4-14-16,1-2-11 0,0 2-8 0,1 6 0 15,1-3-10-15,-1-1-11 0,-1 3-8 0,0 0-7 16,0 2-10-16,0 4-8 0,-3 5-6 0,1-3 0 15,-1-2-4-15,-2 3-8 0,0-2-12 0,0-1-11 16,-1-5-44-16,0 3-57 0,0-5-73 0,3 0-58 16,2-2-66-16,2-2-57 0,1-3-56 0,3 0-75 15,1-5-1054-15,2 0 505 0,4-5 334 0</inkml:trace>
  <inkml:trace contextRef="#ctx0" brushRef="#br0" timeOffset="70082.63">12470 14759 132 0,'1'-5'395'15,"2"-1"-3"-15,-1 0-30 0,0 1-24 0,-2 1-33 0,2-2-28 16,1 1-36-16,1 3-20 0,6-3-19 16,1-2-12-16,7 3-14 0,0 0-16 0,5-3-9 15,5 1-23-15,4 1 6 0,0 2-33 0,0-2-4 16,1 2 2-16,-1-1-22 0,0-1-12 0,-3 2-6 15,1 1-30-15,-7 0-54 0,-3-1-52 0,-3 2-51 0,-3 1-55 16,-3 1-64-16,-2 1-54 0,-2-1-823 16,-4-1 374-16,-3 0 250 0</inkml:trace>
  <inkml:trace contextRef="#ctx0" brushRef="#br0" timeOffset="70297.89">12784 14509 332 0,'-4'-5'363'0,"3"2"-11"16,0-1-28-16,1 4-34 0,0 0-28 0,-4-2-26 0,4 2 2 16,0 0 23-16,0 13-4 0,1-7-16 15,2 6 1-15,-2 0-19 0,4 5-18 0,-1 1-17 16,5 6-18-16,-4-5-15 0,-1-2-14 0,1 2-15 16,4 5-13-16,1 1-9 0,0-3-11 0,1 3-14 0,-4-9-79 15,1 3-63-15,2-1-88 0,-2 0-100 0,3-1-116 16,-2-3-1022-16,2-2 463 0,-4-4 310 0</inkml:trace>
  <inkml:trace contextRef="#ctx0" brushRef="#br0" timeOffset="70715.53">13787 14580 198 0,'0'0'413'0,"0"0"3"0,0 0-13 0,0 0-13 15,0 0-17-15,0 0-13 0,0 0-2 0,0 0-13 16,0 0-6-16,0 0-7 0,0 0-7 0,0 0-4 16,0 0-4-16,0 0-1 0,0 0-9 0,0 0-29 0,0 0-27 15,0 0-28-15,0 0-21 0,-9-11-18 0,7 9-17 16,-2-2-17-16,0-1-20 0,-2 2-34 15,2-1-44-15,0-2-68 0,0 2-65 0,-1-1-62 0,1-1-81 16,3 2-76-16,-2 0-69 0,1 0-64 0,4 0-83 16,1-1-1206-16,1 3 574 0,0-1 382 0</inkml:trace>
  <inkml:trace contextRef="#ctx0" brushRef="#br0" timeOffset="71144.85">14276 14391 39 0,'2'-8'297'0,"3"-4"-8"15,-4 0 5-15,-1 0-3 0,0 2-7 0,-5-6-25 16,2 2-10-16,0 1-7 0,-4 1-12 0,2-3-3 16,-2 3-9-16,-1 4-1 0,-1-1-14 0,0 1-17 15,-4 1-17-15,1 3-15 0,-2 2-10 0,-3 2-14 16,-1 4-12-16,0 1-9 0,2 7-8 0,-5 0-7 15,3 5-11-15,-1 2-8 0,1 2-8 0,2 0-5 16,5 1-5-16,2-4 3 0,4 2-16 0,1-3-6 16,4 3-2-16,3-1-5 0,2 0-2 0,0-2-3 15,4 0 0-15,0-5-5 0,5 2-2 0,0-3 0 16,-1-5 6-16,-3-1-11 0,6-4-1 0,-4 4 12 16,5-5-11-16,-1-1-3 0,-3-4-1 0,4-1 0 15,-2-3 0-15,2 0 1 0,-4-3-2 0,3 0-1 16,-5-2 3-16,1-3 1 0,-5 2 2 0,0-2 3 0,-1 1 8 15,-3-2 15-15,1 1 2 0,-3 3 3 0,-6 1 6 16,4 2-5-16,-4-1-2 0,-2 3-6 16,1 1-5-16,-4 1-6 0,2 5-1 0,-1-1-6 15,0 1-11-15,-5 4-53 0,4 2-53 0,0 0-61 0,0 2-62 16,1 1-50-16,1 2-68 0,3 2-79 0,2 0-1034 16,3 1 483-16,3 2 322 0</inkml:trace>
  <inkml:trace contextRef="#ctx0" brushRef="#br0" timeOffset="71578.78">14751 14250 315 0,'-3'-17'351'16,"3"1"-2"-16,-5 0-14 0,1 6 0 0,-5-1-2 15,-1-1-16-15,1 3-19 0,-9 1-12 0,1 1-20 16,-2 3-19-16,0 3-19 0,0 1-19 15,-3 2-22-15,2 4-20 0,-5 4-15 0,0 4-14 0,1 2-17 16,0 1-11-16,3 3-12 0,1 2-7 0,2-1-11 16,6-4-8-16,3-2-4 0,2 0-13 0,7-3-7 15,1-3-9-15,7 3-4 0,2-7-8 0,1 2-6 16,8-2-4-16,0-3-7 0,2-1-1 0,2-4 1 16,5-2 1-16,-2-4-4 0,-2-1 3 0,-5 0-1 15,0-2 1-15,-2 1 1 0,0-2 1 0,-2 1 10 16,0 0 16-16,-7 4 28 0,1 1 18 0,-2 0 6 15,0 0-3-15,-4 5-10 0,0-1-15 0,1 3-3 16,-4 0-6-16,9 4 4 0,0 4 5 0,-1 1-9 16,1 6 3-16,-3 0 3 0,6 10 4 0,-6 1-1 15,3 0-9-15,1 1 1 0,-2 5-5 0,0-3-4 16,-1 3-5-16,2 2 0 0,-1-2-6 0,-2-4-1 16,2 3-4-16,1-2-4 0,-4-1-1 15,1-3-6-15,-2-5-17 0,-1-1-8 0,-2-1 0 0,2-3 0 0,0-2-14 16,-3-3-34-16,0 1-40 0,-5 0-52 0,4-5-88 15,-3-1-84-15,-2 0-87 0,-2-3-114 0,2-2-1204 16,-6-2 574-16,1-6 384 0</inkml:trace>
  <inkml:trace contextRef="#ctx0" brushRef="#br0" timeOffset="72496.03">15240 12510 96 0,'8'-6'227'0,"7"-6"-28"16,1 2-9-16,10-1-17 0,1-2-7 0,1-2-5 15,4 4 2-15,-1-1 9 0,3 2-8 0,1-3-6 16,1 4-9-16,-6-1 0 0,2 3-6 0,-6 1-6 16,-4 2-8-16,-2 2-14 0,-3 2-8 0,1 1-8 15,-6 3-1-15,4 0-6 0,-6 3 4 0,4 3 6 16,-1 5 11-16,-2 0 1 0,2 3-3 0,-3 7-1 15,0 6 5-15,-1-2 0 0,0 3 3 0,-1 2 4 16,2 11-10-16,-3-8-15 0,-1 11 7 0,2-4-1 0,-3-8-4 16,0 14-6-16,-1 0-5 0,1 3-1 0,-1 4-3 15,1-3-2-15,2 1 0 0,-3 3-6 16,-1-2 3-16,1 1 0 0,2 0-3 0,-1-3-3 0,3-2-3 16,1 1-2-16,0-4-4 0,-1-1-4 0,2-2-5 15,-3 2-3-15,2 0-2 0,3 3 2 0,-6-4-6 16,3-1-2-16,2 4 0 0,2-6-4 0,-5-9-4 15,5 12 1-15,-3-1-6 0,-2-9 3 0,3 8 18 16,-4-11 0-16,0 0-7 0,1 1-6 0,2-1-3 16,-4-2-3-16,0 1-3 0,-3-2-2 0,1 3 3 15,0-4 5-15,0 4-2 0,-3-1 11 0,-1-2-16 16,-1-2 2-16,0-2 0 0,-2-1-1 0,1-1-4 16,-1-6 3-16,2-2-2 0,1 0-3 0,-2 2-3 15,1-4-2-15,0-3 0 0,0 0-3 0,-1 0-2 16,1 1 0-16,1-4-2 0,-3 0 3 0,2 2-2 15,-1-2-5-15,-2 0 6 0,-4 2 0 0,2-2-3 16,-7 3 17-16,-5 0-17 0,3-3-3 0,-11 3 0 0,5-4-28 16,-6 1-15-16,-3-4-32 0,2 1-54 0,0-4-62 15,8-2-71-15,-2-4-89 0,-5-2-92 16,0-6-104-16,3-5-1241 0,0-7 594 0,2-5 396 16</inkml:trace>
  <inkml:trace contextRef="#ctx0" brushRef="#br0" timeOffset="73162.86">16829 13260 203 0,'-8'0'253'0,"-2"1"0"0,-2-1 2 16,5 0 6-16,-1 0-3 0,0 0-3 0,-1 0-7 16,3 2-5-16,-1-2-3 0,7 0-8 0,-10 1-12 15,5-1-22-15,5 0-12 0,-6 2-16 0,6-2-19 16,0 0-12-16,0 0-5 0,0 0 10 0,0 0 3 15,10 7 3-15,0-3-2 0,8-3 8 0,4 1-4 16,6 2-9-16,9-3-5 0,1 2-7 0,12-3-9 16,2 1-7-16,3 2-4 0,0-7-7 0,4-4-8 15,2 5-7-15,-2-6-7 0,4 1-6 0,-3-1-9 16,-1 0-6-16,-2 1-5 0,1-4-2 0,-3 2-4 0,-7-1 0 16,-11 6 2-16,-1-2-1 0,-4 0-4 15,0 1 2-15,-4-1 2 0,-6 3-3 0,-5 0 8 16,-5 2-12-16,0 0-2 0,-3 0-3 0,-1-1 0 0,-2 1 6 15,0 0 5-15,-1 2 4 0,-5 0-4 16,9 0-1-16,-4-1-13 0,-5 1 10 0,4-2-9 16,-4 2-5-16,5-1-1 0,-5 1-3 0,0 0 8 0,0 0-15 15,0 0-4-15,4-2 0 0,-4 2 0 0,0 0-15 16,0 0-33-16,1-4-33 0,-1 4-45 0,0 0-56 16,0 0-57-16,0 0-51 0,0 0-51 0,0 0-63 15,0 0-76-15,-5-6-1334 0,4 4 599 0,-3-1 400 16</inkml:trace>
  <inkml:trace contextRef="#ctx0" brushRef="#br0" timeOffset="73694.71">17722 12720 59 0,'-10'-6'330'0,"4"1"7"0,0-1 2 16,1 3-3-16,0 0-7 0,2-1-17 0,-1 1-23 0,4 3-19 16,-5-4-28-16,2 2-24 0,3 2-18 15,0 0-24-15,0 0-12 0,0 0-12 0,0 0-7 16,0 0-2-16,25 4 0 0,-6-2-6 0,-1 1-10 0,1 1-6 15,8 1-22-15,1 2 6 0,0-2 0 0,0 1-19 16,2 2 1-16,-1 0-12 0,3-1-6 0,-3 1-13 16,2 0 0-16,0 1-3 0,-2 2-5 0,-2-1-5 15,1-3-7-15,-9 1 1 0,-1-3-6 0,-1 1-2 16,-7 0 0-16,3-2-8 0,-4-1-1 0,0 1-4 16,-3-2-1-16,-1 1 2 0,-1-1-5 0,0 1 0 15,1-2 0-15,-2 1-1 0,-3-2 1 0,6 2-4 16,-5 1 0-16,-1-3 0 0,3 5 2 0,-5-1 8 15,1 1 13-15,-1 2 6 0,-3 1 0 0,0 4 7 16,-2 2 9-16,-3 10 10 0,1-6 2 0,-4 0 0 16,-1 10 1-16,0 1-6 0,-4 0-2 0,4-1-5 15,-2 2 0-15,0-1-8 0,1-1-2 0,2 0-7 0,1-1-3 16,0-2 0-16,1 1-1 0,1-1-4 0,3-8-5 16,2 0-1-16,-2-2-1 0,3-3-3 15,3 0-11-15,-3 0-35 0,-1-3-53 0,4 1-54 0,0-1-64 16,-2-1-54-16,3 1-55 0,-4-3-72 0,4 3-79 15,-4-4-1207-15,2 0 556 0,-5 2 370 0</inkml:trace>
  <inkml:trace contextRef="#ctx0" brushRef="#br0" timeOffset="75561.69">19467 12489 51 0,'-1'-7'264'0,"1"2"-14"0,0 5-14 16,1-5-17-16,1-1-10 0,0 2-13 0,-1 0-9 0,3-1-17 16,0-2-15-16,1 2-13 0,3 0-10 0,2-1-12 15,0 0-11-15,3 2-11 0,1-1-12 0,-1 1 1 16,1 1-14-16,-3 0-1 0,4 3-16 16,-3 2-3-16,-1-1-3 0,1 1-3 0,-2 2-2 0,-3 1-10 15,1 5-1-15,-2 0 1 0,-4 6-6 16,0 1-3-16,-5 0-4 0,-1 2-3 0,-5 3-1 0,2 2-11 15,-5 2-12-15,0-3-20 0,1-1-10 0,3-5-11 16,-2 1-4-16,1-3-4 0,3-1-7 0,0-3 3 16,1-2-1-16,1 1 0 0,0-3 4 0,0-2 3 15,4 0 7-15,0 0 3 0,0-2 4 0,4 1 9 16,0-2 2-16,0-1 3 0,3 1 7 0,1-2 11 16,3 0 10-16,3 0 6 0,-1 1 7 0,6-1 10 15,-3 1 5-15,4-1 0 0,-1 3 9 0,-1 1 10 16,0 0 10-16,-4 2 2 0,5-3 5 0,-7 2 0 15,2 2 8-15,0-2 14 0,-3 1 3 0,1 2 7 16,-2-1 7-16,-1 2 10 0,-1-1 6 0,-2 2-2 16,-2 0-3-16,-1-1 10 0,-2 1 6 0,-2 0-2 0,-3 0 1 15,0 1 2-15,-3 0-4 0,-3 0-6 16,-1 1-4-16,-3 0-7 0,-4 1-10 0,-5 0-9 16,5-3-8-16,-9 5-7 0,0-1-9 0,0 1-6 0,1-7-8 15,-4 2-6-15,3-1-12 0,7-4-36 0,-2-1-49 16,6-1-53-16,4-2-67 0,-2-2-70 0,5-1-81 15,5 0-87-15,-1-4-1097 0,3 0 501 0,4-5 332 16</inkml:trace>
  <inkml:trace contextRef="#ctx0" brushRef="#br0" timeOffset="75739.21">20000 12855 382 0,'10'-5'406'0,"2"0"19"0,-5-1-18 0,0-1-9 16,-1 1-16-16,0 1-15 0,-2-1-22 0,0 2-22 15,-1-1-28-15,-1 3-27 0,1-4-26 0,0 2-21 16,-1 2-24-16,-2 2-23 0,3-5-23 0,-1 2-55 16,-2 3-82-16,2-4-79 0,-2 4-76 0,3-1-44 15,-3 1-57-15,0 0-63 0,0 0-95 0,14 4-853 16,-14-4 419-16,4 1 278 0</inkml:trace>
  <inkml:trace contextRef="#ctx0" brushRef="#br0" timeOffset="76147.75">20353 12484 241 0,'2'-12'395'0,"-2"6"-6"0,-2-2 5 0,-1 3-19 16,2-2-14-16,1 2-29 0,1 2-38 16,-1 3-33-16,0-5-26 0,0 5-27 0,0 0-18 0,0 0-18 15,0 0-18-15,-5 17-16 0,5-7-14 0,-2 5-9 16,0 2-14-16,2 5-11 0,0 4-1 0,2 0-14 15,0 1-10-15,2 2-2 0,2-5-19 0,3 1-42 16,3-2-30-16,-1-6-21 0,6 2-10 0,-2-6-14 16,10 2 2-16,-6-6-6 0,6 0 6 0,-3-2 1 15,-3-3 8-15,2-4 12 0,-1-4 1 0,-2 0 4 16,-3-3 8-16,-2-3 5 0,1-2 1 0,-4-4 22 16,-2-1 21-16,0 0 7 0,-1-10 12 0,-3 0 15 15,-3 2 28-15,1-3 9 0,-4 1 9 0,1 1 21 16,1 8 12-16,-1 0 21 0,-1 3 2 0,1 2 14 15,1 3 5-15,-1 2-12 0,1 5-18 0,0-3-17 0,-1 0-19 16,1 6-11-16,2-2-7 0,-2 2-5 16,3 12-13-16,-1-5-1 0,2 5-7 0,-1 5-9 15,1 0-4-15,0 12-4 0,-3-2-2 0,0 2-6 0,-1 2-15 16,-1 5-50-16,-2-4-54 0,3 0-84 0,0 1-83 16,2 3-67-16,-1-4-77 0,1-2-1341 15,2-2 579-15,0-9 386 0</inkml:trace>
  <inkml:trace contextRef="#ctx0" brushRef="#br0" timeOffset="76544.78">21043 12510 118 0,'1'-16'393'0,"3"6"-11"0,-1-2-17 0,-1 4-16 15,-1 2-24-15,-1 2-47 0,0-2-30 0,3 1-31 16,-3 5-14-16,0 0-21 0,0 0-23 0,0 0-10 15,0 15-15-15,0-3-9 0,-3-2-21 0,2 6-18 16,1 3 8-16,-2 1-13 0,4 5-8 0,-1-1-7 16,2 0-14-16,1-5-15 0,1-2-31 0,1 0-26 15,6 0-21-15,-1-2-14 0,2-4-6 0,-2-1-1 16,6-4 6-16,0 0 6 0,4-6 5 0,-4 0 4 0,0-5 6 16,-6-2 3-16,3-3 8 0,3-1 6 15,-7-6 21-15,4-5 16 0,-5-5 17 0,0 5 15 16,2-2 16-16,-7-2 27 0,-2 7 17 0,0 1 22 15,1-1 17-15,-2 4 9 0,-1 3 27 0,1 2 9 0,1 2-10 16,-2 2-21-16,0-1-20 0,1 2-20 0,-1 2-12 16,0 3-15-16,0 0-9 0,10 8-3 0,-7-1-11 15,0 3-8-15,4 4-7 0,-2 6-6 0,0 4-3 16,1 2-4-16,-2-1-7 0,-1 4-3 0,1 0-52 16,-2 0-49-16,0-1-73 0,-1 1-49 0,0-2-70 15,2 1-62-15,-1-1-75 0,-2-2-1252 0,5-6 548 16,4-6 366-16</inkml:trace>
  <inkml:trace contextRef="#ctx0" brushRef="#br0" timeOffset="77010.96">22041 12429 83 0,'2'-12'454'0,"0"3"-26"16,0 1-31-16,0 1-38 0,0 1-44 0,-2 4-34 15,1-1-25-15,-1 3-25 0,0 0-22 0,5 10-16 16,-1-5-22-16,0 5-12 0,1 2-6 0,-1 2-7 0,-1 6-8 16,3 2-13-16,4 4-10 0,-2 0-9 0,-2 0-16 15,2 0-6-15,-3 0-8 0,0-1-8 16,-2 1 4-16,-1-7-17 0,2-1-2 0,0-2-9 0,0-4-8 16,-3-2-10-16,4 0 0 0,-2-5 1 0,-1 0 1 15,-2-3-6-15,0-2 4 0,0 0-7 0,4-15 1 16,-4 3-2-16,3-9-2 0,-3-6 11 0,-3-4-15 15,2-4 3-15,-2 1-3 0,-7-17 1 0,4 3 10 16,-1 0 18-16,1 2 10 0,-1 0 6 0,5 11 13 16,-2 2-3-16,4 2 1 0,5 2 1 0,0 5-9 15,3 7-4-15,0 1-7 0,6 1-7 0,0 5-5 16,4 3-3-16,-2 4-3 0,6 1-4 0,6 5-2 16,0 3-5-16,2 4 0 0,0 2-3 0,0 4-1 15,-1 4 4-15,-1 1-8 0,-1 6 2 0,-3-1-1 16,-1-2-1-16,-5 4-2 0,-1 1-3 0,-6 0-1 15,-2-2 3-15,-5-1-1 0,-4 2 0 0,-4-2-3 0,-6 0 2 16,-8 0 0-16,-5-1-3 0,-4-1 1 0,-3-2 3 16,-11 5-5-16,9-9-21 0,-3 0-36 0,3-2-51 15,4-4-65-15,0-1-59 0,3 1-60 0,9-5-73 16,2-2-100-16,5-3-1057 0,3-2 507 0,6 0 338 16</inkml:trace>
  <inkml:trace contextRef="#ctx0" brushRef="#br0" timeOffset="77579.89">22851 12335 5 0,'9'-4'378'0,"-3"0"-42"16,0 2-31-16,0 2-29 0,-6 0-8 0,9 4-8 16,-7 2-4-16,1 0-7 0,1 1-24 0,-2 6-6 15,2-3-12-15,1 7-13 0,-2 2-9 0,1-2-14 16,1 2-15-16,1 8-26 0,-1-3-6 0,0 3-14 15,-4-1-6-15,3-2-8 0,-4-4-14 0,0-3-2 16,-1 0-12-16,-3-3-6 0,4-2-5 0,0-3-6 0,-3-1-7 16,6-3 3-16,-6-1-4 0,6-1 7 0,-3-3-12 15,0 0-6-15,0-14-2 0,0 2-2 0,1-8-4 16,-1-9-6-16,0 3 5 0,-1-6 4 0,-4-1 10 16,7-2 3-16,-2-10 25 0,-2 9 4 0,2 2 14 15,2-3 2-15,5 6 3 0,-2 0 15 0,0 4 4 16,3 4 0-16,-3 9 0 0,4-1-14 0,-4 5-8 15,4 4-9-15,0 0-6 0,1 2-8 0,3 4-6 16,1 5-4-16,2 1-2 0,1 3-10 0,-1 3-2 16,4 9-6-16,-2-1-1 0,-3 0-1 0,1 7-3 15,-5-2-2-15,-2 4-3 0,0-3-5 0,-4-1 0 16,-1 1-4-16,-4-7 2 0,1 6 1 0,-5-8-2 16,3-2-2-16,1-6-1 0,-2-1 3 0,0 1-2 0,2-4 5 15,-1-1 8-15,-4-3-9 0,5-1-4 16,0 0 0-16,-13-7 4 0,5-1-5 0,3-4-2 15,-3-4 3-15,4-2 1 0,0-10 1 0,2 2 1 0,6-2-5 16,4-5-4-16,0-1-2 0,3 3 3 0,2 1 5 16,2 1-4-16,3 2-3 0,3 3-4 15,0 3 1-15,0 4 1 0,-6 6-2 0,3 4-2 0,-1 5 3 16,0 2 3-16,0 3 5 0,0 6 3 0,-2 4 9 16,3 8 13-16,-8 3 8 0,3 6 10 0,-4 4 4 15,-5 0 7-15,1 11-2 0,-5 3-3 0,-1-13-2 16,-3 10-7-16,-3 1 3 0,2-12-18 0,1 2 0 15,-2-2-10-15,6 0-55 0,0-5-102 0,0-2-137 16,4-3-157-16,-8-7-238 0,9-5-1426 0,-4-6 696 16,-1-5 466-16</inkml:trace>
  <inkml:trace contextRef="#ctx0" brushRef="#br0" timeOffset="85548.61">21513 2030 117 0,'-1'-8'340'0,"1"0"-9"0,0 6-7 0,0-5-25 16,-3 4-23-16,3 3-21 0,0-6-27 0,0 6-25 15,0-4-20-15,0 4-22 0,0 0-14 0,0 0-15 16,0 0-10-16,0 0-14 0,0 0-3 0,4 17-19 15,-4-7 8-15,3 0-21 0,-3 3-7 0,1 1-3 16,-1-2-4-16,1 6-6 0,0-2-3 0,-2 2-3 16,0-3-11-16,1 2 0 0,-1 1-2 0,-1-3-3 15,1-2-5-15,0-1 0 0,-2-2-2 0,2 1 0 16,-1-6-1-16,2 1-4 0,-2-1 14 0,4-3 35 16,-2-2 25-16,0 0-7 0,0 0-10 0,0 0-9 15,-11-18 2-15,7 4-11 0,-1-5 3 16,-5-7-5-16,6-1 0 0,-2 0-2 0,-2-6 2 0,4 0 0 15,-1-2 5-15,0-11 2 0,1 12-4 0,0-13 2 16,3 15 1-16,2 0-4 0,2 1 0 0,-2 3 2 16,3 2-4-16,1 2-11 0,4 4-5 0,0 2-7 15,4 1 0-15,2-1-9 0,4-3-1 0,1 3-2 0,4 2-1 16,1 3-1-16,1 1-9 0,-1 3-1 16,-3 1-18-16,-4 6-34 0,1-2-41 0,-1 1-54 15,1 3-59-15,-6 4-32 0,0 1-38 0,-3 4-45 16,0-1-48-16,0 9-53 0,-7 3-872 0,-2-2 429 15,-3 7 284-15</inkml:trace>
  <inkml:trace contextRef="#ctx0" brushRef="#br0" timeOffset="85700.2">21573 1973 87 0,'-3'3'294'0,"3"-3"-14"0,-1 3-27 15,-2-2-29-15,3-1-22 0,0 0-16 0,0 0-21 0,0 0-16 16,26-4-16-16,-5-2-16 0,6 2-17 15,2 1-37-15,-10-4-41 0,11 4-48 0,-4 3-66 16,3-1-72-16,-12 1-501 0,3 1 221 0,-6 0 148 16</inkml:trace>
  <inkml:trace contextRef="#ctx0" brushRef="#br0" timeOffset="86644.38">21803 2092 192 0,'0'0'278'0,"-2"5"-24"16,2-5-20-16,0 0-37 0,-2 4-17 0,2-4-21 16,0 0-13-16,7 2-13 0,-1 1-17 0,0-2-7 15,5 1-13-15,0-2-8 0,7 4-9 0,1-2-6 16,-2 1-6-16,3-3-8 0,1-3-5 0,-2 3-5 16,3-6-5-16,-6 3-1 0,3-1-6 0,1-1-3 15,-4-3 0-15,2-1-8 0,-4-4 8 0,0 1 17 16,-1-2 4-16,-3-5 14 0,-1 2 1 0,-1 0 20 15,-3-1 16-15,-1-1 3 0,-3 0 5 0,-1 4 11 16,0 1 12-16,-4 4-3 0,-1-6-11 0,1 8-5 16,-1-2-5-16,4 6-3 0,-3-3-13 0,0 2-11 0,4 0-11 15,-5 1-10-15,5 0-9 0,0 4-10 16,0-4-4-16,0 4-9 0,0 0-3 0,13 0-4 16,-13 0-3-16,14 4 1 0,-3 0 0 0,2-1-4 15,1-2-1-15,2 3-7 0,-4 0 2 0,2 0-1 16,-1-2-6-16,0 1 1 0,-3 1 3 0,-1 0-7 15,1-3-6-15,-5 2 9 0,3 1 7 0,-4 0-11 16,4 0 3-16,-5 1-4 0,1 0-2 0,0 2 4 16,1 3 0-16,-2 1 0 0,-1-1-7 0,2 2 4 15,1 3 0-15,-2 0 0 0,-1 3-1 0,2-2 5 0,0 0 1 16,4-1-7-16,-3-1 5 0,4 2-1 0,-3-3-3 16,6-1-3-16,-3 0-3 0,3 0 2 0,0-5-6 15,1-4-8-15,3 4 1 0,-2-4 4 16,4-1 3-16,1-7 11 0,0 1-12 0,-2-1 10 15,2-3-3-15,-3-3-6 0,-1-2 6 0,-1-2 4 0,0-1-1 16,-2 0-3-16,2-7 3 0,-4 1 3 0,-4 4 0 16,1-2-5-16,-5 2 18 0,3 1 7 15,-3 0 7-15,-1 1 0 0,-2 5 10 0,-1 0 8 16,2 0 0-16,0 4 0 0,-2 1-6 0,-2 2-6 0,3 1-12 16,1 3 0-16,0 0-11 0,-14 10 7 0,7 0 2 15,-2 4-6-15,2 0-4 0,0 2-5 0,3 2-15 16,2-1-22-16,2 0-12 0,2 0-10 0,4-1-17 15,1-1-13-15,0-4-3 0,5 2 1 16,0-3-6-16,-2 0 3 0,0-4 7 0,3-2 12 0,-3-2 7 16,3 0 8-16,1-4 0 0,-4-3 13 0,3 0 4 15,1-4 7-15,-1-1 4 0,0-2 14 0,-4-3 18 16,-3 1 19-16,-1 2 25 0,0-3 12 0,0 3 7 16,-2-2 5-16,-2 2 4 0,2 2-7 0,-3-1 4 15,1 5-4-15,-1-1-7 0,0 3-10 0,0 0-12 16,3-1-7-16,-3 5-6 0,0 0 0 0,0 0-9 15,0 0 4-15,5 12-11 0,-3-2 0 0,4 2 5 16,-4 0-13-16,8 2-8 0,-3 1-26 0,-4-3-18 16,3 4-11-16,-2-3 0 0,0 0-9 0,0-5 11 15,0 3 1-15,-3-5 7 0,1-2 0 0,0 3 13 16,1-4-2-16,-3-3 3 0,6 4 25 0,-6-4-8 16,0 0 2-16,14-6 14 0,-9-2 14 0,3 0 7 15,2-1 3-15,-1-5 1 0,1 1 10 0,3 2 15 16,-4 2-3-16,5-2-6 0,0 1-1 0,-1 0-3 15,0 2-6-15,-3 1-3 0,2 2-8 0,-1 1 4 16,-1 2-9-16,-1 2-8 0,4 0 17 0,-1 1-7 16,-1 0-3-16,0 2-6 0,1 1-2 0,1 1-6 15,-2-1-26-15,-2 1-65 0,1-2-47 0,2 6-58 16,-4-3-50-16,-1 3-66 0,1 1-87 0,-3-2-865 16,-1-1 421-16,-3 0 282 0</inkml:trace>
  <inkml:trace contextRef="#ctx0" brushRef="#br0" timeOffset="87177.65">23457 1813 98 0,'2'-7'381'0,"1"0"-14"0,-2 2-8 16,0 0-27-16,1 1-26 0,-2 4-36 0,0-5-32 15,0 5-28-15,0 0-19 0,0 0-19 0,0 0-19 16,-9 21-9-16,1-11-15 0,-1 5-13 0,1 2-15 15,3 3-3-15,0 5-14 0,0-6-13 0,5 11-2 16,0-11-11-16,6 3-16 0,2-4-32 0,1-2-18 16,5-1-10-16,1-1-11 0,3-4-7 0,0-1 2 15,12-2-1-15,-9-6 2 0,9 1 7 0,-1-7 4 16,-9 0 3-16,6-4 12 0,2-3-10 0,-3-1 14 16,-4-5 8-16,0-2 10 0,-3-2 27 0,-3-5 13 15,-4-2 21-15,2 0 17 0,-8-5 15 0,0 4 22 16,-1-1 38-16,-4 3 13 0,-1 1 3 0,-2 6 13 15,-1 3 9-15,3 2-1 0,-1 4-7 0,-1 2-15 16,3 0-22-16,0 7-15 0,0-2-22 0,-1-1-12 16,1 6-14-16,0 0-10 0,0 0-11 0,-10 19-3 15,7-6-10-15,-1 4-11 0,-1 2-20 0,2 6-19 16,2 0-18-16,-4 4-33 0,5-3-17 0,0 0-27 16,-2 0-24-16,4-6-9 0,3-1-10 0,-2-3-10 15,-1 1 11-15,2-7-2 0,0-1 13 0,-1-2 10 16,3-3 15-16,-1 1 18 0,1-1 2 0,-6-4 3 15,19-4 9-15,-7-2 1 0,2-2 11 0,0-3 5 0,-1 1 10 16,5-2 7-16,-1 2 13 0,2-1 4 16,-5 1 9-16,4 1-4 0,0 1 6 0,2 3-4 15,-3 0 1-15,2 0-5 0,-3 4 10 0,1 1-8 16,2 1 0-16,0 2 2 0,-6 0-5 0,1 1 6 16,2 3-2-16,-1 1-5 0,-1 0-20 0,-2 0-41 15,0 0-66-15,-5-1-68 0,2 3-69 0,1 3-108 16,-8-3-1001-16,2 0 458 0,1 1 306 0</inkml:trace>
  <inkml:trace contextRef="#ctx0" brushRef="#br0" timeOffset="87678.06">24764 1593 3500 0,'8'-14'200'16,"-2"-3"-1"-16,-3 5-30 0,-2 0-36 0,-1 3-27 0,0-1 3 15,-1 5-23-15,-1 0-24 0,2 5-16 0,-5 0-2 16,5 0-10-16,-13 9-4 0,3-1-2 16,0 6-2-16,-3 1-4 0,-1 9 0 0,-3-1-4 15,2 3 4-15,6 2-7 0,1 4 2 0,0-6 0 0,6 6-10 16,4-4 18-16,6-5-15 0,5 1-5 0,-2-7 0 16,6-3-4-16,0-2 4 0,11-1-8 0,2-2 6 15,-1-5-8-15,2-2 6 0,1-1-2 0,3-4 2 16,-4-4 1-16,-3-2 2 0,-2-1 2 0,0-2 4 15,-3-1-4-15,-2-4 17 0,-6 5 6 0,-1-1-11 16,0-1 19-16,-6 3 16 0,-2 1 28 0,-1 2 10 16,-1 0 10-16,0 2 6 0,-3-1-9 0,2 3-6 15,-2 0-13-15,2 2-7 0,-2 0-15 0,-1 2-6 16,0 0-5-16,0 0-9 0,-1 12 0 0,-2-3-1 16,-2 2-7-16,5 2-4 0,-4 4-1 0,6 1-3 15,0 0-3-15,2 7-7 0,1-7-6 0,9-1-7 16,-2-1-4-16,4-2 1 0,1-2-1 0,3-1-3 15,4-2 6-15,-4 0-1 0,0-4 4 0,1-4-5 16,-1 1 7-16,-1-2 4 0,0-4-4 0,-2 3 1 16,1-8 3-16,-3 2 0 0,2-3 0 0,-6-2 0 15,-3 1 0-15,1-2 0 0,-4-4 1 0,-2 0-2 16,-7 0 2-16,1-2 1 0,-9-4-5 0,-1 0-1 16,-6 3 0-16,-2 1-1 0,-3 2-2 0,0 2-2 15,4 8-4-15,2-3-11 0,1 3-50 0,0 3-71 16,4 3-82-16,0 1-97 0,2 0-111 0,1 1-1274 15,6 1 569-15,4-2 378 0</inkml:trace>
  <inkml:trace contextRef="#ctx0" brushRef="#br0" timeOffset="88712.64">26764 1773 2664 0,'-9'-8'135'0,"1"1"43"0,0 0-71 0,1 2-7 15,-2-2-13-15,1 2-29 0,2 1-10 0,-1 1-9 16,5-1-17-16,-3 2-2 0,1 0-3 0,4 2-1 16,0 0 1-16,-9 0-9 0,9 0 1 0,-3 8 0 15,2-4-2-15,-2 0 2 0,2 2-3 0,2 1 0 0,3 1 0 16,-4-1-3-16,4-2-1 0,1 4-3 16,4-4 2-16,0 2-1 0,-1-1 0 0,0-2 2 15,-1-2 4-15,1-1-4 0,-1-2 6 0,4-3 0 16,-1-2-6-16,-1-3 6 0,1 1 8 0,2-6 23 0,-5-3 4 15,2 0 12-15,1-8 18 0,-6 7 22 0,1 1 38 16,-1-2 28-16,-2 2 3 0,-2 0 5 16,-2 5 12-16,2 0 6 0,-2 3-2 0,0 2-15 15,2 1-19-15,-2 2-17 0,0-2-16 0,1 4-19 16,1 2-9-16,0 0-10 0,0 0-4 0,-6 9-9 16,1 0-7-16,2 3-2 0,-1 4-6 0,1 2-3 0,0 0-14 15,4 3-20-15,1-3-17 0,1-1-21 16,1 2-15-16,6-2-9 0,-1-2-8 0,0-2-5 15,5-1 5-15,-1-1-1 0,2-7 6 0,2 1 4 0,0-3 4 16,-2-2 5-16,5-4 4 0,-3-2 5 0,0-2 4 16,-2-5 2-16,2 1 5 0,0-7 3 0,0-3-1 15,-3 5 6-15,-4-6 5 0,-1 5 17 16,4-4 6-16,-8 7 3 0,-1-1 6 0,0 4 15 16,-4 1 11-16,4 2-4 0,-3 5-8 0,-1-1-9 0,3 2-7 15,-2 1-4-15,-1 2-2 0,0 0 0 0,0 0-4 16,1 19 1-16,-1-3-2 0,0 1-2 0,4-1-4 15,-3 2-5-15,4 0-12 0,2 2-15 0,-1-2-7 16,6-1 3-16,-1-2-7 0,3-1 7 0,4-1 2 16,0-4 6-16,-1-2 3 0,0-1-1 0,0-2 1 15,-3-4 5-15,4-2 1 0,-3-1 3 0,2-4 4 16,-3-2-2-16,0-1 6 0,-1-5-5 0,-2-2 3 16,-2 0 3-16,3-7-5 0,-6-2 1 0,-2 2-1 15,-1-1-1-15,-3 0 2 0,-2 7-6 0,0-2 3 16,-1 3-7-16,1 5-31 0,-2 1-48 0,1 2-64 15,-1 3-60-15,1 4-44 0,-1 2-34 0,4 0-25 16,-3 8-25-16,2 3-61 0,4 1-835 0,-1 5 413 16,2 2 276-16</inkml:trace>
  <inkml:trace contextRef="#ctx0" brushRef="#br0" timeOffset="89778.69">27792 1598 11 0,'3'-13'340'0,"-6"2"-6"0,-2-3-5 16,3 2-19-16,-5 2-18 0,1-5-11 0,-2 5-31 16,-6-2-18-16,4 6-21 0,-3 2-25 0,0-2-15 15,-2 6-19-15,-2 1-18 0,0 7-13 0,0-2-11 16,0 6-18-16,1 0-5 0,0 4-8 0,0 4-2 16,3-3-15-16,5 0-5 0,2 1-24 0,3 0-26 15,2-2-5-15,2-3-9 0,3 2-15 0,1-4-10 16,4 0 3-16,0 0 5 0,0-4-9 0,3-2 3 15,0-1 0-15,-1-1 5 0,2-5 2 0,-2 1 9 16,0-3-2-16,1 2 7 0,-4-1 14 0,-1-3 16 16,-2 0 20-16,1 4 14 0,-2-3 18 0,0 0 19 15,0 0 3-15,-3 1-2 0,2 2-6 0,-2-1-13 16,-1 3-4-16,4-6-12 0,-4 6-16 0,0-2-9 16,0 2 0-16,0 0 10 0,0 0-15 0,5 8-4 15,-2-4-16-15,-2 1-16 0,1-2-7 0,1 2-8 16,2 0 4-16,-1-2 12 0,-3-2-5 0,3 2 2 15,-4-3 5-15,12 2-3 0,-12-2 6 0,11-9 0 16,-2 4-8-16,0-3 13 0,0-1 4 0,-1 0 25 16,0 0 15-16,-2-2 1 0,1 0 14 0,-1 3 28 15,-1 2 14-15,-3-1 2 0,3 5-10 0,-2-4-10 16,-2 4-15-16,4-1-12 0,-5 3-6 0,8-1-7 16,-3 5 3-16,4-1-6 0,1 3-4 0,-1 3-7 15,0-2-2-15,0 7-1 0,5-2-6 0,-5 2-2 16,3-1-1-16,-5-3-2 0,-3 2-1 0,1 0-4 15,0-2 0-15,3 1-8 0,-4-3-7 0,-2 1-8 16,1-4 0-16,-2 0-2 0,2-1 2 0,-2 0 6 16,-1-2 6-16,3 1 3 0,-3-3-2 0,0 0-3 0,0 0 2 15,0-13-4-15,1 5 2 0,-2-1 2 16,1-5 1-16,-3-3-5 0,8-2 2 0,-1 2 0 16,-1-2-1-16,0 2-1 0,1 2-2 0,0 3 1 15,-1 0 1-15,-1 2 0 0,1 2-8 0,-1 4 1 16,4-1 0-16,1 0 2 0,-2 2-4 0,0 1 4 0,3 2 1 15,5 2-3-15,-3 1 2 0,-2 2 0 0,3 0 1 16,-1 4 0-16,-1-4-2 0,-2 4 0 16,0-1-20-16,0 1-20 0,-1-3-9 0,-1 1-1 15,-1 0 2-15,2-2 4 0,-2-1 9 0,0 1 2 0,1-2 10 16,-1-3 0-16,-4 0 14 0,0 0 0 0,14-8 7 16,-9 1 5-16,0-3 10 0,2 1 9 0,-2-8 17 15,-1 0 0-15,1-3 16 0,-3-8 6 16,2 1 9-16,-4-2 6 0,0 2 8 0,0-4 7 0,-1 5 0 15,1 0 16-15,0 6 4 0,0 2 8 0,-3 2-4 16,2 4-1-16,1 1-7 0,0 4-16 16,-1 2-9-16,1 1-13 0,0 2-7 0,0 2-6 0,0 0-7 15,0 0 0-15,-4 19-3 0,4-6-5 0,0 8-6 16,0 4 5-16,0 1-9 0,0 5 3 0,4-2-6 16,-2 1 1-16,6 1-2 0,-3 1-4 0,0-2-19 15,2 0-21-15,3-1-20 0,0 0 3 0,3-3-5 16,-3-3-24-16,4 0-13 0,-1-8-4 15,2-1 2-15,-1-4 3 0,0 1 2 0,4-3 10 0,-4-3 8 16,4-3 3-16,-4-2 18 0,4-5-4 0,-1-2 7 16,-1 0 6-16,-1-6 4 0,0 2 4 0,-4-3 2 15,2-2 3-15,1-6-3 0,-2 5 10 0,-1-5 2 16,-1 5 3-16,4-6 1 0,-5 8 2 0,0 1-1 16,0 2 3-16,0 3-1 0,-1 0 1 0,-2 1 1 15,6 1 1-15,-6 0-4 0,3 4 0 0,1-2-5 16,1 3 5-16,-1 1-2 0,2 2 1 0,-1 1-2 15,0 3 2-15,3 0 2 0,0 3 3 0,2 1 0 16,-1 3-2-16,2 0-3 0,4 5 4 0,-7-6 3 16,4 1 4-16,-6 3-5 0,3-2 1 0,-2 1 2 15,-1-1-2-15,0-1 0 0,-4-1 5 0,1 1-2 16,-3 0-3-16,-2-3-10 0,-1 2-47 0,-2-6-59 16,-2 2-53-16,-2-2-77 0,-6-3-94 0,-2-2-1259 15,-8-5 532-15,-1-2 356 0</inkml:trace>
  <inkml:trace contextRef="#ctx0" brushRef="#br0" timeOffset="89877.02">28509 1491 3160 0,'14'-13'103'0,"3"2"-90"15,8-4-19-15,7 4-7 0,4 0-33 0,13-5-48 16,-11 9-44-16,16-4-113 0,-16 4-659 0,-2 3 304 16,-16 0 202-16</inkml:trace>
  <inkml:trace contextRef="#ctx0" brushRef="#br0" timeOffset="90911.12">21339 3310 112 0,'-7'-1'385'0,"1"1"-46"15,-1-3-32-15,3 3-31 0,4 0-36 0,-5-2-26 0,5 2-24 16,0 0-21-16,0 0-19 0,0 0-19 0,0 0-13 16,0 0-10-16,0 0-14 0,0 0 4 0,0 0-19 15,0 0-9-15,0 0-3 0,18 0-4 0,-12-5-10 16,2 3-8-16,0-3 0 0,2-5 0 0,-1 3-9 16,0-8 1-16,-2-1-1 0,3 0 7 0,-2-2 26 15,-1-8 2-15,0 1 21 0,-4-4 24 0,1 3 6 16,-2-2 6-16,-1 2 20 0,-1 2 18 0,0 7-1 15,-1 4 3-15,1 1 21 0,-2 1 10 0,0 1-10 16,2 2-24-16,-2 2-15 0,4 1-22 0,-4 2-15 16,2 3-19-16,0 0-4 0,0 0-5 0,-2 15-14 15,4 1-4-15,-2 4-7 0,2 6-4 0,2 1-8 16,-3 4-1-16,3 2-7 0,0 0 1 0,1 0 22 16,4 0-8-16,-4 0-20 0,7-3-24 0,-2-4-13 15,7 0-14-15,-1-4-13 0,-2-1-8 0,-1-6-3 16,4-1-2-16,2-3-6 0,0-4 1 0,3 1-2 15,5-4 4-15,2-6 5 0,-10 0-6 0,8-6 12 16,0-6 5-16,-9 4 4 0,3-9-1 0,-3-2 8 16,-1-1 3-16,-6 7-2 0,0-3 5 0,0 5 1 15,-6 3 3-15,0-2 4 0,-1 3 3 0,0 2 3 16,-3 2-3-16,3-1-4 0,-3 3 1 0,1 0-5 16,-2 3 3-16,0 0-3 0,0 0 5 0,0 20-2 15,0-8 3-15,-2 3-2 0,-3 1 1 0,4 4 4 16,1-1-3-16,0 5 4 0,0-4-14 0,1-1-6 15,4-1-14-15,-1-4-5 0,5 1 2 0,-5-6 4 16,5 0 2-16,0-1 2 0,0-4 2 0,1 1 7 16,4-5 2-16,-2 0 3 0,0-6 0 0,0 2 4 15,3-5 8-15,1-6-10 0,-5 3 10 0,1-5 2 16,0-6 2-16,0-4 0 0,-5-1 4 0,1 1 10 16,-4-1 8-16,-1 2 19 0,-5-3 4 0,-3 4 3 15,-3 8 14-15,3 1 4 0,-1-1-1 0,-2 7-4 16,1 0-3-16,-1 1-10 0,-1 4-7 0,3 0-6 0,-1 3-3 15,2 2-6-15,5 0-5 0,-16 8-3 16,8 1 1-16,0 2-7 0,2 3-1 0,-2 2-1 16,3 1-2-16,4 1-2 0,0-1 0 0,2-1-4 15,0-2-4-15,6 3-9 0,3-3-17 0,0 1-19 0,2-1-19 16,3 0-26-16,1-4-26 0,2-1-48 0,-4-1-57 16,4-3-46-16,-5 0-71 0,-2-2-79 15,-3-2-1194-15,-3 0 537 0,-5-1 358 0</inkml:trace>
  <inkml:trace contextRef="#ctx0" brushRef="#br0" timeOffset="91030.75">21356 3230 91 0,'-9'-8'432'16,"4"0"-57"-16,5 1-42 0,4-3-34 0,11-4-49 16,12-4-56-16,18-5-64 0,11 3-49 0,4-2-65 15,27-3-70-15,0 0-65 0,-29 13-557 0,4-5 224 0,28-6 152 16</inkml:trace>
  <inkml:trace contextRef="#ctx0" brushRef="#br0" timeOffset="91965.84">23063 2984 2689 0,'0'1'51'0,"0"-1"-41"0,-16 7-9 0,-4-2 1 0,-8 2 9 16,-9 2 14-16,0-3 3 0,-3-4 17 0,2 3 7 15,-1-1 18-15,0-4 18 0,3-2 13 0,2 0 14 16,3-3 12-16,3-4 18 0,8 3 8 16,3-2-9-16,2-1-16 0,3 2-10 0,2 0-11 0,2-1-8 15,7-1-18-15,0 0-6 0,2-1-9 0,4 1-6 16,5 1-6-16,6-2-7 0,-1 3-11 0,2 0 5 16,0 0-15-16,3 4 5 0,3 3 1 0,-2 4-3 15,10 3 0-15,-3 2 1 0,-1 5-2 0,-4 3-4 16,0 3 5-16,0 2 0 0,-3 3-4 0,-2 2-2 15,-2 1 1-15,-1 4-2 0,-5-2 0 0,-1 3-3 16,0-1-5-16,-4 1 1 0,2-3 2 0,-4 1-2 16,1-4 4-16,0-2-7 0,-3-9-2 0,3 1-10 15,0-3 12-15,-1-2-6 0,-3-5 4 0,1 1 10 16,-1-3-3-16,0-5 0 0,0 0-3 0,0 0 3 16,0 0-4-16,1-17 0 0,-1 5-2 0,0-5 1 15,3-3 4-15,3-7-2 0,-2-1 9 0,0-1 0 16,4-2 4-16,3 6 12 0,-3-1 6 0,3 1 5 15,-2 8-7-15,5 1 5 0,-1 2-10 0,1-1-5 16,0 8-1-16,3-4-4 0,-6 7-6 0,8 2 1 16,-2 2-5-16,2 4-1 0,-1 1 0 0,-1 3-3 15,-1 1-5-15,-2 4 4 0,0 3-3 0,-2-2 2 0,-1 3-6 16,2 5 2-16,-6-2-1 0,-1-2-8 16,-1 7-21-16,1-7-14 0,-4-2-16 0,1-3-9 15,-1-3-1-15,0 1 3 0,0-5 3 0,0 0 9 16,-1-1 14-16,2-1 2 0,-3-2 4 0,0-2 7 0,0 0-2 15,0 0 0-15,-3-23 7 0,2 11-1 16,1-5 15-16,-6-7 4 0,2-1 0 0,1 5 16 0,3-4 22 16,-2 0 17-16,-1-1 7 0,1 9 2 15,2 4-2-15,2-2-7 0,1 6-9 0,-3-3-8 0,0 5-8 16,4 1-6-16,-1 1 1 0,1 0-5 0,-4 4-3 16,13 1-5-16,-5 3 2 0,1 2-4 15,2 1-2-15,-1 4-1 0,2 3 0 0,-3 1-2 16,2 3-2-16,-3 0-9 0,-3-1-25 0,4-1-24 0,-1-1-20 15,-2 2 3-15,1-5 6 0,-1-2-2 0,3-3 4 16,-5 1 7-16,1-3 6 0,-1-1 0 0,2-4 17 16,-2 0 5-16,-4 0 4 0,11-9 1 0,-6-1 11 15,-1 0-8-15,2-2 6 0,-1-5 5 0,-1-1 12 16,0-1 7-16,2 0 13 0,-1-5 19 0,-3 5 4 16,1 2 5-16,1 0 7 0,-2 6-7 0,2 3-1 15,-3 2-8-15,2 0-12 0,-1 3-7 0,2 3 4 16,-4 0-7-16,11 3 1 0,-4 4-5 0,3 2 2 15,-2 5-4-15,5-1 0 0,-2 3-2 0,-2 0 0 16,3 0 3-16,2 7-6 0,-1-2-1 0,-2-4 1 16,-1 0-2-16,2-2 2 0,1-3-5 0,-4-3 3 15,1-1-1-15,1-2 4 0,-2 0-3 0,2-4 0 16,-1 0-1-16,1-4 8 0,-2-3 1 0,1 1 9 16,3-9 1-16,0 4 5 0,-3-4 4 0,-2-4 2 15,2 2-5-15,0-7 1 0,2-4-10 0,-1 0-3 16,1-5 5-16,-1 6-12 0,2-3 2 0,-4 3-13 15,1 1-24-15,-1 9-37 0,-1-1-46 0,-4 5-60 16,1 2-62-16,-3 0-64 0,3 5-72 0,-5 2-49 16,0 2-40-16,0 0-1055 0,0 0 502 0,0 0 334 15</inkml:trace>
  <inkml:trace contextRef="#ctx0" brushRef="#br0" timeOffset="92728.54">23960 3142 270 0,'0'0'311'0,"0"0"-12"0,9-4-19 16,-9 4-26-16,0 0-27 0,0 0-30 0,0 0-18 15,0 0-17-15,8 1-18 0,-6 2-15 0,2-1-11 16,1 5-8-16,2-3 0 0,1 1-21 0,1 3-8 16,3 0-7-16,3 1-5 0,-2 1-8 0,2 0-1 0,6-1-7 15,-6 1-8-15,8-4 2 0,-3 2-6 16,8-3-5-16,-8-4-4 0,2 1 3 0,-4-4-5 15,2 1-2-15,-4-5 8 0,1-1 9 0,1-1 16 16,-4-3 30-16,-1-2-6 0,-2-3 8 0,0-1 13 16,0-6 14-16,-4 6-5 0,-2-9 10 0,0 7-7 15,-1 0 15-15,-3 1 5 0,4 0 5 0,-4 6 12 16,-1 0-8-16,1 3-6 0,-2-2-13 0,1 5-12 16,0-1-14-16,-1 3-16 0,1 0-14 0,0 4-10 0,-2-2-6 15,2 2-6-15,0 0-5 0,-8 15-8 0,5-6-22 16,2 3-22-16,-2-2-9 0,3 2-10 0,-1-1-19 15,1 0-18-15,1 0-12 0,2-1 1 16,0 2 2-16,2-4 7 0,-1 0 6 0,3-3 6 0,-2-1 7 16,0 0 9-16,2-3 1 0,2-1 6 0,1-2 3 15,0-3 2-15,4-2 3 0,-5 0 6 0,10-3 6 16,-10 2 11-16,0 1 10 0,1-3 7 0,-2 3 15 16,-3 0 12-16,3-3 3 0,-3 8-5 0,0-3 1 15,-1 0-16-15,0 0-7 0,-2 3 2 0,3 2-2 16,-5 0-5-16,0 0-5 0,13 7 1 0,-4-2 2 15,0 2-2-15,1 4-4 0,-2-2 3 0,-2 3-4 16,5 2 1-16,-1-1-3 0,-4 1-4 0,2 2-9 16,0-5-13-16,-3-1-13 0,6 3-5 0,-4-3 1 15,2-2 8-15,-1 0-2 0,1-5-1 0,-4 1 10 16,3-1 9-16,-4-1 1 0,5-3 1 0,-3-2 2 16,2-2 16-16,2-2 11 0,-3 0 15 0,-5-3 4 15,5-1 1-15,-2-5 9 0,-3-1 10 0,2-1 6 16,-3-12 6-16,2 4 10 0,-3-4-1 0,-4 1 1 15,2 0-4-15,-1-2 2 0,-2 2-3 0,1 1 8 16,0 0 10-16,2 5 13 0,-2 3 9 0,1 5 2 16,1 3 14-16,-1 0-4 0,2 5-2 0,0-1-17 15,-2 1-22-15,2 4-6 0,-2-2-14 0,2 3-7 16,1 2-8-16,0 0-14 0,0 0 10 0,0 0-7 16,6 12-9-16,-3 1-3 0,3-1-4 0,-1 5 3 0,2 0-6 15,-1 3 1-15,2-1-5 0,3 5 4 16,-2 0-1-16,-1 4-3 0,-1-1-2 0,2-2 13 15,-1 1-13-15,1 1-38 0,0-3-31 0,1 1-45 16,-6-7-71-16,1 2-79 0,0-2-84 0,2-2-95 16,-1 1-89-16,-1-5-86 0,-1-6-1242 0,1-1 615 0,0-2 410 15</inkml:trace>
  <inkml:trace contextRef="#ctx0" brushRef="#br0" timeOffset="92846.76">24687 3016 4658 0,'0'0'151'0,"18"-10"-92"0,-13 5-35 0,7-2-15 0,3-2-8 16,7 1-4-16,7-4-31 0,3 6-70 16,3-3-67-16,-1 1-105 0,-1 0-101 0,-1 1-936 0,-1-1 437 15,-4-4 292-15</inkml:trace>
  <inkml:trace contextRef="#ctx0" brushRef="#br0" timeOffset="94246.43">25796 2871 122 0,'0'0'267'16,"-7"-3"-4"-16,0-1 0 0,2 0-3 15,0 0 1-15,-1 0 3 0,-1-2 3 0,2-1-15 0,0 3-5 16,1-1-20-16,0-3-12 0,1 1-9 0,-1 1-11 16,2 0-21-16,2-1-15 0,0 0-15 0,0 2-11 15,4-3-12-15,-1 2-14 0,1 2-14 0,5-4-3 16,3 5-12-16,-3-2-9 0,4 2-8 0,5 1-1 15,1 4-9-15,-6 1-5 0,7 0-3 0,-2 4-6 16,-1 3-9-16,-2 1 15 0,-1 1-13 0,-2 1-5 16,-2 2-3-16,-2 1 11 0,-3 2-8 0,-5 7-5 15,-1 2 2-15,-5-2 0 0,-1 2-2 0,-3-2-3 16,-2 1 0-16,-6 2 0 0,3-5-6 0,-3 0-5 16,1-1 3-16,-2-1-5 0,6-6 5 0,-1-1 0 15,5-5-1-15,-1-1-2 0,3-1 2 0,1-3-2 16,1 0 3-16,1 2 0 0,0-3-1 0,3 0-6 15,-4-3 5-15,5 0 1 0,-2 3-6 0,2-3-4 16,0 0 9-16,17 2-4 0,-4-5-3 0,10-2 3 16,7-1 0-16,4-2-3 0,-1 1-19 0,6-1-55 15,-1 0-53-15,-2 2-51 0,0-6-58 0,-3 4-55 0,0-5-62 16,-3 2-972-16,-2 2 441 0,-3-3 296 0</inkml:trace>
  <inkml:trace contextRef="#ctx0" brushRef="#br0" timeOffset="94611.5">26458 2787 2448 0,'8'-11'336'0,"-3"4"-99"0,0-2-33 0,-1 4-10 15,-1 0-20-15,0 0 17 0,0 0-45 0,-2 3-22 16,-1 2-25-16,0-3-5 0,0 3-19 0,0 0-13 0,0 0 0 16,0 0-6-16,0 0-5 0,-10 8-5 0,2 4 0 15,2 0-6-15,-3 5 5 0,0-1-13 16,0 2-5-16,1-1-1 0,0 1-11 0,5-1 6 15,-1 1-3-15,0-6 3 0,4 5-5 0,2-2 1 0,1-1-1 16,1-1 0-16,2 1 0 0,2-3-1 16,4 1-1-16,-2-4-4 0,4 3 4 0,1-5-6 15,2 3 2-15,2-4 0 0,-1 1 2 0,4 0-2 0,-1-4-1 16,1 2 1-16,-1-2-1 0,0 0 1 0,-3 0 0 16,4 2-4-16,-4-4 5 0,-5 3-3 0,1-3-7 15,-3 1 6-15,-2 2-1 0,0-2-3 0,-3 0 2 16,0 1-2-16,-1-2-2 0,-1 2-7 0,-4-2 10 15,8 3 1-15,-8 2 2 0,-3-1 7 0,0 1-4 16,-5 2-5-16,-3 1 1 0,-7 4-5 0,-5 2-14 16,-1-4-54-16,-3 2-56 0,5-4-53 0,-6 1-58 15,-1 1-68-15,2-5-68 0,-1 1-942 0,7-5 438 16,0-1 290-16</inkml:trace>
  <inkml:trace contextRef="#ctx0" brushRef="#br0" timeOffset="94774.84">26453 2810 50 0,'10'-16'343'0,"-2"-1"-26"0,0 4-19 16,3-1-25-16,-2 2-26 0,4-1-24 0,2 3-23 15,-1 1-20-15,5 1-7 0,1 2-5 0,5-4-11 16,2 8-21-16,5-3-18 0,-1 5-13 0,-3 2-58 16,-7 1-58-16,8 1-75 0,-9 4-77 0,-1-2-87 15,0 2-593-15,-2 1 281 0,-3 0 188 0</inkml:trace>
  <inkml:trace contextRef="#ctx0" brushRef="#br0" timeOffset="96261.72">27162 2748 198 0,'5'-3'376'16,"2"1"-21"-16,-7 2-37 0,5-1-25 0,-5 1-36 15,0 0-27-15,0 0-14 0,10 1-29 0,-6 4-19 16,-3 0-16-16,1-1-16 0,0 6-4 0,2-1-19 15,-3 2-4-15,2 5-8 0,1 1-6 0,-4 2-9 16,1 1-2-16,-4 4-9 0,3 1-5 0,-1 4-15 16,0-3 5-16,-3-8-7 0,1-1-13 0,2 0-2 15,1-5-3-15,-1-1-6 0,1-5 3 0,0 0 3 16,0-1 5-16,0-5 27 0,0 0 13 0,0 0 3 16,0 0-12-16,0 0 2 0,-3-20 2 0,2 1 27 15,0 0-11-15,2-8 11 0,-5-2-5 0,2-2 15 16,-3 3 20-16,1-2-5 0,0 1 8 0,1 2 15 15,1 2-1-15,0 7 12 0,2 2-15 0,0 0-11 16,3 4-11-16,-3 1-13 0,0 5-18 0,1-1-13 16,1 2-12-16,-1 0-5 0,1 3-6 0,-2 2-8 15,0 0-4-15,13 4-6 0,-5 3 1 0,0 1-12 16,3-1 0-16,2 7-1 0,-4 0-6 0,1 0-14 16,-2 2-20-16,-3 1-20 0,2-2-38 0,-1 4-22 15,1-5-10-15,-2-2-3 0,-1-2 3 0,0 0-1 0,-1-2 16 16,-1-4 13-16,2 1 9 0,-3 0 19 15,3-5 3-15,-4 0 9 0,0 0 9 0,0 0 12 16,0-14 19-16,0 4 20 0,0-3 4 0,1-3 10 16,-1-1 11-16,1-2 7 0,3 2 7 0,0-3-2 15,1 2-5-15,-1 0-5 0,0 1-4 0,2 1-1 16,2 5-5-16,0 1-9 0,-2 3-1 0,6-2-6 16,-2 4-4-16,3 2-5 0,1 1-3 0,-1 4-1 15,0 1 2-15,0 4-5 0,3 2 3 0,-2 3-4 16,2 1-1-16,-7 3 1 0,2-1-2 0,1 9-3 0,-4-7-12 15,-2 2 4-15,-2 1-18 0,0-1-20 0,2-2-20 16,-3 3-14-16,-2-4-20 0,4-1-15 16,-1-3 0-16,0 0 6 0,0-5 15 0,1 1 8 15,-1-3 11-15,1-1 7 0,-1-4 10 0,1 1 6 16,-5-1 7-16,10-5 8 0,-2-3 13 0,-1 1 7 0,0-1 21 16,2-9 21-16,-2 3 4 0,1-2 2 0,-2-1 2 15,2 0 5-15,1 0 15 0,-3 0 4 0,0 3 16 16,-1-1 11-16,1 2 0 0,-2 3-8 15,0-1-5-15,-2 5-19 0,-1 1-3 0,3 0-7 0,-2 2-9 16,0 0-3-16,-2 3-3 0,0 0-7 0,0 0 1 16,8 7 2-16,-7 1-7 0,4-1 1 0,-1 7-4 15,-3-6-5-15,3 6-2 0,0-2-12 16,1 3-26-16,-1-3-21 0,1 0-14 0,1-5-2 16,1 5-8-16,-2-3-1 0,3-1 6 0,-1 0 2 0,-2-4 6 15,2 0 6-15,-1 0 8 0,3-5 7 0,0-2 7 16,-1 2 3-16,1-7 9 0,0 1 4 0,1-6 13 15,-4 3 14-15,3-7 8 0,1-1 10 0,-1-11 10 16,-3 3 15-16,-3-2 11 0,1 0-10 0,1-3 5 16,-5 4 20-16,0-2 2 0,-2 2 4 0,-1 2 21 15,1 7 10-15,-1 1-3 0,3 4-2 0,-1 2 6 16,0 4-11-16,1 1-11 0,-2-1-8 0,2 3-14 16,0-2-11-16,0 6-10 0,-2-6-4 15,2 6-9-15,0-3-8 0,0 3-3 0,0 0 4 0,0 0-12 16,0 0 0-16,0 0-5 0,-2 14 2 0,2-9 0 15,0 0 1-15,0 0-5 0,2 0 1 0,-2-1-6 16,2 1-2-16,-2-2 1 0,0-3 2 0,0 5-3 16,0-5 4-16,0 4 2 0,0-4-2 0,0 3 1 15,0-3 1-15,0 0 6 0,0 0-9 0,0 0-10 16,0 0 0-16,0 0 0 0,0 0 0 0,0 0 0 16,0 0 0-16,-7-9 0 0,7 9 0 0,-2-6 0 15,1 4 0-15,1 2 0 0,-3-4 0 0,3 4 0 16,0 0 0-16,-2-4 0 0,2 4 0 0,0 0 0 15,0 0 0-15,-3 10 0 0,0-5 0 0,1 5 0 16,-2 7 0-16,2-3 0 0,-2 5 0 0,0 6 0 16,3-1 0-16,-2 3 0 0,3-7 0 0,-1 6 0 15,4 0 0-15,-1 0 0 0,2-8 0 0,0 2 0 16,-2-1 0-16,6 7 0 0,-2-8 0 0,3-3 0 16,0-2 0-16,0-2 0 0,0 0 0 0,0-1 0 15,1-3-38-15,3 0-6 0,0-3-1 0,5-3 11 16,-4-2 7-16,4 0-10 0,0-7 8 0,1 0 16 15,1-9 3-15,-4 4-3 0,3-8 1 0,-3-4 2 16,-3-1 1-16,-4-4 1 0,3 0-13 0,-5-5 17 16,-3-2-6-16,1-9 6 0,-5 13 10 0,0-2 16 15,0 4 8-15,-4 5 15 0,3 6 22 0,-1 3 12 16,0 5 8-16,1 3-55 0,-2-1-32 0,2 7 0 16,1-2 0-16,-2 2 0 0,2 3 0 0,0 0 0 15,-8 13 0-15,4-1 0 0,0 7 0 0,-3 8 0 16,0 0 0-16,3 0 0 0,-2 3 0 0,2 2 0 0,0 0 0 15,0-1 0-15,4 1 0 0,-1-2 0 16,4-2 0-16,-3 1 0 0,4-3 0 0,-2-6 0 16,10 3 0-16,-5-6 0 0,2-2 0 0,3-2 0 15,3-6 0-15,0 0-68 0,5 0-10 0,0-4 3 16,2-5 8-16,-3-3 7 0,8-5 6 0,-8 2 8 0,-2-3 12 16,4-7 4-16,-2-3-15 0,-2 1 18 0,-2-2 4 15,-2 1 12-15,-4 4 14 0,1-1 17 16,-3 4 6-16,-2 1 15 0,0 4 12 0,-2 0 2 15,-1 3 1-15,2 2-10 0,-3-1-2 0,-1 1-13 0,3 1-12 16,-3 3-3-16,0 0 5 0,0 0-8 0,4 10-1 16,-1-5-3-16,0 4 11 0,0 4-11 0,-2 0-21 15,1-1-46-15,2 2-50 0,1 2-67 16,-2-4-63-16,3-4-79 0,-1 4-80 0,2-3-78 0,4-3-119 16,-1-4-1305-16,1 0 633 0,1-6 422 0</inkml:trace>
  <inkml:trace contextRef="#ctx0" brushRef="#br0" timeOffset="96390.57">28397 2320 287 0,'-7'-1'247'0,"7"1"-55"0,-9 5-67 0,6 1-82 16,1 2-76-16,0 2-254 0,2 6 95 0,2 2 64 15</inkml:trace>
  <inkml:trace contextRef="#ctx0" brushRef="#br0" timeOffset="97029.98">28728 2641 87 0,'1'-4'435'0,"3"1"-8"0,-4-1-11 0,1 0-26 0,-1 4-31 15,3-4-33-15,-3 4-39 0,0-3-29 0,0 3-25 16,0 0-30-16,0 0-18 0,-12 11-19 0,6-3-27 15,-2 2 1-15,-1 1-16 0,0 3-14 16,-1 0 3-16,2 1-26 0,1 1-1 0,2-2-13 0,1 2-11 16,0-5-7-16,4 1-1 0,1-1-20 0,2-1-20 15,3-1 3-15,-1-1-1 0,5-2 4 16,-1-1-6-16,0-2 1 0,0-3 1 0,3-1-2 16,-1-3 0-16,1-1-1 0,2-4-1 0,-2-2-10 0,-1-1 21 15,-3-2-1-15,-5 2 22 0,6-5 19 0,-4 0 6 16,-3 0-4-16,0-1 8 0,-1 2 2 0,-2 6 6 15,-1-2 6-15,0 1-2 0,-2 3-5 0,3 1-5 16,-1 2-11-16,0-2-10 0,-1 5-8 0,3 2-7 16,0 0-3-16,-11 6-3 0,6-3-5 0,-1 4-3 15,1 3-12-15,-2-3-14 0,6 3-17 0,0-1-6 16,2 1-6-16,0 0-5 0,6-3 4 0,0 0 2 16,2 1 3-16,-1-3 3 0,6-1-1 0,2 0 5 15,1-3 4-15,2-1-1 0,-3 0 5 0,3-2 1 16,0-2-1-16,3-2 4 0,-3 3 6 0,-1 0-5 15,0 1 9-15,-5 0 4 0,-1 0-3 0,1 2 3 16,-3-3-4-16,3 6 1 0,-3-1-1 0,3 0 3 16,-4 3-2-16,0 0 0 0,1 2-2 0,-3 0 0 15,-1 1 3-15,-1 2 4 0,0 2-9 0,-2-3 2 16,2 3 1-16,-6-1-1 0,3 1 4 0,-2-1 3 16,0 1-9-16,1-2 3 0,-3-1 2 0,3-1 1 15,0-4-4-15,-1 1 6 0,2 1-1 0,-2-2-2 16,1-2 5-16,-1-2 1 0,4 3-3 0,-4-3-2 15,10-8 0-15,-3 1-6 0,7-4 4 0,-7 3 2 16,12-3 0-16,-5-2 1 0,4 1 3 0,0 2 7 16,1-2 10-16,-1 5 2 0,0-3-4 0,3 3 1 15,-2 0-2-15,-1 2-4 0,3 3-3 0,7-1 0 16,-6 3-4-16,-1 0-15 0,8 0-42 0,-10 3-67 0,-5-3-98 16,-1 4-100-16,-8 1-93 0,0 0-110 15,-5-2-1048-15,-5 0 520 0,-5 5 346 0</inkml:trace>
  <inkml:trace contextRef="#ctx0" brushRef="#br0" timeOffset="99910.62">24460 4371 253 0,'0'0'325'16,"0"0"-16"-16,-2-7-20 0,2 7-27 0,0 0-20 15,0 0-22-15,-1-5-26 0,1 5-22 0,0 0-16 16,0 0-18-16,0 0-14 0,0 0-8 0,0 12-11 15,0-3-12-15,0 0-2 0,-2 2-5 0,4 6-9 16,-4-2-6-16,0-1-8 0,4 6-9 0,0-1 1 16,-1 7-10-16,1-7-1 0,0 1-5 0,0 0 1 15,0 0-10-15,-1-1 2 0,2 0-1 0,-2-2-3 16,1-1-7-16,-2-4 0 0,2 0-1 0,-2-4 2 16,1-1 1-16,2-1-6 0,-3-1 9 0,1 1 27 15,-1-6 34-15,0 0-7 0,0 0-16 0,0 0 8 16,-5-14-9-16,0 0 0 0,1-2-3 0,0-3 5 15,-1-10 4-15,1 0-5 0,-1-3 9 0,3-3-6 0,-1-2 4 16,-1-9-1-16,8 0-7 0,-3 12-2 16,3-2-5-16,10-12-3 0,-6 14-6 0,1 0-11 15,5 3-3-15,1-3-6 0,8 6-6 0,2 2-3 0,0 4-3 16,1 1-2-16,-1 6-24 0,2 6-34 0,1-2-59 16,0 7-55-16,2 4-48 0,-10 3-51 0,-2 3-53 15,1 4-59-15,-6 0-941 0,-2 4 437 16,-4 1 290-16</inkml:trace>
  <inkml:trace contextRef="#ctx0" brushRef="#br0" timeOffset="100059.88">24531 4457 132 0,'0'0'394'0,"0"0"-35"0,-5 0-34 16,5 0-35-16,0 0-31 0,0 0-22 0,9-11-24 15,4 6-26-15,5-2-21 0,10-3-13 0,4 0-33 16,1 1-22-16,5 1-60 0,-2-1-59 0,-1 5-74 15,2-4-97-15,-5 3-697 0,-4 0 297 0,-7-2 198 16</inkml:trace>
  <inkml:trace contextRef="#ctx0" brushRef="#br0" timeOffset="101894.1">25285 4270 311 0,'1'-6'385'0,"1"0"-6"0,0 1-19 16,-2 2-48-16,2-2-25 0,-2 5-29 0,2-3-36 16,-2 3-20-16,0 0-20 0,5 11-11 0,0-3-8 15,-1 3-17-15,1 3-4 0,-1 1-15 0,1 4-9 16,-1 0-10-16,4 10-6 0,-2-11-8 0,-2 1-9 15,-1 8-7-15,3-2-2 0,-5-7-11 0,3 8-4 16,1 1-7-16,-9-7-1 0,4 5-5 0,-1-7-6 0,-3-1-2 16,3-1 2-16,-2-5-12 0,2-1 4 0,-3-1-2 15,4 1 1-15,-1-6 14 0,-2 1 26 0,2-4 28 16,1-1-6-16,0 0-12 0,0 0-3 16,-10-15-12-16,4-2-3 0,4 0-6 0,-3-2 0 0,1-9-4 15,2-2-3-15,-1-2-2 0,-1-2-1 0,4-2 0 16,0-8 0-16,0 10 0 0,2 0 1 0,0 1-5 15,3 3-5-15,-1 0-2 0,5 3-1 16,1 2-8-16,-2 6-5 0,1 3-3 0,2 2-2 0,1 1-3 16,2 0-7-16,3 4 4 0,0 2-6 0,1 0-1 15,4 4-3-15,0 0-16 0,-4 2-31 0,3 5-47 16,1-1-34-16,-4 1-61 0,1 6-51 0,-1-3-47 16,0 5-57-16,-5 1-44 0,0 0-1141 0,-6 4 508 15,-3 0 340-15</inkml:trace>
  <inkml:trace contextRef="#ctx0" brushRef="#br0" timeOffset="101994.91">25377 4500 274 0,'-5'9'339'0,"1"-4"-34"16,7-2-35-16,7-3-28 0,18-5-23 0,27-10-20 15,42-8-51-15,18-8-147 0,14-6-668 0,8-5 223 16,0-9 148-16</inkml:trace>
  <inkml:trace contextRef="#ctx0" brushRef="#br0" timeOffset="190507.62">20512 11986 84 0,'0'0'112'0,"-2"-5"-2"0,2 5-13 0,0 0 0 0,-3-2-6 15,3 2-13-15,0 0-7 0,-3-4-2 0,3 4-9 16,-4-4-6-16,4 4-4 0,-5-3-9 0,1 1 11 16,4 2-1-16,-7-6-11 0,3 5 1 0,-2-3 6 15,2 3-3-15,-1-2-4 0,-1 0-1 0,-1-1-9 16,2 1 9-16,-2 2-7 0,2-4-4 0,-2 2 4 15,-2-1-2-15,2 0 4 0,-2 1-6 0,-3-2-3 0,1 2-2 16,0-1-6-16,1 0 3 0,-3 0 1 16,3 0-2-16,1 0-2 0,-3 2-3 0,2-3 3 15,3 3-2-15,-3-2-3 0,-1 0-11 0,2 0 13 0,-2 1-2 16,1 1 0-16,3-1 3 0,-4-1-2 0,2 2 0 16,-1-1 0-16,-2 0 8 0,2 1-7 15,0-2-1-15,-3-1 0 0,1 3-6 0,2-1 4 16,-4 1 3-16,5-2-1 0,-5-1-1 0,5 2-4 0,-4 1 5 15,3-2 0-15,-4 2-4 0,0 0 1 0,3-1 5 16,-2 1 2-16,-1-1-2 0,1 0-2 0,-1 0 0 16,1 2-8-16,-6-3 6 0,6 3-3 0,-2 0 0 15,-2-1 1-15,3 0-1 0,0 1 3 0,0 0-11 16,1 1 8-16,-1 0-2 0,1 0 5 0,2 0-6 16,-2 0 3-16,2 0-1 0,-3 0-4 0,2 1 3 15,-1 0-2-15,-1 1 3 0,4-1-3 0,-4 1 1 16,3-1 2-16,-3 3-3 0,1-1-1 0,1-1 1 15,1 0 1-15,2 1 0 0,-2-1 0 0,-1 1-2 0,1 1 0 16,-1 0 1-16,-1-1 0 0,3 0 2 16,-4 2-5-16,1 0 3 0,0-2-1 0,0 1 2 15,3 0-1-15,-3 1-2 0,1-2 2 0,1 4-2 0,1-1 0 16,-3-2 1-16,3 3 3 0,-1-1-3 0,0 0-1 16,1 0-1-16,1-2 2 0,2 1-3 0,-1 0 2 15,0 0-3-15,1 1 6 0,0 0-4 0,-1 1 1 16,2-2-3-16,-2 2 4 0,1-1 0 0,0 3-1 15,0-2-4-15,-1 0 2 0,2 3 3 0,-1-3-3 16,0 5 2-16,0-3 1 0,1-1-2 0,-2 5 1 16,3-2-3-16,-4-1 5 0,1 3-4 0,-1 3-1 15,2-4 2-15,-1-1 2 0,2-2 3 0,-1 3-9 16,0 2 4-16,-2-2-2 0,2-2 1 0,1 0 3 16,1 2-1-16,-3 2-1 0,2-2 1 0,-1-2 1 15,2 2-11-15,-1 3 5 0,-3-1 3 0,4-3 3 16,0 5-1-16,0-3-1 0,-3 1-7 0,2 2 8 15,1 1 3-15,-2-2-3 0,3 4-3 0,-1-4 2 0,0 0 1 16,-1 1 1-16,2 1-4 0,-3-2 4 16,2 1 0-16,0 1 0 0,1 0 0 0,-2-2 1 15,2 1 1-15,0 2 0 0,3-1-2 0,-3 0-1 0,-1-1-1 16,1-1 8-16,2 2-7 0,-3 0 1 0,2 0 0 16,1-1-2-16,0-3 6 0,0 0-5 0,-1 3-3 15,2-2 6-15,-2-2-2 0,3 1-2 16,0 1 4-16,0 1-7 0,0-4 4 0,2 2-3 0,-4-1 1 15,5 1 5-15,-1-1-1 0,0 2 1 0,0 1 2 16,0-4-5-16,0 2 1 0,3 2-1 0,-2 1-1 16,3-2 5-16,-5-1-4 0,3-1 0 0,1 4 1 15,-1-6-2-15,4 5-1 0,-1 0 4 0,0-4-3 16,3 4 1-16,-1-1-2 0,0-1 3 0,-1 1-2 16,1 2-1-16,1-1 2 0,-4-5 2 0,2 2-3 15,2 0 0-15,-2-1-1 0,-1 0-1 0,2 2 0 16,3-2 3-16,-6 1-1 0,5 1 1 0,-3-2-2 15,1 2-1-15,0-1 1 0,5 2-2 0,-3 0 0 0,2-1 3 16,0 2 0-16,0-3 2 0,1 0-1 16,-1 0 1-16,4 0 1 0,-3-2-3 0,1 2 3 15,0-3-2-15,2 3 1 0,-2-3-5 0,2-1 3 16,0 2 1-16,2-3 0 0,1 3-1 0,6-1-1 0,-6-1 2 16,-1-1 0-16,2 0-4 0,7 1 3 0,-1 1 2 15,-6-2-3-15,6 1 3 0,4-3-1 0,-3 2-4 16,0 0 2-16,0 0 3 0,2-2-2 0,-1 0 1 15,-1 2-1-15,5-2 1 0,-2 3-1 0,0-4 0 16,-2 1 0-16,3 2-3 0,-1 1 3 0,1-2 1 16,-2 0-2-16,2-1 2 0,0 2-3 15,-2-2 0-15,2 2 0 0,2-2 2 0,-2 2-2 0,0 0 6 16,0-1-5-16,0 0 2 0,0 1-4 0,0-1 3 16,0 1 0-16,1-2-1 0,4-1-1 0,-1 1 2 15,-2 2 1-15,2-2 0 0,-1 0-1 0,-1 0-1 16,4-2 0-16,-6 4-2 0,3-7 4 0,-3 5-4 15,-3-1 2-15,2-1 1 0,-2 2 0 0,-1-3-1 16,0 1 0-16,2 1 0 0,-1-3-3 0,-1 1 4 16,4 0-1-16,-2 1-1 0,2-3 4 0,-2 2 1 15,2-2-6-15,-1 4 3 0,1-3 3 0,-2-1-6 16,2 3 0-16,0-1 2 0,-1 0 3 0,2-2-8 16,-2 0 7-16,-2 0-2 0,2 1 3 0,-2 2-3 0,2-3 4 15,-3 0-2-15,0 0-2 0,-1-1 2 16,-4 1-6-16,4 1 1 0,2 0 2 0,-2-3 3 15,1 3-2-15,-1-4-1 0,1 3 1 0,-6 0 3 16,6-1-4-16,3 2 1 0,-6-4 0 0,4 1 0 0,-3 2 2 16,-3-1-4-16,-1 2 1 0,5-4 2 0,-8 3-1 15,3-2 1-15,-1 3 1 0,0-5 1 0,3 4-1 16,-3-2 1-16,8-3 0 0,-2 2-13 0,1-2 12 16,-2 1-3-16,3-1 0 0,-2-2 0 0,2 2 2 15,1 2 2-15,-1-4-1 0,-1 4-2 0,0-1 2 16,0 0 0-16,0-3-3 0,-6 3 0 0,4 0 3 15,-5-1-7-15,1 0 2 0,6-2 1 0,-5 2-4 16,3 0 3-16,-4-2 2 0,4-1-5 0,1-2 3 16,1 5-1-16,-8-2 5 0,1 0-2 0,7-2-3 15,-2 1 0-15,-6-1 2 0,-2 1 1 0,9-4 0 16,-3 0 0-16,-6 4-2 0,7-5 4 0,0 0-1 16,-1 1-3-16,3 0 2 0,-4 0 1 0,1 0-3 15,1 0 2-15,-6 3-3 0,6-2 4 0,-7 1 0 16,1-1 2-16,-1 4-5 0,3-6 0 0,-2 4 3 15,-5 0 0-15,4-2 2 0,-1-1-2 0,-1 2-1 16,1-2 5-16,-2 2-4 0,-1-4-1 0,0 0 0 0,0 1 2 16,0 2 0-16,-1-4 1 0,2 0 2 0,3-6-4 15,-4 6 4-15,2-2-5 0,-1 3 1 0,2-7-2 16,-3 7-4-16,-3 0 7 0,3-1 1 16,0 1-2-16,5-6 0 0,-8 3 0 0,2 3 3 0,-1 1-4 15,1-3 2-15,-3-1 2 0,3 3 1 0,-4 0-1 16,2-2-1-16,-3 0-2 0,1 2 1 15,1-2-3-15,-1 0 6 0,0 2-3 0,-2 0 2 0,-1-1-6 16,0 0 6-16,1 1-3 0,-3-2-2 0,1 0 5 16,-1 1-2-16,2-1 2 0,-4-1 1 0,1 1-1 15,-2 1 2-15,1 0 0 0,0 0 1 0,-2-2 3 16,3-2 2-16,-5 1-5 0,4-1-1 0,-2 0 4 16,0-2-2-16,-2-4-1 0,2 4-1 0,0 2-3 15,-2-7 6-15,-1 7-11 0,2 0 9 0,-3-10-3 16,-1 12-3-16,-1-7 0 0,-1 0 3 0,1 6-2 15,-2 0 5-15,1-2-5 0,-5-3-2 0,-1 0 1 16,-1 1-1-16,1 5 5 0,-3-5-6 0,-6 4 3 16,0-4-2-16,3 2 2 0,-4 1-11 0,4-1 10 0,-3 4 0 15,2-2-2-15,1 1 1 0,-2 0 4 16,6 4-3-16,-7-4-4 0,3 4 3 0,4 1 0 16,-3-2 0-16,1 3 0 0,-6-3-2 0,0 0-2 15,4 4 4-15,-4-2-1 0,4 0 2 0,0 4 0 0,-6-4 0 16,1 1-1-16,2 3-1 0,-2-4-1 0,5 4 2 15,-8-1 0-15,7 2-8 0,-6-3 9 0,-2-1-2 16,1 1 1-16,2 1 0 0,-2 1-6 0,-3-2 7 16,2 2-2-16,-1-1-2 0,-4 1 5 0,-2-1-2 15,3 2 0-15,-5 0 2 0,1 0-3 0,1-1 2 16,-4 0 2-16,1 2-9 0,2-5 7 0,-2 5-2 16,1-1 2-16,1 3 1 0,-1-4 1 0,4 3-1 15,-2 3 1-15,-1-4-3 0,6 3 1 0,-1 0-2 16,-1 1 1-16,3-2-1 0,-1-1 2 0,2 0-1 15,2 2 0-15,-4 2 2 0,1-2-2 0,-2-2-4 16,-2 1 7-16,2 1-4 0,-3 1 4 0,0-1 4 16,1 0 1-16,0 2 2 0,-2-2-5 0,-3 2 6 15,2-3-3-15,1 4 1 0,-1-3 0 0,0 3 1 16,-2 0-1-16,-2 0 6 0,2 3-6 0,-2-3 6 16,3 0-2-16,-1 0 3 0,-1 0-1 0,6 0 2 15,-2 0 1-15,1 3 2 0,-2-1 1 0,1-2 3 16,-1 3-3-16,-4 1-4 0,7-1 7 0,-3-1 0 0,0 5 0 15,1-5-3-15,-1 5-2 0,-1-1 3 16,1 1 3-16,0-2-1 0,2 2-1 0,0 1 1 16,1 1-2-16,0-2-1 0,2 5-1 0,1-3 1 0,2 1-6 15,-2 1 2-15,2 1-1 0,1-1-1 0,-1 0 0 16,1 3-1-16,-1-2 1 0,1 1-2 0,4 1 1 16,-2 0-2-16,1-2 1 0,-2 1-1 0,7-4-3 15,-3 5 1-15,3-4-1 0,2-2 1 0,-2 1-1 16,0 0-1-16,4-1-1 0,-2 0 1 0,0 0-2 15,0 0 3-15,1-3-1 0,3 1-6 0,2 0 3 16,0-3 2-16,0 0-2 0,5 1 2 0,-2-2-4 16,3 1 0-16,0-1-2 0,1-1-18 0,0 2-31 15,-1-2-33-15,5-1-42 0,-4 4-28 0,0-1-37 16,3 0-91-16,-4 1-591 0,5-4 291 0,-14 0 192 16</inkml:trace>
  <inkml:trace contextRef="#ctx0" brushRef="#br0" timeOffset="192843.36">13469 5413 21 0,'-5'-4'164'0,"5"4"-13"0,-5-2-12 0,0-1-15 16,0-1-11-16,-2 0-9 0,2 3-5 0,-1-3-17 15,-2-2-2-15,-1 1-7 0,0 0-3 0,-1 1-6 16,-3-1 2-16,1 2 0 0,1-1-1 0,-8-2 2 15,2 2 1-15,-2-1 0 0,1 2 3 0,-3 1-6 16,-1-2-5-16,3 3-3 0,-12-2-2 0,4 1 1 16,0 2-4-16,1 0-5 0,-1 2 2 0,4-1 2 15,-5 1-6-15,6-2 1 0,-5 1 3 0,0 1-2 16,-3 2-6-16,1-1 0 0,1 1-3 0,2 0-10 0,-1 2 5 16,0 0-3-16,-1 3-1 0,-3-2-2 0,3 1-1 15,1-1-5-15,2 5 0 0,4-6-2 16,-7 2-1-16,1 2-2 0,9 0-3 0,-9-1-1 0,3 4 0 15,-3 0-1-15,3-2 1 0,-3 1-2 0,2 2 1 16,-5-3-1-16,6 0 0 0,-3-1-1 0,0 2 6 16,3 1-9-16,-4 0 0 0,2 1 1 0,-2-1 1 15,3 3 2-15,-5-3-1 0,6 0 0 0,-1 1 0 16,-1 0-1-16,-1 1-1 0,4-3 2 0,-1 5-1 16,1-3 0-16,-1 2-1 0,2 0 2 0,-3-2-2 15,1 4 5-15,1-1-4 0,-1 1-2 0,2-1 3 16,-1 0-1-16,-1 3 0 0,6-2-3 0,-2 0 1 15,-2 1 2-15,4 5-4 0,-4-2 3 0,5-2-2 16,0 0 0-16,-1 1 2 0,2 2-1 0,-1 0-1 16,3-2-1-16,-2 2-1 0,3 0 0 0,1-1-1 15,0 2 1-15,3-2 0 0,-2 3 3 0,-1-3-3 16,6-3-1-16,-7 5 2 0,4 0 4 0,0 2-3 16,-1-3-3-16,2 2 1 0,1 0 1 0,-3-1-2 0,4 3 1 15,1-5 0-15,0-1 2 0,1 3-4 0,3 3 4 16,-2-2-2-16,1-6 3 0,1 6-5 15,1 0 3-15,1-6-2 0,0 0-3 0,3 7 6 16,0 1-2-16,1-4 2 0,1 4-1 0,3-2 1 0,0-2 1 16,-4-3-1-16,4 4-2 0,1 0 0 15,-1-6 2-15,7 3 1 0,-1 2 2 0,-1 0-4 16,4 0 0-16,-5-3 1 0,6 0-1 0,0 2 2 0,-1-1-1 16,4-1-2-16,-2-1 0 0,2 0 9 0,6 3-7 15,-1-5 4-15,1 1-3 0,0-2-1 0,3 1 2 16,0-3-3-16,-1 1 2 0,2-2 0 0,4 1-1 15,-1 0 1-15,1 0 1 0,-1-3-2 0,2 1 5 16,14 2-5-16,-14-2 4 0,-1-5-5 0,15 4 0 16,-13 0-1-16,0-3 3 0,2-2-1 0,12 1 4 15,-3 2 0-15,2 0-6 0,-1-4 4 0,-9 2 2 16,13 0 0-16,-15-2 0 0,15-1-4 0,0 4 4 16,-2-3 1-16,4 0 4 0,-3 2-5 0,-1-3 2 15,1 5 1-15,-2-2 3 0,-1-5-4 0,-10 3 2 16,14 2 0-16,-2-3-1 0,5 1-2 0,-1-2 4 15,-4 0-4-15,5 1 2 0,-4 2-6 0,2-5 2 16,0 3-1-16,1-1 2 0,-1 0-1 0,3-1-2 16,-3 1 1-16,0 0-3 0,2-2 1 0,-5 1-1 15,4-2 4-15,2 0-2 0,1 0 0 0,-4-1 5 16,4 0-7-16,-2-1 6 0,-1 2-5 0,3 1-2 16,-3-1 0-16,1 0 11 0,0-3-10 0,2-1-2 15,-5 1 1-15,-2 3-1 0,4 0 2 0,-6-4-4 0,3 3 3 16,0 1 0-16,2 0 1 0,-4-4 0 0,3 3 1 15,-2-1 3-15,-2-3 1 0,1 0 2 0,4 2-2 16,-4-1 2-16,0-1 6 0,3 2-5 0,-2-3-5 16,-2 2 4-16,-10 0-2 0,11-4 3 0,4 2-3 15,-1-6-3-15,-3 5 4 0,0-2 2 0,0 0-2 16,-1-1 1-16,-11 3 2 0,14-4-2 0,-2 0-4 16,0-2 2-16,-1 2-2 0,-1-1 6 0,-10 0-1 15,10 0 2-15,2-2 2 0,-15 2-6 0,1 1 3 16,11-6 4-16,-12 3 1 0,-2 1-5 0,15-7-5 15,-2 0 17-15,-10 5-8 0,9-8 1 0,1 0-2 16,-12 6 5-16,-2 0 6 0,12-9-11 0,-12 7 4 16,11-8-2-16,-12 8-2 0,-2-3 10 0,1 0-18 15,0 2 2-15,7-13 0 0,-14 9 7 0,2-2-4 16,-2-2 2-16,1 4 0 0,-4-5 6 0,2 2-5 16,-3-2 3-16,-2 3 5 0,0-4-8 0,-1 2 2 15,-2-1-2-15,-2-3 0 0,1 3 1 0,-5-2 2 16,-1-2-3-16,3 3-1 0,-6-2 5 0,-1 1-2 0,-1-1 5 15,-3-1-5-15,-3 1 1 0,1-2-3 16,-5 3 2-16,1-3 1 0,-2 2 0 0,3 0 0 16,-5 2-5-16,-3-2 3 0,0 0 0 0,-2 1-1 15,-2-1-1-15,-2 4-1 0,-1-1 3 0,-2 2-6 0,0 0 3 16,-3 1-2-16,-2-1-3 0,-1 1-1 16,-1 2 0-16,-10-6-1 0,1 2 0 0,7 6 1 0,-12-7-2 15,-1 3-4-15,12 6 4 0,-15-4-5 0,0 1 4 16,-2 2 0-16,4 1-3 0,-2-3 2 0,0 5-4 15,-2-1 2-15,-2 2-1 0,1 1 1 0,-3 0 2 16,2 2-4-16,-2-2 3 0,-2 3 2 0,2-1-2 16,-4-3 5-16,5 6-5 0,-2 0 1 0,-5 0 0 15,2-2 2-15,1 1-4 0,-2-1 3 0,1 3-5 16,-2-1 6-16,3-1-5 0,-6 1 4 0,4 6-4 16,0-3-1-16,-1 3 0 0,-1-3 3 0,3 0-1 15,-2 4 5-15,0-3-7 0,-2 2 4 0,2 5 0 16,-1 0 6-16,1-2-1 0,2-1 4 0,-2 3 0 15,0 0 3-15,0 3-2 0,-1-1 2 0,-1 0 1 16,1 3-3-16,3 0 2 0,0-1-5 0,-8 1 11 16,6 0-8-16,-1 2-1 0,5 1 0 0,-5 2-2 15,5 0 1-15,-1 2 1 0,1 0-2 0,0 0 0 16,-4-2 2-16,7 2-3 0,0 0 3 0,-2-2-3 0,0 6 2 16,4-3 7-16,-2-1-11 0,1 2 3 0,2 1 3 15,-3-1-2-15,5 0 0 0,-2 1 1 16,9-4 2-16,-7 5 0 0,8-3-2 0,-10 4 1 0,12-4-3 15,-13 2 0-15,3 2 0 0,11-3 2 0,-12 3-1 16,13-6-3-16,-1 1 4 0,-1-1-4 0,4 1 3 16,-1-1-4-16,-1-2 4 0,6 3-1 0,-2-2 0 15,-1-1-2-15,1 2 1 0,1-2 2 0,0 2 0 16,3-4 0-16,8 1-2 0,-1-1 7 0,-2-1-6 16,4 1 3-16,4-3-3 0,1-3 1 0,1 4 0 15,1-3-4-15,1 2 4 0,1-1-4 0,3-3 2 16,-1 3-3-16,2-2 1 0,0 2-3 0,0-2-1 15,5-1 1-15,-5 1-3 0,5-1-4 0,-5 1-22 16,5-1-43-16,-4 3-58 0,4-3-66 0,0 0-79 16,0 0-89-16,0 0-113 0,0 0-1058 0,0 0 510 15,0 0 340-15</inkml:trace>
  <inkml:trace contextRef="#ctx0" brushRef="#br0" timeOffset="194657.08">17138 15838 149 0,'-4'-2'192'0,"0"-1"10"0,4 3-6 0,-5-5-12 0,4 1-9 15,-2 0-8-15,3 4-13 0,-4-7-2 16,3 5-4-16,-2 0-9 0,2-5-8 0,1 7-15 16,0-9-12-16,0 3-7 0,4-1-13 0,-3-1-8 15,6-2-8-15,-2 2-5 0,4-2-8 0,0 2-6 0,0-2-2 16,2 4-5-16,-2-2-5 0,7 0-1 0,-4 2-6 15,4 2-5-15,0-2 1 0,-2 1-6 0,3 2 0 16,-4 4-3-16,1-2-1 0,-3 2 2 16,0 4-7-16,1-1-2 0,-3 1 3 0,-1 3-1 15,-2 1-1-15,-1 3-2 0,-1 2 0 0,-4 3-1 0,-4 0 4 16,0 2-4-16,-3 1-2 0,-5 2-1 0,-1 3 0 16,-2-4-1-16,6-4 0 0,-1-2-1 15,1 0-2-15,5-3 3 0,-4-1-3 0,3-4 1 16,-1 3-2-16,4-4 1 0,0 0 0 0,-2-1-3 0,3-1 2 15,0 2 1-15,2-1 1 0,-2-3-3 0,3 1 2 16,-2 2 0-16,4-1 1 0,-1 0 0 0,-1-1-4 16,5 2 5-16,0 0-2 0,1-3-1 15,1 3 0-15,2 0 2 0,1-1-2 0,2 2 0 0,0 1 3 16,4 0-2-16,-4-2 2 0,1 5-1 0,-1-2 0 16,2 2 0-16,-3-1 3 0,-2 3 1 0,1-2 0 15,-5-3 0-15,2 2 0 0,-3-2 0 0,2 6 6 16,-5-4 11-16,-1 0 3 0,0 1 6 0,-4 1-2 15,0 0 12-15,-3-1-4 0,-1 0 1 0,-2 0-2 16,-1-1 3-16,0 1-1 0,-7 3-3 0,1-1-2 16,0-1-5-16,-2 1 1 0,-2-3-3 0,-3 1-4 15,7-4 1-15,-7-2 0 0,4 3-4 0,0-2 1 16,1-3-6-16,2 1-1 0,1-3-5 0,2 0-33 16,-4 0-42-16,6-2-44 0,0 1-44 15,2-1-59-15,3-2-61 0,0 1-718 0,4-2 331 0,2-2 222 16</inkml:trace>
  <inkml:trace contextRef="#ctx0" brushRef="#br0" timeOffset="194834">17701 16067 247 0,'4'-2'248'16,"-4"-1"-23"-16,0 3-22 0,0 0-20 0,1-6-23 15,-1 6-14-15,0 0-15 0,0 0-40 0,0 0-56 16,0-6-65-16,0 6-75 0,0 0-407 16,0 0 170-16,0 0 114 0</inkml:trace>
  <inkml:trace contextRef="#ctx0" brushRef="#br0" timeOffset="195325.68">18083 15850 16 0,'0'-6'221'0,"0"0"-5"15,0-1-3-15,-1 5 0 0,0-1-9 0,-2-4-14 16,1 4-11-16,2 3-12 0,-5-4-15 0,5 4-9 0,-3-6-15 15,1 5-13-15,2 1-12 0,0 0-9 0,-11 5-9 16,5-3-8-16,-4 2-6 0,1 6-8 16,1-3-9-16,-2 3-4 0,2 0-3 0,-1-1-5 15,1 3-5-15,2-3-6 0,1 1-2 0,2 2-2 16,2-3-4-16,-4 3 2 0,5-1-4 0,0-1-2 0,0 0-2 16,4 2-2-16,-2 0-3 0,6 0 3 0,1-3-1 15,0 1 0-15,4 2 0 0,2-4 0 16,2 3-5-16,2-3 2 0,1-1 2 0,-2 0-4 15,3 0 0-15,-1-3-1 0,-2 4-1 0,1-4 3 0,-1 3-4 16,0-2 1-16,0 1 1 0,-5-2-1 0,-2 2-3 16,2 0 5-16,-3 1-3 0,0-5-2 0,-3 3-1 15,-2-2 3-15,0 1-2 0,-1 1 1 0,1-3-2 16,-2 3 4-16,-1 2 4 0,-2 0 10 16,-5 1-2-16,0 1 0 0,-7 3 1 0,-3-1-3 15,-7 5-5-15,-1-3-2 0,-1 3 3 0,-2 0-2 0,0-3-4 16,0-1-7-16,7-4-28 0,-7 4-45 0,7-5-48 15,2 2-62-15,4-6-54 0,0 0-712 0,1 1 317 16,2-8 210-16</inkml:trace>
  <inkml:trace contextRef="#ctx0" brushRef="#br0" timeOffset="195773.62">18230 15793 147 0,'7'-10'207'0,"2"2"-13"16,-3-2-19-16,7 3-8 0,-2-4-6 0,5 2-8 16,-1 0-9-16,1 1-14 0,1 2-12 0,-2-1-13 15,2 2-2-15,-3 4-10 0,4-1-1 0,1 0-8 16,0 4-13-16,-2 1-3 0,2 1-4 0,-3 1-4 0,-4 2 0 15,5 0-6-15,-3 4 2 0,0 1 0 0,-1 1-1 16,-2 1 0-16,0 4 1 0,-5 0-3 16,2 1-4-16,-1 8-2 0,-3-6-3 0,0 5 0 15,-3 0-6-15,-1 0-3 0,4 0-2 0,-4 1-4 16,5-3 2-16,-1 1-9 0,-3-7 4 0,7 0-4 0,-2-1-1 16,2 0 3-16,2-3-5 0,-2-7 1 15,1 3 4-15,2-5-2 0,1-3 0 0,2 1 1 16,-1-4 0-16,0 1 7 0,4-7 12 0,0-3-2 15,-2 3-4-15,-2-5 4 0,1 0 16 0,-1-3 4 16,-3 0 5-16,-4-1-1 0,-2-3 2 0,-1 0-7 0,-3-6-6 16,-4-4-3-16,-1 3 6 0,-8 1-22 0,-3 1-3 15,-5 3-4-15,-4-1-2 0,-5 5-14 0,-3 0-38 16,-4 6-33-16,-2 4-42 0,-13 3-45 16,-1 0-48-16,3 8-53 0,10-1-50 0,-10 4-759 15,9 1 353-15,-6 3 234 0</inkml:trace>
  <inkml:trace contextRef="#ctx0" brushRef="#br0" timeOffset="196326.37">17692 16116 12 0,'0'0'227'15,"0"0"-13"-15,0-4-17 0,0 4-12 0,0 0-20 0,0 0-9 16,0-5-10-16,0 5-15 0,0 0-13 0,0 0-8 16,0 0-6-16,0 0-5 0,0 0-10 0,0 0-1 15,0 0 4-15,0 0 0 0,0 0 5 16,0 0 8-16,0 0 11 0,0 0 7 0,0 0 3 16,0-3-13-16,0 3-10 0,0-7-11 0,2 4-2 0,-2 3 3 15,-2-6-9-15,4 3-5 0,-2 3-13 0,-2-9-1 16,2 5-12-16,0-1-6 0,-2 0-2 0,-2 1-20 15,3-3-31-15,-1 4-56 0,-4-4-60 16,2 3-61-16,-1-4-60 0,1 1-802 0,-1 1 349 0,1-2 232 16</inkml:trace>
  <inkml:trace contextRef="#ctx0" brushRef="#br0" timeOffset="198490.54">18085 15308 47 0,'-7'-8'185'0,"-2"-1"-9"0,2 0 12 16,-2 1-16-16,-3-1-16 0,2 2-8 0,0-1 3 16,-7-1-14-16,3 1-5 0,-4 1-14 0,0 1-8 15,0 2-9-15,-1 0-11 0,0 0-7 0,-1 3-5 16,-2-4 0-16,-1 4-5 0,4-2-7 16,-11 0-3-16,10 3-7 0,-3 0 2 0,1-1 0 0,0 1-3 15,-6 1-7-15,7 1-4 0,1-2-1 0,0 1-4 16,-3 0-6-16,5 1 0 0,-4 1-6 0,2 0 7 15,-2-1-4-15,2 1-2 0,-2 1-6 0,1 0 1 16,0 1-3-16,-6 3-2 0,0-4 0 0,7 2 0 16,-6 1-6-16,4 1 1 0,3-4-1 0,-1 3-1 15,-6 0 1-15,6 0 2 0,1 1-2 0,-1 1-2 16,0-1-3-16,1 0 2 0,-2 1-2 0,2-1-1 16,1 2 5-16,3-3-3 0,-3 5 1 0,3-4-1 15,0 2 2-15,3-3 0 0,2 1-3 0,-2-1-3 16,2 0 2-16,1 0 0 0,-1 1-1 0,1-3 3 15,0 4-2-15,-1-2-3 0,1-1 4 0,0 1-3 16,1-1 4-16,3-1-2 0,-2 1 0 0,4-5-1 16,-4 3-1-16,5-3 4 0,-2 2-6 0,0-1 7 15,-1 3-4-15,5-5 4 0,-5 3 0 0,3 0 0 16,-4-1-1-16,3-1 2 0,-1 3-1 0,0-1 1 16,-4-1-7-16,8-2 1 0,-9 2-1 0,4-1 2 15,0 0-2-15,-2-1 3 0,7 0-3 0,-9 0 0 16,9 0 5-16,-7 2 0 0,7-2-7 0,-6 1 4 15,6-1-2-15,0 0-2 0,-9 0 3 0,9 0-1 16,0 0 1-16,0 0 1 0,0 0-6 0,-8 0 6 16,8 0-5-16,0 0 4 0,0 0-3 0,-2 3-1 15,2-3-1-15,0 0 1 0,0 0 1 0,0 0-5 0,0 0 6 16,0 0-3-16,0 0-3 0,0 0 1 16,-6 2-1-16,6-2-2 0,0 0 2 0,0 0 2 15,0 8 2-15,-1-4-4 0,0 4 5 0,-2 1 1 16,2 3-1-16,0 0-4 0,-2 0 0 0,2 5 6 15,-3 2-6-15,2 1 1 0,-1 4 5 0,3 5 2 0,-3-3-8 16,2 0 4-16,-1 2-3 0,-2-3 4 16,4 4-3-16,-3-1 1 0,1-1 1 0,-1 0-2 15,2-1 1-15,-2-1 3 0,3 0-3 0,0 4 2 16,0-2-1-16,4 3 5 0,-3-1-5 0,2 0 0 16,1-2 3-16,0 1 0 0,1-1-4 0,0 0 4 0,0 2-5 15,-1-3 4-15,1 4-2 0,0-6-18 16,-4 2-1-16,3 0 3 0,-3 0 10 0,1-5-9 15,2 2 2-15,-3-3 1 0,0 6 4 0,3-6-1 16,-4-2 2-16,1 1 3 0,-1 0-5 0,0-1 4 16,0 0-2-16,0 1 2 0,3-4 3 0,-3 1 1 0,1 0-3 15,0 0 0-15,-1-4 1 0,1 1-1 16,1 1 3-16,-1-3-3 0,-1-2 3 0,3 2 0 16,-3-3 6-16,1-1-9 0,-1 1 2 0,1-4 0 15,-1 1 2-15,2 0-4 0,-1-1-2 0,-1-1 5 16,0 1-2-16,0-4 2 0,-1 5 0 0,1-5 2 15,0 0 4-15,0 0-8 0,0 6 0 0,0-6 2 16,0 4 2-16,0-4-2 0,0 0 1 0,0 0-1 16,0 0 1-16,1 3-4 0,-1-3 3 0,0 0-1 15,0 0 1-15,0 0 3 0,0 0-5 0,0 0 13 16,0 0-11-16,4 2 2 0,-4-2-5 0,7 3 1 16,-7-3 0-16,8-1 2 0,-8 1-3 0,8 0 1 15,-8 0 0-15,5 1-1 0,-5-1 3 0,0 0 1 16,10 2 2-16,-4-2 0 0,-6 0-1 0,11 0-2 15,-4-3-2-15,6 3 4 0,-3-2-1 0,4 0 3 16,-1 0-3-16,2-1 1 0,6-1-1 0,6 1 0 16,1 1-2-16,1-3 5 0,3 4-5 0,0-6 4 15,5 3 0-15,4-1-1 0,9-2-2 0,6-1 6 16,-5-1-1-16,-1 5-3 0,4-6 2 0,-3 3-1 16,-13 3 1-16,16-5 2 0,-3 6-2 0,0-6 1 15,0 4-1-15,0 0 4 0,3 0-2 0,-2 0-1 16,3 0 2-16,0 0-2 0,0-1 6 0,5 3 0 15,-5 0 2-15,4-6-3 0,-3 4 4 0,0 3 0 16,-1-4-2-16,-4 2 0 0,6-1 2 0,-4 0-1 16,4 3-1-16,-4 2-2 0,3-5 3 0,-4 3-2 15,1-3-1-15,-2 4 8 0,1-3-2 0,1 1-5 16,-13-1 2-16,-1 3 0 0,1-3 0 0,-2 1-4 16,1-2-4-16,-4 4 6 0,1-3-6 0,-4 2 5 15,-1 0-1-15,-3-1 2 0,0 1-7 0,-6-2 3 16,3 1-4-16,-5 0 2 0,-3 2 1 0,1 0 1 15,0-2-3-15,-4 1-1 0,-1-1 5 0,-3-1-2 16,-1 1-1-16,3 1 3 0,-6 0 4 0,3 1 14 16,-4-1 13-16,-5 2 23 0,10-3 16 0,-6 1 13 15,-1-1-1-15,-1-3-11 0,0 1-11 0,-2 5-1 16,-3-14 2-16,2 4-13 0,-3-1-12 0,0-3-5 16,-1-5 3-16,-4 4-4 0,6-4-6 0,-3 0-7 15,2-6 4-15,-1 6-4 0,-5-10-4 0,1-2 8 16,-3-15-24-16,2 15 9 0,1-1 4 0,0-14-7 15,5 9 5-15,-7-10-4 0,5 3 7 0,-1-5-11 16,3 14-4-16,-1-12-2 0,2-1-1 0,1-2 2 16,-2 14-2-16,4-10 3 0,-3 13-5 0,4-1 1 15,-2-1 0-15,1 0 3 0,-2 0-5 0,4-1 8 16,-4 3-7-16,2 0 3 0,0 3 1 0,0 3 0 16,-5 0-8-16,6 8 3 0,-3 1 0 0,0 0 2 15,0-2-8-15,1 3 10 0,-3 1-1 0,1 1-3 16,0-1 3-16,1 5-3 0,1 0 2 0,-2 0-1 15,1 2 7-15,-3 2-9 0,2 1 2 0,-1-1 0 16,4 7 1-16,-5-10-3 0,0 6 2 0,5 4-4 16,-6-7 5-16,1 4-7 0,5 3 5 0,-11-4 0 15,11 4 0-15,-16-3 3 0,4 3-2 0,-7 2-8 16,6-2 6-16,-6 0 3 0,0 3 2 0,-2 2-4 16,0-4 0-16,-1 1 2 0,-5 1-9 0,7-1 6 15,-7 1-2-15,4 3 5 0,-8-4 0 0,3 2 2 16,-2 2-7-16,-1 0 6 0,2-4-5 0,-2 2 0 15,3-1 5-15,-2 2 0 0,1-3-5 0,-2 1 0 16,2 1 1-16,2-1 7 0,-1-2-3 0,6 2-4 16,-10-2-1-16,4 0-1 0,-3 0 5 0,3 2-2 15,-4 1 3-15,2-4-5 0,3 3 8 0,-4-1-5 16,-2 1 3-16,2-1-4 0,-1 0-1 0,0-2 0 16,2 2 1-16,-5 1 4 0,1-1-5 0,3 0 4 15,-1-2-2-15,2 0 4 0,-1 3-3 0,2-1 4 16,0-2-2-16,1 0-8 0,5 0 7 0,4 0 1 15,-8 0-4-15,5 0 1 0,3 3 5 0,-4-6-14 16,4 3 10-16,-3 0 3 0,3 0 6 0,0 0-7 16,-4 0 4-16,1 3-9 0,2-2 7 0,1 1-2 15,-2 3 6-15,3-5-10 0,-2 2 2 0,0 0-1 16,-7 0-3-16,6 2 5 0,1-1 7 0,-2-2-4 16,1 3-4-16,1-1-1 0,-2 1 4 0,3-1-4 15,-2 1 2-15,1-1 0 0,1 1 2 0,-3 2 13 16,2-2-26-16,1 2 1 0,-3-4 10 0,0 4 1 15,2-2 2-15,-1 2-2 0,0 0 2 0,0 2 0 16,1-4 1-16,-8 1-2 0,6 5 0 0,3-6-1 16,-7 4 1-16,-1-1 1 0,12-2-5 0,-3 2 10 15,6-5-10-15,-1 4 10 0,-2-4-7 0,3 1-6 16,-1-1 5-16,0 2 1 0,2-1 6 16,-2-2-5-16,4 2 0 0,-4-2-2 0,2 1 11 0,-1 0-11 15,2-2 0-15,10 0 0 0,-17 3-1 0,11 0 1 16,-4-2 2-16,10-1-3 0,-17 2 3 0,7 2-1 15,-3-1-6-15,4-2 8 0,-2 2-2 0,11-3-4 16,-9 3 2-16,9-3-6 0,-12 1 7 0,12-1-24 16,-10 2-38-16,10-2-47 0,-7 4-54 15,7-4-62-15,-11 5-69 0,11-5-93 0,-6 4-874 0,6-4 420 16,0 0 280-16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10:20:13.5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6469 3321 126 0,'4'-12'403'0,"-4"-1"-27"0,1 4-35 0,2 2-31 0,-3 0-41 16,0 4-31-16,6 0-26 0,-6 3-22 0,0 0-19 16,9 10-16-16,-5 0-12 0,0 1-3 0,1 5-3 15,0 3 2-15,3 7-12 0,-3-1-7 0,0 4-6 16,1 0-10-16,0 2-14 0,0-4-3 0,-1 1-10 15,-1-1-11-15,-3 0-4 0,0-3-5 0,1-6-4 16,-1-1-4-16,-1-8-15 0,2 3-1 0,0-4 6 16,-2 0-2-16,0-4 18 0,0 1 45 0,0-5 10 15,0 0-14-15,0 0-11 0,0 0-5 0,-14-27-7 16,5 2-6-16,-1-1-7 0,-2-10-9 0,-2-17-4 16,0-2-1-16,-3-2-2 0,-2-23 1 0,6 27 7 15,3-6 4-15,-3 2-3 0,7 2 1 0,3 1 5 16,2 7 5-16,-4 16-8 0,8 2-2 0,0 3-5 0,5 0-7 15,-2 9-3-15,2 3 21 0,1 1-6 16,2 5-8-16,1 1-8 0,1 2-2 0,1 5-6 16,3 3-1-16,2 1-4 0,1 1-2 0,-3 7-2 15,3 6 0-15,-3 1-6 0,-4 7-5 0,-4 3 7 16,-3 5-1-16,0 10-3 0,-6-8-2 0,-9 12-5 16,0-2-14-16,-2-2-9 0,-1-10-6 0,1-3-11 15,-3 1-3-15,2-3 1 0,1-3 1 0,-1-3 2 16,5-4 6-16,-2-2 4 0,0-2-4 0,4-3 3 15,-2-3-8-15,6 4 6 0,-3-4 8 0,3 0-4 0,-2 0 6 16,3 1 0-16,3-2 2 0,-2 4-3 0,7-3 0 16,-3 1 3-16,8-2 6 0,1-1 4 0,1 2-6 15,7-2 5-15,6-3-1 0,3 0 5 0,-1-2-1 16,6-3 0-16,0 2 0 0,-3-3-6 0,3-5 4 16,0 3 4-16,-4-5-1 0,2 4 1 0,-3-6-1 15,-3 4 0-15,-1-4 2 0,-2-2-3 0,-6 4 2 16,3-7 2-16,-1 1-4 0,-2-5-1 0,-4 4 3 15,-1-3-4-15,-5 0 3 0,4-3-3 0,-3 4 4 16,-5 1 1-16,-2 5 2 0,-2 1-5 0,-2 0-1 16,-2 2-1-16,-2 4-7 0,-5 1 5 0,-3 4 3 15,-6 1-5-15,-13 12-15 0,-1 2-17 16,-3 2-30-16,-6 9-9 0,0 2-13 0,11-9-16 0,5 2-16 16,7-2-7-16,3-4-2 0,5-4-6 0,5-3-4 15,1 0 12-15,5-4 12 0,4 0 11 0,-1 0 11 16,5-3 9-16,1-3 7 0,5-2 10 0,4-3 7 15,3-3 8-15,5-5 5 0,0 1 5 0,-3-3 1 16,-1 2 9-16,-1-2 8 0,-5 4 11 0,0 0 11 16,-3 3 7-16,-1 2 13 0,-3 1 5 0,-3 3-2 15,-1-1 3-15,0 0-9 0,-1 4 3 0,-4 1 0 16,9 5 3-16,-4 0-2 0,-1 3 5 0,-3 4-1 16,3 6-3-16,-2-1 5 0,1 1-11 0,-2 2 1 15,2-1-3-15,-2 5 2 0,3-5-2 16,-3-2 3-16,6 1 0 0,-3-8-2 0,1 1-1 0,1 0-3 15,-1-4 2-15,-1-1-2 0,1-3 1 0,3-1 3 16,-2-4-3-16,4-1 2 0,-1-6 7 0,1 0-3 16,1-8 16-16,-1-6 9 0,0-3 10 0,-3-3-13 15,-2-3 29-15,-1 0 15 0,-1-4 5 0,-1-11 4 16,-4 12 4-16,1 0 5 0,0-13-4 0,1 14-1 16,0 1 7-16,0 6 8 0,-1 1 9 0,-1 9 12 15,1 4-1-15,0 3-11 0,-1 3-14 0,2 1-15 16,0 4-11-16,0 2-9 0,0 0-7 0,-3 16-5 15,1 4-2-15,1 5-6 0,-2 8-5 0,1 13-2 16,-3 2-5-16,4-1-1 0,3 1-2 0,2-1-4 16,-2-14-3-16,6 1 1 0,0-3-9 0,8-1 1 15,1-2-5-15,2-4-1 0,3-3 0 0,1-1-2 16,-1-3 1-16,-3-7-4 0,10-1-1 0,-1-2 2 16,-1-5-3-16,1-3-2 0,1-4 1 0,-4-4 2 15,-1-2-3-15,0-5 2 0,-3-3-12 0,-3-6 13 16,-2-2-3-16,-3-2 1 0,-4-2 3 0,1-5-3 15,-5 2 5-15,-1-1-5 0,-1 3 4 0,-3 0 11 16,0 3 13-16,0 11 19 0,-3 0 4 0,1 7 10 16,-1 1-2-16,1 0-4 0,-1 6-5 0,-1-1-10 15,2 5-10-15,2 0 3 0,-12 9-10 0,5 6-1 16,-1 1 1-16,-1 13-6 0,1 0-4 0,3 1 1 16,0 1-5-16,1 3-9 0,3 0 0 0,6-2-32 0,-2-3-61 15,0 0-53-15,5-1-52 0,5-2-65 0,2-2-72 16,6-4-73-16,3-4-84 0,0-6-1281 15,8 2 590-15,2-6 394 0</inkml:trace>
  <inkml:trace contextRef="#ctx0" brushRef="#br0" timeOffset="664.96">8543 3210 3156 0,'6'-18'117'0,"-2"2"2"0,-2 2 46 16,-2 1 37-16,0 3 3 0,-3 3-64 0,3 2-31 15,-1-1-20-15,-1 1-21 0,0 2-10 0,2 3 1 0,0 0-24 16,-15 8 19-16,6 1-11 0,-4 5-2 16,-5 5 0-16,4 3-2 0,-3 3-3 0,7-1-6 15,-3 2-6-15,8 2 1 0,0-4-11 0,2 1 9 16,6-5 1-16,2-2-7 0,3 0-2 0,1-3-1 16,2-1-5-16,2-3-12 0,4-1-4 0,-1-4 4 0,3-1-3 15,2-4-5-15,-2-5-1 0,8-5-5 16,-2-3-1-16,1-2 5 0,-2-6 1 0,-2 1-3 15,1-10 6-15,-4 4 2 0,-3-2 1 0,-1 2-1 16,-4 0-1-16,-3 0 16 0,-4 6 5 0,0 1 1 0,-4 3 12 16,-3-2 5-16,-1 4 0 0,-1 1-4 0,-2-2-4 15,-1 7 1-15,-2 1-2 0,-1 0-4 0,1 5-6 16,-1 0 3-16,-2 1-5 0,-1 1-2 16,1 0-1-16,3 1 1 0,-3 1-3 0,5-1-2 15,3 2-8-15,0-3-3 0,4 2 10 0,1-3-8 0,0 0 3 16,0 0 2-16,0 0 4 0,0 0-2 0,2-15-1 15,6 9-2-15,1-6 6 0,4-5 1 16,-3 1-3-16,3-6 5 0,-3 4 8 0,-1 0 12 16,-4 0 13-16,3-1 24 0,-3 1 19 0,-3 2 19 0,1 2 12 15,0 2-6-15,-1 2 2 0,-1 2-3 16,-1 2-9-16,2 1-16 0,-1 0-15 0,-1 5-9 0,0 0-4 16,0 0-2-16,9 24-4 0,-4 1-4 0,0 9 6 15,2 10-3-15,-4 9 6 0,1 6-3 16,-5 0-3-16,6 23 3 0,-2-24-9 0,-1-1-2 0,3 2-1 15,-1-2-4-15,1-5-4 0,2 4-3 0,-1-3 0 16,0 0-1-16,2-2 3 0,-3-3-5 0,-1-13-3 16,1 1-2-16,-1-2-3 0,-3-3 5 0,-2-2-7 15,-2-5 1-15,2-7 4 0,0-5 0 0,-3-3 2 16,0-1-4-16,-1-3-1 0,-3-2-2 0,-2-3-2 16,-3-3 6-16,-6-2-9 0,-5-9-1 0,1-4 6 15,1 0-6-15,3-2-3 0,4-5 2 0,-2-1-3 16,7 0-6-16,2-3-1 0,3-3-2 15,5 1-3-15,9 0-9 0,8 0-33 0,7-14-41 0,9 4-65 16,4 2-81-16,4-2-80 0,0-2-113 0,0 0-178 16,4 0-1233-16,-7-4 614 0,-3 0 408 0</inkml:trace>
  <inkml:trace contextRef="#ctx0" brushRef="#br0" timeOffset="2931.01">9995 2878 239 0,'1'-4'338'0,"-1"4"-27"0,-1-4-15 15,1 4-15-15,-8-2-16 0,-1 0-19 16,-2 2-18-16,-6 2-19 0,-5 0-12 0,1-1 3 15,-7 1-25-15,0 1-7 0,-1-2-11 0,1 0-2 0,8-1-5 16,-2-1 10-16,4-2 1 0,-1-2-12 0,6-1-15 16,-1-1 4-16,4-1 19 0,-2-1-11 0,3 1-14 15,4 0-11-15,0-2-19 0,1 2-1 16,2-1-11-16,2 2-10 0,1 0-11 0,1 0-5 0,4 2-10 16,0 2-6-16,4-2-3 0,4 3-5 0,3 4-9 15,2 3 0-15,8 3-4 0,1 5-1 0,-2 3-3 16,-1 2-1-16,4 2-2 0,-4 2 0 0,-1 4-1 15,6 18 1-15,-10-14-4 0,-3 3-1 0,2 8 1 16,-9-4-3-16,4-4 2 0,-1-2-4 0,-2-2-1 16,-3-2-5-16,-2-1 7 0,-2-5-9 0,-1-4 5 15,-1-1 1-15,1-4 3 0,-3-3-3 0,0-1 3 16,4-3 8-16,-3-1 0 0,-1-3-6 0,0-1 0 16,0 0 1-16,-8-15-5 0,7 4 0 0,1-6 1 15,0 1 2-15,-1-2-2 0,1-2 4 0,1 3 10 16,4 0 2-16,-1 2-2 0,2-2-4 0,2 3-2 15,0 4-1-15,3-1-1 0,5 3-5 0,-4 4-4 16,1 0-1-16,0 3-2 0,2 1 1 16,-2 1 0-16,2 3-1 0,-2 2 2 0,4 2-5 0,-3 4 3 15,-2-3 1-15,0 6-4 0,-3-1 0 0,0 1 0 16,-1 1 1-16,-5 1 0 0,1-2-3 0,-1 0-11 16,1-1-15-16,-3-3-3 0,3-2-8 0,-2-2 5 15,-2-2 4-15,2-3 5 0,-1 2 6 0,-1-4 3 16,0 0 0-16,0 0 0 0,4-10 3 0,-3-3 1 15,4-3-6-15,-2-4 4 0,3-5 1 0,-3 6-5 16,4-6 1-16,-2 6 7 0,0 2 0 0,2 1 2 16,-1 1-2-16,3-1 1 0,-5 5 0 0,4 1-2 15,-2 1 1-15,4 2-3 0,-1 2 4 0,2 0-4 16,-1 3 1-16,0 2 2 0,2 0 1 0,0 2 2 16,-3 2-1-16,1 1-8 0,2 1 2 0,1 3 4 15,-2-2 7-15,-1-2-4 0,-1 3 1 0,-1 0-8 16,2-6 8-16,-5 4-3 0,3-1 4 0,-3-2-1 15,0-3 6-15,-5 0 3 0,10-5-5 0,-3-2 4 16,-2-2-1-16,0-11-1 0,0 1 3 0,0-9 3 16,-5 0-5-16,0-4-1 0,-5 1 7 0,5-1-1 15,-1-2 4-15,-7 2 19 0,7 5 17 0,1-1 6 16,-4 9 8-16,3 2-1 0,-2 5 9 0,2 4-3 16,1-1-11-16,0 5-24 0,-3 1 2 0,3 3-1 15,0 0-2-15,9 19-2 0,-6 0-4 0,6 9 0 16,-4 5 1-16,4 15-3 0,0 6-3 0,-3 4-1 15,1 0 2-15,-1 26-1 0,-1-24-1 0,-1 21-3 16,-1-22 1-16,-1-4-2 0,1-2 0 0,0 1 0 16,-3-1-4-16,3-3 0 0,2-2-2 0,3 0-5 15,-4-14-22-15,0-2-16 0,-1-2-22 0,0-4-8 16,-1-9 1-16,0-5 4 0,-2-2 14 0,1-5 5 16,-2 0 3-16,1-5 4 0,0 0 3 0,0 0 0 15,-17-25 3-15,8 7 4 0,-1-5 3 0,-5-2 5 16,3 0 1-16,-2-1 5 0,1 1 11 0,3 3 14 15,-3-1 0-15,4 7 3 0,1-4-1 0,1 4 2 16,3-2 1-16,-1-3-6 0,1 4-2 0,4-1-3 16,4-1 0-16,1-1-1 0,4-5-4 0,0 0 2 15,5 2-3-15,0-3 0 0,4 3 0 0,1-3-2 0,-1-1 0 16,1 1-1-16,0-4 0 0,-1 1-1 16,1-3 3-16,1 2-3 0,4-14 6 0,-4-2-8 15,-7 14 6-15,-3 0-9 0,3 1 10 0,-5 2 0 16,-2 0 4-16,-2 5 18 0,-4 5 12 0,3 2 8 15,-6 2 30-15,3 4 20 0,0 3 13 0,0 3-1 16,0 0-12-16,0 0-15 0,0 1-17 0,0 4-9 16,0 0 0-16,-4 14-14 0,4 3 8 0,-1 7-10 15,-4 1-3-15,5 4-7 0,4 7-6 0,-3 1 2 16,3 11-2-16,2-3-1 0,-2-9-3 0,4-2 3 0,3-2-8 16,2-3 1-16,5 3 3 0,0-6-11 0,1 0-6 15,1-6-15-15,-3-3 22 0,6-1-6 0,-8-7-10 16,7-1-2-16,-3-5 1 0,10 1 5 15,-9-5-1-15,-1-5-7 0,6-4 4 0,-3-6-3 16,-3-2 4-16,0-3 2 0,-2-3-7 0,0-1-11 0,-6-3 15 16,2 5-6-16,-5-2-3 0,-4 5 8 0,-2 5 6 15,-2 1-2-15,-2 2-12 0,-2 0 3 16,-3 3 6-16,-3 0 3 0,1 5-15 0,-9 2 11 16,-1 4 1-16,-3 2-4 0,-4 5-6 0,0 0-18 15,4 5-12-15,4-2-14 0,4-3-16 0,4-1-19 0,1 0-14 16,4-3 0-16,4 2-6 0,-2-3 12 0,3-1-10 15,4 2 15-15,1-4 3 0,3 0 5 0,1-2 10 16,4 0 11-16,-2-5 5 0,7 2 8 16,-2-2 2-16,-4-1 15 0,0 1-2 0,0 2 6 0,1 0 6 15,-4 0 8-15,-4 1 9 0,0-1 4 0,0 3 4 16,1 0 0-16,-6 1-2 0,6-1-4 0,-6 1 5 16,0 0 0-16,10 3 2 0,-6 1-10 0,1 2 6 15,0 3 7-15,0-2 0 0,4 3 1 16,-4 0 1-16,3 0-1 0,-3-2-1 0,4 2 1 0,-1-2 4 15,2-1-4-15,-1-2 1 0,2 0 3 0,1-2 7 16,3-1-8-16,-2-2 1 0,5-2-1 16,-1-3 2-16,2 0 3 0,-4-5 6 0,4 0 8 0,-7 0 15 15,-1-4 4-15,6-10 6 0,-3-1 3 16,-3-4 4-16,0-2-1 0,0-4-1 0,-2-12-3 0,-1 13 6 16,0-1 9-16,-2 1 3 0,-4 1 6 0,1-1 0 15,-2 1 9-15,2 8 14 0,-3 4 4 0,0 4 8 16,-2 5-13-16,4 2 14 0,-4 0-6 0,2 5 3 15,-1-1-17-15,1 0-20 0,0 2 6 0,0 4-9 16,0-6-15-16,-1 4-3 0,1 2-14 0,-1-5 9 16,1 5-10-16,0 0-2 0,0-5-3 0,0 5-2 15,0 0 2-15,0 0-7 0,-2-5-5 0,2 5 2 16,0 0-5-16,0 0 2 0,0 0-2 0,0-5 1 16,0 5-10-16,0 0 17 0,0 0-5 0,0 0 2 15,0 0-4-15,0 0 8 0,-1-3-8 0,1 3-15 16,0 0 11-16,0 0 1 0,0 0-5 0,-1-6 5 15,1 6-3-15,0 0-7 0,0 0-1 0,0 0 0 16,0 0 0-16,0 0 0 0,0 0 0 16,0 0-9-16,0 0 0 0,0 0-2 0,0 0-1 0,0 0 8 15,0 0 2-15,0 15-4 0,0-8-1 0,1 2-8 16,-1 1 8-16,1 1 1 0,-1 0 3 0,2 1 3 16,-2 4-3-16,1 2 4 0,1 1-4 0,0 1-3 15,0-1 9-15,2 0-4 0,4 6 2 0,-3 1-2 16,-3-2 0-16,5 2 2 0,-1 2 6 0,2-1-8 15,2 1 6-15,-1-6-1 0,-3 2-4 0,3-7-4 16,0 0-1-16,-1 1-19 0,3-2-3 0,2-3-11 16,5-3 1-16,-3 1-8 0,-3-6-1 0,6 0 1 15,-4-2 1-15,3-4 3 0,-5-1-3 0,6-3 2 16,1-3 3-16,-6-1 5 0,2-4 3 0,2-8-9 16,-3 5 15-16,-5-2 5 0,0 1 3 0,4-5 1 15,-7 5 3-15,-2 1-3 0,-4 3 10 0,3 3 7 16,-2 1 3-16,-1 2 13 0,0-1-3 0,1 3-16 15,-1 1 8-15,1 1-5 0,-1-2 0 0,0 5-5 16,0 0 3-16,0 0-6 0,0 0 6 0,0 17 1 16,0-5 0-16,0 5 0 0,3 1 0 0,-3 1 3 15,4 5 2-15,-1-6-5 0,1 3 0 0,-2-5-2 16,3 0 0-16,1 0-1 0,-1-6 4 0,2 2 1 16,0-5 0-16,5 0 0 0,-6 1-3 0,4-1 0 15,-1-2 0-15,-1-4 7 0,3 1-6 0,-3-5 1 16,1 0 1-16,0-1 4 0,1-4 0 0,-1-1 2 15,3-5-5-15,-3 1-2 0,-3-3-3 0,2-1 5 16,-3-1-3-16,-1-1-3 0,-4 4-10 0,-1 4-13 16,-2-2-36-16,2 1-51 0,-3 2-45 0,-4 1-78 15,2 0-70-15,-3 1-72 0,1 3-93 0,3 1-1432 16,1-1 633-16,4 2 424 0</inkml:trace>
  <inkml:trace contextRef="#ctx0" brushRef="#br0" timeOffset="3198.91">12690 2870 3711 0,'13'-2'109'0,"0"-3"-51"0,-1 2-10 15,-2-2 49-15,-1 2-7 0,1-2-23 0,4 0-11 16,3-2-14-16,1 2-18 0,-8 0-2 0,4 1 4 16,-4-2-4-16,2 4-22 0,-2-1-50 0,-2 2-43 15,-2 1-38-15,-1 1-33 0,-2 3-29 0,-4 3-35 16,-1 2-27-16,-3 7-16 0,-4 1 3 0,0-3 35 0,-6 8 52 15,6-4 66-15,-5-1 60 0,9-1 47 16,-5-1 40-16,3 0 24 0,1-3 15 0,2-3 16 16,4 2 22-16,0-3 11 0,5 2-2 0,7-2-10 15,-1-3-11-15,10 2-10 0,8-2-16 0,2-5-80 16,3 0-108-16,3-5-132 0,4 0-655 0,-4-6 302 16,-1-2 200-16</inkml:trace>
  <inkml:trace contextRef="#ctx0" brushRef="#br0" timeOffset="3615.02">14374 2181 236 0,'-22'-2'385'0,"3"-1"6"0,6 3-7 0,-1-1-10 15,5-2-22-15,0 3-30 0,4-1-22 0,0 0-38 16,5 1-24-16,-5-3-25 0,5 3-13 0,0 0-3 16,20 2-5-16,-2-4-3 0,13-1-4 0,2 2 17 15,4-3-11-15,14 0-17 0,3-3-14 0,-13-1-26 16,-2 5-5-16,0-4-11 0,-3 3-12 0,-2-1-10 16,2 2-15-16,-8 1-25 0,-9-5-49 0,-1 5-56 15,-6 1-55-15,-1 1-58 0,-5 0-53 0,-1 0-44 16,-5 0-59-16,0 0-46 0,-7 9-75 0,-5-5-883 15,-6 0 440-15,-2 4 294 0</inkml:trace>
  <inkml:trace contextRef="#ctx0" brushRef="#br0" timeOffset="3998.06">14576 2269 63 0,'1'-4'367'0,"-1"4"-20"16,0-9-4-16,0 9 1 0,4-5-6 0,-4 0-17 15,1-2-6-15,1 3-14 0,-1-1 3 0,1 2-21 16,-2-1-9-16,1 0-11 0,-1 4-15 0,-1-6-20 15,4 3-21-15,-3 3-20 0,0-5-19 0,0 5-16 16,0 0-20-16,0 0-14 0,0-4-13 0,0 4-12 16,0 0-8-16,0 0-9 0,-3-3-9 0,3 3-6 15,0 0-6-15,0 0-4 0,0 0-7 0,0 0-3 16,0 0-5-16,0 0 1 0,-5 10-7 0,5-10-8 16,0 0 3-16,0 0-7 0,-1 2-24 0,1-2-38 15,-4 8-38-15,3-4-51 0,-3 1-66 0,-1 0-62 16,0 2-56-16,-3 1-63 0,3 1-61 0,0 1-989 15,0-3 478-15,2 3 316 0</inkml:trace>
  <inkml:trace contextRef="#ctx0" brushRef="#br0" timeOffset="5315.17">14739 2287 144 0,'0'0'328'0,"-14"-2"-16"0,5 2-26 0,-10 0-16 15,1 0-6-15,-13 3-19 0,-5-3-16 0,0 5 3 16,-4-2-10-16,-11-1-6 0,-1-4 8 0,16 3-6 16,3-3-1-16,1-2-6 0,1 1-5 0,9 0-1 15,4-6-8-15,-1 6-15 0,2-4-13 0,6 0-15 16,2 1-13-16,1-1-18 0,5-4-10 0,1 1-14 16,5 0-7-16,1-2-11 0,5 1-11 0,2-1-8 15,5 1-7-15,0 6-2 0,6-4-11 0,2 1 2 16,-1 6-3-16,8-1 0 0,-3 6-9 0,4 5-1 15,-2 3 1-15,1 6-2 0,1 3 4 0,-4 1-4 16,-1 4 1-16,-2 4-1 0,0 12-4 0,-7-12-1 16,-3 5-2-16,-2 10-3 0,-5-8-1 0,-5 0 2 15,0-1 0-15,-6 10-3 0,-2-11 2 0,0-1-5 16,-1-4 3-16,-2-3-3 0,1-6-5 0,0-3 1 16,1 0 1-16,-2-9 0 0,4 2 3 0,0-4-1 15,1 2-2-15,-1-5 8 0,1-2-2 0,3-1-4 16,0 0-2-16,-12-13 0 0,9 0-3 0,-1-6-2 15,4-4-1-15,3-5-9 0,4-1 9 0,2 2 1 16,1-1 10-16,2 5 3 0,1-1 4 0,0 2 0 16,-1 6 1-16,1 1-2 0,4 1-1 0,-2 6-6 15,4 1-1-15,-5 2-1 0,7 1-1 0,-2 3 1 16,-1 3-5-16,0 4 2 0,-3 1-3 0,1 5 0 16,-3 0 1-16,-1 0-1 0,-2 3-1 0,-5 1-1 15,2 1 0-15,-4 0 4 0,-2 1-1 0,2-2-4 16,-7-1 3-16,1-3 0 0,0 0-1 0,3-2 2 15,-1-3-3-15,-1-1-1 0,1-1 3 0,1 1 4 16,0-4 0-16,0-2-10 0,0 0 3 0,0 0 1 16,-5-12-3-16,5 3-3 0,3-1-4 0,0-7-4 0,0 0 11 15,7-7-4-15,-1 7 2 0,0-1 2 0,1 0-1 16,-1 2-1-16,4-1-4 0,0 4 0 16,-3 1-2-16,2 4 0 0,-2 2 2 0,0 1-8 15,5 2 4-15,-2 2-10 0,1 2 13 0,3 2 3 0,1 3-5 16,-3 2 3-16,4 4 2 0,4 4-1 0,0-1 2 15,-5-3-6-15,6 7 2 0,-3-4-5 0,2 0-5 16,1 0-11-16,-5-3-6 0,8-1 0 16,-6-3-12-16,5 1 6 0,5-3 0 0,-4-1 0 15,1-4 3-15,0-1 0 0,0-4 4 0,-1-1 2 0,-1-4 1 16,-6 1 2-16,3-6 7 0,0-1 1 0,-4-2 6 16,-2-1 0-16,-2-4-1 0,0 1 4 15,-4-3 4-15,-2 9 10 0,-2-3 9 0,-3 3 5 16,-5-3 14-16,1 4 12 0,-3-3 5 0,-4 7 0 15,-1-1-7-15,-4 3-7 0,-5 4-1 0,-3 1-4 0,-8 6-2 16,0 1-2-16,-4 5-2 0,1 6-5 0,2 0-4 16,0 4 0-16,2 1-3 0,3 2-2 0,3 2-4 15,7-3-5-15,6-4-10 0,2 0-9 16,6-2-12-16,5-1-9 0,4 1-2 0,0-2-12 0,5-1-8 16,0-3 4-16,4-5 0 0,0 0 4 0,1-3 6 15,0-5 7-15,-1-1 3 0,1-5 5 0,4-9 4 16,-2 2 7-16,-6-6 10 0,-1-1 23 15,0-4 17-15,-5-4 12 0,-1 2 15 0,-3-1 10 16,-2-4 19-16,-1 3 7 0,-2 1 18 0,0-3 18 0,-5 10 16 16,4-3 3-16,-2 12 9 0,2 3-6 0,1 3-11 15,-1-1-18-15,-2 3-17 0,3 4-16 0,-1 1-22 16,1 2 1-16,0 0-1 0,1 17-12 0,-1 0-56 16,0 1 0-16,3 3 0 0,-2 7 0 0,2 5 0 15,-1-2 0-15,1 2 0 0,3 1 0 0,0-2 0 16,2 2 0-16,2-3 0 0,2-4 0 0,-1-2 0 15,4 0-13-15,1-5-60 0,-2-6-13 0,0-3-6 16,3-2 4-16,-1-2 9 0,2-2 11 0,-1-5 1 16,3-3 13-16,-2-4 4 0,0-3 6 0,0-1 9 15,1-7 1-15,1-4 6 0,-2-2 1 0,-2-1 6 16,0 3 2-16,-3-3 14 0,1 1 5 0,0 2 10 16,-5 5 12-16,1 3 12 0,-3 3 8 0,-1 2-8 15,-2 3 4-15,0 1-3 0,-3-1-13 0,4 3-4 16,-2 0-3-16,-3 3-2 0,0 0-1 0,0 0 3 15,1 13-4-15,-5-1 0 0,4-3-21 0,-1 2 21 16,-3 6-2-16,4-2 0 0,0 1 0 0,0-3-2 16,4-2-2-16,-3 1-6 0,4-2-8 0,-1 0-6 15,3-3-13-15,0 0-2 0,2 0 2 0,1-5-1 16,-2-1-8-16,7 1 2 0,-4-4 0 0,0 0 7 16,1-2 1-16,-3-2 3 0,0-2 2 0,1-1 4 15,1-3-1-15,-2-3-2 0,1 6 6 0,-5 1 6 16,2-1-1-16,-6 0 2 0,3 1-2 0,-4 5 2 15,0-1-2-15,0-3 5 0,-4 4-3 0,4 3-8 16,-8 0 5-16,8 0 0 0,-15 5 1 0,8-3-3 16,0 5 5-16,-1-4-22 0,0 5-31 0,2 1-36 15,3-1-46-15,1-1-70 0,2 2-89 0,0-2-104 16,4 3-117-16,1-5-1260 0,5 2 595 0,1-5 396 16</inkml:trace>
  <inkml:trace contextRef="#ctx0" brushRef="#br0" timeOffset="5461.85">16942 2344 168 0,'0'0'245'0,"4"-5"-38"0,0 4-70 16,1-2-73-16,0 2-55 0,2 1-46 0,-7 0-36 15,9 1-167-15,-6 3 80 0,0 0 52 0</inkml:trace>
  <inkml:trace contextRef="#ctx0" brushRef="#br0" timeOffset="5547.99">16986 2356 401 0,'-3'7'57'0,"6"2"31"0,-6-4 16 15,6 4 28-15,-3-3 21 0,0 0 13 0,1 2 4 16,3-3 0-16,-2 3-1 0,6-4-8 0,2 4-17 16,4-6-17-16,4 2-29 0,3-3-100 0,8-2-137 15,-1-4-528-15,3-3 223 0,-4-2 148 0</inkml:trace>
  <inkml:trace contextRef="#ctx0" brushRef="#br0" timeOffset="7214.97">18793 1826 57 0,'0'-5'373'0,"-2"3"-21"15,2 2-18-15,0 0-34 0,-2-7-27 16,2 7-25-16,0 0-13 0,-21 14 6 0,8 1-20 15,-7 3-13-15,-3 7 6 0,0 1-10 0,0 3-11 16,-9 12-14-16,5-2-11 0,2 2-8 0,2 1-21 16,6-9-9-16,1 8-20 0,3-8-1 0,0-3-16 0,5 2-8 15,3 2-10-15,3-4-6 0,3-2-8 16,0-10-4-16,6 2-10 0,-1-2-4 0,4-4-5 16,0-1-1-16,1-4-5 0,0-4 2 0,3-1 0 15,-1-1-4-15,6-3 3 0,0-5-6 0,-1-2 1 16,-4-2 0-16,3-2 5 0,-3-3 7 0,-1-1 11 15,-2 0 6-15,-3 0 2 0,-2-3 7 0,-2-6 9 16,-3 7 8-16,-2 0 0 0,-3 2 1 0,-1-1-6 16,-5-1-7-16,-3 6-10 0,2 0-9 0,-2 4-6 15,-4-2-3-15,7 5-10 0,0-1-7 0,-2 2-36 16,5 2-46-16,7 1-56 0,-11 0-67 0,11 0-46 0,0 0-52 16,3 12-60-16,7-7-71 0,4 4-1172 0,4-5 528 15,14 1 350-15</inkml:trace>
  <inkml:trace contextRef="#ctx0" brushRef="#br0" timeOffset="7464.84">19558 1939 2393 0,'22'-24'133'0,"-6"2"54"0,-6 5-2 16,0-1 28-16,-5 6 10 0,0 0-10 16,-2 1-10-16,1 0-9 0,-4 5-16 0,2 1-17 15,-1-1-15-15,0 2-19 0,-1 4-8 0,0 0-15 16,0 0 5-16,-6 20 5 0,-2-2-5 0,1 8 3 15,-4 3-2-15,-1 2-7 0,-4 13-4 0,-4 4-6 0,-2 3-6 16,3 0-5-16,1-1-6 0,-3-1-12 16,2-1-1-16,0 1-6 0,-1 4-5 0,1-2-5 15,3-3-2-15,1 4-4 0,1-9-25 0,1-7-42 16,4-7-72-16,1-3-73 0,2-6-77 0,1-3-64 16,1-5-73-16,3-5-66 0,-2-3-1072 0,3-4 507 0,0 0 340 15</inkml:trace>
  <inkml:trace contextRef="#ctx0" brushRef="#br0" timeOffset="7586.52">19185 1992 234 0,'2'-2'244'16,"-2"2"-36"-16,12 5-77 0,3 1-86 0,6 0-95 15,9 1-222-15,2 6 92 0,4-1 60 0</inkml:trace>
  <inkml:trace contextRef="#ctx0" brushRef="#br0" timeOffset="7710.24">19812 2265 127 0,'8'6'396'0,"0"3"32"0,-2-1 9 0,0-5-3 15,-3 4-24-15,1-4-34 0,0-1-36 0,-2 0-31 16,1 2-32-16,-3-4-28 0,4 3-59 0,-4-3-103 16,0 0-157-16,0 0-187 0,0 0-988 0,0 0 415 15,-35-7 276-15</inkml:trace>
  <inkml:trace contextRef="#ctx0" brushRef="#br0" timeOffset="8447.78">14429 4105 2254 0,'-7'-11'130'16,"4"0"-6"-16,-3-1 14 0,-1 0 9 0,-3-2 17 15,4 2-21-15,4 4 5 0,-2-4 8 0,1 7 5 16,1-4-2-16,-1 5 3 0,1-1-1 0,-1 2-8 16,3 3-18-16,-1-6-11 0,1 6-14 0,-4-2-17 15,4 2-5-15,0 0-10 0,-2 17-8 0,4-5-3 16,0 8-6-16,0 8 1 0,-1 1-2 0,2 3-1 15,-2 2-4-15,-1 14-6 0,0-14-2 0,0 11 2 16,-1-10-13-16,2-1-1 0,2 3-2 0,-1 8-3 16,1-11-1-16,6 0-3 0,-2-3-2 0,6-4-3 15,1-2 2-15,7-6-5 0,-6-5-1 0,2 1 0 0,0-8 2 16,1-1-2-16,4-2-2 0,1-7 4 16,-2-2-2-16,5-4-2 0,1-8 5 0,-1-1-5 15,-3 0 1-15,0-5 8 0,-3-5-2 0,-1 0 0 0,3-2-1 16,-8-2 6-16,-1 0-3 0,-3 1 5 15,-3-5-4-15,-4 7 9 0,0-3-12 0,-4 6-1 0,-2-1-1 16,3 7-3-16,-5 3-2 0,1 3-3 16,-2 3-6-16,2 1-15 0,-1 3-40 0,0 2-54 0,1 2-63 15,0 1-60-15,4 2-46 0,0 0-46 0,-15 11-34 16,12-3-62-16,2 4-1021 0,0-3 479 0,3 3 318 16</inkml:trace>
  <inkml:trace contextRef="#ctx0" brushRef="#br0" timeOffset="8832.02">15553 4049 324 0,'5'-16'354'0,"-1"-1"2"16,-3 5 1-16,-1 0 9 0,0 1-3 0,-5 2-25 15,2 0-26-15,0 3-19 0,-5-2-28 0,-1 2-29 16,-1 2-19-16,-4 0-25 0,-4 4-20 15,0 3-20-15,-3 3-15 0,-5 7-14 0,8-3-19 0,-5 7-4 16,1 0-11-16,3 3-9 0,3 1-10 0,5-4-7 16,5-1-7-16,1 3-3 0,4 0-8 0,3 0-7 15,2 7 3-15,6-2-4 0,-1-2-7 0,9 0 0 16,0-2 0-16,1 1-10 0,4 0-3 0,4-1 7 16,-4 0-6-16,3-1-3 0,2 0 0 0,-2-2 4 15,1 0-4-15,-3 0-1 0,1-4-6 0,-10-2-1 16,3-2 1-16,-3 2 0 0,-7-5-1 0,0 2 3 15,-1-1-1-15,-3-2 7 0,0-1 11 0,-1 2 23 16,-2-2 29-16,-2 1 19 0,-6 3 7 0,-3-1-4 16,-8 5-8-16,-10-3-3 0,0 2-9 0,-8-2-13 15,0 2-3-15,0 0-6 0,-2-4-4 0,4 1-46 16,-1-3-62-16,-1-1-76 0,8-4-67 0,0 1-121 16,-1-6-121-16,9 0-1396 0,1-4 612 0,4-6 406 15</inkml:trace>
  <inkml:trace contextRef="#ctx0" brushRef="#br0" timeOffset="9234.6">16957 4192 174 0,'0'0'458'0,"0"0"-6"15,0 0-9-15,0 0-38 0,0 0-40 0,0 0-39 16,0 0-36-16,0 0-29 0,0 0-26 0,0 0-21 16,17-4-24-16,-5 3-17 0,4-2-21 0,-2 2-53 15,7 0-62-15,-1-1-72 0,1 2-77 0,-5 2-71 16,-2-1-69-16,-1 3-67 0,-8 1-806 0,-1 4 375 15,-4-1 250-15</inkml:trace>
  <inkml:trace contextRef="#ctx0" brushRef="#br0" timeOffset="9363.84">16981 4394 60 0,'-3'6'302'0,"1"-1"-18"16,0-3-4-16,2-2-37 0,0 0-24 0,14-2-23 16,3-3-18-16,1 0-18 0,12-2-22 0,2-3-22 15,3 0-34-15,1-1-53 0,1 1-64 0,2-3-75 16,11 0-103-16,-13 1-430 0,13-4 213 0,0 1 144 15</inkml:trace>
  <inkml:trace contextRef="#ctx0" brushRef="#br0" timeOffset="10081.49">18408 3895 2531 0,'0'-6'114'0,"5"0"-14"16,-5 3 1-16,1 1 15 0,-1-5 31 16,3 3-27-16,-3 4-19 0,1-4 4 0,0 0-11 15,-1 4 8-15,3-6 15 0,-3 6 7 0,1-4-7 16,-1 4-2-16,0 0-12 0,0 0-11 0,0 0-11 0,-1-4-15 16,1 4-7-16,0 0-3 0,0 0-3 0,-3 17-7 15,2-6 1-15,-3 5 1 0,-2 1 4 16,2 0 3-16,-5 8-5 0,0-1-4 0,-3 0 1 15,-1 2-7-15,-1 1-2 0,1-1-4 0,0-1-3 0,-1-1 7 16,2-7-8-16,1 0-4 0,2 0-5 0,1-3-5 16,2-2 7-16,-3-1-8 0,7-2-5 0,-1 1 1 15,-1-3-2-15,7-2 0 0,-6 2 0 0,7-2 4 16,-1 0 1-16,-1-1-7 0,7 0-2 0,1 0 2 16,2-1-3-16,3 0 1 0,3-2 0 0,2-1-2 15,1 1 0-15,6 1 4 0,-7-2-3 0,2-2-1 16,-2 1 6-16,1 0-7 0,-1 0 1 0,1-1 0 15,-3 0 6-15,1 1-7 0,-6 0-1 0,2-2 7 16,-2 2-6-16,-1-2 8 0,5 0-5 0,-11 0 9 16,3 0 18-16,-1 0 23 0,-3-1 8 0,4-2 3 15,-3-1 9-15,-2 0 8 0,3 0 6 0,-5-3-9 16,1-1-4-16,-2-2 0 0,-1 0 0 0,4-3 30 16,-4-1-3-16,-4 0-4 0,0 0-18 0,2 2 10 15,-1 4 12-15,-1-2 17 0,3 4 14 0,-3 1 0 16,-1-1-3-16,1 4-4 0,0 1-9 0,3 1-12 15,1 1-16-15,0 2-14 0,-4-7-14 0,4 7-7 16,0 0-5-16,-5 11-6 0,1 2-3 0,-1 1-5 16,-1 5-36-16,-1-1 0 0,1 9 0 0,0-1 0 15,-2 3 0-15,4-5 0 0,2 5 0 0,-2-3 0 16,4-1 0-16,0 2-119 0,4 1-95 0,-2-3-84 16,4-1-85-16,2-5-82 0,2-3-92 0,8-3-1496 15,4-1 685-15,8-4 456 0</inkml:trace>
  <inkml:trace contextRef="#ctx0" brushRef="#br0" timeOffset="10347.07">19604 3888 202 0,'10'-17'428'0,"-5"8"20"16,3-2-2-16,-4 6-22 0,-2 0-40 0,1 1-39 0,-1-1-36 15,0 4-35-15,-2 1-21 0,0 0-13 0,-3 15 4 16,-3-6-5-16,-4 11-5 0,-2 5 6 15,-4 2-19-15,0 3-13 0,-3 3-17 0,-3 10-14 16,-1 3-14-16,-1-1-11 0,-2-2-14 0,4-1-14 0,2 2-9 16,-5-5-13-16,7-7-11 0,-5 11-7 0,4-12-12 15,2-2 0-15,3 3-11 0,-4-2-4 16,5-1-8-16,-2-2-34 0,3-2-48 0,3-9-68 16,2-1-82-16,1-5-93 0,2 0-81 0,-1-6-100 0,3-1-1342 15,2-3 599-15,0 0 400 0</inkml:trace>
  <inkml:trace contextRef="#ctx0" brushRef="#br0" timeOffset="10504.65">19120 4098 5079 0,'-3'-5'194'16,"2"1"-64"-16,-2 0-40 0,3 4-22 0,0-6-20 16,0 6-11-16,-1-3-15 0,1 3-7 0,0 0-2 15,0 0-5-15,0 0 2 0,0 0 0 0,8 12-2 16,-2-4 1-16,6 2-6 0,3 1-35 0,8 4-83 15,4-2-94-15,-3 4-116 0,8-1-143 0,-1-5-1065 16,3 4 511-16,-3-2 342 0</inkml:trace>
  <inkml:trace contextRef="#ctx0" brushRef="#br0" timeOffset="10626.32">19669 4403 205 0,'5'5'583'0,"-5"0"-17"0,2-1-18 0,-2-1-8 15,0-3-11-15,-2 4-29 0,2-4-46 0,-4 3-45 16,4-3-46-16,0 0-43 0,0 0-94 0,0 0-139 15,0 0-190-15,-5-14-183 0,3 9-1361 0,-3 0 549 16,-3-3 366-16</inkml:trace>
  <inkml:trace contextRef="#ctx0" brushRef="#br0" timeOffset="11398.05">8900 6428 371 0,'-13'-24'401'0,"3"7"-22"0,-2 1-16 0,0 3-2 16,5 4-6-16,-1 1-18 0,4 3-26 0,-1-2-33 15,4 2-27-15,-3 2-29 0,4 3-21 0,0 0-15 16,-9 13-1-16,8 3 3 0,1 9 2 0,0 4-6 16,-4 0-13-16,4 8-12 0,0 8-13 0,0-9-13 15,2 12-12-15,0-1-11 0,-1 0-12 0,3-12-8 16,1 15-5-16,-4 1-12 0,7-3-3 0,-7-1-6 0,3-1-10 15,0-10-39-15,1 10-62 0,1-10-69 16,5-4-79-16,-2 0-77 0,6-5-75 0,1-4-88 16,-4-7-1145-16,6-7 526 0,3-3 352 0</inkml:trace>
  <inkml:trace contextRef="#ctx0" brushRef="#br0" timeOffset="11879.38">10158 6490 275 0,'12'-25'347'0,"-6"0"-17"0,-2-1-24 0,5 0-18 16,-8 3-9-16,2 3 4 0,-6 2 16 0,2 0-18 16,-3 1-2-16,-2 3-2 0,-1-3-12 0,1 3-16 15,-3 6-22-15,-2 1-19 0,-2 2-24 0,-6-2-15 16,-1 4-18-16,-1 6-17 0,-8 2-15 0,1 2-10 15,-1 7-10-15,2 0-15 0,-1 1-5 0,5 3-3 16,-1 3-12-16,3 1-7 0,2 1-6 0,4 2-6 16,1-4 0-16,6-1-10 0,3-3-3 0,1 0-7 0,3 0 2 15,3-2-4-15,4 1-1 0,1-1-1 16,5 0-5-16,3-2-3 0,8 2 4 0,5 3-8 0,4-3 2 16,-1-3-1-16,-2-1-1 0,6 0 0 0,-2 1-1 15,0-2 1-15,0 1-1 0,-2 0-2 0,-3-1-7 16,-2-2 4-16,-1 4-2 0,-6-2 5 0,-3-1-2 15,0 0-4-15,-4 2 4 0,-3-2-3 0,0 2 1 16,-3-2-5-16,-1 1 6 0,-1-1-1 0,-1 2 4 16,-2 0 7-16,-1 2 5 0,-3-3 7 0,0 2 1 15,-6 4 7-15,-3 1-3 0,-5 2 0 0,-4-1-3 0,-3 2-1 16,-3-2-3-16,-4 2-3 0,3-3 1 16,-4-1-3-16,3 0-4 0,-1-3-1 0,3 1 2 15,2-2-26-15,3-7-37 0,2-2-61 0,3 1-50 16,-1-4-69-16,4-4-49 0,-3 0-74 0,7-5-64 0,-4-4-1170 15,5-7 529-15,0-5 352 0</inkml:trace>
  <inkml:trace contextRef="#ctx0" brushRef="#br0" timeOffset="12096.86">9918 6353 219 0,'5'-24'390'16,"-1"7"4"-16,-1 5-4 0,-1 2-6 0,2 3-39 15,-4-3-35-15,1 3-39 0,3 4-24 0,-4 1-16 16,0 2-15-16,0 0 14 0,10 5 28 0,-6 4 5 15,4 6 5-15,-2 2 4 0,3 10-2 0,0 1-7 16,-1 5-14-16,3 13-6 0,-2-1-14 0,0-2-8 16,-2-8-19-16,0 13-22 0,-1-2-10 0,4 1-17 15,-8 0-16-15,2 1-9 0,3 1-17 16,-5-3-6-16,-2 3-12 0,1-14-8 0,2 11-7 0,-5-9-22 16,6 0-35-16,1-4-55 0,0 1-75 0,4 0-81 15,0-10-108-15,2 2-90 0,-2-11-92 0,3-1-1581 16,5-6 687-16,2-5 458 0</inkml:trace>
  <inkml:trace contextRef="#ctx0" brushRef="#br0" timeOffset="12322.99">11009 6590 213 0,'4'-3'496'0,"-4"3"-14"0,0-6-11 0,1 3-35 16,-1 3-38-16,6-5-42 0,-4 3-39 0,3 1-29 16,4-2-28-16,1 0-25 0,3 0-26 0,8 0-18 0,0-1-21 15,10 0-14-15,-3 0-28 0,0 3-71 0,1-2-102 16,0 2-108-16,-9-1-109 0,2 2-134 16,-8 0-941-16,1 2 447 0,-8-1 296 0</inkml:trace>
  <inkml:trace contextRef="#ctx0" brushRef="#br0" timeOffset="12426.76">11178 6715 219 0,'-6'8'456'0,"0"1"-27"16,3-3-38-16,-1 1-38 0,2-3-35 0,2-1-32 16,0-3-27-16,7 7-25 0,3-6-58 0,9-1-90 15,1-1-103-15,6-4-113 0,1-1-166 0,4-2-626 16,-4 2 308-16,-3-6 204 0</inkml:trace>
  <inkml:trace contextRef="#ctx0" brushRef="#br0" timeOffset="13131.41">13789 5823 89 0,'0'-5'374'0,"0"0"-18"15,-2 2-18-15,2 3-21 0,-4-7-16 0,2 3-13 16,-2 1-1-16,-1 3-3 0,5 0-5 0,-19 0-9 15,7 5 2-15,-6 3 1 0,-3-3-15 0,-5 9-11 16,-1 1-11-16,-3 6-12 0,0 1-7 0,-11 9-9 16,3 5-9-16,2 4-8 0,0 3-6 0,3 0-8 15,1 6 6-15,3-3-30 0,2 1-7 0,3 1-17 16,2-2-12-16,4-2-11 0,8-8-10 0,5-3-12 16,1-1-3-16,4-1-6 0,4 0-8 0,1-4-6 0,9 2-9 15,0-5 1-15,6-2-2 0,5-3-9 16,-1-4-17-16,9-3 12 0,-3-3-15 0,4 1 15 15,1-6-3-15,-1-4-7 0,1-5-1 0,-1 1 8 16,-2-4-14-16,-5 2-9 0,0-6 7 0,-8 4 3 0,-5-4-4 16,3 1 2-16,-6-4-2 0,-4 1-1 15,-2-1-5-15,-5-3 4 0,-3 2-5 0,-2-1-8 0,-4 2 6 16,0-2 4-16,-6 3-4 0,-2-1-4 0,-1 4-3 16,-9 0 1-16,1 2-6 0,-1 2 2 0,-1 2-2 15,7 4-19-15,2-1-27 0,-1 2-37 0,7 0-48 16,-2 2-72-16,4-1-93 0,5 2-75 0,-3 1-64 15,6 2-73-15,-3-2-1382 0,6 3 630 0,1-3 422 16</inkml:trace>
  <inkml:trace contextRef="#ctx0" brushRef="#br0" timeOffset="13482.62">14238 6184 2938 0,'18'-13'163'0,"-5"1"-21"0,2 1 54 0,-7 4 30 15,-3-2 8-15,-2 4-17 0,-2-2-16 0,3 1-30 16,-3 3-34-16,-1 2-15 0,0 1-14 0,0 0-13 16,0 0 2-16,-5 12 3 0,-3-3 6 0,-1 8-1 0,-5 5-6 15,0 3-8-15,0 0-8 0,3 4-8 16,-3 0-7-16,5 2-8 0,2 1-4 0,2-1-5 16,3-3-3-16,3 0-6 0,4-2-2 0,3-9-3 15,1 0-4-15,5-2-2 0,1-3-6 0,4-5 0 16,3 0 0-16,-3-2 2 0,4-3-6 0,-1-4-1 0,-3 0-1 15,1-6-3-15,5-5 3 0,-5-4-2 0,1-3-3 16,-5-2 0-16,-3-3-1 0,-2-2-4 0,-3-3 0 16,-3-2 0-16,-1-2 0 0,-5 1-2 0,-3 1-1 15,0 1-1-15,-6 5-2 0,2-2 1 0,1 10-2 16,-2 2-2-16,-1 1 2 0,0 1-3 0,1 5-2 16,-2 4-1-16,1-1-7 0,2 5-25 0,-3 2-44 15,-2 4-53-15,4 1-74 0,-5 8-66 0,4 1-63 16,1 2-67-16,1 0-1266 0,4 2 557 0,3-1 370 15</inkml:trace>
  <inkml:trace contextRef="#ctx0" brushRef="#br0" timeOffset="14317.76">15134 6019 329 0,'1'-12'439'15,"-1"0"6"-15,2 0-16 0,1 4-17 16,0 2-21-16,-3 0-29 0,0 2-30 0,4-2-39 16,-4 0-26-16,1 5-30 0,-1 1-24 0,0 0-14 0,0 0 0 15,9 12 8-15,-6-4-6 0,3 8-11 0,-1 1-14 16,3 5-17-16,-2 6-8 0,3 0-15 16,-4 3-9-16,-1-2-15 0,4 1-11 0,-4 6-11 0,-2-5-5 15,6 6-7-15,-7-4-5 0,3 4-5 0,-2-4-12 16,2 1-3-16,-2-1-5 0,-2-3-6 0,0-1-2 15,-2-5 0-15,1-6-7 0,2-2-4 0,-2-6-5 16,1 2 5-16,1-5-1 0,-2-1 4 0,-3-2 32 16,3-3-6-16,1-1-9 0,-10-8-1 0,2 0-5 15,-2-9-4-15,-4-4-10 0,-3-3 8 0,-2-8-9 16,-3-9-1-16,3-6 4 0,-4 1-5 0,5-1-4 16,5-7-6-16,-4 1 10 0,3 2 3 0,2 1 13 15,4 4-6-15,6 13 0 0,2 1-2 0,-1 3 6 0,3 1 0 16,1 9-5-16,2 0-2 0,0 2-5 15,-1 6-1-15,5-2-11 0,-3 3-1 0,2 3-11 16,2 0 0-16,0 2 1 0,3 3 2 0,1 1-4 0,2 4 1 16,5 1-3-16,-2 4 10 0,4 5-9 0,0 3-3 15,-2 1 3-15,0 5-3 0,-6 1 3 0,-2 0-1 16,0 8 10-16,-5-1-4 0,-3 1-2 0,-1 3-1 16,-3-3-2-16,-1-4-3 0,3 4 5 0,-1-4-4 15,0-8-8-15,-1 0 10 0,1-2-1 0,1 0 2 16,2-2 0-16,0-3-8 0,1-3 5 0,2-1 10 15,1 1-1-15,3-4-2 0,0-2 2 0,9-3 0 16,-3 0-13-16,2-3 13 0,8-4-2 0,0-4 3 16,0-1-5-16,1-2 7 0,-3-3-3 0,5-1-1 15,-8-3 0-15,3 0-10 0,-7 4 10 0,-1-4-15 16,-3 0 11-16,-3 5 10 0,-4 0-4 0,-4 3-3 16,1-2-1-16,-5 4 7 0,0-1-4 0,-3 3-7 15,-5 1-4-15,-2 0-2 0,-3 4 6 0,-5 0-7 0,-2 4 3 16,-7 1-2-16,5 5 0 0,3 0 1 0,-2 2-5 15,4 0 1-15,6 0 8 0,1 0-4 0,3 1-5 16,-1 4-2-16,5-4 5 0,3 4-1 0,0 0-4 16,4-2-1-16,4 5 8 0,2 0-4 0,0-2 3 15,4 0 1-15,2 0-1 0,-4-2 3 0,5 1-4 16,-7-1 1-16,4 0 0 0,-6-2 2 0,1-1 0 16,-1 0 1-16,-2-3-2 0,-1 1 4 0,0-2 1 15,-1 2-2-15,-1-2 5 0,-1 0 10 0,-2 0 11 16,-1 2 24-16,0 1 9 0,-2 1-47 0,-3-2-12 15,-1 0 0-15,-3 3 0 0,-3 0 0 0,-2 2 0 16,2-1 0-16,-1-1 0 0,0 0 0 0,-1 0 0 16,7-2 0-16,-4-2 0 0,6 1 0 0,1-2 0 0,-1-1 0 15,2 0 0-15,1-1-352 0,3-3-164 16,0 0-155-16,19-3-1547 0,-2-7 740 0,10-6 492 16</inkml:trace>
  <inkml:trace contextRef="#ctx0" brushRef="#br0" timeOffset="14432.07">15911 6331 60 0,'9'5'634'0,"-3"-3"20"0,-1-2-20 16,-5 0-23-16,0 0-16 0,0 0 13 0,0 0-6 0,0 0-44 16,0 0-55-16,0 0-49 0,-2-9-41 0,2 9-69 15,-1-5-103-15,-1 0-178 0,1 0-270 0,-4-5-326 16,6-1-1545-16,-1-7 692 0,-2-2 462 0</inkml:trace>
  <inkml:trace contextRef="#ctx0" brushRef="#br0" timeOffset="21979.96">5565 9628 290 0,'0'-6'330'15,"2"3"-33"-15,-2 3-32 0,0-8-26 0,0 8-25 16,0 0-8-16,0 0-4 0,0 0 5 0,5 25 6 15,-4-8 5-15,1 0-2 0,0 7-25 0,-2 1-19 16,1 0-6-16,2 3-19 0,-2-1-7 0,2 1-13 16,-3 0-17-16,1 2-11 0,0-1-8 0,-1-2-5 0,0 2-11 15,0-2-4-15,-1-2-8 0,1-8-7 0,0-1-5 16,0-5-1-16,0-1-2 0,0-2-6 16,0-3 3-16,0 0-1 0,0-5-6 0,0 0-7 15,0 0-6-15,-11-20 3 0,4 6-4 0,0-14-6 0,-1 0 3 16,0-5-7-16,-3-2 13 0,1-13-14 0,-3 0 0 15,1-1-3-15,2 1 5 0,1-2 2 0,2 1 3 16,1 3 8-16,5 9 2 0,1 4-1 0,3 1 5 16,1 2-3-16,1 0 0 0,2 3 5 0,3 3-12 15,2 3-3-15,2-2 0 0,0 8-5 0,9-1-3 16,-3 0 1-16,-3 8-3 0,5 3-6 0,-3-2 1 16,3 6-15-16,6 1-42 0,-1 3-57 0,0 6-49 15,-8 0-54-15,-3 4-58 0,-2 2-65 0,-1 9-68 16,-5 1-896-16,-7 1 432 0,-5 3 288 0</inkml:trace>
  <inkml:trace contextRef="#ctx0" brushRef="#br0" timeOffset="22124.1">5546 9772 2816 0,'-3'2'61'0,"1"0"-4"16,2-2-4-16,-6 1 1 0,6-1-5 0,0 0-11 16,0 0-6-16,0 0-9 0,8-11 0 0,2 5-2 15,0 0-3-15,8-1 0 0,0 0-1 0,10-5-3 16,4-2-4-16,6 5-3 0,-3 1-40 0,1-1-61 15,-1 1-75-15,1 0-90 0,-2 3-661 0,-1-2 308 16,-13 3 204-16</inkml:trace>
  <inkml:trace contextRef="#ctx0" brushRef="#br0" timeOffset="22646.05">6153 9574 90 0,'3'-4'344'0,"-2"2"-9"0,2-1-16 16,-3 3-21-16,2-4-26 0,-2 4-30 0,0 0-23 0,4-2-23 15,-4 2-15-15,0 0-3 0,0 0 16 0,6 11-2 16,-5-5-14-16,1 4-14 0,2 2-7 0,-1 0-14 16,2 3-11-16,-1 3-13 0,-1 7-12 15,0-6-14-15,2 5-6 0,-1-4-11 0,-4 6-6 0,4-6-4 16,-3 6-11-16,-1-6-8 0,0 0 3 0,0-4-12 16,1-6-3-16,-1-1-8 0,2-2-2 0,0 1-2 15,-2-6 4-15,0-2 0 0,0 0-5 0,0 0-5 16,1-17 4-16,-1 0-4 0,0 0-4 0,-1-12-4 15,-1-2 2-15,-2-3-2 0,-3-2 2 16,4-10-1-16,-3 10 8 0,1-11 10 0,3 11 9 16,2 5 8-16,-2 1 10 0,1-1 2 0,4 7 0 0,-2 5 0 15,2 2-2-15,-1 5 3 0,1 0-13 0,3 3-4 16,-2 1-8-16,2 0-1 0,2 6-4 0,-2-1-3 16,2 3-5-16,2 1-1 0,-2 6-3 0,-2 1 1 15,1 3-4-15,-1 4 1 0,-2 3-1 0,-3 7-1 16,-1 2-5-16,-4 2 0 0,-2-2-3 0,-3 1 3 15,0-1-5-15,-5 0-6 0,0 1-5 0,0-5-6 0,-3 0-2 16,6-8 2-16,-2 0 3 0,1-2 2 0,4-5-3 16,3 0 2-16,-1-2 0 0,3-1 6 0,-1 1-2 15,0-2-2-15,2 1-1 0,0-3-2 16,2-2 4-16,0 6 2 0,2-1 2 0,2-3 2 0,2 2 1 16,-1-3-9-16,5 5 11 0,3-2-4 0,0 0 5 15,6-1 0-15,0 3-2 0,0-1-1 0,4-1 2 16,-3 0 0-16,1 3-5 0,-2-4-26 0,4 1-66 15,-5 1-70-15,1 0-65 0,-2 0-80 0,1 0-86 16,-6-3-1052-16,6 4 483 0,-5-6 322 0</inkml:trace>
  <inkml:trace contextRef="#ctx0" brushRef="#br0" timeOffset="22786.86">6699 9716 2618 0,'9'-6'65'0,"-1"-3"-8"0,-4 5 13 0,3-4 3 15,-3 4-6-15,2-3-18 0,4 0-13 0,0 1-12 16,1-1-4-16,3 2 0 0,3-4-11 0,1 4-31 16,-5 2-53-16,4-1-60 0,0 0-63 0,0 1-696 15,-1 3 298-15,-2 3 200 0</inkml:trace>
  <inkml:trace contextRef="#ctx0" brushRef="#br0" timeOffset="22897.7">6910 9757 28 0,'-3'8'356'0,"1"-4"-25"0,2-1-34 16,0-1-28-16,0-2-25 0,0 8-23 15,0-8-22-15,10 1-20 0,-1-2-16 0,5-3-21 16,4 2-35-16,4-2-72 0,6-6-86 0,5 2-98 16,-2-6-642-16,5 2 263 0,12-6 176 0</inkml:trace>
  <inkml:trace contextRef="#ctx0" brushRef="#br0" timeOffset="23281.83">7991 9326 76 0,'1'-9'416'0,"-1"-3"-20"15,-1 7-17-15,-3-5-12 0,-1 2-31 0,0 0-30 16,-3 4-29-16,-2-1-23 0,-1 1-26 0,-2 4-21 16,-1 3-17-16,-4-1-18 0,-1 6-15 0,0 3-19 15,-4 4-14-15,6-5-13 0,-2 11-8 0,3-6-7 16,5 0-17-16,2 4-12 0,1-2-2 0,7 1-6 0,1 0-3 15,5 1-8-15,0-2-6 0,7 0-7 16,-1 0 4-16,6 2-8 0,2-1-2 0,0-4-3 0,2 0 0 16,2 0-7-16,2-2 13 0,-8-2-14 0,3 1-2 15,-2-4-6-15,-1 3 4 0,-2-5-10 0,-3-1 7 16,-3 3-5-16,-2-4 5 0,1-1-3 0,-3-1-5 16,-1 3 9-16,-2-2 2 0,1-1 14 0,-3-1 13 15,6 4 12-15,-6-4 4 0,0 0 0 0,-11 6-6 16,-2-2-6-16,-2 1-5 0,-6 0-3 0,2 0-5 15,-3-1-2-15,4 1-2 0,-1-5-8 0,2 6-15 16,4-4-40-16,2 1-58 0,3-2-56 0,1-1-68 16,1 3-74-16,1-3-70 0,5 0-1136 0,0 0 499 15,0 0 332-15</inkml:trace>
  <inkml:trace contextRef="#ctx0" brushRef="#br0" timeOffset="23784.38">8414 9382 222 0,'8'-7'363'0,"-1"0"-21"0,1 4-18 16,-3-2-33-16,-1 3-31 0,0 0-27 0,-4 2-8 15,10 2 9-15,-6 1 25 0,0 4-11 0,1 1-17 0,0 3-3 16,-1-1-15-16,2 7-18 0,0 1-15 0,0 5-13 16,-4-4-12-16,2 7-20 0,0 0-11 0,-4-1-13 15,3 0-10-15,-2 3-10 0,-5-1-9 0,4-2-8 16,-1 0-4-16,-2 0-12 0,1-8-1 0,0-4-9 15,1-2-9-15,1-1-11 0,0-2 2 0,0-4-4 16,-1-1 2-16,1-3-5 0,0 0-7 0,0 0 2 16,0 0 6-16,5-24-7 0,-4 4-3 0,2-6 1 15,-2-3-6-15,-1-5 6 0,-1-1-3 0,-1-10-1 16,0 8 2-16,-1-9 3 0,2 13 12 0,2 1 7 16,1 3 11-16,-1 0 5 0,3 3-1 0,0 9-3 15,2-1 2-15,-4 8-8 0,5-3-3 0,-1 5-2 16,1 0-6-16,0 2-4 0,1 3-1 0,0 3-4 0,1 0-2 15,3 0-3-15,-4 7-3 0,2 2 0 0,-1-1-2 16,-3 5 3-16,1 1-8 0,-5 1 2 16,1 2 1-16,-3 2-1 0,-5 5 2 0,-5-1-5 15,-4 0-3-15,2 1-11 0,-2 0 1 0,0-2 1 0,0-2-5 16,0-4 3-16,2-1-2 0,1-3 2 16,6-1-2-16,0-5-1 0,1 1 3 0,1 2 0 0,2-3 2 15,1 0-1-15,2 3 5 0,-2-5 0 0,4 4-2 16,4-1 1-16,0-1 0 0,4 2 2 0,4-3-4 15,2 3-20-15,-1-4-39 0,4 1-47 0,-1-2-51 16,10 1-53-16,-3-1-45 0,2-3-64 0,3-1-79 16,-4-1-1134-16,1 0 512 0,0-5 342 0</inkml:trace>
  <inkml:trace contextRef="#ctx0" brushRef="#br0" timeOffset="24346.64">9659 8657 2477 0,'14'-22'53'15,"-2"0"12"-15,-2 7 35 0,-3-1 3 0,-4 6-24 16,0-2 2-16,0 0 3 0,-3 4-1 0,0-4-6 16,0 0-5-16,-4 4 10 0,-5-3-8 0,-1 6 1 15,-9-5 3-15,-9 6-6 0,-7 4-6 0,1 0-2 16,-6 3-3-16,-11 1 1 0,1 8 5 0,-1-3-12 15,0 0 0-15,15 2 0 0,0 0-1 0,6-1-6 16,4 3 1-16,7-4-7 0,1 3 3 0,2 0-11 16,0 1-7-16,5 1-1 0,-1 3-3 0,3 0 5 15,-1 7-3-15,5-5-5 0,2 8 6 0,2 0 3 16,2 0 12-16,2 1-16 0,2 1 6 0,4 1 0 16,0 1 5-16,1 3-6 0,3 0 5 0,0 0 18 15,4 14 15-15,-4-1 6 0,0 0-12 0,-3-1-6 0,1-1-3 16,-3-11-3-16,-2 16-4 0,0-1 5 0,3-2-12 15,-4 6 4-15,0-7-6 0,-2 1-1 16,-3 3-1-16,2-4-2 0,-4-10 0 0,-1 11 6 16,-2-11-6-16,5 13 4 0,0-1-4 0,0-13 4 0,0 12-3 15,0-1-1-15,0-11 3 0,0 12 0 0,0-11 0 16,-5 10 1-16,6-10 0 0,-1 11 0 0,2-12-3 16,-2 2 0-16,-3 8-4 0,0-10-1 0,3-1 1 15,2 0-4-15,-4-1-1 0,4 3-2 0,-4-6-4 16,4 4-2-16,-1 0 0 0,-1-3 3 0,5 1-6 15,0-8 0-15,4 5-4 0,-5-4 1 0,5-3 1 16,1 2-2-16,-5-7-1 0,7-3 1 0,-1-1-1 16,2 2-4-16,2-7 3 0,1 1 1 0,0-2-1 0,2 1 2 15,0-5 3-15,1 2-7 0,2-5 2 16,5 0-2-16,4 0-1 0,-2-3-3 0,0-2-15 16,1-4-32-16,1 5-46 0,-1-3-78 0,-1-3-72 0,-2 2-105 15,2-2-114-15,-10-1-1273 0,6-4 577 0,-7-5 386 16</inkml:trace>
  <inkml:trace contextRef="#ctx0" brushRef="#br0" timeOffset="24963.87">9803 9510 272 0,'-3'-9'375'0,"2"2"5"0,-1 1-10 16,-1 0-19-16,3 0-30 0,0 2-21 0,0 4-27 15,-5-5-27-15,5 5-26 0,0 0-12 0,0 0 27 16,0 0 11-16,0 19-8 0,4-9-10 0,-3 5-11 15,2 4-8-15,-1 0-17 0,-1 1-15 0,1 4-19 0,3 2-12 16,-3-6-13-16,4 4-11 0,-4 2-12 16,3-1-8-16,-1 0-10 0,0-7-10 0,1 9-7 15,-2-1-8-15,-1 2-8 0,1-1-7 0,1-2-18 16,-2 4-46-16,3-5-62 0,-1 1-75 0,0-8-70 0,2 2-73 16,-1 0-80-16,4-2-114 0,0-2-1076 0,0-9 520 15,-2 2 348-15</inkml:trace>
  <inkml:trace contextRef="#ctx0" brushRef="#br0" timeOffset="25632.17">9889 9771 100 0,'-12'1'319'16,"2"3"-20"-16,-2 4-21 0,1-1-18 0,-3 5-16 15,0 2-22-15,0 1-13 0,1 0-15 0,1 2-16 16,0 5-17-16,0-4-10 0,6 0-16 0,-1 1-10 16,5-2-14-16,-2 1-10 0,1 0-15 0,3-6 1 0,0 4-13 15,4-6 1-15,0 1-13 0,0-5-8 16,4 2-1-16,2-5-13 0,0-3-3 0,3-4 3 15,5-4-4-15,-3-5 0 0,6-5-5 0,-1-2 7 0,-3-4 7 16,-1 1 3-16,-6-5 8 0,-1 1 3 0,-1-4 19 16,-8-1 20-16,0 1 7 0,-4-1 24 15,-5 3 17-15,-1 0 22 0,-3 6 13 0,-5 3-17 0,-5 2-1 16,-3 4-8-16,-5 2-12 0,-5 7-7 0,-1 5-13 16,-14 2-13-16,13 2-14 0,-12 7-8 0,14-1-10 15,1 2-6-15,6-2-9 0,4 2-12 0,9-2-4 16,7 1-9-16,2-1-41 0,3 2-59 0,2 0-57 15,6-4-65-15,4 3-70 0,7 0-69 0,3-4-69 16,13-3-1321-16,-2-3 571 0,8-6 380 0</inkml:trace>
  <inkml:trace contextRef="#ctx0" brushRef="#br0" timeOffset="25897.83">10137 9012 85 0,'-2'-12'492'0,"2"0"-10"0,0 6-15 16,-2 0-36-16,2-1-46 0,-2 3-39 0,2 0-35 15,0 4-34-15,0 0-25 0,0 0-9 0,0 0-5 16,0 0-11-16,-4 21-15 0,7-9-16 0,-3 4-8 16,3 1-23-16,1 10-18 0,-2-8-11 0,2 9-16 15,1 2-7-15,0-1-12 0,4 2-6 0,-4 0-13 16,-1 3-8-16,1-2-10 0,2 2-23 0,-1-2-55 15,-1 2-70-15,3-2-75 0,-3 0-77 0,4-1-71 16,-4-6-91-16,1-6-1194 0,2-2 532 0,-2-6 352 16</inkml:trace>
  <inkml:trace contextRef="#ctx0" brushRef="#br0" timeOffset="26133.73">10668 9222 87 0,'0'-4'433'0,"3"0"-4"0,-2 0-16 0,-1 0-28 15,2 1-23-15,-2 3-45 0,3-6-28 0,3 3-25 16,3-2-16-16,3 2-25 0,6-4-16 0,1 0-12 16,12 0-9-16,-2 0-25 0,4 2-14 0,2-3-14 15,2 3-14-15,1 1-12 0,-1-1-13 0,0 2-11 16,-2-5-20-16,-2 6-49 0,-2-2-65 0,-2 0-64 15,-7-2-58-15,-6 4-58 0,-2-1-54 0,-5-2-89 0,-3 1-870 16,-4-1 414-16,-2 1 278 0</inkml:trace>
  <inkml:trace contextRef="#ctx0" brushRef="#br0" timeOffset="26312.1">10999 8949 253 0,'-11'-7'317'0,"0"1"6"0,2 1-11 0,3 1-30 0,1 0-28 15,2 3-24-15,3 1-15 0,-7 6 9 16,4 1 12-16,-1 5 4 0,-2 5 13 0,2 2-1 0,-1 6-5 15,1 3-13-15,3-1-17 0,-3 0-10 0,3 3-19 16,1 0-21-16,0 3-18 0,1-2-9 0,1-1-16 16,2 4-16-16,-1 0-4 0,-2 0-36 0,2 0-79 15,-1 0-96-15,1-1-103 0,-4-6-112 0,-2 2-1244 16,3-10 522-16,-1-1 348 0</inkml:trace>
  <inkml:trace contextRef="#ctx0" brushRef="#br0" timeOffset="27650.99">11893 8468 260 0,'-6'0'358'16,"-3"-3"-21"-16,4 1-12 0,0 2-15 0,1-3-20 16,4 3-25-16,-9-1-20 0,5-2-25 0,4 3-15 15,0 0-13-15,0 0-6 0,17-5-7 0,-2 2-9 16,7-2-7-16,9-2-8 0,2 1-14 0,8-4-9 16,10 2-10-16,0 0-7 0,0-1-14 0,-13 4-8 15,0 0-11-15,-3-1-3 0,2 2-9 0,-2 0-8 16,-6 1-7-16,-2 0-5 0,-8 1-9 0,-1 0-28 15,-5 2-54-15,-3-3-41 0,-2 3-39 0,-2 0-37 16,-6 0-49-16,0 0-42 0,0 0-35 0,0 0-38 16,-25 6-862-16,7-6 394 0,-4 1 264 0</inkml:trace>
  <inkml:trace contextRef="#ctx0" brushRef="#br0" timeOffset="27845.91">12283 8356 431 0,'-18'-5'122'0,"1"1"13"0,5 1 21 0,0-4 8 16,1 2 15-16,1 0 18 0,3 1 12 0,2-1 4 15,-1 2-6-15,1 2-15 0,1-2-14 16,0 0-19-16,4 3-15 0,0 0 13 0,0 0 11 0,0 0 7 15,0 15 16-15,4-6 2 0,-1 1 7 0,-1 6 14 16,2 2-5-16,2 1-5 0,-1 6-9 0,0 4-7 16,-1 2-12-16,-1 0-11 0,1 0-15 0,0 2-13 15,1 2-13-15,-2 13-14 0,-1-13-8 0,2 11-9 16,-2 0-7-16,1-13-12 0,-2 4-13 0,5-3-49 16,-2 0-57-16,1 1-63 0,0 0-75 0,1-4-61 15,-1-1-65-15,-1-2-63 0,1-1-1231 0,-3-8 533 16,3-4 358-16</inkml:trace>
  <inkml:trace contextRef="#ctx0" brushRef="#br0" timeOffset="28496.46">12196 9046 58 0,'-5'-7'316'0,"-1"0"6"16,2 2-13-16,-1 0-13 0,4-1-15 0,-2 0-17 0,1-1-15 15,-1-2-8-15,4 2-10 0,1-2-9 0,0-1-5 16,6 0-6-16,4-1-21 0,3-1-11 15,8-4-9-15,1 5-10 0,0 0-10 0,3 2-10 16,1-2-11-16,-1 5-5 0,-5 0-8 0,-2 1-8 0,2 3-12 16,0 1-3-16,-1 1-7 0,-1 1-9 15,-1 4-6-15,-4 1-2 0,4 0-6 0,-4 3 3 0,2 0-1 16,-8-1-5-16,5 4-4 0,-2 1-3 0,-1 0-2 16,-3 2-3-16,-4-3-6 0,-1 7 0 0,3-1-5 15,-4-5-3-15,2 2-1 0,-3 1-2 0,0 1-4 16,-1-8-1-16,-1 3-6 0,4-4 1 0,-5-2-4 15,2 1 3-15,2 1-1 0,-1-6 6 0,-1 2 23 16,0 0 34-16,0-4 15 0,0 0-7 0,0 0-15 16,-8-10-3-16,3-2-11 0,1 0-6 0,-2-2-8 15,2-4-3-15,2-8-4 0,-1 1-5 0,3 5 6 16,3 1 0-16,-1 0 9 0,2 0-4 0,0 2 5 0,1 1-5 16,0 5 2-16,4-3-4 0,0 0-1 0,0 5 0 15,1 0-9-15,2 2-6 0,-2 2 1 16,9-2-6-16,-2 5-4 0,-2 2-5 0,-2 1 3 0,-2 4-1 15,6 1-3-15,-3-1-6 0,-1 5 8 0,-2 1-4 16,1 1-4-16,-3 1 7 0,-1 1-3 0,-2 1-1 16,-1-3-1-16,0 2-3 0,-2-2-1 0,-5 0 6 15,5-4-5-15,-4 1-2 0,2-4-8 0,1-1 16 16,0 3 3-16,-2-3-4 0,1 0 14 0,-1-4-18 16,0 0-3-16,0 0-1 0,0 0 3 0,0 0-2 15,-4-19 3-15,4 6-4 0,1 0-2 0,3-2 2 16,1-5 8-16,2 4-14 0,-1-4 1 0,1 5 4 15,3 1-5-15,-3 2 1 0,0 2 5 0,-3 1-4 16,3 1-4-16,2 4-3 0,-2 1 5 0,-1 0-9 0,5 4 7 16,-2 1 1-16,3 2 8 0,-2 2-11 15,-1 4 8-15,4 1 2 0,-2 2 0 0,-2 1 8 16,-1 3 6-16,0-2-6 0,-2 2-4 0,-1 1 3 16,1 7 1-16,-4-5-4 0,-1 6 4 0,0-2-5 15,-2-4-17-15,4 4-47 0,-7 2-88 0,-1-8-106 16,1 0-107-16,0-1-137 0,-4 0-1631 0,7-9 709 0,0-1 474 15</inkml:trace>
  <inkml:trace contextRef="#ctx0" brushRef="#br0" timeOffset="28624.21">13278 9085 86 0,'6'-4'453'0,"-2"-1"-19"0,-3 0 16 16,0 2 32-16,2-1 11 0,-2 0-9 0,-1 4-27 15,1-7-38-15,2 5-34 0,-3 2-47 0,2-4-31 16,1 1-37-16,-3 3-46 0,3-2-85 0,-3 2-124 15,0 0-161-15,-2-6-211 0,2 6-1288 0,0-6 549 16,0 6 364-16</inkml:trace>
  <inkml:trace contextRef="#ctx0" brushRef="#br0" timeOffset="30204.26">13622 9027 109 0,'-1'-3'281'0,"-3"0"-8"0,-2-4 5 0,0 3 8 15,3 1-13-15,-3-1-6 0,-1 3 6 0,3-3 4 16,-4 1-4-16,0 1-9 0,-1 4-30 0,-4-2-19 16,2 4-14-16,-6 2 0 0,-1 2-1 0,2 3-23 15,-4 8-9-15,4 2-9 0,0 1-13 0,5 3-6 16,2 0-10-16,1 1-11 0,-2 0-9 0,7 1-10 16,2 0-13-16,-1-3-3 0,4-4-8 0,6 4-8 15,-4-3-5-15,7-5-9 0,1 1 0 0,8 0-7 16,3-1-2-16,4-6-4 0,0-1-3 0,6-4-2 15,0-5-7-15,0-1-1 0,6-3 0 0,-3-2-2 16,-2-5-5-16,2-1 0 0,-2-3-1 0,-3-1 0 16,-7-1-1-16,3-5-2 0,-4 0-2 0,-5-5-2 0,-1 1 4 15,-2-5-2-15,-3 0-3 0,-5 0 0 0,-1 1 14 16,-3 0 16-16,-3 2 11 0,-6 5 17 16,-1 4 24-16,-2 2 4 0,-2 0 9 0,-4 5 6 15,-5 4 2-15,-5 4-12 0,-5 4 0 0,-2 4 1 0,-2 9-9 16,-9 11-8-16,8-7-9 0,6 3-8 0,2 2-3 15,5 2-6-15,4 1-7 0,2-2-4 16,7-1-5-16,3-2-4 0,8 1-7 0,2-3 2 0,2 0-2 16,9-3-6-16,8 2 1 0,8-5-10 0,1-3-17 15,9-4-41-15,-3-1-63 0,14-1-83 0,-13-2-87 16,1-4-96-16,-5 0-98 0,2 1-104 0,-1-3-1436 16,-8 3 668-16,-6-3 446 0</inkml:trace>
  <inkml:trace contextRef="#ctx0" brushRef="#br0" timeOffset="30897.12">9771 10006 238 0,'-32'1'290'0,"5"3"-18"15,6-1-17-15,0-2-18 0,5 2-17 0,4-2-21 0,1 1-17 16,3-1-19-16,3 0-17 0,0 2-19 0,2-1-4 16,4 3 6-16,2 1 0 0,7 0 1 15,10 4 15-15,12-4-8 0,22 2 11 0,10-3 10 0,36-5-2 16,12-3-1-16,13-4 4 0,10 0 1 0,13-2-3 15,9-6-4-15,12 3-1 0,8-12 0 16,11 2-7-16,5 1-8 0,1-4-3 0,8 0-4 0,5 2-10 16,-5 3-7-16,-8-4-7 0,-7 5 6 0,-6 0-9 15,-9-2-4-15,-14 5 6 0,-19 2-15 0,-12 2 2 16,-15-1 3-16,-8 1-4 0,-14 2-4 0,-31 3-6 16,-4-2 5-16,-4 2-18 0,-16 1 2 0,-1 1-6 15,-7-1-5-15,-9 1 1 0,-4 3-7 0,-4-1-5 16,2 1 1-16,-7-1-9 0,3-2-3 0,-3 3-40 15,-5-1-72-15,0 3-95 0,-13-4-101 0,-6 5-94 0,-17 2-97 16,-23 5-1472-16,-2 1 644 0,-40 6 430 16</inkml:trace>
  <inkml:trace contextRef="#ctx0" brushRef="#br0" timeOffset="31313">10298 10522 11 0,'-17'-12'374'0,"0"3"-7"0,2-2 10 15,1 6 7-15,8-2-2 0,-1 5-29 0,1-1-31 16,1-1-32-16,0 2-30 0,1 2-30 0,4 0-19 0,0 0 7 16,-9 9 12-16,6 0-8 0,2 3-14 0,1 2-10 15,0 3-13-15,1 3-18 0,-1 4-16 16,0 1-12-16,0 6-12 0,0-4-14 0,0 3-6 0,0-2-13 15,-1 6-8-15,-2-3-9 0,3 1-7 0,0 2-12 16,0 0-35-16,4-3-54 0,5 3-74 16,-1-5-73-16,2 0-80 0,4-1-76 0,5-6-84 0,1 2-1152 15,4-10 522-15,-5-7 350 0</inkml:trace>
  <inkml:trace contextRef="#ctx0" brushRef="#br0" timeOffset="31465.16">10775 10744 228 0,'4'-11'360'0,"1"5"-11"16,-1-6-22-16,1 7-29 0,0-2-30 0,3-1-26 15,1 2-25-15,1-2-21 0,7-1-18 0,1 1-15 16,0 1-22-16,2 1-11 0,2 0-18 0,-2 1-14 0,8 0-44 16,-6 1-64-16,-3 3-64 0,-2 0-70 0,2 1-59 15,-10-1-775-15,4-1 326 0,-3 0 218 16</inkml:trace>
  <inkml:trace contextRef="#ctx0" brushRef="#br0" timeOffset="31627.43">11037 10515 260 0,'-1'-5'328'0,"-4"2"-9"15,4 1-30-15,-3-2-29 0,4 4-25 0,0 0-21 16,0 0 0-16,-13 9-2 0,9 0-29 0,0 0 0 16,2 5-16-16,-2 0 2 0,0 5-29 0,3 0-2 15,1 1-23-15,1 6-12 0,-1-1-9 0,2 3-7 16,1 2-6-16,0-2-29 0,3 0-57 0,-2 3-63 15,1-2-73-15,-1 0-86 0,4 0-907 0,-1-5 378 16,1-5 252-16</inkml:trace>
  <inkml:trace contextRef="#ctx0" brushRef="#br0" timeOffset="32312.63">11951 10476 3148 0,'-10'-4'3'0,"-3"-1"-2"0,-6 2 45 16,-13 1 25-16,-3 0-4 0,1 2-5 0,-4 0-3 15,-2 1 1-15,3-1 4 0,1-1 2 0,4-2 15 16,0 0 16-16,9-1 18 0,5 1 31 0,4 0-17 16,3-2-6-16,1-1-14 0,5 2-18 0,2-3-3 15,3-1-12-15,3 4-6 0,3-7-7 0,4 2-5 16,4-2-8-16,1 4 0 0,1-3 0 0,3 5 0 15,-2 1-4-15,3 2 4 0,0 2 1 0,1 1 12 16,7 4 4-16,-2 5 3 0,-7 1 0 0,8 5 0 16,-6 1 6-16,4 2 9 0,-4 3-8 0,0 2-2 15,-2 1 1-15,-4 1 0 0,-3 3-4 0,-2 0-6 16,-1 4-4-16,-5 0-3 0,0 2-12 0,-2-3-1 16,-2 4-3-16,-2-4-4 0,-1-3-6 0,2-2 0 15,-2-7-8-15,2-3 0 0,-3 1-2 0,4-7-3 16,-1-1-1-16,1-4 2 0,-4 0 0 0,4 0 7 0,0-3-1 15,0-3-3-15,0 0-5 0,0 0-2 0,4-18 2 16,-3 6-2-16,0-7-1 0,6-3 4 0,-1 0 4 16,5-2 11-16,0-1 9 0,0 2 10 0,5 0 3 15,-6 5 9-15,3 8 1 0,2-6 5 0,-1 4-5 16,3 2 0-16,-1 1-3 0,0 2-9 0,-3 5-1 16,0 0-3-16,0 1-9 0,4 2-2 0,-4 3 2 15,2 5-11-15,-2 2 2 0,-2-4-13 0,-3 5 5 16,0-2 2-16,-2 5 2 0,2 3-4 0,-6-1-6 15,1 0 8-15,-3-1-10 0,-3 0 0 0,2-5-8 0,-2 0 6 16,0-2-4-16,1-4 0 0,1 2 1 16,0-3 2-16,0 3 3 0,-1-4 8 0,2-3-7 15,0 0-16-15,0 0-2 0,0 0 0 0,-9-14 0 0,8 3 0 16,1-4 0-16,1 3 0 0,3-5 0 0,1 0 0 16,3 3 0-16,-1 4 0 0,1-7 0 15,0 0 0-15,3 5 0 0,0 5 0 0,-4-1 0 0,2 3 0 16,1-1 0-16,1 3 0 0,0 0 0 0,-2 2 0 15,4 1 0-15,-2 1 0 0,-3-1 0 0,2 6 0 16,3-4 0-16,-4 5 0 0,-1 2 0 0,2-1 0 16,-3 4 0-16,4 1 0 0,-3-2 0 0,-1 2-80 15,-1 1-246-15,2 1-91 0,-3 1-103 0,4 0-87 16,-1-2-1474-16,0-3 693 0,2-3 464 0</inkml:trace>
  <inkml:trace contextRef="#ctx0" brushRef="#br0" timeOffset="32437.22">12654 10897 498 0,'10'0'280'0,"-1"-3"16"0,-3 0-8 0,-1-3 12 15,2 1 25-15,-3 4 18 0,0-4-4 0,0-1-20 16,-1 1-21-16,0 2-25 0,1-4-16 16,-2 2-27-16,1 1-28 0,-1-1-19 0,2-2-15 0,0 1-43 15,-3 2-83-15,6-6-103 0,-4 5-102 0,3-4-111 16,-3 4-148-16,5-4-860 0,-4 1 426 0,2 1 286 16</inkml:trace>
  <inkml:trace contextRef="#ctx0" brushRef="#br0" timeOffset="33296.1">13094 10864 191 0,'0'0'296'0,"-3"-6"0"0,2 3 2 16,1 3 0-16,-2-6 17 0,0 3-27 0,2 3-15 15,0 0-21-15,-2-4-27 0,2 4-19 0,0 0-18 16,0 0-14-16,0 0 22 0,0 0 16 0,2 14 7 15,-1-6 2-15,-1 5-11 0,3-1-6 0,-1-2-3 16,0 8-16-16,0-2-14 0,-1 2-14 0,3 0-13 16,-1 6-14-16,-2-6-11 0,0 1-13 0,-2 1-9 15,5-2-11-15,-4 2-9 0,1-3-5 0,0 0-9 16,-2-3 3-16,1 1-16 0,0-5-4 0,0 1-6 0,0-4-5 16,1-1-8-16,-1 1 5 0,2-2 0 0,-2-5-5 15,0 0-2-15,0 0-1 0,5-10-2 16,-3 1-5-16,2-8 0 0,0-2 0 0,-2-8-2 0,2-2-1 15,-4-1 0-15,0-5-1 0,3 0-3 0,-2 1 2 16,2-1-2-16,3 3-2 0,-1 0 4 0,4 3 6 16,0 2-1-16,4 6 1 0,1-3-1 0,-4 9 5 15,4 1-9-15,0 1-1 0,4 1-3 0,0 3-2 16,-4 6 1-16,1-1-3 0,-1 3-2 0,-1 3 1 16,-2 1 0-16,1 3-1 0,-3 1-1 0,-4 4 12 15,-2-3-13-15,0 4 0 0,-3 7 1 0,-4 0-2 16,1 1-2-16,-8 2 4 0,4-3 2 0,-3-2-8 15,0-2-9-15,2 2-2 0,3-6-5 0,-1-3-3 16,2-1 1-16,1-1 3 0,2 1 1 0,1-2 7 16,2 1 2-16,8 0-1 0,-2 0-3 0,1-3 8 15,0 2-1-15,5-1 0 0,-1 1 3 0,4 2 4 0,-5-3 6 16,9 3 5-16,-7-1 5 0,5-1 2 0,-1 2 5 16,-4 1 4-16,-1-2 0 0,-3 0 6 0,0 3 7 15,-3-2 10-15,-2 1 0 0,0 2 17 0,-3 1 6 16,-3-2 11-16,-9 4-4 0,1 3 0 0,-4-5-13 15,-3 4-9-15,-10-1 6 0,-1 3-16 0,-1-2-1 16,1-3-11-16,-2 5-42 0,-2-3-70 0,-2-3-81 16,1 0-94-16,3-1-98 0,-2-3-97 0,10-2-129 15,-7 0-1399-15,8-5 657 0,2-3 440 0</inkml:trace>
  <inkml:trace contextRef="#ctx0" brushRef="#br0" timeOffset="34345.81">14513 8125 2417 0,'0'-5'9'0,"0"-2"102"0,-1 1 24 15,-2 0-20-15,3 0-28 0,-1-1-18 0,1 0-8 0,1 0-10 16,2-2-10-16,-1 1 0 0,6-2 3 15,6-1 1-15,4 0 9 0,8-6 10 0,2 3 1 16,4 0 9-16,2 2-6 0,3 0 4 0,-1 2 2 0,-3 2 0 16,2 1-5-16,-2 1 9 0,-4 5-2 0,2 2-7 15,-11 2 1-15,1 1-4 0,-2 4-8 16,5 6 16-16,-3 2-2 0,-1 4-13 0,-2 1 20 0,-3 4 9 16,3 2-4-16,-5 2 6 0,-3 1 1 0,-1 4 0 15,0 1-5-15,-4 11 2 0,4 6 4 0,-5 4 0 16,0-1-4-16,-3 4 2 0,0-3-2 0,-1 26-5 15,7-26-4-15,-2 3 1 0,1-1-3 0,6 0-1 16,-3 0-2-16,2 0-3 0,2 1 1 0,7 23-4 16,-7-30-5-16,1 3 3 0,0 0 0 0,-1 1-5 15,-3-1-5-15,1-2-1 0,1 2-4 0,1-4 3 16,5-2 1-16,-8 0-5 0,3-4-3 0,-3-11-8 16,3 15-2-16,1-15 3 0,-1 0-8 0,1-1 0 0,4 12-5 15,-4-12-1-15,0-1 1 0,-1 1-3 16,1-3-4-16,-4 0-4 0,4-1-1 0,-4-2 1 15,1-1-2-15,0-3 2 0,-5-4-7 0,1-1 1 0,-2-2 1 16,0-5 0-16,-4 1-3 0,0-3-5 16,2 2 5-16,-3-3 4 0,-4 3 4 0,-2 0-6 0,-2-2-1 15,-5 1 3-15,-2 0-3 0,0 1 2 0,-7-3-3 16,-3 1-2-16,3-4-11 0,-7 2-52 0,-1-1-68 16,2-2-102-16,6-1-102 0,-10-2-114 15,-2-1-141-15,-2 0-1309 0,3-6 631 0,-7 0 420 0</inkml:trace>
  <inkml:trace contextRef="#ctx0" brushRef="#br0" timeOffset="35113.26">6464 12421 203 0,'-5'0'376'0,"-2"0"-21"0,7 0-25 16,-10 0-20-16,10 0-19 0,-6 1-39 0,6-1-25 16,0 0-27-16,0 0-4 0,-4 2-33 0,4-2-20 0,0 0 17 15,0 0 10-15,0 0 7 0,16 5-28 16,-4-5-12-16,5 0-13 0,1 1-13 0,1-1-8 16,1 1-14-16,8 0 0 0,-1 0-14 0,0-1-7 0,1 3-67 15,0-3-65-15,-6 1-57 0,-4 1-74 0,1 2-72 16,-3 3-85-16,-5-2-816 0,-6 0 390 0,-1 3 260 15</inkml:trace>
  <inkml:trace contextRef="#ctx0" brushRef="#br0" timeOffset="35231.93">6570 12680 186 0,'-6'10'303'0,"1"-5"-30"0,-1 0-33 0,3-1-19 16,-1 1-23-16,5-2-20 0,-1-3-16 0,8 3-17 16,3-3-16-16,8-1-13 0,11-2-9 0,-1-3-14 15,-1 1-6-15,3-1-21 0,-3 1-50 0,1 1-65 16,0 1-87-16,-10-2-643 0,1 0 259 0,3 1 174 15</inkml:trace>
  <inkml:trace contextRef="#ctx0" brushRef="#br0" timeOffset="36263.08">8064 12331 230 0,'-3'-6'271'0,"-3"1"2"16,6-3-4-16,-4 1-7 0,-1 3-5 0,1-1-4 15,-2 0-7-15,-3 3-3 0,-1 1-4 0,-3 2-26 16,-5 1 8-16,-2 6-3 0,-4 5-12 0,-2 6-9 16,-1 3-6-16,0 3-10 0,3 0-2 0,-11 11-16 15,3 1-11-15,12-5-9 0,-9 8-10 0,7 1-8 16,4-8-12-16,-3 10-11 0,9-11-7 0,3 0-8 16,-1-3-8-16,7 4-9 0,2-3-4 0,2-4-8 15,5-1-4-15,4 1-6 0,1-2 1 0,5-4-9 16,-3-7-5-16,5-2-3 0,5 3-3 0,5-5-3 0,-1-3-1 15,1-4-2-15,1-2-1 0,-7-2 1 0,5-5-3 16,-8-1-1-16,0 3-1 0,-1-6 2 16,0-2-4-16,-4 1 4 0,-4-5-7 0,-1 0 2 15,0 1-4-15,-5-2-2 0,-3-1 23 0,-2 1-5 0,1-1 2 16,-9 2-7-16,4 1 0 0,-4 1-5 0,-4 3-2 16,-2 1-2-16,-4 4-2 0,0 1 1 0,-4 4-5 15,1 1-2-15,-6-1-1 0,9 5-2 0,-2-1-11 16,6 1-41-16,2 1-43 0,2 2-43 0,4-1-36 15,3 1-46-15,4 1-53 0,4 3-52 0,3-3-66 16,4 1-1164-16,7-1 517 0,0 3 346 0</inkml:trace>
  <inkml:trace contextRef="#ctx0" brushRef="#br0" timeOffset="36582.29">8378 12570 115 0,'8'-8'350'16,"-2"-1"18"-16,1 3 6 0,-4 1-2 0,1 0-13 15,0 3-23-15,-4-3-30 0,0 5-29 0,0 0-19 16,0 0-1-16,0 0 6 0,-13 22-30 0,7-7-14 16,-3 2-21-16,-4 7-16 0,-1 1-18 0,4 1-12 15,0-1-16-15,1 0-13 0,4 0-10 0,1 0-6 16,3 3-14-16,-2-11-6 0,4 1-14 0,4 0-10 16,3-3-1-16,1-6-6 0,5 1-5 0,-4-5-4 15,4-2-3-15,4-1-6 0,0-3-1 0,0-3-4 16,0-3-1-16,0-1-4 0,-4-6-4 0,2 1 2 15,-1-10-3-15,-5 5-4 0,1-6-2 0,-4-2 1 0,-3 0-2 16,-6-2-3-16,-2-1-5 0,-2 0 2 16,-3 3-3-16,-5 0-5 0,-1 4 1 0,-3 0-18 0,0 5-14 15,0 4-24-15,0 1-31 0,4 3-61 0,-4 1-50 16,7 4-55-16,-1 0-77 0,3 3-95 0,3-3-1136 16,1 4 520-16,5 0 346 0</inkml:trace>
  <inkml:trace contextRef="#ctx0" brushRef="#br0" timeOffset="37130.62">9747 11965 3248 0,'-3'-18'23'0,"-3"-1"11"0,-8-3 20 0,-8 5-2 16,-5 0 7-16,-4 0-13 0,-3 9-10 0,-4-1-10 15,-2 5 0-15,0 0-1 0,-11 0-3 0,13 7-2 0,-1 1 6 16,-1-1-7-16,1 0 6 0,4 4-7 0,3-1 4 16,1 2-1-16,5 4 0 0,7-5-3 0,3 1-8 15,-1 3 2-15,4 1 3 0,3 1-5 0,5-1 3 16,0 3 1-16,1 1-4 0,1 4 1 0,2-3-3 16,2 1 0-16,2 0 4 0,2 1-4 0,0 0 6 15,3 6 1-15,1-1 11 0,0 3 6 0,-1 1 18 16,-1 1 4-16,2 2 7 0,0 0 9 0,-1 2 1 15,1 1 7-15,0 0-3 0,-3 1-5 0,1 0 2 16,4 11-2-16,-6-10 0 0,3 8 6 0,-4-8-10 16,-2-2-6-16,2-1-5 0,0 2 5 0,-3-1-2 15,-1 1-2-15,3 14 4 0,-5-15 4 0,2 0-4 16,-1 0-2-16,-2 16 1 0,1-15-5 0,2 1 0 16,-4 0 1-16,0 1-2 0,0-2-4 0,2-1 1 0,-2 1-2 15,0 0 1-15,-1 0-7 0,2-1 4 0,-1 2-4 16,0-4-1-16,0 1 0 0,-1 1 1 15,-1-2-3-15,1-1 6 0,0-2-3 0,-1 3-3 0,-4-1 1 16,6-4-7-16,-1 2 0 0,-3-3-1 0,7 2-5 16,-3-2 0-16,4 2-4 0,3-3-1 15,-3-1-7-15,2-5 3 0,1 1 6 0,-1-3-10 0,5 1-1 16,-1-3-2-16,2-1-2 0,-3-3-1 0,2-2 3 16,1 2-2-16,5-2 0 0,2-1-1 0,2 0-2 15,5-3-6-15,7-4-33 0,4-3-38 0,3-3-56 16,3-2-65-16,14-7-75 0,1 0-80 0,-2-2-103 15,-5-5-1306-15,-1 3 584 0,-5-14 392 0</inkml:trace>
  <inkml:trace contextRef="#ctx0" brushRef="#br0" timeOffset="37748.64">9946 12279 77 0,'0'-7'327'0,"0"2"-7"15,-3 2-11-15,1-2-8 0,2 1-10 0,0 4-13 16,-1-4-20-16,1 4-3 0,-3-6-39 0,3 6-30 15,0-4-9-15,0 4-17 0,0 0-7 0,0 0 21 16,4 14 13-16,-2-4-3 0,1 4-10 0,-2 3-9 16,2 2 0-16,1 7-9 0,-3-2-1 0,-1-4-11 15,1 6-12-15,2-1-9 0,-2-6-14 0,3 8-6 16,0-1-10-16,-4 1-8 0,1 0-8 0,4-1-9 16,-5-1-2-16,0 3-10 0,-1-9-5 0,1 6-7 0,1-6-19 15,-1-1-50-15,0 1-67 0,7-2-74 16,-2-3-70-16,-1 1-71 0,1-5-71 0,4-1-1170 0,3-4 516 15,4 2 344-15</inkml:trace>
  <inkml:trace contextRef="#ctx0" brushRef="#br0" timeOffset="37998.56">10543 12537 222 0,'-1'-1'381'0,"1"1"-16"0,0-4-30 16,0 4-31-16,0 0-26 0,0-5-30 0,0 5-28 16,8-5-10-16,0 2-7 0,5 0-19 0,5-2-5 15,0 0-16-15,9 0-12 0,2-2-18 0,2 2-15 16,-1 3-12-16,1-3-4 0,1-2-12 0,1 4-24 16,-2 1 15-16,-3-5-15 0,1 4-17 0,-7-2-43 15,-2 4-54-15,-7-4-52 0,5 2-54 0,-9-2-46 16,0 0-61-16,-5 0-906 0,-2-1 389 0,-4 1 260 15</inkml:trace>
  <inkml:trace contextRef="#ctx0" brushRef="#br0" timeOffset="38168.06">10784 12299 216 0,'-5'-6'315'0,"1"4"-13"0,1-2-17 0,-1 3-23 16,1-2-15-16,3 3-13 0,0 0-2 0,-12 10 13 0,10 1 7 15,-2-2-7-15,2 3-3 0,0 5 2 0,1 2-17 16,2 0-15-16,1-1-18 0,2 9-12 0,-2-9-19 15,1 3-16-15,2 4-13 0,4 0-17 0,-3-6-14 16,-1 5-6-16,3-5-8 0,-2-2-19 0,-1 3-58 16,3-3-71-16,-3 0-76 0,0 1-74 0,-2-1-84 15,-2-5-139-15,3-2-882 0,-4 0 438 0,1 0 292 16</inkml:trace>
  <inkml:trace contextRef="#ctx0" brushRef="#br0" timeOffset="41137.07">11542 12397 1912 0,'0'0'222'15,"5"3"-81"-15,-1-1-57 0,-4-2-19 0,3 2-5 16,-3-2-10-16,1 3 0 0,-1-3-3 0,0 0 2 16,0 0 8-16,0 0 19 0,2 3 17 0,-2-3 17 15,0 0 10-15,0 0 10 0,0 0 13 0,0 0-1 16,0 0 4-16,0 0 1 0,0 0-13 0,0 0-13 16,0 0-13-16,-1-12-9 0,1 12-8 0,-1-6-8 15,0 0-10-15,-1 2-8 0,1 0-7 0,-3-3-4 16,3 4-7-16,0-2-10 0,-2 0-37 0,2-2-36 15,1 4-56-15,0-3-56 0,-1 3-60 0,1 3-54 0,2-7-55 16,-2 7-934-16,4-5 417 0,-1 4 278 16</inkml:trace>
  <inkml:trace contextRef="#ctx0" brushRef="#br0" timeOffset="41546.69">11905 12184 68 0,'0'-8'335'0,"0"4"-6"0,0-3-8 0,-1 4-6 16,-2-1-8-16,2 1-10 0,-3 1-14 0,4 2-22 15,-5-7-15-15,5 7-19 0,-11 4-4 0,4 0-28 16,2 0-15-16,-1 6-25 0,-1 1-3 0,-2 2-23 16,4 3-6-16,-1 2-11 0,1 0-17 0,1 5-11 15,-1 3 2-15,1 1-7 0,4-8-13 0,0 5-5 16,3-5-8-16,0 0-2 0,2-1-8 0,2 0-2 15,0 0 0-15,6-3-7 0,-3-3 0 0,3-2-4 0,2-1-4 16,-2-5-1-16,8 0-5 0,-4-4 2 16,-1 0 0-16,2-5-7 0,-3-1 4 0,0-3-4 15,-2-4 2-15,3-1-2 0,-5 0 2 0,2-9-3 16,0 0-4-16,-4-1 2 0,-3-3-1 0,-2 1-1 16,-3-3-2-16,-2 3-3 0,-2 0 1 0,-3 0-4 0,0 6 4 15,-5 4-1-15,-4-6 3 0,2 8-2 0,-2 2-3 16,-1 3-2-16,0 1-8 0,3 5 6 0,0 1-4 15,2 0 1-15,-2 2-28 0,3 4-40 0,-2 1-23 16,6 2-28-16,-2 3-42 0,7 0-38 0,-3 2-39 16,4 5-46-16,5-3-67 0,-1-2-907 0,9 3 420 15,-3-1 282-15</inkml:trace>
  <inkml:trace contextRef="#ctx0" brushRef="#br0" timeOffset="41904.98">12319 12132 56 0,'5'-12'303'0,"-1"1"-4"16,-3 0 5-16,3 1 6 0,-4 2 1 0,3 0 3 16,-2 1-4-16,-1 3-23 0,0-1-28 0,0 0-28 0,0 5-31 15,5-3-17-15,-5 3-20 0,0 0-12 16,5 11-13-16,-2-5-15 0,-1 3-12 0,2 2-15 0,0 4-8 16,1 2-9-16,3 0-7 0,-2 7-5 0,3 0-4 15,-2-5-11-15,0 6 2 0,2-7-12 0,-1-2-1 16,1 0-1-16,2-1-6 0,-2-7-9 0,5 3 2 15,-5-3-7-15,0-4 6 0,4-1 9 0,-2-2-16 16,2-2-3-16,-1-3 13 0,-1-5-12 0,-2 1 0 16,5-7-3-16,-1 1-3 0,2-8 3 0,-4-1-2 15,-4-2 10-15,2 2 18 0,-3 3 27 0,-3 1 28 16,0 2 26-16,-2 5 18 0,0 1 17 0,-1 2 6 16,1 2-14-16,1 0-20 0,-2 3-16 0,0 1-10 15,0 3-10-15,0 0-9 0,4 12-5 0,-4-4-10 0,1 6-4 16,-1 4-6-16,1 10-6 0,4-1-2 15,-4 2-4-15,2 0-7 0,1 4-2 0,2 1-26 0,-1 3-72 16,1-3-69-16,2 0-118 0,0-1-93 0,-3 0-99 16,-1-1-129-16,1-5-1179 0,0-1 582 0,-5-8 388 15</inkml:trace>
  <inkml:trace contextRef="#ctx0" brushRef="#br0" timeOffset="43213.97">9587 13116 92 0,'-9'-2'203'0,"5"-1"9"16,4 3-6-16,-6 0-1 0,2-2-3 0,4 2-11 0,-4-3-2 16,4 3-11-16,0 0-8 0,-5-2-17 0,5 2-7 15,0 0-17-15,0 0-11 0,0 0-9 0,0 0-13 16,0 0-7-16,0 0-11 0,0 0-7 0,0 0-8 16,0 0-4-16,0 0 0 0,0 0 6 0,0 0 12 15,13-4-2-15,-3 3-3 0,4-1 4 0,4-1-2 16,0 1 4-16,2-1 2 0,3 1-4 15,4-2-3-15,5 0-1 0,-5 0-2 0,3 1-2 0,0-6-4 16,2 7-5-16,4-4-6 0,-3 2-7 0,3 1 6 16,15-2-4-16,-17 0-4 0,3 3 1 0,1 0-4 15,0-3-3-15,16-1-1 0,-16 0 5 0,13 3-10 16,-14-5 1-16,5 4 0 0,-5 0-5 0,0 3-3 16,-1-2-3-16,1 2 2 0,-5 0 0 0,1-3-2 15,-1 1-5-15,1 0 9 0,1 1-7 0,-5 2 4 16,0-4-4-16,2 4-2 0,-4-1-2 0,1 1 7 15,0 1-6-15,0-2 3 0,2-1-1 0,-3 2-2 16,1-1 0-16,1-3-1 0,-2 2 10 0,1 1-13 0,0 0 1 16,3-2-7-16,1 3 3 0,-2-2 4 15,1-1-2-15,1 1-5 0,-4-1 6 0,7 2-2 16,-6-2 1-16,0 2 1 0,0 2-5 0,1-2 2 0,-3 1 3 16,1 0 6-16,3-2-8 0,-3 2-3 0,1-1 2 15,-7 0 0-15,-1 1 0 0,1-1 0 16,5 1-6-16,4 1 7 0,-3-1 1 0,4-1 3 0,-3 1-2 15,-7-2 1-15,6 0 0 0,0-1 3 0,-5 3 3 16,8-2-2-16,-3 0 2 0,2 1-1 0,-1-2 4 16,-1 2 3-16,1 1-1 0,0-3 5 0,0 2 0 15,-1-3-2-15,0 3 2 0,-6-2-2 0,0 2 1 16,1 0 2-16,-2-1 3 0,6-2-3 0,-4 3-1 16,5 0-2-16,-6-2 1 0,9-1 0 0,-3 1-3 0,0-1 2 15,-9 3-3-15,9-3-2 0,2 1 4 16,-1 0-8-16,2 1 6 0,-12 0-1 0,4-1-4 15,5 1 7-15,-8 0-7 0,9-1-2 0,-1 0 3 0,-2 1-3 16,-4 0-2-16,9 1 1 0,-3 0-2 0,2-1 0 16,1-1 3-16,-3 3-3 0,4-3 1 15,-1 3-2-15,2-3 3 0,-3 1-2 0,-2 0 0 0,0 0 0 16,-6-1 3-16,6 2 0 0,-1 0 4 0,2 0-4 16,-9-1 1-16,2 0 0 0,1 1-1 0,4 0 2 15,-7 1-2-15,-2-1 0 0,-2-1 0 0,0 1 2 16,-2 2-2-16,-1-3 1 0,1 3 1 0,-9-1-2 15,4-1 0-15,-1 1-2 0,-2 0 1 0,2-3 1 16,-8 3-1-16,10 0 3 0,-10 0-3 0,9 0-1 16,-5-3-2-16,-4 3-1 0,5-1-1 0,-5 1 1 15,0 0-2-15,0 0 0 0,0 0-3 0,9 1 2 16,-9-1-4-16,0 0-33 0,0 0-48 0,0 0-101 0,0 0-98 16,0 0-101-16,-33 0-121 0,11 3-1321 0,-9-7 606 15,-6 3 404-15</inkml:trace>
  <inkml:trace contextRef="#ctx0" brushRef="#br0" timeOffset="47680.56">12792 11867 32 0,'0'0'76'15,"0"0"-9"-15,0 0-8 0,0 0-5 0,0 0-9 16,0 0 3-16,0 0-10 0,0 0 6 0,0 0-5 16,0 0-8-16,-4-7 1 0,4 7 5 0,0 0-9 15,0 0-1-15,0 0-3 0,0 0-1 0,0 0-7 16,0 0 2-16,0 0 1 0,0 0-2 0,0 0-3 16,0 0 0-16,0 0 2 0,0 0-9 0,0 0 12 15,0 0 0-15,0 0-5 0,0 0 4 0,0 0-5 16,0 0-1-16,0 0-5 0,0 0 12 0,0 0-5 15,0 0 13-15,0 0 6 0,0 0 7 0,0 0 0 16,0 0 11-16,0 0 2 0,0 0 1 0,0 0 9 16,0 0 3-16,0 0 0 0,-4-2 9 0,4 2 1 15,0 0 6-15,0 0 5 0,0 0-2 0,0 0-10 16,-4-3-7-16,4 3-6 0,0 0-5 0,-2-4 2 0,2 4 2 16,0 0 8-16,-3-4 1 0,3 4 10 0,-4-6-1 15,4 6-2-15,-4-2-9 0,4 2-5 16,-3-3-2-16,3 3-2 0,-7-5 3 0,7 5-1 15,-2-5-6-15,-2 2 0 0,0 1-9 0,4 2 10 0,-9-3 5 16,4 1 5-16,0 0-8 0,-3 0-5 0,3 2 1 16,-5 2-5-16,-1 0 5 0,-1 2 1 0,-2 1 8 15,-3 3-6-15,1-2-9 0,-1 5 3 0,2-3-1 16,-2 3 6-16,3 2 19 0,1 1-11 0,-2-1-2 16,3 0 6-16,1 1-3 0,2 3 17 0,-3 0 0 15,1 0-1-15,3 1 4 0,3 2 0 0,-5 3-10 16,4-5 0-16,3 2 1 0,1-1-5 0,-2 2-3 15,4 4-1-15,0-4 5 0,1 3-2 0,2 2-4 16,-1-7-3-16,3 2-5 0,0-2-1 0,2 5-2 16,0 0-2-16,2-5-4 0,1-3-8 0,2 0 2 15,-3-1-3-15,2 1-5 0,2-3-4 0,5-1 0 16,-5-2-3-16,6-1 2 0,-3 0-2 0,3-2-4 0,0-3-3 16,0 0 0-16,0-3-2 0,0-2 0 0,-1 1-1 15,1-4 2-15,-2 1-3 0,1-3 1 16,1-2 1-16,-5-2-5 0,4-1-2 0,-4 0 3 0,1-1-4 15,-3-2 3-15,-2-1 1 0,0-2-4 0,-3 0 1 16,-1-2 0-16,-2-1-4 0,-3 4 1 0,-1-4 1 16,-1 4 7-16,-2 1 9 0,-2 3 7 0,-1 0-6 15,-3 2 0-15,0 0-2 0,-7 1-1 0,3 6 3 16,-5-2-8-16,-5 2 1 0,-7 4-2 0,2 3 1 16,-1-1-7-16,-1 0 2 0,4 3-4 0,4 0 1 15,3 0 0-15,1-1-4 0,1 2 0 0,3-3 0 16,5 3-4-16,-5 4 2 0,5-3 0 0,0 0-2 15,4-1 0-15,-4 2-5 0,4 1 5 0,2-5-2 16,2 1-10-16,-3 2-40 0,2-3-44 0,2 3-43 16,0-4-48-16,1 1-56 0,0 2-42 0,3-2-39 15,0-1-46-15,1 1-60 0,1-5-1113 0,3 0 512 16,-1-1 344-16</inkml:trace>
  <inkml:trace contextRef="#ctx0" brushRef="#br0" timeOffset="48212.99">12830 11854 15 0,'0'-8'266'0,"-1"-1"-15"0,0 2-6 15,-3-1-1-15,0 2 0 0,3 0-12 0,-1 1-10 16,0 1-12-16,-2 0-11 0,0 0-14 0,3 2-10 15,-4 0-20-15,5 2-9 0,-13 0-12 0,4 2-5 16,0 3-10-16,-6 2 1 0,2 2 3 16,-1 1 11-16,-1 2 0 0,-2 1-10 0,2 0-8 0,-3 6 0 15,5-2 9-15,-6 5-3 0,-1-2-9 0,3 2 4 16,-1 4 6-16,1-4-4 0,-1 1-5 0,3 0 1 16,2 1-5-16,-1-1-9 0,2-2-10 0,1 3-1 15,1 1-2-15,0 0-2 0,2 2 1 0,4-2-9 16,2 2-2-16,-1-1-5 0,3-1-2 0,0 2-7 15,-1-2 4-15,6-1-12 0,0-4-2 0,0-1-6 16,7 4-5-16,-5-3-2 0,5 2-1 0,-1-5-6 16,2 0-2-16,0-2-4 0,6 1-1 0,-1-1 0 15,-4-5-4-15,4-1-3 0,0-2 3 0,1 2-1 16,10-5 3-16,-7-3-5 0,-5-1-5 0,4-1 1 16,-1 1-3-16,0-3 5 0,-1-6-4 0,-2 4-4 0,1-4 3 15,-4-1-2-15,-4 2 4 0,-1-2-2 0,-1 0 2 16,-2-1-6-16,-1-2 3 0,-2-2 0 15,-3 2-3-15,-4-3-3 0,0 5 6 0,-4-3-4 0,2 1-1 16,-4 4-2-16,-3 1 0 0,-1-1-1 0,-5 1-1 16,-1 2-4-16,0 2 4 0,-2 0-2 0,4 1 1 15,-1 2-3-15,3-2-22 0,4 3-31 0,2 0-42 16,-1-2-50-16,5 2-60 0,0 0-49 0,6 0-25 16,-9 3-30-16,5-1-39 0,-1 0-41 0,4 1-1160 15,-3 0 518-15,4-3 344 0</inkml:trace>
  <inkml:trace contextRef="#ctx0" brushRef="#br0" timeOffset="50211.98">12602 12039 2 0,'-4'-3'122'0,"1"-1"10"0,-1 1-12 0,4-4-4 15,-2 4-12-15,2-3-5 0,-3-2-3 16,2 4 17-16,1-4-1 0,-4 3-5 0,4 0-10 0,-1-3-7 15,1 1-7-15,-3-1-9 0,3 2 17 0,0-1 1 16,0-2-2-16,-1 3 2 0,5-4 1 0,-3 3-3 16,-1-1-5-16,4-1 3 0,-3 0 0 0,-1 0-3 15,4 1-5-15,-3 0-4 0,-1-1 10 0,4 4 11 16,-4-2-4-16,3 1-3 0,-2 0 2 0,-1 1 2 16,1 2-16-16,1 0 1 0,-2 3-2 0,0-4-12 15,0 4-9-15,0 0-3 0,0 0-4 0,0 0-9 16,0 0-8-16,0 0 5 0,-3 10 6 0,2 0 0 15,-3 1 6-15,0 5-1 0,0 1 13 0,-2 8-1 16,1 0 2-16,-2 2 11 0,2 2-1 0,-3-1-6 16,2 0 3-16,-2 3 14 0,6-2-10 0,-5 1-4 15,6-2-1-15,-4 3-4 0,0-1-9 0,1-3-2 16,4-2-7-16,0-5-3 0,2-3-4 0,2 2-6 0,4-2 0 16,0-2 0-16,2 0 0 0,3-4-5 0,1-1-2 15,4-3 1-15,-1 0-2 0,3-3-3 16,0-3 2-16,2 0-7 0,6-2 2 0,-5-1-3 0,-2-4 0 15,0 1-1-15,0-1-1 0,-1-5-1 0,3-2-1 16,-7 1 2-16,-3-2-7 0,3-7 8 0,-3 5-5 16,-2-7-3-16,1 0 1 0,-2-1 0 0,-2 0 0 15,-5 6 4-15,3 0 17 0,-3-2 23 0,0 6-1 16,-3 0 2-16,1 3 10 0,-1 2 16 0,0 1 11 16,3 2-3-16,-3 0-12 0,2 2-10 0,-2 2-10 15,0 2-5-15,0 0-4 0,0 0-2 0,0 22-2 16,0-7-3-16,0 5-2 0,0 7 0 0,1 1 0 15,2 4-3-15,-2-2-4 0,3 3-1 0,-4 1-4 16,0 2 0-16,2-4 0 0,0-1-2 0,-2 3-3 16,0-1-3-16,4 0-3 0,-3-5 6 0,3 1-13 15,-4-2-39-15,0 0-47 0,0-9-43 0,1-2-58 16,-2-4-45-16,1 0-38 0,0-4-29 0,-2 0-19 0,0-3-45 16,1-2-38-16,1-3-1079 0,-9-2 491 0,9 2 328 15</inkml:trace>
  <inkml:trace contextRef="#ctx0" brushRef="#br0" timeOffset="50698">12649 11922 248 0,'-7'-9'301'0,"2"-1"1"15,1 4-5-15,2 0-22 0,-2 1-27 0,3 0-25 16,-2 4-20-16,3 1-6 0,0 0 23 0,-9 9-17 15,6 0-9-15,-1 8-2 0,-1 1 0 0,-2 7-19 16,2 3-8-16,0-1-11 0,-3 3-8 16,3 0-3-16,0 4-13 0,-3 0 0 0,2 0-14 15,-2 1-10-15,3-1-7 0,0 1-12 0,1-4-2 0,0 1-14 16,3-3-5-16,-2-3 2 0,1-7-15 0,7-1 4 16,-2 1-18-16,3-4-2 0,-1-6-1 0,3 3 7 15,2-3-14-15,4-2-8 0,5-2 8 0,1-2-6 16,1-3-1-16,1-4 3 0,-1-1-8 0,7-5 0 15,-3 0 0-15,-2-3-1 0,0-5-1 0,-5-1-5 16,0-1-2-16,-2-1 5 0,-4-6-6 0,-2 2 4 0,1-3-9 16,-3 2 13-16,-3 3-8 0,1 3 4 0,-4 2 0 15,2 0 9-15,-3 2 28 0,-1 5 25 0,-2 2 12 16,2 1 5-16,0-1 9 0,0 7-6 0,0-5-11 16,-2 4-10-16,2 3-10 0,0 0-9 0,0 0-2 15,-6 15 5-15,3-1-15 0,0 5-7 0,-1 8-2 16,0 5 2-16,0-2-8 0,-1-2 2 15,2 5-7-15,1-3 1 0,-2 2 1 0,3 1-8 0,-3 1 2 16,0-3-3-16,3 3-3 0,-2-4-10 0,-1 1-32 16,-2-2-46-16,5 0-59 0,-3-6-60 0,0-3-60 15,3-3-38-15,-3-5-40 0,0-1-21 0,4-4-27 16,-1-1-44-16,-2-3-1021 0,-2-3 481 0,5 0 322 16</inkml:trace>
  <inkml:trace contextRef="#ctx0" brushRef="#br0" timeOffset="51248.25">12686 11907 16 0,'1'-11'288'0,"-2"0"-12"0,-1-2-9 15,4 9-5-15,-2-2-11 0,0-1-17 0,-2 3-20 0,2-1-21 16,0 5-18-16,0-6-17 0,0 6-20 0,0 0 1 15,0 0-1-15,0 0 4 0,-2 15 1 0,1-5-10 16,-3 2 5-16,-1 4 0 0,0 2 8 16,-3 7-7-16,-1 1-10 0,-2 1-7 0,-4 2 2 0,3 1-21 15,-2 2-4-15,-3 0-9 0,4 2-6 0,-1 0-5 16,-5 9-11-16,3-12-6 0,5 2-6 0,-3-5-7 16,3 0-6-16,0 0-1 0,5-11-5 0,0 3-6 15,2-3-2-15,1-1-4 0,3-2-2 0,2-5 2 16,0 2-5-16,3 1 0 0,1-6 1 0,2 2-1 15,1-1-2-15,5-4-4 0,4 1-3 0,1-1 4 16,9-6-4-16,3-1 1 0,-2-2-3 0,0 2 1 16,-1-5 1-16,-2 4-4 0,-5-5 2 0,-1 5-1 15,-2-4-1-15,0 1-1 0,0-6-1 0,-4 3 1 16,0-2 2-16,-1 0 0 0,-3 1-1 0,2-5-4 16,-5 0 2-16,1 0 6 0,-3-2-6 0,1 2 4 15,-2 1-4-15,1-1 1 0,-2 5 6 0,-3 2 7 16,3-3 19-16,-2 4 14 0,-1 0 14 0,1 3 7 15,-1-1 8-15,2 2-5 0,-2 0-6 0,0 1-10 0,0 4-9 16,0-3-7-16,0 3-4 0,0 0-4 0,0 0-7 16,-2 14-3-16,4-2 8 0,-2 6-10 0,-2 1-2 15,4 0-4-15,-2 6 0 0,0 1-3 0,0 3-1 16,0-5-1-16,1 1 3 0,-1 1-6 0,-1-2 2 16,-1-2-6-16,0 0-32 0,0-1-49 0,0 4-33 15,0-6-62-15,1-2-54 0,-1 0-42 0,-2 0-50 16,1-5-35-16,1-1-44 0,-3-5-1072 0,1-2 489 15,0 0 326-15</inkml:trace>
  <inkml:trace contextRef="#ctx0" brushRef="#br0" timeOffset="52181.82">12699 11966 45 0,'-3'-11'278'0,"-1"0"-15"0,3 2-7 16,0 2-6-16,-1 0-5 0,0 1-6 0,0 0-13 15,1 1-19-15,0 2-10 0,1-1-17 0,0 4-20 0,-1-8-17 16,1 8-11-16,0-4-10 0,0 4-17 0,0-5-14 16,0 5-4-16,0 0-11 0,0 0-7 0,-2-5-14 15,2 5 3-15,0 0-3 0,0 0-10 16,0 0-3-16,-2-3-5 0,2 3-3 0,0 0-3 0,0 0-4 15,0 0 0-15,0 0-8 0,0 0 4 0,0 0-8 16,0 0 2-16,0 0-2 0,0 0-6 0,0 0 2 16,0 0-3-16,0 0 11 0,0 0-16 0,0 0-2 15,0 0 3-15,0 0-4 0,0 0-16 0,0 0-12 16,0 0-8-16,0 0 5 0,0 0 0 0,-10 9-6 16,7-5-8-16,1 0-5 0,-2-2-11 0,4-2 5 15,-4 6 2-15,3-5 3 0,1-1 8 0,-6 5 3 16,6-5 7-16,-1 3-1 0,1-3 6 0,-4 3 4 15,4-3 1-15,0 0-2 0,0 0 9 0,0 0 0 16,-1 4 4-16,1-4 3 0,0 0 1 0,0 0 4 16,0 0 8-16,0 0 7 0,0 0 4 0,0 0 7 15,0 0 1-15,0 0 3 0,0 0 5 0,0 0 3 16,0 0 1-16,0 0 6 0,0 0 3 0,0 0 2 16,0 0-2-16,0 0-9 0,0 0 1 0,0 0-4 0,-5-9-3 15,5 9-1-15,0-6-4 0,0 6 3 16,0-5-1-16,0 5 0 0,1-6-1 0,-1 6 3 15,3-3-3-15,-3 3 4 0,0 0 0 0,-1-7 6 0,1 7-2 16,0 0 13-16,3-2-17 0,-3 2-3 0,0 0-8 16,0 0-1-16,0 0-4 0,0 0-4 15,0 0 2-15,-5 21 0 0,4-11 12 0,-3 7-6 0,-1 0 2 16,-5 7-1-16,0-1-7 0,-2 2 12 0,6-1-14 16,-3 0 7-16,4-4-3 0,-7 2 6 0,4 2-1 15,-2 3-1-15,5-8 3 0,-4 5-9 0,1-1 3 16,0 1 3-16,1-7-4 0,3-1 2 0,-1 1 0 15,1-2-14-15,2-1 9 0,-2-2-2 16,3-4-9-16,1 3 8 0,1-4-1 0,-1 1 6 0,4-3-3 16,-2 2 3-16,3-2-5 0,1 0-1 0,0 0-5 15,3 0 4-15,10-2-1 0,-6 1-4 0,1-1 19 16,5-1-15-16,2 0 1 0,7 0-2 0,-8-1 0 16,2 1-2-16,-2-2 7 0,7-2-3 0,-6 2-3 15,0 0-4-15,0-1 4 0,-3-1 4 0,0 2-3 16,-1-2 3-16,-5 2-11 0,2-2 10 0,-2 0-5 15,0-1 5-15,-3 1-1 0,-1 1-1 0,0-1 0 16,-2 0 4-16,-1-1-2 0,1 0 1 0,-2-2-2 0,1 0 2 16,-1-1-2-16,1-1 6 0,-1 1 11 15,-3-6-3-15,2 0 6 0,-2 0-4 0,1 3-1 16,-2-4-7-16,2 1-3 0,-2 1 5 0,0 1 14 0,1 2-7 16,-1 1 6-16,0 2-2 0,3 0-2 0,-3-1-4 15,0 6-6-15,0-6-3 0,-3 4 0 0,3 2-2 16,0 0-1-16,0 0-4 0,0 14 2 0,3-9 1 15,-3 2 2-15,0 3-5 0,0 2 1 0,0-2 0 16,0 4 0-16,-3-2-6 0,6 0-37 0,-6 1-37 16,3 3-23-16,0-3-36 0,-1 2-37 0,-1-3-31 15,-1 4-39-15,-1-4-49 0,0 0-72 0,-1-2-771 16,1 0 378-16,1-4 252 0</inkml:trace>
  <inkml:trace contextRef="#ctx0" brushRef="#br0" timeOffset="54344.87">12757 12047 64 0,'-5'-1'81'15,"5"1"-14"-15,0 0-3 0,0 0-9 0,0 0 6 16,0 0-10-16,-9 2-13 0,9-2-1 0,0 0-5 16,0 0-3-16,-7 0-1 0,7 0 6 0,0 0-10 15,0 0 10-15,0 0 0 0,0 0-2 0,-5-7 2 0,5 5-5 16,0 2 2-16,0-5 18 0,0 0 2 15,0 5-1-15,0-7 5 0,-2 3 15 0,1 0 11 16,-2-2 5-16,2 3-5 0,-4-2 4 0,2-2 8 16,-2 3 22-16,0 1 8 0,-2-2-2 0,-2-1-3 0,-3 3 10 15,-2 2 10-15,-4 1 9 0,-4 2-7 16,-7 4 4-16,-3 3 1 0,0 6 4 0,-2 1-8 16,-10 7-13-16,11-4-7 0,0 2-12 0,-8 4 3 0,10-3-8 15,3-1-9-15,5 1-12 0,3-2-7 0,3 1-7 16,6-6-8-16,3 2-7 0,3 0-7 15,2-3 0-15,3-1-9 0,3 1 3 0,2-7-10 0,1 5 2 16,4-7 1-16,3 7-4 0,0-9-3 0,0-2-2 16,7 2-3-16,-2-3-13 0,0-4 8 0,-5-1 1 15,-2 0-3-15,5-5-1 0,-7 1-1 0,1-3-1 16,-4 0 4-16,-2-4 11 0,0-9-15 0,-4 7-8 16,0-6 5-16,-4-1-1 0,0 6 0 0,-5-5 1 15,-1 6-5-15,1 0 9 0,-9-1-7 0,4 5 22 16,0 1 3-16,-6 4-3 0,-7 1 4 0,0 4-1 15,-1 4 2-15,-1 2-5 0,-2 5-2 0,0 4-1 16,1 2 0-16,3 5-4 0,-1 3 0 0,7 1 0 16,-1 2-5-16,9-1 13 0,1 4-17 0,4-3 2 0,8 1-3 15,3-6 2-15,2-1 0 0,3 1-2 0,8 0 1 16,3 1 7-16,2-4-13 0,3-6 12 16,4 2-12-16,-1-5 4 0,1-2-5 0,0-2 5 15,-6-3-5-15,0-3 3 0,-2 0-2 0,-2 1 5 0,-4-4-3 16,0-2 4-16,-1-5-6 0,-2 1-4 0,-3 0 4 15,-3-7-1-15,-2 1 0 0,-1 0 2 16,-6-3 4-16,3 3 5 0,-6 1 3 0,0 1 11 0,-2 0 11 16,-2 5 5-16,-2 0-5 0,-5 5-5 0,0 1-3 15,-4 5-3-15,-4 5-7 0,-1 4 0 0,0 4-3 16,5 4-4-16,-1 7 2 0,4 1-5 0,5 4 1 16,4 2-1-16,2-1 0 0,5 5-3 0,6-2-2 15,2 0 0-15,7 0 2 0,2-2-1 0,4-4 2 16,4-2-2-16,4-3-4 0,4-4 1 0,4-1 3 15,0-2-5-15,18-6 1 0,-13-4-1 0,1-2 3 16,-3-3-2-16,15-10 0 0,-16 5-1 0,1-5 1 16,-5-3 0-16,-1-2 5 0,-4-2-4 0,-4-3 1 15,-2-1 3-15,-4-6-4 0,-2 0-2 0,-6-2 1 16,-2 0-6-16,-6-5 4 0,0 1 2 0,-6-2 5 16,-4 2-7-16,-5 2 0 0,-1 4 2 0,-3 7 13 15,-1-1 8-15,-7 6-4 0,-1 5 0 0,-2 3-3 0,-7 7 1 16,-2 5-2-16,-12 5-4 0,-6 4 2 0,2 10-2 15,-1 1-2-15,5 4 0 0,3 4-2 0,2-1-1 16,9 0-1-16,12-7 6 0,6 1-11 0,5-3 5 16,4 6-4-16,6-3 1 0,2-6-2 0,5-3 2 15,3 1-1-15,6-2 1 0,5-4 1 0,8 3-1 16,5-6-2-16,2-4 1 0,6 0-3 0,-1-8 1 16,14-4 2-16,-16 2 0 0,-4-4 1 0,-4-3 3 15,-1 0-5-15,-9-1 6 0,-5-3-2 0,-2 1 0 16,2-9 1-16,-9-3-3 0,-4 1 2 0,-4-1-1 15,-4 1-2-15,-7-4-1 0,-3 6 0 0,-5-3-1 16,-4 6 1-16,-5 1 0 0,-15 2 2 0,9 9-7 16,-1 2 5-16,0 5-6 0,2 2 6 0,1-2-8 15,5 5 4-15,4 2-5 0,11 4-1 0,1-1-17 16,7 0-27-16,3 2-48 0,2 3-61 0,10 3-58 16,2 1-66-16,12 4-67 0,5 0-65 0,4-5-1202 15,18 5 538-15,-11-7 360 0</inkml:trace>
  <inkml:trace contextRef="#ctx0" brushRef="#br0" timeOffset="55712.33">13522 12162 74 0,'-2'-2'145'0,"2"2"-21"0,-1-5 6 16,1 5-8-16,0 0-13 0,-3-2-4 16,3 2-5-16,0 0-1 0,0 0 2 0,-1-7 2 0,1 7-5 15,0 0 6-15,0 0-3 0,0 0 8 0,-5 0 0 16,5 0 2-16,0 0 2 0,0 0 2 0,0 0 0 15,0 0-2-15,0 0-4 0,0 0-7 0,0 0-3 16,-4-3-5-16,4 3-8 0,0 0-1 0,0 0-3 16,0 0-6-16,0 0-1 0,0 0-2 0,0 0 1 15,0 0-2-15,0 0 2 0,0 0 3 0,0 0 1 16,0 0-10-16,0 0 15 0,0 0-1 0,0 0-9 16,0 0-5-16,-2-4-3 0,2 4-4 0,0 0-12 15,-3-3 3-15,3 3-1 0,0 0-11 0,0 0-3 16,-3-4 8-16,3 4-19 0,0 0 1 0,-6-2-7 0,6 2 6 15,0 0-6-15,-5-1-1 0,5 1-8 0,0 0 0 16,0 0-3-16,0 0 7 0,0 0-7 16,0 0-2-16,0 0 2 0,0 0 2 0,0 0 17 0,0 0-21 15,0 0-2-15,0 0-8 0,0 0 9 0,0 0-8 16,0 0 5-16,0 0 0 0,0 0-2 0,0 0-2 16,0 0 4-16,0 0-1 0,0 0 3 0,0 0 2 15,0 0-8-15,0 0 4 0,0 0-2 0,0 0 8 16,0 0-7-16,0 0 10 0,0 0-4 0,0 0-5 15,0 0 3-15,0 0-4 0,0 0 9 0,0 0 1 16,-6 0-5-16,6 0 5 0,0 0 0 0,0 0 0 16,0 0-2-16,0 0 5 0,0 0-10 0,0 0 7 15,0 0 2-15,0 0 1 0,0 0 3 0,0 0-4 0,0 0 6 16,0 0 4-16,0 0-3 0,0 0 7 16,0 0 5-16,0 0 5 0,0 0 0 0,0 0 6 0,0 0 3 15,0 0 5-15,0 0 5 0,0 0 0 0,0 0 2 16,-3-4-7-16,3 4-4 0,0 0-5 0,-1-5-1 15,1 5-3-15,0 0-3 0,0-4-3 0,0 4 0 16,0 0-3-16,0-4-1 0,0 4 0 0,0 0 6 16,0 0 0-16,0 0-1 0,0 0 4 0,0 0 2 15,0 0 0-15,0-5-2 0,0 5-3 0,0 0-3 16,0 0-6-16,0 0-5 0,0 0-4 0,0 0-2 16,0 0-3-16,-8 14 3 0,7-5 2 0,-3 4-2 15,-2 2 5-15,-2 2 3 0,3 9 1 0,-2 1 6 16,2-2 2-16,-1 2-5 0,5-2 3 0,-2 1 0 15,3 1-7-15,-1 0 0 0,2-1-2 0,-1-7 1 16,3 0-1-16,-1 2-2 0,6-2 1 0,-2-3-6 0,2 1 0 16,1-3-1-16,5 0 2 0,-1-3 1 0,2-3 1 15,2-1-4-15,-1-2 0 0,5-3-1 0,-1-2-2 16,3-2 6-16,-4-3-1 0,-1-2-1 0,1-2-1 16,6-6-2-16,-10 2 1 0,5-8-1 0,-3 1-1 15,-3-5 1-15,-2 0-3 0,0-2-2 0,-4 0 1 16,-3-4 3-16,-1 0-1 0,-5-3 1 0,-4 5-4 15,-3-3 7-15,-3 3-8 0,-4 3 0 0,-4 4 1 16,-5-2-5-16,2 7 1 0,-5 2-1 0,3 3 0 16,5 7-1-16,-2 1-4 0,2 1 2 0,-1 2 8 15,3 1-12-15,3 4-27 0,4 2-41 0,1-1-31 16,4 5-37-16,4 2-58 0,2 1-51 0,4 4-44 16,8-1-53-16,6 4-68 0,3-3-1222 0,5-1 547 15,7-6 364-15</inkml:trace>
  <inkml:trace contextRef="#ctx0" brushRef="#br0" timeOffset="56045.88">14297 12008 242 0,'4'-15'320'16,"-3"-2"6"-16,-1 3-7 0,-1 0-3 0,0 2 13 16,-2 2 17-16,3 5 13 0,-1-1-14 0,-2 1-29 0,2 1-31 15,-3 2-24-15,4 2-21 0,-10 6-7 0,5 3 1 16,-8 7-14-16,-1 7-16 0,-3 3-9 0,1 5-12 15,-1 0-11-15,-2 10-9 0,4 2-11 0,-2 2-13 16,4 6-13-16,1-4-9 0,1 2-14 0,1-3-9 16,5 1-6-16,1-12-1 0,7-1-19 15,-2-5-8-15,4-2-3 0,5-3-6 0,3-2-4 0,0-5-1 16,1-4-7-16,1-4 4 0,2 0-8 0,1-1-4 16,-2-7 0-16,-2 0-3 0,4-3 7 0,-5-1-11 15,0-5 1-15,-2 2-2 0,-3-4 0 0,0 0 8 16,-3-2-16-16,-4-3-2 0,-5-2 3 0,-2 1-5 15,-6 1-2-15,-2-1-1 0,-6-2-8 0,-5 4 0 16,-1 2 9-16,-4 0-26 0,-3 3-55 0,1 3-78 0,-5 2-99 16,1 4-113-16,-2 4-110 0,0-1-1518 15,-16 4 662-15,3-2 444 0</inkml:trace>
  <inkml:trace contextRef="#ctx0" brushRef="#br0" timeOffset="56579.84">10301 13482 208 0,'-3'-6'336'0,"-1"2"-2"0,0-1-5 0,0 0-5 0,0 2 1 16,2 0-31-16,2 3-20 0,-7-4-21 0,7 4-15 15,0 0 0-15,-10 10-10 0,6 1-9 0,-2-1-5 16,2 6-27-16,-4 2-2 0,2 2-20 0,0 5-17 15,-1-3-8-15,2 5-12 0,-4-3-18 0,4 1-3 16,1 2-18-16,-1-1-5 0,4 1-9 0,-2 4-4 16,6-1-11-16,-2-1-20 0,7 0-52 0,1-1-66 0,2-1-74 15,5-3-60-15,3-4-71 0,4-1-85 0,0-4-1066 16,7-3 478-16,6-7 320 0</inkml:trace>
  <inkml:trace contextRef="#ctx0" brushRef="#br0" timeOffset="56766.54">10875 13684 2627 0,'1'-6'112'15,"-2"-4"1"-15,1 4 0 0,-1-1 24 0,0 1 10 0,1 1-19 16,1 0-23-16,-1 0-17 0,4 0-21 0,2 2-11 16,3-4-1-16,3 5-3 0,5-4-2 0,1 2-2 15,9-3-5-15,5 4-3 0,-1-1-6 0,1-1 5 16,0 2-8-16,3 2-8 0,-1 0-4 0,0-2-21 15,-2 3-40-15,0 0-43 0,-4 0-47 0,0 0-58 16,-11 0-57-16,-2 0-57 0,-6 0-739 0,-1-1 349 16,-1-1 230-16</inkml:trace>
  <inkml:trace contextRef="#ctx0" brushRef="#br0" timeOffset="56946.59">11284 13450 15 0,'-10'-10'267'15,"1"0"9"-15,-3 2 0 0,2 2-2 0,3 2-20 16,0 1-24-16,3 0-15 0,4 3-9 0,-15 8-9 15,7-1 2-15,3 2-3 0,-4 8-12 0,2-2-13 16,1 2-7-16,1 0-11 0,0 7-18 0,1 1-9 16,2-2-13-16,0 4-11 0,0 2-10 0,2-4-12 15,2 1 1-15,0 3-17 0,0-3-59 0,5 5-68 16,-3-1-95-16,1 1-101 0,1-2-940 0,6-2 399 16,-1-5 268-16</inkml:trace>
  <inkml:trace contextRef="#ctx0" brushRef="#br0" timeOffset="57261.11">12122 13690 141 0,'0'0'372'0,"0"0"-7"0,0 0-5 16,0 0-15-16,0 0-9 0,0 0-13 0,0 0-17 16,0 0-2-16,0 0-14 0,0 0-18 0,0 0-29 0,0 0-29 15,0 0-20-15,-2-10-19 0,2 10-18 16,2-5-19-16,2 2-20 0,-4 3-47 0,5-5-59 15,-1 0-65-15,1 1-59 0,-1 1-61 0,4-2-69 16,3-1-82-16,-2 2-954 0,3-1 426 0,0-3 284 0</inkml:trace>
  <inkml:trace contextRef="#ctx0" brushRef="#br0" timeOffset="57628.1">12526 13434 308 0,'-5'-4'362'0,"3"4"-8"16,2 0-4-16,-7-3-15 0,7 3-16 0,-12 3-22 0,6 1-10 16,-1 4-17-16,-1 0-21 0,0 3-14 0,0 4-17 15,0 0-19-15,1 2-15 0,2 3-18 16,-1-1-16-16,2 5-12 0,-1 2-15 0,5-6-10 0,0 4-10 16,2-5-15-16,3-1-4 0,0 0-12 0,4-2-7 15,4-3-7-15,1-1 0 0,3-2-9 0,2-3-4 16,1-2-5-16,3-3-2 0,-1-2-3 0,1-2-2 15,-5-3-1-15,1 1 0 0,0-7-5 0,-3-2-2 16,0 0-6-16,3-5 1 0,-6-5 0 0,-2 0-4 16,1-2-2-16,-8 1-3 0,0-5 3 0,-3 3-6 0,-2-1 2 15,-5 0 1-15,-3 3-3 0,-2 7-1 16,-3-5-2-16,-1 7 0 0,0 3-2 0,-4 2-2 16,2 3 1-16,-1 2-4 0,5 4-2 0,-1 0-18 15,3 3-34-15,-2 2-42 0,4 2-26 0,0 1-45 0,0 2-45 16,4 2-46-16,1 3-55 0,3 3-59 0,2-5-985 15,3 1 453-15,1-2 302 0</inkml:trace>
  <inkml:trace contextRef="#ctx0" brushRef="#br0" timeOffset="58028.3">12912 13400 202 0,'8'-11'349'0,"-1"1"2"0,-3 1 6 0,3-1 3 16,-1 3-8-16,-2 0-8 0,-2 4-24 0,2-1-25 15,-3 1-24-15,3 0-16 0,-4 3-12 0,0 0 6 16,13 8 4-16,-9-3-9 0,2 4-18 0,-2 2-21 16,1 3-14-16,0 2-10 0,2 1-15 0,-2 0-14 15,-3 3-14-15,6 4-14 0,-3 0-8 0,-1-4-15 16,1 4-11-16,4 2-6 0,-4-6 1 0,3-4-18 16,1-1-3-16,1 0-7 0,0-3-5 0,1-3-4 15,4-1-6-15,-2-3-1 0,1-1-2 0,4-4-4 16,1 0-1-16,1-5-6 0,-2-1 0 0,4-4-2 15,1-3-1-15,-4-3-4 0,4-5-4 0,-5 0 1 0,0-3-1 16,-2 1-2-16,-3-2-2 0,-3-4 1 16,0 5 13-16,-2-3 3 0,-4 11 26 0,1 0 34 15,0 4 22-15,-4 3 15 0,2 1 0 0,-2 2-12 16,-1 2-16-16,3-2-26 0,-3 6-1 0,0 0-12 0,0 0 1 16,-4 16-3-16,0 0-7 0,-1 1-23 15,0 1-28-15,1 9 0 0,-4 0 0 0,5 0 0 16,-3 1 0-16,0 1 0 0,4 0 0 0,-1 2 0 0,-1-4 0 15,0 2 0-15,3-4 0 0,1-6 0 0,-1 0-60 16,2 0-182-16,-1-2-71 0,5-2-84 0,0 1-83 16,5-7-95-16,-2-2-1467 0,2-2 680 0,3-5 454 15</inkml:trace>
  <inkml:trace contextRef="#ctx0" brushRef="#br0" timeOffset="60945.79">14407 11389 90 0,'0'0'137'0,"0"0"-7"0,0 0-6 16,0 0-11-16,0 0 0 0,0 0-14 0,-6-3 1 0,6 3-2 16,0 0-4-16,0 0-3 0,0 0-8 0,9-5-4 15,-3 3 8-15,0-1-2 0,2-2-6 16,5 1-3-16,0 1 4 0,3-4-17 0,2 1 6 0,-5 2-8 15,2-1-1-15,3 0 1 0,-5 3-10 0,1-3 8 16,0 0 1-16,1 2 4 0,-3 0-3 0,-1 2-2 16,3-4-2-16,-1 3-4 0,0-1-1 15,4 0-5-15,-7 1-4 0,1 0-1 0,-2 2-6 0,0-3 0 16,-2 3-4-16,0 0 0 0,-2 3-3 0,4-3-3 16,-5 0 11-16,4 3 2 0,-4-1-5 0,-2 0-5 15,5 2 0-15,-2 2 1 0,-3-2-6 0,2 0 2 16,0 2 0-16,-3 2-1 0,3-1 0 0,-1-1-2 15,0 3-1-15,0 0 3 0,1 1 1 0,-2 2 0 16,2-2 6-16,-1 6-4 0,-1-4 1 0,0 0-1 0,0 5 0 16,1-2 0-16,1 1-1 0,-2 1 2 15,1 1-5-15,-1-2-1 0,2 0-1 0,0 1 5 0,-2 0 2 16,0-1 1-16,0 1 0 0,2 0 0 0,-1 0 2 16,-1 3-2-16,1-3 3 0,1 1-3 0,1 0-6 15,-3 1 4-15,2 1-3 0,-1-1 0 0,0 0-2 16,1 1-2-16,3 5 0 0,-3-7 2 15,3 7 8-15,-2-6-3 0,-1 0 14 0,0 0-19 0,-1-1 8 16,0 8-8-16,1-7 0 0,1-2 3 0,-1 2-12 16,-3-1 10-16,3-1 16 0,0 3-15 0,1-2-4 15,-1 2 19-15,2-1-18 0,-2 1 2 0,4 4 1 16,-4-5 2-16,0 0-3 0,1 5 1 0,1-4-8 16,-2-1 8-16,0 2-5 0,0-4 3 0,1 8-4 15,0-5 1-15,-3-2 1 0,1 1-15 0,3 6 15 16,-2-1 12-16,1 1 0 0,-1 1 0 0,1-3-5 15,-1-4 7-15,1 5-6 0,-1-3 0 0,0-1-2 16,-2-2-2-16,2 2-4 0,0-2-1 0,-1 1 4 0,0-2-4 16,0 0-11-16,2-1 10 0,-1 1-13 15,0 0 11-15,0 1 9 0,-1-2-10 0,1 1-4 0,1-2-1 16,-2 1 0-16,-1-3 2 0,3 1-5 0,-1 3 5 16,0 0-2-16,-2 0 3 0,0 0-2 0,1 0 1 15,-1-1-3-15,-2 2 1 0,2 1 5 0,0-4-5 16,3 3 1-16,-5-1-1 0,0 1-1 0,1-1-1 15,1-1 0-15,0-1-1 0,-2 2 2 0,1-4 1 16,-1 2-3-16,0 1 4 0,3-3-2 0,-3-1 0 16,5 3 3-16,-5-2-3 0,0 2 3 0,0-3-5 15,1 4 0-15,2-1 4 0,-3 0-3 0,1-1 1 16,2-2-1-16,-2 3-2 0,3-3 0 0,-3 1 2 16,4-3 0-16,-2 2-3 0,-2 1 5 0,3-3-7 15,-4 2-1-15,1 0 2 0,3 0-2 0,0 0 1 16,0-1 1-16,0 0-1 0,1-1 3 0,0 3-6 15,-4-1 2-15,4-2 0 0,-1 1 0 0,0 3 1 16,0-2-4-16,1-3 5 0,-1 4-10 0,-2-3 5 0,1 2 2 16,1-2-1-16,-1 0 1 0,1 1-3 0,-2-4 4 15,2 3-4-15,0-2 4 0,-1-1-1 16,1 3-2-16,-2-3 4 0,1 0-3 0,0 0 0 0,-1 0-2 16,1 0 5-16,-1-2-1 0,1 0-3 0,-2 0-3 15,0-2 4-15,2 2-2 0,-2-3 1 0,-1 3 3 16,0-5-2-16,4 5-1 0,-4-5 3 0,1 5-7 15,-1-5 7-15,0 0 1 0,0 4 3 0,0-4-6 16,0 0 9-16,2 3 1 0,-2-3-3 0,0 0 1 16,0 0-2-16,0 0 1 0,0 0-3 0,0 0-33 15,-16-3-48-15,6 3-50 0,-2-2-50 0,-8 2-57 16,-7 0-60-16,-1-1-56 0,-4 2-99 0,2-2-925 16,-4 0 457-16,0 2 306 0</inkml:trace>
  <inkml:trace contextRef="#ctx0" brushRef="#br0" timeOffset="61996.79">18017 5194 82 0,'-5'-2'134'0,"5"2"-58"15,0 0-94-15,0 0-74 0,0 0 30 0,0 0 22 16</inkml:trace>
  <inkml:trace contextRef="#ctx0" brushRef="#br0" timeOffset="72012.09">4974 15286 2533 0,'-14'-16'5'0,"5"1"35"15,0 3 51-15,1 2 24 0,2 2-22 0,-2 2-18 16,5 0-13-16,0 2-16 0,0 2 5 0,0-1-13 16,3 3 10-16,0 0 23 0,-12 7 8 0,8 1 9 15,2 5 5-15,-5 3 0 0,3 2-11 0,1 9 3 16,1 0-7-16,2 1-8 0,-6 4-1 0,4-3-22 16,0 6 6-16,-2-2-4 0,3 2-7 0,1 11-1 15,0-13-25-15,3 2-44 0,1 0-41 0,-1-1-44 16,6 0-59-16,1-2-58 0,2-5-55 0,3-2-835 15,-2-7 374-15,2-6 248 0</inkml:trace>
  <inkml:trace contextRef="#ctx0" brushRef="#br0" timeOffset="72444.19">5797 15164 267 0,'-6'-9'279'15,"-4"-1"-8"-15,3 3-16 0,-2 1-19 0,-3 0-20 0,0 5-18 16,-5 2-16-16,-2-1-17 0,0 7-13 16,1 1-15-16,0-1-11 0,-5 10-12 0,4 0-13 15,-2 3-10-15,6-1-7 0,1-2-8 0,4 7-8 16,3-6-10-16,2-1-7 0,4 1-5 0,2 1-1 0,6-1-2 15,-2-1-5-15,6-3-6 0,3 8-2 0,0-7-8 16,7 3 1-16,3-1-3 0,-2-3 0 0,3 1-1 16,2-2 0-16,-1 1-1 0,3-5-4 0,-2 3-2 15,-4-3 13-15,0 0-17 0,-4-1 2 0,1-1 0 16,0-1-4-16,-4 2-1 0,0-1 4 0,-4-2-4 16,-3 0-2-16,1 0-1 0,-3 2 2 0,-1-3 8 15,-2 0 10-15,0 3 18 0,-3 0 20 0,-1 0 17 16,-1 3 1-16,-4-1 0 0,-4 1-9 0,-4 4 1 15,-3 0-4-15,-7 1-7 0,-5 2-6 0,-2-2-5 16,-3 2-3-16,-2-2-2 0,-10 5-8 0,11-7-1 16,1 0-8-16,0-1-37 0,2 1-45 0,3-4-45 15,8-4-33-15,0-1-66 0,1-5-77 16,8-3-67-16,-2-3-793 0,5-7 379 0,2-3 254 0</inkml:trace>
  <inkml:trace contextRef="#ctx0" brushRef="#br0" timeOffset="72660.86">5670 15253 2491 0,'7'-11'178'0,"-2"2"-35"0,-1 1-56 16,-1 3-26-16,-1 1-28 0,0 0-11 0,1 1-4 15,-3 3 42-15,0 0 38 0,6 7 27 0,-4 0 5 16,0 0 17-16,1 5 6 0,-2 4 2 0,2 2-2 16,-1 10-7-16,1-3-9 0,-1 6-9 0,-2 0-9 15,0 0-9-15,0 2-9 0,0-1-8 0,0 2-11 16,0-1-7-16,3 1-12 0,-2 3-4 0,2-1-4 15,1-2-9-15,-3 0-26 0,4-1-51 0,1 0-74 16,1-2-78-16,2-4-76 0,0-4-79 0,-2-5-1120 16,3-3 486-16,3-4 324 0</inkml:trace>
  <inkml:trace contextRef="#ctx0" brushRef="#br0" timeOffset="72861.96">6445 15448 219 0,'0'-3'284'16,"3"-1"-34"-16,1 1-20 0,-4 3-25 0,8-4-18 16,-3 2-18-16,4-1-20 0,4 3-13 0,-4 0-15 15,4 0-25-15,0 1-46 0,-2 1-52 0,3 2-54 16,3 1-48-16,-1 1-40 0,-4 1-454 0,-3 2 200 15,-2 1 132-15</inkml:trace>
  <inkml:trace contextRef="#ctx0" brushRef="#br0" timeOffset="72961.69">6566 15601 118 0,'-9'14'187'0,"3"-3"14"0,-1 0-1 0,0-1-5 15,3 2-18-15,-1-5-16 0,1 5-17 0,4-3-5 16,0-1-9-16,4-1-12 0,2 0-10 0,4 0-10 16,6 1-9-16,6-5-34 0,7 1-94 0,8-4-114 15,1-5-491-15,15-5 216 0,-1-6 142 0</inkml:trace>
  <inkml:trace contextRef="#ctx0" brushRef="#br0" timeOffset="73679.83">8345 15036 199 0,'-3'-6'256'0,"2"2"-5"15,-1 0-14-15,-2 1-10 0,-1-2-6 0,0 2-10 16,-1 0-6-16,0 0-19 0,-2 3-6 0,8 0-6 16,-17 3 4-16,5 1-9 0,-2 3-14 0,0 1-1 15,-8 9-3-15,3 1-8 0,-2 2 1 0,1 2 6 16,0 4-7-16,0 2-6 0,3 1-3 0,1 0-8 16,-5 14-9-16,7-9-8 0,-3 10-5 0,7-10-11 0,-2 0-6 15,3 10-16-15,5-11 2 0,2 0-8 16,2 0-8-16,1-4-1 0,4 2-7 0,3-5-7 15,7 1-3-15,-2-7-5 0,6 3 3 0,0-5-6 16,6-3-3-16,-5-7-3 0,9 1-3 0,2-5-4 0,-3-1-1 16,3-5-1-16,-11 1 0 0,2-3 2 0,0-4-3 15,-5 0 1-15,-1-1-4 0,-2-3-2 16,-1-1 4-16,-5-3-5 0,-3-3 5 0,-3 2-4 16,0-2 2-16,-5 1 0 0,-3 1-6 0,-4 2 2 0,-1-2 2 15,-3 3-2-15,-1 0-2 0,-3 4-5 0,-1 1 5 16,-3 2 2-16,3 3-4 0,-3-2-3 15,4 3-3-15,0 2 3 0,3 0 0 0,2 2-11 0,4-1 4 16,-4-1-38-16,7 3-41 0,1 1-39 0,1 3-53 16,3-2-52-16,1 3-52 0,5 0-67 0,-1-3-1063 15,7 2 469-15,3-2 314 0</inkml:trace>
  <inkml:trace contextRef="#ctx0" brushRef="#br0" timeOffset="73910.16">8786 15138 278 0,'4'-6'316'0,"-2"0"-16"15,2 1-21-15,-3 1-22 0,3 0-27 0,-4 4-24 16,3-1-7-16,-3 1 30 0,6 8 7 0,-2-2 2 16,-1 6-16-16,2 0 6 0,1 4-17 0,-1 5-13 15,0 3-16-15,0 1-11 0,3 1-15 0,-3 3-16 16,-1 5-12-16,1-2-13 0,-4 2-9 0,3 1-11 15,0 0-7-15,2 1-12 0,1 9-32 0,-2-11-84 16,0-1-76-16,2 1-78 0,-1 1-81 0,0-5-80 16,4-4-961-16,-1-9 438 0,3-4 292 0</inkml:trace>
  <inkml:trace contextRef="#ctx0" brushRef="#br0" timeOffset="74048.64">9259 15613 281 0,'-3'-5'362'15,"1"1"-9"-15,-2-2-4 0,1 3 17 0,3-1-3 16,-5 1-20-16,3 1-33 0,2 2-31 0,-4-7-28 16,2 5-23-16,2 2-45 0,-1-3-96 0,1 3-117 15,0 0-126-15,0 0-149 0,0 0-783 0,-2-7 362 16,2 7 242-16</inkml:trace>
  <inkml:trace contextRef="#ctx0" brushRef="#br0" timeOffset="74778.92">9650 15126 281 0,'2'-4'349'0,"-2"2"-20"0,0 2-24 15,2-7-22-15,-2 7-27 0,0 0-1 0,0 0-10 16,0 0 13-16,3 16 5 0,-1-4-17 0,-2 5-13 16,1 0-6-16,0 9-21 0,1-1-11 0,1 2-19 15,1 0-18-15,1 1-8 0,-1 4-19 0,1-1-13 16,0 1-9-16,1 2-7 0,1-1-13 0,-2 1-11 15,-1 2-8-15,0-2-26 0,-3 0-59 0,3 0-72 16,1-3-53-16,-4-4-42 0,4-1-68 0,2-8-69 16,-2-6-61-16,3-5-881 0,2-2 419 0,0-3 282 15</inkml:trace>
  <inkml:trace contextRef="#ctx0" brushRef="#br0" timeOffset="75161.03">10185 15201 2363 0,'0'-9'80'0,"0"0"61"16,1 3 2-16,-2 4-27 0,-1-4-12 0,-5 5-16 15,1-2-7-15,-5 6 0 0,0 1-12 0,-2 0 4 16,-2 3 6-16,-2 3-6 0,2 1-8 0,0 1 1 16,1 2-6-16,5 1-4 0,1-1-7 0,1 2-10 15,3 2-2-15,2-3 2 0,4 2-6 0,4-1 1 16,3 0-3-16,2-2-4 0,3-2-2 0,9 5-1 15,-1-2-6-15,1-1-2 0,0 0-2 0,-2-4-1 16,3 0 3-16,1 2-1 0,-6-5 0 0,7 4-3 16,-7-4 8-16,2 3-3 0,-5-4 6 0,3 5 1 15,-2-5 12-15,1 3 2 0,-7-3 0 0,0 1 8 16,-1 0 13-16,-1 0-6 0,-2 0 0 0,0 1 20 16,-2-1 5-16,-1 2-1 0,-1 0 0 0,-2 2 10 15,-1-1-5-15,-4 3 4 0,1-2-6 0,-3 4-4 16,-4-1-3-16,-4 1-13 0,-6 3-3 0,0 2-4 15,-2-2-8-15,-2-2-2 0,-3 1-7 0,3-2-56 16,-2-1-79-16,2-2-92 0,5-4-90 0,1-1-94 16,4-5-1198-16,4-4 523 0,2-5 350 0</inkml:trace>
  <inkml:trace contextRef="#ctx0" brushRef="#br0" timeOffset="75292.69">10415 15293 223 0,'20'-9'270'0,"9"0"-19"16,-1-3-24-16,6 4-21 0,-4-2-21 0,0 1-16 16,2 2-20-16,-1-1-22 0,-3 3-54 0,-9 1-78 15,2-1-93-15,-10 0-495 0,2 2 197 0,-5 1 132 0</inkml:trace>
  <inkml:trace contextRef="#ctx0" brushRef="#br0" timeOffset="78891.11">6974 14575 133 0,'4'-2'179'0,"-3"-1"-13"0,2 2-11 16,-3 1-18-16,2-4-4 0,-2 4 0 0,0 0-12 16,0 0-5-16,0 0-7 0,-28 5-8 0,14-3-4 15,-5 1-5-15,-11 4-7 0,2-2-7 0,0 3-3 16,-1 1-1-16,-3-1-6 0,0-2 0 0,-4 0-6 0,3 0-6 16,-3 1-3-16,3-2-1 0,1 3-6 15,-2-3-4-15,2-1-2 0,-3 1 2 0,3-2-2 16,0 1-5-16,1-1-3 0,1-1-1 0,-3 1-2 15,-1 1-6-15,-2-1 1 0,-2 0-3 0,0 1-3 0,0-1 3 16,-12 3 7-16,10-4 1 0,3 1 2 16,-1 1 3-16,-13-2 2 0,15 4-3 0,-5-5 0 0,5 2 3 15,-2 1 0-15,2 1 0 0,-1-3-7 0,4 0 5 16,-2-1 0-16,6 2 3 0,-4-3 1 0,2 1-4 16,-1-2 0-16,1 2-6 0,-2-2 1 0,1 0 3 15,-1 2 0-15,1-1-4 0,4-1 8 0,-2 1 1 16,9 1 2-16,-2-2-5 0,4-1-2 0,-4 4-3 15,1-4 0-15,0 4-6 0,-5-4 2 0,7 4-3 16,0-2 0-16,-1 0 4 0,2 0-2 0,-2 2 1 16,2-3 1-16,0 1 4 0,-4-1-1 0,3 1-5 15,-1 0-1-15,2 1 5 0,-2-2 0 0,1 1 3 16,-2 0-1-16,2 1 0 0,-8-1 2 0,1 0-6 16,4 1-4-16,0-1 1 0,2 0-6 0,0 0 4 15,0-1 3-15,2 1 0 0,0 0 1 0,0-1-11 16,1 1 14-16,4-2-8 0,1 1 7 0,3-1 10 15,-3 1 12-15,8 0 3 0,-3 1 8 0,3-1-15 16,5 1-2-16,-10-1-7 0,10 1 6 0,-8-3-14 16,8 3 1-16,-5-2-8 0,5 2-3 0,0 0-4 15,0 0-1-15,-5 6-9 0,5-6-1 0,-3 6 6 16,2-2-6-16,1 6 5 0,-3 0-6 0,3 2 3 16,0 5-5-16,0 1 1 0,0 3 4 0,0 4 1 15,3 4-1-15,-3-1 4 0,1-1-6 0,-2 3-3 16,1-1 2-16,0 5 0 0,0-3 11 0,0 0-10 0,0 2-2 15,0 0 1-15,1 1 9 0,-1-1-12 16,3 13 3-16,-2-14-3 0,3 0 7 0,-3 1-2 16,2-2 0-16,1 2 2 0,1 2-2 0,-1-1 5 15,1 0 1-15,-4 1 1 0,3-1 5 0,0 4 0 16,-3-3 29-16,3 2-2 0,-3-3 6 0,3 0-7 16,-1 2-5-16,-2 0-2 0,-1-3-3 0,1 2-1 15,2-2-1-15,-3 4-2 0,1-3 2 0,4 14-6 16,-5-14 8-16,0 1-13 0,3 0 0 0,2 1 3 0,-8 11-4 15,6 3-1-15,-2-17-3 0,-1 4-30 0,4-4 4 16,-1 1 0-16,-2 0 2 0,0 0 4 0,3-4-3 16,-1 4 0-16,1-4 5 0,-1-4-3 15,0 0 0-15,0-2 6 0,1 2-2 0,-1-6 0 0,-3-3-3 16,4 2 4-16,-2-1-3 0,1-2 2 0,2-1-1 16,-4-1-1-16,3 3 6 0,0 6 0 0,-3-6-1 15,0 1-4-15,-1-3 4 0,-2 3 4 0,-2 0 2 16,1-1 0-16,-4 3-6 0,6-4 0 15,-3-1 3-15,0-3-2 0,4 0-1 0,-1-4-1 16,-1 3 2-16,1-3-3 0,1-2 5 0,0 1-5 0,0-2-5 16,0 0 8-16,0 1-4 0,0-6 3 0,0 5 4 15,0-1 23-15,0-4-4 0,1 5-7 0,-1-5-1 16,2 4-7-16,-2-4 4 0,1 5 4 16,2-4-1-16,2 1-1 0,2-1-3 0,1-1 3 15,2 1-5-15,3-3-1 0,6-1-3 0,3-1 4 0,8 2-1 16,1-5-5-16,4-1 5 0,3 6-4 0,16-10 4 15,-16 5-3-15,2 1 1 0,-1 2 1 0,14-4-1 16,-15 6 1-16,13-5-6 0,-13 3 3 0,16-4-7 16,-13 4 9-16,14 0-1 0,-3 0-3 0,-16 2 1 15,19-1-2-15,-18-1 4 0,20 0-3 0,1 0 0 16,5-1 0-16,-5 0 1 0,5 2-4 0,-3-1 5 16,4-1 4-16,1-1-3 0,0-1-3 0,3 3 3 15,24-1 1-15,-33 0-4 0,1 2 4 0,31-3-3 16,-30 1 4-16,3 2 0 0,-1 0-2 0,2-1 3 15,29-1-4-15,-31 5 1 0,2-1 4 0,0 1 1 16,-3-1-2-16,4 1-3 0,-1 2 0 0,1 1 1 16,0-6-1-16,27 3 3 0,-30-4-2 0,2 4-2 15,27-1 3-15,-28 1 2 0,29-4 0 0,-33 1-1 16,5 3 3-16,2-5-2 0,25 4 0 0,-30 0 4 16,31 2-3-16,-30-1 1 0,1 0 2 0,3 1-2 15,27-3-1-15,-4 4 0 0,-24-3-5 0,23-3 3 16,-25 3 3-16,5-5-1 0,23 6-2 0,-30 0-1 15,4-1-5-15,30-2 9 0,-7 0-3 0,-25 3 1 16,28-3 0-16,-28 2-2 0,27 1 0 0,-32-1-2 16,3-1 2-16,1-1 2 0,1 3 0 0,2 0 3 15,-1-1-1-15,3-3 0 0,-5 2 0 0,-2 0 2 16,2 2-3-16,-3-2 2 0,-1 2-1 0,-1 2 0 16,0-2 0-16,-3-2 0 0,-3 2-2 0,-1-1 1 15,-11 1-3-15,11-4-1 0,-15 2 2 16,0-1-2-16,0 1 3 0,4 1 1 0,-1-2 1 0,-4-1-1 15,-3 0 0-15,0 0 5 0,-1 0 0 0,-3-2 2 16,-9 4 6-16,3-4 0 0,-4 5 2 16,-4-2 5-16,-1 2 1 0,-2-3 5 0,1 0 2 0,-6 2-1 15,5-1 2-15,-3 0-3 0,-1-1 2 0,-2 2 6 16,2-5 10-16,2-1-6 0,-5-1-1 16,1 1-4-16,0-1-1 0,-1 0 1 0,5-1-1 15,-4 0 1-15,-1-2-5 0,1-4-4 0,-1-2 5 0,0-2 0 16,2 1-11-16,-1-6-1 0,-1-3-2 15,4 1-4-15,-3 0-3 0,0-5-4 0,-1-1 1 0,0-3 2 16,-2 2-4-16,1-13-4 0,-2-1-6 0,3 2 12 16,-4 13-5-16,3-13 7 0,-1 12-6 15,1-14-2-15,-2 13-4 0,-1 1 9 0,-1-14-9 16,1 15 1-16,0-3 3 0,0 1-6 0,-3-11 2 16,3 12 3-16,0-2-4 0,0 2-3 0,0 2 6 15,-1 2-1-15,1 0 1 0,-1 1-4 0,-2 0 1 16,3 0-1-16,0-1 0 0,0 0-3 0,0 1 2 0,0 1 11 15,0 2-11-15,0-1 1 0,0 0 3 16,0 3-2-16,-1 2 2 0,-2-2 0 0,3 5-7 16,0 1-9-16,-1-2 14 0,-2 2-3 0,3-1 6 15,0 0-6-15,-2 1 1 0,-1-1 3 0,2 0-2 16,-3-2 3-16,0 2-1 0,3-1-16 0,-3 0 17 16,3 0-3-16,-3 2 0 0,3 1-1 0,-2-2-3 15,-2 2 2-15,2 0 4 0,2 0 2 0,-5 3-8 16,3-1 4-16,2 0-1 0,-3 1-3 0,-1 3 8 15,1-2-8-15,2 3 2 0,-1-2 4 0,-2 2-2 16,0 0-3-16,1 1-3 0,0 4 3 0,0-3 8 16,3 1 3-16,1 7-19 0,-6-11 8 0,6 11 2 15,-8-10 2-15,8 10-15 0,-4-10 9 0,2 6 4 16,2 4-2-16,-5-10 1 0,5 10 6 0,-4-10-6 16,1 4 1-16,3 6-6 0,-5-14 8 0,2 4-7 15,0 3 6-15,0-2-6 0,-1 1 0 0,2 0-1 16,-1 2 6-16,3-5-1 0,0 11-2 0,-4-13 1 15,3 8 3-15,1 5-5 0,-6-15 6 0,-1 8-5 16,4 0 2-16,-3-2-1 0,4 3 3 0,2 6-2 16,-9-9 1-16,4 1-2 0,5 8 1 0,-8-7 5 15,8 7-4-15,-5-7-1 0,5 7-4 0,-5-5 8 16,5 5-3-16,0 0-6 0,0 0 5 0,-8-7-3 16,8 7 7-16,0 0-20 0,0 0 13 0,0 0 4 15,0 0-1-15,0 0 2 0,-5-4-5 0,5 4 1 16,0 0 1-16,0 0-17 0,0 0 20 0,0 0 3 15,0 0-6-15,0 0-1 0,0 0 3 0,0 0 3 16,0 0-7-16,0 0 2 0,0 0 0 0,0 0 8 16,0 0-26-16,0 0 19 0,0 0-8 0,0 0 10 15,0 0-3-15,0 0 6 0,0 0-3 0,0 0-1 16,0 0 0-16,0 0-8 0,0 0-1 0,0 0 4 16,-36 9 9-16,22-7-12 0,-5 5 0 0,-8 2-3 15,-1 0-1-15,-4-3 2 0,-1 0 2 0,-3 3 0 16,0-2 3-16,1-1-2 0,-1 0 1 0,-1 2 2 15,0-3-5-15,-3 0 5 0,-14-1-3 0,16-3 0 16,-17 4 5-16,-1-4-3 0,6 3-2 0,-5-5 4 16,1 6-2-16,0-5 0 0,-4 4 12 0,4-1-3 15,-5-1-7-15,2 2 3 0,2-3-4 0,-1 4 0 16,-3 0 2-16,-1 0-2 0,0 0-1 0,-1-1 8 16,1 2-4-16,1-1 1 0,-4 1 0 0,7-2 2 15,-1 1-8-15,0-2-1 0,1 5 8 0,2-2-6 16,15-5 3-16,-15 2-3 0,0 1 1 0,16 0 8 15,1-2-4-15,-14 2 1 0,11-1-2 0,0-3-3 16,1 1 3-16,-12 5-1 0,14-6 2 0,1 1-4 16,-1 0 10-16,-1 2-8 0,2-3 2 0,-2 2-2 15,3-4-1-15,-1 4 6 0,4-6-6 0,0 3 1 16,2 2 1-16,0-1 0 0,1 0 2 0,6-1-2 16,4 1 0-16,-9-1 9 0,7 1-6 0,0-1 0 15,0-1-1-15,-3-1-2 0,-3 2-4 0,9-1 6 16,-2 0 2-16,-1-1 0 0,-2 2-3 0,4-2-4 15,-3-2 3-15,1 3-1 0,0-1 20 0,-7 1-12 16,7 1-6-16,-5-5-3 0,4 3 6 0,-1 0-2 16,0 2 0-16,1-1-1 0,3 1-2 0,-5 0 1 15,-3-3 3-15,8 3 0 0,-4-1 1 0,4 0 1 16,-2 1-3-16,-2-2 1 0,-4 3-3 16,5-1 5-16,-5 1 1 0,6 0-2 0,-1 0-4 0,-7 1 6 15,1 1-8-15,5-1 5 0,-3 2 1 0,-2 0-2 16,6-3-5-16,-6 5 11 0,8-3-3 0,-7 0-5 15,5 0 1-15,2-1-1 0,-3 2 7 0,-5-1 1 16,1 2-4-16,-4-3-3 0,12 0 7 16,-12 0-3-16,3 4 6 0,-4 0-1 0,2-1-11 0,-1-1 14 15,3-1-2-15,-5 1 5 0,2 3-1 0,2-3-5 16,-2 3-2-16,3-4-9 0,-3 3 0 0,-1-1 0 16,4-2 0-16,-1 2 0 0,1 0 0 0,6-2 0 15,-6 1 0-15,0 1 0 0,1-1 0 0,4-2 0 16,-4 1 0-16,4 0 0 0,1-2 0 15,2 2 0-15,-3 1 0 0,4-3 0 0,-3 3 0 0,3-2 0 16,0 2 0-16,2-2 0 0,-2-1 0 0,1 1 0 16,1-1 0-16,5 3 0 0,-2-3 0 0,14 0 0 15,-22 2 0-15,13-1 0 0,-1 0 0 0,10-1 0 16,-16 0 0-16,16 0 0 0,-12 0 0 16,12 0 0-16,0 0 0 0,-12 1 0 0,12-1 0 15,0 0 0-15,0 0 0 0,-11 1 0 0,11-1 0 0,0 0 0 16,0 0 0-16,0 0 0 0,0 0 0 0,0 0 0 15,0 0 0-15,0 0 0 0,0 0 0 0,-12 0 0 16,12 0 0-16,0 0 0 0,0 0 0 0,0 0 0 16,0 0 0-16,0 0 0 0,0 0 0 0,0 0 0 15,0 0 0-15,0 0 0 0,0 0 0 0,0 0 0 16,0 0 0-16,0 0 0 0,0 0 0 0,0 0 0 16,0 0 0-16,0 0 0 0,0 0 0 0,-9 4 0 15,9-4 0-15,0 0 0 0,0 0 0 0,0 0 0 16,0 0 0-16,-13 4 0 0,7-1 0 0,6-3 0 15,-20 3 0-15,8-1 0 0,-2 0 0 0,8-1 0 16,-3 3 0-16,-3-4 0 0,2 2 0 0,0 0 0 16,-2-1 0-16,-1 1 0 0,1 2 0 0,-8-3 0 15,3 1 0-15,0-2 0 0,3 3 0 0,0-3 0 16,0 1 0-16,-3-1 0 0,2 0 0 0,1 3 0 16,0-2 0-16,1-2 0 0,-5 2 0 0,0 3 0 15,-1-4 0-15,0 2 0 0,-3-1 0 0,7 1 0 16,-1-1 0-16,5-1 0 0,-1 2 0 15,2-2 0-15,10 0 0 0,-15 2 0 0,15-2 0 0,-13 2 0 16,13-2 0-16,-10 3 0 0,10-3 0 0,-10 0 0 16,10 0 0-16,0 0 0 0,0 0 0 15,-14 2 0-15,14-2 0 0,0 0 0 0,0 0 0 0,0 0 0 16,-11 2 0-16,11-2 0 0,0 0 0 0,0 0 0 16,0 0 0-16,0 0 0 0,0 0 0 0,0 0 0 15,0 0 0-15,0 0 0 0,0 0 0 16,0 0 0-16,0 0 0 0,0 0 0 0,0 0 0 0,0 0 0 15,0 0 0-15,0 0-310 0,0 0-94 0,0 0-53 16,0 0-57-16,0 0-65 0,0 0-1398 0,0 0 659 16,0 0 440-16</inkml:trace>
  <inkml:trace contextRef="#ctx0" brushRef="#br0" timeOffset="80346.53">20386 2198 295 0,'0'-4'327'0,"0"4"-29"15,0 0-30-15,0-5-28 0,0 5-28 16,0 0-20-16,0 0-23 0,0 0-3 0,0 14-25 0,1-7-17 16,-1 1-11-16,0-2-8 0,4 1-11 0,-4-1-9 15,1-1-6-15,3 6-8 0,-1-5-2 0,-2 0-4 16,2-1 3-16,-1-2 6 0,1 0 16 0,1 0 12 15,-4-3 24-15,19-6-14 0,-4-1-10 0,3-3 4 16,9-5-10-16,-4-2-4 0,6-2-3 0,3-1 24 16,1-1-9-16,1 2-9 0,8-7-9 0,-10 6-14 15,-3-2-1-15,-1 5-17 0,0 0-2 0,-1 1-6 16,-4 2-4-16,-6 4-3 0,-5 3-28 0,-2 1-40 16,-4 3-66-16,1-1-89 0,-3 2-74 0,-4 2-70 15,0 0-1027-15,0 0 453 0,-17 21 300 0</inkml:trace>
  <inkml:trace contextRef="#ctx0" brushRef="#br0" timeOffset="80882.11">20730 4030 206 0,'-8'-10'396'0,"2"3"-27"0,1 6-38 16,1-6-25-16,0 5-41 0,1-1-25 0,3 3-31 15,0 0-13-15,0 0-20 0,5 20-14 0,2-10-10 16,2 5-14-16,0 2-13 0,-2-1-5 0,1 1-17 15,7 5-6-15,-6-5 9 0,0-1-24 0,4 1-9 16,0-1 1-16,-2-2-10 0,2-2 8 0,-4-3 2 16,1 0 8-16,2-1 10 0,0-2 6 0,0-4 7 0,7 0 2 15,0-3 5-15,11-5 2 0,-1-7 1 16,4-1-12-16,16-12-3 0,-4 3-8 0,2-11-13 16,2 2-3-16,-1-1-8 0,6 0-11 0,-2-1-1 15,-1 0-8-15,3-1-3 0,-2 4-7 0,-2-2-5 16,1 1-12-16,-5 3-26 0,-1 7-31 0,-17 5-66 15,0 0-58-15,-2 3-70 0,-12 9-79 0,-4-1-94 0,-6 1-1109 16,-7 5 504-16,3 0 336 0</inkml:trace>
  <inkml:trace contextRef="#ctx0" brushRef="#br0" timeOffset="82000.64">11704 16138 17 0,'0'0'157'16,"7"-5"-8"-16,-7 5-18 0,0 0-23 0,0 0-3 15,0 0-11-15,6 3-9 0,-6-3-14 0,0 4-1 16,3 1-10-16,-2 0-11 0,2-2-1 0,1 5-27 15,-2-4-43-15,2 1-54 0,-3 4-281 0,-1-1 119 16,0-2 80-16</inkml:trace>
  <inkml:trace contextRef="#ctx0" brushRef="#br0" timeOffset="82244.17">11684 16254 127 0,'0'0'184'0,"-6"-3"-28"0,6 3-38 0,-2-4-50 16,2 4-54-16,-5-3-73 0,5 3-145 0,-5-3 68 15,4 0 46-15</inkml:trace>
  <inkml:trace contextRef="#ctx0" brushRef="#br0" timeOffset="83943.57">10369 16540 8 0,'0'0'196'0,"0"0"-20"16,0 0-46-16,0 0-60 0,0 0-54 0,-5 6-71 0,5-6-126 16,0 0 61-16,0 0 40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10:22:14.3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6344 2046 157 0,'0'-5'180'0,"0"5"-8"15,-1-6-3-15,-1 2-22 0,2 4-15 0,-1-5-1 16,-2 1 8-16,1-1 5 0,-1 2-1 0,1-1-16 15,-4-1-9-15,0 1-7 0,-1-2-2 0,-1 1-4 16,-6 0-13-16,4 1-5 0,-8-1-7 0,0 2-6 16,-5 1-8-16,-4 4-2 0,-6 1-6 0,0 1-3 15,-3 7-7-15,-14 3-3 0,13 0 0 0,-11 1-8 16,1 7 2-16,-1-1-5 0,13-6-1 16,6-1-7-16,0 3-2 0,3-2-1 0,3 0 1 0,6-4-9 15,1 2 0-15,7 1-3 0,1-4 0 0,3-1 6 16,4 3-9-16,2-2 2 0,3 0 1 0,1 2-5 15,8 2 2-15,5-3 0 0,6 3 0 0,4 0 2 16,4-1-1-16,4-2 5 0,-3 4-8 0,5-3-4 16,12 5 4-16,-14-7-1 0,12 7-1 0,-13-5 0 15,-3 0-2-15,0 2 4 0,-4 1-5 0,-10-6-1 16,5 4 4-16,-8-2-2 0,-2 2 2 0,-9-4 2 16,1 3 6-16,-4 0 1 0,-2 2 11 0,-7 2 0 15,-2 1 7-15,-9 3 0 0,-4-2 1 0,-6 1-3 16,-3-1-1-16,-13 3-1 0,-5 0-5 0,1-3 2 15,0 1-3-15,-1-4-2 0,14-7 1 0,-4 4-9 16,3-6-1-16,4 2-1 0,0-4-8 0,6-1-24 16,8-2-30-16,1-4-37 0,8 0-60 0,2-1-61 15,7-3-48-15,-2-2-711 0,8-2 323 16,7-4 216-16</inkml:trace>
  <inkml:trace contextRef="#ctx0" brushRef="#br0" timeOffset="694.03">6072 2578 211 0,'0'0'216'0,"4"10"-21"15,-4-7-23-15,0 4-9 0,1 0-14 0,-1 4-11 0,0-3-14 16,1-1-9-16,3 3-12 0,-4-3-14 0,5 3 1 16,0-3-6-16,3 3-2 0,1-4-10 0,1 2-7 15,3-5-5-15,3 3-3 0,4-3-7 16,0-1-3-16,-1-4-7 0,3-1 0 0,-2-3-6 15,10-5-3-15,-6-1-5 0,-2-4 1 0,-3-3 0 16,0-1 3-16,-5-6 6 0,0 1 1 0,-1-3-1 0,-3-2 12 16,0 0 3-16,-5 1 19 0,-1 3 18 0,-4 0 14 15,0 7 14-15,-1-1 8 0,1 3 17 0,-4 5 12 16,2 0 8-16,-1 5-1 0,-1-3-10 16,3 6-18-16,1 4-21 0,0 0-10 0,0 0-9 15,-13 17-8-15,8 0-7 0,-1 7-5 0,-1 1-1 16,4 3-12-16,-1 3-11 0,1-2 2 0,3 3-7 15,1-5-3-15,2 4-8 0,2 0 0 0,4-6-2 0,1 1-5 16,-1-2-4-16,6-3-6 0,-2-5-2 16,1-3-10-16,7 1-17 0,-2-6-12 0,-1-2-4 15,0-4-4-15,10-4 5 0,-6-4 1 0,-3-2-2 16,6-7 7-16,0-5 0 0,-4-4 4 0,-4 1 3 16,1-6-3-16,-5-1-1 0,-6 0 4 0,5-3 3 15,-3 1 18-15,-4 1-19 0,2 2 5 0,-4 2 6 16,-3 2 11-16,3 8 1 0,-2 4 11 0,0 3 5 15,-2 4-3-15,1-4-14 0,1 4 9 0,-1 6-10 16,0 0 4-16,0 0 0 0,0 0-5 0,-5 21 3 16,5-4 6-16,0 4-5 0,0 4 1 0,4 0-3 15,-2 2 1-15,4-1-1 0,1 0-8 0,6-1 1 16,1-3-2-16,4-1-20 0,2-3-3 0,3-1-2 16,3-3-26-16,1-3 4 0,0-2-10 0,2-2-3 15,-9-5 6-15,1 1 8 0,1-6 3 0,-3 1 2 16,-3-3 2-16,1-5 8 0,-3 1 3 0,-3-5 7 15,1 1 1-15,-4-2 1 0,-3-2 8 0,1-2 10 16,-6-7 9-16,-2 1 1 0,-2-1 5 0,-4 0-1 16,2 3 7-16,-2-4 6 0,-5 3-5 0,3 1 10 15,1 8-3-15,-1-1-3 0,1 3 12 0,1-2-15 16,0 0 2-16,1 11-1 0,2-3-6 0,-2 4-2 16,4-4-13-16,-1 4-14 0,4 3-22 0,-8-4-21 15,8 4-33-15,0 0-44 0,0 0-47 0,9 24-61 16,-3-16-70-16,1 9-895 0,5 1 402 0,3 4 268 15</inkml:trace>
  <inkml:trace contextRef="#ctx0" brushRef="#br0" timeOffset="1476.26">7842 2368 187 0,'-9'-15'254'15,"0"4"-11"-15,-5-2-12 0,2 1-9 0,-6 2-11 16,2 1-7-16,-5-1-17 0,0 10-11 0,-4-6-14 16,-6 6-12-16,2 3-1 0,3 0-20 0,0 6-19 15,-1-1-6-15,0 4-11 0,10 1-11 0,1 0-7 16,4 3-8-16,2 0-5 0,4 0-10 0,2-1-5 16,4 3-1-16,2-4-9 0,4 1-1 0,-1-4-2 15,3-1-7-15,7 0-4 0,2-5 3 0,0-1-9 16,6-1-4-16,-4-3-7 0,3 0 4 15,0-3-2-15,5-4-3 0,-6 2 3 0,-1-1-2 0,-1 0 1 16,-3-1-1-16,2 0 1 0,-4 2-3 0,-5 1 1 16,1-1 6-16,-3 2-5 0,-1 3-1 0,-1-3-4 15,2 3 2-15,-7 0-5 0,0 0 5 0,10 3-2 16,-7 2 10-16,3 5-10 0,-2-1 1 0,-1 3 0 16,0 0 1-16,5 3 0 0,-3-6 1 0,5 8-2 15,-1-3 1-15,-1-4-4 0,4 3 0 0,-4-6 0 16,2 3 2-16,2-3-5 0,-3-3 9 0,4 3-10 15,1-5 8-15,-3-2-3 0,3-3-2 0,3-5 6 16,-2 1-5-16,-2-5 8 0,5-3 0 16,-3-6 3-16,0-4 18 0,1-1-4 0,-5-3 12 0,-1-5 14 15,-2 2-4-15,-3-15 9 0,2 14 25 0,-2-15-14 16,-3 17 19-16,2-3 12 0,-1 2 6 0,-2 6 33 16,0 9 10-16,-1 5 5 0,0 2-6 0,0 0-21 15,0 2-6-15,0 4-19 0,0 4-4 0,0 0-13 16,0 0-2-16,7 29-5 0,-5-4 6 0,0 6-8 15,1 1-5-15,1 13-6 0,-3 4-5 0,2-3-4 16,-2 1-8-16,1 3-2 0,0 3-3 0,-2-2-3 16,1 2-5-16,-2-4-2 0,2-5-1 0,2-7-2 15,0-2-5-15,0-1-3 0,1-3-2 0,5 0-7 16,-2 0-11-16,3-6-8 0,0-8-17 0,-1-2-2 16,0-8 5-16,1 0-1 0,-1-4 1 0,3-4 3 15,-1-8 3-15,6-1-2 0,2-14 2 0,0 2 4 16,3-20-8-16,1-3 9 0,-8-1 1 0,4-6 0 15,-4 2-2-15,2-2 7 0,-3-5-2 0,2 9 12 16,-1 4 5-16,-4 12 12 0,1 6 6 0,2 4-5 16,0 1 1-16,-1 4-2 0,0 8-1 0,-2 1-6 15,6 1-2-15,0 4 3 0,0 1-2 0,5 4 3 16,-7 5-1-16,6 0 2 0,-2 3-3 0,-5 3 6 16,0 2-3-16,-3 1-1 0,-3 0-1 0,-3 2 5 15,-1 1-6-15,-4 2-1 0,-5 4-2 0,-1-6 1 16,-6 5-1-16,-1-2-3 0,2-6-7 0,-1 0-21 15,-3 1-36-15,2-4-52 0,-1-4-82 0,-3 2-100 16,1-1-109-16,-11-2-1378 0,4-1 591 0,-4-5 396 16</inkml:trace>
  <inkml:trace contextRef="#ctx0" brushRef="#br0" timeOffset="2193.91">5139 3197 251 0,'-38'5'247'0,"0"4"-22"15,1 1-24-15,2-1-12 0,0 2-21 0,6-1-9 16,2-1-8-16,12-2-9 0,-3 1-14 0,6-6-13 16,-2 3-10-16,8 0-9 0,2 0-2 0,5-1 22 15,4 1 3-15,12 3 11 0,12-3 4 0,26 2 9 16,36-1 1-16,19-3 5 0,10-5-2 0,14-3-8 16,12 2-5-16,11-4-2 0,22-4-16 0,6 1-14 15,11-5-3-15,3 6-10 0,7-3-7 0,2 0-8 16,-6-1-11-16,-9 3 1 0,-1 1-1 0,-17 4-9 15,1-2-3-15,-14 0-4 0,-12 6 16 0,-13-6 1 16,-11 5 0-16,-11-1-1 0,-10 0-1 0,-13 1-2 16,-27 0-9-16,-10-1-6 0,-4 1-2 0,-12-1-2 15,-4 1-3-15,1 1-4 0,-15-2-1 0,5-1-4 16,-7 0 1-16,-6 0-3 0,1 3 2 0,-5-1-7 16,-4 0-3-16,3-2-7 0,-3 1-16 0,-5 3-44 15,-5-8-44-15,-4 6-71 0,-8-2-55 0,-13 4-61 16,-8 1-73-16,-20 0-1093 0,-6 3 481 0,-28-1 322 15</inkml:trace>
  <inkml:trace contextRef="#ctx0" brushRef="#br0" timeOffset="2727.85">4927 3614 11 0,'-13'-1'246'0,"-1"-2"-22"0,2 3-9 16,-2 0-7-16,0-1-1 0,3 1 3 0,-1 3 4 15,1-3-4-15,1 1-7 0,0 0-3 0,2-1-11 16,0 1-12-16,2 2-17 0,-3-3-11 0,1 3-17 16,3 0-14-16,1-1-13 0,0 2-6 0,-1-1-6 15,4 3-14-15,0-3-9 0,1 0-2 0,0-3-6 16,1 8-7-16,-1-1-4 0,6-3-4 0,2 3 3 16,5 0 0-16,6 2 8 0,14 0 8 0,19-5 7 15,12 0 11-15,39 1-1 0,4-4 4 0,12-2 3 16,5-4-9-16,7 1-10 0,14-1 3 0,4-3-9 15,11 2-6-15,2-1-9 0,7 0-3 0,-4-1 4 0,6-2-4 16,-7 3 0-16,-2-3-6 0,-9 3 4 16,-3 0 5-16,-16 1 10 0,-5 0 0 0,-5 2-20 15,-5-3 7-15,-11 1-5 0,-8 4 6 0,-8-3 2 16,-28 0-6-16,5 1 5 0,-7-2-1 0,-4 2-6 0,-3 1 1 16,-13-2-1-16,-6-1-1 0,-4 2 2 0,-5 0 0 15,-8 0 8-15,-8 1 13 0,1 0 4 16,-2 0 2-16,-4 1-10 0,-2-4-3 0,0-1-2 15,0-1-7-15,-3-1-2 0,1 1-12 0,0-2-18 0,3-1-45 16,-5 0-71-16,5-3-124 0,-1 2-157 0,5-2-166 16,6-7-1188-16,1-4 579 0,-1-7 386 0</inkml:trace>
  <inkml:trace contextRef="#ctx0" brushRef="#br0" timeOffset="22358.63">2219 4698 225 0,'-2'-3'293'0,"2"3"-12"0,-4-6-5 16,4 6-4-16,-3-1-6 0,3 1-12 0,0 0-10 15,0 0-15-15,0 0-16 0,-2-4-22 0,2 4-10 16,0 0-19-16,0 0-16 0,0 0-13 0,0 0-14 16,0 0 26-16,0 0-10 0,3 12 0 0,1-6 4 15,1 2-10-15,1 3-14 0,2 0 3 0,1 0-9 16,2 5-5-16,1-1-7 0,1 2-5 0,4 3-9 16,-2 2-6-16,4-3-12 0,-2 1-2 0,2 0-5 15,-5 1-4-15,7-1-6 0,-2 0-3 0,-3 1-9 16,2-2-4-16,-5-3-1 0,2 0-3 0,-1 4-3 15,0-4-5-15,-1-2-18 0,1 2-34 0,-6-3-46 16,5 1-45-16,-3-3-43 0,-5 1-30 0,0-1-48 16,-1-1-48-16,0-2-52 0,0-2-989 0,-3-3 445 15,-1 0 296-15</inkml:trace>
  <inkml:trace contextRef="#ctx0" brushRef="#br0" timeOffset="22610.71">2684 4745 223 0,'0'-8'311'0,"3"2"-7"0,-3 0-19 16,0 2-7-16,0 1-12 0,0 3-5 0,0 0-7 0,-5-3 3 15,5 3-7-15,-7 9 7 0,-2 1-2 0,-3 2-13 16,0 5-5-16,-3 6-6 0,-7 5-8 16,4-1-11-16,0 5-11 0,-10 8-8 0,6-11-15 15,-6 14-11-15,-1-5-12 0,7-9-15 0,3-2-10 0,-1 1-16 16,3 1-13-16,-5-3-6 0,7-4-11 15,-2 0-11-15,2 0-2 0,7-5-7 0,-3-1-9 16,1-3-7-16,4-1-35 0,1-3-57 0,0 0-77 16,3-3-87-16,-2 1-98 0,1-2-95 0,1 0-1315 0,2-5 572 15,0 0 380-15</inkml:trace>
  <inkml:trace contextRef="#ctx0" brushRef="#br0" timeOffset="23876.49">3212 5095 50 0,'0'0'288'0,"0"0"-35"0,0 0-26 0,0 5-25 16,0-5-16-16,5 4-17 0,-1-4-10 0,1 3-7 15,0-1-5-15,8 1-9 0,-5-1-8 0,2 0-7 16,0 0-9-16,3 0-8 0,-1-2-11 0,0 1-7 16,1-2-8-16,1-1-6 0,-1-2-7 0,1 2-6 15,-3-3-4-15,3 1-8 0,-1-4-12 0,0-1-2 16,-3-2-1-16,0 0-3 0,-1-4 8 0,3-2 10 16,-6-8-9-16,2-1 14 0,-7-2-9 0,-1-4 2 15,-1 1 10-15,-3-3 7 0,0-1 9 0,-1 1 4 16,-4 4 30-16,-1 1 18 0,1 6 11 0,1-2 11 15,-1 8 15-15,3 3 6 0,2 3-2 0,-1 6-6 16,2-3-10-16,-2 3-19 0,3 1-17 0,-2 1-14 16,4 3-16-16,0 0-1 0,-6 15-8 0,3-1-4 15,0 3-12-15,0 10-5 0,1 2-6 0,-2 2-3 16,6 1-6-16,-4 4-6 0,4 10-1 0,2-12-3 16,-2 0-2-16,3-1-2 0,0-1-2 0,5 0-3 15,2-5-6-15,-2-1 0 0,7-1-2 0,-3-4-6 16,0-4-16-16,0-4-13 0,3 0-13 0,-2-4-12 15,3-1-1-15,1-3 4 0,-1-3 4 0,2-3 0 16,-3-3 6-16,2-3 1 0,0-5 5 0,2-5 6 16,-2-3 1-16,-5-6 6 0,0 0 3 0,-4-4 3 15,-4-4-1-15,1-11 5 0,-4 8 14 0,-3 1 11 0,1 2 8 16,0-4 22-16,-2 9 16 0,0 2 22 0,-2 0 5 16,2 11-6-16,1-1 25 0,-4 9-1 15,3-4-1-15,1 9-16 0,0-3-16 0,-1 1-12 16,2 2-6-16,-1 3-9 0,0 0-4 0,0 0-1 0,5 22-4 15,-1-5-6-15,-1 1-5 0,3 11-4 0,-1 2 0 16,-1 2 1-16,4 2-4 0,1 10-3 16,0-11 1-16,3-5-7 0,1 0-7 0,3 0-13 0,0-1-13 15,1-4-23-15,1-3-20 0,8-3-19 0,-3-1-33 16,4-1-18-16,1-4-8 0,0-3-22 0,1-6 5 16,3 1-3-16,-1-5-2 0,0-2 5 0,-2-5 32 15,-3-1-13-15,-1-3 17 0,-1-3 2 0,-2-2 19 16,-4-1 14-16,-3-5 11 0,1 0 1 0,-5 1 15 15,-3 3-2-15,-3 1 27 0,0 0 15 0,-2-1 27 16,-2 3 18-16,-2-1 8 0,-3 5 8 0,0 3 3 16,-5-1-3-16,1 3-4 0,-3 3-3 0,-7 2-10 15,4 3 4-15,-5 4-1 0,-2 3-4 0,2 2-3 16,-6 3-9-16,2 3 6 0,6-3-6 0,4 0-2 16,2 0 0-16,-1 2-1 0,8-3 5 0,3-1-16 15,1 0-6-15,4-4-17 0,5 2-2 0,-4-1-5 16,8-4-2-16,3 0 9 0,1-1-8 0,5-5 13 15,-3-2-6-15,1-1 10 0,1-3-2 0,-2-1 0 16,5-6 10-16,-6 1-2 0,-1-6 10 0,-1-5 3 16,-3 0 22-16,-3-1 23 0,-2-2 11 0,0 0 20 15,-7 1 26-15,-1 3 13 0,0-1 1 0,0 7 24 16,-1 7 29-16,-1 0 13 0,1 3 20 0,-1-2-22 16,-1 5-19-16,3 0-23 0,-1-1-6 0,1 6-32 15,0 0-6-15,0 0-10 0,-3 16-11 0,3 0-7 0,0 3-5 16,0 9-6-16,-1 1-6 0,2 4-7 0,-1 1-2 15,0 0-5-15,0-2-2 0,4 2-5 16,0-1-9-16,1-1-33 0,4-4-35 0,0-3-38 16,-2 2-41-16,1-10-44 0,1 2-58 0,4-6-54 0,-2-1-67 15,-2-1-58-15,3-5-66 0,-2 3-1343 0,0-6 605 16,-3-3 404-16</inkml:trace>
  <inkml:trace contextRef="#ctx0" brushRef="#br0" timeOffset="24053.3">3828 4877 106 0,'-20'-4'379'0,"7"2"-30"0,2-2-31 0,0 4-40 16,5-2-15-16,-1 1-38 0,7 1-20 0,-4-1-21 16,4 1-21-16,0 0-13 0,26-6-21 0,-9 6-32 15,11-4-44-15,1 1-67 0,3 0-89 0,8-2-115 16,-5 1-638-16,5-3 286 0,-2 0 190 0</inkml:trace>
  <inkml:trace contextRef="#ctx0" brushRef="#br0" timeOffset="25075">5217 4734 133 0,'0'-12'350'0,"-1"3"-20"0,-2 1-10 0,3-1-10 15,0 1-8-15,-1 5 0 0,1-2-16 16,-3 0-16-16,6 1-15 0,-3 4-25 0,0-3-27 0,0 3-25 15,0 0-17-15,0 0-15 0,0 0-17 0,0 0-10 16,1 15-14-16,-1-7-8 0,3 6-8 0,-1 2-8 16,1 0-9-16,-2 4-10 0,3 3 0 0,-2-2-10 15,1 2-8-15,-3-2-2 0,4-2-7 0,1-1-3 16,0 0-15-16,1-5-18 0,3 2-10 0,0-5-11 16,0-2-12-16,0 0-3 0,3-3 2 0,-1-1-1 15,2 0 7-15,2-4 4 0,-2-6 4 0,5-1-1 16,-3-2 0-16,2-6 7 0,-4 1 2 0,5-6-1 15,-8 5 11-15,1-3-4 0,-3 1 12 0,0-1 16 16,-2-1 19-16,0 5 16 0,-2 3 10 0,-1 2 24 16,-2 0 4-16,2 2 1 0,-2 2-7 0,-1 1-9 15,0 0-12-15,1 1-12 0,-1 3-2 0,0 0-9 16,0 0-3-16,1 11-4 0,1-2-4 0,-2 3-2 16,1 0-3-16,0 3-4 0,2 2-2 0,1 0 0 15,-2-1-8-15,5-1 3 0,-2-4-5 0,1 0-1 16,3-1-3-16,1-3 0 0,-1 0-2 0,2-2 8 15,-1-2-6-15,1-1 9 0,1-4-8 0,-1-3 0 0,-2 0 2 16,0-4-4-16,5-4 3 0,-2-3-3 0,-2-1-1 16,0-8-3-16,-1-1 2 0,-1-1 4 15,-2 0-2-15,-2-2-2 0,-3 0-1 0,0 3 9 0,-1 1-12 16,-1 6 1-16,0 3 3 0,0 4-7 0,-1 1 2 16,2 4-7-16,-1 1-27 0,0 3-52 0,1 3-32 15,0 0-18-15,0 0-40 0,-5 21-36 0,4-2-50 16,1 6-43-16,4 1-57 0,0 3-1000 0,3 0 454 15,4-1 302-15</inkml:trace>
  <inkml:trace contextRef="#ctx0" brushRef="#br0" timeOffset="26276.09">6128 4805 75 0,'3'-10'280'0,"-2"-3"-8"15,-1 2-5-15,-3-3-4 0,1 2 4 0,-4 1 3 16,-2-3-7-16,-4 0-10 0,-2 3-8 0,0 0 5 15,-4 0-14-15,3 9-12 0,3-2-14 0,-3 3-32 16,2 3-15-16,-2 1-21 0,-2 5-13 0,-1 1-9 16,-3 8-15-16,4 3-17 0,0 1-3 0,5 2-11 0,4-5-6 15,3 2-11-15,1-1-18 0,4 1-32 0,3-2-21 16,4 0-4-16,0-2-16 0,2-5-16 16,1 1 3-16,1-3 2 0,3-1 1 0,0-4 6 15,-1-1 0-15,5-2 7 0,0-2-2 0,-1-2 7 0,-2 1 2 16,4-5 1-16,-5-1 3 0,0 3 8 0,-6-4 12 15,2 2 14-15,-1-1 14 0,-4 1 14 0,-1 2 19 16,0-2 8-16,-2 1 10 0,1 0 3 16,-2 3-1-16,2-2-11 0,-3 5-6 0,1-5-9 0,-1 5-11 15,2-2-6-15,-2 2-8 0,0 0-1 0,0 0-4 16,0 0-15-16,0 0-24 0,6 7-29 0,-4-4-16 16,-2-3-2-16,2 5-6 0,0-3-3 0,-2-2-1 15,4 3 10-15,-4-3 10 0,0 0 4 0,11-3 4 16,-6-2 3-16,1-2 4 0,0 0 10 0,-1-2 9 15,3 1 17-15,-3 1 27 0,0-3 37 0,1 3-2 16,0 0 17-16,-4-1 8 0,3 4 6 0,-1 0-16 16,1 0-12-16,-4 2-8 0,-1 2-3 0,9 0-4 15,-1 0-4-15,-2 2-9 0,2 0-3 0,2 4 0 16,2 1-11-16,-3 0 5 0,0 3-4 0,1 2-1 16,0 2 8-16,-1 3-12 0,-2-4 0 0,-1 3-5 15,-1 0 4-15,-1-5 6 0,-2 1-14 0,1-2 1 16,0-1-6-16,-1-2-10 0,1-2-4 0,-2 0-1 15,0-1 6-15,1 0 4 0,-2-4-8 0,0 0 11 16,0 0 5-16,7-13-14 0,-4 4 3 0,0-8-2 16,1 0 3-16,1-3-1 0,-2-4 2 0,2-2 0 15,0 6 2-15,0 3 0 0,-1-1 1 0,-1 2 4 0,3 0 1 16,-3 4 1-16,1 2-8 0,3 0 2 0,-1 3-5 16,0 3 0-16,0-1-2 0,-2 4-1 15,3 1 3-15,-7 0-3 0,13 2-2 0,-5 4 4 16,1-1-4-16,-3 5 6 0,2-2-2 0,1 6 5 0,-4-1-3 15,4 2-6-15,-4-2-18 0,-1-3-20 0,2 3-1 16,0-3-2-16,0 0-6 0,0-3 4 0,-2-1-1 16,0-1 5-16,1-1 8 0,-1-3 5 0,3-1 3 15,-7 0 6-15,12-2 12 0,-7-3-7 0,3-6 14 16,-1 0 2-16,1-5 24 0,-1-1 13 0,2-7 13 16,-3-1 17-16,0 2 2 0,-2-4 15 0,-1-1 3 15,-1 0 1-15,3-1 22 0,-1 2 13 0,-4-1 7 16,3 10 5-16,-1 1 23 0,-2-2 5 0,1 9 3 15,-1 1-13-15,3 1-9 0,-3 1-21 0,0 2-20 16,0 1-15-16,0 4-11 0,0 0-4 0,0 0-9 16,0 0-3-16,5 15-8 0,-1-4 0 0,1 8-6 15,-1 7-4-15,2 0-2 0,2 2-15 0,-3 1 10 16,0-1-2-16,3-1-7 0,-2-2 2 0,4 0-2 16,0-2-23-16,-4-3-8 0,7-3-12 0,-4-4-11 0,5 1-9 15,-3-1-13-15,-1-6-4 0,3 1 1 16,0-3 4-16,2-4 6 0,1-1 4 0,4-1 7 15,-2-6 2-15,1-3 7 0,-2-6 1 0,1-2 5 16,-2-6 4-16,0-4 1 0,-1 0 3 0,-2-1 8 0,-1-4 16 16,-4-1 11-16,1 2 11 0,-4 5 15 0,-1-1 36 15,-2 9 3-15,0 2 8 0,-1 2 21 16,-1 3 8-16,0 4 0 0,0 1-12 0,0 2-17 0,0 0-15 16,-1 1-13-16,1 4-9 0,0 0-5 0,0 0-8 15,-8 13-1-15,4-2-4 0,-2 3-7 0,-1 11-34 16,1-2 0-16,0 4 0 0,3-1 0 15,2 2 0-15,1-2 0 0,3 0-37 0,0 1-68 0,2-8-28 16,0-1-10-16,3-1-11 0,0 0 0 0,2-3 2 16,0-2 3-16,-1-3 4 0,3-1 4 0,-5-3 14 15,5-1 14-15,-2 0 10 0,-1-2 14 0,0-5 5 16,1 0 15-16,2-3 12 0,-6 1 10 0,4-3 17 16,1 1 14-16,-2 0 9 0,1 0 9 0,0-2 3 15,-1 3 4-15,-1 1 4 0,2 1 2 0,-3 2-4 16,2 1 4-16,3 1 1 0,-2 0 7 0,2 0 0 15,0 2 3-15,1 3-2 0,1 0 4 0,-2 1-3 16,-2 1 1-16,0 0-3 0,3 5 1 0,-5-4 1 16,-2 2-5-16,-1 1 3 0,-2 3-2 0,-2-1-1 15,-1 3-2-15,-4 1 2 0,-1 0-6 0,-6-2-5 16,-2-1-46-16,-4-2-73 0,0-1-90 0,1-2-112 16,-6-3-108-16,-3-3-1425 0,4-3 615 0,0-5 410 15</inkml:trace>
  <inkml:trace contextRef="#ctx0" brushRef="#br0" timeOffset="26638.87">6464 4489 3982 0,'-9'2'134'0,"0"-1"-74"16,4-1-33-16,-3 0-12 0,8 0-21 0,-9 0-2 15,9 0 2-15,0 0 2 0,0 0-39 0,22 7-55 16,-3-6-77-16,13-4-87 0,7-2-944 0,12-4 402 16,1-4 268-16</inkml:trace>
  <inkml:trace contextRef="#ctx0" brushRef="#br0" timeOffset="27277.03">7903 4452 320 0,'-10'-16'488'0,"3"5"6"0,2 3-21 0,-2 1-39 15,3 0-46-15,1 4-43 0,1-2-43 0,-1 4-33 16,3 1-25-16,0 0-23 0,-1 18-22 0,2-2-20 16,-1 2-18-16,0 6-16 0,1 7-18 0,1-3-9 15,-1 1-8-15,-1 2-13 0,1 0-2 0,3 3-14 16,-3-2-5-16,2-1-11 0,0-2-10 0,3-1-31 16,0-2-18-16,1-8-18 0,0-2-7 0,3-3-10 15,3 0-4-15,-4-5-6 0,5-1-10 0,-1-2 4 16,4-4 17-16,-1-4-16 0,2-3 6 15,1-3 3-15,6-6 9 0,-9 2-3 0,3-5 7 0,-2-3 4 16,-4 5 2-16,-2 2 5 0,-2-1 19 0,0 4 18 16,-3 2 19-16,0-1 15 0,-3 2 9 0,0 1 2 15,0 3-10-15,-1-1-10 0,-1 1-7 0,2 2-6 16,-3 2-6-16,0 0-4 0,6 11-1 0,-6-5-2 16,0 6-2-16,0 3-1 0,1 0-3 0,2 3-2 15,-3 1-2-15,4-1 0 0,-1 1-2 0,4-4-2 16,2 1-2-16,0-1-10 0,0-5 5 0,0-3-1 15,1 1-4-15,7-1 0 0,-3-5 1 0,0 1 3 16,4-3 0-16,-1-3 3 0,0-1-3 0,1-2 2 0,-2-3 1 16,0-3 0-16,-2-1 2 0,-2-2-6 0,-2-2 2 15,-4-2-2-15,2-4 2 0,-7-2-19 16,-1-2-37-16,-5 0-59 0,-4-1-69 0,-5 0-66 0,-4-2-60 16,-10 4-81-16,-13-5-1118 0,-6 5 503 0,-3 4 334 15</inkml:trace>
  <inkml:trace contextRef="#ctx0" brushRef="#br0" timeOffset="27379.13">7752 4556 110 0,'5'6'230'0,"4"-1"-13"16,4-1-14-16,15-1-12 0,7-2-20 0,16 3-19 15,2-4-17-15,5-1-64 0,3-4-142 0,-2-3-400 16,0-2 157-16,-7-7 106 0</inkml:trace>
  <inkml:trace contextRef="#ctx0" brushRef="#br0" timeOffset="28193.74">9026 4501 143 0,'4'-1'371'0,"-2"-2"-39"16,1 1-36-16,-3 2-42 0,0 0-14 0,0 0-26 16,0 0-20-16,14 6-20 0,-13-1-18 0,2 7-13 15,0-4-12-15,-1 4-14 0,3-2-19 0,-1 6-1 16,-3-1-12-16,-1 2-4 0,1 0-12 0,2 0-4 15,-3 3-6-15,0-2-5 0,0-2-8 0,-3 0-2 16,6-5-7-16,-3 0-9 0,0-2 9 0,0-3-4 16,0-2-1-16,1 1-1 0,-1-1 3 0,0-4-6 0,0 0-3 15,0 0-3-15,-1-16-2 0,-3 4 2 0,0-5-6 16,-4 0 4-16,2-12 26 0,-4-2-1 0,2-1 23 16,-3-2 9-16,-1 5 19 0,1-3 10 15,2 6 20-15,1 0-1 0,3 2 1 0,1 6-11 0,3 2-13 16,1 0-9-16,0 4-12 0,3 0-11 0,3 3-5 15,0 0-8-15,5 1-7 0,0 1-6 0,2 5-9 16,1-1-3-16,0 3 1 0,0 3-11 0,-4 2 2 16,2 4-4-16,3 0-2 0,-6 2-4 0,-1 5-2 15,-2 2-8-15,-2 0-20 0,-4 1-18 0,0-1-15 16,-1 1-4-16,-4-2-2 0,1 0-5 0,0 2 10 16,0-9 4-16,3 3 1 0,-3-9 2 0,4 4 19 15,-1-2-10-15,-2-2-2 0,3 1 5 0,0-1 3 16,0-4 2-16,0 6-5 0,4-3 12 0,1-2 13 15,-1 1-10-15,-4-2 4 0,18 1 0 0,-8 0 2 16,3 0 2-16,-2 1 3 0,1 0 0 0,3 0 3 16,-5 1 7-16,3-1 2 0,-4 2 3 0,0 0-1 15,-4 1 3-15,1 0 4 0,0-1 4 0,0 7 5 16,-6-5-1-16,0 5 6 0,0 0-2 0,-8 5 2 0,0 1-2 16,-3-2-5-16,-4 6-2 0,-2-2-1 0,0 0-2 15,0 2-40-15,3-6-57 0,1-1-52 16,3 1-63-16,1-6-58 0,4-3-40 0,2 2-44 0,3-5-938 15,0-1 426-15,0-2 282 0</inkml:trace>
  <inkml:trace contextRef="#ctx0" brushRef="#br0" timeOffset="28842.84">9574 4546 126 0,'2'-8'405'0,"0"1"-1"0,-4 0-2 16,0 1-37-16,0 1-28 0,-3 1-31 0,1 0-24 15,-4 1-40-15,3 2-20 0,-4 1-27 0,0 1-19 16,0 4-20-16,-5 5-15 0,0-1-12 0,4 1-14 16,-2 4-12-16,3 1 0 0,-1-2-27 0,5 1-39 15,1 2-24-15,3-4-11 0,1-2-15 0,3 1-23 16,-1-2-12-16,3-2 1 0,0 2 4 0,2-4 6 16,-1-5 5-16,-1 2 2 0,3-4 6 0,2 2 3 15,0-5 10-15,3-4 14 0,-4 2 15 0,0-3 16 16,0-5 23-16,5 6 14 0,-5-4 14 0,1 0 13 15,-1 3 0-15,-1 2-6 0,-1 0-9 0,4 0-7 16,-1 2-10-16,3 2-2 0,5-4-10 0,3 8-1 16,-1-2-9-16,10 4 0 0,-2 3-5 0,-1 2-3 15,1-2-2-15,-1 5-6 0,-8-1-3 0,3 3 7 0,-4 1-11 16,-3-1 0-16,4 7-2 0,-10-4-2 16,0-1 1-16,-5 2-2 0,-3 4 0 0,3-5-4 15,-8 0-1-15,4 1 1 0,-5-4 0 0,0-2-2 0,-3 1 1 16,2-2 2-16,-2-1-3 0,-1-4 1 15,3 1 3-15,-2-4-2 0,3-1-2 0,5 0 5 16,-14-9-4-16,9 1-1 0,0-1 4 0,1 0-3 0,0-5 10 16,3-2 2-16,1 1 1 0,4-1 0 0,0-3-1 15,1 4 4-15,1-1-6 0,4 2 1 0,1 1-3 16,0 1-2-16,3 3 6 0,3-2-10 0,-2 4-1 16,4 3-3-16,-1 1-1 0,3 5 2 0,-3-2-3 15,2 3 1-15,-2 3-2 0,0 2 3 0,0 0 1 16,-2 2-6-16,-2-1 2 0,0 5 2 0,-4-2-5 15,1 2 2-15,-5 1-1 0,-2-2 1 0,1-2 0 16,-5 2 1-16,0-1-3 0,-2-2 3 0,-1 1 1 16,2-1-2-16,-2-3 2 0,2-2-1 0,-3 2 3 15,3-3 4-15,-3 0 3 0,0-4 7 0,4 0-6 16,0 0-1-16,-10-7 0 0,6 2 4 0,2-5 1 16,0-1-6-16,1-5 6 0,1-1-8 0,3-2-7 15,3 0 0-15,0-8 1 0,3 9-4 0,3-6-2 16,-1 8-4-16,5-5-18 0,0 2-26 0,1 6-36 0,2 1-48 15,0 0-55-15,-1 4-59 0,1-2-64 0,0 3-66 16,8 0-92-16,-4 0-977 0,-1 4 482 16,-4-4 320-16</inkml:trace>
  <inkml:trace contextRef="#ctx0" brushRef="#br0" timeOffset="29625.56">10586 4474 203 0,'0'0'384'0,"0"0"0"0,0 0 0 0,0 0-22 0,0 0-28 15,-14-8-33-15,14 8-31 0,-5 0-25 0,5 0-24 16,0 0-18-16,-5 9-19 0,2-2-18 0,0 0-9 16,0 4-8-16,0 1-22 0,-1 5-18 0,4-1-8 15,-2 3-6-15,1 6-10 0,2-7-7 0,-1 0-11 16,4-1-5-16,0 2-11 0,2-1-1 0,-1-4-19 16,3-2-22-16,2 0-15 0,0-5-11 0,2 0 0 15,3-3-8-15,2 0 3 0,-1-3 2 0,-1-4-1 16,1 0 3-16,0-7 3 0,-1 0 2 0,-1-4 1 15,2-7 15-15,-5 3-6 0,0-8 28 0,-1 2 17 16,-2 0 15-16,-7-2 24 0,3 3 10 0,-4 2 19 16,-1 3 22-16,-3 1 27 0,2 1 10 0,-4-1 5 15,1 9 14-15,1-1-15 0,3 4-15 0,-5 0-21 16,3 1-16-16,1 3-13 0,2 1-23 0,-11 1-3 16,5 3-6-16,-3 4-9 0,0 5-3 0,0 2-15 0,0 1-3 15,2 2-8-15,2 3-18 0,3-1-23 16,1-3-27-16,1 1-18 0,3-2-18 0,2-1-19 15,0-1-14-15,2-2-4 0,1-4-5 0,2 0 8 16,2-2 6-16,-1-2 8 0,2-4 10 0,5 0 8 0,-3-1 7 16,-1-7 11-16,4-1 7 0,0 0 6 0,-4-6 10 15,-1 2 19-15,-1-3 23 0,-2 1 19 16,0 2 25-16,-4-1 17 0,1 2 24 0,-4 2 11 16,0-2 16-16,0 7-3 0,-2-2 0 0,0 3-22 0,2-1-8 15,-3 2-17-15,2 1-8 0,-2 2-11 0,2-5-5 16,-2 5-10-16,0 0 0 0,5 12 0 15,-4-1-10-15,0 2-1 0,3 2-5 0,-1 4-8 0,-1-1-15 16,2-1-20-16,2 0-29 0,2-3-23 0,2 0-13 16,-1-2-9-16,4 0-5 0,-2-7 1 0,5 4 2 15,3-3 7-15,-2-5 5 0,1-1 11 16,1 0 6-16,-3-5 6 0,1-3 6 0,0 0 6 0,-1-4 7 16,-3 0 5-16,2-2 7 0,-2 1 17 0,-4 1 21 15,-1-2 16-15,-2 2 12 0,-1 2 14 0,-1 0 15 16,0 5 11-16,0 0 5 0,-2-2-15 0,-1 4-8 15,2 2-5-15,-3-3-14 0,0 4-1 0,0 0-9 16,0 0-3-16,8 8-2 0,-6 2-3 0,2 1 2 16,0-1-6-16,1 2-1 0,0-2-1 0,3 1-2 15,1 3 1-15,3-2-3 0,-1-4-1 0,2 1 1 16,2 0-4-16,-2-4 0 0,1-2 1 0,4-1-1 16,-1-2 3-16,0-2-4 0,1-2 3 0,-5 0-2 15,-2-3 7-15,2-3 3 0,0-3 5 0,-4-3-8 0,-1-8 15 16,-6 5-12-16,1 0 2 0,-6-9-12 0,-2 10 5 15,-3-6-3-15,-1 7 1 0,-1 2-3 16,0 0-1-16,-2 1-11 0,-3 4-37 0,6 1-76 16,-4 1-74-16,2 5-106 0,-1 1-99 0,-2 2-104 0,-2-2-1484 15,3 4 659-15,0-1 442 0</inkml:trace>
  <inkml:trace contextRef="#ctx0" brushRef="#br0" timeOffset="34742.68">12599 4196 165 0,'0'-4'351'0,"-1"0"-7"0,-2 0-12 15,3 4-6-15,0-4 1 0,0 4-7 0,-1-5-8 16,-2 2 0-16,3 3-6 0,-1-5-7 0,1 5-13 16,-1-4-10-16,1 4-21 0,0 0-18 0,0 0-18 15,0 0-20-15,-3-4-14 0,3 4-14 0,0 0-16 16,0 0-13-16,0-3-15 0,0 3-10 0,0 0-4 16,0 0-9-16,0 0-9 0,0 0-1 0,0 0-7 15,0 0-5-15,0 0-3 0,-5-5-7 0,5 5-1 16,0 0 0-16,0 0-9 0,0 0 1 0,0 0-5 15,0 0 1-15,0 0-8 0,0 0 9 0,0 0-14 16,-1-2-6-16,1 2-1 0,0 0 3 0,0 0-15 16,0 0 0-16,-3-4-2 0,3 4-5 0,0 0 2 15,0 0-6-15,0 0 1 0,0 0-3 0,0 0 7 16,0 0-13-16,0 0-1 0,-2-3 4 0,2 3-2 16,0 0-5-16,0 0 0 0,0 0-2 0,0 0 1 15,0 0 1-15,0 0 1 0,0 0-2 0,0 0-2 16,0 0-2-16,0 0 1 0,0 0 2 0,0 0-5 15,0 0 3-15,0 0-3 0,0 0 4 0,0 0-4 0,0 0 5 16,0 0 1-16,0 0-3 0,0 0 0 16,0 0 3-16,0 0-3 0,0 0 0 0,0 0-3 15,0 0 9-15,0 0-8 0,0 0 5 0,0 0 1 16,0 0-3-16,0 0-1 0,0 0-3 0,0 0 3 0,0 0-3 16,0 0-6-16,0 0 9 0,0 0-2 15,0 0 4-15,0 0-2 0,0 0 0 0,0 0-1 16,0 0 3-16,0 0-4 0,0 0 1 0,0 0 0 15,0 0 2-15,0 0 0 0,0 0-1 0,0 0 0 0,0 0 10 16,0 0-11-16,0 0-4 0,0 0 0 0,0 0 5 16,0 0-3-16,0 0 0 0,0 0 9 0,0 0-10 15,0 0-1-15,0 0 10 0,0 0-11 0,0 0-3 16,0 0-1-16,0 0-4 0,0 0 3 0,0 0-2 16,0 0 9-16,1 14-2 0,-1-8 0 0,1-1 1 15,-2 6 1-15,2-2 2 0,-1 1 0 0,3 2 1 16,-2 4-2-16,3 1 1 0,-4-1 0 0,-4 0 4 15,8 2-2-15,-3-1 0 0,-1-1 9 0,0 4-12 16,0-3 2-16,3 1 1 0,-2 0 2 0,0 6-3 16,-1-7 3-16,7 7 2 0,-5-4 0 0,2-1-1 15,0 0 1-15,0 7-2 0,2-9-1 0,-2-1-1 16,0 0-1-16,0-4 10 0,-2 0-13 0,2 1-7 16,0-4-2-16,-2 0 2 0,1-3-5 0,-2 0 3 15,0-1-1-15,2-2 6 0,-2 1 4 0,1 0 0 16,-2-4 6-16,0 0 1 0,0 0-4 0,0 0-2 15,0 0 1-15,-7-20 1 0,2 12-1 0,1-2 0 16,-2-7 3-16,-1 0 1 0,1-8 1 0,-1-2-3 16,-1-4 1-16,0 2-4 0,-1-3 5 0,4 1-5 15,0-3 1-15,0 0-5 0,-2 0 4 0,6-4 3 16,-3 3-5-16,4 3-4 0,3 2 4 0,-2 1 5 16,0 2-3-16,2 8-1 0,1 2 2 0,1-1-8 15,0 1 4-15,5 3-3 0,-1-1 3 0,-1 6 3 16,2 0-7-16,3 4 2 0,2-3-2 0,-2 3 1 0,5 1 1 15,-1 4 0-15,2-3-3 0,-3 7 15 0,-2-1-10 16,3 6-4-16,2-3 7 0,-6 9-1 16,2-2-7-16,-2 0 7 0,-3 4 0 0,0 7 2 15,-3 3-3-15,-3-3 1 0,-3 5 3 0,-1 0-2 0,-3 1 3 16,0 1-4-16,-3-2 6 0,-1 2 0 16,-2-4-2-16,1 1 1 0,2-1 1 0,-2-2-4 15,3-8 3-15,0 0-4 0,1 0 0 0,4-4-2 16,0-1 3-16,-1-4 0 0,2 1-2 0,-1-1 4 0,4 0-4 15,1-2 2-15,0-2-1 0,0-2 3 0,8 0 5 16,0-5-4-16,2-1-2 0,2-2 3 0,1-3 2 16,6-3 4-16,0-3-6 0,-1-5-1 15,-1 2 0-15,-2-2 2 0,2-1-4 0,-5-3 3 0,-2 4 0 16,0 0 0-16,-6 3-1 0,-1 1 1 0,-2 2 1 16,-3 4-1-16,0 0 0 0,-2 1 1 0,0 2 1 15,-2 1 0-15,1 1-1 0,0 1-5 0,-1-2 1 16,-1 3-4-16,2 3-2 0,2-5-2 0,-2 5-2 15,0 0 2-15,0 0 1 0,0 0-4 0,-6 11 4 16,5-6 3-16,2 3-4 0,1 1 4 0,0 1-1 16,1 0-1-16,2 1 0 0,1 3 2 0,-2-2 1 15,4 3 1-15,2-1 0 0,-1-1 1 0,-3-3-1 16,-1-1-2-16,1 1 4 0,1 0 1 0,-2-1 0 16,-1 1 1-16,-1-2-6 0,1 1 6 0,-2-2-1 15,-1-2 1-15,-2 3 1 0,1-2 2 0,0 2 0 16,-4-1-1-16,-1 1 7 0,-3-2-3 0,-6 6-4 15,0-1 3-15,-1-2 4 0,1 1-8 0,-1 0 2 16,-1-2-1-16,-2 0-9 0,3 1-37 0,0-2-55 16,3-1-67-16,6-3-81 0,-6 2-83 0,7-1-87 15,0 0-94-15,1-3-1213 0,4-1 573 0,0 0 384 16</inkml:trace>
  <inkml:trace contextRef="#ctx0" brushRef="#br0" timeOffset="34881.29">13247 4550 284 0,'6'0'343'0,"3"-3"-9"0,-4-1-1 0,0 2-26 0,1-1-28 16,-6 3-28-16,8-3-20 0,-8 3-23 16,7-4-28-16,-6-1-16 0,-1 5-15 0,5-2-22 15,-2-1-51-15,-1 3-62 0,2-4-83 0,1-1-105 16,0-1-839-16,4 0 337 0,3-6 226 0</inkml:trace>
  <inkml:trace contextRef="#ctx0" brushRef="#br0" timeOffset="35159.79">13702 4209 33 0,'1'-8'493'0,"-1"2"28"0,0-2 11 0,0 3-16 16,0-2-21-16,0 2-23 0,-1 1-29 0,1 4-26 0,0-8-29 15,0 8-27-15,-2-5-41 0,2 5-29 0,0 0-42 16,0 0-25-16,-1-3-22 0,1 3-23 0,0 0-14 15,0 16-12-15,1-7-18 0,1 3-10 16,-1 3-13-16,-1 4-15 0,5-2-6 0,-4 8-9 0,-1 1-9 16,0 1 4-16,-1-1-18 0,-4 3-8 0,5 0 1 15,-3-1-30-15,1 3-41 0,-2-1-62 0,1-1-72 16,0-2-87-16,0-4-72 0,3-2-83 0,0-3-70 16,6-4-57-16,0-2-1227 0,4-5 583 0,0-2 390 15</inkml:trace>
  <inkml:trace contextRef="#ctx0" brushRef="#br0" timeOffset="35825.01">14072 4321 347 0,'1'-10'430'0,"2"0"13"16,-3 5-5-16,0-1-17 0,0 0-25 0,0 2-32 16,-3 1-35-16,3 3-35 0,0 0-28 0,-1-4-28 15,1 4-23-15,0 0-22 0,-10 9-15 0,6 1-11 16,-1 1-17-16,1 2-13 0,-1 4-13 0,0 1-8 15,1 2-14-15,3 0-11 0,1-1-8 0,0-1-11 16,0 7-4-16,3-7-5 0,-1 0-5 0,4-2-6 16,2 0-1-16,-1-6-10 0,0 0-2 0,6-3-6 15,0 0-5-15,1-5-4 0,-1-2-4 0,6 0-2 16,-1-2 0-16,1-3-1 0,-1-3-6 0,-2-4 3 16,-1-1-3-16,2-8 4 0,-8 3-4 0,0 1 0 0,-6-3-5 15,-1-4 6-15,-4-2-2 0,-5-2-1 16,-3 4 4-16,1 1 7 0,-4 3 23 0,1 3 7 15,1 1 3-15,0 5 7 0,2 0 7 0,1 1 3 16,2 3-6-16,2 1 1 0,-1 1-11 0,1 1-7 0,2-1-5 16,-1 2-1-16,0 1-16 0,3 2-4 0,-2-4-5 15,2 4 0-15,0 0 3 0,14 0 0 16,-1 0-8-16,3 1 2 0,7 0-1 0,7 1-4 16,0 0 0-16,1-2-1 0,1 0 4 0,-4 1-3 0,0-1-2 15,-6-1 0-15,-3 1 3 0,0-1-2 16,-6 0-1-16,1-1 0 0,-4 1 8 0,-2 0 1 15,1 1-8-15,-3 0-2 0,-2-3 4 0,-4 3-5 0,9-3 6 16,-5 3 0-16,-4 0 2 0,0 0-4 16,9 0 2-16,-9 0-7 0,0 0-5 0,4 6-4 0,-4-6 6 15,2 6-3-15,-2 2 6 0,3-1-1 0,-2 3 3 16,-1 3-4-16,-1 1-1 0,2 1 1 16,-1 2 1-16,0-1 1 0,0 0-1 0,0 0 1 15,0 2-5-15,4-6 10 0,0-1 0 0,1 1-5 0,1-1-3 16,1-1 9-16,-1 0-3 0,5-3 4 0,0-1-6 15,-1 0 9-15,3-3-1 0,2-2 6 0,4-2 12 16,-1-1 3-16,1-1 11 0,-1-2 4 0,-1-3-7 16,-3-2 15-16,0-1-13 0,-1-3-4 0,-4-1 3 15,-3-2-8-15,0-2-2 0,-6 0-6 0,-1-6 0 16,-8 0-9-16,0 1-2 0,-6 0-2 0,-2 5 1 16,-2 4-8-16,-3-1-4 0,-4 4-21 0,5 5-32 15,-5 1-49-15,-3 3-63 0,0 4-72 0,2 3-89 16,-4 2-81-16,4 5-83 0,3-3-1560 0,-3 4 684 15,4-2 454-15</inkml:trace>
  <inkml:trace contextRef="#ctx0" brushRef="#br0" timeOffset="40158.78">4352 6293 43 0,'10'0'249'0,"-10"0"2"0,0 0 3 0,6 0-1 16,-6 0-3-16,3-3-2 0,-3 3-7 0,4-7-15 15,-3 5-18-15,-1 2-5 0,0-6-22 0,1-3-17 16,-1 4-7-16,-1-2-8 0,1 2 1 0,-5-1 4 16,2-3-5-16,0 2-8 0,-1 1 5 0,-5 1-10 15,1-4-6-15,2 2-7 0,-2 5-18 0,-3-3-9 16,0 0-10-16,1 5-7 0,0-2-9 0,-3 4-6 16,0 1-9-16,3 1-6 0,-4 5-5 0,1 3-2 15,2-1-5-15,-2 5-4 0,2-1-4 0,0 2-4 16,-1 5 1-16,0 0-6 0,6-3 13 0,-2-2-20 15,3 3 3-15,5-1-3 0,-1-2-2 0,2-1-7 16,4-5 14-16,0 1-13 0,4-2 12 0,-3 0-10 0,5-2-1 16,-1-2-2-16,0-2-1 0,4 1 0 0,-2-5 11 15,1 0-12-15,0-5 3 0,4 1 0 16,1-4 2-16,-3-2-2 0,-1-2 3 0,-1-2 1 16,1-1 2-16,-2-4 3 0,-2 1 10 0,3-4 9 0,-7 6 22 15,1-1 6-15,-3 1 19 0,0 3 20 0,-1 2 10 16,-1 1 7-16,0 4-3 0,0-2-5 0,-2 3-3 15,2 2-24-15,-1 1-4 0,-1-3-19 0,0 5-5 16,0 0-7-16,0 0-4 0,4 10-4 0,-3-5-1 16,0 6-7-16,-1 0-3 0,2 2-4 0,0 4-4 15,0 0-2-15,-2 10-41 0,1-8-50 0,-4 5-57 16,3-4-70-16,-1-1-65 0,-3 5-52 0,0-4-59 16,2-4-85-16,-5-1-1181 0,1-3 548 0,0-3 364 15</inkml:trace>
  <inkml:trace contextRef="#ctx0" brushRef="#br0" timeOffset="40425.1">4004 6170 147 0,'-6'-3'371'0,"-2"1"-22"0,1 1-28 0,0 2-17 15,-3 3-15-15,0 1-7 0,-4 4-13 16,0 4-3-16,1 1-7 0,0 3-17 0,-2 2-14 16,-1 6-19-16,2-1-16 0,1 2-18 0,2-1-16 15,2 3-13-15,-3-1-14 0,4 2-11 0,0-2-13 0,4 2-10 16,2-2-12-16,2-2-8 0,2 1-8 0,5 0-22 16,-1-7-56-16,9 3-69 0,-2-3-64 0,2-2-73 15,2-6-84-15,6 0-85 0,0-5-894 0,5-2 425 16,5-7 284-16</inkml:trace>
  <inkml:trace contextRef="#ctx0" brushRef="#br0" timeOffset="40641.26">4524 6174 204 0,'13'-9'361'0,"0"4"-27"0,-3-1-16 15,4 5-15-15,5 1-7 0,-1 1-7 0,1 6-10 16,6 3 4-16,-6 0-8 0,5 7-18 0,-1 2-4 15,-4 1-11-15,4 3-1 0,-2 0-11 0,1 4-12 16,-6-1-19-16,-3 1-12 0,0 2-20 0,-3 0-12 0,-2 0-12 16,-3 2-17-16,-2-3-9 0,-6 0-11 15,-5-1-13-15,-2-1-11 0,-3-1-54 0,-4-2-79 16,1-1-115-16,-5-4-118 0,5-5-150 0,-11 0-1183 16,0-2 539-16,-1-6 358 0</inkml:trace>
  <inkml:trace contextRef="#ctx0" brushRef="#br0" timeOffset="42209.94">5772 6184 43 0,'2'-3'353'0,"-2"0"-17"0,3 0-13 0,-2-1-20 15,-1 4-24-15,1-4-27 0,-1 4-24 0,5-2-25 16,-5 2-17-16,0 0-23 0,0 0-9 0,4 6-9 16,-3 0-7-16,3 3-10 0,-3 1-11 0,2 2-4 15,-2 0-7-15,3-1-11 0,-3 4-19 0,2 3 1 16,1-2-10-16,-3 2-1 0,-1 1-8 0,1 0-9 16,-1-2 1-16,4 0 9 0,-4 1-20 0,0-2-4 15,0 0-11-15,1-5 0 0,2 0-5 0,-3-1 3 16,-3-5-6-16,6 2 0 0,-3-2 8 0,0-3-3 15,0-2-6-15,0 0-2 0,0 0 0 0,-9-9-2 16,8-1-3-16,-7-4 4 0,3-6-6 0,-1-4 2 0,-1-5-2 16,0 0 19-16,0 0-22 0,-1-3 0 0,1-1-2 15,1-14 7-15,3 14 3 0,2 1 0 0,2-1 2 16,0 6-1-16,2 7 2 0,8-6 1 0,-7 9-1 16,5-3-2-16,-4 3-4 0,7 2-1 0,0 2 1 15,2-2-10-15,2 5 5 0,-1 1 2 0,2 1-10 16,-2 0-30-16,4 4-37 0,-1 2-35 0,-5 2-48 15,3 5-49-15,-3-3-65 0,0 4-80 0,-4-1-809 16,0 4 386-16,-6 2 256 0</inkml:trace>
  <inkml:trace contextRef="#ctx0" brushRef="#br0" timeOffset="42742.94">5833 6297 41 0,'-3'5'288'0,"3"-3"-18"0,0-2-17 15,0 5-21-15,0-5-22 0,7 1-12 0,-7-1-8 0,15-3-7 16,-3 0-10-16,0-2-15 0,7 1-6 0,2-2-16 16,0 0-12-16,8 1-10 0,-4 0-12 0,-3-2-15 15,-2 5-8-15,1-3-6 0,1-1-5 0,-2 0-11 16,-2 5-1-16,0-7-5 0,-5 2-5 0,2 1-3 16,-2-2-7-16,-2-1-1 0,-2 0-4 0,-2-3 0 15,0 2 6-15,2-1 14 0,-4 0 37 0,-1 0 3 16,0 1 26-16,-1 0 10 0,-1 0 12 0,-2 0 2 15,1 0 5-15,-1 1 3 0,0 4 0 0,0 3-3 16,0 1-10-16,-1-5-13 0,1 5-15 0,0-7-15 16,0 7-15-16,0 0-2 0,0 0-10 0,0 0-11 15,-4 19-1-15,3-8-3 0,1 2-7 0,-4 3-4 0,2 2-3 16,-1 2-3-16,0 3-2 0,2 2-3 16,-1-5-5-16,0 6-19 0,1-6-31 0,2-1-39 15,3 1-25-15,-1-4-23 0,3 0-7 0,-1-3-5 16,4-1-15-16,-4-3 10 0,3-3 4 0,1 2 13 15,1-6 8-15,-1 0 13 0,-1-4 11 0,-2 0 6 16,3-4 6-16,0-5 11 0,3-2 12 0,-2-1 18 16,-3-3 17-16,0-3 13 0,-2-4 16 0,1-2 15 0,-1 6 25 15,-1 1 15-15,0 2 11 0,1-1 3 0,0 0-4 16,0 6-2-16,4-2-6 0,0-1-8 0,0 6-6 16,6 0-6-16,1 0-5 0,-2 4-4 0,-4 1-1 15,8 3-3-15,-5-1-8 0,1 4-4 0,-4-1-3 16,2 3-1-16,-1 1-5 0,-3 3-2 0,-1 1-2 15,0 0 1-15,-2 2 0 0,-1 4 0 0,0 2-6 16,-8 0-10-16,-1 1-56 0,-2 1-55 0,-2 4-54 16,-4 3-62-16,0-2-60 0,1-7-57 0,1-3-1124 15,-1-2 490-15,7-4 324 0</inkml:trace>
  <inkml:trace contextRef="#ctx0" brushRef="#br0" timeOffset="43492.01">6667 6161 27 0,'8'-14'292'0,"-2"-1"0"16,2 6 0-16,-3-3-9 0,0 4 5 16,-4-1-2-16,2 1 5 0,-2 3 0 0,2 0-2 0,-3 1-12 15,0 4-21-15,1-5-28 0,-1 5-23 0,0 0-27 16,0 0-14-16,-8 12-18 0,2 1-7 16,-2 3-16-16,2 1-13 0,-7 7-12 0,3 1-8 0,1-1-8 15,1-6-9-15,0 9-16 0,2-4 3 0,5 2-5 16,4-6-4-16,4-2-9 0,0 1-2 0,0-3-10 15,5-1-7-15,3 0-2 0,3-3-18 16,-1-2-8-16,3-4-7 0,7-2 5 0,1-3-15 0,-1-2-4 16,1-2 0-16,0-6 12 0,-1-2-9 0,-3-4 10 15,-1-1 0-15,-3 0-1 0,0-4 7 0,-4-1 2 16,-1 2-1-16,-4-6 3 0,-3 8 9 0,-3 0 20 16,0 1 7-16,-4-2 9 0,2 2 19 0,-3 5 19 15,0 0 16-15,0 1 8 0,-2 0-1 0,0 7-12 16,1-3-8-16,1 3-14 0,-3 1-12 0,3 3-1 15,0 0-8-15,0 0-9 0,-9 10-5 0,4 0 1 0,1 2-5 16,0 5-3-16,2-2-3 0,-1 4-8 16,3 1 2-16,2 1-2 0,1 3-4 0,3-7-8 0,4 2-2 15,0-1-9-15,3-2-15 0,3-3-16 0,7 1-14 16,-5-5-10-16,8 0-1 0,-6-3-8 0,7-1-12 16,-5-5 10-16,6 0 1 0,-1-5 9 0,-6-1 1 15,6-3 12-15,0-3 1 0,-5-2 6 0,2-1 2 16,-3-3 5-16,-1-2 4 0,-2-2 9 0,-3 0 5 15,-5 7 2-15,-2-4 5 0,0 3 11 0,-5 1 6 16,0-2 28-16,-3 4 8 0,-4 1 2 0,-2 2 9 16,0-1-1-16,-1 8-11 0,-2-2-1 0,-4 1-14 15,-1 4 5-15,-6 7-2 0,-7 0-2 0,3 8-5 0,-1 0-4 16,2 2-1-16,1 4-3 0,4-2-4 16,4-7-13-16,2 5-16 0,2-2-13 0,4-1-3 15,3 3-15-15,3-5-14 0,1-4-5 0,4 4 3 16,1-5-3-16,2 0 7 0,1-4 7 0,3 0-1 0,3-4 11 15,-1-4 9-15,4-1 4 0,0-4 7 0,-4-2 12 16,-1-3 22-16,-3-2 22 0,4-7 23 16,-1-3 12-16,-8 0 20 0,7-1 17 0,-11-1 10 0,0 1 20 15,-1 2 4-15,-1 7 7 0,1-1 13 0,-1 3 21 16,-2 5 21-16,0 1-1 0,2 1-13 0,-1 3-27 16,-1 3-14-16,3 2-17 0,0 2-13 0,0 0-12 15,0 0-17-15,0 0-7 0,-5 20-9 0,2-5-3 16,0 3-5-16,0 2-2 0,3 6-7 0,-4-1-20 15,4 4 9-15,-2-3-15 0,3-2-51 0,-1 3-55 16,1-7-58-16,3-1-71 0,5-2-85 0,1-1-77 16,0-3-77-16,15-3-90 0,0-1-1426 0,5-3 654 15,0-4 438-15</inkml:trace>
  <inkml:trace contextRef="#ctx0" brushRef="#br0" timeOffset="44626.13">8349 5912 273 0,'0'0'267'0,"2"-7"-9"0,0 5-9 0,-2 2 0 15,2-3-4-15,-2 3-15 0,0 0-13 0,0 0-26 16,0 0-11-16,0 0-18 0,0 0-17 0,0 0-7 15,0 0-20-15,-6 9-5 0,3-1-9 0,-2 1-5 16,0-1-11-16,-1 4-8 0,1-2-9 0,-1 0-12 16,4-1 0-16,1 2-5 0,-2-2-7 0,2-2-3 15,-1-2-11-15,2 3 0 0,0-2-5 0,2-2-1 16,0 2 12-16,1-3-13 0,3-1-8 0,0 0 0 16,2-4-4-16,-1 0 8 0,4 0-6 0,3-5 6 15,0 1-17-15,2-3 8 0,-1 1-2 0,0 1-2 0,-3 0-2 16,-2 0 4-16,-1 1-4 0,0 1-4 0,-4 4-3 15,2-4 4-15,-1 4-3 0,-1 1 3 0,-5 0 0 16,8 0-5-16,-8 0 0 0,7 5 7 16,-4 0-7-16,3 0 2 0,-2 2 7 0,1 1 7 0,-1 1-9 15,1 0-1-15,-2-1 6 0,-1 2-4 16,2-1 5-16,1 2-4 0,-1-3-1 0,-1-2 0 16,0 1 5-16,0-1 3 0,0-3-7 0,-2-3 1 0,1 5 10 15,0-2 40-15,-2-3 3 0,0 0 10 0,0 0-15 16,11-5 9-16,-8 0-6 0,-1-2-5 0,2-5-6 15,-1 2 1-15,1-6-3 0,-2-1-8 0,-2-1-3 16,0-2-4-16,-2-8-5 0,-4 5 0 0,-3-3-3 16,-1 2 0-16,-3 2 2 0,-2 1 10 0,-3 1 1 15,-3 3 5-15,4 7 0 0,-10 0-3 0,0 1-1 0,-5 7-3 16,3 1-1-16,-3 8-3 0,0 3-3 16,0 5-2-16,-5 2-3 0,6 2-2 0,2 2-7 15,0 0 6-15,4 2-1 0,5 4-1 0,2-4-2 0,8 5-3 16,1 1 0-16,6-2 1 0,2 0 0 0,3-3-1 15,1 5 1-15,6-12-2 0,5 9-2 16,0-2 0-16,5-3 1 0,2-3-19 0,2-1-41 0,6-2-56 16,3-3-56-16,0 0-69 0,4-5-78 0,3-4-97 15,0 1-1082-15,0-4 497 0,2-4 330 0</inkml:trace>
  <inkml:trace contextRef="#ctx0" brushRef="#br0" timeOffset="44857.9">9167 5891 339 0,'2'-9'488'15,"1"1"6"-15,-3 1-12 0,0 2-11 0,1 0-27 16,0 0-37-16,-1 1-36 0,0 4-37 0,2-5-35 16,-2 5-29-16,0 0-27 0,0 0-23 0,0 0-20 15,2 14-20-15,0-4-12 0,-1 2-22 0,4 4 0 16,-4 3-26-16,2 1-9 0,0 6-13 0,0 2-5 0,1-1-11 15,0 0-10-15,2 1-32 0,-2-1-53 16,0 3-67-16,1-3-75 0,0-2-75 0,1 0-78 16,-2 0-69-16,5-10-85 0,-2-5-1103 0,0-3 521 0,1-2 348 15</inkml:trace>
  <inkml:trace contextRef="#ctx0" brushRef="#br0" timeOffset="45174.77">9524 6021 100 0,'8'-10'308'15,"-3"2"1"-15,-1 0-10 0,0 4-10 0,0-1-18 16,-2 0-21-16,1 1-29 0,-2 2-17 0,2-2-22 16,-3 4-22-16,0 0-19 0,0 0 13 0,2 10 16 15,-2-1-24-15,-1 0-25 0,-3 8-3 0,4 1-12 16,-5 1-4-16,-1 5-4 0,-2 2-9 0,0-1-11 16,3 0-5-16,1-8-10 0,4-1-2 0,0-3-6 15,4-3-4-15,0 1-7 0,4-7-1 0,1 1-7 16,2 0-1-16,5-5-5 0,0 0 0 0,2-5 0 0,-1 3-1 15,0-5-6-15,-1-5-7 0,-1-1 10 16,-1-3-14-16,0-9 4 0,-1 3 0 0,-4 4-4 16,1-5-2-16,-5 2 3 0,0-3 1 0,-2 6 14 0,-3 1-8 15,-4 1 5-15,3 6-7 0,-6 0-5 0,1-1-4 16,-3 6 0-16,1-5-4 0,-2 7 2 0,0 3-3 16,-3 0-27-16,1 0-35 0,-1 3-41 0,0 1-44 15,3 2-53-15,1-1-45 0,4 2-73 0,-4 0-926 16,7 5 414-16,1-7 274 0</inkml:trace>
  <inkml:trace contextRef="#ctx0" brushRef="#br0" timeOffset="45459.49">10608 5857 297 0,'6'-8'434'0,"-2"1"20"16,-4 0-15-16,3 0-25 0,-3 3-16 0,1 0-34 15,-1 4-28-15,-1-6-34 0,1 6-30 0,0 0-21 0,0 0-20 16,0 0-16-16,-14 16-15 0,6-6-9 16,-1 3-8-16,-5 4-21 0,3 4-11 0,-1 2-12 15,-2 5-7-15,2-2-20 0,-4 4-8 0,3 3-11 0,-1 0-7 16,0 0-8-16,0 1-6 0,0-3-12 0,0-1 0 16,1 0-5-16,0-3-7 0,2 2-4 15,-2-5-7-15,4-2-8 0,-1-5-22 0,3-1-27 0,1-2-42 16,0 1-45-16,-1-6-66 0,4 1-47 0,-3-4-48 15,1-1-69-15,1-3-83 0,-1 0-1195 0,5-2 539 16,-12-6 358-16</inkml:trace>
  <inkml:trace contextRef="#ctx0" brushRef="#br0" timeOffset="45636.95">10183 5995 25 0,'0'0'411'0,"2"-4"-22"0,-2 4-25 15,0-5-25-15,0 5-40 0,0 0-26 0,4-4-32 16,-4 4-23-16,0 0-25 0,0 0-20 0,0 0-12 16,6 13-15-16,1-9-14 0,2 4-9 0,2 2-26 15,2 4-7-15,5-3-78 0,0 7-83 0,2 1-111 16,3-2-114-16,1-2-751 0,-2 1 349 0,4-3 234 16</inkml:trace>
  <inkml:trace contextRef="#ctx0" brushRef="#br0" timeOffset="45769.59">10690 6386 286 0,'1'2'488'0,"0"1"-12"0,-1 0 5 16,0-3-10-16,0 0-29 0,2 2-43 15,-2-2-35-15,0 0-41 0,0 0-30 0,0 0-39 0,0 0-79 16,0 0-123-16,-7-10-152 0,5 3-191 0,-2-1-1080 16,-1-3 457-16,-4-4 304 0</inkml:trace>
  <inkml:trace contextRef="#ctx0" brushRef="#br0" timeOffset="48525.63">3924 7653 2684 0,'4'-13'165'0,"-3"2"-38"0,-1 0 2 0,0 1 5 16,0 1 8-16,0-1-4 0,0 3 9 0,-1 2 10 16,1-2-8-16,-3 4-1 0,3-1-9 0,-1-1-11 15,0 3-19-15,1 2-10 0,0 0-11 0,0 0-2 16,-7 16 2-16,6-6-4 0,-1 7-6 0,-1-1-4 16,0 3-2-16,-1 8-4 0,3-2-8 0,-4-4-9 15,1 4-1-15,4 1-1 0,-4 2-7 0,3-1-7 16,1 0-2-16,-4 1 20 0,4-1-4 0,-4-4-8 15,3-5-1-15,1 0-6 0,-3 0-4 0,2-7-5 0,1 0-15 16,0-3-12-16,0-2-12 0,0 0 5 16,0 0-3-16,0-4 6 0,0-2-1 0,0 0 3 0,9-11 1 15,-6 2-3-15,-1-7 0 0,6-2 3 0,-2 0 3 16,2-7 2-16,-3 0 3 0,4-1 8 0,0 8 10 16,-4 1 7-16,1-1 7 0,2 3 12 0,-1 5-4 15,0 0 2-15,-2 2-3 0,2 1-5 0,-2 1-4 16,4-1-4-16,2 6-3 0,0-2-1 0,-1 3-2 15,1 3-2-15,-3-2-3 0,3 6 1 0,0 1-2 16,0 0-2-16,-2 1 0 0,0 2-2 0,0 2-2 16,-4 3 3-16,-2-1-2 0,-1 3-1 0,-7 1-2 15,0-1 0-15,-7 5-2 0,-4 0-19 0,-8-1-61 0,-1-1-68 16,-3-3-69-16,-1 0-91 0,-5-3-72 16,5-3-77-16,-3-3-1192 0,1-5 548 0,3 0 364 15</inkml:trace>
  <inkml:trace contextRef="#ctx0" brushRef="#br0" timeOffset="48725.96">3535 7801 90 0,'-9'-17'364'0,"2"4"-8"15,0 3 34-15,-2-1 5 0,2 3-17 0,-1 1-9 0,3 1-17 16,-4 4-21-16,4 0-25 0,-3 1-24 0,8 1-25 16,-14 5-22-16,1 5-23 0,0 0-18 0,2 6-18 15,0 0-15-15,-5 6-14 0,5 4-16 16,-1 2-12-16,1 0-13 0,4 3-10 0,2-1-8 0,3 2-11 15,2-2-19-15,5 2-65 0,1-3-64 0,8-2-78 16,4-1-83-16,1-4-79 0,8-3-93 16,-3-5-1096-16,7-5 500 0,3-1 334 0</inkml:trace>
  <inkml:trace contextRef="#ctx0" brushRef="#br0" timeOffset="48941.73">4220 7779 3347 0,'26'-21'262'0,"-6"7"-118"15,-6 2-40-15,-5 2-45 0,4 3-20 0,-4 2 9 16,4 2 23-16,-2 2 7 0,2 3-1 0,5 5 16 16,-1 1 5-16,-2 5 14 0,-1 0 11 0,5 6 2 15,-5 3 5-15,-1 2-3 0,-3 1-7 0,0 1-10 16,-3 1-8-16,-1-1-6 0,-6 3-10 0,1-2-6 16,-5 5-7-16,-2-3-7 0,-5-1-7 0,-5-1-6 15,-2 0-11-15,0-4-48 0,-3 0-65 0,-1-4-85 0,-2 0-97 16,2-4-109-16,3-6-1330 0,1-2 564 15,0-2 376-15</inkml:trace>
  <inkml:trace contextRef="#ctx0" brushRef="#br0" timeOffset="49624.63">5393 7827 328 0,'-4'-6'378'0,"2"2"-20"0,-1-1-31 15,2 3-29-15,1 2-33 0,0-6-29 16,0 6-17-16,0 0-17 0,0 0-18 0,0 0 8 0,-4 18-6 16,7-8-11-16,-3 3-19 0,1 3-3 0,-1 1-11 15,1 1-13-15,2 0-14 0,-1 1-14 0,1 6-6 16,-2-6-13-16,-1-2-6 0,0 3-4 0,0-2-17 15,0 1 6-15,0-3-7 0,-1 0-5 0,-2-4-4 16,3-3 2-16,-2-1-10 0,2-1 0 0,0-1-2 16,0-1 0-16,-4-4-3 0,4-1 9 0,0 0 4 0,-9-9 0 15,4-2-11-15,-3-4 0 0,-1-7-6 16,2-5 0-16,-2-2-1 0,2 0-5 0,-2-6-1 16,3-1-2-16,-2-9-3 0,1-1 2 0,2 11 5 0,2 0 1 15,2 0-1-15,2 2 8 0,4 4-1 0,3 2-2 16,1 5-3-16,-2 5-5 0,5 0-2 0,1 1-2 15,3 4-2-15,6-4 0 0,0 5-6 0,2-1 3 16,4 4-7-16,-1 3-10 0,-8 0-40 0,3 5-57 16,-3 0-60-16,0 5-58 0,-1 0-70 0,-4 4-67 15,0 1-1121-15,-1 5 493 0,-5 2 328 0</inkml:trace>
  <inkml:trace contextRef="#ctx0" brushRef="#br0" timeOffset="49780.29">5434 7934 218 0,'0'0'234'0,"0"0"-26"0,3-15-20 0,6 10-20 16,1 2-28-16,0-2-50 0,2 1-56 0,0 1-70 16,1 0-380-16,0-1 140 0,0 3 92 0</inkml:trace>
  <inkml:trace contextRef="#ctx0" brushRef="#br0" timeOffset="50444.53">5682 8002 92 0,'0'0'301'0,"0"0"-30"16,0 0-29-16,0 0-25 0,0 0-21 0,7 4-15 0,0-4-18 15,-1 0-15-15,5 0-5 0,1 0-17 0,0-4-14 16,6 1-10-16,1 0-10 0,0-2-5 0,-2 0-9 16,2-1-11-16,-1-2-5 0,-4-1-8 0,1-2-2 15,-2-1-3-15,-1-3 4 0,-2 1 6 0,-1-6 6 16,-2-6 8-16,-1 0 2 0,-2-3 8 0,-2-2 15 16,-2 2 19-16,-2 3 43 0,1-2 18 0,-2 9 22 15,-1 2 16-15,-4-7 3 0,2 10 17 0,0 5 5 16,3 2 3-16,-1 0-13 0,0 2-11 0,1-3-37 15,1 4-28-15,2 4-12 0,0 0-16 0,0 0-14 16,-10 18-8-16,7 0-7 0,-1 2-13 0,1-1-7 16,0 10-7-16,3 0-10 0,0 1-2 0,0-1-7 15,3 0-4-15,3 3-9 0,-2-2-3 0,-1-1-17 16,3-4-30-16,0-4-23 0,3-4-11 0,0-2-14 16,2-1-6-16,5-3-13 0,-1-2-14 0,4-5-1 15,0-3-1-15,3-1 6 0,0-4 5 0,5-5 2 16,-7 0 15-16,3-6 6 0,-1-3 7 0,-3-2 0 15,-2 1 10-15,-3 2 12 0,-3 3-1 0,-2-2 3 0,1-1 8 16,-1 4 2-16,-1 2 18 0,-5 1 16 16,0 5 5-16,1 1 0 0,0-2-8 0,-3 2-2 0,3 1-2 15,-4 3 0-15,0 0-2 0,0 0 1 16,4 15-1-16,-4-5 1 0,0 3 5 0,0 5-8 0,0-1 0 16,0 3 0-16,0-2-2 0,1 2 0 0,3-2 2 15,0-1-4-15,1-2-7 0,4-4-7 0,-3-1 0 16,5-1-1-16,-1-2-1 0,0-2 0 0,-1 0 7 15,4-5-5-15,-3-1 3 0,0 0 0 0,2-4 5 16,-5-3 0-16,1 0 3 0,0-5 0 0,-1-4 0 16,-2-2-1-16,-2-6 3 0,-3-1-1 0,-1 6 4 15,-1-6-5-15,-3 0 1 0,0 7-3 0,-2 1 4 16,-1 0 0-16,-1 4 0 0,1 2 2 0,1 4 0 16,-1-1 4-16,4 1-9 0,0 4-13 0,-1 2-32 15,5 2-21-15,0 0-50 0,-10 9-45 0,9 0-38 16,1 4-36-16,1 3-52 0,3 2-54 0,3 2-1100 15,0-1 481-15,1-1 322 0</inkml:trace>
  <inkml:trace contextRef="#ctx0" brushRef="#br0" timeOffset="51742.35">6707 7865 41 0,'-3'-9'283'0,"2"-3"-11"0,-4 1-7 16,-3 0 3-16,-1 0 2 0,3 1 0 0,-8-1 5 15,2 5-12-15,3 0-3 0,-2 2-35 16,-1 1-26-16,3 1-21 0,-2 4-12 0,1 2-19 0,-1 0-14 16,0 2-13-16,2 4-11 0,3-3-15 0,-1 4-4 15,0 0-14-15,2 1-9 0,2 5-11 0,2-7-10 16,1 4-21-16,1-2-26 0,3-2-14 0,1-2-5 16,1-1 0-16,2 0-3 0,1-3 3 0,4-1 1 15,-2-3 13-15,2 0-8 0,4-4 0 0,-5 1 5 16,1-1 2-16,-1-2 3 0,-2 1 3 0,0-1 8 15,-1 1 13-15,-3-1 27 0,2 2 12 0,-4-3 13 16,-2 4 8-16,5 0 9 0,-6-1 1 0,3 1-15 16,-4 3-3-16,1-4-15 0,-1 4 5 0,0 0-15 15,0 0-7-15,8 9-3 0,-8-5-3 0,0 1-1 16,4 2-4-16,-3 1-6 0,0 1 9 0,2-1-16 16,-2-1 0-16,4 3-8 0,-2-3 4 0,-2 0-6 15,3-3-9-15,1 2-14 0,-1-1-3 0,2-2-2 16,1-1 8-16,-2-3-3 0,-5 1 6 0,16-5-2 0,-7-2 2 15,-1-2 7-15,1-3 3 0,1-3-2 16,-1-3 9-16,-1-5 7 0,1-5 14 0,-4 2 15 16,-4-2 8-16,0-4 15 0,-2 2 14 0,0-3 14 0,-2 0 9 15,-2 4 17-15,-1 3 14 0,5 1 20 0,-2 8 12 16,0 1 10-16,1 6 6 0,-1-2-4 0,1 5-34 16,0 0-5-16,2 1-31 0,0 5-10 0,0 1-14 15,0 0-9-15,0 0-2 0,0 21-9 0,2-5-6 16,-2-1-5-16,1 12-4 0,0 1-6 0,-1-1-3 15,2 5-3-15,-1 2-6 0,0-5-1 0,0 3-7 16,5-2-19-16,-1 0-25 0,2-1-40 0,2 0-35 16,-2-6-26-16,5 1-18 0,-4-7-15 0,5-3-12 15,-2 1-8-15,2-4 5 0,5-2 8 0,-1-1 9 16,2-6 17-16,-3-2 13 0,5-2 16 0,-3-5 20 16,0-2-2-16,-2-3 20 0,-2-2-3 0,4-5 17 15,-1-3 0-15,-6 5 14 0,2-7 21 0,-5 7 23 16,-1 0 30-16,0 0 25 0,-2 1 15 0,-4 5 18 0,3 2 20 15,-1 2 11-15,-2 0-5 0,0 1-12 16,0 0-5-16,2 3-19 0,-3 3-10 0,0 0-9 16,0 0-1-16,0 0-9 0,0 0-7 0,-3 16-2 15,3-6-2-15,-1 0-8 0,0 2-3 0,1 3 5 0,0 3-10 16,0-2 1-16,0 0-11 0,0-1-12 0,5-3-24 16,-4-1-20-16,3 0-19 0,0-1-15 15,1-3-9-15,-1-1-1 0,0-1 3 0,2-3 10 0,3-2 4 16,-1-1 9-16,1-3 16 0,2-2-3 0,-2-1 8 15,0-2 4-15,4-4 9 0,-7 3 15 0,3-4 17 16,1-1 16-16,-5 6 20 0,3-3 24 0,-4 3 14 16,1 1 11-16,-1 2 3 0,2 1-6 0,-5-1-12 15,2 3-9-15,1-1-12 0,1 1-3 0,-5 3-1 16,9 1-8-16,-5 2-6 0,6 1-2 0,-2 1-3 16,1 0-6-16,-1 2 1 0,-1 2-8 0,1 1 4 15,-3 0-4-15,0 1-3 0,0 1-4 0,-3 0-7 16,1-1-18-16,-3-1-22 0,3-1-15 0,-3-2-15 15,0 0-9-15,1-1-7 0,0-1-3 0,-1 0 5 16,1-3 8-16,1 2 11 0,-2-4 6 0,0 0 3 16,0 0 10-16,0 0 0 0,18-7 6 0,-13 2 3 15,2-3 10-15,0 4 1 0,4-5 15 0,-4 2 10 0,2 2 14 16,-2-2 5-16,2 1 0 0,0-1 0 16,0 2 7-16,4-2-9 0,-3 1 1 0,3-2-3 0,2 2 2 15,3-3-3-15,0 4 1 0,0-4-4 16,0 1 0-16,9 0 0 0,-7-1-3 0,-1 3 1 0,3-1 0 15,-3-2-3-15,-2 2 1 0,-2 0 1 0,-3 2 0 16,-2 0 4-16,-3-2 2 0,-1-3-5 16,-3 6 0-16,-1-3 0 0,-1 3 1 0,-4-2-4 0,1 1 0 15,-6 2-1-15,-2 0-4 0,-4 2-5 0,-5 1 7 16,-2 4-5-16,2 1 0 0,1 4-2 0,3 1 0 16,-2-1 0-16,1 4-2 0,-5 4 1 0,10-1 4 15,-3 6-5-15,3 2 6 0,2 1-3 0,3 0-1 16,-1-1-1-16,4 1-1 0,-1 0 2 0,4 2-1 15,0 0 2-15,4-4-1 0,-1-2 0 0,-1-2 0 16,3 5 0-16,3-5 1 0,-3 0-1 0,-1-1 1 16,0-2-1-16,0-2-2 0,-2-2 1 0,2-1 2 15,-3-4 2-15,-1 0 2 0,0-2-1 0,0-2 1 16,-5 1 5-16,0-3-3 0,0 2 1 0,5-3 0 16,-17-4-1-16,3-1 6 0,4-1-2 0,-3-5 6 15,-1 1-2-15,1-4-2 0,4 0-1 0,0-2-3 16,5-1-1-16,1 1 3 0,1-3-5 0,4 1 0 0,1 2-2 15,6-8-8-15,1 6-17 0,6-6-32 0,2 3-44 16,5 2-52-16,5-6-60 0,5 7-59 0,14-3-56 16,3 2-59-16,7 0-70 0,-8 6-1151 15,2-3 534-15,2 6 356 0</inkml:trace>
  <inkml:trace contextRef="#ctx0" brushRef="#br0" timeOffset="52307.13">8605 7706 132 0,'8'-16'298'16,"-3"7"-19"-16,-1-2-9 0,0-2 0 0,-4 3 4 16,0 1 2-16,0-1 1 0,-5-1-8 0,1 2 5 15,-4 0-7-15,0 0-20 0,0 2-16 0,0 3-26 16,-3-1-18-16,2 3-21 0,1 2-14 0,-5 0-16 16,2 3-19-16,-1 0-8 0,0 2-12 0,1 2-10 15,0-1-4-15,1 2-14 0,1-1-8 0,2 2-4 16,5-4-8-16,-1 3-4 0,3-2-6 0,3 2-2 15,-1-1-6-15,6 0-1 0,1 0-2 0,0-3 1 16,1 1-7-16,2-1 1 0,0 1-6 0,0-2 0 0,-2-2 9 16,0 0-15-16,-2 1 2 0,0-1-3 0,-2 0-3 15,-1 0 6-15,0 3-3 0,-1-2-1 16,-4-2 2-16,0 0 1 0,10 1-3 0,-8 2 2 16,2-1 1-16,-1 5 3 0,-2-2-1 0,2 2 0 0,0-1-2 15,-1 5 2-15,2-2-1 0,-3 1 1 0,3 0-3 16,0-2-2-16,0 0 1 0,-3-2-1 0,4 0-2 15,-1 0 1-15,1-1 3 0,0 0-4 0,3-1 3 16,1-1 6-16,-3 0 4 0,2-6 3 0,-8 3 3 16,18-3 1-16,-11 0 2 0,2-3-2 0,-2-3 3 15,3-1-3-15,-2-4-2 0,-3-1 1 16,1-3-4-16,-2 0-3 0,-2-2-4 0,-2-8 5 0,-2 1-6 16,-3-1-3-16,-3 3 3 0,-5 0-3 0,-2 2 5 15,-3 0 5-15,-1 4 2 0,-4 6 7 0,-5 1 0 16,-1 5 8-16,-5 7 0 0,-1 0 11 0,-1 4-1 15,0 9 5-15,-13 6 4 0,3 6 5 0,3 6 2 16,6 6 2-16,14-9-2 0,4 2-1 0,-2 1-5 16,11 1 3-16,0-2-8 0,7 1-1 0,6-3 6 15,2-9-14-15,8 7-5 0,1-2-6 0,5-2 1 16,6-5-3-16,2 1-1 0,0-4-6 0,5-2-26 16,0-2-54-16,0-4-64 0,1-1-75 0,3-4-91 0,-5 2-83 15,-1-3-96-15,-2-4-1448 0,3-3 637 0,-4 1 426 16</inkml:trace>
  <inkml:trace contextRef="#ctx0" brushRef="#br0" timeOffset="55540.01">9947 7455 168 0,'4'-6'382'0,"-1"1"-12"0,-2 0-19 16,0 1-18-16,2-2-15 0,-3 6-22 0,1-2-21 15,-1 2-22-15,0-4-29 0,0 4-21 0,0 0-10 16,0 0 3-16,0 0 1 0,4 12-10 0,0-3-13 16,-4-3-12-16,6 5-7 0,-2 0-14 0,0 5-12 15,0-2-9-15,-3 0-14 0,4 6-8 0,-1-3-4 16,1 0-14-16,0-2-6 0,-1 3-6 0,0-1-9 15,0 1-8-15,1-2-3 0,-3 1-1 0,2-2-8 0,1 2-4 16,-2-5-5-16,1-2 1 0,-1 0-5 16,0 1-4-16,-2-4-2 0,2-2 2 0,-2 0 0 0,1-2 4 15,-2 0-1-15,2 1 3 0,-2-4 4 0,0 0-6 16,0 0-5-16,0 0 5 0,-22-10 2 16,16 1-12-16,0 0 2 0,-6-7-1 0,3 2-2 0,-1-10-1 15,-4 3 2-15,1-3-1 0,3-1-2 0,-1 0 1 16,1 1 4-16,1-3 1 0,3 3 6 0,-2-2 9 15,7 6 2-15,-1 3-2 0,4 1 3 0,-2 1-8 16,9-4 6-16,-4 7-14 0,2 2 1 0,6-2-4 16,-1 7 0-16,0-3-3 0,-1 4-4 0,7 1 3 15,2 5-2-15,1 2-1 0,-2 4 2 0,5 1-2 16,-3 3-2-16,4 2 11 0,-3 3-10 0,-3 0-2 16,0 2 1-16,-2 3 1 0,1-3-3 0,-4 3 0 15,-1-1 0-15,-4-3 1 0,-2-1 3 0,0 0-5 0,-1-1 0 16,-2-4-2-16,-2-3-1 0,1 1 0 15,0-2 2-15,-2-2 0 0,1-2 2 0,0 2 5 16,-1-1-1-16,0-2 4 0,-1-3-3 0,0 0-1 16,0 0-2-16,0-14-1 0,-1 6 1 0,1-6-7 0,-1 2 3 15,1-5 1-15,-2-4-2 0,4-4 0 0,-2 1-3 16,1-2 5-16,0 0-1 0,1 7-3 0,3 0 5 16,0 1 4-16,0 1 4 0,0 0 3 0,0 8 4 15,0-2 0-15,-1 4-5 0,1-3 2 0,0 6-3 16,0 2-4-16,3-2 1 0,-3 4-4 0,8 4 5 15,-3-3-1-15,-1 4 1 0,4 5-3 0,0 0-1 16,-2 4 1-16,1 2 2 0,-2 0-2 0,0 2-3 16,2 4 0-16,-3 0 0 0,-1 3-4 0,-1-7-1 15,-2 10 2-15,0-5 14 0,-1 2-36 0,-3 0-48 16,-1-4-58-16,-2 3-71 0,-2-5-79 0,1 0-69 16,-2 1-77-16,1-3-88 0,-1-2-1241 0,-1-4 582 15,3-5 390-15</inkml:trace>
  <inkml:trace contextRef="#ctx0" brushRef="#br0" timeOffset="55756.47">10645 7453 118 0,'9'-14'338'0,"-4"4"12"16,2 1-5-16,-2 4-23 0,-2-2-27 0,0 5-23 16,3-2-39-16,-3 2 4 0,-3 2 0 0,8-1 4 15,-8 1 1-15,10 7-7 0,-5-5-7 0,1 7-9 16,-2 1-18-16,3-1-18 0,1 5-10 0,-1 1-22 15,-2 2-11-15,0 0-16 0,-1 3-13 0,1 4-7 16,0-6-10-16,-5 10-12 0,1-3-16 0,-1 0-52 16,0 0-66-16,0-4-68 0,0 2-73 0,0-6-59 15,0-1-59-15,3-1-84 0,-3-5-949 0,0-2 448 16,3-3 298-16</inkml:trace>
  <inkml:trace contextRef="#ctx0" brushRef="#br0" timeOffset="56341.14">11023 7520 2 0,'3'-10'341'0,"1"2"4"16,-3 2 1-16,0 0-18 0,4 1-32 0,-2 3-40 0,-2-2-22 15,-1 4-24-15,0 0-15 0,0 0 2 0,0 0-17 16,0 0-17-16,0 16-13 0,0-7-20 0,0 3 2 16,0-1-16-16,0 2-15 0,3 4-8 0,-6 0-15 15,3 0 2-15,0 0-6 0,-4 0-8 0,3 3 0 16,-3-5-11-16,3-4-3 0,-4 0-5 0,2-2-10 15,2-2-7-15,-1 1 5 0,0-4 4 0,2 1 1 16,0-2-3-16,0-3-12 0,0 0-1 0,0 0-1 16,-4-12-2-16,4 0 3 0,-1-4 1 0,2 0 4 15,-1-1 13-15,0-10 10 0,4 1-6 0,-4 1 17 16,2-2 4-16,0 1 3 0,2 1-1 0,0 0 0 16,-2 6 2-16,6 2-4 0,-3 2-3 0,4 0 0 15,-1 2-10-15,-2 0-5 0,3 3-7 0,0 4-3 16,1-1-7-16,3 0 0 0,5 3-6 0,-3 0-2 15,-2 3-3-15,2 2-1 0,-2 1-3 0,1 2 0 16,-5 2-7-16,2 1 0 0,-3 1-1 0,-3 5 1 16,-1-1 3-16,-5-2-6 0,-3 2-3 0,-2 5 1 0,-6-1-5 15,2-1-8-15,-4 0-4 0,-1-2-4 0,0-2 2 16,4-4 0-16,2 1-4 0,1 0 6 16,2-5 5-16,0 0-3 0,2 0 3 0,0 1 1 0,0-2-2 15,1 1 3-15,3-3 0 0,0 0-6 0,-1 3 5 16,1-3-4-16,9 1 6 0,-4-1-4 0,3 0 0 15,3 0 1-15,0 3 6 0,1-2-3 0,1 4-3 16,0-2-1-16,1 1 7 0,-1-2 0 0,2 5 5 16,-2-2-7-16,-2 0 0 0,0 2 1 0,-2-2 4 15,1 2 1-15,-4-1-3 0,1-2 3 0,-3 3-3 16,-2-3 10-16,-2 3 7 0,3 2 0 0,-6-4 7 16,-2 4-5-16,-3 0 2 0,-2 4-2 0,-4-2-2 15,-1 1 2-15,-8 4-7 0,0-2 4 0,-2-2-8 0,3 1-16 16,3-2-40-16,-6 0-55 0,7-3-58 0,0 1-59 15,-1-1-60-15,5-1-70 0,0-3-115 0,1-1-954 16,7-3 473-16,-2-2 314 0</inkml:trace>
  <inkml:trace contextRef="#ctx0" brushRef="#br0" timeOffset="56723.69">11464 7391 325 0,'4'-1'333'16,"0"0"-31"-16,-4 1-31 0,0 0-19 0,1 7-8 15,0 0-6-15,-1-2-16 0,0 4-14 0,-1 2-10 16,1 0-10-16,0 5-13 0,-4 1-17 0,4 0-11 16,0 1-19-16,0 2-8 0,-1 1-17 0,2-2-10 15,3-1-3-15,-3-1-6 0,2-6-24 0,6 4 8 16,-3-4-12-16,3 0-5 0,-1-5-2 0,5 1 17 0,-3-3-23 15,0-1-9-15,4-2 6 0,-1-1-9 0,5-4 6 16,-5-1 13-16,3-5-4 0,-2-2 9 16,-1 1-3-16,-1-3-6 0,-2-2 4 0,1-1-8 0,-2-2-4 15,-1-5 1-15,-3-1 3 0,-2 1-7 16,-3 5-4-16,-3 1 8 0,-2-3-3 0,1 4 3 16,-7 1 0-16,-2 2-2 0,-4 0-8 0,-6 0-5 0,-4 6 2 15,6 1-6-15,-9 3-2 0,-3 2-6 0,5 4 1 16,-3 2-7-16,2 3-42 0,10 0-46 0,0 3-45 15,1-2-50-15,-4 9-61 0,7-1-72 0,4-1-112 16,1 2-874-16,5-1 432 0,3 0 288 0</inkml:trace>
  <inkml:trace contextRef="#ctx0" brushRef="#br0" timeOffset="57294.39">11988 7432 340 0,'4'-5'408'0,"-1"-2"15"0,-1 2-22 0,1 2-8 16,-2-1-18-16,0 2-37 0,-1 2-37 16,3-4-30-16,-3 4-27 0,0 0-13 0,0 0-12 0,5 11-7 15,-3-4-15-15,1 2-20 0,-2 3-8 0,3 3-10 16,-1 1-18-16,-1 0-10 0,-1 0-14 0,2 2-12 16,-2 0-9-16,2 3-9 0,-2-3-8 0,3-1-10 15,-3 2-3-15,0-3-8 0,1-1-6 0,-1-4-4 16,0 3-5-16,-1-7-8 0,2 1-6 0,0-3-4 15,-1 0-10-15,-1 1 5 0,3-5 2 0,-3-1-8 16,0 0 0-16,8-9-3 0,-4 1 0 0,0-4 1 16,0-5-2-16,0-1-1 0,-2-7-3 0,-4-2 2 15,0-2 1-15,-1-1-2 0,-1 4 0 0,-3-8 4 16,-1 3-3-16,3 0 9 0,-2-1 22 0,0 7 25 16,3 0 0-16,1 7-3 0,2 3-5 0,1 3-10 15,3 0-2-15,-1 2 0 0,5 1-14 0,0 1-2 0,2 3-8 16,5-1 3-16,-3 1-1 0,7 5-6 0,2 4-4 15,-1 0-1-15,-1 3 1 0,1 2 5 16,1 0-5-16,-3 4-5 0,-2-1 1 0,-2 2 1 0,-4 1 7 16,-1 2-11-16,-6-3 0 0,0 1-1 0,-6 2-1 15,-4 0 2-15,1 0-3 0,-6-1-1 16,-6 4 3-16,-3-1-4 0,-1-3 1 0,-3-5 1 16,7 1-2-16,1-4 2 0,2 1-1 0,4-4 3 0,2-2-2 15,1 5-2-15,3-7-3 0,-1 3 0 0,2-3 0 16,1 2-3-16,2 1 2 0,-1 1 0 0,1-2-1 15,2 1 3-15,1 3 0 0,3-2 0 0,0 0 6 16,1 0-5-16,2 3 2 0,2-2-1 0,2 4-1 16,1-5 1-16,1 0 2 0,1 2-2 0,-1 1 0 15,2-1-2-15,3 0 1 0,0 0 2 0,0-2-7 16,2 2-17-16,2-3-35 0,6-1-33 0,0 0-47 16,-1 1-56-16,0 0-51 0,1-1-60 0,-5-2-58 15,5-1-59-15,-10 0-1270 0,13-4 564 0,-12 2 376 0</inkml:trace>
  <inkml:trace contextRef="#ctx0" brushRef="#br0" timeOffset="57521.13">13018 7411 360 0,'-4'-4'409'0,"0"3"-1"0,4 1-20 0,-6-4-34 16,2 1-32-16,4 3-29 0,0 0-21 0,0 0-9 15,13-8-9-15,-3 7-12 0,8 1-15 0,3-1-15 16,8-2-25-16,2 2-17 0,1-1-22 0,2 1-9 16,2 1-13-16,-3 0-15 0,1-1-21 0,-2-3-39 15,0 4-58-15,0-3-58 0,-4 0-61 0,-6 1-47 16,-8 0-40-16,-3-4-43 0,0 2-40 0,-6 1-59 16,-2 0-824-16,-6-5 393 0,-3 1 262 0</inkml:trace>
  <inkml:trace contextRef="#ctx0" brushRef="#br0" timeOffset="57690.84">13334 7224 84 0,'-12'-13'220'0,"4"5"13"0,0 0 15 0,0 2 11 0,4 2-14 16,-1 0-20-16,1 1-21 0,4 3-3 16,-10 6 9-16,5-1 11 0,0 7 8 0,-3 4 21 0,-1 0 11 15,0 8 7-15,-1 1-1 0,2 0-9 0,-2 3-14 16,2 3-9-16,2-6-24 0,-3 4-15 0,4 0-23 16,1-3-13-16,-2 3-18 0,3 0-12 0,3-1-10 15,0 2-13-15,-3-1-21 0,6-3-55 0,-6 0-97 16,3-5-89-16,-3 4-110 0,1-1-119 0,1-9-1232 15,1-6 538-15,0-2 360 0</inkml:trace>
  <inkml:trace contextRef="#ctx0" brushRef="#br0" timeOffset="58440.91">14063 7134 61 0,'-3'-6'296'0,"1"-1"-7"0,1 1-4 15,-2-1-5-15,2-1-7 0,2 1 8 0,-1 0-1 16,0-5-6-16,4 2-11 0,0-2-2 0,1 2-21 16,1 2-17-16,2-3-10 0,5 1-15 0,2 2-2 0,-3 2-17 15,6 2-9-15,-2 0-9 0,2 0-13 0,1 5-17 16,-1 5-5-16,1-1-7 0,-1 2-15 16,1 3-6-16,-1 2-10 0,-2 0-7 0,-5 5-4 0,2 0-10 15,-5 8-2-15,-2 0-9 0,-6 0-3 16,-4-1-5-16,-5 3-2 0,-1-3-5 0,-4 2-5 15,0 2-4-15,-4-6 0 0,-1 1-3 0,-4-1-4 0,2 1-7 16,1-2 3-16,-1-4-4 0,5-6 0 0,2 1-2 16,1-4 2-16,4 0-8 0,3-3 8 0,-2 0-8 15,3-2-2-15,4 2-3 0,-3-3 1 0,0 0-4 16,4 2 2-16,0-4 3 0,0 0 1 0,13 0-3 16,-2 0 0-16,9-4 0 0,10 2 1 0,1-2-8 15,3-3-30-15,5 2-58 0,13-3-58 0,-2-1-53 16,-14 4-66-16,3-2-55 0,11-2-78 0,-18 1-1148 15,5 1 517-15,-1-3 344 0</inkml:trace>
  <inkml:trace contextRef="#ctx0" brushRef="#br0" timeOffset="58723.96">15240 7010 253 0,'8'-8'334'0,"1"2"9"0,-2-1 3 0,-1 2-1 16,-1 0-2-16,-3 3-9 0,1-1-8 0,2 0-12 15,-4-1-20-15,-1 4-12 0,0 0-8 0,0 0 6 16,0 12 2-16,-5-2-8 0,0 5-6 0,-3 2-16 16,1 2-13-16,-9 7-8 0,2 2-10 0,-2-1-11 15,0 4-23-15,0-2-8 0,0 0-16 0,-3 2-10 16,1 1-21-16,4-2-9 0,-1 0-13 0,0-2-6 16,2 1-13-16,-4-2-5 0,3 1-9 0,1-5-9 15,2 4-7-15,-1-6-10 0,2-4-34 0,1-1-31 16,4-4-61-16,-4 0-61 0,4-2-57 0,0-2-84 15,1 0-51-15,0-3-49 0,0-1-72 0,-1-1-118 16,0-1-1178-16,5-2 583 0,-9-7 386 0</inkml:trace>
  <inkml:trace contextRef="#ctx0" brushRef="#br0" timeOffset="58890.19">14825 7193 438 0,'0'-5'448'0,"0"-1"-2"15,1 1-14-15,-1-1-31 0,4 2-31 16,-4 0-39-16,0 4-35 0,4-4-27 0,-4 4-37 0,1-5-19 16,-1 5-15-16,9 1-25 0,3 3-20 0,0 2-17 15,1 0-59-15,6 4-83 0,-2-1-79 0,-1 5-81 16,6 4-84-16,-4 0-83 0,3 0-926 0,-6-3 421 16,4 2 278-16</inkml:trace>
  <inkml:trace contextRef="#ctx0" brushRef="#br0" timeOffset="59026.75">15212 7456 149 0,'8'8'371'0,"-2"-5"-3"0,2 2 5 0,-4-3 20 16,-2-1 7-16,2 2 6 0,-1-2-17 0,-3-1-18 16,4 3-24-16,-4-3-29 0,0 0-31 0,0 0-18 15,0 0-36-15,0 0-25 0,8-4-25 0,-8 4-42 0,0 0-68 16,0 0-97-16,-2-8-90 0,2 8-98 16,-8-6-95-16,7 3-124 0,-4 0-966 0,2-2 465 15,-3-2 310-15</inkml:trace>
  <inkml:trace contextRef="#ctx0" brushRef="#br0" timeOffset="71757.1">1110 9201 154 0,'-5'-4'262'0,"5"4"-22"0,0-4-15 16,0 4-17-16,0 0-20 0,-4-4-13 15,4 4-22-15,0-3-16 0,0 3-13 0,0 0-16 16,0 0-7-16,0 0-5 0,0 0-15 0,0 0-8 0,0 0 1 16,14 5-4-16,-9-4-4 0,2 1 3 0,-1 0 1 15,4 1 6-15,0 1-6 0,7 1 1 0,-2-2 0 16,6 0 0-16,-2 1-7 0,10-1-4 0,2-3-7 16,1 2-1-16,1-2 7 0,4-1-10 0,2 2-6 15,0-1-2-15,15 0-1 0,1 2-2 0,-2-6 3 16,-3 3-8-16,4-1 2 0,2 2 1 0,-5 0 3 15,-1-3 0-15,4 3-5 0,-2 0 4 0,2 0-3 16,-3 3 5-16,3-3-9 0,-3 0 2 0,0 3-1 16,0-1 7-16,1 1-8 0,-12-1 0 0,12 2 3 15,0 2 0-15,0-1-3 0,2 1-6 16,-1-2 5-16,-13 0-4 0,13 4-1 0,0-3 1 0,1 1 5 16,-3 0-4-16,6 0-3 0,-2 1-7 0,-1 0 0 15,6-5-3-15,-3 4 14 0,5-2-13 0,-3 3-3 16,3-2-1-16,-3 1 4 0,6-2-9 0,-5 1 2 15,2-2 1-15,-1 1-3 0,-2 1-4 0,-2 0 5 16,2-4 1-16,-3 4-3 0,7 1 1 0,-5-5 2 16,4 5-14-16,-2-3 18 0,0-1-9 0,3 1 5 15,2-3 2-15,-1 4-13 0,3-3 8 0,-4 2 0 16,-1-2 3-16,2-1-5 0,0 0 2 0,4 3-2 16,-3-3 6-16,26-3-9 0,-28 3 8 0,2-2-2 15,1-1-3-15,30 1-3 0,-32 2 3 0,2-5 8 16,25 3-5-16,-27-2-1 0,28 0-17 0,-29 0 18 15,27-3-1-15,-23 2-7 0,24 2 11 0,-24 0-15 16,28-5 9-16,-30 4 0 0,27-3 4 0,-26 2 4 16,29 0-7-16,-30-1-1 0,35-9 5 0,-7 13-2 15,-1-8-7-15,1 3 11 0,-2-3-2 0,1 5-5 16,-27-1-3-16,32-5 5 0,-5 4 1 0,3-8 0 16,-4 8 2-16,1 0 0 0,-2-2-7 0,-22 3 2 15,30-4 1-15,-4 2-6 0,-5 0 10 0,-24 3-4 0,33-5 4 16,-4 1-2-16,-2-1 2 0,5 3-8 15,-4-1 11-15,-2 0-5 0,4 2 1 0,-6-2-5 16,3 1 6-16,1-2-7 0,1 4 6 0,-2-3 1 16,1 1-2-16,2 1-4 0,-3 3 11 0,1-4-6 0,2-3 0 15,-2 7-1-15,-1-2 2 0,1 0-3 0,3 0 1 16,-3 0 4-16,8 3-5 0,-5-5 3 0,1 3 0 16,0-1-2-16,0 0 4 0,2 0-3 15,-6-1 0-15,-28 2-3 0,37-4 10 0,-3 6-11 16,-3-2 1-16,-2 1-3 0,3-5 11 0,0 2-14 0,-5 2 6 15,0 0-9-15,5-3 17 0,-1 5-6 0,-1-3-2 16,-2 2-2-16,2-4 7 0,1 5-8 0,-1-5 1 16,0 5-8-16,-4 1 18 0,-26-1-9 0,38-3-4 15,-2 2 3-15,-1 2 1 0,-7-1-2 0,2-2-1 16,-2 0 0-16,-1 2-4 0,0 1 8 0,5-3-3 16,-6 3 3-16,-2-2-8 0,2-3 8 0,1 5-7 15,0-1 4-15,-1 0 1 0,-2-1 1 0,-23 0-4 16,34 1 0-16,-5-2 3 0,-2 1 1 0,-1-2-2 15,2 1 0-15,0 1 3 0,-2-2-1 0,-2 1-3 16,-24 0 1-16,34-1 2 0,-34 1 1 0,33-5-1 16,-4 4-2-16,0-3 4 0,-3-3-2 0,0 5-3 15,-1-1 7-15,-29 2 3 0,35-4 4 0,-7 1 1 16,-24 3 11-16,29-4 10 0,-4 1 2 0,-29 0 2 16,5 2-1-16,27-4 3 0,-3 6 3 0,-31 1 6 15,0-2 1-15,0 2-4 0,-1-1 3 0,2 1 1 16,-1-3 0-16,-2 2-6 0,-3 0 2 0,-17 2-5 15,0-3 2-15,3 2-2 0,-5-1-5 0,-3 2-4 16,-1-1-4-16,-4 0-1 0,-9 1 1 0,-4 1-9 16,-4 0-1-16,-1 1-6 0,-10 0-9 0,0 0-41 0,0 0-69 15,0 0-97-15,-24 10-99 0,-7-6-103 16,-8 4-1316-16,-23-1 572 0,-37-3 384 0</inkml:trace>
  <inkml:trace contextRef="#ctx0" brushRef="#br0" timeOffset="72855.85">2043 9876 227 0,'-8'-11'268'0,"2"3"3"16,-2 0 4-16,-2-1 2 0,5 2-5 0,-2-1-1 15,3 3-12-15,1 2-9 0,0-1-10 0,-1-1-25 16,2 3-25-16,-2-1-18 0,4 3-20 0,0 0-15 15,0 0-12-15,0 0-11 0,0 0-6 0,18 12-8 0,-9-4 0 16,1 2-18-16,5 1-1 0,-1 2-6 16,3 1-8-16,5 5-11 0,-6 1-6 0,6 2 1 15,-5-3-5-15,3 1-1 0,-2 1-5 0,0 1-1 16,1-4-12-16,0 5-7 0,-5-9 2 0,0 1-20 16,0-3-21-16,4 0-15 0,-2-2-8 0,0-3-5 15,-2-1-2-15,4-2 10 0,-5-4-20 0,2-2 1 16,-2-2 3-16,5-4 5 0,-4-1 5 0,-2-3 8 15,5-9 3-15,-6 6 3 0,1-6 3 0,-4 2 3 16,1 1 7-16,-5 1 7 0,2 1 14 0,-2 5 23 16,-1-1 33-16,-1 1 28 0,-2 5 31 0,1-1 27 15,1 3 6-15,-2-1-10 0,0-1-6 0,0 6-11 16,0-5-14-16,0 5-7 0,0 0-15 0,0 0-8 16,0 0-2-16,-12 16-5 0,6-1-2 0,-2 1-10 0,-5 7-2 15,-2-2-8-15,1 6-3 0,-4 1-6 0,4 2-3 16,0 0-4-16,0 5-4 0,0-4-30 0,-3 3-52 15,2-1-52-15,6 0-68 0,1-2-57 16,4 0-61-16,3 1-62 0,5-6-60 0,2-2-1057 0,2-6 490 16,6-3 326-16</inkml:trace>
  <inkml:trace contextRef="#ctx0" brushRef="#br0" timeOffset="73772.95">2978 10383 67 0,'4'2'322'0,"-4"-2"-29"0,0 0-32 0,4 4-28 0,-4-4-25 15,6 1-20-15,-6-1-20 0,0 0-17 0,4 4-12 16,0-2-13-16,-3 2-10 0,3-1-8 0,1-1-11 16,3 0 8-16,-2-1-14 0,6-2-5 0,2-1-8 15,4-4 4-15,-1 0-16 0,8-5 4 0,-6 1-3 16,5-7 1-16,-3-2-1 0,-5-1 0 0,2-6 2 15,-4 1-7-15,0-4 8 0,-5 0 9 0,-1-4 5 16,-4-1 9-16,-3-2 3 0,-1-11 13 0,-1 18 18 16,-4-5 32-16,-2 7 7 0,2-1 16 0,-5 3 19 15,2 6-2-15,-1 5 17 0,4 2 3 0,-1 4-15 16,-1-1-20-16,4 4-21 0,-3 2-18 0,3 3-13 16,3 0-17-16,-12 13-8 0,3 3-7 0,0 6-15 15,0 5-2-15,0 5-21 0,2-1 2 0,1 5-4 16,3 0-9-16,1-2-6 0,2 4-3 0,2-3-4 15,4 0-10-15,2-2-1 0,4-2-8 0,3-2-12 16,1-3-15-16,3-4-18 0,3-2-28 0,1-4-22 16,-1-1-20-16,7-7-13 0,-2 0-3 0,1-7 2 15,2-2 5-15,-1-6 7 0,-1-2 9 0,0-4 6 0,-1-4 8 16,-4-4 7-16,-2-3 11 0,-2-5 1 16,0-4 13-16,-3-11 0 0,0 0 5 0,-5-2 11 15,-6 10 9-15,1 1 21 0,-3 1 31 0,1 2 10 16,-8 5 33-16,8 3 17 0,-8 7 17 0,3 6 16 0,1 0-6 15,0 1-7-15,-2 3-21 0,0 4-9 16,2-1-15-16,0 4-4 0,0 0-8 0,0 0-7 16,-1 13 0-16,-2 0-6 0,3 4-5 0,-1 10-5 0,2 1-3 15,2 2-5-15,-3 4-1 0,5-5-3 0,1 2 7 16,2 1-16-16,1 0-8 0,2-3-11 16,2-1-13-16,5-1-21 0,-1-5-26 0,2-2-22 0,4-2-28 15,-1-3-17-15,-3-7-15 0,2 0-10 0,5-2-14 16,2-3-12-16,2-3 17 0,-3-4 12 0,1-5 12 15,-3-3 7-15,1-2 19 0,-1-4 2 0,-6-4 38 16,3 1-11-16,0-3 4 0,-8-2 32 16,1 1-19-16,-2 0 18 0,-5 1 14 0,-3 4 17 0,-4 3 28 15,-1 0 9-15,-1 4 17 0,-4 1 17 0,-3 2 11 16,2 1-5-16,-6 3-5 0,-6 2-3 0,0 2-4 16,0 4-5-16,-8 6-2 0,1 3-6 0,2 6-3 15,1 1-4-15,1 2-2 0,1 2-3 0,4 2-2 16,1 0-4-16,7-6 0 0,3 1-6 0,2-2-10 15,6-6-8-15,2 1-3 0,0 0-9 0,9-1-3 16,-1-6-6-16,5-1 2 0,1-3 3 0,0-2 5 16,3-3-3-16,2-6 9 0,-5 1 4 0,4-6 2 15,-2-8 0-15,-2 0 0 0,-5-4 6 0,-1-1 9 16,-4 0 24-16,1 1 15 0,-4 1 31 0,-3 1 20 16,-3 7 17-16,3-1 16 0,-3 8 19 0,-3 0 15 15,6 0 2-15,-3 5-19 0,-3 1-15 0,3-1-19 16,0 6-10-16,0 0-9 0,0 0-12 0,-4 22-4 15,-1-4-9-15,-1 11-5 0,-2 0-7 0,4 2 0 16,-1 5-4-16,-1 10-7 0,-2 0-12 0,4-9-2 0,4-3-16 16,4 0-27-16,1-1-43 0,0-1-46 0,-1-2-59 15,8-3-74-15,-6-10-71 0,8 1-67 16,0-4-78-16,1-3-1387 0,-3-7 613 0,2-2 408 16</inkml:trace>
  <inkml:trace contextRef="#ctx0" brushRef="#br0" timeOffset="73891.92">3626 10101 59 0,'-27'-6'416'0,"7"2"-61"0,6 0-41 15,5 3-39-15,2-1-25 0,6 2-40 0,1 0-73 16,0 0-99-16,28-2-125 0,1-2-570 16,3 0 219-16,3-4 146 0</inkml:trace>
  <inkml:trace contextRef="#ctx0" brushRef="#br0" timeOffset="75325.69">5784 10401 230 0,'0'0'281'0,"-3"-3"-24"16,3 3-20-16,0 0-23 0,0 0-26 0,0 0-17 15,0 0-19-15,0 0-17 0,0 0-14 0,0 0-7 16,0 0-13-16,-3 10-8 0,3-10-7 0,6 5-8 15,-6 0-9-15,5 0-5 0,-1 0-7 0,-3-1-5 16,6 1-6-16,-2-2-1 0,-1 3-7 0,2-5-3 16,-2 3-2-16,1-1-7 0,-1-2 2 0,0 1-5 15,1-2 1-15,-5 0 1 0,15-2-6 0,-8-3-1 16,-1-1-1-16,4-3 5 0,-1 1 4 0,-2-7 12 16,0-2 11-16,2 0 7 0,-2-8 9 0,-4 7 14 15,1-1 28-15,0-5 19 0,-1 5 17 0,-1 2 15 16,0 0 18-16,-2 0 29 0,0 7 13 0,0 3 4 15,0-1-8-15,0 4-24 0,0-1-23 0,0 1-20 16,0 4-18-16,-2-6-15 0,2 6-8 0,0 0-12 16,-2 12-11-16,-1 1-3 0,2 3-11 0,-3 4-6 0,4 4-5 15,0 5-6-15,1-4-9 0,2-2-8 16,1-2-15-16,-2-1-20 0,4-3-16 0,2 0-13 0,0 1-22 16,1-2-18-16,2-1-22 0,2-3-19 0,1-2-10 15,2-2-7-15,1-1-4 0,0-3 8 0,2-4 10 16,-1 0 10-16,-1-4 12 0,2-4 9 0,-6-1 9 15,1-4 4-15,0-2 20 0,-4-1 1 0,0-1 8 16,-1 1 11-16,-4-2 37 0,-1-2 30 0,0 6 17 16,-4 2 5-16,1 0 16 0,2 4 15 0,-2 1 0 15,-1 0-10-15,0 2-8 0,0 1-9 0,0 4-13 16,1-3-5-16,-1 3-3 0,0 0-7 0,5 9-1 16,-2-4-6-16,2 6 1 0,-1 0-5 0,1-1-2 15,5 4-2-15,-1-2-4 0,0-2-1 0,4 2-8 16,-3-4-2-16,2 1-1 0,-1-4-4 0,2 0 2 15,0-2-3-15,0-2 1 0,4-1 0 0,-5-2 2 16,-1-4 0-16,3 2 0 0,-2-8 3 0,1-1-1 16,-4 0-1-16,-3-4 0 0,3-3-2 0,-4-4 2 0,0 3 2 15,-5-6-2-15,0 1 0 0,-5 0-2 0,2 8-1 16,-4-1-1-16,1 4-3 0,-1 0 3 16,3 6-7-16,-2 1 3 0,0 1-19 0,0 2-50 0,5 1-48 15,-4 4-25-15,5 0-23 0,-5 11-23 0,4 0-28 16,-2 5-38-16,3 3-19 0,0 6-30 0,5 1-33 15,0-1-932-15,2-6 424 0,0 1 284 16</inkml:trace>
  <inkml:trace contextRef="#ctx0" brushRef="#br0" timeOffset="76289.5">6703 10328 37 0,'5'-10'221'0,"0"-2"9"0,-1 0 16 0,-4 0-4 0,0 0 0 15,-1-5 4-15,-3 5-7 0,0-1 21 0,-1 2 0 16,-3 1-3-16,2 1-12 0,-3 1-11 0,1 2-23 15,3 3-22-15,-4 3-21 0,0 0-16 0,-2 5-16 16,-2 2-18-16,0 3-5 0,-1 4-12 0,1 1-13 16,4 4-6-16,-3 3-8 0,3 2-6 0,4-7-11 15,2 2-12-15,3-3-17 0,3 0-22 0,2-5-6 16,2 2-7-16,4-6-16 0,3 2 2 0,3-3-3 16,-4-3 0-16,6 1 4 0,-2-7 3 0,1 0 2 15,0-1 1-15,1-3 3 0,-6-1 4 0,3-4 0 16,-4 0 0-16,2 0 12 0,-8 0 9 0,2 0 15 0,1-3 18 15,-4 3 4-15,-2 0 13 0,1 1 11 0,-2 1 18 16,-1 4 18-16,2-1-5 0,-2 1-11 16,1 3-12-16,-1-3-15 0,0 4-8 0,-1 2-7 0,0 0-2 15,0 0-6-15,0 0 4 0,3 13-14 0,-3-6-18 16,0 0-14-16,1 1-10 0,0-1-33 0,3-2 2 16,-2 2-17-16,2 0 3 0,2-4-4 0,-1 1 10 15,1-1 2-15,2-1 4 0,-2-4 7 0,4-1-1 16,-1-2 8-16,4-1 0 0,-4-2 2 0,5-3 4 15,-4-2 8-15,2 1 7 0,-6 0 27 0,2 1 28 16,-2 2 20-16,-2 2 11 0,0 2 6 0,0 0 6 16,-3 1-9-16,4 0-13 0,-1 0-9 0,-3 2-14 15,-1 2 0-15,8 0-6 0,-8 0-4 0,10 7-3 16,-2 0-6-16,-1 2 0 0,0 1-3 0,1 5-2 16,-1 0-3-16,-1 2-2 0,1 2-1 0,-5-1 2 15,2-2-23-15,0 1-22 0,0-3-17 0,1-2-5 16,0 0-15-16,-1-2-4 0,1-3 2 0,-1-1 4 15,-1 0 10-15,4-5 6 0,-3 0 4 0,-4-1 14 16,10-8-6-16,-2-1 2 0,-3-2 4 0,4-6 9 16,-4-7 5-16,0-2 17 0,2-4 11 0,-5-1 1 15,3-3 5-15,-5-2 6 0,4 1 15 0,-4-1 12 0,0 0 17 16,5-10-8-16,-1 15 0 0,1 0 1 0,4 4 10 16,-4 9 8-16,-1 2 5 0,-1 3-7 15,-1 2-7-15,-1 3-11 0,-1 4-11 0,2 2-4 0,-2 2-5 16,5 0-4-16,-5 0-3 0,6 9-4 0,-2 0-2 15,0 3-6-15,1 5 3 0,0 0-7 0,2 3 2 16,4 2-3-16,-3-6-1 0,4 5-4 0,-4-5 0 16,4-2-2-16,-3 1-5 0,4-3-4 0,-5 0-4 15,1-5-5-15,4 3-1 0,-7-5 3 0,3-1 0 16,-1-2 4-16,-4 1 0 0,5-3 0 0,-3-4-1 16,1 1 0-16,-5-1 2 0,2 0 0 0,-1-1 4 15,1 1 4-15,-1-1 12 0,0 0 11 0,-3 5 12 16,1-5 2-16,2 3-12 0,-3 2-3 0,0 0-8 15,0 0-1-15,0 0 1 0,2 12-4 0,-3-7-1 16,1 7-2-16,0 0-2 0,0 5-2 0,-1 1 2 16,1 3-5-16,0 2-10 0,0-2-25 0,2 4-23 15,-1-5-18-15,1-2-27 0,-1 0-22 0,2-3-14 16,0 2-13-16,1-6 0 0,2-1 4 0,0-2 17 0,0-4 12 16,2 1 15-16,-1-2 10 0,1 0 9 15,-2-3 4-15,-6 0 10 0,12-6 14 0,-6 2 15 16,-1-1 26-16,-1 3 29 0,0-2 29 0,0 0 17 0,-1 0 15 15,0 1 3-15,-1 2 2 0,-2 1-3 0,0 0-11 16,3-4-10-16,-3 4-7 0,4-2-9 0,-4 2-4 16,0 0-8-16,0 0-5 0,0 0-2 0,0 0-1 15,0 0-24-15,0 10-50 0,0-10-60 0,-2 4-65 16,-3-2-64-16,0 4-52 0,-4-1-50 0,-11 0-48 16,2-1-49-16,-11-1-1029 0,1-3 487 0,5 0 326 15</inkml:trace>
  <inkml:trace contextRef="#ctx0" brushRef="#br0" timeOffset="76873.28">8488 9910 27 0,'-5'-12'397'0,"-4"-3"-13"16,3 8 3-16,-1-4 3 0,2 3-7 0,0 2-16 15,0 2-9-15,1-1-23 0,0 1-29 0,3 1-28 16,0 0-36-16,1 3-25 0,0 0-20 0,0 0-21 16,0 0-16-16,-4 12-15 0,4-4-15 0,1 4-13 15,-1 2-9-15,4 3-12 0,-4 2-7 0,0 6-9 16,5-1-4-16,-1 1-11 0,1 1-6 0,3 0-6 15,-3 3-13-15,0-5-2 0,0-5-7 0,3-1-4 0,1-1-5 16,-2 0-6-16,0-7-11 0,5 2 0 16,-3-4-12-16,2-2-10 0,1-1-3 0,0-3-11 15,2-2 15-15,0-1-3 0,5-6 2 0,-1 1 3 0,0-6-3 16,4-3 1-16,0-4 6 0,-6 1-1 0,2-1 4 16,-1-2 1-16,-7 6 5 0,2-2 4 0,-2 4 17 15,-3 0 16-15,-2 3 11 0,2-1 14 0,-5 5 13 16,-1-1 4-16,2 2-11 0,-2 1-9 0,1-1-9 15,-2 5-5-15,2-1-6 0,-2 1-4 0,0 10-2 16,0-2-5-16,-2 3-1 0,0 1-2 0,2 4-5 16,0 2-3-16,-1 1 3 0,2 0-3 0,1 1 0 15,1-3-2-15,5 0 1 0,-3 0-3 0,4-2-3 16,0-3-2-16,4 0 2 0,-3-5-2 0,-1 3 0 16,4-6-1-16,-3 2 1 0,-1-3 0 0,4-1 2 15,-3 1-2-15,-2-3 2 0,2-3-1 0,-1 1 0 16,-3-2 0-16,-1 0-1 0,3-1 2 0,-2-3-2 0,1 0-3 15,-3-3 3-15,-3 2-5 0,1-1-1 16,-2-5 0-16,-3 3-25 0,-3-4-46 0,0 3-51 16,-7-6-75-16,-1 5-77 0,-6-7-77 0,-3 0-100 0,-9 4-1252 15,0-4 568-15,-14-8 378 0</inkml:trace>
  <inkml:trace contextRef="#ctx0" brushRef="#br0" timeOffset="76990.96">8203 9898 205 0,'-1'1'316'15,"1"-1"-33"-15,0 0-32 0,10 7-19 0,4-6-23 16,-1 2-22-16,15-2-20 0,4 2-13 0,-1 0-22 16,4-3-49-16,-1-2-59 0,-1 4-77 0,-5-5-98 15,0 1-530-15,-9 0 227 0,0-1 152 0</inkml:trace>
  <inkml:trace contextRef="#ctx0" brushRef="#br0" timeOffset="78755.59">9963 9941 227 0,'1'-12'371'0,"3"4"-24"0,-4-1-3 0,0 4-14 15,5 0-12-15,-5-2-13 0,-4 2-40 0,4 3-25 16,0 2-31-16,4-5-19 0,-4 5-20 0,0 0-15 15,0 0-9-15,1 15-11 0,-1-3-21 0,3 0-6 16,-2 3-7-16,2 4-9 0,-2-2-11 0,-1 9-6 16,1-1-6-16,-1 1-7 0,0-2-7 0,3 2-4 15,-3-6-6-15,0 4-7 0,0-4-3 0,1-3 0 16,-2-1-4-16,1-1-6 0,0-3-20 0,0-5-8 0,1 1 10 16,-1-4 3-16,0-1 0 0,0-3-2 15,0 0 0-15,0 0-3 0,-6-17 1 0,2 2-1 0,0-5 5 16,-2-8-6-16,-1-5 3 0,1-14 0 0,-2 0 4 15,-1 12 5-15,2-10 5 0,4 8 11 0,-1 4 13 16,0-1-4-16,8 1 3 0,-3 2 4 0,3 0-3 16,1 6 4-16,3-1-2 0,2 6-1 0,-1 3-3 15,0 3-6-15,5-1-3 0,2 6-8 0,-2 3 2 16,2 0-3-16,1 3-4 0,2 3 0 0,-1 0-2 16,0 3-3-16,-3 8-2 0,2-1 0 0,-4 3-11 15,-1-1 7-15,-3 5-4 0,0-1-3 0,-5 4-17 16,1-2-17-16,-4 8-12 0,-1-7-13 0,-1 0-8 0,-1 0-4 15,-1-1-3-15,3-2-5 0,-4-4 4 0,4 1 10 16,-1-1 5-16,-2-2 3 0,6 1 7 16,-3-3 1-16,1 3 13 0,2-3-4 0,1 2 5 0,2-2 2 15,-1 1-1-15,3-2 8 0,-2-1-2 0,5 1 8 16,0-1 23-16,-1 2-20 0,-1-3 1 0,1 2 3 16,-2-2 7-16,2 2-8 0,-6-2 11 0,1 0 4 15,-1-1 1-15,0-1-3 0,0-1 18 0,-2 1-17 16,1 4 3-16,-3-5 16 0,-3 3 6 0,-5 4 0 15,1-2-5-15,-7 4-3 0,-2 1 0 0,-7 4-4 16,-1-1 0-16,1 0 8 0,0-2-43 0,4-2-40 16,2-1-48-16,2-1-49 0,5-1-58 0,0 0-51 15,4-4-40-15,1 0-930 0,4-3 413 0,1-1 274 16</inkml:trace>
  <inkml:trace contextRef="#ctx0" brushRef="#br0" timeOffset="80007.22">10506 9959 108 0,'2'-8'306'16,"1"0"-10"-16,-3 2-17 0,0 1-18 0,-3 0-16 0,1 0-14 15,-2 5-26-15,4 0-15 0,-10-3-17 0,2 3-21 16,8 0-9-16,-11 3-23 0,3 4-3 0,-2 3-17 16,1 1-3-16,1 4-16 0,-1-2-6 0,-1 3-11 15,6-1-1-15,0-2-13 0,3-2-15 0,1 0-12 16,4 1-8-16,0-3-6 0,1 0-7 0,4-2-4 15,-3-2-4-15,3-4 9 0,1-1-3 0,3-1 0 16,0-6 3-16,0 0-1 0,1-1 3 0,2 0 16 16,-5-5 5-16,2 1 16 0,-1-1 14 0,1 0 27 15,-3 2 3-15,-1 2 7 0,1-1-8 0,0 2 6 16,-2 0-14-16,1 2 13 0,1 2-29 0,3-2-2 16,-4 4-1-16,5 0-6 0,1 4-4 0,-1 1-11 15,3 3 8-15,-2 0-5 0,1 3-4 0,0 2-5 0,-3 0-5 16,1-1 3-16,-5 4-4 0,0-1-1 0,0 3 10 15,-4 0-19-15,-4-3-4 0,-2 2 11 16,1-3-6-16,-4 4-3 0,3-3 3 0,-4 2-10 0,0-6 3 16,1-1-3-16,0-1 7 0,2-3-2 0,-1-1 1 15,-1-3 1-15,4 0-2 0,0 0 0 0,-14-10-2 16,10 1-7-16,3-1-2 0,1-7 16 0,0 0-11 16,3-2 1-16,0 2-3 0,5 1 7 0,-3-1-1 15,0 1 5-15,3 2 0 0,6-1 2 0,-4 3-6 16,-1 0 4-16,3 5 7 0,-2 2-12 0,1 1 0 15,2 1-2-15,-1 2 0 0,2 1-4 0,-3 1-1 16,0 2 3-16,0 2-4 0,-2 3 3 0,1 0 2 16,-2 0-1-16,-2 2-2 0,-2 2 2 0,1 0-3 0,-4 4-4 15,-1-1 9-15,0-3-5 0,-5 2-8 0,1-1 8 16,-1-1 4-16,0-3-2 0,0 0 1 16,1-3 2-16,2 0-3 0,-2-2 1 0,1-2-2 0,3-2 3 15,0 0-2-15,0 0 7 0,-9-10-8 0,8 3-2 16,1-3 0-16,0-3-1 0,3-4 0 0,0-1 2 15,1-2-4-15,3-5 5 0,-1 7 7 0,2 2-9 16,-2-3 2-16,3 6 1 0,-5 0-1 0,1 4 1 16,3 1-7-16,-5 1 1 0,1 2 2 0,0 2-4 15,0 2-3-15,0 1 8 0,-4 0-4 0,14 3 1 16,-9 1-1-16,4 5 4 0,-4-1 1 0,4 4-2 16,-1 2 1-16,-2 10-4 0,1-7 8 0,0 3-8 15,-2-2 8-15,0 2-4 0,2-1-2 0,2 4 3 16,-2-5-1-16,1-4 1 0,1 0-4 0,-1-4 5 15,2-1-8-15,-1-2 5 0,1-2 0 0,4-2 0 16,-4-1 0-16,4-2 1 0,-1-2 1 0,1-1-5 0,0-7 4 16,3 1 1-16,-3-1-1 0,-1-5 5 0,2 0-5 15,-1-6 0-15,1 1 0 0,-2-7-3 16,0 2 7-16,-3 0 1 0,-2-1-1 0,-2 9-1 0,-2-1 0 16,-3 0 3-16,-1 0 4 0,-2 4 14 0,-1 4 1 15,-3 1 0-15,0-1-3 0,-2 3-4 0,-2 3-2 16,-3 0 0-16,-4 5-8 0,-1 2 0 0,-2 4 2 15,3 2-4-15,2 3-2 0,-2-1 0 0,2 1-6 16,3 4-25-16,6-4-8 0,1 2-11 0,5-1-8 16,0-3-15-16,5 3 9 0,4-3-6 0,0-2 5 15,5-1 5-15,4-2 8 0,1-1-3 0,1-1 6 16,-1-6 10-16,0 1 1 0,-1-3 7 0,1 3 2 16,-2-2 3-16,0-1 3 0,-5 2 15 0,-1 0 19 15,-1-2 7-15,-1 0 7 0,-5 3 18 0,4 2 6 16,-7-3-1-16,4 1-7 0,-5 2-2 0,8-3-6 15,-8 3-8-15,0 0-2 0,9 6-2 0,-8-2 3 0,4 5-5 16,-2-3 5-16,-2 4-9 0,2 3-2 0,-2-2-3 16,2 0 0-16,-3 1-3 0,2 0-26 15,-2 1-16-15,3-5 1 0,2 2-21 0,-2-4 0 0,0 1 1 16,2-3 7-16,0-2 8 0,3 2 5 0,-2-6-4 16,1-2 5-16,2-1 4 0,-2-3 2 0,1-4 3 15,4-2-1-15,-5-3 9 0,3-5-2 0,3 1 0 16,-4 3 11-16,-4-1 11 0,8-5 7 0,-7 8 9 15,3 0 21-15,0 3 15 0,0 3 3 0,-5 2-4 16,1 3-7-16,2 1-7 0,-5 0-6 0,3 1-3 16,2 4-2-16,-7-1-12 0,11 10 5 0,-2-5-3 15,0 4 5-15,4 3-9 0,0 3-4 0,-2 0 9 16,3 2-6-16,2 2-4 0,0 2-2 0,-4-5-1 0,-1 0-5 16,3-1 2-16,-1-1-11 0,1-3 3 15,-1 0-3-15,-3-6 3 0,0 2-3 0,2-4 5 16,-4-1-1-16,-1-2 1 0,1 0 3 0,1-3 0 0,-3-4-4 15,2 2 2-15,-3-5-2 0,-1-2 4 0,-3-1-4 16,0-4-1-16,-3 0 0 0,-3-1 3 0,1 1-4 16,-5 0-2-16,1 0-4 0,-1 0-32 0,3 0-58 15,-3-3-63-15,4 3-62 0,-3 2-84 0,4 3-134 16,0-4-1027-16,2 0 489 0,-7-1 324 0</inkml:trace>
  <inkml:trace contextRef="#ctx0" brushRef="#br0" timeOffset="81055.95">13184 9782 3181 0,'10'-8'57'0,"-1"3"34"16,-2-2 4-16,-2 5-8 0,-1-3 4 0,1 4-17 16,-3-3-20-16,2 2-14 0,-4 2-11 0,4-1-2 15,-4 1 4-15,0 0 25 0,4 10 14 0,-4-5 3 16,-3 5 5-16,2 2-9 0,0 0 5 0,-3 7-7 16,0-2-8-16,0 1 0 0,-2 8-8 0,2 0-3 15,-4-1-5-15,3 1-2 0,-4-2 0 0,4-4-11 16,0-2-1-16,1-1 4 0,4-5-13 0,-4 1 4 15,3-5-6-15,1 1 7 0,-4-4-2 0,4 2 31 16,0-7 32-16,0 0-4 0,0 0-2 0,-2-15-5 16,4 4-2-16,-1-6 4 0,2-3 15 0,-3-6 8 15,0-3 2-15,0 0-3 0,0-3 0 0,-4 1-1 16,2-3-2-16,-5 1 3 0,2 1-7 0,1-2 2 16,-1 0-6-16,1 2-3 0,3 4-2 0,-3 1-4 15,0 9 10-15,2 1-10 0,-1 4-5 0,2 3-3 16,1-2-18-16,-1 4 2 0,0 3-7 0,-1 1-9 0,2 0-7 15,0 4 2-15,2-5-10 0,-2 5-2 0,0 0-3 16,12 6 1-16,-9 1-4 0,5 1 0 16,3 6-5-16,-1-1-2 0,1 3 4 0,0-1-2 0,0 2-2 15,1 0-4-15,2-2-2 0,-4-1 7 0,3-1-3 16,-3-4 2-16,1 0-2 0,-2 1-4 0,1-5 2 16,0 0 1-16,-1-1 5 0,1-1-7 0,0-3 7 15,1 0-5-15,1-3-2 0,-3-4-1 0,0 1 11 16,3-3-10-16,-6 0 0 0,4-6 3 0,-1 5-8 15,-5-6 5-15,1 4 6 0,-5-2-7 0,0-1 0 16,0-2 2-16,-4 6-1 0,3-2 3 0,-3 1-8 16,-1 4 0-16,0 2 6 0,2 0-5 0,2 1-5 15,-1 1 0-15,2 1 1 0,-3-1-7 0,3 4-2 0,0 0 7 16,0 0 1-16,-4 14-4 0,4-7 9 0,1 2-6 16,3 0 0-16,0 1-1 0,1 2 1 15,2-1 0-15,4 1 6 0,2 4-7 0,1-3 0 0,0-1-4 16,0 0 8-16,3-2 0 0,-3 2-4 0,-1-2 7 15,-3-1 4-15,-1-2-7 0,0 1-2 0,-2-1 5 16,0-2-2-16,-2 0 2 0,-3 0 2 0,2 2 1 16,-4-2 0-16,0 1 0 0,-6 2-1 0,-2 1 3 15,-2-3 12-15,-3 4-15 0,-5 1 0 0,2-3 3 16,-5 4-5-16,2-4-3 0,1 3-25 0,0-1-48 16,4-1-57-16,4-4-68 0,1 2-78 0,3 1-55 15,0-1-59-15,5 0-69 0,1-3-1414 0,4-1 624 16,5-5 418-16</inkml:trace>
  <inkml:trace contextRef="#ctx0" brushRef="#br0" timeOffset="81180.03">13761 9820 129 0,'11'-3'268'0,"-2"-1"-18"0,-3 0 2 0,0 1-9 16,0 0-17-16,-2 0-20 0,-1 1-22 0,1-4-17 16,0 5-20-16,0-1-12 0,1 0-17 0,0 1-36 15,1-2-55-15,2 2-50 0,1-4-73 0,5 2-121 16,-1 1-483-16,1 1 234 0,-2-3 154 0</inkml:trace>
  <inkml:trace contextRef="#ctx0" brushRef="#br0" timeOffset="81406.88">14260 9513 64 0,'3'-12'456'0,"0"2"-10"0,0 1-5 16,-3-1-15-16,1 5-25 0,2 0-33 0,-3-2-37 15,1 5-35-15,-1 2-29 0,0 0-26 0,0 0-25 0,0 0-11 16,4 11-19-16,-4-3-14 0,6 8-14 16,-3 0-15-16,-1 3-17 0,6 7-12 0,-4-7-9 15,5 8-11-15,1 0-12 0,-5 2-5 0,6 0-14 0,-5 2-46 16,4-3-66-16,-1-1-60 0,-2-2-70 0,0-1-62 16,-2-4-70-16,2-5-74 0,0 0-1022 0,1-6 469 15,1-2 312-15</inkml:trace>
  <inkml:trace contextRef="#ctx0" brushRef="#br0" timeOffset="82056.06">14744 9595 121 0,'4'-10'372'16,"-4"1"-7"-16,3-1-6 0,-2 5-17 0,-1 0-20 16,0 0-31-16,0 3-25 0,0 2-24 0,0 0 0 15,0 0-22-15,-13 11-2 0,7-2-13 0,-2 3-15 16,1 2-13-16,0 5-20 0,2-1-11 0,0 3-16 0,1 1-10 15,2-3-7-15,0 1-10 0,2 6-16 16,2-6-7-16,0 1-9 0,2-3-13 0,3 1-7 16,1-5 6-16,5-2-13 0,1 0 4 0,3-4-3 0,-1-4-10 15,1 0 1-15,2-4-5 0,-1-1 2 0,-1-4-7 16,0-1-1-16,0-4-2 0,-3 0-3 0,0-3 1 16,-5-4-3-16,0-1-4 0,-3-5 1 0,2-2 1 15,-9-1-2-15,-6 0-5 0,1-1 1 0,-8-1 2 16,1 1 16-16,-3 3 31 0,3 2 10 0,3 7 13 15,0 1 1-15,2 4 1 0,0 0-2 0,3 1-9 16,-3 3-4-16,6 0-9 0,-1 1-9 0,1 2-6 16,-1 1-9-16,2-1-6 0,1 3-2 0,0 0 0 15,0 0-3-15,0 0-2 0,25 5-2 0,-7-2 1 16,1 1-4-16,10 2-2 0,-3-1-3 0,1-1 9 16,4 1-9-16,-3-3-1 0,-7 1-6 0,-1-3 3 15,-1 0-1-15,-6 0 10 0,5-1-12 0,2-1 2 0,-1 0-1 16,-2 0 0-16,-3 1 1 0,-1-3-1 15,-2 4 0-15,2-2 8 0,-5 1 3 0,-2-1 2 16,0 1 0-16,0 0 0 0,-6 1-4 0,6 0-1 0,-6 0-5 16,0 0-5-16,9 4 4 0,-7-1-2 0,1 2 8 15,-2 2-2-15,-1 5-2 0,2-2 9 0,-2 4-7 16,-3 2 2-16,2 1-4 0,-3 0-1 0,3 1-2 16,0 1-2-16,-2 1 2 0,2 0-3 0,2-2-1 15,-1 1 3-15,3 0 1 0,3-2 1 0,-2-6-1 16,3-2 1-16,1 3 3 0,5-7-4 0,-2 3 3 15,2-4 10-15,1-1-14 0,-2-3-1 0,5 0 1 16,-4 0 3-16,1-3 2 0,-1-2-5 0,0-4 4 16,-3-3-7-16,-1 4 7 0,1-8-1 0,-6-1-1 0,1-3-1 15,-7 1 0-15,-1-1-8 0,-7-6 3 0,-3-3-1 16,-5 6 2-16,-1-4-3 0,-7 4 0 16,0 2-5-16,-4 2-27 0,-4 6-53 0,-1 3-72 0,1 0-111 15,-6 6-125-15,3 3-156 0,-1 1-1389 0,-13 0 645 16,-3-2 432-16</inkml:trace>
  <inkml:trace contextRef="#ctx0" brushRef="#br0" timeOffset="86206.07">4091 11909 167 0,'-1'-8'226'0,"2"-4"-12"0,-1 2-16 0,-1-1 5 0,1-2-8 15,-3 4 0-15,2-3 2 0,-3 0-4 16,3 2-4-16,-3 1 2 0,3 0-8 0,-3 2-4 15,0 3-13-15,0-1-12 0,0 0-15 0,-2 4-15 0,-2-2-16 16,8 3-10-16,-14 5-10 0,5 1-8 16,-1 3-11-16,-1 3-8 0,-1 1-2 0,1 2-7 15,0 2-6-15,0 1-2 0,3 0-8 0,-3 5 1 0,2-4-6 16,5-1-7-16,2 0-1 0,-1-2-20 0,3-1-6 16,0-1-10-16,4-2-6 0,0-4-1 0,1 2-1 15,1-3 0-15,-1-2 3 0,2-1 0 0,2-4 4 16,-1 2-1-16,5-4 4 0,1-3-2 0,0-2 2 15,-2 0 4-15,3-3 2 0,-2-4 1 0,-2-1-3 16,1 1 4-16,-2-3 5 0,3 2-3 0,-3-8 5 16,-1 8 1-16,-4 0 9 0,2 5 8 0,-2-2 8 15,-1 4-1-15,-3 2 2 0,4 0-3 0,-1 2-7 16,0 2-5-16,-4 2 0 0,6 0 0 0,-6 0-5 16,9 9 5-16,-3-1-3 0,2 1-4 0,-3 1 3 15,2 1 11-15,0 5-16 0,2 0-2 0,-1 1-2 16,-2 1 2-16,3-2-35 0,-1 5-43 0,-1 3-46 15,1-8-52-15,-5 0-62 0,-1-4-53 0,-4-1-772 16,0-2 352-16,-1-1 236 0</inkml:trace>
  <inkml:trace contextRef="#ctx0" brushRef="#br0" timeOffset="86417.7">3821 11818 94 0,'-3'-2'300'0,"3"2"-29"0,-13 6-26 16,7 3-26-16,-2 0-22 0,-1 6-16 0,0-1-16 15,1 4-18-15,1-1-12 0,0 1-13 0,-2 7-5 0,3-2-20 16,2 5-9-16,0-1-7 0,3 1-9 0,2-1-5 16,3-2-41-16,2 0-45 0,2 5-43 15,4-5-61-15,-3-9-65 0,4-2-556 0,2-1 248 16,1-5 164-16</inkml:trace>
  <inkml:trace contextRef="#ctx0" brushRef="#br0" timeOffset="86633.12">4307 11800 280 0,'18'-7'281'0,"1"4"-17"0,3 0-14 15,6 7-7-15,0 1-12 0,0 6 0 0,0 2-3 16,-2 3-3-16,2 0 7 0,-1 4-23 0,-4-1-15 15,1 0-1-15,-6 3-25 0,-1 0-13 0,-8-4-9 16,2 6-18-16,-7 2-10 0,-2-1-10 0,-3 1 0 16,-3-1-24-16,-5 3-6 0,-1 1-11 0,-1-2-25 15,-2 0-74-15,-1-1-66 0,-1-2-80 0,-1-1-83 16,2-6-971-16,5-4 410 0,0-3 274 0</inkml:trace>
  <inkml:trace contextRef="#ctx0" brushRef="#br0" timeOffset="87240.1">5689 11812 270 0,'0'-7'373'0,"2"2"-22"0,-2-3-21 15,-1 2-30-15,2 3-31 0,-1 0-25 0,0 3-28 16,0 0-19-16,0 0-2 0,0 0-12 0,2 12-13 16,1-1-16-16,-3 2-15 0,1 0-11 0,2 4-16 15,-2 1-8-15,-1 0-13 0,4 1-8 0,-3 5-7 16,1 2-4-16,-1-2-10 0,1 2-3 0,-3-6 2 0,2-2-12 15,-1 1-12-15,2-4-21 0,-1-3-18 0,-1-3-9 16,1-1-2-16,-1-1 5 0,2-2 8 16,-2-3 9-16,0-2-14 0,0 0 2 0,0 0 0 0,0-19-3 15,-3 4 9-15,-1-4-6 0,0-9 0 0,-2-2 2 16,-1-2 0-16,0-1-2 0,-2-13 3 16,4 10-4-16,1-10 18 0,0 14-12 0,4-4 5 0,0 2-1 15,5 3 0-15,2-2 2 0,0 2-3 0,6 5 2 16,-1-1 4-16,3 4-9 0,-4 7 4 0,2 2-3 15,4 2-2-15,-3 1 22 0,2 4-25 0,2 2-25 16,3 0-45-16,-2 4-40 0,-2 2-47 0,-6 3-51 16,7 2-50-16,-4 5-71 0,-8 1-742 0,1 3 359 15,-6 4 238-15</inkml:trace>
  <inkml:trace contextRef="#ctx0" brushRef="#br0" timeOffset="87739.44">5706 11986 181 0,'0'0'242'0,"8"0"-10"0,-8 0-1 16,13-2-6-16,0-3-1 0,3-1-7 0,2 1-10 15,2-3-12-15,2 0-15 0,1-2-11 0,4 1-19 0,-7 1-16 16,1 1-4-16,-3 0-14 0,0 0-12 16,-3 0-10-16,2-1-6 0,-6 1-9 0,4-3-7 0,-3 0-3 15,3-1-11-15,-6-3-6 0,3 2 1 16,-1-1-4-16,-3-1 8 0,-3 2 10 0,3 1 12 0,-2 0 4 15,-3 0 10-15,-1 0 24 0,1 3 24 0,-2 1 8 16,-1 2 8-16,3 0 0 0,-3 1-10 0,0 1-10 16,1-2-14-16,-1 5-16 0,0 0-10 0,0 0-12 15,0 0-12-15,0 0-5 0,-9 10-8 0,5 0-5 16,-5 1-6-16,4 4-3 0,0 2 0 0,0 2-11 16,-3-1-8-16,7 3-16 0,-3 4-28 0,4-7-41 15,0 4-31-15,4-6-32 0,1 2-31 0,3-2-19 16,-2-2-12-16,8-1-5 0,-2-2-3 0,-2-3 10 15,6-2 11-15,-4 1 15 0,2-6 13 0,-1-2 17 16,2-2 12-16,0-3 15 0,3 1 8 0,-1-8 14 16,-3 2 17-16,-4-1 26 0,-1-2 20 0,4-3 17 15,-4 2 26-15,-4 0 16 0,4-2 12 0,0 3 15 16,-4 2 5-16,3-1 5 0,-2 1-10 0,3 3-5 16,0-1 2-16,-1 4-7 0,2-1-5 0,0 1-8 15,2 3-1-15,-1-1 0 0,-1 2-7 0,3 3-1 16,-3 2-13-16,-1 4 6 0,0-3-4 0,0 3-6 15,0 2 2-15,-5 2-2 0,0 4-2 0,-3 2-1 0,-1 2-2 16,-4 0-5-16,-4 5-36 0,2 1-53 0,-7-2-50 16,0 0-61-16,-3 1-60 0,7-7-69 15,-3 2-885-15,0-6 400 0,4-3 266 0</inkml:trace>
  <inkml:trace contextRef="#ctx0" brushRef="#br0" timeOffset="88488.65">6547 11758 185 0,'0'-10'363'0,"3"1"-9"0,-3 4-9 0,0-2-13 15,-3 2-17-15,3 2-25 0,-1-1-25 0,1 4-23 16,0 0-32-16,-14 4-19 0,6 2-20 0,-1 3-12 16,-1 3-14-16,1 5-18 0,-3-2-9 0,2 8-11 15,1 2-13-15,3 0-7 0,-3-7-8 0,4 9-12 16,2-8-2-16,3-1-9 0,3 0-4 0,0-1-8 15,4-6 9-15,2 3-16 0,0-2-7 0,6-2-2 16,2-3-10-16,2 2-10 0,3-5-8 0,-2-3-11 16,10-1 11-16,-2-4-7 0,1-1-3 0,-2-1 1 15,-3-7 3-15,3 2 1 0,-10 0 5 0,4-6 1 16,0-1 4-16,-4-3-3 0,-1-3-1 0,-3 2-1 16,-2-4 2-16,-4 4 8 0,-3 2 15 0,-1 2 11 0,-3 0 30 15,-1 2 27-15,1 5 18 0,-4-2-8 0,0 3-7 16,-1 2-6-16,0 3-10 0,3-2-15 0,-2 2-8 15,0 1-6-15,4 4-4 0,-8 1-5 0,4 5-5 16,-2 3-3-16,2 3-3 0,-1 3-3 0,4 2-3 16,1 2-3-16,1 2-5 0,2-2-3 0,6-1-12 15,2 4-12-15,-2-5-15 0,6-1-17 0,2-2-15 16,4 1-30-16,4-2-15 0,-7-6-22 0,9 1-2 16,-4-5 0-16,5 1 15 0,0-3-1 0,4-5 7 15,0 0 10-15,-4-4 13 0,3-1 6 0,-7-3 6 16,3-2 6-16,-5-1 10 0,-2-5 5 0,-1 3 4 15,-3-2 5-15,-7 3 12 0,1-2-2 0,-3 1 16 16,-1 0 11-16,-4 2 18 0,-2-1 20 0,-2-2 15 16,-1 7-2-16,-5 0-2 0,0 1 2 0,-2 3-3 15,0 0-6-15,0 4 0 0,-3 1-7 0,0 3-4 16,-4 2-3-16,-2 5 1 0,0 2-9 0,-5 5-2 16,6 2-18-16,3-2-34 0,2 1-17 0,3-1-28 15,6 0-19-15,-1-4-18 0,5 2-10 0,1-4-10 16,4 0 3-16,3-1 14 0,2-4 15 0,2-2 8 0,-1-2 11 15,-2-2 12-15,4-1 10 0,1-5 12 0,-5 1 27 16,4-7 23-16,1 0 24 0,0-8 19 16,-4 6 11-16,2-7 25 0,-2-2 17 0,-3 1 6 0,1 0 20 15,-5-1 15-15,-1 7 16 0,2 0 11 0,-1-1-1 16,-2 6-1-16,-1 2 11 0,0 1 5 0,1 2-16 16,-1 3-14-16,-1 1-19 0,1-1-14 0,0 5-15 15,0 0-8-15,0 0-8 0,0 0-10 0,-6 22-5 16,4-12-2-16,2 6-10 0,-1 0-7 0,2 2-3 15,1 5-5-15,0 3-20 0,1-2-44 0,-1 3-59 16,7-1-67-16,0 1-68 0,1 2-59 0,3-2-73 16,4-1-95-16,-1 1-1020 0,10-5 489 0,3-2 326 15</inkml:trace>
  <inkml:trace contextRef="#ctx0" brushRef="#br0" timeOffset="89022.78">8593 11613 295 0,'-18'-7'294'0,"1"4"-28"0,-3 1-29 16,1 2-22-16,0 3-23 0,2 0-16 0,-1 4-22 16,0 2-14-16,4 0-12 0,4-1-12 0,-2-1-15 15,6 3-14-15,0 0-13 0,3-4-21 0,3 5-16 16,0-5-18-16,0 4-13 0,5-5-18 0,-1 0-8 15,5 0-5-15,0-1-2 0,4 2 1 0,-3-6 0 16,4 0 6-16,-1 0 7 0,-1 0-6 0,0 0 4 16,-3-3 5-16,1 0 5 0,-2-1 15 0,0 2 23 15,-3-1 18-15,0 3 17 0,1-2 7 0,-2-1 4 16,-1 1-3-16,-3 2-8 0,5-2-12 0,-5 2-5 16,0 0-7-16,0 0-1 0,6 4-3 0,-6-4-6 15,0 5-5-15,0-5-2 0,0 8-5 0,1-4 0 16,1-1-4-16,-2 1 0 0,0-4 1 0,2 3-4 0,-2-3-1 15,3 5 2-15,0-3 0 0,-3-2-8 0,0 0 6 16,12-3-1-16,-8-1 3 0,-1 1-2 16,0-1 3-16,3-3 3 0,-3-1 5 0,1-4-1 15,-1 2 1-15,-1-2 13 0,-2-5-9 0,-2 0-7 0,-1-1-1 16,-1-1 15-16,-5-4 3 0,-2 1 9 0,-3-3 17 16,-3 2 1-16,-3 3 9 0,-4 3-8 15,-4 3 11-15,-6 4 9 0,-3 1 4 0,-13 7 1 0,11 8 6 16,-11 5-9-16,4 8-5 0,-3 8-2 0,8 6-3 15,3 3 0-15,3 3-5 0,5 1-7 16,4 1-7-16,3 2-2 0,14-10-10 0,5 1-3 0,7 0-5 16,2-3-7-16,8-1-6 0,10-4 5 0,5-2-5 15,14 2-24-15,5-6-53 0,3-5-71 0,9-4-79 16,-5-1-94-16,5-4-130 0,-5-6-1004 0,4-4 476 16,-1-2 318-16</inkml:trace>
  <inkml:trace contextRef="#ctx0" brushRef="#br0" timeOffset="89505.02">9779 11440 310 0,'-2'-5'399'0,"2"-1"-29"16,0 2-38-16,-1-2-38 0,1 6-30 0,0 0-20 15,0 0-25-15,0 0-16 0,-1 16-8 0,-3-7-1 16,4 3-36-16,-4 4-2 0,2 3-20 0,-1-1-7 15,-2 8-16-15,4 1-5 0,-3 0-16 0,3-1-6 16,-3 2-9-16,1 1-9 0,3 1-32 0,3-1-57 16,-2 1-49-16,3-1-60 0,1 0-74 0,5-2-78 15,2-4-878-15,-4-6 388 0,-1-2 256 0</inkml:trace>
  <inkml:trace contextRef="#ctx0" brushRef="#br0" timeOffset="89822.16">10126 11567 270 0,'4'-12'298'0,"1"0"-16"0,-1-1-18 0,3 4-30 16,-1 0-17-16,4 0-17 0,-1 3-17 0,0-1-12 16,5 3-19-16,-1 1-15 0,-1 3-10 0,3 0-12 15,2 2-11-15,-4-1-10 0,4 5-10 0,0 4-6 16,-2 2-8-16,-2 0-6 0,-1 1-6 0,-4 1-2 15,-3 2-10-15,-5 1 0 0,-2 2-3 0,-4 0-7 16,-5 4-2-16,-2 1-11 0,-2 1 7 0,-2-6-9 16,1 2 1-16,-4-1-3 0,-1-2-2 0,3-5-6 15,5 0 3-15,4-5 3 0,2 0-9 0,-1-3 3 16,3 0 1-16,2-1-5 0,-5 2-1 0,8-5 7 16,0-1 0-16,4 4-6 0,4-4 1 0,6 2 2 15,8-4-3-15,6 1-3 0,4-3-17 0,1 2-39 0,7-3-46 16,-5-2-46-16,5 3-54 0,12-7-72 0,-13 5-720 15,-1-3 330-15,0 2 220 0</inkml:trace>
  <inkml:trace contextRef="#ctx0" brushRef="#br0" timeOffset="90057.04">11177 11389 260 0,'2'-10'328'0,"-2"-1"-10"0,0 5-11 16,0-1-16-16,0 2-25 0,0 2-23 0,0 3-12 15,0 0 2-15,0 0-3 0,0 0-18 0,-18 17-9 16,11-9-11-16,-2 6-21 0,-2 5-13 0,-2 6 3 16,2 1-23-16,-3 1-6 0,4 2-14 0,-3 2-11 15,3 1-11-15,0 1-5 0,-2 0-9 0,1 2-10 16,1-1-2-16,-1 0-10 0,2-2-10 0,3 0-2 16,-3-4-30-16,3 0-56 0,-1-3-45 0,5-5-46 15,-3-1-54-15,-1-3-56 0,3-3-62 0,-1-4-1004 0,0-3 435 16,0-2 290-16</inkml:trace>
  <inkml:trace contextRef="#ctx0" brushRef="#br0" timeOffset="90213.99">10797 11589 50 0,'-5'-10'459'0,"-3"-1"-15"0,5 1-29 0,1 3-32 0,1 2-41 15,-2-3-37-15,2 5-31 0,1-1-30 0,0 4-27 16,0 0-24-16,0 0-12 0,4-2-19 0,-4 2-20 15,20 5-51-15,-2-3-66 0,4 5-93 0,5 2-96 16,1-3-120-16,5-2-853 0,2 3 379 0,-1-3 252 16</inkml:trace>
  <inkml:trace contextRef="#ctx0" brushRef="#br0" timeOffset="90360.99">11481 11809 137 0,'4'3'517'16,"-2"-3"-39"-16,3 4-36 0,-1-4-34 0,-4 0-39 0,5 4-37 15,-5-4-35-15,4 0-34 0,-4 0-36 16,0 0-54-16,7 2-61 0,-7-2-75 0,0 0-102 16,0 0-109-16,0 0-128 0,0 0-783 0,-21-10 363 0,2 7 240 15</inkml:trace>
  <inkml:trace contextRef="#ctx0" brushRef="#br0" timeOffset="91273.67">3856 13181 104 0,'0'-9'350'0,"0"2"-1"16,0 1-15-16,0 1-24 0,0-1-33 0,0 3-33 16,0 3-24-16,0-3-15 0,0 3-8 0,0 0-11 15,4 14-12-15,-3-5-7 0,-1 5-9 0,4 1-8 16,0 4-14-16,1 1-12 0,-3 6-9 0,1-1-7 16,2 2-10-16,0 0-10 0,2 0-7 0,-1-3-5 15,-1 3-8-15,3 0-12 0,-3-3-2 0,-1-3-8 0,0-2-3 16,1-1-3-16,-2 1-8 0,0-4 3 15,1-3-4-15,-2-3-5 0,0 0 1 0,0-1 2 0,0-5-6 16,-1 1-1-16,0-1 8 0,-1-3-3 0,0 0-5 16,0 0-8-16,13-13 6 0,-7 2-8 0,-2-1 3 15,6-5 0-15,2 2 6 0,-3 1-7 0,2-3 3 16,1 5 7-16,-2 2 4 0,-1-2-2 0,2 2 10 16,1 5-8-16,-3-3-7 0,2 4 5 0,1 1-8 15,-2 2 4-15,2 1-1 0,-2 1 0 0,0 2 5 16,2 0 5-16,-5 2-4 0,3 2-2 0,-2 0 1 15,-1 0 1-15,-1 1 1 0,-3 1-2 0,-1 1-2 16,2 0 2-16,-7 2-3 0,1 0-2 0,-7 2-1 16,-3 3 0-16,-6 4-6 0,-5 4 3 0,-3-3-6 15,-5 0-45-15,0-1-51 0,1-1-77 0,-2-1-68 16,2-4-66-16,1 2-62 0,6-6-71 0,4-6-924 16,1-4 451-16,5-1 300 0</inkml:trace>
  <inkml:trace contextRef="#ctx0" brushRef="#br0" timeOffset="91471.16">3694 13418 97 0,'-9'-6'339'15,"0"-5"-4"-15,0 5-2 0,-4 0-18 0,4 4-23 16,-1 2-21-16,-4 2-15 0,-2 6-12 0,1 0-2 0,-1 5-13 16,-5 6-20-16,0 3-18 0,2-2-16 15,2 1-21-15,0 2-16 0,6 1-14 0,0 0-11 16,6 5-15-16,1-3-7 0,4 1-4 0,4 0-17 15,4-1-51-15,1-2-57 0,5 2-59 0,3-5-60 16,2-2-71-16,5-3-60 0,-1-3-918 0,5-5 402 0,4-7 268 16</inkml:trace>
  <inkml:trace contextRef="#ctx0" brushRef="#br0" timeOffset="91688.99">4225 13333 163 0,'22'-18'289'0,"-7"8"-18"0,2 2-9 15,2-1-9-15,-2 6-7 0,2 3-10 0,1 5-4 16,1 2-4-16,3 3-11 0,0 2 6 0,2 2-1 16,-6 2-7-16,2 1-12 0,-3 0-18 0,-6-1-10 15,0-1-11-15,-3 1-12 0,-2 4-8 0,-2-3-7 16,-3 4-10-16,-3-1-18 0,-5 4-7 0,-3 2-7 16,-6-1-10-16,2 1-8 0,-3 0-13 0,-6-3-40 15,4-3-67-15,-1-1-76 0,-4 2-79 0,0-2-105 16,-2-4-1110-16,4 0 471 0,-6 1 314 0</inkml:trace>
  <inkml:trace contextRef="#ctx0" brushRef="#br0" timeOffset="93156.7">5524 13486 80 0,'-3'-10'318'16,"2"1"-12"-16,-1 1-2 0,1 0-14 0,0 4-14 16,0-1-24-16,1 2-23 0,-2-2-30 0,2 5-20 15,0 0-19-15,0 0-9 0,0 0-15 0,0 0-10 16,-1 18-10-16,1-8-12 0,-1 4-13 0,1 1-7 15,0 2-4-15,0 0-13 0,0 0-7 0,0 3-3 16,0-2-6-16,1-1-8 0,-1 3-3 0,-1-3 1 16,2-1-8-16,-2 1 2 0,1-5-6 0,0-1 11 15,-3-1-19-15,3-4-1 0,3 1 3 0,-2-2-4 16,-1-2 5-16,0-3 4 0,0 0-13 0,0 0-3 16,0 0 6-16,-6-22-7 0,2 7 6 0,1-3-8 15,-2-7 3-15,0-2-3 0,0-4 4 0,-3-1-1 16,5 1 8-16,-3-5 10 0,3 2 5 0,0-12 3 15,2 13 6-15,2 1-3 0,2 0-4 0,0 5 5 16,3 1-11-16,2 1 1 0,0 9 1 0,0 1-8 16,1-1-2-16,2 1-6 0,-2 7 0 0,3-1-6 15,0 3 1-15,1 1-3 0,1 4-1 0,3 1-11 0,3 4-44 16,-2 1-40-16,-1 2-39 0,-3 3-61 0,0 2-55 16,4 2-70-16,0 4-935 0,-4-1 415 15,-5 1 278-15</inkml:trace>
  <inkml:trace contextRef="#ctx0" brushRef="#br0" timeOffset="93840.12">5679 13549 2039 0,'0'0'58'0,"0"0"6"0,0 0-19 0,0 0-9 16,0 0-12-16,0 0-7 0,12-15-1 0,-4 15-6 15,2-4 1-15,1 3 0 0,10-3-3 0,-1 1 0 16,-3 1 1-16,6 0 2 0,-4 2-4 0,3-2-2 15,-3 2 1-15,3 1 0 0,1-3-2 0,-4 0 2 16,2 1 3-16,1-3-4 0,-3 1-2 0,1-1 1 16,-4-1 2-16,2 0-2 0,0-2 2 0,-4-1 7 15,-5 1 2-15,4-6 16 0,-3 0 18 0,-2-4 9 16,0-3-1-16,-2-3 2 0,-2 3-1 0,-1-4 32 16,-1-3 11-16,-4 9 11 0,2-3 11 0,-1 2 18 15,-1-2 10-15,0 4 28 0,-2 1 19 0,2 5 7 16,-2 0-20-16,0 2-14 0,2 4-16 0,-1 0-14 15,2 1-19-15,1 4-13 0,-4-1-11 0,4 1 0 16,-6 11-20-16,3 2-7 0,-2 3-7 0,-1 3-4 16,-1 7-10-16,5 3 0 0,-2 1-9 0,1 5-1 15,-2-2-7-15,5 2-1 0,3-3-5 0,-1 2-2 16,2-3-1-16,0-1-5 0,6-3-4 0,-1 1-7 16,4-4-13-16,-3-7-14 0,5-2-7 0,7 1-5 15,-5-8-2-15,1-1-1 0,1-2 4 0,1-5 2 0,2-2 0 16,-3-1 5-16,-1-4 9 0,4-1-8 15,-1-9 7-15,-1 1-1 0,-1-6 3 0,-3 2-3 0,-2-2 3 16,-1 1 4-16,-3 4 4 0,-2 0 9 0,-3 2 12 16,-1 3 9-16,1 1 23 0,-1 2 17 0,-2 3 2 15,1 0-10-15,1 1-6 0,-3 0-8 0,-1 4-8 16,0 1-1-16,0 0-5 0,0 0-2 16,4 14-1-16,-3-4-5 0,3 0 0 0,-1 6 2 0,-2 2-7 15,3 1-1-15,-3-2-4 0,5 1 0 0,-2 3-13 16,3-4-19-16,-1-1-18 0,-2-1-15 0,5-3-5 15,-4-2 1-15,3-1 4 0,-1-2 2 0,3-3 8 16,-3-2 3-16,2 0 9 0,-1-4 0 0,-1 0 6 16,2-6 2-16,0 0 10 0,-2-2-5 0,1-6 4 15,-1-1 1-15,-1-7 3 0,-3-3-2 0,1 0 2 16,-4-2-2-16,-2-2 5 0,-1 2-4 0,-4 1 2 16,1-2 0-16,-1 6 0 0,1 6-1 0,1 7 7 15,1-1-4-15,0 4-3 0,0 1-46 0,3 2-66 16,1 3-22-16,0 2 0 0,0 0 1 0,-1 12-16 0,5 0-39 15,2 3-25-15,6 9-24 0,3-2-26 0,0 2-34 16,0-1-792-16,1-3 366 0,8-5 244 16</inkml:trace>
  <inkml:trace contextRef="#ctx0" brushRef="#br0" timeOffset="94989.14">6955 13488 19 0,'4'-11'213'0,"0"-4"-4"15,-3 3 25-15,-2-1 8 0,-2 2 12 16,-1-5 6-16,0 5-5 0,-5-1 4 0,3 2 3 0,-7-4 2 15,4 6-24-15,-1 2-15 0,1 1-21 0,0 2-23 16,-5 2-23-16,2 1-16 0,2 3-10 16,-5 2-16-16,1 2-11 0,-1 3-3 0,2 4-17 15,0-1-12-15,4 0-5 0,0 3-10 0,5-3-5 0,-2 3-15 16,6 1-37-16,0-5-20 0,4-1-21 0,-1-2-3 16,4 0-5-16,1-1 0 0,1-2 4 0,3-3 8 15,0 1 9-15,2-3-4 0,-3 1 5 0,5-4 4 16,-5 1 1-16,2-1 3 0,-2 0 3 0,-2-2 0 15,-1 3 8-15,1-2 23 0,-4 1 7 0,-1-1 17 16,-4 3 9-16,8-1 1 0,-8 1 0 0,5-3-15 16,-5 3-7-16,0 0-2 0,5 5-5 0,-4-1 1 15,-1 2 4-15,-1 1-8 0,1 0 9 0,0 3-8 16,0-1-4-16,1 3-9 0,-1-1-2 0,3-6-14 16,-1 5-10-16,2-3-10 0,1 1-5 0,-1-5-4 15,3 2 0-15,0 0 3 0,-1-4 7 0,2-1 3 16,2-5-2-16,2 1 5 0,-3-3 2 0,1-5 3 15,1-3 4-15,-3-2-1 0,1-7 7 0,-1 0 0 16,-2-5 19-16,-5 0 9 0,1-1 20 0,-1-5 19 16,-5 0 3-16,0-11 2 0,0 12 22 0,-2-1 10 15,2 1 1-15,-1 2 11 0,0 1 22 0,2 4 6 16,1 10 10-16,-1 3 7 0,2 2-7 0,0 3-18 16,-2 3-16-16,2 1-17 0,1 4-8 0,0 1-12 0,0 0-4 15,4 17-8-15,1-4-8 0,0 7-3 0,1 6-8 16,2 1-1-16,0 3-3 0,-2 4-8 0,1-1 0 15,-1 3-3-15,4 0-4 0,-3-1-1 0,-1 0-2 16,0-1-1-16,2-3-17 0,1-2-21 0,0-4-20 16,0-6-10-16,1-2-4 0,-1-2-9 0,3-2 1 15,-2-7 5-15,0 2 1 0,2-4 8 0,0-4 2 16,0-2 4-16,0-1 5 0,-1-6 13 0,3-2-1 16,1-2 0-16,-5-2 4 0,3-1 3 0,1-5 1 15,-6 3 2-15,2 0 5 0,-2-2 15 0,-2 4 15 16,-1 2 10-16,0 2 8 0,-1 2 2 0,0 2 4 15,-3 1-4-15,-1 2-5 0,3 1-13 0,-2 1-3 16,-1 3-3-16,0 0-1 0,0 0 0 0,0 0-2 16,7 12-1-16,-7-4 1 0,0 4-1 0,-3 0-4 15,3 5 0-15,-1 0-12 0,-2 0-24 0,-1-1-17 16,3 0-23-16,1-4-15 0,0-1-32 0,0 0-4 16,4-2 9-16,-3-1 4 0,3-4 5 0,-1 4 8 15,-1-7 11-15,2 0 12 0,-4-1 5 0,0 0 1 16,14-6 17-16,-9 2-1 0,2-3 11 0,-1-1 0 0,1 1 6 15,-1-3 12-15,-1 1 16 0,1 1 11 0,1 1 11 16,3 0-2-16,-4 0 3 0,3 2-3 16,-4 2-2-16,4 0-1 0,-1 2-5 0,0 0 5 0,-2 2-7 15,5 0 5-15,1 2-6 0,-2 0 2 0,-1 1-6 16,1 2 6-16,3-4-6 0,-3 3 5 0,2 0-4 16,-1 2 0-16,1-4 0 0,-2 2 3 0,3-3-3 15,-2 1 0-15,1-2 1 0,-2 0 1 0,2-1-1 16,0-1 0-16,-1-1-1 0,0-2 5 0,0-1-1 15,1-1-1-15,-2-1 9 0,0 0 2 0,2-5-1 16,-1 0-3-16,0-3 4 0,-5 6-1 0,2-4 4 16,-2 4 17-16,-3 2 21 0,0 2 4 0,0-3 9 15,1 4-4-15,-3-1-7 0,0 2-8 0,1 1-11 16,-2 2-2-16,0 0-6 0,0 0-3 0,-11 13-3 16,5-1-6-16,-4 1 1 0,1 4-3 0,1 0-1 15,-6 5-2-15,5 2-6 0,2 0 0 0,0 1-3 16,2-6 10-16,1 8-12 0,3-1-1 0,1-1-1 15,1 1 1-15,2-6-2 0,-1-1-4 0,2 9 4 16,0-8-2-16,-1-5-2 0,3 4 1 0,-5-2 0 16,4 0 2-16,-1-2-4 0,0-4 2 0,-4-1-1 15,5 2-1-15,-5-5 2 0,0-1-1 0,0 1 1 16,1-5 1-16,-1 3 2 0,0 0 1 0,0-5 6 0,0 0-9 16,-6 2-1-16,6-2 1 0,0 0 0 0,-10-7-1 15,3 4-2-15,4-1 3 0,0 1 0 16,-1-4-3-16,-1 2 0 0,1 0-8 0,3-4-6 0,-2 1-14 15,2 0-23-15,1 2-31 0,4-4-46 0,1 1-50 16,4-1-57-16,4-3-61 0,2-3-57 0,11-1-59 16,2-1-1099-16,9 1 503 0,8-1 336 0</inkml:trace>
  <inkml:trace contextRef="#ctx0" brushRef="#br0" timeOffset="95521.83">8755 13401 89 0,'0'-14'311'16,"-1"4"-9"-16,0-1-19 0,-2 0-14 0,-1 2-24 15,-3-1-23-15,-2 0-17 0,-2 5-20 0,-1-1-12 16,-6 2-18-16,0 0-14 0,-3 6-13 0,2 0-13 16,1-1-10-16,-2 4-12 0,2 1-10 0,3 2-7 15,3-1-6-15,3 1-12 0,2 0-8 0,1 0-13 16,4 0-3-16,1-3-3 0,3 0-6 0,3-1-2 15,3 1-1-15,3 0 1 0,1-3-6 0,1 1 0 16,1-3-1-16,3 0-1 0,0-2 0 0,0 2-5 16,-3-1 4-16,5-1 0 0,-6 0 5 0,-4-1-2 15,4 3 6-15,-7 0-5 0,0 0-1 0,0 2 0 16,1-1-4-16,-2 2 3 0,2-1 2 0,-2 2-4 16,0-1 4-16,1 3 3 0,1-2-4 0,-2 0 1 15,0-1 1-15,1 2-2 0,2-1 0 0,2 1 2 0,-6 0 8 16,5-1 4-16,-3-1 16 0,2 0 2 15,-2-3 10-15,2 0 13 0,1 0-7 0,-3 0 10 16,2-6 0-16,1 1-4 0,1-1 11 0,-2-2-12 16,-3-4-4-16,4-4-4 0,-1 2-3 0,-3-4-4 0,-1-6-7 15,-3-1-3-15,-1-1-6 0,-5 0 2 0,-3-1-4 16,-6 1-4-16,1-2-2 0,-7 4 0 16,-3-2 5-16,-4 6 4 0,-5 3 9 0,-4 4 9 15,-16 2-2-15,-3 11 7 0,-5 6 3 0,2 8 8 0,2 5 0 16,6 3 0-16,4 7 7 0,3 5 5 0,6 7-7 15,5 5-6-15,5 0-5 0,4 2-5 0,6 1-7 16,3-2-6-16,11-12-1 0,5 1-7 0,3-1-3 16,9-5-3-16,4 0-2 0,8-6-7 0,4-3-2 15,15 6-29-15,-8-13-37 0,14-5-47 0,-1 3-70 16,6-8-71-16,-2 0-57 0,0-6-64 0,6 0-92 16,-9-4-1245-16,4-3 563 0,-2-1 374 0</inkml:trace>
  <inkml:trace contextRef="#ctx0" brushRef="#br0" timeOffset="99354.99">9822 13179 253 0,'0'-8'287'16,"-4"1"3"-16,3 0 1 0,-1-3-7 0,-1 5-6 16,2 0-1-16,-1-2-2 0,0 4-19 0,1-1-2 15,1-1-20-15,-3 3-28 0,3 2-19 0,-1-5-26 0,1 5-6 16,0 0-20-16,0 0-16 0,0 0-5 0,-3 17-12 16,3-12-13-16,1 7-15 0,-1-1 2 15,2 0 2-15,-1 5-20 0,-1-3-7 0,4 1 1 0,-3 4-10 16,2-3 2-16,-2 2-6 0,2 0-3 0,-1-1-5 15,2 0-6-15,-3-4-4 0,0-1 7 16,1 0-10-16,-1-1 0 0,-1-3 3 0,1 0-4 0,-1-2-1 16,2 1 4-16,-2-1 2 0,1-4-1 0,-1-1 1 15,0 0-6-15,0 0-1 0,0 0-1 0,-12-12 2 16,10 1-3-16,-5-4-2 0,1-2 0 0,1-7-2 16,-4-1 0-16,0-4-6 0,4 6 16 0,1-5 5 15,0 4 7-15,-1 0 9 0,5 4-8 0,0 1 8 16,3 3-9-16,-3 6-3 0,2-2-7 0,1 4 2 15,3 1-5-15,1 0 2 0,3 0-10 0,0 4 2 16,2 1-3-16,5 4 0 0,-5-2 0 0,7 3-3 16,-3 5 3-16,1 0-4 0,-4 2 2 0,2 1-1 15,-2 0 0-15,-4 0-5 0,0 0-1 0,-1-1 1 0,-3 1-2 16,1-1-1-16,-2 2 0 0,-4-4-8 0,0 1-12 16,0-2 8-16,0 0-5 0,0-3 5 15,-4 0 1-15,4-2 3 0,0-2 8 0,0 0-3 0,-10-1 10 16,10 1-8-16,-9-9 2 0,8 1-2 0,-2 0 3 15,3-4-2-15,0-3 2 0,0-2-4 0,4 0 5 16,1-2-1-16,-1 4 4 0,5-2-5 0,1 1 12 16,2 3-9-16,3-1 4 0,3 2 3 0,1 2 0 15,-1 1 1-15,0 1-1 0,4 5-1 0,-6-1 0 16,6 3-1-16,-3 2 3 0,-1 4 1 0,0-1-1 16,1 3-7-16,-5 2 4 0,3 2 1 0,-5 3 1 15,0 0 1-15,-1 0-2 0,-3 3-2 0,-1 2 2 16,-1 0 2-16,-2 1-2 0,-2 4 5 0,-2 2-35 15,-5-2-61-15,4-3-54 0,-5 3-56 0,0 2-62 16,0-2-68-16,2-7-71 0,-1 0-999 0,0-3 464 16,3-6 310-16</inkml:trace>
  <inkml:trace contextRef="#ctx0" brushRef="#br0" timeOffset="99533.18">10473 13076 278 0,'3'-10'347'0,"0"-1"-6"15,0 4-22-15,-1 2-20 0,1-1-37 0,-1 1-33 16,1 2-25-16,-3 3-25 0,5 0-9 0,-5 0-1 16,8 7-22-16,-3 0-8 0,1 4-18 0,4 3-9 15,-3 1-13-15,-2 1-9 0,1 3 5 0,2 6-21 16,-2-6-17-16,-1 0-7 0,-1 0-49 0,1 6-53 16,-1 1-63-16,1 0-66 0,-1-6-65 0,-3-5-818 15,3 2 356-15,0-3 236 0</inkml:trace>
  <inkml:trace contextRef="#ctx0" brushRef="#br0" timeOffset="100112.75">10801 13156 281 0,'5'-9'351'0,"-1"1"-6"16,-3-1-21-16,3 5-25 0,-4-1-28 0,4 0-23 16,-4 2-33-16,0 3-22 0,5-3-22 0,-5 3-15 15,0 0-15-15,0 0-10 0,5 12-7 0,-1-6-10 16,-3 3-12-16,-1-2-12 0,3 5-7 0,-2-1-12 15,-1 3-8-15,0 1-1 0,0 1-6 0,0-3-8 16,-4 1-1-16,3-2-6 0,-2 0-6 0,2-2 4 16,1-3-9-16,-1-2 2 0,1 2-3 0,0-4-3 15,-3 0 5-15,3-3 3 0,0 0-14 0,0 0-2 16,0 0-3-16,-5-18-1 0,4 6 3 0,1-5-3 16,0-1-4-16,-3-2 8 0,3 1 13 0,-1-6 6 15,1 0 8-15,0-3 5 0,4 8 4 0,-3 0 11 0,7 4 2 16,-3 0-2-16,-1 5-3 0,1 0-6 0,0 1-5 15,5 0-9-15,2 3-8 0,6 1 6 16,-3-1-8-16,3 5-3 0,-1 0-3 0,0 2-3 0,-4 2-3 16,1 2-2-16,-1 1-7 0,2 3 0 0,-6 2 0 15,0 2 0-15,0-2 0 0,-4 2-3 0,-1 2 1 16,-4 2 1-16,1-4 8 0,-2 4-13 0,-3-5 7 16,0-3-10-16,3 2-3 0,-3-3 4 0,3-2 2 15,1 2-1-15,-1-6 2 0,-2 6 0 0,3-3-3 16,0-4 1-16,0 5 2 0,0-5 0 0,0 0-6 15,-1 2 1-15,1-2 0 0,0 0-3 0,0 0 3 16,11 0-3-16,-4 0-1 0,-7 0 0 0,10 0 1 16,-5 1-1-16,-1 1 1 0,5 1 10 0,-1-2-9 15,-2 2-4-15,0 0 1 0,1 0 1 0,-1 1-1 0,-1 1 2 16,0 0 2-16,2-1-6 0,-2 1 2 16,-3 1 5-16,1 0 2 0,-2-1-1 0,-1 1 2 15,-2 0 0-15,-5 3-6 0,0-1 8 0,-6 5 2 0,-5 0-4 16,-6 3 2-16,-2-2 1 0,-3 2-3 0,-1-1-2 15,-2 0 11-15,3-1-9 0,2 1-6 16,-1-3-22-16,10-2-46 0,0-2-50 0,8-4-58 0,-1 1-51 16,1 0-53-16,3-1-51 0,3-4-56 0,4 0-886 15,0 0 425-15,4-12 284 0</inkml:trace>
  <inkml:trace contextRef="#ctx0" brushRef="#br0" timeOffset="100458.74">11312 13084 2370 0,'16'-13'162'0,"-4"0"-49"16,-3 1 58-16,-2 4 37 0,-2 1 6 0,-1 2-21 16,1 1-29-16,-3-1-34 0,1 3-21 0,-1 1-12 15,-2 1-18-15,0 0-9 0,0 0 6 0,0 0 0 16,-4 15 2-16,2-5 1 0,-3 1-9 0,1 2-4 16,0 4 0-16,-1 0 2 0,1 0-16 0,0 1-3 15,0 2-1-15,2 0 5 0,-3-1-16 0,2-2-5 16,2 2-1-16,1-3-4 0,0 2-3 0,3-2 1 15,-1-5-6-15,3-2 7 0,0 1-4 0,3-3 7 0,1-2-14 16,4-1-2-16,0-3 4 0,2-2-4 16,-2-3 2-16,4-1-1 0,-1-3-3 0,-1-3 1 15,-2-1-1-15,-4-3 0 0,4 1 1 0,-4-3 7 16,-4 1-3-16,0-2-2 0,0-1 1 0,-3 0 2 16,-4 1 2-16,-4-2-3 0,1 2 0 0,-3 1-3 0,-1 0-1 15,-5 4 5-15,-2 1-13 0,1 3 0 16,-3 1-1-16,-1 1-6 0,-3 3-42 0,3 1-51 0,-3 1-63 15,2 4-58-15,2 1-75 0,-1-1-78 0,0 0-1058 16,6 1 476-16,1 4 318 0</inkml:trace>
  <inkml:trace contextRef="#ctx0" brushRef="#br0" timeOffset="101038.97">11729 13101 3335 0,'5'-12'58'16,"-4"-5"1"-16,-1 6 41 0,3 1 73 0,-3 3 19 15,-3 0-28-15,3 2-36 0,0 1-28 0,3-1-29 16,-3 5-3-16,1-3-5 0,-1 3-7 0,0 0-6 16,0 0-2-16,8 14-7 0,-6-5 9 0,2 1-5 15,0 0 0-15,1 6-2 0,0-3-5 0,-1 3-6 16,1 1-2-16,0 1 4 0,0-2-10 0,-1 1-1 15,1 0 0-15,-1-2-4 0,0-1-1 0,-2-2-2 16,0 1-4-16,-1-1 1 0,0-3-3 0,2 0 5 0,-3-3-4 16,1 0 2-16,2-2 0 0,-3-2 0 15,0-2 3-15,0 0-2 0,0 0 0 0,2-12-3 16,-2 4-2-16,0-6-1 0,-1-4 0 0,-2-7 2 0,0 0 2 16,-1-2 1-16,0-1 9 0,1-1 23 0,1-2 10 15,0 2-3-15,2 2 1 0,-2 2 8 0,3 6 10 16,2 2-8-16,-1-1-7 0,1 8-5 0,3-1-6 15,1 2-3-15,0 1-7 0,5 1-4 0,-1 2-5 16,3 1-3-16,3 3 0 0,2 1-3 0,-2 3-6 16,-2-1 0-16,3 4-2 0,-4 0-1 0,2 2-1 15,-3 1-1-15,-2 1 2 0,-1 2-3 0,-4 0 1 16,-1-2-4-16,-2 2 1 0,-4 2 0 0,-5 3 0 16,-1-2-3-16,-6 0 2 0,-1 0-3 0,-3-1 2 15,1-3-1-15,-2 1-1 0,0-4 1 0,5 2-1 16,-5-5 4-16,9 2-3 0,0-3-2 0,4-1-1 15,1-1-2-15,-1 0-4 0,4 4 0 0,-3-2 3 16,2 2-1-16,0 1 2 0,2 2 0 0,2 0 2 0,0 0-1 16,3 2 3-16,0 0-5 0,-1 0 1 0,4 1 3 15,-3 0-1-15,2 4-1 0,4 0-2 16,-6-3 1-16,4 3 8 0,4-2-9 0,-3 1-10 16,-1 0-47-16,5-1-67 0,0 0-91 0,1-2-101 0,-3 1-110 15,0-1-1270-15,-2-5 567 0,-3-1 378 0</inkml:trace>
  <inkml:trace contextRef="#ctx0" brushRef="#br0" timeOffset="101891.06">12519 13213 47 0,'-7'-3'299'0,"3"-2"8"0,-1 3-6 0,1-2-7 16,2 1-14-16,-2 1-14 0,4 2-19 0,-6-3-27 16,6 3-23-16,-3-2-17 0,3 2-17 0,0 0-15 15,0 0-14-15,13-6-17 0,-2 4-4 0,7 0-10 16,1-1-11-16,12-1 4 0,1-2-17 0,-3 2-3 15,6 1-12-15,0-1-4 0,1-1-5 0,0 2-12 16,-4 1-1-16,0-1-3 0,0-1-4 0,-4-2-13 16,-9 2-31-16,-6 3-36 0,0 0-25 0,-7 0-31 15,-1 1-53-15,-5 0-44 0,0 0-46 0,0 0-45 16,0 0-714-16,-25-3 333 0,6-1 224 0</inkml:trace>
  <inkml:trace contextRef="#ctx0" brushRef="#br0" timeOffset="102071.7">12745 13055 113 0,'-9'-9'175'0,"1"1"7"0,-1-1 18 0,5 3 17 15,-2-1 12-15,2 3 3 0,0 1 1 0,0-2-22 16,1 1-22-16,0 1-14 0,2 0-19 0,1 3-21 16,0 0-7-16,0 0-3 0,0 0 9 0,-3 12-5 15,8-4-1-15,-2 6-10 0,3 1-8 0,0 0-8 16,2 5-9-16,-3-2-7 0,3 7-8 0,-3-6 0 16,1 6-17-16,2 1-7 0,1-2 5 0,1 0-9 15,-1 3-16-15,-1-1-36 0,-3-1-54 0,4 1-57 16,-1-3-69-16,-2-5-84 0,3-1-867 0,1 0 379 15,-1-5 250-15</inkml:trace>
  <inkml:trace contextRef="#ctx0" brushRef="#br0" timeOffset="102505.97">13366 13006 2587 0,'7'-11'74'0,"-6"1"0"0,2 2 62 0,-2 2 1 16,1-2-20-16,-2 3-25 0,-2 1-21 0,1 0-20 0,-3 1-9 16,4 3-8-16,0 0-1 0,-14 3-3 0,8 2 2 15,1 1-6-15,-1 4-1 0,0-1 0 16,4 0 3-16,-3 0-10 0,1 7 2 0,1-4-6 16,2 5 2-16,1-2-4 0,1-5-2 0,0 4 0 0,1-3 1 15,2 2-3-15,-1-3-2 0,3 2 3 0,0-1 0 16,0-2-2-16,3 2 4 0,-4-4-2 0,5 3-2 15,2-4 3-15,-3 1-1 0,5-2 5 0,-4 0 9 16,4 0-5-16,4 1 5 0,-5-3-4 0,0 2 1 16,0-1 0-16,-2 1-2 0,1-2 3 0,0 1-1 15,-1-1-1-15,-1 2-2 0,-1-5-2 0,-3 3-2 16,0 1-6-16,-2-2 2 0,0-2 1 0,0 3-1 16,2 1 2-16,-6-4-1 0,4 3 5 0,-4 0 16 15,0 1 16-15,0-4 9 0,-4 8 8 0,-3-4-3 16,-1 0-9-16,-1 2-1 0,-7 1-3 0,-1 0-7 15,-2-2 8-15,-2 2-16 0,2 0-5 0,0-1 1 16,-3-1 0-16,4 2-7 0,-1-2-13 0,8 0-48 16,-2-1-48-16,0-1-49 0,3 0-53 0,-3 1-55 15,5-3-65-15,1-1-954 0,7 0 421 0,-12-6 280 16</inkml:trace>
  <inkml:trace contextRef="#ctx0" brushRef="#br0" timeOffset="102692">13364 13053 2511 0,'9'-16'62'0,"-5"1"11"16,1 4 9-16,-4-2 7 0,5 4 15 0,0-2-1 15,-1 4-26-15,4-4-14 0,1 2-9 0,7 1 1 0,1-1-3 16,1 4 4-16,3 1-11 0,-2 1-4 16,8-1-4-16,4 3-5 0,-5 1-4 0,5 1 0 15,-4 1-5-15,7 0-3 0,-3 1-20 0,1-1-48 0,-2 3-48 16,0 0-53-16,0 0-55 0,1-4-69 0,-10 2-682 15,-1 0 317-15,1-1 214 0</inkml:trace>
  <inkml:trace contextRef="#ctx0" brushRef="#br0" timeOffset="102955.83">14500 12815 143 0,'4'-4'341'0,"1"-1"2"0,-1 0 2 16,0 1 0-16,-3 0-7 0,3 3-19 0,0-2-24 15,-4 3-26-15,1-2-30 0,-1 2-21 0,0 0-9 16,0 0-2-16,-13 10-10 0,7-1-11 0,-3 3-18 16,-5 0-11-16,5 2-11 0,-1 4-10 0,-4 2-5 15,0 3-12-15,1 1-10 0,1 1-8 0,0 1-8 16,-1 0-9-16,0 0-7 0,-1 2-5 0,1-4-8 0,-1 3-9 16,3 0-3-16,-2-1 0 0,3-3-8 0,-2 0 1 15,2 1-14-15,1-4-3 0,0 4-12 16,-4-4-36-16,4-1-69 0,2-3-73 0,0 1-66 15,-3-1-61-15,0-2-85 0,3-3-1164 0,0-2 512 0,-1-3 342 16</inkml:trace>
  <inkml:trace contextRef="#ctx0" brushRef="#br0" timeOffset="103111.31">14149 13091 3291 0,'-3'-9'86'0,"-1"2"-43"15,1 0-11-15,0 2-10 0,2 0-7 0,-1 2-10 16,1-1 6-16,1 4-11 0,0 0-14 0,3-3-32 16,-3 3-43-16,0 0-56 0,17 3-58 0,-7-1-801 15,8-1 336-15,-1 3 222 0</inkml:trace>
  <inkml:trace contextRef="#ctx0" brushRef="#br0" timeOffset="103252.81">14622 13245 3828 0,'2'2'204'0,"-1"-2"-99"16,-1 0-28-16,3 4-14 0,-3-4-24 0,3 3-1 16,-3-3-16-16,0 0-12 0,1 4-30 0,-1-4-35 0,3 2-54 15,-3-2-75-15,1 4-91 0,-1-4-974 16,4 2 417-16,-4-2 278 0</inkml:trace>
  <inkml:trace contextRef="#ctx0" brushRef="#br0" timeOffset="107291.26">16978 1875 121 0,'0'0'149'16,"0"0"-17"-16,0 0-19 0,0 0-7 0,0 0-7 16,0 0-9-16,0 0 5 0,0 0-8 0,0 0-10 15,10 9-1-15,-7-7-2 0,1 5-7 0,-2-2 3 16,5 2-5-16,-3 1-1 0,1-2-6 0,1 6 3 15,0-2-6-15,1 1-8 0,-2 7 4 0,0-8-9 16,2 8 7-16,1-2-4 0,-4-5-5 0,1 6-2 16,-1-6-2-16,0 5-3 0,0 1 16 0,-2-1-1 15,-1 2-4-15,2-3 0 0,-6 1 0 0,6 2-6 16,-3-3 4-16,1 2-5 0,-1-1-7 0,0 1 0 16,0 0-6-16,0-3-1 0,0-3 4 0,2 6-5 15,-2-5-2-15,0 4 0 0,0-3-1 0,0 1-1 16,0-2 0-16,0 1-2 0,2-1 0 0,-1-1-2 15,-1 0 3-15,0 3-2 0,0 3 1 0,3-4 0 16,-3 0 2-16,0 4-4 0,0-2 3 0,0-1-1 16,0-2-5-16,0 1 3 0,0 3-2 0,1-6-1 15,-1 5 3-15,0-1 0 0,-1-2 0 0,1 0-2 16,0 0 0-16,0 0 2 0,0 1 3 0,0-1-5 16,1 0 0-16,-1-1 2 0,3 2 2 0,-3-2-1 15,-3 0 2-15,3 0-3 0,0 0 0 0,0 3 1 0,0-4-1 16,3 3 0-16,-2-2-6 0,-1-2 6 15,0 1 0-15,0 3 2 0,0-4-4 0,0 3 4 16,0-1 2-16,-1-1 5 0,1 2-6 0,-3-1 2 16,2 1-1-16,1 0-2 0,0 1 4 0,-3-4 3 15,2 3 3-15,1 0 6 0,-2 1-2 0,-1 3 3 16,-1-5 0-16,0 5-3 0,-1 1-3 0,4-5 1 16,-3 0 0-16,2 0-4 0,-3 5 2 0,3-1 2 15,-2 1-5-15,0 0 6 0,3-2 0 0,-4 1 1 16,1 1-1-16,1-1 0 0,0-1-9 0,2 2-1 15,-4-1 5-15,2 1-3 0,0 0-2 0,1 0-4 16,1 0 5-16,-1-1-1 0,-1 1-4 0,-1-2 3 16,0 1-7-16,4-3 5 0,-1-1-7 0,1 1 0 15,0-2-1-15,1 4 0 0,-2-1 3 0,2 1-3 16,-1-3 1-16,1 1-3 0,-3 0 3 0,2 4 10 16,-3-6-3-16,0 0-5 0,2 7 4 0,2-7-1 15,1 1-1-15,-2 3 0 0,0-1 0 0,0-1-2 16,1 2 1-16,-1-4 3 0,0 2-1 0,3 1 3 15,-1 1-2-15,1 2 8 0,-2 1 1 0,2 0-5 16,0 1-1-16,1-2 0 0,-1-3 5 0,-2 1-11 16,2 2 6-16,-2-5 2 0,1 5 4 0,2 2-3 15,-4-2 2-15,4 0 0 0,-1 0 8 0,-1-2-4 16,3 1-12-16,-4 0 5 0,1 0-3 0,0 1-7 16,0 0 5-16,0-1-5 0,0-3 15 0,0 3-12 15,-1-2-4-15,1-1-1 0,0 2 2 0,0 0 6 16,1 2 4-16,0-4 2 0,-3-1-6 0,4 2 4 15,-2-1-2-15,-1 0 2 0,2 3 1 0,-3-4-3 16,0-1 3-16,0 0-3 0,0 2 1 0,1-1 0 16,3-1-1-16,-4 2 0 0,0-1-1 0,0 0 4 15,1 1 2-15,-1-1-3 0,0 1-3 0,0 0 2 16,-1-3-2-16,2 2-2 0,-1 0 2 0,0 0-1 16,-1 0 11-16,1 0-4 0,0 4-3 0,0-5-3 15,-2 5 5-15,0-3-4 0,1 1 0 0,-3 1-3 16,4-2 2-16,0 2-5 0,0-2 11 0,-2 2-1 15,-2-1 6-15,4-2-4 0,-3 3 2 0,2-1 0 16,-1 3 3-16,0-5-9 0,-2 2 0 0,3-1-2 16,-1 2-1-16,0-4 1 0,0 5 1 0,-2 0 0 15,2-4 1-15,1 3-1 0,1-1-1 0,-6 1 4 16,3 0-1-16,2-1-3 0,-3 1 4 0,0-2 1 16,2 0-5-16,1-1-2 0,-1 3 1 0,-4 0-1 15,3-4-1-15,2 1-1 0,1 0-1 0,-2 2-2 16,2-2 0-16,-3-2 1 0,-1 3-2 0,4 1 1 0,-2-4-1 15,2 2-1-15,-2 0-2 0,1-1 2 0,0 2 0 16,-1 2-4-16,1-1 4 0,1-4-2 16,-1 2 0-16,0 2-1 0,-2-4 0 0,3 5 1 15,-1 1 1-15,-3-1 0 0,0-3-1 0,2 1 2 0,-1 3 0 16,1 1-2-16,-2 0 3 0,2-1 0 0,0 0 0 16,-2-1-2-16,3 1 1 0,-5-1-4 0,5 2 5 15,1-1-5-15,-3-4 1 0,0 3 0 16,-1 0 1-16,4-3-1 0,-1 3-1 0,-3 1 2 15,0-1-1-15,0 2-4 0,-1-3 3 0,5 1 1 0,-4 1-3 16,1 1 2-16,0 0 1 0,-1 0 2 16,0 0-2-16,2 0 0 0,-2-2 1 0,0 2 2 15,1 0-1-15,2-1-2 0,1-1 1 0,-5 1-1 16,1 0 1-16,4 0-2 0,0 1-3 0,-1-6 6 16,1 5-3-16,-4-1-2 0,4 2 0 0,-1-1-2 0,1-4 0 15,-3 3 3-15,2 1-2 0,2 1 1 0,-1-5 0 16,3-1 0-16,-3 6-1 0,1-1 0 15,-2 0 2-15,1 2-1 0,-3-1 0 0,3 0 0 0,-1 0 2 16,1-2 1-16,0 2-4 0,-3 0 1 16,3 3-1-16,0-4-1 0,0-1 2 0,0 4-1 0,0-2 2 15,0 0 3-15,-1-1-3 0,1 1 2 0,0 1-2 16,0 0 0-16,-1 7-1 0,-2-10 5 0,3 5-2 16,-1-2 0-16,1 1 1 0,0-1-1 0,0 0 0 15,-4 2-1-15,4-2-1 0,0-1 0 16,0 1 8-16,0 0-9 0,-3 1 2 0,6-1 1 0,-3 0-2 15,4 1 2-15,-4-3-4 0,0 3 1 0,0-1-2 16,0 2 6-16,0-2-1 0,0-2 1 16,0 5 1-16,0-2 4 0,-3-1-6 0,2 1 3 15,1 1-1-15,0 4-2 0,0-3 2 0,0-3-2 16,0 2-6-16,0-2 5 0,0 7-1 0,0-4 0 0,1-2 0 16,2 6 2-16,-3-7 2 0,0 3-5 0,-3-2 3 15,3 6-4-15,-1-4 4 0,1 3 2 0,0-5-2 16,0 6-6-16,-3-6 8 0,6 1-2 15,-8 6 0-15,4-7-3 0,1 1 1 0,-3 0 8 16,2 1-5-16,-1-3-2 0,2 3 0 0,-2 2-2 0,2-1 1 16,0-3 1-16,-2-1-1 0,2 2-2 0,-3-4 3 15,3 3 1-15,-2 1 2 0,0-2-3 0,0 8-3 16,0-7 5-16,0 0-4 0,2 0 4 0,-4 0-6 16,4 0 4-16,0 0 2 0,-4 2-5 0,0-2 2 15,2 0 4-15,-1 1 0 0,2 0 0 0,-2-1-1 16,2 0-2-16,-1 1 2 0,-2 0-8 0,2 6 6 15,0-8 1-15,0 2-1 0,-1-1-2 0,0 0 0 16,2 0 3-16,0 7-1 0,0-7-1 0,-1 0 1 16,1 1-1-16,-2-2 0 0,2-1-1 15,-2 3 2-15,2-3-2 0,0 2 2 0,1 1-1 0,-3-3-1 16,1 2-1-16,-3 0 10 0,4 0-11 0,-2 1 3 16,0-2-1-16,1 3-2 0,-1 3 2 0,3 4 5 15,-4-1-5-15,1-2 2 0,0-1-2 0,-1 1 1 16,4-4-1-16,-1-4 4 0,-2 5-4 0,1 2-3 15,1 3 2-15,-2-2-2 0,2 0 4 0,-1 0 4 16,2-6-5-16,-3 8 7 0,0-3-9 0,2 1 2 16,-2 0-3-16,2 1 5 0,-2-1-5 0,2 1 0 15,-3-6 0-15,-1 3 8 0,5 3-10 0,-1-2 5 16,-3-5-2-16,4 6 1 0,-4 1 2 0,4 1 1 16,-1-2 0-16,-2 1-5 0,2-7 2 0,0 9 3 15,-2 4 0-15,3-7-1 0,-4 4 1 0,3-3-1 16,-4 3 4-16,4-3-4 0,-2 1 1 0,-1-2 0 15,3 3 0-15,-3-1-2 0,0-1 1 0,3 2 2 16,-3-4-3-16,3 7 5 0,-2-4-6 0,2 0 1 16,1-2 7-16,-5 0-7 0,3 2 2 0,-1-3-3 15,0 3 2-15,3-1 0 0,0-1 4 0,0-1-2 16,0-2 2-16,0 2-6 0,-1 2-1 0,1-1-3 16,-2 0 2-16,0 3 4 0,2 1-3 0,0 0 1 15,0 0 2-15,-1-2-3 0,0 1-1 0,2-2 5 16,-2 2-3-16,1 1-4 0,-2-3 5 0,1 3-2 15,1 0 1-15,0-2 3 0,0 2-5 0,0 0 3 16,0-2 0-16,-2 2-4 0,4-3-3 0,-4 0 6 16,4 1 8-16,-2 0-9 0,0 0 2 0,0 0-2 15,0 1 4-15,0-1 0 0,1 0-6 0,1-1 1 16,-1 3 4-16,-1 0-7 0,1 1 2 0,-1-1-1 16,2 0 14-16,-2-1-7 0,2-1-5 0,-2 3-1 15,1-4 2-15,2 3-1 0,-3-2 2 0,1 1-4 16,4 1 2-16,-1 1-3 0,-4-2 6 0,1 0-1 15,3-2 1-15,-4 0 0 0,4 1-2 0,-4 1 2 16,0-1-1-16,0-2-1 0,0 2 1 0,1 0-2 16,2-1 2-16,-2-2 0 0,-1 1 2 0,0 1-1 15,3 1-7-15,-3 1 11 0,1 1-1 0,3 2-2 0,-3-4 2 16,-1 3-6-16,0 1 4 0,0-4-4 16,0 2 0-16,0 0 1 0,0 0 2 0,0-2 4 15,0 2-5-15,0-1-4 0,0-1 6 0,3 0 1 16,-6 2 0-16,3-2-1 0,0 0 3 0,0 1-4 15,0-2 4-15,0 2-2 0,0-2 0 0,0 1 5 16,0-1 1-16,-4-2-7 0,3 2 5 0,1 2-5 16,0 0 3-16,0 1 7 0,-4 0-4 0,4-2 1 15,0 3 2-15,-1-2-2 0,-5 1 0 0,4-2-1 16,-2 3 6-16,3-2-2 0,-4 1 3 0,3 0-1 16,-1 0-3-16,-1 1-2 0,2-3 4 0,-2 1-2 15,-1-1 3-15,1 2-5 0,2-3 0 0,-1 3-3 16,0-2-1-16,-2-1 4 0,1 0-5 0,3 2 3 15,-6-2 0-15,2 1-2 0,-1 2 2 0,4-2 2 16,-5 2-1-16,1 0-1 0,2 0 0 0,-3-3-3 0,1 3 8 16,-2 1 0-16,1 1-1 0,-1 0 1 15,-1-3-1-15,3 2 4 0,-2-1-14 0,-1 2 5 16,3-2 0-16,-2-1 9 0,0 0-4 0,2 2 5 16,-3-4-2-16,4 4-10 0,-3-4 10 0,3 1-1 15,1-1-7-15,-2-2-2 0,0 3 0 0,-1-4-1 0,2 2 4 16,-1 0-5-16,-1 1 1 0,0-2 5 0,0 5-6 15,2-4 1-15,0 1 18 0,-1 1-17 0,1-1-6 16,-1 1 0-16,1-1 0 0,0-1 0 16,1 1 0-16,-1-1 0 0,1 1 0 0,-1-2 0 0,3 1 0 15,0 3 0-15,0-9 0 0,-1 6 0 0,1-1 0 16,0-4 0-16,1 0 0 0,0 6 0 0,0-7 0 16,1 0 0-16,0 6 0 0,-2-5 0 0,-1-2 0 15,3 2 0-15,0 0 0 0,1 5 0 0,-2-6 0 16,2-1 0-16,-1 2 0 0,-1-1 0 0,2 5 0 15,-1-3 0-15,0 8 0 0,0-5 0 0,2 2 0 16,0-2 0-16,-1-3 0 0,1-4 0 0,0 4 0 16,3 3 0-16,-4-3 0 0,2-2 0 15,-2 0 0-15,2 1 0 0,0-1 0 0,0 7 0 0,2-3 0 16,-2-3 0-16,-1-2 0 0,2 3 0 0,-1-1 0 16,2 5 0-16,-1-7 0 0,1 2 0 0,0-1 0 15,0 6 0-15,-1-6 0 0,1 1 0 0,1 0 0 16,-1 3 0-16,4 1 0 0,-4-7 0 0,0 2 0 15,3-1 0-15,-4 1 0 0,2 7 0 0,-1-7 0 16,4 4 0-16,-2-5 0 0,0 7 0 0,1 2 0 16,-3-8 0-16,3 5 0 0,-3 0 0 0,3-6 0 15,1 5 0-15,-4-3 0 0,4 4 0 0,-2 0 0 16,-2-4 0-16,2-2 0 0,1 0 0 0,-1 1 0 16,-2 1 0-16,2-1 0 0,0-1 0 0,-1 0 0 15,0 2 0-15,0-2 0 0,1 2 0 0,-1-1 0 16,-1-3 0-16,1 2 0 0,2-1 0 0,-4 1 0 15,1-1 0-15,-1-1 0 0,1 1 0 0,0-4 0 16,-1 0 0-16,-3 0 0 0,1-1 0 0,1 0 0 16,1-3 0-16,-1 1 0 0,-2 0 0 0,3-2 0 15,-3-1 0-15,2 1 0 0,-2-4 0 0,-1 1 0 16,0 0 0-16,0-1 0 0,0-4 0 0,5 5 0 16,-5-5 0-16,0 0 0 0,-5 3 0 0,5-3-341 15,0 0-281-15,-17-10-1788 0,7-4 804 0,-4-11 534 16</inkml:trace>
  <inkml:trace contextRef="#ctx0" brushRef="#br0" timeOffset="111376.46">18768 2438 201 0,'2'-3'384'0,"-2"-1"-21"0,0-1-15 16,1 0-17-16,-1 5-19 0,-1-7-15 0,1 7-22 15,0-5-26-15,0 5-31 0,0 0-19 0,-6-2-14 16,6 2-16-16,-9 9-3 0,2-1-7 0,-5 6-4 16,-1 0-9-16,-7 5-11 0,0 2-6 0,2 0-8 15,-4 5-9-15,0-5-19 0,3 4 1 16,-4-3-8-16,2 1-8 0,-1 2-7 0,0-3-3 0,0 2-13 15,-2-1 0-15,9 1-7 0,-6-3-4 0,-2 1-7 16,5-3-6-16,-1-2-40 0,6 0-21 0,3-6-53 16,1 3-49-16,0-5-42 0,1 0-38 0,1-4-34 15,3 1-20-15,0-1-26 0,3-5-30 0,1 0-894 16,0 0 404-16,-3-12 272 0</inkml:trace>
  <inkml:trace contextRef="#ctx0" brushRef="#br0" timeOffset="111574.96">18319 2753 181 0,'2'-32'100'0,"0"5"45"0,1-4 23 16,-4-1 26-16,-1 6 23 0,2-3 32 0,0 12 20 15,0-1 8-15,0 4-5 0,2 1-5 0,-1 4-2 16,-1 0-20-16,1 1-25 0,-1 4-23 0,3-1-36 16,1 2 13-16,2 1-14 0,3 2-2 0,3 1-2 15,-1 3-13-15,7 1-11 0,-3 3-4 0,3 1-14 16,-5 3-10-16,10 5-8 0,1-1-9 0,-1 1-8 16,-1 0-6-16,4 3-15 0,-1 0 4 0,-1 1-21 15,3-2-50-15,1 1-62 0,-1-2-90 0,0 2-84 16,1 0-89-16,-1-1-1124 0,1-2 486 0,-4-3 324 15</inkml:trace>
  <inkml:trace contextRef="#ctx0" brushRef="#br0" timeOffset="112094.42">19329 2705 209 0,'8'-1'357'0,"-6"0"-25"16,4 0-34-16,-2-2-30 0,-4 3-28 0,8-1-28 15,-8 1-25-15,0 0-13 0,0 0-21 0,9 3-13 16,-9-3-17-16,8 2-13 0,-5-1-5 0,0 1-10 16,4 1-13-16,-1-1-6 0,3 3-4 0,-2-1-9 15,4-4-5-15,-1 1-3 0,4 2-11 0,0-3 3 16,4-3 3-16,0 2-8 0,1-5-9 0,-1-2 2 16,0 1 1-16,2 0 11 0,-4-4 25 0,0 2-2 15,-3-3 0-15,1 3 43 0,-2-3 12 0,-5 4 16 16,2-1 8-16,-4 0 11 0,1-1 2 0,-4 2 1 0,-1 3 4 15,1 0 2-15,0 0-14 0,-2 1-11 0,0-1-17 16,0 5-15-16,0-2-13 0,0 2-12 16,0 0-8-16,0 0-11 0,-18 12-3 0,7-3-9 15,-1 6-22-15,0-3-20 0,3 2-29 0,-2 1-24 16,4-1-29-16,2 3-13 0,3-5-15 0,4 1-14 0,-1-1-17 16,3-2-1-16,2 1-7 0,2-4 9 15,2 1-1-15,3-1 17 0,-2-2 8 0,3 0 10 16,-1-5 20-16,3 0 1 0,0-7 9 0,2 2 10 15,-3 0 14-15,2-7 30 0,0 1 17 0,-5 0 22 0,1-1 30 16,-1 0 4-16,-1 0 15 0,1-1 9 0,-5 4 8 16,2-1 8-16,-1 3 1 0,1 0 3 0,-4 0-11 15,1 2-11-15,1 3-9 0,0-1-9 16,1 3-10-16,3 0-5 0,1 3-1 0,-2 1-5 16,8 2-7-16,-5 3-2 0,4 0-4 0,-6 1-1 0,3 1-3 15,-2 2-5-15,-2 3-4 0,-4-3 1 0,1 3-4 16,-1-2-2-16,-3 2 1 0,-5 1-25 0,2-2-55 15,-4 1-46-15,2-4-54 0,-2-2-73 16,-2-3-69-16,-2-2-108 0,0-5-1254 0,-2-2 554 0,-4-4 372 16</inkml:trace>
  <inkml:trace contextRef="#ctx0" brushRef="#br0" timeOffset="112200.19">19541 2435 3982 0,'-10'-12'88'0,"4"5"-20"16,-2-2-48-16,4 5-11 0,0-2-45 0,-2 1-96 0,5 2-103 15,1 3-86-15,-3-3-828 0,3 3 383 0,0 0 256 16</inkml:trace>
  <inkml:trace contextRef="#ctx0" brushRef="#br0" timeOffset="114558.09">21003 2798 135 0,'0'-6'400'16,"1"1"-12"-16,2-1-8 0,-3 1-29 0,0 3-57 16,0 2-26-16,1-5-32 0,-1 5-26 0,3-3-21 15,-3 3-17-15,0 0-22 0,0 0-6 0,0 0-19 16,1 10-17-16,-1-2-10 0,-1 0-6 0,1 1-13 15,1 3-4-15,-1-3-5 0,0 1-11 0,4 2 1 16,2-1-18-16,-2-1-3 0,1-1-11 0,3 1-8 16,1-4-5-16,1 1-6 0,-1-4 5 0,4-1 1 15,0-2-3-15,0-3-1 0,4-2 0 0,-5-1 0 16,6-4-6-16,-7 0 8 0,3-4 9 0,-5 2 2 0,0-3 25 16,1 1 21-16,-5-1 18 0,3 1 27 0,-3 2 29 15,-5 0 3-15,0 2 13 0,0-2 6 16,-1 4-2-16,-2 1-6 0,2 2-13 0,1 0-15 15,0 1-17-15,0 4-16 0,-4-4-10 0,4 4-10 16,0 0-9-16,-14 9-5 0,11-2-3 0,-4 4-12 0,1-1-14 16,0 3-21-16,1 4-20 0,-1-1-41 15,4-4-22-15,0 3-21 0,2 0-15 0,0-6-17 16,0 3-13-16,2-3 9 0,3 1 2 0,2-2 9 16,-4-2 8-16,7-2 15 0,-5-2 15 0,2-2-9 0,5-2 29 15,0-4 1-15,-1 1 7 0,5-3 12 0,-4-2 17 16,-1-1 23-16,-5 2 24 0,3 0 18 0,1-6 22 15,-3 6 11-15,0-1 14 0,-2 2 0 16,3 0 3-16,-7 0-5 0,3 3-8 0,-1 0-10 0,1 1-11 16,-2 1-5-16,2 1-8 0,0 1-7 0,-4 1-2 15,10 3-7-15,-6-1-3 0,0 1 1 16,-2 4-4-16,2 0-3 0,1 1-3 0,-5 1-1 0,2 3-4 16,-1-2-2-16,1-1-13 0,3-1-15 0,-10-1-12 15,8 0-4-15,-1-2-1 0,-2 0-3 0,0 1 0 16,2-2 3-16,0-2 13 0,-2-2 3 0,1 4 4 15,-1-4 5-15,0 0-7 0,8-7 4 0,-4 0 4 16,1 2 1-16,1-7 5 0,0 3 5 0,5-7 0 16,-3 2 7-16,3 1 0 0,-2 0 5 0,0-2 5 15,1 6 4-15,-1-1-5 0,-1 5 2 0,-3-3-9 16,5 2-1-16,-1 5 0 0,2-1-4 0,0 2-2 16,1 2-1-16,0 2-1 0,0 4 1 0,-2-2-1 15,5 6-2-15,-4-3-5 0,2 6 7 0,-1-2 0 16,-2 0-1-16,-1-3-17 0,1 3-12 0,-2-2-19 15,0-1-13-15,1 1-4 0,-3-3-6 0,2 0 1 16,1 1-8-16,1-1 10 0,-5-5 7 0,2 0 5 16,-1-2 5-16,3-2 8 0,0-3 6 0,-1-2 6 15,2-1 2-15,-1-2 9 0,0-6 16 0,0-2 12 16,-2 1 13-16,1-10 19 0,-2-1 0 0,-2-2 4 16,-3 1 15-16,-1-2 12 0,2-4-4 0,-4-3 3 15,1 1 7-15,-1 4 16 0,0 4 21 0,2-1 0 16,-2 9 2-16,0 3 6 0,2 5-2 0,0 0-9 15,0 3-15-15,-1 2-13 0,2 3-13 0,-2 2-9 16,1 2-21-16,0 0 11 0,0 0-9 0,1 19-2 16,-2-4-3-16,1 2-2 0,-1 11-4 0,-2 1-3 15,1 1-5-15,-1 1-6 0,1 1 4 0,0-3-4 16,4 3-6-16,-2-1 0 0,2-4-2 0,3 2-30 16,-1-3 0-16,3-1-10 0,0-6-8 0,2-4-3 15,0 1-2-15,1-2-11 0,4-3 5 0,-1 0 7 16,6-7-4-16,-2 2 9 0,-2-5 4 0,4-2 3 0,2-2 1 15,-3-3 3-15,3 1 5 0,-4-4 2 16,2-2 0-16,3-6 3 0,-7 3 0 0,7-5 2 16,-9 4 1-16,6-2 3 0,-9 3 3 0,-1-1 5 15,1 1 6-15,-3 3 4 0,-3 2 10 0,-1 1 3 16,0 3 9-16,-2-1-7 0,3 1-1 0,-4 3-7 0,1-1-5 16,-1 3-3-16,0 0-11 0,0 0 11 15,0 0-1-15,-11 14 2 0,6-6-3 0,0 2 0 16,1 1-3-16,1 0 2 0,-2 1-5 0,0 0 2 15,5-2-1-15,0 2-2 0,0 0-8 0,3-3 3 0,-1 3-5 16,3-4-1-16,0-3 0 0,-1-1-1 0,3 1 10 16,2-1-8-16,2-3 5 0,-3-1 0 0,2 0 3 15,1-3 3-15,2-1-2 0,2-7 0 16,-2 2-10-16,3-3 13 0,-4 0-3 0,0-2 3 0,-2-1 0 16,-1 1 0-16,0-3-6 0,-4 2 0 0,3 5 8 15,-3 0 0-15,-1 1-3 0,-2 2 2 0,2 1-4 16,-1 2-2-16,1 0-13 0,-1 0 7 0,0 3 4 15,-3 1-1-15,0 0 4 0,10 7-2 16,-5-2 0-16,2 2 1 0,1 2-1 0,0 0-7 0,-1 2 9 16,2 3 4-16,-2-6-2 0,1 4 2 0,-2-2-12 15,2 1 10-15,0 0 1 0,-3-2-2 16,1-2 3-16,1 0 0 0,-1-2-1 0,0-1-3 16,-1 0 2-16,1-1-7 0,1-2 12 0,6 0-2 0,-3 1 3 15,-1-5-4-15,5-1 4 0,-2-1 1 0,2-2-3 16,-1-1-2-16,-1-2 1 0,2-2-1 0,-2 0-1 15,1-2 1-15,-2 1 4 0,-1-3-2 0,2 4 1 16,-1 0-3-16,-7 4 1 0,6-1-2 0,-6 4-1 16,0 0-3-16,1 2-3 0,-3-1-3 0,1 4-2 15,5-3-9-15,-8 3 15 0,9 3-1 0,-7 1 2 16,5 1 0-16,-2 0 1 0,0 3-1 0,0 1 3 16,3 0-2-16,-4-1 2 0,2 2-2 0,-1 1 1 15,0-2 1-15,2 0 0 0,-4-1-1 0,3 1 1 16,0 0 2-16,1-3-5 0,-1-1 5 0,-1-1 4 15,1-1-11-15,1-1 11 0,-2-2-2 0,5 0 5 16,0-4-2-16,1 0 1 0,-1-2 1 0,-1-2-1 16,-2 0-4-16,7-6 3 0,-3 0-1 0,3-10 0 15,-3 2 4-15,-3-3 1 0,-2 0-5 0,3-3 2 16,-4-1-2-16,-5-1 4 0,0 1 3 0,4 1 18 16,-4 10 16-16,-1 0 7 0,2 2 18 0,-5 3 2 15,4 1-11-15,-2 4-5 0,-1 1-11 0,3 2-8 16,0 1-10-16,0 4 2 0,0 0-7 0,0 0 2 15,-10 14 1-15,2 1-18 0,3 1 12 0,0 9-5 16,-4 4 4-16,0 0-4 0,5-1-3 0,0 2-1 16,1-3-14-16,0 2 12 0,3-3-2 0,1-2-8 15,3-3-6-15,0-1-6 0,1-2 3 0,4 0-15 16,1-4-1-16,3-2 7 0,5 0 1 0,0-3-3 16,8 0 3-16,0-6-1 0,4-1 5 0,-2-2-1 15,1-2 4-15,-1-5 6 0,2-2-6 0,-5-2 0 16,-2-3 5-16,2-3 1 0,-2-3-13 0,-2-2 16 0,-1 1 1 15,1-2 0-15,-6 0 4 0,-3 6-2 0,-2 0-10 16,-6 0 11-16,2-2-6 0,-3 7 13 16,-2 4 7-16,-5-5-7 0,3 7 2 0,-4 1-7 15,4-2 3-15,-3 6-3 0,-4 1-2 0,-1 3 2 16,-3 2-6-16,-1 5 5 0,-1 1-6 0,2 2-2 16,2 2 6-16,0 1 1 0,2 1-3 0,2 0-4 15,3-1 0-15,3-3-5 0,1 2-2 0,3 2-14 0,1-5-6 16,9 3-15-16,-1-3-8 0,1 2-18 15,5-2-5-15,7-1-5 0,1-3 0 0,5 0 5 0,0-3 7 16,0-3 2-16,3-4 11 0,1-1 4 0,1-1 8 16,-5-3 3-16,1-4 4 0,-1 2 3 15,0-5 3-15,-2-1 3 0,0 0 5 0,-2-2 7 16,-1-2-1-16,-5 0 5 0,-7 6 2 0,-4 1 7 16,-6 0-2-16,2-2 0 0,-5 4 3 0,-2 1-4 0,-5-1 1 15,1 5 4-15,-5-2-1 0,-2 2-1 0,-2 5-2 16,0 0 1-16,-8 3-2 0,3 1 0 0,-9 6 3 15,8 2 0-15,0-4 4 0,4 4-4 16,1-1 0-16,4 2-5 0,2-3-3 0,4 0-1 0,3 1-8 16,2-2 1-16,4-1 6 0,3 1 1 0,-2-1-5 15,3-3 6-15,10 1 3 0,4-5 3 0,-5-1 3 16,4-1-1-16,6-4 1 0,-2-5 5 0,-7 1-4 16,5-7 7-16,-2-1 15 0,-4-5 6 0,0-2 12 15,-6-3 11-15,1 2 19 0,-3-1 20 0,-6 0 12 16,1 2 19-16,-3 5 21 0,0 2 26 0,-4 1-1 15,2 3 4-15,-2 5 0 0,2 1-25 16,0 1-16-16,-1 1-21 0,1 5-13 0,0 0-6 16,0 0-9-16,-18 21-5 0,10-5-6 0,-2 9-10 0,-4 4-47 15,5 0-10-15,0 1 0 0,0 3 0 0,2 0 0 16,3-1 0-16,4-3 0 0,4 2 0 0,3-2 0 16,7-5 0-16,1 1 0 0,2-3-71 0,5-3-224 15,0-2-122-15,2-5-138 0,8-4-1730 0,1-1 761 16,-1-6 508-16</inkml:trace>
  <inkml:trace contextRef="#ctx0" brushRef="#br0" timeOffset="118272.96">26181 2481 2 0,'2'-5'409'0,"2"1"-8"16,0 1-28-16,-3 1-21 0,-1 2-51 0,0 0-33 15,0 0-31-15,0 0-23 0,8 7-21 0,-7-1-15 16,2 3-15-16,-2 3-12 0,1 2-12 0,0 3-2 16,-2 0-20-16,0 4-18 0,6-3-6 0,-2 7-7 15,0-7 12-15,1-1-25 0,0 0-14 0,2-1 1 16,0-3-3-16,1-2-7 0,0 0-1 0,-2-4 4 16,6 2-12-16,-3-3-11 0,1-3 4 0,1-1 2 15,0 0-3-15,-2-4-1 0,1 0 5 0,1-2-6 16,0-5 7-16,-1 1-5 0,-1-7-1 0,-4-1-9 15,1-3-13-15,-1 0 13 0,-4-1 4 0,-7-6-13 16,4 1-4-16,-5 5 3 0,-1 2 5 0,-5-5-17 16,1 6 1-16,3 4-5 0,-10-5-19 0,5 7-33 15,-3 3-48-15,-1-2-41 0,3 6-39 0,-3 1-31 16,0 1-39-16,4 2-40 0,-1 5-50 0,-6-3-764 16,3 4 369-16,-1-1 246 0</inkml:trace>
  <inkml:trace contextRef="#ctx0" brushRef="#br0" timeOffset="118640">25610 2397 252 0,'0'-3'411'16,"-3"0"-7"-16,3 3-21 0,0-5-31 0,0 5-34 16,-1-4-28-16,1 4-30 0,0 0-30 0,0 0-30 15,0 0-9-15,-8 9-19 0,7 1 7 0,0 3-8 16,1 5-10-16,-3 5-13 0,2 3-7 0,-2 1-18 15,2-3-7-15,-3 3-10 0,4 2-10 0,-1-4-4 16,-2 4-12-16,3-2-6 0,0 1-8 0,-4-2-4 16,4 1-27-16,0-8-50 0,3 1-66 0,1-1-67 15,-3 0-62-15,4-2-71 0,4-2-74 0,0-6-986 16,3-3 447-16,5 0 298 0</inkml:trace>
  <inkml:trace contextRef="#ctx0" brushRef="#br0" timeOffset="119770.86">24860 2634 255 0,'2'-5'288'0,"2"1"-9"0,-1-2-12 0,-1 1-7 15,2-2-6-15,-3 2 1 0,4-2-10 0,-5 0 0 16,0 2 3-16,0-2-2 0,2 1-2 0,-2 1-12 15,0 0-19-15,0 5-20 0,-2-6-19 0,2 3-22 0,-6 1-14 16,6 2-15-16,0 0-13 0,-17 6-15 16,8 2-9-16,-2-1-8 0,3-1-6 0,-1 5-13 15,-2 1-3-15,3-4-7 0,0 2-15 0,2 2-25 16,0-3-9-16,3-3-11 0,-2 3 1 0,4-3-24 16,1 0 4-16,0 1 4 0,4-2 5 0,0-2-3 15,-1-1 5-15,4 1 0 0,-1-3 1 0,4-1 4 16,2-1 8-16,1-3-6 0,-1 1 1 0,8-4 0 15,-3 3 0-15,0-4 3 0,-2 1 4 0,-1 1 1 16,3 0 5-16,-4 0-6 0,-4 2 16 0,1 1-3 0,-1-2-1 16,-4 6-5-16,0-4 5 0,0 2-9 15,-1 1 3-15,-4 1-4 0,8-1-4 0,-8 1 5 16,0 0-1-16,6 4 0 0,-5 0 3 0,1 2-1 16,-1-2 1-16,2 1 5 0,-2 2-6 0,0-5 0 15,2 5-4-15,-2-3 3 0,-1 0-1 0,2-2 17 0,-2-2-20 16,3 6 6-16,0-4 4 0,-3-2-5 0,0 0 12 15,6 2-7-15,-6-2 6 0,0 0-4 16,10-5 4-16,-5-2 3 0,0 2-8 0,0-5-12 16,-1 1 16-16,0-4-1 0,1-3 7 0,-1 1 1 0,1-3-2 15,-5-1 19-15,0 0 0 0,0 0 11 0,-7 2 0 16,0 0 9-16,-2-1 1 0,-2 2 3 0,-2 2 0 16,-6 2 2-16,-8 4-10 0,-6 1-2 15,-2 5-5-15,-2 4 1 0,-1 6-9 0,1 1 3 16,0 4-13-16,4 5 0 0,-1 4-3 0,10 2-2 0,-2 1-2 15,5 1 3-15,3 3-6 0,5-4-5 0,4 4 4 16,3 0-4-16,7 0 2 0,2-4 0 0,7 1-1 16,1 0 0-16,10-1-8 0,0-2-7 0,5-1-33 15,6-3-43-15,2-5-70 0,2 2-72 0,10 0-57 16,-6-5-88-16,12 0-1177 0,2-5 516 0,-2-2 342 16</inkml:trace>
  <inkml:trace contextRef="#ctx0" brushRef="#br0" timeOffset="120167.13">26890 2394 334 0,'0'-5'411'0,"0"2"-26"0,0-3-24 0,0 6-51 15,-1-3-41-15,1 3-25 0,0 0-20 0,-11 9-11 16,4-1-17-16,-2 5-16 0,-4 4-5 0,-1 10-6 16,1-2-10-16,-3 0-18 0,2 1-8 0,-2 0-15 15,2 1-10-15,0 1-10 0,0 0-9 0,3-1-11 16,-2-1-4-16,3 1-3 0,-3-2-10 0,4 1-17 16,1-9-63-16,-2 8-77 0,2-7-61 0,3-3-81 15,1-3-93-15,-1-2-937 0,3-4 422 0,2-3 282 16</inkml:trace>
  <inkml:trace contextRef="#ctx0" brushRef="#br0" timeOffset="120299.84">26517 2570 265 0,'-4'-5'290'0,"2"3"-32"0,2 2-37 0,-3-6-53 15,3 6-50-15,0 0-69 0,0 0-86 0,0 0-407 16,23 7 148-16,-13-7 98 0</inkml:trace>
  <inkml:trace contextRef="#ctx0" brushRef="#br0" timeOffset="120444.85">26985 2853 262 0,'6'9'566'0,"-2"-5"-54"0,0 0-55 0,-1 0-44 15,0 2-46-15,1-4-47 0,-3 3-98 16,3-4-104-16,-4-1-104 0,9 0-98 0,-4 0-112 15,-5 0-795-15,17-6 331 0,-6 0 220 0</inkml:trace>
  <inkml:trace contextRef="#ctx0" brushRef="#br0" timeOffset="121421.93">27676 2723 185 0,'-3'-3'265'0,"3"3"-20"0,0 0-20 16,-6-2-21-16,6 2-10 0,0 0-6 0,0 0 10 15,0 0-6-15,0 0-6 0,0 0-7 0,0 0-2 16,0 0-5-16,0 0-8 0,0 0 3 15,6-7 1-15,-6 7-1 0,0-5 1 0,2 2-22 0,-2-2 3 16,2-1-1-16,0-1-5 0,0-3-1 0,3 0-1 16,-1-1 0-16,1-5 1 0,-1 4 14 0,-2-5 0 15,2 0-7-15,-4 8 13 0,2-4 17 0,0 2 15 16,-2 1-10-16,0 0-13 0,0 3-8 0,1 2-17 16,-1-2-16-16,0 4-18 0,0-1-18 0,0 4-16 15,0 0-5-15,0 0-15 0,-1 13 0 0,-3-4 1 16,2 4-11-16,-2 4-14 0,0 3 13 0,0 0-7 15,-1 5-4-15,0-1-4 0,0 2 1 0,0 0-4 16,0-7-4-16,2 6-3 0,-2-4 1 0,1-4-1 16,0 0-5-16,2-1-15 0,-2-6-11 0,1 1-15 15,2-6-10-15,-1 2 2 0,1-1 2 0,-1-1 5 16,2-1 10-16,0-4 4 0,-2 2 0 0,2-2 2 16,0 0-4-16,-3-19 2 0,2 9 5 0,-2-9-4 15,2-6 0-15,-2-2 1 0,3-6-1 0,-5 1 1 16,4-4 3-16,-3-12-1 0,3-1-1 0,-3 13 9 15,2-10-18-15,2 10 0 0,2-12 12 0,2 17-3 16,0-2 2-16,-1 4-9 0,4 2 13 0,1-1-5 16,0 10 6-16,-1 0-7 0,3 4 0 0,3 1-1 15,0 1 4-15,2 2-6 0,6 3-6 0,-4-1-24 16,1 6-32-16,3-3-32 0,0 4-42 0,0 1-55 16,7 1-38-16,-6 2-38 0,-1 4-45 0,-3-5-37 0,7 13-46 15,-9-5-1167-15,-2 2 523 0,-1 1 350 16</inkml:trace>
  <inkml:trace contextRef="#ctx0" brushRef="#br0" timeOffset="121938.24">27778 2665 211 0,'0'4'201'0,"-1"0"-16"0,1-4-4 16,1 4-5-16,2 0 4 0,-2-1 9 0,4 0 12 15,0-1-1-15,3 1-1 0,2-1-8 0,-1 1-11 16,3-1-18-16,0 0-17 0,8-2-7 0,-8-2-14 16,6 1-12-16,0 0 1 0,1-2-5 0,-1 1 4 15,-1-4 1-15,-1 0 6 0,1-4 11 0,1 3 11 16,-4-5-19-16,3 0 0 0,6-5-6 0,-14 3 9 0,5 4 7 16,-4 0 7-16,-1-2 2 0,-1 5-1 0,-5-2 4 15,6 1 9-15,-4 3-2 0,-1 0-11 16,-3 2-14-16,3-2-17 0,-4 2-11 0,0 3-17 15,4-1-11-15,-4 1-6 0,0 0-7 0,-9 9-5 16,0-2-3-16,-1 2-19 0,-2 6-28 0,2 0-35 0,-1 0-27 16,1 1-30-16,-2-1-28 0,6 2-40 0,3-1-16 15,2 0-8-15,0-2-5 0,3-3 7 16,1 2 10-16,4-4 10 0,1 2 21 0,1-4 7 16,2-2 12-16,1 0 19 0,1-3 6 0,1-2 12 15,5 0 11-15,-4-4 15 0,4-2 20 0,-1-3 16 0,0 1 20 16,-1-4 26-16,-2 1 26 0,1-2 16 0,-1 1 15 15,-2-3 2-15,-1 2 9 0,1 2 0 0,-4-2 5 16,1 5-2-16,-1 2-5 0,-2-3-7 16,0 4-13-16,2 2-7 0,-1-3-17 0,-3 3 3 0,5 3-6 15,-5 0-5-15,2 1-8 0,-1 1-2 0,2 4 7 16,-2 0-9-16,-1-1-17 0,-1 5 9 0,1 1 6 16,-5-1-8-16,0 3-2 0,2 2-15 15,-4 1-58-15,0 1-41 0,-5-1-62 0,2 3-59 16,-4-3-62-16,3 0-64 0,-2-1-996 0,0-3 446 0,2-5 300 15</inkml:trace>
  <inkml:trace contextRef="#ctx0" brushRef="#br0" timeOffset="122670.23">28615 2565 357 0,'0'-10'387'0,"1"1"6"0,-1 2-30 16,4 2-11-16,-4 1-23 0,0-1-37 15,-1 0-32-15,1 5-29 0,-3-3-23 0,3 3-23 16,0 0-19-16,-11 9-18 0,3-3-10 0,1 6-17 0,-5-1-11 16,3 4-10-16,0 3-15 0,-3 3 5 0,1-1-16 15,4 2-8-15,1-4-10 0,4 2 2 0,2-3-7 16,2 1-6-16,2-2-3 0,3 1-9 0,2-3 2 16,7-1 1-16,-3-1-13 0,6-2-26 0,0-3 22 15,8 0-3-15,0-4-1 0,-4-1 10 0,6-2-15 16,-7-2 2-16,5-3 4 0,-8 0-1 0,8-5-3 15,-4-4-3-15,0 1-3 0,-2-5 5 0,-2 0-2 16,0-1-3-16,-4-1 2 0,0-1 1 0,-3 4 1 16,8-5 4-16,-13 7 25 0,-1-2 17 0,-1 7 6 15,-1-1 13-15,1 3 1 0,-5-1-5 0,3 6-10 16,-3-4-8-16,2 0-11 0,-2 5-7 0,0 2-4 16,0 0-2-16,-14 7 0 0,7 3-6 15,-2-3-3-15,-1 7-5 0,-1 1-2 0,2 2-3 16,3 0-8-16,0-1-20 0,3 4-1 0,3-3-12 0,1-2-8 15,3 1-13-15,4-1 3 0,1 2-3 0,-2-6-12 16,9-1-5-16,0 0-2 0,2-2-4 0,5-1 4 16,-5-3-2-16,5-1 12 0,5-2 1 0,-6-2 9 15,-2-2 4-15,0-2 5 0,1-1 2 0,4-4 4 16,0-3 7-16,-2-1 3 0,-1-3 8 0,-2 0-1 16,-4 3-2-16,5-3 2 0,-12 2 10 0,-1 1 7 15,-2-1 5-15,-1 3 19 0,-2 2 3 0,-3 1 0 16,0 0-5-16,-5 4-9 0,0 1 3 0,-4-3-4 15,-2 5 0-15,-6 4 6 0,-1 4-12 0,-3-1-1 16,-2 8-2-16,-3-3 4 0,1 5-5 0,9-3 5 16,-6 3-10-16,9-1-10 0,0 0-6 0,6-4-11 15,2 2 2-15,2-3-8 0,0 2 6 0,2-6 4 16,4 4 3-16,2-4 2 0,3 0 3 0,1 0 1 16,3-5 9-16,5 2-2 0,3-4 4 0,-2-5 10 15,-2 2 15-15,1-3 14 0,0-1 10 0,1-5 21 16,-4 1 10-16,5-6 7 0,-1-1 0 0,-3-4 1 15,2 1 0-15,-4-3-1 0,-4-2 9 0,-2 1 8 16,2 1-6-16,0 4-4 0,-2-3 7 0,-2 11 8 16,-3 0-6-16,0 6-4 0,1-1-10 0,-3 3-10 15,2 0-13-15,-4 1-9 0,2 5-6 0,0 0-5 16,0 0-4-16,0 0-11 0,-15 12-36 0,6-1-51 16,0 3-44-16,-2 4-71 0,-1 5-65 0,1 3-57 15,1 0-63-15,3 4-83 0,1-4-1062 0,4 0 503 16,4-5 334-16</inkml:trace>
  <inkml:trace contextRef="#ctx0" brushRef="#br0" timeOffset="124240.8">29792 2735 3470 0,'-1'-5'94'15,"-2"-4"-29"-15,-1 4-39 0,2-1-13 0,-2 0-6 16,-1 1-5-16,1 2 7 0,-2-1-11 0,3 1 3 15,1-1-2-15,2 4 1 0,-4-4-9 0,4 4 5 0,-3-1-4 16,3 1 2-16,0 0-2 0,0 0 2 16,4-5 3-16,4 3-2 0,3 1 1 0,1-3-3 15,0 0 1-15,5-2 1 0,0-1 4 0,-1-5 1 0,0 0 2 16,0-2 9-16,-2-1 27 0,-3 0 30 0,1 2 24 16,-3-4 36-16,0 1 11 0,-1 2 26 15,-3 1 14-15,-1 4 17 0,-2 0 8 0,1 1-5 16,-3 3-3-16,1 0-22 0,-1 0-19 0,0 0-22 0,0 5-16 15,0 0-13-15,0 0-13 0,0 0-6 0,-9 16-17 16,2-4 4-16,0 4-8 0,-6 6-4 0,3 2-10 16,1 2 1-16,0-1-7 0,4-6-8 15,-2 5 0-15,5-5-7 0,2 0-12 0,-1-2-18 0,2 0-18 16,-1-6-10-16,7 5-6 0,-1-6-8 0,-1-1-3 16,0-3 4-16,4-1 2 0,4 0 12 0,-3-5-6 15,7-1 9-15,-4-4 4 0,3-1 1 0,1-6 3 16,-3 1 4-16,3-8 0 0,0-3 6 0,-2-2-1 15,-2-2 3-15,0-1-1 0,1 1 16 0,-3-4 14 16,0 5 4-16,-5 7 17 0,2 2 15 0,-3 0 35 16,-1 7 1-16,-3 0-8 0,3 3-10 0,-4 1-30 15,3 0 6-15,-2 3-12 0,-1 2-3 16,0 0-3-16,3 9-3 0,-3-1 0 0,0 2-2 0,0 3-4 16,2 3-4-16,-2 2-3 0,0 2 0 0,1 0-1 15,-1-1-2-15,4 3-12 0,-1-3-16 0,3-1-11 16,-1-3-9-16,-1-3-9 0,5 3-10 0,1-4 3 15,-2 0 4-15,0-4-7 0,1 3 5 0,1-7 5 16,0 2 5-16,1-3 2 0,0 0 3 0,1-4 6 16,1-2 4-16,-2 0 1 0,1-5 2 0,1-3 3 15,1 0-3-15,-1 0 5 0,-3-5 1 0,0 1 0 16,-1 1 2-16,0 1 1 0,-5 1 2 0,0 3-1 16,0 1-3-16,-3-1 5 0,-1 3-1 0,0 0-4 15,1 3 1-15,-1-1-2 0,0 5-2 0,-1-5-3 16,1 5-2-16,0 0 1 0,0 0-4 0,-13 11-10 15,12-8-22-15,-3 3-14 0,3-1 0 0,1 0-4 16,1 0 5-16,-1 2 6 0,3-2 8 0,-1-3 15 16,1 5-2-16,3-4 2 0,-3-1 7 0,1 1 7 15,-4-3 4-15,12-3 7 0,-5-1 5 0,2-4 19 16,0 2 15-16,-3-5 15 0,5-3 16 0,-2-4-2 16,-1 0 1-16,1-10 4 0,1 2 1 0,-3-5 4 15,0 0 0-15,-1 2 5 0,2-8 0 0,0 4 9 16,-3-1 9-16,0 5 20 0,-1 7 24 0,1 7 11 15,-4 2-5-15,3 2-10 0,-4 6-21 0,0-4-15 16,3 1-18-16,-3 6-11 0,0 2-6 0,0 0-5 0,0 0-7 16,-4 24 1-16,0-5 0 0,-5 8-18 0,4 0-1 15,-4 4 2-15,0 3-1 0,0 0-5 16,0 10 6-16,2-10-7 0,-3 0-8 0,1-1 4 16,0 0-3-16,1-3-1 0,-1-4 5 0,3 1-8 0,2-9-7 15,0-2-20-15,3 1-5 0,1-5-4 0,0-1-7 16,-2-3-7-16,1-3-14 0,1 0 21 0,1 2 8 15,-1-4 0-15,4-3 1 0,-4 0 7 16,16-3 2-16,-4-5 3 0,2-3-4 0,2-1 1 16,-1 0 1-16,9-7 5 0,-2 5-2 0,-7 1-2 0,3 1-5 15,-5 3 9-15,1 1-2 0,-5 1-1 0,0 4-2 16,1-2 2-16,-3 3 2 0,-2 2-2 0,-5 0 0 16,14 2-2-16,-7 1-2 0,-1 1 0 0,1 4 1 15,0 2-1-15,0-1-13 0,1 1-16 0,-2 2-27 16,-2-1-11-16,0 5-17 0,2-4-18 0,-2-2-6 15,1 3 7-15,-1-3-6 0,1-2 5 0,-1-1-2 16,-2 0 9-16,1-2 7 0,4 0 21 0,-1 0 4 16,-1-3 10-16,0-1 4 0,3-1 11 0,-8 0 5 15,15-6 4-15,-6-1 6 0,4 0 7 0,-4-5 6 16,1-1 7-16,4-1 5 0,-2-1 0 0,6-8-4 16,-2 3 11-16,3-3 6 0,-4 1 0 0,-3 6 4 15,1 2 4-15,-6 6 7 0,1-3-2 0,0 5 6 16,-7 1-5-16,3 1-9 0,-3 1-2 0,-1 3-1 15,0 0-1-15,0 0 1 0,4 14 2 0,-5-4-6 16,-3 1 2-16,2 1 4 0,-4 5-3 0,3-1 2 16,1 1-4-16,2-1 2 0,-2-3-4 0,0 0-2 15,4-1 1-15,0-2 2 0,2-1-1 0,-3 0-1 16,5-4 3-16,-3 1 3 0,5 0-3 0,1-5 6 16,1-1-3-16,2 0 2 0,-1-3 0 0,3-2 5 15,3-4-1-15,0-2 10 0,-2-1 9 0,5-6 6 16,-3-2 7-16,3-3 5 0,-4-1-2 0,4-4 3 15,-6-5-5-15,9-9-1 0,-1 1-3 0,-5 10-6 16,-2-3-6-16,4 2 12 0,-5 2 27 0,-1 2 9 16,0 4 9-16,-3 3 6 0,1 5 4 0,-6 5-5 15,-3 4-20-15,0 2-8 0,0-1-12 0,-1 4-8 16,-1 2 1-16,-3 12-1 0,-4 3-7 0,-2 2-4 16,0 7 2-16,-4 5-8 0,-1-2-8 0,1 3 9 15,-1 0-7-15,3 2 2 0,0-1-4 0,1 1 2 16,1-3-4-16,4 0 5 0,2-3 0 0,2-6-11 15,4-1 1-15,-1-1-2 0,2-2 0 0,5-2-2 16,3-2 1-16,4-2-1 0,1-1-4 0,10-1 4 16,0-3-2-16,3-3-5 0,-2-4-2 0,4-1 2 15,-1-5-1-15,0 0-2 0,-4-3 3 0,1-3-6 16,-2 0 3-16,-7-3 7 0,4-2-3 0,-10 5 4 0,0-1-4 16,-3 2 8-16,-3 4-11 0,-2-1 5 15,-3 4 0-15,-4 2 0 0,-1 1-5 0,-3 2-11 16,6 1 13-16,-27 8-1 0,9 2-10 0,-6 5 13 15,0 0-2-15,-1 3 3 0,6 0 1 0,6-3-6 0,4-1-2 16,3 3-21-16,4 0-30 0,2-2-54 0,7 3-53 16,2-4-85-16,10 5-96 0,7 1-109 15,3-4-1507-15,5-2 654 0,1-2 436 0</inkml:trace>
  <inkml:trace contextRef="#ctx0" brushRef="#br0" timeOffset="125254.3">18301 3739 392 0,'-6'-6'402'0,"1"0"-5"15,-1 0-32-15,2 1-7 0,0 1-26 0,2-2-14 16,-1 1-25-16,1 3-25 0,2 2-29 0,-3-4-24 16,3 4-27-16,0 0-20 0,0 0-18 0,0 0-17 15,6 11-7-15,1-1-6 0,2 4-12 0,2 1-5 16,0 3-10-16,2 4-8 0,4-1-8 0,-3 3-6 16,-2-1-7-16,1 2-6 0,1-2-4 0,-3 1-6 15,2 0 0-15,-3-1-8 0,5 0-2 0,-7-6 0 16,1-4-7-16,0 0-4 0,4 0-1 0,-4-5-4 0,0 0-11 15,3-4 6-15,0-1-3 0,2-3-6 0,-1-3-2 16,14-9-2-16,-2 0-5 0,-2-3 4 16,4-4-2-16,0-5-1 0,-4-2 0 0,0 1 4 15,-4-4-3-15,0 3 4 0,0 2 4 0,-5 2 36 0,-4 5 30 16,-4 7 17-16,0 0 20 0,-2 1 22 0,-3-1 7 16,1 3-2-16,0 1-16 0,-1 2-10 0,-1 2-16 15,0 2-12-15,0 0-5 0,0 0-7 0,-16 19 8 16,-5 0-3-16,1 5 0 0,-3-2 2 0,-2 7-13 15,-10 6-7-15,-2 3 8 0,2-4-19 0,11-3-7 16,-2 7 6-16,5-8-25 0,2 0-42 0,3-1-58 16,1-1-69-16,3 1-80 0,5-3-92 0,-1-3-93 15,6-5-95-15,0-2-1447 0,4-5 651 0,0-3 434 16</inkml:trace>
  <inkml:trace contextRef="#ctx0" brushRef="#br0" timeOffset="125665.04">19477 4207 209 0,'3'-7'478'0,"-2"2"-10"0,-1-2-20 16,0 2-23-16,0 2-40 0,0 3-40 0,2-6-34 16,-2 6-35-16,2-4-31 0,-2 4-24 0,0 0-23 15,-4-4-22-15,4 4-16 0,0 0-19 0,0 0-11 16,0 0-16-16,0 0-37 0,-1 16-45 0,-2-11-85 16,6 3-66-16,-3-3-57 0,-3 0-55 0,3 3-63 15,4-3-54-15,0 1-858 0,0-3 402 0,2-2 268 16</inkml:trace>
  <inkml:trace contextRef="#ctx0" brushRef="#br0" timeOffset="125806.7">19582 4221 81 0,'7'0'200'16,"1"-3"53"-16,-4 1 24 0,1 2 16 0,-5 0-4 16,8-3-3-16,-8 3-15 0,5-1-29 0,-5 1-23 15,0 0-20-15,0 0-21 0,0 0-24 0,10 1-11 16,-10-1-16-16,4 5-8 0,-4 0-15 0,2-1-14 16,0 3-6-16,1-2-7 0,1 1-47 0,-1 4-63 15,1-2-63-15,3 2-80 0,0-1-79 0,-2 0-797 16,4-1 350-16,4 0 234 0</inkml:trace>
  <inkml:trace contextRef="#ctx0" brushRef="#br0" timeOffset="126113.16">21407 4286 162 0,'5'-2'371'0,"0"0"-8"0,0 0-8 0,-1 1 4 16,-4 1-14-16,4-4-20 0,-4 4-3 0,0 0-21 15,5-1-14-15,-5 1-26 0,0 0-25 0,0 0-18 16,0 0-15-16,0 0-15 0,0 8-10 0,0-8-12 0,-4 7-17 15,3-3-9-15,-3-1-16 0,4 4-16 0,-4-1-5 16,2 1-9-16,-1 2-13 0,0-1-70 16,1-4-95-16,2 4-105 0,-4-3-88 0,3-3-87 15,1-2-1148-15,5 3 504 0,-5-3 336 0</inkml:trace>
  <inkml:trace contextRef="#ctx0" brushRef="#br0" timeOffset="126253.97">21596 4296 351 0,'8'0'439'16,"-2"0"-14"-16,-6 0-22 0,9 0-21 0,-4 0-29 0,-5 0-39 15,6 3-31-15,-3-1-25 0,-3 4-23 0,0-2-32 16,-3 3-13-16,1 0-20 0,0 1-20 0,0 4-58 16,-2-5-90-16,1 5-104 0,1-2-104 0,-3 1-138 15,3-5-856-15,0 0 400 0,-2 0 266 0</inkml:trace>
  <inkml:trace contextRef="#ctx0" brushRef="#br0" timeOffset="131870.78">23747 4226 95 0,'-3'-8'323'0,"1"1"-7"16,-1-3 0-16,-1-2 0 0,2 3-7 0,-4-1-20 15,3-1-15-15,-5 1 3 0,2 2-11 0,-1-1-21 0,2 5-21 16,-4-2-17-16,3 4-23 0,-4 0-21 0,-2 2-16 15,-1 2-20-15,-2 3-8 0,-6 4-37 0,2 0-4 16,-4 5-12-16,2 0 9 0,-1 0-21 0,2 5-6 16,5-5-5-16,-2 6-5 0,5-5-6 0,-2-1-11 15,8-1-21-15,-1-3-18 0,6 1-16 0,-2 1-10 16,6 0 4-16,1-3-2 0,1 2-9 16,4-6 11-16,0-1 4 0,2 1 6 0,3-3 1 0,3-1 1 15,2-2 10-15,0-4-2 0,-1 0 0 0,3-4 3 16,-3 0 10-16,-1 1 11 0,1-1 14 0,-4-1 10 15,-1-1 24-15,-4 4 9 0,0-2 7 0,0 2 5 16,0-1 8-16,-3 1 15 0,-1 3 2 0,-1-1-4 16,1 0-7-16,-2 1-10 0,-2 0-8 0,3 3-12 15,-4 1-4-15,4-4-11 0,-4 4-6 0,4-3-7 16,-4 3-2-16,0 0-1 0,0 0-3 16,1 11-3-16,-1-8-1 0,1 1-3 0,0 3 0 0,-1-1-3 15,3-1-3-15,0 5-4 0,0-4-4 0,0 0-11 16,3-1-11-16,1 1 9 0,-1-2-9 0,-1 0 5 15,4 0 2-15,3-1 1 0,-5-1 3 0,-1 1 0 16,6-3 2-16,-2 0 2 0,-2-3 0 0,2 1 4 16,-1 0 1-16,0-3 3 0,-2 1 0 0,3-1 8 15,-2-1 5-15,-3-1 7 0,0 0 20 0,-1 2 12 16,3-3 17-16,-4 1-5 0,-1-2 1 0,2 1 7 0,-1 1 7 16,-2 0 10-16,-1 1 2 0,1 1-1 0,1-1-4 15,-4 1-4-15,4 2-2 0,-1-1-6 16,-1-2-17-16,0 6-6 0,1-4-7 0,-1 4-7 15,0 0-9-15,0-3-1 0,0 3-3 0,0 0-1 0,0 0-7 16,0 0 0-16,0-4-2 0,0 4-3 0,0 0 0 16,0 0-1-16,0 0-3 0,2-4-5 0,-2 4 6 15,0 0-2-15,0 0-4 0,0 0 2 0,0 0-3 16,0 0-3-16,0 0 3 0,0 0 1 0,0 0 6 16,0 0-8-16,0 0 2 0,0 0 4 0,0 0-6 15,0 0-3-15,0 0-1 0,2-4 3 0,-2 4-2 16,0 0 1-16,0 0-1 0,0 0 4 0,0 0-5 15,0 0 2-15,0 0 2 0,0 0-2 0,0 0 1 16,0 0 0-16,0 0 3 0,0 0-2 0,0 0-2 16,0 0 4-16,0 0 4 0,0 0-1 0,0 0-1 15,0 0 7-15,0 0-10 0,0 0-2 0,0 0 1 16,0 0-2-16,0 0 0 0,0 0 2 0,0 0-5 16,0 0 4-16,0 0-4 0,0 0 4 0,0 0 1 15,0 0-5-15,0 0 2 0,0 0 2 0,0 0-4 16,0 0 4-16,0 0-4 0,0 0 2 0,0 0 1 15,0 0 1-15,0 0-2 0,0 0 0 0,0 0 0 16,0 0-3-16,0 0 1 0,0 0 13 0,0 0-11 16,0 0 0-16,0 0-2 0,0 0 0 0,0 0 0 0,0 0-1 15,0 0 1-15,0 0-1 0,0 0 2 16,0 0 2-16,0 0-4 0,0 0-1 0,0 0 12 16,0 0-8-16,0 0 1 0,0 0 2 0,0 0-5 0,0 0 1 15,0 0 5-15,0 0-5 0,0 0 5 0,0 0 0 16,0 0-3-16,0 0 0 0,0 0-1 0,0 0 0 15,0 0-1-15,0 0-1 0,0 0 1 16,0 0-2-16,0 0 4 0,0 0-2 0,0 0 0 0,0 0-1 16,0 0 1-16,0 0-1 0,0 0 5 0,0 0-3 15,0 0 2-15,0 0-1 0,0 0 1 0,0 0-4 16,0 0-2-16,0 0 6 0,0 0 1 0,0 0 13 16,0 0-15-16,0 0 1 0,1-4-2 0,-1 4 0 15,0 0 0-15,0-3-1 0,0 3 2 0,2-6-1 16,-2 6 0-16,0-8 0 0,2 4 0 0,1 0 2 15,-3-3-1-15,0 1-1 0,1 0 0 0,-2-5 0 16,1 0-2-16,-3 0-1 0,-3-4-2 0,-1-2-5 16,1-3 0-16,-8-4-3 0,0 3-6 0,-5-1 1 15,-2 0-3-15,-3 0 3 0,-3 2 1 0,-4 6 0 16,-3-3 2-16,-3 8 2 0,-17 6 0 0,-1 3-2 16,-5 4 3-16,0 9 1 0,-1 3-1 0,-1 9 7 15,5 6 0-15,2 1-5 0,3 4 5 0,8 4 0 16,3 3 2-16,11-5-1 0,4 4 1 0,12-11 4 15,1 3-6-15,8-2 7 0,4 1-1 0,5 1 2 0,7-1 3 16,7-5-6-16,6-1-12 0,13 4-52 16,11-5-84-16,9-2-106 0,2-9-118 0,32-1-143 15,-31-11-1328-15,5-5 615 0,1-6 410 0</inkml:trace>
  <inkml:trace contextRef="#ctx0" brushRef="#br0" timeOffset="133522.94">25205 3987 2699 0,'5'-7'218'0,"1"4"-21"0,-2-1-41 15,0-2-32-15,-2 3-21 0,1 1-25 0,0 0-17 16,-3 2-23-16,3-4-7 0,-3 4-6 0,0 0-5 0,0 0-1 15,8 6 2-15,-7-1-4 0,0 3 0 16,1 4-17-16,-1-3 2 0,2 8 0 0,-2 0 3 16,-1-1-1-16,0 4 0 0,0-1-5 0,0 6 5 15,-3-1 5-15,2-4-1 0,-2 0 1 0,1-2-4 0,-2 1-2 16,0-2 19-16,1-1-16 0,0-4-4 16,0-1-2-16,0-1-10 0,1-1 3 0,1-3 3 15,0-2 2-15,-1 0 0 0,0-3 4 0,2-1-1 16,0 0 1-16,-6-8-1 0,3 1-4 0,3-4 5 0,0-4 0 15,0-4 1-15,-1-8 9 0,1 0 16 0,0-2 6 16,1 1 20-16,-1 3 2 0,6-2 17 16,-3 8-2-16,2-7-1 0,-1 6 6 0,2 6-6 15,-2-1-6-15,0 3-5 0,2 2-7 0,-1 3-10 0,1-2-2 16,1 1-11-16,-2 5-2 0,2 3-5 0,0 0-2 16,-7 0-3-16,13 3 1 0,-8 1-11 0,4 2 7 15,-2 2-4-15,0 2 3 0,-2 2 12 0,4 1-13 16,-5-1-5-16,1 2-2 0,-1-1-11 0,-4-1-8 15,1-2-6-15,2 0 8 0,-2-4-14 0,-1 2 0 16,0-1 6-16,0-2-2 0,3-1 8 0,-2-1 9 16,-1-3 1-16,0 0 5 0,0 0-1 0,0 0 5 15,0 0 7-15,9-14 6 0,-4 4 5 0,-4-7-2 16,3 1 9-16,1 0 5 0,3 1 10 0,-2-2 6 16,1 0 0-16,-1 0-1 0,3 4-5 0,1 0 0 15,-5 4-2-15,3-2-10 0,-3 6-4 0,0 0-3 16,5 0-5-16,-3 2-4 0,5 3-1 0,-4 0-1 15,1 1 5-15,4 6-6 0,0-1-5 0,0 6-2 16,3-2 4-16,-3 5 0 0,-2 2-5 0,2 4 1 16,-4 3-1-16,0-4 3 0,-4 5-1 0,2 1 0 15,-6 0-25-15,-2 0-45 0,-2-3-44 0,-1 4-77 16,-1-8-71-16,-1 1-67 0,-2-4-77 0,0-1-988 16,3-6 462-16,-1 1 308 0</inkml:trace>
  <inkml:trace contextRef="#ctx0" brushRef="#br0" timeOffset="133718.96">25805 3921 277 0,'7'-3'348'0,"-5"1"-41"0,6-1-37 0,-7 2-28 16,-1 1-19-16,9 5-27 0,-2-1-16 0,-1 5-16 15,0 0-9-15,1 1-26 0,-1 2-10 16,1 6-9-16,-2-2-11 0,-2 2-7 0,2 7-14 15,-3-4-5-15,-1 5-8 0,-1 1-33 0,-1 0-43 0,-1-3-62 16,0 1-63-16,-1-6-66 0,1-2-711 0,-2 0 305 16,3-5 202-16</inkml:trace>
  <inkml:trace contextRef="#ctx0" brushRef="#br0" timeOffset="134270.92">26094 4038 242 0,'5'-8'312'0,"-2"0"-25"0,-1 3-27 0,0 1-27 16,-1 1-24-16,1 0-25 0,-2 3-17 0,0 0-18 16,0 0-13-16,7 6-19 0,-6 1-9 0,0 1-10 15,1-1-10-15,-2 7-10 0,2-1-3 0,-1 2-9 16,1 1-5-16,-2 1-7 0,0-2 6 0,-2 1-17 16,1-4-1-16,2-2-4 0,-2 2-6 0,-1-3-4 15,4-1 0-15,-2 0-5 0,-2-4-2 0,2 1 3 16,2-2 0-16,-2-3 0 0,0 0-5 0,0 0-3 15,0 0 1-15,10-15-4 0,-4 3 2 0,0 1 3 16,3-7 8-16,0-6 7 0,0-1 12 0,-1 2-1 16,2-2 24-16,-1 1 15 0,-2 5 4 0,-3 2 6 15,2-2-2-15,0 3 0 0,1 1-5 0,-3 4-2 16,1-1-11-16,4 3-10 0,-1 1-8 0,-2 0-4 16,1 3-14-16,-2 1-3 0,2 4-4 0,0 0-3 15,0 0-6-15,0 0 3 0,2 4-3 0,-3 0-10 16,2 2-2-16,0 1 8 0,-1 1-14 0,-1-1-24 15,-2 3 5-15,2-4-26 0,-3 2-9 0,0 0-2 16,0-1 5-16,-1-1 10 0,-4-1 2 0,4 1 6 16,-1-1-1-16,-2-2 2 0,-1 1 4 0,4-1 3 15,-1 1 2-15,-1-4 0 0,1 4 3 0,1-1 1 16,-2-3 2-16,2 3-3 0,0 1 4 0,1 0 2 0,1 0-3 16,0 1 4-16,1-1 1 0,-1 4 16 0,2-1-12 15,2 1 1-15,-5 1-5 0,1-1 19 16,2 1-11-16,0 0 1 0,-2-1 0 0,-3 2 11 15,3 1-1-15,-4-3 21 0,2 3-11 0,-2-2 3 16,-2 0-6-16,1 1-1 0,-3 0 13 0,-5-1-13 0,2 1 3 16,-9 2-3-16,2 0-5 0,-5-2 15 0,1 1-49 15,-6 0-49-15,6-4-52 0,-1-3-49 16,2 4-53-16,4-5-49 0,3-1-69 0,-3-4-697 16,8 0 347-16,1-3 232 0</inkml:trace>
  <inkml:trace contextRef="#ctx0" brushRef="#br0" timeOffset="134604.04">26636 3952 140 0,'6'-2'224'0,"2"2"-20"16,-3 2-17-16,0 1-12 0,-1-2-12 0,6 6-2 16,-6 2 1-16,0-2-4 0,0 4-8 0,-2 3-10 15,2-2-11-15,-4 2-11 0,4 2-10 0,0 0-10 16,-4 1-10-16,0 0-6 0,1 1-7 0,0 0-8 15,-1-4-3-15,3-1-10 0,-2-2-4 0,4-1-4 16,-2-1-3-16,2 1-3 0,-2-4-3 16,2-2 0-16,2 1 6 0,0-2 7 0,-1-3 18 0,4-4-8 15,3 0 2-15,-3-4 5 0,3 2-8 0,-1-7 28 16,-1-3-23-16,0 0 2 0,-3-2-6 0,3-8-7 16,-3 4 4-16,-3-3-3 0,-1-2 4 0,-4 8-10 15,-1-3 13-15,-3 4-20 0,0 2-7 0,-4 1-6 16,-3 0 1-16,2 4-10 0,-5 0-4 0,-1 2-14 15,-2 2-24-15,4 2-17 0,-4 5-46 0,0 1-41 16,-1 3-48-16,5 0-52 0,-1 4-64 0,5 0-782 16,0 0 359-16,3 0 238 0</inkml:trace>
  <inkml:trace contextRef="#ctx0" brushRef="#br0" timeOffset="135154.07">27225 3946 149 0,'4'-8'390'16,"0"3"-8"-16,-2-2-18 0,1 2-34 0,-1 2-34 15,0 1-37-15,1-2-28 0,-3 4-25 0,0 0-23 16,0 0-17-16,4 9-18 0,-3-3-12 0,-1 2-18 16,-1 5-5-16,2 3 0 0,-2 4-24 0,0 6-3 15,0-3-11-15,1 3-9 0,-2 0-5 0,-1 0-11 0,-2 0 4 16,2 0-3-16,-2-6-6 0,-2 2-9 0,2-2-8 15,-2-2-31-15,3-3-29 0,0-2-10 16,0-2-10-16,0-1-1 0,3-3 3 0,-2 0 6 16,1-2 11-16,2-3 6 0,0-2 4 0,0 0-2 0,0 0 7 15,0 0-2-15,0-21 11 0,1 6 7 16,2-4 7-16,-3-6 14 0,1-3 5 0,0-2 7 0,1-2 10 16,-2 1 13-16,2-2 1 0,-3 1 12 0,2-2 1 15,2 5 6-15,-1 4-2 0,7 0 1 0,0 0 2 16,-4 8-9-16,2 3-10 0,2-1-4 0,-2 3-10 15,5 1-5-15,-1 3-4 0,7 1-2 0,-4 5-3 16,5-1-14-16,3 3 2 0,-4 5 5 0,0 2-6 16,1 2-2-16,-2 3 12 0,-2 1-18 0,-4 3-3 15,0-1 7-15,-4 2-6 0,-4 2-1 0,-3 0-1 16,-8 4 3-16,-1 1 2 0,-4-2-11 0,-3 2 6 16,-5-3 0-16,-3-2 1 0,-3-1 3 0,2-1-7 15,-1-3 4-15,5-5-3 0,5-1-6 0,0 3 12 16,5-7-3-16,1 1 0 0,0-1 3 0,5 1-11 15,0-2 6-15,1-2-5 0,0 3-2 0,1-3 10 16,1 5-8-16,-1-4 1 0,3-2-1 0,2 7 3 16,0-2 1-16,3-2-1 0,4 1 1 0,4-2 2 15,5 3-2-15,11-1 0 0,-2 0-32 0,6-1-33 16,1-2-50-16,0 3-50 0,3-2-52 0,-1-2-59 0,2-2-69 16,-1 2-913-16,3-4 419 0,-2 2 280 0</inkml:trace>
  <inkml:trace contextRef="#ctx0" brushRef="#br0" timeOffset="135323.13">27893 4143 19 0,'0'0'371'0,"0"0"-32"0,-2-5-26 0,2 5-28 0,-2-6-24 16,2 6-29-16,0 0-21 0,6-5-21 0,-1 3-20 16,4 2-20-16,3-1-14 0,9-1-12 0,-1 2-11 15,12-2-17-15,7 2-7 0,-2-2-10 0,-2 2-39 16,-1 0-48-16,-2-1-54 0,-2-2-57 0,0 0-46 15,-9-1-68-15,-5-1-644 0,-4-2 291 0,-3 0 196 16</inkml:trace>
  <inkml:trace contextRef="#ctx0" brushRef="#br0" timeOffset="135521.79">28148 3888 179 0,'-16'-10'282'0,"2"-2"-4"0,4 6-8 16,1-3-16-16,3 7-25 0,2-2-31 0,-1 2-19 15,0 2-19-15,5 0-19 0,-8 6-15 0,4 0-2 16,-2 5-1-16,2 5 3 0,0-1-9 0,0 1-6 15,3 4-7-15,-2 4-8 0,2-4-7 0,0 4-3 16,2 5-8-16,0-5-7 0,-1 1-7 0,0 2-6 16,-1-1-7-16,2-1-2 0,1 1-4 0,1-2-5 15,1 2-14-15,-4-7-55 0,2-1-52 0,1 0-61 16,5-3-58-16,-4-5-62 0,0 2-752 0,2-4 338 16,3-6 226-16</inkml:trace>
  <inkml:trace contextRef="#ctx0" brushRef="#br0" timeOffset="135887.59">28578 3883 290 0,'3'-5'340'0,"-1"2"-41"16,2-1-29-16,-3 1-29 0,-1 3-28 0,0 0-23 15,0 0-16-15,0 0-14 0,0 0-17 16,-5 17-15-16,3-7-14 0,-1-1-10 0,-2 3-8 15,5 0-13-15,-4 1-13 0,4 2-4 0,0 2-2 0,2 0-8 16,0-2-3-16,3 2-9 0,1 0-4 0,2-2-4 16,1-1 1-16,1 2-7 0,2-5-1 0,-2 1 1 15,4 3-5-15,0-3-2 0,1-3-3 0,0 2 0 16,1-2 0-16,-2 0-5 0,0-1-1 0,-2-3 2 16,-3-1 3-16,2 4 1 0,-2-3-6 0,0 2-1 15,-4-4 0-15,2 2 1 0,-1-1-4 0,-3-1 2 16,0 0-5-16,0 1 6 0,-2 0 15 15,2-1-10-15,-2 2 2 0,-2 0 1 0,-2-1 10 0,-1 0 10 16,-1 1-6-16,-4 1 2 0,-3-1 2 0,-5 0-10 16,-2 2-2-16,-2-2-1 0,1-2-5 0,-2 1-28 15,1-1-43-15,0-1-54 0,-1 1-63 0,2-3-71 16,3-3-99-16,-2 1-717 0,6-5 352 0,2 0 234 16</inkml:trace>
  <inkml:trace contextRef="#ctx0" brushRef="#br0" timeOffset="136059.01">28781 3867 77 0,'9'-4'308'0,"4"-1"-26"16,0 2-33-16,3-2-25 0,4 4-24 0,0 1-16 16,11 0-19-16,-1 0-16 0,0 1-16 0,-1 2-15 15,1 2-13-15,0-1-33 0,0-3-39 0,3 3-52 16,-1 4-56-16,1-5-64 0,-2 2-551 0,2-4 230 15,0 3 154-15</inkml:trace>
  <inkml:trace contextRef="#ctx0" brushRef="#br0" timeOffset="136295.95">29732 3755 135 0,'6'-9'350'0,"-2"2"-17"0,0 1-15 0,-1 3-27 0,-1-4-23 15,-2 5-12-15,2-2-48 0,-2 4-22 16,0 0-3-16,0 0-31 0,0 0 1 0,-11 17 12 15,0-1-10-15,-2 7-23 0,-3 0 1 0,0 3-13 0,-2 3-4 16,0 3-12-16,-3-1-10 0,-4 12-10 0,-1 0 1 16,0-1-9-16,4-10-6 0,2-1-8 0,-10 7-6 15,12-7 2-15,-3-4-14 0,0 0-2 0,3 1 0 16,-1-4 3-16,4-4-39 0,3-3-60 0,2-1-52 16,0-7-61-16,4 0-67 0,-1-5-65 0,1 0-923 15,-1-2 408-15,7-2 272 0</inkml:trace>
  <inkml:trace contextRef="#ctx0" brushRef="#br0" timeOffset="136472.92">29277 3980 45 0,'0'0'543'16,"-6"0"-56"-16,6 0-53 0,-7 1-43 0,7-1-44 15,-5 1-38-15,5-1-37 0,-1 5-28 0,1-5-28 16,3 9-39-16,7-1-64 0,6 1-49 0,7 6-80 15,4-4-78-15,6 2-98 0,15 8-122 0,-14-10-696 16,17 4 338-16,-15-5 224 0</inkml:trace>
  <inkml:trace contextRef="#ctx0" brushRef="#br0" timeOffset="136564.46">29709 4252 3355 0,'0'3'337'0,"-3"2"-137"16,-3-2-84-16,1 0-37 0,0-1-19 0,-2 0-12 0,7-2-5 15,-9-2-10-15,9 2-22 0,-6-5-66 0,2 2-101 16,4-2-146-16,-3-4-955 0,1-2 419 0,0-6 280 15</inkml:trace>
  <inkml:trace contextRef="#ctx0" brushRef="#br0" timeOffset="149369.32">20576 6036 225 0,'0'-10'249'0,"-1"0"-19"0,1 1-16 15,-3 1-9-15,3 1-9 0,-1 0-8 0,1 0-9 16,-1 2-4-16,-2 0-9 0,1-2-4 0,-1 5-8 16,3-2-10-16,0 4-5 0,-3-8-17 0,3 7-6 15,0 1-13-15,0 0-11 0,-2-5-13 0,2 5-5 16,0 0-10-16,0 0-9 0,0 0-6 15,0 0-4-15,0 0-4 0,0 0-2 0,0 0-8 0,-4 17-3 16,4-9-3-16,-1 4-1 0,-3 0-3 0,4 2 0 16,-4 6-1-16,3-6-13 0,-1 6 10 0,0-1-3 15,-3 0-1-15,3 7 3 0,-1-7-5 0,-1 9 7 16,3 1 12-16,-5 0 4 0,0 4-1 0,3-2 1 16,-4 2 1-16,4 2 10 0,-5 10-7 0,1-11 5 15,1-1-10-15,0 13-4 0,1-10 5 0,-3 10-1 16,3-11-2-16,0 10 2 0,-2-8 2 0,2 13-3 15,0-1-5-15,1-3 3 0,2 3-4 0,-1-13-1 16,-1 9-2-16,4-9 0 0,3-1-1 0,-6 1 0 16,3 0 5-16,4 9-5 0,-1-13 4 0,2 3-3 0,0-6 1 15,-1 1 2-15,5-1 0 0,-2-3-3 16,0 0-4-16,-1-5-1 0,-1 4 2 0,1-7-10 16,2 0 5-16,-1 0-12 0,-2-1 7 0,2 1 8 0,-2-3-9 15,-1 2 5-15,3 0-3 0,-5-5 3 0,2 0-6 16,0 0-14-16,0-2 12 0,-2-1-4 0,2 1-1 15,-1 0 3-15,-1-4 2 0,0 0 0 0,0 1 0 16,-1 0-7-16,2-1-46 0,-2-2-29 0,1 1-22 16,-2-2-28-16,0-3-21 0,0 4-30 0,0-4-49 15,0 0-64-15,0 0-952 0,0 0 414 0,-20-12 276 16</inkml:trace>
  <inkml:trace contextRef="#ctx0" brushRef="#br0" timeOffset="149721.01">20147 7383 163 0,'-4'-5'248'0,"1"4"-10"15,3 1-9-15,-2-5-15 0,2 5-9 0,-4-2-10 0,4 2-9 16,0 0-16-16,-1-3-8 0,1 3-16 0,0 0-16 15,-3-6-12-15,3 6-16 0,0 0-8 16,0 0-7-16,0 0-10 0,0 0-3 0,8 13-2 16,-3-9 8-16,0 4-8 0,3-4-3 0,0 6-7 0,2-2-4 15,0 1-5-15,3 1-2 0,1 2-5 0,-3-2 0 16,5 2-6-16,-6-6-5 0,4 5 2 16,-2-4-7-16,2 3 4 0,0-1-7 0,-3-3-5 0,-2 4 1 15,1-3-3-15,7 2-2 0,-3 0-5 0,-8 2 2 16,2-6-5-16,-3 4-11 0,4-1-21 0,-1 0-27 15,-4 1-27-15,-2-1-31 0,5 0-31 0,-2-1-25 16,-3 0-37-16,3-1-41 0,-1-3-685 0,0-1 310 16,1 0 204-16</inkml:trace>
  <inkml:trace contextRef="#ctx0" brushRef="#br0" timeOffset="149914.1">20800 7357 179 0,'0'-3'299'0,"0"3"-18"0,0 0-13 0,0 0-4 16,-23 15-14-16,8-3-18 0,-10 5-11 0,3 0-16 15,-2 0-24-15,0 4-11 0,-1-2-20 0,-1 1-13 0,4 1-12 16,3 1-16-16,1 1-8 0,-2 2-21 0,4 0-44 16,5-1-60-16,-2 1-69 0,3-1-66 15,2 1-81-15,1-9-684 0,0 2 308 0,2-4 204 0</inkml:trace>
  <inkml:trace contextRef="#ctx0" brushRef="#br0" timeOffset="151603.19">18777 8644 205 0,'-5'-3'290'0,"-3"1"-27"0,2 0-19 16,-8 1-20-16,3 1-17 0,-10 3-15 0,-6 2-10 0,0-2-16 16,-1 3-8-16,-4 2-9 0,0-4-9 0,2 4-5 15,-2-5-7-15,1 3-5 0,-2-3-3 0,2 2-5 16,9-5 0-16,1 2 9 0,4-4 3 0,-1 0-10 16,4-1-9-16,3-3-8 0,0 2-12 0,1-6-3 15,4 3-13-15,2-4-3 0,1-1-10 0,5 0-8 16,2-3 5-16,2-1-17 0,3 1-11 0,1 0-8 15,3-1 11-15,2 1-1 0,1 2-2 0,0 3 0 16,3 1 2-16,-1 2-2 0,0 1-7 0,0 2 8 16,1 4-5-16,2 0 6 0,-5 5-8 0,3 3 6 0,-1 1-2 15,0 2 0-15,4 9-2 0,-5-1-1 16,-1 2-6-16,-2 2 5 0,0 2 0 0,-5 3-1 16,0 2-4-16,0 0-6 0,-1 0 3 0,-7-1-5 0,8 3-2 15,-4-2 5-15,-2-5-3 0,2 4 2 0,-5-4 0 16,1-4 0-16,-1-2-7 0,-1-2 6 0,1 0-4 15,-3-7-6-15,3 2 5 0,0-5 2 16,0 0 7-16,0-3 1 0,0-2 5 0,0-2-17 0,0 0-4 16,0 0 7-16,0-19-5 0,3 3 4 0,1-3-4 15,3-7 2-15,1-2-3 0,3 2 3 0,-3-2-2 16,1 3 3-16,4 1-1 0,-3 2 2 0,-2 4-1 16,3 3 8-16,1 1 4 0,-2 2-2 0,3 1 0 15,-3 4-3-15,0 1 1 0,3 2-3 0,-3 4 1 16,3 0-6-16,-3 1 5 0,3 4-1 0,-3 1 2 15,3 0-4-15,-1 5-12 0,0 1 9 0,-1 3 2 16,-4 0-8-16,1 1 8 0,-2 1 5 0,-3 0-5 0,-1 0-3 16,-2-2 2-16,3 2 9 0,-4-3-12 15,-1-4-4-15,1-1-22 0,1-1 5 0,-1-3 1 16,2-1-6-16,-2 1 16 0,1-2-2 0,0-3 4 0,0 0-3 16,0 0 0-16,0 0 14 0,1-20-13 0,0 8-2 15,3-5 4-15,-1-2 0 0,4-6 3 0,0-1-14 16,-1 4 12-16,1-4 6 0,0 11-3 0,-1-2 0 15,0 3 2-15,0 2-3 0,-1 2 6 0,-1 3-4 16,2 1-2-16,-2 1-3 0,1 1 1 0,-1 4-5 16,0-2 5-16,-4 2 0 0,15 3 5 0,-8 3-6 15,-1 4 4-15,3 2 6 0,0-2-11 0,0 4 0 16,0-1 7-16,2 3-1 0,-4 2-1 0,-1-5-5 16,1-1-30-16,0 1-4 0,2-1-20 0,-4-2-2 15,2 0-1-15,0-1-2 0,3-6-1 0,0 2 1 16,1-3 10-16,2-4 4 0,-2 0 5 0,3-4 2 15,-1-3 7-15,1-4 5 0,-1-2 6 0,-3-8 1 16,2-1 9-16,-3-3 6 0,-3-2 9 0,3-3-5 0,-1-4 22 16,-1-10 3-16,-4-3 10 0,1 3 32 15,-3 10 19-15,0 3 12 0,-1 2-3 0,0 4 36 16,-1 7 10-16,-2 0 2 0,2 2-5 0,0 5 3 0,0 2-9 16,1 4-14-16,0 1-15 0,-2 1-11 0,2 3-14 15,0 2-5-15,0 0-5 0,0 0-7 0,3 20-2 16,-1-4-8-16,1 11-7 0,0 1 3 0,-3 3-3 15,3 3-7-15,0 1-1 0,2 11 0 0,0-8-5 16,0 7-2-16,0-12 3 0,4 3-6 0,0 0-3 16,0-4-1-16,2-3 0 0,1 3-3 0,1-4-5 15,2-4-13-15,-2 1-7 0,1-11-4 0,-1-3-4 16,1 1-2-16,-4-5-1 0,7-2-7 0,-4-3 9 0,-1-2 1 16,1-5 6-16,4-1-11 0,-1-4 10 15,2-6-1-15,3-7 0 0,-4 0 5 0,0-4 0 16,-2-1 1-16,1 0 4 0,-5-1-1 0,1 3 2 0,-2 0 6 15,-6 7 5-15,3 2 19 0,-4 5 12 0,1 2 6 16,-3 0-4-16,2 3-7 0,-2 2-6 0,0 0-4 16,1 3-7-16,-2 2 2 0,0 0 0 0,-2 12-2 15,2-2-2-15,-1 4 1 0,-1 4-6 0,-1 1 4 16,-1 7-1-16,4-6-2 0,3 4-1 0,-2 0-1 16,0-4 0-16,3-1 0 0,0-2-2 0,0 1 0 15,3-4-3-15,1-3-8 0,0 1-4 0,1-6-8 16,1 3 4-16,0-4 1 0,-1-3-8 0,4-1 10 15,-2-3 4-15,2-2-4 0,-4-2 4 0,1-2 1 16,3-6-1-16,-4-1 1 0,0-10 5 0,0 1-4 16,-4-2-1-16,-4-1 4 0,-1 0-2 0,-1-2 5 15,-4 2-4-15,0 1 0 0,0 8 1 0,-2 0 1 0,3 2 0 16,-1 1 1-16,0 4 5 0,4 2-6 16,-3-1 1-16,4 3-6 0,-1 4 4 0,-2-2-2 0,3 0-2 15,0 5 0-15,4-4 1 0,-4 4 2 0,5 0-2 16,4 0 0-16,0 0-1 0,3 0 2 0,-1 0 6 15,3 0-3-15,0 0 3 0,3 0-3 0,1 2 1 16,-3-2-1-16,-1 0-1 0,-2 1-2 0,0 0 2 16,-1-1 0-16,0 1 2 0,-5 4-3 0,2-1 1 15,-3 0 0-15,0 5 2 0,-1 1-2 0,0 3 5 16,-2 0-3-16,1 2 2 0,-3 4 0 0,0 1-1 16,0 6 0-16,-5 3 3 0,5-2-4 0,-1 1 2 15,-3-1 2-15,4-1 1 0,-3-1 4 0,3 3-7 16,3-9 2-16,1 2-2 0,-1-2-23 0,1-3-50 0,3-3-44 15,-1-2-50-15,2-2-43 0,-3 0-45 16,5-5-48-16,-1-1-59 0,0-2-1096 0,-1-4 486 16,-3 1 324-16</inkml:trace>
  <inkml:trace contextRef="#ctx0" brushRef="#br0" timeOffset="151733.82">19449 8418 270 0,'-30'-18'335'0,"7"4"-32"0,5 6-29 0,8 0-28 15,2 2-28-15,7 0-29 0,3 2-30 0,6-1-30 16,11 1-30-16,9-1-35 0,9 0-40 0,15 2-51 16,6 3-51-16,2 3-74 0,2 2-533 0,1 1 229 15,0 4 152-15</inkml:trace>
  <inkml:trace contextRef="#ctx0" brushRef="#br0" timeOffset="154235.82">20242 8763 216 0,'-8'-15'345'0,"3"3"-21"15,2 1-27-15,2-1-21 0,4 2-21 0,2 0-17 16,0 2-14-16,4-2-14 0,1 1-19 0,8 4-5 15,2 3-11-15,0 1-18 0,8 1 4 0,2 3-14 16,-11 1 1-16,4 4-21 0,-3-2-20 0,-3 5-6 16,0 2-11-16,-2-1-6 0,-2 0-10 0,0 3-2 15,-4-1-12-15,-1 5-4 0,-5-3-2 0,0 2-6 0,-3-1-6 16,-4 0-2-16,2 0-10 0,-7-3-3 16,2 1-3-16,0-6 2 0,0-1-1 0,0 0-4 15,1-4 5-15,1 0-7 0,-2-1 7 0,0-3-14 0,0-2 8 16,1-2-6-16,1-2-1 0,-2-6-3 0,2-3 4 15,2 0-2-15,2-3 7 0,2-2-7 16,3 1 4-16,6-8 5 0,-2 10 8 0,1 3 19 0,1 1 7 16,3 0-1-16,1 2-5 0,0 0-8 0,1 5-1 15,0-1 7-15,2 4-4 0,2 1-3 0,0 2-3 16,-2 3-2-16,2 2-4 0,-2 1 0 0,-5 1-4 16,1 3-5-16,-1-2 2 0,-5 2-3 15,0 0-4-15,-2 1 0 0,-1 1-3 0,-1 1 3 0,-2-1-3 16,-2 0-2-16,-1-1 1 0,0 2-1 0,-2-3-1 15,1-3-3-15,1-2 1 0,0 0 0 0,-2-1 2 16,4 1-2-16,0-5 4 0,0 0-6 0,0 0 3 16,0 0-2-16,0 0-1 0,-2-21-1 0,6 9-2 0,2-3-1 15,3-3 1-15,5-3-2 0,2-2 0 16,3 3-5-16,1 1 4 0,-2-1-1 0,-3 7 0 16,2 1 0-16,0 1-3 0,-2 0 6 0,1 5-4 0,-4 0-1 15,2 1 0-15,-2 4-1 0,-1 1 1 0,1 1-4 16,-2 2 5-16,2 3-1 0,-3 0-2 0,1 2 1 15,-3-1-7-15,3 5 6 0,-2 0 4 0,1 2 0 16,1-1-2-16,-1 0-1 0,-4-2 0 0,-1-1-11 16,3 0-8-16,0-1-2 0,-2-1-4 0,3-1 1 15,0-3-2-15,3 1 7 0,-2-5 5 0,1 3-3 16,2-6-2-16,-1-2 8 0,2-2 3 0,1 1-1 16,3-5 2-16,-2-1 3 0,-5-2 1 0,4-3 3 15,-1-3-3-15,0-3-3 0,-7 5 6 0,3-7 5 16,-2 2 3-16,-5 3 6 0,2-5 9 0,-3 10 14 15,-1 2 20-15,0 2 15 0,3 2 0 0,-6 3-5 16,3 0-7-16,0 2-12 0,0 4-5 0,0-3-5 16,0 3-3-16,0 0-6 0,-11 13-1 0,7-3-2 0,-1 6-1 15,2-6-3-15,-2 8-5 0,1 0 0 16,8 6 0-16,-4 1-5 0,0-6-3 0,5 8-15 0,4-10-8 16,-2 2-23-16,4-1-20 0,1-2-28 0,3-2-21 15,0-1-13-15,3-1-10 0,5 1-12 0,-4-2-7 16,2-7-8-16,0 2 8 0,6-2 7 0,3-1 7 15,-2-6 11-15,1-4 10 0,1 0 10 0,-5-3 7 16,1-3 11-16,-3 0 5 0,-3-4 12 0,-1-1 4 16,-6 4 10-16,-3 0 13 0,-1 1 26 0,-2-1 24 15,-3 2 8-15,-1 1 10 0,-1 0 11 0,-6 4 3 16,0-1-1-16,-1 4-3 0,-4-3 1 0,-4 6-3 16,0 1-3-16,-6 0-7 0,1 4 1 0,-1 1 0 15,0 6-3-15,-4 3-2 0,6 0-5 0,3 1-2 16,2-1 3-16,3 2-3 0,1-2-6 0,5-2 3 15,2 3-6-15,4-1-17 0,0-4-14 0,4 2-1 0,2-5-10 16,2 3-1-16,2-5 6 0,1 0 4 0,3-3 1 16,1-2 5-16,0-2 0 0,-1-4 5 15,1-3 5-15,4-9-2 0,-3-1 11 0,0-4 4 0,-3-2 19 16,-2-4 8-16,0-2 18 0,-1-15 13 0,-2 2 15 16,-3-2 1-16,-3 10 27 0,0 0 0 0,0 0 26 15,-2 4 24-15,-3 5 21 0,2-2 19 0,-3 12 4 16,2 1-5-16,-1 6-14 0,0 1-16 0,0 3-20 15,0 1-20-15,-1 1-11 0,1 4-14 0,0 0-7 16,0 0-9-16,-6 21-4 0,2-4-8 0,0 8-6 16,-3 5-2-16,0 0-7 0,0 1-6 0,1 3-4 15,1 4-3-15,1-3-3 0,3 0 0 0,2-2-14 16,3 1-16-16,1-3-12 0,3 0-11 0,2-6-13 0,1 0-13 16,2-2-9-16,-1-8-9 0,2-2-11 15,1-1-1-15,2-1-4 0,2-10 2 0,0 2 12 16,-1-3-2-16,1-4 9 0,3-4 4 0,3-4 4 0,-2-6 7 15,-2-5 4-15,-1 1 4 0,-6-4 8 0,4 0 8 16,-9 0 4-16,0 1 17 0,-4 7 15 0,3 1 14 16,-4 3 22-16,-2 3 10 0,1 1 6 0,-2 0-5 15,2 5-6-15,-2-1-10 0,0 4-9 0,-1 2-2 16,0 0-3-16,0 0-6 0,0 0-2 0,-5 19-2 16,1-8 0-16,2 6 4 0,-5 2-12 0,2 3-1 15,0 2-1-15,9 3-3 0,-4-8 0 0,1-1 0 16,3 1-5-16,1 0-2 0,4 0-3 0,0-2-11 15,4-3-9-15,0 1-3 0,3-1-10 0,1-4-3 16,2-2-1-16,1-1-1 0,2-3-1 0,-1-3 1 16,0-1 1-16,0-1 4 0,6-6 0 0,-7 1 4 15,6-7 3-15,-5-3 3 0,1 0 3 0,-2-2-2 0,-2-2 4 16,0 1 3-16,-10 2-1 0,2-1 3 0,-5 1 0 16,-3-4 2-16,-4 3-1 0,-3 2 2 15,-9-1 0-15,1 2 1 0,-6 4 0 0,1 1-2 0,-9 3 2 16,-1 4 3-16,-1 3 0 0,2 2-1 0,-1 1 2 15,-1 6-4-15,8 1 2 0,3 0-1 0,2-1-20 16,7 4-16-16,2-6-6 0,5 5-8 0,3-1 0 16,2-3-9-16,4 2-6 0,2-1-2 0,5-1 4 15,4-1 1-15,-3 0 5 0,5-4 1 0,-1 0 12 16,1-1 4-16,-2-2 7 0,1 4 6 0,0-6 3 16,-6 0 9-16,0 2 4 0,-3-1 18 0,-2 1 12 15,-2 0 14-15,2-1 8 0,-2 1-3 0,-6 0 9 16,5-1-7-16,-5 1-9 0,8 1 2 0,-5 1-2 0,-1 2-2 15,3-1-1-15,-3 1 0 0,0 4-5 16,1-3-3-16,1 0 2 0,-2 2-1 0,3 0-3 16,3 0 1-16,-2 0-2 0,3-1 0 0,-1 2-2 0,-2-3 1 15,7 1-1-15,-4-6 1 0,5 0 1 0,-1 0-3 16,-2-3-2-16,5-1 3 0,0-4-3 0,2-1 2 16,0-3-2-16,-3-2 3 0,5-4-5 0,-4-3 3 15,-2 5 0-15,-3-8-5 0,-2 1 4 0,-1-2 0 16,-3 6-2-16,-2 0 1 0,-2 0 6 0,-2 1 8 15,-3 1 8-15,-1 2-3 0,0 3 3 0,-3 2-1 16,3 0-1-16,-3 3-3 0,3 1-4 0,-5 3-5 16,5-1 1-16,-1 4-8 0,6 0 6 0,-11 3-2 15,8-2-7-15,0 4 3 0,1-1-2 0,2 0 1 16,0-4 1-16,3 8-4 0,0-2 0 0,3-1 0 16,3 0 1-16,0 1-4 0,1-3 2 0,3-1-2 15,-4 0-1-15,4-1 6 0,-3 3 0 0,-2-4-2 0,-2 0 3 16,2 0-2-16,-2 0 0 0,-6 0 3 0,9 0 1 15,-9 0-3-15,9-2 3 0,-9 2-10 16,6 2 2-16,-6-2-4 0,0 0 3 0,3 5 1 0,-3-1-1 16,3 3-3-16,-3 2 6 0,-3 1 3 0,3 0-3 15,-1 2 2-15,-2 0 1 0,2 2-2 0,0 5 1 16,2-4-2-16,0 1 2 0,-1 0-1 0,3-3-1 16,-2-2 1-16,4-1-9 0,-1-2-6 0,1 1-10 15,3-5 6-15,-4-2-2 0,2 2 7 0,0-2 2 16,2-3-3-16,4-1 1 0,-3-2 6 0,-2-1-1 15,9-7 1-15,-5-1 2 0,4 0-3 0,-2-4 3 16,6-1-1-16,-1-6 0 0,-4 2 4 0,2 1-3 16,-2-1 4-16,-4 9-2 0,0-1 2 0,-2 4 1 0,-3 2-4 15,-3 2-2-15,2-2-7 0,0 6 4 16,-4 2 4-16,0 0-1 0,7 9 2 0,-6-4-3 16,1 4 3-16,-2 2 2 0,-2 1 4 0,1 5-2 0,-2-2-4 15,0 3-1-15,2 0 0 0,-3-1 2 0,3 2 2 16,0-2-3-16,1-3-5 0,1 3 3 0,-1-5-16 15,1-2-4-15,2-1-5 0,-1-1-4 0,2-2 0 16,-1-2 18-16,3 1-8 0,-2-3-1 0,4 0 4 16,-1-2 2-16,3-4 9 0,1-1-2 0,-1 0 3 15,0-4 1-15,4-2 2 0,0-1-2 0,-2-5 0 16,3-4 10-16,3 1-10 0,0 1 9 0,0 0-3 16,-4 4 6-16,0 1-2 0,-1 1 7 0,-3 1 12 15,-2 5 10-15,-2 2 6 0,2-3-3 0,-5 4-4 16,1-1-3-16,0 1-10 0,-3 4-1 0,-1 0 2 15,0 0 1-15,6 9 1 0,-8-2 0 0,2 3 7 0,-2 4-6 16,-1 3 0-16,1 0 1 0,-2 3 2 0,0 7 3 16,-1-3-10-16,-1 3 2 0,0 2 1 0,3-1-1 15,-3 1 1-15,2 3-6 0,1-3 2 16,-1 2-1-16,4-4 0 0,-1 3-3 0,-2 0 3 0,4-1-6 16,1 0 4-16,4-2 0 0,-1 0-4 0,3 1 2 15,0-4 0-15,0 1-4 0,-3-6 0 0,3-2 3 16,-3-4-5-16,-1-1 0 0,-1-1 2 0,-1-1-4 15,1 0 3-15,-1-5 1 0,-2 1 1 0,-2 0-2 16,-3-4 3-16,-2 2-3 0,-4-3 0 0,-7-2-1 16,0 1-1-16,-9-5 2 0,-2-3 0 0,-2-2-2 15,0-2 0-15,3-3 1 0,-2 4 0 0,3-2 2 16,4-3 2-16,7 3-4 0,1-2-2 0,4 1-1 0,4 4-3 16,1 1 4-16,2-6-3 0,3 5 4 0,2 1-8 15,6-3 2-15,0 3-5 0,2-1 1 16,0 0-4-16,6 1-9 0,-1 0 0 0,6-2-10 0,-4 4-10 15,5-2-22-15,8-3-16 0,-1-1-24 0,3 2-21 16,-2 0-30-16,-1-4-27 0,-1 3-33 0,0 0-48 16,-8 1-74-16,0-7-1105 0,-6 3 480 0,-3-1 320 15</inkml:trace>
  <inkml:trace contextRef="#ctx0" brushRef="#br0" timeOffset="160273.14">18913 10106 22 0,'-3'-6'307'16,"3"6"-9"-16,0 0-17 0,0 0-21 0,0-5-23 16,0 5-19-16,0 0-20 0,0 0-20 0,0 0-9 0,0 0 14 15,0 0-21-15,-6 11-9 0,3-7-11 0,2 1-17 16,-1-2-5-16,0 0-9 0,2-3-13 0,0 8-8 16,-1-5 1-16,0 0-15 0,1-3-3 0,-3 5-1 15,3-5-5-15,0 4 0 0,0-4 9 0,0 0 10 16,0 0 12-16,-1 3 8 0,1-3 21 0,0 0 7 15,0 0 7-15,0 0-3 0,0 0-24 0,0 0-17 16,0 0-3-16,-3-14-11 0,2 10-10 0,0 0-8 16,1-1-6-16,0 0-6 0,-2 0-4 0,4 1-9 15,-2 4-20-15,-2-5-42 0,2 5-66 0,0-6-48 16,0 6-55-16,0 0-64 0,0 0-47 0,7-1-39 16,-7 1-1031-16,0 0 456 0,11 6 306 0</inkml:trace>
  <inkml:trace contextRef="#ctx0" brushRef="#br0" timeOffset="160652.2">19246 9939 96 0,'0'-5'306'15,"0"0"-6"-15,0 0-3 0,-2 2 0 0,4-3-11 0,-2 2 0 16,0 4 0-16,0-5-18 0,-2 2-14 16,2 3-26-16,0 0-15 0,0 0-28 0,0 0-16 0,0 0-16 15,0 0 4-15,0 0-2 0,0 0-9 0,0 19-3 16,0-8-4-16,0 5 5 0,-2 0-12 0,1 0-8 15,1 3-9-15,-1-1-12 0,1 3-9 0,-2 2-6 16,1 2-7-16,1 0-9 0,0 0-10 0,-2-1-4 16,0 3-6-16,2-1-6 0,2 0-7 0,-4-3-31 15,2-1-47-15,0-5-66 0,0 2-51 0,0-1-53 16,0-2-61-16,0 1-59 0,2-8-71 0,0 0-958 16,1-5 452-16,3 1 302 0</inkml:trace>
  <inkml:trace contextRef="#ctx0" brushRef="#br0" timeOffset="161002.01">19555 10069 274 0,'2'-5'356'0,"-1"1"-18"16,-1 1-31-16,0 3-35 0,0 0-29 0,0 0-24 0,0 0-18 15,0 0-5-15,0 0-10 0,-4 17-13 0,3-5-16 16,0 1-8-16,-2 3-9 0,-1 1-12 0,3-2-14 15,-2 10-8-15,3-4-13 0,-1 2-8 0,2-2-7 16,2-2-13-16,-2-3-4 0,3 1-7 0,4-2 14 16,-2-5-21-16,3-1-4 0,1-1-6 0,-1 0 1 15,3-4-10-15,1 0 1 0,-2-3-1 0,0-2 1 16,2-2-1-16,1-1-1 0,-1-6-5 0,1-1 2 16,-4-1-10-16,2-3 4 0,-5-2-5 0,1-2 0 15,-4 0 5-15,-3-1 2 0,-1 1 0 0,0-1 1 0,-1 2-4 16,-7 2 3-16,2 1-8 0,-7-2 2 15,0 6-8-15,-2-4 7 0,2 6-22 0,-5 4 16 16,7-1 0-16,-3 2 5 0,4 2-41 0,-2 2-39 16,2 1-23-16,2 3-45 0,2 3-48 0,1 2-60 0,2 1-93 15,1 0-861-15,-1 4 400 0,6-4 266 16</inkml:trace>
  <inkml:trace contextRef="#ctx0" brushRef="#br0" timeOffset="169304.82">20565 9937 205 0,'-4'-5'314'0,"0"-5"-8"0,-1 2-20 0,-4 1-14 15,-1 3-19-15,0-2-16 0,-2 2-20 16,-2 4-19-16,1 0-16 0,-6 4-13 0,3 3-17 0,-4 4-14 16,-4 6-1-16,1 1-19 0,1 3-12 0,3 2-12 15,5 2-12-15,-2 0-6 0,4 5-6 16,3-1-8-16,3 0-6 0,5 0-2 0,3 0-8 0,3-2-3 16,3-3 4-16,2 2-14 0,4-5-11 0,5 1-11 15,-5-8-11-15,3-2-2 0,1-1 0 0,0-1-3 16,0-5-5-16,2 0 1 0,-1-3 1 0,0-2 2 15,1-3 1-15,-1-3 3 0,1-2-3 0,2-8 0 16,1-1 8-16,-3-2-5 0,-3-2 10 0,2 0 15 16,-2-1 27-16,-4 0 8 0,-3 5 22 0,0 1 14 0,-2-1 26 15,-3 4 22-15,-1 4 13 0,0-1 7 0,-3 3-13 16,2 0-14-16,0 4-16 0,-2-2-17 16,1 3-13-16,-2 2-10 0,0 0-7 0,0 0-3 0,0 10-11 15,0 1-4-15,-2 0-6 0,4 5-4 0,-1 0-9 16,1 1-3-16,2 1-7 0,-1-1-16 0,3 0-18 15,-1 2-9-15,6-2-8 0,-4-5-24 0,4 1-4 16,-3-4 2-16,1-1-2 0,3-1 1 0,-1 0 4 16,2-2 3-16,0-3 11 0,-3-2-2 0,4-1 8 15,-1-3 2-15,0-3 0 0,2-3 6 0,-2-2-1 16,0-1 6-16,-4-2 4 0,0-3-7 0,-2-6 14 16,-2 7 3-16,-1-2 18 0,-4 0 8 0,-4 2-2 15,-3 0 13-15,-2 1 3 0,0 2 5 0,-4 1-11 16,-1 2-3-16,0 4-3 0,-2-1-3 0,1 4-7 15,0 4-2-15,-3 0 0 0,1 3-3 0,2 2-5 16,3 2 3-16,2-1-4 0,1 5-5 0,4 0-5 0,1-2-14 16,4 3-13-16,2-3-16 0,4 3-3 0,3-3-4 15,1-1 10-15,8 1-4 0,-1-1 10 16,-2-2-2-16,2 0 6 0,2-4 7 0,-1-2 8 0,1 0-3 16,-1-2-1-16,0-4 9 0,-5 5 11 15,-1-3 5-15,1 3 16 0,-3-3 22 0,-3 3 13 0,-1-1 12 16,-1 1-5-16,-5 1-3 0,10-3-7 0,-10 3-7 15,5-1-10-15,-5 1 2 0,8 3-5 0,-3 1 0 16,-1 1-1-16,5 0-9 0,-4 3 1 0,0-2-2 16,2 4-3-16,-2-1-3 0,0 1 2 0,1 0-5 15,-1 1 2-15,0-1-8 0,-1 0-12 0,-1-3-10 16,-2 0-10-16,2-2-3 0,-2-1 3 0,2 0 4 16,-2-2 5-16,1 1 4 0,-2-3-4 0,0 0 5 0,11-8 3 15,-4 1 2-15,1 0 1 0,-1-4-3 16,5-2 6-16,-4 3 11 0,1-5 1 0,2 3 6 15,-2-2 17-15,-2 7-1 0,1-3 2 0,4 3-4 0,-3-2-3 16,1 3-3-16,-1 2-3 0,0 2-1 0,0 2 2 16,0 2-8-16,3 2 1 0,-1-1 1 0,-2 5-4 15,0-3-2-15,1 6 2 0,-4-2 1 0,1 3-4 16,-2-1 1-16,1 5 0 0,-1-4-1 0,-2 1 1 16,-2 3-1-16,-1-4 3 0,0-1-4 0,0-2-1 15,0-1-2-15,-1-2-3 0,1-1-2 0,1 1 2 16,-1-2 0-16,0-2 4 0,0 2 2 0,0-4-1 15,0 0-2-15,0 0 0 0,3-10-1 0,-1 2 0 0,1-4 0 16,1 0-5-16,0 0 8 0,1-5 0 16,2-1-1-16,-5 0 0 0,5 4 0 0,-3 1 3 15,-1 2-3-15,3 2 1 0,-4-1-3 0,1 3-3 0,0 3-3 16,-1 2-1-16,2-1-1 0,0 0 4 0,-4 3-2 16,0 0 1-16,10 7 0 0,-6-2-2 15,1 0 3-15,-4 3 0 0,3 1-4 0,-1 1-12 0,-3 0-26 16,0 1-17-16,1-1-15 0,-1-1-18 0,0-1-2 15,1 0-8-15,2-3 8 0,-2 0 2 0,-1 0 17 16,0-1 8-16,4-2 14 0,-4-2-3 0,0 0 4 16,13-6 10-16,-7 0 5 0,1 0 11 0,-1-4 6 15,4 0 6-15,4 0 9 0,-3-4 17 0,-4 4 16 16,2 0 20-16,0 3 17 0,-2-1 13 0,1 0 6 16,-3 4-7-16,1 0-7 0,-3-1-3 0,3 5-7 15,-1-3-11-15,2 3-2 0,-7 0-7 0,13 4 0 16,-4 2-15-16,-1-1 8 0,2 2-2 0,-4 0-1 15,3 5-6-15,-4-2-4 0,0 2 2 0,-1-2-4 0,0 4 2 16,-4-2-4-16,0-1-3 0,3-2 1 16,-3 0-2-16,0-1 0 0,1-1-7 0,-1-2-4 15,0-1 9-15,0 1-10 0,0-5 2 0,0 4 2 0,0-4-2 16,0 0 2-16,0 0 0 0,5-11-4 16,0 4 5-16,0-4-4 0,-1 0 3 0,3-1-1 15,2-4 4-15,-2 1-5 0,1-2 4 0,1 2 7 0,-4 3 2 16,4 2 12-16,-3 1-12 0,1 1-1 0,-1 1-5 15,0 2 2-15,-1 1-2 0,2 3-8 0,1 1 4 16,-2 0 2-16,-6 0 0 0,15 5 2 0,-8 0-2 16,-1 2-5-16,2 1 6 0,-2-1 0 0,-1 3-4 15,-3 2 3-15,0-2-6 0,2 2 6 0,-3 0-3 0,3-1 1 16,-4-1-18-16,0-2-1 0,1-1 1 16,-1-2-20-16,4 2 4 0,-3-2 6 0,-1-3 6 15,0 3 6-15,4-3-1 0,-4-2 5 0,0 0 3 16,0 0-4-16,13-4 4 0,-8-1 14 0,4-4-13 0,0-1-1 15,1-1 11-15,0-5-7 0,-2 2 2 16,5 0-2-16,0-2 5 0,-3 2-1 0,2-1 5 16,0 3 5-16,-3-2 9 0,-1 5 9 0,1 1-3 0,0 1-5 15,-4 2-2-15,1 2-7 0,-2 1 0 0,2 2-4 16,-6 0 6-16,9 1-7 0,-5 1 2 0,1 3-2 16,-1 0 7-16,0 1-9 0,1 2 4 0,-2 3-9 15,0-1 3-15,1 2 1 0,-4 0 1 0,0-4-2 16,4 4 4-16,-3-1-3 0,3 0-4 0,-4 1-1 15,4-5-3-15,1 2 5 0,0-2-9 0,-2-1 1 16,1-2-9-16,-2 1 14 0,1-2-2 0,1-1 2 16,-4-2-1-16,10-2 2 0,-10 2-1 0,13-4 1 0,-7 0 6 15,2-2-1-15,1 1 0 0,-2-5 3 16,0 2-1-16,0-1-3 0,2-1 2 0,-2 0 2 16,2 1 3-16,-1-2-1 0,0 2 0 0,1 0-2 15,0 1-1-15,1 1-3 0,-3 1 2 0,3 1-1 0,0 2-5 16,-1 0 4-16,0 1-1 0,-4 3-2 15,4 0-1-15,0 2 4 0,-1-1 0 0,-2 4-3 16,2-2-2-16,-2 2 7 0,-1 2-6 0,-1 0 5 0,-1 4 6 16,-2 0-9-16,-1-2 2 0,-1 3-2 0,-3 3 0 15,-1 1 1-15,-2-2 3 0,-3-1-8 0,4 0 8 16,-3-4-5-16,2-1 3 0,2 2 0 0,0-5-4 16,4-1-1-16,-3-1 7 0,4 2-2 0,-1-4 1 15,-2 2 8-15,3-4-4 0,0 0 0 0,0 0-4 0,0 0 0 16,0 0-1-16,0 0 3 0,17-12-8 15,-12 6 9-15,0-2-2 0,3-1 1 0,-2-1 0 16,8-4 1-16,-1 1 0 0,2-3 0 0,5-1-5 16,0 0 2-16,2 0-1 0,-7 4 0 0,4-1-2 15,-5 4 5-15,4 1 3 0,-3 0 0 0,-2-1-1 16,-4 2 3-16,4 3-3 0,-5 0 3 0,-1 3-1 16,1-2 1-16,1 3-2 0,-1-1-2 0,-1 2 7 0,0 2-7 15,-1 1-1-15,0 0-3 0,1 1 0 0,-3 1 1 16,1 0 2-16,1 2-2 0,-2 3-3 0,-3-2 3 15,0 3 0-15,-1 0-3 0,2 0 3 0,-5 2-1 16,-2 1 1-16,1 2 2 0,-1-1-4 0,1-3-1 16,2-2 3-16,-2 1-1 0,-1-1-2 0,2 0-4 15,1-5 5-15,-1 1-3 0,1 0 3 0,0-1 1 16,0-3-1-16,2 2 3 0,-1-1 2 0,1-3 1 16,0 5 3-16,0-5-3 0,0 0-5 0,0 0 4 15,0 0 0-15,15-7-4 0,-10 2 3 0,4 0-2 16,-3-1 1-16,4-2 0 0,-2-1-2 0,4-4 4 15,2-1-4-15,-3 3 2 0,3-6-1 0,-1 5 0 16,-3-4 4-16,4 4-3 0,-1-1 0 0,-4 3 16 16,0 4 12-16,-1-2 9 0,-2 4-4 0,-1-1 3 15,-1 2-13-15,0 1-4 0,0-1-2 0,-4 3-3 16,0 0 1-16,10 5-2 0,-9-1-6 0,3 1 1 0,0 2 2 16,0 1-3-16,-2 2 0 0,-2 2 6 0,3-3-12 15,-3 4 1-15,-2-1 6 0,2-1-7 16,0 1 1-16,-1-1-6 0,0-1 5 0,1-1 1 0,0-1-3 15,1 0-1-15,-1-4 0 0,1 2-1 0,-1 0 0 16,0-4 4-16,2 2 1 0,-2-4 0 0,2 3 0 16,-2-3 1-16,0 0-4 0,12-4 1 0,-2-1 1 15,-4-2-1-15,2-1 0 0,0 1 1 0,1-4 0 16,0 3-1-16,-2-2 0 0,6 2-2 0,-7-3 1 16,2 4-2-16,-3-1 3 0,4 0-3 0,-4 2-2 15,0 1-2-15,-1 2 0 0,3 0 0 0,-5 2 1 16,6 1-1-16,-8 0 0 0,10 4 1 0,-3-1 2 15,-2 2-4-15,1-1-1 0,-1-1 1 0,0 4-1 0,-1 0 0 16,3-3 4-16,-2 5 0 0,1-3 1 0,0-2 0 16,-2 0 1-16,3 1-1 0,-2 0 1 0,0-2-4 15,1-1 4-15,-1 1 1 0,2-1 1 0,-2 0 3 16,1-2-2-16,0 2-2 0,2-2 4 16,1 0-4-16,1 0 3 0,1-2-12 0,0-2-30 0,3-1-53 15,-5-1-77-15,3 0-88 0,-1-2-104 0,1-4-125 16,-1-2-1208-16,-1 1 564 0,-1-5 376 0</inkml:trace>
  <inkml:trace contextRef="#ctx0" brushRef="#br0" timeOffset="174565.92">18901 11323 146 0,'-5'6'219'0,"5"-6"-18"0,-1 1-1 0,1-1-7 16,0 0-4-16,0 0-6 0,0 9-7 0,0-9-4 15,0 0 1-15,0 0-4 0,0 3-6 0,0-3-4 16,0 0-7-16,0 0-6 0,0 0-3 0,0 0 6 16,0 0-2-16,0 0 11 0,0 0-1 0,0 0-7 0,0 0-7 15,0 0-21-15,0 0 7 0,0 0-20 0,3-12-10 16,-3 12-9-16,2-6-13 0,-2 3-9 16,1 0-5-16,-1 3-12 0,3-7-1 0,-2 3-22 0,-1 4-18 15,4-6-36-15,-4 6-41 0,5-3-34 16,-1 3-44-16,-4 0-40 0,14 0-37 0,-7 3-47 15,4-1-922-15,1 1 397 0,1 1 266 0</inkml:trace>
  <inkml:trace contextRef="#ctx0" brushRef="#br0" timeOffset="175019.61">19449 11355 26 0,'4'-5'301'0,"1"-4"-23"0,-3 0-15 0,1 0-11 16,0-1-14-16,-3 0-18 0,0-1-5 0,0-1-8 0,-3 1-19 16,2-1-3-16,-1 1 8 0,-2 0-9 15,2 5-8-15,-1-6-2 0,-1 7-25 0,-2-3-6 16,-1 4-12-16,1 1-11 0,-1 2-16 0,-4-1-14 0,-1 4-13 16,-1-1-1-16,-4 4-5 0,-4 4-6 0,3-2-11 15,-1 5-7-15,2 1-1 0,2-1-11 0,-4 5-4 16,6-3-8-16,2 1-21 0,1 2-12 0,2-5-1 15,5 5-12-15,-1-4-11 0,3-1 0 0,1-1-1 16,1-1-1-16,5-2 5 0,-1-1-1 0,1-2 2 16,5 0 1-16,-2-4 7 0,4 2 8 0,1-3-2 15,-1-4 1-15,6-2 9 0,-1-1-3 0,-3-1-1 16,3-4 4-16,-2 2 9 0,0-4 10 0,0 0 13 16,-1 2 29-16,-3-2 10 0,-2 1 2 0,-1 3 5 15,3-2 26-15,-4 3 27 0,1 1 20 0,-4 4 0 16,-1-1-11-16,1 0-16 0,-4 1-15 0,3 1-16 15,-4 3-7-15,0 0-4 0,0 0-13 0,10 12-7 0,-6-7-3 16,-4 6-6-16,3 2-5 0,-2 4-6 0,-1 2 2 16,0 6-7-16,0 4-4 0,-4-3-27 0,3 3-53 15,-3-1-52-15,-1-1-52 0,1 1-54 0,0 1-49 16,3-3-60-16,1-8-70 0,0-1-1034 0,0-5 474 16,8-1 318-16</inkml:trace>
  <inkml:trace contextRef="#ctx0" brushRef="#br0" timeOffset="175321.6">19853 11379 249 0,'4'-7'356'0,"-1"2"-22"16,-1 2-33-16,-1 0-36 0,1 1-22 0,-2 2-13 0,0 0-5 16,0 0-17-16,-14 8-17 0,6 1 7 15,-1-1-36-15,1 1-11 0,-1 6-8 0,0 3-16 16,1-1-13-16,1 1-8 0,2 0-11 0,4-1-6 0,-2-6-14 15,7 2-4-15,1-2-6 0,0 1-3 0,5-4-6 16,-1 1 1-16,3-4 1 0,1-1-15 0,1-1 10 16,2-7 1-16,4 1-7 0,-3-2-3 0,1-3-3 15,3-1-4-15,-5-4-3 0,6-5-6 0,-8 3 2 16,3-7 6-16,-7 5-14 0,-4-1-4 0,-2 0-2 16,-4-2-3-16,-2 1-13 0,-5 3-7 0,-2-4-9 15,-2 5-14-15,-6 5-13 0,1-1-22 0,-5 5-33 16,3 2-29-16,-1 1-39 0,-4 6-46 0,5 1-52 15,-2 1-84-15,3 0-777 0,0 3 375 0,0 1 250 16</inkml:trace>
  <inkml:trace contextRef="#ctx0" brushRef="#br0" timeOffset="183285.19">20110 11369 208 0,'-6'2'257'0,"-1"-1"-2"0,-1-2-4 16,2 2-7-16,-1 2-4 0,7-3-13 0,-9 1-2 0,9-1-15 16,-8 0-4-16,8 0-19 0,0 0 6 0,0 0-28 15,-5 0-15-15,5 0-14 0,0 0-7 0,0 0-6 16,18-5-8-16,-4 1-5 0,6 1-16 0,11-7-1 16,2 3-9-16,5-4-6 0,12-1 1 0,1 2-12 15,-14 2 0-15,4 0-11 0,-4 2-3 0,0 0-4 16,-1-1-2-16,-1 0-8 0,-5 0 1 0,1 2-2 15,-3 0-4-15,-6 1 3 0,-3-1 0 0,-2 2 1 16,-3 0 3-16,-3-2 3 0,1 4-5 0,-3 0 9 16,-4-1-2-16,2 1 6 0,-1 0-14 0,-6 1-4 15,8 0-6-15,-4-3 0 0,-4 3-3 0,4 0-10 16,-4 0-38-16,0 0-53 0,0 0-70 0,0 0-78 16,0 0-102-16,9 3-1110 0,-9-3 480 0,9-3 318 0</inkml:trace>
  <inkml:trace contextRef="#ctx0" brushRef="#br0" timeOffset="183785.82">21373 11013 2141 0,'-3'-10'120'0,"-1"1"-27"15,-1 0 45-15,2 0 13 0,1 2 7 0,-1 2-9 16,1-2-14-16,1 3-25 0,-1 1-7 0,1-1-7 16,1 4-7-16,-1-6-3 0,1 6-12 0,0 0-8 15,-2-4-5-15,2 4-2 0,0 0 14 0,0 0 14 16,13 10-4-16,-4-4 4 0,0 2 2 0,6 4-4 15,-2 0-18-15,1-1-3 0,0 2-12 0,8 6 5 16,-3-3-7-16,3 1-6 0,0 2-8 0,-2 0-3 0,-2-5-1 16,4 2 0-16,-2 1-3 0,-3-5-8 0,4 5-22 15,-4-4-47-15,-2 0-49 0,1-1-45 16,-1 1-54-16,-5-3-49 0,-2-2-50 0,2 0-61 16,-2-4-802-16,-3 1 386 0,3-3 258 0</inkml:trace>
  <inkml:trace contextRef="#ctx0" brushRef="#br0" timeOffset="183962.09">21894 11068 210 0,'1'-4'318'0,"2"-1"-10"0,-2-2-12 15,-1 5-15-15,0 2-20 0,-1-4-2 0,1 4-5 16,0 0-9-16,-23 10 9 0,6-4 4 0,-1 4-1 16,-6 3-12-16,-4 3-11 0,-2 0-12 0,1 2-19 15,-3 0-21-15,0 2-17 0,0 1-16 0,0-1-15 16,-7 12-12-16,8-11-11 0,-1 2-25 0,5 0-64 15,0-1-67-15,8-3-64 0,-4 3-70 0,2 0-71 0,4-3-76 16,3-6-1063-16,5 0 463 0,-1 0 308 0</inkml:trace>
  <inkml:trace contextRef="#ctx0" brushRef="#br0" timeOffset="184670.16">20405 11383 47 0,'-5'-4'280'0,"-5"1"-16"0,0-2-23 16,2 1-14-16,0 4-12 0,1-3-7 0,-1 0-4 16,2 1-4-16,0 0-1 0,3-1-12 0,3 3-13 15,-7-3-20-15,7 3-12 0,-7-1-20 0,7 1-9 0,0 0-10 16,-7 4-4-16,5 3-4 0,0-1 8 16,2 3 3-16,-2 7-5 0,0 0 17 0,4 5-4 15,0 3-3-15,2 2 13 0,0 3-8 0,6 1-10 0,-1 1-4 16,4 1 2-16,2 2 6 0,2-2-4 0,7 13-4 15,2-3-9-15,1-2-9 0,-2 2-9 16,-1-11-5-16,6 6-6 0,0-1-5 0,-8-8-6 0,4 0-5 16,-2 1-5-16,8 9-4 0,-9-14-2 0,0 3-4 15,1-3-1-15,-1-2-6 0,0 4-2 0,0-4 0 16,-5 0-5-16,1-1-9 0,-1-3-32 0,0 1-45 16,-4-4-48-16,1-1-53 0,0-4-48 0,0 4-55 15,0-2-59-15,3 0-93 0,1-2-917 0,-1-2 446 16,4-3 298-16</inkml:trace>
  <inkml:trace contextRef="#ctx0" brushRef="#br0" timeOffset="185269.03">21311 12158 55 0,'-2'-7'320'0,"-1"2"0"16,0 0-8-16,2 1-7 0,0 1-15 0,-2-1-7 0,1 0-14 15,2 4-19-15,0 0-15 0,-4-5-21 0,4 5-32 16,0-4-10-16,0 4-23 0,0 0 1 16,0 0-7-16,15 12-8 0,-10-5 0 0,3 0-5 0,1 4-7 15,3 3 3-15,-2-1-11 0,0 2-7 0,0 0-9 16,2 0-6-16,0 0-8 0,0 1-9 0,1-1-10 15,-2 2-3-15,-2-1-6 0,4 1-1 0,-3-2-12 16,-1-4-1-16,1 5-8 0,-1-7 1 0,-1-2-6 16,2 0-8-16,-2 1 6 0,-2-5 1 0,1 1-9 15,3-2 1-15,0-2 1 0,0-1 0 0,3-1-5 16,-1-2-1-16,4-3 0 0,0 0-5 0,0-5 0 16,-2-3 2-16,1 1-3 0,6-6 1 0,-7 3 4 15,-4 5 20-15,-2 5 23 0,1 0 24 0,-3-2 14 16,-2 4 2-16,0 4-5 0,0-4-12 0,-3 1-1 15,-1 4-3-15,0 0 1 0,-11 11 14 0,-3-1 4 16,-7 10-11-16,-6 4-1 0,-3-3-12 0,-6 11-4 16,9-7-8-16,0 2-9 0,0 1-6 0,3-4-12 15,1 5-42-15,5 0-50 0,3-2-63 0,3-1-67 16,-1-2-71-16,7-5-60 0,-2 6-65 0,3-9-61 0,0-4-1308 16,3 1 584-16,0-7 390 0</inkml:trace>
  <inkml:trace contextRef="#ctx0" brushRef="#br0" timeOffset="187935.88">22055 11572 169 0,'-8'1'260'16,"8"-1"-27"-16,0 0-22 0,0 0-20 0,-6 0-16 16,6 0-12-16,0 0-7 0,0 0-3 0,0 0 1 15,10 8-2-15,-4-5-8 0,3-1-12 0,-1-2-2 16,6 3-11-16,-4-3-6 0,3 0-10 0,1-3-7 16,0 2-7-16,0 0 0 0,4-4-16 0,0-1-1 15,0 1-5-15,-1-1-3 0,0-1-5 0,-2-2 1 16,0-4-4-16,0 1-9 0,-1-1 0 0,0-2 4 15,-2 0-9-15,-1-1 0 0,1 1 0 0,-2-3 0 16,-2-1 7-16,-2 5 5 0,-2 1 14 0,0-1 7 16,-3 6 5-16,-1-6 7 0,0 8-6 0,-1 0-5 15,-1 0 0-15,0 1-8 0,1 2-8 0,-6 0-10 0,7 3 1 16,-15 5-6-16,6 1-4 0,-3 0-4 0,2 3-6 16,1 0 1-16,0 5 1 0,-1 2-10 15,2-2-2-15,7-3-2 0,-5 7-7 0,3-1 8 0,3 0-2 16,0-2-2-16,3 1-1 0,3 1-2 0,-1-8-3 15,8 8 1-15,-3-5-3 0,4 0 6 0,-1-3-5 16,5 0 2-16,0-1-2 0,1-3 5 0,0-1-5 16,3-1-12-16,0-2 9 0,1-4 1 0,-3 1-5 15,1-4 3-15,5-4 1 0,-6 3 8 0,3-4-9 16,-6 0 3-16,-1-1-7 0,-1 0 0 0,-3 1 6 16,-1-1 0-16,-6 3-7 0,0 1 7 0,-2-2-5 15,-3 5 1-15,0-3 0 0,-3 2-2 0,-1 0-2 0,-1 1 4 16,0 1-3-16,-2 1 0 0,0 2-4 0,7 1 8 15,-13 4-10-15,3 3 0 0,3 1 2 0,-4 3 3 16,1-1 1-16,1 6 3 0,3 1-2 0,-2 1 0 16,2-1-1-16,-1 8 2 0,6 0-4 0,-3 0 2 15,4-2 0-15,0-4-1 0,3 6 0 0,-2-5 2 16,0 6-3-16,3-6 5 0,-1 0 0 0,-2-2-4 16,5 1 3-16,-3-1 0 0,-2 3-2 0,3-4 5 15,-3-1-4-15,1 0 1 0,-2-5 3 0,2 1-3 16,-2-1-2-16,0-5 3 0,0 1-4 0,0 0 7 15,3-3 6-15,-2 0-2 0,-1-2 6 0,0-2-1 16,0 0-1-16,0 0 1 0,6-9-4 0,-3-1 3 16,6-5 6-16,-3 0-14 0,-2-3-2 0,3-7 0 0,3-3 1 15,-4 0-2-15,0-1-2 0,4 0 3 16,0 0-4-16,-3 4 6 0,0 0-6 0,0 1 4 16,0 6 6-16,-3 3 13 0,-2 3 10 0,3 3 7 0,-1 4-1 15,-3-1-8-15,3 0-8 0,-2 2-6 16,0 3-1-16,4-2-1 0,-6 3-1 0,8 5-6 15,-4 0 4-15,1 2 1 0,0 2-1 0,0 0-3 0,3 2-2 16,-6 1 2-16,5 2 0 0,-2 2-2 0,-5-4 0 16,5 0-2-16,0 0-1 0,-1-3 1 0,0 1-1 15,0 0 0-15,-2-5-10 0,2 1-8 0,-1 0-5 16,-1-2-4-16,1-2-3 0,-1 1 5 0,5-1 3 16,-7-2 1-16,13-2 6 0,-7-2-2 0,4-4 6 15,-1 0-4-15,3-4 3 0,2-2 3 0,-4-2-2 16,4 0 4-16,1-3 12 0,-4 4-12 0,-1 1 0 15,-3-2 9-15,1 5 6 0,-3 2 20 0,1 1 12 16,2 0 2-16,-7 4-7 0,3-1-5 0,0 1-5 0,-1 2-9 16,-3 2 1-16,0 0 0 0,11 6-4 15,-8 2-1-15,2-1 1 0,-1 3-3 0,0 4 0 16,-2 1-1-16,3 2-2 0,0-1 0 0,-2 2 1 0,-1-2-1 16,1 0-5-16,-1-3-1 0,1-1 2 0,1-1-2 15,0 0-1-15,1-2 2 0,0 2-5 0,0-6-1 16,3 2-7-16,-1-2-1 0,2-3-7 0,2 1-3 15,-2-3-9-15,3 0 2 0,0-4-2 0,1 1-1 16,3-6 5-16,-6 3-4 0,4-7-2 0,2 1 3 16,-2-1 1-16,-1-2 12 0,-1 0-6 0,-1 0 1 15,-2 1 1-15,-4 3 1 0,0 2 11 0,-4-1-12 16,-1 4 3-16,-4 0-1 0,0 0-4 0,-2 2 8 0,-4 3-2 16,-3 1-4-16,0 0 14 0,-1 4-3 15,-1 0-8-15,-3 5-23 0,1-3-24 0,2 3-30 16,3-4-28-16,2 4-17 0,0-4-11 0,5-1-19 0,1 2-1 15,2-2 12-15,0-2 19 0,2-2 13 0,0 0 9 16,12 0 12-16,-12 0 9 0,20-6 11 0,-7-2 9 16,2 1 11-16,-2 1 11 0,1-5 25 15,-5 3 16-15,0 1 31 0,1-3 18 0,-1 1 25 0,-2 1 10 16,-2-1 10-16,-4 2 28 0,5 4 3 0,-3-3-2 16,-2 1-15-16,2 2-5 0,-2 0-17 0,-1 3-14 15,0 0 0-15,0 0-5 0,0 0-3 0,0 0-7 16,-6 15-4-16,3-9-4 0,-2 2-2 0,1 2-4 15,4 0-14-15,-1-2 5 0,1 2-2 0,0-4-10 16,0-1-6-16,1 2 2 0,3-2-6 0,2 0 1 16,-2-5 1-16,5 3-2 0,1-3 0 0,3-8 2 15,3 3-2-15,1-2 4 0,-1-3-9 0,0-3 4 0,7-5 1 16,-5-2 5-16,4-2-5 0,-2 1 3 0,1-5-4 16,-2 0 2-16,0 0 0 0,-2 0 1 0,1 1 1 15,-4 0 7-15,0 3 23 0,-5 5 27 0,-2 2 30 16,-1 3 19-16,-3 2 7 0,2 3-13 0,-1 2-13 15,-2 1-16-15,0 2-9 0,-2 2-6 0,0 0-3 16,-9 15-9-16,0 1-3 0,-2 5-2 0,-7 4-5 16,4 5-6-16,-4-2 3 0,1 2-8 0,2 1-3 15,0-2 4-15,3-1-7 0,3-1-5 0,5-4-2 16,3-3 1-16,2-2-3 0,2 0 1 0,2-2-5 16,3-2-12-16,1-5-5 0,-2 1-6 0,4-3-3 15,0-4 0-15,2 1-4 0,6-7 1 0,0-1-1 16,0-1 4-16,-1-4 0 0,0-4 7 0,5-6-4 0,-4-4 2 15,2 0 2-15,-2-3 1 0,-2-3 2 16,3-4 1-16,-1 0 1 0,-2 4-8 0,-1 0 9 16,-2 0 4-16,-4 4-2 0,-2 8 6 0,-3 3 7 0,-1 6 2 15,-2 1-4-15,0-2-6 0,-1 8 1 0,-2-2-3 16,1 3 7-16,0 0-8 0,-18 21 2 16,5-7-1-16,1 1-1 0,-8 7 3 0,4 2 0 0,2 2-1 15,1-1-1-15,-1-1 3 0,5 0-2 0,1 1-7 16,2-8-12-16,2 0-22 0,2-3-16 0,-1-1-6 15,6-1-8-15,-2-3-15 0,4 0-12 0,-4-2 9 16,4-1-7-16,-1-1 2 0,4-1 6 0,-2-4 9 16,7-1-3-16,-1-3 14 0,5-3-7 0,0-4 15 15,1 1 5-15,6-1 8 0,-6-1-1 0,-3-1 2 16,8-5 5-16,-10 6 7 0,4 3 5 0,-2-4 4 16,-6 8-4-16,5-2-6 0,-6 1 15 0,-2 3-5 15,3 3 3-15,-1-3 6 0,-2 6-2 0,-2-3-1 0,1 3-3 16,-1 3 5-16,1 1 6 0,-2-2 2 0,-1 4-2 15,1 2 2-15,-3-2-1 0,0 0-3 16,1 1 10-16,-2 1-4 0,2-4-3 0,0 0 5 16,-1 0 7-16,0-1-6 0,2 2-3 0,-1-3 3 0,0 1 0 15,2 1 13-15,-1-4-18 0,1 1 10 0,4-3-1 16,0 1-3-16,0-2 7 0,5 2 1 16,-2-4 4-16,-1 1-10 0,4-3 0 0,-2 0-2 0,2-1 6 15,5-2-2-15,-4-3 5 0,3 5 17 0,-6-1 0 16,2 1 13-16,-4-3 7 0,1 1 6 0,0 1 3 15,-2-2 6-15,1 1-6 0,-1 2 3 0,1-2 5 16,-4 2 5-16,-1 3 10 0,-1-3-2 0,1 3-7 16,0-1-8-16,-4 3-5 0,5-2-12 0,-5 2-2 15,0 0-4-15,0 9-1 0,-3-2 1 0,-1 3 2 0,-3 4-7 16,-2-2 1-16,-2 12 1 0,-3 1-4 16,-3 1-3-16,2 6-1 0,-4-1-3 0,-7 9 3 15,0-2-3-15,2 3-7 0,5-10 4 0,-8 8 1 16,0 0-8-16,9-10 4 0,-1 0-1 0,-2 2-7 15,3-4 1-15,1 1 1 0,-1 0-3 0,0-4 1 16,4 1-1-16,4-9-2 0,-2-3 2 0,6-4 1 0,-3 0 2 16,2-3 3-16,0 0 1 0,-2-3 0 0,0-3 12 15,-4-2 5-15,2-5 1 0,-6-1 9 0,1-3 2 16,0-3 7-16,0-6 3 0,3-5 2 0,4 2-9 16,5-4-2-16,11 0-5 0,4-3-6 0,20-15-3 15,10 2-6-15,34-16-18 0,8-4-41 0,14 10-89 16,14-1-117-16,1 5-155 0,14-5-1575 0,8 3 656 15,0-14 438-15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10:25:57.5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4330 2494 204 0,'1'-3'229'0,"-1"3"-24"15,0 0-22-15,0 0-2 0,7 7-7 0,-6 0-4 16,3 3 4-16,-3 2-8 0,2 0-5 0,-2 4-5 15,-1 2-13-15,3-1-4 0,-2 2-9 0,-1 2-9 16,0-3-9-16,0 3-7 0,0-1-13 0,0-2-9 16,0 3-10-16,0-2-5 0,0 1-5 0,-4-3-8 15,4-5-4-15,-1 0-3 0,1-2-4 0,-3-1-1 16,3-2 1-16,0-2 22 0,0 0 37 0,-1-2 28 16,1-3 23-16,0 0-21 0,0 0-10 0,0 0-10 15,-5-20-11-15,1 3-21 0,0-1-3 0,-1-10 5 16,-1-4-7-16,-2-14-5 0,4 13-4 0,-4-15 0 15,1-4-8-15,0 5-2 0,4-2 14 0,0 13 4 16,-1 1-7-16,1-10 4 0,2 14 2 0,5 6-1 16,0-3-5-16,-4 10-6 0,3 2-9 0,3 2-8 15,-1 1-3-15,5 1-3 0,-2 2-5 0,1 0-7 16,6 1-3-16,-3 2-2 0,-1 2-5 0,2 2-2 16,-1 1-1-16,1 2-1 0,-1 0-4 0,1 5-1 15,0 0-1-15,-3 2 1 0,0 1 1 0,0 5-1 16,-1 0 0-16,-3 4 2 0,0 1 0 0,-4 7 0 15,-2 2-2-15,-2 4 5 0,-5-3-3 0,-2 4-2 16,-1 2-6-16,-6 6-14 0,3-5-44 0,-1-3-50 0,5-3-59 16,-3 3-54-16,1-8-49 0,4 3-63 15,4-8-61-15,0 1-1098 0,0-2 496 0,5-6 332 16</inkml:trace>
  <inkml:trace contextRef="#ctx0" brushRef="#br0" timeOffset="3217.79">4395 2823 199 0,'0'0'290'0,"-8"0"-31"0,8 0-25 0,-7 2-25 16,7-2-19-16,-3 7-20 0,2 0-17 0,2-2-16 15,1 2-12-15,2 1-13 0,0-2-10 0,3 3-11 16,1 1-9-16,-1-3-6 0,3 1-6 0,1 0-8 0,3 2-6 16,1-1-4-16,-1-1-5 0,4-3-1 0,1 5-6 15,-6-5-2-15,5 0-5 0,-1-5-1 16,-4-1-1-16,3-1-5 0,-2-3 0 0,1-2-2 16,2-3-1-16,-4-2-3 0,-3-3 0 0,1 0 8 15,-2-1 1-15,-3-4 9 0,-3-4 3 0,1 5 18 0,1-7 4 16,-7-1 22-16,2 9 13 0,-4-6 18 15,1 3 18-15,0 5 12 0,-3 0 8 0,1 5 18 16,1 1 8-16,0 2-3 0,0 2-11 0,0 1-16 16,1 1-17-16,1 2-19 0,2 2-13 0,0 0-11 15,0 0-11-15,-9 11-3 0,7 1-9 0,0 4-7 0,-1 1-6 16,1 2-6-16,2 1-2 0,0 7-7 16,5-1-1-16,-1 1-4 0,1-3-6 0,-1-5 3 15,7 7-7-15,-2-9-2 0,1-3-3 0,4 0-2 16,-1 2-2-16,1-3 0 0,1-2-3 0,2-3-1 15,0-1-2-15,2-6-6 0,1-2 3 0,8-2-4 0,-6-3-2 16,5-5 0-16,-3-3-3 0,-2-3 0 0,1-5 1 16,-4 2-1-16,-2-2-4 0,-2-3-3 15,-3 0 3-15,-2-2 0 0,-3-2 1 0,-3 5 3 16,-4-2 1-16,0 1-1 0,-1 6 1 0,-3 2-1 0,-1 2 2 16,-5 0 1-16,2 4-2 0,-1 4 4 0,-1 0-3 15,-4 2 3-15,-4 4-3 0,0 1 0 0,-1 1 0 16,-3 8-2-16,3-1 0 0,4-4 0 15,-1 6-4-15,6-4 3 0,1 3-4 0,3-1 0 16,5-2-1-16,-1 2 5 0,2-1-3 0,3 0-8 0,2-1-8 16,0-2-3-16,5 2-7 0,2-2-9 0,3-2 16 15,3-2 3-15,1 0 0 0,-2 0-3 0,2-5 9 16,1 0 2-16,0 0-1 0,-4 3 7 0,-3-2-4 16,-2 1-1-16,-2 0 5 0,-2 1 2 15,-2 2 2-15,-5 0 6 0,6-3-2 0,-1 2 2 0,-5 1-6 16,0 0 0-16,9 4 3 0,-5 1-1 0,0-2 4 15,0 6 1-15,0 0-1 0,1 1-10 0,-1 2 9 16,-1 3 1-16,1 0 3 0,-1 2-1 16,2-1 0-16,-1 2-3 0,2-7 7 0,3 3-29 0,-6-1-17 15,3-3-17-15,-1-1-13 0,1 1-6 0,1-3 3 16,-2-2-6-16,0 0 14 0,-1-5 11 0,4 0 7 16,-8 0 1-16,11-6 14 0,-3-3-12 0,-3 2 16 15,0-3 14-15,3-2 15 0,-4 1 23 0,2-4 25 16,-2 2 22-16,-2 4 13 0,1-3 17 0,0 0 0 15,-2 4-3-15,6-2-4 0,-5 5-14 0,-1-2-5 16,3 1-10-16,-2 3-8 0,2 0-8 0,1 1-5 16,3 2-3-16,0 0-5 0,-1 4-2 0,2 0-7 15,3 2-2-15,-2 1 2 0,-1 1-4 0,4 2-2 16,-3 4-6-16,0-2 4 0,-1-1 0 0,-3 3-6 16,1 1 0-16,-2-6-3 0,1 0-8 0,1 0-9 15,-5-1-6-15,2-1-4 0,0-4 4 0,-3 1 2 16,3-1 7-16,-1 0 3 0,-3-3-1 0,0 0-1 15,6-7 2-15,-2 1-2 0,-3-3 0 0,3 2 3 16,-1-3 2-16,-1-2 8 0,2-5 1 0,-1 6 13 16,-1-2 5-16,2 1 5 0,0 0 4 0,1 4 1 15,0-2-7-15,0 3-4 0,-1 0-12 0,4 0 6 16,-2 2-3-16,-1 2 1 0,0 1-7 0,2 0 0 16,-1 2-2-16,-6 0-1 0,14 4-3 0,-6-2 0 15,-3 2 0-15,4 1-1 0,-3 3 1 0,-2 0 2 16,1 0-2-16,-1 1 0 0,1 3 2 0,-4 0-4 15,3-1 2-15,-4 0-1 0,0-1-1 0,0 2 1 16,0-7-3-16,0 2-1 0,0-2 4 0,0 1-2 16,0-2 0-16,0-4 8 0,0 4-2 0,0-4-1 15,0 0-3-15,0 0-1 0,0 0 1 0,0 0-1 16,1-24-5-16,-1 17 2 0,0-5 1 0,0-7-2 16,2 2 0-16,0-1-2 0,2 1-3 0,-3 1-1 15,3 1 6-15,0 3-4 0,0 3 2 0,1-1-7 16,0 1 4-16,0 3-2 0,-4 1-2 0,7 0-3 15,-4 3 2-15,1 0 0 0,3 2 1 0,-8 0 3 16,13 7-3-16,-8-2 2 0,2 0 0 0,0 3 2 16,-1 1 5-16,0 3-2 0,-2 0-1 0,2-1-1 15,1 6 2-15,-2-7 0 0,-1 1 0 0,2 3-1 16,0-2-1-16,-3-3-1 0,4 1-1 0,2-2-1 16,-2-2-3-16,3-1-1 0,-4-1 2 0,4 0 1 15,-2-4 1-15,0 0 0 0,0-3 3 0,1 1-2 16,1-3 5-16,-1-2-5 0,-1-1 2 0,1-3 1 0,0 0 1 15,-3-5-7-15,2 1 6 0,0-2-7 16,-1 0 9-16,0 0 1 0,-2 0 2 0,-1 5 4 16,-3 3 9-16,1 1 9 0,2 1-3 0,-1 2 2 15,1 0-8-15,-4 1-5 0,0 0-6 0,0 4-1 16,0 0 3-16,0 0-1 0,0 0 0 0,0 14 1 16,0-5-4-16,0 1-3 0,-4 3 6 0,4-3-2 15,4 3 0-15,-8-1-2 0,8 1-4 0,-4 0-9 16,3-3-12-16,1-2-18 0,0 4-5 0,3-5-6 15,-1-2 1-15,3 2-4 0,-2-2 6 0,3-3 7 16,1-2 4-16,-1 0 5 0,0-4 0 0,3-1 5 0,-3-2 1 16,2 0 8-16,-5-4 1 0,1 4 4 15,1-8 0-15,-1 4 5 0,1-4 4 0,-4 3 13 16,0-3 8-16,-1 4 17 0,-3 1 7 0,3-2 1 16,1 2 4-16,-2 2-3 0,-1 0-4 0,-2 5-2 0,4-2-9 15,-4 0-8-15,0 5-5 0,0 0 2 16,0 0 0-16,0 0-4 0,6 12 1 0,-3-6 1 0,-3 3-4 15,3 3 1-15,-1 0 0 0,2 2 0 16,-3-1-14-16,3-1-22 0,1-1-18 0,2 3-21 16,-1-3-17-16,0 0-15 0,2-2-8 0,-2 0 2 0,2-2 4 15,0-2 7-15,-2 0 7 0,-1-2 4 0,0-3 16 16,0 0 8-16,-5 0 6 0,9-4 6 0,-5 0 8 16,0-1 6-16,-1-2 10 0,-3-2 25 0,0 0 0 15,-3-2 4-15,2 3 27 0,-3-3 16 16,0 1 4-16,-2 2 10 0,3-1-3 0,1 2 2 0,-1-1-2 15,0 1-4-15,2-2 0 0,-1-1-7 0,0 3-3 16,2 0-5-16,-1-4 0 0,0 5-2 0,1-2-4 16,-3 1 1-16,3-5 2 0,0 5-7 0,-2-5-3 15,2 2 1-15,0-1 2 0,0-2-4 0,0 0-3 16,0-5-3-16,0 0-2 0,-1-1-3 0,-2-1 5 16,0-2-1-16,2-5-3 0,-2 1 3 0,2 8 17 15,-1-2 15-15,0 5 6 0,1 3 7 0,0 2 6 16,-1-4 6-16,2 8-5 0,0-3 1 15,-1 6-9-15,1-1-17 0,0-1-16 0,0 5-7 0,0 0-5 16,0 0 11-16,5 22-3 0,-2-6-3 0,2 2 3 16,-1 7-7-16,1 1 5 0,3 3-5 0,-3 2-4 15,1 4-3-15,3-1-1 0,-4 0 6 0,4-2-9 16,0-2 5-16,0 1-8 0,2-1-1 0,1-3 4 16,2-2-3-16,3-3-8 0,-3-6-7 0,5-1-17 15,-1-2-6-15,1-4-14 0,7-1-8 0,0-4-4 16,5-3 0-16,0-2-4 0,-2-3 2 0,4-2-4 15,-1-5 1-15,-5-2 2 0,-1-5-3 0,-1 1 4 16,-2 2 7-16,-5-5 2 0,-4 4 12 0,-2-6 0 16,-3 5 3-16,-2 0 2 0,-3 0 5 0,0 3 2 15,-4-4 3-15,-4 6 0 0,-1 3 1 0,-8-4 5 16,3 5-5-16,-7 0 4 0,-1 3 3 0,-1 2-1 16,-1 4-2-16,-1 1 4 0,1 3-2 0,-2 0 1 15,3 3 4-15,-4 5-7 0,8-1 6 0,-2 2-4 16,8 1 3-16,0-7-5 0,4 4-17 0,4 1-19 15,2-4-21-15,-1 2-10 0,4-2-5 0,5-1 2 16,-3 0-1-16,3-3 1 0,3 0 8 0,2-2-1 16,-3-2 9-16,5 2 8 0,-4-3 9 0,2-3 5 15,3 3-2-15,-6 0 14 0,0 0-1 0,-3 0 3 16,-2 0 13-16,0-1-4 0,-6 1 3 0,9 1 6 16,-9-1-1-16,5 0-2 0,-1 3 6 0,0-2 3 15,-3 3 6-15,3 0-2 0,1 1-4 0,-1-1 2 16,1 1-4-16,0 1 6 0,3 3 3 0,1-1 1 15,-3-2-2-15,3 2 0 0,4-1 2 0,-3 1-3 16,2-6 11-16,2 3-9 0,-1-2-8 0,4-1 14 16,0-4-4-16,2-4 2 0,0 2 0 0,-1-6 0 15,1 0 1-15,-2-4 0 0,1-5 1 0,-4-3 8 16,0-4-12-16,-2-4 2 0,-6-1 0 0,-1-1 2 16,0-2 9-16,-4 0 10 0,-1-4 6 0,-1 4 17 15,-1-1 12-15,-1 4 30 0,-2 2 21 0,5 3 11 16,-2 8 3-16,-1-1-2 0,3 3-5 0,-1 8-9 15,1 0-9-15,-3 3-14 0,3 1-15 0,0 4-2 16,0 0-10-16,0 0-1 0,3 19-1 0,-2-4-6 16,2 12-9-16,-2-5-2 0,-1 9-16 0,1-2 11 15,4 3 0-15,-5-3-5 0,3 3-3 0,-2 2-3 16,1-3-2-16,1-1 2 0,3-1-4 0,2-3 2 0,2 0-10 16,-3-9-9-16,4 0 4 0,1-4-10 15,-1 0-15-15,0-4-10 0,1-1-2 0,-2-4 1 16,6-1 4-16,0-5 2 0,2-1 1 0,-1-6 2 15,2 2-1-15,-4-9-13 0,8-5 19 0,-6-3 0 16,-3-3 5-16,3 4 0 0,-7-2 4 0,-2 8 0 16,0-2 0-16,0 2 2 0,-4 2 7 0,-1 3 9 15,0 3 2-15,-1 4-1 0,-1-3-3 0,0 4-5 16,4 1 2-16,-5 3-5 0,0 0 4 0,0 0-4 16,-3 16 0-16,3-5 0 0,-3 2 3 0,0 4-1 15,2 1 4-15,-4 3-1 0,2-1-4 0,2 0 0 0,2-3-10 16,1 2-12-16,4-5-7 0,-3-4-4 15,4 1-9-15,-2-2-7 0,3-2-1 0,-1-2 3 16,5-3 1-16,-3 0 6 0,4-1 4 0,6-5 1 16,-3 0 4-16,4-5 5 0,-1 1 0 0,-2-1 3 0,1-3 1 15,-3 4 4-15,2-1 3 0,-5-3 2 0,-2 7 7 16,-2 2 0-16,-4-2 8 0,0 1-3 0,1 1-1 16,0 3-2-16,-5 0 0 0,9 3 7 15,-9 2-3-15,5 2-1 0,-5-2 2 0,1 4 1 16,-1-1 0-16,0 4-2 0,0 0 2 0,3 0-2 0,-3-2 4 15,0 1-3-15,4-1 0 0,-3-3-3 0,3-2 4 16,2 2 0-16,1-4-4 0,3 1 1 16,3-3 6-16,3-3-3 0,3-1 0 0,-2-2 1 0,0-2 0 15,-1-3 1-15,6-7-1 0,-8 3 0 0,0-6 1 16,-4 2-2-16,3-5-1 0,-8-5 1 0,-1 8-2 16,-3 1 3-16,-1-1 6 0,-2 3 0 0,-6-1 10 15,-6-5 1-15,5 9 2 0,-6 4-1 0,-3-2 1 16,-2 5-3-16,2 2-3 0,-12 2 0 15,1 5-15-15,7 1 13 0,-6 5-1 0,0 3-3 0,2 0-3 16,12 2 0-16,-4-3-1 0,6 3 1 0,4-2-7 16,0-1 1-16,4 1-2 0,3-1-3 0,5-2 0 15,5 1-6-15,2-2 0 0,7-3-4 0,-1-3-4 16,3 0-2-16,2-2 2 0,0 0 2 0,5-6 2 16,-7 2 3-16,2-3-3 0,-3 3 5 0,1-2-1 15,1 0 1-15,-4 0 3 0,-1-1 2 0,2 3 2 16,-3-2 0-16,-2 5 3 0,1 0 4 0,0 2-1 15,-1 2 5-15,1 0-2 0,5 4 1 0,-7 0-3 16,2 4 2-16,1 2-2 0,-6-1 0 0,2 3-3 16,-2 2 3-16,0 0 5 0,-3 0-4 0,-1 1-3 15,-2 2 4-15,-1-4 0 0,0 1 0 0,-2-3 0 16,-1-1-2-16,2-3-2 0,-1-1 2 0,2-4 1 16,-2 1 2-16,2 0 2 0,-2-2 2 0,1-1 3 15,-1-2 1-15,0 0 0 0,0 0 7 0,8-13 3 16,-4 4-1-16,-1-4-5 0,4-3 1 0,0-1-4 15,0-7 2-15,2-3-4 0,5 3-4 0,-5 2-1 16,3 3 1-16,-3 5 4 0,1-3-2 0,-5 5-5 16,8 0-4-16,-7 4 2 0,1-1-3 0,-2 6 0 15,3 1-4-15,-1 2-3 0,1 0 7 0,1 2-3 16,1 4 2-16,-1 1 0 0,-2 3-2 0,6 2 1 16,-6 2 3-16,2-1-1 0,-2 3 1 0,2 2 0 15,-4 1 2-15,-1 0-3 0,5 5 0 0,-3-5 1 16,2-2-6-16,-3 2-21 0,3-4-31 0,-3-1-38 15,5 0-40-15,2-6-37 0,-3-1-47 0,3-3-61 16,-3-3-68-16,3-1-105 0,-7-3-1338 0,3-4 595 16,-3-7 398-16</inkml:trace>
  <inkml:trace contextRef="#ctx0" brushRef="#br0" timeOffset="3345.65">7233 2397 5183 0,'-7'-6'-95'0,"1"1"59"15,5 1 5-15,6-1 7 0,6 1-7 0,18-5-85 16,3 3-65-16,7 0-50 0,13 2-74 0,-12 0-1074 16,10-1 461-16,-15 4 306 0</inkml:trace>
  <inkml:trace contextRef="#ctx0" brushRef="#br0" timeOffset="4332.24">3975 3221 48 0,'-21'3'217'15,"1"-2"-9"-15,2 0 1 0,5 3-14 0,-2-2-10 16,3 3-9-16,5-4-14 0,0 0-11 0,2 2-17 16,0-2-15-16,5-1-12 0,-5 1-8 0,5-1-9 15,0 6-3-15,0-6-6 0,1 6 4 0,4-2 17 16,7-1 8-16,-1 2 14 0,9 2-5 0,9-2-1 16,3 0-6-16,5-1 14 0,-3 1-8 0,19-2 1 15,4 1 4-15,4-1 3 0,2-6-7 16,32 4-6-16,-6-1-6 0,-21 0-5 0,27-8-6 0,-6 8-10 15,6-2-2-15,-30-1-6 0,29-1-7 0,0-1-4 16,-1 2-3-16,-1-1 0 0,-24 3 0 0,26-3-3 16,-29 3-2-16,30-3-5 0,-30 4 4 0,32 0-5 15,-33-3-4-15,32 2 1 0,-32 0 2 0,25-1-8 16,-25 1 3-16,29-1-4 0,-30 2-3 0,0-2 3 16,2 4-1-16,0-2-7 0,-1-5 5 0,-3 3 0 15,2 2-4-15,-3-2 2 0,0 4-4 0,0-2 1 16,-4-2-2-16,-2 4-4 0,1-2 1 0,-4 0-1 15,-11 0-4-15,-1 0-4 0,0 0-2 0,0 0 4 16,1 0-1-16,-3 0-1 0,1 4 6 0,3-6 1 16,-1 4 0-16,11-6 1 0,-13 2 1 0,17 2 4 15,-5-2 3-15,4 1 3 0,-2-1 3 0,4 0 3 16,-1-3 3-16,4 3 5 0,-4 0-1 0,2-1-2 16,1 2-3-16,-1-1 1 0,-3 1-1 0,0 0 0 15,-2-2 3-15,3 0 3 0,-4 3-1 0,-1-2-5 0,-9 0 3 16,12 2-5-16,-3 1 1 0,-11-2 2 15,-1-2 3-15,0 1 4 0,1 0-4 0,-2-1-4 0,-2 2 6 16,-1-3-5-16,-4 3 0 0,2-2-2 16,-1-1-1-16,-3 2 0 0,-7 0-1 0,0 1 6 0,-2-1 0 15,-6 0-3-15,1 0-2 0,-3 1 0 16,0 1-1-16,-7-2 9 0,4 2-12 0,-1-2-11 0,-2 1-13 16,1-1 18-16,-3 0-8 0,5 1-3 15,-8 1-10-15,6-3-15 0,-2 0-9 0,-1 0-88 0,-3 3-78 16,-3-8-94-16,-1 4-107 0,-5-2-93 0,-2 0-95 15,-7-1-1514-15,-10-4 692 0,-2 1 462 0</inkml:trace>
  <inkml:trace contextRef="#ctx0" brushRef="#br0" timeOffset="4849.79">8284 2823 5 0,'0'0'333'16,"0"0"-24"-16,0 0-24 0,0 0-19 0,0 0-25 15,0 0-15-15,0 0-8 0,15 2-3 0,-9-4-8 16,2 0-2-16,0-1-7 0,0 0-7 0,2-2-4 16,0 0-18-16,1 0-6 0,1 1-15 0,-1-1-8 15,2-2-6-15,1-1-6 0,-5-1-13 0,4 1-7 0,0-1-11 16,1-3-10-16,-4-1-9 0,3 1 22 16,-3-2-6-16,-1 0 0 0,-1-3-18 0,0 7-13 15,-1-5 5-15,-2 1-9 0,-2 2-2 0,-1 0-5 16,-1 0 0-16,1 4-6 0,-2 1-6 0,1 0-5 15,-1 4-7-15,0-4-8 0,1 3-3 0,-1 4-6 0,2-4-1 16,-2 4-5-16,0 0 2 0,0 0-1 0,0 0-3 16,11 11 1-16,-5-4-4 0,2 3 4 0,0-3 1 15,6 7 1-15,-1 1-14 0,3-1 14 16,-3 1-3-16,1-1 1 0,0 1 2 0,0-1-2 0,-2-1 4 16,-2 1-6-16,-1-5 6 0,-5 3 0 0,-1-4 2 15,0 2 1-15,0-6 10 0,-6 4 5 0,2 0 2 16,-7 1 3-16,-6 1-3 0,-1 1-2 15,-15 1-3-15,2-2-1 0,-1-1-17 0,-4 1-55 16,-2-3-87-16,-4-1-108 0,-14 3-117 0,1-6-1269 0,13-3 543 16,0 0 362-16</inkml:trace>
  <inkml:trace contextRef="#ctx0" brushRef="#br0" timeOffset="7516.84">7057 4071 332 0,'-5'-4'329'16,"1"1"-8"-16,0 1-6 0,2-1-9 0,2 3-10 16,-7-3-8-16,7 3-17 0,-4-5-17 0,4 5-18 15,-2 0-20-15,2 0-27 0,0 0-26 0,0 0-15 16,0 0-14-16,0 0-13 0,0 0-1 0,14 12 17 16,-2-4 18-16,4 2-7 0,3 0-8 0,-1 1 1 15,6 5 3-15,2-2-5 0,1 0-4 0,-5 2-14 0,1-3-11 16,1 1-11-16,-3 4-9 0,-4-4-6 15,0-2-9-15,3 5-7 0,-2-4-6 0,-5 1-5 16,9 4-6-16,-9-4-5 0,2 2-3 0,1 4-4 16,-2-6-3-16,0 1-12 0,-2 0-34 0,-2 1-48 15,3-3-64-15,-2 1-55 0,-3-3-58 0,2-2-42 16,-3 0-46-16,0-4-41 0,1 0-52 0,2-5-985 16,-2-3 467-16,1-2 312 0</inkml:trace>
  <inkml:trace contextRef="#ctx0" brushRef="#br0" timeOffset="7767.1">7703 4047 232 0,'0'-2'422'0,"2"-1"-27"0,-2 3-23 0,1-7-34 16,-1 7-31-16,0 0-28 0,0 0-8 0,0 0 0 16,-13 14 11-16,2 0 11 0,-7 6-8 15,1 2-6-15,-4-2-9 0,0 0-11 0,-2 5-14 0,0 0-14 16,0 1-20-16,-2 3-18 0,0-1-16 0,0-2-15 15,-9 11-6-15,9-10-25 0,2 0-12 0,0 2-16 16,5-1-8-16,0-2 2 0,4-2-18 0,0 0-25 16,0 0-39-16,4-7-49 0,2-4-58 0,2-1-64 15,2-1-87-15,0-1-66 0,0 1-65 0,4-5-76 16,-1 2-1205-16,2-1 551 0,3-2 368 0</inkml:trace>
  <inkml:trace contextRef="#ctx0" brushRef="#br0" timeOffset="8136.36">7068 4908 384 0,'-7'1'435'15,"-2"-1"-24"-15,2 0-28 0,2 2-38 0,5-2-35 0,-9 0-32 16,4 2-28-16,5-2-30 0,-3 3-20 0,3-3-21 16,0 0-1-16,11 8-3 0,4-4 5 15,7 1 4-15,13 0-3 0,4-1-8 0,19-1-10 16,7-1-12-16,27-2-10 0,-25 0-3 0,28-2-12 0,-27-1-6 16,25 1-8-16,-25 0-9 0,-3 0-9 0,0-4-8 15,-2 8-6-15,-2-6-5 0,-5 1-6 16,-6 1-4-16,-14-1-6 0,0 2-2 0,-7-2-4 0,-11 3-5 15,1-3 1-15,-6 3 1 0,1 0 11 0,-5 0 17 16,-1-2 6-16,-2 2 2 0,0 0 4 0,-6 0-15 16,8-3-1-16,-8 3-13 0,1-6-52 0,1 2-71 15,-5-2-87-15,2 0-115 0,-3 0-145 0,-4-4-168 16,2-5-1245-16,-3-1 608 0,4-2 404 0</inkml:trace>
  <inkml:trace contextRef="#ctx0" brushRef="#br0" timeOffset="8966.99">12548 3713 64 0,'-4'-4'454'0,"4"4"-4"0,0-8-28 0,-4 7-33 16,4 1-43-16,0-4-36 0,0 4-36 0,0 0-33 15,0 0-21-15,0 0-29 0,0 0-20 0,0 0-21 16,0 0-12-16,18 8-14 0,-9 1-10 0,4 1-11 0,2 0-6 16,2 2-8-16,-2 2-6 0,11 2-11 15,-2 0-5-15,-1-2-7 0,-1 3-7 0,-2-7-5 16,2 4-6-16,-6-2 1 0,2-4-24 0,-2 1-8 16,0-1 4-16,-3-3 0 0,-3-1-2 0,3-1-4 0,-1 1 4 15,1-4-1-15,0-2-1 0,1 0 3 16,3-4-2-16,-1-1 1 0,1-2-2 0,-2-2 16 15,-2-2-2-15,4-4 10 0,-7 2 19 0,2-2 24 0,-2 2 10 16,-1 1 20-16,-4 3 26 0,0 1 13 0,0 2 6 16,-4-1 6-16,2 3 0 0,-1 1-11 0,0-1-14 15,-1 3-15-15,0 2-14 0,-1 1-13 0,3-4-17 16,-3 4-10-16,0 0 2 0,-8 19-7 0,3-4-7 16,-5 3 2-16,0 7-6 0,-4 2-2 0,1 2-5 15,-1-2 0-15,-3 5-5 0,2-2 0 0,2-1-3 16,-2 2-3-16,3-3-3 0,5 0-25 0,-4-1-51 15,1-2-74-15,4-1-75 0,1-5-86 0,-1-1-100 16,3 1-102-16,-2-2-1500 0,3-8 661 0,2 1 442 16</inkml:trace>
  <inkml:trace contextRef="#ctx0" brushRef="#br0" timeOffset="9519.29">12276 4689 112 0,'-17'2'272'0,"-2"0"0"0,2 1-1 0,3-1-2 16,4 0-4-16,1 0-13 0,1-2-12 0,2 1-17 15,1 1-29-15,5-2-20 0,-8 0-17 0,8 0-2 16,0 0 16-16,13 8 14 0,7-6 17 0,8-2-10 16,6 2-3-16,19-2 4 0,5-2-6 0,8-2-7 15,25-2-8-15,0 1-15 0,2-6-12 0,-1 3-11 0,-1-2-10 16,2 6-11-16,-4-4-8 0,-25 6-8 16,0-1-9-16,3-1-6 0,-7-1-6 0,1 2 0 15,-10 3 2-15,-12-2 1 0,-6 0-2 0,-2 4 4 16,-10-4 0-16,-2 1 2 0,-6 2 3 0,-4-2 8 0,1 1 5 15,-2 0 11-15,-3-2-4 0,-5 2 2 0,9 2-6 16,-9-2-16-16,5-2 4 0,-5 2-6 16,8-1-4-16,-8 1-13 0,0 0-10 0,0 0-46 0,0 0-79 15,0 0-103-15,0 0-122 0,-18-6-119 0,5 3-128 16,-10 3-1427-16,-6-4 655 0,-6 4 438 0</inkml:trace>
  <inkml:trace contextRef="#ctx0" brushRef="#br0" timeOffset="11350.88">682 6148 72 0,'0'0'353'0,"0"0"-5"0,0 0 1 0,0 0-2 16,0 0-4-16,0 0-19 0,0 0-15 0,-18-21-15 16,18 21-23-16,0 0-21 0,0 0-16 0,0 0-17 15,0 0-20-15,-46 30-16 0,32-13-11 0,1 4-19 16,4-3-11-16,-1 6 16 0,3 2-14 0,1 2-12 0,5-2-14 15,2-1-11-15,3-5-10 0,2 7-9 16,3-2-9-16,8 1-7 0,-3-5-6 0,5-1-7 16,3-3-6-16,1-4-4 0,4-3-11 0,-2 1-10 15,2-7-16-15,1-1-12 0,0 0-7 0,0-3-13 0,-2-4 9 16,-3 0-3-16,-3-4-1 0,-2-1-1 0,2-1 4 16,-4-3 0-16,-2-2 8 0,-3-3-5 0,0-5 4 15,-5-1 5-15,-4-2-4 0,-2 0 3 16,-7-2-1-16,-1 1-1 0,-4 2 10 0,-1 2 20 15,-2-2 14-15,1 11 21 0,-3-1 2 0,2 3 10 0,-2 3-1 16,2 0-8-16,1 5-7 0,1 2-15 16,-1 3 2-16,14-1-4 0,-32 16-5 0,16-3-5 15,3 1-2-15,1 2-4 0,-1 6-1 0,0 4-2 16,7-8-5-16,2 7 1 0,5-7-5 0,5 6-5 0,-1-7-12 16,2 1-11-16,5-1-15 0,1-4-13 0,1-2-13 15,2-1-7-15,2-2-5 0,3-4-10 0,-1 1 16 16,-2-5 0-16,3 0 5 0,-1-4 11 0,-1-1 3 15,-2-4 4-15,-1 0 6 0,-2-2 6 16,-1-5 7-16,0 0 7 0,-5 0 7 0,0-3 9 0,0 1 18 16,-7-3 30-16,2 3 6 0,-7-2 13 0,4 3 19 15,0 0 14-15,0 5 11 0,-2 4 1 0,2 0-3 16,0 3-20-16,-2-1-13 0,1 3-5 0,1-1-15 16,0 4-7-16,0 0 2 0,0 0-9 0,0 0-3 15,3 18-6-15,-3-5-5 0,2 2 2 0,-1 0-3 16,2 4-5-16,1 1-5 0,-2-2 3 0,2 2-8 15,4-2-1-15,1-1-14 0,-3-1-8 16,2-5-3-16,2 0-8 0,-1 0-6 0,0-4-4 0,4-4-3 16,-2 2 0-16,0-4 9 0,1-1-6 0,2-3 1 15,-2-2 10-15,-2-3 6 0,2-3 2 0,0-3 1 16,-3 1 3-16,-1-3 2 0,-1-2 2 0,0 1 0 16,-4 0-2-16,3-2 14 0,-5 6 20 0,2 1 8 15,-3 0 8-15,0 0 9 0,0 7 3 0,0-3 3 16,0 2-11-16,0 1-9 0,0 3-7 0,0 2-9 15,1-4-1-15,-1 4-5 0,0 0-1 0,1 13 4 16,2-4-4-16,-2 1-4 0,4 5 0 0,-1 0 0 16,0 5-3-16,1-3 3 0,-1 1-3 0,5-2 5 15,0 1-20-15,-3-1 10 0,4-2-5 0,2-1-7 16,-2-5-12-16,-1 1-8 0,2-4-4 0,2 0 9 16,-2-1-3-16,3-4 5 0,-3 0 2 0,7-4 1 15,-3-4 5-15,2 2-2 0,-8-5 5 0,1-1 1 16,-1-4 3-16,0 0-2 0,-4-1 5 0,-1 0 0 15,1-2 0-15,-4-1 1 0,-2 2 4 0,1 3 6 16,-6 2 1-16,-1-2 3 0,2 4 1 0,0 1 2 16,1 1 0-16,-1 4-4 0,1-2-4 0,2 3 2 15,-2 3-6-15,4 1 0 0,-4-3-1 0,4 3-4 16,0 0 3-16,0 0-4 0,-9 10-3 0,9-8-2 16,0-2 3-16,9 8-5 0,-4-6-5 0,5 3-13 15,2-3 13-15,-3 1 0 0,5-3-1 0,-1 2 0 16,1-3 2-16,0 2 2 0,0 1 3 0,-1-2-1 15,-2-2-1-15,1 1 4 0,-2 2-1 0,0-1-3 0,-1 0 1 16,-1 3 4-16,-2-1 0 0,1 0-8 16,0 1 6-16,-1 2 2 0,2 4 3 0,0-2-2 15,-2 1 3-15,-1 4 2 0,0-2 2 0,-1 2 2 16,4 2-5-16,-4-2-10 0,-3 3 7 0,4 2 6 16,-1-4 1-16,-3-3-2 0,3 2 1 0,0-3-1 15,-1 0-1-15,-1-1-2 0,-2-2 3 0,3 1 3 0,-2-4-1 16,-1 0 7-16,0-3-1 0,4 0-1 15,-4 0-4-15,6-8 1 0,-2-1 3 0,0-1-2 16,1-7 0-16,1-1-5 0,6-7 1 0,-1-1-3 0,2 1 3 16,2-2 1-16,0 5-2 0,1 1 0 15,-3 8 5-15,1-3-2 0,-3 3 5 0,6 4 6 0,-8 2-2 16,5 4 1-16,-5-1 0 0,5 5 0 16,-1 2 6-16,-3 2-2 0,2 1 2 0,-1 2 3 15,-2 1-2-15,4 3 1 0,-4 4-13 0,-3-2 13 0,1 1-4 16,-2 4 1-16,1 0-5 0,-2 1 3 0,0-1-11 15,-2 1-49-15,-1 0-78 0,1-4-96 16,2 1-132-16,-4-3-133 0,1-5-1525 0,0-3 669 16,3-3 446-16</inkml:trace>
  <inkml:trace contextRef="#ctx0" brushRef="#br0" timeOffset="12618.4">2728 5941 111 0,'-3'-5'332'0,"-1"0"-17"0,2 1-15 0,-2 3 1 16,0-1-26-16,4 2-11 0,-10 0-17 0,10 0-13 15,-14 5-8-15,4-2 11 0,-3 11-13 0,-1-1-6 16,0 1-11-16,-3 10-10 0,2 3-13 0,-3-6-13 16,5 6-19-16,3 2-13 0,1 3-11 0,1-1-18 0,7-2-3 15,1-2-17-15,5 0-6 0,0 3-9 0,9-7-6 16,-2-4-6-16,4 3-3 0,6-4-9 16,1-2-10-16,1-2-8 0,3-3-3 0,1-3-10 15,2-5-7-15,-1-3 5 0,-2-5-11 0,1-2-2 0,-1-4 1 16,-3-3 0-16,-2-5 1 0,-2 2-3 15,-2-6 5-15,-5-7-6 0,1 3 5 0,-5-6 0 16,-5 0 3-16,-4 1 17 0,-3-1 19 0,-2 0 41 16,0 3 23-16,-4 0 17 0,0 3 42 0,4 8 10 0,-3 2 11 15,3 4-4-15,0 1-12 0,0 2-16 0,3 3-18 16,-1 4-16-16,0-2-21 0,1 4-16 16,2 1-3-16,0 0-14 0,-4 12-2 0,5 2-8 15,-2 1-7-15,2 4-3 0,-2 8-9 0,4 2 0 0,-1 0-3 16,2 3-6-16,0 3-8 0,1-1-2 0,-1-5-22 15,2 3-12-15,0-1-23 0,1-6-20 0,3 1-11 16,-1-8-5-16,0-3-12 0,-3-2 3 0,3-2 3 16,3-5 12-16,-3-3 4 0,1-2 8 0,-1-3 2 15,4-2 10-15,-3-6 5 0,1-2 1 0,3-4 3 16,-2-9 7-16,1 0-2 0,2 2 5 0,-2-4 5 16,-2 3 5-16,0 0 13 0,-2 7 7 0,-1 4 5 15,-2 2 4-15,0 1 0 0,-3 5-6 0,0-1-8 16,1 0-1-16,1 4 3 0,-1 2-1 0,-4 0-1 15,9 8 1-15,-4-2-1 0,3 3-2 0,-3 3 6 16,0 3-9-16,0 2 4 0,2-2-1 0,-5 2 5 16,5-1-3-16,0 1-3 0,1-2-4 0,1-1-4 15,-1-6-6-15,4 4-3 0,1-3-3 0,1-4 0 16,1-2-8-16,3-3 8 0,-1 2-2 0,2-5 6 16,0-1 7-16,-5-4-6 0,4 0 5 0,-1-2-2 0,-3 0 4 15,-4 3 2-15,-1-3-1 0,1 2 4 16,-2-4 7-16,-3 5 18 0,0 0 0 0,-2 2 10 15,2-2 3-15,-3 2-6 0,1 2-3 0,-3 3-9 16,4-1-1-16,-4 1-4 0,0 0-2 0,0 0 6 0,4 10-2 16,-4-2-7-16,0 0 2 0,0 1 0 15,0 3-2-15,-2 1 0 0,2-3-4 0,2 4 2 16,-1-2 0-16,1 0 1 0,2 0-8 0,0-3-3 16,4-1 3-16,-1-2-4 0,1 0-3 0,2-4 0 0,3 2 2 15,0-5-1-15,2-2-2 0,-2 1 8 0,1-8-3 16,0 1 0-16,0-3 4 0,-5-1-1 0,3-4-1 15,-4-4 0-15,1 1 3 0,-3-9 7 16,-3 10-10-16,-1-8 3 0,-6 9-1 0,3-2 1 0,-3 3 4 16,-4 0 0-16,-2 0 15 0,1 5 2 0,-1 1 3 15,0 2-6-15,-2 2-3 0,0 5-3 0,-2-1-4 16,3 6 5-16,-3-1-8 0,-4 5-1 16,1 5 1-16,3-3-1 0,2 4 2 0,1 2-3 0,2 0-4 15,3 2-9-15,5-5-9 0,1-1-7 0,6 1-6 16,2-1-3-16,1-2-3 0,6 0-12 0,2-4 0 15,3 0 0-15,3-1 4 0,-5-3 3 0,10-3 3 16,-6-2 2-16,-3-1 6 0,1-2 8 0,-2 1 3 16,-1-3-1-16,0-1 12 0,-6 0 4 0,-1 0 0 15,0-4 9-15,-3 6 11 0,-2-3 12 0,-1 3 14 16,2-2 7-16,-5 6 10 0,2-2 6 0,-2 2 2 16,1 1-9-16,-2 3-11 0,2-7-7 0,-2 7-6 15,0 0 8-15,0 0-11 0,0 0-7 0,0 20 5 16,0-11-9-16,0 3-1 0,-2 0-1 0,-1 5 1 15,3-2-2-15,1 3-11 0,3 2-20 0,-4-2-51 16,1 0-64-16,2 0-67 0,1-6-90 0,-2 2-72 16,5-8-56-16,-1 2-67 0,-2-5-1364 0,5-2 614 15,-1-2 412-15</inkml:trace>
  <inkml:trace contextRef="#ctx0" brushRef="#br0" timeOffset="12751.11">3888 5720 179 0,'4'-9'300'0,"-3"2"-31"0,3 3-27 0,-1 3-23 0,-3 1-27 16,11 4-25-16,-2 2-40 0,-1 6-43 0,2 3-43 15,-3 2-48-15,5 9-79 0,-5 3-491 16,3 0 193-16,-5 3 128 0</inkml:trace>
  <inkml:trace contextRef="#ctx0" brushRef="#br0" timeOffset="13166.26">4155 6157 194 0,'0'-12'329'0,"3"0"-5"0,-3-5-3 15,-3 11-3-15,3-5 1 0,0 4 7 0,0-3 9 16,0 7-5-16,0-1-7 0,0-1-33 0,-1 2-24 16,1 3-30-16,0 0-21 0,-5-3-20 15,5 3-21-15,-9 11-9 0,1-4-16 0,3 8-17 0,-4 2-4 16,0 1-9-16,0 4-12 0,0 3-8 0,4-1-13 15,0 2-8-15,2-8-7 0,6 1-4 0,-2 0-13 16,7 0 2-16,-3-2 0 0,4-2-7 0,4-2-5 16,1-3-2-16,1 1-5 0,6-5-3 0,5 0-1 15,2-4-5-15,3-2-1 0,-3-2-3 0,3-4-1 16,-3-3-1-16,-1 0-2 0,-2-4-1 0,-1 0 3 16,-3-4 3-16,-2-1 4 0,-6 2 3 0,-3-2 4 15,3-7-8-15,-8 7 3 0,0-2 16 0,-1 3 19 16,-4 0 24-16,0 1 18 0,-1 7 23 0,-3-1-8 15,-1 4-16-15,1-3-5 0,0 7-15 0,-1 2-8 16,5 0-7-16,-13 9 0 0,6-1-19 0,-1 2-3 16,0 3-6-16,3 3-5 0,3 0-2 0,2-2-12 15,1 3 3-15,4-2-22 0,4 0-31 0,1 1-44 16,4-2-80-16,-1-4-67 0,6-2-74 0,-1 0-62 16,4-2-82-16,6-4-103 0,-6-1-1384 0,6-2 641 15,-6-1 426-15</inkml:trace>
  <inkml:trace contextRef="#ctx0" brushRef="#br0" timeOffset="14983.92">6726 5953 231 0,'-5'-7'415'0,"4"3"-10"0,-2-4-18 16,-1 3-23-16,3 2-27 0,-3 1-27 0,4 2-35 16,-4-3-24-16,4 3-31 0,0 0-18 0,0 0-11 15,-1 11 6-15,1 1-14 0,-3-1-10 0,3 2-12 16,0 2-16-16,0 1-12 0,0 4-12 0,3-3-8 16,-3 9-14-16,0-9-3 0,0 1-13 0,0 3-9 15,4-1-5-15,-3-4-9 0,-1 1-6 0,0 0-7 16,3-5-3-16,-2 1-2 0,3-2-6 0,-3-6-1 15,-1 3-6-15,4-1 1 0,-4-4-1 0,4 3 3 16,-3-4-1-16,-1-2-3 0,0 0 0 0,0 0-6 16,-1-13-3-16,-3 0 4 0,3-6-9 0,-3-8 1 0,0-2-6 15,-1 3 6-15,-3-6-2 0,4-1-2 0,-6-13 3 16,5 12-4-16,2-2-2 0,2 2 3 0,1-13-2 16,0 16 4-16,4 0 0 0,-3 2-1 15,4 1-5-15,3 10 3 0,-2-7-1 0,2 7 0 0,1-5-6 16,1 6 2-16,-1 8-5 0,-1-1-3 0,0 3-2 15,-1-1-4-15,1 3-13 0,1-2-24 0,2 4-47 16,-2 1-53-16,3 2-35 0,-1 2-38 0,-2 5-46 16,2 1-58-16,1 4-58 0,-3 0-1066 0,-2 4 481 15,-1 0 322-15</inkml:trace>
  <inkml:trace contextRef="#ctx0" brushRef="#br0" timeOffset="15533.29">6830 6092 296 0,'0'0'345'0,"2"2"-27"0,-2-2-25 0,0 0-31 15,0 0-21-15,0 0-24 0,8 2-19 0,-8-2-15 0,7 0-23 16,-7 0-3-16,13-5-18 0,-4 0-5 0,5 0-20 16,-5 1-4-16,4-2-9 0,-2 2-16 0,2-1-5 15,1 0-8-15,2-2-1 0,0-2-6 16,-2 1-7-16,3-4-4 0,-3 1 8 0,1 0 13 0,-2-1-3 15,0-2 20-15,-2 0-5 0,0 1 5 0,0-1 16 16,-2 6 14-16,-4-2 16 0,0 5 10 0,-1-1 8 16,1 0-2-16,-1 2 0 0,1 2-4 0,-5-1-9 15,4-1-14-15,-4 4-8 0,0 0-11 0,1-3-16 16,-1 3-11-16,0 0-3 0,0 0-12 0,-13 14-4 16,7-6-9-16,-3 6-2 0,-2 1-7 0,0-1-4 15,2 1-12-15,2 1-18 0,2-1-21 0,-3 0-31 16,7 2-35-16,1 0-17 0,0-1-24 0,5-1-22 15,-1-5-16-15,1 4-10 0,1-7 0 0,3 1 6 0,1-3 16 16,-1 1 6-16,4-6 16 0,0-2 12 16,-3-2 16-16,4 2 7 0,-2-3 9 0,-2-5 19 15,4-1 12-15,-5 2 25 0,-1-3 26 0,0-2 20 0,-3 2 15 16,-1 2-3-16,0-2 27 0,-1 2 18 16,-1 0-6-16,2 1-4 0,-2 1-6 0,1 4-7 0,1-3-6 15,0 0-7-15,1 4-8 0,4-2-2 0,-1 0-6 16,3 0-3-16,1 5-1 0,4 0-5 0,1 0-1 15,2 0-1-15,-6 1-6 0,5 1 3 0,-5 4-7 16,-2-2 4-16,2 0-1 0,-3 3-2 0,0 1-3 16,-2 0 5-16,-2 1-6 0,1 0 11 0,-5-1-14 15,1 4 2-15,-3 2-6 0,-4 2-29 0,-2 1-35 16,-2-1-38-16,1-2-43 0,0 1-35 0,-5 0-42 16,3-1-41-16,3-7-32 0,-1-2-37 0,3-1-905 15,0 0 413-15,1-4 276 0</inkml:trace>
  <inkml:trace contextRef="#ctx0" brushRef="#br0" timeOffset="16299.4">7546 5879 150 0,'0'-5'348'0,"3"-3"6"0,-6 1-4 0,2 2-9 0,1 0-16 16,-4 1-11-16,3 1-16 0,1 3-21 0,-4-2-28 15,4 2-20-15,0 0-15 0,-14 7-15 16,8 0-18-16,-2 0-15 0,0 3-12 0,-1 5-16 0,-1-1-10 15,4 3-21-15,1 0-3 0,0 2-4 0,2 3-18 16,3-5-5-16,0 0-18 0,6 0 7 16,2 0-7-16,2-1-5 0,-1 1-9 0,4-6-1 0,1-2-3 15,2 0-3-15,5-3-5 0,1-1-3 0,6-3-2 16,0-4-10-16,1-1 8 0,1-2-4 0,-2-7-5 16,0 2 3-16,-4-4-6 0,2-1 4 0,1-1 2 15,-4-1-8-15,-4-3 2 0,0 2 0 0,-3-2-5 16,-4 3-2-16,-3 2 5 0,3 1 4 0,-9 3 20 15,1 1 14-15,-2-3 5 0,-2 2-3 0,-2 5 7 16,-2-4 7-16,1 3 1 0,-4 0-2 0,3 3-5 16,1-1-8-16,-3 2-6 0,1 2 16 0,5 1 2 15,-11 4-14-15,3 2-2 0,2 1-9 0,-1 3-7 16,3 2-1-16,0 3-2 0,2 2-3 0,1 0-3 0,4-1-4 16,1 1 3-16,4 1-6 0,1-1-1 0,3 5-4 15,4 0 0-15,-3-9-1 0,8 5-10 16,-5-5-15-16,7-1-9 0,3-1-15 0,-6-4-5 0,10-2-6 15,0-3 2-15,0-1-1 0,0-4 6 0,1 1 1 16,-2-8 3-16,2 3 7 0,-3-6 2 16,0 1 3-16,-5-2 6 0,0-1-3 0,-6 1 6 0,-3 2-1 15,-1-2 9-15,-2-1 3 0,-3 1-2 0,-3 0 7 16,0 3 9-16,-5-1 14 0,0 0 3 0,-5 2 2 16,-4 0 2-16,0 2 2 0,-7-1-3 0,5 2 3 15,0 5-2-15,-6-1-4 0,-2 3-2 0,6 0-6 16,0 4-1-16,1 2-1 0,-3 4 2 0,3-2-8 15,2 3 2-15,2 0-6 0,-1-3 0 0,4 9-2 16,4-5-3-16,-2-2-6 0,8 0-5 0,-1 0-16 16,5-1-10-16,0-2-3 0,5 1-2 0,5-1-5 15,1-5 6-15,1-2 9 0,7-1-2 0,-5-2 7 16,-3-4 1-16,1-1 7 0,3-6 5 0,1-3 7 0,-4-3 11 16,-4 0 14-16,1-3 18 0,-5-1 16 0,-5-3 21 15,0 0 16-15,-5-2-4 0,-2 0 34 16,0-2 6-16,-5 4 29 0,1 1-1 0,0 7 34 15,-1 3 20-15,0 6 6 0,2 1-13 0,1 2-21 0,-2 1-23 16,2 2-72-16,-1 1-83 0,2 3 0 0,0 0 0 16,-2 15 0-16,2-2 0 0,-1 5 0 0,1 5 0 15,-3 3 0-15,6 1 0 0,-1 4 0 0,2-2 0 16,2-1 0-16,3-2 0 0,-1 0 0 0,5 1 0 16,1-4 0-16,1-3 0 0,3 2-36 0,5-5-323 15,-1-4-58-15,2-1-64 0,4-1-80 0,-1-7-1552 16,4 0 705-16,1-4 468 0</inkml:trace>
  <inkml:trace contextRef="#ctx0" brushRef="#br0" timeOffset="17933.87">11920 5600 30 0,'0'-5'397'16,"-1"1"-8"-16,1-3-17 0,0 2-20 0,0 1-16 0,0 4-19 15,0-5-29-15,0 5-26 0,0-5-28 0,0 5-26 16,0 0-26-16,0 0-19 0,0 0-11 16,0 0-16-16,5 10-6 0,-1 1-11 0,1-1-5 0,-1 4-10 15,3 3-5-15,0 2-13 0,-2 4-6 0,4-5-6 16,-2-1-5-16,-1 0-5 0,0 3 2 0,-1-2-18 16,1 0-6-16,-1-1-2 0,0 2-5 0,2-5 0 15,-4-3-5-15,1 0-3 0,0-1 2 0,-2-2-11 16,1-1 7-16,-1-3 1 0,0 1 5 0,-2-2-3 15,0-3 2-15,0 0 8 0,0 0-3 0,0 0 13 16,-2-17 1-16,-2 2 6 0,1-2-5 0,-5-7 8 16,1-7 5-16,1 2 14 0,-1-3 2 0,0 3 1 15,1-2 3-15,-4 1 8 0,6 4 2 0,1-3-4 0,2 12-2 16,1 3-11-16,1-3-9 0,2 3-6 0,-2 3-8 16,4 2-7-16,3-1-10 0,-2 2-2 15,2 4-4-15,3 0-4 0,-1 0-3 0,3 4-2 0,3 0-4 16,0 4-1-16,2 3-1 0,1 2 9 0,-2 0-13 15,1 2-1-15,-4 3-3 0,0-1 27 0,-1-2-2 16,-3 4-7-16,0-1-6 0,-4-1-12 0,0-2-9 16,-1 1-8-16,-1-5 2 0,1 0 0 0,-4-1-2 15,1-4 4-15,0 6 6 0,-1-4 9 0,0-2-8 16,-1-2 2-16,0 0-1 0,0 0 2 0,-5-11 0 16,4 6-1-16,0-2 2 0,-3-3-2 0,1-3 8 15,3-4-11-15,2 0-1 0,1 1 3 0,1 1-2 16,0 3 0-16,2-2 1 0,0 4-4 0,0-1 7 15,2 5-7-15,-1-1 3 0,1 0-5 0,1 4 2 16,2 1-3-16,0 2 1 0,0 3 2 0,2 4 3 16,1-1 0-16,4 5 7 0,1 8-3 0,-1 0-1 15,-2 1 4-15,-4-4-3 0,2 7 2 0,-1 0 0 0,-5-5 0 16,-1 5 2-16,2 2-3 0,-2-6 2 16,0 5 2-16,1-4-8 0,-4-3-46 0,1 0-58 0,-3-3-72 15,2-1-83-15,-3 1-84 0,-1-4-78 0,3 1-95 16,-3-3-1227-16,0-3 580 0,-3 0 388 0</inkml:trace>
  <inkml:trace contextRef="#ctx0" brushRef="#br0" timeOffset="19248.9">12669 5566 340 0,'-1'-3'368'0,"1"3"-18"0,0-6-30 0,0 6-23 16,1-4-27-16,-1 4-28 0,0 0-29 0,0 0-13 16,0 0-28-16,0 0-25 0,0 0-2 0,0 0-6 15,0 0 3-15,0 16-7 0,2-11-11 0,-1 4 1 16,0 3-14-16,4 0-5 0,-2-2-14 0,-2 7-8 15,3-2-10-15,-3 4-2 0,0-4-9 0,3 4 2 16,-2-1-12-16,-1 0-3 0,1 2-43 0,0-2-69 16,-1 2-56-16,0-2-75 0,1 1-80 0,-2-3-1015 15,0-4 430-15,2-2 286 0</inkml:trace>
  <inkml:trace contextRef="#ctx0" brushRef="#br0" timeOffset="19800.9">12932 5631 197 0,'4'-6'387'0,"1"-4"-6"0,-2 5 4 16,1 2-27-16,-2-1-28 0,-1-1-37 0,2 3-29 0,-3 2-27 15,0 0-26-15,0 0-21 0,0 0-20 0,0 0-7 16,9 7 11-16,-5 2 7 0,-3 0-20 0,3 1-14 16,0 5-12-16,1 3-10 0,-3-1-14 0,2 0-12 15,0 2-12-15,-1 0-5 0,2 2-6 0,-4-3-8 16,3 0-11-16,0 2-1 0,-2-5-7 0,1 2-5 15,-2-8-6-15,3 3-6 0,-4-2-8 0,4-2-11 16,-3-1 2-16,-1-5 1 0,4 1-2 0,-4-3-1 16,0 0-1-16,5-8-2 0,-5-2 2 0,4-1-4 15,1-6 0-15,-4-2 2 0,2-6-3 0,-2-2-1 16,-1-2-6-16,3 0 9 0,-2 0 1 0,0 3-2 16,1-1 8-16,1 1 8 0,0 6 5 0,1 2 1 15,-2 0 0-15,5 3-2 0,-1-2-3 0,0 3-3 16,1 2-2-16,-1 2-2 0,2 0-6 0,-3 6-1 15,1-3-5-15,-2 2-2 0,0 4-1 0,2-1-1 16,-6 2 1-16,7 5 0 0,-5 4-3 0,1-2 4 16,-3 5-3-16,0 1-7 0,-1 1-15 0,-2 3-16 0,-1-1-8 15,0 1-22-15,-1-1-10 0,3-5-9 0,-1 1 9 16,1 0 4-16,2-4 4 0,0 0-1 0,-2-1 2 16,2 0 8-16,2-2 2 0,-1-1 14 0,0 0-4 15,2 1 9-15,1-3 2 0,1 2 10 0,0-1 1 16,3 1 0-16,1-1 4 0,1 2 2 0,1-3 3 15,-2 4 0-15,4-2 5 0,-3 1-3 0,4-1 10 16,-5 2 3-16,0-2-6 0,0 1 9 0,0 2 6 16,-4-2 0-16,0 2 4 0,-1 1 2 0,-1-2 5 15,-2 5 7-15,-1-2 0 0,-4 1 2 0,0 0-6 16,-5 5 0-16,-3-1 0 0,0 3 3 0,-6 2-3 16,1-7-26-16,-3 5-50 0,5-6-51 0,2-2-40 15,4-2-28-15,1-1-36 0,1-3-43 0,3-1-66 16,-1-4-872-16,5 2 397 0,-4-4 266 0</inkml:trace>
  <inkml:trace contextRef="#ctx0" brushRef="#br0" timeOffset="20168.16">13433 5591 146 0,'5'-3'331'15,"-1"-1"-20"-15,0 1-24 0,0 1-23 0,-3-1-28 16,-1 3-26-16,7-1-13 0,-7 1-12 0,1 8-13 0,-1 0-7 15,0-4-6-15,0 8-16 0,-1-2-6 0,1 2-11 16,1 5-16-16,-1 1-9 0,3 1-10 0,-1 0-8 16,3 0-6-16,0-2-7 0,3 3-8 15,5-4 0-15,3 3-12 0,-1-6-2 0,0-3-7 0,1 1-4 16,2-3-2-16,0-3-6 0,0-3 4 0,1-1-6 16,0-2-3-16,-1-3 0 0,0-2-3 0,-4-1-2 15,0-4 3-15,0 0-3 0,-4-3-1 0,-2-3-1 16,-4-2 7-16,0-9-5 0,-3 0 3 0,-7 1-2 15,-2 1 12-15,-5-1 12 0,-2 5-2 0,-6 1 5 16,0 1 7-16,-6 4-3 0,1 3-4 0,-2 6-4 16,-1 3-3-16,-1 1-7 0,1 3-5 0,9 3-4 15,-2 2-3-15,1 4-5 0,5 0-4 0,0 6-23 16,5-1-31-16,2 3-34 0,5 0-35 0,0 10-35 0,6-2-42 16,4 1-59-16,8-2-79 0,-5-7-895 15,13 2 407-15,5-4 272 0</inkml:trace>
  <inkml:trace contextRef="#ctx0" brushRef="#br0" timeOffset="20764.86">14089 5549 159 0,'5'-11'377'0,"-1"-2"-6"0,2 4-13 0,-3 3-13 16,-2-2-16-16,0 4-27 0,2-1-30 0,-2 1-32 15,-1 4-27-15,3-4-20 0,-3 4-18 0,0 0-16 16,6 11-9-16,-3-5-12 0,-2 5-3 0,-1 4-7 15,4 2-14-15,-1-1-10 0,-1 3-6 0,-1 1-10 16,-1 7-7-16,3-1-8 0,-3-1-10 0,1 1-4 16,-1-1-2-16,-1-1-9 0,1-3-3 0,0-2-5 15,0-2-2-15,0 0-6 0,1-7 9 0,-1 0-15 16,0-3-4-16,1-2 2 0,-1 1 1 0,1-4 1 16,-1-2 2-16,0 0-5 0,0 0-1 0,3-10 4 15,-2-2 8-15,2-5 13 0,-3 0 13 0,0-12 1 16,1 1 8-16,-2-1-3 0,-2-1 12 0,1-2-2 15,-1 0-3-15,2 1 18 0,0 2 4 0,-2 3-4 16,7-1 0-16,-4 2-14 0,4 8-5 0,-2-1-6 16,2 5-11-16,3 2-5 0,0 1 0 0,0-2-14 0,7 4-4 15,-2 0-5-15,1 4-2 0,5 2-4 16,0 3-6-16,1 0-4 0,-6 2 5 0,2 5-6 0,2-2 0 16,-2 4 1-16,-2 2-5 0,-4-1 6 0,-1 4-5 15,-3 0 2-15,-3 0-1 0,-2 4-1 0,-4 0-1 16,-2-2-2-16,1 0 2 0,-6 0-1 0,-5 7 2 15,1-3 3-15,2-6-4 0,-1 0-2 0,1 0 4 16,-1-3-6-16,3 2 0 0,4-6-5 16,-1 1 4-16,1-2-7 0,4 1 1 0,-2 0 3 0,4-2-3 15,0 4 1-15,2 0 4 0,2-1 0 0,3 1 2 16,3 2-3-16,2-2 3 0,8 4 0 0,7-3 1 16,-3 1 0-16,8-3 1 0,0 0-3 0,2 1 2 15,1 0 0-15,-1-2 2 0,2-4-4 0,-3 1 1 16,1 0 0-16,-1-1 2 0,0 0 0 0,-5 0-2 15,-4-3-3-15,-4 0 2 0,0 2 2 0,-6-3-1 16,-2 1-2-16,1-1 3 0,-7 1 0 0,4-1 0 0,-4 2 0 16,-5-2 3-16,8 0-4 0,-8 0-5 15,5 0-36-15,-5 0-71 0,0 0-111 0,0 0-118 16,0 0-122-16,-18-5-1453 0,5 2 638 0,-5-3 424 16</inkml:trace>
  <inkml:trace contextRef="#ctx0" brushRef="#br0" timeOffset="24349.3">654 7845 130 0,'0'0'365'0,"0"0"-11"16,-14-18 14-16,14 18-14 0,0 0-16 0,-16-8-9 15,16 8-29-15,0 0-18 0,0 0-22 0,0 0-12 16,0 0-23-16,0 0-18 0,-55 20-14 0,43-6-19 16,0 1-15-16,1 2-11 0,-3 5-14 0,1 4-18 15,3 1-11-15,1-2-11 0,3 2-9 0,3 1-6 16,1-2-8-16,4 1-8 0,1-8-7 0,7 5-5 15,0-4-4-15,8-1-3 0,-3-8-7 0,9 4-9 16,3-2-5-16,1-4-28 0,3-4-6 0,2-2 0 16,0-3-3-16,2-3-6 0,-3-1 3 0,0-5-6 15,-2 0 6-15,-3-5 2 0,-1-3 2 0,-3-1 2 16,-3-4 5-16,-3-1 2 0,-6-3 3 0,0-2-7 16,-5-2 10-16,-3-2 6 0,-1 0 7 0,-2 1 10 15,-6-2 17-15,1 5 21 0,-5-1 23 0,-2 4 14 16,-2 0 3-16,-5 6-1 0,4 3-1 0,-5 4-7 15,2 5-11-15,-1 3-9 0,19 4-8 0,-51 0-9 16,24 7-15-16,8 1 5 0,-7 7-3 0,5 4-10 16,-1-1-3-16,3 4-6 0,6-6-3 0,4 7 1 15,9-1-11-15,0-4 0 0,4 0-8 0,5-1-7 16,1-2-14-16,4-1-6 0,3-2-5 0,-1-2-2 16,3-3-2-16,3-3 5 0,-1-1-2 0,3-3 7 15,-5-4 1-15,4-2 3 0,-1-7 2 0,2-2 4 16,-1-1 3-16,-4-2 1 0,-3-5 3 0,-4 0 6 15,0-4 7-15,-4 0 9 0,-3-1 10 0,-3 0 14 16,2 2-1-16,-2 0 22 0,-4-1 20 0,0 8 10 16,2 4 10-16,0-1 3 0,-3 5-22 15,2 1 8-15,-2 3-6 0,2 3-19 0,0-2-5 0,1 6-12 16,0 0-8-16,0 0 2 0,0 0-7 0,-3 26-8 16,3-9 2-16,-1 3-1 0,2 7-1 0,2 2-6 15,-2 0-15-15,5 0 12 0,2-1 1 0,2-1-7 16,0 1 4-16,6-2-8 0,-1-6-2 0,4 1-2 15,-3-7-21-15,0-1-1 0,3-3-6 0,0-1-3 16,2-1-16-16,-1-7 17 0,2-1 3 0,0-1-2 16,5-8 2-16,-11 1 7 0,2-6 0 0,-5 1 4 15,6-13 5-15,-5 2-5 0,-1-3 3 0,-4-5 7 16,-3 0-1-16,0 1 6 0,-4-1-4 0,-2-1 29 16,0 2 14-16,-4 3 5 0,-1 1 0 0,0 9 44 15,2 1 19-15,2 7 9 0,0 0 0 0,-1 3-10 16,1 3-32-16,0-3-78 0,1 2 0 0,0 5 0 15,0 0 0-15,0 0 0 0,0 0 0 0,-8 19 0 16,6 0 0-16,-2 6 0 0,0 1 0 0,4 2 0 16,0 1 0-16,0 1 0 0,5 0 0 0,-1-1 0 15,1-1 0-15,4 1 0 0,-4-2 0 0,8-1 0 16,-4-8 0-16,-1 0 0 0,3 0 0 0,-2-4 0 16,-3-6 0-16,2-1 0 0,-2 0 0 0,-1-3 0 15,3-1 0-15,1 0 0 0,-9-3 0 0,11-7 0 16,-7 4 0-16,-4 3 0 0,6-11 0 0,-4 4 0 15,-2-3 0-15,0 1 0 0,-2-1 0 0,-1 1 0 16,-5 0 0-16,2 1 0 0,2 1 0 0,-1 2 0 16,1-2 0-16,0 2 0 0,0 1 0 0,2 0 0 15,-2 0 0-15,3 2 0 0,-3-3 0 0,4 5 0 16,0 0 0-16,-3-5 0 0,3 5 0 0,-1-2 0 16,1 2 0-16,0 0 0 0,-2-3 0 0,2 3 0 15,0 0 0-15,0 0 0 0,0 0 0 0,0 0 0 0,0 0 0 16,0 0 0-16,0 0 0 0,0 0 0 0,0 0 0 15,0 0 0-15,0 0 0 0,0 0 0 16,0 0 0-16,2 12 0 0,-2-12 0 0,0 7 0 16,3-5 0-16,-3-2 0 0,0 5 0 0,0-2 0 15,1 1 0-15,0 1 0 0,-1-1 0 0,3 0 0 0,-2 0 0 16,-1 1 0-16,0 1 0 0,0-1 0 16,1 4 0-16,-2-1 0 0,1 2 0 0,0 1 0 15,0 0 0-15,-1-1 0 0,1 2 0 0,-3-2 0 16,6 1 0-16,-3 1 0 0,0 0 0 0,0-3 0 0,1-2 0 15,-1 0 0-15,1 0 0 0,1-2 0 0,-1 0 0 16,-1 1 0-16,0-3 0 0,1-1 0 0,-1-2 0 16,0 6 0-16,0-6 0 0,0 0 0 0,0 0 0 15,0 0 0-15,-1-18 0 0,1 7 0 16,0-1 0-16,0-4 0 0,2-4 0 0,0 2 0 0,-2-7 0 16,1 5 0-16,0-4 0 0,3 4 0 15,-1 2 0-15,-2-2 0 0,4 3 0 0,3 3 0 16,-2 2 0-16,-2 2 0 0,1 0 0 0,-1 5 0 15,0 0 0-15,-2 1 0 0,7 1 0 0,-4 2 0 0,-5 1 0 16,17 4 0-16,-4-1 0 0,-3 4 0 0,4 4 0 16,0 4 0-16,-1-3 0 0,-2 5 0 0,1 0 0 15,3 5 0-15,-5-4 0 0,3-1 0 16,-4 0 0-16,3-3 0 0,0 0 0 0,0-1 0 16,1-4 0-16,-2-1 0 0,6-3 0 0,1-2 0 0,-1 0 0 15,2-6 0-15,-2 3 0 0,3-7 0 0,-1-1 0 16,0-2 0-16,1-8 0 0,2 0 0 0,-7-1 0 15,-1-2 0-15,3-3 0 0,-8-3 0 0,3 4 0 16,-6-2 0-16,-1 6 0 0,-4 1 0 0,2 3 0 16,-3-2 0-16,-3 3 0 0,1 2 0 0,-3-1 0 15,0 2 0-15,-2 4 0 0,-2-1 0 0,4 4 0 16,-8 4 0-16,0 1 0 0,-3 7 0 0,-1 1 0 16,-2 4 0-16,-4 6 0 0,5 0 0 0,2 3 0 15,7-5 0-15,-1 2 0 0,4 6 0 0,3-9-9 16,3 2-162-16,3-2-16 0,5 0-16 0,2-3-4 15,2-2 6-15,4-2 8 0,1-3 17 0,2-4 14 16,4-2 14-16,-4-1 5 0,3-5 26 0,5-4 13 16,-7 2 13-16,1-6 15 0,-2 3 22 0,1-5 33 15,-7 3 28-15,0-3 26 0,1 2 16 0,-2 1 7 16,1 1 5-16,-1 0 6 0,-3 4-3 0,2 1-2 16,1 1-1-16,-2 3-10 0,3 3 2 0,0-1-2 15,2 3-3-15,5 4-3 0,-3-1-4 0,1 3-3 16,-1 1-1-16,0 2-5 0,-1 1-4 0,-1 2-1 15,-5 1 1-15,3 0-3 0,-8 5-1 0,0-2-3 16,-2 0-2-16,-3-1 0 0,0 0-1 0,-3-1 1 16,-1-5-2-16,-2 0-4 0,0-3 3 0,2 0-1 15,0-4 18-15,-1 1 15 0,2-2 6 0,3-3-19 16,0 0 13-16,0 0-2 0,-16-11 2 0,16 2-11 16,1 0-3-16,0-8-3 0,4-1-6 0,-1 2-3 15,9-6-4-15,2 2-2 0,2-1 1 0,2-1 5 16,3 0-8-16,-2-2-8 0,2 6 9 0,4-4-11 0,-2 1-3 15,0 3-26-15,-1-2-38 0,1 1-59 16,-1-2-58-16,-3 3-77 0,-2-3-88 0,-9 7-120 16,-4-2-1599-16,-4 4 688 0,-5 0 458 0</inkml:trace>
  <inkml:trace contextRef="#ctx0" brushRef="#br0" timeOffset="24479.37">984 7779 5303 0,'-34'5'57'15,"14"-3"-54"-15,7 0-5 0,10-2-7 0,3 0-35 16,29-10-77-16,8-2-40 0,24-5-42 0,2 5-45 0,29-5-130 16,-34 3-1021-16,5-3 465 0,0 2 312 15</inkml:trace>
  <inkml:trace contextRef="#ctx0" brushRef="#br0" timeOffset="28798.21">964 8833 143 0,'-5'2'319'16,"5"-2"-33"-16,-5 3-28 0,4 1-28 0,1 0-19 15,-1 2-22-15,1-1-21 0,0 1-17 0,1 0-14 0,0 1-14 16,3-1-11-16,0 1-14 0,-1 0-6 0,5 0-13 16,-1 0-6-16,1-2-6 0,1-1-9 15,0 0-3-15,4-2-10 0,-4-2 1 0,4-3-6 0,-3-1 1 16,3-1-6-16,-4-5-3 0,5-3-1 16,-5-3 4-16,4-8 17 0,-7 0 24 0,2-3 15 0,-3 0 18 15,-3-2 10-15,-2 0 26 0,-2 2 23 0,2 1 19 16,-7 1 16-16,5 7 6 0,-2 3 4 0,1 3 27 15,2 2-3-15,-1 1-14 0,-2 2-21 16,3 4-23-16,-2-1-27 0,3 4-13 0,0 0-15 16,0 0-9-16,-1 18-13 0,2 0-5 0,2 8-17 15,-2 3-3-15,4 4-1 0,-4 0-11 0,2 3-8 0,1-1-5 16,-2 12-7-16,1-11-15 0,-2-1-3 0,0 0 8 16,2-1 0-16,2 0-2 0,-1 0-5 15,1-2-7-15,-3-2 2 0,2-1-1 0,-2-9-1 16,0-5-8-16,-1-3-2 0,2-2-4 0,-2-2 5 0,1-1-2 15,-4-3-3-15,4-1 2 0,-2-3-1 0,0 0-1 16,5-13-5-16,-3-2 8 0,0-4-6 0,0-8 1 16,2-1-1-16,-3-1 1 0,0-2-1 0,2 1-4 15,1-1 4-15,0 4-4 0,0-2-1 16,-1 5 4-16,0 7-3 0,3 1-3 0,-3 4 3 0,3 2-3 16,-3 1-2-16,2 0-2 0,0 5 1 0,1 1-1 15,2 0 2-15,-2 4 2 0,3 1-2 0,4 2 8 16,-4 2-9-16,0 2 2 0,4 4 0 0,-3 2-2 15,4 0 5-15,-5-2 0 0,1 4-3 0,2-2 1 16,-3 0-4-16,0 0-4 0,-2-5 0 0,2 2-7 16,-1-4 0-16,2 0-4 0,0-3 5 0,1 1 1 15,-1-5 3-15,0 0 7 0,0-4-4 16,2-1-4-16,-1-2 7 0,-2-1 1 0,4-6-7 0,-3 0 14 16,-1-6-1-16,-1-3-2 0,1 5 4 0,-3-1-2 15,-2 0 0-15,0 2 6 0,-3-3 3 0,-1 3 13 16,-1 1-6-16,0 3 16 0,-2 4 7 0,3 1 1 15,-3 1 0-15,2 2-4 0,-2 1-14 0,1 2-5 16,2 2-1-16,0 0-2 0,-14 13 2 16,9-3-5-16,-3 7 0 0,3-1-3 0,0 2-2 0,1 2-2 15,3-2 0-15,2 0-5 0,2-2-14 0,3 1-9 16,2-2-9-16,-2-5-3 0,4-1-4 0,0-1 2 16,2 0-6-16,3-4 2 0,-2-2 2 0,5-2 9 15,-4-2 2-15,3-2 2 0,-1-7 6 0,1 2 3 16,-3-1 2-16,1-4 5 0,-2-3-2 0,0 0 7 15,-3-8-10-15,-1 0 13 0,-2-3 0 0,-1 4 9 16,-5 4 6-16,2 1 1 0,-6 2 7 0,2-2 14 16,-4 4 7-16,1 3 2 0,-1-2-6 0,0 6-4 15,1 1-5-15,-1 3-4 0,1-1 0 0,-4 2-10 16,3 3-1-16,5 0-3 0,-5 4 3 0,1 0-5 16,0 0-9-16,3 1-10 0,-2 3-4 0,6-2-6 15,-2 1-3-15,3 0-6 0,1-1-2 0,3-1 1 16,2 0 2-16,-1-1-12 0,3-1 14 0,2-1 3 15,2 0 4-15,-2-4 0 0,-1 2 3 0,1 0 3 16,-2-2-2-16,-1 1 4 0,-2-1-1 0,-3 2 0 16,1 0 6-16,-7 0-4 0,8 0 2 0,-1 0 1 15,-7 0 2-15,0 0-2 0,7 2 2 0,-7-2-2 16,3 5 5-16,0-1 0 0,-3 2 0 0,1 0 3 16,2 3 0-16,-2 0 0 0,3 3-3 0,-4-1 5 15,1 0 1-15,2-1-2 0,1 2-4 0,-2 0-5 16,2-5-29-16,1 3-24 0,0-5-10 0,3 4-6 15,-3-3 2-15,0-5 5 0,4 0 9 0,-2-1 4 16,-7 0 8-16,12-5 7 0,-2-4 3 0,-3-1 4 16,3-2 5-16,-4-4 6 0,1 0 11 0,-3 0 17 15,0 1 12-15,-3 3 15 0,0 0 27 0,0-1 33 16,-1 4 17-16,0 2 3 0,0 1 2 0,0 0-13 16,-1 2-12-16,1 0-13 0,0 4-11 0,0-7-14 15,0 7-1-15,0 0 2 0,0 0-9 0,10 14-10 16,-5-4 5-16,-1 2-4 0,4 2 1 0,-2-1-7 15,2 2-4-15,-3 1-4 0,3-1-3 0,-3-5-4 16,-2-1-16-16,3 3-10 0,-2-3-13 0,-1 2-9 16,1-7-8-16,0 2-5 0,0-2 15 0,-3-1 7 15,3-3 4-15,-4 0 2 0,9-5 3 0,-8-1 5 16,4-3-3-16,-1-3 1 0,0-1 7 0,1-3 2 16,2-3 11-16,-4 0 7 0,4 2 21 0,-2-1 3 15,-1 3 5-15,0-2-4 0,-2 6 14 0,1 2-4 16,3-1-2-16,-2 3-4 0,-3 1-6 0,3 2-7 15,0 1-2-15,-4 3-1 0,13-1-9 0,-13 1 11 16,14 4-9-16,-8-2 1 0,-1 6-23 0,3-1 20 16,-2 3-4-16,1-3-4 0,0 7 0 0,-4-2-1 15,2 0 1-15,0 5 1 0,-4-5-18 0,2 0-5 16,-2-2-28-16,-1 0 3 0,1-1-6 0,1-1-7 16,-2-3 8-16,0 0 7 0,1-1 5 0,-1-4 8 0,1 4 4 15,-1-4 0-15,0 0-5 0,0 0 5 16,2-16 6-16,-2 7 5 0,0-1-3 0,0-2 2 15,-2-3 4-15,0 3 6 0,3-2 1 0,0 4 14 16,-1-2 6-16,-1 1 8 0,1 0 0 0,1 4-2 16,1-5-4-16,-1 7-3 0,0-3-7 0,2 1-2 15,-1 5 1-15,1-2-4 0,-3 4 1 0,6-6-3 16,-6 6 1-16,5-2 1 0,-5 2-1 0,0 0-3 16,17 2-3-16,-17-2 1 0,10 3-2 0,-10-3-2 15,6 3 2-15,-3-1 3 0,-3-2-17 0,4 4 13 0,-4-4 3 16,9 5 0-16,-9-5 3 0,4 2-7 15,-4-2 4-15,0 0 1 0,5 2 0 0,-5-2 2 0,0 0 1 16,0 0 0-16,0 0 0 0,0 0 2 16,1 6-7-16,-1-6-2 0,0 0 5 0,0 0-5 15,0 0 1-15,0 0-3 0,1 5 1 0,-1-5 1 0,0 6-5 16,3 0-1-16,-3-6 12 0,-3 10-2 16,6-2-9-16,-3 2 6 0,1 0-1 0,-1 0 3 15,0 0-6-15,3 0 1 0,-2 2 0 0,-1 0 0 16,0-3 3-16,4 2 1 0,-3-2-2 0,3 1 1 15,1-2-2-15,3 0-3 0,-2-3 1 0,2 0-1 16,1 0-5-16,0 0 4 0,1-4-6 0,-2-1 0 16,0 0 0-16,1-1 5 0,-1-2-2 0,0 0 0 0,1-4 1 15,-3 0 5-15,3-2 0 0,-2-3 1 16,-3 0 0-16,3-5 1 0,-1 0 2 0,0 0-2 0,0-1 5 16,-5 0-5-16,4 1 4 0,-4-3 14 15,2 5 5-15,-3 3 10 0,0 0 15 0,0 3 9 0,0 1 3 16,0 2-13-16,0 2-4 0,0 4-2 0,0-9-15 15,0 9-3-15,0-4 1 0,0 4 3 16,0 0-9-16,0 0 0 0,1 18-3 0,2-9 4 0,-3 3-9 16,0-1 2-16,0 1 1 0,1 5-2 0,0-1-3 15,2 0-10-15,-2 0 8 0,2-5-3 0,-2 1-12 16,3 1-10-16,0-5-11 0,2 1-7 0,-2-1-3 16,1-3 0-16,0-3 6 0,2 1 6 15,-1-3-3-15,-6 0-5 0,14-5 6 0,-5-3 3 0,-1-1 16 16,-2 0 1-16,2-5 0 0,-3-1 1 0,3 0 3 15,-1-1 3-15,-2 0 1 0,-1-1 6 0,1 3 12 16,-2 2 7-16,-1-1 12 0,0 4 9 16,0 0 11-16,-2 3-1 0,3 1-8 0,-2 1-1 15,-1 4-7-15,0-6-11 0,0 6-7 0,0 0 2 0,0 0-10 16,0 0 5-16,0 0 1 0,0 21 0 0,-1-10-4 16,1 1 0-16,-4 4-2 0,3 0-11 0,1 1-21 15,-2 0-37-15,4-3-26 0,3 3-29 0,-4-5-32 16,3-2-17-16,0-2-16 0,1 1-7 0,-1-3 4 15,1-2 7-15,0 0 24 0,1-3 11 0,1-2 17 16,-1-1 16-16,1-4 12 0,0-3 14 0,2 2 15 16,-5-5 30-16,2 2 27 0,-1-2 23 0,3 0 24 15,-7-1 15-15,3 1 7 0,-3 1 12 0,2 0 9 16,-2 2 2-16,2 2-17 0,-2 0 5 0,3 0-14 16,-3 3-5-16,3 0-2 0,-4 4-6 0,9-4-8 15,-4 1-4-15,-5 3-2 0,13 0-3 0,-13 0-5 16,16 7-3-16,-9-2 2 0,-1 0-1 0,2 3-5 15,-3-1 0-15,0-2-4 0,0 4-1 0,-2-4 2 16,1 3-1-16,-3-4-3 0,2 4-1 0,-1-4 4 16,-1 0-7-16,3-1 5 0,-4-3-1 0,1 6-5 15,1-4 8-15,-2-2 2 0,0 0-6 0,0 0 0 16,0 0 0-16,0 0 1 0,0-15-4 0,0 15 6 16,-2-12-8-16,1 4 0 0,-3-3 3 0,3-1-3 15,-1 0 4-15,0-4 0 0,2 2-4 0,-1-1 4 16,1 0-6-16,0-2 2 0,0 3 0 0,-3-2 2 15,3-1 1-15,0-1 1 0,0 1-9 0,0 0 2 16,0 0 14-16,0 1 1 0,0 5 6 0,0-2 2 16,-1 1 3-16,0 0 12 0,-2 2 6 0,2 1 8 15,0 3 11-15,-1 0 2 0,1-1 0 0,1 7-1 16,-1-8-18-16,0 6-2 0,1 2-12 0,0 0-3 16,0 0 9-16,0 0-9 0,0 0-1 0,-9 19-6 15,8-8-5-15,-3 7 5 0,1 8-1 0,-2 0-1 16,4 0-10-16,-2 3 2 0,3-3-4 0,0 3 2 15,0 0 2-15,4-2 0 0,-2 2-7 0,5-2 1 16,-2-3 0-16,4-5-4 0,1 0-8 0,-2-4-13 16,7 0-10-16,-1-3-9 0,4 0-5 0,0-4-14 15,10-2-22-15,-1-1 7 0,4-4 2 0,-2-2-1 16,2-6 4-16,-3 2 2 0,-1-2 6 0,-8-2 3 16,0-1 5-16,-1-3 6 0,-4 1 4 0,0-4-5 15,-1 2 13-15,-4-2-6 0,-3 2 14 0,-1 2 6 16,-1 0 5-16,-1 2-3 0,-3 0 9 0,-3 0 5 15,-1 1 0-15,-5 0-8 0,3 3 2 0,-3 1 1 16,-4 1 11-16,-1 3-4 0,1 2 4 0,2 3-2 16,1-1-2-16,-1 0-7 0,0 3 8 0,2 4-3 15,1-3 1-15,2 4-3 0,-2-2-8 0,2 1-18 16,3 1-21-16,2-1-22 0,1 2-18 0,3-7-19 16,-1 3 2-16,2-4-4 0,1 0-1 0,3-1 8 15,-2-2 9-15,3 1 16 0,2-4 3 0,1-1 7 16,-3 1 9-16,1-3 6 0,-1 0 4 0,0 0 9 15,-5 3 20-15,2-1 20 0,-6 3 17 0,8-7 15 16,-8 7 13-16,5-2 3 0,-5 2 5 0,0 0-6 16,4-3-6-16,-4 3-4 0,0 0-7 0,0 0 0 0,0 0-3 15,0 0-3-15,0 15-2 0,0-11-2 16,-4 3-1-16,4 0-4 0,0 2-1 0,0-4 2 16,-1 1-5-16,1 1-10 0,1-1-6 0,-1-1-13 15,0-5 0-15,3 4-2 0,-3-4 2 0,0 0 8 16,0 0-1-16,0 0 1 0,19-12 4 0,-14 0 1 0,0-5 5 15,0 0-4-15,0-1 1 0,-1-7 9 16,0-2 3-16,0-4 12 0,-2-1 11 0,-2 1 23 16,0-3 8-16,-2 2 5 0,4 3 14 0,-4 4 24 15,-1 0 2-15,-2 9 2 0,5 3 11 0,-2 3-1 0,2 2-2 16,-2 1-18-16,1 1-9 0,1 6-15 16,0 0-12-16,0 0-6 0,0 0-6 0,0 0-13 15,0 23 5-15,1-6 4 0,1 10-6 0,0 1-18 16,0 1 0-16,0 0 6 0,4 2 0 0,-3 0 3 15,1-1-9-15,-2-3-5 0,2-3-5 0,4 1-14 0,-3-6-16 16,0-4-25-16,5 1-16 0,0-2-11 0,3-1-11 16,-4-4-13-16,1-3-2 0,3-2-2 0,0-3 10 15,1-2 6-15,5-1 8 0,-5-8 9 16,4 0 7-16,-3-1 6 0,1-6 9 0,-6 2 6 16,8-7 3-16,-5 1 8 0,-4 4 14 0,-1 0 9 0,0 2 14 15,-1-1 25-15,-4 6 19 0,1 0 30 0,0 3-14 16,-4 1-6-16,4 0-6 0,-4 6-13 0,2-7-5 15,-2 7 0-15,0 0-5 0,0 0-1 16,5 14-10-16,-5-4 2 0,-1 3-15 0,0 3-2 16,0 1 12-16,-1 2-3 0,0 6-13 0,-1-6-29 0,6 1-31 15,-2-2-25-15,3-1-25 0,-2 2-9 0,4-9 2 16,0 0-8-16,-1-2 16 0,4-1 15 0,1-5 5 16,2 0 8-16,-2-2-2 0,3-3 22 0,-3-4 5 15,1 0 6-15,1-5 5 0,-4 2 11 16,2-4 17-16,-2 0 14 0,-2 4 12 0,1-2 18 0,-1-1 26 15,-2 2 10-15,-2 1 5 0,-1 6 6 16,2-3 4-16,-3 1-4 0,1 1-8 0,-1 5-10 0,0-5-11 16,0 5-11-16,0 0 9 0,0 0-14 15,0 0-5-15,-7 15 4 0,4-7-3 0,-1 1-4 0,1 3-1 16,-1-2-2-16,1 1-3 0,2-1-8 0,-3 2-2 16,4-2-9-16,2 0-13 0,0-4-2 0,0-1-5 15,2-2 4-15,1 0 2 0,-5-3 1 0,12-1-2 16,-12 1 5-16,14-7 2 0,-4-1 2 15,-1-1-3-15,-3-3 3 0,3-2 0 0,-4-3 4 0,0-2 0 16,-1 2 2-16,-1 0 5 0,-2 1 8 0,-3 0-3 16,0-3 10-16,1 8 13 0,-2 0 25 0,0 4 5 15,0-3-25-15,2 8 4 0,1 2-4 0,-3-7-2 16,3 7-8-16,0 0-1 0,0 0-1 16,-18 17-3-16,15-6-3 0,-1-1-2 0,0 9-6 0,-2 0-6 15,3-1-22-15,2 1-18 0,1 0-20 0,0-1-15 16,2 1-18-16,1-2-14 0,0-2-7 0,1-4 9 15,-1-1 5-15,1-3 10 0,0-2 8 0,2-3 9 16,1-1 9-16,-7-1 7 0,21-7 6 0,-7 1 12 16,-1-4 25-16,2-4 17 0,-2 0 16 0,6-8 17 15,-3 0 9-15,-6 5 1 0,4-6 11 0,-3 6 5 16,2 0 0-16,-4 2 0 0,1-1-4 0,2 3-7 16,1 2-4-16,-1 5-8 0,-3-1-1 0,3 4-5 15,1 2 0-15,-2-1-4 0,-2 2-10 0,4 3-1 16,-4 2-14-16,0 1 12 0,-3 3 0 0,3 0-6 15,-4 2-1-15,2 2 1 0,-4-1-4 0,4 3 1 16,-2 2-4-16,-1-3-2 0,-3-1 2 0,3 3-3 16,-3-3 4-16,2-2-3 0,-2-1-14 0,-1-5 12 15,0 5 5-15,1-8-2 0,-1-2 0 0,2 12 6 16,-2-12-5-16,0 0 3 0,0 0-3 0,0 0-2 16,0 0 3-16,0 0-7 0,0 0-3 0,-2-31 12 15,2 20-10-15,3-5-2 0,-1-1 0 0,3 0-5 16,-1 3 6-16,1-1-2 0,-1 3-1 0,3 0 1 15,-1 2-14-15,-1 1 13 0,0 3 1 0,0 0-4 16,0 1-2-16,2 3 4 0,-7 2-1 0,13-3-1 16,-13 3 0-16,0 0 0 0,16 9 2 0,-11-2 1 15,0 0 5-15,-1 4-3 0,0-1-1 0,0 0 2 16,-1 1-4-16,3 0 1 0,-6 1 2 0,4 0 0 16,-3-1-35-16,4 4-74 0,-1-5-98 0,-3-1-137 15,3 1-148-15,-3-5-1571 0,2 1 688 0,-3-6 458 16</inkml:trace>
  <inkml:trace contextRef="#ctx0" brushRef="#br0" timeOffset="31081.3">6165 8251 214 0,'0'-6'296'16,"1"1"4"-16,1-2 5 0,-2 2-3 15,0 1 1-15,0-2 0 0,0 3-12 0,0 3-14 16,1-4-19-16,-1 4-25 0,0 0-24 0,0-7-22 0,0 7-22 16,0 0-4-16,0 0-3 0,3 14 1 0,-2-8-9 15,1 3-15-15,1 3-10 0,-1 0-5 0,1-1-10 16,-1 7-7-16,2-1-15 0,0 4-6 0,-1 2-7 16,-1-1-8-16,0-3-7 0,0 0-8 0,2 0-2 15,-3-1-5-15,2-3-5 0,-2-4-4 0,0 0-6 16,-1-1-1-16,2-4 2 0,0 1-5 0,-2-3 7 15,0-1-5-15,0-3 5 0,0 0-12 0,0 0-7 16,-2-24 7-16,-1 7-8 0,-2-7 5 0,1-3-1 16,-1-2 6-16,-1-3 8 0,-1-1 10 0,1-2 12 15,0 2-4-15,2 0 15 0,-2 3 14 0,5-1 15 16,-1 4-4-16,0 2 3 0,2 7 1 0,0 3-1 16,3 2-9-16,-3 2-9 0,2 3-2 0,0 1-22 15,2 3 1-15,1-2-4 0,2 6-14 0,4 0 2 16,0 6 2-16,3-1-5 0,-1 4-5 0,2 5-3 0,-2-2 0 15,2 5-6-15,-2-1 0 0,-4 1-6 16,4-1 5-16,-4 8 9 0,-1 2-13 0,-2-2-1 16,-2-5-5-16,-2 0-6 0,-1-2-12 0,1-4 0 0,-1-2-13 15,0-2-7-15,-1 1 0 0,2-5 4 0,-2 1 8 16,0-2 9-16,0-4-2 0,0 0 2 16,0 0 0-16,0 0 0 0,-3-13 7 0,0 1-3 0,2-5 9 15,-1 0-10-15,0-2 2 0,1-8 2 0,1 1 5 16,0 1 4-16,3 0 4 0,-2 7 9 0,3-1 9 15,1 4 6-15,-1-1 4 0,2 0 2 0,2 2-5 16,-2 2 1-16,1 3-4 0,0 1-4 0,3-2-1 16,-1 6-7-16,0 0 2 0,-1 2-1 0,6 4-5 15,-1 2 3-15,-2 0 7 0,7 6-2 0,-8-3 4 16,2 7-2-16,1 1-2 0,-3 3 16 0,2 5-12 16,-2 2 6-16,-4 1-16 0,4 1-1 0,-7 4 1 15,-1-3 0-15,-4 3-4 0,1 2 0 0,-2 0-43 16,-1 1-57-16,-1-4-72 0,1-3-88 0,1-2-92 0,0-7-88 15,3-1-88-15,0-4-1494 0,6-4 670 16,-2-5 446-16</inkml:trace>
  <inkml:trace contextRef="#ctx0" brushRef="#br0" timeOffset="31233.75">6873 8331 38 0,'6'-9'383'0,"-1"0"0"0,-1-1 6 0,0 3-2 16,0 0-8-16,-4 1-19 0,1 2-27 0,2 0-27 0,-2 1-32 15,-1-1-34-15,0 4-22 0,4-5-29 0,1 4-22 16,-5 1-35-16,0 0-78 0,0 0-83 16,9 7-90-16,-8-2-96 0,3 0-111 0,0 1-855 0,-3 1 393 15,2-2 262-15</inkml:trace>
  <inkml:trace contextRef="#ctx0" brushRef="#br0" timeOffset="31831.9">7191 8117 33 0,'1'-6'403'0,"1"-1"-13"0,-1 4-28 15,-1-2-44-15,3 4-29 0,-3 1-37 0,3-2-25 16,-3 2-20-16,0 0-3 0,7 10-3 0,-4-3-24 16,1 1-8-16,0 3-6 0,0 0-19 0,0 6-9 15,0-1-11-15,0 3-20 0,-2 0-3 0,2-2-11 16,-2 2-7-16,1 1-11 0,-2-2-6 0,1 0-6 15,-1-6-7-15,1-2-7 0,1 2-7 0,-2-4-4 16,1-4 1-16,-1 1-2 0,-1-1 2 0,1-1 1 16,-1-3-3-16,0 0-3 0,0 0-1 0,3-14 19 0,-1 2 8 15,0 1 10-15,0-6 12 0,1-1 18 16,-6-9-3-16,3 0 1 0,0-1 2 0,-1-1 8 0,0 2 4 16,-3-2 0-16,-1 2 1 0,1 1 3 0,0-1 5 15,1 8-4-15,1 2 3 0,2-3-4 0,-2 8-6 16,2 1-7-16,0-1-10 0,0 3-10 0,2 1-9 15,-2 3-14-15,0 1-10 0,2 0-2 0,-2 4-6 16,7 0-2-16,-7 0-6 0,10 7-5 0,-5-1-4 16,4 5-8-16,-4-3-6 0,2 8-16 0,-4 0-23 15,-1-1-27-15,-1 0-7 0,-1 5-4 0,0-8-8 16,0-1-15-16,0 0-5 0,-1-2 2 0,-1-2 6 16,2 1 17-16,0-4-3 0,-1 1 8 0,1 0 6 15,0-1 6-15,0-4 7 0,0 6-1 0,-2-3 6 16,2-3 1-16,2 5 10 0,-1 0 3 0,2-2 4 15,3 0 1-15,-2 1-1 0,5 3 6 0,-4 2 0 16,4-5 3-16,1 1 4 0,-1 3 0 0,0-3 2 16,0 3 4-16,0 0-2 0,-1-3 3 0,0 2 3 15,-2-2-2-15,-5 2 8 0,3-2 8 0,-1 1 5 16,-2 2 6-16,-2 0 10 0,-2-1-7 0,-2 3-4 16,-4 0 2-16,-1 1-6 0,-3 2 0 0,-4-1-2 0,3 2-1 15,-1-1-5-15,-2-1-27 0,1-1-56 16,4 1-57-16,2-7-71 0,2 2-49 0,3-3-41 0,1 0-39 15,3-4-55-15,1 0-1057 0,0 0 482 0,0 0 320 16</inkml:trace>
  <inkml:trace contextRef="#ctx0" brushRef="#br0" timeOffset="33049.28">6787 8097 177 0,'2'-7'282'0,"1"-2"-8"15,0 1 5-15,1-4-8 0,-2 4 4 0,2 0 5 16,-2 2 8-16,0-1 1 0,-1 3-16 0,1 1-14 0,-2 0-24 16,0 3-30-16,5-4-17 0,-5 4 10 0,0 0 7 15,5 10 9-15,-1 2 11 0,0 4 12 16,-3-1 1-16,1 4-11 0,1 8-14 0,1-1-13 0,-2 1-10 15,0 0-16-15,0 2-14 0,-1-2-14 0,3 0-15 16,-3 3-7-16,2-1-7 0,2-3-18 0,-4 1-12 16,2-9 5-16,2-1-19 0,-4 2-5 0,2-2-9 15,-2-5-5-15,3-2-7 0,-3 2-4 0,-1-3-6 16,2-2-21-16,-2-2-32 0,2 1-33 0,-2-2-41 16,0-1-44-16,0 1-44 0,0-4-75 0,0 5-77 15,0-5-88-15,0 0-101 0,0 0-1235 0,0 0 584 16,4-12 390-16</inkml:trace>
  <inkml:trace contextRef="#ctx0" brushRef="#br0" timeOffset="33587.28">7906 8047 171 0,'-3'-5'435'0,"-1"0"-12"16,0 3-23-16,2-4-36 0,-1 5-34 0,3 1-29 15,0 0-17-15,-10 7-3 0,4-3-4 0,0 4-22 16,0 2-21-16,0 0-24 0,-1 5-16 0,1-1-20 16,2 3-20-16,0 2-10 0,2 0-11 0,-1 2-18 15,3-2-11-15,0 1-8 0,3-2-11 0,0-2-6 16,4 0-9-16,3-2-8 0,3-3-12 0,1 4-2 15,-1-6-2-15,4-4-7 0,-4-2-3 0,0-1-3 16,2-4-2-16,-2-1-10 0,3-5 7 0,-1-1-5 0,0-3 2 16,-6 0-4-16,5-5-3 0,-1-5 1 15,-1 0-5-15,-4-2 0 0,-1-4-2 0,-5 3 0 16,-2 6 2-16,-1-6-9 0,-1 7 1 0,-2 1-1 0,-3 0 1 16,-4 2 2-16,2 5-11 0,-5 1 3 15,1 2-2-15,-5 2 0 0,5 2-1 0,0 3-21 0,2 3-26 16,-2 3-29-16,-1 1-36 0,7 1-40 0,-1 2-25 15,1 5-34-15,3 2-36 0,1 0-44 0,7 1-49 16,-1-3-1056-16,5 0 467 0,1 2 310 0</inkml:trace>
  <inkml:trace contextRef="#ctx0" brushRef="#br0" timeOffset="34065.43">8276 8100 160 0,'9'-15'337'0,"-1"5"3"0,-2 1 20 16,0 0-1-16,-3 1-5 0,-2 4-9 0,2 0-11 15,-2-1-30-15,0 1-33 0,-1 4-26 0,3-4-26 16,-3 4-23-16,0 0-12 0,6 9-8 0,-4-1-11 16,0 3-4-16,0-1-18 0,0 7-13 0,-1 8-10 0,-1-8-10 15,0 2-13-15,-1 5-11 0,0 2-4 0,-2-1-14 16,-1-6 0-16,2 6-12 0,-1 1-1 0,1-7 0 16,-1 1-12-16,-1-4-1 0,3-3-11 0,0-5 1 15,-1 3-5-15,1-5 3 0,2-2 7 0,1-3-9 16,-2-1 1-16,0 0-7 0,6-12-2 0,-2 0-2 15,1-4 2-15,0-3 1 0,3-6 0 0,-2-3 6 16,-1-1 7-16,-1-2 15 0,1-2 7 0,-1-1 4 16,-3-1 4-16,6 0 11 0,-5 2 4 0,2 0 0 15,0 4 11-15,5 2-3 0,-3 3-4 0,-1 6-3 16,3 3-5-16,-3 5-10 0,-1 0-9 0,0 3-9 16,1 3-5-16,0-2-2 0,3 2-8 0,-2 4-6 15,-6 0 3-15,17 5-5 0,-11 2-2 0,3 0-3 16,-1 2 4-16,-2 4-5 0,-1 2-2 0,-2 2 5 15,-2-1-9-15,-2 2 1 0,-4 0-2 0,-5 7 1 0,-3-1-3 16,1 0 4-16,-3-2-5 0,-4 0-1 0,7-7-3 16,-1 1 1-16,7-1 0 0,-5-1-1 15,0 1-3-15,4-3 0 0,4-2-3 0,3 4 6 16,0-1 1-16,6 1-2 0,1-4 0 0,7 2 2 0,5 0-11 16,5 2 10-16,7-3-1 0,2-1 2 0,3-4-4 15,2-4-22-15,16 1-43 0,-3 1-60 0,-13-3-81 16,16-1-87-16,-17-1-103 0,-1 1-122 0,-4-4-1460 15,-1 1 659-15,-15-1 438 0</inkml:trace>
  <inkml:trace contextRef="#ctx0" brushRef="#br0" timeOffset="34816.31">12163 7935 105 0,'7'-10'424'0,"-5"4"-11"0,2 1-29 16,-1-1-35-16,-1 1-33 0,-1 1-41 0,2 2-27 15,-3 2-25-15,0 0-5 0,10 5-6 0,-7 1-11 16,0 0-2-16,3 4-7 0,-2 2-16 0,-1 4-9 16,4 1-28-16,-1 0-10 0,-2 3-8 0,1-2-7 15,-4 0-12-15,2 1-19 0,-1-1-5 0,0 0-8 0,-2-1-5 16,1 0-9-16,-1-4-3 0,-1-1-7 16,1-3-2-16,0-1-8 0,0-3 2 0,0-1 2 15,0 3 0-15,0-7-5 0,0 0-7 0,0 0 2 0,0 0-5 16,-7-19 1-16,5 0-5 0,-2 1 1 0,-1-8 5 15,-2-6 6-15,1-1 8 0,0-2 12 0,-2 2 1 16,-2-13 3-16,-3 0 3 0,8 9-1 0,-3 3-2 16,4-2 7-16,2 1-4 0,4 5-4 0,2-3-5 15,1 6-4-15,7 2-3 0,-3 8-7 0,3-5 0 16,6 3-11-16,-5 5 2 0,5 0-1 0,-1 3-7 16,2 3-3-16,0 1-3 0,1 1-2 0,2 2-21 15,-4 4-40-15,3 0-44 0,-5 4-63 0,3 3-57 16,-1 1-54-16,-5 5-55 0,0 1-59 0,-2 2-103 15,1 10-1034-15,-5-2 506 0,-3-5 338 0</inkml:trace>
  <inkml:trace contextRef="#ctx0" brushRef="#br0" timeOffset="35349.23">12342 8020 55 0,'-5'3'367'16,"5"-3"-17"-16,-4 2-19 0,4-2-21 0,0 0-47 0,0 0-20 15,0 0-28-15,10 3-10 0,-2-3-13 0,2 0-11 16,4 1-11-16,-1-2 0 0,1 2-23 0,3-2-22 16,2 1-6-16,-6 0-17 0,6 0-7 0,-2 1-12 15,-2-2-8-15,-2 1-7 0,1-3 5 0,2 0-14 16,-2-4-11-16,-1 2-4 0,1-3 10 0,-2-1-10 16,1-3 16-16,-1-2-13 0,0 0 12 0,-2 1 16 15,-1-2 17-15,-3 1 28 0,1 2 25 0,-2 2 18 16,-2-2-8-16,0 0 12 0,-2 4 2 0,-1-2 11 15,2 3 0-15,-2 2-3 0,0 0-16 0,1 2-17 16,-1 3-18-16,0-6-14 0,0 6-18 0,0 0-3 16,0 0-9-16,0 0-1 0,-7 18-17 0,3-10-2 15,1 3-11-15,-1 6-9 0,2 2-26 0,-1-2-32 0,2 1-43 16,-2 0-36-16,4 2-37 0,1-2-44 0,2-1-45 16,2-4-9-16,-1 0-2 0,4-1 7 0,0-3 14 15,-1 0 16-15,4-3 17 0,-1-3 27 16,0-1 13-16,-1-4 18 0,2-2 12 0,3-3 21 0,-1-4 26 15,0-5 25-15,-2 5 34 0,2-11 28 0,-4 6 22 16,2-1 22-16,3-4 18 0,-6 4 12 0,-1 0 8 16,-1 1-2-16,2 2-2 0,-1-1-4 0,3 5-5 15,-1 0-8-15,1 3-9 0,-1 1-5 0,9 0-9 16,-6 3-7-16,6 3-4 0,-1 0-4 0,-1 3-5 16,-3 2-4-16,-3 1-3 0,4 0-5 0,-6 2-3 15,0 1-1-15,-1 3-2 0,0 3-4 0,-3-1 1 16,-3 4-5-16,-3 0-2 0,-4 1-31 0,-4 5-48 15,0 0-70-15,-3-2-68 0,-1 0-54 0,1-5-62 16,2-2-74-16,-3-3-1169 0,4-2 520 0,5-2 348 16</inkml:trace>
  <inkml:trace contextRef="#ctx0" brushRef="#br0" timeOffset="36147.83">13166 7868 306 0,'1'-19'323'0,"2"3"-1"0,-3 4-17 0,0-2 4 0,0 4 2 15,-3 2 12-15,2-2 9 0,1 6-8 0,-2-3-20 16,2 3-25-16,0 4-31 0,-3-3-26 16,3 3-22-16,0 0-18 0,-10 7-16 0,6 3-13 0,-2 0-16 15,-1 5-15-15,0 3-13 0,0 1-10 0,2 3-6 16,-1 5-11-16,3-3-2 0,1 1-14 0,2-6-6 16,2 1-5-16,3-3-9 0,3 0-1 0,3-1-7 15,4-2-3-15,2-2-6 0,9-2-4 0,2 0-2 16,2-5-6-16,-1-5-3 0,6 0-1 0,0-3-1 15,6-3 3-15,-8-2-4 0,3-4-1 0,-4-1 4 16,0-3-8-16,0-2 0 0,-1-4 2 0,-5-1-3 16,0-1 4-16,-2 2-4 0,-6-4 1 0,0 3 0 15,-3 0 5-15,-3 5 9 0,-6 1 14 0,-1-2 24 16,0 3 5-16,-3 5 7 0,-2-1-1 0,-4 2-3 16,0 2-5-16,2 2-5 0,-2 2-4 0,-1-2-4 0,-1 5 0 15,6 1-19-15,-17 7-2 0,5-2-1 16,6 4-3-16,-6 0 0 0,3 3-6 0,4 0 1 0,1 4-4 15,-5 0-3-15,9 0 3 0,0 1-3 0,4-2-2 16,5 2-3-16,-4-1-14 0,4-2-7 0,4 1-7 16,1-4-15-16,3 0-10 0,6 0-2 0,2-1-9 15,2-4-1-15,2-2-5 0,2-1 10 0,1-4 9 16,0-3 1-16,0-2 7 0,-3-1 3 0,-2-2 6 16,-6 1 1-16,5-4 2 0,-8 3 6 0,0-3 3 15,0-5 3-15,-1 2-1 0,-7 0 3 0,4-1 5 16,-4 2 4-16,-1 0 15 0,-3-1 7 0,0 4 5 15,-4-1 12-15,-1 2 0 0,-1-1-4 0,-3 1 6 16,0 3-10-16,-1 2-6 0,-2 0-4 0,-3-1 0 16,1 5-2-16,-3 2-2 0,-2 5 0 0,-5-1-2 15,3 4-4-15,-9 5 1 0,3 3-3 0,3 2 1 0,-1 0-3 16,5 2-2-16,3-3 0 0,3-1-4 0,0 1-11 16,5 1-3-16,2-2-6 0,2 0-4 15,3 0-1-15,4-4-3 0,0-3-3 0,6 0-3 0,1-2 1 16,4-3 5-16,0 0 1 0,2-4 4 0,7-5 4 15,-6 0 2-15,2-7 2 0,1-2 4 0,-1-2 5 16,-1-4 11-16,-2-1 10 0,-5-4 11 16,4-3 8-16,-1-2 7 0,4-10 10 0,-2-4 10 0,-7 12 10 15,1-16 0-15,-7 12 13 0,6-10 3 0,-9 10 12 16,-1 1 22-16,2 2 23 0,-6 6 26 0,1 8 22 16,1 1 20-16,-2 5 5 0,0 3-12 0,-2 3-26 15,2 0-127-15,-2 6-51 0,2 0 0 0,-10 11 0 16,-2 2 0-16,-5 8 0 0,0 5 0 0,0 2 0 0,-6 13 0 15,0 1 0-15,5 0 0 0,5-9 0 16,4 3 0-16,4-3 0 0,0 1 0 0,4-2 0 16,5-3 0-16,5-6 0 0,7-1 0 0,1-2 0 15,11-3 0-15,3-3 0 0,2-3 0 0,4-2-375 0,14-2-188 16,-13-2-76-16,16 1-1567 0,-3-1 736 16,1-4 490-16</inkml:trace>
  <inkml:trace contextRef="#ctx0" brushRef="#br0" timeOffset="37431.99">417 9631 53 0,'0'0'263'0,"0"0"-6"0,0 0-12 16,-42 3-19-16,42-3-15 0,0 0-22 0,0 0-23 15,0 0-16-15,0 0-15 0,0 0-12 0,0 0-13 16,0 0-10-16,0 0-11 0,-9 12-3 0,9-12-7 15,0 0-5-15,0 0-1 0,0 0 2 0,72 15 2 16,-44-11 2-16,4-4 3 0,5 0 5 0,14 0-2 16,4-5 3-16,5 3-7 0,5-3 6 0,31 0-3 15,0-4-5-15,-3 1-9 0,-26 1-8 0,31 0 1 16,-2 0-2-16,1-3 0 0,0 3-2 0,0-1 8 16,4-1 1-16,-1 1 7 0,3 1-4 0,-8 0-1 15,11 0-1-15,-4 3 5 0,3-2-7 0,1 0-10 16,4 5 9-16,0-4-10 0,-2 2 0 0,1 1 3 15,2 0-5-15,5 2 4 0,1-4 1 0,2 3-5 16,3-1-3-16,7 2-3 0,-6-1 0 0,7 1-4 16,-4-1 3-16,4 0-5 0,5-1-1 0,1 2-3 15,-1 0-3-15,2-3-4 0,-3 1-1 0,2 1-1 16,4 1-5-16,-3-1-1 0,1-4-3 0,-4 3 0 16,4-2 2-16,0 2-4 0,-1-1-2 0,5 3-6 15,-2-2 1-15,-2-7 2 0,0 6-2 0,5-2 5 16,3-2 3-16,-3 4-1 0,3 1 0 0,-7-3 5 15,7-2 2-15,-6 3 5 0,3 1-1 0,0 2-1 16,-3-5-2-16,-1 1-4 0,0 0 1 0,6-1 0 16,4-1 0-16,0 1-2 0,0-1-4 0,3 2 3 15,0-4-3-15,5 1 6 0,4 3-1 0,-1-5 3 16,-1 3 1-16,-4 2 2 0,0-2 8 0,7-1-2 16,-5 4-3-16,-2-1 1 0,1 2-4 0,-1-3 5 15,1 2-5-15,-2 2-1 0,2-2-6 0,-1-4 2 16,-2 5-3-16,4-3 2 0,-2 1 4 0,3 0-10 15,-2 2-2-15,0-1 0 0,7-3-2 0,-8 7 35 16,2-3-6-16,1 1-5 0,-1-1 0 0,0-3-6 16,-4 2 2-16,2 0 0 0,2 0-2 0,-1-1-3 15,-12 4 2-15,7-6 0 0,0 4 7 0,2-1-2 16,-5-1 3-16,-7 2-3 0,-7-7 8 0,8 5-7 16,-4-2 8-16,-2-5 1 0,-8 5 2 0,-5 0 5 15,-5 2-7-15,-7-2 3 0,-5-1 1 0,0 4-21 16,-9-3 30-16,-5-2-2 0,-27 5-3 0,27-4-2 15,-28 2 0-15,-4 1-20 0,5-2 12 0,-10 3 3 16,-1-2-6-16,-17-1 2 0,0 3-5 0,-4-1-2 16,-2 0-2-16,-3 0-2 0,-7 2 0 0,-1-1-7 15,-6 1-15-15,-4 0-8 0,-1-1 0 0,-9 4 0 16,18-2 0-16,-18 2 0 0,9-3 0 0,-9 3 0 16,0 0 0-16,14-1 0 0,-14 1 0 0,0 0 0 0,0 0-44 15,0 0-180-15,0 0-94 0,0 0-102 16,0 0-104-16,-23-14-1697 0,5 7 741 0,0 0 492 15</inkml:trace>
  <inkml:trace contextRef="#ctx0" brushRef="#br0" timeOffset="46237.42">650 11119 99 0,'0'0'297'0,"0"0"-21"0,-40-4-19 15,40 4-19-15,0 0-17 0,-39 20-14 0,22-8-7 16,2 3-8-16,-4 3-6 0,3 3-20 0,0 4-12 15,-2-1-6-15,5 2-11 0,4 1-16 0,-1-1-5 16,1-1-14-16,5 1-12 0,4-1-10 0,4 1-9 16,1-1-3-16,5-2-3 0,-1-5-9 0,4-3-7 15,7 3-5-15,2-2-1 0,-4-9-2 0,10 0-6 16,2-2 1-16,-9-1-9 0,11-5 2 0,-1-3-2 16,-3-2 0-16,-1-4-3 0,-2-2 1 0,-3-1-4 15,-4 2 1-15,-3-4 1 0,2-6-3 0,-3-1-6 16,-4-6 1-16,2 0 7 0,-7-2 16 0,0 1 19 15,-5 1-6-15,-4-1 31 0,2 2 14 0,-5 2 29 16,1 7 3-16,-7 2-1 0,0 0-5 0,0 5-9 16,-2 3-9-16,15 8-10 0,-40-6-15 0,40 6-10 15,-43 8-3-15,15 2-7 0,5 4-7 0,0 3-6 16,0 2-4-16,6 1-7 0,3 4-4 0,5-1-4 16,4-3-2-16,5-1-4 0,0-1-5 0,5 6-14 15,6-2-5-15,1-5-8 0,2 4-20 0,8-4-6 16,-4-7-11-16,9 0-12 0,0 0 1 0,-6-8 8 15,9 3-1-15,-1-7-1 0,-6-1 15 0,3-3-3 16,-6 0 11-16,-2-5 1 0,7-4 2 0,-10 0 5 16,-3 0 7-16,4-7 7 0,-5-1 19 0,-2-2 4 15,-1 1 19-15,-4 4 16 0,0 2 20 0,-2 0 19 16,-2 2 18-16,0 3 13 0,1 3 8 0,-2 1-3 16,1 3-13-16,-2-1-18 0,2 3-17 0,1 3-8 15,-1 1-5-15,0 0-7 0,0 0-6 0,0 14-6 16,0-6-3-16,-1 9-11 0,3 0 6 0,-2 0-6 15,0 3-11-15,4-1 8 0,1 8-4 0,0-2-3 0,0-6-1 16,3-2-9-16,1-3-11 0,2 3-9 16,2-5-10-16,0 0-4 0,-3-5-3 0,2 0-4 15,-1-4 4-15,4 0 3 0,-1-5 3 0,4-2 3 16,0-1 6-16,0-4 1 0,-3-3-1 0,0-1 3 0,1-3 3 16,-3-4-2-16,-2 2 4 0,-2 0 0 0,-1-1 8 15,1 3 13-15,-4 1 24 0,-4 4 5 16,2 2 13-16,1-2 6 0,-3 6-10 0,-1 1-6 15,3 0-19-15,-2-1 4 0,-1 5-4 0,0 0-2 16,0 0 0-16,0 0-7 0,5 17-4 0,-1-7 3 0,-2 2-3 16,2 4-4-16,0 0 2 0,1 5-4 15,3-4-1-15,1 2 5 0,1 3-4 0,-2-4-16 16,2-2-15-16,1 1-11 0,0-5-7 0,3 0-16 16,-5-3 9-16,2-2 0 0,2-3 6 0,0-2 5 15,-1-2 0-15,1-5 7 0,0 4 3 0,1-9 4 16,-1-2 2-16,-3-1 3 0,-1-2 2 0,0-5 2 0,-3-5 1 15,2 0 0-15,-3 0 1 0,-2 3 9 16,-6 1 22-16,3 2 7 0,-3 2 6 0,1 0-2 16,2 5 1-16,-4 2 0 0,0 0-4 0,2 4 5 0,1 0-23 15,-2 1 1-15,-1 0 0 0,4 5 0 0,0 0-5 16,0 0 1-16,0 0-4 0,-9 16 4 0,4-7-8 16,5 0-11-16,0 2-11 0,4-2-8 15,1 3-6-15,3-3-11 0,3 0-9 0,2-1-4 16,6 0 4-16,-2-5 4 0,3 0 4 0,-1 1 7 0,3-4 2 15,-4 0 2-15,1-3 7 0,-1 1 4 0,-5 1 3 16,1-1 3-16,-4 0 6 0,1-1 5 0,-4 3 6 16,-2 0 4-16,2-1 2 0,-7 1-1 15,6 0-13-15,-6 0 9 0,10 4 3 0,-5-1 2 16,-1 0 1-16,4 5 1 0,-3 0 1 0,2 4 2 0,0-1-3 16,-1 3-1-16,-1-3 1 0,1 2-7 0,0 1 8 15,-5-2-3-15,2 3 3 0,-1-1-3 0,-1-5 1 16,3 1 0-16,-1-3-3 0,0 2 1 15,-1-5-2-15,-1 1 6 0,1-1 4 0,0-1-1 0,-2-3 0 16,0 0-1-16,0 0-4 0,14-14 2 0,-6 3-3 16,1-3 1-16,1-1-1 0,4-7 2 0,0 1-2 15,-1-5 0-15,5 6-1 0,-4-3 2 0,5 2 1 16,-1 3 10-16,-8 5 3 0,-1 3 4 0,0 3 0 16,2 3 1-16,1-1-2 0,-3 5-4 0,2 0 1 15,1 4 3-15,-3 1 8 0,1 2-3 0,-1 3 3 16,0 4 4-16,0 1-10 0,0-1-1 0,-4 3-1 15,-1 1-5-15,6 0 2 0,-2 7-7 0,-7 1-8 16,-1-1-61-16,3-4-99 0,2 5-135 0,-4 0-130 16,-1-7-1639-16,3 0 685 0,-2-7 458 0</inkml:trace>
  <inkml:trace contextRef="#ctx0" brushRef="#br0" timeOffset="47464.78">2835 11019 219 0,'-5'-11'330'16,"1"0"-19"-16,-1 3 11 0,0 0-7 0,-4 2-14 15,4 0-27-15,-3 5-29 0,-2 1-15 0,-3 1-32 16,0 5-12-16,-4 4-10 0,-3 6-20 0,0 2-16 16,-1 7-15-16,3-1-7 0,2 8-11 0,2-4-6 15,0 4-11-15,6 0 2 0,3 1-16 0,4-3-14 16,2 1-9-16,3 1-2 0,6-3 1 0,4-1-8 16,4-3-5-16,4-3-12 0,8-2-16 0,-1-5-11 15,0 1-9-15,4-9-11 0,-1-2-4 0,1-4-3 16,-3-2 6-16,0-5 1 0,-3-4-2 0,0-3 5 15,-4-4 9-15,0 0-6 0,-5-7 7 0,0-3 2 16,-8-2 18-16,0-1 14 0,-2-3 23 0,-2-3 28 16,-6 4 33-16,0 0 23 0,-2 4 38 0,-7 0 13 15,5 5 11-15,-1 6-5 0,0 5 1 0,2 2-4 16,1 0-21-16,-1 3-24 0,-1 2-15 0,1 1-17 16,3 4-7-16,-12 12-8 0,7 0-17 0,-4 5-3 15,-5 8-1-15,1-1-17 0,0 6 0 0,8-5-11 16,-4 5-7-16,4 0-11 0,5-1-20 0,0 3-24 0,0-7-19 15,5 0-21-15,0 0-16 0,3-8-15 16,2 0 0-16,0-4 3 0,6-1 2 0,-6-5 10 16,4-3 5-16,0-3 11 0,8-2 2 0,-3-2 7 15,0-4 1-15,-1-2 12 0,1-1 1 0,2-7 6 0,-6 2 9 16,0 2 11-16,-2 0 18 0,0-4 1 0,-2 4 9 16,-3 3 30-16,0-1 13 0,-3 4 5 15,1 3-8-15,-2-1-6 0,0 2-7 0,-3 0-12 0,2 1-7 16,-3 2-3-16,0 0 0 0,7 6 3 0,-5 1-7 15,-2 1-3-15,-3 2-1 0,2 4-2 0,0 3-1 16,-2 1-15-16,2 1-27 0,1-1-24 16,0-2-29-16,1-4-14 0,4-2-5 0,0 2 4 0,3-3 0 15,1-1 9-15,1-4 6 0,1-2 7 0,2-2 11 16,0-1 9-16,4-4 6 0,-1-3-1 0,1-1 9 16,-2-2 4-16,2-2 6 0,-2 0 6 0,-2 0 10 15,1-2 11-15,-5 5 14 0,0 1 19 0,-1-1 9 16,-1 3 11-16,-3 1 11 0,0 1-5 0,0 1-12 15,0-1-6-15,-2 4-6 0,-2 1 0 0,0 0-8 16,0 0 0-16,10 8-3 0,-7 2 3 0,-1-2-4 16,0 4-5-16,-1 0 0 0,2 1 2 0,-1-2-6 15,-1 3-2-15,2-4-15 0,1 6-9 0,1-5-18 16,1 0-7-16,1-3 0 0,2-1 1 0,2-4 5 16,1 1 9-16,-1-5-1 0,3 0 1 0,-1-4 7 0,2-1 0 15,2-3 5-15,-3-1 0 0,-2-2 8 16,-3-2 7-16,1-2 0 0,-3-1 3 0,-2 0 10 15,1-2 12-15,1-5 0 0,-7 6 5 0,1 1 18 16,2 0 10-16,-7 1 2 0,1 3-1 0,-1 1-1 0,-4 3-9 16,1 4-1-16,-4-1-8 0,1 0-3 0,-3 6-9 15,-1 2-3-15,1 4-2 0,-6 0-4 16,6 5 2-16,-1-2-12 0,7 0-14 0,-3 4-8 0,5 3-17 16,4-4-19-16,2-1-18 0,3-1-8 0,3-2 5 15,3-1 2-15,5 0-3 0,2-4 9 0,1 0 5 16,1-3 0-16,-1 0 14 0,0-3 4 15,-2 2 2-15,2-6 7 0,-1 0 3 0,-2-2 4 0,-3 1 8 16,-1 1 17-16,-1 0 6 0,-1-1 17 0,1 1 17 16,-4 3 22-16,0 1 13 0,-1-1 8 0,-1 1-8 15,0 0-11-15,-2 2-6 0,1-2-13 16,-3 3-8-16,0 0-3 0,5 7-2 0,-5-3-1 0,0 4-7 16,4 0-2-16,-3 3-4 0,-1 0-2 0,0 1 1 15,0 4-1-15,0 2-2 0,0-2-17 0,-1-3-41 16,1 3-63-16,-3-4-79 0,3-3-69 0,0 1-68 15,0 0-55-15,0-5-38 0,-1-2-72 0,1-3-1073 16,0 0 517-16,0 0 346 0</inkml:trace>
  <inkml:trace contextRef="#ctx0" brushRef="#br0" timeOffset="47579.97">3811 11057 21 0,'-3'-16'301'0,"1"4"-25"15,1 1-30-15,1 5-29 0,0 1-20 0,1 3-23 16,-1 2-19-16,0 0-14 0,9 8-11 0,-4 4-36 15,3 2-60-15,-2 6-50 0,8 5-86 0,-2 3-522 16,-3-1 208-16,2 3 140 0</inkml:trace>
  <inkml:trace contextRef="#ctx0" brushRef="#br0" timeOffset="47965.3">4214 11301 36 0,'4'-16'375'0,"-2"0"10"0,-2 0-1 0,0 5 5 15,0-2-3-15,0 3 3 0,0 5-14 0,-1-1-27 0,0-1-26 16,1 7-40-16,0-4-34 0,0 4-23 16,0 0-18-16,0 0-22 0,-16 17-10 0,7-2-22 15,0 2-15-15,-2 5-11 0,-1 5-12 0,1 1-1 16,1-1-22-16,2 6-7 0,4-4-8 0,-1 2-6 0,5-1-7 16,3-3-7-16,6-4-5 0,2-3 0 0,3-5-9 15,9-1-3-15,5-1 1 0,4-9-8 0,1 3-6 16,6-7-1-16,0-2-4 0,13-6 0 0,-15-1-3 15,-1-4-4-15,-1 0 1 0,-7-3 1 0,1 3-4 16,-5-6 1-16,-3-4 0 0,-3 0-5 0,-4-2 2 16,-1-2-3-16,-5 2 3 0,-2-1-4 0,-3 8 3 15,-5 1 1-15,1 2 4 0,-4 3 7 0,0 4 15 16,-5 0-3-16,-3 5 2 0,-1 2-2 0,-4 2 5 16,0 6-5-16,0 2 0 0,2 0-3 0,-5 11-4 15,8-6 0-15,3 4-2 0,-4 4-5 0,9-2 6 16,1 5-7-16,4-6-1 0,1 0-25 0,8 4-49 15,4-4-89-15,1-7-124 0,4 8-128 0,6-7-151 16,-4-4-1251-16,8 0 601 0,0-6 398 0</inkml:trace>
  <inkml:trace contextRef="#ctx0" brushRef="#br0" timeOffset="49599.02">7384 10910 323 0,'4'-13'333'0,"-4"6"7"0,0-3 2 0,5 7 7 16,-4-3-8-16,-1 0-19 0,1 2-25 0,1 3-22 16,-2 1-37-16,0-5-28 0,0 5-16 0,0 0 7 15,0 0-16-15,0 13 1 0,1-1-9 0,3 1-13 16,-4 3-15-16,3 1-12 0,-3 8-9 0,3 0-9 16,-1 0-11-16,-1 1-9 0,2-2-10 0,-1 4-9 15,-1-2-4-15,1 1-8 0,-2 1-4 0,2-2-14 16,-2 0-40-16,0 0-73 0,3-7-65 0,-1 0-72 15,-1-1-65-15,3-1-69 0,-1-6-82 0,1-1-1000 16,2-2 472-16,3-2 314 0</inkml:trace>
  <inkml:trace contextRef="#ctx0" brushRef="#br0" timeOffset="49914.77">7776 10977 171 0,'8'-9'328'16,"-2"1"1"-16,-2 1-4 0,0 1-11 0,0 2-24 0,-4 1-26 15,4 1-24-15,-4 2-21 0,4-3 4 0,-4 3-17 16,0 0-5-16,0 16-6 0,-3-6-11 0,-2 6-18 16,1 2-14-16,-4 8-13 0,1 0-12 0,-2 0-14 15,1 2-12-15,-1 1-8 0,4-3-19 0,4-2 2 16,1-3-8-16,1-3-12 0,5 2-3 0,2-6-5 16,1 0 0-16,6-4-7 0,1-2-3 0,2-4 0 15,0 0-8-15,1-3 1 0,0-5-3 0,0 0-3 16,-1-5-2-16,-1-1 2 0,-1-5-9 0,3-4 1 15,-6-3 1-15,-3-3 0 0,2-1-3 0,-6-2-1 16,-3 1-1-16,-3 0-4 0,1-1 11 0,-6 1-10 16,-3 5-2-16,-2 3 0 0,-3 5-5 0,-2-1-6 15,0 5 6-15,-5 1 1 0,4 3-5 0,-1 4 3 16,3-1-2-16,1 6-48 0,2 0-42 0,0 3-45 16,3 5-36-16,3-2-49 0,2 8-56 0,8 0-76 15,-1-3-970-15,7 4 440 0,5-4 294 0</inkml:trace>
  <inkml:trace contextRef="#ctx0" brushRef="#br0" timeOffset="50164.27">8639 10952 340 0,'5'-9'389'0,"-1"-1"-15"16,-2 1 23-16,1 2-17 0,-2 2-2 0,2 1-21 15,-2 0-35-15,-1 0-36 0,0 4-32 0,0 0-24 16,0 0-13-16,-4 12-11 0,0-1-14 0,-1 5-12 15,0 2-14-15,-8 7-12 0,7 3-10 0,-6 3-11 16,1 0-12-16,-1 0-11 0,-1 1-12 0,-2 1-8 16,4-4-10-16,-4 5-6 0,2-2-9 0,-1 0-6 15,0-1-7-15,-3 2-4 0,4-3-17 0,-1-1-44 16,3-4-59-16,-2 0-69 0,1-3-73 0,6-3-63 0,-3-2-79 16,0-8-109-16,0-1-998 0,3-5 487 15,-1-2 326-15</inkml:trace>
  <inkml:trace contextRef="#ctx0" brushRef="#br0" timeOffset="50318.43">8345 11085 112 0,'-1'-10'439'0,"1"-3"-22"0,0 2-28 16,0 6-30-16,0-2-40 0,-2 0-37 0,2 5-34 16,0 2-22-16,0 0-25 0,0 0-22 0,12 9-10 15,-2-2-43-15,6 4-79 0,6 3-62 0,4 4-78 16,1 0-81-16,0 1-104 0,1 1-707 0,4 2 329 15,-3 0 218-15</inkml:trace>
  <inkml:trace contextRef="#ctx0" brushRef="#br0" timeOffset="50431.93">8804 11335 187 0,'8'6'333'0,"-1"0"15"15,-2-3 15-15,-1-2 31 0,-3 2 6 0,3-2 10 16,-4-1-6-16,4 4-19 0,-4-4-23 0,0 0-46 16,0 0-26-16,0 0-33 0,0 0-25 0,0 0-38 0,0 0-92 15,0 0-111-15,0 0-148 0,0 0-166 16,-8-12-1173-16,4 7 498 0,1 0 332 0</inkml:trace>
  <inkml:trace contextRef="#ctx0" brushRef="#br0" timeOffset="52484.97">11858 10989 107 0,'2'-3'305'0,"-2"3"-14"0,0-7-12 16,0 5-17-16,0 2-27 0,0 0-21 0,4-3-22 15,-4 3-19-15,0 0 9 0,0 0 0 0,-2 12-11 16,0-3 1-16,2 3-6 0,0-1-18 0,-4 6-9 16,3 5-11-16,1-6-10 0,-4 4-13 0,3 6-9 15,-1-1-7-15,0 0-13 0,0 2-8 0,2-6-1 0,1 4-10 16,-1-7-6-16,3 2-4 0,-1-2-3 0,-2 2-4 15,5-6-4-15,-4 1-13 0,3-2 20 16,-4-6-18-16,4 2-6 0,-4-6 6 0,1 2 1 0,2-4-7 16,-3-1 18-16,0 0-23 0,5-9 2 0,-1 0 2 15,-3-4-7-15,1-6 1 0,0-6-3 0,-2-5 2 16,5-2-3-16,-5 1 8 0,0-6 24 0,1 3 7 16,3 1 16-16,0-1 18 0,-3 5 5 0,3 0-2 15,0 4 8-15,0 6 9 0,0 2-3 0,2 4-8 16,-5 2-13-16,3 3-3 0,0-1-9 0,1 4-7 15,-1 5-12-15,3-2 0 0,-7 2-3 0,16 7-6 16,-7 0-1-16,1 3-1 0,-1 5-8 0,1 1-2 16,-1 2-4-16,1 4 0 0,-2 1 0 0,-3-3-4 15,-1 1-1-15,0 4-5 0,-3-8-2 0,0 1-18 16,-1-5-10-16,0-1-2 0,2-3-9 0,-2 1-1 0,1-5 9 16,-1 1 8-16,0 0 0 0,0-6 1 0,0 0 3 15,0 0-1-15,0 0-3 0,4-24 8 16,-3 12 3-16,2-8-3 0,-1 2 2 0,2-10-2 0,0 0 6 15,3-1 5-15,1 1 14 0,-1 1 3 0,-1 9 6 16,5-8 6-16,-3 10 4 0,1-1 0 0,0 6 0 16,-1 0-1-16,-2 0-1 0,3 5-6 0,1 0-3 15,-1 3-3-15,3 3 2 0,0 2 3 0,0 3-1 16,0-1 0-16,0 10 0 0,4-2 4 0,-4-1-4 16,-1 6 3-16,-1 0-5 0,1 5 0 0,-3-2 0 0,-3 6-4 15,0 1-4-15,-1 2 1 0,-3 1-2 16,1-2 1-16,-2 0-7 0,-2 2-15 0,2-3-35 15,-1 1-60-15,1-3-65 0,0-4-51 0,1-2-65 0,3 0-60 16,0 2-52-16,2-6-103 0,5-1-1028 0,-1-7 507 16,0 1 340-16</inkml:trace>
  <inkml:trace contextRef="#ctx0" brushRef="#br0" timeOffset="52669.28">12806 11157 131 0,'1'-9'401'0,"2"4"-3"16,-2-2-14-16,-1 2-13 0,3 1-23 0,-1 0-36 16,-1 0-31-16,2 2-24 0,6-2-25 0,0 1-25 15,4 0-23-15,6-1-17 0,8 2-19 0,5-1-13 16,0 2-9-16,2 0-19 0,2 1-11 0,-3 2-46 16,-1-3-62-16,-4 2-61 0,-5 2-54 0,-4-1-58 15,-6 0-64-15,-4-2-86 0,0 0-783 0,-4-2 372 16,-5 2 248-16</inkml:trace>
  <inkml:trace contextRef="#ctx0" brushRef="#br0" timeOffset="52865.01">13059 10924 56 0,'-10'-13'321'0,"2"3"-8"0,-2 3 3 0,2-2-6 16,2 4-21-16,2 2-23 0,0-2-34 0,-1 1-20 0,5 4-13 16,0 0 11-16,-9 10-1 0,5-3-20 0,0 5 0 15,3 5-12-15,-3 0-9 0,3 9-6 0,-4-1-6 16,5 1-16-16,-3 1-16 0,2 2-9 0,1 0-21 15,0 3 3-15,0-2-10 0,1 0-18 0,2 3-6 16,-1-1-65-16,2-3-58 0,1-4-69 0,2 0-75 16,-5-7-72-16,6 2-88 0,5-7-880 0,-3-7 416 15,4 1 276-15</inkml:trace>
  <inkml:trace contextRef="#ctx0" brushRef="#br0" timeOffset="53215.9">13640 10805 213 0,'-2'-11'347'0,"-5"3"-19"15,2 1-34-15,-4 1-15 0,-1 4-28 16,-1 0-16-16,-3 4-22 0,2 1-11 0,0 2-19 0,-4 4-16 16,2 1-13-16,1 2-17 0,3 0-12 0,3 2-1 15,0 3-25-15,6-2-1 0,2 2-13 0,6-1-10 16,4 2-7-16,5 3 0 0,2-1-7 0,5-2-11 15,0-1-1-15,0 0-4 0,4 0-10 0,1-3 1 16,2-1-3-16,-5-2 3 0,2-2-8 0,0 1-2 16,-7-3 0-16,-1-2 2 0,-1 0 1 0,-1-1 14 15,-3 2-22-15,-4-4 7 0,-2 2-3 0,-3-4 1 16,4 4-3-16,-4-1 12 0,-1 1 2 0,0-2 12 16,-3 2 10-16,-1 0 9 0,0 0 3 0,0 0 4 15,-4 1-7-15,-2 4-1 0,-7-2-8 0,0 3 0 16,-6-2-9-16,-7 2-2 0,0 3-8 0,-3-4-9 15,0 2-35-15,0-2-67 0,2-2-68 0,-1 0-60 0,6 0-75 16,2-7-78-16,0 0-1038 0,6 0 462 0,-1-5 310 16</inkml:trace>
  <inkml:trace contextRef="#ctx0" brushRef="#br0" timeOffset="53397.17">13764 10756 318 0,'17'-13'302'0,"-2"-1"-22"0,10-2-23 0,0 4-15 16,-2 3 0-16,4-2-28 0,-3 2-17 0,2-1-16 16,2 5-18-16,0 0-14 0,4 1-17 0,-3 1-13 15,7 3-14-15,-2-1-29 0,1 0-60 0,1 2-58 16,17 5-57-16,-13-4-58 0,-1 1-60 0,-4-3-609 0,2 2 274 16,-2-2 184-16</inkml:trace>
  <inkml:trace contextRef="#ctx0" brushRef="#br0" timeOffset="53620.91">14775 10570 59 0,'12'-10'278'0,"-3"0"11"16,-1 2 2-16,0-1-6 0,-1 0 0 16,-2 4 21-16,1 0-1 0,-4 1-6 0,2 1-11 0,-1 1-28 15,-1-1-24-15,-2 3-30 0,0 0 15 0,0 0 0 16,3 10 0-16,-6 0-6 0,2 3-7 0,-3 7-8 16,-2 4-3-16,-2 2-12 0,-1 7-1 0,0 1-5 15,-7 12-17-15,-1 3-11 0,-2-5-19 0,1 1-9 16,0-1-14-16,-1 2-11 0,6-14-9 0,-5 11-7 15,6-12-9-15,-2 1-6 0,1-2-9 0,0-1-10 0,3-1-37 16,-2-3-52-16,5-7-63 0,-1 1-58 16,7-9-47-16,-2 2-58 0,-2-2-65 0,4-2-64 15,-1-2-110-15,2-3-1030 0,0-3 512 0,0 0 342 0</inkml:trace>
  <inkml:trace contextRef="#ctx0" brushRef="#br0" timeOffset="53780.04">14481 10781 115 0,'0'-10'411'0,"0"3"-16"0,0-1-21 16,1 1-33-16,-1 1-27 0,3 1-38 0,-3 0-43 15,0 5-12-15,0 0-18 0,0 0-20 0,0 0-22 16,15 14-12-16,-3-6-23 0,3 4-64 0,6 5-67 16,3 2-88-16,1 2-101 0,-2 1-898 0,3 3 364 15,-2 0 244-15</inkml:trace>
  <inkml:trace contextRef="#ctx0" brushRef="#br0" timeOffset="53918.42">14973 11178 371 0,'10'4'459'0,"-6"0"-22"0,3 0-7 0,-5-1 4 0,2 0-15 15,0-2-19-15,-2-1-28 0,-2 0-33 0,7 3-24 16,-7-3-32-16,5 1-26 0,-5-1-29 0,0 0-20 16,0 0-53-16,0 0-107 0,10-4-145 0,-7 4-141 15,1-4-156-15,-2 0-1082 0,1-3 492 0,-1 3 328 16</inkml:trace>
  <inkml:trace contextRef="#ctx0" brushRef="#br0" timeOffset="56213.27">768 12763 349 0,'0'0'340'16,"-20"-17"-24"-16,8 10-5 0,12 7-1 0,-17-9-13 15,17 9-19-15,0 0-29 0,-23-4-6 0,23 4-17 0,0 0-12 16,-41 28-11-16,19-10-21 0,6 4-14 16,-5 2-14-16,0 5-13 0,4 2-13 0,4-1-18 15,2 3-5-15,-1 1-9 0,3-2-12 0,3 2-4 16,3 0-15-16,2-4-2 0,6 2-8 0,1-5-5 15,5-1-5-15,4-5-16 0,9 0 10 0,-1-6-3 0,3-2-3 16,6-5-4-16,-4-3-3 0,7-3-10 16,0-6-1-16,2-3 0 0,-1-2-9 0,0 0 1 15,-3-7-4-15,-1-1 10 0,-4-3-7 0,-1 0 6 16,-3-5-11-16,-4 0 6 0,-4-2-4 0,-2-1-2 0,-1-2 7 16,-7-1-6-16,-2 1 5 0,-1-3 0 0,-6 4-4 15,-1 1 11-15,-1 3 2 0,0 6 7 16,-5 1 6-16,1 2 1 0,-4 3-2 0,-4 4-5 15,1 2 0-15,-5 4-4 0,0 8-1 0,0 2-6 16,-7 0-12-16,0 8 8 0,0 1 2 0,1 4 2 0,0 0-3 16,8 4-1-16,2-3-8 0,6 1 3 0,6-2-1 15,4-2-8-15,3-1 1 0,3 0-5 0,5-1 3 16,3-5-13-16,5-1-1 0,0-2 5 16,9-4-4-16,1-1 1 0,4-3 0 0,-4-5 2 15,1-2 5-15,-8 0 1 0,7-4 3 0,-3-3 5 0,-4-3 3 16,2-3-4-16,-4-2 2 0,-2-1 1 0,-3-4 0 15,-3 1 3-15,1-1-4 0,-3-3 12 16,-3 0 5-16,-1 3 25 0,0-2 15 0,-2 9 26 16,-3 1 25-16,-1 0 15 0,2 4-4 0,-2 3 11 15,-1 2-9-15,2 3-19 0,0 2-10 0,-1 1-11 0,1 4-6 16,0 0-11-16,0 0-7 0,-1 24-5 0,0-5-8 16,-2 7 0-16,0 2-5 0,1 4-5 0,1 1-3 15,2 1-3-15,0 2-1 0,2-2 0 16,3 0-1-16,1 1-6 0,3-1 0 0,1-6-5 0,4 1-9 15,0-5-6-15,2-2-6 0,-1-8-4 0,-1-2 0 16,-1-3-3-16,7-3-3 0,-6 0 4 0,-1-7 3 16,4-3 0-16,-1-5-1 0,-3-3 6 15,5-5 0-15,0-6 2 0,-5-4 5 0,-3 0-4 16,1-3 0-16,-3-4 3 0,-3-4-2 0,2-6 3 0,-7-4-1 16,-1 2 4-16,-1 12 5 0,-3 1 15 15,0 1 19-15,2 2 16 0,-5 4 1 0,4 9 18 0,0 5 18 16,3 0-2-16,-4 4-10 0,4 2-23 0,-3 2-4 15,2 3-1-15,1 1-12 0,0 0-4 16,-4 18 1-16,2 0-5 0,2 8 2 0,-4 2-7 0,3 2-4 16,-2 1-5-16,3 2-1 0,2 1-5 0,-1 1-4 15,0 0 3-15,3 1-1 0,1-4-5 0,1 1-20 16,3-2-15-16,0-5-3 0,4 2-12 0,-3-8-10 16,4-5-1-16,-1-2-5 0,1-4-2 15,-1-4 8-15,7-2 0 0,-7-5 8 0,5-4 2 0,1-2 10 16,-1-5 0-16,0-6 5 0,5 2 4 0,-5-7-2 15,-3 0 7-15,3 0-1 0,-5-5 3 0,1 5 2 16,-6 6 7-16,-2 0 6 0,-2 2 11 0,3 0 14 16,-4 6 18-16,-2 2 12 0,-1 1-2 0,2 3 3 15,-2-3-9-15,0 3-13 0,1 0-1 0,-1 4-9 16,0 0-2-16,0 0-3 0,0 0 0 0,-14 20-2 16,11-8 0-16,-3 3-6 0,-1 3 1 0,1 7-2 15,0-8 3-15,2 9-2 0,3-7-9 0,2 0-15 16,3-1 3-16,2-1-21 0,6-1-10 0,-2-3-14 15,3-1 2-15,1-3-4 0,-2-1 2 0,1-6-1 16,5 1 4-16,1-3 8 0,0-4 5 0,-3-4 2 16,-1 0 4-16,3-3 10 0,-5-1-1 0,-3-3 3 15,3 0 1-15,-3 0 1 0,-4-4 5 16,2 2 3-16,-4 3 2 0,-3-1 0 0,0 4 5 0,-1 0 7 16,0 0 7-16,0 3 6 0,0 3-1 0,0-2-3 15,0 2-8-15,0 2-3 0,0 3 1 0,0 0 4 16,0 0-2-16,0 0-2 0,4 13-2 0,0-5 0 15,1 3-1-15,3-1-12 0,-1 0-12 0,4 4-20 16,0 2-16-16,2 0-16 0,-1-3-5 0,2-1-6 16,-7-2 4-16,2 0 6 0,-1-3 6 0,2-1 8 15,-1 3 7-15,-1-3 4 0,-2-1 7 0,2-1 6 16,-3-2 2-16,0 1 10 0,-1-1 6 0,-4-2 1 16,9 5 8-16,-9-5 2 0,4 2 6 0,-4-2 4 15,2 3-3-15,-2-3 2 0,3 5-8 0,-3-5 7 16,1 5 4-16,2 2-2 0,-2-3 0 0,1 4-2 15,0-3 4-15,-1 3 2 0,2-2-1 0,-2 4-3 16,-1-3 2-16,-1 0 1 0,2 0 1 0,-1-1 0 16,0-1-2-16,2-1 1 0,0 0 2 0,-2-1 3 15,3 2 13-15,-3-5 18 0,2 1 25 0,-2-1 29 16,0 0-4-16,0 0-7 0,0 0-14 0,5-11-13 16,-3 1 3-16,2-2-6 0,1-4-3 0,1 0-4 15,4-9-5-15,-1 1-4 0,1-1-9 0,4-3-5 16,1 1-36-16,4-2-54 0,4-1-65 0,9-8-97 15,-5 11-97-15,-1 2-101 0,12-6-1446 0,-10 10 625 16,0 1 416-16</inkml:trace>
  <inkml:trace contextRef="#ctx0" brushRef="#br0" timeOffset="57501.75">1295 13861 2027 0,'0'-15'112'0,"0"-2"25"0,0 5 15 16,-4 0-1-16,1 0 40 0,0 2-11 0,-2-1-13 16,4 1-2-16,-3 0-15 0,0 5 0 0,1-3-3 15,2 4-2-15,0-1-7 0,-3 1-6 0,4 1-28 16,-4 1 1-16,4 2-14 0,-1-5-8 0,1 5-9 15,0-4-9-15,0 4-9 0,-3-4 0 0,3 4-8 16,0 0-9-16,0 0 0 0,0 0-9 0,0 0 1 16,0 0-7-16,0 0 1 0,0 0-1 0,0 0-1 15,0 0-4-15,0 0 5 0,0 0-2 0,0 0-4 16,0 0 2-16,0 0-6 0,0 0 17 0,0 0 8 16,0 0-2-16,0 0 8 0,0 0-6 0,0 0-2 15,3-4-3-15,-3 4-4 0,0 0-6 0,0 0 0 16,0 0-1-16,0 0-2 0,-3-4 0 0,3 4-5 15,0 0-3-15,0 0-1 0,0 0-2 0,0 0 1 16,0 0 0-16,0 0-2 0,0 0-2 0,0 0 0 16,0 0-2-16,0 0 1 0,0 0 0 0,0 0-1 15,0 0-2-15,0 0 2 0,0 0 2 0,0-5-6 16,0 5 4-16,0 0 1 0,-1-4-2 0,1 4 2 16,0 0-7-16,0 0 4 0,0 0-2 0,1-4 2 15,-1 4-1-15,0 0 1 0,0 0-4 0,0 0 2 16,0 0 2-16,0 0 1 0,0 0 6 0,-1-5-2 15,1 5-7-15,0 0-3 0,0 0 1 0,0 0 4 16,0 0-3-16,-4-3 5 0,4 3 3 0,0 0-3 16,0 0 5-16,0 0-2 0,0 0-5 0,0 0 4 15,0 0 0-15,0 0-1 0,0 0-2 0,0 0 0 16,0 0 2-16,0 0 0 0,0 0-4 0,0 0 1 16,0 0 2-16,0 0-3 0,0 0 0 0,0 0 2 15,0 0-3-15,0 0 3 0,0 0 3 0,0 0-5 16,0 0-6-16,0 0 1 0,0 0-4 0,0 0 0 15,0 0 1-15,0 0-1 0,0 0 3 0,3 13 4 0,-2-4-6 16,0 8-2-16,-1 2 5 0,0 11 3 16,3 5 1-16,-3 0-2 0,0 0 2 0,0 10 0 15,0-7-2-15,-4-4 3 0,3 1 1 0,-2-2-1 16,3-2 0-16,-1 0-1 0,1-3 0 0,0-1 0 0,1-8 3 16,-1 0-7-16,3-7 7 0,-6 0-5 15,6-1 4-15,-3-3 0 0,1-1-4 0,-1-1 11 16,0-4 6-16,0-2-5 0,0 0 3 0,0 0-5 15,0 0 2-15,-8-24-3 0,5 7 2 0,0-12-5 16,-1-3 3-16,-3 0-4 0,-1-18 0 0,1 3-3 0,0 2 2 16,-1-6 2-16,3 0-4 0,0 0 3 15,0 1-2-15,2 2 0 0,2 11-3 0,2-8 5 16,-1 13-2-16,3 3 0 0,-1 9 1 0,1 2 1 16,1 1-2-16,-2 6-6 0,2 2 5 0,1 1-6 15,-1 3 1-15,2 1 3 0,1 4-1 0,1 0-4 0,4 2 2 16,0 4 1-16,3 3 1 0,-2 5 1 0,-2-2-2 15,1 5 3-15,-3-1-1 0,0 12 7 16,-2-1-10-16,-4 0 9 0,0 1-1 0,-2 0-2 16,-5 2-3-16,1 1 4 0,1-4 0 0,-7 2-3 15,4-2 0-15,1-9-3 0,-1 2 6 0,0-5-1 16,1-1-1-16,-1-6 1 0,1 3-4 0,4-5 8 16,-4-2-1-16,3 2 1 0,1-6-2 0,-4 3-5 0,4-3-17 15,0 0 0-15,0 0-1 0,0 0-2 16,0-13-2-16,3 8 1 0,-2-2-3 0,-1 2-2 15,0 0 2-15,1 0-8 0,-1 0 5 0,4 0-11 0,-4 0-15 16,0 1-21-16,3-1-21 0,-2 2-20 0,-1-1-25 16,0 4-25-16,2-3-26 0,1-1-33 15,-3 4-39-15,0 0-37 0,1-6-32 0,-1 6-915 16,0 0 416-16,0 0 278 0</inkml:trace>
  <inkml:trace contextRef="#ctx0" brushRef="#br0" timeOffset="57885.95">1410 14093 91 0,'0'0'234'16,"0"0"-16"-16,0 0-11 0,0 0-1 0,0 0-14 15,0 0-10-15,0 0-8 0,0 0-12 0,0 0-11 16,-7-9-14-16,7 9-14 0,0 0-8 0,0 0-16 15,0 0-8-15,0 0-8 0,0 0-1 0,0 0-16 16,-2-5-5-16,2 5-9 0,0 0-5 0,0 0-2 16,0 0-8-16,0 0-3 0,0 0-9 0,0 0-29 15,0 0-36-15,0 0-37 0,0 0-42 0,0 0-43 16,0 0-40-16,0 0-568 0,-10 9 256 0,9-4 172 16</inkml:trace>
  <inkml:trace contextRef="#ctx0" brushRef="#br0" timeOffset="60315.21">1288 14278 206 0,'0'0'232'0,"-3"-3"-26"15,3 3-22-15,0 0-21 0,0 0-14 0,0 0-17 16,0 0-11-16,0 0-14 0,0 0-7 0,0 0-12 16,0 0-9-16,14 9-8 0,-10-7-8 0,1-1-7 15,-5-1-1-15,9 0-6 0,-1 2-4 0,-3-2-5 16,-5 0-2-16,11-2-2 0,1-1-4 0,-3-3-1 16,-2-2-4-16,9-4-3 0,-6 1 2 0,0-3 1 15,0-2-2-15,-2 0 8 0,0-1 3 0,2-8 11 16,-4 6 6-16,2-6 14 0,-2-1 12 0,-3 6 3 15,1-2 12-15,-3 4 21 0,-1 1 15 0,-1 5 10 16,1 1 19-16,0 0 6 0,0 2 9 0,-3 2-8 16,2 2-11-16,-3 0-15 0,4 5-20 0,-2-4-13 15,2 4-9-15,0 0-13 0,0 0-6 0,-6 21-6 16,5-10-8-16,1 8-11 0,-3 6-1 0,3 1-2 16,-1 1-12-16,0 1-3 0,2-1-1 0,3-1-4 15,-3-1 0-15,3 1-4 0,4-1 2 0,2-8-8 16,-2-1-3-16,2 1-6 0,-1-4-7 0,5-3-4 15,-1 1-3-15,-1-6-2 0,1-2 2 0,1-3 5 16,3-1-8-16,0-6 0 0,-3 0 3 0,4-4 1 16,-4-3 2-16,2-7 1 0,-2-3 1 0,-1 0-4 15,-3-4 3-15,-1 1-1 0,0-1 3 0,-4-1 0 16,-1 10-3-16,0 0 6 0,-4 3 8 0,4-2 5 16,-3 7 5-16,-1 2 2 0,0 2-4 0,3 1-5 15,-3 1-2-15,1 1-5 0,-1 4 0 0,0 0-4 16,0 0 4-16,10 10-2 0,-4 1-7 0,-3-1 5 15,4 2 0-15,-2 4-1 0,2 1 3 0,0 1 1 16,-2 0-5-16,2-1 3 0,-1 0-4 0,1 0-17 16,0-3-19-16,0 1-7 0,-2-6-20 0,1 0-22 15,1-3 15-15,-2-1 9 0,0 0 8 0,-1-4 6 16,1-1 12-16,-5 0 0 0,13-6 2 0,-8-1 5 16,0-3 3-16,3-2 1 0,0-5 3 0,-2 0 1 15,-1-2 5-15,0 1 7 0,3 0 11 0,-3-2 9 16,-1 2 16-16,-3 7 21 0,3 1 4 0,-3 5 5 15,2-3-7-15,-2 4-8 0,2-1-11 0,-2 3-2 16,-1 2-1-16,9-2-6 0,-9 2-1 0,10 7-2 16,-2-1-2-16,-3 2 2 0,3 5-4 0,2 0-4 15,-4 3 0-15,-1 0-3 0,2 1 2 0,-2 0-6 16,-2-2 2-16,0 2 2 0,0-5-5 0,-2 0-3 16,2-5-1-16,-2 0-1 0,0 1 1 0,2-6 2 15,-2 2 1-15,-1-4 1 0,0 0-4 0,0 0-1 16,0 0 2-16,9-11 0 0,-5 0 2 0,-3 0-1 15,3-6-3-15,0 0 2 0,-1-2 0 0,3 2-3 16,-4-1 4-16,3 0-2 0,0 2 6 0,-1 4 6 16,1 1-2-16,0 1-1 0,2 1 3 0,-1 4-1 15,3-2-7-15,-1 4-3 0,-2 1 5 0,3 2-2 16,-1 2 0-16,-8-2-7 0,13 6 6 0,-3-2-2 16,-4 4 1-16,1-2-2 0,-4 1 2 0,4 2-1 15,-2 2 0-15,0-2 1 0,-2 1-3 0,-2-2 0 16,0 0 3-16,2-2-2 0,-2-1-3 0,0 0 1 15,1-1 6-15,-1-2 2 0,-1-2 2 0,1 3-3 16,-1-3 0-16,0 0-1 0,0 0-4 0,0-14 0 16,-1 7-1-16,2-6 4 0,0-2-5 0,1-2 0 15,-1 2-1-15,2-2-3 0,0-1 4 0,2 2-1 16,-1 1-1-16,1 0-1 0,2-1 2 0,-1 6-4 16,2-1 0-16,-1 5-3 0,-1-1 3 0,4 2 5 15,1 2-1-15,-3 2-4 0,-8 1-1 0,19 5-1 16,-10 2 2-16,-1-3 2 0,-2 5-3 0,3 0 2 15,-4 2-2-15,3 3 4 0,1 1-1 0,0 0-3 16,-3-1-4-16,-2 3-14 0,1-7-17 0,-2 2-11 16,1 0-13-16,2 0-8 0,-1-6-2 0,-2 2-3 15,0-5 11-15,0 2 7 0,1-3 1 0,-4-2 9 16,6 1 3-16,-6-1 6 0,10-6 8 0,-5 1 5 16,1 0 3-16,-3-4 1 0,3-3 4 0,-1 0 12 15,-2-2-2-15,1-3-2 0,0 0-8 0,-1 4 1 16,3-1 10-16,-5 1-4 0,1 4 12 0,0 2-10 15,0 1 2-15,1-1-6 0,-2 0 6 0,-1 7-4 16,4-2-6-16,-4 2-2 0,0 0 11 0,8 12-1 16,-5-5 2-16,3 7-1 0,-5-4 4 0,2 2 2 15,3 5-9-15,-2 0 8 0,0 0-2 0,1-2-1 16,0 1-9-16,-1-3 1 0,1-4-35 0,1 0-5 16,1-2 10-16,-3-1 4 0,1-2 6 0,3-3 5 15,-8-1 2-15,11-2 1 0,-2-1 8 0,-1-5-6 16,0 1 10-16,-1-5 5 0,2-3-2 0,-3 0 14 15,3-2 16-15,-2-3 0 0,-1-4 6 0,0 0-1 16,1 4-7-16,-2-2 18 0,-1 5 15 0,0 5 10 16,-2-1 4-16,-1 4 1 0,1 3-10 0,0 0-4 15,0 2-15-15,-2 4 0 0,3-3-3 0,-3 3-5 16,0 0-4-16,10 10 4 0,-4-1-6 0,0 3 2 16,-3 2-4-16,1 2-2 0,3 2-4 0,-1 7-1 15,1-6 1-15,2 4 1 0,-3 1 1 0,4 0-7 16,-2-7-4-16,1 0-15 0,1-3-18 0,2 2-33 15,-2-5-8-15,4 1-9 0,2-5 1 0,1-2 6 16,-1-3-2-16,3-2 9 0,-1-2 5 0,-2-1 5 16,2-4 9-16,-4-1 3 0,4-4 5 0,-1 2 2 15,-2-3 5-15,1-2 8 0,-5 0 0 0,0 0 6 16,1 1 6-16,-4 0 20 0,-2 2 10 0,-1 1 6 16,-1-2 6-16,-1 3 8 0,1 0 29 0,-2 3 10 15,-4-1 1-15,2 8-10 0,-4-9-7 0,0 6-5 16,4 3-8-16,-12-2-2 0,12 2-18 0,-20 8 5 15,3-2 0-15,3 7-10 0,1 2-4 0,-1 0 0 16,1 2-3-16,3 0 1 0,0-1-14 0,1 1-19 16,3 0-16-16,3-8-12 0,-2 0-3 0,3 0 5 15,2-1-11-15,2-5 2 0,3 0 0 0,-5-3 1 16,9 0 10-16,-9 0 6 0,15-10 0 0,-6 1 5 16,4-4-1-16,-4-4 10 0,8-4 4 0,-7-4 7 15,3 1 7-15,-4-2 20 0,-6-4 2 0,3-2 11 16,-5 3 1-16,1-1-5 0,-2-5 12 0,3-1 5 15,-2 3 6-15,-2 3 23 0,-2 1 14 0,1 6 10 16,2 3 16-16,-1 5 11 0,-1 5 2 0,1 0-10 16,0 5-19-16,2-2-17 0,-1 7-9 0,0 0-5 15,0 0-9-15,0 0-5 0,6 22-3 0,-1-4-5 16,-1 8-4-16,-2 1-3 0,-2 5-5 0,1 4-2 16,1-1-5-16,4 10-4 0,-4-8-3 0,2-4 0 15,0 3-2-15,1-2-14 0,1-7-21 0,1 1-24 16,3-3-16-16,0-8 1 0,-1-3-3 0,0-7 7 15,1 2 2-15,0-5 10 0,2-2-1 0,2-2 8 16,4-5-2-16,-3-4 2 0,2-4 8 0,5-4 7 16,-2-3-3-16,-2-1 6 0,-2-2 2 0,1 0 0 15,-3 2 3-15,-4-1 10 0,0 6 4 0,-4 3 19 16,0 2 25-16,-2 3 21 0,-4 2 5 0,1 2-6 16,3-1-3-16,-4 5-10 0,0 0-14 0,0 0-2 15,0 0-5-15,0 0-6 0,-13 14 0 0,5-4-7 16,0 4 2-16,1 1-7 0,0 0-1 0,1 2-4 15,3-1-6-15,1-1-17 0,2-3-13 0,3 1-12 16,1-2-11-16,0 0-4 0,2-1 5 0,3 1 1 16,1-4 8-16,0 3 2 0,2-3 2 0,-2 0 5 15,-1 1 2-15,0 0 5 0,1-2 1 0,-1 2 1 16,-1 1 4-16,1-1-2 0,-4-1 5 0,0 0-1 16,0 1 3-16,-1 1-1 0,1 0 1 0,-2-1-17 15,0 1-68-15,1-1-74 0,-1 1-95 0,-1 1-92 16,1-3-128-16,3-2-1033 0,-2 0 506 0,-4-5 336 15</inkml:trace>
  <inkml:trace contextRef="#ctx0" brushRef="#br0" timeOffset="62298.37">6510 13459 129 0,'-1'-7'304'0,"1"-1"-2"0,0 3-15 16,0 0-24-16,-1 1-25 0,1 4-24 0,1-3-26 15,-1 3-10-15,0 0 0 0,0 0-12 0,5 13-11 16,-4-3-3-16,-1 2-1 0,4 5-6 0,-4 0-11 16,3 3-10-16,-2-2-13 0,0 7-11 0,3-1-11 15,-1 2-9-15,-2-1-9 0,0-1-3 0,0-5-7 16,2 8-11-16,-3-9-1 0,0-1-7 0,0 3 0 16,-1-5-3-16,1-3-2 0,0-2-5 0,0-1-5 15,0-6 7-15,0 1-2 0,0-4-6 0,0 0-2 16,0 0-2-16,0 0-5 0,-4-16 3 0,3 5-5 15,-2-7 3-15,3 1-7 0,-1-12 3 0,-2 2-1 16,2-2 3-16,0 0-3 0,-2 2 11 0,2-2 9 16,-2 0 10-16,3 3-6 0,0 1 8 0,0 6 6 0,3 0-3 15,-2 7 2-15,3-1-4 0,-3 2 1 16,2 1-7-16,-2 3-5 0,3-1-4 0,0 6-2 16,0-1-2-16,3 3-6 0,-7 0-2 0,12 5 1 0,-6 0-9 15,3 5 9-15,0 0-9 0,1 4 3 0,0 2-1 16,-1 2-3-16,-1-1 3 0,1 8-3 0,-2-7 1 15,-3-1-3-15,1 0-1 0,-2 0-6 0,-2-2 5 16,2-3-10-16,0-5-4 0,-1 0 4 0,-2-1 3 16,4 0 4-16,-4-4 1 0,0-2 3 0,0 0-4 15,0 0-1-15,0 0-1 0,6-22 1 0,-5 11-2 16,2-4 4-16,1-6-3 0,1-4 1 16,-4 6 9-16,7-8-4 0,-3 1 6 0,1-1-2 0,2 2 20 15,-4 7 18-15,4 1 2 0,-1 2 1 0,-3 1 8 16,2 4 7-16,-3 2-2 0,1 1-4 0,0 2-9 15,-3 1-7-15,3 2-7 0,2 1-1 0,1 1 2 16,2 3-4-16,-2 4 4 0,3 2-1 0,-1 0-3 16,2 5 1-16,-1 3-2 0,1 7-6 0,2-1 0 15,-4 0-3-15,0 3-2 0,0 1-2 0,1 0-2 16,-1-1-2-16,-1 2-2 0,-3 2-8 0,5-3-40 16,2 0-63-16,-1-4-57 0,3 2-54 0,3 2-69 15,-2-3-60-15,3 0-64 0,1-7-1222 0,-4-5 542 16,1-4 360-16</inkml:trace>
  <inkml:trace contextRef="#ctx0" brushRef="#br0" timeOffset="62503.6">7408 13544 11 0,'-1'-7'381'0,"1"0"1"15,-2 0-17-15,-1 4-23 0,3-2-28 0,0 5-34 16,3-7-2-16,0 4-52 0,4 1-21 0,-1-1-19 0,7-1-11 15,7 1-20-15,7 0-12 0,3-1-14 0,4 1-16 16,-1-1-12-16,3 2-9 0,0-1-7 0,0 2-11 16,0-1-27-16,-1-2-57 0,-4 1-45 15,-12 1-52-15,1 2-56 0,-8 0-52 0,1-3-53 0,-8 3-822 16,-1-3 364-16,-3-2 242 0</inkml:trace>
  <inkml:trace contextRef="#ctx0" brushRef="#br0" timeOffset="62698.62">7663 13300 242 0,'-13'-8'294'0,"3"0"3"0,-3 1-2 16,8 3-13-16,0-1-22 0,-1 3-33 0,0 2-17 16,6 0 0-16,-10 6-8 0,9 0-8 0,-3 5 9 15,1-2-28-15,1 8 14 0,2-1-21 0,0 3-15 16,1 1-13-16,-1-1-5 0,4 2-10 0,-3 2-11 16,2-4-14-16,1 8-5 0,-2-1-11 0,3-2-8 15,-5 1-8-15,3-6-11 0,-1 8-7 0,-2-10-61 16,0 5-69-16,4-3-59 0,-1 6-73 0,2-7-73 15,-3-1-1021-15,1-5 434 0,2 2 292 0</inkml:trace>
  <inkml:trace contextRef="#ctx0" brushRef="#br0" timeOffset="63080.78">8125 13389 2821 0,'0'-12'129'0,"1"-2"-24"0,-2 2 7 0,1 1-4 16,0-1-7-16,-1 0-11 0,1 1-4 0,1 3-7 0,2-4 6 15,1 5-15-15,2-3-5 0,-1 5 6 0,5 0-1 16,1-2-2-16,0 3 2 0,3 2-16 16,4 2 1-16,-4 1-3 0,4 0-4 0,4 3 4 15,-5 5-6-15,0-1-5 0,-3 4-4 0,-1 0 3 0,-4 3 9 16,0 2 2-16,-5 2 1 0,-4 5 4 0,-5 1-6 15,-8 1 0-15,1 0-3 0,-5 1-2 0,-3-2-5 16,1 0-1-16,-4-2-3 0,0-1 10 0,0-1-13 16,1-1-1-16,1-3-1 0,5-6-1 0,2 0 12 15,4-4 9-15,2-2 14 0,3-1 10 0,-1 0-6 16,2 0-7-16,0-2-7 0,2 1-4 0,2-3-7 16,-4 3 0-16,4-3-7 0,0 0-7 0,0 0-2 15,28-6-2-15,-10 1-5 0,9-2-3 0,2 0-18 16,3 0-40-16,-1 0-51 0,2-3-58 0,3 3-63 15,-3-3-65-15,-3 4-63 0,5 0-80 0,-7-5-1057 16,-1 2 491-16,0 0 330 0</inkml:trace>
  <inkml:trace contextRef="#ctx0" brushRef="#br0" timeOffset="63363.26">9008 13179 3130 0,'9'-15'174'15,"-4"3"-4"-15,-1 2 34 0,-3 0 26 0,2 3-22 16,-3 0-6-16,2 2-20 0,0 1-31 0,-1 0-35 16,-1 0-12-16,0 4-4 0,0 0 11 0,0 0 3 15,-9 15-4-15,7-3-6 0,-4 4-5 0,3 2 2 16,-4-1-6-16,-2 9-4 0,2 1-7 0,-2 2-4 16,1 0-6-16,-1 2-5 0,-1-1-6 0,2 2-6 15,-3-2-5-15,0 4-5 0,0-5-5 0,0 0-3 16,-1-1-4-16,3 1-2 0,-4-4-3 0,3-1-3 15,-3 1-8-15,3-1-33 0,2-7-42 0,-1 0-62 16,3-3-69-16,-2-1-69 0,3-1-62 0,-3 1-66 16,6-7-82-16,-4 1-1118 0,2-7 528 0,0 2 352 15</inkml:trace>
  <inkml:trace contextRef="#ctx0" brushRef="#br0" timeOffset="63539.45">8631 13334 355 0,'-4'-8'482'0,"3"1"-21"0,0 0-34 0,-3 4-40 16,5-2-39-16,-2-1-39 0,1 6-36 0,0 0-22 15,0 0-22-15,0 0-22 0,0 0-14 0,13 13-28 0,-6-3-10 16,6 0-16-16,1 5-8 0,-1 1-44 16,0 0-77-16,6 5-84 0,0 1-76 0,-3 0-79 0,0 0-76 15,0 1-980-15,1-3 429 0,0-1 286 0</inkml:trace>
  <inkml:trace contextRef="#ctx0" brushRef="#br0" timeOffset="63686.98">9056 13695 3663 0,'7'2'462'0,"-2"0"-158"0,-1-1-59 0,0 0-27 15,-4-1-16-15,0 0-5 0,5 3 4 0,-5-3-13 16,0 0-14-16,0 0-2 0,5 0-8 0,-5 0-14 16,0 0-10-16,0 0-28 0,0 0-3 0,8-4-13 15,-8 4-29-15,0 0-55 0,0 0-77 0,0 0-136 16,0 0-133-16,-5-6-146 0,5 1-1452 0,-4-1 644 15,1-2 428-15</inkml:trace>
  <inkml:trace contextRef="#ctx0" brushRef="#br0" timeOffset="65382.15">12589 13164 9 0,'-3'-7'306'0,"6"0"-3"0,-6 4 2 0,3-2-12 16,0 0-6-16,0 0-23 0,0 5-27 0,0-4-23 0,0 4-27 15,0 0-12-15,0 0-6 0,0 0 27 0,4 17-6 16,-3-5-3-16,3 5-4 0,-1 2-7 0,1-2 8 16,-2 7-7-16,6 3-5 0,-2 0-6 0,-1-1-8 15,-1 1-9-15,-1-1-10 0,-1-2-10 0,-2 3-11 16,1-2-16-16,-2-6-6 0,2 7-5 0,-3-6-13 15,-2 6-3-15,3-6-8 0,-2 6-8 0,2-9 0 16,-3 3-10-16,4 1-9 0,-3-4-49 16,0 1-56-16,3-1-60 0,-1-1-56 0,-1-1-60 0,2 1-48 15,2-3-72-15,1-8-1145 0,4 4 502 0,-1-6 334 16</inkml:trace>
  <inkml:trace contextRef="#ctx0" brushRef="#br0" timeOffset="65730.82">13157 13316 294 0,'4'-10'331'0,"1"-1"-19"0,-4-4-25 0,2 7-18 0,0-3-14 16,1 5-10-16,-2 0-3 0,2 0-42 0,-3 2-13 15,4-1-21-15,4 1-17 0,3 2-6 0,-6 1-18 16,7 1-17-16,0 1-12 0,-2 4-7 15,2-1-3-15,1 8-10 0,-1-1 5 0,-3 4-22 0,0 2-5 16,-5 0 0-16,2 7-5 0,-7 1-4 0,0 1-9 16,-3 0-3-16,-6-1 2 0,-5 2-5 0,0 0-2 15,-5-3-4-15,-4 0-2 0,1 1-1 0,-5-4-9 16,3-3 4-16,-3 0-2 0,9-6 2 0,2 0 0 16,2-4-5-16,3-1 20 0,1-3 17 0,5 1 17 15,-2 0 3-15,3-5-6 0,1 1-11 0,3-1-12 16,0 0 3-16,0 0-4 0,27-10-7 0,-5 5-5 15,8-4 0-15,2 1-8 0,5-1-5 0,13 0-39 16,1-3-41-16,-11 3-41 0,16 1-52 0,-2-3-42 16,-1 1-72-16,1 3-41 0,-16 0-927 0,16-3 414 0,-4-2 276 15</inkml:trace>
  <inkml:trace contextRef="#ctx0" brushRef="#br0" timeOffset="65967.99">14406 13234 77 0,'5'-9'379'0,"-1"4"11"16,0-4 4-16,-1 3-10 0,0 1-15 0,-2 1-28 16,2 1-32-16,-3 3-30 0,0 0-18 0,0 0 7 15,0 0-11-15,-13 12-14 0,7 0-18 0,-2 3-6 16,-6 7-22-16,0 2-17 0,-2 0-14 0,0 3-15 16,7-1-12-16,-8 3-12 0,1 1-10 0,-5 1-14 15,2 0-8-15,1-2-10 0,0 3-11 0,-2-1-7 16,1 1 0-16,1-3-13 0,1 2-15 0,2-4-37 15,-3 2-57-15,4-2-75 0,1-3-73 0,4 0-82 16,0-7-82-16,3-2-107 0,2-4-1042 0,2-5 506 16,0-2 336-16</inkml:trace>
  <inkml:trace contextRef="#ctx0" brushRef="#br0" timeOffset="66149.95">14035 13380 228 0,'-1'-13'419'0,"-3"4"2"0,2-1-4 16,0 1-27-16,2 3-27 0,-2 1-38 0,0 1-33 16,2-1-33-16,0 5-29 0,0-5-25 0,0 5-22 15,0 0-15-15,0 0-18 0,17 15-13 0,-11-5-16 16,6 4-42-16,-2 1-90 0,7 6-89 0,-3 2-103 0,1-2-114 16,1 1-935-16,-3 0 416 0,-1 1 280 0</inkml:trace>
  <inkml:trace contextRef="#ctx0" brushRef="#br0" timeOffset="66267.17">14479 13764 325 0,'6'-2'505'0,"-1"-1"-1"0,-1-1-2 0,2-1-22 15,-2 2-40-15,-3-1-44 0,3-2-38 0,-1 3-41 16,-2 2-106-16,0-2-169 0,-1 3-237 0,-2-8-1100 16,-6 4 431-16,-7-6 288 0</inkml:trace>
  <inkml:trace contextRef="#ctx0" brushRef="#br0" timeOffset="68997.36">0 15158 2549 0,'0'0'42'16,"20"17"0"-16,39-15-1 0,2 0-4 0,3-1 3 16,2-2-1-16,0-1-2 0,-1 1-1 0,29 0-2 15,-28-2 3-15,28-3 2 0,-2 4 12 0,-27-3-9 16,30 4-1-16,-6-4 2 0,-25 3 1 0,27-3-2 16,-26 3 0-16,27-4-3 0,4 3 16 0,-4 0 3 15,-23 1 9-15,24-2-8 0,-1 4-12 0,0-2 13 16,-24-1 11-16,26-1-9 0,-3 4-6 15,-24-2-9-15,32 0 4 0,-2 1-3 0,0-3-3 16,-2 1-3-16,-2 3-22 0,1-3 19 0,3-2-6 0,-3 3 14 16,-26-1-17-16,36-1 2 0,-2-1-1 0,-3 0 0 15,-1 0 4-15,-1 1-12 0,-5-3 0 0,1 6 2 16,-1-3 6-16,0 1-10 0,3-1 9 16,-28 1-4-16,32 2-4 0,-5-1 3 0,1 0 3 15,-4 0 1-15,-26 2-4 0,32 0 1 0,-8 0-5 16,2-4 2-16,1 4-3 0,0-2 5 0,-1 0-20 15,3 1 12-15,-2-3-2 0,4 0-4 0,-3 3 1 16,2-5 7-16,2 4-11 0,-1-3 4 0,2 1-1 0,3-1-4 16,-2 5 5-16,4-4-3 0,-6-1-2 15,-1 2 4-15,1 0-4 0,-1 0-7 0,5 1 7 16,0 1 5-16,0-3-8 0,4-1 5 0,-3 3-9 16,0-3 3-16,-2 1 1 0,2 2 2 0,4-3-3 15,-2 0 4-15,-1 3-2 0,7-3 1 0,-4-2 2 16,1 4-8-16,2 1 3 0,-3-5 0 0,4 2-1 15,-1-2 2-15,-1 2 4 0,2-1-9 0,0 0 8 16,2 1-23-16,-5 2 20 0,-2-1 1 0,7 3 0 16,0-5 8-16,1 2-3 0,0-6-5 0,-1 8 3 15,1-2 2-15,1-2-4 0,-11 2 1 0,14-3 2 16,-2 1-3-16,5 2 4 0,-3-5 0 0,3 6-4 16,-7-3 5-16,5 2-5 0,4-3 11 0,-4 5-1 15,-2 2 2-15,4-4-3 0,-5 0-1 0,0 3 0 16,-2-2-4-16,-1-1 3 0,4 1 2 0,-2-2-4 15,1 4 3-15,0-3-3 0,-3 4-2 0,-3-3-1 16,0 2-2-16,-2-2 4 0,3 1 0 0,-2-1 2 16,1 3-8-16,-2-4 0 0,-3 1-1 0,2 3 4 15,-2-5-1-15,4 0 3 0,-2 0 2 0,0-2 0 16,0 2 2-16,3 0-2 0,-4-2-1 0,-3 2 1 16,1-1-2-16,2 4 8 0,0-3 1 0,-4 4 0 15,4-5 5-15,-2 2 2 0,0-9-1 0,-4 9-3 16,1-3 4-16,-3 2 1 0,9-3 2 15,-6-1 0-15,-2-1 3 0,-2 1-3 0,-1 2 0 0,2-3 8 16,-7 0-2-16,-25 3 1 0,30-3 0 0,-30 3 6 16,2 1 0-16,25-3 0 0,-30 2-6 0,1 2 7 15,3-2-4-15,-7 3 2 0,0-2 5 16,1 5-3-16,-8-5 1 0,-13 2 2 0,0-2-4 16,-3 1-7-16,-3 0 4 0,-2 0 0 0,1 1-3 15,-10 0-6-15,-4 1 1 0,-2 0 5 0,-4 0-6 16,0 1 2-16,-1-2-7 0,-1 3 0 0,-10 1-2 15,19-4 4-15,-19 4-4 0,9-2 6 0,-9 2-2 0,10-3-2 16,-10 3-7-16,0 0-2 0,5-7-16 0,-5 7-49 16,0 0-73-16,0 0-105 0,-24-13-156 15,-3 7-224-15,-5-2-1267 0,-17-4 625 0,-10 4 416 16</inkml:trace>
  <inkml:trace contextRef="#ctx0" brushRef="#br0" timeOffset="76913.77">18446 9364 99 0,'-11'0'233'16,"2"0"-9"-16,-3 1-8 0,3 2-9 0,4-3-12 15,0 0-16-15,0 2-15 0,5-2-18 0,-8 1-13 0,8-1-6 16,-5 4 3-16,5-4 12 0,0 0-4 0,9 6-5 16,-2-5-1-16,5-1 0 0,6 3-11 15,4-3-6-15,-1-3-12 0,10 1-8 0,5-2-6 0,-1 1-11 16,0 0-13-16,1-2-3 0,-1 1-4 0,-3 2-6 15,-3-1-2-15,-9 1-9 0,-3 1-6 0,-3-1-16 16,-2 1-18-16,-1-1-10 0,-4 1-12 0,0 1-13 16,-7 0-29-16,0 0-27 0,0 0-7 0,0 0 5 15,0 0 5-15,-19-4 6 0,8 3 6 0,0 1 11 16,-3-1 5-16,3-1 5 0,0 2 7 0,-1-1 9 16,-1-1 8-16,2 2 15 0,3 0 15 0,-1-2 12 15,1 2 10-15,2 2-2 0,6-2 1 0,-9 0 2 16,5 3 15-16,0 0 28 0,0 1 0 0,-2 4-2 15,1 1 2-15,0 1 5 0,-3 2 6 0,4 2-3 16,-1 3 5-16,-4 2-2 0,5-1-5 0,-2 6-10 16,2-3-2-16,-2 2-5 0,2-2-24 0,1 2 14 15,2 2-5-15,1 1-3 0,0-6-4 0,0 4-2 0,0 1-16 16,0 1-38-16,4 0-30 0,0-6-42 16,2 5-47-16,1-7-49 0,0-3-55 0,3 2-65 15,2-6-675-15,-2-2 330 0,4-2 218 0</inkml:trace>
  <inkml:trace contextRef="#ctx0" brushRef="#br0" timeOffset="77898.3">18966 9683 177 0,'7'-8'310'0,"-3"1"-6"16,-1 4-18-16,0-3-31 0,1 3-18 0,-2 0-27 16,1 0-24-16,-3 3-16 0,0 0-20 0,0 0-14 15,0 0-12-15,2 9-13 0,-2-3-13 0,2 1-8 16,0 2-6-16,0 2-8 0,1-1-11 0,1 2 5 15,3 2-15-15,0 1-6 0,2-1-3 0,0 1-4 16,3-3-9-16,-2-5 1 0,0 2-6 0,4-3-2 16,-1-2-6-16,0 3 2 0,0-6-2 0,-1-2-2 15,1-1 2-15,1-2-7 0,1-3 1 0,0-5-1 0,0 2-4 16,-2-6 0-16,3-6-2 0,-6 6 3 0,2-6-2 16,-2 4 0-16,-5 0-7 0,-1 1 21 15,-4 0 12-15,0 0 2 0,-4 1 13 0,-1 0-19 0,-5 5-5 16,1 0 1-16,-6 2-5 0,1 2 12 0,-2 2-20 15,-2 4-4-15,4 2 2 0,-4-1-3 0,6 3 9 16,-2 2-7-16,2 3-2 0,2-3-3 0,2 4-3 16,3 0 1-16,0-2-5 0,4 2-1 0,2-1 0 15,4 1 1-15,0-3 1 0,3 3-5 0,2-4 2 16,2-2 1-16,3-1 3 0,2-2-1 0,2-2 3 16,-1-1-2-16,1-8 4 0,-1 5-2 0,0-6-4 15,3-7 2-15,-2-4 5 0,-2 2 4 0,2-5 25 16,-3 1 18-16,-1 1 12 0,-2-5 25 0,-2 4 10 15,-2 2 15-15,-1-1 12 0,-3 9 35 0,-2 3 26 0,-1 2 9 16,3 1-14-16,-4 3-17 0,-1 0-21 16,2 3-22-16,-1 0-13 0,-1 3 0 0,0 0-22 0,0 18-4 15,-3-2-10-15,2 2-7 0,-4 11-5 0,4 0-6 16,-3 4-3-16,0 1-10 0,4 2-3 0,-1-2-5 16,1 1-3-16,1 0-3 0,2 0-8 0,1-4-2 15,6 0-24-15,1-5-14 0,1 1-14 0,6-6-10 16,2 2-9-16,3-6-14 0,-4-6-11 0,7 0-8 15,-6-5-3-15,1-2 4 0,2-3 1 0,3-2 2 16,1-6 1-16,-7 0 13 0,0-1 2 0,3-8 5 16,-9 3 5-16,5-9 2 0,-7 5 11 0,-2 0 2 15,-4 0 2-15,-1-1 2 0,-3 0 7 0,-1 1-3 16,-2 1 8-16,-2 5 1 0,-1 2-7 0,-1-1 2 16,0 5-8-16,-5-2 6 0,0 0-7 0,-4 6-19 15,2 1-3-15,-1 0-16 0,-6 0 1 0,7 1-8 0,1-1-9 16,3 3-6-16,1 0-1 0,0-3 3 0,1 1 9 15,6-1 13-15,-10 2 9 0,10-2 7 16,0 0 6-16,-7-3 1 0,7 3 12 0,3-7 2 0,-3 7 7 16,5-6 11-16,-1 1 10 0,-2-1-2 0,2 1 11 15,1-1 6-15,-2 3 17 0,-1-1 5 0,2 1-1 16,-4 1-4-16,0 2-14 0,4-3 7 0,-4 3-1 16,5 7-2-16,-5-2 1 0,4 7 0 0,-3 0-2 15,2-2 8-15,3 9-16 0,-2-4 3 0,1 3 1 16,0 0 0-16,3-1-10 0,1-2 9 0,0 3-1 15,0-5-5-15,-1-3 8 0,2-3-1 0,0 3-5 16,5-2 14-16,-3-1-17 0,-1-5 5 0,3 0-2 16,1-2 0-16,2-2 0 0,-4-1 2 0,4-4 0 15,-2-1 1-15,0-3 7 0,2-1 6 0,-2-4 9 16,2-4 2-16,-2-3 13 0,-2-1-12 0,1-2 3 16,-1-3-6-16,0 0 6 0,-4 0 5 0,-2 0 4 15,0 2-4-15,-1 8 20 0,-1 2 35 0,-4 7 4 0,2 0-8 16,-2 1-12-16,1 3-12 0,-2 4-8 0,0 2-8 15,0 0-4-15,0 0-10 0,-11 15 2 16,3-4-3-16,1 5-5 0,1 3-3 0,-3 5 2 0,1 0-9 16,0 5 2-16,3-3-17 0,0-3-24 15,2 5-34-15,2-10-37 0,1-1-21 0,1 0-38 0,2-1-32 16,1-3-31-16,1-4-42 0,2 1-49 0,-1-6-93 16,-1-1-819-16,-1-3 405 0,-4 0 270 0</inkml:trace>
  <inkml:trace contextRef="#ctx0" brushRef="#br0" timeOffset="78031.25">19517 9432 45 0,'1'-8'242'0,"3"2"-28"0,0 2-27 16,9 0-14-16,6-3-18 0,9 3-43 0,4 2-34 16,8 2-32-16,12 2-42 0,4-2-46 0,-2 4-364 15,1-1 136-15,-3 2 90 0</inkml:trace>
  <inkml:trace contextRef="#ctx0" brushRef="#br0" timeOffset="78913.25">20686 9428 19 0,'3'-2'338'0,"-3"2"-20"15,0 0-27-15,0-5-30 0,0 5-31 0,0 0-15 16,0 0-19-16,-10 10-12 0,3-6-18 0,-1 6-14 15,-2 2-15-15,1 3-6 0,2 4-16 0,-7 4-14 16,5 1-7-16,1 2-13 0,3-3-7 0,-3 4-7 16,7-8-4-16,2 1-5 0,4 0-3 0,-1-1-9 15,4 0-6-15,2-4-4 0,4-1-2 0,4 0-3 16,0-1-4-16,1-4-3 0,6 1-2 0,-4-5 1 16,2 0-3-16,0-5-5 0,-4-4 2 0,3 1-4 15,6-4 1-15,-6-3-5 0,1 0 5 0,1 0-3 0,-1-5 0 16,-4 4-1-16,-5 0 11 0,4 0 20 0,-8-1 11 15,2 0 15-15,-2 3 8 0,-2 3 25 0,-3 1 20 16,0 1-5-16,-1-1-10 0,-1 2-17 16,0-2-9-16,0 3-12 0,-3 2-6 0,0 0-3 0,0 0-11 15,-10 12-6-15,2-5 5 0,0 1-9 0,-1 1-2 16,3 1-5-16,-3 0-5 0,5 0-5 0,0 2 8 16,3-3-19-16,-2 3-20 0,3-2-4 0,4-3-3 15,0 2 1-15,1-4 2 0,4-2 1 0,0 0-3 16,4-3 0-16,-1 0 5 0,0-5-2 0,1 4 6 15,4-9 2-15,-3 2 1 0,1-5-3 0,-2 1 0 16,1-5 6-16,-1 3 0 0,-6-2-7 0,2-2 7 16,-2-2-3-16,-4 1 2 0,1 0 8 0,-2 0-8 0,-4-1 4 15,1 3-4-15,-3 0 5 0,0 2 2 16,-3 4-2-16,-3 3 1 0,-1-1-5 0,-7 6 1 16,0-1-3-16,-1 5 3 0,0 2 1 0,1 0-2 0,2 6 4 15,0-1-8-15,1 3 3 0,3 0 1 0,6-2-1 16,2 1-4-16,4-1 4 0,4 1-2 0,1-2 2 15,-1 1 2-15,5-2-3 0,2-3 3 0,2 2-1 16,1-3-4-16,4-2 6 0,-3-1-7 0,4-2 9 16,2-2-7-16,-2-4 7 0,1 3-2 0,-1-4-3 15,-3-1 5-15,0 4 2 0,-6-3-2 0,-4 2 6 16,4 0-3-16,-2 1 6 0,-3 0 8 0,-1 2-8 16,2 1-3-16,-2-1-8 0,0 3 3 0,-4 1 0 15,0 0 14-15,5 8-19 0,-5-1 9 0,4 3-9 16,-4 1 4-16,0 1 1 0,0 3 3 0,3 2-4 15,-1 1-1-15,1 0-6 0,3-3-2 0,-1 1-8 16,4-1 2-16,0-2-4 0,4-2 0 0,0 0 0 0,1-3 1 16,-3 0 1-16,1-3 0 0,2-1 4 15,1-3 10-15,-1 0-7 0,-1-2 4 0,1-3-1 16,1-2 4-16,3-2-6 0,-2-1 5 0,0-6 1 0,-2 3-2 16,4-9 5-16,-2 1 1 0,-3-4 3 0,2-3 4 15,-3 1 6-15,1 0 6 0,-4 2 13 16,5 1 17-16,-7 4 20 0,0 4 13 0,-1 3 14 0,1 2 11 15,-5 1-3-15,1 2-11 0,1-1-14 0,-3 6-12 16,2-1-13-16,-3 3-2 0,0 0-4 0,2 9-3 16,-3 2-6-16,1 1-7 0,0 5 1 0,-4 10-2 15,4-8-6-15,-1 8-1 0,-2 0-4 0,6 1 3 16,-3-1-2-16,1-1-14 0,-1 1-50 0,4-3-61 16,-3-5-69-16,3 1-89 0,-4-3-76 0,5 0-92 15,-5-3-1184-15,-5-2 537 0,0-3 358 0</inkml:trace>
  <inkml:trace contextRef="#ctx0" brushRef="#br0" timeOffset="79511.91">18575 10130 101 0,'-28'0'245'0,"0"-1"-14"16,0 1-7-16,8 1-9 0,-1 1-6 0,7-2 1 15,5 0-4-15,-1 0-9 0,1 0-13 0,4 0-19 0,5 0-19 16,-8 1-11-16,8-1-8 0,0 0 10 0,14 7 5 15,9-4 1-15,18-2-1 0,19 2 8 16,38-3 11-16,9 0-7 0,10-8 3 0,5 6-10 0,8-2-6 16,4 2-6-16,13-4-3 0,6-1-9 0,7-1-8 15,5 4-10-15,-2-1-11 0,1 4-8 0,2-4 0 16,-5 1-5-16,-7 2-3 0,-9 0-3 0,-2 1-5 16,-12-1 1-16,-9-3-1 0,-9 10 2 0,-10-5-3 15,-8 2-4-15,-34-2 8 0,-1-2-4 0,-5 0 3 16,-14 1-1-16,-1-2 5 0,-7 2 2 0,-3-5 0 15,-3 1 1-15,-9 4 2 0,3 1 4 0,-11-1-5 16,3-3-8-16,-4 4-3 0,-3-3-7 0,1 2-7 0,-4 0 0 16,-3 1-14-16,9 0-26 0,-9 0-56 0,0 0-81 15,5-3-107-15,-5 3-118 0,0 0-107 16,-20-2-1418-16,2 1 624 0,-14-1 416 0</inkml:trace>
  <inkml:trace contextRef="#ctx0" brushRef="#br0" timeOffset="82629.34">18588 10840 329 0,'4'-4'351'0,"-2"0"-16"15,2 0-31-15,-2 2-24 0,0-2-32 0,-2 4-19 16,0 0-24-16,0-3-18 0,0 3-24 0,0 0-7 16,0 0 16-16,0 0-7 0,9 9-15 0,-5-1-15 15,0-1-3-15,-2 3-10 0,3-1-15 0,-1 3-1 16,0 4-12-16,0-5-10 0,-3 5-7 0,-1 0-5 0,3-1-4 15,-2 2-13-15,0 0-4 0,3-2-2 0,-4 1-4 16,3 0-8-16,-2-2-1 0,-1-5-3 0,4 3-6 16,-4-5-5-16,1 0 12 0,0-1-11 0,-1-1-1 15,0-1 3-15,0 0 3 0,0-4-3 0,0 0-3 16,0 0-1-16,0 0 2 0,-1-21-10 0,0 5-6 16,1-2 1-16,-4-9 3 0,0 2-2 0,-1-1-4 15,1-3 8-15,3 3 34 0,-2-3 15 0,2 5-4 16,-2-1 6-16,2 6 9 0,5 1 5 0,0 0-1 15,0 3-2-15,-3 1-2 0,4 5-5 0,-1 0-7 16,5-2-8-16,-4 5-3 0,4 1-8 0,-2-1-1 16,3 5-10-16,0 1 1 0,0 0-6 0,1 3-1 0,1 4-3 15,-1-2-2-15,0 5-1 0,-2-3-2 0,2 8-2 16,-2-3-1-16,0 2-2 0,-5-3-2 16,-1 2-1-16,4 2-4 0,-7-3-6 0,3 0-10 0,-1-2-5 15,-2 0-5-15,2-4 2 0,-2 0 1 0,0 1 1 16,-2-3 4-16,4-1 7 0,-2-3-2 0,0 0 2 15,0 0 2-15,0 0 0 0,2-14-1 0,-2 7-2 16,0-5 5-16,0-1 1 0,1-1-1 0,3-3 1 16,-2-2 6-16,0 2 10 0,3 2 8 0,0-1 5 15,0 5-1-15,0-5-2 0,2 5 4 0,-2 3 1 16,0 1-1-16,5-2 0 0,1 5-3 0,-2-1-4 16,2 0-2-16,1 3-2 0,0 2-4 0,1 2 1 0,0 3-1 15,0 0-2-15,2 4 2 0,0 2-2 0,-2 3 4 16,-2-2-5-16,-2 2-3 0,1 3 2 0,-2 1-1 15,-3 1-13-15,2 5 3 0,-5 1 3 0,1 1-5 16,-3 2-18-16,0-8-50 0,0 6-54 0,0 0-61 16,0 2-60-16,-3-5-53 0,6-3-61 0,1-2-50 15,0-1-1147-15,2 0 519 0,-1-5 346 0</inkml:trace>
  <inkml:trace contextRef="#ctx0" brushRef="#br0" timeOffset="82807.97">19462 10918 109 0,'4'-10'372'0,"-1"2"-7"0,0 0-23 0,2 1-22 0,-1 1-43 15,4-2-22-15,1 1-37 0,1 3-11 16,7-5-3-16,2 3-40 0,0 0-10 0,11 3-22 0,-1-2-11 16,5 1-18-16,2 3-4 0,0-1-16 0,1 0-51 15,-1 2-57-15,-3 0-54 0,-4 0-74 0,-7 2-55 16,1-2-86-16,-10 0-640 0,-3-2 312 0,-5 2 208 15</inkml:trace>
  <inkml:trace contextRef="#ctx0" brushRef="#br0" timeOffset="83011.89">19778 10707 83 0,'-13'-14'297'0,"5"4"-1"16,-1 1 13-16,3 2-1 0,-2 0-13 0,6 2-11 16,-2 0-24-16,-3 0-26 0,6 3-27 0,0-1-7 15,1 3-34-15,0 0-4 0,0 0-7 0,-8 7-2 16,8 3-5-16,4 1-10 0,-4 6-10 0,4-3-9 15,-3 5-8-15,0 7-8 0,-1 1-13 0,7-4-9 16,-6 5-5-16,2-1-12 0,-2 1-2 0,0-1-8 0,2 3-33 16,-2-4-55-16,3 3-61 0,-4-1-61 15,6-2-70-15,1-1-66 0,-3-4-975 0,3-5 421 0,6-3 282 16</inkml:trace>
  <inkml:trace contextRef="#ctx0" brushRef="#br0" timeOffset="83280.25">20585 10790 399 0,'-1'-16'476'0,"0"1"-19"16,-2 3-18-16,-2 3-28 0,2 1-38 0,2 6-38 0,1-3-36 15,0 0-34-15,0 5-28 0,0 0-20 16,0 0-17-16,0 0-18 0,9 14-12 0,-4-3-13 15,3 3-11-15,1 3-16 0,0-1-8 0,0 8-13 0,2 1-18 16,-3-2-9-16,-2 4-7 0,0-2-8 0,-1 1-8 16,1 2-5-16,-1-1-3 0,-2 0-40 0,-2-2-62 15,2-8-48-15,-2 2-62 0,1-4-46 0,1 1-37 16,0-7-32-16,-2 2-30 0,4-6-61 0,1-4-934 16,1-1 433-16,-7 0 290 0</inkml:trace>
  <inkml:trace contextRef="#ctx0" brushRef="#br0" timeOffset="83645.89">20989 10783 57 0,'0'-10'298'0,"-1"4"-14"16,1-1-16-16,-3 2-17 0,2-1-27 0,-3 4-16 16,4 2-27-16,-9 0-11 0,9 0-18 0,-9 8-18 0,2-2-9 15,0 1-11-15,1 1-8 0,1 2-14 16,1 1-8-16,-1-1-5 0,1 2-13 0,1 1-8 15,5-1-4-15,-2 0-1 0,2 0-7 0,1 0-2 0,3 2-4 16,-2-3-4-16,2 1 0 0,2-3-7 0,3 4-2 16,1-4-5-16,-2 3 4 0,3-5-2 15,-3 0-3-15,4-2-3 0,-1 2 4 0,1-1 3 0,3-2-2 16,-4 1 5-16,3-1-3 0,-4 1 3 0,-1-2 2 16,-1-1-11-16,1 2 10 0,0 0 15 0,-1 0-18 15,-2-3-3-15,0 0-2 0,-3 0-7 0,1-1-5 16,-2 3 10-16,1-3-2 0,-5 0-6 0,7 2 0 15,-7-2 1-15,5 6 7 0,-5-6-2 0,-8 6 1 16,4-3 3-16,-5 3-3 0,-4-2 4 0,-4 0-5 16,-3 3-1-16,0-2 13 0,-2-1-14 0,-6 1-9 15,9 0 1-15,-2-2-14 0,2 1-35 0,3 1-38 16,0-2-45-16,5-1-54 0,-2 1-52 0,2-3-905 0,4 0 380 16,0-3 252-16</inkml:trace>
  <inkml:trace contextRef="#ctx0" brushRef="#br0" timeOffset="83833.27">21109 10689 281 0,'5'-7'349'0,"-1"2"-26"16,0 0-35-16,1 1-27 0,4-4-26 15,4 5-25-15,6-1-18 0,1 3-23 0,7-1-17 0,4 0-12 16,-3 4-16-16,4 1-16 0,-1 1-32 0,1 1-67 15,0 2-71-15,2 2-71 0,-1 2-88 0,2-5-614 16,-2 2 279-16,0 0 186 0</inkml:trace>
  <inkml:trace contextRef="#ctx0" brushRef="#br0" timeOffset="84112.86">22091 10640 139 0,'7'-7'374'0,"-3"-2"-26"0,-3 3-9 0,3 0-9 0,0 3-6 16,-4-2-29-16,5-2-28 0,-4 7-19 0,-1 0-38 16,0-3-18-16,0 3-12 0,0 0 8 0,0 0-7 15,-6 20-17-15,1-10-7 0,-3 5-11 0,-1 3-10 16,-3 7-1-16,0 1-6 0,-2-2-5 0,1 4-8 16,2-3-7-16,-2 2-11 0,0-3-10 0,2 2-4 15,-3-3-11-15,2 3-2 0,-2-3-8 16,1 0-5-16,3-1-4 0,-3 0-6 0,3-5-6 0,1-2-5 15,0 2-2-15,0 0-5 0,-1-1-2 0,1-2-3 16,0-1-7-16,3-1-59 0,-2 0-48 0,2-4-67 16,-1 1-75-16,0 1-71 0,4-3-91 0,-3-3-1098 15,2 2 497-15,-1-5 332 0</inkml:trace>
  <inkml:trace contextRef="#ctx0" brushRef="#br0" timeOffset="84319">21697 10827 3367 0,'1'-5'283'0,"2"0"-110"15,-2-1-47-15,2 2 7 0,-2-1 8 0,0 0 0 0,1 2-4 16,-2 3-21-16,1-4-26 0,-1 4-7 0,0 0-14 16,5-1-3-16,-5 1-5 0,0 0-6 0,17 4-5 15,-7 3-6-15,6 0 1 0,0 0-28 0,2 1-71 16,-2 2-69-16,2 2-67 0,-4 2-68 0,0-1-78 15,-5-1-1076-15,5 2 470 0,-4 3 314 0</inkml:trace>
  <inkml:trace contextRef="#ctx0" brushRef="#br0" timeOffset="84478.88">22077 11144 244 0,'11'4'447'0,"-6"1"-29"16,0-2-28-16,-1-1-9 0,1 1 0 0,-1-2-12 15,2 0-16-15,-6-1-18 0,7 5-24 0,-6-5-18 16,-1 0-26-16,9 0-27 0,-9 0-26 0,9-4-21 15,-1 3-20-15,-2-1-43 0,-2-1-105 0,1 1-123 16,-1-1-141-16,-1 1-140 0,0-3-1105 0,-8-1 496 16,0 2 328-16</inkml:trace>
  <inkml:trace contextRef="#ctx0" brushRef="#br0" timeOffset="86262.32">18699 13031 33 0,'0'-5'308'0,"0"1"-12"0,0-2-16 0,2 4-21 16,-4-3-24-16,2 5-25 0,0 0-18 0,5-2-1 16,-5 2-5-16,0 0-12 0,9 8-12 0,-1 0-5 15,-4 1-6-15,2 2-1 0,2 4-8 0,-3-1-14 16,1 5-12-16,1-1-12 0,-2 1-13 0,1 5-6 15,0 0-10-15,0-4-8 0,-1-3-6 0,3 7-9 16,-1 0-5-16,2-5-1 0,-2-2-5 0,0-2-3 0,-2 2-8 16,-1-5 1-16,1-2-4 0,0 0-1 0,-2-4-1 15,-2-1-5-15,-1 1 4 0,4-1-3 0,-4-4 8 16,0-1 10-16,0 0-8 0,0 0-3 0,0 0-5 16,-3-18 4-16,2 6-6 0,1-6-7 0,-4-9 4 15,-1 1-6-15,2-3 2 0,0-3-5 0,-1 1 12 16,2-1-7-16,2-1 4 0,2 4 12 0,-4 4 18 15,4-3 16-15,-2 10 8 0,0 3 6 0,1 4-5 16,2 0-3-16,-2 2-8 0,-1 1-6 0,0 1-6 16,2 2-12-16,1 0-1 0,1 1-2 0,0 3-9 15,-4 1-2-15,10 0 0 0,-5 1 0 0,4 4-5 16,-4-1-1-16,4 4-9 0,-1 2 5 0,-1 1 1 16,3 2-5-16,-8-1 1 0,5 3-1 0,-4 0-5 0,0-1 5 15,-3-1-4-15,1-1 1 0,1-1-1 0,-4 0-1 16,2-5-1-16,0 1 1 0,2-2 3 0,-4 0-8 15,2-1 10-15,0-4 5 0,0 5-6 0,0-5-4 16,0 0 4-16,0 0 6 0,0-15-8 0,4 4-1 16,-3 0-5-16,3-2 6 0,1-6-1 0,2 2 2 15,0-1-7-15,3 2 2 0,1-1 0 0,-1 2-1 16,1 2-2-16,2 2 15 0,-6 1 6 0,1 1 2 16,1 1 0-16,1 1-5 0,0 2-1 0,1 3 1 15,-2-1-4-15,0 2 4 0,0 2-4 0,0 3 1 16,0 0-1-16,1 3 0 0,-1 0 3 0,1 3 0 15,-1 1-2-15,-1 4-1 0,0 0 1 0,-1 4-2 16,3 3 2-16,-3 2-1 0,-2 3 0 0,-2-1 0 0,-1-1-3 16,-3 4 0-16,3 0-3 0,-3-3-44 15,0 2-60-15,2-1-57 0,5-2-49 0,-2 0-59 16,0-6-60-16,3-2-73 0,-2-3-1146 0,2 1 514 0,2-6 342 16</inkml:trace>
  <inkml:trace contextRef="#ctx0" brushRef="#br0" timeOffset="86454.92">19591 13200 246 0,'3'-7'376'0,"0"3"-11"0,-1-3-22 16,2 1-33-16,-1 1-28 0,5-2-31 0,4 0-23 16,0 2-22-16,8 0-20 0,0 0-24 0,8-2-10 15,3 2-19-15,2 1-12 0,-1 0 3 0,6-2-28 16,-2 1-17-16,1 2-24 0,0 0-62 0,-2-2-58 15,-7 2-67-15,-9-1-62 0,-2 0-69 0,-8-1-755 16,0 0 338-16,-7-2 228 0</inkml:trace>
  <inkml:trace contextRef="#ctx0" brushRef="#br0" timeOffset="86645.68">19837 12955 222 0,'-3'-4'267'0,"-1"4"-27"0,2-2-22 0,2 2-8 16,0 0-3-16,0 0-3 0,-3 9 10 0,3-4-4 0,3 4-6 15,-1 1-3-15,1 3 1 0,3 4-23 16,-2 0-3-16,-2 0-13 0,1 2-14 0,1-2-15 16,0 2-14-16,0 1-13 0,-2-1-1 0,3 5-9 0,0-5-15 15,2 3-8-15,-1-2-49 0,-1 5-67 0,-1-4-59 16,2 2-62-16,-1 0-66 0,3-2-116 16,1-5-700-16,4-2 349 0,1 0 232 0</inkml:trace>
  <inkml:trace contextRef="#ctx0" brushRef="#br0" timeOffset="87034.13">20557 12941 202 0,'0'-7'341'0,"0"2"-6"0,0 1-9 15,0 4-4-15,0-5-20 0,0 5-17 0,0-5-22 0,0 5-29 16,-1-4-29-16,1 4-24 0,0 0-2 0,0 0 4 15,-4 11-13-15,2-4-9 0,4-2-14 0,-2 5-16 16,-2 2-7-16,2 3-8 0,0-1-10 0,-2 1-18 16,6 2-1-16,-4 3-6 0,0-2-10 0,0 2-9 15,1 5-5-15,2 1-5 0,-3-4-54 0,1 1-71 16,1-5-66-16,1 6-66 0,2-4-79 0,-1-4-112 16,4-2-842-16,-2-2 412 0,3-7 276 0</inkml:trace>
  <inkml:trace contextRef="#ctx0" brushRef="#br0" timeOffset="87429.53">20887 12963 191 0,'3'-8'383'0,"-1"-3"-12"0,-1 6-6 16,1-1-21-16,-1 0-30 0,-1 1-38 0,1 3-32 0,-1 2-24 15,4-3-19-15,-4 3-19 0,0 0-14 0,6 8-22 16,-3-1-19-16,-1 2-15 0,2 0-2 0,-1 2 1 15,1 6-27-15,-2 2-7 0,1 7-3 0,1-3-9 16,2 2-7-16,-2-5-4 0,0-1-8 0,3-1-17 16,2 1-27-16,0-2-12 0,4-3-7 0,1-2-2 15,-1-3 1-15,-2-3 0 0,2-1 0 0,-1-4 5 16,-1-2 1-16,2-4 5 0,-3-2-1 0,3-4 5 16,-4-3 1-16,0-2 10 0,-2-2 31 0,1-8 1 15,0-3 11-15,-4 3 14 0,1 0 28 0,1 1 39 16,-6 5 24-16,0 4 0 0,3-4 18 0,-2 2 6 0,0 7 3 15,-1 0-6-15,0 3-12 0,2 1-25 16,-4 2-11-16,2 0-16 0,2 2-15 0,-2 3-5 16,0 0-5-16,0 0-15 0,7 10-4 0,-5-2-11 0,1 3-3 15,4 6-8-15,-2 3-2 0,-1-1-7 16,2 11-4-16,1 1-20 0,-4 0-47 0,4 0-61 16,0 0-53-16,1-3-66 0,-2 1-56 0,7 0-59 0,-4-3-63 15,6 1-70-15,-2-5-1201 0,-2-5 554 0,4-5 368 16</inkml:trace>
  <inkml:trace contextRef="#ctx0" brushRef="#br0" timeOffset="87726.02">22022 12922 78 0,'6'-13'392'0,"-3"4"-2"0,-2 2-3 16,0 1-19-16,0 0-37 0,-1 3-36 0,4-1-33 15,-4 4-26-15,0 0-12 0,0 0-4 0,0 0 3 16,-10 19-25-16,4-8-18 0,-2 5-10 0,2-2-10 16,-2 13-7-16,-1-1-13 0,1-1-8 0,1 1-11 15,-2 1-6-15,-1 0-11 0,2-3-11 0,0 3-6 0,2-1-11 16,-3-2 2-16,1-5-11 0,-1 3-4 0,0 4-7 16,4-8-5-16,0 1-5 0,0-4 0 15,-3 2-8-15,3 0-1 0,-2-3-7 0,1 1-1 0,3-3-7 16,-1-2-2-16,-2-1 3 0,3 1-12 0,0-4-39 15,1 2-52-15,0-3-44 0,1 0-52 0,-1-1-47 16,0 2-43-16,0-5-41 0,2-1-87 0,0 0-992 16,-12-1 462-16,12 1 308 0</inkml:trace>
  <inkml:trace contextRef="#ctx0" brushRef="#br0" timeOffset="87933.03">21813 13041 224 0,'3'-4'333'0,"-1"0"-15"0,2 2-20 0,-4 2-19 15,3-3-19-15,-2 1-25 0,-1 2-19 0,0 0-26 0,0 0-18 16,0 0-17-16,0 0-12 0,9 6-25 16,-9 1 2-16,1 0-19 0,3 2-4 0,-4 4-9 15,5 3-12-15,-1 1-42 0,-1-2-63 0,1 4-65 16,-1 1-69-16,5-1-87 0,2-3-725 0,-1 2 325 0,3-4 218 15</inkml:trace>
  <inkml:trace contextRef="#ctx0" brushRef="#br0" timeOffset="88065.9">22147 13477 191 0,'4'11'417'0,"-2"-6"-13"0,2 1-4 16,0 0 2-16,-3-3 2 0,1 1-6 0,-1 0-14 16,0 0-20-16,-1-4-29 0,3 3-31 0,-3-3-26 15,2 2-27-15,-2-2-28 0,0 0-20 0,5 2-44 16,-5-2-84-16,0 0-138 0,0 0-209 0,0 0-1347 15,0 0 539-15,-12-17 360 0</inkml:trace>
  <inkml:trace contextRef="#ctx0" brushRef="#br0" timeOffset="89545.06">16528 14430 42 0,'-10'4'73'0,"1"-2"7"0,-1-1-1 15,1 1 2-15,1-1 0 0,2 0-2 0,-1 2-4 16,4-2 4-16,3-1-6 0,-8 2 4 0,4 0-12 16,4-2-3-16,-5 1-9 0,5-1-5 0,0 0-6 15,-6 2-1-15,6-2-6 0,0 0-4 0,-3 5-3 16,3-5-5-16,0 4 0 0,0-4-1 0,1 5 0 16,-1-5-4-16,0 5-2 0,0-1 4 0,4 0-4 15,-4 0-4-15,5-2 5 0,-2 3-3 0,-1-2 5 16,2-1 10-16,3 0 2 0,0 2 11 0,-2-1-1 15,7 1 0-15,1-3 7 0,-2 2 5 0,3-3 3 16,4 2 0-16,1-4 7 0,2 2 2 0,0 0 3 16,6 0 14-16,1-3-2 0,4 3 2 0,2-2-1 15,-4-3-1-15,6 3 6 0,4 2 3 0,-1-3-3 16,1 1-3-16,12 0 3 0,-1-1 2 0,-10 1-5 16,10-2-4-16,-11 3-2 0,12-2-3 0,0 3-3 15,1-4-4-15,-2 1-3 0,-12 0-1 0,13-1 1 16,-12 6-2-16,12-7 7 0,-15 0-3 0,14 1-4 15,-1 2 2-15,2-1 1 0,1-1 8 0,-15 1 3 0,16-2-1 16,-2 0 2-16,2 2-6 0,0 1 5 0,-1-2-7 16,2 1 8-16,-1 2-14 0,1 0-2 0,-3-2-1 15,0 2 1-15,6-5-8 0,-7 5 0 16,3-1-4-16,-1 1 5 0,-3-1-1 0,4 0-5 0,-2-2-5 16,-1 1 4-16,-11 1-3 0,14 0-3 0,-16-1-2 15,2 3 3-15,12-1-2 0,-15 0 0 0,0 0-4 16,3 0 1-16,-4-2-1 0,1 3-5 0,-1 0 8 15,-1 0-8-15,6-3-1 0,-9 3 2 0,3 0-5 16,-3 0 0-16,0 0-2 0,2 0-1 0,-1 0-3 16,-1 0 0-16,5 3 1 0,-5-3-7 0,1 0 6 15,-1 0-7-15,-1 0-2 0,-2 0 1 0,2 0-4 16,0 0 0-16,-1 0 2 0,1 0-2 0,-2 0-3 16,2 0 1-16,-2 0 0 0,5 0 0 0,-2-3 0 15,0 6-3-15,-3-3-1 0,0 0-2 0,-1 0 5 16,2 0-4-16,-2 0 4 0,0 0-1 0,0-3-2 15,1 3 6-15,1 3-6 0,3-6 0 0,-3 3 1 16,4 0-1-16,-1 0-3 0,-1-3 3 0,-1 3-3 16,1-1 3-16,1 1 0 0,-1 0-3 0,-1 0 3 15,-1-3-1-15,2 3 1 0,-1 0 0 0,0-1-2 16,-2 1-1-16,3-1 2 0,-1 0 1 0,2-3-1 0,0 4-2 16,2 0 0-16,-2-3-1 0,1 3 0 0,-2-3 3 15,-1 1-2-15,2-1 3 0,3 2 0 16,-1-2-1-16,-1 1-1 0,-2 0-3 0,1 0 3 0,-1-1 0 15,-3-1-2-15,1 3-1 0,-2-2 1 0,2 1 1 16,0-1 0-16,-2-1 1 0,3 4-4 0,-3-3 4 16,0 3-2-16,1-2 3 0,2 2-2 0,-1-3 1 15,0 3-1-15,1-1 0 0,0 1 0 0,-2 0 1 16,3 0 1-16,-3-1-2 0,3 1 0 0,-4 2-2 16,4-1 4-16,-5 1-2 0,5-2-2 0,-1 4 1 15,-3 0 4-15,1 0-2 0,-10-2-1 0,3 2 2 16,-3-1-2-16,3 2 2 0,-4-4-1 0,-4 1 5 15,-1 0-9-15,-1 2 7 0,0-1-7 0,0-1 3 16,-1 1-4-16,1 0 1 0,-5-1 4 0,3 0-1 16,-5-2-1-16,3 1 1 0,-4 0-1 0,-4-1 2 0,10 0 2 15,-6 1-1-15,-4-1 1 0,0 0-1 16,6 2 6-16,-6-2-7 0,0 0 0 0,8 0 1 16,-8 0-19-16,0 0-45 0,0 0-64 0,0 0-93 0,0 0-85 15,0 0-92-15,-14-5-1289 0,0-2 561 0,1 2 376 16</inkml:trace>
  <inkml:trace contextRef="#ctx0" brushRef="#br0" timeOffset="112461.57">19577 12449 131 0,'-5'-6'130'0,"1"1"-4"0,-2 0-12 16,1 2-5-16,1-1-8 0,-1-1-10 0,-2 0-9 15,-3 1-5-15,1 0-8 0,3-1-4 0,-2 3-5 0,2-2 1 16,-2 2-15-16,0 0-5 0,3 1-1 0,-5-3-3 15,5 2-1-15,-3 1-2 0,-1-1-4 0,2 1-1 16,-1-1 2-16,-2 0-2 0,1 1-7 0,-4 0 7 16,2 0 3-16,-1-1-16 0,1 0 12 0,-1 0-5 15,-2 1-5-15,1-1 5 0,-1 1-2 0,3 1 6 16,-3 0-5-16,1 0-3 0,-4-1 7 0,4 1-4 16,-3 0 9-16,2 0-4 0,0-1 1 0,-2 1 1 15,4-2 0-15,-6 0-15 0,5 2 11 0,-1-1-1 16,1 1 3-16,-5 0-4 0,4 0-4 0,-4-2 1 15,4 4-6-15,0-1-2 0,-3 0 0 0,0-1 0 16,-1 4 0-16,1-4 0 0,2 1 1 0,-2 0-1 16,-1 1-1-16,2-1-2 0,-2 1-1 0,5 3-1 15,-5-1-1-15,1-4 1 0,1 5 0 0,-2 0 2 0,1-1 0 16,1 0 0-16,-1 1-5 0,-1-1 1 16,2 1 0-16,-5-1 0 0,2 2-2 0,1 1 3 15,-1-3-4-15,5 4 3 0,-4-3-3 0,3 4 0 0,-2-2 0 16,-1 3-2-16,4-2 3 0,-4 1-3 0,2 3 4 15,-3-2-1-15,3 1-3 0,-3 0 2 0,2 0-4 16,2-1 4-16,-3 2-3 0,5 1 4 0,-1-1-5 16,0 0 1-16,3 0 2 0,-2-1 3 0,2 4-3 15,-1-2-1-15,-1 1 0 0,3 1-1 0,-3-1 4 16,0 0-3-16,2 1-4 0,-3-2 6 0,1 3 2 16,-1 1 1-16,0-2-5 0,0-1-1 0,-1 3 4 15,1-2-4-15,2 2 1 0,-2-3-1 0,3 1 1 16,0 2-1-16,0-2 2 0,1 0-4 0,-1 2 3 15,3 0 0-15,0 0 3 0,0 0-7 0,2-2 3 0,-2 2 4 16,2 0-4-16,3-2 1 0,-2 2 0 16,1-5 3-16,0 6-3 0,2-1 2 0,-1 1-2 15,-2-2 0-15,4 1 3 0,0-1-6 0,1-1 4 16,-3 1 0-16,3-3 0 0,0 3 0 0,0-1-2 16,3-2-2-16,-2-1 0 0,-1-3 2 0,5 5-5 15,-4-2 11-15,2-2-6 0,-1 2 2 0,2 0 2 0,1-2-2 16,-1 0-4-16,3 1 5 0,-1-1-2 0,-1 1 4 15,1-3 0-15,1 4-1 0,1-3-1 0,3 2 1 16,-2-2 3-16,1-1-1 0,4 4-4 0,0-2 5 16,1-1-4-16,2 0 2 0,-3 0 1 0,4 0-2 15,0-1 0-15,-3 0 1 0,3 1 3 0,1-1-2 16,1 0 0-16,-3-2-1 0,4 2 0 0,-2-1 2 16,7 3 2-16,-5-5-6 0,6 4 3 0,0-3-1 15,-1 3 2-15,0-3 4 0,-4-2-4 0,6 1 2 16,-2 4 0-16,-5-4-2 0,5 1 0 0,-4-2 0 15,5 1-1-15,-6 0 0 0,6 0-2 0,-6-1 1 16,7 3 4-16,-1-2-4 0,-1-1 0 0,2 1-3 16,-1 3 6-16,4-3-6 0,-4 0 4 0,-7 2-2 15,7-3 0-15,-5 0 0 0,-1 2-1 0,0 0-4 0,-1-6 5 16,1 5-1-16,-2-1 0 0,-2 1 1 0,-1-2 1 16,2 2-8-16,-5-3 6 0,4 1 3 15,-5-1 1-15,6 4 2 0,-1-2-1 0,-1-2 3 0,2 3 4 16,3 0-2-16,-3-1 4 0,-3-1 1 0,5 2 1 15,0 0 3-15,-2-1-6 0,3 2 0 16,1-2 3-16,5 3 1 0,-7-2-2 0,7-2-1 0,1 1 4 16,-1 4 1-16,-5-4-4 0,-2 1-2 0,1-2 1 15,7-1 0-15,-8 5-1 0,2-4-1 0,-2-2 2 16,3 0 1-16,-2 3-2 0,-1-1-1 0,2 1 3 16,1-3-2-16,3 3 2 0,2 1 1 0,-1-4-1 15,-5 4 0-15,5-3-3 0,3-2 0 0,-2 3 3 16,-8-1-3-16,10 1-3 0,-3 2 1 0,-6-1-2 15,2-2 4-15,-5 0-7 0,5 1 4 0,5 0-1 16,-1 0 1-16,-5-1-5 0,6 0 4 0,0 3 2 16,0-3-3-16,0 3 0 0,2-2-2 0,-2 2 1 15,2-2-6-15,-1 3 6 0,-1-3-6 0,0 1 4 16,1 2-2-16,-1 0-1 0,-1-2 0 0,1 0 1 0,1 0-1 16,0 1 1-16,0 0-2 0,-1-2-3 0,-1 2 3 15,4-1-2-15,-3 0 2 0,1 0-3 16,1-2 4-16,-1 1-1 0,0 1 0 0,0-1 1 0,1-3 1 15,-2 0-2-15,-1 0-1 0,5 1 1 0,-1-2 1 16,1 1-4-16,-3 0 3 0,3 0 0 0,-4 0-2 16,0 0-1-16,4-3-1 0,-4 3 1 0,2-4 2 15,-2 1-2-15,1 3 1 0,2-3 2 0,-2 1-1 16,-1 0-1-16,2-1 3 0,-1-1 0 0,0 0-3 16,-3 0-1-16,2 2 2 0,0-6-1 0,2 4-1 15,-10 1-1-15,3-2 2 0,4-2 3 0,-1 0 0 16,-5 2 2-16,-3-1-2 0,1 0-3 0,7-4-1 15,-6 1-2-15,1 2 2 0,4-3 0 0,-4 2 2 16,6-2-2-16,-2-1 10 0,-1 0-8 0,2 2-3 16,-2-3 1-16,-3 3 1 0,4-1 2 0,1-2-1 15,-3-2-2-15,-5 4 1 0,6-2 0 0,-5 2 1 16,-2-2 3-16,7-1 0 0,-10-1-4 0,4 1-1 16,-4 3 3-16,1-5-1 0,5-3-2 0,-6 4 4 0,-2-1-3 15,6-4-2-15,-5 3 3 0,0 1 1 16,2-5-2-16,0-1 0 0,-4 4 1 0,5-5 4 15,-3 7-6-15,-4-2-2 0,6-6 1 0,-2 3 4 0,0 2 0 16,-3-5 0-16,-1 3 1 0,0-2 1 0,-3 3 2 16,0 0 3-16,-4 0 4 0,1-1-3 15,-2-5 10-15,-2-1-1 0,-2 2-5 0,-1-2-1 16,-5 1 2-16,-3-3 0 0,-1 5-2 0,-4-5 0 0,-1 2 0 16,-3-1 0-16,-2 0-6 0,0 3-6 0,-1-4 9 15,-1 2 0-15,-3-1-2 0,0 2-1 0,-8-6-1 16,7 8-2-16,0-1 0 0,0 2-2 0,-2-3 1 15,2 2 2-15,-3 1-5 0,0 2-1 0,0-1 1 16,1 3 1-16,-2-1 2 0,3 5-4 0,-2-2 1 16,0 3 1-16,-3 0-5 0,3 2 4 0,0 0-3 15,0 0-1-15,-1 3 3 0,-4 1-5 0,1-2 8 16,-1 1-1-16,0 1-2 0,-14 0-1 0,13-1-1 16,1 3 1-16,-2-1 1 0,-10-4-2 0,13 6 1 15,-1-4 6-15,-13 0-5 0,10 2 3 0,3 0-1 16,-15-1 0-16,15 1-3 0,-4-2 2 0,5 2 0 15,-14-2-3-15,11 1 2 0,0 0 1 0,-13-1-5 16,3 0 5-16,-2 3-1 0,-1 0 0 0,2 0 3 0,0-2 0 16,9 4-1-16,-14-2-1 0,-3-1 3 15,-1 3-3-15,1 1 3 0,-2-1-2 0,4 3 6 16,0-3-4-16,-3 4 6 0,4-1-2 0,-3 2-3 16,5 1 1-16,-1-1 1 0,1 1 5 0,4 2-8 0,9 1 2 15,-12-1 2-15,-2 2-2 0,5 1 1 0,9-3 0 16,-10 3 10-16,10 0-8 0,3-1-2 15,-1 0 3-15,-3-1 5 0,3 1-10 0,-1 1-4 0,4-1 7 16,-5 0 2-16,2-1-1 0,1 0 1 16,-2 1 1-16,1 1 0 0,0-3 0 0,2 0 4 0,0 2-2 15,-1-2-11-15,1 1 12 0,1 0-5 0,1-5 4 16,1 3 1-16,0-2-4 0,1 1-3 0,1-2 2 16,3 0-1-16,0 1 1 0,5-2-3 0,1 0 1 15,3 0-1-15,-1-2 6 0,3 0-3 0,-1 2 1 16,7-1-8-16,-1-2-6 0,3 2 3 0,4 0-33 15,1-1-48-15,4 2-62 0,0 0-78 0,0-5-119 16,0 5-751-16,13-9 363 0,-4 1 244 0</inkml:trace>
  <inkml:trace contextRef="#ctx0" brushRef="#br0" timeOffset="-175678.78">20097 13611 40 0,'-4'-2'147'0,"4"2"-16"0,-4-7 7 0,3 5-14 0,-3-1-12 16,4 3-8-16,-6-5 5 0,4 0-9 0,0 2-13 16,2 3-3-16,-2-4-13 0,0 0-4 0,2 4-2 15,-1-5-7-15,1 5-6 0,0 0-8 0,-2-3-3 16,2 3-23-16,7-4-44 0,2 2-88 0,5-4-370 15,5-3 160-15,9-6 108 0</inkml:trace>
  <inkml:trace contextRef="#ctx0" brushRef="#br0" timeOffset="10317.22">7429 5369 84 0,'0'0'158'0,"-4"-6"-9"16,4 6-8-16,-5-4 3 0,4 2 2 0,1 2 0 15,-5-4 1-15,5 4-9 0,-3-4-12 0,3 4-6 16,0 0-9-16,-4-3-4 0,4 3-5 0,-5-5-6 16,5 5-4-16,0 0-3 0,-4-2-3 0,4 2-5 15,0 0-2-15,-3-3-11 0,3 3-1 0,-2-2-9 16,2 2 2-16,-6-5-4 0,2 3-3 0,0 0-3 16,4 2-1-16,-4-7 7 0,-1 6 0 0,4-3-6 15,-3 1-6-15,4 3-1 0,-8-3-6 0,6 0-4 0,-2 1-5 16,-1-2 0-16,-2 2-5 0,2-1 0 15,-1 2 2-15,-2 0-1 0,3-2 0 0,-1 0 1 16,-1 1-2-16,0-1 0 0,0 1 0 0,2-2 6 0,-5 1-5 16,0-1-2-16,1 0-3 0,0 2-2 0,-3 0 0 15,3-3 2-15,-2 4-4 0,-2-2 2 0,2 0-5 16,-3 2-2-16,-3 0 0 0,-1-2-2 0,0 2 0 16,-1 1-3-16,-3 0 0 0,4 0 0 0,-2 1-1 15,-2-2 2-15,3 2 0 0,-4-1-1 16,4 3-4-16,-3-3-1 0,3 1 7 0,-3 3-4 0,3 0 0 15,1-1 0-15,-5 6-3 0,4-6 7 0,-1 2-6 16,-1 1 0-16,2 2 1 0,-2-4-4 0,-4 7 4 16,-2-5 4-16,9 3-2 0,-1-1-3 0,3 0 2 15,-1-1 0-15,-1 1 0 0,3 2-3 0,-2 1 4 16,3-1-1-16,-3 0 0 0,2-1 0 0,0 1 1 16,2 0-2-16,0-3-1 0,4 5 4 0,-4 0-1 15,2 0 1-15,-1 2 1 0,1-1-1 0,-1 1 5 0,2 1-1 16,-3-2 0-16,4 3 10 0,0-1-11 15,-2 2 16-15,1 0-4 0,1-3-2 0,1 3 9 16,-2 2-7-16,1-2-4 0,0-2-4 0,0 2 3 16,4 0-2-16,-3 1 1 0,3 0-4 0,-1 1 6 0,-2-2-5 15,3 2-3-15,0-1 0 0,1 2 1 0,0-2 2 16,0 4-2-16,-1 1 3 0,2-2 0 16,-3-2-4-16,5-2 10 0,-3 8-6 0,0 0-3 0,3-5-1 15,-1-2 3-15,0-2-2 0,4 1 4 0,-2 0 0 16,0 2-5-16,2-1-1 0,-2 0 2 0,1-1-4 15,2 3 4-15,-2-3-6 0,3 2 6 0,0 0-1 16,-3-2-5-16,3 1 5 0,1 0-2 0,0-1 5 16,-1 1-8-16,1-2 7 0,3 1-6 0,-3 2 2 15,4-4-6-15,-4 4 5 0,4-3-1 0,-1 2 0 16,2-1 2-16,-5-2-3 0,7 2 3 0,-1-3-1 16,-2 1 1-16,1 2 5 0,0-3-3 0,1 0 1 15,0-1 5-15,1-1 0 0,-1 0 0 0,-2-2-2 16,1-1 4-16,3 2 6 0,-2 0-6 0,2 1 0 15,-1-5-2-15,2 3 1 0,-4-2-3 0,3-1 5 16,-3-1 3-16,2 0-2 0,2 0-2 0,4 1 3 16,1 1-5-16,0-2 5 0,-2 1-3 0,4 0 8 15,0-2-7-15,0 0 0 0,1 0 6 0,1-1-5 0,4 2-1 16,1-2 5-16,-7-1-3 0,7-1 4 16,1 2-5-16,3-3 2 0,-1 3 6 0,1-1-3 15,1-3-3-15,-1 0 0 0,1 0 0 0,3 1-3 16,-2-1 0-16,2-1 2 0,-1-1-3 0,-2 1-2 0,1 0-1 15,-3 1 5-15,1 1-11 0,0-2 1 0,1 1 0 16,-1 0-1-16,-1 2 0 0,-1-2 1 0,0 0-2 16,0-2 0-16,1 1-1 0,1 1 2 0,-1-4-1 15,-1 3-1-15,1-1-2 0,2-2-2 0,-1 3 1 16,-1-3-1-16,2-2 3 0,0 4 1 0,-1-3-4 16,0-2 2-16,-2 4-1 0,0-3 1 0,1 1-2 15,-3 0-1-15,5-1 2 0,-3-2 1 0,-2 4 3 16,-1-1-6-16,2-4 1 0,-1 3 2 0,0-1-2 15,3 0 2-15,-3 0-4 0,0-1 5 0,-2 2-6 16,1-2 6-16,-1 1 1 0,-4 0 0 0,6 0-3 16,-2-1 2-16,0 0 0 0,-1-1-1 0,3 0 3 15,1 0-1-15,-1-1-5 0,3-1 6 0,1 3-3 16,-3-3 1-16,2 1 2 0,0 1 1 0,-2-1-5 16,2 1-1-16,-3-1 4 0,0 1 1 0,-1-1-3 15,-2 1 5-15,-5 2-4 0,7-4 0 0,-2 1 2 16,1-1 2-16,3 0-5 0,-5-2 6 0,2 3-1 0,-7 1-2 15,0-2 0-15,5-2 1 0,-6 2 0 0,5-3 1 16,-5 4 9-16,4-5-9 0,-3 4-1 16,4-6 1-16,-1 2-3 0,-3-3 5 0,4 1-5 0,-4-1 0 15,2 0 5-15,-1-1-3 0,-2 2 1 0,2-1 0 16,2-2 1-16,-4 1-6 0,1 1 4 0,-6 1 0 16,5-2 4-16,-5 4 5 0,-2 1 4 0,1-3 0 15,-5 2 5-15,3-1 7 0,-3 1 5 0,-2-2-2 16,0 2 4-16,-1-1 1 0,1-4 0 0,-4 4 1 15,-1-2-6-15,-1 0 2 0,0 0 2 0,-3-1-5 16,-2-8-3-16,0 8 3 0,0-5-3 0,-3 0 0 16,-1-1 0-16,0 3-5 0,-2-2-1 0,-2-1-2 15,1 2-1-15,-3 1-1 0,0 0-3 0,-3 4 2 16,1-2-1-16,-2 0 0 0,-4 0-1 0,-1 2 1 16,-1 2-3-16,-1 2 0 0,-4-3 0 0,-1 5-1 15,-4-2-1-15,-11-5-2 0,-3 6-1 0,13 4 2 16,-13-4-4-16,-1-1-1 0,0 4-2 0,-4-1 0 15,1 6-1-15,2-6 1 0,-1 2-3 0,1 2 2 0,0 2-1 16,12 3-3-16,-11-1 2 0,11 3-4 0,-14 0 1 16,1 3 7-16,3 3-7 0,11-2 0 15,-14 3-1-15,-2-2 2 0,3 4-3 0,-2 3 2 0,-1 2-1 16,-2-1 6-16,-5 1-6 0,9 1 0 16,-2 0-4-16,5 1-8 0,13-7-35 0,3 2-32 0,0 1-44 15,5-3-67-15,2 1-63 0,9 0-66 0,-1 1-77 16,4 0-1323-16,-1-2 574 0,2 2 382 0</inkml:trace>
  <inkml:trace contextRef="#ctx0" brushRef="#br0" timeOffset="11903.24">7910 10528 62 0,'-8'-9'244'0,"1"0"-12"16,0 2-10-16,-3-2-18 0,-1 1-17 0,0-2-4 15,-2 3-10-15,-1-1-8 0,-1 1-4 0,-2-1-11 16,-1 1-4-16,0 3 1 0,-2-2-6 0,-1 4-7 15,2-2-5-15,-4 3-2 0,-6 0-9 0,-1 3-4 0,2 2-8 16,-4-1-7-16,0 4-7 0,2 0 2 0,-1 0 0 16,3 3-12-16,-2 0-5 0,1 0-1 15,-2 2-13-15,3 0 2 0,0 2 9 0,-1-1-20 0,-1 0 0 16,4 3 2-16,0 2 9 0,-1 0-17 0,3 2 3 16,-3 2-1-16,1 0 4 0,0 3-18 15,-1 1 8-15,4 0 1 0,-2 3 1 0,-1-3-8 0,4 0-6 16,-1 0 3-16,5 1-2 0,-4-2-2 0,6 1-3 15,-2-1 0-15,4-1-3 0,0-1-10 0,1 1 13 16,5-6-5-16,2 1-8 0,-3-2 2 0,4 3 1 16,1-1-3-16,-1-1-4 0,1 0 10 0,3 2-3 15,0-1-5-15,-2 3 5 0,2 2 1 0,-2-6 3 16,3 0-6-16,3 2-6 0,-2-3 4 0,3 2-1 0,-3 0 3 16,3-1 3-16,3 1-1 0,-4-2-2 15,3 2-4-15,1-1 0 0,-1-2-3 0,3 1 7 16,-1 0-10-16,0 0 4 0,3-1 1 0,3 8 3 0,-2-8-1 15,5 2-1-15,0-2 2 0,2 1-2 0,7 0 2 16,-6-1 2-16,7 0-3 0,-3-2 4 16,2-1-1-16,2 0 1 0,1-1-4 0,2 0 2 0,-3-3-4 15,4 0 0-15,-1-1-6 0,-3 2 9 0,3-3-2 16,-1 0 0-16,1-1-4 0,2 1-3 0,-1-1-2 16,3-3 6-16,0 4 4 0,-2-1-7 0,2-1-1 15,1 1-1-15,-3-2 2 0,2 3 1 0,-1-3-4 16,3 0 0-16,-2 0 1 0,0 1-2 0,0 0 2 15,-1-1-2-15,0-1 6 0,-2-1-8 0,-2 1 3 16,1-1-5-16,-3 1 2 0,-1-3-1 0,-3 0 4 16,-2 1 0-16,8-1 3 0,-1 0-2 0,0-2 0 15,-2 2-1-15,1-2-1 0,3 0 2 0,-1-3-3 16,0 2 0-16,-1-1-1 0,-2 0 2 0,1-2-1 0,0 1 1 16,-1-1 1-16,0-1 0 0,0 0 2 15,-1-1 2-15,-2-2 1 0,2 2-8 0,0 0 2 16,-1-3 0-16,-3 3-1 0,0-4 2 0,6 1-2 15,-5-2 1-15,-3 5-1 0,1-8-1 0,-3 3 7 0,0 2-8 16,2-6 6-16,3-3-5 0,-4 3 5 0,-1-1-6 16,0 5 1-16,4-6 1 0,-3-1 0 15,0 0-1-15,0 2 2 0,0-2 0 0,-3 8 1 0,2-5 1 16,-4 3-1-16,-3 0-4 0,2-1 6 0,-2 0-1 16,1-2 0-16,-3 3 6 0,1-3 4 0,-2 1 3 15,-3-1 1-15,0 1-4 0,0-2-4 0,-1 3 10 16,0-2 1-16,-3 0 3 0,2 0-1 0,-6-3-3 15,3-2 2-15,-1 3-2 0,-3-1-1 0,3-5 4 16,-4 7 0-16,0-2-1 0,-3-5 1 0,3 7-3 16,-2-3-1-16,1 3-5 0,-3 0 2 0,0-7-1 15,-5 3-1-15,3-2-1 0,-2 3-3 0,0-1 1 16,0-1-3-16,-2 2-1 0,6 5 2 0,-1 2 2 16,-4-2 0-16,-3-4-4 0,-1 1 1 0,4 5-2 15,-1-1 2-15,2 1-1 0,-5 1-2 0,5 1-1 16,-2-1-1-16,0 2 2 0,-1 0-3 0,2 0 1 15,0 1 1-15,5 1 0 0,-6 0-4 0,5 1 2 0,-1-2 1 16,1 5-1-16,0-2 3 0,0-1-3 0,0 3 0 16,-2-3-3-16,3 3 1 0,-1 0-2 15,1-1 3-15,0 1-1 0,-4 1 0 0,3-1 1 0,-2 2-2 16,1 1 0-16,-2-1 2 0,-2 2 0 0,2-4-2 16,-6 3 1-16,6 1 3 0,-2 0 0 15,2-2-6-15,-6 0 6 0,9 1-1 0,-7-1 1 0,-1 2-1 16,-1-2-1-16,2 0 2 0,2 1 0 0,2 1 2 15,-5-3-3-15,6 2 0 0,-2 1 0 0,-1 0 1 16,-1-2-3-16,-2 2 0 0,-1 1-1 0,-3 1 3 16,-1 2 0-16,-4 1-4 0,-8 1 0 0,-1 3 0 15,-16 3-23-15,0-1-45 0,1 2-58 0,-1 0-46 16,3 0-56-16,12 0-66 0,-1-3-71 0,-1 2-98 16,5-1-1069-16,-2-4 510 0,-1 1 342 0</inkml:trace>
  <inkml:trace contextRef="#ctx0" brushRef="#br0" timeOffset="29797.89">11531 5424 202 0,'-7'-5'213'0,"1"-1"-12"0,2 2-3 0,-1-1-7 16,4 3-12-16,-2-1-15 0,-1-1-12 0,4 4-18 16,-5-3-13-16,5 3-11 0,0 0 1 0,-4 12-4 15,4-2-2-15,-1 9 1 0,-3 1 8 0,3 6-2 16,0 2-5-16,-2 5-9 0,2-2-7 0,-2 2-5 16,2-2-7-16,1 2-13 0,-3-2-2 0,3 0-7 15,0 1 0-15,0-1-7 0,0-5-3 0,3 0-6 16,-3-5-5-16,0 4-4 0,1-4 0 15,-1-2-5-15,4-1-1 0,-4-3-5 0,3-1 1 0,-2-2-2 16,-1-3-4-16,0 1 2 0,0-4-2 0,0 0 2 16,1-1-2-16,-1 1 5 0,4-2 5 0,-4-4 20 15,0 0 2-15,0 0-2 0,0 0-5 0,-5-16-7 16,4 0-4-16,-3-1-1 0,1-9-5 0,2-3 2 16,-2 0-10-16,2-3 2 0,0-2-4 0,-2-2 0 15,6-12-5-15,-2 12-4 0,-1 0 4 0,0-10 4 16,1 14-9-16,2-2 2 0,-3 2-1 0,5 1-3 0,-5 1-1 15,4 2 2-15,-3 1 0 0,4 8-1 0,-2-5 2 16,-2 4-7-16,3 3 4 0,1 1-5 16,-1-1 6-16,0 4-3 0,1 1 1 0,4 0-3 0,-2-5-4 15,4 5 4-15,1 1-5 0,-3 3 8 0,7-2-3 16,0-1 2-16,2 3-1 0,9-2-3 0,0 0-1 16,6 3 3-16,2-2 1 0,2 3-2 0,15-5 3 15,3 4-4-15,4-2 6 0,-2 4-1 0,3-6-1 16,3 6 0-16,0-3 0 0,-1 2-3 0,2-1 7 15,-5 2-6-15,5-2 1 0,26 0 4 0,-32 4-4 16,7-4 3-16,-1 1 1 0,1 2-5 0,-1 0 0 16,-1 0 1-16,2 3 1 0,-1 0-3 0,-4-1 2 15,-1 1 2-15,-2-1 1 0,-2-2-3 0,0 2 4 16,1 1-4-16,-2-1 2 0,1-1 0 0,0 1 7 16,-3 0-6-16,-2-2-2 0,-9 2 2 0,13-1-1 15,-2 1 1-15,-14 0-2 0,12 0 6 0,-11-1-2 16,1 0-3-16,-3 2 0 0,3-2 0 0,-4 0-1 15,-3 1 3-15,3-3-3 0,-4 2-2 0,-3 2 3 0,3-2 3 16,-4 0-2-16,0-1-4 0,-6 2 4 0,0 1-4 16,-1-3 0-16,-2 1 0 0,2 2 5 0,-2-1 4 15,1-3-8-15,-1 4 4 0,0-2-2 16,-3 1-1-16,5-1 3 0,-6-1-1 0,6 1-2 0,-6 1-2 16,3-1 4-16,0-1 1 0,0 1-4 0,-1 1 5 15,0-3-4-15,1 1 2 0,-4 1-1 0,4 0-1 16,-4 1 1-16,-2 1-2 0,0-1 4 15,1 1-2-15,-4 0-7 0,-1-1 4 0,2 2-2 16,-4 2 3-16,-2-1-5 0,3 3 0 0,-2-1 1 16,2 1 0-16,-3 1 0 0,0 2 3 0,-1 3-3 0,-1 2 6 15,-1-1-4-15,2 6 0 0,-3 1 3 0,-1 0-1 16,-1 1 2-16,0 7 1 0,-1 0 0 0,1-1-3 16,-4 0 2-16,2 3 0 0,-2 1-2 0,4-4 3 15,-2 5 2-15,0 0-3 0,3-1 3 0,-2 2 0 16,2-1 1-16,-3-2-2 0,4 1 1 0,-1 2-1 15,0-4 0-15,-3 0 1 0,0 2-2 0,0-3 0 16,3 1 8-16,-4-1-2 0,2 1-7 0,-1-1 4 16,3-1 1-16,-3-1 1 0,2-4-4 0,-2-1-1 15,4 3 4-15,-4 2 0 0,3-5-7 0,1 6 9 16,-3-4-6-16,2 4 1 0,-3-6 6 0,2 5-5 16,0 0-2-16,2 3 7 0,-1-2-4 0,-2-7-2 15,6 2 5-15,-6 4-10 0,2 2 3 0,1-7 3 16,0-1-2-16,0-1 1 0,0 0 8 0,0 0-12 15,0-3 7-15,0 2-2 0,-3 0 4 0,6 1-6 16,-2-6 5-16,2 0-5 0,-2 3 0 0,3-2-1 16,-3-2 0-16,2 1-3 0,-2-1 5 0,3 3-3 15,-4-2 2-15,4 1 4 0,-3-2-3 0,2-1-5 0,-3 2 1 16,2-3 0-16,-2 0 3 0,3 0-1 16,-2-3 4-16,-2 0-7 0,2 2 6 0,-1-3-4 15,1-1 2-15,-1 3 3 0,0-2-5 0,0-4 5 16,0 5-3-16,0-5 1 0,-1 6 3 0,0-5 0 0,1-1-2 15,-12 3-4-15,3 1 1 0,-1-3 2 0,-4-1 0 16,-7 1 3-16,-7-1-3 0,-5 0 6 16,2 1-7-16,-8-3 5 0,-12 2-7 0,11-1 3 0,-15 1 2 15,2 1 1-15,-5-2-2 0,3 2 8 0,-4 0-5 16,-2 2 3-16,1-3 7 0,-3 2-4 0,2 1 5 16,1 0 2-16,5-2-9 0,-1 2 4 0,6-1 4 15,9-2-3-15,0 3-4 0,-10-3 2 0,-1 2 2 16,12 1 6-16,2 0-4 0,-16 1-7 0,2-2 4 15,12 1-1-15,-16 2 2 0,6-2 0 0,-2 3 5 16,-2-3-1-16,2 2 15 0,-1-1-6 0,-2 1 0 16,0 0 3-16,3 0 2 0,-2 1 0 0,-2 0 6 15,2 2-6-15,0-4-1 0,1 1 4 0,3 0-2 16,-2 0-1-16,12 0 9 0,-12 0-12 0,0 1 5 16,2-1-2-16,-2 2 0 0,14-2 2 0,-13-2-4 0,13 2-1 15,-13 3 2-15,14-2-3 0,-2 0-1 16,5-1 2-16,-5-1-6 0,6-2 3 0,1 3 5 15,4-3-2-15,6 1 1 0,3-3 5 0,0 2 1 0,10-2 0 16,-5 0-3-16,5 0 1 0,-2 3-3 16,3-6-2-16,-1 3-1 0,3-2-3 0,6 2-7 15,-11 0 2-15,6-2-3 0,5 2-1 0,-7-2-2 16,7 2-3-16,-4-1-11 0,4 1-38 0,0 0-54 0,-3-5-85 16,3 5-84-16,0 0-87 0,4-6-125 0,1 0-1032 15,4-1 500-15,-4-2 336 0</inkml:trace>
  <inkml:trace contextRef="#ctx0" brushRef="#br0" timeOffset="32082.22">11403 10785 186 0,'0'0'227'15,"0"0"-29"-15,6-1-18 0,-6 1-15 0,3 9 4 0,-1-1-8 16,2 1-6-16,0 7-8 0,0 2-1 16,2 1-4-16,-2 8-3 0,1 2 7 0,-1 3-9 15,1-2-8-15,-1 2-11 0,2 2-3 0,-2 0-5 0,0-1 0 16,0-1-6-16,-2 0-9 0,1-1-9 0,2-1-5 16,-1-1-8-16,-3-2-4 0,4 0-5 0,-2-2-8 15,1 0-5-15,-2 0-7 0,2-5-7 0,0-5 0 16,0 1 3-16,-3 1-10 0,7-4-4 0,-6-4-1 15,1 1-11-15,-3-4 3 0,1-2 3 0,-1 3-1 16,3-4 0-16,-2 0 2 0,-1-3-2 0,0 0-2 16,0 0-1-16,-4-13-1 0,4 3-3 0,-4-7 2 15,-2-7-6-15,2-2-2 0,-1-4 3 0,1-3-1 16,0-15-4-16,3 14 0 0,-3-17-2 0,-1-1 3 16,0 0-4-16,1-2-1 0,4 0-2 0,-4 1 5 15,3 7-9-15,-3 1 7 0,4-4-2 0,-1 17 4 16,1-3-6-16,0 2 5 0,0 2 0 0,1 0 0 15,-1 4 9-15,0 4-12 0,4 3 3 0,0 2-2 0,0 0-3 16,3 1 0-16,1 0 2 0,1 0-3 16,5 0 1-16,0 4 2 0,10-3-1 0,0 1-2 0,3 1 12 15,4 2-7-15,6 2-10 0,12 0 4 0,6 0 5 16,2 2 2-16,3 1-2 0,3 1 6 0,2 3-9 16,27-5 3-16,-23 4-3 0,19-1-4 0,-23 2 2 15,27-2 2-15,-28 4 1 0,0-2-1 0,28-1-6 16,-28-1 0-16,4 0 2 0,21 0-6 0,-25 0 7 15,0 0-4-15,2 0 0 0,-2-1-4 0,1 0 6 16,3-1 3-16,26-1-5 0,-28-1 6 0,25 1 0 16,-27 2 1-16,33-2 4 0,-32 3-2 0,1-1 1 15,2 2-4-15,-3 0-3 0,-1 1 4 0,-4 1 1 16,-1 0-9-16,-5-3 7 0,3-1 10 0,-2 5-7 16,-1 1 1-16,-3 0 0 0,-12-3-2 0,1 2 0 15,15 0 3-15,-2-2-3 0,-13 1-2 0,15 2 2 16,-16-3 1-16,13-1 1 0,-15 4 1 0,0-3-1 15,0 3-1-15,-1-1 3 0,-2-2-5 0,-5 2 3 0,-3-3 2 16,-4 4-7-16,-2-3 5 0,-2 6 0 0,3-6-2 16,-3 3 4-16,-2-2 1 0,-2 2-2 0,3-2-2 15,-3 2 2-15,-5-1 0 0,0 0 1 0,5 0-1 16,-5-2-4-16,0 3 5 0,1-2 10 0,2 0-15 16,-2-1 4-16,1 2 0 0,1-2-5 0,-2 2 3 15,2-1-1-15,-3-1 0 0,0 2 0 0,3 0 1 16,-5 1 1-16,2-2-4 0,3-1 7 0,-3 3-5 15,4-1 2-15,1 1 0 0,-2 0-3 0,-1 1 2 16,2-1 1-16,1 0-4 0,-4 0 6 0,0 3-1 16,-2-3 1-16,1 2-4 0,-1 0 1 0,-2-1 2 15,-1 2 1-15,3 1-5 0,-2 1-2 0,1 0 4 16,-2 2 0-16,1 2 0 0,-2-1 3 0,-2 5-3 16,1 3-1-16,-2 3 0 0,-1 1 1 0,-2 4 2 15,-3 2-1-15,-2 2 1 16,2-3-2-16,0 2 1 0,-1 0 4 0,-4 1-3 0,3-2 4 0,-1 0-1 0,1 0 0 15,2 1-3-15,-3 0 4 0,4-4-2 0,-1 2 3 16,0 0-2-16,0-7-1 0,1 7 0 0,0 4-5 16,2-10 6-16,-3 6 0 0,2-4 7 0,-1-2-1 15,0 5 1-15,2 1-2 0,-2-4 2 0,-4-4-1 16,6 1 3-16,-1 0-4 0,-1 0-2 0,-1 2 3 16,0-2 0-16,1-1-1 0,-1 1-1 0,1-2-1 15,-1 3 3-15,0-3-1 0,-1 1-2 0,0-1-1 16,0-2 2-16,1 3 1 0,1 0-3 0,-2-2 0 15,3-3 8-15,1 1-12 0,-1-4 3 0,-1 3-2 16,3 0 0-16,-1-3-2 0,2 3 4 0,-2-2-2 16,2-3 0-16,0 2-2 0,-1-1-1 0,1 0 1 15,0-3 1-15,-1-1 6 0,1 3-3 0,0-2-1 16,0-1-4-16,0 0 1 0,0-4 3 0,-2 7-10 16,1-3 7-16,1-4 3 0,0 0-1 0,0 6-3 15,0-6 3-15,0 0 2 0,-2 2 1 0,2-2-3 16,-7 2-1-16,1 0 5 0,-3-2 0 0,-1 0 0 0,-2 1-2 15,-6-1-3-15,-1 2 2 0,1 0 3 0,-2-1-6 16,-2-1 3-16,0 0 0 0,-6 3 2 0,-1-3-1 16,-2 0-5-16,-1 1 1 0,-1-1 5 0,-2 3-9 15,-2 0 3-15,4 0 3 0,-1-1-2 0,-2 0 1 16,4 1 0-16,-4-3-2 0,5 1 3 0,-2 2-1 16,-2 2 2-16,1-1 0 0,-2 1-5 0,-2-1-2 15,-13 3 5-15,13-3 0 0,-15 1 1 16,15-2-5-16,-13-1 3 0,11 2 0 0,-12 1-2 0,2-2 6 15,9 1-5-15,-9 4-4 0,-1-6 2 0,10 4 2 16,-10-1 1-16,14-1 2 0,0-1 0 0,0 0-4 16,-1 1 2-16,0 0 3 0,3 0 1 0,-2-1-4 15,1 0 5-15,-4 2 0 0,4-6-1 0,1 7 1 16,0-5 3-16,-2 2 8 0,1-1 2 0,3 0-5 16,-1 2-1-16,-1-4 4 0,1 4 3 0,1-3-5 15,-2 1-3-15,3 1 5 0,-4 4 13 0,-1-4-18 0,0-3-1 16,-2 3 5-16,0-1-2 0,2 2-1 0,-2 1-5 15,0-3 3-15,1 1-3 0,1 0-5 0,-3 1 5 16,3 0-2-16,0-1 2 0,0-2-2 0,2 1 16 16,0 0-17-16,-1 3 4 0,1-5-6 0,2 2 0 15,0-2 5-15,-2 3 1 0,2-1 2 0,1 0-4 16,-1 1-3-16,0 0 4 0,4-1-1 0,-2-2 0 16,3 3 0-16,1-1 9 0,4 1 2 0,1-3 5 15,-6 1-10-15,0 2 2 0,0 1 4 0,7-3-2 16,1 3 1-16,0-4 3 0,-1 3 3 0,1-1-5 15,-2 0 6-15,4-1-4 0,4 0 8 0,-5 1-9 16,3 2 8-16,0-2-1 0,2-2 0 0,1 0 1 16,0 3 1-16,3-2-9 0,0 1-4 0,1 0 9 0,1-2-12 15,2 1 1-15,2 0 1 0,4-1-3 0,0 0 1 16,-13 0-4-16,13 0-1 0,-6 1 1 16,6-1-3-16,-8 3-1 0,8-3-1 0,0 0 4 0,-4 3-3 15,0-2 0-15,4-1-3 0,-7 2 5 0,3 0 9 16,1 1-11-16,3-3 6 0,-6 2 5 0,6-2-2 15,-4 1 6-15,4-1 0 0,-4 3 5 0,4-3 0 16,0 0 6-16,0 0 5 0,-9 0 1 0,9 0 2 16,0 0-6-16,0 0-2 0,-9 0-1 0,9 0-7 15,-6-2-2-15,6 2-3 0,-8-1-2 0,8 1 1 16,-6-1-2-16,2-1-1 0,4 2 0 0,-6-1-2 16,6 1 0-16,0 0-3 0,-5-4-8 0,5 4 8 15,0 0 1-15,-7 0-2 0,7 0-5 0,0 0 2 0,-4-2-1 16,4 2-2-16,0 0-4 0,0 0-41 15,0 0-78-15,0 0-95 0,0 0-149 0,20-3-1373 16,-4-5 580-16,-3-6 386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10:28:12.2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2519 2285 123 0,'-1'-12'350'0,"1"-2"-21"0,-2 6-6 16,0-4-5-16,1 5-14 0,0 2-25 0,-1 0-26 15,2 1-24-15,0 4-19 0,-2-5-42 0,2 5-3 16,0 0-8-16,0 0 5 0,4 17-16 0,-4-8-8 16,2 4-4-16,0 4-6 0,0 2-1 0,1 5-17 15,-2 2-6-15,2 0-9 0,0 2-7 0,0 0-9 16,-2 1-10-16,4-1-4 0,-5-2-8 0,4 2-3 16,-4-4-6-16,4-3-6 0,-4-2-3 15,1-1-5-15,0-2 2 0,-1-4-10 0,3-2-2 0,-3-1 4 16,0-2-8-16,1-2 16 0,-1-2 33 0,0-3 5 15,0 0-7-15,0 0-8 0,-5-12-7 0,4 0-2 16,-6-8-5-16,1-6 3 0,1-8-3 0,-1 2 3 16,1-16-5-16,-5 0 1 0,4 1-2 0,4-3-3 15,-1 0-2-15,3 13 7 0,-2-9-2 0,4 14 0 16,3 3-5-16,3 1-30 0,0 5-2 0,-1 6-5 16,4 0 2-16,0 5-1 0,3-1-4 0,1 2-4 15,1 2 6-15,2 4-2 0,-3 2-1 0,4 3 0 16,0 0 2-16,-2 5 2 0,-2 3-2 0,-1 3 0 15,0 2 1-15,-3 0 2 0,-4 5-1 0,2 9 0 0,-6 1 1 16,-5-2-2-16,1 2-2 0,-8 1 2 16,2 2-9-16,-6-6-5 0,1 4-9 0,-1-4 1 15,-2-4-8-15,5-4-6 0,0-3 6 0,0-4 6 16,0 0 1-16,1-3 1 0,1 3 10 0,4-8 1 16,-1 3 4-16,0 2 5 0,1-5-5 0,0 1 3 15,0-3-1-15,4 0-2 0,-2 4 0 0,2-4 2 16,-3 4-5-16,3-4 3 0,0 0-3 0,0 0 2 15,10 3-2-15,-1-3 2 0,-2 1 4 0,4 0-4 16,4 1 4-16,-1 0 2 0,4 0-3 0,3-1 0 16,-3 4 0-16,2-1 3 0,-1-4-3 0,-2 4-4 15,6-1-7-15,-4-1-2 0,-1-1-10 0,1-1 7 16,0 0-2-16,0-2 4 0,2-1 1 0,-11 0 6 16,3-2-1-16,2-2 2 0,-4 1 4 0,-1-4 2 15,-1 2-3-15,1-5-2 0,0-3 12 0,-1 1-2 16,-1-4-6-16,-2 2 6 0,3 0-2 0,-5 6 3 15,0-1 4-15,-3 2 17 0,-1 0 5 0,4 4-1 16,-4 2 3-16,1-3-5 0,-1 7 0 0,0-6-3 16,0 6-9-16,0 0 2 0,0 0-4 0,0 0 0 15,-14 18 0-15,4-4 1 0,-2 1-4 0,-1 9 2 16,-2-1-4-16,6 2 5 0,-6 0-2 0,5 1-1 16,1 4-2-16,0-4-6 0,2-3-6 0,4-3-45 15,1-2-33-15,2-2-48 0,2 2-51 0,-1-2-47 16,1-3-63-16,4-2-63 0,-3-1-1061 0,6-3 473 15,0-1 314-15</inkml:trace>
  <inkml:trace contextRef="#ctx0" brushRef="#br0" timeOffset="2899.2">3460 2259 378 0,'-4'-10'370'16,"0"0"-15"-16,0 5-28 0,-1-2-30 0,4 5-20 15,1 2-43-15,-13-3-14 0,13 3-23 0,-19 8-6 16,2 1-11-16,2 4-6 0,-5 6-15 0,0 1-18 16,-2 3-12-16,7 1-16 0,0 1-9 0,1-2-7 15,0 4-14-15,5-2 1 0,5-6-17 0,0 3-10 16,3-5-3-16,2 1-4 0,3-2-12 0,3-4-5 16,2 1-14-16,2 1-13 0,3-7-7 0,1 2-8 15,3-6-7-15,1-1-5 0,3-2 6 0,6-3 2 16,0-6-3-16,-1 0 3 0,3-5 4 0,-6-2 12 15,1 3-14-15,-2-3 0 0,-2-1 5 0,-2-1 4 16,-2 5-3-16,-4 0 22 0,-2 2 22 0,-1 1 11 16,-2 2 15-16,-3 2 16 0,-1 1 15 0,-3 2 7 15,4 0-20-15,-4 1-4 0,2-1-12 0,-3 3-8 16,0 0-8-16,0 0-8 0,0 0-4 0,4 8-2 16,-4 0-3-16,1 1-4 0,-2 5-5 0,2-2 4 15,-1 3-4-15,3 2-3 0,-3-2-2 0,5 2-1 16,-1-5-8-16,1-1-4 0,4 0-7 0,-3-2-9 15,3-1-9-15,2-2 0 0,1-2-2 0,0 0 0 16,3-2 11-16,-2-4-10 0,6 0 1 0,-5-4-3 16,1-3 9-16,-5 1 1 0,7-1 2 0,-8-4 4 15,0-1 0-15,1-2-3 0,-2-1 3 0,-3 0 2 16,-1 0 10-16,-3-1 13 0,-2 2 11 0,-3 1 8 16,-4-2-5-16,-1 2 2 0,-2 1-2 0,-6 1-2 15,-1 5-2-15,-1 0-5 0,0 4 0 0,-3 2-4 16,2 4-10-16,-2 1 3 0,3 2-4 0,0-1 1 15,2 4-1-15,-1-2-2 0,8 2-6 16,2 0-3-16,2 1-11 0,1-1-7 0,1 0-10 0,0 0-15 16,8-2 1-16,-3 0-2 0,5-2 14 0,2-1-8 15,1 1 5-15,3-3-1 0,3-2 5 0,-3 1 5 16,2-1 5-16,2-4 0 0,-3 2 6 0,0-1 0 16,-1 1 2-16,0 0 3 0,-2-2-1 0,2 1 7 15,-6 3-2-15,2-1-1 0,-2 2 2 16,-6 0 1-16,13 0 2 0,-4 3-4 0,0-1 5 0,-4 1 0 15,5 2 3-15,-2 2 2 0,1 2-4 0,1-4 1 16,-2 5-2-16,-2-1 5 0,2 1-5 0,-2 0 5 16,2 0-2-16,-3-1 3 0,-1 2-3 0,1-5 1 15,4 4 2-15,-7-5-8 0,1-1 1 0,2-1 1 16,-5-3 9-16,4 7-6 0,-4-7 0 16,4 0 2-16,-4 0 2 0,6-8 3 0,-1 2-4 15,-1-2-5-15,3-3 4 0,-1-3 2 0,0-2 10 0,4 2-3 16,-1-1 3-16,-2 3 7 0,-1 5 7 0,3-3 1 15,-5 2-2-15,2 1-7 0,0 3-3 0,0 1-4 16,4-1-2-16,3 4 2 0,-4 0-1 0,2 2-3 16,1 2-4-16,2-1 3 0,-4 4-1 15,0 0-6-15,3-1 5 0,-4 4 0 0,0-3-2 16,1 4 3-16,-2-2-3 0,-2 0-2 0,0 0 4 0,-3 2-2 16,2-5-1-16,-2 1 1 0,-3-1-1 0,4 1 2 15,-3-3-2-15,0 1 2 0,-1-5 5 0,4 3 3 16,-4-3-3-16,0 0-1 0,0 0-3 0,0 0-1 15,0 0-1-15,3-19-3 0,-3 9 2 0,-2 0 1 16,1-2-2-16,0-7 5 0,1 4-4 16,0 5 13-16,0-2 4 0,0 4 2 0,0-1 0 0,-1 2-5 15,1 2-3-15,0 5-8 0,1-8-6 0,0 6 3 16,-1 2-2-16,0 0 3 0,0 0-4 0,13 8-7 16,-7-3 7-16,1 1 3 0,-1 2-1 15,1 2-4-15,0 0 1 0,-2 0 0 0,0 3-17 16,1-3-13-16,0 1-26 0,4 0-20 0,-5 0-24 0,3-3-7 15,0 0-1-15,-2-2 5 0,4-2 12 0,-1-2 3 16,-1-1 9-16,-8-1 9 0,22-4 13 0,-12 0 10 16,2-3-11-16,0-3 13 0,1-3 19 15,0-1 21-15,-3-2 25 0,1 1 23 0,0-2 12 16,-4 2 8-16,2-2 19 0,-4 8 9 0,0-1-5 16,1 0-2-16,0 0-5 0,-1 6-8 0,-3-3-10 15,1 5-12-15,2-2-1 0,3 3-5 0,-8 1-6 16,14 4-3-16,-5-1-2 0,1 4-5 0,1 0-1 0,-2 0-2 15,-2 5-2-15,6 0-4 0,-4 0 0 16,-3 2-1-16,2 1-1 0,-3-4-10 0,1 2-11 16,-1-1-12-16,-1-3-15 0,-1 0-13 0,1 0-1 15,-3-1-2-15,1-4 7 0,0 0 3 0,-1 0 8 0,-1-4 4 16,0 0 7-16,0 0 3 0,0 0 0 0,0 0 10 16,9-15 9-16,-9 6 7 0,0-1 10 15,2-9 0-15,0 4 7 0,-1 5 7 0,2-7 11 16,-1 5 0-16,2 0-4 0,2-2-2 0,1 2-3 15,-1 4-8-15,0 0-1 0,1 3-4 0,3 0-5 16,-4 1 4-16,2 3-9 0,-8 1-5 0,14 1 1 16,-2 2 1-16,-2 3 1 0,-5-1-3 0,5 2 0 15,-2 2 2-15,1-1-5 0,-3 2-3 0,1 1 2 16,-4 0-4-16,1 1-15 0,-1 1-15 0,1-5-18 16,-3 5-14-16,0-7-10 0,1 3-2 0,-1-4 1 15,1 1 5-15,-2-2 1 0,0-4 17 0,2 5 9 16,-2-5 1-16,0 0 2 0,0 0 2 0,0 0 10 15,0 0 1-15,5-17 7 0,-3 4 6 0,1 3 4 0,-1-6 3 16,1-2 4-16,5 1 3 0,-2 1 5 16,5 3-3-16,-2-1-1 0,3 2 8 0,-4 3-7 15,1-1-5-15,-2 3-1 0,3 2 0 0,-1 0-3 16,3 3 0-16,-2 1 3 0,-2 1-3 0,1 1 3 16,0 2 7-16,1 4-10 0,0 0 2 0,-3 1 2 15,3 0-2-15,-1 2 1 0,-2 1-2 0,2 2 4 16,3 1-2-16,-6-3 3 0,5 3-5 0,-3-4 4 15,1-1-8-15,2-1 4 0,1 2-4 0,1-4 6 16,-2-3-13-16,2 0 8 0,5 1 1 0,-1-5 1 16,-2-2-1-16,-2 1 2 0,5-2 3 0,-4-5 1 0,4 1-2 15,-5-5 1-15,-2 0-2 0,3-1 0 16,-2-2 2-16,-1 0-1 0,-1-8 8 0,-2 7 1 16,2-7 5-16,-5 7 8 0,-1 0 15 0,0 0 4 15,0 2 8-15,-4 4 0 0,0 1 6 0,0 3-5 16,0 2-9-16,-4 1-5 0,4 4-5 0,0 0-6 0,-19 4-2 15,9 5-1-15,-3 1-2 0,0 5-4 0,-1 1 1 16,3 1 1-16,-1 5-4 0,3-4-19 16,4 1-28-16,1 0-22 0,3 0-30 0,2-2-27 15,5-1-21-15,1 0-17 0,-1-6-12 0,5 4-4 16,-1-3 3-16,0-5 19 0,4-2 6 0,0 1 14 16,3-3 10-16,-5-4 15 0,4-2 9 0,-5-1 16 15,6 2 16-15,-3-11 28 0,1 2 33 0,-2 0 17 16,0 0 28-16,-3-4 19 0,0 0 19 0,-2 4 12 15,-2 1 20-15,1 0 2 0,-3 1-5 0,2 2-4 16,-2 3-14-16,0-3-9 0,1 2-12 0,-1 3-11 16,2 0-6-16,-6 3-5 0,14 3-6 0,-9 0 1 15,4 2-10-15,0 1-4 0,0 3-3 0,-1-2-4 16,-1 3-7-16,1 0-25 0,-3-1-25 0,4 4-9 16,-1-1-23-16,-6-3-23 0,5 3-8 0,-3-4 1 15,1 1 4-15,-4-4 5 0,2-2 3 0,-3-3 22 16,6 10 5-16,-5-9 14 0,-1-1 3 0,0 0 4 15,0 0 15-15,0 0 4 0,9-18 22 0,-5 10 11 16,2-1 12-16,2-6 1 0,0 1 4 0,-2-1 3 16,2-1 8-16,-2-2 2 0,6 2-3 0,-2 4 2 15,-1 3-3-15,3-5-7 0,1 0-1 0,0 7-4 16,0-3-3-16,-4 5 4 0,1-1-14 0,3 2-4 16,-2 3 0-16,-2 0 1 0,-1-1-6 0,-8 2 1 15,15 7 1-15,-7-3 2 0,0 2-7 0,-2 2-2 16,-2 0-2-16,5 2-4 0,-3-2-14 0,-1 4-23 15,0-5-18-15,5 8-16 0,-2-4-7 0,1-1-15 16,5-2-7-16,-2 1 0 0,4-4-1 0,2 2 14 16,4-5 4-16,-3-1 8 0,11 1 2 0,-2-6 12 15,0 1 0-15,-1-5 3 0,-1 2 2 0,0-5 15 16,-1 2-1-16,1-6 3 0,-3 1 4 0,-1-3-2 16,-6 5 13-16,-4-3-5 0,1 1 14 0,-1 1 9 15,-4-1 20-15,-4 7 27 0,0-2 0 0,-3 3 13 16,-2 0-24-16,-3 1-3 0,-6 2 4 0,-3 3-7 15,-6 0-5-15,0 3 6 0,-3 3-10 0,-1 2 10 16,5 1-10-16,1 1-2 0,3 2-7 0,2 0 3 16,4 3-3-16,4-6-1 0,-1 3 0 0,4-2-4 15,3 2 1-15,2-2-8 0,4-3-6 0,-2 1 11 16,4-4-4-16,3-1-10 0,-3-1 6 0,2-2 4 16,3-4 0-16,-3 1 1 0,3-7 5 0,-2-1-3 15,1-3 23-15,3-9 16 0,-10 8 21 0,-2-4 7 16,2-9 19-16,-5 3 12 0,-2-2 12 0,-1-3 20 15,0 2 4-15,-1 4 23 0,1 5 1 0,0 1 2 16,1 6 7-16,-3 0-3 0,2 0-6 0,1 7-23 16,0-2-9-16,-1 0-18 0,1 4-10 0,0 3-19 15,0 0-10-15,0 0-6 0,7 11-9 0,-4-2-3 16,2 8-4-16,0 0-3 0,4 7 0 0,0 3-6 16,-1 2-2-16,1 1-4 0,1 3 0 0,3 0-13 15,0-4-15-15,3-2-22 0,2-3-21 0,0 2-9 16,1-8-1-16,6-1-4 0,-3-4-6 0,5-2-4 15,0-4-3-15,-5-2-2 0,7-5 1 0,-6-2 4 16,9-3 8-16,-5-2 5 0,2-3 0 0,-3-4 12 16,-1-1 1-16,-2-3 5 0,2-4 5 0,-5-2 1 15,2-2 7-15,-3 3-5 0,-5-2 4 0,3 3 4 16,-6-3 0-16,-4 7 4 0,-2 1 4 0,-2 4 1 16,-1 1 10-16,-2 3 9 0,-3-3 0 0,1 7-1 15,-3-2-3-15,-2 4-2 0,-1 1 0 0,1 2-5 16,-6 5 4-16,4 2 0 0,-5 2-3 0,0 4 1 15,0 4 3-15,5-1-2 0,0-1-2 0,5 4-1 16,-1 0 0-16,6-1-1 0,4-3 6 0,3 3-6 16,10 2-5-16,-4-6-12 0,12 0-9 0,0-4-19 15,2-2-15-15,4 1-14 0,0-6-10 0,3-3-5 16,1 0 6-16,-3-2 5 0,3-3 9 0,-2-3 2 16,-2-2 9-16,-4-5 11 0,3 1-1 0,-7-2 3 15,6-4 8-15,-9 2 1 0,1-5 6 0,-4 4 2 16,-7 4 0-16,-2-2 15 0,-5 2-5 0,-2 1 0 15,-5 2 0-15,-3 2 3 0,-5 1 5 0,-5-1 2 0,-1 3 5 16,-2 4 9-16,-4 3-8 0,1 1 4 16,-7 6 0-16,3 1-7 0,-2 2 2 0,4 3 5 15,6-1-4-15,4 0 0 0,0 1 1 0,4 3 1 16,2-2 2-16,4-3-7 0,4 1 3 0,0 2-2 16,4-3 0-16,2 0-7 0,2-4-10 0,7 4-14 0,2-7 3 15,3 1-1-15,3-5 2 0,4-5 10 16,5-3-4-16,-6-1 6 0,1-6 1 0,-4 2 4 15,-2-8 0-15,-1 0 13 0,-3-3 10 0,-4-3 17 16,1 0 10-16,-3-4 19 0,-5 0 14 0,0-2 19 16,-5 0 10-16,-1 2 14 0,-1 4 18 0,-5-1 22 15,2 10 20-15,2 5 8 0,-5 1-8 0,5 3-14 16,-2 4-17-16,-2 3-8 0,6 2-16 0,-13 9-7 16,1 5-3-16,-8 9-9 0,5 8-10 0,-1 1-1 15,0 11-11-15,5 3-10 0,6-10-8 0,5 15-2 0,4-14-2 16,6-2 1-16,3-3-9 0,14 12-7 15,-3-16-45-15,14 4-63 0,5-7-109 0,5-6-130 16,-10-9-159-16,17-1-192 0,4-1-1326 0,5-8 663 16,-1-5 440-16</inkml:trace>
  <inkml:trace contextRef="#ctx0" brushRef="#br0" timeOffset="3832.16">8753 2027 125 0,'-2'-8'392'0,"1"2"-24"0,-1 1-34 0,0 0-38 15,0 2-35-15,0-1-30 0,2 4-23 0,0 0-22 16,0 0-18-16,0 0-11 0,0 0-6 0,2 13-12 16,-2-3-13-16,2 2-5 0,2 3-14 0,-3-3-11 15,3 7-6-15,1 1-8 0,3 4-8 0,-3-5-8 16,3 5-3-16,-4-4-10 0,2-2 6 0,-1 0-17 16,0-1 3-16,0 0-10 0,-1-3 0 0,1 0-2 15,0-6-1-15,-1 3-12 0,-3-7 0 0,2 1 5 16,-2-2 11-16,-1-3-18 0,0 0 1 0,4-13 0 15,-4 0-1-15,-4-5-3 0,0-10-1 0,1 0-2 16,-5-5 3-16,-4-12 2 0,3-1 20 0,-1 13 15 16,1-13 9-16,2 12 9 0,-1-12 1 0,2 12 11 15,3 2 12-15,2 1-1 0,2 2 2 0,0 5-3 16,1 4-3-16,0 4-8 0,6 1-10 0,-2 3-12 16,3 3 0-16,0 2-13 0,5 1-3 0,-5 3-6 15,5 3-8-15,-4 1 0 0,2 6-1 0,-2-2-10 16,-1 4 6-16,0 8-5 0,-5 0-1 0,-2 8-12 15,-4 3-21-15,-2-1-27 0,-1 0-21 0,-3-1-23 16,0-1-18-16,1-8-9 0,3-1 8 0,-1 1 2 16,1-4 2-16,0-3 4 0,3-1 13 0,1-2 3 15,0 0 21-15,0-2-2 0,0 0 3 0,0-3 19 16,5 1-5-16,-1 1 1 0,2-3 7 0,7 3 0 16,-4-3 16-16,6 1 8 0,-2-1-6 0,5 0 4 15,-4-1 14-15,4 4 3 0,-5-1 6 0,5 2 9 16,-3 0 6-16,-2 0 6 0,-2 0 2 0,0 1 4 15,0 0-9-15,-2 1 5 0,-4 1-3 0,-1 1 1 16,1 3-1-16,-5 0-5 0,0 5-4 0,-5-1 3 16,1 3 0-16,-5 7 2 0,-5 0-11 0,3-4-50 15,0 4-57-15,0-8-59 0,1 4-51 0,1-5-52 16,4-5-47-16,3-3-34 0,1 2-798 0,2-7 377 16,4-2 254-16</inkml:trace>
  <inkml:trace contextRef="#ctx0" brushRef="#br0" timeOffset="4450.17">9293 2092 76 0,'4'-10'360'0,"-4"0"-1"0,-1 2-14 15,-2-1-33-15,-5 2-29 0,-1 2-19 0,-1 1-28 16,-2 1-24-16,-2 3-23 0,-3 0-22 0,0 7-14 16,2-2-18-16,-2 2-18 0,7 1-9 0,-4 3-8 15,3 2-12-15,2 1-8 0,5-3-13 0,-1-2-13 16,2 5-12-16,3-3-14 0,3 1-13 0,2-1-8 15,0 0-7-15,6-2-2 0,-3-4 4 0,3-1-6 16,0-4-5-16,3 0 9 0,-3-4-5 0,6-5 4 16,2 3 4-16,-2-6 9 0,-4 0 21 0,0 0 14 15,3-1 22-15,-6 2 20 0,4-4 15 0,-1 2 18 16,-3 3 16-16,-1 2 1 0,-2 0-5 0,2 1-13 16,-1 0-14-16,1 2-12 0,0 0-10 0,3 0-9 15,3 4-3-15,4 4-12 0,-1-2-4 0,1 4-1 16,8 2-9-16,-3 5-8 0,-7-5-1 0,1 3 0 15,-3 1-5-15,-2 4-5 0,0-1-4 0,-3 4 0 16,-2-4-7-16,-2 3 1 0,-1 2-5 0,-3-2 1 16,-2-5 2-16,-2 2-2 0,0-3 0 0,-1 3-2 15,-1-5-4-15,0 0-1 0,1-3 3 0,-1-1 1 16,-3-5 1-16,7 0 0 0,-9-2-2 0,3-2 0 16,3-5-2-16,-3-7-2 0,4 4 5 0,0-5-4 15,4-2 6-15,3 1 4 0,-3 0 5 0,5 1 13 16,-6 2 2-16,4 3 1 0,0 2-5 0,3 0-3 15,-2 3-5-15,3-1-4 0,3 2-5 0,-2 2 0 16,3 3-2-16,1 1-3 0,-2 1 0 0,0 2-2 16,7 2 1-16,-5 4-3 0,-1 5 1 0,-4-5 0 15,1 7 0-15,-2 0 2 0,-4 1-5 0,-3-1 3 16,-1 4-1-16,-4-2-3 0,3-6 0 0,-2-1 4 16,-2-2-3-16,0 4-4 0,4-6 3 0,-2 2 5 15,2-4 3-15,-3 1 1 0,3-2 1 0,-2-2-2 16,3-2-1-16,0 0-1 0,0 0-3 0,-9-14-1 15,9 2-3-15,0 1 0 0,0-5 3 0,4-3-3 16,0-6-6-16,1 0-15 0,9-2-28 0,3-2-37 16,6 2-38-16,4-1-37 0,10-6-30 0,-7 13-25 15,17-5-39-15,-12 9-36 0,0 2-54 0,-5 1-23 16,-2 3-39-16,-8 7-921 0,0 0 441 0,-1 0 296 16</inkml:trace>
  <inkml:trace contextRef="#ctx0" brushRef="#br0" timeOffset="5916.08">10190 1920 211 0,'0'0'126'0,"-11"11"49"0,4-10 16 0,1-1 12 15,-1 3 27-15,7-3 10 0,-16 2 3 0,10 0-2 16,6-2-1-16,-11 2 2 0,5-1 3 0,-2 1-22 16,8-2-12-16,-11 2-19 0,7 3-18 0,1-3-19 15,-3 2 7-15,1 5-17 0,4-4-7 0,-3 7-18 16,4-2-7-16,-3 2-12 0,2 2-8 0,2 3-14 16,-1-5-3-16,5 5 6 0,2-1-10 0,3 7-18 15,3-7 0-15,-3 1-6 0,7-3-14 0,-2-1-31 16,3-1-36-16,1-3-12 0,4 4-31 0,0-9-3 15,-3 4 6-15,2-5 0 0,0-6 16 0,-2 2 3 16,-1-5 9-16,-2-1 0 0,1-3 15 0,-4 0 1 16,0-6 2-16,-5-1 14 0,-1-2 25 0,-2-6 13 15,-2 6 10-15,-4-8 24 0,-4 4 16 0,-1 5 18 16,-4-1 30-16,1 2 25 0,-3 4 13 0,-1-1 5 16,3 4-13-16,1 2-12 0,-2 1-19 0,1 2-10 15,-1 4-16-15,0 2-11 0,-3 4-4 0,-1 5-13 16,1 1-4-16,0 1-10 0,2 2-4 0,3 3-7 15,1-2-6-15,1 1-7 0,2 1-22 0,4 3-18 16,1-3-20-16,5-1-19 0,3-2-31 0,-5-1-33 16,6 1-6-16,6-6-20 0,-2 4 0 0,4-5 7 0,-2-4 13 15,3 1 18-15,-1-5 3 0,3-3 11 0,-5 0 14 16,1-5 10-16,1 0 17 0,-4-5 25 16,1 0 19-16,-3-3 22 0,2-6 18 0,-8 5 17 15,1-8 25-15,-4 8 6 0,-3-1 27 0,2 1 16 0,-2 1 15 16,-2 5 9-16,2 1-6 0,-1 0-2 0,1 2-16 15,-1 4-18-15,1-2-15 0,0 5-17 16,0 2-6-16,0 0-6 0,0 0-5 0,0 0-9 16,1 21-1-16,-1-8-6 0,0 3-5 0,1 2-5 15,-2 1-2-15,4 1-7 0,-2-1 0 0,3 5-18 0,1-3-24 16,1-3-28-16,-1-1-25 0,2 0-22 0,1-3-15 16,0-5-7-16,1 1-1 0,3-3-3 15,-1-2 11-15,1-2 11 0,2-1 17 0,-1-4 2 16,0-2 10-16,3-4 10 0,-2-4 13 0,0 0 0 15,0-10 6-15,-2 5 15 0,-2-8 21 0,0 4 21 0,0-4 25 16,-6 7 16-16,0-1 9 0,1 1 8 0,-3 3 23 16,-1 3 11-16,0 3 0 0,0 2-12 15,1 1-12-15,-2 2-14 0,1 1-13 0,-1 3-6 16,0 0-5-16,0 0-6 0,0 0-3 0,7 15-2 0,-4-4-7 16,0 2 2-16,0 1-5 0,1 2-4 0,0 0 1 15,1-1 2-15,4 4-14 0,0-2-8 16,0 0-24-16,1-3-26 0,2 1-24 0,1-1-15 15,-6-2-12-15,6-6-9 0,-1 3-8 0,5-4 4 0,-4-3 11 16,3-2 5-16,-4-2 18 0,2 1 2 0,-1-5 10 16,1-4 10-16,-1-2 3 0,-2 0 6 0,2-4 2 15,-5-2 9-15,2-6 8 0,-5 4 13 0,-1-4 16 16,1 5 28-16,-5-1 4 0,4 1 2 16,-4 2 7-16,0 2 16 0,0 4 14 0,0 1-2 0,0 5-5 15,0-2-12-15,0 2-6 0,0 1-10 0,0 4-7 16,0 0 0-16,0 0-5 0,0 0-2 0,0 0-6 15,0 18 0-15,0-9-2 0,3 2-3 0,-2-2-1 16,0 1-3-16,3 1-7 0,1 2-15 16,0-3-20-16,-1-1-19 0,1 1-14 0,-1-2-8 0,1-1 1 15,0-3 5-15,3 0 5 0,-3-2 6 0,0 0 13 16,0-1 11-16,-5-1 3 0,13-5-3 0,-9 0 6 16,1-2 1-16,1-4 6 0,0 1 11 0,-2-2 26 15,0 0 15-15,-1 0 18 0,-1 2 9 0,1-1 0 16,0 3 5-16,-2 0 1 0,-1 3-7 0,1 0-7 15,0 1-9-15,-1 4-11 0,2-5-4 0,-2 5-6 16,0 0 2-16,0 0-3 0,11 13-4 0,-6-7-1 16,-1 2-1-16,0 2-1 0,2 0 0 0,0 3-1 15,1-3-1-15,-2 2-4 0,3 4 3 0,-3-2-6 16,-1-4 3-16,2 2-5 0,2-3-13 0,-4 1-14 16,1-3-10-16,0 1-8 0,0 1 0 0,3-4 5 15,-2 0 5-15,1-3 4 0,-1 1 4 0,3-3 5 16,0 0 0-16,1-5 4 0,-3 2-1 0,3-1 2 15,0-3 5-15,3-6 2 0,-2 3 4 0,2-3 4 16,2 0 8-16,-4 1 5 0,1-2 12 0,1-2 3 16,-3 2 7-16,0 0 21 0,-2 2-4 0,1-3-3 15,1 1-1-15,-1-1-4 0,-1 5 4 0,-3 1-7 16,-1-3 7-16,3 2-2 0,-1 2 3 0,-4 1 1 16,1 3 13-16,-2-2-10 0,0 2-15 0,1 0 5 15,-1-2 2-15,-1 6-11 0,0 0-1 0,0 0-5 16,0 0-16-16,0 0 6 0,-13 2-3 0,3 3 0 15,1 2-14-15,-4 1 0 0,-1 2-10 0,0 0-16 16,0 2-11-16,1 2-4 0,-1-2-6 0,3 0-4 16,0 3-5-16,3 2-6 0,1-3-2 0,1 1 3 15,1 0-4-15,1 4 2 0,2 0-4 0,1-4 3 16,2 5 8-16,3-4 0 0,3 2 3 0,2 7 4 16,3-5 7-16,-1-1 0 0,5 5 5 0,3 0 5 0,2 1-1 15,-2-3 7-15,-1-1 0 0,-2 5 3 16,0-6 1-16,0 4 1 0,-4-7 4 0,-3 0-1 15,-2 2 6-15,1-4-2 0,-5 1 0 0,-2-5 8 16,-2 1 4-16,-4 2 0 0,-3-6 3 0,-6 6 6 16,-4-4 4-16,-6 2 6 0,-4-7 4 0,-3 2 5 15,4-5 7-15,-1-2 8 0,0-2 10 0,1-5-11 16,6 2 6-16,4-5 5 0,-1-2 1 0,5-2-4 16,-1-1-3-16,5 0-3 0,5-4-8 0,4 2-5 15,8-9-4-15,7 0 1 0,5 3-11 0,4-3 1 16,5 3-6-16,14-6 4 0,6 3-4 0,-3 2-1 15,7-3-3-15,-2 3-2 0,4 3-18 0,-2 1-47 16,-4 2-83-16,-12 5-99 0,-1 3-117 0,-6-2-137 16,-3-3-1533-16,-4 4 675 0,-6 3 450 0</inkml:trace>
  <inkml:trace contextRef="#ctx0" brushRef="#br0" timeOffset="6966.67">2398 3350 25 0,'-23'-17'113'15,"5"5"-3"-15,3 0-4 0,-1 1-2 0,2 0-13 0,4 1-1 16,-4-1 0-16,4 3-8 0,-3-4 2 0,2 5-10 16,2-1 4-16,0 2 1 0,1-2 0 0,0 2 8 15,3 2 1-15,0-1 10 0,0 3 1 0,2 0-10 16,0-1-1-16,3 3 10 0,-5-3-10 0,2-1-12 16,3 4-7-16,0 0-11 0,0 0-2 0,0 0-3 15,0 0-4-15,0 0 2 0,18 3 0 0,-12-1 4 16,6 2 1-16,10-2 10 0,6-1 6 0,4 2-3 15,2 1 1-15,8-4 2 0,12 1-1 0,6-1-5 16,1-1 5-16,2 1-3 0,29-5-3 0,-27 2 0 16,27 2-8-16,-27-2-4 0,31 0-1 0,-3-1 5 15,2-2-3-15,0 0-4 0,5 3 4 0,-1-2 8 16,3 2-19-16,-1-3 15 0,1 2-7 0,-6-2 4 16,4 1-1-16,3-2 11 0,6 2-5 0,2 0 4 15,-4-4-7-15,7 1-1 0,5 2-11 0,1-4 15 16,-8 0 1-16,12 7 0 0,3-3-5 0,1-2 1 15,2 5-23-15,0-4 14 0,-1 5 7 0,3-3-3 16,6 0 2-16,4 0-2 0,-7 0-6 0,-5 3-2 16,10 2 1-16,0-2 2 0,5 3 1 0,-3 2-3 15,-4-3 1-15,1 3-2 0,0 0-2 0,1-1-2 16,1-1-3-16,0 3-4 0,-4-2 2 0,2 3-8 16,-1-3 0-16,-1 2-1 0,-3 2-2 0,5-2 0 15,-6 2-4-15,2 1 1 0,1 1-5 0,-7-4 3 16,9 1-8-16,4-2 8 0,0-1-4 0,-7 2 2 15,7-1-4-15,0-3 6 0,2 0 0 0,2 3-2 16,1-1 4-16,0 3 5 0,0-5 0 0,-3-2-1 16,6-3-2-16,-2 2-2 0,3-2 0 0,-8 0 0 0,9-2 0 15,-9 0 4-15,-4 2 1 0,8-7 0 16,-5-1 3-16,-1 7-3 0,-4 0 4 0,-2-6 6 16,-2 4-5-16,1-3 7 0,-4 1 4 0,-7 6 5 15,-11-6 4-15,1-2 7 0,-7-3 9 0,-10 6 3 16,-7 1 1-16,-25 1 10 0,-1 0-4 0,-3-1 7 0,-4 3-2 15,-16 1-3-15,-5-3-8 0,-3 2-3 0,-10 3-4 16,-3-1-8-16,-6 1 4 0,0 1-2 16,-4-2-10-16,-2 0-2 0,1 3 1 0,-3-1-8 15,-5 1-2-15,9-2-19 0,-9 2-53 0,0 0-54 0,4 0-80 16,-4 0-96-16,0 0-104 0,-23 0-113 0,-4 0-136 16,-10 3-1268-16,-18-4 628 0,-9 2 420 0</inkml:trace>
  <inkml:trace contextRef="#ctx0" brushRef="#br0" timeOffset="10933.11">5411 3960 109 0,'-6'-5'239'0,"2"-1"0"0,-4-1 18 16,2 3 19-16,2-1 14 0,0 0 16 0,3 1 0 16,-3-2 3-16,0 2 1 0,3 2-1 0,-3-1-16 15,4-1-17-15,0 4-22 0,-3-4-28 0,3 4-21 16,0 0-27-16,0 0-22 0,-3-2-17 0,3 2-13 16,0 0-10-16,11 7-13 0,1 0-8 0,-1 1-6 15,6 2-6-15,2 1-2 0,5 4-10 0,3 0-5 16,-3 0-2-16,3 3-10 0,1 2-9 0,-1 0-1 0,-4-1-5 15,4 2-2-15,0 0-9 0,-4 2 7 16,5-1-8-16,-5 2-17 0,1-2-45 0,-7 2-51 16,2-1-68-16,0-3-64 0,-6 4-65 0,-4-8-61 15,1-2-58-15,-6 0-1054 0,1-5 484 0,-1-3 324 0</inkml:trace>
  <inkml:trace contextRef="#ctx0" brushRef="#br0" timeOffset="11164.74">5888 4016 53 0,'1'-13'359'0,"-1"2"11"0,3 1 2 0,-6 0-16 16,3 4-13-16,0 0-14 0,0 1-11 15,0 0-19-15,-1 1-7 0,-2 2-22 0,3 2-20 0,-2-3-22 16,2 3-23-16,0 0-15 0,-14 12 0 0,5 1-5 16,-7 8-16-16,-3 2-15 0,-3 2-14 0,3 4-14 15,-4 1-10-15,-2 8-11 0,4-7-11 0,6 1-10 16,-4-1-9-16,2-1-9 0,3 2-7 0,0 0-11 15,0-1-36-15,2-1-51 0,6-3-57 0,0-1-71 16,2 1-47-16,4-8-54 0,0-2-61 0,5-7-73 16,1 1-1046-16,6-8 482 0,1 2 322 0</inkml:trace>
  <inkml:trace contextRef="#ctx0" brushRef="#br0" timeOffset="11358.11">6400 4143 3734 0,'1'-3'222'0,"-2"-3"-90"0,-1 2-30 0,-1-1 38 15,2 2 15-15,-2-1-17 0,3 4-25 0,-4-6-40 16,4 6-18-16,-1-2-7 0,1 2-7 0,0 0 6 16,10-3-16-16,-10 3-3 0,16 3-7 0,-4-3-61 15,5 1-53-15,3 0-74 0,2 3-83 0,5-2-99 16,-5 2-1046-16,-1-1 465 0,-1 4 310 0</inkml:trace>
  <inkml:trace contextRef="#ctx0" brushRef="#br0" timeOffset="11483.13">6556 4351 126 0,'1'6'292'0,"-2"-1"-34"16,4-1-21-16,0-2-22 0,3-2-21 0,5 3-18 16,2-3-16-16,9-3-19 0,4-1-23 15,2-1-60-15,2-3-91 0,-1 2-122 0,-3-5-442 0,-1 1 199 16,-5-1 134-16</inkml:trace>
  <inkml:trace contextRef="#ctx0" brushRef="#br0" timeOffset="12349.8">7815 3906 331 0,'6'0'415'0,"-6"0"-38"0,6 0-28 15,-6 0-28-15,0 0-34 0,0 0-25 16,6-1-28-16,-6 1-26 0,0 0-12 0,5 4-14 0,-1 0-13 15,-3 1-7-15,4 2-6 0,0 2-7 16,-1 1-5-16,1 2-3 0,1 5-11 0,0 0-11 0,1 0-8 16,-2 4-9-16,3 2-14 0,-3-3-8 0,5 2-6 15,-6 3-4-15,-1-6-8 0,-3 0-3 0,2-3-10 16,1 0 0-16,-3-3-3 0,1-2-10 0,-1 0 0 16,1-4-4-16,1-2-2 0,0 1 2 0,-2-3 4 15,1-1 4-15,-1-2 14 0,0 0-4 0,0 0-6 16,2-18-7-16,-5 2 4 0,3-4 3 0,-5-6 4 15,0-3 16-15,-2-3 10 0,1 0 5 0,0-3 13 16,-1 7 10-16,2-1 9 0,1 3 5 0,0 1-8 16,2 8-10-16,2-1-10 0,4 1-9 0,-2 5-9 15,0-1-9-15,3 5-9 0,3 0-6 0,-1-1-10 16,3 5-1-16,1 0-1 0,-1 4 2 0,5 2-12 16,-5 1-5-16,7 6 1 0,-3 3 5 0,-1 2-12 15,-3 1 3-15,-1 2-6 0,0 0-2 0,-4 2 2 16,0 8-4-16,-1-4 2 0,-4-5-12 0,0 2-10 15,0-3-10-15,0-4-3 0,-1 0 2 0,-2-4 5 16,3 0 1-16,-2-1 3 0,-1-4 8 0,2 0-1 16,-2-2 2-16,3-2 5 0,0 0 2 0,0 0 4 15,-14-11-2-15,12 0-2 0,-2-5 0 0,1-6 0 16,-1-1 11-16,3-7-5 0,1 5 6 0,5-1 9 0,-2 1-2 16,1 7 2-16,-2-2-3 0,5 5 14 15,-2 3-5-15,1-1 0 0,2 5-4 0,-1-1-4 16,3 3-4-16,0 1-5 0,-1 1-9 0,2 4 7 15,0 2 2-15,1 2-3 0,-1 5 1 0,4 2-1 0,-1 1 3 16,0 4 0-16,2 5 4 0,-5-3-2 0,0 5-5 16,3 0 3-16,-5 1 0 0,-1-1 1 15,-2 2 0-15,-1 1-1 0,2 0 2 0,-5-1-2 16,-2-6 2-16,3 0-45 0,-2-1-57 0,2-1-68 0,-3-4-83 16,1 0-92-16,0-4-98 0,0 1-110 0,-1-3-1348 15,-1-2 629-15,1-5 420 0</inkml:trace>
  <inkml:trace contextRef="#ctx0" brushRef="#br0" timeOffset="13016.16">8929 3967 261 0,'-5'-3'336'0,"5"3"-21"0,-8-1-25 16,8 1-20-16,-1-2-20 0,1 2-17 0,0 0-12 16,0 0-24-16,-5-2-17 0,5 2-13 0,0 0-20 15,0 0-11-15,0 0-17 0,0 0-3 0,10-4-15 16,-1 4-12-16,5-2-3 0,5-2-8 0,9-1-16 16,0 0 2-16,4 0-4 0,3 1-6 0,-2 0-13 15,4-1 5-15,-2 1-8 0,-2-4-14 0,-2 4-40 16,-5 0-38-16,-5-1-45 0,-2 2-44 0,-6 2-36 15,0-3-50-15,-7-1-48 0,-2 2-719 0,-2-2 332 16,-2-2 222-16</inkml:trace>
  <inkml:trace contextRef="#ctx0" brushRef="#br0" timeOffset="13197.73">9247 3796 154 0,'-14'-5'228'0,"1"-1"1"16,3 2-1-16,-3-2 14 0,3-1 9 0,0 5-3 16,4-2-10-16,-1 1-17 0,2 0-23 0,1 3-10 15,4 0-34-15,-10-2-18 0,10 2-16 0,-4 5-10 16,2 0-3-16,-1 5 8 0,-1 4 3 0,3 3 4 15,-3 0-11-15,4 2-13 0,-1 2 11 0,1 5-21 16,-3-1 1-16,3 1-13 0,0 2-5 0,0 0-1 16,0-1-17-16,0 3 1 0,4 1-10 0,1-3-12 15,2 0-86-15,-1-1-75 0,4 2-87 0,2-7-103 16,1-5-877-16,3-5 400 0,-2-1 264 0</inkml:trace>
  <inkml:trace contextRef="#ctx0" brushRef="#br0" timeOffset="13649.09">10034 3771 213 0,'-2'-7'338'0,"1"2"-11"0,-1 0 2 0,1 0 1 16,0-2-21-16,1 2-10 0,0 0-21 0,0 0-22 0,2 1-27 16,1-2-23-16,2 2-18 0,0 3-13 15,3-3-26-15,1 0-8 0,3 1-17 0,2 2-13 16,0 1-11-16,7 3-7 0,-4 4-11 0,-1-1-4 0,2 3-12 15,-3 0-6-15,-2 4-5 0,0 0-4 0,-4 4-3 16,-4 2-2-16,-1 5-4 0,-4-4-5 0,-3 6 11 16,-2 1-21-16,-5 1 12 0,0 1-15 15,-6-1 1-15,1-2-1 0,-3-2-3 0,4-1 3 0,2-7-10 16,1-2 2-16,3-3-7 0,1-3-1 0,0 1 1 16,1-4 1-16,2 1-6 0,0-3 3 0,2 1 0 15,-1-1-7-15,3-3 4 0,1 4 3 0,-1-4 2 16,11 0-3-16,4-2-9 0,4-3-27 0,13-5-51 15,5 0-61-15,13-4-70 0,2-1-74 0,2-4-78 16,1 2-964-16,-2-3 442 0,-4 1 296 0</inkml:trace>
  <inkml:trace contextRef="#ctx0" brushRef="#br0" timeOffset="13898.73">11175 3662 383 0,'3'-2'456'0,"0"-1"-8"0,-3 3-18 0,3-4-40 16,-3 4-41-16,0 0-32 0,0 0-35 0,0 0-30 16,0 0-31-16,0 0-15 0,-1 14-6 0,-3-3 2 15,-1-2-13-15,-1 7-17 0,-2 2-13 0,1 0-10 16,-1 10-8-16,-3-3-16 0,1 3-12 0,1 1-5 16,0 0-15-16,-3-1-11 0,3 0-4 0,0 0-8 15,-4 1-6-15,4-2-5 0,0 1-6 0,1-3-6 0,1-1-4 16,-1-5-3-16,4 6-24 0,-4-8-42 0,3-2-61 15,-3 1-68-15,5-4-57 0,0-2-59 16,0-1-64-16,0-2-96 0,-1-2-1043 0,0-4 492 16,4-1 326-16</inkml:trace>
  <inkml:trace contextRef="#ctx0" brushRef="#br0" timeOffset="14084.76">10778 3880 354 0,'-4'-5'461'15,"2"0"-10"-15,-1 1-16 0,0 1-44 0,3 3-37 16,-3-4-45-16,3 4-32 0,-3-4-32 0,3 4-26 16,0 0-22-16,0 0-12 0,14 8-43 0,-5-3-58 15,9 5-79-15,6 0-84 0,6 3-85 0,3 2-109 16,4-5-926-16,10 8 401 0,-10-7 266 0</inkml:trace>
  <inkml:trace contextRef="#ctx0" brushRef="#br0" timeOffset="14196.26">11485 4163 346 0,'7'5'464'0,"-4"-2"18"0,1 1 13 0,-3-1-15 16,3-1-36-16,-4-2-41 0,0 0-39 0,0 0-38 15,5 0-36-15,-5 0-57 0,0 0-87 0,4-10-128 16,-4 3-145-16,0 2-141 0,-4-2-1098 0,0-1 456 16,-5-3 302-16</inkml:trace>
  <inkml:trace contextRef="#ctx0" brushRef="#br0" timeOffset="14932.34">5649 5308 70 0,'-5'-8'397'0,"1"3"11"0,-1 1-7 0,0-1-4 16,1-1-1-16,0 2-5 0,0-1-9 0,3 3-8 0,-3-4-7 15,1 4-14-15,3 2-27 0,-2-4-6 0,2 4-41 16,-4-4-27-16,4 4-29 0,0 0-19 16,0 0-23-16,0-6-24 0,0 6-20 0,0 0-8 0,0 0-12 15,0 0-16-15,10 12-10 0,-3-7 2 0,-1 5-19 16,4-3 3-16,2 3-20 0,2 3 8 0,0 1-18 16,5 3-4-16,-1 2-2 0,-3-3-1 0,2 2-6 15,2 3-5-15,-6-6-4 0,6 4 2 0,0 5-4 16,-5-4-19-16,3 1-41 0,-8-4-43 0,1 0-45 15,0 0-66-15,0-2-44 0,1 2-44 0,0-4-32 16,-3-4-17-16,0-1-13 0,1-2 1 0,1-4 6 16,0-2-11-16,4-3-3 0,0-6-22 0,-1 0-786 15,2-3 384-15,-2-4 258 0</inkml:trace>
  <inkml:trace contextRef="#ctx0" brushRef="#br0" timeOffset="15148.18">6072 5516 1655 0,'15'-23'-48'0,"-3"-3"31"0,-2 1 28 0,-1 2 40 16,-3-4 45-16,1 10 22 0,-2-1 31 15,0 0 25-15,-1 3 26 0,-1 1 36 0,1 4 41 16,-1 1 7-16,-3 3 16 0,1-1-4 0,-1 3-7 0,1 1-16 15,-1-2-22-15,2 1-26 0,-2 4-23 16,0 0-23-16,0 0-9 0,0 0-4 0,-8 13 8 0,0 3 15 16,2 2-10-16,-7 9-5 0,0 1 0 15,1 3-12-15,-2 0 0 0,-3 15-8 0,-6 1-15 0,0 0-34 16,1-3 14-16,2 3-13 0,-2-2-8 0,5-13-10 16,-6 10-7-16,7-9-7 0,3-4-6 0,0 3-10 15,-2-2-4-15,5 1-6 0,-3-2-29 0,4-1-55 16,1-2-58-16,-1-2-61 0,7-7-78 0,-1-5-84 15,3 0-74-15,0 1-60 0,5-9-82 0,3-1-1385 16,-2-3 640-16,6-3 426 0</inkml:trace>
  <inkml:trace contextRef="#ctx0" brushRef="#br0" timeOffset="15418.05">6515 5612 90 0,'0'0'397'0,"0"0"12"0,0 0-30 0,0 0-27 16,0-7-29-16,0 7-29 0,0 0-27 0,0 0-21 15,0 0-24-15,4-5-23 0,-4 5-15 0,0 0-19 16,0 0-12-16,12 4 2 0,-6-3-17 0,8 2-11 15,0-3-9-15,6 1-12 0,1 2-13 0,1-5-8 16,-2 2-9-16,8 3-11 0,-6-2-51 0,-3-1-65 16,1 3-72-16,-4-3-83 0,-3 4-84 0,-3 0-1039 15,-5-2 443-15,0 0 294 0</inkml:trace>
  <inkml:trace contextRef="#ctx0" brushRef="#br0" timeOffset="15534.43">6560 5796 33 0,'-5'5'389'0,"1"0"-32"0,0-1-36 0,3-1-33 15,1-3-24-15,0 0-29 0,10 1-24 0,2-1-21 0,8-1-20 16,2-3-42-16,7-2-69 0,-1-1-94 0,-1 0-117 16,0-1-668-16,-8 3 274 0,0-4 182 15</inkml:trace>
  <inkml:trace contextRef="#ctx0" brushRef="#br0" timeOffset="16931.99">8158 5271 148 0,'-3'-5'414'0,"0"0"-19"0,1 1-26 0,-1 1-27 16,2 1-40-16,1 2-26 0,0 0-15 0,-3-5-48 16,3 5-23-16,0 0-20 0,0 0 0 0,0 15-14 15,1-6-2-15,-1 5 1 0,2 3-2 0,0 1-10 16,0 1-11-16,0 1-12 0,1 7-7 0,-1-1-10 15,-1 3-12-15,2-6-9 0,-2 5-5 0,3 0-10 16,-3-1 0-16,1 0-10 0,-1 2-4 0,4-3-14 16,-5 5-17-16,0-5-64 0,1-3-61 0,2 4-59 15,-2-6-62-15,2-3-56 0,3-1-65 0,-2-7-949 0,-1 1 432 16,3-4 288-16</inkml:trace>
  <inkml:trace contextRef="#ctx0" brushRef="#br0" timeOffset="17333.02">8618 5385 310 0,'3'-11'348'0,"-2"0"-18"16,2 2-18-16,-2 4-20 0,0-1-12 0,2-2-10 15,-3 2-8-15,1 2-14 0,2-3-17 0,-2 3-23 16,-1 4-21-16,4-6-24 0,-3 3-15 0,-1 3-20 15,9-2-20-15,-1 2-3 0,3 2-8 0,1 1-7 16,-2-1-8-16,9 6-23 0,-5 3 7 0,3 1-10 16,-4 1 1-16,1 2-3 0,-4 1-12 0,4 6 3 15,-8-4-8-15,-1 0 0 0,-2 3-7 0,-3 4-2 16,-3 0 2-16,-2 2-5 0,-5 1-1 0,-3-4 0 0,-2 5 2 16,-3-5-8-16,-1 0 1 0,1-4-2 15,-2-1-5-15,7-7 2 0,-1-1 2 0,5-5 9 16,0 3 2-16,1-3 19 0,3-2 8 0,0-2 2 0,2 2 1 15,2-2-2-15,-3 3-8 0,4-5-3 0,0 0-7 16,0 0-3-16,0 0-5 0,18-7-3 0,4 2-5 16,9-5-3-16,1 0-8 0,2-3-39 0,17-1-52 15,0-2-45-15,1-1-57 0,-14 7-45 0,12-5-56 16,-2-3-67-16,-11 5-1062 0,16-4 471 0,-18 3 314 16</inkml:trace>
  <inkml:trace contextRef="#ctx0" brushRef="#br0" timeOffset="17568.25">9712 5247 255 0,'5'-7'407'0,"-1"0"22"15,1 2-9-15,-1 0-3 0,0 1-28 0,-3 1-27 16,2 1-29-16,-2-1-16 0,-1 3-16 0,0 0-39 0,0 0-24 16,0 0-13-16,0 0 1 0,-9 17-9 15,0 0-12-15,-1-1 0 0,-4 11-19 0,1-7-14 16,-1 7-16-16,-1 2-8 0,2-1-5 0,-2 1-22 0,1 5-4 15,-2-3-18-15,3 1-7 0,-7 11-8 0,7-12-10 16,-3 2-7-16,0-4-6 0,1 2-5 16,2-2-2-16,-2-2-14 0,3-3-36 0,-2-1-44 15,4-7-51-15,2 0-60 0,0-1-67 0,4-5-68 0,-3-1-66 16,2-1-70-16,1-3-1352 0,3-2 590 0,1-3 396 16</inkml:trace>
  <inkml:trace contextRef="#ctx0" brushRef="#br0" timeOffset="17758.75">9257 5421 123 0,'-1'-4'442'0,"1"-1"-14"16,-2 2-16-16,0-2-30 0,2 3-40 0,0 2-38 16,0 0-33-16,2-7-33 0,-2 7-27 0,0 0-22 0,0 0-18 15,0 0-10-15,0 0-23 0,15 9-12 16,-5-2-9-16,-1 2-14 0,4 1-63 0,2 1-85 15,4 3-81-15,2 6-85 0,2-2-101 0,-2-1-856 0,0-2 388 16,1 2 260-16</inkml:trace>
  <inkml:trace contextRef="#ctx0" brushRef="#br0" timeOffset="17931.68">9813 5820 211 0,'3'7'538'16,"-2"-6"-1"-16,-1 2 14 0,0-3-1 0,-1 5-20 0,1-5-36 15,-4 2-22-15,4-2-27 0,-4 4-20 0,4-4-43 16,0 0-24-16,0 0-31 0,0 0-37 0,0 0-34 16,0 0-75-16,0 0-176 0,-6-9-223 0,4-1-277 15,0 0-1452-15,-2-7 649 0,-6-8 432 0</inkml:trace>
  <inkml:trace contextRef="#ctx0" brushRef="#br0" timeOffset="42998.02">13396 3626 8 0,'-5'-8'282'0,"0"0"-15"15,-3 0-19-15,4 2 0 0,0-1-3 0,-2-2-9 16,5 4-20-16,-3-4-14 0,4 3-23 0,-4-6-16 15,3 3-15-15,1-1-18 0,0 1-12 0,1 1-6 16,1 2-11-16,0 0-9 0,0-1-13 0,1 2-11 16,1-1 7-16,4 2-18 0,-2 2-6 0,3-3-4 15,0 2-11-15,5 3-4 0,-2-1-4 0,-1 2 1 16,1 4-6-16,4 2-3 0,1 1-1 0,-2 2-4 16,-1 3 1-16,5 5-2 0,-2 2-1 0,-3 4-3 15,-4 3 0-15,4 0 1 0,-5 6-3 0,-4 2-5 16,7 9 6-16,-1 2 3 0,-3-11-4 0,-4 0-2 0,1 15 2 15,0-3 2-15,0-3-2 0,-1-7 0 16,4 8 0-16,-4-11-4 0,1 0-2 0,1-2 0 16,2-1 3-16,-1-1 0 0,2-1 0 0,4-2 0 15,0-5 1-15,-2-4-1 0,4 3-5 0,-4-6 0 0,2-1 6 16,0-4-3-16,3 0-3 0,-7-4 3 0,5 0-1 16,-4-3 3-16,3-1-1 0,0-3 0 15,-3 0 6-15,-1-2-2 0,-1-1-1 0,-2 2 1 16,1-3 0-16,-5 2 2 0,2-2 2 0,1 1 20 15,-4-1 12-15,3 2 11 0,-4 0 1 0,0 3-4 16,0-7-3-16,0 7-7 0,0 0-3 0,-10 0-4 0,10 0-7 16,-14 5 1-16,1 2-11 0,0 5 5 0,-2-1-5 15,2 3-1-15,-5 7 10 0,4 1-12 16,3 2-3-16,1 2 2 0,2 3-2 0,3-3-2 0,1 3 9 16,3 2-8-16,1 3-6 0,2-1 4 0,3 3 1 15,2 10 7-15,2-9-13 0,2-3-1 0,3 11 7 16,-1-13-8-16,5 12 8 0,0-1-5 15,-8-10-2-15,5-1 1 0,-2-2 1 0,-4 5 1 0,3 0 2 16,-3-1-2-16,0 0 0 0,-1-1 1 0,-1 2 2 16,-1-2-3-16,-4-1 5 0,-1 1-7 0,-4-3 4 15,1 1-5-15,-5 0 14 0,-4-1-5 0,1 2 0 16,-6-4-6-16,2 1 3 0,-6-2 4 0,-1 1-4 16,-3-3 5-16,-3 0-6 0,0-4-4 0,-2-2-52 15,1-3-68-15,-2-5-59 0,0 0-94 0,3-7-107 16,1-4-893-16,3-4 423 0,4-7 282 0</inkml:trace>
  <inkml:trace contextRef="#ctx0" brushRef="#br0" timeOffset="43970.78">15666 4192 2 0,'0'0'307'16,"-2"-4"-29"-16,2 4-28 0,2-4-24 0,-2 4-21 0,0 0-24 15,0 0-13-15,0 0-20 0,0 0-15 0,0 0-7 16,-2 17-2-16,0-7-1 0,1 3-6 0,-2 5 6 15,0 0-6-15,1 2-4 0,-1 7-8 16,0-1-2-16,0 2-9 0,1-4-8 0,0-1-11 0,1 4 7 16,2-1-19-16,-1 0 1 0,0-1-7 0,0-4-9 15,3-2-7-15,-2 4-2 0,2-3-5 0,0 1 0 16,1-4-12-16,-1 1-45 0,1-1-55 0,-1 1-66 16,0-6-61-16,3 3-71 0,1-5-712 15,-2-4 330-15,1-1 218 0</inkml:trace>
  <inkml:trace contextRef="#ctx0" brushRef="#br0" timeOffset="44296.08">16500 4132 292 0,'3'-3'299'0,"-3"3"-18"0,1-5-18 0,-1 5-18 16,0 0-16-16,1-3-22 0,-1 3-16 0,0 0-11 15,0 0-25-15,0 0-6 0,-5 13 3 0,0-2 3 16,0 7 8-16,-3-1-5 0,-2 5 4 0,-7 4-9 16,7 2 0-16,-4 1-7 0,1-1 6 0,1 4-25 15,-1-3-8-15,-1 2-10 0,1 0-16 16,0-1-4-16,-3 1-9 0,7 1-9 0,-2-4-4 0,0 1-2 15,2-2-6-15,-1 0-6 0,-2 1-22 0,3-8-30 16,0-5-75-16,3-1-54 0,2-3-68 0,-1-2-60 16,2-4-58-16,1-1-981 0,-5 0 433 0,7-4 286 15</inkml:trace>
  <inkml:trace contextRef="#ctx0" brushRef="#br0" timeOffset="44426.01">16183 4411 76 0,'-2'-9'354'0,"-1"-2"-30"0,2 5-22 15,-2 0-23-15,3 1-25 0,-2-1-27 0,0 4-25 0,2 2-21 16,-1-5-24-16,1 5-13 0,0 0-26 16,0 0-50-16,0 0-40 0,12 7-56 0,-2 1-82 15,9 1-75-15,0 0-612 0,9 2 265 0,-2 4 178 16</inkml:trace>
  <inkml:trace contextRef="#ctx0" brushRef="#br0" timeOffset="44565.79">16697 4634 203 0,'5'4'326'15,"3"-1"2"-15,-1 1 17 0,-3-4-4 0,0 4-14 16,1-3-21-16,-5-1-5 0,7 1-13 0,-5 0-8 0,-2-1-23 16,8 3-21-16,-8-3-21 0,0 0-25 15,5 2-33-15,-5-2-82 0,0 0-120 0,0 0-149 16,0 0-172-16,0 0-824 0,-12-16 396 0,6 5 264 16</inkml:trace>
  <inkml:trace contextRef="#ctx0" brushRef="#br0" timeOffset="45148.27">17332 4134 202 0,'-13'4'277'0,"-1"-1"1"16,3-2-5-16,1 0-4 0,-1 1-5 0,5-2 3 0,1 1-7 16,5-1-11-16,-9 0-17 0,9 0 4 0,0 0-28 15,0 0-23-15,-1-8-19 0,11-2-21 16,14-8-6-16,4-4-7 0,14-7-8 0,10-5-13 0,23-13-9 15,0 2-2-15,7 1-7 0,-5-4-2 0,2 3-5 16,1 4-11-16,2-1 1 0,1 2-3 16,-2 2-8-16,-24 12-5 0,25-13 4 0,-28 14 8 0,-5 0-14 15,1 3 4-15,-15 7 12 0,-6 0 5 0,-7 3 11 16,-5 7 11-16,-6-1 13 0,0 0 12 0,0 4 14 16,-5-1-7-16,-3 1-4 0,2 0-12 0,0-1-13 15,-5 3 6-15,6-2-19 0,-6 2-12 16,2-3-9-16,-2 3-9 0,0 0-12 0,3-2-35 0,-3 2-57 15,0 0-70-15,0 0-77 0,0 0-73 0,0 0-81 16,-5 12-93-16,-2-9-1358 0,-1 0 597 0,8-3 400 16</inkml:trace>
  <inkml:trace contextRef="#ctx0" brushRef="#br0" timeOffset="45615.57">19228 2982 140 0,'-1'-10'337'0,"-3"1"8"0,4-3-19 0,-2 2-5 16,0 1-5-16,1 3-2 0,0 0-12 0,0 0-16 15,1 1-21-15,0 5-13 0,-2-4-36 0,2 4-22 16,0-3-21-16,0 3-15 0,0 0-21 0,0 0-13 0,0 0-14 16,0 15-9-16,0-3-7 0,3 1-8 15,-2 5-7-15,0 2-8 0,3 4-6 0,-4 4-7 16,4-2-5-16,-6 4-3 0,4-4-3 0,-2 4-4 16,0 1-23-16,6-1-60 0,-2-3-49 0,-4 1-62 0,1-3-53 15,2-5-48-15,2-2-54 0,2-4-34 0,-1-2-895 16,0-4 413-16,3-3 274 0</inkml:trace>
  <inkml:trace contextRef="#ctx0" brushRef="#br0" timeOffset="45914.96">19454 3094 188 0,'4'-7'346'0,"-2"0"-14"0,0 3-7 16,-1-1-22-16,3 1-30 0,-5 0-33 15,2 0-26-15,-1 4-17 0,2-2-22 0,-2 2-20 0,0 0-15 16,-6 13-10-16,5-4-16 0,-1 3-8 0,-2 1-17 15,-1 3-5-15,-1 3-10 0,5 1-4 0,-1-2-9 16,1 2-1-16,1-3-14 0,3 1 2 16,2-2-6-16,-1-1-7 0,5 2-8 0,-2-8-2 0,4 0 6 15,3-1-4-15,0-4 0 0,4-2 0 0,5-1-12 16,-4-5 15-16,0-4-8 0,0-1-5 16,-2-2 2-16,4-7 1 0,-2-2-4 0,-4-3 15 0,-5 3-10 15,-5-5 8-15,1 6-1 0,-4-7-8 0,-4 0-2 16,0 9 8-16,-3-4-2 0,1 3-5 0,-6 2-6 15,1 2-8-15,3 5 4 0,-1 1-19 0,-3 1-34 16,1 2-44-16,-1 3-51 0,1 0-63 0,0 4-66 16,3 0-83-16,-3 3-746 0,4 0 365 0,1 2 244 15</inkml:trace>
  <inkml:trace contextRef="#ctx0" brushRef="#br0" timeOffset="47114.13">20819 2759 37 0,'0'-2'357'15,"-4"-3"-16"-15,0 3-25 0,-2-1-22 0,1 1-26 16,5 2-22-16,-17 5-13 0,2 2-19 0,0 3-12 16,-2 3-16-16,-2 5-11 0,1 1-3 0,-4 3-11 15,3 2-15-15,1 1-10 0,2 1-4 0,0 2-21 16,6 0-8-16,-3-1-11 0,8 1-13 0,0-3-7 15,5 2-1-15,0 0-9 0,4-1-5 0,1-9-2 16,4 1-37-16,5-1-1 0,0-4-12 0,8 3-6 16,-2-6-10-16,6-1-5 0,2-2-6 0,-6-6 2 15,5-2-2-15,-1-5 8 0,4-1-2 0,-3-5 2 16,-5-2 1-16,0-3 2 0,0 1 8 0,-3-5-1 16,-5 7 14-16,0-2 15 0,-1 1 35 0,-6 4 21 15,0 0 33-15,-1 4 14 0,-2-4 10 0,0 7 10 16,0-2-4-16,-4 1-15 0,4 1-15 0,-3 2-10 15,-1 2-16-15,0 0-11 0,0 0-4 0,0 0-10 16,0 0-7-16,-5 17-4 0,1-9-6 0,4 5-5 16,-5 3-2-16,1 0-7 0,4-1 0 0,0-3-3 15,0 4-9-15,1-4-22 0,5 1-15 0,0-2-8 16,0 0-11-16,6-2-19 0,-2-3-1 0,8 1 4 16,-4-2 1-16,5-5-1 0,-2-3-4 0,5-2 14 15,3-5 3-15,-11 0 8 0,9-7 4 0,-4-3-1 16,-1-1 5-16,-5 5-6 0,1-6 13 0,-9-3 13 15,4 6 15-15,-4-5 18 0,-2-3 7 0,-6 10 3 0,-1-1 16 16,1 2 2-16,-4 0 9 0,-3 3-6 16,-4 1-7-16,1 5-7 0,-5 0-6 0,2 4-2 15,-3 1-8-15,4 4-9 0,-4 1 0 0,3 4 1 16,-2 0-6-16,1 5-1 0,6 0-15 0,-1 3-19 16,7-4-16-16,3 2-3 0,-1-2-10 0,4 2-12 15,7-2 8-15,2 0-4 0,-1-2 1 0,9 0 2 16,-1-3 12-16,3-3 5 0,0 2-2 0,8-3-6 15,-9-4 13-15,3 4 8 0,0-6 2 0,-4 1 5 16,0-3 5-16,-5 5 7 0,3-7 13 0,-3 6 10 0,0 0 9 16,-3-2 2-16,0 3-1 0,-1 0-6 15,-2-3 0-15,-2 4-6 0,1 0-2 0,2 2 1 16,-2 0 0-16,-1 1-11 0,0 2 6 0,3 0-1 16,-2 0-2-16,2 2 2 0,-4 0-1 0,1 2-1 15,0-1-3-15,4-1-1 0,-4 1 5 0,-1-3-4 0,1 2-2 16,-2-3-1-16,-2 1-5 0,4-2 1 0,-2-2-6 15,2 2 4-15,-5-3 4 0,0 0 0 16,11-4 0-16,-3-1-1 0,1-3 1 0,2-3 0 16,-3 1-1-16,6-5-2 0,-2 4 2 0,5-10 3 0,-5 5-2 15,0 2 3-15,9-3 1 0,-10 7 7 0,-3 0-2 16,0 4 2-16,-1 0-4 0,0 1-2 0,-1 1 0 16,2 4-1-16,1 0-9 0,-9 0 8 0,14 4 1 15,-6-1-2-15,-3 4 5 0,3-1-12 16,1 2 7-16,-3 0 1 0,-1 1-4 0,-2 0 4 0,1 2 3 15,-3-6-6-15,0 2-5 0,2 2 5 0,-2-4 2 16,3 1-2-16,-4 0 1 0,1-4 1 0,0 2 0 16,0-2 5-16,-1-2-3 0,3 3 3 0,-3-3-3 15,1 6 2-15,-1-6 0 0,2 3 2 0,-2-3-6 16,0 0 0-16,0 0-3 0,0 0-2 0,11-6-24 16,-11 6-24-16,8-4-35 0,-1 2-73 15,-1-3-82-15,1 3-81 0,0-1-98 0,-1-2-1115 0,2-1 512 16,-1-1 340-16</inkml:trace>
  <inkml:trace contextRef="#ctx0" brushRef="#br0" timeOffset="48813.55">22965 2720 292 0,'0'0'296'0,"6"-2"-31"0,-6 2-26 0,0 0-26 15,0 0-21-15,0 0-9 0,0 0-10 0,-10 13-1 0,2-6-2 16,-5 3-4-16,-4-1-10 0,-2 1-7 16,-5 4-6-16,3-7-7 0,0 1-12 0,2-1-3 15,0-1-1-15,-3-1 2 0,3-1-4 0,-3 0 11 16,4-3 11-16,2-2-3 0,-2 0-5 0,4-2-3 0,1-1 4 16,3 0 0-16,-1-2 19 0,1-5-9 0,4 0-9 15,0-2-5-15,3 1-12 0,2-7-10 0,3 2-7 16,3 1-11-16,2 0-8 0,3 2-8 0,-1 2-6 15,-1 2-9-15,3 1-3 0,-1 3-10 0,2 2 0 16,6 1-8-16,2 3-3 0,-2 6-3 0,2 1-1 16,7 7-3-16,-4 0-1 0,3 3-5 0,-1 5-4 15,-2 2 4-15,0 0-2 0,-1 3 0 0,-3 0 1 16,-3 2-1-16,-1-1-3 0,-6 5 0 0,4-2-2 16,-7 0-3-16,1-4-5 0,-1 0 9 0,-1-2-2 15,-4-8-2-15,-1-2-2 0,3-2-2 0,-2-2 3 16,0-3 0-16,1-3 6 0,-2 0 2 0,1-1 2 15,-1-4 0-15,0 0-4 0,0 0 2 0,-1-16 4 16,1 4 6-16,1-6 3 0,0-9-1 0,2-1 11 16,1-1 6-16,2 0 8 0,2 3 9 0,1-1 5 15,-2 8 0-15,1 2 2 0,3 2-8 0,-2 3-7 16,-1 1-9-16,2 5-5 0,0-1 0 0,2 2-9 16,-1 4-6-16,2 1-1 0,0 4-5 0,-3 0-1 15,6 5-3-15,-2 1 0 0,-4 2-1 0,1 2-2 16,-2-1 0-16,-4 4-5 0,2 0 4 0,-2 7-5 15,-4-5 5-15,-1 1-2 0,3-6-1 0,-3-2-3 16,1 2-8-16,-2-6-6 0,-2 2-5 0,3-3 1 16,0-2 5-16,-1 0 3 0,1-3 3 0,0-2-6 15,0 0 3-15,0 0-2 0,1-13-1 0,4 2-2 16,-2-4-3-16,2-5 8 0,0-6-1 0,5-2-1 16,2 6-3-16,-2-2 5 0,-2 6-2 0,3 1 0 15,-2 1 3-15,-2 5-2 0,0 2-1 0,2-1 2 16,-4 3-9-16,4 1-2 0,1 2-9 0,-4 2 15 15,1 2-1-15,2 2 5 0,1 2-4 0,-1 1 10 16,4 4-9-16,-5 0 3 0,1 0 3 0,-2 4-6 16,2 1-12-16,-1-4-13 0,0 5-19 0,-3-4-21 0,4-1-8 15,2 5-1-15,0-1 0 0,-4-8 8 16,3 4 8-16,1-5 3 0,0-5 11 0,1 0 5 16,-1-3 3-16,3-3 11 0,0-5 1 0,0-2 9 15,-2-3 5-15,1-6 19 0,-3-3 10 0,1-2 18 0,1-1 10 16,-7-6 10-16,1-2 15 0,-1-10 9 15,1-2 3-15,-4 13 10 0,-2 2 11 0,0 3 8 0,1 2 22 16,-1 11 19-16,0 0 10 0,-1 4-10 16,1 2-12-16,0 6-14 0,0-1-17 0,-1-1-23 15,1 7-6-15,0 0-39 0,0 0-36 0,-4 21 0 0,-1-4 0 16,1 8 0-16,-1 2 0 0,0 4 0 16,1-1 0-16,-1 6 0 0,1-2 0 0,3-1 0 15,-2 3 0-15,3-4 0 0,3 0 0 0,2-1 0 0,0-3 0 16,4 1 0-16,-2 1 0 0,3-3 0 0,2-5 0 15,-4-5 0-15,5-5 0 0,1 0 0 0,1-3-51 16,-1-4-24-16,4-4 10 0,1-1 1 0,3-5 14 16,-7-3 0-16,10-6 9 0,-1-6-3 15,0-1 10-15,-5-1 4 0,0-2 6 0,-2 1-13 0,0 0 23 16,-8 6 7-16,2 0 17 0,-2 1 17 0,-4 1 11 16,0 5 8-16,-1 1 6 0,0 1 3 0,-2 1-10 15,1 4-7-15,-2-2-8 0,-1 3-6 16,0 2 0-16,0 0-10 0,0 0-4 0,-6 17 4 0,2-7 2 15,-1 7-5-15,-3-1 5 0,3 1-5 0,0 2 0 16,0 0-3-16,5 0 3 0,-2 2-3 0,4 1 4 16,4-5-1-16,-2-1-8 0,3 1 3 15,0-5-17-15,7 2 7 0,-5-7-6 0,9 3 2 16,-4-5-7-16,7-2 5 0,-3-1-1 0,3-5 3 0,-2-3 2 16,1-1-6-16,3-8 6 0,0-2-5 0,-3-2 8 15,-1-1 4-15,-1-4-7 0,0 0 6 0,-4 0-4 16,-5 0 8-16,-3 0-4 0,-2 7 2 0,-4-1 7 15,-4 1-1-15,-1 1-6 0,-4 1 2 0,-2 2-1 16,-2 4-1-16,-5 0-5 0,-1 3 6 0,-3 2-9 16,1 4 8-16,1 3-4 0,-4-1-5 0,8 4 1 15,-2 2-3-15,1-2-5 0,5 2-17 0,5-2-14 16,1 1-5-16,3 0-6 0,3-1-11 0,1 3 5 16,7-2 5-16,1-1 1 0,5 1 3 0,6-2 5 15,7-1 2-15,-5-4 11 0,-2 2 0 0,3-2 5 16,-4 0 3-16,1-2 4 0,-4 2 1 0,-3-3 5 15,-3 3 6-15,2 0 0 0,-7-1 5 0,0 1 3 16,-5 0 0-16,11 0 1 0,-11 0 0 0,7 1 1 16,-7-1-12-16,4 3 6 0,-2 1 4 0,-2 1-1 15,3 0 4-15,-2 3-1 0,-1 1 3 0,1 3-5 16,-1-3 2-16,2 2 3 0,-4-5-2 0,5 3-11 16,0 4-15-16,1-5-15 0,0 0-16 0,1-3-15 15,1 1 5-15,1-1 0 0,2-3 8 0,-1-2 5 16,2 1 6-16,2-2 4 0,-1-6 3 0,2 3 7 15,-2-1 4-15,1-2 2 0,3-4 4 0,-2-3 2 16,-1 3 4-16,3-3-2 0,-4 2 3 0,1 1 4 16,-4-1-17-16,2 4-61 0,-1-1-80 0,-4 2-109 0,-4 2-109 15,-1 1-135-15,-5 0-1117 0,-6 0 547 16,-8-1 366-16</inkml:trace>
  <inkml:trace contextRef="#ctx0" brushRef="#br0" timeOffset="49580.09">17474 4063 161 0,'-8'1'224'0,"8"-1"8"0,-13 0-7 0,10 0-2 0,3 0-7 16,-7 0-8-16,7 0-4 0,-6 2-16 16,6-2-22-16,0 0-12 0,0 0-12 0,0 0-17 15,-5 1-14-15,5-1-13 0,1 4-5 0,-1-4 1 0,7 14 29 16,4-3-13-16,-2 3 19 0,6 1 21 16,3 6 13-16,6 3-3 0,2 1 9 0,3-2-6 15,12 9 8-15,2 0-9 0,-2-1-9 0,-1-2-5 16,10 0-12-16,-4 0-8 0,4 3-13 0,-1-3-8 0,4 1-10 15,-2-3-1-15,-2 1-5 0,3-4-10 0,-5-2-7 16,3-1-8-16,-14-4-7 0,-4-2-1 16,-1 1-8-16,-1-4-2 0,-3 3-5 0,-3-3-5 15,-7-5-2-15,-2 3-7 0,2-4-38 0,-6 0-55 0,2-1-69 16,0-3-70-16,0 1-71 0,-3-1-76 0,1-2-73 16,1 0-1098-16,-2-2 507 0,3-2 338 0</inkml:trace>
  <inkml:trace contextRef="#ctx0" brushRef="#br0" timeOffset="49865.01">18920 4524 261 0,'-6'-1'369'15,"1"-1"-8"-15,5 2-22 0,-9 0-21 0,9 0-19 16,-6-3-13-16,6 3-20 0,-4-1-12 0,4 1-6 16,0 0-16-16,0 0-6 0,0 0-22 0,-8-1-10 15,8 1-11-15,0 0-16 0,0 0-12 0,0 0-14 16,-5-2-15-16,5 2-11 0,0 0-13 0,0 0-6 16,0 0-10-16,0 0-10 0,0 0-8 0,0 0-28 15,0 0-56-15,0 0-78 0,0 0-63 0,0 0-61 16,0 0-64-16,0 0-72 0,0 0-1011 0,0 0 455 15,0 0 304-15</inkml:trace>
  <inkml:trace contextRef="#ctx0" brushRef="#br0" timeOffset="50267.82">19030 4356 302 0,'4'-5'373'0,"-3"-1"10"0,3-1 8 0,-4 2-10 15,2 0-14-15,0 1-16 0,-2 0-17 0,0 4-23 16,0 0-27-16,0-7-26 0,0 7-29 0,0 0-23 15,0 0-23-15,0 0-18 0,0 0-14 0,0 17-13 0,-2-8-17 16,0 3-7-16,2 1-10 0,0 6-10 16,0 0-8-16,-4 0-7 0,4 6-10 0,0 0-5 15,2 0-7-15,0-5-11 0,3-2-32 0,2 1-19 16,-1-4-33-16,0 1-22 0,5-4-23 0,-1-2-6 0,4 0-3 16,1-2 9-16,2-4-1 0,1-4 8 0,0 0 5 15,1-4 4-15,-1-3 15 0,2-2 2 16,-5-3 6-16,2 0 17 0,2-7 23 0,-3-1 9 0,-6 6 43 15,0 0 42-15,-2-2 21 0,-2 3 18 0,-1 3 28 16,-2 0 21-16,-2 1 8 0,3 3 11 0,-3-1 2 16,0 1 3-16,-1 1-21 0,2 2-21 0,-1 0-15 15,-1 3-24-15,0 0-14 0,0-4-8 16,0 4-13-16,0 0-8 0,3 14-6 0,-2-4-2 0,2 4-14 16,-5-2-2-16,5 8-3 0,-2 3-7 0,1 4-18 15,4-2-31-15,-6-2-50 0,1 5-54 0,-1-2-60 16,1-5-78-16,2-4-65 0,-3 1-59 0,1-3-47 15,2-2-26-15,3-5-19 0,3-2-1200 0,-3-5 553 16,6 2 370-16</inkml:trace>
  <inkml:trace contextRef="#ctx0" brushRef="#br0" timeOffset="50596.15">19628 4458 152 0,'3'-16'286'15,"-1"6"-1"-15,-4-1 7 0,0 2 2 0,1 2 2 16,1 2-10-16,-2-1-19 0,-1 1-20 0,2 2-14 15,1 3-31-15,-4-3-27 0,4 3-14 0,0 0-21 16,-13 5-7-16,8 0-16 0,-1 4-15 0,1 0-9 16,0 3-8-16,1 0-11 0,1 3-6 0,3 1-5 15,1 1 6-15,3 0-22 0,4-3 1 0,2 1-9 16,-1-3-1-16,4 0-9 0,1 2-4 0,0-3 1 16,3-2 18-16,-2 3-15 0,4 0-1 0,-1-3-2 15,0-1 2-15,-3 2 4 0,3-3 1 0,-1 2 3 16,-2-2-5-16,2 0 6 0,-6-1-1 0,2 1 3 15,-3 0-5-15,-1-2 9 0,1 2-10 0,-6-2-1 16,1 0-1-16,-1 0 6 0,-1 3 11 0,-1 0 9 16,-4-3 12-16,-3 5 0 0,-3 0-1 0,-4 2-10 0,-8 2-2 15,-4-1-9-15,-1-1-3 0,-3 2-17 16,7-10-50-16,-9 1-57 0,11-2-73 0,-5-5-67 16,-4-3-86-16,7 0-92 0,4-7-1050 0,-3-6 482 15,2-4 322-15</inkml:trace>
  <inkml:trace contextRef="#ctx0" brushRef="#br0" timeOffset="50713.11">19517 4449 339 0,'5'-7'401'0,"3"0"-29"0,-2 2-41 0,2-3-31 15,3 0-29-15,5 1-28 0,2 0-24 0,10-1-23 0,-1 1-57 16,3 0-87-16,2 0-98 0,3-1-124 0,-3-1-713 16,0 0 295-16,0-3 196 0</inkml:trace>
  <inkml:trace contextRef="#ctx0" brushRef="#br0" timeOffset="51097.74">21711 4256 351 0,'0'-6'514'0,"0"2"-31"16,3 0-24-16,-3 0-39 0,1 1-47 0,2 1-39 15,-3 2-33-15,12 0-27 0,0 1-29 0,4 3-26 16,1 1-16-16,5 2-16 0,3 1-12 0,3 4-13 16,0-2-10-16,2 3-15 0,-1 3-14 0,1-2-9 15,-5-2-13-15,2 4-11 0,-1 1-9 0,-1 0-3 0,-1-2-9 16,-1 2-52-16,-1-2-84 0,-8-1-87 16,-1-2-89-16,0 1-87 0,-4-4-90 0,0-1-1064 15,-3-4 496-15,2 0 328 0</inkml:trace>
  <inkml:trace contextRef="#ctx0" brushRef="#br0" timeOffset="51266.09">22353 4274 3989 0,'0'-4'359'0,"0"-2"-121"0,-3 3-104 0,3 3-10 0,-18 1 15 16,0 4 21-16,-5 1 5 0,-3 6-8 0,-10 4-12 16,-12 11 4-16,1 0-3 0,-2 4-10 0,4-3-5 15,0 4-13-15,0 5-12 0,4-2-8 16,5 2-9-16,-1-2-39 0,2-1-64 0,1 1-78 0,1 1-95 15,9-10-100-15,-12 10-98 0,13-11-103 0,-4 0-1240 16,-1-1 576-16,-4-3 384 0</inkml:trace>
  <inkml:trace contextRef="#ctx0" brushRef="#br0" timeOffset="52129.67">17192 4200 36 0,'0'-4'214'0,"-2"-3"-17"0,4 1-4 0,0 1-7 0,-1-1 7 15,2 0 4-15,-1 3 4 0,-2-1-3 0,0 1-1 16,0 3-8-16,4-6-8 0,-3 2-5 0,-1 4-18 15,0 0-16-15,3-3-16 0,-3 3-11 16,0 0-15-16,0 0-8 0,0 0-10 0,0 0-12 0,0 0 3 16,0 0 9-16,8 14 5 0,-4-8 0 0,2 3-5 15,4 7 12-15,-1 1 18 0,8 8 15 0,-2 1 2 16,2 3-9-16,-1 3-3 0,11 13 14 0,-4 0-6 16,5 4-1-16,2 4-4 0,0-1-7 0,15 17-6 15,-17-16-3-15,17 18-1 0,-16-18-2 0,19 17-3 16,-15-22 8-16,19 20 6 0,-15-19-6 0,18 18-3 15,-16-21-9-15,15 19-8 0,-16-19-6 0,-4 1-7 16,3 1-7-16,-3-2-5 0,-2 1-5 0,-2-2-1 16,-5 1-5-16,-1 0-9 0,-8-15-2 0,-2 3-3 15,0 0 0-15,-2-3 0 0,-1 1-5 0,-2-6-5 16,0 1-4-16,-5-8 2 0,0-2-5 0,-2 0-1 16,-1-6 3-16,-2 1-5 0,1-3 3 0,-1 0-4 15,0-1-31-15,-2-3-52 0,1-1-86 0,2-4-123 16,-7 3-140-16,7-3-162 0,-9-11-1226 0,4 1 601 15,4-10 402-15</inkml:trace>
  <inkml:trace contextRef="#ctx0" brushRef="#br0" timeOffset="52505.6">18968 5946 4026 0,'0'0'268'0,"-4"0"-80"0,4 0-34 15,0 0-11-15,0 0 29 0,0 0 1 0,0 0-20 16,0 0-21-16,0 0-24 0,0 0-12 0,-12 0-8 0,12 0-9 16,0 0-7-16,0 0-6 0,0 0-9 0,0 0-1 15,0 0-13-15,0 0-15 0,0 0-52 16,0 0-57-16,0 0-65 0,0 0-92 0,0 0-59 15,0 0-62-15,18-10-59 0,-10 5-1095 0,3 3 503 0,1-1 338 16</inkml:trace>
  <inkml:trace contextRef="#ctx0" brushRef="#br0" timeOffset="52898.79">19319 5734 232 0,'6'-6'404'0,"-2"2"-10"0,-1-1 10 16,-2 1 5-16,3 0-19 0,-3 2-28 0,-1 2-34 15,1-5-35-15,-1 5-34 0,0 0-24 0,0 0-26 16,0 0-22-16,0 0-15 0,-1 15-18 0,0-6-11 16,0 1-18-16,-2 6-11 0,3 2-12 0,-1 1-11 15,-2 0-5-15,7 1-10 0,-4-1-12 0,5 6-7 16,-2-6-42-16,5 0-20 0,0-2-26 0,6 5-18 16,2-7-27-16,-2-3 1 0,7 3-12 0,-2-6 5 15,2-4 2-15,-2-5 5 0,3 0 11 0,0 0 3 16,-2-7 13-16,-3 0 8 0,2-1 11 0,-3-4 25 15,-1 0 32-15,-1-3 31 0,-3-2 35 0,-1 0 18 16,1 0 23-16,-4 0 13 0,-2 0 17 0,1 1 18 0,-4 4 29 16,-1 3 26-16,2-1 13 0,-3 4-2 0,1-1-9 15,-1 2-25-15,0 1-16 0,0 0-24 16,0 4-27-16,0-6-14 0,0 6-16 0,0 0-13 0,0 0-9 16,-1 24-7-16,1-12-16 0,-3-2-1 0,2 10-8 15,-3-1-3-15,-1 6-32 0,5 0-29 0,-4 4 0 16,-1-2-76-16,3 3-60 0,0 0-66 0,-1-3-69 15,6-1-68-15,-3-6-64 0,3-1-42 0,-1-8-26 16,6 0-31-16,-3-4-1280 0,6 0 594 16,1-4 396-16</inkml:trace>
  <inkml:trace contextRef="#ctx0" brushRef="#br0" timeOffset="53232.81">19975 5848 121 0,'2'-11'292'0,"2"4"4"0,-3 0-7 15,2-2-15-15,-2 6-14 0,-1-2-27 0,0 1-16 16,0 4-22-16,0 0-22 0,-2-5-18 0,2 5-14 16,0 0-10-16,-12 12-11 0,8-8-12 0,0 2-11 0,4 3-4 15,-1 0-7-15,0 2-6 0,1 0-5 16,1 1-6-16,0 0-6 0,3 0-2 0,3 2-2 16,-1 2 13-16,4-2-9 0,-2-4-6 0,2 4 13 0,0-2-19 15,2 1-1-15,-1-1 8 0,1 2 3 0,1-2-5 16,-2 0 6-16,3 0 6 0,-2 1 3 15,0 1 4-15,-1-4 11 0,0 2-10 0,-2-1-2 16,0-5-6-16,-1 5 3 0,-2-5-2 0,-1 4-6 0,0-4 7 16,-1 4 3-16,-4-3 2 0,0-2 0 0,0 3 2 15,-1 1-6-15,-3 2-6 0,-5-2-8 16,0 0-4-16,-4 3-2 0,-5-2-9 0,2-2-32 0,-1-2-66 16,-3-1-84-16,2-4-76 0,-4-1-77 0,2-6-87 15,2-1-1169-15,-4-10 517 0,2 0 344 0</inkml:trace>
  <inkml:trace contextRef="#ctx0" brushRef="#br0" timeOffset="53332.79">19843 5865 3483 0,'9'-12'206'0,"-1"2"-127"0,2 0-28 15,-1 2-21-15,6-3-9 0,4 3-6 0,5-2-5 16,6-2-2-16,2 5-5 0,2-3-48 0,0 3-98 16,17-5-137-16,-17 2-866 0,-2 0 382 0,3-3 254 15</inkml:trace>
  <inkml:trace contextRef="#ctx0" brushRef="#br0" timeOffset="53946.83">21937 5600 209 0,'0'-8'508'16,"0"2"2"-16,0 1 0 0,0-1-17 0,0 2-39 15,0 4-42-15,0-5-45 0,0 5-37 0,0 0-36 16,3-3-30-16,-3 3-25 0,8 8-23 0,-2 1-20 0,3 2-13 16,0 2-16-16,4 0-7 0,3 9-15 15,3-2-7-15,1-1-12 0,1 2-3 0,1 0-12 16,-4 0-7-16,2 0-8 0,2-1-12 0,0 0-5 0,-1-1-9 15,1 0-5-15,-1-2-6 0,-6-5-1 0,0-2-12 16,3-1-1-16,-4-1-7 0,4-1 0 0,-5-2 5 16,1-1-10-16,0-2 1 0,0-1-6 0,3-3 12 15,-1-2-20-15,-3-1 2 0,5-2 1 0,-3-2 0 16,3-4 4-16,-5-1-2 0,0-2 7 0,-2 1 45 16,-2-1 13-16,-3-2 26 0,1 4 29 0,-6 4 24 15,1 0 17-15,0 1-65 0,-4 2-121 0,0 2 0 16,1 0 0-16,-6 5 0 0,-4 0 0 0,-4 6 0 15,-10 6 0-15,-4 6 0 0,-3 3 0 0,-10 9 0 16,-3 1 0-16,6 1 0 0,3-1 0 0,6-4 0 16,-8 7 0-16,6 2 0 0,4 3 0 0,11-11 0 15,-3 2 0-15,3-3 0 0,-2 0-43 0,1-1-745 16,3-2-1666-16,1-3 818 0,1-4 546 0</inkml:trace>
  <inkml:trace contextRef="#ctx0" brushRef="#br0" timeOffset="55263.16">2370 8459 29 0,'-12'1'294'0,"6"2"-27"15,1-3-27-15,2 2-28 0,3-2-19 0,-1 5-17 16,1-5-5-16,4 8-11 0,1-5 1 0,8 1-5 0,1 1 0 15,9-1-3-15,5-1-2 0,6-3-12 16,5 4-12-16,17-4-4 0,-1 1-9 0,2 1-12 16,6-2-7-16,1 0 5 0,32-5 4 0,-31 3 20 15,35-4-23-15,-3 0-5 0,5-4-1 0,3 0-4 0,2 1-9 16,3 1-5-16,-4-1-3 0,8-4 1 0,-1 4-1 16,8-3 1-16,0 2 5 0,4 1-3 15,2-1-1-15,-1 2 2 0,2-2 1 0,-2 1 5 16,1 2 1-16,2 0-4 0,0-1-2 0,0 1 0 0,-2 1 2 15,3 0-5-15,1 4 2 0,5-5-2 0,1 0-5 16,-3 1 0-16,5 2-2 0,4-2-2 0,2-2-2 16,3 2-3-16,4 4-4 0,1-1-2 0,2-4-2 15,0 2-7-15,1-2 4 0,2 3-5 0,-1-2-1 16,0 4-1-16,2-1-1 0,-2 1 2 0,2-1-2 16,7 3-7-16,-4-2 2 0,1 1-3 0,2 0 0 15,5-2 1-15,-2 3-2 0,3-3-5 0,-1 2 0 16,-3 0 1-16,2-3-3 0,6-1 2 0,-4 4-2 15,-1 0-1-15,3-3 0 0,2-5 1 0,2 6-1 16,-3 1 0-16,-4-2 0 0,6-1 5 0,3 5-1 16,-3-5-2-16,1 2 1 0,-2-1-8 0,5-1 9 15,3-3-3-15,4 4-2 0,-7 0-2 0,4-2-3 16,0 1 10-16,1-2-5 0,-5 1-13 0,-1-1 25 16,5 3-16-16,3-3 3 0,0-1-1 0,0 1-1 15,-2-2 1-15,4 3 1 0,1-3-5 0,1 2 1 16,-6-4 4-16,-2 4-8 0,5 1 9 0,-1-2 10 15,-3 1-9-15,-2 1-9 0,1-3 8 0,0 2 0 16,-2 1 0-16,-2-2-4 0,0 3-2 0,2-6 3 0,2 5 15 16,0-1-18-16,-3 0-2 0,-4 2-19 0,-2-1 22 15,5-2 19-15,-9 4-26 0,0-1-1 16,-4 1 2-16,0-1-5 0,-2-3-16 0,1 3 32 0,-6 4-14 16,-4-6-5-16,2 3 6 0,-5 0 5 15,4-1-3-15,-6-2 1 0,-2 5-1 0,-9-5 0 16,4 6-3-16,-10-6 9 0,1 5-8 0,-2-4-1 0,-7 2 19 15,-1-3-21-15,-4 4-9 0,-3-5 0 0,-1 7 0 16,-8-3 0-16,0-1 0 0,-2 3 0 0,-9 3 0 16,-4-6 0-16,-29 2 0 0,28-5 0 0,-27 6 0 15,1-5 0-15,1 3 0 0,-4-2 0 0,-2-1 0 16,-1 1 0-16,-1 0 0 0,-7-1 0 0,-12 3 0 16,-4-3 0-16,-2 2 0 0,-2-3 0 0,-4 1 0 15,-1 2 0-15,-8-3 0 0,-2 3 0 0,-3 0 0 16,-4-3 0-16,-2 2-83 0,-3-1-324 0,-4 3-209 15,1-10-1747-15,-9-3 789 0,-6-6 524 0</inkml:trace>
  <inkml:trace contextRef="#ctx0" brushRef="#br0" timeOffset="65263.13">2146 9542 2745 0,'-1'-10'129'16,"1"3"5"-16,-4-1-52 0,4 2 2 0,-2 1-12 16,-1 2-14-16,3-1-15 0,0 4-14 0,-4-5 6 15,4 5-14-15,0 0 0 0,0 0 19 0,0 14-2 16,0-2 6-16,3 5-1 0,-2 2 2 0,2 8 0 15,-1-3 1-15,-2 2-2 0,1 0-2 0,3 0-13 16,0 0-3-16,0 0 5 0,1-1-3 0,-2 2-4 16,-2-10-3-16,4 3-2 0,0-2-1 0,0-2 3 15,-2 0-5-15,-2-3-7 0,3-3 6 0,-4-2-5 16,4-4 10-16,-3 4-3 0,-1-6 9 0,0-2-7 16,0 0-1-16,0 0 4 0,-5-17 8 0,1-1 3 15,-5-7 5-15,0-4 1 0,3-3 6 0,-2-3 12 16,-6-14 0-16,4 3 18 0,2 12 17 0,-7-14 7 15,7 17 11-15,4 1 14 0,-1 4 7 0,0 7 5 16,1 1-10-16,3 6-12 0,-1 3-12 0,-1 1-12 16,3 1-14-16,-1 3-9 0,3 1-5 0,-2 3-5 15,0 0-6-15,18 11-8 0,-8-3-2 0,4 5-2 16,4 5-3-16,3 5-5 0,-1 0-2 0,2 0-4 16,2 2 0-16,2 0-4 0,-1 4 1 0,1-7-7 15,-1 4 8-15,5-4-12 0,-2-1 0 0,-4-5-4 16,2-3-4-16,-2 1 1 0,-9-10-1 0,3 1 0 15,-5-2 4-15,0-6 2 0,0-2 2 0,-1 0-3 16,-4-11-2-16,1 1 2 0,0-9-1 0,-3-5 0 16,-2-3 0-16,-4-4-2 0,-3-12 3 0,1-1 0 15,-3 15 9-15,0-2 6 0,1 0 13 0,0 4 7 16,-1 6 1-16,1 8 2 0,0 0 6 0,-1 7 2 0,4 4-7 16,1-2-8-16,-3 3-11 0,2 2-8 15,1 4-18-15,0 0-37 0,-11 20-41 0,4-2-69 16,-6 14-62-16,6-3-73 0,-6 17-72 0,4 0-62 15,8 0-66-15,-2-10-1183 0,2-1 555 0,2-2 370 16</inkml:trace>
  <inkml:trace contextRef="#ctx0" brushRef="#br0" timeOffset="65780.56">2554 9744 180 0,'0'-4'346'16,"-3"0"-19"-16,3 0-29 0,0 4-33 0,-1-4-28 0,1 4-26 15,0 0-26-15,0 0-16 0,0 0-18 0,0 0-11 16,0 0-14-16,19 8-11 0,-10-1-12 16,3-3-13-16,2 3-4 0,1-1-9 0,3 1-10 0,2-3-4 15,0-1-5-15,1 0-5 0,0 1-2 16,1-4-8-16,-2-4-4 0,3-1 3 0,-4 0-11 16,-1-5-1-16,9-2-5 0,-10 2-2 0,2-10-2 0,-2-1 1 15,-2 0 1-15,-3 1-9 0,0-5 8 0,-6 7 4 16,-2 1 19-16,1 0 36 0,-1 1 24 0,-4 3 25 15,0 1 15-15,0 2 5 0,-2 2 3 0,-1 2-7 16,-1 1-12-16,0 2-16 0,-2 1-10 16,6 2-15-16,-12 5-9 0,5 4-10 0,-5 6-7 0,-1-1-8 15,-1 8-5-15,3 2-7 0,-1 1-6 0,6-7-8 16,6 2-18-16,-1-5-21 0,4 2-6 0,4-3-20 16,3-3-13-16,2 1-11 0,2-6-5 0,5 1 2 15,-1-3 5-15,1-4-2 0,1-4 13 0,2 0 1 16,-3-6 7-16,-1-2 8 0,5-5 4 0,-9-5-1 15,1-4 12-15,0 1 17 0,-5-6 18 0,0-1 21 16,-8-1 11-16,4-1 16 0,-8-1 11 0,1-10 22 16,0 13 21-16,-2 5 16 0,-1 1 14 0,2 9 18 15,-1 5 24-15,-3 0-15 0,3 3-4 0,2 3-20 16,0 2-22-16,-2 0-14 0,2 1-21 0,1 3-3 16,0 0-18-16,-3 21-9 0,3-2 12 0,-2 8-26 15,1 5-1-15,1 2-8 0,-2 12 3 0,2 1-19 16,0-12 6-16,7 11-7 0,-2-12-30 0,1 0-43 15,6-1-50-15,2-1-60 0,1-3-52 0,3-2-89 16,2-4-75-16,2-4-64 0,5-8-95 0,-8-6-1355 16,8-5 628-16,-4-3 418 0</inkml:trace>
  <inkml:trace contextRef="#ctx0" brushRef="#br0" timeOffset="65902.14">3135 9483 5022 0,'-18'-11'105'16,"2"3"-72"-16,2-2-12 0,2 5-12 0,6 1-15 15,2 2-9-15,4-3 5 0,0 5-2 0,15-7-64 16,7-1-85-16,11 1-107 0,6 1-133 0,16-7-1014 16,-4 1 473-16,-2-5 314 0</inkml:trace>
  <inkml:trace contextRef="#ctx0" brushRef="#br0" timeOffset="67067.92">4330 9423 83 0,'-10'-14'406'0,"2"2"1"0,-2 0-13 15,0 4-10-15,0-1-22 0,-1 4-33 0,-3 0-28 16,4 3-27-16,-3 2-24 0,0 2-25 0,1 3-11 16,-5 7-32-16,-3 3-14 0,3 6-17 0,-2 3-13 15,5 2-17-15,0 2-11 0,1 1-5 0,5 2-18 16,3 1-9-16,0-3-7 0,5 0 5 0,5 0-22 15,8-4-2-15,-3-3-7 0,8 0-5 0,5-5-5 16,1 1-8-16,3-4-13 0,3-2-5 0,0-4-21 16,5-3-5-16,-2-3-16 0,3-4-2 0,-4-1-9 15,0-4 10-15,-3-3 1 0,-1-3 13 0,-1 0-7 16,-5-5 4-16,-2-1 4 0,-7-3 0 0,3-1 8 16,-5 0 3-16,-6 4 16 0,2 0 31 0,-4 4 26 15,-3-2 23-15,0 3 19 0,-1 2 16 0,-3 3 18 16,3 1 8-16,-3 4-7 0,3-1-14 0,-2-1-18 15,2 5-13-15,1 1-9 0,0 0-9 0,-13 12-7 16,9-1-8-16,-3 3-7 0,0 3-3 0,2 2-8 16,4-1-4-16,-2 4-7 0,3-3-4 0,4 1-2 15,4 4-4-15,2-5 2 0,0-2-10 0,3-3-3 16,5 0-10-16,-2-2-10 0,2-3-9 0,1 0-8 0,1-4-12 16,0-3 0-16,3 0 2 0,5-6 0 0,-10-1 0 15,0-1 4-15,1-3 3 0,-2-5 4 0,3-4 3 16,-4-4 1-16,-4 0 3 0,-5-3-1 15,-1-1 6-15,-3 0 0 0,-5 0 5 0,-2 2-1 0,-3-3 14 16,-6 3-6-16,0 2 1 0,-3 1-2 0,-2 4 2 16,0 6 0-16,0 3-1 0,-4 2 2 0,2 2-4 15,-10 4-2-15,11 4-1 0,-4-1 2 0,3 4-2 16,1 3 1-16,3-1-1 0,3 4-1 0,5-4-10 16,3-1-6-16,2-1-4 0,7 0-1 0,5 1-1 15,2-4-5-15,10 3-5 0,-1-4 0 0,8-3 0 16,3-2-1-16,2-3 1 0,-2 0 5 0,2-3 1 15,-1 0 7-15,-1 0-1 0,-2 2 3 0,-10-3 1 16,0 4 6-16,-2-4 0 0,-6 4 2 0,1-1 4 16,-3 2 3-16,0 0-1 0,-4 3 1 0,0-1 8 0,-1 1-9 15,-4 1 0-15,9 3-3 0,-3 2 4 16,-2 2 4-16,1 5 0 0,0 1 1 0,2 3-1 16,-1 2-2-16,2 1 2 0,1 4 2 0,0 1-3 15,3 1 1-15,1-3 4 0,1-5-1 0,-2-2-4 0,3 0-2 16,0-4 0-16,6 1 2 0,-2-4-5 0,0-1-1 15,1-2-1-15,0-5 4 0,-1-3-1 16,3 1 2-16,-4-6-1 0,1-1 3 0,0-7 2 0,-3 1 2 16,0-9 2-16,-1-1-1 0,-2-4 0 0,0-5 2 15,-4 0 3-15,-3-12 7 0,2 0 18 0,-7 12 15 16,-1 1 17-16,0 2 7 0,-1-1 15 16,-3 5 24-16,1-2 21 0,2 10 11 0,-1 4 16 0,-1 4-4 15,3 5-19-15,-4-5-11 0,4 5-22 0,-1 3-13 16,1 3-12-16,0 0-1 0,-4 18-4 0,4-1-14 15,-1 0-3-15,-2 9-5 0,2 3-7 0,-2 3-2 16,3 2 9-16,4 11-25 0,-1-9 4 0,-2-1-7 16,8 2-6-16,-1-2-40 0,7 11-32 0,-3-14-67 15,1-1-75-15,5-6-104 0,2-2-104 0,-1-3-103 16,-3-10-1577-16,6-5 695 0,6-5 464 0</inkml:trace>
  <inkml:trace contextRef="#ctx0" brushRef="#br0" timeOffset="67197.73">5402 9394 5391 0,'-9'-7'63'16,"-5"1"-34"-16,6 0-25 0,2 1-6 0,2 0-4 15,4 4 6-15,0 1-6 0,14-8-23 0,7 0-77 0,7 1-76 16,4 2-106-16,6-6-134 0,13-4-1060 0,-2-1 494 16,-2-2 328-16</inkml:trace>
  <inkml:trace contextRef="#ctx0" brushRef="#br0" timeOffset="67930.71">6817 9239 3469 0,'0'-14'95'0,"-3"2"-55"16,2 2 4-16,0-1 8 0,-1 5-17 0,2 1-20 16,0 0-4-16,0 5-2 0,0 0 10 15,0 0 24-15,9 20 14 0,-4-8 18 0,2 3-3 0,-2 5 11 16,1 3 7-16,-2 5-5 0,2-1-7 0,-2 2-6 16,1 2-6-16,1-1-8 0,-4 4-8 0,2-3-3 15,2 1-4-15,-1-5-2 0,3-1-4 0,0-1-3 16,2-7-8-16,-1-1 1 0,4-4-8 0,2-3 4 15,3-1-5-15,1-4-11 0,1-3-10 0,1-3-8 16,9-5-10-16,-2-4-2 0,-2-4 2 0,4-5-2 16,-3-4 5-16,-4 0 4 0,-3-3 0 0,-1-2 2 15,-2 2 2-15,-3 0 9 0,-5 1 12 0,-2 7 9 16,1 2 25-16,-4 2 29 0,1 4 9 0,-5 0 19 0,3 4 5 16,-2 1-5-16,2 1-15 0,0 0-9 0,-3 4-7 15,0 0-9-15,0 0-6 0,0 14-4 16,-3-2-5-16,1 8-3 0,-2 3-7 0,3 5-3 0,1 1-3 15,1-1-5-15,3-2-1 0,2 2-3 0,2-4-1 16,0-7-6-16,1 2 1 0,5-5-2 0,1-3-4 16,3 1-1-16,4-4-2 0,7-2-2 15,-1-4-3-15,-2-1 1 0,2-4-2 0,-8-2 1 0,-2-2-2 16,-1-5 6-16,1 0 2 0,-5-2-3 0,1-11 1 16,-8 8 2-16,3-9-2 0,-5 1 3 0,-1 6-1 15,-6-1 4-15,0 2 7 0,-2 1 21 0,-1 1 5 16,-7-1 3-16,-1 4-3 0,0 3-6 0,-3 3-4 15,-2 0-2-15,-1 2-5 0,-7 3-3 0,5 3-1 16,-5 3-3-16,6 2-8 0,-10 0-38 0,5 3-51 16,2 3-59-16,5-3-62 0,-8 5-79 0,2 2-76 15,1-3-74-15,0 0-1270 0,0 2 566 0,5-3 376 16</inkml:trace>
  <inkml:trace contextRef="#ctx0" brushRef="#br0" timeOffset="68054.69">6820 9479 28 0,'-6'-8'337'0,"4"-2"-32"0,-1 2-30 16,4-2-29-16,6 0-26 0,4-2-23 0,7 1-19 16,14-5-19-16,14-3-28 0,5 0-56 15,4 1-65-15,0 1-84 0,4-1-129 0,0 2-425 0,1-1 208 16,-4 6 140-16</inkml:trace>
  <inkml:trace contextRef="#ctx0" brushRef="#br0" timeOffset="68282.02">8329 9097 157 0,'2'-10'508'16,"2"5"1"-16,-2-1-14 0,0 1-42 0,0-1-51 0,1 4-37 16,4 0-36-16,4 0-30 0,9 2-33 15,0 1-19-15,1 4-17 0,15 2-22 0,-4 3-17 16,2 0-18-16,3 1-18 0,0 2-19 0,13 8-10 0,-5 0-16 15,-9-3-9-15,6 7-39 0,-12-5-66 16,1-1-77-16,-3 2-66 0,-5 3-70 0,-1-5-78 16,-8-4-71-16,-1-3-1106 0,-3-7 492 0,-1 0 326 0</inkml:trace>
  <inkml:trace contextRef="#ctx0" brushRef="#br0" timeOffset="68440.56">8994 9099 222 0,'-6'-10'388'16,"-3"2"-24"-16,-3 3-9 0,0 1 11 0,-9 3-10 15,2 5-14-15,-8 3-7 0,-1 5-14 0,-4 9-17 16,0-1-15-16,-14 14-16 0,4-4-27 0,-3 3-21 16,8 3-24-16,0-1-19 0,8 3-17 0,1 2-24 15,6-11-69-15,8 4-92 0,1-2-133 0,4 4-129 0,4-7-164 16,5-1-970-16,3-8 472 0,2-4 314 16</inkml:trace>
  <inkml:trace contextRef="#ctx0" brushRef="#br0" timeOffset="68832.73">10064 9227 12 0,'-12'-2'469'0,"4"-3"8"0,2 0 7 15,-1 4-9-15,0-3-28 0,2 3-40 16,2-2-40-16,3 3-39 0,-6-2-35 0,6 2-30 0,0-3-25 16,6-1-24-16,3 1-21 0,10-2-13 0,2 2-21 15,5-4-22-15,0 2-47 0,1 0-74 0,-4 3-73 16,0-1-75-16,-2-1-79 0,-2 2-63 0,-6 2-51 16,-1 0-79-16,-5 2-878 0,-3 0 426 0,-2 5 286 15</inkml:trace>
  <inkml:trace contextRef="#ctx0" brushRef="#br0" timeOffset="68940.44">10212 9265 183 0,'-9'16'135'15,"4"-3"9"-15,1-4 19 0,-1 2 16 0,1-3 4 16,2 1 10-16,2-2 26 0,2-2 5 0,2 2-7 16,2-1-18-16,7-1-19 0,0-1-17 0,5 2-16 0,9-1-17 15,1-3-16-15,2 1-63 0,1-2-89 0,-3-3-105 16,-1-1-738-16,5-1 293 0,-5-1 196 16</inkml:trace>
  <inkml:trace contextRef="#ctx0" brushRef="#br0" timeOffset="69765.72">12014 8919 278 0,'1'-4'324'16,"-1"-1"-4"-16,1 1-1 0,0-1 19 0,1 1-15 15,-2 4-7-15,0-6 0 0,0 6-25 0,0 0-16 16,0-3-33-16,0 3-26 0,0 0-15 0,0 0-7 16,0 0 6-16,2 11 25 0,0-2-3 0,0 1-10 15,1 2-14-15,-1 1-15 0,1 2-16 0,2 5-13 16,-1-1-10-16,1 6-11 0,-1 1-16 0,0-2-7 16,-1 1-8-16,1 3-5 0,1 0-15 0,0-1-9 15,-1 1-9-15,1-1-7 0,-1-1-30 0,1 0-50 16,4 1-71-16,-1-2-84 0,-3-6-82 0,0-2-63 15,4 1-67-15,0-5-84 0,0-4-1120 0,-1-3 532 16,-1-3 354-16</inkml:trace>
  <inkml:trace contextRef="#ctx0" brushRef="#br0" timeOffset="70100.28">12414 9026 79 0,'5'-10'405'0,"-3"1"16"0,1 4 13 0,0-2-10 0,-2 0-17 15,0 4-32-15,3 1-38 0,-3 0-32 0,-1 2-29 16,0 0-16-16,0 0-10 0,-5 11-15 0,5 0-26 16,-2 5-18-16,0-5-18 0,0 7-19 0,-1-1-12 15,0 10-13-15,3 1-14 0,0 2-11 0,3-4-9 16,1-5-11-16,6 3-7 0,0-1-8 0,2-1-5 16,6-2-6-16,-4-6-4 0,2-4-7 0,6-1 2 15,-4-4-7-15,9 0-7 0,-7-3-2 0,0-6-3 16,-1-1 0-16,4-9-3 0,-8 3-4 0,5-8 0 15,-2-8-4-15,-5 3-1 0,-3-2 1 0,-1-3-6 16,-8-1 3-16,-2 2 6 0,-4-1-8 0,-3 4-6 0,-2 1 1 16,-6 2-1-16,-4 3-2 0,-3 2 5 15,-2 3-6-15,-2-1-5 0,-1 9 2 0,7 3-1 16,1 0-4-16,-2 3-14 0,6 3-43 0,-3 4-47 0,6-3-50 16,3 3-56-16,2 3-46 0,1 7-52 0,5 0-61 15,2-7-119-15,6 7-991 0,6-3 494 0,8 3 328 16</inkml:trace>
  <inkml:trace contextRef="#ctx0" brushRef="#br0" timeOffset="70363.84">13271 8881 96 0,'4'-16'416'0,"-1"5"0"0,-3-1 20 15,0 2 3-15,0 3-7 0,-3 0-15 0,3 3-29 16,0-1-38-16,0 5-36 0,-3-5-27 0,3 5-15 15,0 0-6-15,-7 16-13 0,1-4-16 0,0 4-17 16,-4 3-7-16,1 6-21 0,1 3-18 0,1 4-15 16,-1 2-8-16,-1-1-17 0,0 13-15 0,-4 3-7 0,4-5-11 15,-1 4-5-15,-1-1-14 0,-2-1-3 16,4-11-12-16,0-1-2 0,1 0-12 0,1-1-9 16,-3-2-14-16,2-5-54 0,1 0-49 0,1-9-56 0,0 0-66 15,3-5-69-15,-2 0-71 0,0-2-72 16,2-3-92-16,-2-6-1229 0,1 3 576 0,4-4 384 0</inkml:trace>
  <inkml:trace contextRef="#ctx0" brushRef="#br0" timeOffset="70537.81">12902 9144 154 0,'-3'-11'428'0,"-1"-1"12"15,2 5 14-15,-1-1-11 0,1 1-23 0,-2 2-34 16,1 1-37-16,2 0-32 0,0 0-36 0,1 4-29 15,0 0-32-15,0-5-21 0,0 5-18 0,0 0-19 16,0 0-39-16,20 13-51 0,-9-6-98 0,4 7-106 16,4 6-92-16,0-2-101 0,4 2-1067 0,0 3 464 15,-2 0 310-15</inkml:trace>
  <inkml:trace contextRef="#ctx0" brushRef="#br0" timeOffset="70696.64">13459 9477 228 0,'6'2'395'0,"1"-2"-1"15,-2 0 12-15,-5 0 7 0,0 0-11 0,4-5-21 16,-4 5-20-16,1-2-16 0,-1 2-21 0,3-3-24 16,-3 3-29-16,1-3-26 0,-1 3-25 0,2-2-23 15,-2 2-35-15,0 0-73 0,0 0-115 0,2-9-115 16,-2 7-137-16,0-3-161 0,0-3-978 0,1 3 473 16,3-6 314-16</inkml:trace>
  <inkml:trace contextRef="#ctx0" brushRef="#br0" timeOffset="71245.27">14002 9123 154 0,'-8'-2'412'0,"-1"2"-10"0,1-1 3 0,0 1-11 0,3-2-13 15,5 2-23-15,-9-2-32 0,9 2-30 0,-8 0-25 16,8 0-29-16,0 0-20 0,0 0-15 0,0 0-9 15,0 0-7-15,31-1-11 0,-10 1-13 0,6-1-15 16,4-3-14-16,1 1-8 0,0-2-17 0,-3 2-10 16,2 1-12-16,-2-2-7 0,-10 1-10 0,-2-1-7 0,-6 4-6 15,-3-1-6-15,0 1-6 0,-3-3-1 16,-5 3-2-16,10 3 1 0,-10-3 1 0,0 0 4 16,0 0-3-16,0 0-5 0,0 0-2 0,-28 12-4 0,6-7-1 15,-4 2-4-15,-4 0 0 0,-2 0 6 0,3 1 6 16,-2-4 5-16,12-2 11 0,-3 3 15 0,4-3 15 15,8-2 2-15,0 3-3 0,2-3-8 0,3 1-15 16,5-1-10-16,-9 0-7 0,9 0-9 0,0 0 1 16,0 0-4-16,0 0-4 0,18-5-4 0,-4-1-3 15,4 4-2-15,0-2-7 0,2-2-1 0,0 2-1 16,-8 2 0-16,1-1-1 0,0 2-3 0,-4 0 0 16,0-2-13-16,-3 1-14 0,0-1-19 0,-2 1-24 15,4 1-40-15,-8 1-60 0,5-4-120 0,-5 4-111 16,1-2-107-16,-1 2-1523 0,-6-8 673 0,1 4 448 15</inkml:trace>
  <inkml:trace contextRef="#ctx0" brushRef="#br0" timeOffset="71947.39">15046 9136 333 0,'0'0'349'0,"-9"-1"-16"0,9 1-17 16,0 0-29-16,0 0-24 0,0 0-30 0,0 0-12 0,0 0-28 16,0 0-16-16,-2 9-13 0,2-9 21 0,-2 9-11 15,2-7-16-15,0 3-20 0,0 0-13 0,-1-1-8 16,1 2-7-16,0-1-13 0,0 1-9 0,0-3-9 16,0-3-12-16,3 7-6 0,-3-4-5 0,0-3-2 15,0 5-1-15,0-5 19 0,0 0 27 0,0 0 32 16,0 0 21-16,0 0 0 0,0 0-17 0,0 0-14 15,2-15-8-15,-3 6-9 0,0 3-14 0,1-6-2 16,0 2-10-16,-2-2-10 0,1 0-5 0,-2 0-5 16,2 5-8-16,-1-1-7 0,0 1-15 0,1 0-3 15,-2 2-24-15,2 0-47 0,0 0-73 0,1 1-75 0,0 4-60 16,-2-4-69-16,2 4-60 0,0 0-1212 16,0 0 531-16,7-1 356 0</inkml:trace>
  <inkml:trace contextRef="#ctx0" brushRef="#br0" timeOffset="72412.12">15438 8901 369 0,'1'-12'407'0,"2"0"11"0,-3 2-2 0,-1 0 3 15,1 5 1-15,-2-2-11 0,2 2-18 0,0 0-25 16,-1 2-28-16,-2-1-30 0,3 4-34 0,2-7-32 0,-2 7-25 15,0 0-22-15,0 0-21 0,0 0-14 0,-2 19-18 16,4-6-12-16,-2-2-13 0,1 5-12 16,-2 3-12-16,2 1-9 0,2 8-5 0,-2-4-7 0,3 3-1 15,0-3-17-15,0 0-6 0,2-5-2 16,5 3-12-16,2 1-9 0,4-2-25 0,1-3-21 16,-3-5-14-16,3-1-18 0,1-3-11 0,1-3 1 0,1-1 2 15,2-2 1-15,-3-2 7 0,1-2 3 0,-1-5 9 16,-2-2 2-16,0-1 7 0,-1-5 6 0,-2-1 2 15,-3 1 5-15,-1-10 9 0,-2-1 10 0,0 7 21 16,-4-7 11-16,-1 0 20 0,-3 6 15 0,-1 2 23 16,-1-3 19-16,-2 6 20 0,2 1 17 0,-2 1 16 15,2 3 11-15,-3 3 7 0,3 0-18 0,1 1-18 16,-4 1-17-16,4 4-17 0,-1-5-16 0,1 5-10 16,0 0-3-16,0 13-11 0,0-4-3 0,0 4 0 15,0 4-17-15,1 0-48 0,3 3-2 0,1 7 0 16,-1 2 0-16,0 0 0 0,0 3 0 0,1-2 0 15,0 2 0-15,1-3-43 0,1 1-186 0,-2-3-84 16,3-1-65-16,-3-8-70 0,4-2-58 0,0-4-95 0,-3-3-1290 16,5-2 629-16,0-4 422 0</inkml:trace>
  <inkml:trace contextRef="#ctx0" brushRef="#br0" timeOffset="72796.89">16146 8915 11 0,'0'-7'376'0,"-1"0"12"0,0 2-1 16,-1-1-16-16,1 2-20 0,1-1-24 0,-3 1-36 15,3 4-26-15,0 0-29 0,-2-3-12 0,2 3-35 16,0 0-16-16,-9 10-20 0,5-4-13 0,3 2-11 16,-2 0-15-16,3 4-13 0,-1-2-3 0,2 2-14 15,3-1-8-15,1 2-7 0,3-1-6 0,1-3-5 0,5 3-1 16,1-4-6-16,2 1-6 0,3 1 6 0,2-3-17 15,-4 0 1-15,4-2-1 0,-2 0 0 16,-2 0 0-16,1-2 14 0,-3 4-9 0,-2-5 2 0,-2 4 1 16,0-2 0-16,1-2 6 0,-4 2 2 0,2 0 1 15,-5-3-3-15,2 3-3 0,-4 0 0 0,2-1 2 16,-2-1 2-16,1 2-1 0,-2 0-3 0,-2 3 1 16,0-6 7-16,2 4 10 0,-3 3 8 0,-3-4 0 15,2 1 4-15,-3 5-6 0,-3-3 4 0,-4 3-5 16,1-2-5-16,-6 1-3 0,0 2-8 0,-11 3-4 15,1-5-7-15,-2 2-7 0,1-1 0 0,-4-2-6 16,9-1-27-16,3-2-39 0,0 0-49 0,5-5-70 16,1 0-68-16,2-1-83 0,2 0-85 0,1-6-117 0,3-1-1147 15,1-4 553-15,4-5 368 0</inkml:trace>
  <inkml:trace contextRef="#ctx0" brushRef="#br0" timeOffset="73011.75">16292 8814 270 0,'-4'-5'414'0,"-2"0"-2"0,2 0-4 15,0 3-12-15,0-1-12 0,3 0-37 0,1 3-29 16,-4-4-27-16,4 4-34 0,0 0-26 0,-4-2-26 16,4 2-19-16,0 0-20 0,0 0-11 0,22 0-17 15,-9-3-10-15,5 3-15 0,5 0-11 0,5 0-11 16,1-1-20-16,0 2-52 0,3-3-64 0,3-2-56 15,-2 1-72-15,2-2-74 0,-1 2-84 0,-1-2-1072 16,-1 3 469-16,0-3 310 0</inkml:trace>
  <inkml:trace contextRef="#ctx0" brushRef="#br0" timeOffset="73223.07">17102 8857 181 0,'0'0'494'0,"0"0"1"0,0 0-9 16,0 0-44-16,0 0-41 0,0 0-40 0,0 0-37 15,0 0-30-15,18-4-30 0,-8 3-28 0,9-2-24 16,2 0-18-16,8 1-25 0,0 0-16 0,3 2-48 16,0-2-99-16,-1 0-96 0,-2 4-94 0,-5-2-95 15,-3 3-111-15,-2-1-902 0,-6 2 430 0,-4 1 288 16</inkml:trace>
  <inkml:trace contextRef="#ctx0" brushRef="#br0" timeOffset="73345.69">17277 9010 9 0,'-4'3'441'0,"-1"1"-47"15,1 0-19-15,4-3-46 0,0-1-2 0,0 0-24 16,16 2-29-16,-2-2-28 0,5 0-36 0,1 0-13 16,7-2-24-16,4-1-52 0,-1-3-80 0,2 1-103 0,-1 0-117 15,1 1-888-15,-3-3 355 0,2 0 238 0</inkml:trace>
  <inkml:trace contextRef="#ctx0" brushRef="#br0" timeOffset="74062.75">19121 8713 165 0,'3'-5'285'0,"-1"0"-5"0,2-2-13 0,-1 1-9 15,-1 1-1-15,1-2 4 0,0 0-18 0,-1 0-14 16,-1-5 1-16,1 5-5 0,-2-2-8 0,2 0 5 15,-2 0-6-15,0 0-4 0,-3-1-16 0,-1-3-12 16,-2 4-9-16,0 1-2 0,-2 0-9 0,-1 0-8 0,-9-2-6 16,-1 0-8-16,2 5-4 0,-13 0-12 0,0 5-12 15,2 2-7-15,-1 1-6 0,-2 4-11 16,4 3-7-16,-1-1-11 0,1 2-6 0,3 5-4 0,5 1-7 16,0 0-7-16,6-1-6 0,-4 6-3 0,4 3-2 15,6 1 0-15,2-8-8 0,4 2-6 0,2-1-1 16,4 1-6-16,2-4-5 0,4 2-12 0,7 2-9 15,2 0-5-15,3-6-1 0,1-3-2 0,-2-5 0 16,0-1 2-16,6-3 0 0,1-2 5 0,-2-2 2 16,-5-3-2-16,5-2 4 0,-7-1 3 0,-2-3 5 15,-1-1-4-15,-1-1 23 0,1-3 15 0,-7 1 22 16,3 2 26-16,-3 2 25 0,-2 1 20 0,-2 0 30 16,-1 1 14-16,-1 2 18 0,0 2 4 0,-2 1-14 0,0 0-17 15,-1 0-17-15,2 2-15 0,-3 2-19 16,0 0-16-16,0 0-9 0,0 0-27 0,3 10-60 15,-3-1 0-15,2 3 0 0,-2 5 0 0,1 1 0 16,0 6 0-16,1 5 0 0,-2-1 0 0,1-1 0 0,0 2 0 16,0-1 0-16,2 1 0 0,1-2 0 0,0 0-58 15,1-2-321-15,0 0-87 0,3 1-84 16,-3-13-1696-16,6-1 748 0,-1-4 500 0</inkml:trace>
  <inkml:trace contextRef="#ctx0" brushRef="#br0" timeOffset="74223.81">19521 8978 316 0,'1'-12'424'0,"2"2"-4"16,-6 1 34-16,7-2 17 0,-5 5-17 0,1-4-37 15,0 1-32-15,0 4-33 0,-3 0-33 0,6 0-29 16,-6 0-32-16,3 2-21 0,0-3-42 0,4 3-56 16,0 0-70-16,2 1-93 0,-1 0-97 0,3-1-103 15,4 3-105-15,-1-4-1173 0,2 2 502 0,1 1 332 16</inkml:trace>
  <inkml:trace contextRef="#ctx0" brushRef="#br0" timeOffset="74613.61">20055 8582 436 0,'-1'-6'471'0,"-2"1"2"15,0-3-4-15,-3 2-32 0,1 4-33 0,1-3-33 16,0 2-33-16,-2 1-34 0,6 2-29 0,-10 1-25 15,5 3-25-15,-3 3-21 0,-1-1-18 0,3 5-23 16,-2-1-14-16,3 4-9 0,1-2-18 0,-1 6-12 16,4-1-10-16,1-1-12 0,1-3-7 0,4 3-7 15,2-2-11-15,2-1-1 0,2 0-4 0,1-1-10 16,0-1-3-16,4 0-5 0,1-2-2 0,1 0-5 16,4-2-5-16,-4 1 11 0,2-3-19 0,2 1 3 15,-4-3-4-15,1 1 0 0,0 1-4 0,-7-1-2 16,1-2 2-16,3 3-3 0,-4-3-5 0,-1 1 1 15,1 1-2-15,-1 0 0 0,-4-2 0 0,0 4-3 0,-1-3 2 16,1 0 0-16,-2 3-1 0,0-1 1 0,-1 0 0 16,-4 1 0-16,0 0 4 0,0 0-3 15,0 1-1-15,-4 0 3 0,-1 2-1 0,0-1 8 0,-4 1-8 16,0 1-2-16,-5 0 0 0,0 2 0 0,-1-3-1 16,-1 3-8-16,0-4-36 0,0-1-50 0,3 0-70 15,1-4-82-15,-1 0-85 0,2-2-107 0,-1-1-1334 16,4-1 588-16,-2-4 394 0</inkml:trace>
  <inkml:trace contextRef="#ctx0" brushRef="#br0" timeOffset="74765.09">19972 8653 410 0,'-1'-8'409'0,"1"-1"10"0,-3 3-13 0,3 0-28 15,3 0-46-15,-1-1-37 0,1 2-30 0,5-4-26 16,-1 3-25-16,5 0-28 0,3 0-46 0,4 1-58 15,3 0-77-15,7 1-61 0,-1 1-86 0,0 2-84 0,-6 1-894 16,9 1 374-16,0-1 248 0</inkml:trace>
  <inkml:trace contextRef="#ctx0" brushRef="#br0" timeOffset="75178.61">20514 8565 337 0,'0'-5'437'0,"-2"-2"-4"15,1-1 1-15,1 5-12 0,0-1-12 0,0 4-24 16,-1-7-28-16,1 7-33 0,-1-5-32 0,1 5-33 16,-2-2-26-16,2 2-25 0,0 0-18 0,0 0-18 15,-5 13-21-15,3-5-10 0,1 2-16 0,-1-1-12 16,0 7-12-16,0-5-10 0,2 1-10 0,0 0-7 16,2 1-7-16,-1 0-9 0,4 3 0 0,1 0-11 0,1-2-1 15,0 1-6-15,2-2-2 0,4-1-5 16,-3 1-4-16,7 0-2 0,-2-3-1 0,3 0-5 15,0-1-2-15,1-1 0 0,7 1-2 0,-7-2-2 0,1 1-2 16,2-7-1-16,-4 4-5 0,3 1-1 16,-4-1 3-16,1-1 0 0,-4-1-3 0,-1 2-3 15,-4-3 2-15,1-1-3 0,-3 2 0 0,-1 0-1 0,-1-1 2 16,1-1-3-16,0 1-2 0,-4 1 1 0,2 0 3 16,-3-1 2-16,2 2 1 0,-3-4 5 0,0 7 8 15,-3-3 7-15,1 2 7 0,-3 0-4 0,-5 0-1 16,-1 0-2-16,-3 3-3 0,-5-2 1 0,-6 4-7 15,0-2-1-15,-3 2-2 0,0-1-5 0,1-2-31 16,-1 1-46-16,0-1-64 0,6-2-54 0,3-3-61 16,1 1-55-16,4-3-50 0,1-1-70 0,2-1-1250 15,4-3 558-15,1-4 372 0</inkml:trace>
  <inkml:trace contextRef="#ctx0" brushRef="#br0" timeOffset="75321.5">20649 8652 64 0,'5'-20'349'0,"3"6"-9"0,-4-1-9 0,2-2-10 0,-1 6-14 16,1 0-36-16,2 2-22 0,-1-1-31 16,0 0-1-16,1 3-35 0,2 2-24 0,1-3-14 15,1 1-11-15,6 1-17 0,1 3-39 0,2 1-54 0,6 2-65 16,1 2-77-16,-1 0-79 0,-6 1-849 0,7 0 349 16,-6-2 232-16</inkml:trace>
  <inkml:trace contextRef="#ctx0" brushRef="#br0" timeOffset="75613.1">21638 8470 30 0,'8'-7'385'0,"-3"0"34"0,0-1 27 0,1 2 9 16,-2 0 9-16,-1 2-3 0,-2 1-4 0,3-1-22 16,-4 4-27-16,1-3-27 0,-1 3-43 0,3-4-33 15,-3 4-33-15,0 0-18 0,0 0-17 0,-4 13 4 16,0-3-1-16,0 5-4 0,-6 3-8 0,3 5-7 15,-4 5-3-15,-3 0-19 0,3 1-13 0,-2 3-10 0,-2 1-21 16,-6 10-18-16,7-12-8 0,0-1-51 16,1-1-78-16,-1 0 0 0,-1-2 0 0,2 1 0 15,-1-2 0-15,4-1 0 0,-3-3 0 0,4-5 0 0,1 0 0 16,-2 2 0-16,1-4 0 0,0-1 0 0,4-6 0 16,-1 3 0-16,0-5 0 0,2 3 0 0,0-6 0 15,0 2-271-15,3-1-143 0,-2-1-90 0,3-3-107 16,0 0-1520-16,0 0 711 0,0 0 472 0</inkml:trace>
  <inkml:trace contextRef="#ctx0" brushRef="#br0" timeOffset="75894.63">21384 8715 203 0,'1'-3'362'0,"-1"3"5"0,0 0 1 0,3-5 0 15,-3 5-6-15,2-2-4 0,-2 2-8 0,0 0-15 16,0 0-12-16,0 0-17 0,0 0-20 0,-5-5-17 16,5 5-23-16,0 0-8 0,0 0-13 0,0 0-22 15,0 0-11-15,0 0-2 0,0 0-23 0,0 0-11 16,0 0-13-16,0 0-17 0,0 0-11 0,0 0-9 16,0 0-12-16,0 0-13 0,0 0-7 0,0 0-9 15,0 0-8-15,0 0-5 0,0 0-11 0,0 0-41 16,7 10-51-16,-5-5-64 0,-2 2-76 0,0 0-63 15,5 2-78-15,-3 0-86 0,1 2-116 0,1-1-1111 0,5 2 549 16,-2-2 364-16</inkml:trace>
  <inkml:trace contextRef="#ctx0" brushRef="#br0" timeOffset="76146.47">21831 9090 546 0,'0'0'602'0,"4"3"0"0,-4-3 4 0,0 0-2 16,1 1-27-16,-1-1-26 0,0 0-22 0,0 0-16 15,0 0-15-15,0 0-15 0,4 3-19 0,-4-3-32 16,0 0-3-16,0 0-45 0,0 0-28 0,0 0-341 16,0 0-15-16,0 0 0 0,0 0 0 0,0 0 0 15,0 0 0-15,0 0 0 0,0 0 0 0,0 0 0 0,0 0 0 16,0 0 0-16,9-4 0 0,-9 4 0 0,0 0 0 15,0 0 0-15,0-8 0 0,-3 4 0 16,2-4 0-16,-6-4 0 0,2-5-2731 0,-6-8 911 0,-7-6 606 16</inkml:trace>
  <inkml:trace contextRef="#ctx0" brushRef="#br0" timeOffset="78246.37">6685 11385 252 0,'0'4'318'0,"0"-4"-36"0,0 0-25 0,0 0-31 15,0 0-19-15,0 0-21 0,0 0-18 0,0 0-15 0,4 4-9 16,-4-4-6-16,0 0-6 0,9 0-7 0,-9 0-4 15,10-3-11-15,-1-2-10 0,1 0-10 16,2-3-5-16,1-2-14 0,2-2-4 0,-1-1-2 0,0 0-3 16,4-6-3-16,1-2 10 0,-2-1-4 0,-2-5 5 15,-1 3 2-15,0-7 15 0,-4-2 3 0,2 0-3 16,-2-13 15-16,-5 13-1 0,3-1 17 0,-4 1 19 16,2 1 25-16,-3 5 17 0,-2-2 19 0,-1 12 24 15,0 0 18-15,-1 6 6 0,-2 0 9 0,3 2 4 16,0 4-39-16,-1 0-26 0,-2 1-29 0,3 4-17 0,0 0-16 15,0 0-11-15,-1 18-7 0,1-1-13 16,-1 3-6-16,-2 4-13 0,2 8-13 0,-3-1-5 16,3 2-7-16,-2 2 0 0,3 12-9 0,-1-12-9 0,2-2 7 15,3 1-5-15,4-1-18 0,-2-1-6 0,3-5-30 16,5-2-2-16,0-4-23 0,5 0-22 16,1-4-25-16,-3-6-10 0,2-3-1 0,2-1 0 0,5-2 4 15,3-5 7-15,-10-3 7 0,3-2 9 0,-3-4 4 16,5-5 9-16,-2-3 5 0,-7 4 6 0,-2-3 6 15,1 1 5-15,-2 0 6 0,-1 1 20 0,-6 3 14 16,0 2 14-16,1 0 17 0,-4 3 19 0,2 1 8 16,1-1 2-16,-4 3-8 0,-1 0-11 0,1-1-8 15,-1 4-10-15,0 0-1 0,0 0-3 0,3 10 1 16,-7 0-3-16,4-1-2 0,-1 3-3 0,1 3-1 16,-4 1-7-16,4 1 3 0,5-1-4 0,-5 0-11 15,5-1-13-15,2-2-8 0,-1-5-2 0,2 4-1 16,2-4 4-16,-5-3 1 0,7 2 1 0,-1-6 1 15,-1 2 2-15,1-5 6 0,0 2 1 0,-2-5 8 16,1-2-5-16,0 2 1 0,-3-8 2 0,1 1-1 16,-5-5 5-16,0-1-2 0,-2-1 3 0,-1-6-3 0,-1 5 6 15,-4-6-4-15,0 8-1 0,-2 1 12 0,0-2 8 16,-4 4-10-16,6 4-2 0,-4 0 6 16,-1 2-4-16,0 0-1 0,1 4-5 0,-2 1-6 0,-2 1-33 15,0 0-44-15,-9 6-43 0,3 0-69 0,-2-1-73 16,1 3-61-16,0 2-73 0,3-2-85 0,-2 2-1320 15,0-2 602-15,0 2 400 0</inkml:trace>
  <inkml:trace contextRef="#ctx0" brushRef="#br0" timeOffset="78380.97">6901 11122 70 0,'-4'-5'326'0,"3"-2"-33"0,1 2-28 15,0 1-26-15,1-1-25 0,7-3-26 0,3 0-13 16,6 0-26-16,9-3-44 0,3 0-51 0,2 3-71 15,2-4-61-15,5 7-583 0,-5-5 219 0,3 3 148 16</inkml:trace>
  <inkml:trace contextRef="#ctx0" brushRef="#br0" timeOffset="78829.34">8072 10950 3782 0,'5'-12'157'0,"-3"0"68"0,2 3 52 0,-3 2-27 0,2-2-20 15,1 5-45-15,-3-1-45 0,0 2-29 0,-1-3-32 16,0 6-6-16,4-4-5 0,-4 4-6 0,0 0-2 16,14 10 9-16,-6-5 2 0,3 7 1 0,2 0-3 15,-1 0-4-15,0 4-2 0,6 2-5 0,0 3-5 16,1-1-5-16,-2 3 0 0,2-4-10 0,-1 1-3 15,-4-7-3-15,3 3-4 0,-2-5-1 0,-2 1-4 16,1 0-2-16,2-4 1 0,-3-4 1 0,5 0-2 16,0 0-5-16,1-4 7 0,-1 0-8 0,4-5 2 15,-3 1-3-15,-1-4 1 0,0-4-4 0,2-5 0 0,-2-5 1 16,-1 0-2-16,-2 0 10 0,-1-3-9 16,-8 7 0-16,3 0 14 0,-1 3 29 0,-4 3 45 15,-2 0 33-15,2 3 32 0,0 3 10 0,-4 0-5 0,4 2-14 16,-4 0-13-16,0 2-21 0,0 2-6 0,0 0-45 15,-18 20-70-15,1 0 0 0,-3 6 0 0,-5 3 0 16,-7 14 0-16,-2-4 0 0,1 1 0 0,1-1 0 16,0 1 0-16,4-1 0 0,-1 2 0 0,11-12 0 15,-1 2 0-15,3 0 0 0,4-3 0 0,1 3 0 16,1-4 0-16,5-8 0 0,1-2-133 0,3 3-459 16,1-8-1898-16,5-5 830 0,3 3 554 0</inkml:trace>
  <inkml:trace contextRef="#ctx0" brushRef="#br0" timeOffset="79313">9995 11096 2818 0,'-4'-6'175'0,"0"2"-23"0,0 1 7 0,-1-4 44 16,1 6 2-16,-1-3 13 0,3 0-10 0,-1 1-17 15,3 3-21-15,-4-3-6 0,4 3-7 0,-4-4-11 16,4 4-10-16,0 0-16 0,-1-5-14 0,1 5-7 15,0 0-5-15,9-2 0 0,4-1-8 0,2 2-6 16,16-3-7-16,-3-1-8 0,4 0-6 0,1 2-11 16,3-1-2-16,2-2-23 0,-2 4-47 0,-4 2-74 15,0-3-95-15,-3 6-82 0,-6-1-89 0,-6 2-101 16,-1 2-1095-16,-4-2 520 0,-7 5 348 0</inkml:trace>
  <inkml:trace contextRef="#ctx0" brushRef="#br0" timeOffset="79440.3">10176 11290 252 0,'-5'8'378'0,"4"-2"-44"0,-2-2-35 16,3 0-27-16,5-1-28 0,3 0-22 0,2-3-24 16,8-3-21-16,3 1-20 0,1 0-16 0,5-3-19 15,0 2-52-15,0-3-62 0,-4 2-75 0,-3-3-92 16,-3 3-725-16,1-1 296 0,1 0 196 0</inkml:trace>
  <inkml:trace contextRef="#ctx0" brushRef="#br0" timeOffset="83164.89">11960 10928 45 0,'0'-4'314'16,"-1"-1"0"-16,1 5-8 0,0-7 1 0,0 4-19 15,0 3-12-15,-3-4-21 0,3 4-32 0,-1-6-20 16,1 6-16-16,0 0-18 0,0 0-18 0,0 0-16 16,0 0-8-16,0 0-13 0,1 20 8 0,-2-11-7 15,0 3-7-15,2-1-13 0,-2 1-7 0,2 4-9 16,0 1-10-16,-1 2-1 0,3-1-9 0,-3 0 6 15,1 3-7-15,2-3-13 0,-3-1-2 0,1 3-18 0,0-3 4 16,0 0 3-16,-1-5-2 0,3 0-2 16,-3-1-5-16,0-3-7 0,3-2 1 0,-2 1-1 15,0-6 5-15,1 4 5 0,-2-5-4 0,0 0-4 0,0 0 2 16,4-11-1-16,-2 0-4 0,0 0 0 0,0-7 4 16,-2-8 4-16,1-1 14 0,0-2 7 0,-1 1 3 15,4-1 16-15,-4 2 22 0,1 3-2 0,2-1 3 16,-2 7 4-16,0-2-4 0,1 2-8 0,0 2-1 15,1 8-2-15,2-4-6 0,-3 7-8 0,1-2-5 16,1 2-8-16,1 1-7 0,1 3-2 0,2 1-6 16,0 2 0-16,3 3-3 0,-1 5-2 0,-1-2-4 15,4 4-3-15,1 2-2 0,-1 2 1 0,-3 0-3 16,-1 1-1-16,0 0-5 0,-4 0 3 0,2 0-3 16,-4 0 4-16,1 0-5 0,0-8 3 0,-3 1-4 15,-1 0-2-15,2-3 0 0,-1-3 1 0,0 3 5 16,-1-4 1-16,0-3-3 0,0 0-2 0,0 0-1 0,0 0-1 15,0-14 1-15,0 0-3 0,0-1 0 0,-1-3 0 16,2-6-4-16,2-2 2 0,-2-1 3 16,5 4-3-16,4-2 0 0,-1-2 2 0,3 4 3 0,-1 5 9 15,0 4 3-15,0 0 4 0,2 2-4 0,-4 2-2 16,1 3-1-16,0 2-1 0,3 2 1 0,-1 3 3 16,-1 2 1-16,2 1 7 0,0 5 13 0,2 0-7 15,-2 5 0-15,-4-4 5 0,0 8-2 0,1 0-2 16,-1 8-4-16,-5-7-1 0,5 9-5 0,-3 0 0 15,-6 0 1-15,3-1-7 0,-3 3-7 0,0-1-69 16,0 0-73-16,-3-2-70 0,2-1-106 0,-2 1-105 16,2-5-127-16,0-4-1273 0,0-2 603 0,-1-2 404 15</inkml:trace>
  <inkml:trace contextRef="#ctx0" brushRef="#br0" timeOffset="83614.5">12842 11083 2606 0,'-8'-2'116'16,"8"2"-28"-16,-14-5 17 0,5 2 5 0,0-3 16 15,-2 6 7-15,0-5 21 0,5 3 29 0,-2 1 4 16,-1-1 7-16,7 1-11 0,2 1-8 0,-8-5-20 15,8 5-16-15,0 0-12 0,1-4-13 0,-1 4-5 16,18-4-6-16,-5 2-4 0,9-4-13 0,7 3-3 16,2 0-7-16,1-1-8 0,0-2-7 0,4 4-8 0,-2-2-2 15,1 1-8-15,-1 0-2 0,-2 1-3 16,-1 0-18-16,-4 2-50 0,-6-2-58 0,-3 2-61 0,-4 2-61 16,-5-4-46-16,1 2-43 0,-2 0-70 0,-8 0-1106 15,1-4 491-15,-1 4 328 0</inkml:trace>
  <inkml:trace contextRef="#ctx0" brushRef="#br0" timeOffset="83779.35">13090 10856 240 0,'-8'-14'286'16,"1"6"7"-16,2-2 24 0,-2 1 12 0,3 4-1 15,0 0-27-15,2 1-29 0,0 0-26 0,0 1-31 16,2 3-19-16,0 0-4 0,-7 8 18 0,1 0 0 16,5 4-6-16,-2 5-11 0,1-1-20 0,2 4-14 15,0 4-12-15,1 1-13 0,0 2-13 0,3-1-6 16,0 2-21-16,1-3-7 0,-1 6-5 0,0-3-13 15,2 2-52-15,-1-4-74 0,5 1-102 0,-1-2-96 0,-1-5-111 16,2-6-1099-16,0 1 489 0,1-4 324 0</inkml:trace>
  <inkml:trace contextRef="#ctx0" brushRef="#br0" timeOffset="84182.29">13653 10725 274 0,'-4'-7'410'15,"3"4"-19"-15,-7-1-36 0,6 3-40 0,-2-2-31 16,4 3-30-16,-13 3-12 0,9-1-19 0,-5 4-15 0,3 3-26 16,2 1-15-16,0 0-15 0,2 2-16 15,-1 3-4-15,3 1-20 0,0-1-8 0,3 2-5 16,3 0-14-16,-1-3-8 0,3-3-3 0,3 5-14 0,2 0 5 15,4-2-11-15,2 2-2 0,-1-3-15 0,6 0 3 16,2-2-9-16,-8-2 8 0,2-3-11 0,2 1-4 16,3 0 3-16,-3-2-2 0,-3 1-5 0,3-2 7 15,-4 1 11-15,1-2-17 0,-4 1 8 0,2 2-3 16,-5-2 2-16,0-3-6 0,-2 2 2 0,-2-1-5 16,-1 4 0-16,0-3 2 0,-2 0 9 0,0-3-10 15,-1 4 2-15,0 3 18 0,-3-3 13 0,2 1 13 16,-3 0 6-16,-4 1 3 0,0 2 2 0,-5 2 2 15,-5-1-17-15,-1 3-2 0,-4-2-5 0,-7 3-10 16,-1 0-2-16,2-2-6 0,-2 0-25 0,0-1-52 16,5-2-51-16,2-4-67 0,2 0-59 0,2 3-64 0,3-5-63 15,0-3-1247-15,4-4 531 0,0 1 354 0</inkml:trace>
  <inkml:trace contextRef="#ctx0" brushRef="#br0" timeOffset="84338.92">13769 10776 148 0,'0'-9'354'0,"0"-3"-15"0,0 4-16 0,-1 0-14 16,2-1-23-16,1 6-27 0,-1-6-25 0,4 3-27 15,0 2-19-15,6-1-15 0,2 2-14 0,0 1-24 16,10-1-11-16,4 6-11 0,5-2-23 0,0-1-32 16,1 2-76-16,2 4-83 0,1-1-101 0,3-3-858 15,-2 2 354-15,4 1 234 0</inkml:trace>
  <inkml:trace contextRef="#ctx0" brushRef="#br0" timeOffset="84613.73">14995 10622 252 0,'4'-5'396'0,"-3"0"27"0,-1 2 6 0,0-1 13 16,0 4-2-16,0-8-30 0,0 8-29 15,0 0-34-15,0-3-36 0,0 3-28 0,0 0-2 0,0 0-6 16,-8 16-8-16,2-5-16 0,0 6-14 0,-2 0-14 15,-5 10-3-15,3 2-25 0,-3 2-5 0,4-1-12 16,-4 3-23-16,-1 11-9 0,0-11-7 0,-1 13-19 16,1-13-5-16,2 1-13 0,-1-1-15 0,1-1-3 15,2 1-13-15,-3-7-6 0,4 1-7 0,1-1-8 16,2-6-3-16,-2-3-8 0,2-3-30 0,1-2-43 16,1-1-40-16,-3-2-49 0,6-1-58 0,-3-2-55 15,2 0-45-15,-1-2-66 0,-1-2-93 0,2 1-101 16,2-3-1280-16,-8-8 607 0,4 1 404 0</inkml:trace>
  <inkml:trace contextRef="#ctx0" brushRef="#br0" timeOffset="84773.38">14631 10889 340 0,'-4'-11'455'0,"0"1"-12"16,1 3 8-16,-2 1-8 0,3 0-19 0,-1 1-35 0,3 0-36 15,-1 2-38-15,1 3-27 0,-3-5-39 0,2 1-30 16,1 4-19-16,0 0-21 0,0 0-16 0,14 12-16 15,-4-3-29-15,5 3-76 0,9 3-113 0,3 3-84 16,-1 3-92-16,4 0-105 0,-1 1-1113 0,2 2 489 16,-4-2 324-16</inkml:trace>
  <inkml:trace contextRef="#ctx0" brushRef="#br0" timeOffset="84916.3">15074 11156 215 0,'15'7'364'0,"-6"-2"70"16,4 0 12-16,-8-3 12 0,4 2 7 0,-5-3 10 15,1 1 5-15,-2 1-19 0,-3-3-24 0,3 2-21 16,-3-2-7-16,0 0-14 0,8 3-13 0,-8-3-16 0,4 3-26 15,-4-3-38-15,0 0-31 0,0 0-27 0,8-7-61 16,-8 7-78-16,1-6-104 0,-1 4-127 16,0-4-135-16,0 6-139 0,-1-8-166 0,-2 2-1534 0,-5-1 700 15,-2-5 468-15</inkml:trace>
  <inkml:trace contextRef="#ctx0" brushRef="#br0" timeOffset="87797.2">10299 12232 2990 0,'-10'0'135'15,"-1"-2"32"-15,-1 2-7 0,1 0-19 0,0-2-1 16,2 1 9-16,4 1-19 0,5 0-29 0,-9-4-7 15,5 4-12-15,4 0-10 0,0 0-7 0,0 0-7 16,12-8-5-16,-1 2-6 0,7 1 8 0,10-3-73 16,1 1-65-16,2 0-74 0,1 1-81 0,0 2-97 15,-1 0-935-15,-11 3 424 0,-2 1 282 0</inkml:trace>
  <inkml:trace contextRef="#ctx0" brushRef="#br0" timeOffset="87928.97">10496 12293 19 0,'-2'6'318'0,"1"0"-25"0,1-3-35 0,0-3-23 15,0 7-22-15,-1-4-20 0,1-3-21 16,5 2-12-16,0-1-20 0,-5-1-13 0,18-3-16 16,-5 2-8-16,6-3-12 0,1 1-12 0,2 3-54 0,9-5-81 15,-2 1-89-15,2 0-635 0,-2 0 260 0,0 2 174 16</inkml:trace>
  <inkml:trace contextRef="#ctx0" brushRef="#br0" timeOffset="88513.86">11082 12226 135 0,'4'-3'377'0,"0"-1"5"15,-2 3-39-15,-2 1-22 0,4-3-31 0,-4 3-27 16,6 0-32-16,-6 0-3 0,6 4-7 0,-4 0 3 16,3 3-4-16,-1-1-9 0,1 5-14 0,4 4-14 15,-2-1-12-15,-1 3-15 0,1 3-15 0,1 4-15 0,0 4-13 16,-4-1-12-16,0 0-6 0,-3 2-10 15,0-2-9-15,1 2-8 0,-2-5-7 0,0-5-7 16,-2-2-4-16,2-3-4 0,2-5-8 0,-2 2-5 16,0-4-2-16,0-3 8 0,2 0-6 0,-2-4-5 0,0 0 1 15,0 0-4-15,-4-20 0 0,2 6-6 0,-2-5 0 16,-1-9-1-16,-2 0-6 0,0-4 0 0,-1-2-1 16,2 3 1-16,0 0 21 0,3-3 17 0,0 4 11 15,3 1-1-15,1 1-6 0,1 9-3 0,-1 1 0 16,5 1-1-16,1 1-3 0,-1 3-3 0,3 6-7 15,0 0-4-15,0 4-3 0,6-1-4 0,-4 1-3 16,5 6-1-16,-3 1-2 0,2 3-1 0,-2 3-1 16,5 3 4-16,-5 0-7 0,4 10-2 0,-5-7-3 15,2 7 0-15,-2 3 0 0,-6-4-2 0,-1-5-1 16,0 1-5-16,-1 2-7 0,0-8-5 0,-2-1-2 16,2 0 1-16,-2-5 3 0,-1 2 2 0,0-4 3 15,0-2 3-15,-1-2 0 0,0 0-3 0,0 0 1 16,-1-13 0-16,0 3 1 0,2-2 2 0,-3-7-2 0,0-7 3 15,0-1 3-15,2 8 1 0,2-6 3 16,1 6 9-16,2-5 0 0,0 7 6 0,0 3-1 16,0 3 14-16,2 0-7 0,-2 1 0 0,5 3-9 0,-2 0 3 15,-1 2-4-15,5 2-1 0,-3 1-2 0,1 4 0 16,3 3 3-16,-2 2-1 0,2 1 1 0,0 2-3 16,1 2 0-16,-2 2-1 0,-1 0-4 0,3 10 0 15,-1-2 3-15,-4 5-1 0,0-3-2 0,-2 3-21 16,3 0-63-16,-4 0-86 0,1-2-87 0,-3 2-81 15,4-1-82-15,-2-1-110 0,-1-8-1174 0,0-1 564 16,2-3 376-16</inkml:trace>
  <inkml:trace contextRef="#ctx0" brushRef="#br0" timeOffset="88728.95">12190 12363 137 0,'-5'-4'444'16,"1"-1"-12"-16,-1-1-23 0,1 4-7 0,3-2-18 16,-3 1-40-16,3 1-33 0,1 2-32 0,0 0-31 15,0 0-21-15,9-6-18 0,1 6-20 0,8-4-20 0,10 2-16 16,4 2-18-16,1 0-13 0,4-3-11 16,-1 3-39-16,2 0-74 0,-2 0-68 0,-7 0-67 15,-1 0-65-15,-7 0-67 0,-1 0-78 0,-6 0-903 0,-6-1 416 16,-3 0 278-16</inkml:trace>
  <inkml:trace contextRef="#ctx0" brushRef="#br0" timeOffset="88901.05">12411 12196 115 0,'-13'-11'323'15,"3"2"14"-15,1 3-3 0,-1-4-20 0,6 5-3 16,-1 3-11-16,1-3-43 0,-1 3-30 0,1-1-19 16,4 3-25-16,0 0-4 0,-10 10-15 0,10-5 6 15,-1 5-19-15,-2 1-16 0,3 2-3 0,0 5-16 16,0 2-9-16,4 4-14 0,2 2-6 0,-2-1-10 15,0 2-8-15,1 0-4 0,-1-1-46 0,4-3-80 16,-2 3-73-16,-1 2-101 0,2-3-134 0,-1-8-857 16,-2-2 410-16,-2-4 272 0</inkml:trace>
  <inkml:trace contextRef="#ctx0" brushRef="#br0" timeOffset="89312.43">12881 12126 3337 0,'7'-5'102'0,"-4"-1"29"0,0 1 27 0,1 0-32 15,-3 2-21-15,2-1-30 0,-1 3-23 0,-2 1-8 16,0 0-10-16,0 0-3 0,0 0-4 0,0 0 2 16,-2 13-6-16,-1-6 1 0,1 2-2 0,-1 3-7 15,0 0 0-15,2-2 2 0,1 2-3 0,3 2 1 16,1 1-5-16,1-3 4 0,4 1 18 0,2-2-27 15,-1-1 3-15,3 1 17 0,5 0-13 0,-3-1 3 16,2-3-8-16,2 0 4 0,-2 3 2 0,1-5 0 16,0-1-1-16,-2 1 7 0,1 0 4 0,-1-2 7 15,-2-1-3-15,-1 3 12 0,0-2-5 0,-2-1 2 16,-1 0-4-16,1 0-2 0,-2-1 1 0,0 3-5 16,-4-2 2-16,3 1-4 0,-1-3-2 0,-3 3-2 15,1 1 12-15,2-1-16 0,-3 1-2 0,-2-1 6 0,-2 4 9 16,5-2 7-16,-5 0 5 0,0-2 7 0,-5 4 0 15,3 0 0-15,-5 2-5 0,-2 0-2 0,-5 2-3 16,-4 1-1-16,-7 3-7 0,-1-1-5 0,-3-1-2 16,1-2-35-16,2 1-51 0,6-6-47 0,-1-1-54 15,2 2-51-15,1-3-57 0,4-4-56 0,1 0-106 16,4-2-889-16,0-3 441 0,3-4 294 0</inkml:trace>
  <inkml:trace contextRef="#ctx0" brushRef="#br0" timeOffset="89468.37">12902 12170 233 0,'4'-12'311'0,"0"2"-16"16,1 0-25-16,1 1-14 0,4 0-22 0,-1 3-10 15,5-5-21-15,-1 5-15 0,3-1-21 0,1 2-17 16,1 0-18-16,0-1-10 0,5 3-13 0,4 0-12 0,1 3-38 16,0 0-58-16,3 0-90 0,2 0-100 15,-1 0-736-15,0 0 309 0,-4 0 204 0</inkml:trace>
  <inkml:trace contextRef="#ctx0" brushRef="#br0" timeOffset="89743.99">14076 12014 403 0,'1'-4'454'0,"-1"2"1"0,0 2-7 15,0 0-17-15,-1-5-32 0,1 5-33 0,0 0-29 16,0 0-21-16,-14 9-16 0,5-2-10 0,3 1-14 15,-4 7-14-15,1 1-2 0,-2 6-11 0,-1 3-14 16,1-1-22-16,0 2-17 0,-2 4-12 0,3 3-21 16,-2-4-13-16,2 5-19 0,0-3-9 0,1-1 4 15,-4-1-32-15,7-2-5 0,-3 0-10 16,0 1-7-16,4-10-6 0,-2 0-10 0,2-1-1 0,0-2-34 0,5-4-48 16,-5-1-56-16,4-2-62 0,-2-1-61 15,2-2-56-15,1-1-60 0,0-1-89 0,0-3-114 16,0 0-1248-16,0 0 591 0,-6-17 394 0</inkml:trace>
  <inkml:trace contextRef="#ctx0" brushRef="#br0" timeOffset="89885.76">13791 12189 190 0,'0'-8'385'0,"-2"2"-31"0,2 2-14 16,-2-2-24-16,1 1-14 0,1 0-35 0,0 5-22 15,-3-2-23-15,3 2-24 0,0 0-17 0,0 0-24 16,0 0-15-16,13 11-37 0,-4-4-63 0,1 4-71 15,7-1-100-15,-3 6-119 0,9-2-766 0,-5 2 338 16,1 3 226-16</inkml:trace>
  <inkml:trace contextRef="#ctx0" brushRef="#br0" timeOffset="90025.76">14240 12484 271 0,'6'1'474'0,"-2"1"-18"15,2-2-13-15,-2 2-9 0,-4-2-16 0,5 0-20 16,-5 0-34-16,4 2-27 0,-4-2-32 0,0 0-30 15,0 0-26-15,7 1-28 0,-7-1-33 0,0 0-76 0,0 0-105 16,0 0-142-16,8-3-160 0,-5-1-1213 16,-2-4 502-16,-1 3 336 0</inkml:trace>
  <inkml:trace contextRef="#ctx0" brushRef="#br0" timeOffset="90762.51">14799 12275 28 0,'-6'-6'384'0,"5"3"2"0,-4 1-12 0,2-3 5 15,-1 1-7-15,0 2 2 0,-1-1 5 0,5 3-13 16,-6-3-18-16,2 0-25 0,4 3-22 0,-4-4-34 16,4 4-29-16,0 0-24 0,0 0-26 0,-2-3-18 15,2 3-20-15,0 0-16 0,0 0-4 0,0 0-19 16,15 0-9-16,-2 1-12 0,4-1-8 0,11-1-9 16,0 1-9-16,1 0-3 0,0-1-6 0,-2 1-5 15,-4 1-8-15,-4-2 3 0,-6 1-9 0,-1 1-7 16,2-1-2-16,-8 0-4 0,-1-1 1 0,-5 1-1 15,10 0-2-15,-6-1 2 0,-4 1 6 0,0 0-9 0,0 0-6 16,0 0 5-16,0 0-2 0,-20 6-2 16,7-2 1-16,-5-1 4 0,-5 3-1 0,-4-1-2 15,2 0 6-15,4-2 1 0,-2 1 0 0,4-3-1 16,6 0-1-16,2 1 0 0,-2-1-2 0,7-1-1 16,-1 4-5-16,2-4-3 0,5 0 0 0,-10 1-7 15,10-1-9-15,0 0-26 0,-5 2-9 0,5-2-33 0,0 0-62 16,19 3-79-16,-7-6-73 0,0 3-86 0,9 0-104 15,-1-4-1275-15,3-3 584 0,-5 1 390 0</inkml:trace>
  <inkml:trace contextRef="#ctx0" brushRef="#br0" timeOffset="91244.16">15584 12247 374 0,'0'-4'369'0,"0"4"-18"0,0 0-17 15,0 0 1-15,0 0-57 0,0 0-15 0,0 0-5 16,0 0-8-16,-3-6-12 0,3 6-11 0,0 0-10 15,0 0-14-15,0 0-17 0,0 0-6 0,0 0-1 16,0 0-7-16,0 0 0 0,0 0 4 0,0 0 11 16,0 0 2-16,0 0 8 0,3-2 8 0,-3 2-1 15,0 0 3-15,0 0-6 0,0 0-1 0,0 0-13 0,-4-7-17 16,4 4-21-16,-4-1-15 0,3-1-19 0,-3 0-30 16,2-1-46-16,-1-1-54 0,-1 1-50 0,0 1-40 15,1-1-53-15,1 0-72 0,1 2-60 0,1 0-67 16,0-3-77-16,0 7-85 0,6-5-1167 0,-2 5 562 15,1 0 374-15</inkml:trace>
  <inkml:trace contextRef="#ctx0" brushRef="#br0" timeOffset="91798.59">15916 11988 281 0,'0'-4'386'15,"-1"-4"0"-15,1 4-1 0,0 1 4 0,-1-2-13 16,1 5-20-16,-3-4-29 0,3 4-27 0,0-5-30 0,0 5-30 15,0 0-22-15,0 0-22 0,0 0 8 0,0 0-5 16,0 16-14-16,1-8-19 0,-1 1-14 0,2 4-16 16,-1-2-12-16,0 4-11 0,2 2-11 0,-2-1-9 15,4 4-9-15,-1-2-11 0,0 0-4 0,1 7-7 16,1-8-8-16,3 1-3 0,-1-2-14 0,-2 2-31 16,7-3-33-16,-3-3-23 0,-1-2-14 0,2-3-28 15,5 3 2-15,3-4 7 0,-6-4 3 0,5-2 8 16,-1-1 7-16,-5-3 19 0,0-1 0 0,-2-3 4 15,1-3 2-15,1-2 9 0,-3-2 2 0,0-3 4 16,-3 1 20-16,3-3 20 0,-4-4 3 0,1 5 41 16,-3 3 37-16,-3 0 20 0,1-1 10 0,-1 5 15 15,-1 2 15-15,1 0 23 0,0 3 10 0,0 0-19 16,0 3-3-16,-3-1-30 0,3 2-24 0,0 3-8 16,0 0-14-16,0 0-7 0,0 0-9 0,3 12 1 0,-2-3-13 15,2 2 1-15,0 1-16 0,-1 3-2 0,2 4-8 16,-1 1 1-16,1 6-4 0,-1-2-7 0,0 4-2 15,3 0 1-15,-6 1-56 0,0-2-56 0,0 0-61 16,0 1-83-16,0-2-69 0,0 0-66 0,0-9-61 16,0-1-42-16,4-7-44 0,-3-3-1191 0,3-1 566 15,0-2 380-15</inkml:trace>
  <inkml:trace contextRef="#ctx0" brushRef="#br0" timeOffset="92161.1">16521 12017 247 0,'-3'-12'391'16,"3"7"-19"-16,-1-2-16 0,-1 2-23 0,0 3-30 0,-2-3-30 15,3 0-28-15,1 5-6 0,0 0-34 0,-17 5-17 16,12 0-27-16,0 2-4 0,-3 3-12 16,2-3-18-16,1 5-8 0,-2 1-10 0,5-1-16 0,-1 4-5 15,3-1-6-15,3-3 4 0,-1 0-21 0,6 2-8 16,2-1-6-16,3-1-5 0,1 2-3 0,0-4-9 15,3 0 6-15,-2 1-6 0,2-3-6 0,-2 1 1 16,3-2 5-16,-3-2 4 0,-1 1 1 0,-3-1 11 16,0-1-5-16,1-1 3 0,-1 0 3 0,-2 2-1 15,-3 1-3-15,1-3-3 0,-2 1-1 0,0-1-1 16,0 0-4-16,0 1 5 0,-1 1 12 0,-3 1 14 16,-1-1 7-16,2 1 5 0,-4-1-1 0,2 0-3 15,-2 4-4-15,-1-4 3 0,-3 5 3 0,-3-1-8 0,-4 3-6 16,-5-2-4-16,-5 5-6 0,-2-1 0 0,-5-1-9 15,2 1-9-15,-1-5-27 0,-2 1-48 0,0 1-64 16,11-7-81-16,-2 1-70 0,6-1-74 0,2-4-78 16,1-2-1301-16,3-5 568 0,3 0 380 0</inkml:trace>
  <inkml:trace contextRef="#ctx0" brushRef="#br0" timeOffset="92320.27">16454 11993 67 0,'13'-14'356'15,"1"3"-28"-15,-4-2-21 0,4 1-11 0,-1 4-29 16,4-3-16-16,-2 3-2 0,1-1-36 0,1 5-6 16,2-3-29-16,2 0-12 0,-2 4-25 0,4 1-12 15,5-1-10-15,4 1-25 0,0 2-61 0,0 1-81 16,-1 1-98-16,-1 1-132 0,1-1-699 0,-12 2 325 16,-1-1 218-16</inkml:trace>
  <inkml:trace contextRef="#ctx0" brushRef="#br0" timeOffset="92722.1">17504 12069 86 0,'-1'-4'507'0,"-1"-2"-10"16,-1 1-17-16,3-1-12 0,-2 4-23 0,0-3-33 15,2 1-37-15,0 4-40 0,0-6-40 0,4 2-26 16,1 2-28-16,4-1-17 0,4-1-32 0,6 0-40 16,4 2-81-16,-2-2-101 0,7 1-104 0,0 3-108 15,-8 0-107-15,2-1-1083 0,-2 2 478 0,-6-1 318 16</inkml:trace>
  <inkml:trace contextRef="#ctx0" brushRef="#br0" timeOffset="92845.79">17623 12136 358 0,'-2'3'404'0,"2"-1"-43"0,0-2-26 0,0 0-44 0,2 7-31 16,3-4-23-16,2-1-25 0,2 0-25 0,5-2-34 16,5 0-70-16,0 3-76 0,11-1-98 0,0-2-103 15,-7 0-675-15,-2 0 291 0,-1-2 192 0</inkml:trace>
  <inkml:trace contextRef="#ctx0" brushRef="#br0" timeOffset="95229.78">18652 11780 144 0,'6'-9'388'0,"-2"1"2"15,3-1-6-15,-5 3 2 0,1 0-17 0,-2 3-29 0,2-1-33 16,-1-1-31-16,-2 5-28 0,3-4-28 0,-3 4-22 15,0 0-17-15,0 0-17 0,9 10-16 0,-7-3-12 16,1 4-6-16,-1 0-9 0,0 7-14 0,0 1-11 16,2 5-6-16,-4-3-12 0,3 4-12 0,-2 1-4 15,-1-1-6-15,0 0-6 0,0 0-2 0,-1 2-2 16,1-8-7-16,-2 1-4 0,1-3-4 0,0-1-6 16,-2-1 0-16,2-4-1 0,2-1-4 0,-2-3-1 15,1-1 1-15,1-1 3 0,-2-2 0 0,1-3-4 0,0 0 1 16,0 0-3-16,0 0 0 0,-3-15-2 0,3 3-2 15,0-7-4-15,0-6 3 0,0-2 4 16,0-3-2-16,2-1 8 0,-1-1 15 0,1 0 7 0,4 2 6 16,-3 0 2-16,2 2 0 0,-1 0 4 0,3 3 7 15,-1 8 4-15,1 0 1 0,0 1-5 0,-2 6-1 16,2 1-9-16,-2-2-5 0,0 7-6 0,1 2-4 16,1-2-2-16,4 4-7 0,-2 4-2 0,1 1-5 15,1 0-2-15,1 6 0 0,-2 2 1 0,1 4-2 16,-1 0-2-16,-4 8-2 0,1-7-1 0,-3 8-2 15,-4-6-4-15,0-1 1 0,0 5-3 0,-2-5 8 16,0-2-13-16,-1-4-7 0,2-1 0 0,1-2-6 0,-3-3 7 16,3 2 1-16,0-4 0 0,0 0 6 0,0-5 1 15,-1 3 0-15,1-3-3 0,0 0-1 16,0 0 4-16,4-19-2 0,-3 7 10 0,4-3-13 0,-1-3 0 16,4-6 1-16,1-2 2 0,1 2 3 0,2-1 6 15,1 1-1-15,2 3 3 0,-4 5 5 16,2 1 10-16,-2 1 5 0,1 2 8 0,-2 3-4 0,0 4-6 15,-1-2-3-15,2 3-5 0,-3 2-2 0,1 2 0 16,3 2-2-16,-1 5 7 0,-2-2-3 0,0 2-1 16,3 4-1-16,-2 2-1 0,-5-1 0 0,3 3-2 15,-2 6-1-15,-1 2 1 0,-2-5 1 0,-2 2-4 16,-1 8-1-16,-1-1-2 0,-2-2-2 0,-1 1-32 16,-1-2-48-16,2 1-67 0,-1 1-62 0,1-9-72 15,-1 2-57-15,2-1-62 0,-1-2-63 0,2-3-1360 16,1-2 604-16,1-1 404 0</inkml:trace>
  <inkml:trace contextRef="#ctx0" brushRef="#br0" timeOffset="95510.83">19466 11943 102 0,'-4'-7'373'0,"-4"1"-12"0,3 0 22 0,1 0-2 0,0 2-4 16,0 0-12-16,1 0-24 0,1 2-32 0,2 2-24 16,-2-6-32-16,2 6-27 0,0-4-15 0,0 4-18 15,9-2-12-15,3 1-13 0,4-1-12 0,3 2-14 16,3 0-9-16,5-2-16 0,-7 2-12 0,9-1-12 16,-8 0-7-16,7 0-10 0,-5-1-7 0,-1 2-6 15,1-1-7-15,-3 1-7 0,1-1-24 0,-7 1-43 16,-1 0-45-16,-1-1-58 0,-4 1-45 0,-1 0-34 15,-2 1-47-15,-5-1-59 0,0 0-54 0,0 0-1040 16,0 0 466-16,-17-8 312 0</inkml:trace>
  <inkml:trace contextRef="#ctx0" brushRef="#br0" timeOffset="95710.7">19637 11729 183 0,'-6'-11'290'0,"-3"1"1"16,3 2 10-16,-1 0 18 0,3 1-1 0,-1 5-6 15,1-2-25-15,1-2-37 0,0 4-19 16,3 2-22-16,0 0 7 0,-9 5 12 0,6 3 13 0,-2 1-4 15,1 3-14-15,-2 8 12 0,4-2-6 0,-5 2-22 16,2 4-14-16,1 3-18 0,3-2-17 0,-2 1-13 16,1 0-16-16,2-1-10 0,-3 0-14 0,3 0-7 15,0 2-11-15,0-7-22 0,0 6-56 0,-1-1-70 16,2-7-92-16,2 7-98 0,-2-9-81 0,2-3-93 16,-1-1-1199-16,2-2 542 0,1-4 360 0</inkml:trace>
  <inkml:trace contextRef="#ctx0" brushRef="#br0" timeOffset="96171.84">20064 11950 76 0,'0'0'377'15,"0"0"-16"-15,-4-3-16 0,4 3-18 0,0 0-22 16,0 0-24-16,0 0-15 0,-2-4-14 0,2 4-25 16,0 0-18-16,0 0-18 0,0 0 2 0,0 0-6 15,0 0-6-15,0 0-3 0,0 0-7 0,0 0-2 16,0 0 0-16,0 0 2 0,0 0 10 0,0 0-6 16,0 0 6-16,0 0-2 0,0 0-3 0,0 0-5 15,0 0-15-15,0 0-10 0,0 0-12 0,0 0-20 16,0 0-6-16,0 0-8 0,0 0-6 0,-2-5-14 15,2 5-7-15,-1-3-14 0,1 3-27 0,1-5-31 16,-1 5-40-16,0-8-51 0,0 4-65 0,3 1-59 16,-2-1-62-16,0 0-56 0,-1 4-67 0,6-4-81 15,-3 2-1125-15,1-2 535 0,-4 4 358 0</inkml:trace>
  <inkml:trace contextRef="#ctx0" brushRef="#br0" timeOffset="97194.7">20130 11633 116 0,'0'-9'365'0,"0"0"1"0,0 1 23 16,-1 2 8-16,1 2-4 0,0-1-9 0,0-1-18 15,0 4-25-15,0 2-26 0,0-5-31 0,0 5-27 16,0 0-26-16,0 0-25 0,0 0-19 0,0 0-5 15,-5 10-6-15,1-3-15 0,2 4-5 0,-4 4-12 16,0 2-11-16,2 1-5 0,-1 6-14 0,0 0-8 16,1 2-12-16,-2-1-5 0,-2 4-10 0,3-5-7 15,-3 3-5-15,2-1-8 0,-1-1-5 0,1-6-6 16,2 1-2-16,-2-2-4 0,1 2-3 0,2-3-8 0,1-2-3 16,-1-3-1-16,3 1-2 0,3-3-3 15,-1 1-4-15,2-2-3 0,3-2 0 0,2-1-2 16,1-1-4-16,0-1-3 0,3-1-7 0,5-3-5 15,-3-2 1-15,4 0 3 0,0-2-5 0,-1-4 2 0,3 1-1 16,-2-3 2-16,-5-2 2 0,8-4-4 16,-10 2 4-16,6-6 10 0,0 1-13 0,-3-1 5 0,2-1 0 15,-5 6-1-15,-1 0 2 0,1 0 7 0,-5 1 6 16,1 3 12-16,-3 0 19 0,-1 4 30 0,1-1 33 16,-1 2 13-16,-3 1-3 0,-1 1-10 0,1 1-12 15,2 0-11-15,-3 3-19 0,0 0 1 0,0 0-8 16,0 0-10-16,1 12 2 0,-2-3 4 0,-2 3-22 15,2 3-3-15,-3 2 0 0,3 0-7 0,-4 1 8 16,1 1-11-16,4 0 1 0,-1 7 8 0,-3-7-12 16,0 6-54-16,3-5-59 0,-3-1-74 0,0 7-87 15,4-9-101-15,0 3-96 0,-2-5-92 0,2-6-1527 0,2 4 691 16,3-9 460-16</inkml:trace>
  <inkml:trace contextRef="#ctx0" brushRef="#br0" timeOffset="97351.81">20634 11975 55 0,'4'-13'390'16,"-2"2"7"-16,1 0 23 0,-1 1-5 0,0-1-15 0,-1 2-32 15,0 2-31-15,-1 0-28 0,2 2-32 0,-2 0-29 16,2 1-29-16,-2 1-27 0,0 3-20 0,5-7-41 16,-5 7-53-16,10 0-82 0,-4 0-87 0,0 3-74 15,-1-1-66-15,3 1-82 0,-3-1-889 0,0 1 400 16,-1-1 268-16</inkml:trace>
  <inkml:trace contextRef="#ctx0" brushRef="#br0" timeOffset="97761.88">20969 11688 48 0,'3'-9'372'0,"1"-2"4"15,-2 3 6-15,-2 1-10 0,2 1-14 0,-2 2-34 0,2 1-26 16,-2 3-32-16,0-4-21 0,0 4-24 0,0 0-23 15,0 0-15-15,-19 11-20 0,13-1-22 0,-1 1-8 16,-1 2-11-16,-1 2-14 0,0 1-10 0,3 1-9 16,2-7-12-16,1 7-7 0,1-2-9 0,0 0 0 15,2-1-7-15,3 2-6 0,-1-6-3 0,4 2-4 16,-1 0-5-16,4-4-1 0,2 6-5 0,-2-5-4 16,2-1 0-16,4 1-8 0,-1-1 8 0,1 1 3 15,-5-3 0-15,4-1-1 0,-2 2 3 0,3-2 2 16,-1 5 2-16,0-6-2 0,-2 1-1 0,-1 0 1 0,2-1-6 15,-1 0 2-15,-2-1-4 0,0 0-2 0,0 2-3 16,0 1-2-16,-5-4 0 0,3 0-3 16,-7 4 0-16,3-5-1 0,0 4 13 0,-2-3 11 0,0 1 10 15,-2 3 9-15,-2-1 3 0,-2 1 6 0,1 1-3 16,-5 0-3-16,-1-2-6 0,-7 4-5 0,-1-1-4 16,2-1-6-16,-2-1 0 0,-1 2-6 0,-1-2-1 15,0-2-9-15,0 1-37 0,-2-1-50 0,6-1-57 16,1-3-69-16,1-1-65 0,-1-1-74 0,0-1-85 15,4-3-1248-15,-2-1 554 0,2-6 370 0</inkml:trace>
  <inkml:trace contextRef="#ctx0" brushRef="#br0" timeOffset="97924.1">20952 11664 354 0,'10'-13'404'0,"-1"3"-8"0,-2-1-25 0,-1 3-18 16,2 0-22-16,1-1-24 0,1 0-27 0,1 2-27 15,1 2-25-15,-2 1-26 0,8 0-20 0,-5 3-18 0,5 1-5 16,-2 1-22-16,2 3-18 0,1 0-44 16,1 1-76-16,-1-1-73 0,-1 4-64 0,-1 2-79 0,4 0-87 15,-6-2-891-15,-1-1 399 0,-5 1 266 0</inkml:trace>
  <inkml:trace contextRef="#ctx0" brushRef="#br0" timeOffset="98329.14">21558 11628 61 0,'1'-5'369'0,"2"0"-20"16,-2 2 11-16,0-1-4 0,-1 4-20 0,0-5-20 15,0 5-34-15,0 0-18 0,-7-1-18 0,7 1-13 16,-12 6-14-16,7-2-20 0,-3 3-11 0,2 3-25 16,-2-1-13-16,3 2-12 0,0 1-12 0,-1 3-19 15,-1-5-4-15,7 2-11 0,-2 1-8 0,2 2-7 16,0-4-7-16,2 2-3 0,1-1-6 0,-2-1-4 15,8 4-2-15,-1-1-3 0,-1 0 4 0,4-2-5 16,1 0-1-16,1 0-2 0,1-2-5 0,0 0 0 16,3 0 1-16,-2-1 1 0,4 0 1 0,-1-1-1 0,-3 0-1 15,2-1-2-15,4 2-5 0,-5-2-1 0,1 1-7 16,-1-3 6-16,-4 0-1 0,2 1-2 16,-3 0 1-16,0-2-1 0,0 3-1 0,-1-4 2 0,-2 0-7 15,-3 1-2-15,0-1-2 0,0 1 1 0,-1 0-4 16,0-3 6-16,0 2 9 0,-3 1 2 0,-1-4 11 15,4 3 6-15,-4 1 4 0,0-4 5 0,-4 8-3 16,-1-4 2-16,-1 0-6 0,-1 2-4 0,-7 0 0 16,-1 0-12-16,-4 1-1 0,3-2-6 0,-2-2-3 15,6 1-26-15,-2-2-50 0,0 1-61 0,1 0-68 16,0-3-79-16,-2 0-79 0,2-2-87 0,-5-5-1437 16,9 1 618-16,-5-6 414 0</inkml:trace>
  <inkml:trace contextRef="#ctx0" brushRef="#br0" timeOffset="98483.92">21588 11558 225 0,'18'-10'499'0,"6"-3"-35"0,6 1-35 16,3 1-25-16,21-5-35 0,5-2-35 0,39-4-31 16,4 2-30-16,8-1-82 0,7 2-149 0,-4-1-171 15,-2-3-1007-15,-7 0 380 0,-13 1 252 0</inkml:trace>
  <inkml:trace contextRef="#ctx0" brushRef="#br0" timeOffset="100929.31">18171 12797 144 0,'-32'4'247'0,"2"0"-7"15,0 0-12-15,1-2-14 0,1 2-5 0,6-1 0 16,2 0-3-16,3-2 2 0,3 2-2 0,3-3-7 16,2 2-9-16,1-1-12 0,0-1-18 0,5 2-19 15,-4-2-8-15,7 0-17 0,-6 0-13 0,6 0-8 16,-5 3-10-16,5-3-2 0,0 0 16 0,14 2 0 0,-3 0 19 16,8-2 2-16,12-3-8 0,0 2-2 15,2 0-11-15,4-3 4 0,4 2 5 0,10-2 2 16,3 0-11-16,-3-3 1 0,-13 6-4 0,17-5-4 0,4 2 1 15,-8-3 0-15,14 5-5 0,0-2-1 16,26-4-3-16,-27 4-5 0,25-1-4 0,-25 2-2 16,3-1-1-16,22-1-5 0,-26 2-5 0,-3 3 5 0,5-2-2 15,-2 0 0-15,-1-1-3 0,-3 1 0 0,1-1-7 16,1-1-6-16,0 2-3 0,1-1 1 0,-2 0-10 16,4 1 0-16,-4-1-9 0,0-2 6 0,0 3-6 15,-2-2-1-15,-1 3 0 0,-3-1 0 0,-2-1 1 16,3-2 2-16,0 1 1 0,-1 1 2 0,-2 1-3 15,-1 1 4-15,0-3-1 0,0 0-7 0,2 2 8 16,2 3-1-16,-1-3 0 0,-1-1-4 0,2 0 1 16,-2 2-1-16,2 0-1 0,-2-1-3 0,-2 0-1 0,4 2 4 15,2-3-7-15,1 3-2 0,-3 0 4 0,5 0-1 16,-4 0 2-16,3 3-1 0,5-6-1 16,-3 3-2-16,3 0 1 0,-1 3 12 0,2-6-12 0,-1 3 0 15,0 0 5-15,4-2 1 0,-3 2-7 0,1 0-3 16,-2-1 6-16,-1-1 16 0,-1 0-16 0,4-3 0 15,-4 5 3-15,3-2-5 0,-7 2 5 0,-1 0-1 16,1-3 5-16,-2-1-5 0,-4-1 1 0,2 2 3 16,-3 1 5-16,-11-1-3 0,11-2 6 0,-15 1 2 15,1 1 6-15,-3-2 6 0,-2 1-6 0,-2 0-45 16,-9 3 0-16,1-2 0 0,-3 1 0 0,-6-1 0 16,1 1 0-16,-1-3 0 0,0 3 0 0,-2 2 0 15,-3-2 0-15,-2 1 0 0,1 0 0 0,-2 0 0 0,-5 1 0 16,9-2 0-16,-9 2 0 0,6-1 0 15,-6 1 0-15,3-2 0 0,-3 2 0 0,0 0 0 16,3-3 0-16,-3 3 0 0,-10-8 0 0,0 3 0 0,-8-1 0 16,-14-3-535-16,-4-1-156 0,-15-4-1632 0,-6-1 775 15,-7-4 516-15</inkml:trace>
  <inkml:trace contextRef="#ctx0" brushRef="#br0" timeOffset="102428.74">18708 13534 365 0,'3'-5'409'15,"-1"-1"-20"-15,-2 3-24 0,4-1-36 0,-3 1-32 16,-1 3-36-16,3-5-27 0,-3 5-23 0,0 0-17 16,0 0-20-16,6 14-10 0,-4-7 0 0,2 3-7 15,-3 2-8-15,1 5-14 0,1 0-14 0,-2 0-13 16,1 3-7-16,-1-1-13 0,0-2-1 0,-1 3-16 15,4 1-2-15,-3-4-10 0,-1 2-4 0,1-2-4 16,-1 0-5-16,2-3-2 0,-4-4-12 0,1 0 3 16,1-3-6-16,1-1 6 0,-1 0-3 0,0-1 27 15,-1-2 45-15,1-3 9 0,0 0-12 0,0 0-11 0,-7-12-7 16,1 2-9-16,0-5-7 0,-1-2-6 16,2-4-5-16,-3-4-6 0,-3-4-4 0,6 3-6 15,-1-1 4-15,0-3-4 0,3 5 5 0,2-2 5 0,-2 3 6 16,3 5 3-16,0 3-5 0,4-1-3 15,-1 1-3-15,0 4 2 0,1 2-12 0,1 3-4 16,2-1-5-16,0 1-1 0,5 5-2 0,-2 1-7 0,3 1-1 16,2 3 0-16,1 0-8 0,1 6 2 0,1-1 8 15,-2 3-10-15,0 2 7 0,-3-1-12 0,1 2 6 16,-4 1-7-16,-1 0 1 0,2 1 0 16,-8 0 0-16,4-1-1 0,-5 2 0 0,1-5-3 0,-2-1 1 15,2-2-6-15,-3-1-2 0,0-3 1 0,0 0 2 16,0 0 3-16,0-3 5 0,0-2 1 0,-2 4-5 15,2-4 3-15,0 0-2 0,0 0 1 0,-5-14-4 16,5 5-1-16,0-4 14 0,0 1-10 0,4-7-3 16,0 2 2-16,1-4 0 0,1 3 0 0,-1-1-1 15,7-3-6-15,-2 5 7 0,2 2-2 0,-1 1-1 16,2 2 3-16,-4 5 0 0,1-3 1 0,1 7-1 16,-2-1 0-16,3 0 0 0,-2 4 1 0,3 1-1 15,-4 3 2-15,5 2 4 0,-4 0-4 0,-2 2 6 0,2 5 2 16,-1 1-2-16,1 1-2 0,-1 1 2 0,-4 1-1 15,2 1 1-15,-5 1-2 0,1 7-3 0,-1 1 2 16,0 0-2-16,-1-3 3 0,-1 3-33 0,1-1-55 16,-1 0-64-16,7-1-71 0,-4-1-74 0,4 0-72 15,-2-7-80-15,3 0-1353 0,3-4 597 0,-1-4 400 16</inkml:trace>
  <inkml:trace contextRef="#ctx0" brushRef="#br0" timeOffset="102613.28">19610 13658 92 0,'2'-9'376'0,"-1"3"-1"0,2-1-17 0,-2 0-25 15,1 1-34-15,6-1-34 0,0 2-24 0,1-2-18 16,3 3-25-16,6-2-19 0,5 0-2 0,5 1-36 16,3 2-8-16,1 2-16 0,2-2-17 0,0 0-33 15,-4 3-64-15,1-1-71 0,-11 1-78 0,0-1-87 16,-2-2-845-16,-7 1 360 0,-1 0 240 0</inkml:trace>
  <inkml:trace contextRef="#ctx0" brushRef="#br0" timeOffset="102810.82">19834 13387 31 0,'-6'-5'360'0,"-1"0"-24"0,3 0-25 16,-1 3-28-16,1-1-25 0,4 3-3 15,-10 4 7-15,4 0-10 0,1 3-18 0,-3 2-8 16,2 1-2-16,-1 2-19 0,2 3-4 0,0 1-15 0,0 2-4 15,0-1-25-15,4 4-15 0,-2 4-16 0,3 0-9 16,0-2-10-16,0 4-14 0,4-8-7 0,-2 8-7 16,2-1-67-16,1-8-59 0,-1 8-70 0,5 2-81 15,-1-8-88-15,-3-5-1073 0,1-3 453 0,1-2 302 16</inkml:trace>
  <inkml:trace contextRef="#ctx0" brushRef="#br0" timeOffset="103021.58">20224 13348 199 0,'2'-12'450'0,"1"2"11"0,1-2-12 0,-2 5-21 16,1 0-31-16,-3 4-46 0,1-2-37 0,0 1-35 16,1 0-26-16,-2 4-24 0,0 0-24 0,9 10-17 15,-4-4-16-15,0 6-17 0,2 2-14 0,0 3-17 16,-1 0-11-16,5 7-13 0,-1-2-9 0,-4 5-5 15,-1-1-35-15,-2-2-53 0,1 1-91 0,-4 0-80 0,0 0-89 16,0-3-103-16,0-5-1082 0,0 3 481 0,-2-5 322 16</inkml:trace>
  <inkml:trace contextRef="#ctx0" brushRef="#br0" timeOffset="103410.71">20567 13372 200 0,'4'-11'411'0,"0"0"9"0,0 1 4 16,-3 2-24-16,3 2-34 0,-4 2-39 0,4-2-37 16,-4 4-35-16,0 2-23 0,5-2-21 0,-5 2-19 15,6 7-18-15,-2-2-19 0,1 4-15 0,-1 2-13 16,0 5-14-16,1 1-8 0,-1 2-16 0,0-1-4 16,-2 2-9-16,2 5-9 0,-4 0-4 0,4-4-7 0,-1-3-11 15,2-2-6-15,0 0-13 0,1-5-10 16,2 2-7-16,1-5-2 0,0-1 5 0,1-4 8 15,0 0-10-15,1-3 1 0,1-5-1 0,-2-2-2 0,3-2-7 16,1-6 7-16,-1 0 4 0,1-6 18 0,-1-4 15 16,1 1 5-16,-4 0 24 0,-1-1 17 0,-4 5 8 15,3-1 18-15,-3 7 23 0,0-1 33 0,-1 3 13 16,0 4-2-16,-3 0-9 0,1 2-19 0,0 2-30 16,-1-1-11-16,2 3-10 0,-3 2-10 0,0 0-4 15,5 8-15-15,-3 1-4 0,1 3-8 0,-2 4-11 16,2 3-6-16,-3 2-1 0,1 5-15 0,0 0 0 15,-1 3 6-15,0-2-11 0,0-1-53 0,0 6-61 16,-1-4-74-16,1 0-89 0,1-4-94 0,1 5-105 16,5-4-112-16,-2-9-1392 0,3 1 650 0,2-3 436 15</inkml:trace>
  <inkml:trace contextRef="#ctx0" brushRef="#br0" timeOffset="103645.13">21675 13348 382 0,'7'-9'409'16,"-2"-1"5"-16,0 4-22 0,-1-1-31 0,-2 3-32 15,1 1-38-15,-3 3-28 0,0 0-19 0,0 0 3 16,0 0-1-16,-13 20-11 0,4-5-19 0,0 2-5 0,-1 5-14 16,-4 0-19-16,-2 3-14 0,1 2-17 15,-1-1-14-15,0 3-11 0,2-2-12 0,-5 0-9 16,1 1-14-16,3 0-15 0,-3-2-52 0,1 1-78 0,2-1-76 15,-2-2-71-15,0 1-83 0,1-3-92 0,0-8-1122 16,0-2 500-16,7-5 334 0</inkml:trace>
  <inkml:trace contextRef="#ctx0" brushRef="#br0" timeOffset="103790.84">21330 13447 257 0,'-2'-7'399'0,"-2"0"-31"15,3 4-31-15,-1-2-34 0,1 1-29 0,1 4-33 16,0-5-22-16,0 5-33 0,0 0-11 0,0 0-54 0,6 14-67 16,2-2-91-16,2-2-101 0,4 2-783 0,10 3 307 15,0 2 206-15</inkml:trace>
  <inkml:trace contextRef="#ctx0" brushRef="#br0" timeOffset="103904.08">21702 13767 291 0,'4'1'393'0,"-4"2"-41"0,0-3-34 0,0 0-34 16,3 3-55-16,-3-3-139 0,0 0-166 0,0 0-551 16,-11-7 209-16,6 2 138 0</inkml:trace>
  <inkml:trace contextRef="#ctx0" brushRef="#br0" timeOffset="104628.75">19130 14368 119 0,'-23'0'248'16,"4"0"-10"-16,-3 0-4 0,5 0 12 0,-2-1 6 16,8 1 1-16,-3 0-8 0,3 0-12 0,1 0-5 15,3-1 3-15,0 1-2 0,7 0 5 0,-11-2-31 16,11 2-14-16,-9 0-18 0,9 0-19 0,0 0-8 15,0 0-9-15,0 0 1 0,21-2-4 0,9-1 3 16,22-1 2-16,8-1 3 0,32-2-2 0,4-1-2 16,5 2-1-16,5-2-4 0,5 3-6 0,12 1-6 15,5-1-4-15,2 0-9 0,4 2-3 0,3-1-5 16,5 3-3-16,1-3-5 0,3 3-6 0,-7-1-1 16,-5-1-5-16,-5 1-4 0,-1-1-4 0,-9-1-10 0,1-1 1 15,0 0-4-15,-9-3-3 0,-9 3 1 16,-1-1-6-16,-6-2-1 0,-6 0-3 0,-22 1 2 0,26-4-2 15,-28 1-1-15,25-4-3 0,-33 6 0 0,-1-2 3 16,2 1-5-16,-9-2 9 0,-10 2-3 16,-4 2 8-16,-1 0-2 0,-2-1 0 0,-5 0 5 15,-9 2-7-15,2 2 1 0,-8-1 3 0,-1 2 4 0,-1-1 1 16,-3 1-4-16,-1 3-3 0,-1-2-14 0,-1 1 9 16,-3-3-1-16,-1-2-80 0,0 6-75 0,-13-6-51 15,-7 1-61-15,-11-1-65 0,-21 0-65 0,-8 3-56 16,-32 3-42-16,-2-2-56 0,-8 4-1311 0,4 1 607 15,-3 3 402-15</inkml:trace>
  <inkml:trace contextRef="#ctx0" brushRef="#br0" timeOffset="105678.1">18868 14682 275 0,'-8'-2'300'0,"8"2"-15"16,-9-1-8-16,5 1 0 0,4 0-13 0,-5-3-6 15,5 3-3-15,0 0-19 0,-10-1-17 0,10 1-11 0,0 0-15 16,0 0-14-16,-5-3-13 0,5 3 3 16,0 0-2-16,0 0 7 0,27-1 0 0,-7-3-1 15,7 3 4-15,8 1-14 0,2-2-3 0,16 0-11 0,-3 2-7 16,5-4-7-16,0 1-6 0,1-1-7 0,3 0-10 16,1 4-4-16,1-4-6 0,6-1-5 0,-1 3 1 15,25-4-13-15,-27 4-1 0,27-5 1 0,-30 2-3 16,3 3-1-16,1 1-4 0,0-5 13 0,-1 1-22 15,0 0-2-15,-1 0-1 0,-1 0 2 0,2 2-2 16,-2 1 1-16,-2-5-3 0,-2 2-1 0,1-1-5 16,-4-3 1-16,-17 7 2 0,16-1-4 0,-18-1 1 15,-3 1 14-15,3-2-14 0,-3 1-4 0,-3-1 1 16,2 2 0-16,-2-1-3 0,1 0 1 0,-2 0-11 16,-2-1 7-16,4 3-30 0,-1-5 24 0,1 4-4 15,1 1 0-15,-4-2 12 0,-6 0-17 0,7 0-1 16,-7 4-6-16,-2-4 11 0,2 4-15 0,1-4-1 15,-1 2-5-15,-3-1-16 0,4 1 0 0,-4 0 0 16,0-1 0-16,3 2 0 0,-3-2 0 0,3 1 0 0,0 2 0 16,-1-3 0-16,9 1 0 0,-1 0 0 0,-2 1 0 15,0-1 0-15,1 2 0 0,0-1 0 16,-1 0 0-16,-4 0 0 0,4 2 0 0,-7-2 0 0,-1-1 0 16,4 2 0-16,-1-1 0 0,-1 1 0 0,0 0 0 15,1 0 0-15,7 0 0 0,1-1 0 16,0 0 0-16,-4 1 0 0,-2 0 0 0,3-2 0 15,1 2 0-15,-1 0 0 0,-4-1 0 0,-2-1 0 0,7 2 0 16,1-2 0-16,-9 2 0 0,10-3 0 0,-2 2 0 16,-6 1 0-16,5-3 0 0,-1 3 0 0,-4-2 0 15,-2 1 0-15,1-1 0 0,-2 1 0 0,0 0 0 16,2-2 0-16,-1 2 0 0,-1-5 0 0,-1 6 0 16,1-3 0-16,3 3 0 0,-3-1 0 0,2 0 0 15,-1 0 0-15,-4 0 0 0,1 0 0 0,-4-1 0 16,-1 1 0-16,2 1 0 0,-4 0 0 0,3-1 0 15,-3 1 0-15,2-3 0 0,1 3 0 0,0 0 0 16,0-2 0-16,-4 4 0 0,1-4 0 0,2 2 0 0,-1 2 0 16,-6-2 0-16,4 0 0 0,-4 0 0 15,3 0 0-15,-8 0 0 0,9 0 0 0,-9 0 0 16,8 0 0-16,-8 0 0 0,7 0 0 0,-7 0 0 16,0 0 0-16,5 0 0 0,-5 0 0 0,0 0 0 0,0 0 0 15,0 0 0-15,8 0 0 0,-8 0 0 0,0 0 0 16,0 0 0-16,0 0 0 0,0 0 0 0,0 0 0 15,0 0 0-15,4 3 0 0,-4-3 0 0,0 0 0 16,0 0 0-16,0 0 0 0,0 0 0 0,0 0 0 16,0 0 0-16,-12-11 0 0,3 8-637 0,-2-11-1881 15,-10-4 838-15,1-8 560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10:30:22.0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2118 2423 76 0,'0'0'219'16,"4"-2"-11"-16,-4 2-11 0,0 0-13 0,0 0-15 0,0 0-15 15,0 0-17-15,0 0 1 0,0 0 10 16,0 0 18-16,9 11-18 0,-5-5-5 0,0 2-8 15,2 1 2-15,-1 3-2 0,-1 0-8 0,4 2 0 0,-3 3-14 16,1 0-3-16,-1 0-5 0,2 2-8 0,-2 1-4 16,0-3-9-16,-1 0-5 0,2-3-10 0,-3 3 2 15,-1 0-9-15,-1-5-9 0,3 0-7 16,-1 1 0-16,-1-2-3 0,0-4-10 0,-1 0 2 16,2 1-9-16,-2-5 5 0,0 1 0 0,-1 1 25 15,1-2 31-15,2 0 29 0,-3-3 26 0,0 0-6 0,0 0-17 16,0 0-10-16,0-18-11 0,-4 4-12 0,4-2-6 15,-2-4-10-15,-1-9-4 0,0-1-7 16,3-3 1-16,-1-3-8 0,1-11 0 0,1 16-9 16,1-7-10-16,0 4 5 0,6 3-7 0,-3-3 3 15,1 5-1-15,2-1-8 0,1 6 5 0,1 0-1 0,-1 7-5 16,-1 2 0-16,2 1-1 0,2 1-4 0,-5 6 1 16,2 0-8-16,0 0-1 0,0 4-3 0,4 2-1 15,-2 0 0-15,1 2 1 0,3 6 1 16,2 4-1-16,1 6 12 0,1 3-2 0,-5 1 0 15,1 3 1-15,-2-2-5 0,0 5 7 0,0-1 2 16,-2 0-6-16,-1 2-4 0,-2-2-1 0,1 3 1 16,-4-6-1-16,5 3 2 0,-9 0 0 0,7-1-2 15,-4-6-1-15,0 0 3 0,0 0-9 0,0-1-26 16,-2 2-38-16,2-4-55 0,-3-2-63 0,-1-1-57 16,3-1-51-16,-3 0-49 0,1-4-63 0,-5 2-1099 15,3-4 498-15,-3-3 332 0</inkml:trace>
  <inkml:trace contextRef="#ctx0" brushRef="#br0" timeOffset="415.89">2379 2617 2303 0,'0'0'218'0,"-4"-4"-93"0,4 4-35 16,0 0-23-16,-1-4-18 0,1 4-13 0,0 0-15 0,0 0-5 15,0 0-4-15,0 0-1 0,0 0 3 16,0 0 8-16,0 0 9 0,20 5 5 0,-13-3 10 15,3-2 9-15,0 1-14 0,3-1-2 0,1 2 2 16,0-2-11-16,-1 1 2 0,3-1-2 0,-2 0-2 16,0-1 3-16,-1-1-11 0,0 1 2 0,1-5-4 15,0 3 7-15,-4-3-1 0,1-2-1 0,0 2 2 0,-3-5-1 16,2-2 7-16,-1-3 0 0,-2-1 10 16,0 0 8-16,-2 0 22 0,1 0 11 0,-2-2 6 15,0 2 5-15,-3 0 12 0,3 0-5 0,-4 9 19 16,3-4 2-16,-1 3 3 0,0-1-12 0,0 4-15 15,2-3-12-15,0 2-7 0,1 3-9 0,0 1-12 16,1 0-2-16,5 3-6 0,0-2-4 0,3 4-3 16,4 2-8-16,0 2-4 0,1-1 0 0,-2 2-3 15,-2 5-4-15,2 1 0 0,-5-2-4 0,0 2 2 16,-2 1-3-16,-2 1-6 0,-3 4 7 0,-2-1-3 16,-2 1 0-16,-2 0-2 0,-3-2-1 0,-1 0-1 15,-3 1 2-15,-3 0-4 0,-1-2-14 0,-1-5-29 16,-1 3-29-16,1-2-53 0,-1 0-55 0,0-4-46 15,4-1-74-15,2-6-111 0,-2 2-1070 0,4-6 491 16,-1 2 326-16</inkml:trace>
  <inkml:trace contextRef="#ctx0" brushRef="#br0" timeOffset="1482.73">3397 2560 82 0,'0'0'248'0,"8"-3"-30"0,-8 3-13 0,0 0-27 16,0 0-14-16,5-1-5 0,-5 1 6 0,1-3 4 15,-1 3-4-15,3-5-2 0,2 1 3 0,-4-1-11 0,3 0 2 16,-4-2 2-16,4-2-8 0,0 0-11 16,-3-4-1-16,-1-3 15 0,4-2 11 0,-4-3-7 15,0 3-17-15,-3-7 20 0,2-3 10 0,-4 2-11 0,1 8-14 16,1-1 14-16,1 0 21 0,-3 1 25 16,1 4 3-16,2 0 2 0,-1 4-8 0,0 5-5 0,2-3-22 15,-1 3-18-15,-1 1-25 0,2 2-13 0,1 2-11 16,0 0-12-16,1 14-7 0,2 3-9 15,0 3-13-15,3 6-3 0,0 2-16 0,-1 1 5 16,4 5-2-16,-4-3-8 0,-1 4 2 0,2 2-6 0,2-3 0 16,-3 1-9-16,0 2 6 0,3-5-7 0,-3-1-1 15,3 1-6-15,-6-2-3 0,2-2 1 0,1 1 1 16,-1-5-1-16,-1-6-1 0,0-2-5 16,1-5-4-16,-3-1 3 0,2-3-2 0,-2-1 2 0,0-1-3 15,1-1 9-15,-1-2 1 0,-1-2-5 0,0 0-4 16,0 0-2-16,0-19 4 0,-3 3 3 0,1-2-12 15,-1-3-2-15,0-5 3 0,-2-3-4 0,-2 2-3 16,2-3 1-16,1 2 0 0,2 1 1 16,2 1-4-16,-3 8-1 0,3-2 0 0,0 4 1 15,0 4 1-15,3 2 0 0,-1-2-9 0,1 5 7 0,-2 0-2 16,5 2-5-16,-3 2-3 0,5 2-1 0,-1 1 10 16,1 1-1-16,4 2-4 0,-1 2 2 0,-1 3 4 15,3 1 1-15,2 3 0 0,-2 2-2 0,1-2 0 16,-1 2 2-16,1 1 2 0,-4-1-1 0,4-5 0 15,-1 4 1-15,0-5-3 0,-1-3-1 0,0 2 3 16,1-4-2-16,0-1-1 0,-2 0-3 0,3-2 0 16,-1-2 0-16,1-1-1 0,-2-2 5 0,3-4-6 15,-4-1 13-15,1-4-5 0,3-3 5 16,2-2-5-16,-3-4 6 0,-4 0-6 0,-1 3 1 0,-4 1 3 16,1 2-2-16,-3 1 5 0,-3-2 0 0,0 3-2 15,0-2 1-15,-1 5-4 0,-3 0 10 0,0 3-3 16,-1 1-8-16,0 3-4 0,-4-2 2 0,1 5 2 15,-3 2-6-15,2 0-8 0,-4 5 12 0,-1 2 1 16,1 2-1-16,-2 1-3 0,3 2 3 0,2 1-7 16,1 1-17-16,5-4-14 0,2 2-16 0,3 0-5 15,3 0-13-15,0 0-13 0,5-2-10 0,0-1-7 16,4-1-1-16,-1-1-4 0,5-2 10 0,2-1 10 16,-1-4 4-16,-3-2 11 0,6 0 9 0,-6-3 7 15,3-5 4-15,-1 1 14 0,-1-1 0 0,1 0 7 16,-3-2 4-16,-3-2 9 0,1 4 6 0,-1-3 3 15,-2 2 12-15,7 3 7 0,-6-2-3 0,0 3 3 16,3 0 1-16,2 0-2 0,-1 4-1 0,-1 1 0 16,6 0-1-16,0 3 4 0,-1 3-7 0,0 1 1 15,0 3 5-15,1 0 3 0,-4 4 0 0,0-4 3 16,-4 4-3-16,-1 4 0 0,-1-2 3 0,-2-1-1 16,-2 4 0-16,-4 0 4 0,-1 0 1 0,-4-5 4 15,-1 5 6-15,0-6 7 0,-3 2 14 0,3-5 16 16,-8 3 8-16,4-6 6 0,2 3 14 0,-1-5 12 15,0-1-2-15,2-2 2 0,-2 0-6 0,1-2-13 16,-1-3-4-16,3-5-14 0,0 0-1 0,3-7-15 16,4 0-6-16,5-10-4 0,3-1-10 0,5-1-19 15,5 1-38-15,8-12-49 0,8 4-77 0,2-1-103 16,5 1-116-16,1 4-124 0,-3-2-1473 0,4 6 656 16,-16 8 436-16</inkml:trace>
  <inkml:trace contextRef="#ctx0" brushRef="#br0" timeOffset="2597.65">5362 2129 261 0,'3'-3'304'0,"1"1"-8"0,-4 2-13 15,0 0-10-15,0 0-18 0,0 0-10 0,0 0-17 0,0 0-14 16,-22 6-14-16,9-3 0 0,-4-1-15 0,-4 1-12 16,1-3 7-16,-7 4-7 0,6 1 1 0,2-5 0 15,0 1-10-15,1-3 1 0,5-1-4 16,-2 2-9-16,4-3-6 0,0 3-7 0,1-5-8 15,4 1-4-15,1 0-12 0,1 0-13 0,1-2-11 0,3 0-11 16,3-3-9-16,1 4-6 0,2 0-7 16,4-4-9-16,0 4-9 0,2 2-2 0,7-1-2 15,0 1-2-15,-2 4-2 0,6 1-4 0,4 3 0 16,1 3 0-16,-1 4 6 0,-3 1-2 0,0 4-2 16,-2 2-1-16,1 2-2 0,-5 4-3 0,-3 5 3 0,-2 0-1 15,0 0-2-15,-6 0-1 0,0 4 0 0,-2-2-6 16,-1-2 3-16,-2 0-2 0,-2 0-3 15,-1-5-1-15,0-5 3 0,1-2-3 0,-1-6-2 0,-2 1 0 16,3-1 2-16,-3-6 1 0,3 1 1 16,-2-1 2-16,-2-2 0 0,3 1-2 0,1-4 1 15,0 0-5-15,-13-9-1 0,9 0 3 0,-1-3-6 0,1-4 5 16,2-2 2-16,2-2-2 0,0 2-2 16,2-2 2-16,2 0 1 0,2 3-1 0,2 1 0 15,1 1-2-15,4 1-2 0,2 0 0 0,-1 3 1 16,0 1-2-16,-1 6-2 0,1 0 0 0,0-1-2 0,3 5 0 15,-5 2-1-15,1 0 1 0,1 3 1 0,-1-1-3 16,-3 4 0-16,3 4 3 0,-4-2 0 0,0 3 0 16,-4-1-1-16,-1 4 2 0,-2-2 3 15,-2 1-5-15,2 2 2 0,-2-5-2 0,-2-1-3 16,0-3 4-16,2-1-1 0,-1 0 1 0,-2-2-2 0,3-1 4 16,0-4 0-16,-3 4-1 0,3-4-4 0,0 0-2 15,0 0 0-15,-6-14 0 0,6 4 1 0,0-1-1 16,3-3-2-16,-2-2-2 0,3-2-1 15,1 1 1-15,1 0 1 0,2 1 0 0,2-1-2 16,-3 8-3-16,2-2 2 0,1 4 0 0,1-5-1 0,-2 5-3 16,3 7 4-16,-1-5-1 0,3 5 3 0,-1 2 0 15,0 0-2-15,1 1 2 0,0 3 1 0,1-1-2 16,-2 4 0-16,1 1-2 0,-1-3-11 0,0 5-14 16,-6-5-11-16,2 2-4 0,3-1-6 15,-2-3-1-15,0 4-2 0,2-4 4 0,-1 0 5 0,2 0-4 16,1-3 9-16,4 0 4 0,-4-4 6 0,-1-3 10 15,6-2 4-15,-9 2 7 0,8-4-3 0,-4 0 11 16,0-4 6-16,-2-2 12 0,2-9 9 16,-4 2 5-16,0-4 5 0,-1-1 0 0,-3 1 7 15,-2 0 11-15,0-1 12 0,-1 2 3 0,-2-1-1 0,-1 6 15 16,1 3 18-16,1 5 14 0,-4 1 10 0,2 3 6 16,2 0-5-16,-2 1-15 0,-2 2-15 0,2 3-17 15,0 2-10-15,0 0-7 0,0 0-8 0,0 0-1 16,2 14-13-16,0-2 6 0,-2 6-10 0,4 0-3 15,-3 9 8-15,2 0-15 0,1 4 1 0,-2-4 1 16,1 2 2-16,3 3 1 0,-1-3-8 0,5 2-42 16,-1-3-43-16,3 0-60 0,-2-6-61 0,-1-6-79 15,3-4-84-15,-2-5-84 0,0-3-84 0,-1-5-1490 16,6-2 668-16,-1-8 446 0</inkml:trace>
  <inkml:trace contextRef="#ctx0" brushRef="#br0" timeOffset="2710.73">6244 2162 4454 0,'-9'-4'248'0,"4"1"-105"16,0-1-53-16,1 1-28 0,2 1-26 0,2 2-13 16,0 0-3-16,15-9-9 0,-4 5-13 15,10-5-67-15,7 1-114 0,3-4-134 0,-6 0-1189 0,5 1 502 16,-1-5 334-16</inkml:trace>
  <inkml:trace contextRef="#ctx0" brushRef="#br0" timeOffset="3884.96">7487 1913 289 0,'3'-6'296'0,"-2"0"-8"0,2 1-1 15,-2-1-15-15,-1 0-1 0,0 1-14 0,-1-3-14 16,-3 4-11-16,0-1-15 0,-2 1-14 0,0-2-12 16,-1 6-10-16,-3-4-15 0,-5 6-25 0,-2-1-8 15,0 3-3-15,0 3-14 0,-3 0-10 0,-4 5-29 16,5-3 3-16,2 3-10 0,2 1-5 0,2 2-7 15,3-6-12-15,0 4 2 0,5-1-7 0,1 0-6 16,2 4-1-16,5-3-9 0,2-1 4 16,3 1-2-16,7 3-5 0,-3-2 1 0,12 1 0 0,0-4 2 15,3 4-6-15,1-4-1 0,1 1-13 0,0 1 12 16,1-2-6-16,-4-1-1 0,2-4 1 0,-1 0 1 16,-8 3-3-16,-2-4 0 0,-6 0-3 15,1 2 9-15,-6-5-11 0,-1 2-4 0,1 3 9 16,-4-2-8-16,-4 0 3 0,-4 3 2 0,0 1-4 0,-8 1 1 15,-5 0 10-15,-7 4-12 0,3-4-3 0,-8-2 7 16,3 0-5-16,1-1 6 0,6-3 3 0,3 2-1 16,-1-2-5-16,2-2 2 0,4 0 4 0,4-1 3 15,3 1-1-15,6-2-6 0,-13 1-6 0,13-1 4 16,0 0 1-16,0 0 1 0,0 0-2 0,0 0-3 16,28 4 4-16,-12-6 0 0,1 0-2 0,1 2-1 15,1-1 1-15,10-4-4 0,-3-1 2 0,1 0 6 16,0 2-4-16,1-4-1 0,-10 0 2 0,2 0-3 15,1-1-1-15,-4-4 2 0,0 5 1 0,4-11 7 16,-4-1-11-16,-5 4 12 0,1 1-9 16,-4-1 8-16,5-1 2 0,-8-1 11 0,2-1 18 0,0 4 21 15,-2 2 16-15,-5 1 23 0,3 3 13 0,-4 0 15 16,3 2 4-16,-3 1-1 0,1 2-16 0,-1 1-16 16,0 3-13-16,0 0-11 0,0 0-5 0,0 0-8 15,0 0-10-15,3 12 0 0,-3-3-9 16,0 2-1-16,0 3-5 0,1 0-1 0,-1 4-6 0,4-1-1 15,-3 3-4-15,3-2-16 0,1-1-22 0,4 0-15 16,-4-2-10-16,1-6-13 0,1 0-20 0,2-1-7 16,0-1 8-16,1-4 2 0,1 0 4 15,1-2 6-15,0-3 11 0,0-7 2 0,0 4 7 0,2-5 2 16,-4 1 12-16,0-7-2 0,0 2 4 0,-1-3 2 16,-2-1 4-16,-2 0-2 0,1 1 23 0,-1-2 16 15,-1 2 13-15,-1 5 10 0,-2 2 13 0,3 1-3 16,-4 1-7-16,1 0-2 0,-1 4-9 0,3-1-5 15,-3 1-10-15,0 4-2 0,5-3-1 0,-5 3 6 16,0 0-7-16,10 11-3 0,-2-5-2 0,-3 4-1 16,0 0 3-16,6 3-3 0,-3 3-5 0,2 0 2 15,-1 2-10-15,0-2-22 0,0-3-21 0,3 3-19 16,0-1-16-16,3-2-13 0,-1-4 4 0,-5 0 6 16,7 0 3-16,-3-5 6 0,2 0 13 0,-3-4 10 15,-2 3 1-15,4-3 8 0,-14 0 5 0,22-7 4 16,-12 1 12-16,-1-5 15 0,-4 3 12 0,3-4 0 15,-3-3 11-15,-1 1-3 0,-1-5 14 0,-1 2 2 16,-2-1 5-16,-3-1 7 0,1-1 4 0,-2 4-3 16,0-1-5-16,-1 0-2 0,0 6-3 0,1 0-1 15,0 2-6-15,2 2-1 0,-1 2-6 0,2 0-8 16,-2 1-29-16,3 4-34 0,0 0-49 0,0 0-28 16,0 0-39-16,0 0-46 0,12 11-52 0,-10-1-45 15,3-2-55-15,8 6-61 0,-4-5-895 0,6 2 440 16,1-1 294-16</inkml:trace>
  <inkml:trace contextRef="#ctx0" brushRef="#br0" timeOffset="4665.38">8764 2038 234 0,'3'-7'265'0,"-2"0"1"0,0 0-4 0,-1 0 11 16,-1 0 2-16,-4-1-14 0,-1 1-3 0,-1 0-8 15,-1 2-6-15,-2-1-5 0,-3 4-25 0,1-2-20 16,-2 4-17-16,1 5-22 0,-5-1-11 0,1 4-16 15,-1-1-11-15,4 5-21 0,-1 2 8 0,2-2-22 16,1 3-7-16,0-3-12 0,3 4-4 0,1 0-6 16,2 0-12-16,3-5-15 0,3-2-22 0,0 3-6 15,3-2-10-15,0-2-3 0,0-4-8 0,4 1 9 16,-1-1-8-16,4-1 14 0,2-6-7 0,-1 2-4 16,1-4 9-16,1 0 17 0,-2-1-19 0,4-3 1 15,-2-1 6-15,-4 2 6 0,3 1 6 0,-3-2 7 0,-3 4 15 16,-2-2 5-16,3 2 5 0,-1 2 11 15,-3-1-24-15,0-1 1 0,1 4-5 0,-2-1-7 16,-2 2-3-16,7 0 5 0,-7 0-12 0,11 5 9 16,-7-1 3-16,1-1-6 0,0 2-2 0,4 3-1 15,-2-2-5-15,2 3 4 0,-2-1-9 0,3 0 13 16,-1-1-12-16,1 1-11 0,2 0-1 0,1-2 4 16,2-1 2-16,-2-3 1 0,0 4-1 0,1-6 7 15,-2 1-1-15,-1-3 5 0,2-3-4 0,-3 1 2 16,3-1-1-16,-2-3 3 0,1-4 5 0,-3-3 2 15,0-1-3-15,-2-2 7 0,7-4 9 0,-7 4 20 16,-1-2 10-16,-2 2 26 0,0-2 17 0,0 2 4 16,-2 0 16-16,-2 1 13 0,0 6 1 0,1 0 8 15,-1 0 19-15,0 5-8 0,0-1-10 0,-1 2-14 16,1 1-12-16,0 0-19 0,0 4-12 0,0 0-7 0,0 0-6 16,0 0 0-16,0 13-16 0,0-1-10 15,0 5-4-15,0 1 0 0,5 8-6 0,-6 2 0 16,-2 1-8-16,2 3 3 0,-1-1 1 0,-2 2-6 15,2-1 0-15,0 1-9 0,2 1 5 0,0-2-6 16,2-2-1-16,2 1 1 0,0-4-6 0,3-1-9 0,-1-6-10 16,0-4-12-16,3-3-4 0,0-2 0 15,-4-3 0-15,7-1 7 0,-2-4 1 0,-5-3 8 16,-5 0 2-16,18-7 2 0,-9-4-3 0,0-3 2 16,2-3 3-16,-2-8 1 0,0-4 1 0,-2-1 0 15,-1-4 3-15,2 2 0 0,-3 2 5 0,1 1 4 16,0-1 9-16,0 1 12 0,1 6-2 0,-1 5 2 15,1-2-4-15,2 8-2 0,-4 2-4 0,2-1 5 16,0 3-11-16,3 1-1 0,2 0-3 0,-3 3-2 16,5 1 2-16,-1 1-5 0,-2 4-2 0,2 1 9 15,-1-1-6-15,-1 2-3 0,-1 1 2 0,-1 0-2 16,0 2 0-16,-2 0 1 0,-2 3 7 0,-3-3-4 0,0 3 5 16,-2 0 5-16,-3 2-3 0,-6-1-4 15,-1 2-1-15,-2 1-1 0,-2-3 1 0,-2-2 0 16,-10 6-37-16,2-1-43 0,2-1-76 0,-5-2-95 15,8-6-123-15,-9 1-156 0,7-3-1502 0,-2-5 675 0,3-3 450 16</inkml:trace>
  <inkml:trace contextRef="#ctx0" brushRef="#br0" timeOffset="6256.65">9803 2348 2407 0,'6'-7'332'0,"0"-3"-108"0,-3 5-26 16,2 0-3-16,-3-2-21 0,0 5-59 0,1-1-16 0,-2-1-20 15,-1 4-20-15,3-3-14 0,-3 3-2 16,0 0-1-16,0 0-5 0,0 0-3 0,0 0-3 0,-2 12-2 16,0-4-18-16,1 1-52 0,-2 1-61 0,2 1-72 15,-1 5-89-15,1-4-929 0,2 0 398 16,-1-1 264-16</inkml:trace>
  <inkml:trace contextRef="#ctx0" brushRef="#br0" timeOffset="6785.87">10841 1935 186 0,'2'-3'319'0,"-2"3"-30"16,3-1-25-16,-3 1-22 0,0 0-25 0,0 0-18 15,0 0-18-15,0 0-17 0,0 0-14 0,0 0-13 16,0 0-8-16,-12 5-14 0,7 0-1 0,1-2-7 16,-2 1-5-16,2-1-2 0,-1-2-12 0,1 3-1 15,-1-3-6-15,2 1 3 0,3-2-3 0,-5 3 5 16,5-3-4-16,-6 1 5 0,6-1-3 0,0 0 5 15,-3 5 11-15,3-5-6 0,0 0-5 0,0 0-2 16,0 0 7-16,0 0-9 0,0 0-9 0,0 0-13 16,0 0-2-16,0 0-3 0,0 0-10 0,0 0-4 15,0 0-6-15,0-12 0 0,0 12-7 0,0 0-5 16,0 0 2-16,-1-4-10 0,1 4 4 0,0 0-6 16,0 0-5-16,0 0 6 0,0 0-12 0,0-3-1 15,0 3-7-15,0 0-20 0,0 0-26 0,0 0-42 16,0 0-41-16,0 0-31 0,0 0-44 0,0 0-47 15,0 0-46-15,0 0-57 0,0 0-789 0,0 0 382 16,0 0 254-16</inkml:trace>
  <inkml:trace contextRef="#ctx0" brushRef="#br0" timeOffset="11097.11">11073 1956 193 0,'3'-3'246'0,"-3"3"-11"0,1-2-8 15,-1 2-12-15,0-5-8 0,0 5-12 0,0 0-17 16,0 0-22-16,0 0-7 0,-19 5-13 16,7 0-12-16,-4 1-9 0,-4 2-9 0,-5 5-9 0,-2-3-8 15,2 2-5-15,-1-3-6 0,7-2-2 0,-3 1 7 16,3-3-1-16,0 0 0 0,1-1 11 0,1-1-6 16,2-1 0-16,2-2-5 0,-1 0 15 0,3-2 7 15,-1-2-3-15,2-2-16 0,2 0-11 0,0-5 12 16,4 1-26-16,-3-6-11 0,3 2-1 15,0-3-5-15,7 0 0 0,-2-1-2 0,2 4-4 16,2-5-1-16,1 2 1 0,-1-1 3 0,1 6-1 0,-1 2 3 16,4-1-8-16,-2 5-3 0,1-2 4 0,0 4-18 15,2 0 8-15,3 6-3 0,-2 1 2 0,3 1-7 16,3 4 5-16,7 8 1 0,-1-1 0 0,-2 4-3 16,0 1-3-16,0 2-6 0,-1-1 7 15,-1 2-2-15,-1 4 0 0,-2-3-3 0,0 3 0 16,-6 1 2-16,7-2-1 0,-4 0 2 0,-3-1-2 0,0-6-8 15,-1-2 3-15,-1 1-2 0,-2-2-2 0,2-3 3 16,-4-4 2-16,1 1-4 0,-4-3 4 16,2-3 6-16,-2 0 3 0,2-2 5 0,-3-2 14 15,0 0-3-15,0 0-6 0,0 0 2 0,-7-12-5 16,1-4-5-16,2 2 3 0,-1-2-5 0,2-1 1 0,-1-3 6 16,3 4-4-16,2-2 1 0,1 1 5 0,0 2 0 15,1-2-2-15,0 5-1 0,3 3-3 16,0 0-6-16,-1 0-3 0,3 1-3 0,1 1 1 0,1 2-5 15,3 2 5-15,0 3-5 0,3 0-2 0,2 0-1 16,-1 7-1-16,-1-2 3 0,1 2-1 0,-3 3-1 16,1 2 0-16,-4 1 3 0,0 0 4 0,-1 2-3 15,-1-1-2-15,-2-5-2 0,1 9-1 0,-2-3 0 16,-1-1 4-16,-3-4 3 0,0-2-7 0,0-1-2 16,-1-2 1-16,1-1 2 0,-2 0 5 0,0 0 5 15,0-4 0-15,0 0-2 0,0 0-1 0,0 0-1 16,4-17-1-16,-2 5 1 0,-3-5-6 0,5 1 2 15,-2-4-5-15,2-5-3 0,0 8 3 0,2-3 2 16,1 4-2-16,0-2-3 0,0 4 0 0,-2 2-1 16,1 4-2-16,1-1 0 0,0 2-3 0,-2 3-7 15,3 2 11-15,-2-1 2 0,3 3 0 0,-1 2-2 16,1 1-1-16,0 4 0 0,1-2 1 0,-1 4 0 16,3 3 3-16,-2 3 1 0,0-1-5 15,0 0 10-15,2 2-2 0,-5-2-3 0,5 1-1 0,1-1 1 16,-7-4 0-16,4 2-7 0,-1 0-8 0,0-4-4 15,0-2-7-15,-4-1-2 0,5 1 1 0,-2-5 5 16,0 0 1-16,-8-1 5 0,11-3 3 0,-6-1 1 16,3-4 6-16,0-3-1 0,-2-3 0 0,2-4 1 15,-4-9-2-15,-2 3 8 0,1-2 4 0,-3-2 10 16,-3-1 11-16,3-3 3 0,-1-2 4 0,-3 3 6 16,4-2 13-16,-4 2 26 0,-1 4 18 0,0 2 17 15,4 5 3-15,-3 4 1 0,0 1 6 0,4 6-2 16,-1 2-11-16,-2 0-14 0,3 2-17 0,0 0-11 15,0 5-12-15,0 0-2 0,0 0-2 0,0 14-11 16,0-2-3-16,4 8-1 0,0 4-6 0,1 3-2 16,0 1-2-16,0 1 3 0,-1-2-6 0,5 2-2 15,-1 0 0-15,2 0 0 0,0-1-3 0,0-3-18 16,4-3-4-16,-1 2-12 0,0-7-13 0,1-2-20 16,0-1-18-16,0-2-15 0,0-4 1 0,2 2-7 15,-5-6 9-15,3-1 7 0,-1-3 6 0,1-3 5 16,0-4 10-16,3-2 5 0,-6-4 5 0,3-1 8 15,-1-1-1-15,-5-4 4 0,3-5 4 0,-3 0 2 16,-3 5-2-16,0-8 12 0,-1 8 0 0,0 1 15 16,-3 1 11-16,0 8 13 0,0-4 16 0,1 5 4 15,-2 0-3-15,0 3-6 0,0 1-7 0,0 0-6 16,0 4-5-16,0 0-1 0,0 0-3 0,0 0 2 16,-2 22-2-16,2-10-3 0,0 5-2 0,2 0 2 15,-1 4-3-15,3-1 1 0,0-1-3 0,2-1 1 16,4-1 0-16,-1 2-4 0,2-4-1 0,1 2-4 15,2-4-6-15,3 0-1 0,0-6-8 0,-1 5-1 16,3-9 0-16,0 0-3 0,-1-1 8 0,3-4-5 16,-3-1 2-16,-5 2 5 0,2-10 0 0,0 3 1 15,-1-4-2-15,-5-4 8 0,3 1 1 0,-1-8 0 16,-2 1-3-16,-4-3 0 0,2-1 3 0,-6 0 0 16,4 8 3-16,-6-2 3 0,-3 3 0 0,3-1 5 15,-2 3-2-15,-2 4 4 0,0 0 0 0,0 2-6 0,-2 1-1 16,2 2-2-16,0 4-4 0,1-3 0 0,0 1 0 15,-1 4 0-15,5 0-2 0,0 0 0 16,-7 5 0-16,7 0-2 0,0 1 1 0,2-2-3 16,2 0-1-16,1 0-4 0,3 2-2 0,-3-3 0 15,5 1-2-15,2 0 3 0,-3-3 1 0,2-1-1 0,2 0 3 16,0 2 5-16,-3-4-1 0,0 2 2 0,-5 0 1 16,3 0-1-16,-8 0 2 0,9 0-1 15,-9 0-5-15,8 2 1 0,-8-2 2 0,5 1 0 16,0 3 3-16,-2-1 1 0,0 1-1 0,0 3 4 15,1 1-4-15,-2 4 3 0,2-2 0 0,0 2-1 0,7 1 0 16,-8 0 2-16,1 1 1 0,-2-1 0 0,5 2 1 16,-1-4-4-16,-1-1-17 0,0 1-16 0,-1-5-22 15,2 4-11-15,1-5-2 0,3 0 2 16,-1-1 7-16,-5-1 6 0,1-3 11 0,-5 0 1 0,14-3 2 16,-9-2 4-16,3-4 7 0,0 0 21 0,-1-2-7 15,2-2-5-15,-1-1-1 0,-4 0 16 0,3 0 23 16,-2 3 15-16,-1 0 19 0,0 4 0 15,-1-1 2-15,-2 4 2 0,1-1-8 0,1 0-5 16,-3 2-8-16,4 0-4 0,3 3-6 0,-7 0 0 0,15 4-2 16,-8 1-1-16,3 2-5 0,-1 0 1 0,4 5-5 15,-4-1 4-15,-4-1 0 0,4 3-3 0,-4 3-6 16,4-2 6-16,-5-2-4 0,1 0-2 0,-4-1 5 16,3 0-4-16,-1-2-4 0,-2-2-5 0,2 0-1 15,-2 0-6-15,-1-4 11 0,1 1 0 0,-1-2-1 16,0-2 0-16,0 0 2 0,0 0-2 0,0 0 1 15,-2-14-2-15,-1 5 3 0,3-2 6 0,-4 0-4 16,3-3 0-16,-2-1 5 0,2-4-2 0,5 2 4 16,-4 0 1-16,1 6-2 0,3-3 2 0,0 3 0 15,2-1-10-15,-2 3 8 0,1 1-4 0,3 3 0 16,-3 2-5-16,8 1-1 0,-6 2-1 0,4 0 0 16,0 2 2-16,1 1-1 0,-3 4 1 0,1 0 1 15,-1 1 1-15,-1 1-4 0,2 1 2 0,-3 0 1 16,0 2-5-16,-1-1 6 0,-2 0-5 0,2 2 5 15,-2-2-3-15,1 1-3 0,-3-2-6 0,1-1 0 16,0-2-5-16,-2-2 4 0,3 0-2 0,-3-3 5 16,2 2 4-16,-3-4 0 0,0 3-1 0,0-3 0 15,0 0 1-15,7-8 1 0,-4 2 2 0,2-4 0 16,-1 1-3-16,0-4-1 0,1-3 2 0,1-3-2 16,5 4 0-16,-5-3 1 0,7 0-4 0,-3 1 3 15,3-3 0-15,-1 3-2 0,-1 5 2 0,-2 2-2 16,1 0 0-16,-1 4-2 0,0 1-1 0,0-1 2 15,-2 4 3-15,1 2-3 0,1 1 1 0,1 3-1 16,-1 2-1-16,0 2 2 0,0 0 2 0,-3 2 2 16,6 4 0-16,-4 1-2 0,-1-1 3 0,1 1-2 15,0-1 2-15,-2 1-3 0,-1-3 0 0,4 0 0 16,-2-5-11-16,-1 6-4 0,3-6 3 0,1 0-3 16,-2-2 0-16,3-1 0 0,-1 0 5 0,2-4 3 15,3 1-2-15,-1-5 5 0,0 2-6 0,-1-4-3 16,5-1 13-16,0-1-2 0,-3-5-2 0,1-2 5 15,-2 0-2-15,2-7 0 0,0 1 1 0,-5-1 3 16,0-2 0-16,-3 5 0 0,0 1 0 0,-7-1 3 16,2 2 3-16,-2 0 0 0,-1 7-1 0,-1-1 12 15,-2 5-6-15,-1-1-3 0,1 2 1 0,-3 3-6 16,-2 0 1-16,-3 5-3 0,0 1 2 0,-4 5 1 16,-1 1-1-16,-2 5 1 0,0 4-2 0,0 1-1 0,8-2-3 15,0-1 3-15,1 6 2 0,1-3-4 16,6-3 0-16,3 1 1 0,0-2-5 0,4 0-7 15,1-5-26-15,1 0-11 0,6 1-19 0,1-3-17 16,5 2-12-16,1-7-8 0,9 3 3 0,-1-4-2 16,0-4 1-16,4 0 13 0,1 0-2 0,3-6 7 15,-3 0 8-15,3-4 7 0,-1 2 6 0,-1-1 1 16,-1-5 12-16,-1 3 3 0,-5-5 4 0,0 4 4 16,-3 0 6-16,-8 3 1 0,-3 2 18 0,-2 0 7 15,-3 1 29-15,-2 1 26 0,-4 2-5 0,1 0-3 16,-1 0 0-16,-2 4-9 0,0 0-3 0,-7-2-5 15,7 2-2-15,-13 5 14 0,5 0-16 0,1 2-1 16,-2 0-4-16,2 4 1 0,1-2-1 0,1 0-7 16,1 4 14-16,3-2-25 0,1-1-8 0,1 0-14 0,2 0-10 15,-1-1-5-15,3-1 5 0,2-4-5 16,-2 2 2-16,2-4-3 0,1 3 17 0,1-4-6 16,2-3 0-16,-3 0 9 0,1-3 3 0,6-4 0 15,-6 1 8-15,0-5 9 0,-1-3 15 0,2-8 7 16,-6 5 10-16,-3-10 13 0,-1 2 8 0,-1-7 4 0,-3 3 20 15,0-3 1-15,-2 1 10 0,2-1 8 0,4-1 9 16,-1 4 13-16,-3 3 29 0,4 10 13 0,-2-2 6 16,2 3-8-16,0 10-11 0,0-4-12 15,0 8-18-15,0-3-16 0,0 1-9 0,0 5-11 16,0 0-6-16,0 0-9 0,11 14-2 0,-5-2-9 0,2 5-2 16,1 2-3-16,1 5-8 0,-2 5-2 0,-2 0-3 15,2 2-5-15,1-1 2 0,-3 1-5 16,5-1-4-16,-2 2 0 0,1-3 3 0,0-1-8 0,4-2-2 15,-3-5-14-15,4 1-12 0,-3-8-5 0,1-2-6 16,2-1-2-16,5-4-4 0,5 1-2 0,-2-4 1 16,5-2 0-16,2-5 2 0,0-1 3 0,-3-4-2 15,1-1 5-15,-10 0 2 0,6-4 3 0,2-3 3 16,-6-2-1-16,2-1 0 0,-4 1 3 16,-2 3 2-16,-4-1 1 0,-2 2 3 0,-1-1 2 0,-2 4 0 15,-5 0 11-15,-1 0 10 0,-1 5 2 0,0 0 3 16,0 1-2-16,-1 0 1 0,1 5-8 0,-4-2-5 15,4 2-3-15,-12 2 4 0,5 3-4 0,0 5 0 16,-2-1-1-16,0 4-1 0,1-1 3 0,5 1-3 16,1 2-2-16,-3 0-2 0,5-2-2 0,1 3-3 15,5-1-4-15,2-1-8 0,3 1-4 0,4-3-12 16,1-1-3-16,4-1-3 0,4 0-3 0,-4-2 3 16,2-1 1-16,2 2 5 0,-1-7 0 0,-5 2 4 15,4-2 2-15,-3 0 3 0,-2-2 1 0,-2 0 6 16,-2-4 3-16,1 3 0 0,-1-1 5 0,-1-1 1 15,1 1 3-15,-6-1 5 0,3-1 5 0,-4 1 2 16,3-4 1-16,-4 2-1 0,0 1 5 0,3-2 8 16,-3 2 0-16,-1-3 10 0,1-1-7 0,-2 1 0 15,-1 0 2-15,-2 0-1 0,4 1 0 0,-4-1 2 16,0-2-5-16,0 1 0 0,0-1-2 0,0 1-2 16,-1 2 2-16,1-1-4 0,-3-1-4 0,3 2-1 15,-2 0 0-15,-1-2 1 0,2 3-3 0,-3-1 0 16,0 1-3-16,0 1-3 0,-2-2 3 0,2 1-3 15,-1 0-1-15,-2 3 4 0,1-3-7 0,0 3 3 16,-2-1-2-16,3 2-3 0,5 1-1 0,-13 3 0 16,0 2 2-16,4-1-2 0,0 4 3 0,-1 1 0 15,3 0-1-15,-1 0 5 0,1 3-5 0,-1 1-1 16,3-2 1-16,1 1-1 0,0-2-2 0,3 0 2 16,-1-1-2-16,2 2 3 0,2-2-2 0,0-3 1 15,2 0-1-15,2 0-11 0,0-2-1 0,1 0-3 16,3 0-5-16,3 0-4 0,0-3-2 0,1-1 3 15,1-1 3-15,-2-2-2 0,1 1 5 0,0-4 0 16,0 1 4-16,-2-1 4 0,-2-1 0 0,5-3 2 16,-7 0 3-16,1 4 2 0,-2-2-1 0,0 0 6 15,-2 2 0-15,-1-1 2 0,0 2 8 0,-2-1 6 16,2 3 0-16,-1-1 6 0,-1 1-9 0,-2 3-2 0,4-4-4 16,-4 4 1-16,0 0 0 0,0 0-4 15,1 11 1-15,-1-5 1 0,2 1 1 0,-4 2-1 16,5 1 1-16,-3 0-3 0,0 0-2 0,1-1 2 15,0 1 0-15,2-3 0 0,0 1 0 0,0-1 1 16,1-1 1-16,3 2-3 0,0-3-3 0,-2-1 1 16,6-1-3-16,1 2 6 0,5-4 1 0,-2-2 0 15,3-2-1-15,4-1 2 0,-3-1-1 0,-1 0 2 16,-7-3-2-16,5-4-2 0,-1 1 3 0,-1-1 0 16,-1-3-1-16,-3 3 6 0,1-3-5 0,-4 4 2 0,-1 0 0 15,-2 2-1-15,2-1 3 0,-1 1 1 0,-1 3 4 16,-1 1-2-16,1 2-7 0,-3 0-3 15,-1 3 0-15,5-1-1 0,-5 1 1 0,8 6 1 16,-4-2-2-16,0 1 3 0,2 3-4 0,-1 3 2 16,-1-3 0-16,4 2 2 0,-3 1-2 0,4 0-2 0,-3 0 3 15,3-1 1-15,0-2 0 0,0-1-1 0,-1 0 1 16,-1 0-3-16,0 0-2 0,0-4 1 0,0-1 0 16,1 1 5-16,-2-2-4 0,5-2 1 0,-2 1 2 15,0-3-1-15,1-1-1 0,-2-1 1 0,1-3 1 16,1-1-2-16,-1 0 1 0,3-4 3 0,-1-1 3 15,-2 0-6-15,0 0-2 0,0-2 2 0,-1 7-1 16,-2 0 1-16,1 1-5 0,-3 3 2 0,-2 0-4 16,1 0-1-16,2 2-3 0,-3 1-4 0,-2 2 4 15,0 0 1-15,7 6 4 0,-6 0 1 0,1 1-2 16,1 2 1-16,-3 4 2 0,0-1-1 0,0-2-1 16,0 4-2-16,0-2-8 0,0-1-3 0,3 0-8 15,-1 0-4-15,1-2-5 0,-1 0-5 0,2-1 3 16,0-4-3-16,0 4 9 0,0-6 4 0,2 2-4 15,2-3 5-15,-1-1 3 0,3-2 4 0,2-2 0 16,-1-1 1-16,0-1 4 0,5-4 5 0,-3-2 0 16,1 1 0-16,-4-4 4 0,2 1-2 0,-1-2 5 15,0 2 5-15,-2-1 6 0,-3 1 6 0,3 4 6 16,-8 0 6-16,4 1 7 0,-2 4-2 0,-1 0-2 16,0 3-6-16,-1-3-4 0,-1 5-6 0,0 0-1 15,0 0-3-15,0 0-2 0,10 17 0 0,-9-5-3 16,-1 3 2-16,0 3 3 0,3 2-2 0,-1 7-1 15,0 0-2-15,0 1 3 0,0-2 2 0,3 4-1 16,0 0-2-16,-2 0-2 0,3 1 0 0,-2-1 1 16,1 4-1-16,0 0 3 0,-3 0 1 0,1 0-5 15,1-1 1-15,0 1 1 0,-4-2 0 0,0-1-1 16,-1-3 2-16,-5-3-1 0,0-6 0 0,-2-2 1 16,-8 3 3-16,-4-2 1 0,-5-2 0 0,-2-4 5 15,-5-2 1-15,0-4-2 0,-1-3 6 0,1-3-5 16,1-4 2-16,4-1 4 0,1-5-1 0,8 3 4 15,1-5-2-15,4-1-3 0,7-3 1 0,2-1-14 16,5-1-2-16,11-8 0 0,6 4-7 0,6-4-11 16,16-7-20-16,7-1-38 0,4 1-54 0,30-15-68 15,-2 8-89-15,-23 15-98 0,26-19-163 0,-3 3-1137 16,-29 7 559-16,1-4 374 0</inkml:trace>
  <inkml:trace contextRef="#ctx0" brushRef="#br0" timeOffset="12565.04">16817 2041 266 0,'0'0'345'0,"0"0"-27"0,0 0-29 16,-1-5-32-16,1 5-23 0,0 0-30 0,0 0-16 15,0 0-21-15,0 0-18 0,0 0-18 0,5-2-5 16,-5 2-13-16,0 0-12 0,6-4-8 0,-6 4 3 15,4-1 1-15,-4 1 4 0,5-3-2 0,-2-1 4 16,1 1-2-16,1-3 9 0,1-2 3 0,-2-2 11 16,3 0-3-16,-4-4 1 0,2 2 5 0,0-3 0 15,-1-4-2-15,-2 2 4 0,0-1 4 0,-1 0 1 16,3 3 5-16,-4-1 23 0,0 6 14 0,0-1 6 16,0 5-1-16,0 0-16 0,0-1-9 0,0 3-23 15,0-1-11-15,0 5-23 0,4-5-14 0,-4 5-12 16,0 0-5-16,0 14-4 0,1-4-10 0,-1 5-1 15,1 1-6-15,2 2-4 0,2 1-6 0,-1 0-2 16,1 0-3-16,2 0-5 0,4 2-1 0,-6-2-13 0,3-2-14 16,0-1-4-16,3-1-13 0,-1-4-15 15,-1 0-9-15,3-4-2 0,-3 0-4 0,3 0 7 16,1-4 0-16,6-1 4 0,-1-5 7 0,-4-1 4 16,0-4 2-16,4-1 2 0,-5-3 5 0,6-7-2 0,-6 4 8 15,2-8-25-15,-3-2 4 0,-1-2 2 16,-2 1 16-16,-1-1 10 0,-3-1 10 0,0 8 19 15,-2 2 10-15,0 1 19 0,-1 6 16 0,0-1 8 16,0 4-8-16,-1 3-11 0,-1-2-5 0,1 5-9 16,-1-1-11-16,0 3-3 0,0 0-10 0,0 0 4 0,7 14-2 15,-6-3-3-15,5 1 1 0,-3 3-4 0,2 3 4 16,-1 0-8-16,1 1 0 0,1 6 1 16,3-2-2-16,1-1 1 0,-2-3-6 0,1-2-10 15,1 0-5-15,0-2-15 0,3-2-6 0,4-1-3 0,-3-1-6 16,2-4-4-16,1-2-1 0,2 0 1 0,0-4 7 15,-2-2 0-15,2-4 4 0,-3 0 5 0,0-1 4 16,-2-2 4-16,0-4 1 0,-1-1 2 0,-3-3 4 16,-1-3-1-16,-1 3 2 0,-3-2 3 0,0-3 4 15,0 4 6-15,-1-1 9 0,-3 2 3 0,-3 0 7 16,2 4 7-16,-3 0 3 0,-2 2-1 0,3 1-4 16,-1 3 2-16,-1-2-8 0,4 3-1 0,-1 0-7 15,0 2-2-15,1-2-5 0,0 5-7 16,0-4-10-16,0 4-3 0,0 0-7 0,0 0-6 0,0 0 2 15,11 1-1-15,1 2-4 0,-3 0 3 0,3-3 5 16,2 0-3-16,5 0 5 0,0-3 1 0,7 0 2 16,2-1 3-16,-6 2-3 0,-5-1 7 0,-6 1 0 15,7-3 9-15,-4 2-5 0,-7 0 1 0,2-1 2 16,-3 4 0-16,3-1-1 0,-3 0 3 0,-6 1-4 16,7 0 9-16,-7 0-12 0,0 0 2 0,6 5-2 15,-2-1 0-15,-3 1 3 0,0 3 7 0,2 1-3 16,-4 4-1-16,6 1 1 0,-5 2 0 0,0 1 2 15,2-2-3-15,0 1 1 0,1 0 2 0,1-2-2 16,0-2 1-16,0-2 4 0,4 0-4 0,-3-1-2 16,5-1-3-16,-4-3-1 0,4-1-2 0,2 2 2 15,-2-5 1-15,3 1 1 0,0-5 0 0,2-3 3 16,-2 1 1-16,2-4-3 0,-2-1 3 0,-3-3 3 16,0-3-1-16,0-1 1 0,-3-6 1 0,2-3-3 15,-4-2-2-15,-2 3 5 0,1-2-2 0,-3 1 14 16,0 9 14-16,-2-1 0 0,1 2 17 0,-1 5 16 15,-1 3 6-15,1 0-2 0,0 2-10 0,-1 3-14 16,0-4-12-16,2 7 11 0,0 0-6 0,0 0-10 16,-7 14 3-16,4-2-4 0,0 4-9 0,2 1 1 15,-2 9-6-15,1-1 4 0,2 0 4 0,-1 1-9 16,4-3 2-16,3-3-5 0,1-2-5 0,1-1 3 0,2 1-4 16,3-2-4-16,1-2 0 0,1-3-5 15,3 1 2-15,1-5 6 0,-1 1-6 0,4-4 2 16,6-2-4-16,0-2 5 0,-6-3 3 0,4-6-4 15,0 1 12-15,-3-6-10 0,1-2 3 0,-2-4-1 16,-4 2 0-16,-1-7 3 0,-4 0 5 0,0-6-4 0,-4 1 0 16,2-3-6-16,-4 2 6 0,-2-1 0 15,-2 3-3-15,-2 0 14 0,-2 4 18 0,-3 8 10 16,0 6 9-16,-1-6 5 0,3 8-14 0,-3 2 10 16,-1 4-14-16,1 3-7 0,-4 5 4 0,-6 5-8 0,-2 8-2 15,1 3 2-15,-2 5-10 0,1 0-2 16,5 4-2-16,3 1 5 0,2-2-4 0,3 0 0 15,4-3-6-15,4 1-23 0,3 0-35 0,2-8-35 16,7 3-34-16,-3-8-66 0,10 3-95 0,1-2-101 0,0-3-137 16,7-6-1599-16,1-1 704 0,3-6 472 0</inkml:trace>
  <inkml:trace contextRef="#ctx0" brushRef="#br0" timeOffset="14697.37">19508 1831 167 0,'0'0'266'0,"0"0"-26"0,-5 3-24 0,5-3-16 16,0 7-25-16,0-3-19 0,0 1-16 0,0 0-9 0,0-2-13 16,0 2-9-16,2-1-2 0,1 1-4 15,1-1 1-15,0 0-5 0,-3 0-9 0,4-3-5 16,2 3-4-16,-1-3 1 0,0 0 10 0,-6-1 3 16,11 0 6-16,-5-2 13 0,2 1-1 0,-2-2-3 0,2-2 1 15,1-3 6-15,-1 0 14 0,-1-4 8 16,2-2 5-16,-3 0 1 0,-2-4-14 0,2 1-2 15,-6 0 7-15,0 0 2 0,0 0-6 0,-1 1-11 0,-4 2-11 16,3 2-4-16,-2 1 2 0,3 2 1 16,-3 0-11-16,1 1-9 0,-1 3-18 0,2 0-4 0,-1 1-5 15,0 1-11-15,0-2-7 0,3 5-5 0,-5-2-7 16,5 2-6-16,0 0-7 0,0 0-11 0,-8 9-8 16,8-9-13-16,-1 6 1 0,3-3 0 15,3 3-5-15,1-3-2 0,1 1-1 0,-1 0 7 0,5-1 3 16,1-2-1-16,0 1 1 0,3-2-2 0,-2 0 0 15,0-2 5-15,1 1-5 0,-2-2 11 0,0 1-3 16,1 1 2-16,-4-3-2 0,1 3 5 16,-3 0-3-16,-1 1 0 0,-1-2-1 0,-5 2-1 0,9 0-4 15,-9 0 0-15,8 0-2 0,-3 4 6 0,0 0 1 16,-1 2 0-16,1 1-4 0,2 3 0 0,-1 1 5 16,-1 1-4-16,3 2 8 0,-3 3-1 0,3-1-1 15,0 1 1-15,0 0-4 0,3-2 4 0,-2 2-3 16,4-3 5-16,1 1 0 0,-1-3-1 0,2 1 4 15,-1-4 0-15,7-2-1 0,-6 2 2 0,7-4-4 16,-3-2-2-16,0-2 5 0,3-1 0 0,-2-1-1 16,-2-2 3-16,3-2-2 0,-5 1 3 0,1-6 0 15,-2 3 2-15,-2-8-4 0,-3 1 4 0,5-7 0 16,-4 4-1-16,-2-9-2 0,0 9 6 0,-6-9 17 16,1 9 9-16,-2 0 5 0,-1 0 16 0,-2 0 11 15,-2 5 4-15,0-3-1 0,-2 6 10 0,3-1-10 16,-2 4-5-16,-2-2-7 0,0 3-7 0,0 3-8 15,0 2 1-15,-1 0-14 0,-4 5-8 0,-1 0 0 16,1 2-4-16,2 2-1 0,0 1-5 0,-2 3-2 16,4 1-3-16,3-2-4 0,0 2 0 15,6 3 3-15,0-1-6 0,3 0 4 0,4-3-6 0,0 4 8 16,4-4-6-16,2 1-1 0,2-3 2 0,1-2-4 16,1-3 6-16,-2 0-3 0,12 0 0 0,2-1-1 15,-2-5 0-15,-1-1-2 0,-1-3 1 0,-5 0-1 16,-3-1 4-16,6-4-1 0,-6-2 2 0,3-4 3 15,-6 4-6-15,5-7-2 0,-8 3 4 0,-3 0-5 16,0-2 3-16,-2 1-1 0,-3 1 0 0,-1 3-2 16,-1-1 1-16,-3 2-2 0,-3 2 1 0,3 3 0 15,0-2-3-15,0 2-3 0,-1 3-2 0,-2-1-6 16,3 4 0-16,-2-3 0 0,2 3 3 0,-7 8 4 0,3-2-5 16,2 5 3-16,-3 2-2 0,2 5-1 15,2 1 2-15,-1 7-2 0,2 1 4 0,2 2-2 16,-1 0-2-16,2 3-1 0,3-1-3 0,-2 1 1 15,1 1-15-15,0-1-6 0,3 3 1 0,1-1 1 16,-3-1 2-16,5 1 1 0,0 1-1 0,-1-2-2 0,2-2-4 16,0 0-4-16,1-4 2 0,1 2 4 0,-2-7-1 15,-2-5 6-15,2-2 1 0,-3-5 4 16,0-2 3-16,1 1 4 0,-4-5 4 0,3-1 6 16,-2-3 2-16,1-3 0 0,0-3 1 0,2-6 4 0,4 0-1 15,2-10-6-15,-5-2 2 0,5-3 3 0,-6-1-2 16,2-4 4-16,-2-2 1 0,-4-4-2 15,7-8 2-15,-7 2 0 0,-1-2 0 0,-2 0 4 16,-2 12 12-16,-2 1 14 0,-2 3 9 0,-1 4 13 16,0 6 17-16,2 3 13 0,-1 5 8 0,1 0-9 0,-1 3-7 15,2-1-9-15,-3 5-18 0,3 1 2 16,1 1-16-16,0 3-2 0,0 0-1 0,0 0-4 0,-4 15-4 16,3-4 3-16,1 0-6 0,1 3-7 15,0 0 14-15,3 3-14 0,1 1-12 0,2-2-14 0,-1-1-11 16,2 1-7-16,4-2-9 0,-3-1-11 0,4-1-6 15,-3-3-4-15,5 1-3 0,-3-3 5 0,5-3 4 16,-3 1 6-16,-1-3 6 0,0-2 6 0,-1-2 3 16,0-3 7-16,0 1 0 0,3-5 7 0,-6-3 3 15,2-2 2-15,2-8 5 0,3 1-1 0,-3-3-2 16,-1-1 12-16,-1 1-2 0,-6 6 15 0,-1-1 15 16,1 2 27-16,-5 5 23 0,2 2 3 0,1 1 3 15,-3 1-3-15,4 1-11 0,-4 2-9 16,1 0-8-16,2 1-15 0,-3 4-1 0,0 0-5 0,0 0-3 15,0 0-2-15,-6 21-5 0,4-11 0 0,-3 6-5 16,4-3-1-16,1 4 6 0,-4 0-15 0,9 2-13 16,0-3-11-16,-1 0-14 0,3-2-3 0,3 1-8 15,-5-6-4-15,9 4-5 0,-1-3 7 0,2-2-2 16,-1-2 2-16,0 0 6 0,3-6 6 0,-2 1 4 16,2-3 3-16,1-3 5 0,-3-2 4 0,4 2 3 15,-5-5 3-15,0 3 3 0,-1-5 5 0,0 0 5 16,-3-1 2-16,-2 4 15 0,-1-1 17 0,0 1 12 15,-1-1 7-15,1 3 9 0,-3 1-6 0,-1 2-11 16,0-1 5-16,-1 3-9 0,1-3-7 0,-2 3-4 16,-1 2-12-16,4-3-2 0,-4 3-2 0,0 0 0 15,0 0-1-15,9 8-2 0,-6-5 3 0,3 2-3 16,-2 0-3-16,5 1 0 0,-4-1-1 0,4 2-3 16,1-2 1-16,0 1-7 0,-1-5 3 0,4 4 4 15,-3-1-2-15,1-3-1 0,1-1 0 0,-2-1 0 16,4-3 2-16,-2 1 6 0,-3-3-10 0,1-2 3 15,0-5 1-15,-2 3-4 0,1-6-3 0,-3-1 6 16,-2-1 3-16,1 2-4 0,-3-1 6 0,-2 0 4 16,0 2 26-16,-2 4 15 0,1 1-9 0,0-2-1 15,-2 5-6-15,1-5-6 0,-1 7-1 0,2-1-5 16,-2 1-6-16,2 1 1 0,1 4-13 0,-1-7-6 16,1 5-4-16,0 2 2 0,0 0-3 0,0 0-4 0,0 0-1 15,0 0-1-15,9 9-8 0,-4-6 3 16,1 1 3-16,2-1 0 0,-1 3 5 0,1-1-7 15,1-1 4-15,1 1 3 0,-3-3 0 0,0 3-4 0,0-1 4 16,-1 1-1-16,0-2 3 0,1 0-4 16,-3 1 1-16,2 1 1 0,-3-2-2 0,2 2 3 15,-3 1 2-15,2 1 1 0,1 1 5 0,0 0-10 16,-1 1 2-16,-2 3-1 0,1-2 6 0,2 3 0 16,3 2-3-16,-3-3 8 0,0-1-4 0,3 5 0 15,-2-1 0-15,3-4-2 0,-1 2 2 0,0-3-3 0,6-1 0 16,-3-1 4-16,-1 1-1 0,2-4 1 0,6 0 5 15,1 0-3-15,3-4 2 0,-1-2 0 16,5-2-3-16,-3 1 1 0,-4-3 13 0,-1-2-11 0,3-2-2 16,-5-1 3-16,-1-1-1 0,-1-5-9 0,-2 3 9 15,2-10-1-15,0 1-2 0,-9 5 2 0,0 0-2 16,-1 1-3-16,-4 4 3 0,0 1 6 0,-2 1 0 16,-2 3-2-16,1 1-9 0,-3 2 3 0,-1 4-6 15,-7 1 4-15,3 5 1 0,-2 0-1 0,-1 6-1 16,-4 8-1-16,3 2 3 0,-2 0-2 0,7 1-2 15,5-3 2-15,1-1 4 0,5 5-3 0,-1-5-13 16,4-1-30-16,4-2-46 0,2 0-74 0,4-5-96 16,0 1-122-16,4-5-122 0,1-2-1519 0,3-5 675 15,-2-3 448-15</inkml:trace>
  <inkml:trace contextRef="#ctx0" brushRef="#br0" timeOffset="15497.06">23536 1501 108 0,'0'0'277'0,"0"0"-4"0,-5-1 6 16,5 1 2-16,0 0-1 0,-1-4 9 0,1 4 4 0,0 0 1 15,-3-2 1-15,3 2-3 0,0 0-1 0,0 0-12 16,-5-3-6-16,5 3-9 0,0 0-14 0,0 0-9 15,-4-4-14-15,4 4-16 0,0 0-9 16,0 0-15-16,0 0-11 0,0 0-11 0,0 0-11 0,0 0-10 16,0 0-9-16,0 0-14 0,0 0-17 15,0 0-14-15,0 0-7 0,0 0-14 0,0 0-7 16,0 0-6-16,0 0-10 0,0 0 0 0,12 13-1 0,-5-4 2 16,3 0-16-16,1 3-3 0,0 3-2 15,3-1-4-15,4 6 3 0,0-1-2 0,-2 1-4 0,5 1 0 16,1-1-2-16,-2 1-1 0,-1 1-2 0,4-2 0 15,2-1-5-15,-3 0-2 0,0 3 7 0,1-3 0 16,-1-3-2-16,-8-2-1 0,0 0-5 16,2-1 12-16,-3-2-11 0,0 1 4 0,0 1-5 0,-4-6-17 15,-3 0-32-15,1 0-30 0,-3 1-51 0,1-4-53 16,0 0-47-16,-1 0-45 0,-3-2-39 0,-1-2-50 16,0 0-57-16,0 0-60 0,0 0-1132 0,0 0 535 15,-14-15 358-15</inkml:trace>
  <inkml:trace contextRef="#ctx0" brushRef="#br0" timeOffset="15732.72">23956 1516 350 0,'-2'-8'380'0,"-1"0"-6"0,2 4-16 0,-2-1-13 16,2 0-21-16,0 1-40 0,1 4-23 0,-8 0-23 16,-2 7 11-16,0 0 10 0,-11 10 7 0,1 4 2 15,-5 0 4-15,0 5-5 0,-14 7 2 0,11-5-7 16,2-2-17-16,-10 11-20 0,0-1-17 0,9 3-19 15,3-10-15-15,2-4-15 0,-1 1-20 0,3-1-8 16,-1 0-16-16,2-3-2 0,1 0-19 0,7-3-11 16,-1-4-7-16,3 0-6 0,3-4-4 0,1-1-27 15,0-3-30-15,2 0-52 0,-1-1-56 0,4-2-76 16,0 1-89-16,0-1-88 0,0-1-81 0,0-3-138 16,12-2-1171-16,-1-1 580 0,0-4 388 0</inkml:trace>
  <inkml:trace contextRef="#ctx0" brushRef="#br0" timeOffset="16534.79">24862 1412 29 0,'-4'-12'403'0,"1"1"4"0,0 1 3 16,0 0-5-16,3 3-17 0,-6 1-20 0,4-1-25 15,0 4-29-15,0-1-34 0,0 1-29 0,0-2-33 0,2 5-25 16,0 0-19-16,0 0-13 0,0 0-14 0,1 18-18 16,0-6-9-16,-1 5-9 0,3 2-13 15,0 7-5-15,-1-7-9 0,-2 8-10 0,6 0-6 16,-3 0-7-16,1-2-1 0,0 3-8 0,2-2 0 0,-3-1-11 16,9-2-3-16,-3 0-5 0,-1-7-6 0,3 1-13 15,2-2-12-15,-1-1-18 0,3-4-10 0,2 0-6 16,2-5 1-16,3 0-3 0,-4-5 10 0,3-1-4 15,6-6 1-15,-8-1 6 0,-1-3 3 16,6-3-1-16,-3-5-4 0,-2-1 9 0,-5 6 9 0,-1 1 22 16,-4-1 12-16,-2 3 13 0,-1 2 13 0,-3-4 18 15,1 4 14-15,-1 2 11 0,-2 0-2 0,2 2-8 16,-3 0-10-16,1 3-12 0,0-1-9 16,-1 3-11-16,0 0-5 0,0 0-5 0,0 0-1 0,0 0-2 15,0 18-2-15,0-7-4 0,0-2-4 0,3 5 11 16,-2 3-13-16,3 0-5 0,0-3-2 0,2 2 0 15,3-1-2-15,2-1-2 0,0-1-4 16,-2-6 3-16,2 0 1 0,-1 0-1 0,8-2 1 0,-5-2-4 16,1-3 6-16,-4 0-3 0,3 0 0 0,1-5 2 15,-2 0 0-15,-5-2 0 0,6-8-4 0,-5 5 3 16,0-6 7-16,-1-4-7 0,-2 3-3 0,-2-2-2 16,-3-6 1-16,-2 2-1 0,-1-4 1 15,-1 8-6-15,-1-1 3 0,-2 2-11 0,-2-5-38 0,-2 6-49 16,-2 3-43-16,-1-1-70 0,-8-2-91 0,-6 5-53 15,-4 2-81-15,-6 3-1274 0,-13 1 569 0,-3-1 380 16</inkml:trace>
  <inkml:trace contextRef="#ctx0" brushRef="#br0" timeOffset="16647.68">24793 1462 1875 0,'-5'3'93'0,"1"4"-9"0,3-1 3 0,5 1 35 16,3 0 18-16,9 0-35 0,6-2-26 0,10 4-12 15,7-4-17-15,16 1-2 0,4-4-1 0,-2 2-63 16,-2-1-64-16,3-6-97 0,-21 2-665 0,18-5 280 15,-7-4 188-15</inkml:trace>
  <inkml:trace contextRef="#ctx0" brushRef="#br0" timeOffset="17280.73">26563 1293 360 0,'0'-12'357'0,"0"5"-18"0,0 0-24 15,0 3-42-15,-1-2-20 0,1 1-26 0,0 5-26 16,0-4-21-16,0 4-21 0,0 0-14 0,0 0 3 16,2 19-6-16,0-8-20 0,-2 5-3 0,1 9 9 15,3 1-5-15,-4 3-9 0,2 2-10 0,0-2-5 0,-1 1-14 16,4 2 0-16,-3 1-8 0,2 1-12 15,-1-4 3-15,-1 4-16 0,2-2-6 0,-2-3-5 16,-2 0-7-16,2-3 1 0,1-9-3 0,-1 3-6 16,-2-9-1-16,5 1-23 0,-5-3-5 0,1-1 6 0,1-2 3 15,0-2 5-15,0-3 3 0,-2-1-3 0,0 0-9 16,6-17 3-16,-1 4-3 0,-3-4 9 16,0-10 0-16,2 8 7 0,-2-9 17 0,0 3 20 15,0 1 9-15,-1 5 10 0,3 1 3 16,-1 0-3-16,-1 1-11 0,6 1-2 0,-4 6-15 0,5-1 1 15,-3 5-5-15,6 0-4 0,-1 1-3 0,6 3-5 0,-3 0-1 16,4 5-7-16,-4-2 1 0,-4 5-6 0,7 1 0 16,-6 0 1-16,-2 2-2 0,1 0-1 15,-3 2 3-15,-1 3-6 0,-2 3 1 0,-4 0-1 0,-2 1 6 16,-4 0-1-16,-3 4-1 0,-7 2-1 0,-6-3 0 16,0 4-1-16,-5-4-6 0,-2-1-5 0,2 0-24 15,-1 0-48-15,0-4-61 0,3-1-53 16,8-3-56-16,4-6-59 0,3 0-51 0,2-1-49 0,2-4-950 15,5-1 448-15,1 0 300 0</inkml:trace>
  <inkml:trace contextRef="#ctx0" brushRef="#br0" timeOffset="17963.5">27047 1601 2694 0,'9'-11'274'15,"0"2"-66"-15,-2 1-22 0,-4 2-20 0,0-1-21 16,-2-2 11-16,1 3 3 0,-2-1-3 0,-2 3-19 15,2-1-3-15,-1 2-14 0,-2 0-11 0,3 3-15 16,-9-5-6-16,3 5-18 0,6 0-6 0,-15 8-7 16,6 0-1-16,-5 3-5 0,1 1-9 0,2 2-3 15,-1 0-2-15,3 2-6 0,-1 0-4 0,3-3-14 16,4 1-26-16,0-5-15 0,2 2-16 0,-1-2-5 16,4-2 6-16,-1 1 11 0,0-4-12 0,1 0 4 15,-1 0 12-15,3-3 3 0,-4-1 2 0,11-6-3 16,-4 1 11-16,2-5 1 0,2-2 5 0,1-3 18 15,0-2 7-15,2 1 14 0,-3-1 13 0,-2 0 5 16,5-5 11-16,1 9-3 0,-4 0 0 0,-3 4-2 16,1-1-3-16,4 3-4 0,-3 1-6 0,3 0-8 15,3 2 4-15,4 2-4 0,-2 3-6 0,-1 1-7 16,3 5 4-16,1 0-1 0,6 3-8 0,-8 0 6 16,3 2-6-16,1 8 1 0,-6-9 2 0,-5 4-3 15,5-2-1-15,-4 3-3 0,-3 0 0 0,-2 0-1 16,-1 0 1-16,-2-6-2 0,-1 2 1 0,-1-2-2 15,-2 1-4-15,1-6 2 0,-1 2 1 0,-1-2 0 16,1-1 4-16,-1 0 6 0,0-4 14 0,0 5 33 16,0-5 8-16,0 0-5 0,0 0-9 0,-8-9-4 15,3 1-4-15,1-2 3 0,0-2-5 0,1-4-8 16,3-1-4-16,-3 0-2 0,3-1 3 0,0 6-2 16,1 0-4-16,1 2 2 0,0 0-9 0,1 1 0 15,1-1-7-15,-1 4-3 0,3 2-6 0,0 0-2 16,5 1 4-16,0 3-7 0,3 3-2 0,-3-1 3 15,8 3 0-15,-10 0-1 0,4 1-2 0,-3 2 1 16,3 1 1-16,-4 2-3 0,-1-2-2 0,-2 0 5 16,-2 2-1-16,0 0-2 0,-2 0 1 0,-2-1 3 15,0-2-2-15,0 1 2 0,0-3 0 0,-1 0-1 16,1-1 6-16,1 0-4 0,-3-1 4 0,2-1 3 0,0-3 8 16,0 0 6-16,0 0 4 0,0 0-9 15,0 0 2-15,0 0-5 0,-8-18-5 0,8 8-2 16,0-2-6-16,3-3-2 0,-1-4-18 0,5 3-15 0,4-6-31 15,2-5-31-15,6 6-38 0,2-1-31 0,3 4-49 16,1 1-35-16,-2 1-35 0,-5 4-29 0,4 4-27 16,-4-2-34-16,-1 1-15 0,0 2-43 0,-5 0-860 15,-1 4 428-15,1 1 288 0</inkml:trace>
  <inkml:trace contextRef="#ctx0" brushRef="#br0" timeOffset="18979.89">27942 1402 124 0,'0'0'284'0,"0"0"-15"0,0 0-14 15,0 0-18-15,-3 7-13 0,3-7 2 0,-5 4-5 0,0 0-8 16,1 0-17-16,-4 4-13 0,2-3-17 0,2 5 5 16,-1-2-12-16,-1 3-21 0,2 1-11 0,1-2-15 15,-3 5-7-15,2-2-10 0,3 0-12 0,0 3 1 16,2 2-12-16,0-6-8 0,4 6 0 16,0-2-11-16,4-2 0 0,0 1-8 0,5-3-8 15,-1-3-4-15,1 1-5 0,4-3-7 0,1-6 1 0,11 1-4 16,-2-4-3-16,-1-2-6 0,-8-2 2 0,0-2-3 15,1-2 4-15,2-6-3 0,-1-1 6 16,-1-5-5-16,-6 0-10 0,0 0 10 0,-4-2 8 16,1 1 17-16,-6 3 12 0,-2 3 28 0,-1-2 27 0,-2 4 19 15,-5-1 8-15,1 5-15 0,-1-2-2 0,-2 5-8 16,2 0-8-16,-1 4-13 0,-6 1-8 0,2 1-11 16,-4 4-5-16,1 3-13 0,2 2 4 0,-6 0-7 15,-4 10-7-15,6-2 1 0,1 2-9 0,2 4 0 16,3-4-9-16,0 0-18 0,5 0-20 0,4 1-12 15,1-2-15-15,7 0-4 0,-1-3-31 0,6 2 0 16,1-3 1-16,4-2 4 0,-1-3 2 0,4-2 12 16,0-3 6-16,-1-3 9 0,1 0 7 0,-1-4-1 15,-1 0 8-15,-1-5-1 0,2 1 10 0,-3-1 16 16,-1-2 11-16,0-3 12 0,-3 1 16 0,-4-3 23 16,3 2 24-16,-5 1 18 0,1 2 15 0,-4 4 18 15,2-1 10-15,-5 1 3 0,3 1 0 0,-4 3-17 16,0-1-17-16,3 1-17 0,-3 4-8 0,2-4-12 15,-2 4-8-15,0 0-8 0,0 0-4 0,-1 17-6 16,-3-5 0-16,4-2-6 0,-4 2-3 0,3 3-6 16,-3 2-5-16,2-2-26 0,4-3-18 0,-2-1-18 15,0 1-7-15,5 0-5 0,-1-2-2 0,1 0-1 16,4-3 0-16,0 2 8 0,-1-6 1 0,2 0 7 16,1-2 6-16,-1-2 3 0,1-3 2 0,2 0 7 15,-2-3 1-15,-2 0 4 0,7-5 4 0,-7 2 0 16,3-1 2-16,-1-2 4 0,-2-2 5 0,-2 4 20 0,3-2 10 15,-6 3 15-15,1 3 6 0,-1 0-1 16,0 0-4-16,-3 4-6 0,4-4-5 0,-5 4-3 16,4 0-12-16,-4 3-3 0,0-2-6 0,0 2 1 15,0 0-3-15,0 0 2 0,4 10-3 0,-4-2 0 16,0-2 2-16,1 3-9 0,-1 2-30 0,0-3-25 16,3 2-8-16,-2 1-15 0,4 0-18 0,-1-2-6 15,0-1-6-15,2 0-1 0,2-2 2 0,0 1 5 16,-2-6-4-16,5 3 17 0,-1-3 16 0,1-1 5 15,3-4 7-15,1 2 9 0,2-8-1 0,0 0 10 0,-1 1 6 16,0-1 11-16,0-1 9 0,-2 0 18 0,0-1 18 16,-1 0 17-16,-3 4 12 0,-1 0 12 15,0 2-5-15,0-1-9 0,-4 4-3 0,7 1-8 16,-3 0-1-16,1 4-7 0,-1 1-2 0,-3 1 1 0,6 2-2 16,-2-1-5-16,-1 1-4 0,0 4 4 0,-2-1-6 15,1 1 2-15,-3 0-1 0,-1 0-1 16,1-2-2-16,-4 2 2 0,1 1-1 0,-2-1-1 15,2-2-2-15,-2-2 0 0,0 1-3 0,0 0 3 16,2-2-1-16,0-1 4 0,-2 0-3 0,0 0 7 0,0-4 14 16,4 5 27-16,-4-5 0 0,0 0-1 15,0 0-11-15,3-13-3 0,-1 9-11 0,3-5-1 16,4-3-7-16,-2-3 2 0,4-2-6 0,2 3-2 0,-2 0-4 16,2-1-3-16,4 5-3 0,-4 0-2 0,-3 2-2 15,-1 2-3-15,0 3 1 0,2 0-3 0,-3 3 2 16,0 0-5-16,3 3-1 0,-2 0 0 0,1 0 5 15,0 3 2-15,-1 0-4 0,0 0 0 0,-4 2 1 16,4 1 3-16,-4 1-3 0,1 0 3 0,0 2 0 16,-2-2-6-16,-2 2-33 0,6 0-54 0,-7 2-61 15,3 2-61-15,-3-2-78 0,-3 2-73 0,-1-2-98 16,-2 1-1202-16,-1-5 554 0,-4-3 370 0</inkml:trace>
  <inkml:trace contextRef="#ctx0" brushRef="#br0" timeOffset="20914.4">2506 3846 249 0,'-8'-5'310'0,"1"-2"-16"0,0 4 1 15,0 0 13-15,0 0-7 0,0-2-3 0,2 5-9 16,-1-3-29-16,0 3-29 0,6 0-20 0,-17 6-21 16,4 5-14-16,-1 1-20 0,0 9-16 0,0 1-12 15,-3 5-11-15,-1 0-16 0,9 1-6 0,-6 2-6 16,5 2-8-16,1-1-9 0,2-1-13 0,4-1 4 16,4-1-14-16,1 1 11 0,7-4-17 0,-2-7-1 15,3-2-7-15,4 0-2 0,0-4 4 0,5 0-9 16,-2-2-8-16,2-6 5 0,4-1-9 0,8 0 11 15,-1-6-5-15,1-2-3 0,1-4-5 0,-4-3 4 16,0-2 7-16,-6-3-15 0,1-1 1 0,-1-2-4 16,-8-3 7-16,1-2 1 0,-6-3-5 0,-1-2-2 15,-3 2 2-15,-2-2 5 0,-4-3-11 0,-1 3 1 0,-2 1 8 16,-2 5 22-16,-2 8 8 0,0-1 6 16,-3 0-1-16,0 5 0 0,-1-1-10 0,-4 5-4 15,3 4-7-15,0 2-4 0,-7 7 0 0,1 1-4 16,0 0-3-16,1 5 0 0,0-1-5 0,4 3 2 15,0 0-8-15,8-3 1 0,-1 2 0 0,5-2-5 16,0 1 1-16,5 0-7 0,2-1 2 0,4-3 4 16,-1-1-5-16,10 1-3 0,-2-3 7 0,5-4-2 15,-1 0-4-15,7-7-1 0,1 2 3 0,0-3 3 0,-5-1 0 16,4-2-1-16,-8 5 4 0,5-7-2 0,-8 4-1 16,0-1 2-16,1 3 2 0,0-3-3 15,-8 4-1-15,1 3 1 0,0-4-2 0,-2 4-7 0,2 0 8 16,1 2 0-16,-3 1 0 0,2 1 0 0,2 5 2 15,-2-1-2-15,-1 5 1 0,4 1-1 0,-3 2 4 16,-1 1-5-16,1 2 2 0,-1 1 4 0,-5 2-1 16,1-1 0-16,4 6 0 0,-5-5 0 0,-3 1 1 15,3-3-1-15,-4 0 5 0,1-5-5 0,2 0 1 16,-3-2-3-16,1-3 2 0,-1-1 3 0,0-1 3 16,3-1 3-16,-3-2 7 0,0-2 4 0,0 0-3 15,0 0-1-15,-3-11-2 0,3 3 2 0,-1-6-6 16,1-4 1-16,-3-1 4 0,6-10 5 0,-2 2-2 15,3-3 1-15,1-3-2 0,5 5 1 0,-1 0 6 16,5 4-6-16,-5 5-1 0,3 2 2 0,-1 3 0 16,2 2-5-16,-1 1-2 0,0 7-1 0,-1-1 0 15,2 3 4-15,2 4 1 0,-4 0-3 0,7 3 5 16,1 2 0-16,-2 3 2 0,-2 3-5 0,2-1 5 16,2 5-6-16,-4 6 2 0,2-2-2 0,-3 2-5 15,-3 1 5-15,1 1-1 0,-1 5-1 0,-2-7-5 16,2 4-47-16,-1 0-43 0,-1-4-78 0,1 4-83 15,-4-3-75-15,3-4-87 0,-8-3-1303 0,6-5 568 16,-2 0 380-16</inkml:trace>
  <inkml:trace contextRef="#ctx0" brushRef="#br0" timeOffset="21665.36">4126 3766 414 0,'1'-6'445'0,"0"1"-16"0,-1 0-37 0,4 1-45 15,-1 0-40-15,-3 4-32 0,0 0-27 0,3-3-26 0,-3 3-23 16,0 0-24-16,11 8-5 0,-9-3-9 0,5 6-12 16,-2-1 3-16,4 2-12 0,-1 3-13 15,-1 2-8-15,2 3-11 0,2 5-7 0,-3-7-10 16,0 7-6-16,1-2-10 0,-2-3-5 0,0 4-6 0,-1-5-8 15,-2 2-7-15,1-5-2 0,0 1-5 0,-4-5-1 16,3-2-8-16,0-1-3 0,0-1-1 0,-3-3-2 16,3 1 3-16,-4-2 6 0,4 0 28 15,-4-4 10-15,0 0-10 0,0 0-1 0,-3-18-5 0,2 6 2 16,-3-9 4-16,-1-3-3 0,-1-3 11 0,-2 0-2 16,3-2 12-16,-1-2-4 0,0-1-1 0,3-1-4 15,1 4 3-15,4 3-2 0,0 6 5 0,-2 2 0 16,0 5-1-16,3 0-8 0,-1-4-9 0,2 7-5 15,3 2-12-15,3 0-2 0,0 1-6 0,3 4-9 16,2-3-6-16,3 6 6 0,4 2-5 0,-1 3-1 16,5 4-2-16,-2 3-3 0,-5 1 0 0,2 2-5 15,0 7 1-15,-4 0 0 0,-2-2 1 0,-3 5-2 16,-3 0-7-16,1 0 6 0,-5 1 3 0,-1-2-3 16,0-5 1-16,-4-2-5 0,0-2 2 0,3-4 3 15,-3-2-8-15,0 3 7 0,-3-7 0 0,3 1 1 16,0-3 2-16,-4 0-6 0,0-2 10 0,4-1-5 15,0 0 1-15,-15-5-1 0,6-3-4 0,1-1-2 16,-3-6 4-16,3-3-6 0,0 0 0 0,2-5 4 16,-3-3-6-16,5-6 2 0,3 6-5 0,1-4 1 15,5 5 2-15,1 2-5 0,1-3-1 0,-1 9 4 16,6 0 3-16,-2 2-7 0,0 1 0 0,3 3-2 16,1 4-4-16,-2 1 2 0,2 3-3 0,-1 1 5 15,0 3 0-15,2 1-2 0,1 4 0 0,0 3 2 16,-1 2 3-16,-1 3 4 0,2 6 1 0,-3 3 3 15,0 4 1-15,-4-3 1 0,0 4 7 0,-4 0-4 16,-1 1 2-16,2 0-3 0,-2-3 0 0,-1 0-2 16,-2 1 5-16,0-8-8 0,2-2 2 0,-2-2 3 15,-1 1-4-15,3-4 4 0,-3-2-3 0,1 1 3 16,-1-5-10-16,3 1 8 0,-3-3 1 0,0 1-3 16,0-2 8-16,0-3-9 0,1 6 17 0,0-3-6 15,-1-3 0-15,0 0-5 0,0 0-17 0,0 0-39 16,0 0-72-16,0 0-77 0,-9-10-83 0,8 7-93 15,-7-4-99-15,-2-2-139 0,1 0-1278 0,-3-4 629 0,-2 1 420 16</inkml:trace>
  <inkml:trace contextRef="#ctx0" brushRef="#br0" timeOffset="22923.59">5213 3941 136 0,'-4'1'387'0,"4"-1"-26"0,0 0-32 0,-6 1-36 15,6-1-22-15,0 0-30 0,0 0-23 0,0 0-14 16,0 0-33-16,0 0-12 0,0 0-10 0,0 0 3 16,28-5-8-16,-9 2-9 0,3-2-8 0,8-2-17 15,1 0-9-15,-2-3-3 0,6 5-16 0,-3-3-4 16,0 0-11-16,2 3-7 0,-4-2-31 0,-2 0-44 15,-8 4-52-15,1-2-52 0,-7 1-57 0,-4 3-52 16,4-2-45-16,-10-1-803 0,0 3 360 0,-3-3 238 16</inkml:trace>
  <inkml:trace contextRef="#ctx0" brushRef="#br0" timeOffset="23132.4">5480 3704 81 0,'-10'-8'359'0,"5"5"-6"0,1-3 0 0,-1 3-13 16,1-1-36-16,-1 2-31 0,2 1-30 0,1-3-18 15,2 4-36-15,0 0-14 0,0 0-23 0,-5 7-8 16,5-3 7-16,0 8-2 0,0 1 9 0,1 3-6 16,-1 4-14-16,4-3-12 0,-3 3-10 0,-1 7-11 15,4-2-5-15,1 1-9 0,-1-1-15 0,0 3-4 16,0-2-11-16,2 1 0 0,-1 2-8 0,3-3-10 16,-3 3-52-16,4-5-70 0,0 0-63 0,2 0-59 0,-4-7-65 15,3 0-89-15,0-5-910 0,-2 0 423 16,3-8 280-16</inkml:trace>
  <inkml:trace contextRef="#ctx0" brushRef="#br0" timeOffset="24965.5">5407 3551 37 0,'0'-14'437'0,"-1"4"-4"0,0-3 5 0,1 4-18 16,-3-1-10-16,3 6-25 0,0-2-12 0,-1 2-32 16,-2 0-34-16,3 4-34 0,-1-4-28 0,1 4-22 15,0 0-21-15,0 0-12 0,1 15-1 0,3-4-5 16,0 4-8-16,1 2-8 0,-1 2-14 0,6 8-7 15,-6 1-11-15,4 0-15 0,-2 1-9 0,3 4-6 16,-1-3-9-16,-3 4-11 0,3 0-6 0,-1 2-10 16,1-2 4-16,-3 2-15 0,0-2-6 0,-1-3-6 15,1 1-4-15,-1-3 0 0,-3-4-12 0,3-7-12 16,-3-5-16-16,2-2 2 0,-2-1-7 0,0-3 4 16,1-2 3-16,-1 1 5 0,-1-4 1 0,0-2-5 0,0 0 4 15,-3-13-2-15,2 0-1 0,-2-4-6 0,0-3 2 16,-1-5-1-16,-3 1 0 0,4 4 10 0,0-6-1 15,2 6 0-15,1 2-3 0,1 1 1 16,0 0 5-16,1 3-1 0,3-1-3 0,2 3-4 0,0 6 2 16,0-2-3-16,2 1 0 0,4 2-6 15,0 4 3-15,6 1-2 0,-2 3 3 0,2 1-3 0,-1 2-1 16,-3 3 2-16,3 4-1 0,-4-2 1 0,0 2 1 16,-2 1 1-16,-2 2 2 0,-1 1 1 0,-7 1-1 15,1 1 1-15,-2 5 3 0,-5 2-2 0,-5 2-3 16,-3 0 8-16,-3 1-9 0,-5-4-2 0,4-1 16 15,-5 3-11-15,-2-6-2 0,4-2-22 0,0-2-28 16,2-4-29-16,0-4-32 0,6 0-24 0,-1-4-46 16,6-2-50-16,-2 0-46 0,3-2-49 0,5-1-61 15,-6-5-71-15,6 5-1206 0,6-15 554 0,3 7 368 16</inkml:trace>
  <inkml:trace contextRef="#ctx0" brushRef="#br0" timeOffset="25946.14">6119 3882 28 0,'12'-19'298'0,"-3"2"3"0,-4 1-5 16,1 0-2-16,-5-2-5 0,2 3-3 0,-7 0-9 15,3 1 19-15,-4 0 12 0,0 3-3 0,-1 0-13 16,-1 4-6-16,-2-3-13 0,-4 6-24 0,0-3-19 16,-1 6-25-16,-5 1-21 0,-4 5-19 0,-4 2-15 15,-1 6-15-15,3 0-18 0,-1 5-9 0,5 3-12 16,1 3-9-16,4 0-11 0,-1 4-4 0,5-2-8 15,2 1-8-15,5-2-10 0,5-4-10 16,4-1-16-16,0-1-16 0,3-2-12 0,5-5-4 0,2-1-4 16,5-1-7-16,3-5-4 0,-2-4-3 0,10-1-1 15,-1-2 2-15,-3-5 3 0,0-2 2 0,-4 3 8 16,1-8-8-16,-2 5 9 0,-4-4 3 0,-1 1 4 16,-1-1 3-16,-3 2 16 0,-1-2 14 0,-5 5 14 15,2-3 9-15,-4 4 14 0,-1 0 13 0,-1 0 8 16,2 4 1-16,-4-1-4 0,1 1-8 0,2-2-7 0,-3 5-6 15,1-4-11-15,-1 4-12 0,0 0-10 0,0-3-8 16,0 3-10-16,0 0-14 0,0 0-4 16,0 12-14-16,0-7-20 0,1-2-22 0,-1-3-15 15,0 6-14-15,4-2 4 0,-3-1 2 0,3 0 6 0,-4-3 16 16,9-2-6-16,-9 2 14 0,14-4 5 0,-6-4 11 16,1 3 9-16,1-5-2 0,-2 0 5 15,1-5 3-15,0 1 14 0,-3 3 8 0,-1 1 21 16,2-1 13-16,-2 4 5 0,0 0 3 0,1 0 1 15,-2 3-1-15,0-2-9 0,0 4-2 0,1-2-4 0,-1 4-1 16,3-2 0-16,3 1-5 0,-3 2-3 16,-1 2 0-16,3 5 0 0,-2-2 0 0,-4 5-3 15,1-4 0-15,0 4-6 0,-1 0 8 0,-5 6-2 0,2-2 0 16,-1 2 0-16,-3-1-4 0,3 1 2 0,-4-2-1 16,1-1-1-16,-4 1-2 0,5-3 2 0,-1-1-1 15,0-2-1-15,3 0-2 0,-3-1-1 16,4-1-2-16,-2-2-1 0,4 3-2 0,0-4 1 0,0-2-1 15,3 2 0-15,0-1 1 0,4-3 1 0,1 0 2 16,2-3 1-16,5-2-5 0,0 1 0 0,2-1 1 16,3-4 2-16,-3 1-3 0,-1-3 2 0,0-2 2 15,2-5 2-15,2 2-1 0,1-4 7 0,1 0-4 16,-6-3-2-16,0-1 1 0,1 5 2 0,2-3-1 16,-2-1 5-16,-6 8 6 0,1-1 16 0,-5 2 19 15,-3 4 19-15,-1 0 14 0,0 3 5 0,0-2-6 16,-3 4-4-16,0 1 1 0,-1-1-10 0,-1 2-9 15,0 3-11-15,0 0-5 0,0 0-11 0,0 0 2 16,0 0-3-16,-14 15-5 0,9-2-10 0,0-2-19 16,0 4-28-16,2 3-21 0,1-1-22 0,3-2-26 15,0 2-19-15,5-8-28 0,0 2-8 0,4 2-17 16,6-2 11-16,-1-1 11 0,3-6 12 0,2-1 10 16,-1-2 10-16,12-1 28 0,-9-1 1 0,-3-5 8 15,-2-8 8-15,0 8 12 0,-1-4 31 0,-1-3 23 16,-2-2 22-16,0 1 24 0,-2-3 14 0,1 1 15 0,-1 0 16 15,-2 0 0-15,0 2 4 0,-1 1 2 16,-1 4 3-16,1-1-5 0,0 0-4 0,3 4-10 16,-3 0-7-16,5 0-7 0,-2 3-5 0,5 2-4 15,-5 1-9-15,8 1 0 0,0 3 0 0,-1 3 2 0,-1 0-7 16,1 2 6-16,-5-1-8 0,3 6-3 0,-6-5-6 16,2 4 0-16,-5 3 0 0,1 1-1 15,0 1-3-15,-7-1 0 0,-1 3-1 0,-4-1-2 16,-1-3-1-16,-4 7-4 0,-1-6-21 0,-8 3-37 0,4-7-41 15,-5-1-53-15,-5-2-60 0,-3 0-56 0,-1-6-45 16,-3 0-52-16,0-8-51 0,2-3-58 16,-4-2-938-16,1-6 466 0,0-2 310 0</inkml:trace>
  <inkml:trace contextRef="#ctx0" brushRef="#br0" timeOffset="27149.4">7955 3775 6 0,'4'-11'362'0,"-4"-1"-22"0,4-1-19 0,-4 4-21 16,-3-5-27-16,2-2-11 0,-3 0-16 0,-1 2-11 15,0 0-13-15,-4 0-8 0,0 2-8 0,-1 0 1 16,0 3-4-16,-2 1-13 0,1 2-23 0,-2 0-12 16,0 1-13-16,1 4-19 0,-4 1-13 0,6 2-10 15,-3 2-11-15,0 4-11 0,-2 4-8 0,3 0-11 16,2 5-3-16,0-2-1 0,1 3-6 0,3-1-16 15,4 3 3-15,1-1-4 0,2-3 1 0,4 3-13 16,3-3 6-16,1-1-1 0,1-3-3 0,4-3-4 16,4 2 2-16,-1-5-1 0,2-5-2 0,0 1-6 15,-2-5-5-15,1 1 8 0,-5-2-1 0,4-1-1 16,-1-3-2-16,-1-2 7 0,-3 4 1 0,-3-1 8 16,2-1 12-16,-2 2 11 0,-3-1 7 0,3-1 8 15,-5 4 5-15,1-1 5 0,-2 1 0 0,-2 0-5 16,3 0-9-16,-4-1-4 0,1 4-4 0,-1 1-12 0,4-3-9 15,-4 3-8-15,0 0-4 0,0 0-6 0,0 0-12 16,0 0-15-16,9 4-14 0,-8 1-17 16,3-2-6-16,-1-2-3 0,2 2-5 0,0-2 5 15,0 1 3-15,5-2 4 0,-1-3 3 0,1 2 9 16,0-2 2-16,2 0 5 0,3-4 7 0,-4 0 2 0,0-2 0 16,1-3 7-16,-1 3-2 0,-2-2 16 0,1 4 8 15,1-3 12-15,-1 3 0 0,-3-3 15 16,1 5 5-16,-3 1-2 0,2 1-4 0,-5-3-4 15,2 4-5-15,1 0-4 0,0 1-6 0,4 1 3 0,-1 3-4 16,3-1-1-16,-6 1-3 0,3 3 1 0,-1 2 0 16,1 0 2-16,-3 2-3 0,4 0-1 0,-2 0-1 15,2 4-4-15,-5-2 3 0,2 5-3 0,-2-5-2 16,1 0-16-16,-2 0-14 0,-1-4-2 0,1-1 1 16,0 0 9-16,-1-1-8 0,0-2 7 0,-2 0 3 15,3-1 8-15,-3-3 0 0,0 0-3 0,0 0 1 16,4-12 4-16,-2 4 8 0,-2-1-5 0,4-3 15 15,-4 0 3-15,4-7 6 0,1 2 4 0,3-8 1 16,-2 4-1-16,3-1 1 0,-4 5-3 0,5-1-1 16,3 4 0-16,1-3-3 0,-1 1 5 0,1 5-10 15,-1 1 2-15,-3-1-5 0,1 6 0 0,0 2-6 16,0-2 2-16,2 4-3 0,-1 1-2 0,-1 1 3 16,0 5-4-16,1-2 4 0,2 2-2 0,-4 2-2 15,3 3-5-15,1-1-23 0,-2 4-25 0,-1-1-50 16,-2 3-35-16,4-4-40 0,-3 5-29 0,3-3-16 15,0-2-15-15,1 1-13 0,1-3-4 0,0-2 3 16,4-7 18-16,2 2 25 0,-2-2 22 0,4-5 16 16,-2 3 7-16,-1-7 23 0,-1-1 24 0,-1-2 15 15,5-4 28-15,-6 4 14 0,-5-3 32 0,4 2 24 16,-6-2 29-16,0-2 11 0,-2 2 19 0,-2-1 32 0,-2 4 14 16,-3-3-4-16,-1 3 27 0,-1 0 23 15,-3 1 7-15,-2 3-7 0,0-1 4 0,-1 2-14 16,-2 1-8-16,0 3-16 0,-1-1-13 0,-2 6-6 15,0 3-10-15,-2 1-13 0,-3 3-4 0,6 2-8 0,-6 2-9 16,7-2-1-16,1 2-7 0,0 3-1 0,5 2-2 16,-1-1-12-16,2-2 1 0,6 2-9 15,-2-2-6-15,7-2-5 0,2 2 0 0,3-4-12 16,2-4 4-16,3-2 3 0,1-2-5 0,0-5-3 0,-1-2 18 16,1-4-9-16,2-4 2 0,-4 1 0 0,3-9 19 15,-10 2 18-15,7-4 15 0,-3-7 7 16,-4 1 14-16,-1-5 23 0,-1 0 22 0,-3-3 2 15,-4 0-5-15,0-1 7 0,-2 6 31 0,1 1 22 0,-1 8 23 16,1 4 9-16,-1 0 7 0,-2 8-5 0,3 2-18 16,0 1-25-16,-1 1-20 0,-2 0-21 0,3 5-11 15,0 0-11-15,-5 17-12 0,1-2-11 0,2 5-41 16,-1 4-46-16,1 5 0 0,-2 0 0 0,4 0 0 16,1 5 0-16,3-3 0 0,2 0 0 0,6-1 0 15,-2-3 0-15,5-1-41 0,-2-4-273 16,5-2-108-16,-3-6-116 0,4-6-1754 0,10 0 764 0,0-5 508 15</inkml:trace>
  <inkml:trace contextRef="#ctx0" brushRef="#br0" timeOffset="28229.77">10153 3038 312 0,'-5'-11'411'0,"3"2"1"0,-4 0-10 16,1 3-15-16,3 0-22 0,-4 1-19 0,0 1-31 0,5 0-37 16,-2 1-29-16,3 3-29 0,0 0-26 15,0 0-20-15,0 0-19 0,0 0-14 0,14 21-11 16,-2-8-12-16,-3 2-15 0,5 0-6 0,3 10-16 16,-1-1-3-16,1 2-6 0,-1-2-7 0,2-2-8 0,-1 0-3 15,2 3-4-15,0-1-6 0,-1-5-6 0,-1-4-2 16,-2-2-3-16,3-1-3 0,-3-2-2 15,3-2 0-15,-1-3-1 0,1-1-5 0,-2-4 3 16,2-3-5-16,-1-2 1 0,-1-4-3 0,2-3 2 0,6-5-1 16,-3 0 4-16,-1-6 1 0,1-2 3 0,-7-2 13 15,4 1 22-15,-4-1 1 0,-1 1 9 16,-4 1 15-16,-4 8 22 0,0 1 22 0,-3 2 16 16,1 5 12-16,-2 3-1 0,2-1-5 0,-1 4-14 0,-2-3-20 15,1 4-22-15,-1 2-15 0,0 0-5 0,0 0-3 16,-3 19-14-16,2-7-6 0,-5 6 2 15,1 9-4-15,-1 5-8 0,-3-2-9 0,-1 4-1 0,-1 14 11 16,1-13-15-16,0 11-3 0,1-11 1 0,-5 10-12 16,5-9 1-16,4-3-42 0,-4-1-46 0,5 1-30 15,-1-1-58-15,1-3-62 0,3 0-73 0,2-2-90 16,-1-8-67-16,4 0-79 0,-2-6-1398 0,2-2 644 16,4-6 428-16</inkml:trace>
  <inkml:trace contextRef="#ctx0" brushRef="#br0" timeOffset="29045.39">11345 3292 388 0,'2'-4'439'0,"-1"0"-17"0,0 1-43 15,-1 3-40-15,3-4-34 0,-3 4-36 0,0 0-31 16,0 0-29-16,0 0-18 0,0 0-17 0,-3 20-2 16,1-8-11-16,-1-1-10 0,0 4-10 0,1 3-8 15,0 1-7-15,0 1-10 0,1 5-15 0,0-5-8 16,2-1-9-16,-1 0-13 0,3 0-1 0,0-1-5 16,1 1-20-16,0-4 12 0,-2-1-10 0,5-3-5 15,2 2 1-15,6-4 0 0,-5-1-6 0,8 0 1 16,-2-4-6-16,4-3 0 0,-1-1-3 0,3-2-1 15,5-4-3-15,-6 1-5 0,1-3 5 0,-5-2-2 0,7-7 5 16,-1 0 6-16,-4-2 6 0,-1-1 3 16,-5-3 3-16,1 0 0 0,-5-2 9 0,-4 8 19 0,0-1 25 15,-5 1-2-15,1-3 0 0,-2 3-10 0,-5 1 8 16,-2 3-5-16,3 2-9 0,-4 2-7 0,-9 0-7 16,-1 1-11-16,-10 4-7 0,-1 1-4 15,0 6-5-15,-1 4 3 0,4 0 13 16,0 4-6-16,0 1-2 0,8-1-7 0,6-1-20 0,1 2-15 0,5-3-18 15,2-1-13-15,5 3-8 0,1-1-1 0,3-2-6 16,5 0 0-16,9-2-2 0,1 1 4 0,-1-4 0 16,10-2 6-16,-5-2 2 0,7-6-1 0,-9 4 6 15,9-3 3-15,-6-3 5 0,-2 2 5 0,-2-1-1 16,-2 0 6-16,0 0 6 0,-8 3 17 16,4-2 7-16,-6 3 2 0,-3 0-1 0,3 2 2 15,-2 1-9-15,2-1-5 0,-4 1-1 0,-4 1-3 0,9 4 3 16,-6-1-5-16,2 2 4 0,3 6 0 0,-3-2 0 15,2 1-3-15,-2 3 4 0,2 3 0 0,-2-2-2 16,-1 2-3-16,0 1 2 0,-2-2 3 0,0-2-5 16,1-2-1-16,-2 0 4 0,0 0-4 0,3-1-1 15,-5-5 1-15,2 2 0 0,3-1 1 0,-3-3 3 16,0 0 2-16,-1 1 3 0,0-4-1 0,0 0 2 16,0 0-4-16,0 0 0 0,9-13-2 0,-5 3-1 15,-1-2-1-15,1-5 3 0,3 1-15 0,2-7 8 16,0 4-1-16,5-4-2 0,3-1 0 0,-1 4 2 15,-3 4-5-15,5 3 2 0,-4 1-4 0,3 3-6 16,-2 1 8-16,-1 3 2 0,4 3-5 0,-5 2 1 16,-2 2 4-16,3 2 1 0,-1 0 2 0,0 7 0 15,1 0 5-15,-4 4 5 0,-1 2 8 0,4-1-6 16,-3 4 1-16,-2 1 6 0,-2-3-1 0,2 6-6 16,-3 0-8-16,0-7 15 0,-1 3-6 0,6-7 1 15,-2 3-5-15,1-5-1 0,2-1-6 0,3-2-28 16,2-1-52-16,4-3-78 0,12-4-121 0,0-4-126 0,5-5-150 15,-5-1-1332-15,4-7 627 0,-2 0 418 16</inkml:trace>
  <inkml:trace contextRef="#ctx0" brushRef="#br0" timeOffset="30398.62">13437 3199 20 0,'0'-11'348'15,"0"5"4"-15,0 0-3 0,0-1-6 0,0 1-7 16,0 2-10-16,0 0-13 0,-1 0-15 0,2-1-26 16,-1 1-25-16,0 4-25 0,0 0-23 0,-1-4-25 15,1 4-25-15,0 0-15 0,0 0-13 0,0 0-5 16,6 14-18-16,-3-3-3 0,-2-1-12 0,3 5-4 15,1 2-8-15,-1 2-10 0,1 0-5 0,-1 1-3 0,1 5-6 16,0 0 2-16,0 0-9 0,-1-4-3 0,0-3-5 16,2 8 0-16,-2-8-7 0,-1 0 3 0,-1-2-4 15,-1-5-5-15,2 0-4 0,-2-1 5 16,2-4-4-16,-2 0 3 0,-1-2 7 0,1 2 2 0,-1-4 15 16,0-2 28-16,0 0-1 0,0 0-4 0,0 0-9 15,-2-16-5-15,-2 6 0 0,3-2-1 0,-4-5-4 16,-2-9-3-16,1 0 0 0,1-3-2 15,-3-2 1-15,3 0 5 0,0-1-2 0,1 1-3 0,-1-2-3 16,1 1-6-16,4 2-1 0,3 0-3 0,-3 1-6 16,4 3 0-16,3 3-3 0,-2 6-6 0,2 0-1 15,2 3-3-15,1 0-2 0,-1 2-2 0,0 3 1 16,5 0-2-16,-3 3-3 0,2 1-3 0,4-1-3 16,0 2-8-16,-5 0-20 0,7 4-29 0,-6 2-38 15,2 0-51-15,3 3-41 0,-4 2-48 0,3 3-42 16,-6-1-60-16,1 1-58 0,-4 4-1160 0,-5 1 520 15,0 2 346-15</inkml:trace>
  <inkml:trace contextRef="#ctx0" brushRef="#br0" timeOffset="30549.33">13488 3304 111 0,'-3'5'374'16,"0"-2"-7"-16,-1 0-14 0,3-1-23 0,-2 1-38 15,3-3-21-15,0 0-35 0,0 0-32 0,0 0-14 16,8 3-19-16,-8-3-24 0,23-6-13 0,-2 2-12 15,0 0-43-15,10-6-64 0,-1 5-72 0,2 0-90 16,7-4-95-16,-6 2-742 0,-1-3 328 0,-2 5 218 16</inkml:trace>
  <inkml:trace contextRef="#ctx0" brushRef="#br0" timeOffset="30713.3">14041 3306 203 0,'4'3'426'0,"-2"-2"3"16,4 1-9-16,-6-2-28 0,4 2-46 0,-4-2-33 15,1 2-28-15,-1-2-33 0,0 0-27 0,0 0-26 16,5 1-37-16,-5-1-55 0,0 0-65 0,10-2-68 16,-3 1-69-16,-2-1-83 0,0-1-95 0,3 0-804 15,-2 1 359-15,2-3 240 0</inkml:trace>
  <inkml:trace contextRef="#ctx0" brushRef="#br0" timeOffset="31597.9">14756 3194 3843 0,'1'0'90'0,"-1"0"-56"0,0 0 42 16,0 0-15-16,0 0 5 0,-29-1-17 0,12-1-11 15,-5 3-7-15,1 0 3 0,-10 0-10 0,9-1 14 16,-6 1 7-16,0-1 19 0,5-1 18 0,4 0 11 0,2-1 15 15,3-1 9-15,1 0 0 0,3-1-8 0,1-1-10 16,4-2-10-16,-1-2-9 0,3 1-10 0,3-2-12 16,0-1-7-16,4 1-5 0,1 2-6 0,2-2-5 15,3 1-4-15,0 2-5 0,0 0-2 0,4 3-6 16,-1 2-3-16,6 0-2 0,-1 2 0 0,0 4-3 16,1 0-5-16,-1 7 4 0,6-1-1 15,1 7 1-15,-10-5-4 0,5 6 1 0,-1 3 2 16,-2-2 1-16,0 5-3 0,-7 1 0 0,2 1 0 0,-2-4-1 15,-4 3 0-15,-2 0 1 0,0 1-1 0,-2-6 1 16,0-1 5-16,-4 2-3 0,2-3-4 0,0-2 1 16,-1-5 0-16,1 0-2 0,0-4 2 0,0 0-4 15,1-3 6-15,-3 1 8 0,2-3 0 0,0-2 6 16,0 0-3-16,0 0-1 0,0 0-3 0,4-18 3 16,-3 7-1-16,5-2 5 0,-2-4-6 0,0-3 10 15,1 1 2-15,3-1-1 0,0-2 5 0,-1 5 5 16,1 0 0-16,0 3-5 0,-2 4 0 0,1 0-7 15,1 3-1-15,1 0-5 0,1 0-2 0,1 5-3 16,0 1 0-16,0 3 1 0,1 1-5 0,-2 2-1 16,4-1-1-16,2 4 2 0,-5-1-5 0,-2 3 5 15,0 0-4-15,1 3-1 0,-3-2 0 0,-2 1 0 16,0-1 1-16,0 0-8 0,0 0-8 0,-4-3-18 16,2 4-8-16,-1-7-4 0,1 0-1 0,0 2 11 15,-2-2 5-15,0-2 5 0,0-1 6 0,-1-2 2 16,0 0 7-16,0 0-6 0,6-12-1 0,-4 6 2 15,-1-5-4-15,6 0 6 0,-2-2 1 0,1-2 2 16,1-2-2-16,-1 4 0 0,-2 1 4 0,2 2-1 16,-2 1 2-16,-3 2-3 0,3 0-1 0,0 3-1 15,1-2-4-15,-1 4 0 0,2 2 2 0,2-3 1 0,2 6 0 16,-1-2-1-16,4 3 3 0,-4 3-2 0,1-1 1 16,-1 2-13-16,5 3-14 0,0 3-19 15,-1-2-16-15,0-2-8 0,-2 3-16 0,0-4 8 16,3 0 10-16,-4 0 5 0,6-2 14 0,-3-1 1 15,1-2 10-15,-1-4-4 0,5 3 12 0,-3-6 7 0,3 2 11 16,-5-5 20-16,3-2 13 0,-3-5 15 0,3 1 10 16,-6-5 21-16,1 1 10 0,1-9 9 0,-1-2 19 15,-2 1 2-15,-1-3 2 0,0 2 3 0,-5 0 3 16,3 3 5-16,-3 4 15 0,0 2 25 0,-2 3 23 16,1 4 8-16,1 0-11 0,-3 6-15 0,0-3-13 15,0 3-20-15,0 3-22 0,0 2-7 16,0 0-16-16,0 0-12 0,0 0-1 0,0 17-4 0,0-7-9 15,-3 7-14-15,1 2 7 0,1 5-1 0,-2 3-8 16,2-1-2-16,1 3-13 0,1-1-20 0,3 0-42 16,5-1-39-16,0-1-45 0,-1-6-76 0,2-1-76 15,4-5-65-15,-1 1-73 0,5-5-80 0,0-2-119 16,1-6-1231-16,1-5 614 0,2-4 410 0</inkml:trace>
  <inkml:trace contextRef="#ctx0" brushRef="#br0" timeOffset="31725.27">15608 3183 518 0,'-9'0'540'0,"4"0"-54"0,0-1-54 16,5 1-45-16,-9-1-46 0,9 1-36 0,0 0-54 15,32-4-79-15,0 0-76 0,6-1-88 0,17-7-110 16,5 0-138-16,-1-2-826 0,-4 0 356 0,-1-6 236 16</inkml:trace>
  <inkml:trace contextRef="#ctx0" brushRef="#br0" timeOffset="32467.77">16733 3019 2369 0,'-3'-27'153'0,"-2"2"24"0,4 6-7 0,-3-7 7 16,3 7 1-16,-2 3 0 0,2-1 26 0,-2 6-1 15,-2 4-13-15,5-1 1 0,0 3-21 0,0 0-18 16,0 1-17-16,0-1-15 0,0 5-22 0,0 0-8 15,0 0-11-15,0 0-5 0,3 14 3 0,-1-5-11 16,3 7-7-16,-2 1-4 0,2 2-1 0,1 7 2 16,-3 4-6-16,6 1 0 0,-4 0-7 0,0 0-2 15,0 4-3-15,-1-1 0 0,1 2-4 0,-2-3-3 16,-2 2-3-16,5 2 0 0,-3-4-7 0,-1-2-1 16,1-2-2-16,-2-3-18 0,1-8-22 0,0-1-21 15,1-5-17-15,-1-2 10 0,1-2-5 0,2-2 7 16,-3 1 8-16,1-4 6 0,-3-3 9 0,0 0-2 15,6-11 7-15,0 1 0 0,-1-6 5 0,-1-2 6 16,-2-2-1-16,2 2 13 0,2-1 7 0,-6-1 6 16,4 2 1-16,1 1 2 0,3 2 3 0,-2 1-6 15,3 2-4-15,-4 3-2 0,4 4-4 0,4-4-4 16,1 7 5-16,-1 1-1 0,0 1 0 0,0 1-3 16,1 1 2-16,2 2-3 0,-3 3-1 0,-1 4 4 15,-2-2-1-15,-3 0 2 0,-2 3 4 0,-2-3 0 16,-2 6 3-16,-1 1 2 0,-4 1 3 0,-1-1 1 15,-5 3-4-15,-5 4 5 0,-7-2-5 0,-3 1 1 16,5 0-2-16,-4-2-15 0,1-4-37 0,2 1-44 16,6-3-44-16,6-7-60 0,-1 1-63 0,1-1-71 15,4-1-60-15,1-1-1086 0,5-3 488 0,-1-2 326 16</inkml:trace>
  <inkml:trace contextRef="#ctx0" brushRef="#br0" timeOffset="33430.53">17535 3250 356 0,'1'-18'359'0,"-2"0"-7"0,-2 3-11 0,-3-1 6 0,1 1-5 16,-4 1-20-16,0 2-15 0,-2 1 8 0,0 3-7 16,-1 1-27-16,-2 0-28 0,-4 3-26 15,1 4-20-15,-5 4-25 0,2 1-19 0,2 3-16 16,-5 8-17-16,2 5-9 0,-3 1-15 0,1 2-12 0,6 2-10 15,1 3-6-15,2 0-3 0,5-2-20 0,3-1-15 16,10-1-32-16,-1 0-18 0,4-7-11 0,3-1-7 16,2-2-17-16,4-1-2 0,2-5-10 15,-1-1 9-15,3-3 7 0,2 0-2 0,-2-5 1 0,2-1 14 16,-2-1 12-16,1-3-10 0,-2-4 5 0,7-2 8 16,-9-1 2-16,-2 1 10 0,-1-3 6 15,-3 0 15-15,0-1-3 0,0 3 15 0,-1-5 22 16,-5 7 15-16,3-1 16 0,-7 4 6 0,4-2-5 0,-5 1-5 15,4 3-12-15,-4 1-8 0,3 0-8 0,-1 0-8 16,-2 0-11-16,3 2-16 0,-3 2-16 0,0 0-11 16,0 0-7-16,0 0-4 0,11 9-13 0,-7-5-18 15,1 1-20-15,2 1-16 0,-1-1-19 16,7 0-17-16,-6 0 2 0,4-2 6 0,-3 0 14 0,3-5 11 16,-1 2 8-16,3-2 12 0,-3-4 8 0,5-1 8 15,-2-4 15-15,1-1 1 0,0-3 14 0,-1 3 21 16,2-2 24-16,-2 2 23 0,-5 0 20 0,2 1 12 15,-2 0 3-15,1 1-1 0,-3 4-6 0,0-3-7 16,-2 5-9-16,1-2-11 0,1 4 1 0,2 0-8 16,-1 4-7-16,3 0 1 0,0 3-3 0,4 0-12 15,-1 7 6-15,-2-1 0 0,2 5-3 0,0-1-6 16,-3 6 3-16,-1-4-4 0,1 0 2 0,-2 1-3 16,0-2-2-16,0 4 1 0,2-5-2 0,-4 2-7 15,3-2-15-15,0 0-11 0,-1-3-9 0,1-2-11 16,0-3 4-16,6 1 6 0,-2-3 5 0,-1-2 0 15,1-2 5-15,6-5 0 0,-2 0 9 0,2-2 0 16,-2-2 3-16,1-3 4 0,2-6-5 0,2-2 6 16,-2-2 5-16,1-4 1 0,-5 1 5 0,4-1 6 15,-4-1 10-15,-1 1 10 0,-2 1 12 0,1 2 25 16,-6 4 17-16,-3 0 3 0,-1 3 18 0,1 2 22 16,-4 2 8-16,2 4-2 0,-2 0-12 0,-1 2-5 15,0 0-18-15,1 1-17 0,-1 4-11 0,0 0-7 16,0 0-5-16,0 0-4 0,-10 13-5 0,6-4-5 15,3 4-5-15,-4 4-5 0,1-2-5 0,4 4-7 16,0 1-25-16,0 4-19 0,0-4-29 0,1 5-30 16,3-8-29-16,1 1-23 0,4 0-5 0,4-3-21 15,-1-1 3-15,3-1 11 0,-1-5 17 0,8 1 8 0,-2-6 6 16,1-1 17-16,0-2 14 0,0-3 10 16,6-1 2-16,-2-6 14 0,-2-2 11 0,3-2 19 15,-5-4 30-15,1 1 15 0,-1-1 13 0,-1-2 17 0,-1-2 21 16,0 2 7-16,1 1 3 0,1 0 8 15,0 4 5-15,-6 1 1 0,-1 3-1 0,5 0-5 16,-3 1-2-16,0 3-4 0,-3 3-11 0,0 1-10 16,-2 0-3-16,1 3-6 0,2 3-2 0,-3 1-4 0,2 1-3 15,-4 3-2-15,1-1 5 0,4 3 0 16,-6-1-2-16,1 3-6 0,1 1 2 0,-5 3-2 0,3-2-2 16,-4 1-2-16,-3 1 0 0,2 0-4 15,-2-1-2-15,-2 1 2 0,-2 0-1 0,-1-1-7 0,-1-3 1 16,1-1-2-16,-2-1-1 0,-3 1-10 0,0 0-42 15,1-5-65-15,-3 0-91 0,-2-4-109 16,-2 1-118-16,-4-4-140 0,-3-6-1254 0,-6-7 604 16,0-4 402-16</inkml:trace>
  <inkml:trace contextRef="#ctx0" brushRef="#br0" timeOffset="33535.44">18400 2865 318 0,'-7'-5'431'0,"0"0"-105"0,-2 1-120 15,-1-1-183-15,0 3-459 0,-4-3 146 0,-7 0 96 16</inkml:trace>
  <inkml:trace contextRef="#ctx0" brushRef="#br0" timeOffset="37019.29">1258 6474 371 0,'-5'-3'364'0,"-3"-1"-21"0,-1 2-30 16,3-1-10-16,-2 1-4 0,3 1 0 0,0-1-18 15,5 2-15-15,-9 0-24 0,9 0-25 0,-5-3-24 16,5 3-21-16,0 0-17 0,0 0-15 0,0 0-14 16,17 6-9-16,-4-4-8 0,7 2-8 0,8 0-8 15,4-3-8-15,6-1-10 0,2 0 5 0,15-2-10 16,-4-1-5-16,-13 2-2 0,1 0-11 0,-5-2 0 16,-2 1-10-16,-3 0 1 0,-9 2-6 0,-5 0-5 15,-5 0-3-15,3 0-3 0,-8-1 6 0,2 2 1 16,-7-1 11-16,9 0 14 0,-9 0-1 0,0 0-4 15,0 0-3-15,-21 4-1 0,-1 0-5 0,2 0-5 16,-16 1-4-16,-1-2 4 0,-1 2 0 16,-12 1 4-16,10-1 6 0,-1-2-5 0,6 1 5 0,0-1 2 15,1-1 2-15,3 1 24 0,3 0-2 0,7 1-5 16,9-2 3-16,0-2 0 0,1 0-8 0,4 0-5 16,1 3-11-16,6-3-12 0,-10 0-1 0,10 0-9 15,0 0 4-15,0 0-3 0,0 0-3 0,35-5-3 16,-9 1 8-16,5-3-10 0,2 3 0 0,0 0-4 15,5-1 1-15,-1 0-3 0,-1 2 0 0,4-2-2 16,-7 1-8-16,-2 1 6 0,-9 1-1 0,-3 0-2 0,-2 0 2 16,-5 1-2-16,-2 1 7 0,-1 0-7 0,-3-2 3 15,1 1 0-15,-7 1 0 0,9 0 1 16,-9 0 0-16,6-1 0 0,-6 1 0 0,0 0-10 16,0 0 10-16,5-1-2 0,-5 1-2 0,0 0-27 15,0 0-37-15,0 0-54 0,0 0-73 0,0 0-97 16,0 0-116-16,0 0-124 0,-19-7-1348 0,14 4 623 15,-4-1 416-15</inkml:trace>
  <inkml:trace contextRef="#ctx0" brushRef="#br0" timeOffset="39330.26">1584 6320 47 0,'-5'-4'187'0,"1"-1"-2"0,-1 3 13 0,2-3 7 16,-2 3 7-16,2-2-1 0,0 1-5 0,-1 0 9 15,4 3-3-15,-5-2 1 0,5 2-4 0,-4-3-20 16,1-1-12-16,3 4-21 0,0 0-19 16,0 0-17-16,-3-1-17 0,3 1-8 0,0 0-11 0,0 0-5 15,0 0 11-15,13 11-19 0,-7-6 5 0,3 1-1 16,4 4-2-16,2-3-6 0,3 1-1 0,1 1-8 15,0-2-4-15,8 5-5 0,0-2-5 0,4-2 4 16,-2 1-18-16,2 2 14 0,-3-2-11 0,1 1-3 16,-3 1-3-16,-7-4 0 0,0 2-5 0,-4-1-3 15,-2 2-3-15,-1-3-1 0,-5 1 2 0,1 2-3 16,-4 0 1-16,-3 0 11 0,2 1 11 0,-3 1 13 16,-4 0 10-16,-4 4 6 0,-2 0 11 0,0 0 6 15,-3-1 0-15,-5 4-5 0,-4 0 4 0,3-2-9 16,-4-2-6-16,8-1-5 0,-2-4-6 0,1 2-6 15,5-4-7-15,2-1-5 0,-2 1-10 0,6-2-42 16,-3-3-63-16,7 4-48 0,-3-2-52 0,6-3-42 16,1 3-63-16,5-4-66 0,4-1-1099 0,1-1 483 15,9-4 322-15</inkml:trace>
  <inkml:trace contextRef="#ctx0" brushRef="#br0" timeOffset="39746.51">2487 6445 234 0,'6'-5'374'0,"-1"-2"-17"16,-1 4-9-16,-1 0-39 0,1 1-24 0,-1-3-29 15,-2 1-32-15,-1 4-18 0,0 0-26 0,0 0-9 16,0 0-2-16,8 11 3 0,-8-5-16 0,1 4-7 16,0 3-12-16,3 2-10 0,-3 2-17 0,3 3-12 15,1-1-4-15,-4 8-15 0,6-3-1 0,-6-3-10 16,3 4-7-16,0-6-4 0,1 0-3 0,-1-2-8 15,1-1-6-15,-3-6-4 0,5 0-5 0,-6-3-4 16,3-1-2-16,-3 0 5 0,2-5-1 0,1 1 0 16,-4-2 1-16,0 0-7 0,10-14 2 0,-9 2 15 15,3-5 16-15,-4-2 16 0,0-6 5 0,-4-3 11 16,3-2 6-16,-3-3 3 0,-5-13 0 0,4 14-1 16,1-1 1-16,3-2-1 0,-3 1-6 0,4 1-8 15,4 3-6-15,-3 1-1 0,3 5-7 0,0 7-6 16,-3 5-6-16,3 0-4 0,1 3-5 0,3 1-6 0,-2 6-9 15,2-1-4-15,4 1 0 0,1 3-1 0,1 3-3 16,3 5-2-16,6 4-2 0,-6 0 1 16,4 8-3-16,1-2 0 0,-3 6-5 0,2-1 2 15,-6 2-4-15,2 0 1 0,-6 5-1 0,2-5 3 0,0 5-6 16,-3-2-45-16,-1-3-47 0,1 2-57 0,0 0-79 16,-5-9-75-16,1 5-69 0,-3-7-84 0,0-1-1292 15,-3-5 580-15,0 0 388 0</inkml:trace>
  <inkml:trace contextRef="#ctx0" brushRef="#br0" timeOffset="40114.4">2714 6622 203 0,'-8'-5'367'0,"2"2"-28"0,2-1-26 16,0 1-21-16,0-2-45 0,4 2-23 0,0 3-24 16,5-9-15-16,0 4-20 0,6 1-4 0,1-4-8 15,5-1 3-15,2 3-5 0,8-3-13 0,-8 1-24 16,3 1 3-16,-3 2-13 0,-1-2-10 0,0 2-5 15,-3 1-17-15,-2 0-2 0,-2 2-8 0,1-2 2 16,-6 0 7-16,2-4 2 0,-3 3 1 0,0-3 1 16,4-1 0-16,-6-3 7 0,3-4 3 0,-3 0 11 15,-1-3 10-15,-1 4 5 0,2 1 9 0,-3 0 4 16,1-1 3-16,2 3 0 0,-3 3-4 0,0 3-11 16,1-1-12-16,-1 2-16 0,5 0-9 0,-4 4-9 15,7 1-6-15,0 0-7 0,2 1-2 0,3 6-7 16,-3-1-5-16,9 4 0 0,-3 1-5 0,-2 1-3 15,0 3-5-15,-2-1-2 0,0 2 0 0,-2 0-3 16,4 8 0-16,-7-7-2 0,-4 2 0 0,3 1-3 16,-1 4-2-16,-3-5 1 0,-2 6-5 0,-2-4-4 15,-6-2-37-15,-1 6-50 0,3-6-45 0,-1-2-62 16,-2-2-67-16,0 1-59 0,-1-4-74 0,-1 1-99 16,2-8-1075-16,-2 2 522 0,4-5 346 0</inkml:trace>
  <inkml:trace contextRef="#ctx0" brushRef="#br0" timeOffset="41095.82">3871 6483 50 0,'4'3'327'0,"-4"1"-34"15,0 0-22-15,0 1-38 0,-1 0-25 0,1 0-19 0,-3 1-21 16,1-1-16-16,2 0-7 0,0-1-25 15,0 1-10-15,0-5-9 0,0 5-12 0,0-5-7 16,0 4-12-16,0-4-5 0,7 0 6 0,-7 0-14 0,8-7-3 16,-3-2 4-16,2-1 10 0,0-4 11 0,0-3 10 15,-2-10 5-15,0 1 20 0,-2-3 6 16,-2 0 13-16,-2-2 30 0,-2-1-2 0,-4 1 13 16,5 1 17-16,-2 3 30 0,-1 2 18 0,0 7-6 0,1 1 14 15,-1 0-1-15,4 6 10 0,-2 3-17 0,-1 0-28 16,3-1-17-16,1 6-33 0,-3 0-28 0,3 3-3 15,0 0-14-15,4 15-13 0,0-3-10 0,1 5-1 16,3 8-16-16,-2 1-5 0,7 3-9 0,-5 3-1 16,3 2-6-16,-1 0-8 0,-2 12-5 0,2-11-1 15,3 11-6-15,-5-11-3 0,2 0-3 0,1 11 0 16,-4-14-3-16,-1 2-1 0,1-5-3 0,-2-1-10 16,-1-3-16-16,2-8-12 0,-5-6-8 0,3 1-2 15,0-2 0-15,-3-3-2 0,1-3 17 0,0-2 3 16,-2-2-1-16,0 0 0 0,5-12 2 0,-5 2 7 0,4-6-4 15,-4-9-3-15,-4-3 11 0,4-2-9 0,-4-1-1 16,1-3-2-16,3 0 8 0,0 3-5 16,0-1 4-16,-2 6-1 0,7 0-4 0,-1 6 3 15,-4 3-3-15,4 5 1 0,-3 2-2 0,1 5-2 16,0-2-1-16,-1 4-1 0,2 0 3 0,3 3 2 0,-6 0 1 16,17 6-2-16,-4 1 5 0,2 4-4 0,2-1 5 15,-2 1-4-15,7 6 4 0,0 0-2 0,-6-2 4 16,6 1-2-16,-7-4-5 0,4-2-3 0,-2 2 10 15,3-3-3-15,7-1-1 0,-8-3-1 0,2-1 0 16,-2-3-2-16,-1-2 10 0,-2-1-7 0,-1-1 1 16,0-4 0-16,-4 0-1 0,3-3 7 0,-2-2-6 15,-3-2 1-15,1-2 1 0,-1-2 1 0,-1-1 1 16,-6-4-2-16,1 2 5 0,-2 3-6 0,-1 0 9 16,0 1 3-16,-4 0 1 0,2 5 7 0,-6-4 1 15,0 2 0-15,2 3-1 0,-5 5-10 0,1-1 0 16,0 3-3-16,-5 2-2 0,-4 4-8 0,0 7 4 15,-2-3-2-15,2 5 2 0,2 1-18 0,1 0-22 16,3 1-27-16,5 1-16 0,6-4-14 0,-2 3-20 16,9-4-15-16,0 0-13 0,4-1-12 0,5-1 0 15,3 0-1-15,1-1 9 0,1-2 6 0,3-3 19 16,-1-4 23-16,-1 1 1 0,0-2 6 0,-1-3 16 16,-1-3 10-16,1 1 5 0,0-2 6 0,-5 2 12 15,-2-2 17-15,3 1 16 0,-6 2 15 0,-1 1 11 16,1 1 3-16,-3 1 1 0,-1 2-4 0,0-1-3 15,3 2-3-15,-2 2 10 0,5 0-7 0,-1 2-3 0,1 2 2 16,2-1-1-16,2 3 0 0,2 5 3 16,1-2-1-16,-1 3-1 0,-2-2-2 0,3 2 1 15,-4 1 1-15,-1 0-2 0,-1-1 0 0,-1 2 0 0,-6-3-3 16,2 0 3-16,-2-1 0 0,-3 0 3 16,-1-2-1-16,-1-1 7 0,-3 3 9 0,1-5 24 0,-1 1 21 15,0-3 18-15,-1 0 11 0,-1-1 1 0,1 0 0 16,4-2 1-16,-10-5-4 0,3 0-11 0,1-4-2 15,2 0-10-15,0-4-7 0,0-2-10 0,6-2-3 16,3-3-15-16,1 3-1 0,4-1-5 0,3-4-4 16,5 1-8-16,0-2-44 0,4 1-62 0,3 1-78 15,2 2-110-15,0-2-108 0,0 4-142 0,0-1-1354 16,-2-3 626-16,-2 1 416 0</inkml:trace>
  <inkml:trace contextRef="#ctx0" brushRef="#br0" timeOffset="42247.16">6150 6109 126 0,'1'-3'342'16,"-1"3"-29"-16,0 0-27 0,-10-3-29 0,10 3-23 16,-20 6-18-16,4-4-8 0,-7 3-10 0,-4 2-4 15,0 2-4-15,-7-1-6 0,-1-1 1 0,2-4 2 16,0 1 0-16,4-1 5 0,-2-3-4 0,4 0-7 15,5 0 2-15,4-3 3 0,-1-2-8 0,9-2-10 16,-4-2-12-16,4 1-15 0,3-3-11 0,2 2-14 16,4-3-14-16,2-4-12 0,2-1-6 0,2 6-13 15,4-5-3-15,6 3-8 0,-1 0-6 0,3 4-5 0,8-2-6 16,-4 4-3-16,6 2-2 0,1 3-10 0,0 6 6 16,1-1 0-16,2 4 1 0,-2 4-1 0,-1 3-4 15,2 6-2-15,-6-2-2 0,2 7 2 0,-6-1-1 16,1 7-7-16,-4-1 1 0,-4 1-2 0,-2 2 3 15,0 1 1-15,-1 10 16 0,-3-10 0 0,-5-3-6 16,2-2-2-16,0 0-2 0,-3-9-5 0,-1-4-1 16,1-3-4-16,1-1-1 0,0-3 3 0,-2-1 2 15,0-3 4-15,0 0 8 0,0-3 17 0,0-2 1 16,0 0-7-16,0 0-7 0,-4-22-2 0,6 6-3 16,-2-2-5-16,0-8-2 0,2-2 0 0,1 0-5 15,1 0 0-15,2 3 0 0,4-1 5 0,-5 8-12 16,3-1 10-16,1 4-5 0,1-2 2 0,-1 8 4 0,0 1-13 15,4-1 6-15,-3 2-11 0,-1 3-3 16,5 3 1-16,-2 1 1 0,0 7 0 0,2-2-4 16,-3 0 0-16,3 4 2 0,-3 3 1 0,-1 3 9 0,0 1-13 15,-2 2 0-15,0 6-1 0,-5-5 1 0,-1-2 2 16,3 2-8-16,-5-1-18 0,0-6-9 16,4-3-6-16,-4-1-5 0,1-1 6 0,-1-2 3 15,0 1 7-15,0-3 3 0,4-1 8 0,-4-2-7 0,0 0 9 16,1-14-4-16,2 4 5 0,-2-2 1 0,3-4-2 15,-4-4 1-15,5-3 2 0,0-2 1 16,-1 7 1-16,1-2 1 0,-1 0-3 0,1 5 5 0,2-2-3 16,-5 4 5-16,6 4-7 0,-3 0 0 0,0 1-4 15,-1 4 6-15,1 1 2 0,5 3-1 0,-4 0-4 16,5 3 2-16,-1 2 1 0,0 2-13 0,4 0-17 16,0 4-14-16,-2 1-10 0,-1-1-20 0,2 4 0 15,-3-4-21-15,0-1 9 0,2 2-4 0,-2-5 1 16,3 1 11-16,-4-3 10 0,4 0 6 0,-3-1 10 15,-2-4 7-15,-2 0 17 0,7-2-4 0,-4-5 7 16,-2 1 21-16,1-5 18 0,-3-1 16 0,2-3 12 16,-5 0 15-16,-1-5 3 0,2-5 24 0,-4-2 9 15,-2-4-1-15,-2 1 3 0,0 2 1 0,-1-5 19 0,3 0-9 16,-1 5 16-16,0-2-5 0,2 6 16 0,-1 7-5 16,2 6 18-16,0-2 9 0,-2 2-2 15,3 5-14-15,0-1-8 0,0 2-21 0,-1 1-8 0,2 0-17 16,-1 4-7-16,0 0-15 0,0 0 0 0,3 12-2 15,-2-2-10-15,0 2-2 0,2 5-3 0,-1 8-6 16,2-1 2-16,-1 5-18 0,-2 3-16 0,4-1 0 16,0 3 0-16,2-1 0 0,-2-1 0 0,2-1 0 15,1-2 0-15,2 2 0 0,2-1 0 0,0-4 0 16,5-3 0-16,-2-1-109 0,1-8-98 0,-1-2-81 16,12 0-79-16,0-8-80 0,-7-4-79 0,11-7-1557 15,1-7 695-15,-3-3 462 0</inkml:trace>
  <inkml:trace contextRef="#ctx0" brushRef="#br0" timeOffset="42388.21">6883 6015 4988 0,'-22'-4'118'0,"0"4"-69"0,2 0-31 0,1 1-11 16,5 1-7-16,1-1-2 0,7 0-6 0,2 2-1 0,1-1-3 16,3-2-15-16,6 5-35 0,0-2-44 15,8-1-45-15,3-1-54 0,10 0-83 0,3 0-89 16,2-1-934-16,-1-1 437 0,-2 0 290 0</inkml:trace>
  <inkml:trace contextRef="#ctx0" brushRef="#br0" timeOffset="42550.35">7207 6224 5189 0,'2'3'180'0,"0"2"-59"0,0-3 13 16,-2 2 33-16,0-4 23 0,2 6-22 0,-2-6-44 15,3 2-26-15,-3-2-24 0,0 0-4 0,0 0-9 16,5 0-23-16,-5 0-70 0,0 0-108 0,5-4-128 15,-1-1-118-15,1 0-182 0,0 0-1172 0,-1-2 580 16,-1-1 386-16</inkml:trace>
  <inkml:trace contextRef="#ctx0" brushRef="#br0" timeOffset="43862.43">7779 6261 112 0,'0'0'318'0,"0"0"-23"0,0 0-28 16,0 0-23-16,0 0-21 0,0 0-13 0,0 0-4 16,-5-6-11-16,5 6-18 0,0 0-17 0,9-11-2 15,-4 4-5-15,0-1-5 0,3 0-6 0,-2 0-8 16,7-5-2-16,-8 1-14 0,4-2 4 0,-4 2-4 16,5-3 10-16,-2-2-6 0,-2-2-4 0,1 1-13 15,-2-3 13-15,2 3 6 0,-3-5-14 0,-1-1-9 16,-1 4-8-16,0 2 24 0,-1 0-1 0,-2 1-8 15,-1 7-6-15,1-2-13 0,0 3-1 16,1 2-17-16,0 2-3 0,0 0-10 0,0 5-12 0,1-5-3 16,3 3-8-16,-4 2-1 0,15 3-8 0,-3 1 2 15,3 3-3-15,3 4 0 0,-2 0-3 0,5 5-4 16,1 2-2-16,-2 2-1 0,-2 1-2 0,0-1 5 0,0 2-4 16,-5 0-4-16,-3-5-9 0,-2 3-13 0,3 3-5 15,-6-7 0-15,-1-1-7 0,1-3 1 0,-5 0 4 16,0-2 1-16,0-1 3 0,0-2 2 0,-2 1 6 15,-1-4-2-15,-1-1 1 0,-1 0 8 0,-1 1-4 16,-3-4 2-16,1 3 5 0,-1-3-2 0,-2 0 3 16,3 0 6-16,2 0 4 0,-1 0-1 0,7 0 1 15,-11-3 0-15,11 3-10 0,-8 0-2 0,8 0-5 16,0 0-4-16,0 0-1 0,0 0 2 0,0 0-12 16,0 0 5-16,0 0-7 0,29 0-7 0,-16-2-4 15,1-1-4-15,3 0 2 0,2-3 0 0,0-2 4 16,-3-1-11-16,0 0 12 0,-3-3 9 0,5-1 7 15,-8-2-4-15,4 0 8 0,-6-4-2 0,1 0 3 0,-2 0 1 16,0 2 7-16,-4-2 20 0,0 2 18 0,0 0 18 16,-2 0 15-16,-1 5 27 0,0 2 14 15,0 0 15-15,0 3 1 0,0 0-11 0,0 2-11 0,0 3-18 16,0-3-10-16,0 5-12 0,0 0-4 0,0 0-4 16,0 0-6-16,0 14-7 0,0-2-1 0,4 3-10 15,1 1-3-15,0 2 0 0,0-1-2 0,5 7-4 16,-1 0-7-16,4 0-17 0,-3 0-24 0,1-7-23 15,1-2-22-15,1-1-14 0,2-1-13 0,2-2 3 16,1-1-1-16,-3-3 2 0,6-2 4 0,-7-2 7 16,4-3 4-16,-5-3 6 0,3-4 10 0,-1 0 7 15,-1-2 4-15,-2-4 7 0,-2 1 16 0,-2-7-8 16,0 0 9-16,-1-7-2 0,-2 8 12 0,-1-2 23 16,-3 4 10-16,1-1 6 0,-2 2 3 0,2 1 16 15,-2 4 8-15,0 0 2 0,0 3-3 0,0 4-11 16,1-4-5-16,2 3-9 0,-3 4-4 0,0 0-1 15,0 0-4-15,0 0-1 0,9 14-2 0,-4-4 4 0,1 1-6 16,1 2 1-16,2 3-3 0,2 1 2 0,2 5-3 16,4 0-8-16,-6-6-20 0,3 1-8 15,2-6-4-15,-2 3 0 0,2-2 3 0,-3-2-2 0,0-5 6 16,-2-2 5-16,2 1-2 0,-3-3 8 0,2-1 1 16,-2-4 6-16,-4 0 4 0,2-3 0 0,-3-1 10 15,2-3 6-15,-4-6 2 0,1-1 9 0,-1 1-1 16,-2-9 2-16,-1-1-2 0,-4 3-2 0,3-3 2 15,-5-1-6-15,2 6-1 0,0 0-2 0,-1 3 1 16,1 2-5-16,0 3-5 0,0 3 0 0,3 1-8 16,-4 5-38-16,5-1-59 0,-3 3-57 0,3 3-6 15,0 0-32-15,0 0-26 0,14 14-28 0,-6-3-31 16,4 5-27-16,3 6-37 0,-1 0-75 0,0 0-841 16,3-1 419-16,3-3 280 0</inkml:trace>
  <inkml:trace contextRef="#ctx0" brushRef="#br0" timeOffset="44614.73">9381 5995 149 0,'8'-9'276'16,"0"-2"2"-16,-3 0-3 0,-1-2 0 0,-2 5-1 15,-1-3 25-15,-1 0 17 0,0 2-8 0,-1 2-2 16,-1-2-10-16,-2 4-12 0,-1 0-25 0,-2 1-24 0,0 1-22 16,0 2-21-16,-5 1-21 0,0 4-18 0,2 0-12 15,-7 6-15-15,-1 2-16 0,0 0-13 0,4 2-6 16,4-2-16-16,-3 3-1 0,8 1-6 0,-4-6-12 15,7 2-5-15,-1-2-11 0,3 1-10 0,1-2-14 16,3-2-6-16,2-2-5 0,4-1-1 0,1-1-3 16,0-5-6-16,2 1 11 0,5-3-13 0,-1-1 7 15,-2-6-4-15,3 3 3 0,-1-2 0 0,-2-2 3 16,0 0-4-16,-3-1 4 0,0 3-2 0,-4-3 1 16,0 7 4-16,-3-4 2 0,3 3 7 0,-6 0 4 15,2 3 1-15,-3 0-3 0,3 0-6 0,-4 4 1 16,1-2-3-16,-1 2-2 0,0 0-2 0,4 7 3 15,-2 0-1-15,-2 1-1 0,1-1-2 16,-1 5 0-16,5-1 1 0,-5-2-5 0,4 5-6 0,2-2-15 16,-2-2-9-16,5 1-10 0,-1-2 4 0,2-1-18 15,-1 0 6-15,0-3 12 0,2-3-4 0,1 1 12 16,1-3 2-16,-2-3 3 0,7-2 4 0,-1-2 4 0,-2-3 2 16,0-2 11-16,-1-2-2 0,2-6 8 0,-5 1 19 15,-1-6 13-15,-2-1 5 0,1 3 7 16,1-5 4-16,-5 4 20 0,-1 5 14 0,-3-8 13 0,2 10 14 15,-3 0 21-15,1 8 16 0,2-4 7 0,-6 6 7 16,3 0 3-16,-1 2-10 0,1-1-21 0,0 1-18 16,0 2-15-16,0 3-12 0,0 0-16 0,0 0-7 15,0 0-2-15,-3 16-8 0,2-3 1 0,1 5-8 16,-4 7-7-16,-1 2-7 0,1 3 4 0,4 0-12 16,-2 4 2-16,-2 2-4 0,1-1 2 0,-2 15-8 15,0-2 3-15,0 1-7 0,0-13-18 0,-1 10-21 16,3-14-21-16,-1 1-7 0,2-4-20 0,4-1-11 15,-2-9-14-15,4 0-1 0,-3-8 6 0,3 0 8 16,0-5 13-16,2-3 3 0,2-3 10 0,1-4 4 0,1-4 11 16,0-6 11-16,6-7-2 0,-1-4 2 15,-2-7 8-15,0-1 5 0,2-17 13 0,3 3 7 16,-3-2 8-16,2 3 7 0,-6 12 9 0,8-11 5 0,-2 15 14 16,1-2 0-16,-4 5 12 0,4 4-8 15,0 1-10-15,1 4 3 0,-1 7-5 0,-3-1-2 16,2 5-2-16,-2 0-6 0,-1 6-9 0,5 1 6 0,-6 1-2 15,-3 5-1-15,3-1-10 0,1 4 10 0,-5 0-3 16,0-1 0-16,-4 3 4 0,-1 0-4 0,1 1 15 16,-9 5-13-16,-1-1-3 0,-4 1 1 0,-12 4-4 15,4-1 5-15,-5-1-2 0,-3 0-15 0,-2-1-46 16,-1-2-55-16,-3 0-71 0,0-3-91 0,2-1-86 16,-3-2-109-16,0-5-145 0,1 0-1267 0,-1-1 622 15,-1-3 416-15</inkml:trace>
  <inkml:trace contextRef="#ctx0" brushRef="#br0" timeOffset="50197.78">11054 5968 306 0,'-4'-7'382'16,"-1"5"-17"-16,1-4-14 0,-1 2-21 0,-1 1-18 15,2 0-24-15,0 2-9 0,2-3-36 0,2 4-31 16,-6-4-21-16,6 4-19 0,-4-2-20 0,4 2-19 0,0 0-9 16,0 0-14-16,0 0-11 0,8 12-17 15,-4-9-1-15,1 1-5 0,0 3-10 0,7-4-6 16,-6 2-12-16,6 0-7 0,-1 1-4 0,-2-5-14 0,5 2 6 15,-1-2-9-15,0-1-3 0,1-1 1 0,-1-2-2 16,3-2 1-16,0-4-2 0,0 0-1 16,-3-2-4-16,0-4 3 0,-2 0-4 0,3-2 14 15,-5 1-10-15,-1-3 20 0,-2 4 19 0,3-1 47 16,-5-1 55-16,-3 6 19 0,3 1 16 0,-4-1 11 0,0 3-5 16,-1 1-7-16,1 0-3 0,-3 4-26 15,3-4-17-15,-1 4-15 0,1 3-20 0,-1-4-11 0,1 4-9 16,0 0-8-16,-3 15-14 0,2-6-4 0,1 3 2 15,-4 5-9-15,8 1-13 0,-3 0 3 0,4 0-23 16,-1 2-19-16,3-2-37 0,-1 2-22 0,1-3-19 16,1 1-28-16,1-2-19 0,2-2-16 0,0-2 0 15,-2-2 7-15,1-2 4 0,2-1 10 0,-1-1 19 16,2-3 10-16,-2-3 10 0,1-3-1 0,3-3 17 16,-2-2 7-16,2-4 9 0,-2-3 14 0,0 0 21 15,-3-2 19-15,-1-1 10 0,-1-2 26 0,-2 3 24 16,0 0 23-16,0 0 9 0,-4 1-7 0,1 5 15 0,1-2-10 15,-2 7-5-15,1-3-13 0,-1 4-11 0,-1 0-10 16,2-2-7-16,0 4 2 0,0 3-11 0,-3 0-7 16,12 2-4-16,-6-1-2 0,1 6-6 15,-1 0 1-15,1 0-1 0,4 3-5 0,-6 0-3 0,4 4-12 16,-4-3-18-16,-1 0-12 0,1 1-7 0,-2 0-15 16,-1-2-12-16,2 1 0 0,-3-2 1 0,3-2 6 15,-4 0 5-15,1-5 9 0,-1 3 5 0,3 0 7 16,-3-5 4-16,0 0 3 0,0 0 3 0,0 0 3 15,5-12 0-15,-5 5 9 0,4-4 7 0,-4 1 3 16,6-7-2-16,-4 1 6 0,1 0 4 0,4-1-1 16,-2 0-1-16,0 3 0 0,5-4 1 0,-3 9-1 15,-1-4-1-15,-1 4 0 0,3-2-3 0,1 5-4 16,-3-1-2-16,1 3 0 0,3 0-1 0,-3 4 1 0,1 3 3 16,5-1-2-16,-4 5 1 0,-1 1-1 0,1 1 2 15,-1 0-1-15,3 6-2 0,-2-1 0 16,1 0 1-16,0 0 0 0,-4 2 0 0,3-1 0 0,0-3-11 15,-4-1-13-15,3-2-7 0,1 0-8 16,0-1 0-16,0-1-4 0,1-2-1 0,-1 0 3 0,0-3 3 16,-1 0 8-16,3-4 0 0,-1-1 3 0,1-4 3 15,1-3 6-15,-3 1 1 0,3-3 2 0,1-3 4 16,-6-3 5-16,0-2 2 0,0-5 11 0,-3-4 12 16,-1-2 9-16,-3-1 1 0,-3-2 8 0,-1-1-1 15,-2 0 3-15,2 1 11 0,-4 1 28 0,3 2 2 16,0 5 4-16,-2 0 16 0,1 1 6 0,3 12 10 15,0 4-3-15,0 1-9 0,2 1-8 0,-1 2-20 16,2 2-9-16,0 3-10 0,0 0-6 0,0 0-4 16,-4 15-7-16,4-3-5 0,0 5 2 0,0 7-7 15,0 5 0-15,0 2-6 0,0 1 2 0,1 2-5 16,-1-3-4-16,5 1 3 0,0 0 1 0,2-1-5 0,3-5-6 16,0 5-12-16,2-7-9 0,2 1-16 15,1-1-5-15,-4-9-15 0,6 6-6 0,0-11 6 16,-2 0-10-16,4-3-6 0,2-1 12 0,-2-5 6 0,3-1 1 15,1-1 5-15,5-6 1 0,-10 1 7 0,2-5 4 16,4-2 3-16,-2-2 2 0,-5 0 1 0,2-4 3 16,-1-1 12-16,-3-2-9 0,-5 4 3 0,1 1 5 15,-3 2 9-15,0 1 17 0,-3 2 30 0,-1 2 18 16,-1 3 16-16,-1 2-6 0,0-2-4 0,1 4-16 16,0 0-3-16,-3-1-16 0,0 4-1 15,0 0-7-15,0 0-1 0,0 0-6 0,-3 14 14 0,2-4-19 16,0 2-21-16,-2 0 18 0,2 4-1 0,1 0-2 15,-1 1 1-15,3 0-4 0,-2-3-5 0,4 3-3 16,1-5-13-16,0-2 15 0,0 0-33 0,3-2 0 16,1-1-5-16,1-1 2 0,0-3 9 0,2-1 0 15,2-2 1-15,-1-2 1 0,6-3 1 0,-3-2 4 16,0-3 4-16,-2-2 2 0,0-1-2 0,-2-3 8 0,-2-1 0 16,1-7 2-16,-2-1-4 0,-1-3 3 15,-2 2-4-15,-5-2 4 0,2 3-1 0,-3-1 11 16,-4 7-11-16,-1 2-2 0,2 5 7 0,-3 2 2 0,4-2-16 15,-3 3 13-15,2 4-2 0,-2 0-6 16,0 1-2-16,-1 4 0 0,6 0 1 0,-15 4 0 16,10 0 1-16,0 4-5 0,0-1-3 0,2 3-10 0,1 0-9 15,2-1-15-15,2 2-6 0,5-2 1 0,-1 0-9 16,1-1-1-16,2-1 6 0,6 2 2 0,-2-4 10 16,3 0 2-16,-2-5 5 0,4 4 5 0,-5-4 4 15,2 0 1-15,-2 0 6 0,0 0 3 0,-3 1-1 16,-2 1 4-16,-1-1 3 0,0 0-2 0,-3 0 5 15,-4-1 3-15,6 0-2 0,-6 0 1 0,5 2-1 16,-5-2 1-16,4 3-3 0,-3 0 4 0,1 3 3 16,1-1 2-16,-2 0 1 0,1 5-1 0,-2-2 1 15,1 1 3-15,0 1-4 0,2-1 1 0,-2 1-2 16,1-3-25-16,1 0-18 0,3 1-12 0,-1-1-7 16,0-2 0-16,1 0-5 0,-1-3 9 0,3 0 5 15,-2-2 7-15,3 0 6 0,1-4 6 0,2-1 4 16,-2-4 3-16,-1 1 7 0,4-5 5 0,-3 2 3 15,0-2 12-15,2 4 16 0,-6 0 17 0,2 3 9 0,-3-4 4 16,0 3 2-16,3 2 2 0,-4-1-5 0,1 3-4 16,-1 0-3-16,1 1-4 0,1 2-4 0,-6 0-2 15,13 2-3-15,-6 1 2 0,3 2-4 0,-2 2-2 16,1 1 1-16,2 6-2 0,-5-5 0 0,3 2 0 16,1 3-4-16,-5 0-1 0,0-3 2 0,2 5 0 15,-4-4-1-15,0-2 2 0,2 2-5 0,-3-5 0 16,0 4-5-16,3-3 0 0,-3-3-2 0,0 0 0 15,-2-2 3-15,5-1 4 0,-5-2-2 0,0 0 3 16,0 0-3-16,0 0-2 0,5-12 2 0,-5 4 0 16,4-2-1-16,-3-1 1 0,3-6 0 0,0 0 0 15,0 0 1-15,2 0-1 0,-1 1 5 0,-1 0 7 16,0 4 2-16,1 1-2 0,4 2-1 0,-4 1-4 16,0 0-2-16,-1 5-1 0,1-1-4 0,3-1 1 0,-1 3 6 15,1 2-3-15,0 1-2 0,0 2-6 16,2 1 5-16,-3 1-2 0,2 1 2 0,-2 4-4 15,-1-3 2-15,-1 5-5 0,-1-3 3 0,1 2-2 0,-1 0 3 16,-3 0-3-16,1-2 1 0,-2 3-2 0,1-3-8 16,-1-1-6-16,0-2-6 0,3 0-5 15,0 0 8-15,-3-1-3 0,0-2 3 0,0-3 6 16,0 5 4-16,0-5 4 0,0 0-5 0,0 0 2 0,0 0 2 16,5-13-2-16,-1 4 1 0,-4 0 0 0,4-4 1 15,2-4 0-15,1 1-1 0,-1-1 0 0,3-1 2 16,0 2-3-16,4-1 1 0,-3 3 0 0,-1 1 6 15,4-1-6-15,-4 6-1 0,4-3 1 0,-3 5-6 16,-3 2 5-16,0 1-4 0,-1 1 1 0,3 0 3 16,-1 4-3-16,0-1 4 0,-1 3-1 0,3 2 0 15,-2 2 4-15,-1 1 5 0,1 2-8 0,-3 1 1 16,3 2 1-16,-4 0 2 0,1 3 2 0,0-2-3 16,0-3 0-16,0 0 1 0,3-1 0 0,-4-2 2 15,2 0-5-15,3-1 4 0,-1 0-2 0,0-2-1 16,3-3 4-16,1-1-5 0,-1-2 3 0,4-2 0 15,-2-1-1-15,5-3 3 0,0-2 0 0,0-1 0 16,-4-3 6-16,1-4-5 0,3-2 2 0,-2-3-3 0,-4 0 2 16,-3 2-2-16,0-5 4 0,-1-3 1 15,-4 0 2-15,1 1-1 0,-4 6 11 0,-2 1 5 16,-3-5 8-16,0 7 10 0,2 2 8 0,-1 5 7 0,-1 1 5 16,-1-1-5-16,4 5-8 0,-2 1-10 15,-2 1-8-15,0 3-5 0,5 0 0 0,-17 7-4 0,8 4 3 16,-2 2-8-16,-2 8 3 0,-3 1-6 0,4 3-7 15,3 0-27-15,3-1-33 0,-1 2-14 0,7 1-14 16,3-4-31-16,0-3-38 0,4-1-28 0,2-2-18 16,3-1-3-16,2-2-9 0,2-2 6 0,9 0 3 15,1-5 10-15,5-1 8 0,1-2 14 0,-3-4 14 16,5-5 17-16,0-2 17 0,-2-1 8 0,-1-4 10 16,-2 0 12-16,3-4 9 0,-4 0 10 0,-2-3 7 15,-1-1 12-15,-2-3 9 0,0 3 19 0,-1 0 15 16,-8 3 17-16,-4 0 15 0,3 2 23 0,-3-1 31 15,-3 5 33-15,-2 4 21 0,-1-3-5 0,-2 4-7 16,1 2-11-16,-1 2-15 0,-2-3-10 0,0 5-12 16,0 0-6-16,0 0 1 0,-16 10-14 0,7-3-7 15,0 3-6-15,-3 6 0 0,6-3-10 0,-3 2-5 16,4-3-22-16,1 4-11 0,3-4-17 0,1 0-11 16,1 0-5-16,4-3-24 0,5 0-8 0,-3 0 1 15,2-2 11-15,-3-3 6 0,5-3 5 0,1 1 11 16,1-5 3-16,-2-1 9 0,0-4 14 0,3-5 37 15,-3-1 14-15,1-3 35 0,-1-6 25 0,-5-3 2 16,2 2 9-16,-8-4 4 0,2-3 23 0,0-3-11 0,-4 1-4 16,0 1 6-16,-3 3 7 0,2 0 5 0,0 2 1 15,-1 8 7-15,2 2 16 0,1 5-1 0,1 2 0 16,-2 0-15-16,0 4-17 0,1 1-19 16,1-1-16-16,-2 4-18 0,2 2-6 0,0 0-5 0,-2 13-8 15,2-1-4-15,2 5-4 0,-2 3 1 0,0 10-8 16,2 2-1-16,-1-1-7 0,-2 4-12 0,1-4 8 15,3 1-3-15,0-1-5 0,1-2-14 0,1 3-8 16,3-6-33-16,2 0-16 0,-5-9-11 0,7 0-3 16,2-1-7-16,0-1 1 0,1-7 2 0,2 1 2 15,5-7 6-15,-1-1 6 0,6-4 5 0,2-4 9 16,-3 0 1-16,-1-5 5 0,0 0 5 0,-3-7 3 16,-3 0 2-16,0-4 5 0,-2 4 1 0,-1-2 5 15,-4-2 16-15,2 2 4 0,-6 5 13 0,-2 4 27 16,-1 2 18-16,1 2 1 0,-2-1-7 0,0 4-3 15,-1-1-8-15,-2 2-14 0,2-1-5 0,-3 5-11 16,2 0 4-16,-2 0-1 0,3 8 1 0,-2-1-9 16,-1-1 0-16,1 7 0 0,1 3-3 0,1 1 1 0,-3 0-10 15,4 1 10-15,-3 1-2 0,5-2-5 0,0-1-6 16,-1 2-9-16,5-3-8 0,-1-1-11 0,4-2 0 16,2 0-6-16,2-3-2 0,2-2-2 0,3-2-1 15,6-3 4-15,-8-1 1 0,9-2 5 0,1-5 5 16,-12 2 2-16,1-5 2 0,2 0 3 0,-5-3 7 15,-3-1-4-15,6-6 4 0,-3-2-14 16,-2 1 16-16,-5 3 0 0,-2-2 3 0,5-4 2 0,-8 6 1 16,-2 1-2-16,-1 5 1 0,-1-1 2 0,-2 0 1 15,-2 1-3-15,0 2-3 0,-3 3-1 0,-4 1-1 16,0 5-3-16,-7 1 4 0,0 6 3 0,3 5-3 16,-3-1-1-16,1 2-5 0,2 2-17 0,2-3-17 15,4 3-24-15,0 1-17 0,7-3-9 0,2-1-14 16,0-1 2-16,6 1-3 0,-1-3 6 0,1-1 8 0,3-2 9 15,4-1 12-15,0-1 3 0,1-1 9 0,4-1 6 16,-5-2 8-16,2-2 11 0,-3-1 5 16,3 1 16-16,-4-2 23 0,1 1 23 0,-6 1 18 15,3 1 11-15,-4-2 9 0,3 0 6 0,-2 0 0 0,-2 1-5 16,0 1-11-16,-4 1-3 0,7-2-9 16,-7 2-7-16,5-1-3 0,-5 1-2 0,11 4-4 0,-6-2 0 15,-1 1-2-15,5 3-3 0,1-3-4 0,3 2 2 16,1 2-1-16,0-4-4 0,4 2 2 0,0-1-7 15,0-3-3-15,2 0 2 0,1-1-5 16,-1-1 0-16,-1-2-1 0,0-2 1 0,-1-3 9 0,0 3-10 16,0-4 0-16,-2-3 1 0,0-2 0 0,-3-1 0 15,-2-2 1-15,0-2-2 0,-1-4-2 0,1 0 10 16,-6 3 0-16,-2 1 10 0,-3-3 8 0,-1 5 8 16,-3 3 7-16,0-2 6 0,-2 5 9 0,-1 1-1 15,0 0-9-15,-3 2-5 0,-1 3-6 0,0 1 3 16,-6 3-15-16,4-1-5 0,-1 5-3 0,4 1 0 15,-7 5-5-15,7-5-2 0,2 4-5 0,3-1-9 16,0 4-3-16,3 2-13 0,4-3-13 0,-1 1-3 16,7 0-4-16,2 1-4 0,3-5-6 0,4 0-1 15,1 0 5-15,-3-3 0 0,3 0 4 0,1-2 6 16,-6-2 4-16,1-2 4 0,0 0 4 0,-2-1 5 0,-1 0 2 16,-1-1 8-16,-1 3 17 0,-1-3 10 0,-2 1 14 15,1-1 11-15,-1 3 5 0,-6 1-2 16,5-2-5-16,0 2-5 0,-5 0-5 0,5-2-5 0,-5 2-9 15,0 0-3-15,0 0 0 0,9 3-1 0,-9 1-1 16,3 1 0-16,-2 0-4 0,0 0 0 16,3 4-2-16,-1-2-20 0,2 1-20 0,-3 1-21 0,1-4-15 15,1 2-5-15,0-2-2 0,2 3 1 0,3-1 1 16,-1-5 0-16,-2 2 4 0,3-1 6 0,2-2 7 16,0-1 6-16,0 0 7 0,1-4 8 0,-2 0 1 15,-1-1 11-15,2-2-4 0,0-6 4 0,-2 4 2 16,1-5 3-16,-4 2 3 0,-1 0 3 0,4-2 6 15,-5 4 2-15,5-1 9 0,-7 5 13 0,1-2 5 16,-3 3 1-16,4 1-10 0,-3 1 1 0,2-2-7 16,-3 5-2-16,0 0-2 0,0 0 2 0,0 0-1 15,0 0 1-15,-13 15 2 0,9-5-3 0,-3 0 0 16,4-1-3-16,-1 1 2 0,2 1-2 0,0-2 1 0,-2 0-1 16,3-1-5-16,1-1-1 0,1-2-2 0,-1 0 1 15,4-1 2-15,0-3 1 0,1 2 2 16,4-2 2-16,0-3-2 0,4-1-2 0,1-2 7 0,-4-2 6 15,8-3-6-15,-3 0 8 0,1-2-4 0,-2-2 7 16,1 3 2-16,-2-2 7 0,-5 4 8 0,0-2 11 16,1 4 16-16,-1-1 10 0,-3 1 11 15,0 2-1-15,-1 1-4 0,-1 1-6 0,-1 1-13 0,2-1-9 16,-4 3-9-16,0 0-1 0,0 0-5 16,5 7 2-16,-5-1-8 0,2 6 0 0,-2 2-3 0,0 3-2 15,0 4-2-15,2-3 0 0,2 11 1 0,-3-3-4 16,4 3 5-16,0 0-7 0,-1 2 0 0,0 0-2 15,4 2 1-15,-3 1-3 0,1 2 2 0,-1 0-2 16,2-1 4-16,-1 0-4 0,-2 2-2 0,6 11 0 16,-6-17 2-16,0 3-2 0,-3-2-3 0,-4-4 2 15,1-2 3-15,-2 0 0 0,-6 0 1 0,0-2-4 16,-2-7 3-16,-3-2 1 0,-8 0 2 0,-3 1-1 16,-3-10 2-16,-3 0 1 0,-2-4 4 0,-1-2 1 15,4-6 6-15,2 3 10 0,-2-7-8 0,8-5 3 16,0-2-3-16,3-1-1 0,3-2-5 0,7 2-4 15,1-6 0-15,5 4-6 0,9-5-5 0,7-6-8 0,7 4-16 16,8 0-26-16,12-7-35 0,10 0-34 16,1-1-59-16,6 3-72 0,23-8-97 0,-24 14-117 15,23-17-1502-15,-24 12 652 0,-2-1 436 0</inkml:trace>
  <inkml:trace contextRef="#ctx0" brushRef="#br0" timeOffset="51711.78">17162 5351 185 0,'-2'-3'394'0,"0"-1"-27"16,0 1-41-16,2 3-33 0,0 0-33 0,-3-4-22 16,3 4-32-16,0 0-23 0,0 0-15 0,0 0-13 15,0 0-24-15,0 0-16 0,4 14 2 0,0-9-17 16,0 0-7-16,1 0-10 0,1 4-9 0,2-3-9 15,1 0-2-15,2-1-14 0,-1-1 5 0,4-1-6 0,-2 0-6 16,6-2-5-16,-1-2-3 0,0-3-6 0,1-3 0 16,0-1 5-16,-1-1 18 0,-2-2-6 0,-1-3 18 15,-1-1 24-15,-3-5 34 0,-1 4 12 0,-3-1 21 16,1-1 14-16,-2 4 48 0,-4 2 10 16,1 0 16-16,-1 3 21 0,-1-1 5 0,-1 3-11 0,1 0-19 15,-2 4-30-15,2-2-22 0,0 5-22 0,-1-5-23 16,1 5-15-16,0 0-13 0,0 0-8 0,-5 20-12 15,2-8-9-15,2 2-7 0,1 6-4 0,0 6-7 16,1-4-7-16,2 5-17 0,-1-8-17 0,4 0-30 16,-3 1-29-16,4-3-19 0,0-1-18 0,2-2-6 15,-1 2-9-15,0-7-4 0,1 1-1 0,0-2 7 16,2-2 11-16,-1-4 6 0,3-3 10 0,-2-2 4 16,1-2 9-16,2-5 2 0,0-4 9 0,-1 0 3 15,-3-3 3-15,3-4 11 0,-5 1 5 0,1-5 6 16,-6-4 11-16,3-2 13 0,-1 4 17 0,-4 4 25 15,0 7 12-15,-2 3 16 0,4 2 17 0,-5 0 0 16,1 2-3-16,0 3-15 0,2 1-5 0,-2-1-18 16,-1 4-14-16,2 2-5 0,0 0-2 0,0 0-5 15,0 0-3-15,0 0-2 0,3 19-10 0,-2-8 3 16,1 1-5-16,1 5-3 0,0 0-19 0,2 11 0 0,0-3 0 16,3-2 0-16,-2-3 0 0,4-1-20 0,-1-3-37 15,4 0-1-15,-1-1-19 0,-3-6-9 16,6 1 8-16,4 0-3 0,-1-4 8 0,0-3 7 0,0 2 3 15,-2-7 11-15,-3-3 8 0,0 0 3 0,0 0 6 16,-1-4 2-16,1-4 9 0,-3-1 0 0,1-2 4 16,-5-4 9-16,-1-3 10 0,-2 4 1 0,-1 3 6 15,-2-4 15-15,-2 2 11 0,-1 2 5 0,-1 0 2 16,1 6 4-16,0 1-4 0,-1 1 2 0,2 0-6 16,0 4-7-16,0-1-5 0,-1 0-2 0,2 1-7 15,1 1-10-15,0 3 2 0,0 0-11 0,1-6-15 16,-1 6-7-16,0 0-11 0,9 1 0 0,-9-1-4 15,19 4 1-15,-10-4-3 0,10-2 2 0,-1 2-2 16,4-2 4-16,-3 0 4 0,3 1 5 0,0-4 0 16,-2 0 5-16,-1 0 8 0,0 1-3 0,0-4 9 15,-2 2-2-15,-8 3 5 0,3-2-2 0,-2-2 8 16,-5 2 4-16,4 4 8 0,-4 0 9 0,0-2 5 16,0 0-1-16,-2 2-1 0,-3 1-9 0,4-3-4 0,-4 3-3 15,0 0 1-15,5 5-3 0,-3 2 2 16,-2-2 1-16,0 7-3 0,0-3 3 0,-2 3-1 15,4 5 3-15,-2 0-4 0,0 1-1 0,3 1 0 0,-2 0 0 16,2 6 2-16,2-7-1 0,0-2 0 0,3 0-6 16,-1-6-15-16,3 2-6 0,-1-2-1 0,3-3-1 15,-1-1 3-15,2-2-3 0,1-3 7 16,4-1 2-16,3-4 0 0,4-6 1 0,-6 1 9 0,3-8-4 16,-3 0 4-16,-3 3 0 0,3-9 3 0,0 0 2 15,-4-1 0-15,4-2 6 0,-6-2-6 0,0 1 9 16,-3-1 3-16,-5-1 12 0,3 4 12 0,-2 1 30 15,-4 4 8-15,0 3 9 0,-2 6 25 0,5 1-3 16,-5 2 3-16,-1 2-11 0,1 0-12 0,-3 2-18 16,3 4-5-16,0 0-7 0,0 0-6 0,-7 14 2 15,3-4-14-15,0 4 1 0,0 3-19 0,0 1 10 16,3 6-28-16,-3 1 0 0,4 1 0 0,0 0 0 16,0-2 0-16,5 3 0 0,1-8 0 0,8 6 0 0,-2 0 0 15,7-5 0-15,1-2 0 0,3-1 0 16,-4-6 0-16,6 0-21 0,0-2-12 0,2-5 1 15,1-1-1-15,1-6 3 0,-1-4 5 0,2-7 1 0,-2 0 5 16,0-2 4-16,-3-1-2 0,0-4 4 0,-2-1 7 16,-3-4-2-16,-1-1 2 0,-2-2-3 0,-3-5 6 15,-4 3-4-15,-2 0 3 0,-4 3 13 0,1 2 7 16,-4 7 14-16,-2 1-10 0,-3 3 19 0,3 3-2 16,-2 4-10-16,1-2 4 0,-1 5-7 0,2 0-6 15,-3 3-3-15,4 2 3 0,-18 5-9 0,9 0 3 16,0 7-12-16,-5 0 0 0,5 2 0 0,-3 3 0 15,2 8 0-15,0-2 0 0,4 4 0 0,1-2-29 16,0 2-60-16,3-1-43 0,0 0-55 0,6 1-69 16,2-2-65-16,2-1-51 0,1 3-53 0,4-4-58 15,4 1-74-15,1-4-1223 0,0-10 592 0,6 6 396 16</inkml:trace>
  <inkml:trace contextRef="#ctx0" brushRef="#br0" timeOffset="52181.45">19954 4976 3545 0,'10'-5'266'0,"1"2"-151"16,-5 2-71-16,-1-3-20 0,0 3-18 0,-5 1 2 0,8 0-1 15,-4 5 4-15,-3-1-9 0,0 3 9 0,1 3 4 16,-2 0 10-16,-2 1 17 0,2 4 18 0,-2 2-15 15,-1 0 6-15,2 0-9 0,-1 3-8 0,0-3 2 16,1 2-1-16,-2 2 4 0,-2 3-16 0,4-4 0 16,0-2 1-16,1-3-2 0,0 1-4 0,0-4 1 15,1 0 3-15,0-3-7 0,-1-2-4 0,4-1 8 16,-3-5 6-16,-1 2 7 0,0-3-7 0,0 0 4 16,9-12 13-16,-4 3 17 0,0-8 12 0,1 0-1 15,2-10 4-15,-4-1 12 0,-1-2 6 0,-2-1 10 16,-2-1 8-16,-1-2 7 0,-1-1-26 0,-1 0-3 15,-2 0 8-15,3 1-6 0,0 4 5 0,2 1 5 16,2 4-10-16,-1 7-16 0,3 1-7 0,0 4-6 16,-1 1-10-16,2 3-7 0,-3 4-10 0,2 0 0 15,-1 1-7-15,1 2-7 0,2 1 3 0,-5 1-4 16,10 2-4-16,-4 1-1 0,0 2 8 0,0 2-11 16,-1 2-2-16,0 0-3 0,-1 2 5 0,1-2-3 15,-4 3-1-15,1-2 2 0,-2 3-4 0,-3 4-6 16,-1-3-21-16,-1 1-23 0,-1 2-27 0,-2 1-45 15,0-1-36-15,1-1-60 0,-1 2-49 0,0-1-45 0,1 1-63 16,3 0-59-16,-2-1-1180 0,3 0 537 16,3-5 358-16</inkml:trace>
  <inkml:trace contextRef="#ctx0" brushRef="#br0" timeOffset="53359.3">20418 5274 98 0,'4'-3'235'0,"-4"3"-4"0,1-5-1 0,-1 5-1 0,0-7-5 16,1 2-11-16,-3-2-6 0,-1 2 0 0,3-2-3 16,-1 0-7-16,-5-1 8 0,3-1 9 0,-2-1-3 15,-3 1-7-15,2 1 20 0,-3 1-7 0,1 0-3 16,2 2-6-16,-4-1-27 0,-1 4-16 0,1 0-19 16,-4 5-12-16,1-3-11 0,-2 7-15 0,-3 0-13 15,-1 5-8-15,2-2-16 0,-1 2 0 0,-1 7-6 16,3 2-6-16,-1 2-7 0,3-1-3 0,6-5-10 15,-2 0-9-15,5-1-17 0,2-4-21 0,2 1-6 16,1-4-21-16,4 2-2 0,1-2-8 0,1 0-1 16,3-4 1-16,4-1 1 0,0-3 5 0,5-1 2 15,1-1 3-15,1-5 1 0,-3 1 10 0,1-2 9 16,-1-6 0-16,8 0-4 0,-11 0 9 0,0-2 3 16,0 1 12-16,-1 0 15 0,-4 3 26 0,4-3 5 15,-7 4 19-15,1 1 16 0,-5 2 7 0,2 2-3 16,2-2-9-16,-2 3-8 0,-1 0-10 0,-2 3-11 15,2-3-8-15,-1 2-2 0,-2 2-12 0,0 0-3 16,0 0 0-16,0 0-6 0,7 10-6 0,-7-2 6 0,1-2-6 16,-2 2-26-16,3 1-25 0,-2 3-24 15,1-7 2-15,-1 2-15 0,3 0-1 0,0-2-1 16,2 1 1-16,0 0 8 0,1-3 4 0,1 1 8 0,-1-4-5 16,5 0 18-16,-3-4 5 0,0 3 8 0,3-3-1 15,-1-4 3-15,-1-1 3 0,4-3 3 16,0-1 3-16,-2 0 6 0,-2 0-5 0,-1 4 2 0,0-4 15 15,-1 4 15-15,-3 0 22 0,1 1 8 0,-2 1 0 16,-2 4-5-16,3-3-3 0,-1 2-7 0,-1 2-4 16,-2 2-10-16,3-3-2 0,-3 3 0 0,0 0-2 15,0 0-9-15,-3 13 3 0,2-8 4 0,0 3 0 16,-2 3-1-16,3-1-3 0,-1 0-2 0,-2 4-13 16,3-4-8-16,0-1-8 0,4 3 1 0,0-4-6 15,-3-2 5-15,3 1 0 0,2-2 3 0,-2-1 2 16,5 0 3-16,-2-4 8 0,3 1-4 0,1-2 5 15,1-4-1-15,6-2-2 0,-1-1-5 0,0-1 14 16,0-3 2-16,2 0 9 0,1-3-6 0,-4 2 8 16,-1 0 11-16,-1 1 1 0,0-1 8 0,-1 0 18 15,-4 5 13-15,-2-1 1 0,0 0 5 0,-1 4 4 16,0-2 10-16,-3 2 0 0,0 4-5 0,-1-4-14 16,1 3-6-16,-3 2-13 0,0 0-3 0,0 0-5 15,0 0 1-15,-3 12-5 0,-1-4-5 0,-2 3-1 0,-1 1-1 16,0 7-5-16,1-2-1 0,-6 11-4 15,5 0 3-15,0-2-5 0,1 5 1 0,-2 0 0 16,3 2 2-16,1-2-2 0,0 3-4 0,-1-2-2 16,1 2-3-16,4-1 4 0,0 1-3 0,0-1 2 0,3-1-3 15,-2-2 2-15,3-1-4 0,-3 0 3 0,-1-3-2 16,3-5-2-16,-2-3 1 0,-1-3 0 16,3-3 1-16,-3 0-1 0,1-5 6 0,-2 0-5 0,-2 0 5 15,3-2-2-15,0 0 6 0,-4 1 6 0,-1-5-6 16,-3-2 5-16,-3-2-5 0,-3-2 5 0,-6-3-7 15,-3-5-4-15,-1-2 6 0,0 0-7 0,0-2 3 16,2-3 7-16,4 1-11 0,6 2 0 0,1-1 1 16,2 1 0-16,2 0-1 0,0-3-2 0,6 5-6 15,1-2 0-15,5 0 1 0,5 2-1 0,3 4-1 16,10-6 1-16,4 2-4 0,1 1 3 0,7 2 1 16,2-1 4-16,11 0-5 0,-9 7 1 0,-2-3-2 15,-2 4-1-15,3 2 2 0,-3-1-1 0,-4-2 1 16,-3 4 2-16,-7-1-1 0,-2 1 0 0,-6 0 1 15,-2 2 1-15,-3-1 4 0,-1-1 2 0,-2 2 13 16,3 0 6-16,-8 0 9 0,9-2 2 0,-9 2 4 16,8 0-5-16,-8 0-3 0,0 0-3 0,6 0 0 15,-6 0-12-15,0 0 1 0,6-2-6 0,-6 2-37 16,0 0-49-16,0 0-63 0,5 0-87 0,-5 0-92 16,0 0-112-16,0 0-1553 0,-1-8 660 0,1 8 440 15</inkml:trace>
  <inkml:trace contextRef="#ctx0" brushRef="#br0" timeOffset="54679.32">21890 5027 143 0,'0'-7'372'0,"0"1"-2"0,0-1-16 16,1 3-15-16,-2-1-37 0,1 5-27 0,1-7-27 15,-1 7-24-15,0-3-22 0,0 3-23 0,0 0-12 16,0 0-1-16,7 10 2 0,-6-2-12 0,5 3-9 16,-2 1-4-16,1-1-7 0,-1 6-5 15,4 0-11-15,-1 0-10 0,0-1-12 0,-2 3-7 0,0-2-8 16,3 8-8-16,-2-7-9 0,-2 0-4 0,1 1 11 16,0 5-24-16,0-5-4 0,-1-2-6 0,0-2-1 15,0-3-6-15,-2 0-4 0,1-2 2 0,-1-3-4 0,0 0 1 16,2-2 0-16,-4 0 7 0,2-2-9 15,-2-3 2-15,0 0-3 0,7-8 8 0,-6-3 0 16,0 0 6-16,4-8 6 0,-2 0 5 0,3-6 2 16,-6-5 4-16,1 1 3 0,3-1 8 0,-4 0 12 0,0 1 4 15,2-1 21-15,-1 1-4 0,1 1 8 0,2 1-4 16,-2 8 25-16,0 1-17 0,-1 2-4 0,4 3-7 16,-1 3 1-16,-3 0-24 0,2 3-8 0,-2 0-13 15,1 3-6-15,0 0-5 0,3 3-5 0,3 1-6 16,-8 0-3-16,15 7 0 0,-3 0-6 0,-1 4-1 15,1 2-20-15,-3 0 18 0,2 2 7 0,-2 2-12 16,0 2-2-16,-1 1-3 0,-2-3-3 0,-2 2 4 16,-1-2-6-16,-1-5-14 0,1 5-12 0,-2-5 4 15,3 1-3-15,-3-6 4 0,-1 3 2 16,0-6 1-16,1 3 1 0,3-2 9 0,-3-3 4 0,-1-2 0 16,0 0-1-16,0 0 5 0,0 0-1 0,0 0 1 15,-2-18 4-15,-2 7-5 0,3-5 3 0,1-1-1 16,0-1 2-16,-1 0 10 0,4-6-6 0,1 0 7 0,0 3-7 15,2 3 0-15,1-2 0 0,1 3-2 0,2 3-5 16,-1 0 0-16,2 3 3 0,-1 2-2 16,-3 4-7-16,0-1 0 0,1 3-1 0,2 2 2 0,-1 1 3 15,0 1-4-15,1 5-5 0,-1 0 4 0,2 3 1 16,-1 1 1-16,-1 3 3 0,1 1-2 0,0-1-2 16,-2 2 6-16,0 2-3 0,-1 0-1 0,2 3 3 15,-5-1 7-15,2-1-7 0,1 0-4 0,-1 4 6 16,-1-3-1-16,2 6-48 0,-4-7-53 0,3 0-52 15,-2 1-58-15,4-3-91 0,-1 2-62 16,0-3-57-16,1 2-57 0,6-3-61 0,-4-5-1213 0,7 2 583 16,-2-10 386-16</inkml:trace>
  <inkml:trace contextRef="#ctx0" brushRef="#br0" timeOffset="54928.73">22891 5107 3120 0,'-2'-5'230'0,"0"-2"-68"15,-3 2-31-15,-2-2-4 0,-2 2 42 0,4 0 12 16,1 0-6-16,-1 1-16 0,1 1-18 0,2 0-12 16,-2 1-6-16,4 2-14 0,0 0-8 0,-2-4-14 15,2 4-8-15,0 0-7 0,19-1 0 0,-6 1-6 16,9-1-3-16,9 2-6 0,-2-1-6 0,7 0-3 16,1 0-7-16,0 0-4 0,0 1-3 0,1-2-3 15,-3 0-2-15,2 0-8 0,-2-3-24 0,-5 1-48 16,-3 0-49-16,-7-1-61 0,-3 0-50 0,-4 0-39 15,-3-1-50-15,-6 0-54 0,-4-2-68 0,-4-3-909 0,-4 1 443 16,-5-4 296-16</inkml:trace>
  <inkml:trace contextRef="#ctx0" brushRef="#br0" timeOffset="55096.42">23156 4856 184 0,'-15'-10'222'0,"2"-1"24"16,-1 0 8-16,5 6 8 0,2-2-3 0,1 4-9 0,1-1-26 16,-1 1-22-16,3 2-22 0,3 1-23 0,0 0-16 15,-9 8 5-15,8-1 12 0,-1 1-4 0,-1 4 2 16,2 0 21-16,1 5-14 0,-2 0 2 15,1 2 5-15,2 1 0 0,-3 4-15 0,3-2 0 0,-1 2-22 16,0-6-12-16,0 2-9 0,1 5-11 0,1-5-1 16,0 5-15-16,-2 0-10 0,3 1-8 0,-3-6-43 15,1-1-81-15,0-1-79 0,-1 0-81 0,2-1-81 16,-1 0-108-16,0-5-946 0,1-4 450 0,-2-2 302 16</inkml:trace>
  <inkml:trace contextRef="#ctx0" brushRef="#br0" timeOffset="55612.57">23867 4961 45 0,'-3'-8'292'0,"2"2"6"0,-3 4-9 16,4-3-11-16,-4-3-7 0,0 0-2 0,2 0 18 0,-1-1 11 15,3-2-5-15,-5 0-8 0,4-1-13 0,-1 1-3 16,0 1 6-16,2-1-6 0,-1 3-8 16,2-4-9-16,-2 3-18 0,2 4-17 0,-1-2-20 0,2 2-21 15,1-2-18-15,6 2-20 0,-1 0 19 0,2 1-16 16,4 0-14-16,4 3-17 0,1 2-8 0,2 3-11 15,-2 0-9-15,1 4-1 0,6 2-15 0,-7 1-1 16,4 6-12-16,-5-3-2 0,0 3-9 0,-4-1-4 16,-4-1-3-16,-1 1 1 0,0 2-5 0,-5-1-2 15,-4 0-5-15,-3 3 1 0,-7 4 1 0,-3-2-6 16,-1 2-1-16,-5-2-1 0,-3-1-1 0,-4-1-3 16,2-2 0-16,-5-2 1 0,2-2-3 0,0-4 1 15,1-1 8-15,5-1-14 0,8-6 4 0,-1 1-2 16,5 1 5-16,-1-1-3 0,1-1-2 0,4-2 5 0,-3 0 1 15,3 3 0-15,5-3-6 0,0 0-3 16,0 0 1-16,0 0 0 0,23-10-2 0,-5 5 11 16,13-2-13-16,0 0 9 0,3 1-14 0,4 0-21 0,12-2-45 15,1-1-44-15,0-3-64 0,1 3-83 0,-12-2-84 16,-4 5-74-16,15-6-98 0,-14 0-1304 0,-1 2 607 16,-1-3 404-16</inkml:trace>
  <inkml:trace contextRef="#ctx0" brushRef="#br0" timeOffset="55879.32">24834 4763 294 0,'5'-2'432'0,"-1"2"-7"0,-4 0-33 16,6-3-37-16,-6 3-32 0,4-1-38 0,-4 1-13 16,3 6 13-16,-2-1 4 0,-1 2 2 0,-1 2 8 15,0 3 0-15,-1 4-9 0,1 2-10 0,-2 0-11 16,-3 6-11-16,0 2-11 0,-2-4-7 0,2 3-27 15,-2 1-1-15,0 1-35 0,-1-1-26 0,-2 0 9 16,1-1-31-16,-3 2 3 0,0-3-17 0,0 2-7 16,-2-4-10-16,1 2-6 0,1 1-32 0,-1-2 16 15,2-5-11-15,1 6-7 0,2-9 2 0,1 0-12 16,2-4-42-16,-2 1-54 0,3-4-62 0,0 0-64 16,1-2-74-16,0-3-81 0,-1 1-102 0,0-4-145 15,5 0-1381-15,-7-6 653 0,5-5 434 0</inkml:trace>
  <inkml:trace contextRef="#ctx0" brushRef="#br0" timeOffset="56037.65">24441 4946 219 0,'-4'-4'532'0,"0"3"-29"0,4 1-31 16,-5-5-34-16,2 4-48 0,3 1-29 0,-5-5-47 15,5 5-33-15,0 0-27 0,0 0-24 0,0 0-23 16,10 12-20-16,-1-3-45 0,0-3-82 0,9 5-113 15,6 0-149-15,6 1-183 0,-2-3-933 0,5-4 440 16,2 0 292-16</inkml:trace>
  <inkml:trace contextRef="#ctx0" brushRef="#br0" timeOffset="56205.83">25061 5228 569 0,'2'1'633'15,"-2"2"-34"-15,0-3-41 0,0 0-12 0,-8 3-16 16,8-3-59-16,0 0-33 0,0 0-42 0,0 0-43 15,0 0-66-15,0 0-80 0,-6-7-97 0,6 7-123 0,1-9-141 16,0 6-165-16,1-4-1418 0,0 1 579 0,1-3 386 16</inkml:trace>
  <inkml:trace contextRef="#ctx0" brushRef="#br0" timeOffset="57247.39">25576 5085 289 0,'0'0'296'0,"0"0"-36"16,0 0-24-16,-2 3-25 0,2-3-24 0,0 7-14 0,0-7-17 16,6 7-13-16,-6-5-15 0,4 3-14 15,1-1-6-15,2 1-9 0,-1-2-7 0,4 0-11 16,-2-2-6-16,4 2-6 0,0-2-5 0,1-2-1 15,2-1 2-15,3 0 7 0,0-1 7 0,-1-5 0 0,1 2 17 16,-1-5 14-16,0 1 10 0,5-7 13 16,-9 1 13-16,6-3 15 0,-5-6 5 0,0 0 3 0,-2-2 20 15,-1-5-6-15,-2 2-3 0,-1 2 6 0,-5-1 12 16,3 0 3-16,-3 4 8 0,0 7 25 0,-2 1 12 16,0 2-4-16,-1 2-17 0,0 3 2 15,0 4-24-15,-1 1-23 0,1 1-24 0,0 4-19 0,0 0-19 16,0 0 3-16,-2 11-23 0,2 4-7 0,-3 4-9 15,1 8-4-15,-2 1-10 0,-1 1-24 0,-1 3 9 16,1 0-51-16,3-1-2 0,-1 0 0 0,1 2 0 16,-2-3 0-16,8 0 0 0,-2-1 0 0,3-5-13 15,2-3-104-15,0-1-16 0,2-5-11 0,4-1-2 16,1-4 4-16,2 0 14 0,1-1 2 0,3-4 10 0,1-5 14 16,-2-2 13-16,3-1 4 0,-1-4 12 0,4-5 8 15,-1-1 7-15,-2-5 7 0,1 0 11 16,-4-1 3-16,-1 0 13 0,-8 3 20 0,2 0 21 15,-2 3 26-15,0 0 22 0,-6 3 24 0,1 1 3 0,-1 0 3 16,-1 3 0-16,1-1-14 0,-3 4-12 16,0-1-11-16,-1 4-7 0,3-3-10 0,-3 3-1 15,0 0-3-15,-3 14-3 0,3-4-3 0,-1 2-9 0,-3 0 7 16,4 3-10-16,-4 2 4 0,4 1-6 0,0-1 13 16,3 0-27-16,1 1-10 0,3-3-5 0,2-2-5 15,1 1 1-15,3-3 1 0,3-1 3 0,1-3-2 16,3-4 1-16,1 0 4 0,7-3-7 0,-5-3 12 15,4 0 10-15,-9-4-7 0,5-2-1 0,1-4 2 16,2 0-2-16,-11 1 6 0,4-5 0 0,-2-2 0 16,2-2 1-16,-5 0 0 0,0-2 5 0,-1-1 8 15,-4 0 3-15,-4 4 16 0,0 1 3 0,-1 2 3 16,-1 0 18-16,-3 5 13 0,0 1 8 0,-3 3 4 16,-1 0-9-16,0 3-9 0,2-1-6 0,-6 4-17 15,2 1-45-15,-3 2 0 0,-3 4 0 0,-3 2 0 16,0 3 0-16,-2 2 0 0,4 0 0 0,2 2 0 15,1 0 0-15,2 3 0 0,0-2 0 0,5-1 0 0,1 2 0 16,1 0 0-16,2-5 0 0,2 2 0 16,1-3 0-16,1 2 0 0,0-1 0 0,1-2 0 15,5-1 0-15,2 2 0 0,2-1 0 0,2-3 0 0,0-4-48 16,2 1-120-16,0-1-35 0,2-2-53 0,1-1-63 16,-1-3-72-16,-3 2-58 0,0-6-68 15,-5-1-1431-15,0-6 650 0,-7 5 432 0</inkml:trace>
  <inkml:trace contextRef="#ctx0" brushRef="#br0" timeOffset="57472.12">26194 4819 3602 0,'-62'-12'210'0,"7"2"-36"15,3 3-48-15,16 1-23 0,4 2-21 0,9 2-14 16,7-1-13-16,3 2-15 0,3 0-6 0,3 1-12 16,2 0 3-16,5 0-7 0,0 0 7 0,5 7 3 15,6-3 5-15,8 3 0 0,7-2 8 0,5 3 5 16,6-1-4-16,16 0-1 0,-16-4-2 0,0 1-6 15,1 1-2-15,-1-4-2 0,-4 1-3 0,1-1 1 16,-13-1-1-16,-1 0 3 0,-5-1-6 0,-4 2 0 0,0-1 8 16,-4-1 3-16,0-1-6 0,-2 1-1 15,-5 1-10-15,6-6-50 0,-6 3-75 0,0 0-93 16,-4-3-87-16,-3 1-133 0,-6-1-987 0,-3-3 470 16,-3-3 312-16</inkml:trace>
  <inkml:trace contextRef="#ctx0" brushRef="#br0" timeOffset="60163.36">2662 7797 273 0,'-8'3'317'0,"8"-3"-29"0,-4 1-32 15,4-1-30-15,0 0-24 0,0 0-16 0,0 0-20 16,0 0-18-16,-5 3-9 0,5-3-14 0,0 0-13 15,0 0-4-15,0 0-5 0,0 0-8 0,26-4-6 16,-13 0-8-16,4-3-17 0,-2 0 4 0,3-1-6 16,1-3-2-16,-2 0-1 0,-2-1 6 0,2-3 3 15,-3 0 7-15,4-5 4 0,-3-2 5 0,-2-1 10 16,0-4 5-16,-4 3-2 0,0-5-5 0,2 3 24 16,-7-3 0-16,-2-3 9 0,0 3-2 0,-2 0 12 15,-2-1 18-15,0 2 23 0,-3 9 21 0,0 0 12 0,0 3 18 16,2 4 2-16,-2 2-5 0,1 2-6 0,0 0-16 15,2 3-21-15,-1 0-24 0,-1 1-21 16,2 4-17-16,2 0-11 0,-5 7-10 0,2 4-12 16,-2 6-9-16,1 8-2 0,0 5-19 0,-1 2-2 0,0 3-1 15,4 1 1-15,2 12-10 0,7-1-4 0,-3 0-4 16,0-10-4-16,7-3-8 0,0-1 15 0,2 0-18 16,4-4-22-16,-1 0-10 0,4-3-6 15,1-3-15-15,2-5-21 0,2-3-9 0,5-6-10 0,2-4-6 16,-3-2 4-16,5-9-1 0,2 1 3 0,-4-6 7 15,6-3 5-15,-6-2 6 0,-4-3 7 0,1 0 4 16,-5-2 9-16,-2-4 1 0,-1 0 5 0,-7-3 2 16,2 2 4-16,-7-1 2 0,2 0 5 15,-6 3 7-15,-1 6 12 0,-5 1 16 0,0 0 9 0,-1 5 11 16,-3 3 9-16,-1-3 10 0,0 4 3 0,-4 1-10 16,0 1-4-16,-4 4-9 0,3 1-6 0,-10 3-6 15,4 3-1-15,-4 7-5 0,-5 4-8 0,5 2 5 16,0 2-4-16,3-2-4 0,2 4-3 0,2 0-9 15,8-4-21-15,0 2-19 0,5-2-20 0,2-1-22 16,2 0-12-16,5-2-10 0,1-3-9 0,0-3 1 16,6-3 9-16,0 2-4 0,5-8 12 0,-1 0 11 15,8-2 11-15,-8-5-1 0,9-3 13 0,-1-5 11 16,-1-1 8-16,-3-1 2 0,-1 0 11 0,-2 0 14 16,-1 0 20-16,-6 5 23 0,0-2 18 0,-4 2 15 15,-2 2 11-15,2 0 4 0,-2 2 2 0,-3 1-12 16,-1 1-5-16,2 2-11 0,-1 0-6 0,2 3-2 15,-2 1-6-15,-5 0-2 0,14 4 2 0,-9-2-7 16,3 3 0-16,-1 5-6 0,6 2-2 0,-5 2 1 16,-1 2-4-16,0 0 1 0,0 2-7 0,0 0 3 15,-2 1-6-15,1-2-10 0,0 3-16 0,-4-3-10 16,3-1-1-16,-4-5-11 0,3 0-1 0,-1-3 3 16,-2 1 5-16,2-4 7 0,-2-1 4 0,0-1 8 15,-1-3-2-15,0 0 3 0,0 0 3 0,0 0 4 0,3-15-1 16,-1 6 6-16,-2-5 7 0,2-2 4 0,0-9 6 15,3 5 0-15,-1 1-3 0,1-8 5 16,2 8-5-16,3-4 0 0,0 6-4 0,-1 0 1 16,0 3 3-16,5-1-1 0,-4 1-2 0,4 2 1 15,-4 2 0-15,1 3-3 0,0 0 0 0,1 2-4 0,-2 3 0 16,-1 1 1-16,1 1 0 0,2 1 2 16,-4 1-3-16,3 3-1 0,-2-1-2 0,2 5 3 15,-2-2 0-15,0 6 0 0,-2 3-1 0,0 0 11 16,-3-1-17-16,1 2-31 0,-4 4-41 0,2-3-46 0,-2-1-44 15,2 0-40-15,-1 1-36 0,2-6-25 0,1 1-22 16,3-1-8-16,-3-3 5 0,4-1 14 16,1-1 17-16,2-5 15 0,-2 1 19 0,4-1 16 0,-1-4 20 15,1 2 15-15,-3-5 24 0,5-2 16 0,-4 2 11 16,0-2 29-16,2-5 22 0,-2-1 27 0,-1 3 24 16,-2-6 21-16,-3 4 21 0,2-2 17 0,1-1 27 15,-5 4 23-15,-3 0 25 0,0 1 31 0,2-1-3 16,-7 3 13-16,4 0 16 0,-1 1 13 15,-3 2 5-15,-5 1-14 0,4 1-12 0,-1 1-22 0,-5 2-5 16,11 0-12-16,-28 7-16 0,12 0-10 0,0 6-11 16,0-1-5-16,1 2-11 0,-2 4-3 0,0 6-9 15,7-7-4-15,1-1-3 0,1 1-10 0,3 0-13 16,3-2-21-16,-1-1-10 0,8-5-17 0,-2 1-11 16,-1-2-2-16,6-1-7 0,0-2-6 0,3-1 8 15,2-4 4-15,1-3 9 0,4-4-6 0,0-3 7 16,-3-2 2-16,8-6 11 0,-3-3 4 0,-3-4 24 15,-3 0 17-15,-1-1 29 0,1-1 3 0,-4-2 13 16,-1 3 21-16,-2-4 15 0,-1 0 14 0,-2 2 6 16,-3-2 2-16,3 2 4 0,1 3 4 0,-5 4 17 15,3 4 12-15,-2 2 1 0,0 3 9 0,0 2-9 16,-1 3-22-16,2 1-19 0,-2 2-8 0,0 4-18 16,1-2-6-16,-1 2-10 0,0 0-18 0,7 18-8 15,-5-6 3-15,2 5-11 0,-3 2-5 0,5 8-6 16,-3 0-2-16,3 3-7 0,3 1-4 0,-2-1 0 15,-2-1 2-15,4 5-4 0,-2-5-4 0,4 1-17 16,-2-4-9-16,4-1 0 0,-1-6-13 0,1-2-9 16,2-2-6-16,-2-5 3 0,5 1 1 0,-1-5-1 15,0-2 1-15,-5-2 20 0,11-6-16 0,-3-1 2 16,-2-2 4-16,3-1-8 0,-1-5 14 0,-6 1 1 16,5-6-4-16,-6 1 3 0,1-1 7 0,-5 1 1 15,0-1-7-15,2-4 4 0,-4 4-1 0,-2 0 3 16,-1-2-1-16,1 5 2 0,-5 3 0 0,-2 1 1 0,-1-2 12 15,2 3-5-15,-5 1 11 0,0 2-3 0,-4-1-3 16,1 5-15-16,0 0 19 0,-4 2-14 0,3 1-1 16,1 2-5-16,-5 3 3 0,2 1-5 15,2 3 6-15,0-1-5 0,1 7 8 0,0-2-6 16,4 2-14-16,0 2-21 0,2-1-18 0,5 1-19 0,0-3-13 16,6 1-16-16,1-1-5 0,1-1-8 0,5-5 8 15,2-1 11-15,-3-4 4 0,4-2 11 16,1 0 9-16,8-2 6 0,-8-3 8 0,0-2 5 15,-1-1 5-15,1-1 9 0,0-3 6 0,1-1 9 0,-2 3 14 16,6-6 12-16,-10 5 7 0,1-2 9 0,3 0 5 16,0 2 9-16,0 1-2 0,-3-1 3 0,2 5-1 15,-4 2-6-15,1 0 0 0,-2-1-5 16,6 4 4-16,0 2-4 0,0 2 1 0,1 0-8 0,-2 5 3 16,1-2 1-16,-4 3-2 0,2-2-1 0,-1 6 1 15,-2-3-3-15,-4 2 6 0,1 4-7 0,-5-5 3 16,2 3-1-16,-6-1 0 0,1 3 3 0,-4 1 2 15,0-4-4-15,-4 1 5 0,2 0 8 0,-3-3-4 16,0-3 8-16,0 1 11 0,-2-3 5 0,2 0 20 16,-1-2 6-16,4-2 6 0,-3-1 4 0,1 0 3 15,6-2-11-15,0 0-4 0,-15-7-7 0,11-1-3 16,3-4-11-16,2-1-4 0,3-4 0 0,5-8-10 16,0 7-15-16,8-7 5 0,-1 3-26 0,6-3 0 15,2 3 0-15,-1 1 0 0,5 2 0 0,-5-1 0 16,4 3 0-16,0 0 0 0,1 1 0 0,-2 3 0 0,-2 1 0 15,-6 3 0-15,0 1 0 0,-3-1 0 16,-5 3 0-16,0 2 0 0,1-1 0 0,-5 2 0 16,-1 1 0-16,-1 0 0 0,-4 2 0 0,9-5 0 15,-9 5 0-15,5-1 0 0,-5 1 0 0,0 0 0 16,5-4 0-16,-5 4 0 0,0 0 0 0,0 0 0 0,0 0 0 16,0 0 0-16,0 0 0 0,0 0 0 15,0 0 0-15,4-3 0 0,-4 3 0 0,0 0-117 16,0 0-164-16,0 0-102 0,-23 7-99 0,10-6-127 0,-1 2-1498 15,0-2 703-15,-8 0 468 0</inkml:trace>
  <inkml:trace contextRef="#ctx0" brushRef="#br0" timeOffset="62086.93">6694 7478 59 0,'1'-6'311'15,"-1"1"-20"-15,-1 1-1 0,1-1-10 0,-5-1-11 16,1 0-1-16,-4-1 1 0,3 1-3 0,-5 2-8 0,1-2 1 16,-2 0-4-16,-2 4-9 0,0 2-20 15,0 0-20-15,-1 0-16 0,-2 5-18 0,-2 0-16 0,-1 3-9 16,2 4-17-16,2-2-14 0,-1 5-15 0,1 5-3 15,2-3-9-15,1 4-11 0,5-1-8 0,1 4-3 16,3-9-11-16,0 5-8 0,3-2-1 0,4 2-4 16,4-4-7-16,-1 1-2 0,5-5-13 0,0 4-16 15,0-7-21-15,5 0-11 0,4-5-8 0,4 0-6 16,6-7-4-16,-1-1 4 0,0-3-5 0,3-4 6 16,-4-5 2-16,2-1 9 0,-4-1 3 0,-3-3 4 15,-1-1-1-15,0-4 5 0,-2-1 3 0,-1 2 6 16,-2-3 6-16,-4 0 6 0,0 2 7 0,-2 5 19 15,-6 1 20-15,-1 1 17 0,-1 3 17 0,-3 5 7 0,-1-1-6 16,0 3-6-16,-2 2-5 0,-1 1-8 0,2 2-7 16,-3-1-10-16,-1 4-6 0,5 1-6 15,-9 6-2-15,1-3-3 0,2 4-5 0,1 2-2 0,-2 1-5 16,6 3 2-16,1-1-8 0,0-1-10 0,4 2-16 16,1-2-1-16,8 1-20 0,0 0 1 0,1-3-7 15,1-1 0-15,5-1 7 0,-4-4-7 16,3-1 9-16,-1-2-3 0,-2-3 12 0,4-1-3 0,-4-4 4 15,2-1-1-15,0-4 3 0,-4-3 4 0,5-3-4 16,-3-5 13-16,-4 1 9 0,0-5 6 0,-2 1 14 16,-1-4 8-16,0-2 12 0,-1 3 3 0,-2 0 19 15,1 0 12-15,-3 1 8 0,0 4 17 0,-1 6 22 16,-2 2-1-16,0 5 11 0,1 0 0 0,-1 5 3 16,2-1-1-16,-3 3-9 0,1-1-28 0,-1-1 3 0,0 3-11 15,1 1-9-15,-1 3-15 0,1-4-13 16,-1 4 2-16,0 0-9 0,0 0-6 0,0 0-3 15,4 11-7-15,-1-4-4 0,-2 0-1 0,3 2-3 16,0 1 10-16,-2 1-12 0,2 1 0 0,0-1-4 0,-1 1-3 16,-1 0-3-16,-1 2 1 0,2-2-1 15,0 0-1-15,0 0 8 0,-2-2-10 0,2 0 7 16,-3 0-1-16,0-1-5 0,1 0 3 0,1 0-11 16,-2-1 16-16,2-3-6 0,-1 0-8 0,2 3 11 0,-2-5-10 15,-1 4 6-15,3-1-8 0,-6-1 4 0,6 1 3 16,-2 1 17-16,1-2-14 0,0 4 11 0,-2 2-4 15,1-2 11-15,2 0 13 0,-2 2-11 0,4 0-19 16,-1 2-13-16,-3-4 0 0,3 5 0 0,-1 3 0 16,-2 1 0-16,3-1 0 0,0 1 0 0,-3 3 0 15,3 2 0-15,-4-2 0 0,0 3 0 0,2 3 0 16,1 5 0-16,1-1 0 0,-3-1 0 0,-1-1 0 16,0-1 0-16,4 2 0 0,0-1 0 0,-3 0 0 15,4 0 0-15,-1 0 0 0,-1-2 0 0,0 2 0 16,0-2 0-16,-2-1 0 0,3-6 0 0,0 5 0 15,-2-4 0-15,1-3 0 0,5 4 0 0,-7-7 0 0,0 1 0 16,3-3 0-16,-3-4 0 0,-2 0 0 0,3-2 0 16,0-2 0-16,0 0 0 0,0-2 0 15,-1 0 0-15,-1-3 0 0,0 0 0 0,14-12 0 0,-6 1 0 16,4-6 0-16,4-5 0 0,-2-3 0 0,0-1 0 16,-1-1 0-16,-2 1 0 0,-7 1 0 0,2 1 0 15,-3 5 0-15,-2 3 0 0,-2 4 0 0,-3-1 0 16,0 5 0-16,-2-4 0 0,-6 7 0 0,-5 0 0 15,-3 3 0-15,-9 3 0 0,-2 4 0 0,0 1 0 16,-4 2 0-16,3 1 0 0,0 3 0 0,4-3 0 16,9-1 0-16,0 0 0 0,6-4-148 0,1 0-233 15,7-1-55-15,0-1-54 0,2 3-66 0,3-5-1504 16,0 0 686-16,0 0 458 0</inkml:trace>
  <inkml:trace contextRef="#ctx0" brushRef="#br0" timeOffset="68833.82">8675 7315 343 0,'-3'-4'366'16,"2"0"-18"-16,-2 1-6 0,3 3 1 0,-2-5-2 15,-1 2-6-15,3 3-24 0,0 0-21 0,-1-5-32 16,1 5-19-16,0 0-25 0,0 0-18 0,0 0-13 16,0 0-10-16,18 4-9 0,-8 0 4 0,1 0-1 15,1 1-7-15,5 4-16 0,-1-1-2 0,2 2-14 16,-1 1 2-16,1 0-14 0,-3 3 0 0,2-3-18 16,4 9-8-16,-4-9-3 0,5 5-10 0,-8-3-11 0,1-1 5 15,2-1-13-15,-2 2-8 0,-1-1-3 16,0 1-5-16,-1 2-5 0,1-5-2 0,-1 2-7 15,-1 1-1-15,0-1 2 0,-3-3-7 0,5 2 1 0,-1 0-11 16,-8-1-29-16,5-3-34 0,-5 1-54 0,2-1-54 16,-1-2-49-16,-2 1-44 0,0 1-49 0,1-2-44 15,-4 1-40-15,4-1-77 0,-5-3-983 0,0-2 483 16,0 0 320-16</inkml:trace>
  <inkml:trace contextRef="#ctx0" brushRef="#br0" timeOffset="69094.42">9252 7296 197 0,'0'-5'373'0,"-2"-1"-11"0,0 0-13 0,1 4-17 15,-4-1-20-15,5 3-17 0,0 0-11 0,-18 9 2 16,6 2 12-16,-1 2-2 0,-4 8-13 0,2 2-6 16,-2-2-9-16,2 5-13 0,-2 0-15 0,2 4-5 0,-3 1-22 15,5 3-13-15,-10 7-20 0,4-10-9 16,4-1-20-16,-2 1-14 0,3-2-8 0,-4 0-14 15,5-2-15-15,-1-3-6 0,4 0-11 0,1-6-10 0,3 1-3 16,-2-1-7-16,3-2-10 0,1-4-15 0,0-2-48 16,3-2-57-16,-3 1-57 0,4-2-68 0,0-2-63 15,3-1-65-15,-1-1-77 0,-2-3-123 0,11-3-1123 16,-4-2 547-16,2-4 366 0</inkml:trace>
  <inkml:trace contextRef="#ctx0" brushRef="#br0" timeOffset="69650.48">10249 7708 219 0,'0'0'369'15,"-5"-2"-18"-15,5 2-30 0,-5-3-32 0,5 3-24 16,0 0-24-16,-17 5-27 0,13-1-13 0,-6 4-23 0,1 0-12 16,0 1-23-16,-1 0-13 0,0 3-13 15,-2-1-9-15,3 1-9 0,3 2-44 0,-2 1-50 16,3-4-67-16,1 1-77 0,-1-1-81 0,4 2-798 15,-2-2 340-15,6-6 226 0</inkml:trace>
  <inkml:trace contextRef="#ctx0" brushRef="#br0" timeOffset="70314.11">10937 7157 64 0,'-2'-8'391'0,"0"0"9"0,-1 1-3 16,1 1-8-16,-1 1 7 0,0-1-5 0,2 4-12 16,0-2-21-16,-2 0-24 0,1 3-27 15,2 1-31-15,-4-6-27 0,4 6-22 0,0 0-24 0,0 0-3 16,0 0-7-16,4 20-12 0,-3-11-12 0,0 3-9 16,0 3-13-16,-1 1-10 0,2 2-11 15,-2-1-9-15,1 0-11 0,2 9-13 0,-2-6-10 0,0 1-5 16,2 3-8-16,-1 1-10 0,0 2-1 0,2-4-13 15,-1 2-18-15,-3-5-49 0,5 3-49 0,-2-3-69 16,2-3-70-16,-1 1-59 0,0-3-60 0,2 1-66 16,-3-3-97-16,2-3-1141 0,1 1 544 0,-2-4 362 15</inkml:trace>
  <inkml:trace contextRef="#ctx0" brushRef="#br0" timeOffset="71595.39">11124 7340 131 0,'0'-5'319'16,"-1"-5"-28"-16,-1 3-16 0,-2-3-19 0,0 1 5 16,1-3-14-16,1 2 1 0,-2-2 10 0,0 0-7 15,-4-2-15-15,2-3-15 0,1 2-7 0,-3-2 1 16,3 4-13-16,-5-1 2 0,1 1 6 0,0 4-11 16,0-3-8-16,0 6-14 0,0 0-7 0,-1 1-13 15,-7 3-13-15,-2 0-8 0,1 6-14 0,-9 1-14 16,1 7-10-16,-1 3-8 0,1 2 0 0,2 6-15 15,-1-1-9-15,3 4-4 0,1 0-8 0,2 1-4 0,4 1-6 16,0-1-4-16,4 3-2 0,3-2-3 16,2-2-6-16,5 0-7 0,-1 2 2 0,5-10 0 15,3 7-4-15,1-6-3 0,4-2-3 0,1-4-14 0,3 0-12 16,3-1-7-16,2-4-4 0,-2-3-2 0,12-2 2 16,-2-3 2-16,-1-3 3 0,-6-3 4 0,5-5-1 15,-3-3 4-15,1-3 0 0,-2 0 3 0,-4-2 2 16,-1-1-1-16,-5-2 3 0,1-2 7 0,-4 6 8 15,0 0 15-15,-4-1 10 0,3 5 18 0,-4-4 28 16,-3 7 47-16,0 2 2 0,-1 0 19 0,0 2 14 16,0 3-7-16,0-2-11 0,0 3-21 0,0-1-15 15,0 4-7-15,0 0-10 0,0 0-13 0,-9 11-8 16,4-2-1-16,0 2-12 0,-1 2-9 0,3 7-1 16,-1-3-7-16,4-1-17 0,0 1-6 0,4 0-37 15,1-1-11-15,4 0-41 0,-4-2-18 0,7-2-13 16,-3-1-13-16,2-5-6 0,5 1 2 0,-3-2 6 0,4-2 12 15,-3-3 11-15,-1-3 10 0,2 0 7 0,-1-8 9 16,2 0 11-16,-1-1 2 0,-1-4 5 0,-4-6 6 16,-1-2 8-16,3 0 14 0,-6 0 7 0,1-3 14 15,-6 8 16-15,0-7 22 0,-1 8 1 0,3-2 5 16,-2 6 11-16,2 2 2 0,-3-1 2 0,2 5-6 16,-2 0-9-16,2 4-1 0,-2 1-9 0,2-3-11 15,-2 6 1-15,0 0 0 0,20 9-2 0,-11-2-3 16,0 2-2-16,3 5-4 0,0 1 4 0,1 6-5 15,-4-3-6-15,5 6-5 0,-7 0 11 0,-1-5-9 16,4 3-16-16,-6-3-12 0,1-2-15 0,-1 3-7 16,1-4-8-16,-1-3 1 0,-3-5 2 0,4 1 4 15,-5-2 6-15,3-3 7 0,-2 0 4 0,-1-4 5 16,0 0 1-16,0 0 1 0,0-13 4 0,0 6 4 16,0-4 2-16,0-5 9 0,1-5 13 0,2-4-9 15,1-3 3-15,1-4 0 0,3 3 2 0,-1-3-1 16,5 3 3-16,-2 3 0 0,4 4-6 0,-2 4 6 0,9-2 0 15,-9 6-3-15,2 1 1 0,0 4 1 0,-3 2-4 16,2 3 0-16,0 4-6 0,4 3 4 16,-5 1 0-16,6 4 0 0,-2 2-2 0,0 3 4 0,5 5 4 15,-6 3-9-15,0 3 2 0,1-1-13 0,-2-2-16 16,-1 4-26-16,-2-1-36 0,-1-7-23 16,0 0-29-16,-2-1-37 0,4-1-15 0,-1 0-3 0,4-6 2 15,-2-2 15-15,5-2 15 0,0-5 8 0,4 3 24 16,-3-7 9-16,-1-1 11 0,1-5 15 0,-2 0 16 15,4-4-3-15,0-6 21 0,-2-2 11 0,-4-1 9 16,2-1 13-16,-6-4 13 0,2 1 27 0,-3-3 19 16,-2 4 25-16,-3 0 8 0,-2 8 26 0,-2 0 14 15,-1 2 6-15,-4 0 3 0,0 5-5 0,-1 1 5 0,-2 5-17 16,-5 1-9-16,3 3-10 0,-5 5-7 0,-4 0-9 16,-5 13-4-16,-2 0-2 0,0 1-14 15,-1 4 0-15,6 2-5 0,0 1 0 0,7 2-5 0,-1 1-2 16,4-1-4-16,6-8-3 0,0 6-4 0,5-8-7 15,6-3-8-15,2 2-7 0,6-7-3 0,2-3-2 16,4-3 0-16,7-4 2 0,3-7-2 16,-1 1 2-16,0-6 2 0,-3-4-2 0,-3-3 4 0,-1-5 9 15,-4-3 11-15,-1-3 18 0,-5-3 18 0,1-12 15 16,-4 14 29-16,-3-2 28 0,-3 1 12 0,-3 3 36 16,2 2 28-16,-1 8 24 0,-2 3 5 0,0 5 10 15,-2 2-15-15,2 3-23 0,-2 1-48 0,1 0-152 16,1 6 0-16,0 0 0 0,0 0 0 0,0 0 0 15,5 24 0-15,-1-8 0 0,2 2 0 0,1 8 0 16,-1 3 0-16,3 1 0 0,-1 0 0 0,2 0 0 16,0 2 0-16,-5 1 0 0,3 2-12 0,-3-1-376 15,-5 0-70-15,-1-1-67 0,-6-1-100 0,-3 0-1436 0,-4-4 687 16,-6 1 458-16</inkml:trace>
  <inkml:trace contextRef="#ctx0" brushRef="#br0" timeOffset="74893.17">10041 7241 111 0,'0'0'210'0,"0"0"-5"0,0 0-11 0,0 0-7 16,0 0-2-16,-7-5-1 0,7 5-2 0,0 0 1 15,-5-3-8-15,5 3-2 0,-2-2-11 0,2 2 5 16,0 0 2-16,-3-4-13 0,3 4-6 0,0 0-7 15,0 0-10-15,0 0-8 0,-5-3-11 0,5 3-15 16,0 0-14-16,0 0-2 0,0 0-10 0,0 0-5 0,0 0-20 16,0 0-2-16,0 0-3 0,0 0-3 0,0 0 0 15,0 0-8-15,0 0 1 0,0 0-10 0,0 0 2 16,5 12-7-16,-4-9 2 0,-1-3 2 0,4 2-8 16,-4-2 5-16,5 4-3 0,-5-4-1 0,5 3-3 15,-5-3-2-15,4 1 1 0,-4-1 2 0,0 0 6 16,0 0 4-16,7 0 3 0,-7 0 10 0,0 0-13 15,2-8 12-15,-2 8 12 0,2-3 10 0,-2 3 5 16,0-5 6-16,0 5 14 0,0 0 6 0,-2-5 4 16,2 5 3-16,0 0-2 0,-2-4-8 0,2 4-4 15,0 0-7-15,-6-2-10 0,6 2-9 0,0 0-10 16,0 0-4-16,0 0 1 0,0 0-10 0,-6 6-3 16,5-2-5-16,1-4-1 0,1 6-1 0,-1-6-7 15,-1 6 1-15,1-2 4 0,0-4-6 0,1 5-3 0,0-1 0 16,2 0-2-16,-1 0-3 0,2-2 1 0,-1 1-2 15,-3-3 2-15,6 3-3 0,-6-3 3 0,7 2 4 16,-7-2-2-16,0 0-1 0,0 0-3 0,0 0 1 16,9-8 2-16,-9 6-8 0,0 2 8 15,2-3-1-15,-2 3 1 0,0-5 1 0,0 5 4 16,0 0 1-16,0-4 7 0,0 4 0 0,0 0-3 0,0 0-4 16,0 0-1-16,1-4-6 0,-1 4-1 0,0 0 0 15,0 0-6-15,0 0 5 0,0 0-1 0,0 0-2 16,-3 11 0-16,3-11 1 0,-2 7-2 0,2-2 1 15,0 0 3-15,0-3-4 0,0-2 0 0,0 7-5 16,0-7 6-16,3 5-1 0,-3-5 2 0,1 5-3 16,-1-5 1-16,0 3 3 0,0-3 3 0,0 0-2 15,0 0 2-15,0 0 0 0,0 0-2 0,0 0-2 16,9-11 0-16,-8 5 0 0,1 1 1 0,-1-2 1 0,0 2-1 16,-1 0 1-16,2 1 0 0,-2-2 0 0,0 1 3 15,0 0 3-15,0 5 6 0,-3-4-6 0,3 4-4 16,0 0 1-16,-5-3-3 0,5 3-1 0,0 0 0 15,-10 6-5-15,4-5 4 0,0 3 1 0,4 0-4 16,-3-2 5-16,2 1-4 0,3-3-1 0,-4 5 0 16,4-5 1-16,-4 4-3 0,4-4 0 0,-1 3 2 15,1-3-2-15,0 0 1 0,0 0-3 0,-4 2 4 16,4-2 0-16,0 0-7 0,0 0-16 0,0 0-21 16,0 0-42-16,0 0-65 0,0 0-59 0,9-14-47 15,-2 10-63-15,3-4-90 0,-3 2-1155 0,2-5 521 16,-2 1 348-16</inkml:trace>
  <inkml:trace contextRef="#ctx0" brushRef="#br0" timeOffset="75612.28">13459 6921 337 0,'-4'-14'383'0,"0"5"-10"0,4-1 0 16,-2 4-9-16,2-1-18 0,-3 2-19 0,3 0-26 15,-1 1-29-15,-2 2-23 0,3 2-29 0,0 0-10 16,0 0 5-16,-1 11 9 0,2-1 0 0,-2 0-10 15,-2 11-20-15,3-3-21 0,0 1-7 0,-1 7-12 16,1 2-18-16,1 2-11 0,2-5-7 0,-3 4-19 16,1 0-11-16,2 2-5 0,-2-2-9 0,-1 3-7 15,4-1-5-15,-3-2-28 0,3 0-48 0,-4-1-50 16,9 0-82-16,-4-6-60 0,3-2-73 0,0-1-59 16,-1-3-61-16,2 0-1188 0,6-7 529 0,-1-5 352 15</inkml:trace>
  <inkml:trace contextRef="#ctx0" brushRef="#br0" timeOffset="75960.91">13860 7040 349 0,'0'-17'344'0,"1"0"-10"0,-2-1-17 0,1 4 0 16,0 2-2-16,0-1-28 0,0 2-18 0,4 0-15 15,0 0-24-15,-2 2-12 0,6 4-22 0,1 0-18 16,4-2-8-16,2 2-9 0,4 4-15 0,0 1-11 15,2 1-3-15,1 4-20 0,3 6 1 0,-7-2-21 16,1 2 0-16,3 4-19 0,-5 5-2 0,-5-4-8 16,-1 8-3-16,-5 2-8 0,-3 2-5 0,-10 0 0 15,-2 4-7-15,-5-3 0 0,0 3-3 0,-14 7-4 16,5-10-8-16,-13 9 1 0,7-15-2 0,1-1-8 16,0-2 4-16,-2-2 4 0,7-4 4 0,7-3 20 15,4-6 23-15,1 3 13 0,2-4 8 0,2 0-6 16,3-2-2-16,-2-2-10 0,4 4-5 0,2-4-9 15,0 0-6-15,0 0-6 0,16-6-4 0,3-1-6 16,7-2-6-16,3 1-4 0,7-3-2 0,1 0-11 0,10-6-31 16,4 2-52-16,-1 0-59 0,3-2-80 0,3 0-62 15,4 3-70-15,1-6-95 0,-6-1-1226 16,-1 4 552-16,-7-2 370 0</inkml:trace>
  <inkml:trace contextRef="#ctx0" brushRef="#br0" timeOffset="76261.14">15248 6749 270 0,'3'-10'456'0,"-2"-1"1"16,0 3-7-16,-2 3-13 0,1-2-25 0,0 1-34 15,-1 0-38-15,-1 4-35 0,2 2-31 0,0 0-25 16,0 0-10-16,0 0 2 0,-6 10-19 0,4 1-9 15,1-1-13-15,-3 8-13 0,-1 6-6 0,-4 4-3 0,3 1-16 16,1 2-3-16,-4 2-8 0,-1 0-14 16,-2 11-7-16,7-10-9 0,-4 1-11 0,-4 0-12 15,3-4 6-15,1 3-28 0,0-1-8 0,-2 0-3 0,0-5-1 16,1 2-9-16,1-3 0 0,0-1-21 0,-1-9-41 16,4 1-48-16,-2-2-55 0,-1 3-73 0,2-10-78 15,0 4-86-15,-1-3-93 0,2-3-1519 0,0-2 653 16,1-2 436-16</inkml:trace>
  <inkml:trace contextRef="#ctx0" brushRef="#br0" timeOffset="76418.38">14900 7074 19 0,'-2'-3'412'0,"0"-2"-18"0,1 1-19 0,1-1-35 15,0 5-25-15,-3-5-44 0,3 5-23 0,0 0-26 16,0 0-27-16,0 0-17 0,12 10-28 0,-3-3-4 15,2 5-55-15,5-2-77 0,4 7-107 0,7-1-134 0,1 1-791 16,-1-1 340-16,0 0 226 0</inkml:trace>
  <inkml:trace contextRef="#ctx0" brushRef="#br0" timeOffset="76577.36">15567 7369 216 0,'2'0'395'0,"-2"0"-1"0,6-3-5 16,-6 3-3-16,5-6-23 0,-5 6-31 0,0-3-30 15,0 3-36-15,4-4-24 0,-4 4-31 0,1-4-25 16,4 2-62-16,-1-2-67 0,4 1-86 16,-2-1-89-16,1 1-101 0,0-2-948 0,2-2 389 0,0-1 260 15</inkml:trace>
  <inkml:trace contextRef="#ctx0" brushRef="#br0" timeOffset="77678.32">16098 6817 41 0,'0'-17'333'0,"-3"6"-1"16,2-1-2-16,1-1-2 0,-3 1 10 0,1 0 20 15,-1 3 20-15,3 0 6 0,-2 2 0 0,0 2-13 16,1 0-26-16,1 0-34 0,0 5-33 0,-4-5-31 16,4 5-24-16,0 0-24 0,0 0-16 0,-5 16-19 15,5-5-16-15,-1 5-12 0,-4 2-8 0,2 3-14 16,1 5-12-16,-1 0-7 0,3 0-8 0,-4 3-8 16,4-2-11-16,-1 1-3 0,-2-2-7 0,3 3-8 15,0-5-1-15,0-5-6 0,4-2-6 0,0 0-7 16,5-2-13-16,-4-3-14 0,9-2-11 0,-1-1-5 0,3-3-7 15,4-5-4-15,0-2-1 0,2-2-1 0,7-4 0 16,-5-3 3-16,3-2 2 0,-5-5 9 16,0-1-7-16,-1-3 4 0,-1 1 1 0,0-1 1 0,-8 5 3 15,-1 0 2-15,-1 2-5 0,1 2 10 0,-3 3 12 16,0 1 10-16,-4 1 8 0,1 1 0 0,-4 2-2 16,2 1-8-16,-3 3-1 0,6-1-2 0,-6 1 0 15,0 0-1-15,-1 12 1 0,-3-3-2 0,3 3 0 16,-3 3-1-16,-1 4-1 0,1 0 3 0,0 6-2 15,0 1 0-15,1 0-1 0,3-5-2 0,2-3 1 16,2 7-4-16,2-8 0 0,2-3 2 0,2 0-1 16,-2-5 1-16,1-1 1 0,0-2-2 0,1 1-2 15,-1-5 17-15,4-1-14 0,-7-2 1 0,6 0 0 0,-3-5 8 16,2 0-1-16,-1-2 3 0,1-6 3 16,0 0 10-16,-2-1-16 0,-2-3-1 0,0 1-1 15,-3-2-1-15,1 0 0 0,-1-7-2 0,-3 0-5 0,0 0-6 16,-3 1-36-16,-1-1-53 0,-4-3-68 0,-3 5-84 15,-2-5-76-15,-5 2-83 0,-3-1-90 0,-7 0-1304 16,-15-4 599-16,-5 4 398 0</inkml:trace>
  <inkml:trace contextRef="#ctx0" brushRef="#br0" timeOffset="77800.07">15860 6696 260 0,'-1'7'396'0,"2"-2"-35"0,5 0-27 0,5 2-24 15,6 1-15-15,4-2-25 0,17 0-35 0,16 1-10 16,5 0-20-16,1-2-24 0,1-4-34 0,2 0-77 15,-3 0-84-15,-3 1-117 0,-2-5-164 0,-1-2-656 16,-16 1 317-16,-3 0 212 0</inkml:trace>
  <inkml:trace contextRef="#ctx0" brushRef="#br0" timeOffset="78928.16">17572 6815 4110 0,'-14'-10'155'0,"4"5"6"0,-2-1-45 16,1 2-47-16,2 0-20 0,-3 4-19 0,4 2-5 15,1 5-10-15,-2 1 1 0,3 0 5 16,0 2-5-16,0 1-8 0,3 3 4 0,1-2-2 0,1 0 1 16,1 5 2-16,1-5-7 0,1-1 3 0,1 0-2 15,3 1-1-15,2-2 14 0,1 0-20 16,4-1 7-16,1-4 0 0,3 0 4 0,2-3-3 0,0-4 1 16,-1-3-5-16,4-2 12 0,-3-3-12 0,1-4 4 15,5-5 2-15,-4-1 2 0,-4-4 24 0,2-3 14 16,-1 1 20-16,-3-4-7 0,-1 1 29 0,-1-1 16 15,-4-1 8-15,0 2 5 0,-4 4 17 0,-1 7 21 16,0 1 54-16,-3-1 22 0,-1 6 3 0,0 1-5 16,0 2-14-16,0 3-14 0,0 0-40 0,0 2-15 0,0 4-18 15,0 0-9-15,0 0-11 0,-9 18-11 0,3-3-8 16,-7 9-55-16,3 1-38 0,-2 1 0 16,6 3 0-16,-2 0 0 0,3 3 0 0,2-1 0 0,6-2 0 15,-2 0 0-15,7-2 0 0,6-2 0 0,0-2 0 16,4 1 0-16,-4-10-3 0,9 2-115 0,0-3-2 15,3-3-4-15,-6-6 7 0,8-1 12 0,-5-5 10 16,5-5 5-16,3-5 14 0,-7-2 5 0,1-2 7 16,-2-7 9-16,-6 1 8 0,-2-7 8 0,-4 0 2 15,-1-3 14-15,-1 1 9 0,-4 0 33 0,-1-1 28 16,-4 3 18-16,-2-3 29 0,-3 8 10 0,-2 0 12 16,3 5 20-16,-2 4 13 0,-2 5 0 0,4 1-12 0,-1 1-17 15,3 3-58-15,-2 3-62 0,4 2 0 16,-17 7 0-16,7 1 0 0,-8 11 0 0,0 0 0 15,-1 1 0-15,1 5 0 0,0-2 0 0,2 6 0 0,-1-2 0 16,4 2 0-16,3 0 0 0,6-2 0 0,-1-1 0 16,8-6 0-16,1-1 0 0,2 2 0 0,0-8 0 15,4-1 0-15,-1 0 0 0,2-4-57 0,5-3-11 16,-3-1 12-16,5-4 6 0,0-3 3 0,-1-3 4 16,2-1 3-16,-1-3 4 0,-1-2 7 0,0 1 3 15,-3-3 4-15,2 1 5 0,0 2-1 0,2-2 1 16,-4 2 6-16,-5 3 1 0,5 3-2 0,-4 0 2 15,4 1 7-15,-4 4-3 0,1-3-5 0,1 6 4 16,-1-2 3-16,0 6-3 0,5 2 2 0,-6-1 0 0,4 6 0 16,-1 0 2-16,-1 3 7 0,5 5-8 15,-2-1 3-15,-1 1 0 0,3 0-2 0,-7-7 2 16,9 4 12-16,-3-8-20 0,5 4-2 0,-4-7 3 0,-2-1-1 16,8-2-3-16,-1-5 4 0,6 2 4 0,-1-5-5 15,1-2 12-15,-6-4-12 0,3-3 5 0,-7 3-3 16,0-4 5-16,0-8 9 0,1-1-9 0,-6-4 2 15,2 1 1-15,-3 0-3 0,-6-4 1 0,3 1 4 16,-5 2 0-16,0-1 14 0,-7 8 8 0,2 4 16 16,1-3 23-16,-4 7 2 0,3-1 6 0,-3 3-9 15,0 3-2-15,-1 4-8 0,0-1-13 0,5 3-1 16,-15 5-4-16,7 2-3 0,-1 3-8 0,-1 4-12 16,-3 1 13-16,3 2-3 0,-2 10-13 0,2 1-9 0,3 2 0 15,-1-1 0-15,3-1 0 0,3-2 0 16,5-8-62-16,-2-1-36 0,0-5-27 0,3 0-35 15,3-2-37-15,-1 0-57 0,2-5-58 0,1 0-57 0,-4-2-55 16,-1-3-73-16,-4 0-1402 0,0 0 633 16,-5-11 422-16</inkml:trace>
  <inkml:trace contextRef="#ctx0" brushRef="#br0" timeOffset="79051.92">17782 6786 395 0,'-36'-3'428'0,"5"-1"-15"0,13 2-28 16,7 2-35-16,3-3-35 0,8-1-42 0,0 4-20 0,25-9-27 15,13 2-18-15,17-2-44 0,9-2-79 0,2 0-101 16,2 1-113-16,24-4-151 0,-31 1-744 0,-2-2 342 16,-4 2 226-16</inkml:trace>
  <inkml:trace contextRef="#ctx0" brushRef="#br0" timeOffset="80996.31">19900 6824 3869 0,'-10'-7'78'0,"1"5"-47"0,2-1-11 0,-1 1-6 15,2-1-8-15,2 1-10 0,4 2-1 0,-8 5 2 16,8-5 6-16,-3 7-3 0,5-3-3 0,-1 3 0 15,3-3 6-15,0 1 6 0,1 0-5 0,1-1 6 0,3 3 0 16,1-2 5-16,4-2 0 0,-3 1 4 0,4-8 1 16,3 8 2-16,1-8-5 0,-2 1 4 15,2-1-4-15,-1-1 7 0,0-5 6 0,-2-1 13 0,0-2-1 16,-1-2 3-16,-5 1 20 0,2-11 14 0,-2-1 0 16,-3-1 4-16,-4-2 17 0,-3-1 3 15,-3 0 0-15,-2-1 12 0,-1 1 13 0,-5-3 34 0,0 6 10 16,-3-1 5-16,0 6 61 0,2 5-25 0,2 2-14 15,0 2 18-15,1 5-16 0,4 2-22 0,0 1-32 16,-1 7-7-16,-1 1-24 0,-3 5 0 0,1 8-12 16,-4 4-8-16,2 6-11 0,-1 1-4 0,3 2-11 15,-1 1-10-15,9 3-3 0,-2-1-19 0,3 1 11 16,8 0-19-16,2 1-10 0,3-1-20 0,6 8 0 16,-1-10 0-16,5-2 0 0,1-3 0 0,-1-1 0 15,3-5 0-15,0-1 0 0,0-3 0 0,1-4 0 16,5-3 0-16,-4-5 0 0,2 0 0 0,-9-5-21 15,-1-2-15-15,1-5 16 0,-2 1-14 0,-5-4 23 0,3-2-8 16,-4-4 8-16,2-7 7 0,-6-4-7 16,-1 3 3-16,1-2 2 0,-8 3-2 0,0-2 5 15,-2 1 9-15,-4 8 18 0,1 0 6 0,-5 3 14 0,0 0 6 16,0 3-12-16,3 2-38 0,-3 1 0 0,1 4 0 16,-2 1 0-16,2 1 0 0,-3 5 0 0,-1 2 0 15,2 0 0-15,-3 6 0 0,3 2 0 16,0 1 0-16,2 3 0 0,2 2 0 0,2 0 0 0,3 0 0 15,6 9 0-15,2-5 0 0,5 2 0 0,2-2 0 16,3-4 0-16,4-1 0 0,2-4 0 0,3 1 0 16,-2-5-74-16,3-1-11 0,2-3 4 0,-6-5 8 15,7-4 5-15,-3 2 6 0,2-6 8 0,-6-5 6 16,-4 2 6-16,-1 0 9 0,3-9 0 0,-4-4 5 16,-4 1 5-16,-3 4 17 0,-3 1 3 0,3-7 11 15,-6 7 13-15,1-3 5 0,-1 5 6 0,1 0 17 16,-4 4 9-16,2 0-4 0,-1 3 4 0,-2 2-24 15,2 0 11-15,0 2-12 0,-1 1-6 0,3 2 4 0,-4 1-6 16,14 4-4-16,-5 0 6 0,0 1-9 0,4 1-5 16,-7 4 1-16,7 2-19 0,-3 1 19 15,-2 2-3-15,1-1 3 0,0 0 0 0,-3 4-1 16,-3 0-1-16,2-1-7 0,-2-2-1 0,-3-1-7 0,1-2-6 16,-1-3 8-16,0 0-2 0,1-3-4 0,-1 0 5 15,0 1 8-15,0-5 4 0,0-2-8 0,0 0 2 16,0 0 2-16,0 0 3 0,-9-14-6 0,7 7-9 15,-5-9 11-15,1 1-10 0,2-3 11 0,0-1-9 16,0-6 7-16,4 5-3 0,4 0-1 0,0-5-3 16,1 8 3-16,7 0-14 0,-5 0 11 0,4 3 3 15,0 0 0-15,-3 4 3 0,1 3-12 0,2 2 0 16,-1 0 1-16,2 2 2 0,2 3-1 0,-3 1 8 16,3 3-8-16,-1 2 2 0,2 3-18 0,-2 3 17 15,1 1 1-15,-2-2 4 0,-3 5-8 0,5 6 1 16,-5-7-14-16,-3 5-33 0,2-5-22 0,-1 2-22 15,5 5-12-15,-3-8-9 0,2-2 5 0,1-1-3 16,-2-3 2-16,7-2 6 0,1 2 3 0,-2-5 8 16,6 1 6-16,-3-4 10 0,4-4 8 0,-1-2 6 15,0 0 8-15,4-4 6 0,-2 0 2 0,0-4 8 16,-4 4 5-16,-7 0 6 0,2-1 3 0,-2-2 3 0,-4 6 11 16,1-5 15-16,-5 5 13 0,-1-4 20 0,-1 1 10 15,-2 3 11-15,-5 0 2 0,3 1-5 16,-4 1-6-16,-7 0-5 0,2 3 0 0,-8-1-2 15,-4 6-9-15,1 0 0 0,-6 4-5 0,-1 2 0 0,1 5-5 16,1 1-1-16,2 1 6 0,-1 5-11 0,4 0-8 16,10-6-33-16,2 0-24 0,1 0-23 0,6-2-17 15,2-1-30-15,2 2-14 0,4-6-24 0,3 4-16 16,4-4-10-16,5-1-3 0,0-3-2 0,4-4 9 16,7-2 13-16,-1-5 18 0,0-4 14 0,0-5 15 15,-1 1 15-15,-4-5 16 0,-4-1 13 0,2-5 32 16,-6 0 13-16,-1-3 32 0,-1-4 23 0,-3 0 26 15,-1 1 26-15,-2-2 24 0,-5 1 28 0,1 3 23 16,-3-1 31-16,-3 5 21 0,2 6 12 0,-2 3 9 16,2 3 21-16,0 2-5 0,-1 1-5 0,1 3-26 15,0 4-24-15,0-2-28 0,1 2-14 0,0 4-19 16,0 0-18-16,0 0-4 0,-7 21 11 0,7-9-28 16,-1 5-12-16,-3 2-2 0,2 7-4 0,-1 1-8 0,-1 2-5 15,4 1-2-15,0-2-9 0,0-1 1 16,0 2-9-16,7-3-4 0,-1 0-11 0,3 0 8 15,-3-8-14-15,5 0-3 0,4 3-11 0,-4-4-5 0,3-5-2 16,3-2 0-16,1-3-7 0,1-3 2 0,0-2-1 16,0-5 3-16,2-2-3 0,1-1 18 0,-3 0-12 15,-3-6 6-15,2 2-7 0,-2-5 3 0,-1 2 2 16,-2-2 2-16,3-7-4 0,-7 8 17 0,0-2-7 16,0 1 1-16,-4-1-3 0,-3 2 3 0,-2 1-5 15,0 1 6-15,-2 1-1 0,0 1-2 0,-1 1 3 16,-1 1-2-16,-1 3-2 0,1 0-7 0,3 1-10 15,-5 3 15-15,6 1-3 0,-11 3 1 0,5 0-4 16,-2 1-14-16,3 3-15 0,-1 3-19 0,-1-1-23 16,2 1-27-16,0 2-18 0,2 1-12 0,0-1-13 15,3 4-41-15,0-5-22 0,4 0-13 0,0-2 1 16,2 0 8-16,2-2 11 0,1 0 18 0,-2-3 19 16,3-1 17-16,-2-1 17 0,1-2 12 0,1-2 15 15,-3 2 12-15,0-3 23 0,1 1 18 0,0-2 17 0,-1 1 18 16,1-2 6-16,-3 4 12 0,4-3 4 15,-4-1 11-15,0 3-5 0,3 1-1 0,0 1 1 16,3 0-1-16,-2 1 6 0,1 4 1 0,3 1-4 0,-1 0 4 16,-1 2-4-16,-2 1 1 0,4 3 5 0,0 0-7 15,-3 1 0-15,1 3 2 0,-2-2 6 0,0 0 6 16,-8-2 2-16,2 4 16 0,-3 1 8 0,-4-5 5 16,0-1 4-16,3 0 16 0,-3 0 19 0,0-3 23 15,2-1 20-15,-2-2 26 0,2 0 32 0,4-2 14 16,-2-3 5-16,0 0-22 0,0 0-23 0,0 0 0 15,-9-10-29-15,7 3-17 0,2-4-7 0,0 0-10 16,0-7-13-16,1-1 1 0,3-7-20 0,2 1-6 16,0 0-6-16,3 0 5 0,4 0-25 0,1 2-9 15,0 0-34-15,4 2-46 0,-1 1-23 0,-2 3-47 0,4 0-48 16,-3 4-56-16,8-4-71 0,-1 3-68 16,-5 6-57-16,7-1-62 0,-2 4-1377 0,4-1 619 15,-9 4 412-15</inkml:trace>
  <inkml:trace contextRef="#ctx0" brushRef="#br0" timeOffset="81699.39">22650 6571 50 0,'0'-7'376'0,"-2"4"-14"16,-1-5-10-16,-2 4-9 0,-3-4-7 0,0 3-24 15,-4 1-8-15,-2 1-15 0,1 1-17 0,0 4-18 0,-1-2-25 16,1 3-18-16,2 2-23 0,-2 1-21 0,-2 4-20 15,2 1-9-15,2 3-6 0,-1 0-19 0,4 3-11 16,3-2-11-16,0-1-11 0,3 3-12 16,2-1-13-16,1-3-17 0,5 2-27 0,1-5-16 0,4 2-17 15,5-3-4-15,-1-1-2 0,4-1 0 0,-1-4 5 16,0-2 2-16,1-2-3 0,-1-4 4 0,1 1 10 16,-1-1-2-16,-3-5 17 0,1 1-5 0,-6 0 12 15,-1-1 8-15,4-2 12 0,-4 0 5 0,0 0 11 16,1 2 6-16,-4-2 10 0,-2 2 4 0,-3 1-3 15,3-1 5-15,-4 0-2 0,0 4-6 0,0-2-6 16,0 4-5-16,0 0-7 0,0-1-7 0,1 1-3 16,-1 0-8-16,0 4-3 0,0-5-4 0,0 5-2 15,3-4 0-15,-3 4-5 0,1-4 0 0,-1 4 1 16,0 0 0-16,0 0 0 0,2-5-4 0,0 2 1 0,3-1 0 16,-1-1-4-16,-2-5 2 0,5-1 4 0,-2 1-6 15,0-9-3-15,3 2 2 0,-3-2 1 16,0 2-4-16,-1-3 4 0,0 3 1 0,-2 0 3 0,2 6 18 15,-3-1 23-15,3 3 16 0,-3 2 15 0,1 0 4 16,0 0-6-16,-1 4-13 0,1-1-13 0,-2 4-5 16,0 0-3-16,0 0-6 0,-7 11-2 0,5 2-3 15,-6 3 0-15,1 9 12 0,-1-1-14 0,-2 3 3 16,2 2-5-16,-1 3-3 0,1 1 1 0,-3 1 7 16,2 2-9-16,-4 8-2 0,-1 1-1 0,1 0-2 15,2 1-1-15,3 1 0 0,-2 1-2 0,2-13 1 16,1 1-3-16,-1 8 2 0,1-8-4 0,4 0 2 15,-5 11-8-15,4-12 2 0,2-3-2 0,2-1 2 16,-2-2-2-16,5-4-2 0,-4-5 3 0,-2-3-1 16,2-1 0-16,0-6-8 0,-2 0 5 0,2-2 3 15,-2-1 3-15,1-1 1 0,-2-5-2 0,-3 0 4 16,0-1-1-16,-5-2-1 0,1-4-3 0,-1-2-4 16,-1-2 3-16,3-3-1 0,-3-2 3 0,3 0-3 15,3 0 3-15,0-2-1 0,5-1-3 0,0 1 2 16,2-2-1-16,4-1 0 0,-1 2-5 0,3 1-2 15,4-2-3-15,4 0-7 0,4-1-31 0,3 0-33 0,-1 2-47 16,4-2-62-16,3 3-88 0,-1-2-73 16,-2 4-81-16,2-4-91 0,-1 2-1302 0,-3-3 607 15,-4 1 402-15</inkml:trace>
  <inkml:trace contextRef="#ctx0" brushRef="#br0" timeOffset="82665.71">23344 6392 206 0,'0'0'272'0,"0"0"-18"0,0 0-18 15,0 0-10-15,0 0-16 0,0 0-12 0,0 0-14 16,0 0-10-16,0 0-15 0,0 0-12 0,0 0-6 0,0 0-12 16,0 0-13-16,0 0-1 0,0 0-5 15,-4-3-3-15,4 3-5 0,0 0-4 0,0 0-2 16,0 0-2-16,0 0 1 0,0 0-3 0,0 0-5 15,0 0-6-15,0 0 4 0,0 0 1 0,0 0 9 0,0 0-3 16,0 0-2-16,0 0 4 0,0 0 3 0,0 0 5 16,0 0 2-16,0 0 8 0,0 0 7 15,0 0-8-15,-2-5-9 0,2 5-9 0,-2-5-5 0,1 0 5 16,0 1-5-16,-2-3 0 0,5 2 6 16,-4-3 12-16,0 4 8 0,-1-1 4 0,3 2 6 0,-1-2 1 15,1 5 3-15,-1-6 8 0,0 3-4 0,1 3-3 16,-2-5-15-16,2 5-11 0,0-4-15 0,0 4-8 15,0 0-21-15,0 0 5 0,0 0-16 0,3 12 6 16,2-3-13-16,-1 4 8 0,3 3-10 0,-3 1 6 16,1 1 2-16,2 2-10 0,2 3 1 0,-2 1-8 15,6-1 5-15,-7-4-5 0,7 4-1 0,-9-4-7 16,5-2 9-16,-3 2-11 0,3-4 12 0,2 2-12 16,-1-4-2-16,-4-2-5 0,3-1 9 0,1-1-7 15,2-1 2-15,-2 0-6 0,0-4-4 0,2 0 9 16,-2-2-2-16,1-3 2 0,4 1-1 0,-4-5 2 15,1 2 0-15,0-4-2 0,1 2 6 0,-4-4-5 0,1-3-4 16,4-1 10-16,-5-1 8 0,3-3 12 16,-3-2-36-16,-3 1-6 0,1 2 0 0,-1 1 0 0,3-2 0 15,-5 3 0-15,-4 4 0 0,3 1 0 0,-1 2 0 16,-1 1 0-16,0 1 0 0,1 1 0 0,-2 4 0 16,0-5 0-16,0 5 0 0,0 0 0 0,0 0 0 15,-12 21 0-15,3-4 0 0,-2 5 0 0,-6 5 0 16,2 3 0-16,-6 0 0 0,6 4 0 0,-12 10 0 15,2-3 0-15,0 5 0 0,1 0 0 0,1-2 0 16,-1-1 0-16,1 1 0 0,6-12 0 0,-2-1 0 16,1 2 0-16,1-3 0 0,2 1 0 0,2-6 0 15,-2-1 0-15,6-6 0 0,1-1 0 0,2-3 0 16,1-5 0-16,0 1 0 0,1-6 0 0,1 4 0 16,1-4 0-16,-1 0 0 0,3-3 0 0,-2 4 0 15,2-5 0-15,-2 4 0 0,2-4 0 0,0 0 0 16,0 0 0-16,0 0 0 0,2-22 0 0,0 5 0 15,6-9-96-15,-2 0-2603 0,2-5 899 0,-2-15 600 16</inkml:trace>
  <inkml:trace contextRef="#ctx0" brushRef="#br0" timeOffset="101109.48">944 10043 165 0,'-17'1'342'0,"2"3"12"0,5-3 5 16,0 0-8-16,3 1-17 0,1-2-12 0,-2 3-21 15,4-3-21-15,-2 1-22 0,6-1-25 0,-8 1-27 16,8-1-31-16,0 0-1 0,3 5-12 0,-3-5 6 16,15 7 4-16,2-4-6 0,4 1-8 0,7-1-6 15,4 0-9-15,2 1-14 0,1-1-9 0,3 1-7 16,0-2-9-16,0 2-11 0,-1-2-7 0,2 3-5 16,0-3-9-16,-3 0-6 0,1-1-5 0,0 3-4 15,-4-2-6-15,0-2-6 0,-1 1-2 0,-1-1-6 16,0 0-10-16,-6 0 8 0,-6-1-5 0,1-1-3 15,-4-2-5-15,-2 3-2 0,-1 1 1 0,-4-2-3 16,2 0 1-16,-3 2-1 0,0 0-2 0,-1-2-3 16,1-1 1-16,-4 3-4 0,-4 0 1 0,8-1-11 15,-8 1-15-15,5-1-24 0,-5 1-22 0,6-3-36 16,-6 3-44-16,3-2-72 0,-3 2-75 0,0 0-68 0,1-5-78 16,-1 5-1164-16,-5-5 534 0,1-1 354 15</inkml:trace>
  <inkml:trace contextRef="#ctx0" brushRef="#br0" timeOffset="101560.88">1611 9885 3250 0,'-4'-9'55'0,"-2"-2"68"0,0 3 31 16,-2 0 57-16,2-1 5 0,1 4-36 15,3 2-41-15,-2-2-28 0,1 1-23 0,2 2-8 16,1 2-11-16,-5-4-12 0,5 4-2 0,0 0-6 15,0 0-3-15,0 0 6 0,13 6 2 0,-4 3-3 0,0-3-5 16,2 0-2-16,6 7-4 0,1-2-5 16,6 7-3-16,-2-1-4 0,2-1-2 0,-9-2-1 0,6 4 0 15,2-1-7-15,-4 4 9 0,-6-5-11 16,2 5 0-16,-6-4 2 0,1 0-5 0,-1-3-1 0,-3 5 0 16,1-2 0-16,-4-1-2 0,-1 2-1 0,-4 2 6 15,-2-2 3-15,-3 2 7 0,-5 4 4 16,-3-2-2-16,-1 0-3 0,-2 1-1 0,-1-2-5 15,-1-2-2-15,-5 1-7 0,3-1-38 0,8-6-58 16,-5 5-86-16,1-6-101 0,4 2-111 0,-1-1-1203 0,6-5 530 16,-1-2 352-16</inkml:trace>
  <inkml:trace contextRef="#ctx0" brushRef="#br0" timeOffset="103613.92">3073 9907 192 0,'-4'-3'316'0,"4"3"-22"16,-10 0-13-16,10 0-16 0,-22 7-11 0,3 3-14 16,-6 3-18-16,-3 3-17 0,0-1-9 0,-4 0-12 15,-1-1-11-15,1 1-11 0,3-3-8 0,-1-5-14 16,10-2-3-16,0 1 3 0,3-5 4 0,3 2 11 15,4-6-11-15,-1 1-15 0,1-5-11 16,2-2-15-16,3-2-8 0,1-6-12 0,2 0-7 0,6-2-9 16,3-5-6-16,2 0 1 0,5-1-29 0,1 1-1 15,1 2 4-15,0 4 8 0,0 3 0 0,-1 4-4 16,3 0 1-16,3 1 1 0,-2 5-1 0,3-2 2 16,-1 5-8-16,7 7 4 0,-7-1 3 0,7 1-2 15,-2 7 2-15,-1 6 7 0,-3 3-4 0,-3 1 1 16,1 3-5-16,-5 7 2 0,6 9-4 0,-12-5-6 15,3 9 0-15,-9-9 0 0,0 12-8 0,-2-14 1 16,1-2-6-16,-2 2 0 0,-2-5-3 0,1-6-5 16,1-4 2-16,-1-6-1 0,1-2 1 0,0-2 2 15,0-2 10-15,0-4-7 0,0-3-2 0,0 0-4 16,0 0 1-16,-5-24-1 0,5 5-3 0,-2-13 1 16,4-1-3-16,0-1-1 0,2-1 3 0,0 3 2 15,2 1 10-15,3-3 6 0,1 5 7 0,2 2-5 0,-1 13-2 16,-3-3-1-16,5 3-3 0,-2 2-2 0,1 3-2 15,-2 3-3-15,4 6-3 0,-1 0 0 16,5 4 0-16,-3 3-2 0,3 1 1 0,-5 4-4 0,2 3 2 16,-3 2-1-16,3 5 0 0,-6 3 1 0,-1 0-3 15,-3 5-5-15,-3-2 2 0,-2-3-1 0,1-5-17 16,-2-2-23-16,1-6-5 0,0 1 0 0,0-2 5 16,0-3 1-16,1-6 10 0,-2 1-3 0,1-3 4 15,0 0 1-15,0 0 4 0,-1-17 1 0,3 0 2 16,1-3-1-16,1-6 3 0,1-4 2 0,0 0 1 15,3-1-1-15,-1 1 2 0,1 4-4 0,0 2 8 16,-2 7 1-16,3 1-1 0,-5 6 0 0,4-1-1 16,-3 3-2-16,-1 1 1 0,2 4 2 0,2 3-3 15,-2 0 2-15,4 3 3 0,0 1-3 0,3 7 2 16,-5 1 0-16,6 3 3 0,-4 1-1 0,6 7 2 16,-6 0-2-16,1 1-2 0,-2-4-15 0,5 1-25 15,-6-4-11-15,-2-6-9 0,3 5-6 0,-1-5-7 16,2-4 3-16,-5-1 6 0,-1-1 7 0,4-4 7 15,-3-2 6-15,5-6 7 0,-6-2 9 0,5-6 6 16,-1-2-4-16,0-8 27 0,-5-3 6 0,1-3 15 16,-5-1 12-16,-2-2 15 0,-3-2 9 0,-2-1 16 15,-2-6 7-15,-3 8 7 0,4 4 18 0,0 1 24 16,0 2 10-16,-1 6 5 0,5 8 4 0,1 2 3 16,-1 2-20-16,1 5-16 0,0-2-14 0,4 5-10 0,0 2-9 15,0 0-7-15,0 0-10 0,9 28-4 16,-5-10-6-16,1 8-6 0,3 2 2 0,2 4-9 15,-1-2-7-15,0 4 2 0,5 12 1 0,0-3-8 16,-1-8-1-16,-3 0 0 0,3-3-1 0,1-1-5 16,1-1-5-16,3-2-4 0,-4-6-11 0,4-9-14 15,-4-2-4-15,4 1 1 0,0-7-7 0,0-2 1 16,1-6 0-16,-1-1 7 0,1-4 0 0,5-9 13 16,-6-1-6-16,0-3-3 0,-1-2 5 0,-2 1-3 15,-1 0 6-15,0-2 4 0,-5 10-1 0,0-2 3 0,-4 5 3 16,-1 1 11-16,-3 4 4 0,3 0-1 15,-1 1-9-15,-2-1-1 0,-1 6-2 0,5-4 1 16,-5 4-5-16,0 0 0 0,0 0 4 0,8 13 5 16,-7-2-8-16,0-1-1 0,2 2 4 0,-2 0-3 0,-1 4 1 15,4 0 0-15,-3 0-4 0,3-3-14 0,0-1-9 16,1-2-9-16,4-3-10 0,-5-1-6 16,2 0 4-16,1-3 8 0,-1-1-2 0,3-2 3 0,1-5 6 15,3-2 0-15,-3-1 4 0,6-6 4 0,-1-1 1 16,5-2 3-16,-7 3 3 0,1 2 13 0,-4-1 8 15,2 0 10-15,-6 6 10 0,2 1 0 0,-6 1-3 16,5 2-6-16,-2-1-4 0,0 0 5 16,1 4-6-16,2 4 2 0,4-2-1 0,-2 3-4 0,2 2-5 15,1 3 3-15,4 0 5 0,-3 2-1 0,0 0-6 16,1 0 4-16,1 2-3 0,-1-1-2 0,-4 1 2 16,5-1-4-16,-1-1 1 0,-2-3-4 0,3 0 2 15,-3-5-4-15,5 0-5 0,0-3-1 0,3-2-2 16,-1-3 3-16,4-5 4 0,-5 1-1 0,-2-3 2 15,1-8 1-15,1 2 1 0,-7 0 0 0,2-5 0 16,-4 5-3-16,-2 1 5 0,-2-1 0 0,-1 0 3 16,-1 2 1-16,-3 1-3 0,2 2 4 0,-2-1 1 15,-1 6 8-15,1 0 6 0,1 2-11 0,-2 0-3 16,0 0-2-16,0 5-1 0,0-7-4 0,0 7-1 16,0 0-5-16,0 0 2 0,2-4 1 0,-2 4 0 15,0 0 3-15,0 0-2 0,0 0 1 0,3 14 1 16,-1-11-2-16,-2-3-2 0,0 0 4 0,2 8-8 15,-2-8 1-15,3 6-7 0,-3-6 9 0,2 2-10 16,-2-2-4-16,0 0 1 0,2 7 2 0,-2-7 4 16,0 0 2-16,0 0 2 0,0 0 6 0,0 0 1 15,8 1 1-15,-8-1 1 0,0 0-2 0,0 0 4 16,0 0-2-16,-3-16-2 0,3 16 4 0,-5-9-2 16,3 2-5-16,-1 2 7 0,2 1 0 0,-2 1 1 15,3 3-1-15,-2-7-3 0,-1 3 2 0,3 4 1 16,0 0-3-16,-1-8-5 0,1 8-1 0,0 0 2 15,-1-3-3-15,1 3 3 0,0 0-2 0,0 0-3 16,-2-4-1-16,2 4-2 0,0 0-9 0,0 0-8 16,0 0-6-16,0 0-6 0,0 0-15 0,0 0-19 15,0 0-27-15,0 0-32 0,0 0-27 0,0 0-42 0,0 0-47 16,0 19-47-16,-2-14-56 0,-2 0-60 0,-5 2-1223 16,0 1 545-16,4-2 364 0</inkml:trace>
  <inkml:trace contextRef="#ctx0" brushRef="#br0" timeOffset="105609.96">4758 9903 256 0,'-9'-9'380'0,"4"0"-17"0,0 0-31 0,1-1-28 16,0 1-16-16,4 1-21 0,0-1-30 0,4 1-25 15,0 2-9-15,4-2-18 0,2 0-14 0,0 4-13 16,3 1-15-16,6 4-5 0,1 1-11 16,7 7-9-16,-7-1-22 0,5 4-5 0,-2 0 1 0,0 5-13 15,-5 0-9-15,0 5-5 0,-4-3-2 0,0-2-7 16,-3 7-5-16,-4-2-7 0,0-3-2 0,-1-1-4 16,-6 0-8-16,0-1 0 0,-4 0-1 0,1-5-2 15,-3-2-6-15,2 0 7 0,3-5 2 0,-3 1 4 16,0-5 6-16,4-1-3 0,-9-6 3 0,2 2 10 15,3-3 5-15,-4-8-8 0,4-2-7 0,0-4 5 16,7-5-9-16,-2-2 4 0,3 2 9 0,1 1 3 16,-1 6 7-16,6 1-1 0,-5 2 2 0,5 0 2 15,1 3-7-15,-1 3-1 0,-1 3-7 0,0 1 0 16,3 3-8-16,1 1 1 0,1 2-5 16,-1 2-5-16,1 2-3 0,2 1-2 0,0 3 0 0,-3 4-5 15,-4-4 0-15,1 5-2 0,-1 4 3 0,-1-4-6 16,-3 5 0-16,0-2-2 0,-4 0 1 0,-1-1-3 15,3-3 0-15,-6 0-2 0,3-2 0 0,-1-2-1 16,1-2-2-16,0-1 4 0,-4 0 3 0,8-3-1 0,-4-2-3 16,0 0-3-16,0 0 1 0,4-14-2 0,-3 3 2 15,3 1-3-15,1-7 2 0,3-1 0 16,2-4-2-16,0-4-2 0,-1 10 0 0,2 0 3 16,0 0-1-16,0 3 1 0,1-1-4 0,-1 4 1 0,0 3 0 15,0-1-2-15,-1 4-1 0,4 1-2 16,-4 3 2-16,3 0 0 0,0 2 0 0,0 2-1 15,-2 2 3-15,6 4-4 0,-4 0 5 0,0 2-4 0,-3 1 0 16,1 3 5-16,-2 0-4 0,3 7 4 0,-3-7-5 16,-2-1-3-16,2-2-8 0,-1-2-8 0,-1 0-3 15,1-3-4-15,0 1-3 0,2-4 5 0,0-1 0 16,2-2 4-16,-2-2 1 0,0-3 4 0,2-1 2 16,-2-4 3-16,4-4 1 0,0-4 5 0,-2 0-1 15,-2-7-2-15,3-4 3 0,-3 3 4 0,1-3-3 16,-2 1 1-16,-1 0 4 0,-3 3 6 0,-4 4 5 15,-1 2 23-15,-2 3 18 0,-1 2 14 0,2 2 7 16,-3 3-3-16,3 2-14 0,0 2-5 0,-3 1-5 16,4 2-7-16,-16 13-5 0,6-1-5 0,-5 9-2 15,2 3 1-15,-2 4-3 0,2 2-7 0,4 1-1 16,0 6-4-16,4-4-24 0,4 0-39 0,-2 2-32 16,7-3-40-16,1-2-40 0,3-5-19 0,-2 0-21 15,3-9-7-15,5 0-4 0,1-4 0 0,8 2-6 16,3-7 5-16,3-5 12 0,3-4 13 0,3-3 14 15,-2-4 18-15,3-4 17 0,-3-2 18 0,-1-3 12 16,0-4 15-16,-4-2 20 0,-4-2 25 0,1 1 28 16,-5 1 36-16,-3 1 31 0,-7-1 30 0,-3 7 39 15,-4-2 24-15,-3 5 26 0,-3 2 12 0,0 0-1 16,-6 3-11-16,-1 0-15 0,-2 5-16 0,-2 1-14 0,-5 2-11 16,1 2-4-16,0 4-18 0,0 5-8 15,-1 2-7-15,5-1-7 0,-1 4-8 0,3 2-8 16,1-2-3-16,4 6-11 0,2-6-16 0,5 1-23 15,1-4-28-15,3-1-21 0,1-4-17 0,4 4-12 0,1-7-15 16,2 1 4-16,2-5 6 0,4-5 10 16,1 0 10-16,4-11 6 0,-1-4 9 0,-3 0 33 15,0-4 3-15,-6-3 29 0,1-2 18 0,-5-4 22 16,-1-1 17-16,-2-12 27 0,-2 13 13 0,-2-2 20 0,-2 1 22 16,0 1 17-16,-2 3 17 0,1 6 36 0,1 6 13 15,-2 7-6-15,2 0-14 0,-1 3-21 16,1 1-28-16,0 4-19 0,0 3-14 0,0 0-11 15,0 0-12-15,8 14-18 0,-5 3-7 0,3 3-7 0,1 7-5 16,0 2-11-16,3 2 0 0,-2 0-7 0,1 1-34 16,-2 2-20-16,5-2 0 0,-2 2 0 0,0-4 0 15,3 2 0-15,0-5-46 0,2-1-24 0,-1-4-15 16,4-2-22-16,-3-9 3 0,2 0-10 0,1-2 9 16,1-6 7-16,1-5 14 0,1-3 4 0,7-4 9 15,-4-7 9-15,-1 1 5 0,2-2 8 0,-4-2 6 16,-4-1 6-16,2 1 11 0,-9 6 17 0,1 0 28 15,0 0 17-15,-5 4 18 0,0 0 11 0,-1 3-4 16,-1 0 6-16,-1 0-6 0,0 4-11 0,-3 2-13 16,2-5-3-16,-2 5-9 0,0 0 0 0,0 0-4 15,9 14 3-15,-7-4-5 0,0 0-1 0,2 4-2 16,0 1-1-16,0 3 5 0,2-1-3 0,-1 0-9 16,4-1 0-16,4-2-4 0,0 0 15 0,2-3-18 15,3-1 3-15,10-2-4 0,3-3 0 0,2-2 0 16,1-5 3-16,1-1-1 0,2-4-4 0,-3-1 1 15,-4-3 8-15,-2-2-7 0,-5-2 0 0,0-2-6 16,-4-4 8-16,-5 2-1 0,0 2 5 0,-6-2-3 16,-3 1 3-16,0 0-5 0,0 1-3 15,-7 0 10-15,-2 4 0 0,-1 4-10 0,-7-3 11 0,-6 2-14 0,0 3 4 16,-11 2 1-16,0 5-9 0,-3 5 1 0,1 2 6 16,2 4-3-16,-1 2-1 0,3 2 1 15,4 1-1-15,2 3-2 0,9-8-20 0,1 4-8 16,6-4-8-16,3-1-11 0,6 0-12 0,2-2-9 0,5-1-3 15,0-3-3-15,8-2-4 0,1 2 4 0,9-6 8 16,-2-2 3-16,-1-1 10 0,-6-2 5 0,7-2 9 16,-8 1 4-16,0-2 3 0,0 0 9 0,-5 3 11 15,2-3 24-15,-5 4 20 0,-2 0 14 0,1-1 8 16,-5 3 1-16,2 1-3 0,-2 1-7 16,-1 1-6-16,-4 1-12 0,6-2 5 0,-6 2-4 0,9 5-2 15,-4 0 10-15,-1 0-10 0,1 5-1 0,0 1 1 16,-1-1-5-16,2 5 1 0,-3-3-9 0,3 0-27 15,0-4-20-15,2 2-20 0,1 3-11 0,-1-3-12 16,1-4 1-16,0-1 4 0,0-4 5 0,1 1 13 16,2-5 4-16,-3 2 7 0,0-5 7 0,3-1 2 15,-4-2 9-15,1-4 0 0,1 1 7 0,-2-2 5 16,-2-2 2-16,-1 1 5 0,0 5 22 0,2-2 23 16,-6 2 6-16,4 3 11 0,-2 1-9 0,-2 0-8 15,-1 3-7-15,4 0-1 0,-4 3-1 0,0 0-2 16,0 0-7-16,18 9 1 0,-13-2 0 0,0 2 0 15,3-2-2-15,-1 4 1 0,5 1-4 0,-2 1-2 16,1-3-3-16,0 1-15 0,0-2-4 0,3 3 3 16,-1-3-5-16,-2-5-4 0,5 0 1 0,0-2-2 15,1-2 2-15,1-2 0 0,1-1 6 0,-1-2 3 16,0-7 0-16,-1 0 2 0,-1 0 7 0,3-5-3 16,-5 1 2-16,-1 1 8 0,1 1 24 0,-5 1 34 15,-1 3 28-15,-2 0 18 0,-1 1 24 0,0 4 10 16,-2 1-1-16,1-2-11 0,-3 3-26 0,3 2-5 0,-4 1-12 15,0 0-2-15,5 10 10 0,-1-1 13 16,-4 7-2-16,1 2 6 0,0 1-4 0,3 6-12 0,-1 3-53 16,-2 3-44-16,3-1 0 0,1 4 0 0,-1 0 0 15,1 1 0-15,0 2 0 0,-1-5 0 0,1 2 0 16,-1-1-188-16,1-3-229 0,-1-1-128 16,1-10-1802-16,4-3 781 0,-1-6 522 0</inkml:trace>
  <inkml:trace contextRef="#ctx0" brushRef="#br0" timeOffset="106979.4">8948 9818 3398 0,'-10'-7'17'16,"0"2"-15"-16,-2 0 8 0,-3 2-1 0,2 1-2 16,-1 1 0-16,4 2 0 0,-2-1-1 0,-2 4 0 0,4-3 0 15,2 4 4-15,2-3 1 0,0 1 1 0,2 1-2 16,1-1-3-16,-1 2 1 0,3-1 1 15,1 1 2-15,3 1-3 0,-1-2 0 0,3-2 1 0,3 1-1 16,2-1-2-16,0-2 2 0,2-2-1 0,7-1 1 16,-4-1-1-16,2-4 3 0,1-3-2 0,-4 0 9 15,3-1 14-15,-5-5 12 0,1 2 21 0,-4 1 52 16,-1-2 19-16,-3 1 14 0,-2 3 23 0,-1 0 29 16,-1 0 14-16,-2 5 13 0,2 1-11 0,-1 2-11 15,3-1-23-15,-3 5-20 0,0-5-19 0,0 5-17 16,0 0-11-16,0 0-13 0,-6 17-6 0,3-7-12 15,3 7-9-15,-4 0-9 0,-1 1-2 0,1 7-10 16,0-3-8-16,4 3-7 0,0-7 5 0,3 2-12 16,-1-1-18-16,5 0-22 0,3-1-25 0,0-2-19 15,0-3-14-15,4-4-18 0,3 1-10 0,-3-7 5 16,4-1 1-16,1-5 12 0,-1-1 7 0,8-9 8 0,-3-2 8 16,-3-2 2-16,-6-6 10 0,3-1 4 0,-4 0 5 15,-4-3 7-15,3 3 12 0,-5 4 31 0,-3-6 24 16,-1 6 11-16,0 3 13 0,-6 1 33 0,6 5 19 15,-3 2 11-15,0 2-12 0,1 4-11 0,-1-2-17 16,2 0-19-16,-2 5 4 0,0 0-10 0,0 0-14 16,4 13 2-16,-1-2-4 0,-2-1-2 0,3 6-6 15,0 1-4-15,1 1-6 0,3 1 1 0,3 5 7 16,-2-8-19-16,2 3 0 0,5 1-11 0,-3-6-8 16,3 0-14-16,4-4-15 0,-2-1-17 0,1-4-5 15,9-2-7-15,-8-3-3 0,7-5 5 0,-4-2 3 16,0-5 3-16,3-3 6 0,-14 0 3 0,5-6 7 15,-5-1-2-15,-3-5 9 0,-4 1 2 0,-2 0 4 0,-1-1 3 16,-4 2 4-16,-3 0 10 0,-1 7 5 16,1-2 5-16,-3 6 8 0,4 2 11 0,-3 2 0 15,2 0-3-15,1 1-1 0,-1 5-2 0,2-1-1 0,0 0-14 16,3 2-1-16,0 3 1 0,0 0 0 0,0 0-3 16,0 0 0-16,8 10-8 0,-3-6-1 0,3 3-10 15,3-2-10-15,1 0-4 0,4 2 4 0,4-2-7 16,-2-2-1-16,2-2-1 0,-1-2 0 0,0 1 2 15,2-3 4-15,-5-2 2 0,1 0 2 16,-5 1 8-16,-3 0 4 0,1-1 6 0,-5 2 3 16,0-1 11-16,0 1 15 0,0 0 10 0,-2 1 6 0,2 0-7 15,-5 2-2-15,0 0-4 0,0 0-2 0,0 0-5 16,5 7-1-16,-6 3 2 0,-2 1 1 0,-3 4-5 0,1 2-4 16,1 1 2-16,-3 2 0 0,5 0-4 15,-3 4-2-15,3-5 0 0,4 1-1 0,0-1-4 16,1-4-7-16,3 2-17 0,1-5-10 0,3-5-4 15,0 3-7-15,2-5-6 0,0-1-2 0,5-3 2 0,-2-1 4 16,3-3 4-16,0-5 5 0,1-4 2 0,2-7 1 16,-2-3 9-16,-2 1 8 0,-2-4-4 0,-5-1 4 15,0-6 4-15,-1 6 2 0,-2-3 12 0,-4 3 13 16,1 1 23-16,-2 8 19 0,-5 2 11 0,2 1 7 16,-1 4 10-16,1 3 3 0,1 2-14 0,1 0 4 15,-1 5-19-15,0 0-5 0,-12 10-6 0,4 2-6 16,-1 5-6-16,-3 7-1 0,2 3-1 0,1-1 5 15,3 1-13-15,1 4-4 0,5-4-5 0,4 0-1 16,2-3 5-16,4 0-16 0,4-2-6 0,2-8-14 16,2-2-12-16,7 1-3 0,1-6-15 0,3-4-3 15,3 0 3-15,0-7 3 0,1-1 2 0,0-5 4 16,-2-4 5-16,-2-1 1 0,-2-4 7 0,0-3 1 16,-4-7 4-16,-6-2 2 0,3-13 0 0,-6-2 3 15,-4 11-1-15,-4 0 6 0,-4 1 6 0,-3-2 3 16,-3 9 12-16,0 1 23 0,-5 2 10 0,2 10 4 0,0 4-2 15,-2 0-11-15,-1 7 1 0,-2 0 8 0,-1 4-17 16,-3 4-2-16,-3 7-4 0,1 5 0 16,-2 3-5-16,4 3 0 0,2 3 3 0,3 6-28 0,-1 0-42 15,7 2-53-15,5 12-66 0,5-15-73 0,4 2-75 16,5 0-67-16,2-1-72 0,4-6-1370 0,3 0 608 16,5 0 406-16</inkml:trace>
  <inkml:trace contextRef="#ctx0" brushRef="#br0" timeOffset="107444.37">11168 9667 98 0,'-4'-7'358'0,"-3"0"-26"0,-3 3-20 16,0-2-19-16,-3 2-29 0,2 2-26 0,-2-1-23 16,-1 3-20-16,1-1-19 0,3 0-27 0,0 1-6 0,2-1-19 15,8 1-13-15,-9-2-3 0,9 2-19 16,0 0-4-16,0 0-8 0,0 0-11 0,23-10-5 15,-5 1-5-15,4 3-11 0,2-11 2 0,2 2-6 16,-2-2-2-16,0-1-2 0,-4 1-2 0,1 0-4 16,-7 3 7-16,0 1 30 0,-5 4 13 0,1 0 9 15,-3 4 20-15,-2-1 5 0,0 2-17 0,-1-1-14 0,2 2-12 16,-6 3 1-16,10 2 7 0,-4 4 2 0,1 3-2 16,3 0-1-16,1 4-6 0,-2 5-5 0,3 5-1 15,-3 1-6-15,2 1-7 0,-1-2-4 0,1 4-9 16,-3-4 4-16,5 1-6 0,-2-2-8 0,-1-6 0 15,3-1-4-15,0 2-3 0,5-5-1 0,0-2-2 16,0-3 0-16,2-2-4 0,2-4 1 0,5-1 0 16,0-4-3-16,2-1 1 0,-4-5-2 0,2-2-1 15,-1-7-1-15,-7 0 0 0,4-3 1 0,-1-4-2 16,-7-4-2-16,0-3 0 0,-2 1 0 0,-3 0 2 16,-5-1-6-16,-2 1 5 0,0 6 11 0,-6 6 26 15,0 3 8-15,0 1 15 0,-1 3-4 0,-4 6-8 16,0 0-4-16,1 2-10 0,-2 5-4 0,-3 0-3 15,1 7-8-15,-4-1 3 0,0 7-13 0,1 3-39 16,3 7-51-16,-3 1-56 0,4 2-54 0,3 2-65 0,2 0-66 16,1-1-73-16,4-7-118 0,0-2-1027 0,7-6 510 15,-1-2 340-15</inkml:trace>
  <inkml:trace contextRef="#ctx0" brushRef="#br0" timeOffset="107810.75">12167 9450 237 0,'5'-17'325'15,"-1"0"2"-15,-1 6 5 0,-3-2 1 0,0 2 13 16,-3 2-10-16,3 2-10 0,-4 3-26 0,3 2-31 16,1 2-28-16,-9-3-23 0,0 8-15 0,0 2-13 15,-4 6-19-15,-1 3-15 0,0 2-16 0,0 5-16 16,1 4-11-16,4-3-10 0,-1 0-14 0,6-5-5 16,3 0-10-16,2 0-8 0,3-1-11 0,6 1-2 15,-1-4-5-15,4 2-17 0,6-6-15 0,4 2-9 16,2-5-16-16,3-3 2 0,-1-3-4 0,1-4-6 15,1-3 7-15,-3-6-2 0,-1-1-1 0,-1-7 6 0,1 0 2 16,-5-3 3-16,0-1 9 0,-4 2 13 16,0-5 15-16,-3 2 21 0,-1 2 25 0,-5 3 25 15,-1 1 20-15,-3 1 4 0,1 5 17 0,-2 0 17 0,-4 3 31 16,4 1-22-16,-1 2-26 0,0 0-26 0,0 4 0 16,-1 2-25-16,0 0 2 0,0 0-12 0,0 0-10 15,-3 19-6-15,3-4-7 0,-2-1-9 0,2 3-17 16,2 4 16-16,0 2-9 0,3 4-28 0,0-8-55 15,-1 0-76-15,1-1-87 0,4-4-85 16,3 2-80-16,-1-3-75 0,3-7-89 0,-1-3-1322 0,6 1 617 16,-5-5 412-16</inkml:trace>
  <inkml:trace contextRef="#ctx0" brushRef="#br0" timeOffset="107939.21">12576 9174 70 0,'-4'-19'362'0,"0"4"-30"0,0 6-27 15,3-3-26-15,1 3-32 0,-1 3-33 0,-2 1-38 0,3 3-19 16,0 2-36-16,0 0-60 0,0 0-74 16,13 17-88-16,-10-8-637 0,3 8 246 0,4 0 164 15</inkml:trace>
  <inkml:trace contextRef="#ctx0" brushRef="#br0" timeOffset="108559.73">12736 9552 51 0,'0'0'379'16,"0"0"-15"-16,0 0-10 0,-12 0-9 0,12 0-25 16,0 0-30-16,0 0-30 0,0 0-20 0,0 0-20 15,0 0-24-15,0 0-22 0,-2-8-14 0,2 8-19 16,0 0-11-16,16-5-7 0,-3 1-20 0,-3 0-7 16,4-1-6-16,3-3-10 0,2-1-9 0,-1 0-3 15,4-5-15-15,-4 0-2 0,6 0-2 0,-6 5-9 16,5-5 4-16,-6 2 15 0,0 3 14 0,1-2 13 15,-4 2 11-15,-1 4 11 0,-3 1-6 0,-2 1-4 0,-3 3-10 16,4-1 1-16,-3 1 4 0,1 1 7 16,-1 4-7-16,4 0-3 0,-2 2-5 0,-2 3-4 15,2 2-5-15,1 4-6 0,-1 1-11 0,-5 1 0 0,4 8-8 16,-3-3-2-16,1 0-5 0,-3 5-6 0,0-5-3 16,-2-3-4-16,1-3-26 0,-1 0-32 15,1-1-24-15,0-5-26 0,2-2-9 0,2-4-1 0,-2 2 4 16,3-7 9-16,2 2 2 0,3-4 8 0,0-2 5 15,6-4 11-15,-1-2 0 0,-1-5 8 0,4-4 3 16,-1 0 7-16,0-3 5 0,0 0 1 0,0 4 8 16,1-2 10-16,-6 6 13 0,-2 1 14 0,1 0 11 15,-5 5 5-15,2 2-3 0,-5 1-1 0,1-2-9 16,0 5 1-16,3-1-2 0,1 3-8 0,1-2 5 0,3 4-6 16,-1-2 0-16,0 3 0 0,1-1-4 15,-2 3 0-15,0 0 4 0,-1-1-5 0,4-1 2 16,3 0 0-16,0 2-5 0,-4-3 4 0,6 0-3 0,-2-4 5 15,-4 1 1-15,-2 0-5 0,3-2 0 0,-1-2 2 16,1-4 3-16,-2-1-7 0,-2 4 5 16,-1-5-2-16,-4 3 4 0,-1-4 14 0,0 3 9 0,-3-2 13 15,0 5 8-15,-1-2 7 0,-2 4 4 0,-2 1 0 16,-4 2 3-16,-3 2 5 0,-6 2 12 0,-2 7 1 16,-4 4 4-16,1 3-2 0,-1 3 1 0,3 5-10 15,3 0-4-15,-1-1-10 0,8 3 1 0,2-1-11 16,3-1-8-16,7-6-3 0,2 0-1 0,4-2-9 15,6-2-6-15,4-3-41 0,5 1-54 0,5-4-76 16,-1-1-102-16,10-4-104 0,-1-4-121 0,1 0-1590 16,19-4 687-16,2-3 456 0</inkml:trace>
  <inkml:trace contextRef="#ctx0" brushRef="#br0" timeOffset="110084.4">15307 9431 137 0,'1'-8'257'16,"0"-1"-7"-16,1 0-5 0,-2-2-10 0,0-1-15 15,2 1-4-15,-2-1 1 0,0 0-9 0,-2-1-14 16,-1 1-23-16,-1-5-11 0,0 2 17 0,-2-4-1 15,-2 4-21-15,-1 3-1 0,0 0-1 0,-2-2 3 16,-5 4 0-16,0 0-1 0,-2 4-14 0,-4 2-3 16,3 2-8-16,-8 4-1 0,-1 1-6 0,-1 7-7 0,-1 2-11 15,2 1-7-15,0 3-13 0,4 3-6 0,-2 1-6 16,7-1-11-16,1 2-5 0,5-4-9 16,3 1 0-16,3 1-7 0,4-1-12 0,3 5 0 0,3-4 1 15,2 0-6-15,3-1-1 0,4-2-4 0,5 2 0 16,-2-4-5-16,4-3-1 0,6-2-5 0,4-2 2 15,0-5-4-15,3-2 1 0,3-6-1 0,0-5 3 16,0 1-4-16,-2-4 4 0,-1-2-5 0,-5-4 0 16,-1 1 5-16,-5-2-4 0,1 0 14 0,-3-1 18 15,-1 1 11-15,-8 3 28 0,-1 2 26 0,-1-1 27 16,2 3 17-16,-6-2 20 0,-3 5 9 0,2 4 24 16,-2-1 4-16,2 4-16 0,-2 0-19 0,-1 4-24 15,0 0-10-15,0 0-6 0,0 0-14 0,-4 20-12 16,0-3-11-16,2 3-7 0,-1 6-8 0,-2 3-6 0,0 5-24 15,5 0-46-15,-1 2 0 0,1 12 0 16,1-16 0-16,4 4 0 0,0-2 0 0,0-2-52 0,4-1-230 16,4-6-100-16,0-1-100 0,-2-7-97 0,3-4-1559 15,3-2 712-15,1-6 476 0</inkml:trace>
  <inkml:trace contextRef="#ctx0" brushRef="#br0" timeOffset="110232.57">15750 9605 231 0,'0'-10'384'0,"0"0"-6"16,-3 1 9-16,1-1 8 0,-1 3-16 0,-2 0-9 16,3-1-26-16,-2 4-30 0,1-1-33 0,1 1-28 15,2 4-25-15,0-8-35 0,-3 6-61 16,3 2-72-16,0 0-77 0,4-3-82 0,-4 3-91 0,0 0-105 16,15 5-949-16,-15-5 416 0,8 2 276 0</inkml:trace>
  <inkml:trace contextRef="#ctx0" brushRef="#br0" timeOffset="110599.23">15971 9244 216 0,'0'-9'375'0,"-2"-3"-9"16,0 3 5-16,-2 1 7 0,3 1-6 16,0 2-18-16,0 2-25 0,1 0-32 0,0 3-33 0,-4-2-25 15,4 2-22-15,-9 6-16 0,4-1-24 0,0 4-17 16,1-1-16-16,0 1-18 0,1 3-17 0,2 0-7 15,1 2-8-15,1-2-7 0,2 3-10 0,2 1-7 16,0-3-6-16,2 1-6 0,1-4-3 0,5 5-14 16,0-3 2-16,-2 1 0 0,2-1-10 0,5-2 0 15,0 2-4-15,-1-3-3 0,-2 0-3 0,3 1-2 16,-3-1 0-16,1-4-5 0,0 4 1 0,-4-4-5 16,-1 0 4-16,1 2 1 0,-1-2-5 0,-3-1 4 15,2 2-7-15,-1-1-1 0,-4-2-1 0,0 1-1 16,4 1 2-16,-8 0 2 0,3-2 0 0,0 2 2 0,-4-1 2 15,1 2-5-15,-1 0 5 0,-1 1 9 16,-3 2-6-16,-3-1-3 0,-5 5-2 0,-5-1 0 16,-7 0-3-16,0 2-27 0,-4 0-61 0,9-6-90 0,-7 4-65 15,-1-2-89-15,8-5-122 0,-9-2-1104 0,6-3 515 16,6-3 346-16</inkml:trace>
  <inkml:trace contextRef="#ctx0" brushRef="#br0" timeOffset="110743.88">15967 9249 59 0,'13'-13'281'0,"-2"-1"-24"16,2 1-18-16,4 0-17 0,6 0-21 0,-6 4-24 15,3 1-17-15,-2 2-16 0,4-1-9 0,-2 3-28 16,8 2-57-16,-7 2-77 0,0 0-92 0,2 0-511 16,0 2 210-16,-5 2 140 0</inkml:trace>
  <inkml:trace contextRef="#ctx0" brushRef="#br0" timeOffset="111110.24">16618 9142 320 0,'0'-7'396'0,"0"3"0"0,0 1-2 16,-1-5-3-16,1 8-16 0,0-5-34 0,0 5-33 0,-2-5-32 16,2 5-27-16,0 0-27 0,0 0-20 15,0 0-17-15,-13 15-22 0,7-4-13 0,1 6-15 16,0-1-12-16,2-1-16 0,2 0-8 0,1 1-13 0,1 1-1 15,2 0-12-15,3-2-7 0,-2-3-8 0,4 4-7 16,-1-3-3-16,1-1-4 0,3 0-2 16,2 1-5-16,-3-4-7 0,3 1 2 0,5 1-6 0,-4-2-2 15,-2-3-4-15,3 4 1 0,-3-5-1 0,0 0 1 16,-1 2-1-16,0-2-4 0,2 2-3 0,-3-1 7 16,0-2-2-16,2 0-5 0,-2 1 4 0,-2 0-9 15,-1-2 3-15,0 1 0 0,-1 1 1 0,-1-1-5 16,0 1 0-16,-1-4 2 0,1 6 3 0,-4-2 1 15,2-1 6-15,-3 1 5 0,1 3 14 0,-1-3 10 16,-1 2-3-16,-4 1 3 0,-3-1-4 0,-2 3-4 16,-3-1-9-16,-5 3 0 0,2-3-1 0,-3 1-5 15,-7 2-3-15,1 0-39 0,5-7-57 0,0 4-66 0,-2-3-66 16,4-3-67-16,-1 3-85 0,4-6-95 16,-2-3-1130-16,6-3 527 0,-1-2 352 0</inkml:trace>
  <inkml:trace contextRef="#ctx0" brushRef="#br0" timeOffset="111266.42">16665 9211 303 0,'10'-13'301'0,"-1"4"-21"0,4-3-30 15,2 2-21-15,-2-2-27 0,2 4-17 0,3-2-21 16,1 5-15-16,8-2-16 0,0-2-23 0,6 7-59 16,-1-6-78-16,0 5-84 0,-1-3-630 0,1 3 247 15,1-1 166-15</inkml:trace>
  <inkml:trace contextRef="#ctx0" brushRef="#br0" timeOffset="111460.14">17576 8998 160 0,'9'-5'403'0,"0"0"8"0,-4 3 8 16,0 1-10-16,-1-2-18 0,0 2-29 0,-4 1-26 0,0 0-12 16,8 4 9-16,-7 1 1 0,-1 2-6 15,-1 3-5-15,-2 0-8 0,0 9-12 0,0 1-21 16,-3 6-16-16,-1 6-29 0,4-1-18 0,-7 3-22 15,0 12-14-15,-2-12-14 0,2 1-26 0,-3 10-14 0,-5 1 1 16,6 0-21-16,-2-13-22 0,3-3-52 16,2 2-63-16,-3-2-78 0,0 1-100 0,3-7-104 0,0-4-116 15,5-10-124-15,1 2-1355 0,1-7 635 0,2-3 424 16</inkml:trace>
  <inkml:trace contextRef="#ctx0" brushRef="#br0" timeOffset="111579.87">17363 9254 180 0,'0'0'233'0,"0"0"-82"15,0 0-79-15,6-3-284 0,1 3 70 0,4 1 48 16</inkml:trace>
  <inkml:trace contextRef="#ctx0" brushRef="#br0" timeOffset="111710.56">17760 9462 87 0,'5'4'569'0,"-1"-1"-23"0,2 0-5 0,-3 1-9 16,-2-1-21-16,3 0-59 0,-4-3-47 16,5 4-39-16,-5-4-41 0,4 2-69 0,-4-2-94 0,3 1-159 15,-3-1-179-15,0 0-224 0,1-12-993 0,0 6 463 16,-1-8 310-16</inkml:trace>
  <inkml:trace contextRef="#ctx0" brushRef="#br0" timeOffset="113248.35">18761 9419 278 0,'-7'-5'349'0,"-1"0"-37"0,1-1-29 16,2 2-9-16,-2 2-11 0,3-1 1 0,1-2-5 16,0 1-16-16,-2 1-18 0,4-1-22 0,-3-2 1 15,1-1-38-15,1-2-21 0,1 4 7 0,-1-3-8 16,1-2-20-16,0-1-3 0,2-6-13 0,0-1-10 16,2 1-8-16,-1-4-11 0,0 4-6 0,-1-11-1 0,2 1 2 15,-3 0 4-15,-2 0 9 0,0 6 26 0,-3 1 19 16,-1 2-8-16,0 1 8 0,-1 2 26 0,0 4 7 15,1 0-6-15,-1 3-6 0,1 0-17 16,-2 2-13-16,4 4-18 0,4 2-10 0,0 0-10 0,-9 17-6 16,8-1-6-16,1 4-11 0,0 9-4 0,1 4-3 15,7 14-8-15,1-1-2 0,1 3-6 0,2 0-2 16,3 1-7-16,0 1 5 0,2-1-8 0,0-1-1 16,2 1-7-16,-2-2 4 0,2-2-2 0,-6-12-3 15,0 10 1-15,-4-8-2 0,0-4-7 0,-4-1-2 16,-2 0-6-16,-2-3 0 0,3-3-8 0,-4-7-7 15,0-9-1-15,0 4-2 0,0-7 11 0,0 2-1 16,0-8 4-16,0 0-9 0,0 0 5 0,-12-15-3 0,6-2-1 16,-1-8-2-16,0-4 6 0,-2-3-2 0,4-1 2 15,-3-15 2-15,7 0-1 0,1 2 4 0,3-1-6 16,3 14 5-16,4 2-2 0,-1 1 0 0,0 1 1 16,5 2 4-16,-1 4 1 0,0 8 5 0,-4-1-2 15,0 8-2-15,1 1-3 0,0 3 1 0,3 4 1 16,1 1 4-16,1 4 0 0,3 0-3 0,-1 7 1 15,3 5 1-15,-5-5 2 0,2 9-7 0,-2 1 7 16,-2 1 4-16,0 2-9 0,-5-2 1 0,-2 1 6 16,-3-2-10-16,-1-3 1 0,1-2-1 0,-2 0 0 15,-1-5-1-15,3-4-4 0,-2 2-3 0,3-4-3 16,-3-1 8-16,0 0 0 0,-1-5 1 0,0 0 0 16,11-5 0-16,-5-6-2 0,0 0 4 0,6-5-3 15,-3-1 9-15,2-8-8 0,2-2 4 0,-1 4 1 0,-4-3-4 16,0 2 3-16,-1 8 1 0,0-1 11 15,-3 5 8-15,0 0 16 0,0 3 3 0,-2 1-3 0,-1 3-8 16,1 1-7-16,-1-1-5 0,-1 5-4 0,5 0 8 16,-5 0-13-16,4 9 12 0,-4-4-9 0,3 5 0 15,-1 1 1-15,2 0-7 0,1 3 4 0,0-1 0 16,3-2-4-16,-3 0 0 0,5 0 1 0,-1 0-2 16,3-5-6-16,0 2-1 0,1-4-4 0,-1-1-4 15,2-1 2-15,0-4-6 0,4-2 4 0,-2-2 1 16,0-5 3-16,0-2 0 0,-6-3 3 0,7-5 2 15,-3 0 0-15,-6-4 11 0,1-3-15 0,-6 3 3 16,0-1 10-16,-3 0-8 0,-5 3 0 0,-4-4 12 0,-2 4-9 16,-6 3-2-16,-4 3 3 0,-3 0-2 15,-4 11-2-15,-3 0 13 0,-2 2-16 0,1 8 3 16,-1-1-1-16,0 5-3 0,1 1 1 0,8 4-3 0,4-2 4 16,6 3-5-16,2-1 2 0,8-1-3 15,4 1 1-15,4-4 5 0,8 4-4 0,4-3-3 16,4-2-3-16,9 0 1 0,3-2 1 0,4-3 2 0,0-3 3 15,0 0-2-15,1 0 2 0,-1-2 1 0,-2-1 0 16,-4-1 2-16,0 0-1 0,-2 2 2 0,-8 0-1 16,-1-1-1-16,0 3 1 0,-6 0 0 0,1-2-1 15,-3 4 5-15,-1 1-1 0,3 0-1 0,-3 3 9 16,2 2 1-16,-2-1 4 0,-1 2-8 0,-2 4 5 16,0-1-3-16,-1 2 0 0,1 3 1 0,-3 0 6 15,-3 0-7-15,-1 2 3 0,0-4-5 0,0 0 0 16,0-1 2-16,0-4-3 0,-1-1-2 0,1-1 3 15,0-1-5-15,0-2 6 0,0 0-1 0,1-2 2 0,-1-3 1 16,0 0-2-16,0 0-6 0,9-16 2 0,0 3 7 16,-1-4-6-16,3-6 1 0,2 1-8 0,0-4 4 15,-1 4 6-15,-1 5 1 0,-1 0 0 0,4 0 18 16,-3 3-4-16,5 2 6 0,-1 2-5 0,0 0 1 16,-2 6-5-16,0-1 0 0,1 3-7 15,-1 2 0-15,2 1 0 0,1 6 4 0,-4-1 6 0,1 2-12 16,0 4-3-16,-6-1-4 0,0 1 8 0,-2 5 2 15,-2-1-6-15,-2 4-1 0,-1-2 6 0,-3 0-3 16,-1-3 0-16,-1 2-1 0,0-2-5 0,1-3 3 16,2-4-7-16,-2-2 8 0,4 1 5 0,-1-3-1 15,0 0 2-15,1-4-6 0,0 0 0 0,0 0 13 16,-4-15-18-16,4 6 1 0,2-8 6 0,2-1-2 16,4-8-6-16,1 1 6 0,2-5-8 0,3 1 3 15,2-2-3-15,1 3 13 0,2 0-12 0,2 1 0 16,-1 3 6-16,2 4 1 0,-8 8-7 0,0 1 10 15,-1 1-14-15,1 7 5 0,5-2-3 0,-6 3 0 0,0 1 4 16,0 2 1-16,3 7-2 0,0-2 5 0,-2 5-1 16,-2 1-4-16,1 1 4 0,-3 1-2 0,-2 3-2 15,1 0 5-15,-5 3-3 0,1 6 2 0,-4-3 1 16,3 3-36-16,-4 1-55 0,3-1-67 0,-2 0-84 16,-1-5-83-16,1 3-84 0,-1-5-88 0,3-4-1547 15,1-1 681-15,2-4 452 0</inkml:trace>
  <inkml:trace contextRef="#ctx0" brushRef="#br0" timeOffset="113577.78">21150 9024 147 0,'-3'-10'504'0,"0"3"-5"0,-1 2-4 0,4-2-10 0,-3 2-25 16,3 1-34-16,-1 1-38 0,1 3-33 0,-1-5-40 16,1 5-34-16,0 0-20 0,0 0-1 0,0 0 0 15,19 7-12-15,-6-4-10 0,5 8-3 0,7 0-13 16,-2 4-10-16,4 1-8 0,-4 1-18 0,3 3-12 16,-2-4-18-16,0 4-12 0,-1-1-1 0,0 1-17 15,0 2-11-15,0 0-11 0,-1-1-16 0,-2 1-8 0,-2-1-3 16,0 3-9-16,0-1-7 0,-5 1-1 15,1-2-11-15,-3 2-20 0,-3-8-22 0,1 4-51 16,-3-3-47-16,3 0-59 0,-5-3-71 0,1-2-92 0,-1 0-70 16,-4-5-59-16,2 0-47 0,-2-4-1522 0,0-3 671 15,0 0 446-15</inkml:trace>
  <inkml:trace contextRef="#ctx0" brushRef="#br0" timeOffset="113858.27">21692 8992 1 0,'-5'-7'452'0,"-3"5"-30"0,-1 0-12 16,-5 2-6-16,0 2 1 0,-4 5-8 0,-6 6 6 15,-4 6 9-15,0 2-1 0,-10 13 7 0,-2 3 3 16,-2 1-13-16,2 3-14 0,0 2-21 0,2 3-24 16,-2-1-19-16,3 0-28 0,8-2-20 0,0 0-26 0,3-1-17 15,6-12-26-15,2-1-21 0,4-1-10 16,-3 0-67-16,7-4-115 0,2-7 0 0,-1 0 0 15,3-1 0-15,1-4 0 0,1-2 0 0,-3 1 0 0,5-2 0 16,-1-4 0-16,-2 2 0 0,4-5 0 0,-2 3 0 16,2-1 0-16,1-4 0 0,-4 3 0 15,4-3 0-15,0 0 0 0,0 0 0 0,0 0 0 0,0 0-205 16,-14-10-423-16,8 3-1826 0,-2-2 818 0,-1-1 546 16</inkml:trace>
  <inkml:trace contextRef="#ctx0" brushRef="#br0" timeOffset="116813.38">3663 11876 1797 0,'1'-11'69'0,"3"1"16"0,-1-4 12 16,-2 4 23-16,-1-3-12 0,0-4-16 0,0 1-3 15,-4-1 13-15,3 0-1 0,-3-2 10 0,-5 1-3 16,0 1-1-16,1-1 14 0,-5-4 4 0,-3 0 7 15,-3 0-11-15,-2 3 2 0,1 2 8 0,-4 3 0 16,-4 4-5-16,0 3-10 0,-2-1-10 0,0 5 2 16,0 3-17-16,-1 7-3 0,3 2-9 0,2 0-12 15,1 7-11-15,1 2-2 0,2 3-2 0,8 1-9 16,0 1-6-16,5 2 5 0,1 0-11 0,7 0 0 16,2-6-2-16,3 1-6 0,4-2-1 0,7 2 0 15,-1-6-6-15,8 6-1 0,5-8 0 0,-8-3-9 16,11 0 0-16,-1-4 0 0,2-2-2 0,-1-5-1 15,1-1-5-15,-3-4 1 0,3-2 1 0,-3-2-1 16,0-3 3-16,-1-2-2 0,-3 2 3 0,-1-3-2 16,0 0-3-16,-8 4 2 0,1 0-2 0,-2 2 5 15,-8 3 1-15,3 1 2 0,-5 0 8 0,1 4-3 16,0-1 3-16,-2 1-3 0,-1 0 3 0,1 1-13 0,-3 2-3 16,0 0 4-16,0 0 0 0,2 10-2 15,-3-5 3-15,1 2-8 0,-1 3-21 0,2-2-36 16,-1 0-16-16,1-1 10 0,1 1-31 0,-1-3-5 15,4-1 11-15,-1-2 11 0,1-1 4 16,-5-1 10-16,10-3 4 0,-3-4 7 0,0-1 12 0,3-5 1 16,-1-2 9-16,0-2-1 0,4-8 13 0,-4 7 18 0,1-4 10 15,3-2 27-15,-4 2 4 0,1-2 11 16,0 7 12-16,2 3-2 0,-3-1 2 0,1 6-3 16,-1 4-4-16,0-3-2 0,5 3-2 0,-2 5 2 0,7 1-8 15,-4 6 2-15,3-2-5 0,0 7 0 0,-2 1-4 16,-1 0-1-16,5 9-5 0,-6 2 0 15,0-1-5-15,-5 4-4 0,0 1 0 0,-4-4-4 16,0 2-3-16,-1-7 1 0,0-2-3 0,1 1 1 0,-5-7-9 16,4 0-3-16,-3-2 1 0,3-3 6 0,-4-3 4 15,0-1-6-15,0-2-1 0,0 0 1 0,0-20 1 16,1 8 4-16,-1-6-6 0,1-9 2 0,-2 1-2 16,0-7 5-16,5-1-1 0,-4 0 12 0,1 2 16 15,3-2 13-15,1 5 6 0,1 0-5 0,1 5-5 16,-2 7-5-16,3 3-7 0,-3 3 0 0,-1 2-8 15,4 1-6-15,1 4 3 0,-1 4-5 0,2 0 0 16,2 5-2-16,-2 3-4 0,4 8 4 0,4 2 0 16,1 5-2-16,-2 5-2 0,1 0-3 0,-2 4-13 15,3-3-41-15,-1 0-22 0,-1 0-30 0,3 0-37 16,1-8-33-16,-2 1-10 0,5-7 6 0,-5-6 6 16,2-4 9-16,1-3 10 0,4-3 23 0,-5-5 6 15,2-5 11-15,-1-3 11 0,-2-7 10 0,-3 3 14 16,-3-5 9-16,-4-5 35 0,4-1-2 0,-4-2 24 15,-2 2 15-15,-7-1 12 0,2-1 21 0,-2 3 39 16,-2 5 5-16,-2 3 25 0,-2 2 21 16,-4 4 0-16,0-1-9 0,-1 8-6 0,-3 0-19 0,-6 3-6 15,-1 5-14-15,-6 8-12 0,-2 2 1 0,-3 7-9 16,3 3-5-16,0 5-4 0,-5 10-7 0,11-7-5 16,5-1 0-16,6 1-10 0,3-1-7 0,4 0-18 15,6-7-7-15,3-4-31 0,5 0-12 0,5-3-12 16,5-5-10-16,6-1-4 0,5-7 4 0,0-4 2 15,-1-3 7-15,0-5 12 0,-3-2-1 0,-3-4 5 16,-3-2 12-16,-3-5 6 0,-1 1 8 0,-3-7 39 16,-4 4 3-16,-3-6 16 0,-1 3 11 0,-2 0 29 15,-4 0 33-15,3 4 37 0,-6 7 13 0,2-2 12 16,-2 3 7-16,-1 6 4 0,3 3 6 0,0 1-6 16,-2 1-26-16,2 0-20 0,-2 0-19 0,3 6-10 15,0 0-5-15,0 0-18 0,-1 15-5 0,-3-5-7 16,4 8 2-16,0 4-19 0,4 6-18 0,1 1-47 15,-1 5-66-15,1-1-66 0,7 3-93 0,-2-1-88 16,3 8-73-16,-2-9-87 0,3-2-1364 0,5-2 614 16,6-5 410-16</inkml:trace>
  <inkml:trace contextRef="#ctx0" brushRef="#br0" timeOffset="117396.65">5743 11280 158 0,'7'-11'446'0,"-1"4"-18"0,-1 0-18 0,-1 2-34 0,-1 1-34 16,1 0-36-16,-2 0-34 0,-1 1-23 15,-1 3-21-15,0 0 2 0,9 11-8 0,-8-4-18 0,3 3-18 16,0 3-14-16,0 5-20 0,0 1-16 0,-3 0-6 16,3 10-19-16,0-4-9 0,-2 2-12 15,3-8-10-15,-1 0-4 0,0-2-9 0,0 0-7 0,-3-6-7 16,3-5-4-16,-1 0-5 0,-2 0 2 0,3-3-6 15,-4-3 2-15,0 0-12 0,9-20 0 0,-7 9-3 16,1-10-2-16,-2-5-5 0,3-1 3 0,-5-5 1 16,-2-1 8-16,2 4 25 0,2-3 21 0,-2 1 18 15,2 2 7-15,2 0 15 0,-2 3 11 0,3 6-6 16,1 4-6-16,0 3-14 0,0 4-7 16,0 1-15-16,2 1-5 0,3 5-13 0,1-1 1 0,1 6-6 15,2-1-8-15,3 7-6 0,-1 3 1 0,-1 0-6 16,5 8 2-16,-5 2-10 0,3 1-4 0,-8-2 0 15,0 8 0-15,-1-3-7 0,-2 0-1 0,-5-1-5 16,2-4 0-16,-4-3-2 0,0 0-1 0,3-8-6 0,-3 0 7 16,-3 0-4-16,3-6 9 0,0 0 3 15,-4-3-11-15,4-1 2 0,0 0-3 0,-10-11 2 16,5 0 2-16,-5-3-15 0,2-2 11 0,-1-9-5 16,2-3 6-16,1 0-1 0,5-3-7 0,-2-2 7 0,3 1-1 15,8-2 3-15,-3 5 0 0,4 2 2 16,0 3 14-1,4 8-5-15,-3-1-3 0,-1 4-4 0,4 6-1 0,-3 1 2 0,4 2-3 0,0 4 6 16,4 2-2-16,-3 2-4 0,3 6 4 0,-2 3 1 0,3 6 2 16,-4 0 2-16,-1 3-1 0,-1 2-4 15,-2 1 4-15,-2 2-10 0,-1-1 0 0,0 4 7 0,-2-1-7 16,-2 1-3-16,-3 1-39 0,3-2-50 0,0 3-74 16,-4-3-79-16,2-3-92 0,0 2-98 0,-1 0-89 15,4-10-110-15,1-3-1257 0,1-6 627 0,3-1 418 16</inkml:trace>
  <inkml:trace contextRef="#ctx0" brushRef="#br0" timeOffset="117776.28">6869 11252 437 0,'0'-5'480'0,"1"1"-6"0,2 1-7 15,-3-2-25-15,0 5-28 0,1-2-40 0,-1 2-36 16,4-4-36-16,-4 4-31 0,5-3-26 0,-5 3-13 15,0 0-5-15,19 4-28 0,2-3-15 0,-1-1-16 16,11 2-11-16,1-1-18 0,0-2-19 0,1-1-11 16,0 1-11-16,-1 0-7 0,0 1-11 0,-2 0-12 15,-9-3-43-15,-3 3-45 0,1-3-57 0,-3 2-57 16,-5-4-45-16,-2 2-52 0,-4 0-46 0,1 0-42 0,-3-5-24 16,-6 2-2-16,-1-6-8 0,-2 1-24 15,-4-5-785-15,-10-4 386 0,2 0 260 0,-4 1 1815 16,-1 1-1376-16,1-1 63 0,-1 2 43 0,8 4 45 0,2 1 42 15,2 6 26-15,-1-2 11 0,7 2 8 0,-1 3-14 16,-1 1-10-16,2 3 5 0,5-1 45 16,-7 10 24-16,4-1 0 0,3 8 20 0,-4 0 13 15,4 4-9-15,0 2 3 0,0 2-12 0,3-1-11 0,1 2-18 16,2-1-15-16,-3 2-14 0,4-2-17 0,-3-7-4 16,5 8-19-16,-3-2-17 0,-3-5-8 15,7-1-13-15,-1 4-32 0,-5-1-81 0,1-4-90 16,-1-2-124-16,0 2-120 0,1-2-146 0,-4-5-1312 0,-1-2 605 15,0-5 404-15</inkml:trace>
  <inkml:trace contextRef="#ctx0" brushRef="#br0" timeOffset="118499.88">8031 10938 188 0,'-8'-12'409'0,"2"3"-3"15,-1-2 1-15,2 2 10 0,0-3 9 0,-4 6 4 16,5 1-8-16,0-2-20 0,3 3-27 0,-3 1-36 16,3 1-36-16,-2-1-39 0,3 3-24 0,0 0-26 15,0 0-27-15,-5 13-11 0,5-2-17 16,0 6-13-16,0 1-17 0,1 6-12 0,2 2-11 0,-2 3-11 15,3 1-7-15,0-2-10 0,6 6-7 0,-1-1-6 16,0-3-6-16,4 1-10 0,1-6-12 0,4 0-33 16,2-4-17-16,3-3-11 0,2-5-7 0,-1-1-11 15,4-7-3-15,-7 1-3 0,9-7 3 0,1-1 4 16,-12-2 3-16,0-7 5 0,-1 2 4 0,4-11 6 16,-6 1 1-16,2-5 3 0,-5-1 3 0,-4-2 3 15,1-1 8-15,-2 1 14 0,-3-1 24 0,-4 1 14 16,2 8 37-16,-2 0 27 0,-2 4 30 0,1 2 39 15,0 3 24-15,1 3 3 0,-1 1-19 0,-1 0-23 16,1 2-19-16,0 1-20 0,0 3-9 0,0 0-15 0,0 0-92 16,4 11-10-16,-3 0 0 0,4 6 0 15,-1 2 0-15,1 8 0 0,0 2 0 0,3 3 0 0,2-2 0 16,-1 0 0-16,0 3 0 0,1-4 0 0,-1 5-110 16,4-4-306-16,-2-1-106 0,2-5-120 15,0-8-1525-15,-2 0 721 0,4-7 482 0</inkml:trace>
  <inkml:trace contextRef="#ctx0" brushRef="#br0" timeOffset="118660.35">8817 11267 34 0,'7'-12'399'0,"-3"0"-20"15,-1 2 17-15,-1 0 19 0,-2-1 0 0,1-1-11 16,-1 5-22-16,0-4-22 0,0 7-27 0,0-2-32 16,3 2-30-16,-3-3-31 0,0 2-30 0,4 2-23 15,-2-2-45-15,2 2-69 0,2 1-94 0,1-1-84 16,-1 2-87-16,2 1-86 0,-2 3-78 0,1-2-975 15,-2 0 445-15,-4 1 294 0</inkml:trace>
  <inkml:trace contextRef="#ctx0" brushRef="#br0" timeOffset="118996.9">9045 10955 63 0,'2'-9'388'0,"-4"2"8"0,1-1-15 0,1 3-18 0,-3 0-13 16,2 1-36-16,1 1-30 0,0 3-33 0,0 0-23 15,0 0-17-15,0 0-20 0,-10 10-24 0,10-1-11 16,0 1-17-16,0 2-17 0,0 5-9 0,2 0-13 16,2-1-7-16,1 1-8 0,1 0-5 15,1-4-8-15,2 2-13 0,0-1 0 0,0-2-7 0,5 0-2 16,-1 1-6-16,0-4-5 0,1 3-3 0,1-6-6 16,2 2-4-16,2-1 1 0,-4-2-1 0,-2-1 9 15,0 1-8-15,0 0 4 0,-1-4-7 0,-3 4-1 16,-1-4-1-16,-1 2-4 0,1 0-1 0,-4-1 0 15,1 1 0-15,-1-3-3 0,-3 3 0 0,3-1 3 16,0 4 7-16,-3 0 13 0,-1-3 2 0,-1 6 5 16,-4-2-11-16,-3 3 7 0,-1-1-7 0,-5 3-2 15,0 1-2-15,-9 3-4 0,-2 1-3 0,-1-2-43 16,2-1-51-16,-2 0-84 0,7-3-71 0,1-6-67 16,-1 5-73-16,1-6-1130 0,4-4 499 0,4-2 332 0</inkml:trace>
  <inkml:trace contextRef="#ctx0" brushRef="#br0" timeOffset="119116.41">8976 11105 36 0,'3'-27'253'0,"-2"1"-13"0,3 9-7 16,0-1-15-16,1 0-7 0,4 3-23 0,0-1-16 15,1 0-17-15,4 3-13 0,0 0-16 0,1 4-14 16,3 0-9-16,4-2-12 0,5 7-9 16,1 1-48-16,1-5-76 0,5 6-88 0,-4 1-612 0,2 0 248 15,4 1 164-15</inkml:trace>
  <inkml:trace contextRef="#ctx0" brushRef="#br0" timeOffset="119475.64">9697 10874 255 0,'5'-6'381'0,"-5"1"-1"16,0 0 2-16,0 5-2 0,-4-7 5 0,3 5-24 16,1 2-25-16,0-5-34 0,0 5-36 0,0 0-23 15,0 0-29-15,0 0-16 0,-6 9-19 0,6-1-15 16,0 2-18-16,0 2-14 0,0 2-14 0,2 3-11 0,2-2-13 15,2 2-7-15,2 0-8 0,-2-2-6 16,3 0-7-16,4-1-8 0,0 1-1 0,1-2-7 16,0-1-5-16,0 0-6 0,5-4-2 0,-2 1-3 15,-4-1-5-15,3 1-2 0,-4-5-1 0,0 2-1 0,0-2 0 16,-2 1-6-16,3-2-4 0,-4 1 2 16,1-1-4-16,-1 0-3 0,-4-1 4 0,0 1-4 15,2 1 1-15,-2-2-2 0,0 1 1 0,-1 0-5 0,0-1 3 16,-2 2 0-16,2 1 7 0,-4-1-9 0,3 2 4 15,-3-1-1-15,-4 0 0 0,1 2-1 0,1 0-1 16,-6 3 3-16,-1 1-5 0,-4-1 1 0,-2 3-1 16,0-1-1-16,-2 0-10 0,2-2-53 15,-2 0-67-15,5-3-67 0,0 0-88 0,-1-2-91 0,0-2-1290 16,0-3 554-16,2-3 368 0</inkml:trace>
  <inkml:trace contextRef="#ctx0" brushRef="#br0" timeOffset="119633.4">9753 10957 8 0,'9'-14'360'0,"-4"2"-22"16,3 2-11-16,0 0-11 0,2 0-27 0,0 3-19 15,4-5-18-15,-2 8-18 0,4-6-24 0,3 4-16 16,0 0-19-16,-1 3-19 0,4-1-13 0,6 4-20 0,4-1-10 16,0-3-31-16,0 3-63 0,0 0-66 15,5 3-79-15,-1 2-64 0,5-3-86 0,9 0-714 16,-10-1 330-16,0-1 220 0</inkml:trace>
  <inkml:trace contextRef="#ctx0" brushRef="#br0" timeOffset="119845.84">10784 10715 310 0,'10'-5'376'0,"0"-4"-8"0,-4 4-1 0,-2 1 16 16,-2 1 13-16,6-1-9 0,-7 0-19 0,3 1-16 16,-4 3-29-16,0 0-27 0,0 0-14 0,0 0 1 15,0 0 1-15,-4 21 6 0,-2-3-25 16,-2 0-8-16,1 8-13 0,-4 2-15 0,1 2-21 0,1 2-28 15,0 2-9-15,-7 11-13 0,1 2-16 0,3-12-11 16,-4 11-14-16,-1-1-9 0,5-9-19 0,-2 7-5 16,5-8-14-16,-1-4-48 0,-3 1-43 0,4-2-65 15,4-3-74-15,0-2-105 0,-3-7-87 0,7-5-81 16,-2-3-69-16,3-6-1405 0,3-3 635 0,-3-1 424 16</inkml:trace>
  <inkml:trace contextRef="#ctx0" brushRef="#br0" timeOffset="120008.33">10585 10952 254 0,'-4'-9'424'0,"-1"2"-22"0,4 1-46 0,-3 0-16 0,1 1-40 15,2 3-35-15,-3-1-24 0,4 3-27 16,0 0-13-16,0 0-23 0,8 14-53 0,-1-8-72 0,5 0-89 16,1 5-99-16,6-2-129 0,3 0-710 15,2-1 326-15,-5 0 216 0</inkml:trace>
  <inkml:trace contextRef="#ctx0" brushRef="#br0" timeOffset="120114.39">10912 11114 195 0,'3'1'435'0,"-3"-1"-44"0,0 0-35 0,0 0-38 15,0 0-28-15,0 0-35 0,0 0-85 0,0 0-118 16,0 0-160-16,0 0-678 0,-16-10 262 0,13 5 176 16</inkml:trace>
  <inkml:trace contextRef="#ctx0" brushRef="#br0" timeOffset="122027.35">11717 11180 149 0,'0'0'303'0,"0"0"-16"0,0 0-18 0,0 0-16 16,0 0-15-16,0 0-20 0,0 0-11 0,3 5-15 0,-3-5-3 16,0 0-21-16,0 0-7 0,19-7-8 0,-9 1-4 15,-1-1-7-15,4 0 6 0,-2 0-1 16,-2-1 8-16,4-5-3 0,-3 0-8 0,-1-3 10 0,1-2-2 16,-2-1 0-16,1-8 0 0,-4 1 1 0,-2-1-4 15,-1-4-8-15,-4 1-7 0,-1-2-12 0,-2 1-5 16,-6-3 10-16,2 2 9 0,-4 5 4 0,3-1 7 15,-2 12 26-15,1-1 22 0,4 5-18 0,1 3-2 16,-1 0-11-16,2 2-22 0,-1 3-24 0,5 4-10 16,1 0-16-16,-8 9-11 0,8 3-6 0,0 13-4 15,-1 5 1-15,1 2-10 0,0 14-5 0,1 3-9 0,-1 4-3 16,5 0-4-16,-4 1 1 0,1-2-8 16,3 0-4-16,-4-1-1 0,8 1-18 0,-3-1 10 0,2 3-3 15,6-4 6-15,-4-1-12 0,3-1-2 16,0-1-24-16,-3-17 1 0,-1 4-26 0,1-3-10 15,-2-1-3-15,1-4-9 0,-4-1 0 0,-5-10-4 0,5 0 6 16,-1-4 4-16,-4-4 10 0,1-1 9 0,-5-2 2 16,4-4 6-16,-8-3-1 0,1-3 0 0,-2-2 7 15,-4-6 2-15,-1-9 1 0,-2-3 2 0,2-2 0 16,-2-3 4-16,5-2-1 0,3 0 6 0,7-1-5 16,0-3 3-16,2 3 1 0,3 2 0 0,3-1-1 15,5 1 11-15,-1 0-9 0,5 1 1 0,0 0 1 16,3-1-1-16,-1 5-2 0,1-1 4 0,1 4-1 15,-2 3 4-15,-5 4-1 0,-1 4-2 0,1-2 6 16,-2 6-1-16,-3 1-4 0,-1 2 0 0,-4 1-3 0,3 1-2 16,0 3 1-16,-1 0 4 0,-5 1-1 0,11 2 4 15,-5 2-2-15,2 1 0 0,-1 4 2 16,-1 3 1-16,-1-2 2 0,4 5-3 0,-4-1-1 16,3 2 3-16,-3-1-5 0,0 0 3 0,1 1 2 0,1-1 0 15,-1-1 2-15,2 3-1 0,-4-6 1 0,1-2-5 16,4 0 2-16,-1-1-1 0,1-1 2 0,1-2 2 15,-1-3-1-15,0 2 3 0,0-4-2 0,1 0 2 16,0-4-1-16,2 0 3 0,-1-2-3 0,-1-2 1 16,4-5-4-16,-2 0 1 0,-2-4 2 0,4-8-5 15,-3 0 5-15,-1-2 0 0,-4 1 1 0,3 1 5 16,-8 6 9-16,3 0 24 0,-4 2 2 0,3 0 8 16,-2 3 7-16,-1 4-4 0,1-1-5 0,4 3-1 15,-5 2-11-15,4-1-2 0,1 2 1 0,7 2-8 16,2 2 6-16,4 1-13 0,9 4-6 0,-7 1 16 15,7 5-20-15,0 3-3 0,-3 1 2 0,3 3-1 0,-7 2-1 16,6 0 0-16,-6 1 1 0,-3 0-4 0,-3 1 0 16,-3-4 6-16,-2 0-11 0,-2 0 11 15,-1 2-8-15,-5-2 0 0,-1-1 9 0,-1-3-6 0,-5 4-7 16,-1-7 0-16,1 0 4 0,-6 1 0 0,-3-2 5 16,6-3-4-16,-3-2-1 0,1-2 6 15,1-2-8-15,-4-2 0 0,6-5-9 0,-1-1 10 0,-1-1-4 16,2-5 7-16,2-3-7 0,3-3 17 0,2-8-14 15,5 4 0-15,0-3 5 0,5-1-9 0,2 3-5 16,2 3 2-16,4-2-1 0,-3 9 1 0,1 1-6 16,6-3 7-16,-4 5-2 0,0 2 2 0,1 1 1 15,-2 3-4-15,2 1 7 0,-4 2-5 0,2 3 0 16,-4 2-3-16,5 3 5 0,0 1-4 0,-3 2 6 0,0 3-5 16,-4 3 4-16,2 2 1 0,-1 2-5 15,-2-1 0-15,-1 1 3 0,-2-1 1 0,3 0 6 16,-3 3-5-16,1-5 2 0,4 1 0 0,-6-5-6 0,6 0 14 15,-1-1-17-15,0-3 4 0,-1-1-5 0,4-1 10 16,1-2-5-16,-1-3 0 0,1 3-2 0,4-6 6 16,0-1-1-16,-1-5-3 0,-1 1 17 0,0-5-11 15,0 1-6-15,-2-3 6 0,1-4 0 16,-1-5 2-16,-4 2 3 0,-2 2-7 0,-4-1 0 0,1-3 1 16,-7 4 3-16,-5-7-7 0,-1 11 2 0,-6-6 0 15,-5 3 2-15,-4 4-5 0,-1 3 6 0,5 0-9 16,-2 9 2-16,1-3 0 0,7 3-3 0,-1 3-2 15,4 0-3-15,2 3 4 0,3 1 2 0,0 1-6 16,2 0 1-16,8 6 20 0,3-2-21 0,6 3 9 16,4-3-7-16,10 4-2 0,1-1 9 0,2-3-5 15,1 0 2-15,1-2 0 0,3 1 3 0,-5-3 1 16,-3 1 1-16,0 0-7 0,-1-2 8 0,-9 1-2 16,2-1-4-16,-5 1-1 0,2 4 0 0,-3-4 3 15,-1 4-1-15,-4-4-3 0,1 6 8 0,-1-2 0 0,-1 0-3 16,-3-1 5-16,1 1-2 0,-2 1 2 0,-4 1-1 15,3 0-2-15,-3-1 19 0,-3-1-18 0,2-2-1 16,-3 0 5-16,2-1-1 0,-2 3 1 0,1-3 6 16,2-3-8-16,-2 0 5 0,3 1 10 0,0-4-11 15,0 0 1-15,0 0-1 0,0 0-2 0,0-15 1 16,4 5-5-16,6-6 0 0,2-7 3 0,-1 3 5 16,5-4-5-16,-2 3-3 0,4 0-6 0,-7 5 6 15,4 0 3-15,-2 4 3 0,2 1 3 0,2-1 1 16,-2 3 6-16,2 3-3 0,-3 4 0 0,4 0 0 15,-4 2-3-15,-2 4-1 0,4 2-4 0,-6 0 13 0,-1 1-12 16,5 3 8-16,-5 5-2 0,-1-2-6 16,1 2-5-16,-4 3 10 0,-2-1-5 0,-1-1 4 0,-2 1-8 15,-1 0 3-15,-2-4 6 0,1-1-10 0,0-3 9 16,0 3-11-16,-1-7 8 0,2 2-1 16,0-1 20-16,-2-4-13 0,3 1 7 0,0-3 13 0,0 0-5 15,0 0 0-15,0 0-2 0,3-15-6 0,-1 3-20 16,2 1 0-16,0-8 0 0,2 0 0 0,2 2 0 15,6-6 0-15,-5 6 0 0,0 2 0 0,1 2 0 16,-1-1 0-16,-1 7 0 0,-2 1 0 0,3 1 0 16,-4 4 0-16,3-2 0 0,0 3 0 0,1 3 0 0,0-2 0 15,1 3 0-15,-1 3 0 0,-2-2 0 16,2 3 0-16,-2 3 0 0,0-1 0 0,-2 2 0 16,1 2 0-16,-4 1 0 0,1 5 0 0,-3-4 0 15,-1 3 0-15,-2 1 0 0,-1 3-119 0,7-3-297 0,-2 4-97 16,0 1-85-16,2-8-1585 0,2-4 729 15,2-2 484-15</inkml:trace>
  <inkml:trace contextRef="#ctx0" brushRef="#br0" timeOffset="122376.89">14416 10836 76 0,'5'-17'489'0,"0"3"-1"0,-2 3-15 0,-1 3-36 16,2 1-44-16,-1 2-39 0,-1 2-35 0,2 1-20 15,-4 2-4-15,12 2 6 0,-2 3-10 0,0 3-15 16,4 2-13-16,1 1-16 0,1 3-18 0,2 6-25 16,1 1-14-16,-1-1-17 0,-2 5-17 0,0-2-17 0,-1-1-14 15,-2 0-10-15,-1-5-14 0,0-3 5 16,2 1-23-16,1-3-8 0,2 1-2 0,1-5-4 0,0 1-5 16,0-5-4-16,1-1 2 0,1-3 0 0,-2-3 0 15,3-1 16-15,-3-6 9 0,-2 2 10 0,3-5-5 16,-1-5 7-16,0-3-2 0,-4 0 4 0,0 7 10 15,-5-1 19-15,0 1 20 0,-5 5-150 0,2 2 0 16,-2 1 0-16,0-1 0 0,-1 6 0 0,-2-2 0 16,-1 3 0-16,0 0 0 0,-23 19 0 0,2 2 0 15,-7 6 0-15,-13 9 0 0,-1 3 0 0,-1 2 0 16,-2 1 0-16,-1 1 0 0,5-2 0 0,4 3 0 16,5-1 0-16,12-13 0 0,3 2 0 0,7 2 0 15,9-5-2731-15,2-4 911 0,2-10 606 0</inkml:trace>
  <inkml:trace contextRef="#ctx0" brushRef="#br0" timeOffset="128175.34">6409 12625 41 0,'-2'-13'329'0,"-2"2"-4"16,1 1-14-16,2 2-3 0,-2 1 4 15,2 1-7-15,-2 0-21 0,2 3-22 0,-1-1-23 0,2 4-29 16,0 0-14-16,0 0-2 0,-8 8 8 0,5 8 2 16,0 3-5-16,-4 10-8 0,-2 3-8 0,4 2-18 15,0 1-5-15,0 11-14 0,1 3-3 0,3-15-20 16,-1 0-3-16,1 15-15 0,1-2-13 0,3 0-10 16,-2-13-6-16,3 12-6 0,-4-10-7 15,4 1-7-15,0-1-5 0,-2 0-7 0,2 0-5 0,1-4-46 16,0 0-73-16,-1-4-80 0,1-1-88 0,0-9-80 15,0-1-93-15,-3-4-1109 0,4-3 510 0,-2-5 340 16</inkml:trace>
  <inkml:trace contextRef="#ctx0" brushRef="#br0" timeOffset="128301.94">6258 13058 28 0,'0'0'97'0,"0"0"-96"0,0 0-43 0,-13 0 14 16,13 0 8-16</inkml:trace>
  <inkml:trace contextRef="#ctx0" brushRef="#br0" timeOffset="130608.66">6280 12847 22 0,'0'0'284'0,"-4"-5"-13"0,-1 2-19 0,5 3-12 0,-9-4-26 15,4 4-15-15,-7 0-9 0,1-1-8 0,-2 2-6 16,-5-1-13-16,-1 2-9 0,-1 0-10 0,-2 1-8 15,-6-3-8-15,1 1-9 0,-1-1-3 0,5-3-7 16,3 1 12-16,4-3 4 0,-4 0-3 0,3-2 5 16,3-3-22-16,4 3-6 0,-2-6-17 0,7-1-4 15,1 0-13-15,4 2-3 0,3-3-6 0,0 3-8 16,6-3-3-16,2 3-1 0,1 0-3 0,5 5-5 16,3 2 1-16,0 3-7 0,8 6 3 0,0 4 8 15,4 6 18-15,-1 3-3 0,7 13 0 0,-1 1 1 16,-4 5 7-16,-2 5 2 0,-4 0-4 0,-1 5 1 15,-3 2-5-15,-4 1-4 0,-3 2-3 0,0 0-6 16,-5-2-4-16,-2 1-3 0,-1-2-7 0,-2 0-2 16,-3-15 0-16,-1 0-4 0,2-4-2 0,-4-2-2 15,0-8-3-15,0-3 2 0,0-5-1 0,0-1-1 16,0-3 4-16,1 0 23 0,-2-5 9 0,1-2-4 0,0 0 2 16,0 0-13-16,-12-20-5 0,7 2-1 15,0-10-6-15,0-3-3 0,0-4-2 0,1-11 0 0,3 11-1 16,1-1-5-16,1 1-1 0,1 4 0 0,1 2 3 15,5 3-2-15,0 1 5 0,-2 9-5 0,1 6-2 16,0 0-1-16,3 3-1 0,3 5-1 16,-4 2-1-16,5 0 3 0,4 9-1 0,-1 1 0 0,-1 2 2 15,5 8-3-15,-3-1-3 0,-4 2 8 0,1 1-5 16,-2 3-4-16,-2 1 2 0,-4 3-1 0,-1-2 3 16,-2-2-2-16,-1-6-5 0,-1 1 0 0,-4-4-3 15,4-3-3-15,-2-1-1 0,0-3 3 0,0-2 1 16,0-2 6-16,-2-3-3 0,2-2-4 0,0 0-3 15,0 0 9-15,-4-14-8 0,2 5-1 0,1-9 2 16,4-8-4-16,-3 1 0 0,4-3 2 0,-1-3-1 16,4 5-1-16,-1 0 5 0,3 2-3 0,-4 6 5 15,0 2-4-15,4 6-3 0,-4-2 2 0,3 4-1 16,1 2-2-16,1 0 1 0,-1 4 0 0,0 2 2 16,4 0-2-16,-3 3 1 0,0 4 1 0,2 0 0 15,-1 2 0-15,2 1-1 0,-1 3 1 0,-1 1-21 16,0-2-14-16,-3-2-12 0,1 0-10 0,-5-2-3 15,6 1-7-15,-5-2-7 0,0-5 8 0,-1 2 7 16,0 0 6-16,-4-4 3 0,10-5 11 0,-5-3 0 0,2-4 8 16,-3-1 1-16,1-5 8 0,-4-3 1 15,-1-9 1-15,-1 0 3 0,-2-5 8 0,-3-9 5 0,-2 10 1 16,-2-14 16-16,-2 3 16 0,-2 1 3 0,4 12 10 16,1 0 23-16,0 0 15 0,0 6 27 15,3 8 25-15,1 3 16 0,0 3-11 0,1 4-11 0,1 1-11 16,2 3-22-16,1 4-8 0,0 0-10 0,0 0-5 15,0 26-5-15,0-7-7 0,2 8-4 0,0 4-6 16,2 5 2-16,-3 9-10 0,2 3 3 0,0 2-7 16,1 1-1-16,1-2-8 0,4-1 0 0,0-2 0 15,-2-12-2-15,4-2-11 0,1-1 2 0,3-6-15 16,0 0-12-16,3-5-11 0,-4-6-8 0,-1-3-4 16,4-4 0-16,-3-5-3 0,5-3 5 0,-1-3 0 15,0-8 4-15,3-2 6 0,1-6 2 0,-3-3 6 16,-1-5-2-16,-1-1 3 0,-2-2 2 0,-1-1 1 15,0 0 2-15,-4 0 5 0,0 5 4 0,1 3 7 16,-6 7 18-16,0 6 8 0,-2 1-4 0,-1 5 0 16,0-1-10-16,0 1 0 0,-1 2-4 0,-1 3-2 15,0 0-1-15,1 12 3 0,-2-1 0 0,-2 5-3 16,0 3-2-16,-1 6-1 0,-1 0-1 0,2 0 1 16,-1 0-9-16,2-4-23 0,2-4-29 0,0 0-26 0,1-2-3 15,0-3-14-15,2-3-10 0,0-1 8 16,2-3 11-16,0-3 2 0,4 0 11 0,-3-4 8 15,3-1 9-15,0-5 2 0,5-3 11 0,-5-1 4 16,5-4 3-16,-5 1 5 0,4-2 7 0,1 0 11 0,-4 0 16 16,3 2 18-16,-3-1 12 0,-2 3 6 15,-3 4 5-15,4-3-5 0,-1 4-1 0,-3 3-5 0,4-1-2 16,3 0-3-16,-5 6-2 0,3 0 0 0,-2 3-3 16,1 2-1-16,-2 2-4 0,1-1 0 0,-2 5 1 15,2 2-2-15,-3-2-3 0,-1 6 0 0,-1-6-2 16,-1 0-20-16,2 3-20 0,0-5-27 0,-1-3-18 15,0 1-9-15,2-2 7 0,-1 0 1 0,0-3 9 16,1-2 7-16,-5 0 7 0,14-8 5 0,-9-1 4 16,3-1 8-16,2-5 14 0,-1-2-7 0,0-6 14 15,1 4 3-15,-4 0 15 0,3 1 21 0,-2 1 20 16,-1 3 15-16,1 2 10 0,-2 2-2 0,0 3-4 16,0 2-8-16,0 0-7 0,3 2-3 0,-1 1 0 15,4 1-6-15,0 2-2 0,-1 4-3 0,-1 2 1 16,4 5 1-16,-1 1-3 0,-2 1 1 0,0 0-4 15,-4 2-5-15,1 1-3 0,-5-1 1 0,2 1-4 16,0 0 0-16,-4-2-3 0,4-1-1 0,-3-3-2 16,-1-5-6-16,1 1 1 0,2-2 3 0,-2 0 2 0,-1-2 1 15,0-3-4-15,0 0 0 0,0 0-1 16,4-15-1-16,0 5 1 0,1-5-3 0,3-4-2 16,1 1 2-16,-3-12 3 0,2 5-2 0,0 1 4 0,-1 7 8 15,2 0 13-15,0 1 1 0,4 3-2 0,-2 1-3 16,0 5 1-16,1 0-7 0,0 2 0 0,-1 3-4 15,2 1-2-15,-3 4 0 0,3-1-2 0,-3 6 0 16,3-2 2-16,-4 4-2 0,-1 0-3 0,1 3 2 16,-2 4-3-16,-3 1 3 0,1 2-3 0,-1-1-2 15,-1-2 0-15,-2 0-5 0,-1-5-23 0,0-2-17 16,2 0-9-16,0-4 6 0,-2-2 6 0,0 3 6 16,1-3 6-16,-1-4-2 0,0 0 4 0,0 0 2 15,0 0 1-15,9-19 3 0,-5 2 2 0,0-1 0 16,-1-3 4-16,3-5 0 0,0 1 4 0,-1 6-2 15,1 0 3-15,3-5 4 0,2 0 1 0,0 9 0 16,1 0 5-16,0 3-4 0,-3 6 1 0,0 0-1 16,0 1-2-16,0 4 0 0,1 2 1 0,3 4-4 15,-4 0 2-15,0 1 5 0,-1 5-5 0,-1-1 3 0,1 7-2 16,0 0 1-16,-2 0-2 0,-2 7 2 0,5 0-1 16,-4-5-1-16,-1-4-6 0,0 2-12 15,2-3-9-15,0-3-7 0,2-2 3 0,-2-2 0 16,1-1 3-16,-1-3 4 0,4-3 2 0,1-2 3 0,1-3 4 15,0-2 2-15,-2-3 2 0,4-2 1 0,-4-5 4 16,2 0 2-16,2-4-1 0,0 1 5 16,0-2 2-16,-5 3 5 0,5-3 0 0,-4 5 7 15,1 3 5-15,0-1 2 0,-3 6 6 0,-1 1-8 0,1 1-4 16,0 4 0-16,-2-1-1 0,2 2 0 0,-2 6-4 16,6 1 1-16,-3 2 0 0,0 1-1 0,3 4-4 15,0 2 2-15,-2 3 1 0,4-2-4 0,-1 6 1 16,2 4-1-16,1-1-3 0,-1-2-2 15,2-1-10-15,2-4-21 0,2 0-13 0,4-2-9 0,0-4 13 16,6-3-12-16,1-3-1 0,5-3 2 0,-4-2 3 16,0-4 1-16,3-4 5 0,0 1 5 0,-4-5 4 15,1-2 5-15,-3-1-1 0,0-6 6 0,-2 3 5 16,-1-5 1-16,-4 0-4 0,0 3 10 0,-6-3 2 16,-2 1 2-16,-6 7 9 0,-1-1 11 0,-7 4 14 15,2 2 7-15,-7 0-4 0,-4 3-1 0,-2 1-5 16,-11 2 2-16,-2 4-5 0,-3 4 0 0,-5 4-4 15,2 2 0-15,-1 2-4 0,1 3 2 0,3 2-4 16,3 4 0-16,1-4-5 0,10-2-7 0,1-1-8 0,4 1-12 16,7-3-2-16,2-2-9 0,6-3-7 15,0 1-12-15,3-4-11 0,12-2-1 0,-1-4 2 16,5-6 7-16,1-2 8 0,0-2 1 0,-3-2 11 0,1-3 1 16,-2-4 7-16,-1-1 2 0,-5-4 14 15,0 2 11-15,-4 1 22 0,0-3 27 0,-2 1 13 0,-5 5 18 16,1 3 22-16,-2 1 25 0,-2 5 18 0,-1 1 3 15,1 2-17-15,-3 3-9 0,0 0-23 0,2 1-15 16,-2 2-4-16,-1 2-6 0,0 0-20 0,5 11 9 16,-1-6-8-16,-3 5-9 0,2 2-1 15,2 5-6-15,-1 0-7 0,2 7-50 0,3-1-72 0,-1 2-89 16,-1-8-111-16,1 3-104 0,2-4-117 0,0-2-1403 16,6 2 637-16,7-3 426 0</inkml:trace>
  <inkml:trace contextRef="#ctx0" brushRef="#br0" timeOffset="131858.82">10299 12525 196 0,'-5'-11'497'0,"0"1"0"0,1 4-27 0,1-1-47 15,1 3-48-15,0 2-38 0,2 2-35 0,0 0-23 16,0 16-29-16,0-4 0 0,2 5-1 0,3 7-14 16,-1 2-17-16,2-1-21 0,-1 3-14 0,3 0-17 15,-1 0-14-15,1 0-14 0,1 1-11 0,-3 0-14 16,2 1-10-16,-3-2-9 0,0-2-11 0,1-2-6 15,-3-4-12-15,5-3-3 0,-6-3-8 0,2-1 7 16,4-2-18-16,-3-3-3 0,5-1 6 0,-1-3-12 16,8-3-4-16,1-2-2 0,2-3 3 0,-1-4-10 0,2 1 2 15,3-7-4-15,-2-1-1 0,2-1-2 16,-10 2-1-16,0 1-1 0,0 1 0 0,-1 0 2 16,-3 2 9-16,-1 3 22 0,-2-1 20 0,-2 4-11 0,-1 1 10 15,-2-1-14-15,3 1-7 0,-5 3-3 0,0 0-11 16,0 0 1-16,7 9-1 0,-6 1-2 0,-1-2-2 15,-1 4 9-15,-2 4-19 0,3-1 2 0,0 1-1 16,0 2-6-16,0 1 2 0,0-1 9 0,3 0-8 16,-1 4-12-16,3-4 9 0,3-4-10 15,2 0 1-15,3-3 0 0,2-1-7 0,3-6 5 16,-4-1-9-16,4-3 2 0,0-3 2 0,0-4-1 0,6-7-6 16,-6 3 9-16,-3-1-1 0,7-7 0 0,-4-1 0 15,-8 3 3-15,3-8 0 0,0 1-3 0,-6 1 3 16,2-2 0-16,-5 6 5 0,1 3-3 0,-5-1 0 15,0 1-1-15,-5 0 3 0,0 1-1 0,0 6 2 16,-4-1-4-16,-2 4 1 0,-1 0-4 0,0 2 0 16,-1 1 1-16,-4 3 1 0,2 2-6 0,-3 1 4 0,-3 2 2 15,6 2-3-15,3-3-11 0,2 1-16 16,0 0-12-16,4-2-3 0,3 1 1 0,3 0-4 16,0 0 3-16,0-4-5 0,5 2 5 0,5-2 6 0,-1-5 2 15,3-2 3-15,3 2 7 0,2-8 2 16,-2 0 4-16,3-5 4 0,2-5 5 0,-2 2-3 15,-2-4 5-15,-1 3 19 0,-1-2 22 0,-4 7 2 16,-1 1 16-16,-4 1 19 0,0 3 6 0,1 4 8 0,-3-2-4 16,0 5-12-16,3 1-12 0,-6 3-4 0,0 1-5 15,8 5-5-15,-7 1-8 0,3 6 13 16,4 4-14-16,-6 3-6 0,7 7 2 0,-5 4-5 0,4-3-4 16,-4 2-4-16,2 2-9 0,-1-3 11 0,0 2-11 15,-1 0 9-15,4 0 9 0,-1-3-10 0,5 0-7 16,-1-4-4-16,5-10-8 0,3 7-14 0,6-8-8 15,2 0-8-15,5-6 1 0,-1 0 0 0,0-2 1 16,-1-6 9-16,-2-2 1 0,-1-4 1 0,-7 1 2 16,5-6 3-16,-6 2 5 0,1-6-1 0,-7 2 4 15,0-2-1-15,-4-1 1 0,-4 1 11 0,-2 2-7 16,-3-1 1-16,-3 4 1 0,-2 0-3 0,-3 2 1 16,-6-1-1-16,0 4-3 0,0 1-1 0,0 5 4 0,0-2 1 15,1 3-4-15,-2 0 0 0,5 3-2 16,-1 2-8-16,3-1-18 0,0 3-15 0,3-2-14 15,1 0-8-15,4 2 2 0,1-4 3 0,0 1 2 16,5-1 5-16,0 1 4 0,3-3 4 0,-1 1 7 0,2-2 4 16,4 0 11-16,-4-2-2 0,0 0 8 0,0-1-1 15,-2 3 2-15,1-3 5 0,-1 1 2 16,-2 2 1-16,-6 0 5 0,9 0-4 0,-9 0 0 0,0 0 4 16,9 2 6-16,-9 4 3 0,4-4 3 0,-4 5-1 15,1-2 1-15,4 5 1 0,-5 1-2 0,3 0 8 16,-2 1-5-16,2 3-1 0,-2-1 0 0,0-2-1 15,3-2 2-15,-1 1-2 0,2-2 2 0,-1 0-2 16,3-2 0-16,3 0 1 0,0-3 2 0,3-1-2 16,0-3 0-16,9 0 1 0,-5-5-1 0,0-5 8 15,3 1-8-15,-4-5 1 0,3-3 3 0,1-5 1 0,0 0-4 16,-6-4 2-16,3-1 2 0,-3-3-4 16,0-1 4-16,-3-4-1 0,1 3 1 0,-4 0-2 15,-3 1 13-15,-3 4 24 0,1 8 37 0,-2 4 41 0,-1 3 10 16,0 3-8-16,0 2-17 0,-1 4-7 15,1 3-15-15,0 0 6 0,-17 19 1 0,3-4-11 16,0 9 14-16,-3 2-6 0,2 5-8 0,1-1-8 16,5 4-9-16,4-4 6 0,0 3-15 0,5-2 2 15,0-2-9-15,4 3-2 0,1-6-10 0,9 1-69 16,0-5-78-16,0 0-111 0,6-4-123 0,-3-5-131 0,-2-5-197 16,6 1-1362-16,0-4 681 0,6-2 452 0</inkml:trace>
  <inkml:trace contextRef="#ctx0" brushRef="#br0" timeOffset="132677.79">12408 12758 287 0,'3'-9'479'0,"0"1"-20"16,-2 4-39-16,1-2-46 0,1 3-36 0,-3-1-42 15,0 4-28-15,0 0-27 0,0 0-17 0,8 10-24 16,-6-3-19-16,3 5-14 0,-1 0-13 0,-1 2-16 16,2 3-12-16,0 0-8 0,1 3-13 0,3 3-12 15,-4-3 0-15,4 2-22 0,-2-4-1 0,0 0-14 16,0 2 1-16,-1-3-6 0,-2-1-7 0,1-6-5 15,-1-1-2-15,1-1-1 0,0-2-6 0,-1-3 5 16,0-4-13-16,-4 1 7 0,10-15-1 0,-1 0-5 16,-4-5 2-16,0-9 4 0,-1-2-11 0,-1-3 0 0,-7-14 2 15,4 1 0-15,-3-3 10 0,-2 2 14 0,1 0 9 16,0 14 2-16,2 0 29 0,-2 3 7 0,0 6 5 16,3 1 6-16,1 7 1 0,-3 5-3 0,3 6-11 15,0-2-14-15,0 0-14 0,0 4-8 16,3 2-3-16,-3 2-5 0,0 0-2 0,18 11-5 0,-16 1 4 15,6 5-15-15,1 0-1 0,1 9 1 0,-6 3-7 16,0-1-1-16,-4 1-1 0,-4 3-4 0,0 0 1 16,-2 0 0-16,-7 0-4 0,0-2-4 0,-1 0-4 15,4-1-7-15,-2-4 1 0,1-2-1 0,5-5 0 16,2-2-2-16,1 0-2 0,3-3-1 0,0-1 5 16,1-2-2-16,3 0 0 0,4 0 0 0,1-1 4 15,6-1-2-15,7-4 2 0,5-1 0 0,2 0 4 16,3-4-5-16,3-1 0 0,0 1 5 0,1-3-5 15,3-2 4-15,-1 2-2 0,-1-5 2 0,-1-4-5 16,0 1 1-16,-2-1 0 0,-2-2-2 0,-4-2 3 16,3 0-1-16,-7-2 2 0,-1-1 1 0,-3 0 0 0,-3-1-1 15,-3-1 4-15,-5 5-1 0,-2 2 4 16,-4 2-4-16,0 2 5 0,-6-1 1 0,0 3 3 16,-3 4 9-16,-4-1 2 0,-4 4 1 0,-8 0-4 0,-3 7-2 15,-5 2-6-15,1 3 1 0,1 4-1 0,1 1 0 16,2 3-5-16,2 6 1 0,6-2-3 0,-1 3-38 15,6 1-62-15,2 1-74 0,7-7-89 0,3 4-86 16,2 0-58-16,8-4-48 0,3-7-1324 0,6-3 591 16,9-4 396-16</inkml:trace>
  <inkml:trace contextRef="#ctx0" brushRef="#br0" timeOffset="133726.06">13391 12724 274 0,'4'-19'341'0,"1"2"18"0,-5 4 4 0,0-1 14 15,3 4 15-15,-3 1-9 0,0 4-17 0,0-2-29 16,2 2-33-16,-2 5-32 0,-5-3-28 0,5 3-17 16,0 0-20-16,-11 15-15 0,8-5-18 0,-5 2-13 15,3 5-19-15,-1 1-15 0,3 7-13 0,2-6-13 0,1 6-4 16,0 1-10-16,1-2-9 0,2-4-6 0,4 6-6 16,2-4-5-16,3-4-7 0,-1-2-9 0,2-1-1 15,13-1-12-15,-7-3-4 0,0-5-8 0,8 1-3 16,5-4-5-16,-3-9-1 0,-1 2-2 0,2-1-2 15,-2-7-2-15,-4 1 4 0,2-5 0 0,-6 0-1 16,1-3-1-16,-5-1 0 0,0-2 1 0,-2 0 1 16,-3 5-3-16,-2-7 6 0,-2 7 10 0,-4 3 14 15,1 1 28-15,-3 2 28 0,-1 3 3 0,-1-3-7 16,-3 5-11-16,1 1-6 0,-3 2-9 0,-1 2-9 16,-5 3-7-16,1 2-4 0,-3 4-6 0,-4 4-2 15,0 0-6-15,0 6 0 0,-2 0-3 0,4 2-14 16,2 3-18-16,5-6-20 0,4 0-25 0,1 0-6 15,4-6-6-15,4 1-14 0,1 0-9 0,7-2 2 16,3-2-5-16,0 0 9 0,5-4 7 0,1-3 7 16,6-2 7-16,-4-3 7 0,4-4 9 0,-3-1 3 15,-1-4 5-15,-1-3 8 0,-3-2 16 0,3-2 15 0,-4-2 14 16,-2 0 12-16,0-1 11 0,-2 0 32 0,-1 1 24 16,-5 4 10-16,0 1 7 0,-3 6 11 15,-1-1 22-15,0 3 12 0,-3 2 1 0,3 2-19 0,-2 0-16 16,-2-1-18-16,3 4-15 0,-3 2-10 0,0 0-6 15,0 0-10-15,5 13-18 0,-5-1 9 0,-2-1-1 16,2 6-6-16,0 1-11 0,-2-1 1 0,2 9-20 16,-1-7-19-16,-2-2 0 0,1 1 0 0,2-1 0 15,2-1 0-15,1-4 0 0,-2-1 0 0,3 0 0 16,-3-5 0-16,2 0 0 0,2-3 0 0,-1 0 0 16,5-2 0-16,-9-1 0 0,14-5 0 0,-5-3 0 15,0 2 0-15,-3-6 0 0,2-3 0 0,-3-1 0 16,2-4 0-16,0-9 0 0,-2 0 0 0,-1 0 0 15,-1-5 0-15,4 1 0 0,-4-1 0 0,2 3 0 16,-3-1 0-16,1 8 0 0,-2 4 0 0,1 5 0 16,-1 1 0-16,0 5 0 0,0 1 0 0,-1 3 0 15,0-2 0-15,3 5 0 0,-3 2 0 0,0 0 0 0,0 0 0 16,-1 24 0-16,1-7 0 0,-2 9 0 16,1 3 0-16,-1 3 0 0,-1-1 0 0,-2 5 0 15,0 0 0-15,-1 9 0 0,-2-9 0 0,0 10 0 0,-2-12 0 16,5 0 0-16,-7 12 0 0,1 2 0 0,3-14 0 15,3 3 0-15,0-2 0 0,1-2 0 16,4-1 0-16,1-5 0 0,3-9 0 0,0-2 0 0,1-4 0 16,2-1 0-16,0-4 0 0,1-5 0 0,2 0 0 15,1-5 0-15,0-4 0 0,4-2 0 0,-1-4 0 16,-5-3 0-16,8-4 0 0,-3-2 0 0,0-2 0 16,-1 0 0-16,3 0 0 0,-3 0 0 0,-3 9 0 15,0-2 0-15,2 3 0 0,2 2 0 0,-6 2 0 16,1 3 0-16,-4 0 0 0,0 3 0 0,4 0 0 0,-3 2 0 15,2-1 0-15,-2 6 0 0,3-3 0 16,-4 2 0-16,3 1 0 0,1-1 0 0,1 2 0 16,-1 3 0-16,-1-1 0 0,-1-4 0 0,0 3 0 0,4 0 0 15,1 0 0-15,3-3 0 0,3 1 0 0,0-3 0 16,1 0 0-16,-1-5 0 0,2 0 0 0,0-5 0 16,-2 1 0-16,-2-3 0 0,6-5 0 0,-7 1 0 15,4-2 0-15,-2-2 0 0,2 2 0 0,-6 3 0 16,-3 2 0-16,-1 1 0 0,-4 3 0 0,2-1 0 15,-2 4 0-15,-3-1 0 0,1 2 0 0,-1 3 0 16,1-2 0-16,-2 0 0 0,2 1 0 0,-3 3 0 16,1-5 0-16,-1 5 0 0,0 0 0 0,0 0 0 15,0 0 0-15,0 0 0 0,0 0 0 0,12 12-494 16,-4-6-133-16,4-1-1731 0,6 1 786 0,2-1 524 16</inkml:trace>
  <inkml:trace contextRef="#ctx0" brushRef="#br0" timeOffset="133880.38">15332 12797 166 0,'-2'-6'442'15,"2"-1"-31"-15,-3 0-4 0,0 2-43 0,3 3-34 16,0-2-40-16,0 4-32 0,0-7-66 16,2 3-54-16,-2 4-59 0,10-2-61 0,-5 2-75 0,-5 0-76 15,12 1-80-15,-6 0-685 0,-1 3 300 0,-5 4 198 16</inkml:trace>
  <inkml:trace contextRef="#ctx0" brushRef="#br0" timeOffset="133974.65">15305 12893 271 0,'-5'8'354'0,"-1"2"17"0,2-1-1 0,1-4-13 16,1-1-28-16,-1 1-34 0,2 0-27 0,1-2-28 15,4 1-23-15,0-1-30 0,3 2-69 0,4-1-94 16,3-2-96-16,1-1-105 0,2-1-875 0,3-1 352 16,2 1 232-16</inkml:trace>
  <inkml:trace contextRef="#ctx0" brushRef="#br0" timeOffset="134545.79">16946 12358 257 0,'-5'-19'516'0,"-1"2"9"0,-5 0 1 0,5 8 2 16,2-1-11-16,-1 3-35 0,1 3-41 0,4-2-45 16,-4 2-45-16,3 1-36 0,1 3-35 0,0 0-14 15,0 0-16-15,0 14-10 0,4-1-12 0,-3 3-19 16,3 1-15-16,5 9-17 0,1 2-8 0,-2 0-13 16,1 2-16-16,2 4-12 0,-2-3-11 0,0 5 5 15,4 9-30-15,-2 0-9 0,-1-11-23 0,-5 0-16 16,2-1-59-16,-2 3-67 0,-1-2-76 0,-1 0-103 15,-1-2-97-15,1-3-104 0,-1-4-124 0,1-7-1377 16,3-6 655-16,-5-4 436 0</inkml:trace>
  <inkml:trace contextRef="#ctx0" brushRef="#br0" timeOffset="134976.07">17442 12366 105 0,'5'-18'466'0,"-4"-1"3"0,-1 8 20 0,0-2-4 0,-1 1-21 15,0 5-17-15,1 0-16 0,0 0-28 0,0 1-32 16,0 4-39-16,0 2-29 0,-2-6-36 0,2 6-25 16,0 0-20-16,0 0-17 0,6 17-4 0,-3-5-22 15,3 6-12-15,-1-1-12 0,-1 2-12 0,4 8-25 16,-1-1-2-16,-1-1-7 0,-1 2-15 0,4 3-10 15,-4 2-8-15,3-3-9 0,-3 0-2 0,-1 1-5 16,1-4-9-16,5-2-13 0,-2-7-31 0,-2 0-21 16,7-3-9-16,-4-1-25 0,0-5-3 0,5-1 0 15,0-3 4-15,4-4 1 0,1-5 6 0,0 0 4 0,2-4 8 16,4-5 3-16,-3-6 2 0,-4 1 1 0,-4-9 2 16,4 3 9-16,-5-4 0 0,-2 0 14 15,-2 2 17-15,-1 2 28 0,-6 6 33 0,1 1 34 0,-3 0 28 16,4 4 24-16,-4 4 17 0,0 2 8 0,1 2-16 15,-1 1-49-15,-1-1-127 0,2 4 0 0,-1 2 0 16,0 0 0-16,0 0 0 0,0 12 0 0,0-1 0 16,0 5 0-16,0 3 0 0,-5 8 0 0,5-1 0 15,0 5 0-15,0 1 0 0,0 0 0 0,0-1 0 16,9 3-409-16,-8-4-335 0,3-2-1602 0,0-1 782 16,0-10 520-16</inkml:trace>
  <inkml:trace contextRef="#ctx0" brushRef="#br0" timeOffset="135159.41">18177 12728 5259 0,'6'-13'175'0,"-2"2"-51"15,-2 1 112-15,1-1 43 0,-2 3-20 0,3 1-62 16,0 0-56-16,-3 4-28 0,-1-1-25 0,1-1-9 16,3 2-14-16,-1 0-9 0,-3 3-18 0,6-2-41 15,1 3-63-15,-7-1-88 0,16 1-106 0,-5 3-91 16,-4 3-100-16,-1-2-1491 0,3 2 648 0,-5-1 430 15</inkml:trace>
  <inkml:trace contextRef="#ctx0" brushRef="#br0" timeOffset="135557.96">18763 12230 312 0,'-1'-15'553'0,"0"-2"15"15,1 6-3-15,-2-1-7 0,2 5-6 0,0-1-13 16,0 3-31-16,-1 0-34 0,1 1-45 16,1-1-33-16,-1 5-54 0,0 0-33 0,0 0-16 0,0 0-14 15,5 13-17-15,1-5-10 0,-2 5-18 0,4 6-16 16,-3-2-16-16,4 9-19 0,-1 4-20 0,-2-1-163 16,0 0 0-16,0 2 0 0,-3-1 0 0,-1 0 0 15,-2 3 0-15,0 2 0 0,-8-3 0 0,7 2 0 16,-5-2 0-16,-4-1 0 0,3-2-363 0,-1 0-142 15,3-7-100-15,-1-6-1635 0,2-5 746 0,3-5 498 16</inkml:trace>
  <inkml:trace contextRef="#ctx0" brushRef="#br0" timeOffset="135854.34">19090 12317 347 0,'7'-12'494'16,"-2"3"-8"-16,-1 2-21 0,1 4-31 0,-3-2-45 0,1 0-37 15,-3 5-25-15,0 0 9 0,4 10 1 0,-4-3-5 16,0 5-5-16,0 5 12 0,-3 3-25 16,-1 6-23-16,3 1-19 0,-4 0-24 0,4 4-25 0,-2 0-24 15,1 3-24-15,0-5-13 0,1 2-14 16,4-4-19-16,2-3-11 0,2-9-8 0,1 2-8 0,6-5-8 16,3-2-10-16,2-4-10 0,3-1-8 0,-1-5 1 15,2-4-7-15,5-2-1 0,-6-5-11 16,1-3-1-16,-1-4-7 0,-5-2-2 0,-2-8 1 0,-2 2-20 15,-2-3-19-15,-5-1 0 0,-4-3 0 0,-4-1 0 0,-1-3 0 16,-4 2 0-16,-9-9 0 0,3 10 0 16,-4 5 0-16,-3 2 0 0,-1-2 0 0,-6 7 0 0,3-2-141 15,-10 7-58-15,-14-1-63 0,13 5-64 16,-18 3-70-16,3 1-67 0,1 3-74 16,-6 4-1420-16,1-1 653 0,-5 3 434 0</inkml:trace>
  <inkml:trace contextRef="#ctx0" brushRef="#br0" timeOffset="136583.88">11257 10692 26 0,'-8'0'58'0,"5"3"-29"0,-5 0-68 0,4-1 13 16,-4-1 10-16</inkml:trace>
  <inkml:trace contextRef="#ctx0" brushRef="#br0" timeOffset="139524.84">16752 13243 213 0,'-5'-1'223'0,"5"1"-11"15,-10-3-5-15,6 1-7 0,4 2-10 0,0 0-10 0,-8 0-14 16,8 0-9-16,0 0-14 0,-4-3-17 0,4 3-11 15,0 0-12-15,0 0-4 0,0 0 0 0,0 0 3 16,0 0 1-16,27 5 1 0,-15-2-2 0,5 1 2 16,4 0-4-16,7 0 1 0,4 3-10 0,1-2 0 15,4 1 1-15,2 0-2 0,-2 1-6 16,16 2 4-16,-2-3-9 0,2 1-10 0,0 2 0 0,1-1-4 16,1-1-3-16,-4 1-9 0,3-3 1 0,-2 1-10 15,-2 2 4-15,1-1-3 0,2 0-3 0,-14-2 13 16,14 0-13-16,-1 2 0 0,-14-4-3 0,16 4-8 15,-16-5 6-15,17 3 3 0,-14 1-2 0,13-4 1 16,-2 2-8-16,-11-1 10 0,10-3-1 0,-11 1-1 16,-2 3-3-16,15-2 0 0,-14 0-3 0,2-2-4 15,9 0-2-15,-13 0 3 0,1 3 0 0,1-3-10 16,-1 0 6-16,3 0 3 0,-5 0 2 0,1-3-1 16,0 3 1-16,-1 0 3 0,0 0-2 0,0 0-2 0,0 0-2 15,1-3 0-15,-1 1 0 0,0-1-1 0,-2-1 0 16,1 2-3-16,-1-2 7 0,-1-2-8 15,-1 1 7-15,4 0-8 0,-6-2-1 0,3 1-3 16,0-2-1-16,5 1-6 0,-3-1 6 0,-1-2-1 16,6 1-1-16,-7-3-2 0,4 0-1 0,-1 2 0 0,1-2 3 15,-2-3-5-15,0 3 1 0,0-5 0 0,-3 3 2 16,2-3-3-16,-3-2 3 0,-2 2 5 0,1-1 7 16,-5-1 0-16,2-1 7 0,1-1-1 0,-2-1 2 15,-2 0 5-15,-1 3 3 0,-6-2 1 0,1-3 0 16,-2 3-2-16,2 0 3 0,-4-2 0 0,1-1-2 15,-6 8 1-15,4-8-4 0,-4 5 4 0,0-3 0 16,-4 3 3-16,-1-1-3 0,5-7-4 0,-8 2-2 16,3-1-1-16,-4-2-6 0,0 0-5 0,0 0 2 15,0 2 0-15,-1-1-4 0,-2 0-4 0,-2-1 0 16,-1 1 3-16,3-2-4 0,-6 3-1 0,-1 0-6 16,0-2 2-16,-3-1 2 0,3 0 1 0,-3 0 4 15,1 3-7-15,1 0-5 0,-2 3 4 0,0-1 1 16,-2 2-1-16,0-2 4 0,-7 2-4 0,6 0-5 15,-6 0 4-15,-4 1-5 0,1 0 1 0,-1 0 1 16,-2 0 1-16,0-1 9 0,-1 3-14 0,0 0 2 0,0 0-4 16,-3 2-1-16,4-1 2 0,2 3 1 0,-4-2-3 15,-2 1 3-15,5 2-1 0,0 1-3 16,3-1 3-16,-3 2-2 0,0 0 0 0,2 2 0 0,-1-1-1 16,2 1 1-16,-2-1 2 0,1 1-3 0,-5 3-1 15,2-3 3-15,0 3 3 0,1-1-6 0,-2 3 4 16,-3-1-2-16,0-2 0 0,-1 1-3 0,-1 1 0 15,1 0-2-15,-4 1 8 0,0-1-3 0,3 0-3 16,-2 3-1-16,0-5 1 0,0 5 3 0,0-3-2 16,0 0 1-16,-14 1 2 0,15-1-3 0,-1 1 13 15,3 1-12-15,1 0-4 0,2 0 3 0,-1-1 2 16,0 1 1-16,-1 1-2 0,0-1 0 0,2 1 4 16,0 1-5-16,-2 0-1 0,0-1 2 0,-1 3 0 15,1-2 2-15,0 0 8 0,-2-1-11 0,2 3-2 16,0 2 5-16,-4-4-4 0,3 4 1 0,-2-1 1 0,3-2-4 15,-1 4 7-15,-1-1 0 0,0 1-4 16,-1 1 2-16,1 1 0 0,5-3 2 0,-2 4-1 0,2-1-4 16,-4-3 3-16,0 5-4 0,1-2 6 0,-2-1-6 15,5 3 5-15,-2 1-5 0,1-3 7 0,-1 1 0 16,0 0 0-16,1 0 3 0,-2 0 0 0,1 2 2 16,2-3 0-16,-1 2-1 0,2-1 3 0,0 1-2 15,1-1 0-15,7 0 0 0,-10 4-1 16,3-2 5-16,3 0-5 0,1-2-1 0,3 0 0 0,-2 0 3 15,-3 3-1-15,-2 2 6 0,6-5-6 0,2 2-2 16,0 0-4-16,1 4 8 0,-4-5 1 0,-1 6 2 16,1 2-2-16,3-4-3 0,-4 4-1 0,-1 1 1 15,2-1 0-15,-2 0 6 0,6-2-2 0,-5 4 2 16,1-2-3-16,-1 1 6 0,2 0-6 0,3-4 7 16,1 0 2-16,-2 7 7 0,2-9 0 0,2 5-7 15,1-1-4-15,0 1 5 0,-4 4 3 0,0 3 0 16,2-3 7-16,-2 1-7 0,2 6-1 0,1-2 5 15,4 1 7-15,-1-1-4 0,1 0-3 0,-1 0-2 16,2 3-1-16,2 0-4 0,0-3 0 0,2 2 10 16,0-2-8-16,-2 1 1 0,4 1-6 0,-1-2 1 0,4 2 6 15,-2-1 8-15,2 0-8 0,-3 3 13 16,3-3-4-16,-2 1-2 0,3-1-32 0,-2-4 0 16,-1 2 0-16,6-4 0 0,-3 0 0 0,2 10 0 0,-2-12 0 15,0 4 0-15,4-3 0 0,0 0 0 0,-3 0 0 16,3-1 0-16,1 0 0 0,3 0 0 0,-2 3 0 15,3-2 0-15,-1 6 0 0,1-7 0 0,2 5 0 16,-3-5 0-16,1 0 0 0,1-2 0 0,-2-1 0 16,2 3 0-16,1-1 0 0,0-1 0 0,-1-1 0 15,3 2 0-15,-2-4 0 0,3 3 0 0,-2-2 0 16,-2 0 0-16,4-1 0 0,-2 1 0 0,-1-2 0 16,3 0 0-16,-2 0 0 0,0 1 0 0,1-2 0 15,-1-3 0-15,1 4 0 0,-3-3 0 0,4 2 0 16,-5-3 0-16,3 0 0 0,-1 0 0 0,-1-1 0 15,4 1 0-15,0 0 0 0,4-2 0 0,-8 0 0 16,7 0 0-16,-1-1 0 0,1-1 0 0,0 2 0 0,-3-2 0 16,2-1 0-16,-2 0 0 0,-1 0 0 0,0 1 0 15,6-3 0-15,1 1 0 0,1 2 0 16,-6-1 0-16,6-1 0 0,-3 1 0 0,1-4 0 16,0 4 0-16,-1-4 0 0,2 2 0 0,1-2 0 0,-1 1 0 15,1-2 0-15,0 2 0 0,0-2 0 0,-1 1 0 16,-2-1 0-16,1 2 0 0,0-5 0 0,-1 4 0 15,2-1 0-15,-4 1 0 0,-2-2 0 0,-1 0 0 16,1 2 0-16,-5 0 0 0,2-1 0 0,-3 2 0 16,-3-2 0-16,2 2 0 0,-1 0 0 0,-1 0 0 15,-5 1 0-15,0 0 0 0,8-2 0 0,-8 2 0 16,5 0 0-16,-5 0 0 0,0 0 0 0,0 0 0 16,5-3 0-16,-5 3 0 0,0 0 0 0,0-4 0 15,4 1 0-15,-1-4 0 0,3 2 0 0,-2-4 0 16,-2-1 0-16,6-3-217 0,-2-2-392 0,6-2-1846 15,-2 0 817-15,0-6 546 0</inkml:trace>
  <inkml:trace contextRef="#ctx0" brushRef="#br0" timeOffset="142006.23">17386 12990 64 0,'0'0'62'0,"0"0"-9"0,0 0-2 0,0 0-6 0,0 0-2 15,0 0-24-15,2-3-41 0,-2 3-83 0,0 0 35 16,-1-7 22-16</inkml:trace>
  <inkml:trace contextRef="#ctx0" brushRef="#br0" timeOffset="143501.12">14684 7446 22 0,'0'0'83'0,"0"0"-11"15,0 0 6-15,0 0-7 0,0 0-3 0,0 0-5 16,0 0 3-16,0 0-13 0,0 0 4 0,0 0-3 16,0 0-5-16,0 0-7 0,0 0-3 0,0 0 0 15,0 0 3-15,0 0-3 0,0 0 1 0,0 0-7 16,0 0 13-16,0 0-2 0,0 0 7 0,0 0-4 16,0 0-4-16,0 0-3 0,0 0-1 0,0 0 1 0,0 0-7 15,0 0-4-15,0 0 1 0,0 0 1 0,0 0-5 16,0 0 2-16,0 0-8 0,-2 4 5 0,2-4-1 15,0 0-6-15,0 0 0 0,0 0 3 16,0 0 2-16,0 0-14 0,0 0 11 0,0 0-3 0,0 0-1 16,0 0 1-16,0 0-3 0,0 0 0 0,0 0 0 15,0 0-2-15,0 0 0 0,0 0-2 0,0 0 1 16,0 0 0-16,0 0 2 0,0 0-1 0,0 0 1 16,0 0 0-16,0 0 3 0,0 0-4 0,0 0 2 15,0 0-4-15,0 0 3 0,0 0-5 0,0 0-1 16,0 0 2-16,0 0-8 0,0 0 4 0,0 0 3 15,0 0-2-15,0 0-5 0,0 0 1 0,0 0-1 16,0 0-1-16,0 0 3 0,0 0-1 0,0 0-1 16,0 0-3-16,0 0 3 0,0 0-2 0,0 0-5 15,0 0 5-15,0 0-2 0,0 0-6 0,0 0-4 16,0 0-7-16,0 0-4 0,0 0-11 0,0 0-6 16,-3 4-6-16,3-4-6 0,0 0-8 0,-5 4-16 0,1-4-25 15,0 3-411-15,-1-1 171 0,3 0 114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10:32:58.5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10374 4132 48 0,'4'-3'290'0,"-4"3"-26"0,5-2-22 0,-5 2-22 16,0 0-15-16,4-2-7 0,-4 2-15 0,0 0-3 15,0 0-4-15,-9 12-6 0,0-8-7 0,-4 1-5 16,0 5-3-16,-3-3-7 0,2 2-3 0,-4 2-9 15,0-5-5-15,0 4-1 0,-1-8-1 0,1 4 1 16,-9-1-8-16,8-3-9 0,1 1-7 0,-1-3-3 16,1 0 13-16,2-3-6 0,2 1-9 0,2-3-5 15,2-2-11-15,1-4-7 0,0 0-7 0,1-4-9 16,4-2-6-16,0 0-5 0,1 1-9 0,8-2 3 16,0 1-9-16,1 1-2 0,6-1 3 15,-3 2-3-15,1 1-5 0,2 2-2 0,2 3 1 0,-5-2-5 16,7 2 0-16,-3 5-2 0,1 0-3 0,0 4 0 15,4 0-2-15,-1 5 0 0,4 2-1 0,-4 3 0 16,7 4 2-16,-1 4-4 0,0 3 3 0,0 3 6 16,-4 2-3-16,3 2-2 0,-4 1 3 0,-3 2-4 15,3 1-1-15,-5-1-1 0,-4 1-2 0,1 0-3 16,-1-1 7-16,-1-1-8 0,-4 0-1 0,-1-3 1 0,1-3 4 16,-1-6-3-16,-3-1 1 0,0 0 0 15,0-5-6-15,0-4 8 0,0-1-1 0,0-2 6 16,0 0 16-16,0-2 33 0,0-3-7 0,0 0-9 15,0 0-1-15,-16-15-8 0,11 3-2 0,-1-5-7 0,-2-2-1 16,2-1-6-16,3-4-2 0,1-2-2 16,2 3-2-16,1 4-3 0,3 0-2 0,0 0-2 15,2 2 2-15,3-1-3 0,-1 5-3 0,3 0-3 16,1 2-1-16,-3 7-3 0,3-3 0 0,1 3-1 0,0 1-2 16,1 4-1-16,2 2-1 0,0 1 5 0,2 5-1 15,-4-1 0-15,1 3 1 0,-3 3-1 0,-2 1 0 16,1 0-2-16,-4 4 4 0,2-1 4 15,-4 2-5-15,-1-2-3 0,2 0 6 0,-5 0-5 0,1-4 0 16,-1-1-3-16,0-2 2 0,-1-3 3 0,0-1-2 16,0-2 2-16,2-1 2 0,-1 0 2 0,-2 0 0 15,1-4-4-15,0 0-1 0,0 0 3 0,0 0-6 16,-8-21 0-16,8 10-4 0,0-4 1 0,0-3-2 16,1 1 0-16,3-2 3 0,-1 1-5 0,2 0 3 15,-1 1 1-15,1 2-1 0,-1 3 1 0,2 3-5 16,-1-1 1-16,-1 3 0 0,2 4-5 0,-1-2 9 15,4 3-2-15,-2 0-3 0,-1 2 3 0,4 2-1 16,3 0 1-16,-3 3-2 0,3 1 0 0,-3 2 2 16,3 2-2-16,1 2 1 0,-2-2-9 0,2 2-16 15,-3 0-12-15,-4-3-6 0,3 1-8 0,0-2 6 16,0-1-9-16,0-2 9 0,1 0 6 0,0-2 6 16,-1-3 1-16,-1 0 12 0,2-1 1 0,-1-6 9 15,1 1-2-15,2-7 4 0,-3-2 2 0,-1 0 9 16,0-2 12-16,1-9-2 0,-2-1 2 0,-3-2 10 15,-5-3-2-15,0-3 6 0,-1 1 9 0,-3-13 15 16,0 13 16-16,-1 0 19 0,4 5 13 0,-3 2-5 16,0 9 12-16,2 0 8 0,-1 6 14 0,-1 0-11 15,4 3-7-15,-1 5-14 0,-2-1-11 0,2 0-16 16,1 5-7-16,0 0-3 0,0 0-7 0,-4 15-2 0,4 3-6 16,0 0-1-16,0 10-5 0,-4 3-5 0,3-1 1 15,1 6-3-15,4-2-3 0,-3 1-1 16,3 0-4-16,1-1-1 0,-1-2-4 0,5-1 3 15,1-3-5-15,-1 2-1 0,1-8-2 0,4 2-11 0,-2-8-9 16,2 0-11-16,-1-4-5 0,3-3-9 0,0-2 0 16,4-3 2-16,-2-2 1 0,3-3 2 15,-1-4 5-15,-1-1 3 0,-1-4 2 0,7-5 3 16,-2-2 2-16,-3-3 2 0,-1 1 3 0,-2 0 3 16,-4 2-1-16,-1 0 4 0,-2 1 2 0,-3 6 0 0,-1-2 9 15,-1 2 12-15,0 1 4 0,0 4 4 0,-2-1-3 16,-2 3-6-16,-1-1-3 0,0 4-4 0,4-3-5 15,-4 3 0-15,0 0 1 0,1 13 1 0,-1-5 0 16,3 3 2-16,-2-1 4 0,-1 2-8 0,0 1 1 16,4-2 0-16,0 2-2 0,1 2 2 0,1-4-5 15,1 0-1-15,-1-1 9 0,3 0-8 0,5-1 1 16,-2-4-1-16,2-1 13 0,4-3-14 0,1-2-1 16,-1-3 0-16,1-1 0 0,-3-3 2 0,2-2 0 15,0 0 1-15,3-7-1 0,-2-5 1 0,-4 0-1 16,-2 0 1-16,-2 0 0 0,-3 4-1 0,-3-2 1 15,-4 1 3-15,-3 0 0 0,-1-1 1 0,-3 4-3 16,-3 0 0-16,-1 4 1 0,-7 2-3 0,2 2-3 16,-3 1 1-16,-4 4-1 0,3 3 0 0,-4 2 1 15,3 0 0-15,-1 4 1 0,3-2 2 0,3 2-5 16,2-1-1-16,5 1-2 0,2-2 1 0,2 0 0 16,3 1 0-16,1 1-7 0,2-1-1 0,1 0-1 15,6-2 0-15,1 0 1 0,4-1-2 0,4 1 4 16,3-3 2-16,-4 0 1 0,2 1 0 0,-2-2 1 15,-4 1 6-15,-1 0-8 0,-1 0 4 0,-3 1-1 16,-1-1 1-16,0 3-1 0,-2-2 0 0,0 2 3 16,-1 2 1-16,0 0-1 0,1 4 2 0,-4-1 4 15,3 7 1-15,-3-6 1 0,0 5-2 0,2 2 3 16,-3-2-1-16,3 2 1 0,-2 0 0 0,-1-3-1 16,2 3 1-16,0-4-3 0,-1 1-2 0,4 0-12 15,-1-5-19-15,4 1-18 0,-5-2-11 0,3-2-1 16,-1-1 2-16,2-1 4 0,-2-3 4 0,6-3 9 15,-1-2 11-15,1-2-4 0,2-5 6 0,1 1 5 16,-1-4 4-16,1-7-1 0,-4 4 6 0,-1 2 16 0,3-1 15 16,-2 2 21-16,-5 0 26 0,3 1 9 15,-7 3 3-15,6 4-1 0,-4 0-12 0,1 2-7 16,0 2-10-16,0-2-7 0,1 2-1 0,0 3-7 16,4 0 1-16,0 6-5 0,0-4-4 0,0 5 1 15,1 2 3-15,-1-1-7 0,1 6 2 0,0-1-4 16,-2 4-3-16,1-2 0 0,-3 0 0 0,-2 3-1 15,1-7-2-15,-3 0-6 0,0 1-14 0,1-3-6 0,-2 2-14 16,2-6-3-16,-1 1 0 0,-2-1 5 0,4-3 8 16,-4-2 5-16,0 0 0 0,0 0 2 0,0 0 0 15,7-14 5-15,-4 5 1 0,-3-4 3 0,4-6 5 16,-3 6 5-16,0-2 20 0,-1 0 2 0,3 3 3 16,-2 0-5-16,3 1 1 0,-1 2 1 0,-3 1-6 15,1 3-5-15,0 1-5 0,3-1-1 16,0 2-1-16,1 3-3 0,3 0 1 0,-8 0-1 0,16 3-1 15,-5 2-1-15,-1 3 0 0,-1-2 1 0,0 1-1 16,-2 1-2-16,0 2 2 0,0-1-3 0,0 2 2 16,-3 0 1-16,1 0-4 0,-1-2-7 0,-1 1-3 15,1-2-3-15,0-2-1 0,-1 1-4 0,-1-4 4 16,1 1 5-16,-1-2 6 0,-2-2 2 0,0 0 3 16,0 0-2-16,0 0 0 0,3-9 0 0,-2-1 0 15,0-1-1-15,1 1-1 0,0-7 5 0,-2 1 2 16,4-2 1-16,-4 5 8 0,3 2 4 0,-2-1 3 15,3 1-3-15,-2-1 0 0,1 6-3 0,-1 1-4 16,0-1-5-16,0 1-3 0,2 4 2 0,1-2-5 16,0 3 0-16,-5 0 0 0,13 4 1 0,-7 1-2 15,2 3 2-15,-4-1 0 0,5 3-2 0,-4 0 6 16,-1 1-1-16,0 1-3 0,-2 0 0 0,1 1 0 16,-2-2-2-16,-1 0-7 0,3-2-4 0,-3-2-5 15,0 0-3-15,1-1 8 0,-1-3-3 0,5 1 9 16,-5-1 2-16,0-3-1 0,0 0 3 0,0 0 4 15,0 0-3-15,0 0-2 0,1-17-2 0,2 9 3 16,-3-4-1-16,0 0 3 0,1-3 0 0,-1 2-3 0,0 0 2 16,4 1 5-16,-3 0 1 0,3-1-2 0,0 6-2 15,-4 0-5-15,3-1-1 0,-1 4-3 16,2 3 2-16,1-3-2 0,0 4 3 0,-5 0-3 16,14 5 0-16,-5-2 6 0,-1 1-5 0,2 4 0 0,1-1 4 15,-3 4 0-15,-1-3-2 0,0 4 2 0,2-3-2 16,-4 1-4-16,0-1-7 0,0 0-5 15,3-1-6-15,-4-2-8 0,1 0-5 0,0-2 4 16,0 1 0-16,-1-2 7 0,1 0 5 0,3-2 2 16,-2-1 1-16,2-3 5 0,-3-1 4 0,4-1 1 0,1-5 3 15,-3 0 2-15,2-4 7 0,-2-1 6 0,-3 0 1 16,2-2 12-16,1 1 7 0,-2-1 8 16,-4 4 14-16,1 2 17 0,-1 2 10 0,0 2-4 0,-1 1 0 15,1 1-7-15,-1 0-12 0,0 5-8 0,3-4-5 16,-3 4-8-16,0 0-2 0,0 0-3 0,6 13-1 15,-3-5-5-15,1 2-2 0,1 2 3 0,0 1-5 16,0 6 0-16,3-2-4 0,-5 0-15 0,5 1-42 16,-1 0-62-16,0-2-64 0,2 0-71 0,1-1-65 15,3-2-29-15,0-3-13 0,2 0-13 0,3-3-12 16,0-1-16-16,3-2-20 0,-1-3-919 0,-1-2 442 16,0-2 296-16</inkml:trace>
  <inkml:trace contextRef="#ctx0" brushRef="#br0" timeOffset="1015.77">12995 4301 568 0,'19'-9'70'16,"-3"-1"46"-16,-2-4 23 0,-4 2 16 0,0-2 22 15,-1-2 25-15,-1 1 15 0,-2-4 20 0,-1 1-9 16,-2 0 3-16,-1-1 10 0,2-1-21 0,-3 2 12 16,-1 2 9-16,0 4 9 0,0 0-9 0,-2 2-2 15,-1 0-4-15,2 1-9 0,-3 4-22 0,0 0-21 16,-1 2-16-16,-4 4-22 0,-2 3-14 0,-6 7-13 16,-6 6-13-16,0 4-4 0,-4 0-18 0,4 5-6 15,-1 1-8-15,2-1-13 0,2 0-20 0,3 1-30 16,3-3-27-16,3-1-23 0,6-8-12 0,2 0-14 15,2-3-27-15,2 0-8 0,4-2-4 0,2 0-6 16,0-6 9-16,5-1 13 0,1-3 10 0,3-1 9 16,2-1 6-16,1-6 6 0,0-3 5 0,1-6 12 15,1-1 14-15,-2-4 17 0,-2-1 13 0,0-9 18 16,-3 1 18-16,0-2 21 0,-3-1 9 0,-2-1 14 16,0 1 14-16,-4-1 18 0,-1 3 5 0,-1 4 13 15,-1 2 20-15,-2 8 19 0,0 1 5 0,0 5-7 16,0 4-8-16,0 0-22 0,0 4-20 0,0 0-12 15,0 4-15-15,0 0-10 0,0 0-5 0,1 16-10 16,-1 1-8-16,0 1-4 0,3 10-2 0,-2-2 1 16,2 6-9-16,-2 0-7 0,3-1 0 0,2 1-9 15,1-2 6-15,0-2-5 0,2 3-15 0,4-4-13 0,1-3 0 16,4-2-13-16,-5-7-12 0,2-1-4 0,2-1 0 16,6-1 2-16,-2-6-4 0,6 1 2 0,0-4 2 15,2-6 4-15,2-1 6 0,-3-4 3 16,-10 0 0-16,8-3 4 0,-8-1 4 0,0-8 0 0,-1 1-2 15,-5 2 6-15,2-7-1 0,-4-1 3 0,-7 6-1 16,-2 0-3-16,-1 2 6 0,-4-1-3 0,-1 7 0 16,-5-3 2-16,1 6-2 0,-8-1-2 0,-2 4 1 15,-2 4-2-15,1 6 7 0,-3 1-9 0,-4 3 5 16,3 5-1-16,0 3-1 0,10-3 7 0,-7 4-10 16,10-2-23-16,3 0-18 0,2 0-7 15,5-3-5-15,2-3-6 0,5 1-14 0,1-2-6 0,2-1-4 16,1-2-1-16,4 0 11 0,-3-1-2 0,7-3 9 15,3-2 4-15,-2-2 20 0,0-3 0 0,-1 1 4 16,0-3 9-16,-7 0 1 0,2 1 14 0,1-2 27 16,-4 0 10-16,-2 2 8 0,1-4 9 0,-4 6 15 15,0 1 11-15,-1-1-1 0,0 1-7 0,-2 0-7 16,2 1-9-16,-4 2-6 0,0 0-3 0,7 0-2 16,-7 0-4-16,7 10 1 0,-2-6-3 0,0 1-1 15,3 5 0-15,-1-4-5 0,-1 3 3 0,2-2-6 16,-1 0 2-16,1 0-7 0,1-1-10 0,2-2-5 15,1 1-1-15,1-2-1 0,-2-3-1 0,1 0 0 16,2-1 10-16,-1-5-2 0,0 2 0 0,2-3 3 16,-1-3 1-16,-3-2 3 0,0-1 1 0,-3-4 0 15,-1 0 2-15,-1 0 0 0,1-2 8 0,-4-6 4 16,1 8 0-16,-4-3 2 0,-4 1 9 0,4 2 4 16,-1-2-3-16,-1 7 5 0,0 2-1 0,1-1-5 15,-2 4-2-15,2 1 1 0,1 1-11 0,0 2-7 16,0-1-2-16,0 4 0 0,0 0 0 0,0 0-1 0,0 0-2 15,0 0-1-15,0 0-3 0,0 0-2 16,0 0-8-16,4 15-7 0,1-11 4 0,4-1 0 16,0 1-4-16,0-1 0 0,2 0-1 0,2-1 8 15,-1-1 0-15,3-1 0 0,3 2 3 0,-5-2-1 16,3 3 0-16,-2-3-1 0,-2 1 3 0,2 2-6 16,-5-2 4-16,1 3 4 0,0 2 1 0,-1-3 0 15,-1 2 0-15,2 2 2 0,-1 1-1 0,-2 4 0 16,-1-5 3-16,1 5-1 0,4 0-2 0,-5 0 2 0,3 0-3 15,1 2 5-15,-2 0-1 0,0-4 0 0,2 3 0 16,-4-1 3-16,2-4-3 0,2 1 2 16,2-2 0-16,2 2 2 0,-3-5 0 0,7-3-2 15,5 0 1-15,0-1-5 0,5-1-16 0,0-3-25 0,-10 2-35 16,0-4-35-16,-5 1-66 0,-2 1-74 0,-6-2-68 16,-2-2-84-16,-6-1-1260 0,-3 1 555 0,-13-4 370 15</inkml:trace>
  <inkml:trace contextRef="#ctx0" brushRef="#br0" timeOffset="2581.78">9064 3866 301 0,'4'-17'313'0,"0"5"-13"16,-3 3-7-16,2 1-13 0,-2 2-18 0,-1 1-29 15,0 1-26-15,4-1-26 0,-4 5-17 0,0 0-12 16,8 11-2-16,-3 5-3 0,1 10 18 0,2 5 12 16,-4 6 0-16,2 13 6 0,-1 4-24 0,-1-1-8 15,0 1-5-15,0 2-7 0,-3-2-4 0,3-4-21 16,-4 3-10-16,1-1-9 0,-1-3-5 0,0 2-8 0,-1-5-9 15,1-11-10-15,0-2-4 0,1-2 1 16,0 1-14-16,-1-1-2 0,0-7-10 0,0-7 16 16,0 0-13-16,0-6-11 0,2-3-2 0,-2 0 2 15,1-3 4-15,-1 1 27 0,0 0 27 0,0-6 15 0,0 0-9 16,0 0-10-16,-1-16-10 0,-2 0-9 16,2-3-4-16,-3-9-8 0,0-3-5 0,-1-3-3 15,-4-16-4-15,3 2-2 0,-2 0-4 0,-1-2-6 0,3 1 2 16,-2-1-9-16,-1-5-1 0,1-1-4 0,0 0-3 15,1-4-26-15,3 7 4 0,0-3-2 0,1 2 1 16,1 1 0-16,1 6 2 0,0-2 3 16,-1 15 2-16,4 1-3 0,-1 1-1 0,2-3 1 0,0 3-1 15,3 1 0-15,0 4 0 0,4-3 1 0,0 1-3 16,2 3 2-16,2-1 0 0,0 0-2 0,4 4 1 16,1 0-1-16,-1-1 2 0,2 6 0 0,0-3 1 15,1 3-3-15,6 2-3 0,-3-1 1 0,6 3 4 16,-1-3-1-16,6 2-1 0,-1 1 3 0,12-3-7 15,-8 5-3-15,11-3 4 0,5 1 2 0,-3 2-1 16,1 0-7-16,6 3 6 0,-5-2 0 0,2 6 1 16,9-2-1-16,-5 0 4 0,-4 0 0 0,5-2-1 15,5 1-6-15,25 1 11 0,-24 1-2 0,26-5 0 16,-25 8 2-16,27-7-5 0,-25 4 7 0,27 1-1 16,-4-4 3-16,-28 3 1 0,27 2-7 0,-2 2 12 15,-21-2-7-15,23 1-3 0,-26-1 4 0,0 6-2 16,27-2 2-16,-32 0 1 0,4 0 1 0,-2 2 0 15,2 0 0-15,-1-2 1 0,1 4-2 0,-2-5 0 16,0-1 3-16,0 1 1 0,1-1-1 0,0 3 3 16,-3 0-5-16,-2-5 0 0,5 2-1 0,-3 0 2 15,1-1 0-15,-1 0 3 0,-1-1 1 0,0-1-2 16,-2 2 1-16,1 0-8 0,2 1 7 0,-7-2-3 16,-1 4 3-16,-11 2 0 0,-3-4-3 0,-1 2 5 15,-1 2-9-15,1-4 5 0,-5 4 2 0,1 1-4 0,-1-2 3 16,1 2-1-16,-12-3 3 0,7 1-2 15,3 1 3-15,-3-2-6 0,2 0 3 0,1-1 0 16,1 0 1-16,0 3-1 0,5-4 5 0,-3 3-2 16,3-2-1-16,1 0-1 0,0-2-6 0,0 4 9 0,1-1-2 15,-1-1-3-15,-2 0 3 0,3 0-2 16,-2 1 2-16,2-2-1 0,-1 4 2 0,0-4-5 16,1 2-3-16,-1-2 5 0,-1 4-1 0,0-2 2 15,1 2-3-15,1-1 2 0,13 0 1 0,-17-1-2 0,-3-1 0 16,2 0 1-16,-1-1-1 0,1 0-1 0,-5-2-1 15,-1 5 5-15,-1-2-3 0,1-3 2 0,-5 0-3 16,-1 4 0-16,7-5 4 0,-3 1-2 0,-3 1 1 16,6-2-1-16,-1 1-1 0,-1-1 1 0,1-1-3 15,-6 1 6-15,6-1-2 0,0 1-2 0,-5-1 0 16,4 0 0-16,-8 0-1 0,0 0 6 0,3 1-4 16,-3 0 2-16,-7-1-6 0,3 2 2 0,-5 3 3 15,2-4-3-15,-2 0-2 0,-1 2 5 16,-3 0-3-16,1 3 0 0,-2-2-2 0,0 1 1 0,1-1-2 15,-2 1-1-15,-4 1 0 0,0 0-2 0,9 0 7 16,-9 0-3-16,8 3-2 0,-2-1 3 16,-3 2-2-16,4 2 4 0,6 1-2 0,-8 0-3 0,4 2 0 15,-1 0 4-15,2 5-1 0,-5 3 4 0,4 3 2 16,-1 5-3-16,-2 1 10 0,3 1-1 0,-4 4-2 16,-1 3 2-16,3-1-1 0,-5 16 2 0,-2 0 3 15,-5-4-2-15,-1 6-1 0,-1-2 1 0,-2 2-3 16,3-3 4-16,-3 2-1 0,0 2 1 0,-1-4-2 15,2-2 0-15,4-10 1 0,-4 10-1 0,7 0 3 16,-4-2 0-16,5-9-3 0,-5 2 3 0,5-3 2 16,-2 2-7-16,2 1 1 0,-2-3-2 0,2-1 2 15,2 2-1-15,0-2-2 0,-2 1-4 0,10-1 3 16,-14-2 1-16,8-2 0 0,-3 1 0 0,6-3 1 16,-6 0-2-16,3-3 1 0,1-5-2 0,0-1-3 15,3-3 3-15,-3 1-1 0,-4-4 4 0,2-1-3 16,-2 0 1-16,3-5-5 0,-3 1-13 0,-2-2-20 15,1 0-23-15,0-5-55 0,0 0-87 0,0 0-116 16,0 0-141-16,-18-14-1225 0,-4-3 561 0,-2-5 372 16</inkml:trace>
  <inkml:trace contextRef="#ctx0" brushRef="#br0" timeOffset="3531.68">14413 3996 65 0,'-2'-4'134'0,"1"-1"-4"0,-1-1-1 0,-3 2-5 16,3-1 19-16,-1 0 1 0,1-1 1 0,-2 1-5 15,2-1-10-15,0 1 1 0,-1 1 2 0,1-2 8 16,-1 2 0-16,1 0 2 0,-1 1-2 0,3-3 0 16,-4 4 0-16,4 2-3 0,0-6-4 0,0 6-10 15,-3-4-11-15,3 4-11 0,0 0-16 0,0 0-13 16,0 0-4-16,0 0-11 0,0 0 7 0,0 0-21 16,-4 15 2-16,4-8-9 0,0 0 6 0,0 4-14 15,0 0-2-15,1-1-1 0,-1 3-7 0,3-1 5 16,-1 1-5-16,2 3 7 0,-3-2-13 0,2 1 2 15,0-3 0-15,0-1-8 0,0 0 6 0,3-1-7 0,-1 1 2 16,5-4-1-16,-5-1-2 0,2 0 4 16,2-2-3-16,2 0 18 0,-2-4-16 0,2 0 1 15,1-2-2-15,-3-1 5 0,4-3-1 0,-2-2 2 16,2-3 11-16,1-3 8 0,-1 0 2 0,0-1 33 0,-4-2 3 16,1-9 20-16,0 10 31 0,-5 0 9 0,0 6 14 15,-2-1 6-15,2 3 10 0,-4-1-5 16,2 4-8-16,-2-1-14 0,1 2-17 0,-1 0-13 15,0 2-16-15,-1 2-13 0,0 0-10 0,0 0-6 0,6 9-5 16,-3 1-1-16,-1 8-8 0,1 2-2 0,1 10-3 16,-3 0-7-16,1 3-1 0,-1 2-1 0,-1 1 0 15,1 10-2-15,-1 3-4 0,0-16-3 0,-1 2 0 16,1 1-2-16,0-5-2 0,0 5-2 0,1-2 1 16,-1 0-2-16,-2-1 1 0,3-3-4 0,1-1-2 15,0-2 2-15,0-7-2 0,-2-2 2 0,0 0-2 16,2-5-1-16,-4-1-2 0,2-4 2 0,0 4 1 15,-4-6 1-15,-1-1-1 0,-1 1 2 0,-2-5-2 16,-3 1-1-16,-1-4 3 0,-7 1-5 0,4-8-1 16,-3 1-3-16,1-4-7 0,3-1-2 0,1 2-2 15,2-4 0-15,3-1-6 0,3 0 1 0,1 0-7 16,8 0-21-16,5-1-23 0,6-4-28 0,6 2-34 16,7-4-58-16,0 5-64 0,7-1-77 0,-2 3-78 15,-2-1-1257-15,4 0 555 0,-4-1 368 0</inkml:trace>
  <inkml:trace contextRef="#ctx0" brushRef="#br0" timeOffset="5632.02">9141 4579 73 0,'-2'-5'219'0,"2"5"-6"0,-3-3-7 16,3 3-7-16,0 0-11 0,0 0-16 0,0 0-15 16,0 0-16-16,-4-1-18 0,4 1-11 0,0 0-15 15,0 0-4-15,3 14-6 0,-2-9 12 0,2 5 11 16,-1 2-2-16,-1 5 2 0,2 0-2 15,1 2-5-15,1 6-1 0,-3 3-4 0,-2-2-3 0,2 4-3 16,-2-1-7-16,-2 3-3 0,2-3-10 0,-1-1-4 16,0-1-9-16,-4 0-1 0,1-1 14 0,3 0-18 15,-1-6-7-15,0-3-3 0,1 0-3 0,1-4-3 16,0-2-3-16,-3 1 1 0,6-2-7 0,-3 0-1 16,-3-1-2-16,6-1-5 0,-6-2 2 0,6 0-3 15,-2-1-1-15,0 0-1 0,0-1 0 0,2 0 0 16,0 0-2-16,-1-3 7 0,4 2-3 0,1 0 11 0,3-1-4 15,4-4 3-15,5 2-2 0,2-1 1 0,8-4 5 16,3 1-9-16,0-1 2 0,4 2-7 0,1-3 14 16,1 3-15-16,0-4 1 0,1 4-1 0,-2-1-3 15,2 1-3-15,-3 0 1 0,0-3-6 0,1 3 1 16,1 1 5-16,-2-1-6 0,4 2 1 0,-4-3-1 16,3 2 0-16,11-3-4 0,5 3 10 0,-3-1-5 15,-2-1 7-15,5-1-4 0,3 1-4 0,0-1 6 16,3-1 0-16,1 4 20 0,0-2 0 0,0 0-5 15,-2 1 0-15,0 1 0 0,0-2-2 0,-1 0 1 16,1-1-4-16,-1 2 4 0,-3-2 2 0,0 1-3 16,-2 1 1-16,1 0-1 0,-4 1-4 0,1-3 1 15,-2 2 4-15,3 1-4 0,-1 0-2 16,-14 1 9-16,16-3-1 0,-17 3 11 0,15-3 1 0,-13 2-1 16,12-1-3-16,-13 1-1 0,2 0 2 0,11-3-1 15,-10 4 0-15,-4-2-7 0,5 2-3 0,-5-2-2 16,-1 3 2-16,1-2-4 0,-3 2-1 0,0-1-2 0,-2 1-2 15,1-1 2-15,-5-2 2 0,0 1-5 0,-6 2 1 16,0-1-2-16,-1-1 3 0,2 2 2 0,-1-2 4 16,6-1 3-16,-5 2 3 15,8-1 0-15,-11 0-1 0,12 0 3 0,-2 0-5 0,0-1 6 0,2-1-6 16,0 1 2-16,0 0-2 0,4 1-1 0,-3 2 2 16,2-5-7-16,-2 4-4 0,3-2 1 0,-6 2 0 15,6-1-3-15,-5 0 2 0,-2 2-2 0,-1 0-3 16,0-3 1-16,-6 3-18 0,-1 0-3 0,0 0-3 15,0 0 5-15,-1 0 0 0,2 0 1 0,0 0 0 16,5-2 3-16,-5 4 3 0,7-4 0 0,-8 0 6 16,1 1-4-16,6 1 0 0,-5 0 2 0,4-1 5 15,-5 0-1-15,7 1-1 0,-8-2-2 0,0 1 1 16,9 0 0-16,-9 1 1 0,7 0-1 0,-7 0 2 16,2-1-2-16,-4 2 2 0,5-2-2 0,-6 0 2 15,1 2 0-15,4-2-3 0,-5 0 2 0,4 2 0 16,-4-2 1-16,4 0-2 0,-2-1-1 0,2 1-2 15,0 1 6-15,6-1-5 0,0-1 5 0,1 2-1 16,-10-1-2-16,9 1 2 0,-6-1 0 0,-1 1-4 16,0 0 4-16,1 0-4 0,-1 1 2 0,0-2-3 15,1 2 1-15,-3-2-3 0,0 1 4 0,3 1-2 16,-3-1 3-16,0 0-3 0,-2 0-2 0,3 1 0 16,-1-1-2-16,-6 0 1 0,3 0-3 0,2 0 0 0,-1 0 7 15,0 2-3-15,3-2 1 0,1 0 0 16,-2-2-1-16,3 2 2 0,-2 0 1 0,1-2 3 15,7 2-6-15,-6-1 2 0,-1-1-2 0,-1 1-1 16,1 0 7-16,-2 0-3 0,2 1-6 0,-2 0 3 0,0 0-1 16,-1 0 3-16,1 0-2 0,-1-2-1 0,3 4 0 15,-1-4 2-15,-1 2 5 0,0 0-9 0,3-1-1 16,-4 1-1-16,1 0 5 0,0-1-5 0,-1-1 0 16,-3 5 6-16,1-4-4 0,-2 2 0 0,-1-1 1 15,-2-1-5-15,3 1 1 0,-4-2 0 0,3 2 8 16,0 0-5-16,-3 0 1 0,3-1-2 0,0 1 0 15,1-2-1-15,0 2 1 0,-3-1 6 0,2 0-4 16,0 1-4-16,2-1 4 0,-2 0 0 0,0 1-3 16,-2 0-1-16,2-1 1 0,-3 1 2 0,3-2-1 15,1 1 3-15,4 1-1 0,0-2-1 0,1 1 7 16,-2 0-10-16,-6 1 2 0,1-1 0 0,-2-1 0 16,0 2 0-16,-1-3 3 0,-4 3 1 0,0 0 0 15,2-2 2-15,-2 2 8 0,-5 0 6 0,0 0 6 16,9-3 0-16,-9 3 4 0,6-2-1 0,-3 0-3 15,-3 2 3-15,0 0-9 0,7-2-2 0,-7 2 1 16,5-1 1-16,-5 1-1 0,3-4-6 0,-3 4 1 16,0 0 1-16,0 0 2 0,0 0 3 0,5-2 14 15,-5 2 8-15,0 0 11 0,0 0 10 0,1-3-6 16,-1 3-5-16,0-5-9 0,0 0 10 0,0 5-2 16,2-5-15-16,-2 5 6 0,2-5 1 0,-2 0-14 15,0 1 7-15,2-2-3 0,-2 0-2 0,1-1-7 16,0 1 3-16,-2-1-4 0,2-2-8 0,-1-1-8 15,-1-3-7-15,1 4 0 0,0-3 0 0,0 0 0 0,-1 0 0 16,-1-1 0-16,0-1 0 0,-1-2 0 0,1 3 0 16,0-1 0-16,0 2 0 0,-1-2 0 0,-1 2 0 15,3 1 0-15,0-1 0 0,0 0 0 16,-2 0 0-16,0-1 0 0,2 1 0 0,-1-1 0 0,2 0 0 16,-2 4 0-16,2-4 0 0,-1 4 0 15,1-2 0-15,0 2 0 0,0 0 0 0,0 1 0 0,1 2 0 16,-1 0 0-16,0 0 0 0,0 0 0 0,0 0 0 15,2 1 0-15,-2 1 0 0,0 4 0 0,0-7 0 16,0 7 0-16,-2-7 0 0,1 7 0 0,1 0 0 16,0 0 0-16,1-5 0 0,-1 5 0 15,0 0 0-15,0 0 0 0,-1-5 0 0,1 5 0 0,0 0 0 16,0 0-133-16,0 0-154 0,0 0-133 0,0 0-166 16,0 0-1669-16,0 0 751 0,0 0 502 0</inkml:trace>
  <inkml:trace contextRef="#ctx0" brushRef="#br0" timeOffset="8517.74">2735 4485 180 0,'-5'-5'284'0,"1"0"6"0,-1 1 1 16,-1-1 17-16,2 0-3 0,-1 0-1 0,1-2 6 16,0 1-3-16,2 2 2 0,-2-1-1 0,1 1 3 15,1-1-12-15,-1 2-14 0,3 3-18 0,-2-5-19 16,2 5-24-16,-3-5-23 0,2 3-23 0,1 2-21 16,0 0-21-16,0 0-13 0,0 0-13 0,0 0-7 15,13 7-8-15,-4-3-8 0,2 2-6 0,6 4-5 16,4 6-5-16,-4-6-8 0,7 7-2 0,-2 2-8 0,1-2-2 15,-1 1 0-15,1 3-11 0,0-4-5 0,-5 2 5 16,3 1-9-16,1-1 0 0,0 0-9 0,-3-1 1 16,3 1-1-16,-3-2 0 0,0 1-3 0,-6-3-3 15,2 0-8-15,-1 0-36 0,0-1-45 0,-2 1-55 16,-4-6-47-16,2 5-53 0,-4-4-58 0,-1 0-58 16,-1-1-55-16,-3-1-65 0,-2-6-1107 0,1 3 523 15,0-5 350-15</inkml:trace>
  <inkml:trace contextRef="#ctx0" brushRef="#br0" timeOffset="8807.98">3192 4437 216 0,'-2'-9'403'0,"1"2"-15"0,1-1 7 0,-3 3-24 16,2 0-34-16,1 2-28 0,-2-2-34 0,2 5-11 15,-7 0 4-15,-2 5 11 0,0 3 13 0,-4 6 5 16,-7 7-7-16,0 4-16 0,-2 4-2 0,-5 10-16 15,0 3-15-15,-1-3-12 0,1 3-9 0,-1-1-17 16,0 2-17-16,1-3 0 0,9-7-27 0,-2-3-20 16,0-1-7-16,0-1-14 0,4-3-8 0,-1 1-14 15,3-4-6-15,2-5-15 0,2-3-3 0,1 3-5 16,3-7-5-16,1 1-10 0,0-3-3 0,0-2-8 16,2 1-6-16,1-3 3 0,0 0-36 0,1 0-33 15,0-2-37-15,1-2-47 0,0 0-60 0,-2 5-94 16,2-5-100-16,0 0-109 0,6-11-1617 0,-1 3 699 0,1-2 464 15</inkml:trace>
  <inkml:trace contextRef="#ctx0" brushRef="#br0" timeOffset="10680.69">4020 4608 98 0,'-7'-2'206'0,"1"0"5"0,-1 0 1 0,1 1-3 16,0-4-5-16,-1 4 7 0,3-2 3 0,-1 1 3 15,1-1 1-15,2 1 1 0,2 2-20 0,-6-3-8 0,6 3-13 16,-3-4-13-16,3 4-15 0,0 0-15 15,0 0-12-15,-6-3-16 0,6 3-9 0,0 0-7 16,0 0-17-16,0 0 3 0,0 0-25 0,0 0 1 0,0 0 8 16,0 0-19-16,0 0 2 0,0 0 6 0,25 0 0 15,-7-1 5-15,1 0-5 0,4 5 4 16,9-7 13-16,0 3-15 0,0 0-4 0,3 0-6 0,0-1 6 16,6 1-6-16,10-1 0 0,2 4-5 0,-1-5 6 15,-12 1-5-15,12 0 2 0,-1 0-9 0,-1-2 2 16,1 4 2-16,-12 1-4 0,13-5 3 0,0 3-5 15,-2-3 3-15,5 1 7 0,-3 0-4 0,5 2-4 16,0-4 7-16,4 1-3 0,1 2 1 0,-2-3-2 16,1 3-3-16,-1-5-5 0,-1 3 2 0,-3 1-2 15,-2 1 3-15,2-3 0 0,-1 2-1 0,-1-1 2 0,0 0 0 16,-2 3-11-16,0-2 6 0,-13-1 3 16,0 3-4-16,1-1 1 0,11 1 1 0,-13 0-2 15,1-1 3-15,-4 1-3 0,1-2 1 0,0 0 5 0,1 1-1 16,-4 1-2-16,-1-6 0 0,0 5-2 15,-1-1 0-15,-1 1 1 0,1 1-8 0,-8-2 6 16,4-2-1-16,-8 1-1 0,3 3-3 0,1-3 5 0,6 2 0 16,-3 0-2-16,-3 1 0 0,-3-3 1 15,-2 3-3-15,4-1 0 0,-3-2 1 0,3 5 1 16,-4-2-4-16,-1-2-2 0,1 4 4 0,3-4-1 0,-1 2 2 16,0 0 3-16,1-2-1 0,2 2-3 0,-1-3 22 15,6 3 0-15,-1 0-6 0,4-1-3 0,-5 0-1 16,4-1-3-16,-9 2-5 0,8-1 8 0,-9 2-9 15,7-2 0-15,-5-1-5 0,-2 2 0 0,-2 2-3 16,4-2 2-16,1 1-4 0,-5-2-2 0,2 1 0 16,2 0 1-16,-3 0 0 0,1 0-2 0,3 1 1 15,-1-1-2-15,-1 0 3 0,0-1 1 0,6 1-2 16,-8 1 0-16,2-2-2 0,-1 4 0 0,-2-5 3 16,1 4-4-16,-6-2 10 0,1 0-10 0,5-2 1 15,-6 2 1-15,0 0 7 0,1 2-10 0,-1-4 0 16,1 2 0-16,-3 0 2 0,4 0-3 0,-2 0 1 15,-2-1 1-15,6-1 2 0,-4 2-2 0,5 0 0 16,-4 2 0-16,4-4 1 0,-4 2-3 0,0 0 1 16,-1 0 3-16,1-1-6 0,-1 1 2 0,3-1 1 15,-2 1-1-15,0 0-1 0,-1 0 1 0,-1 0-3 16,0 0-2-16,0-3 5 0,7 3 1 0,-9-2-4 16,3 2 0-16,-4-2 1 0,10 4-1 0,-10-2 1 0,3 0 4 15,0 0-3-15,-1 0 0 0,0 0-3 0,2 0 4 16,-1 0-4-16,0-2 0 0,0 2-1 0,1 2 4 15,-1-4-1-15,1 4 0 0,1-4-1 0,-1 1 1 16,1 1 1-16,0-1 0 0,0 1-3 0,4-1 0 16,-4 1 0-16,3 0-7 0,-3-2 7 0,-2 2 0 15,0-2-1-15,1 2 1 0,0 1 1 0,-1-2 0 16,1 2-2-16,-4-2 10 0,1 1-10 0,-1 0 4 16,3 1 6-16,-1-1-11 0,-2 0-3 0,4-1 6 15,-3 2-4-15,2-1 5 0,-2 0-2 0,0-3-3 16,-3 3-1-16,-1-1 0 0,1 2 5 0,-7-1-3 15,13-1 0-15,-6 1 2 0,-1 1-4 0,4-1-1 16,-2-1 6-16,2 2-1 0,2-1 9 0,-2-1-9 16,0-2 0-16,2 3-3 0,-1 0 2 0,3 0 2 0,-4 0-3 15,3 3 0-15,-1-3 2 0,-2-3-2 0,3 3 2 16,-4 0-1-16,-3 0 1 0,3-1 1 0,0-1-3 16,-1 1 1-16,-1 0 1 0,1 1-13 15,1 0 14-15,0-2 1 0,1 0 2 0,3 2 18 0,-3 0-20 16,0 0-1-16,3-2-2 0,-4 1-1 0,1-1 3 15,3 2 5-15,-4-3-8 0,6 2 1 0,-6-3-1 16,4 4-2-16,0-1 4 0,-3 1-3 0,3-1-2 16,-3 0 8-16,0-2-9 0,4 2 20 0,-6 1-17 15,2 0-1-15,-2 0 0 0,-1 0-3 0,-1 1 5 16,1-1 1-16,1 0-3 0,-2-1 0 16,5 1-1-16,-4 0 3 0,6-3-2 0,-7 3 4 0,2 0-8 15,0 3 6-15,-1-3 13 0,1 0-12 0,4 0-2 16,-7 0 0-16,4 0 2 0,-3 0 0 0,-6 0 12 15,9 0-13-15,-9 0-1 0,9 0-1 0,-9 0 1 16,7 0-1-16,-7 0 1 0,0 0 13 0,8-3-13 16,-8 3-3-16,0 0 5 0,8 3-2 0,-8-3 0 15,0 0-11-15,0 0 16 0,4 0-10 0,-4 0 6 0,0 0-7 16,0 0 11-16,0 0 0 0,0 0 1 16,0 0-6-16,0 0-8 0,0 0-30 0,0 0-37 15,0 0-40-15,0 0-60 0,0 0-86 0,0 0-88 16,-14-6-76-16,6 5-60 0,-3-1-1351 0,-2-1 613 0,-4-2 408 15</inkml:trace>
  <inkml:trace contextRef="#ctx0" brushRef="#br0" timeOffset="11394.3">8824 4216 83 0,'0'-5'311'0,"0"1"-5"16,0-2-10-16,0 6-2 0,0-6-1 0,-2 0-8 16,2 6 1-16,0-5-7 0,0 5-6 0,-2-2-12 15,2 2-13-15,0 0-15 0,0-4-10 0,0 4-14 16,0 0-17-16,-1-6-13 0,1 6-9 0,0 0-8 16,0 0-12-16,-2-5-2 0,2 5-10 0,0 0-7 15,0 0-8-15,0 0-7 0,0 0-9 0,0 0-9 16,0 0-8-16,0 0-8 0,0 0-3 0,0 0-10 15,0 0-3-15,0 0-10 0,0 0 1 0,0 0-1 16,0 0-3-16,0 0-1 0,0 0 3 0,0 0-1 16,0 0 1-16,-3-1-6 0,3 1 2 0,0 0 5 15,0 0 1-15,0 0 0 0,0 0 0 0,0 0 1 16,0 0-2-16,-4-3-3 0,4 3 4 0,-6 0-19 16,6 0-5-16,-3-4-2 0,3 4-3 0,-8-2-7 15,5-1 9-15,3 3-9 0,-9-3-3 0,4 2 1 16,5 1-5-16,-8-1-3 0,8 1 3 0,-8-3-7 15,8 3-2-15,-7-1 0 0,7 1 3 0,-4-2-3 16,4 2 2-16,0 0-7 0,0 0 1 0,0 0-2 16,0 0 2-16,0 0-5 0,0 0 3 0,-7-1-5 0,7 1-2 15,0 0-5-15,0 0 8 0,0 0-2 0,0 0 2 16,0 0 2-16,7 12-4 0,-5-4 0 0,4-4 0 16,0 4 3-16,0 1-2 0,1-3 4 15,0 6 4-15,7 0 1 0,-1 0-6 0,1 1 5 0,-1 2-1 16,2-4 4-16,-1 3-6 0,4-2 5 0,-1-1-4 15,-2 4 3-15,3-3-3 0,-1-1 2 0,-2 1-1 16,0 0 1-16,-4-4-3 0,0 1 0 16,3 0 4-16,-5-1-2 0,-1 0 4 0,-1-2-5 15,1 1-1-15,-4 2-1 0,1-4 4 0,0-1-1 0,-4 1 1 16,3 0-7-16,-3-1 8 0,2 3-1 0,-3-1 4 16,0 1 0-16,0 1 9 0,0 1-2 0,-4 3 4 15,-1-4 0-15,0 8 6 0,-4-1 0 0,1 0 1 16,-1 0 1-16,-2 1 8 0,-3 4-5 0,1-3-1 15,0-1 0-15,-3 4-3 0,-1-2-1 0,4-4-5 16,-3 7 13-16,-3-3-16 0,7-4 1 0,2 0-2 16,1-1-11-16,0-2 9 0,1-1-12 0,2 0 1 15,1-3-11-15,-2 2-35 0,2-1-57 0,1-4-75 16,-1 2-89-16,2-2-118 0,-4 4-169 0,1-6-1493 16,6-2 682-16,0 0 456 0</inkml:trace>
  <inkml:trace contextRef="#ctx0" brushRef="#br0" timeOffset="27150.49">5816 3798 49 0,'0'0'231'0,"0"0"-7"0,0-5-10 0,0 5-8 16,0 0 0-16,-4-8-2 0,4 5-12 0,0-1-13 0,0 4-15 16,-2-10-10-16,2 4-2 0,0 0-13 0,-3 1-13 15,2-4-4-15,-2 1-8 0,2 4-8 0,-7-5-8 16,7 1 3-16,-4-1-2 0,-5 1-11 15,2-1 0-15,-1 1-10 0,-3 0-1 0,3 1-1 0,-4 2-4 16,-4-4-9-16,6 5 13 0,-2 1-11 0,0 2 0 16,0 0-11-16,1 1-11 0,0 1 0 15,-1 2-5-15,3 2-1 0,-3 2-6 0,4-1 0 0,-1 1-11 16,1 2 0-16,0 3 5 0,4-3-6 0,0 4-7 16,0 4 2-16,1-5-3 0,1 5 1 0,1 0-2 15,1-5-2-15,1 0-2 0,3 5 3 0,0-6-1 16,1-1 1-16,1 1 1 0,1 0-4 0,2-3 0 15,2 2 2-15,-2-5-5 0,1 0 5 0,2-4-5 16,1 2 11-16,1-3-9 0,-2 0-1 0,1-3-1 16,-1-3 5-16,1 1-4 0,-3-3-2 0,2 0 5 15,-1-9-7-15,1 1 6 0,0-1 1 0,-3-1 8 16,-1 2 15-16,-1 0 7 0,-2-1 11 0,-1 5 26 16,-2 1 30-16,-1 2 17 0,2 4 13 0,-4-4-10 15,2 5-9-15,2-3-14 0,0 6-12 0,-2 1-11 16,0-8-10-16,0 8-12 0,0 0-2 0,0 0-7 15,0 0-4-15,7 17-6 0,-5-5 7 0,2 3-13 16,-4 1 0-16,3 9-4 0,-1 2-3 0,3 2 1 16,-5 0-2-16,0 2-3 0,0 1-2 0,1-1 1 15,2 0-6-15,-2 0-13 0,3-1-48 0,0 1-39 0,1-8-48 16,-5-5-51-16,4-2-14 0,0-5-24 16,2 1-25-16,-1-4-10 0,0 0-28 0,3-7-26 15,-3-1-27-15,8 0-898 0,-4-6 412 0,6-5 276 0</inkml:trace>
  <inkml:trace contextRef="#ctx0" brushRef="#br0" timeOffset="27277.27">5953 4071 492 0,'5'-9'113'0,"0"-1"9"16,0 3 18-16,-1 0 16 0,-3 1 19 0,3-5 8 16,-4 6-6-16,0-1-7 0,1-3 2 0,-2 4 0 15,2 0 5-15,-1 1-2 0,-1-2-15 0,2 3-8 16,-1 3-20-16,2-6-12 0,-1 1-20 0,-1 5-23 16,3-5-46-16,0 3-59 0,1-2-70 0,3 3-75 15,4-4-103-15,-2 0-599 0,1 2 293 0,-1-1 194 16</inkml:trace>
  <inkml:trace contextRef="#ctx0" brushRef="#br0" timeOffset="27680.86">6348 3623 50 0,'2'-5'309'0,"0"1"-15"0,-2 4-23 0,1-5-23 16,-1 5-28-16,-1-3-22 0,1 3-20 0,0 0-19 15,0 0-14-15,0 0-10 0,-9 10-12 0,2 0-14 16,1-2-9-16,0 3-7 0,0-3-10 0,0 2-8 16,2 1-10-16,3-1-6 0,-3 1-5 0,4-2-6 0,3 3-4 15,-2-1-3-15,0 0-6 0,3-2-2 16,1 0-3-16,-1 2 0 0,6-2-4 0,-2-2-2 16,1 2 1-16,1-2-1 0,4 1-3 0,-2-2-2 15,-1 1 3-15,6 0 0 0,-3-2-1 0,-3 0 3 16,2 1-2-16,-2 0 1 0,1-2-1 0,-1 1-2 15,1 0-3-15,-3-2 1 0,1 2 0 0,-2-1-2 16,1 3 0-16,-4-5 0 0,4 3-1 0,-3 1-2 16,-1-1 3-16,2 1-4 0,-2 1 6 0,0-2-1 15,-3 1 3-15,2-2-6 0,-2 3-4 0,-1 0 2 0,0-1 4 16,-2 1 0-16,0 0 2 0,-3 2 5 16,-4 0-10-16,-2 6 2 0,0-5-5 0,-3 2 12 15,-1 1-14-15,-4-1-4 0,1-2-38 0,-2 2-33 16,5-2-42-16,-2-1-47 0,3-4-50 0,0-2-75 0,1-1-747 15,2-4 342-15,1-4 228 0</inkml:trace>
  <inkml:trace contextRef="#ctx0" brushRef="#br0" timeOffset="27841.35">6356 3718 114 0,'3'-5'217'0,"4"1"-21"0,-2-2-20 0,4-1-15 15,2 6-17-15,-1-3-16 0,2-3-12 0,3 4-10 0,2-1-12 16,-2 1-5-16,2 0-32 0,3 2-59 0,11-5-70 16,-2 3-436-16,5-2 168 0,-4-1 114 0</inkml:trace>
  <inkml:trace contextRef="#ctx0" brushRef="#br0" timeOffset="28267.73">7099 3628 242 0,'0'0'278'0,"0"0"-21"0,0 0-15 15,0 0-17-15,0 0-13 0,0 0-15 0,0 0-20 16,0 0-13-16,-19 4-17 0,10 2 0 0,-1 0-22 16,-3 7-11-16,-2 0-17 0,-1-2-7 0,3 3-6 15,1 1-9-15,2-2-7 0,2-3-8 0,3 2-6 16,-4-2-3-16,5 1-7 0,3-1-2 0,1 2-7 15,0-2 9-15,1-3-13 0,2 2-4 16,1 1-3-16,2 0 4 0,0-1-5 0,2-3-4 0,2 4-2 16,3-3 0-16,-2 0-2 0,6 0 5 0,-6-4-7 15,1 3 1-15,2 0-1 0,1-2 15 0,-2 1-13 16,0-3-3-16,1 2 1 0,-1-1 2 0,-2 0-5 16,1-1 4-16,-2 4-2 0,3-3-5 0,-6-2 2 15,2 4 1-15,-1-3 11 0,0 1-12 0,-3 0-3 16,1-1-3-16,-1 1 1 0,1 0 0 0,-2 1 19 15,-1-1-17-15,0 1 0 0,-1-1-2 0,-1 1 4 16,-1 1-1-16,-1 0 1 0,-1-1 3 0,-2 2 2 0,-4 2 3 16,-1-2-10-16,-1 3 0 0,-5-2 5 15,1 4-3-15,-3-6-11 0,0 1-23 0,5 0-33 0,0-2-36 16,-2-2-37-16,3-1-44 0,4-2-80 16,-2-1-782-16,2-2 346 0,4-7 232 0</inkml:trace>
  <inkml:trace contextRef="#ctx0" brushRef="#br0" timeOffset="28414.71">7117 3670 194 0,'5'-3'190'0,"-1"0"-17"0,1 1-22 0,7-1-9 16,-1 0-17-16,1 0-11 0,3 0-8 0,3 1-13 15,3 0-11-15,1 2-16 0,4-1-50 0,3 1-47 0,-1-1-58 16,-6 1-355-16,10-1 148 0,-1-3 98 0</inkml:trace>
  <inkml:trace contextRef="#ctx0" brushRef="#br0" timeOffset="28666.33">7801 3517 93 0,'1'-4'304'0,"3"1"-9"0,-3-1-13 0,2 1-18 0,-3 3-20 15,1-4-17-15,-1 4-22 0,0 0-23 0,4-3-18 16,-4 3-18-16,0 0-16 0,0 0 8 0,-4 15 7 15,0-6-5-15,-1 8-2 0,1-4-11 0,-4 4 7 16,1 8-26-16,-1-2-5 0,-1 1-12 0,0 3 1 16,0 2-13-16,0-1-5 0,2 1-3 15,-1 1-6-15,-2-2-3 0,5-1-11 0,-3 2-1 0,0-3-9 16,3-6 0-16,-2 6-9 0,1-8 5 0,3 6-7 16,-3-5 1-16,1-1-4 0,2 0-27 0,-3-1-50 15,3-1-44-15,-3 0-42 0,3-5-43 0,-1 1-56 16,-1-2-62-16,0-2-855 0,1-1 384 0,-1-2 256 15</inkml:trace>
  <inkml:trace contextRef="#ctx0" brushRef="#br0" timeOffset="28913.32">7456 3652 170 0,'0'0'165'15,"0"0"-12"-15,0 0-16 0,0 0-12 0,0 0-11 16,0 0 2-16,0 0-18 0,0 0-11 0,5 8-8 16,-4-5-9-16,3 1 4 0,-2 3-14 0,1 0-4 15,0 3-7-15,0-1-34 0,1 3-42 0,2-1-51 16,2 3-411-16,-3-4 163 0,3 2 110 0</inkml:trace>
  <inkml:trace contextRef="#ctx0" brushRef="#br0" timeOffset="29099.27">7784 4013 32 0,'5'3'359'0,"-4"-2"-2"15,3 2-13-15,-4-3-26 0,3 5-14 0,-3-5-18 16,4 3-7-16,-4-3-15 0,0 0-16 15,1 2-29-15,-1-2-16 0,0 0-20 0,0 0-43 0,8 2-100 16,-8-2-141-16,0 0-226 0,0 0-723 0,0 0 350 16,-3-19 234-16</inkml:trace>
  <inkml:trace contextRef="#ctx0" brushRef="#br0" timeOffset="30580.79">21606 3430 205 0,'0'-5'238'16,"-4"0"-2"-16,3 1 7 0,1-2-14 0,0 6-10 16,0-6-12-16,0 6-18 0,-1-6-14 0,1 6-17 15,1-3-19-15,-1 3-12 0,5-2-9 0,-5 2-7 16,11-1-7-16,0 2 5 0,1 2-8 0,-1 0-2 15,4 4-7-15,1 0-1 0,3 1-5 0,-5 1-12 16,13 4-3-16,-9-1-7 0,-3-2-10 0,0 2-2 16,2 2-4-16,-2-2 0 0,-2 2-7 0,1-2-6 15,0 0-4-15,0-3 1 0,-4 1-7 0,2-4-2 16,-2 3 2-16,3-2-5 0,-2-4-7 0,-3 1 10 16,1-1 0-16,0-2-3 0,0-1-3 0,-3-1 3 15,3-2-1-15,3-2-5 0,-3-2-2 0,0-3-1 16,0 2 15-16,3-5 21 0,-3-1 5 0,-3-1 10 15,2 3 8-15,1-1 9 0,-5 2 17 0,0 3 29 0,-4 0 18 16,5 2 9-16,-3 1-6 0,0 0-6 16,-2 2-14-16,2-1-16 0,-2 4-15 0,0 0-12 0,0 0-7 15,0 0-9-15,-2 14-4 0,-4-4-2 16,3 7-5-16,-1 0-5 0,-5 11 2 0,-3-1 1 16,3 2-4-16,-3 1-10 0,-1 2 8 0,6 2-11 0,-4-1 0 15,3 0-5-15,-2-1-5 0,4-1 2 16,0-3-5-16,-2 2 0 0,6-2-6 0,-5-2-32 15,3-8-58-15,-1 0-53 0,5-1-68 0,0-4-92 0,0-1-81 16,0 1-95-16,0-8-1197 0,3 3 552 16,-2-5 368-16</inkml:trace>
  <inkml:trace contextRef="#ctx0" brushRef="#br0" timeOffset="32231.59">15275 3820 152 0,'0'0'229'0,"0"0"-4"0,-7-3-12 16,7 3-1-16,-2-1-15 0,2 1-8 0,0 0-13 15,0 0-11-15,0 0-16 0,0 0-12 0,0 0-9 16,0 0-13-16,0 0-15 0,0 0-10 0,0 0-11 16,0 0-5-16,0 0-10 0,0 0-4 0,0 0-1 15,20-3-3-15,-8 3 3 0,1-1-6 16,8 1-15-16,0 1-1 0,-1-3 2 0,12 2 6 15,0-1-9-15,1-2-1 0,2 3 0 0,-1 0-3 0,2-1-1 16,1 1 2-16,0 0-2 0,0-1 1 0,1 1-3 16,12 0 2-16,0-5 5 0,4 5 1 0,1-1-2 15,3 0 0-15,1-1 0 0,1 1-8 0,-1 5 4 16,2-3-2-16,5-1 3 0,-6 0-3 0,0 2-2 16,1 1-1-16,-2-6 1 0,0 7-15 0,2-3 12 15,-2-1-4-15,-1 0-2 0,4 0 4 0,-6-1 5 16,3 1-10-16,2-1 1 0,-2-4 2 0,1 4-9 15,-2 0 6-15,-2-1-3 0,1 1 2 0,-3 2-9 16,-4-3 20-16,-11 1-12 0,0 1-4 0,14-2 3 16,-14 3-2-16,12-1 0 0,-14-1 1 0,0-1-1 15,0 5 1-15,1-4 2 0,-3 2 0 0,-2-2-6 16,3-2 3-16,-4 3 0 0,1 0-2 0,-1 0 0 0,0 1-2 16,0-2 6-16,-3 1 2 0,2 0-7 15,-2 0 4-15,2 0-1 0,-3 0-4 0,0 0 6 16,-1 0 3-16,2 0-4 0,0 0 5 0,-3-3-4 15,2 6 3-15,3-6-3 0,-3 3 7 0,-7 0-8 0,7 0 3 16,0 0-1-16,0-2 0 0,-1 1 4 0,2 1-2 16,-8 0-1-16,9 1 1 0,-4-1-7 15,5-1 2-15,-4 1-3 0,1 0-6 0,0-1 18 16,-1 1-11-16,3 0-1 0,1 0-2 0,-2-3 5 0,2 2-4 16,1 1 14-16,1 0-7 0,-1 0 0 0,1 0-1 15,-1 0 4-15,3-1-10 0,-5 2 0 16,2-2 6-16,-4 1 2 0,-1 2-2 0,0-2-2 15,-4 0 1-15,-4 0-1 0,2 0-4 0,0 0 1 0,0 2-1 16,-3-4 10-16,-4 5-10 0,5-4-2 0,2 1 3 16,-4 0-2-16,1-3-2 0,4 3 1 0,-3 0 3 15,-2 1-3-15,3-1-1 0,-3-1 0 16,2 1 4-16,0-1 1 0,-1 2-1 0,0 0-2 0,-1-2 1 16,4 2-5-16,-2-2 11 0,-2 2-4 0,2-1 0 15,0 0 0-15,2 0 2 0,-1-1-4 0,1 2 4 16,-2-1-3-16,3 2 0 0,-1-4-7 0,-1 4 8 15,1-5-3-15,-2 4 0 0,2 1-2 0,-1-4-1 16,1 1 0-16,-2 1 1 0,1-1 0 0,1 2-2 16,-3 0-8-16,1-1 13 0,-2 2-4 0,4-1 1 15,1-1-4-15,-3 0 6 0,3 1-1 0,1-1 8 16,-3 1-9-16,2-3 4 0,6-1 2 0,2 3 0 16,0-2-4-16,-2 1 1 0,4-1 1 0,0 0 1 15,-1-1-2-15,0 2 1 0,0 0 2 0,0 1 3 16,1 0-2-16,-4-4 4 0,3 5-2 15,-2 0-1-15,-2-2 4 0,-3 0-1 0,3-2-3 0,-8 3 4 16,1 1-2-16,0-2 3 0,-1 1 1 0,3 0 6 16,-3 0-2-16,-1 0 4 0,2 0 1 0,-2 0 1 15,0 0 0-15,1 0-1 0,-1 0-2 0,-4-3 2 16,-1 3-5-16,1-1 2 0,-4 0 0 0,3-1-2 16,-5 1 2-16,2 2-5 0,-5-2-1 0,4 0 1 15,-3 0-2-15,1-1-4 0,-1 1 0 0,-6 1-3 16,8-3-2-16,-8 3 2 0,10 0-4 0,-10 0 1 0,5-1-1 15,-5 1-2-15,5-3 0 0,-5 3 1 0,0 0-7 16,7 0-30-16,-7 0-34 0,0 0-35 16,0 0-64-16,0 0-83 0,0 0-95 0,0 0-103 15,-23-5-1125-15,2 1 522 0,-12-1 350 0</inkml:trace>
  <inkml:trace contextRef="#ctx0" brushRef="#br0" timeOffset="33117.33">15566 3545 152 0,'1'-4'215'0,"-1"0"-8"0,2 1 0 0,-2 3-1 15,0-5-2-15,0 5 0 0,0 0-3 0,0-3-3 16,0 3-13-16,2-5-11 0,-2 5-16 0,0 0-12 16,0 0-14-16,0 0-15 0,0 0-9 0,0 0-11 15,0 0-12-15,0 0 3 0,0 0-25 0,0 0-4 0,0 0 7 16,0 0-19-16,0 0-3 0,0 0 0 15,0 0-8-15,0 0 11 0,-13 11 14 0,8-6-1 16,0 1 16-16,1-1-21 0,-1 3 5 0,-4 2 2 16,-3 1-5-16,4-1-2 0,-1 0-4 0,-3 2 3 15,0 0-1-15,-2-1 5 0,1 2-16 0,-2 2 1 16,-5 4-7-16,-3-2 1 0,4 4-1 0,-3-1-13 16,3-3-3-16,5-4 8 0,-2-2-4 0,1 2-1 15,-1-2-2-15,0 3 4 0,1-3-6 0,5-4-4 16,-1 2 8-16,2-3 1 0,-2 0-4 15,6 1 0-15,-1-6 1 0,1 4-3 0,1-2 1 0,0 1 1 0,0-1-4 16,4-3-1-16,-4 5-3 0,4-5-4 0,0 1 2 16,0-1 11-16,0 5-2 0,8-1 16 15,-3 0 11-15,9 0 7 0,4 1 11 0,10 5 7 16,-1-3-7-16,1 1 2 0,7 0-5 0,-1 2-2 0,-2-2-2 16,4 2-3-16,-4 1-4 0,2 0-5 0,-1-1-4 15,-2 1-4-15,1-1-6 0,-4 3 0 0,0-1-5 16,-2-5 3-16,-6 3-8 0,-1-4 0 15,-3 5-3-15,0-2-3 0,-5-4 2 0,0 2-6 0,2-2 4 16,-7 1-2-16,2-3-1 0,1 4-2 0,-7-3 5 16,5 0-7-16,-3-1-10 0,-3-1-43 15,4 3-62-15,-1-3-77 0,0 0-81 0,-4-2-102 0,1 3-116 16,-1-3-1016-16,0 0 501 0,0 0 332 0</inkml:trace>
  <inkml:trace contextRef="#ctx0" brushRef="#br0" timeOffset="51816.77">16737 3298 121 0,'-3'-2'295'0,"3"-2"-32"0,0 4-23 0,0-4-29 16,0 4-24-16,0 0-17 0,0 0-16 0,0 0-13 16,0 0-11-16,3 16-10 0,-1-7 15 0,-1 1-17 0,3 4-4 15,-4-1-6-15,4 7-6 0,-3-2-10 16,1 0-4-16,0-1-8 0,-2 2 0 0,1-2-19 16,1 1-5-16,0-1-6 0,-4 0-2 0,2 1-6 15,-2-5-5-15,1-4 0 0,0 3-7 0,1-2 0 16,0-3-7-16,-1-2 4 0,-1-1-1 0,4 2 15 0,-1-2 22 15,-1-4 17-15,0 0-19 0,0 0 1 0,-4-12-8 16,0 2-5-16,4-5-8 0,-1-5 5 16,-2-6-15-16,0-2 1 0,0-1 3 0,2-3-12 15,1 0 5-15,0 0 1 0,1 2 2 0,2 2 3 0,0 3 3 16,1 5-4-16,1 3 17 0,2 0-14 0,-1 3-7 16,1 0-3-16,1 7-4 0,0-1-5 0,1 2 1 15,2 2-4-15,0 0-8 0,-1 4 2 0,1 2 2 16,2 0-4-16,1 5 4 0,-4-2-3 15,3 7 2-15,1 1-7 0,-2-1 1 0,-1 3 2 0,-2 1 1 16,-5 1 1-16,3-3-6 0,-1 1 2 16,-1-2-5-16,-4-2 4 0,2-1-4 0,1-1 5 0,-4-3-1 15,1-1 2-15,2-1 6 0,-2 0 4 0,0 2 6 16,-1-6-3-16,1 0 13 0,-1 0-9 16,0 0-4-16,6-17-4 0,-6 10 3 0,1-6-3 0,0-2 1 15,-1-2-2-15,3-1 1 0,-1-2 0 0,3 4 3 16,-1-2 6-16,1 2-1 0,0 1 0 0,-1 3-5 15,3 2 4-15,-1 1-1 0,-1 1-5 0,1 0 1 16,0 4-6-16,0-1-6 0,0 1 0 0,1 4-1 16,-1 0 1-16,-6 0 2 0,13 7-3 0,-6-1 6 15,1 2-8-15,1 7 8 0,0-3-1 0,-3 4 3 16,2 1-2-16,-3 4-4 0,2 2 1 0,-2 2 5 16,0 2-3-16,-4-2 10 0,4 1-10 0,-5 3-3 15,3-3-4-15,-2 1-23 0,-1-1-55 0,4-2-47 16,-1 1-54-16,-2-4-53 0,0-2-56 0,4-2-59 15,-1-2-908-15,1-6 417 0,3 0 280 0</inkml:trace>
  <inkml:trace contextRef="#ctx0" brushRef="#br0" timeOffset="52034.22">17471 3381 2192 0,'1'-4'225'0,"1"-1"-44"15,-2 0-26-15,0 1-14 0,0 4-17 0,0-6-20 16,1 2-15-16,-1 4-23 0,1-4-15 0,-1 4-5 16,0-5-7-16,4 2-3 0,-1 0 3 0,3 2-14 15,3-3 4-15,5 3 0 0,-1-1-5 0,6-2 0 16,0 1-3-16,3 1-6 0,7-2 0 0,-7 2 0 16,7 0-14-16,-8 1-33 0,-2-2-32 0,0 0-43 15,-6 3-54-15,1-1-44 0,-5-3-48 0,-1 1-703 16,-2-1 320-16,-5-1 212 0</inkml:trace>
  <inkml:trace contextRef="#ctx0" brushRef="#br0" timeOffset="52204.67">17627 3144 255 0,'-4'-5'285'0,"1"0"-5"0,-1 2-24 16,1-1-30-16,2 2-26 0,1 2-23 0,0 0-22 16,0 0-13-16,-4 10-9 0,4-3-1 0,3 3 5 15,-1 7-7-15,2-2-9 0,-4 3-11 0,4 2-10 16,0 4-10-16,-2 3-3 0,2-2-10 0,-4 3-7 15,5-2-4-15,-1 2-7 0,2 1-33 0,-2-1-64 16,0-2-68-16,-2 0-74 0,2-1-76 0,-2-7-656 16,-2-2 304-16,1-2 202 0</inkml:trace>
  <inkml:trace contextRef="#ctx0" brushRef="#br0" timeOffset="52714.21">18257 3239 58 0,'0'-7'333'0,"0"-1"-19"15,0 0-14-15,-1-1-3 0,2 1-3 0,-1 1-8 16,-1 0 11-16,-3 2 0 0,4-2-3 0,0 3-13 15,0-1-17-15,0 5-20 0,-2-5-30 0,0 1-22 16,2 4-22-16,-1-4-19 0,1 4-19 0,0 0-14 0,0 0-9 16,0 0-12-16,3 14-10 0,-5-8-8 0,4 4-10 15,-2 1-6-15,0 0-4 0,2 8-1 16,-3-2-9-16,1 2-9 0,1-2-2 0,2 0-8 16,-1 3-5-16,4-5-9 0,-2 1-19 0,3-2-24 0,-1-4-16 15,1 2-1-15,1-2-10 0,1-3-7 0,0 1 6 16,4-2 2-16,-1-3 7 0,2 0 18 15,-3-6-3-15,0 3 0 0,1-7 6 0,1 0 1 16,1-3 14-16,-5-2-1 0,0-4 11 0,0 0 6 16,-3-3 13-16,2 2 15 0,-3-3 21 0,-1 3 8 0,-3 1 7 15,1 4 41-15,-2-1 28 0,1 6 9 0,-1-1 3 16,0 0-7-16,1 2-22 0,-1 3-11 16,0-1-17-16,0 1-15 0,0 3-9 0,0 0-7 15,0 0 3-15,0 0-17 0,3 15-3 0,-6-2-3 16,6 4-9-16,-6 4-1 0,6 3-1 0,-3 6-9 0,3-1-25 15,-1 0-45-15,-1 1-54 0,-2 0-78 0,4-1-80 16,-1-5-86-16,0 0-80 0,3-4-78 0,2-10-1082 16,2-1 529-16,0-4 352 0</inkml:trace>
  <inkml:trace contextRef="#ctx0" brushRef="#br0" timeOffset="52858.38">18702 3466 181 0,'1'-3'365'0,"-1"-1"-20"15,1 0-3-15,1 0-39 0,-2-1-28 0,1 1-28 0,-1 4-25 16,1-7-16-16,1 4-21 0,-2-2-23 0,0 5-18 16,6-5-30-16,-4 1-51 0,2-1-61 0,1 2-78 15,1 1-96-15,1-1-798 0,1-2 324 0,1 0 214 16</inkml:trace>
  <inkml:trace contextRef="#ctx0" brushRef="#br0" timeOffset="53296.45">19054 3100 131 0,'0'0'369'0,"3"-4"-25"0,-3 4-34 16,0 0-28-16,0 0-29 0,0 0-28 0,0 0-22 15,0 0-19-15,0 0-15 0,-23 9-23 0,14-1-6 16,0 0-22-16,0 1-5 0,2-1-11 0,0-2-11 15,1 2-8-15,2 0-10 0,1 0-5 0,2 1-6 16,0-2-10-16,2 2 0 0,-1-2-6 0,1 0-8 16,2-1 5-16,3 3-1 0,-2-1-1 0,1 1-16 15,0-2-7-15,1 2 7 0,1-1-5 0,-1-1-6 16,2-2 1-16,-3 1 3 0,3 1-6 0,0-3 17 16,-1 1-16-16,1 2-3 0,1-2 3 0,1 2-2 15,-1 0 2-15,0-2-3 0,4 1 4 0,-5 1 6 16,1-1-12-16,-2-1-2 0,1 3-3 0,-3-4 1 15,4 2 0-15,-4 1-1 0,0-3-3 0,1 2 8 16,0 2-2-16,-3-5-2 0,0 4 3 0,1-2-1 16,-2-2 2-16,0 4-5 0,-1-2 6 0,-2 0 8 15,-1 0 0-15,0 2 21 0,-5 0-15 0,-2 0-1 16,-3 1-4-16,-4-1 4 0,0 2-5 0,-5-4 0 16,2 2-3-16,-4-3-38 0,5 0-38 0,-4-2-34 15,2-1-43-15,2-2-51 0,-2-1-64 0,7-2-75 16,-2-4-755-16,6-2 362 0,-3-4 240 0</inkml:trace>
  <inkml:trace contextRef="#ctx0" brushRef="#br0" timeOffset="53444.15">18973 3113 54 0,'2'-4'292'16,"1"-1"-10"-16,1 1-16 0,0-2-34 0,1 4-25 15,0-3-18-15,0-1-24 0,3 4-17 0,2-2-12 16,2 3-19-16,6-4-5 0,-1 2-10 0,5 1-16 15,-3 1-45-15,4 1-58 0,6 0-78 0,2 0-71 16,-9-2-551-16,7 2 239 0,-6 1 158 0</inkml:trace>
  <inkml:trace contextRef="#ctx0" brushRef="#br0" timeOffset="53864.54">19415 3093 79 0,'0'0'338'0,"0"0"-10"0,0-6-20 16,0 6-18-16,0 0-21 0,0 0-22 0,0 0-20 16,0 0-20-16,0 0-26 0,0 0-18 0,0 0-21 15,0 0-13-15,0 0-13 0,0 0-7 0,-8 16-14 16,7-9-6-16,-2 4-8 0,1-2-13 0,-1 3 11 16,1-3-26-16,0 2-2 0,1 0-7 0,0-1-5 15,1 2-4-15,0-2-1 0,2-1-3 0,0-1-2 16,2 1-3-16,1 3-3 0,0-4-3 0,4 1-2 15,0-1-1-15,0-1-7 0,7 2 3 0,-2-1-3 16,0-2-3-16,0 1 6 0,0-3-7 0,-1 0 7 0,1-1-5 16,-1 4 0-16,0-4 1 0,0 2-1 0,-2-3-7 15,3 0 5-15,-2 4-1 0,-2-4-3 16,1 2-2-16,-2-2 9 0,0 1 10 0,0 0-15 16,-4-1-5-16,2 1-1 0,-1-1 4 0,-2 2-4 15,-1-3 0-15,1 2 6 0,-1 2 9 0,-2-2 6 16,-1 1 21-16,0 2-1 0,-1 1 15 0,-3-3 0 0,-5 5-1 15,2-4-1-15,-2 3-3 0,-4-2 1 16,1 2-10-16,1-1-6 0,-2-2 1 0,-2 3-5 16,1-4-3-16,0 0-1 0,1-1-47 0,0-1-47 0,-1 1-47 15,4-3-56-15,-3 0-60 0,3-4-81 0,-3 0-960 16,8-3 424-16,-4-2 284 0</inkml:trace>
  <inkml:trace contextRef="#ctx0" brushRef="#br0" timeOffset="54075.21">19512 3057 9 0,'4'-2'307'0,"1"-3"-25"16,-1 2-25-16,2 1-24 0,4-2-25 0,1 3-10 0,0-1-3 16,3 2-12-16,-1-3-3 0,5 2 4 0,1-1-27 15,-2 1 1-15,4 1-24 0,-7 0-14 0,8 1-14 16,-4-1-10-16,0 2-9 0,1 2-8 15,-2-4-20-15,-3 3-36 0,-3 0-52 0,-1 0-55 0,1-1-62 16,-4-1-67-16,-3 2-716 0,0-1 311 0,-4-2 206 16</inkml:trace>
  <inkml:trace contextRef="#ctx0" brushRef="#br0" timeOffset="55830.56">20280 2855 275 0,'1'-4'307'0,"3"-3"-17"0,-3 2-2 0,-1 1-9 16,0-1-7-16,0 5-5 0,2-5-14 0,-2 5-21 15,0-5-26-15,0 5-7 0,2-3-32 0,-2 3-12 16,0 0-20-16,0 0-6 0,-7 13 4 0,3-4-1 16,-4 7 17-16,-1 2-7 0,-1 8-1 0,-2 2-18 15,-3 3-8-15,2-2-10 0,-1 0-7 0,0 0-1 16,-4 2-17-16,0 1-6 0,4-2-8 0,0-2-6 16,0 3-11-16,1-2 1 0,2-1-8 0,-2-1-2 15,3 1-2-15,-3-4-4 0,3 0-10 0,5-4-28 16,-7-2-38-16,5-3-54 0,-1-2-51 0,1 2-46 15,1-6-39-15,1 0-51 0,1-5-38 0,-1 2-989 16,0-4 436-16,1-2 292 0</inkml:trace>
  <inkml:trace contextRef="#ctx0" brushRef="#br0" timeOffset="55982.15">19963 3094 2216 0,'4'-3'172'0,"1"-1"-79"0,-2-2-25 0,-1 4-22 15,1-1-9-15,-2 1-8 0,-1 2-12 0,4-3-6 16,-4 3-3-16,0 0 0 0,0 0 1 0,10 1-3 16,-10-1 1-16,8 7-3 0,-2-2 0 0,2 2-39 15,3-2-61-15,3 4-80 0,-1-1-634 0,4 0 270 16,-1 1 180-16</inkml:trace>
  <inkml:trace contextRef="#ctx0" brushRef="#br0" timeOffset="56103.3">20325 3420 220 0,'2'5'316'0,"3"0"-23"0,-3-1-29 16,1 0-28-16,1-3-25 0,-2 2-37 0,-2-3-89 15,2 5-144-15,-2-5-521 0,0 0 192 0,0 0 130 0</inkml:trace>
  <inkml:trace contextRef="#ctx0" brushRef="#br0" timeOffset="62814.33">6800 4212 118 0,'0'0'177'0,"0"0"-17"0,0 0-16 0,0 0-17 0,0 0-11 16,0 0-10-16,0 0-15 0,0 0-25 0,0 0-31 15,0 0-48-15,0 0-40 0,0 0-305 0,0 0 118 16,0 0 80-16</inkml:trace>
  <inkml:trace contextRef="#ctx0" brushRef="#br0" timeOffset="64035.07">18901 3680 20 0,'0'0'95'0,"0"0"-13"16,0 0-6-16,0 0 0 0,0 0-14 0,0 0-3 15,0 0-6-15,0 0-22 0,0 0-58 0,0 0-150 16,0 0 59-16,0 0 40 0</inkml:trace>
  <inkml:trace contextRef="#ctx0" brushRef="#br0" timeOffset="66147.19">11614 5124 164 0,'2'-3'182'15,"-2"3"-2"-15,0 0-6 0,1-5-7 0,-1 5-10 16,0 0-7-16,2-4-8 0,-2 4-14 0,0 0-11 16,0 0-9-16,0 0-12 0,0 0-8 0,0 0-12 0,0 0-8 15,0 0-6-15,0 0-4 0,0 0-1 16,0 0 4-16,0 0 3 0,0 0 6 0,-3 12 0 16,3-12-6-16,-2 7-1 0,0 0 5 0,-1-4-1 0,0 1 2 15,1-2 0-15,-1 3-7 0,2 0-2 0,-2-3-5 16,1 4 1-16,2-1 3 0,-4-1 5 0,1 1 1 15,-2 0-3-15,0 0-5 0,0 2-2 0,0-1-5 16,0 1 2-16,1 0-10 0,-3 1 1 0,0 0-7 16,2 1 1-16,-3 0-3 0,0 0-2 0,-2 3 1 15,1 0-2-15,0-3 2 0,-2 7 0 0,-1-4-4 16,2 2 4-16,-4 0-7 0,2-1 1 0,0-1 0 16,-1 1-5-16,1-1 4 0,1 1-7 0,-2 0-5 15,2-3 5-15,-2 2-1 0,5-1-3 0,-5 0-2 16,2 0 0-16,3-1 2 0,-2-1 5 0,1 0-9 15,1 0 19-15,-6 3-5 0,4 1 5 0,-3 0 6 16,-1 0 10-16,0-1 1 0,-2 0-2 0,1 2 0 16,1-4 3-16,3 2 3 0,-4 0-3 0,2 0 4 15,-1 0-2-15,0-1 3 0,0 1-3 0,0-1-3 16,1 1-2-16,0-1-2 0,0-1 3 0,-2 1-2 16,2 1-4-16,-1-1-3 0,0 2 2 0,-1-2-3 15,1-2-2-15,-2 5 3 0,1-2 8 0,-2 1 10 0,-3 1 10 16,-2 3 1-16,-3 0-6 0,-2 2 1 0,-4 2-5 15,-1-2-2-15,-7 7 1 0,4-5-2 16,-7 4 4-16,-2 1 2 0,15-9-2 0,-4 0 1 0,1 1-2 16,0 0-4-16,1 1-1 0,-1-1-5 0,3-1-5 15,-4 1-2-15,5-1-2 0,-1 0-5 0,1 2-1 16,2-1-3-16,-4 1-1 0,-2 1-2 0,2-3 1 16,0 2 3-16,-1 2-7 0,1-1 2 0,-2-2-1 15,-8 10-3-15,9-9-1 0,-2 3 1 0,2-2-1 16,-13 6-1-16,12-5-3 0,-14 5 4 0,4 1 1 15,-3-2 2-15,9-6-2 0,-8 10 0 0,-2-7 2 16,-3 5-2-16,3-4-4 0,-4 2 2 0,15-6-1 16,-10 5 1-16,-2 6 1 0,4-6-2 0,0 3 2 15,-3 0-5-15,1-1 2 0,-1 0-1 0,3-1 2 16,-5 0 7-16,1-1-7 0,0 4 16 0,-5 1-17 16,1-3 0-16,-2 6 1 0,-2-3 2 0,1 4-5 15,4-6 2-15,-3 2-1 0,-2-1 0 0,-1 0 3 16,0-1-1-16,2 1-5 0,-1-3 12 0,1-1-10 0,-2 4-7 15,1 5 1-15,-4-9-1 0,2 3 2 16,-1 1 1-16,-2 0 0 0,3 1 4 0,-1-3-3 16,1 5 3-16,-25 6 4 0,26-10 2 0,2 2-7 0,-1-1 2 15,-1-1-2-15,-4 3-3 0,-19 10 3 0,22-13 0 16,-25 10-3-16,28-10 3 0,-1 3-1 16,-3-3-2-16,-21 14-3 0,23-17-5 0,-2 3 2 0,-1 0 5 15,2-1-5-15,-1 3 5 0,1-3-6 0,-2 2 4 16,-1 0-3-16,-19 14-1 0,21-13 7 0,2-1-5 15,-22 12 1-15,27-11-5 0,-5-3 8 0,-2 2-1 16,1 3 1-16,-23 5-3 0,28-8 4 0,0-1-1 16,-2 2 8-16,4 0-6 0,-2 1 3 0,-3-4 4 15,5 3-3-15,-4-3 3 0,3 3 3 0,-2-2 3 16,3 0-2-16,-4-1-1 0,2-1 3 0,3 1-2 16,-2 1-3-16,0-3 2 0,2 3 14 0,0 0-15 15,0-4-1-15,-1 3-2 0,5 4-17 0,1-5 0 16,0-1 0-16,-3 2 0 0,0-2 0 0,-1 1 0 15,2-2 0-15,11-6 0 0,-10 5 0 0,-1 0 0 16,14-5 0-16,-4 0 0 0,2 0 0 0,-2-2 0 16,3-1 0-16,-2 2 0 0,6-1 0 0,2-3 0 15,-1-1 0-15,9-3 0 0,0 0 0 0,-1-1 0 0,8-2 0 16,-1-2 0-16,0 1 0 0,3-4 0 0,-2 1-14 16,1-3-274-16,2-4-128 0,1-4-150 15,2-8-1737-15,3-9 767 0,6-10 512 0</inkml:trace>
  <inkml:trace contextRef="#ctx0" brushRef="#br0" timeOffset="68077.78">11848 5363 16 0,'-3'-5'155'0,"0"1"-14"16,2 1 0-16,-1 0-7 0,-1 1-6 0,3 2-2 16,-5-7 7-16,2 2 2 0,2 3 0 0,-3-1 2 15,4 3 5-15,-2-3 0 0,2 3-4 0,-4-6-3 16,4 6-6-16,-1-3-3 0,1 3-5 0,0 0-8 16,-4-5 3-16,4 5-10 0,0 0-4 0,0 0-1 15,-3-3-4-15,3 3-5 0,0 0-8 0,0 0-5 16,-2-2-3-16,2 2-11 0,-4-3-4 0,4 3-6 15,-7-2-8-15,5-2-3 0,2 4-1 0,-10-3-6 16,5 0-4-16,1 2-5 0,-1-2 1 0,-1 1-1 16,0-1-9-16,1-1-7 0,1 1 4 0,-2-2 2 15,2 5-4-15,-5-5 0 0,7 1 3 0,-2 1-6 16,0-2 8-16,1 3 18 0,-2-3-8 0,1 3 4 16,4 2 4-16,-4-4-1 0,3 1 5 0,1 3 0 0,-5-3-7 15,5 3 3-15,0 0-16 0,-4-3-2 0,4 3 3 16,0 0-8-16,0 0 0 0,0 0-10 15,0 0 5-15,0 0-5 0,0 0 6 0,0 0-1 16,0 0-6-16,0 0 11 0,9 10-9 0,-5-5 3 0,-3 1-9 16,6 0 0-16,-2 1 4 0,3-2 0 0,-1 4-1 15,-1-1 16-15,6 0-15 0,-4 3-2 16,6-1 3-16,0 2 3 0,0-2-2 0,-1 2-5 0,1 0 16 16,1-1 3-16,2 1 1 0,-2 1-6 0,0-1 6 15,2 2-4-15,-2-1 1 0,1-3-4 0,0 2 1 16,0 3-2-16,-1-4 2 0,0 2 0 0,4 6-2 15,-3-7 4-15,-2 0-8 0,2 0 9 0,-2 3 2 16,4-3-6-16,-5 3 5 0,1-1 5 0,3 1-6 16,-3-3 0-16,1 10 1 0,2-10-2 0,-5 2-1 15,1-4 1-15,3 4-13 0,-2 1 13 0,0-1-1 16,1 1 0-16,-2-1 2 0,2 0 4 0,-1 1-4 16,0 2 1-16,0-3 1 0,4 4 4 0,-4-2-2 0,-1-2 3 15,1 2-1-15,4 3-2 0,-4-3-1 0,3 4 2 16,-3-5-3-16,-3 2 0 0,2-2 0 15,6 6-1-15,-6 1 11 0,6-3-12 0,-4 5 2 0,1-4-2 16,3 1 2-16,-6-5-3 0,6 2 1 0,-2-1 3 16,2 3-3-16,-2 1 1 0,2-2-2 0,0-1 3 15,-1 2-2-15,-1 2-1 0,1-2 2 0,0-2-1 16,0 2-1-16,0 1 2 0,2-3-3 0,1 4 2 16,-3-2-2-16,3 0-2 0,2 1 3 0,-2-2-3 15,-2 2-1-15,4-3 4 0,-1 2-2 0,0 1-11 16,-2-1 6-16,3 1 5 0,-2-1-4 0,0-2 2 15,6 3-5-15,-7 0 5 0,2-2-2 0,0 2-1 16,-2 2 3-16,6 0 2 0,-6-4-4 0,2 2 0 0,1 3 2 16,-4 0-1-16,4-2 8 0,0-2-9 0,0 2 2 15,0 2 1-15,0 1-3 0,7-3 2 16,-6 1 3-16,1 2 0 0,0-2-1 0,-1-1 1 16,2 0-7-16,-1 1 5 0,3 2 6 0,-1-1-5 0,-1-1-2 15,0 2 1-15,1-2-1 0,0 1 4 0,0-1-2 16,1 1 3-16,-1 0 3 0,1 0 2 0,-2 2-1 15,2-2-2-15,1-2 4 0,0 1 2 0,2 0-3 16,-3 2-1-16,3-4 2 0,-2 3-2 0,7 10-1 16,-7-12 0-16,1 2-3 0,8 3 1 0,-6-5 0 15,9 8-1-15,-9-8-2 0,-1-2 0 0,11 9-2 16,0 0-2-16,-13-6 0 0,11 5 0 0,-4-7 2 16,2 8-3-16,-5-8 1 0,11 5 2 0,-12-4-4 15,9 8 2-15,1-5-2 0,-11-4-1 0,2-1-1 16,0-2 2-16,9 10-1 0,-11-8 1 0,2-1 1 15,-1 2 1-15,11 6-1 0,-7-7 3 0,-3-1 7 16,11 4-8-16,-12-2 4 0,12 4-4 0,-3 5 4 0,-9-9 1 16,12 9 2-16,-1-3-1 0,-11-7 2 15,10 8-1-15,-10-7-3 0,14 8 4 0,-14-6-8 16,10 3 3-16,-10-3 1 0,16 7 2 0,-16-5-5 0,1-4 0 16,8 7-1-16,-1 3 0 0,-11-10 6 0,12 11-9 15,0-8 0-15,2 7 5 0,-1-6 0 0,3 1-1 16,-15-6 1-16,13 8-1 0,-10-9 3 0,10 8-5 15,-8-7-7-15,8 5 4 0,3 2 0 0,-1 1 4 16,-12-10 1-16,13 7-5 0,-4 2 1 0,2 0 2 16,-1-1 0-16,3-2 4 0,-14-3-1 0,14 4-3 15,-2 2 3-15,-13-8 0 0,14 9-4 0,-2-3 0 16,2 0 7-16,-13-4-4 0,9 6-4 0,1-1 3 16,-7-6 0-16,7 7 1 0,-10-7-2 0,13 3-2 0,-3 4 2 15,-11-10-2-15,1 4 7 0,11 3-9 16,-8-6-2-16,-4-2 1 0,4 5 5 0,-3-3-5 15,1-3-1-15,-2 2 10 0,0 0-8 0,1 0-2 16,-1-3 1-16,0 1 2 0,1-3 2 0,-5 2 1 16,2-3 11-16,-8-2-10 0,2 3-2 0,-5-2-3 15,-2-3 4-15,-4-2 0 0,0 2-2 0,-3-1 3 16,-1 2-5-16,-1-5-1 0,0-1 5 0,-2 0 8 0,-1-1 7 16,1 0 9-16,-1 3 20 0,-4-4 5 0,0 0 15 15,5 0 6-15,-5 0 7 0,4 2-12 16,-4-2-19-16,0 0-57 0,0 0 0 0,0 0 0 0,0 0 0 15,-9-10-96-15,5 3-265 0,-5-3-224 0,4-4-1798 16,-9-15 793-16,-6-1 530 0</inkml:trace>
  <inkml:trace contextRef="#ctx0" brushRef="#br0" timeOffset="71378.82">1924 9801 197 0,'0'-12'359'0,"-4"0"-14"0,3 2-27 0,-2 3-13 15,2 1-15-15,1-1-15 0,-3 3-21 0,2 0-20 16,1 4-26-16,0-4-27 0,0 4-16 0,0 0-26 15,0 0 17-15,0 0-13 0,-4 13-10 0,4-1-6 16,-1 2-1-16,-3 7-21 0,0 4-4 0,-1 2-8 16,0 4-11-16,0 1-1 0,-3 1-15 0,3 4-13 15,-4-3 1-15,4-1-3 0,-1 1-3 0,1-3-7 16,2-3-2-16,2 0-5 0,-1-3-5 0,4 1-5 16,0-10 0-16,2 0-4 0,0 1-2 0,0-6-3 15,4-1-1-15,-1 1-17 0,3-2-11 0,3-1-4 0,5-1-3 16,0-1 4-16,0-1-5 0,1-1 10 0,2-3-5 15,7 2 10-15,-7-3-16 0,9-4-3 16,-1 0 7-16,-2 0-2 0,4-1-1 0,-3 1 1 16,1-2-6-16,-1-1 8 0,0-2 6 0,-1 1-3 0,-8 1 0 15,3-1 7-15,-4-1-6 0,0 1 7 0,0-1-2 16,-4-2 11-16,0 0-6 0,-5 4 1 16,0-5 2-16,-3 0 0 0,2-2 8 0,-2-2-4 15,-3 0-4-15,-2 1 5 0,-1-2-4 0,-3 1 4 0,1 3 11 16,-1 3 20-16,1 1 14 0,-6-2 3 0,3 2 7 15,0 4 10-15,1 1 5 0,-1-1-11 0,-2 3-5 16,0 2-3-16,-3 2-2 0,1 3-13 0,-4 2 1 16,-1 3-6-16,-3 4-2 0,7 3-5 0,-5 4-1 15,-1 4-7-15,6-3-2 0,4-3-3 0,1 5-3 16,5-4-9-16,0-5-16 0,0 2-21 0,2 0-12 16,3-5-4-16,4 2-23 0,2-1-19 0,-1-5-3 15,5 2-12-15,-2-7 2 0,6-1 9 0,0-4 6 16,0-1 7-16,2-4 7 0,3-7 9 0,-10 1 7 15,5-3 10-15,-5 0 5 0,4-5 11 0,-9 4 0 16,2-9 32-16,0 9 15 0,-6 0 17 0,0-3 16 16,-1 7 10-16,1-3 24 0,1 4 0 0,-2 0 0 15,0 0-2-15,0 5-8 0,-3 0-9 0,7 2-4 16,-2 1-8-16,2 3-7 0,0 1-2 0,2 0-4 16,3 5-5-16,-3 0-9 0,6 4 4 0,0 4-2 15,-1 1 0-15,1 6-2 0,-1 2-1 0,-2 1-6 16,1 1 9-16,-4 0-8 0,-4-5-13 0,-1 1-40 15,3-2-3-15,1-2-12 0,-5-4-4 0,0-1 6 16,1-3 2-16,-4 0 11 0,-1-4 21 0,4 0-9 16,-4-4 4-16,0 0 14 0,0 0 2 0,0-17 2 0,-1 6 5 15,-2-6 25-15,2-1 2 0,1-8 1 16,-3 3 1-16,3-6 7 0,3 3 5 0,1-2-4 16,2 1 10-16,3 1-2 0,-1 0 5 0,2-1-3 15,-4 13 4-15,1 4-2 0,-1 0-8 0,2 1-2 16,1 2-1-16,0 2-9 0,0-1-7 0,2 2-1 15,-2 4-2-15,3 0-3 0,0 3-1 0,-2 1-2 16,2 4-2-16,2 2-1 0,-1 3 1 0,2 3 0 16,-6 1-4-16,10 1-5 0,1 2-29 0,-7 3-11 15,2-3-23-15,-1-5-31 0,-2-1-19 0,4 1-14 0,-1-3-14 16,4 1 5-16,-3-7-5 0,4-1 6 0,-1 1 6 16,2-6 7-16,-2-1 12 0,1-5 7 15,-1 0 9-15,2-2 12 0,-3-4 5 0,-2 0 11 16,3-7 5-16,-6 4 8 0,5-6 12 0,-8 6 19 0,-1-2 18 15,1 0 19-15,-2 3 22 0,-3 2 32 0,-1-4 19 16,-1 6 16-16,-3-1 14 0,-3 2 2 0,-1 1-1 16,-1 3-14-16,0 4-13 0,-9 0-7 15,-3 6-10-15,-3 1-8 0,0 3-5 0,-5 7-7 0,0 0-6 16,2 2-5-16,4 2-9 0,-1 1 1 0,9-3-11 16,-2 3 8-16,8-4-11 0,1-2-5 15,1-3-11-15,6 0-12 0,1 0-8 0,1-3-12 0,4 0-10 16,5-5-3-16,-1-2-4 0,6-2 6 0,0-1 0 15,0-4-3-15,7-8 17 0,-4-2 0 0,-2-2 6 16,-5 3-1-16,2-12 3 0,-2-2 18 0,-2-3-12 16,0 1 17-16,-7-1 13 0,5 1 33 0,-6 2 21 15,0-1 12-15,-1 3 7 0,-4 4 23 0,0 5 16 16,-3 1 16-16,3 5 10 0,-1 2-1 0,-3 4-16 16,4-2-25-16,0 4-9 0,0 3-19 0,0 0-7 15,0 0-7-15,0 0-8 0,5 20-5 0,-2-3-6 16,-1 3-10-16,-2 8-6 0,4 6 2 0,-1-1-7 15,0-1-3-15,4 3-6 0,3-2 6 0,-1 1-9 16,3-6-4-16,1-1-5 0,3-2-1 0,3 0-2 16,-1-4-16-16,2-7-9 0,3 2-15 0,3-5-5 15,-7-6-10-15,3-1-4 0,5-4-3 0,-6-4 0 16,10-4 5-16,-13-1 3 0,5-6 5 0,1-3 3 16,-2-3 7-16,-3 0-3 0,-1 1 5 0,-5-3 2 15,1 1 6-15,-7 7 4 0,-1-3 8 0,-4 1 5 16,-2 0 2-16,-1 4 11 0,-2 1 1 0,-2-1-2 15,-1 6 0-15,2 1-3 0,-6-2 0 0,1 5-2 16,0 3-4-16,-4 0 0 0,3 5-4 0,-4 2 2 16,1 4 1-16,1 1-3 0,1 1 2 0,-1 2-1 15,5 1-9-15,1-1-10 0,2 0-22 0,4-3-16 16,0 0-27-16,2 0-10 0,6-5-9 0,2 1-13 16,0-3 2-16,4-1 2 0,4-1 8 0,4-3 7 15,-3-4 11-15,2-2 12 0,7-4 2 0,-9 3 12 16,5-5 3-16,-6 2 19 0,1 3-2 0,-6-3 11 15,-3 5 17-15,0-2 14 0,-1 3 4 0,0 1 0 0,-1 1 5 16,0-3 0-16,1 5 9 0,2 5 1 16,-2-3 3-16,5 2 1 0,-2 4 0 0,3 1-4 15,-1 4 1-15,-2-1 1 0,-1 2 0 0,-3 0 0 16,-3-2-1-16,0 5-2 0,-1-1 1 0,-3 1 2 0,-1 0-4 16,-1-3 2-16,0-2-3 0,-1-3 0 0,2-1 5 15,-1-1 8-15,1-4 17 0,0 4 22 16,0-4 23-16,0-3 10 0,0 0-12 0,0 0-9 15,0 0-8-15,-4-13-9 0,3 2-10 0,-1-2-6 0,4-1-26 16,0-14-30-16,4 3-45 0,2-1-48 0,3 1-47 16,1-2-48-16,6 7-31 0,4-4-27 0,1 1-15 15,3 5-15-15,2 2-24 0,2 2-23 16,0 3-29-16,-1-1-1033 0,-1 7 462 0,-5 0 310 16</inkml:trace>
  <inkml:trace contextRef="#ctx0" brushRef="#br0" timeOffset="71966.81">4762 9904 46 0,'5'-5'305'16,"-1"0"-2"-16,0 1-11 0,-4 4-6 0,4-8-7 16,-3 4-10-16,-1 4-8 0,0-6-8 0,0 6-20 15,6-4 4-15,-6 4-28 0,0 0-20 0,0 0-17 16,0-7-23-16,0 7-14 0,0 0-9 0,0 0-7 16,-2 17-21-16,-2-6 3 0,3-2-16 0,-2 3-6 15,2 0-12-15,2 5-5 0,-1-2 3 0,0 1-16 16,4-1-4-16,1-3-16 0,-1 0-25 0,1-3-9 15,0-1-11-15,4-2-4 0,1 0-3 0,-3-5 3 16,5-2-2-16,0-2-4 0,-1-4 13 0,3-2-4 16,-3 1 7-16,0-6 2 0,3 0 2 0,-4-1 7 15,2-2 8-15,-6 2 22 0,-1-2 20 0,-1 1 2 16,-1-1 10-16,-2 2 14 0,-2 3 20 0,-2 0 13 16,2 2 7-16,-3 1 1 0,2 2-5 0,0 1-6 15,1 0-12-15,-2 1-10 0,1 2-10 0,2 3-10 16,0-9-7-16,0 9-9 0,0-3-3 0,0 3-3 15,-4-5-5-15,4 5-5 0,1-6 0 0,-1 6-4 16,0 0-2-16,3-6-2 0,-1 1-6 0,4-5 6 16,-3 1-8-16,5-2 0 0,1-4 1 0,0-1-5 15,0-7 0-15,0 7-1 0,1-10-3 0,-5 7 5 16,7-4 10-16,-7 7 18 0,4 6 23 0,-5-2 19 16,1 5 5-16,-1-3-4 0,-2 5-11 0,1 1-17 15,-1 4 0-15,-2 0-8 0,10 7 3 0,-2 7 6 0,0 6 20 16,4 8 3-16,-4 4 19 0,1 17-3 15,-2 1 3-15,-3 2-8 0,-1 5-9 0,-3 27 3 16,-3-23-18-16,1 21-2 0,1-24-3 0,1 2-13 16,0-3 4-16,1 1-9 0,1-7-5 0,1-6 1 0,1-10-10 15,1-3 7-15,2-6-18 0,-1-8 5 0,-1-2-11 16,1-3 3-16,0-5-17 0,0-1 0 0,0-5 0 16,1-3 0-16,3-6 0 0,-1-2 0 15,0-7 0-15,6-6 0 0,-6-4 0 0,-6-4 0 0,-2-3 0 16,-2 2 0-16,-4-2 0 0,-7 0 0 0,-2-1-4 15,-4 3-46-15,-1-1-19 0,-4 6-49 0,-6 0-60 16,-5 8-72-16,2 4-91 0,-6 6-95 16,-16 3-100-16,0 4-1535 0,-4 5 691 0,2 2 460 0</inkml:trace>
  <inkml:trace contextRef="#ctx0" brushRef="#br0" timeOffset="72379.89">2554 11136 171 0,'-16'-11'470'0,"3"1"-16"0,0-2 2 16,1 5-23-16,5 0-19 0,0 1-31 0,2 2-35 16,1 1-37-16,2-1-34 0,2-1-28 0,0 5-25 15,7-3-19-15,4 1-18 0,8 1-15 0,1 4-16 16,11 0-10-16,3 6-13 0,1 1-9 0,2 2-9 15,0 2-5-15,-2 2-13 0,13 9-5 0,-16-7-12 16,0 3-8-16,0-2-4 0,-4 4-8 0,1 0-5 16,-2 2-4-16,-4-2-5 0,-5 2-4 0,0 4-42 15,-1-5-45-15,-6 3-60 0,2-1-71 0,-5-4-73 16,-2-4-54-16,-4-1-56 0,2-5-67 0,-4 0-1088 16,2-8 506-16,-2 1 336 0</inkml:trace>
  <inkml:trace contextRef="#ctx0" brushRef="#br0" timeOffset="72620.38">3221 11042 123 0,'0'-12'398'0,"-3"5"-3"0,2-1-9 0,-3 4-12 16,0-1-14-16,-3 6-2 0,-1 4 10 0,-6 6 9 16,-6 10 6-16,-6 3 0 0,-10 18-10 0,-1 1-16 15,0 4-14-15,-5 0-24 0,-14 19-7 0,3 0-37 16,14-16-24-16,-14 14-14 0,15-18-28 0,5 0-16 15,5-2-28-15,0-1-16 0,7-10 0 0,6-3-22 16,2-1-16-16,2-1-17 0,-1-2-14 0,7-8-56 16,1-2-72-16,0-4-106 0,3-4-129 0,1 1-134 15,1-3-149-15,0-4-1503 0,-1-2 689 0,0 0 460 0</inkml:trace>
  <inkml:trace contextRef="#ctx0" brushRef="#br0" timeOffset="74829.14">16469 9941 138 0,'-2'-13'441'0,"2"4"1"0,0 0-28 16,0 3-40-16,0 0-42 0,0 1-38 0,0 1-31 15,0 0-28-15,0 4-23 0,0 0-24 0,0 0-19 0,9 10-11 16,-7-1-13-16,2 4-11 0,0 3-13 16,1 2-8-16,-1 7-8 0,1 1-5 0,-2 0-7 15,-1 1-11-15,-3 0-6 0,2 1-17 0,-1-3-9 0,0 1-2 16,0-6 0-16,0 6-10 0,-1-7 0 0,1 1-4 16,1-3-9-16,-1-1 0 0,4-5-1 0,-1 0-2 15,2-1-2-15,0-3-4 0,1 1 0 0,3-1 0 16,-1-2-2-16,2 0 1 0,3-1-3 0,0 0 0 15,1 0-7-15,4 1 1 0,1-4 1 0,1 2 2 16,3 0 0-16,-4-1-3 0,8 1 7 0,3-3-9 16,-2 0-2-16,2 0 5 0,2 0-5 0,-1-3 1 15,-2 3-1-15,1 0-1 0,-1-2 14 0,0 4-13 16,-8-5 0-16,2 1-2 0,-1-2-4 0,-3-1 7 0,1 2-2 16,2-5 2-16,-4-1-3 0,1 0 6 0,-2-3-3 15,-5-2 0-15,1 1 2 0,0-4-1 16,1-8 1-16,-2 2-3 0,-3 0 1 0,-2 0 1 0,-4 4-2 15,2 2 4-15,-5 0-1 0,0 2 0 0,-4 1 28 16,0 4 20-16,0-2 8 0,-1 1-2 16,-2 5-3-16,-2-1-9 0,-2 2 0 0,-3 5-3 15,-2 1-7-15,-3 7-1 0,1 1-5 0,-8 8-5 0,-1 4 1 16,7-2-6-16,-2 6 0 0,6 0-6 0,4 1 0 16,6 2 0-16,3 1-4 0,4-9-3 0,4 5-14 15,7-3-12-15,-2-5-12 0,11 1-13 0,2-2-15 16,2-1-9-16,1-3-8 0,1-3-9 0,1-2-2 15,0-5-5-15,-6-2 11 0,4-3 7 0,1-3 5 16,0-4 10-16,-13 0 5 0,9-6 9 0,-10 0 7 16,2-6 8-16,-2 0 5 0,-3-2 10 0,-1 0 12 15,-4 6 37-15,0-1 12 0,-1 1 8 0,-1 0 18 16,-2 2 9-16,1 5 15 0,1 0-2 0,-2 1-4 16,1 3-9-16,-2 3-12 0,1-2-9 0,2 1-9 15,-1 5-5-15,-2 0-4 0,0 0-4 0,14 5-2 16,-9 2-6-16,2 1-3 0,-2 1-5 0,1 4 2 15,3 1-1-15,-1 2-6 0,-4 1-1 0,2 0-7 16,-3 2 1-16,3-2-10 0,-1-5-14 0,-3 1-16 0,5-4 1 16,-6 1-5-16,3-4 8 0,-3 0 0 0,3-3 5 15,-1 0 7-15,-3-3-2 0,0 0 5 16,11-13 2-16,-6 1 0 0,3-4 0 0,1-2 1 16,1-8 1-16,0 0 4 0,1 0-3 0,0 0 10 0,1 2 1 15,-1-1 6-15,3 1 6 0,-5 7 4 0,6-5 1 16,-6 8 3-16,3 2-4 0,-2 2-5 0,-3 3-2 15,4 2-2-15,-1 0-1 0,3 5-1 0,1 0-2 0,-4 5-1 16,3 3 0-16,4 0-2 0,-4 5 1 16,-1 3 0-16,-1 2-2 0,1 6-1 0,4 1 1 15,-3-1 0-15,-1 2-4 0,1-1 0 0,2-1-11 16,-4-2-20-16,0-6-16 0,3 1-9 0,0-4-11 16,0-2-2-16,-1 0 4 0,5-4-4 0,-3-3 4 15,3-1 7-15,-1-3-2 0,1-3 11 0,-2-4 4 16,2-1 7-16,-1-6 1 0,3-3 0 0,-1-2 14 15,-1-1 8-15,-1-3-9 0,2-2 1 0,-6 3 7 0,1-3 3 16,-5 0 12-16,0 3 25 0,-4 3 15 0,-1 1 18 16,-2 4 11-16,-1-1 4 0,-3 4 2 0,-1 3-7 15,-2 3-9-15,-1 1 1 0,-2 3-12 0,-3 1-7 16,-7 5-4-16,-4 3-4 0,-1 7-4 0,1 1 0 16,-2 0-6-16,2 6-2 0,6-2-4 0,4-3-3 15,3 0-5-15,4 0-7 0,0 0-16 0,6-2-13 16,2 1-14-16,2-6-7 0,1 0-2 0,3-3 0 15,9 0 2-15,-1-4 4 0,0-3 7 0,4-5 2 16,3-5 6-16,3-3 11 0,-5-4-11 0,4-4 4 16,-6-1 5-16,-1-5 3 0,-2-3 0 0,-2-4 9 15,-1 1 7-15,-3-10 14 0,-3 10 8 0,-4 1 16 0,-4-2 6 16,4 4 9-16,-3 0 21 0,-2 3 16 0,1 7 17 16,1 1 15-16,-1 7 14 0,0 3 3 0,0 1-13 15,0 1-16-15,0 2-14 0,0 5-14 0,0 0-8 16,0 0-2-16,-9 17-9 0,3 0-10 0,-4 8 3 15,2-1-6-15,-1 5-10 0,2 2-2 0,1 1-8 16,5 1 1-16,1 2-3 0,3-3 0 16,-1 1-2-16,7 0-11 0,3-2-1 0,3-1-11 0,0-5-23 15,7-2-13-15,1-3-5 0,5-2-9 0,-2-5-5 16,-2-1-9-16,7-4 3 0,-1-3 2 0,2-4 4 16,0-2 2-16,0-5 9 0,-4 2 2 0,0-8 3 15,-2-1 6-15,-2 1 1 0,-6 1 7 0,-4-2 0 16,0 1 5-16,-6 2 10 0,-1 0-3 0,0-2 9 15,-2 3 4-15,-4 2 7 0,2-1 0 0,-2 4 5 16,2-3-2-16,-2 3 1 0,0 0-6 0,-1 1-4 16,0 3-4-16,0 0 1 0,0 0 3 0,0 0 0 15,0 0-4-15,-10 10-1 0,6-2-13 0,4-2-8 16,-4 3-18-16,4-2-8 0,0 3-15 0,0-2-13 16,4-2-18-16,0-2 3 0,5 1 10 0,4 0-10 15,-3-4 12-15,4-1 0 0,4 1 11 0,0-2 13 0,0 1 8 16,1-3 2-16,-6 3 0 0,3-4 11 0,-7 4 4 15,3 0 0-15,-5-1 2 0,1 2 5 0,-3 0 5 16,3-1 1-16,-2 3 7 0,-1 1 13 0,0 1 7 16,2 0 8-16,-2 2 3 0,4-1 7 0,-5 1-7 15,-2 0 8-15,2-2 3 0,0 1 2 0,-1 1 0 16,-1-3 3-16,1 0 3 0,-2-2 4 0,3 4 12 16,-2-6 19-16,-2 0 14 0,7 2 17 0,-7-2-5 15,9-5-8-15,2-3-10 0,4-4-8 0,8-5-7 16,3-4-8-16,3-3-4 0,11-12-8 0,1-3-12 0,2 3-40 15,3-2-56-15,0 0-72 0,0-1-86 16,0 4-100-16,-6 3-101 0,-13 6-1431 0,0 3 617 16,-4 2 412-16</inkml:trace>
  <inkml:trace contextRef="#ctx0" brushRef="#br0" timeOffset="75512.22">20055 9818 163 0,'0'-12'392'0,"-1"4"-4"0,-1-1-3 0,-2 2-18 0,1-1-18 16,0 5-27-16,2-1-33 0,-2-1-33 15,1 3-29-15,2 2-28 0,0 0-13 0,-7 9-21 16,4-2-16-16,-4 3-7 0,4 3-19 0,0-2-21 0,0 7 1 16,1 1-11-16,2 2-7 0,1-1-5 0,2-1-14 15,1 7-8-15,2-8 2 0,1 1-14 0,2-4-2 16,4-1-5-16,0-3 0 0,1-3-5 0,5-3-4 16,0-2-4-16,2-3-5 0,-1-5-1 0,7-5-5 15,-3-4 2-15,-2 2-10 0,1-5 3 0,0-2-9 16,1-3 4-16,-6 1 8 0,0-4 0 0,-5 0 0 15,-2 1-2-15,-3 5-6 0,-7-3 5 0,-1 3 1 16,0 1 1-16,-2-1 4 0,-6 2 26 0,-1 1-2 0,0 3-4 16,0 0-4-16,-1 5-3 0,1 0-1 15,0 2-5-15,0 2-3 0,2 2-6 0,2-2-1 0,-2 1 0 16,3 3-4-16,0-2-2 0,4 2-1 16,0 0-2-16,0 0-1 0,-7 0-2 0,7 0-2 0,0 0 7 15,0 0 1-15,0 0-10 0,22-7 9 16,-6-1-3-16,2 3 0 0,10-4 5 0,-6 3-5 0,-2 0 0 15,2 1-3-15,-3 0 4 0,0 3 4 0,-6 1 4 16,0 1 2-16,1 3 10 0,-2 3 19 0,3 4 9 16,-4 5 6-16,3 0 8 0,-1 7 12 0,-4 4 4 15,1 2-2-15,-6 2-2 0,0 2-5 0,-4 5-7 16,-4 13-7-16,1 1 0 0,-2 2-5 0,3-2-4 0,-2 1-7 16,-1-1-2-16,1-2-3 0,4-15-5 15,1-1-6-15,5-3 12 0,0-3-17 0,0-8 2 16,-1-7-4-16,4-3 0 0,-1 0-1 0,6-5-4 0,3-4-3 15,1-3 2-15,2-7-1 0,3-6-2 0,3-4 0 16,-5-2 3-16,2-4-3 0,-5-4-1 0,-4-2-5 16,-5 0-1-16,-5-2-5 0,-6 2-13 0,-5-4-20 15,-2 8-27-15,-5 0-36 0,-8 4-58 0,2 4-56 16,-8 3-59-16,-3 6-53 0,-11 4-64 0,-11 2-87 16,-3 2-1174-16,-10 6 550 0,-25 13 366 0</inkml:trace>
  <inkml:trace contextRef="#ctx0" brushRef="#br0" timeOffset="76180.25">18007 10936 31 0,'-3'-6'387'0,"-1"0"-5"0,4 1-3 0,-2 3-12 0,-1-4-22 16,3 4-29-16,0 2-26 0,-1-5-27 0,1 5-24 16,0-5-33-16,0 5-16 0,0 0-13 0,0 0 1 15,13 9-5-15,-2-5-10 0,-2 5-6 0,10 0-10 16,3 7-7-16,1-2-11 0,0 4-10 0,-2-1-12 15,2 2-4-15,-1 2-14 0,0 2-9 0,6-2-9 0,-3 0-3 16,-2 1-7-16,1-2-4 0,0-1-8 16,-3 0-6-16,2-2-3 0,0 0-5 0,-8-6-2 15,4-1-1-15,-4-2-6 0,1 1 1 0,-3-4-2 0,3 0 0 16,-6-3 0-16,4-1-4 0,-3 1 1 0,1-5 0 16,4-1-2-16,-5-1-1 0,7-4 2 0,-5-2 3 15,-2-2 5-15,2-3 5 0,-3-1 0 0,-1-3 2 16,-1 2 6-16,1 2 16 0,-3 0 28 15,-2 2 19-15,-1 2 9 0,-2 2 26 0,-1 2 2 0,0 0 6 16,3 1-4-16,-3 3-16 0,-3-2-6 0,6 3-19 16,-3 3-7-16,0 0-6 0,-11 12-17 0,0 2 4 15,-6 10 1-15,-6 2-17 0,-5 13-5 0,5-9 3 16,-7 7-11-16,3 3-7 0,9-11 4 0,-1 3-12 16,2 2-2-16,-5 9-16 0,7-10-15 0,2 1 0 15,0 0 0-15,-1-3 0 0,3 2 0 0,-1-4 0 16,2-4-110-16,1 2-138 0,-1-1-140 0,0-4-185 0,1-8-1719 15,2-4 764-15,-3-5 510 0</inkml:trace>
  <inkml:trace contextRef="#ctx0" brushRef="#br0" timeOffset="81163.58">5076 7595 81 0,'-2'-6'180'0,"1"0"1"0,-1 2 4 0,1-1 4 16,-2 1-9-16,2-1-5 0,0-2-11 0,-2 5-15 16,2-4-4-16,0 0 0 0,-2 2-4 0,2 0-3 15,1 4 0-15,-5-7-4 0,5 7-1 0,-3-5-3 16,3 2-12-16,0 3-9 0,-1-2 1 0,1 2-6 15,0 0-10-15,-1-5-13 0,1 5 3 0,0 0-2 16,0 0-3-16,0 0-8 0,0 0 13 0,0 0-20 16,0-4 4-16,0 4-7 0,0 0-1 0,0 0-1 15,0 0 0-15,0 0 0 0,0 0-8 0,0 0 5 16,0 0-10-16,-3-4-7 0,3 4-1 0,0 0-6 16,0 0 0-16,0 0-3 0,0 0-5 0,0 0-12 15,0 0 1-15,0 0-2 0,0 0-3 0,3 14 2 16,-1-6 2-16,2 4-5 0,1 5 0 0,0 0 9 15,0 1-5-15,3 8-1 0,0 1-4 0,1-1 9 16,-3-2-5-16,2 1-6 0,0 0 6 0,-1-6-1 0,-1-1-3 16,2 0-3-16,-1 0 3 0,4-3 2 0,-5 4 6 15,2-3-10-15,-4-6 0 0,2-1 0 16,-2 0 1-16,1-2-6 0,-1-2 7 0,-4 1 5 0,4-2 20 16,-3-1 22-16,-1-3 13 0,0 0-7 0,0 0-9 15,-1-15-1-15,-3 4-1 0,0-7-12 0,-1-6-6 16,-4-5 2-16,3 0-5 0,-2-5-5 0,-1 2 3 15,-5-12-4-15,5 9-3 0,1 1-4 0,-4-10 1 16,4 12-5-16,2 3 2 0,2 3-4 0,0 7 0 16,2 2-1-16,-1 0 3 0,3 5 0 0,0 0-3 15,1 2-4-15,1 2 0 0,2 3-6 0,0 1 0 16,3 0 4-16,0 1-7 0,7 3 8 0,3 7-7 16,1 1 8-16,0-1-8 0,5 5 10 0,1 3-3 15,0-1-3-15,0 4 0 0,-1 0 5 0,-2 4-1 16,-2-3-2-16,-2 6 5 0,-4-8-8 0,-1 6 5 15,0 2-2-15,-2-1 1 0,-5-7 0 0,2-6 2 16,-5 0-5-16,5-4 2 0,-3 4 2 0,-2-7 3 0,2 0 3 16,-3-1 5-16,-1-1-7 0,0-2 0 15,0 0 1-15,-4-13 3 0,3-4-8 0,-4 0-2 16,1-2 3-16,-1-7 0 0,0-2-2 0,-3-2-1 16,2-2 1-16,2 1-1 0,-1 1-1 0,-2 2 1 0,5 1 1 15,-1 8 6-15,2-2 1 0,1 6 3 0,0 4 12 16,0 1-5-16,0 3-2 0,0 1-6 0,1 1 7 15,2 3-11-15,-3 2-4 0,0 0 5 0,18 9 3 16,-8-1 2-16,0 5 11 0,4 2-8 0,3 7 7 16,-2 0-3-16,1 2 1 0,-1 1 1 0,-2-3-2 15,2 3 0-15,-2 0 0 0,-3 2-5 16,1 4 2-16,1-4-3 0,-3-1 1 0,2 2 0 0,-2-3-6 16,2 3 3-16,-4-2-2 0,1-8-23 0,-3 1-55 15,4 0-66-15,1-4-74 0,-2 1-74 0,1-2-90 16,-4-3-1219-16,4-2 531 0,-4-5 352 0</inkml:trace>
  <inkml:trace contextRef="#ctx0" brushRef="#br0" timeOffset="82178.91">5837 7543 92 0,'-12'0'296'0,"-1"1"-9"0,7-1-5 0,-3 0-17 0,3 4 1 16,0-4-15-16,0 1-15 0,6-1-9 16,-9 0-13-16,9 0-10 0,-6 1-22 0,6-1 9 15,-5 2-29-15,5-2-18 0,0 0-17 0,-9 1-12 0,9-1-13 16,0 0-8-16,0 0-11 0,0 0-8 0,0 0-9 16,24-1-4-16,-13 1-2 0,2-3-7 0,6-1-4 15,1 2-3-15,0-1-4 0,7-1-13 0,1-1 24 16,0 1-22-16,1-3-3 0,6 0-14 0,-3 0 12 15,1-3 0-15,2 0-12 0,1 2 2 0,-2-3 1 16,-1 2 0-16,3-3-6 0,-7-1 2 0,2 3 3 16,0-2-5-16,-7 1-6 0,0 0 1 0,-5 0-2 15,-1 4-2-15,-1-3 6 0,-1 2 6 0,0-2-9 16,-7 5-1-16,2-2-4 0,-3 0 1 0,0 4 0 16,-2-1-4-16,-1 0-27 0,-1-2-42 0,0 3-37 15,-4-1-28-15,0 0-35 0,0 4-34 0,-5-4-38 16,-3 2-40-16,-2 2-846 0,-6 0 376 0,-3 2 252 15</inkml:trace>
  <inkml:trace contextRef="#ctx0" brushRef="#br0" timeOffset="82410.8">6133 7270 18 0,'-5'-5'316'16,"1"2"-1"-16,1-1-10 0,1 2-29 0,-2-1-25 15,4 3-24-15,-4-4-21 0,4 4-23 16,-3-3-19-16,3 3-18 0,0 0 23 0,0 0 21 15,3 15 10-15,1-4 10 0,0 0 5 0,2 5-11 0,1 2-15 16,-2 1-13-16,1 5-14 0,2 2-16 0,-2-1-12 16,2 1-12-16,-1-2-12 0,-1 1-15 0,0 0-9 15,-1 3-2-15,2-2-11 0,0-2-7 0,2 2-8 16,-2-8-3-16,3 6-16 0,-4-7-57 0,4 0-65 16,2 0-68-16,-3-2-71 0,5-3-70 0,0-3-81 15,-1-7-978-15,1 1 451 0,4-6 300 0</inkml:trace>
  <inkml:trace contextRef="#ctx0" brushRef="#br0" timeOffset="83179.62">6790 6975 73 0,'-8'-4'308'0,"4"-2"-24"0,-2-2-14 0,1 1-3 16,-2 0-5-16,0-2-12 0,3-1-16 0,-1 0-9 16,4-1-11-16,-2 6-14 0,3-5-6 0,0 0-24 15,4 2-4-15,1-2-22 0,-1 2-5 0,3 0-13 16,1 2-10-16,1-3 6 0,3 2-15 0,-1 2-2 0,1 0-7 16,0 1-10-16,5-1 2 0,-4 2-12 0,0 3-7 15,1 3-2-15,5-3-7 0,-5 2 9 16,1 8-14-16,3-4-1 0,-1 5 0 0,-2 1-5 0,0 2-4 15,-1 2-7-15,-1 5 1 0,0 3 3 0,-2 0-2 16,-3 0 0-16,-4 5-2 0,1-3-3 0,-4 2 3 16,-2 1-13-16,-4 0 6 0,1 1-2 0,-1-2-8 15,-1 1 5-15,-1-2 2 0,-3 0-3 0,0-3 1 16,2-6-5-16,-5 4 0 0,6-4 0 0,-4 0-2 16,4-5 4-16,-3 3-5 0,1-3 3 0,2-1 3 15,1-4-5-15,1-2-1 0,1 0-1 0,0 0-1 16,-1-3 1-16,2 1 1 0,2-1 0 0,-3 0 5 15,4-3 3-15,0 4 5 0,0-4 5 0,-4 3 6 16,4-3 4-16,0 0 1 0,0 0 1 0,0 0-3 0,0 0-4 16,0 0-3-16,17-9-4 0,0 1 0 15,-2-2-4-15,12-5 25 0,0 1-12 0,1-2-3 16,4-1-3-16,1-1-4 0,-1 0-4 0,1 0-4 0,13-6-4 16,-14 7-2-16,17-7-1 0,-19 7-1 0,1 3-2 15,1 3-2-15,0-4 0 0,-7 3-3 0,-4 3 0 16,-1 0 2-16,-3 1 0 0,2 0-1 0,-3-1 6 15,-4 5 2-15,1-1-4 0,-4 0 1 0,1 2 1 16,-5 1-1-16,3 0-4 0,-3 0 3 0,-2-1 2 16,-1 0-4-16,-2 3 0 0,8 0 0 0,-8 0-1 15,6 0 0-15,-6 0-2 0,4-2-4 0,-4 2 3 16,0 0 4-16,0 0-4 0,0 0 0 0,0 0-5 16,0 0 1-16,3-4-3 0,-3 4-12 0,0 0-42 15,0 0-57-15,0 0-80 0,0 0-90 0,-21 12-87 16,3-5-99-16,-9 4-1413 0,-2-1 624 0,-5 0 418 15</inkml:trace>
  <inkml:trace contextRef="#ctx0" brushRef="#br0" timeOffset="85896.64">3865 9203 170 0,'0'-6'216'16,"0"3"-3"-16,1 0 0 0,-1 3-6 0,0-5 1 15,0 5-11-15,3-3-12 0,-3 3-13 0,0 0-10 0,0 0-11 16,0 0-9-16,0-6-2 0,0 6-6 0,0 0-1 15,0 0-2-15,5-2 8 0,-5 2-10 16,0 0-3-16,0 0 5 0,0 0-12 0,0 0 3 16,0 0 1-16,0 0 6 0,0 0-8 0,0 0 0 15,0 0-14-15,0 0-5 0,0-4-7 0,0 4-20 0,0 0 3 16,0 0-8-16,0 0 1 0,0 0-15 16,0 0-9-16,0 0-3 0,0 0-2 0,0 0-7 0,1-4-1 15,-1 4-6-15,0 0-5 0,0 0-3 0,4-7-3 16,-3 5 2-16,3-2-7 0,0-1-9 0,1 1-3 15,-1-1-5-15,5 0-6 0,-4 2-4 0,0-1-5 16,2-1 1-16,-5 1 1 0,6 1-1 0,-5 2 6 16,-3 1-3-16,7-4-7 0,-5 2 15 0,1-1 2 15,-3 3-2-15,3-3 2 0,-3 3-2 0,3-2 4 16,-3 2-3-16,0 0 1 0,0 0 15 0,6-2-10 16,-6 2-1-16,0 0 2 0,0 0 1 0,0 0-6 15,0 0 3-15,0 0 8 0,0 0 7 0,-6 15 7 0,4-8 5 16,-2 5 4-16,0 0 5 0,-1 5 2 15,1-2-4-15,-2 4 3 0,1 5 8 0,1-4 4 16,0-1-3-16,-1 7 19 0,1-1 0 0,0 1 1 0,-3-2 2 16,-1 3 0-16,4-3-2 0,-4 3-4 0,1 0-4 15,-1-3-3-15,-1 2 0 0,4-6 3 0,1-3-8 16,-2 1-21-16,-2-1 4 0,4 1 1 0,-1-2-5 16,-1-1 0-16,3-2 6 0,0-3-5 0,-1 1 0 15,1-1 0-15,1-1-2 0,-1 1-1 0,2-4-3 16,-1-1-1-16,1-1-4 0,1 1 0 0,-1 0-2 15,0-1-2-15,1 0-2 0,0 0 2 0,0-4-1 16,1 4-3-16,-1-4 4 0,1 5-1 0,2-2 2 16,1 1 5-16,1-2-4 0,2-1 4 0,3-1 1 15,6 2 0-15,3-4 3 0,9 1 1 0,4-1-3 16,9-5 7-16,14-1-1 0,5-1-1 0,3-3-3 16,-2 0-2-16,4 1-4 0,-1 0-1 0,-2 0 3 15,-4 0-3-15,-2 0-2 0,-2 1 0 0,-3 3 1 16,-14-3-3-16,-4 7 7 0,2-5-6 0,-6 4-2 15,2-1 0-15,-12 1-1 0,-1 0-2 0,-5 3-2 16,-2-2 1-16,1 1 0 0,-6 2 3 0,-1-2-3 16,-1 1-4-16,-4 1 11 0,8 0-10 0,-8 0 5 15,7-2-2-15,-7 2 1 0,0 0-2 16,0 0 1-16,8 0-1 0,-8 0-2 0,0 0-32 0,0 0-59 16,0 0-91-16,3 3-110 0,-3-3-126 0,-9 7-166 15,1-5-1216-15,-3 3 598 0,-1-3 400 0</inkml:trace>
  <inkml:trace contextRef="#ctx0" brushRef="#br0" timeOffset="88995.31">14820 7195 316 0,'2'-5'351'0,"0"4"-36"0,-2 1-33 0,2-5-26 16,-2 5-28-16,0 0-25 0,5 0-13 0,-5 0 0 16,3 8 8-16,-2 0-7 0,0-1-3 15,2 7 3-15,-3 1 1 0,0-1-7 0,2 3-4 0,-2 2-27 16,0-2-6-16,3 1-14 0,-4 0-12 0,1 0-11 15,-3-1-12-15,3 3-10 0,-1-1-10 0,2 0-8 16,-3-1-2-16,0 2-12 0,0-1-2 0,0 2-7 16,0-3-8-16,0 3-6 0,0 0-49 0,2-6-52 15,-1 0-60-15,1 2-54 0,0-1-65 0,0-3-59 16,1-2-1037-16,3-1 446 0,-2-6 300 0</inkml:trace>
  <inkml:trace contextRef="#ctx0" brushRef="#br0" timeOffset="89582.22">15252 7339 78 0,'0'0'192'0,"-3"-4"-1"0,3 4-3 16,-2-4 4-16,2 4 10 0,-4-7 2 0,2 4 5 15,0-1-8-15,-1-2 3 0,1 0-2 0,0 0-9 16,2-1 0-16,-1 0 10 0,1-3-3 0,3 0-5 16,-1 1-8-16,0-1 2 0,3 0 0 0,-3 1-3 15,2 0-6-15,5-2-5 0,-4 4-13 0,2-1-7 16,0 3-13-16,2-1-12 0,0 0-10 0,1 3-11 16,2 3-7-16,-2-2-9 0,2 3-13 0,0 1-2 15,1 3-6-15,1 1-7 0,-5 2-6 0,3 4-6 0,-2 3-5 16,-4 2 1-16,-2 0-4 0,-4 3-5 0,-4 7-4 15,-2-3-1-15,-3 3-7 0,-5-1 2 0,-3 3-1 16,-1-2-3-16,-3 1-4 0,-2-1 0 0,1-2 0 16,-5-2-6-16,3-3 0 0,2-1-2 0,-1-2 0 15,9-3-2-15,-1-4-2 0,3-1 3 0,4-2-4 16,2 0-6-16,-1-1 5 0,0-1-2 0,3-2 0 16,0 1 1-16,3-4-3 0,1 0-4 0,0 0 4 15,0 0 2-15,0 0-2 0,23 0 0 0,-5-4 2 16,9-3-1-16,2 0-3 0,3-1 1 0,0 2-2 15,3-4-17-15,1 1-47 0,13-2-60 0,-13 2-53 16,5 1-60-16,8-5-60 0,-12 6-82 0,2-2-99 16,14-7-994-16,-5 2 489 0,-12 1 328 0</inkml:trace>
  <inkml:trace contextRef="#ctx0" brushRef="#br0" timeOffset="89982.46">16455 7100 253 0,'3'-7'337'0,"-3"2"-4"0,1-1-15 0,2 1 3 15,-3-1 0-15,1 4 0 0,-1-2-5 0,0 4-9 0,0-6-20 16,0 6-22-16,0 0-23 0,0-5-26 16,0 5-16-16,0 0-20 0,0 0-3 0,-8 17 1 0,3-6 5 15,-4 5-1-15,-5 6-13 0,3 4-4 0,-3-2-8 16,2 1-2-16,-4 4-15 0,2 0-13 16,-2-3-9-16,2 1-8 0,-2 0-10 0,1 0-6 0,-1-1-9 15,2-1-11-15,0 0-8 0,-3-3-4 0,6 3-3 16,1-6-7-16,0-1-4 0,1-2-6 0,-2 6-5 15,2-3-1-15,3-4-5 0,0 0-5 0,-1-4-15 16,3 0-34-16,0 0-41 0,0-1-59 0,-1 0-57 16,0-2-52-16,0-2-56 0,0 1-59 0,-1-2-76 15,-2-1-1318-15,0-1 581 0,-1-3 386 0</inkml:trace>
  <inkml:trace contextRef="#ctx0" brushRef="#br0" timeOffset="90444.11">15988 7177 109 0,'3'-5'386'16,"0"4"-5"-16,-3 1-4 0,1-4 0 0,-1 4-21 16,4-1-7-16,-4 1-2 0,0 0-12 0,0 0-4 0,0 0-15 15,0 0-16-15,0 0-18 0,0 0-22 0,4-3-24 16,-4 3-24-16,0 0-17 0,0 0-23 0,0 0-13 16,0 0-20-16,0 0-14 0,0 0-15 0,0 0-11 15,0 0-14-15,0 0-10 0,0 0-47 0,0 0-70 16,1 11-67-16,3-6-76 0,0 3-78 0,1 4-89 15,-1-4-102-15,2 5-1126 0,3 2 528 0,5-4 350 16</inkml:trace>
  <inkml:trace contextRef="#ctx0" brushRef="#br0" timeOffset="90617.63">16390 7628 235 0,'0'0'517'0,"0"0"-7"0,0 4 8 0,0-4 1 16,0 0-26-16,0 6-36 0,0-6-40 0,0 0-31 0,0 0-32 16,0 2-41-16,0-2-32 0,0 0-33 15,0 0-22-15,0 0-64 0,0 0-99 0,7 0-162 0,-7 0-234 16,0 0-1424-16,12-6 587 0,-8-5 390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10:39:07.0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3713 2392 239 0,'0'-5'298'0,"0"2"3"16,0 3-6-16,-3-7 0 0,3 7-4 0,-1-4 3 16,1 4-15-16,0-5-7 0,0 5-21 0,0 0-20 15,0 0-21-15,0 0-23 0,-1-5-23 0,1 5-15 16,0 0-15-16,0 0-16 0,0 0-2 15,10 13 3-15,-2-5-7 0,2 2-2 0,4 2-7 0,0 2 12 16,6 4-8-16,-2 1-6 0,4 1-5 0,1-4-7 16,-5 4-11-16,5-2-4 0,-1 2-8 0,1-1-11 15,-3-2-3-15,1-1 0 0,3 0-7 0,-11-4-4 16,3 0-3-16,-2 0-6 0,4 1 2 0,-4-1-4 16,3-3-4-16,-4 4-4 0,3-2-2 0,-8-3-26 15,0 1-41-15,-2-1-46 0,4-1-60 0,-6 1-56 16,4-2-49-16,-4 1-52 0,-1-4-44 0,0-2-48 15,-3-1-901-15,0 0 433 0,7-8 290 0</inkml:trace>
  <inkml:trace contextRef="#ctx0" brushRef="#br0" timeOffset="239.91">4241 2346 345 0,'0'-7'347'0,"-2"-2"-3"0,2 3-8 0,-1-1-19 16,0 4-7-16,1-2-21 0,0 1-9 0,0 4-17 15,-8-3-14-15,8 3-8 0,-11 5-6 0,0 5-2 16,-1 0-13-16,-8 7-11 0,4 4-5 0,-3 3-17 16,-2 5-8-16,1-4-12 0,-2 9-15 0,0 7-12 15,3-8-12-15,3 1-12 0,-6 7-10 0,3-9-8 16,0-1-13-16,3 1-6 0,0 0-5 0,-2-1-9 16,0-2-10-16,2 2-3 0,1-2-14 0,1 1-43 15,4-3-55-15,-2-2-64 0,7-8-81 0,1-1-73 16,0-5-65-16,4-1-80 0,-1-1-1146 0,2-6 523 15,-1-3 348-15</inkml:trace>
  <inkml:trace contextRef="#ctx0" brushRef="#br0" timeOffset="666.64">3570 3238 347 0,'0'0'337'0,"-8"1"-33"0,8-1-33 16,-6 2-29-16,6-2-22 0,-4 2-26 0,4-2-20 15,0 0-11-15,5 5-4 0,6 0 6 0,5-3-7 16,13-1 19-16,7-1 8 0,19-1-8 0,4-4-7 16,7 1-8-16,30-5 3 0,2 1-27 0,-7-1-13 15,-26 2-8-15,31-3-10 0,-29 6-10 0,22-3-5 16,-29 3-2-16,0-1-9 0,-2 0-7 0,-5 3 2 16,-16-1-8-16,-1 0 0 0,0-1-6 0,-4 2-1 15,-4 2 3-15,-8 0-6 0,-3 0-6 0,-4-1 4 16,-6 0-6-16,3 1 5 0,-4 0-2 0,0 1-6 15,-6-1 0-15,7 0-3 0,-7 0-4 0,0 0-4 16,6-1-25-16,-6 1-84 0,0 0-107 0,0 0-122 16,0 0-148-16,-19-10-1096 0,9 2 516 0,1-1 344 15</inkml:trace>
  <inkml:trace contextRef="#ctx0" brushRef="#br0" timeOffset="1367.59">7709 2115 22 0,'0'0'359'0,"-2"-8"-9"15,2 8-3-15,-1-4-12 0,1 4-19 0,-1-4-15 16,1 4-30-16,0-7-24 0,0 7-16 0,0 0-27 16,0 0-24-16,-2-3-21 0,2 3-15 0,0 0-16 15,0 0-15-15,0 0-11 0,12 12-26 0,-5-7 1 16,5 2 21-16,-2 4-11 0,7 0-3 0,-3 0-11 15,9 3-8-15,0 3-3 0,-1-1-6 0,0 1-9 16,-1 0 3-16,2-3-9 0,0-1 2 0,-5-2-6 16,1-3-4-16,-2 1-7 0,2-3 4 15,-2-1-7-15,-2-1-3 0,2 0-1 0,-3-4 2 0,-3 1-2 16,2-5-5-16,-2 2 3 0,1-6-1 0,-2 2-3 16,-1-5 1-16,0-3-3 0,3-1 4 0,-6 0-5 15,3-4 1-15,-4 4 2 0,-1-2 17 0,0 1 10 16,-2 1 13-16,-2 5 15 0,1-2 23 0,-1 4 17 15,-1 0 7-15,1 3-2 0,0 2-8 0,0-2-9 16,-2 2-10-16,2 3-13 0,-4-2-5 0,4 2-9 16,-8 10-5-16,3-3-4 0,-3 6-5 0,0 3 0 15,-4 8-10-15,-1 3-5 0,2 0 8 0,2 2-5 16,-2 0 0-16,-4 1-1 0,5-2-4 0,3-1-4 16,-1 3-3-16,0-2-13 0,3-2-45 0,1 4-49 15,-1-4-69-15,0-2-94 0,1 0-77 0,3-4-97 16,-3 1-109-16,3-5-1069 0,-2-3 533 0,2-2 356 15</inkml:trace>
  <inkml:trace contextRef="#ctx0" brushRef="#br0" timeOffset="1716.25">7508 2971 128 0,'-19'-1'456'0,"0"-1"-26"0,0 1-24 16,4-1-28-16,5 1-30 0,3 1-31 15,-1 0-36-15,3-1-32 0,5 1-28 0,0 0-19 16,0 0-19-16,1 7-16 0,11-4-14 0,8-1-11 0,12 3 5 16,5-3-1-16,19 3-6 0,7-5-3 0,3 0-5 15,30-5-11-15,-5 0-11 0,-26 1-6 0,27-4-13 16,-26 6-6-16,27-6-8 0,-31 6-7 15,3 0-4-15,-1 1-11 0,0 2-5 0,-5-3-8 0,-7-3-4 16,-15 4 0-16,-2-1-6 0,-7 0-6 0,-6 1 0 16,-5 1-3-16,-5-1-3 0,-2 1 1 0,0 1-2 15,-3-2-3-15,-7 1 3 0,10 0 1 16,-10 0-4-16,7 0-15 0,-7 0-56 0,0 0-95 0,0 0-99 16,0 0-124-16,-20-13-1335 0,9 8 570 0,-2-6 378 15</inkml:trace>
  <inkml:trace contextRef="#ctx0" brushRef="#br0" timeOffset="2577.21">11630 1966 56 0,'-7'0'295'0,"7"0"-16"0,-13 2-17 0,9-2-22 16,4 0-18-16,-8 0-22 0,8 0-19 0,0 0-15 15,-6-2-20-15,6 2-13 0,0 0-11 0,0 0-9 16,0 0 10-16,0 0 1 0,22 2 3 0,-6-4 3 0,7-1-2 16,5 2-11-16,8-5-9 0,-1 4 1 15,-2-1-10-15,4 1-13 0,1-3-6 0,-2 2-12 16,-1-1-5-16,-3 1 7 0,0 1-18 0,-2 1-4 16,0 1-8-16,-9-1-4 0,2-2-1 0,-5 3-5 15,-4 0-5-15,-1 3 2 0,-1-2-11 0,-2 0 9 0,0 4-15 16,-4-1 7-16,2 4 5 0,-4-1-8 15,1 5 5-15,-4 3-4 0,-1 3 15 0,-2 0 1 16,-6 9 19-16,-2-1-4 0,-3 4-1 0,-5-2 8 16,0 2-6-16,-1-2-1 0,-4-1-5 0,2 2-1 15,0-3-2-15,-1 0-5 0,1-1 4 0,1-2-7 16,2-2 1-16,3 0-4 0,1-5-3 0,4 0-2 16,2-8-2-16,-1 4-6 0,5-4 0 0,3-1-9 15,1 2 7-15,0-2 0 0,4-2 5 0,1 2 1 16,9-1 6-16,4 0 5 0,8-1 1 0,3-1 4 15,7 0 2-15,3-1-5 0,11-4 1 0,-13-1-6 16,1 1 1-16,-3-3 1 0,0 1-6 0,-3 3-2 0,-2-2 0 16,-3-2-4-16,-5 3 1 0,-3-2-5 15,-3-1 2-15,-3 4-1 0,3-3-4 0,-5 1-28 16,2-1-64-16,-3-2-60 0,-1 1-84 0,1 0-97 16,-5 1-115-16,0-2-983 0,-1 1 474 0,-4 4 316 15</inkml:trace>
  <inkml:trace contextRef="#ctx0" brushRef="#br0" timeOffset="3052.18">11441 2793 133 0,'-19'1'265'15,"6"1"-8"-15,1-2-10 0,0 0-6 0,6 0-19 16,-1 0-18-16,1 0-16 0,6 0-21 0,-9 2-16 16,9-2-13-16,0 3 3 0,0-3 4 0,15 4 7 15,2-3 2-15,4 1 10 0,14 0 0 0,5-2-3 16,13-2-1-16,9 3-10 0,3-7-3 0,-2 4-13 16,27-1-8-16,-26-1-10 0,1 2-9 0,0-3-8 15,-1 0-10-15,3-1-9 0,-5 4 3 0,0-2-18 16,0 1-7-16,-7-2 0 0,-16 2-10 0,14-3-6 0,-17 3-8 15,1 1 3-15,-5-4-6 0,-1 4-1 0,-4 0-2 16,-6 2-6-16,-2-3-1 0,-1 0-32 0,-5 1-28 16,-1-1-57-16,-3 1-43 0,-2 1-45 0,-2 0-52 15,-5 1-67-15,0 0-70 0,0 0-853 16,0 0 408-16,-28 0 272 0</inkml:trace>
  <inkml:trace contextRef="#ctx0" brushRef="#br0" timeOffset="3398.52">11544 2963 27 0,'-12'2'352'0,"3"3"-11"16,0-4 0-16,0-1-28 0,5 0-23 15,4 0-36-15,-6 1-22 0,6-1-17 0,0 0 1 16,0 0 5-16,17 5 2 0,5-1-17 0,9-1 13 15,6-5-5-15,19 0-8 0,6-3-7 0,2-2-8 0,25-1-11 16,-22 2-14-16,23-4-9 0,1 7-5 0,-23 0-17 16,21-9-5-16,-24 8-13 0,0-4-8 15,-1 3-11-15,4 1-2 0,-6-1-10 0,-5 2-6 0,-1-2-4 16,-4 1-5-16,-13 4-3 0,-5-1-5 16,-3 1-4-16,-11-3-4 0,-1 1-6 0,-4 2-5 0,-4 0-2 15,1-1-4-15,-6 1-2 0,3 0-1 0,-5-1-1 16,-4 1-2-16,9 0-2 0,-9 0-2 15,10-2 0-15,-10 2-1 0,0 0-29 0,0 0-73 0,0 0-94 16,0 0-135-16,0 0-142 0,-32-5-1417 0,12 3 621 16,-8-3 414-16</inkml:trace>
  <inkml:trace contextRef="#ctx0" brushRef="#br0" timeOffset="8137.53">1253 4335 163 0,'0'0'400'16,"0"0"-36"-16,0-2-36 0,0 2-43 0,4-3-24 15,-4 3-27-15,0 0-34 0,0 0-21 0,0 0-12 16,1 11-13-16,3-6-12 0,-4 1-2 0,0 5 3 16,1 0-8-16,-1 0-12 0,-1 4-11 0,2 2-2 15,-1 0-11-15,0-5-14 0,-1 8-6 0,1-3-6 16,0 1-8-16,-5 2-1 0,5-3-12 0,0 0 9 15,0-5-18-15,0-1-2 0,0-2-7 0,0-1 2 16,0-2-7-16,0-1 7 0,1-2-2 0,-1-3 1 16,0 0 5-16,0 0-11 0,0 0-20 0,0-19 16 15,0 2-14-15,5-10 8 0,-5-5-1 0,0 0 1 16,3-4 9-16,-2 2 15 0,-1-2-20 0,4 2 36 16,-3 0 16-16,3 3 6 0,0 2 1 0,0 2-5 15,1 1-11-15,1 5-3 0,2 3-8 0,1 0-9 16,1 1-7-16,-1 1 0 0,6 3-12 0,-1 4 4 15,-2 1-7-15,1 1-1 0,-2 5-2 0,3 0-5 16,-2 2-3-16,-1 4-3 0,2 4-2 0,-1 4 5 16,-2 5-1-16,-3-2 1 0,1 8-20 0,-4 2 6 15,-4 2-17-15,-5-4-25 0,2-2 0 0,-2 4-9 16,0-5 14-16,-3-4-33 0,3 1 19 0,0-4 9 16,-1 2-1-16,2-5 6 0,-2-1 0 0,3-2 7 15,2-2-2-15,-1 0 5 0,1 0-1 0,1-5 3 16,1 6 2-16,1-3 4 0,0-1 2 0,3 1 6 15,3-3-3-15,4 3 5 0,-1-1-2 0,3-2 1 16,-1 0 5-16,6 1 0 0,-6 0 0 0,2-1-1 16,-2 3 7-16,-2 0-5 0,-2 1 4 0,-1-3-2 15,-1 1-1-15,0 1 2 0,-2 2 2 0,-2-1 9 16,-3 3-2-16,-2 0 2 0,-1 4 4 0,-3-1-6 16,-5 6 3-16,-4 5 4 0,-3 1-14 0,-1-2 9 15,-2 1 5-15,1-4-11 0,-1 3 1 0,3 1-45 16,2-8-49-16,2 0-51 0,0-1-48 0,0-2-53 15,3 1-49-15,3-6-48 0,2 2-873 0,1-3 404 16,4-1 270-16</inkml:trace>
  <inkml:trace contextRef="#ctx0" brushRef="#br0" timeOffset="9948.15">1880 4427 155 0,'7'-9'320'0,"-6"2"-20"0,3 1-9 0,-4-1-18 15,-4 2 0-15,3 0-11 0,-6 1-21 0,1 0-14 16,-5 2-21-16,0 0-25 0,-2 1-14 0,0 4-17 16,-4 2-16-16,-1 1-16 0,-1 5-10 0,1-1-11 15,4 2-11-15,0 1-6 0,0 4-11 0,-3 2-10 16,8-2-4-16,0-4-2 0,4-1-14 0,1-2-8 16,4 3-9-16,3-2-10 0,-3-3-12 0,5-1-6 15,-1-2-6-15,6-2 1 0,-5-2-2 0,7-4-1 0,2 0 3 16,-1-1 1-16,3-7 0 0,6-4 10 15,1-2-9-15,-3-1 5 0,0-4 1 0,-3 2 4 16,-1 5 20-16,-1 1 10 0,-2-1 1 0,2 4 9 16,-1-3-3-16,3 1 0 0,-3 3 0 0,2-1 0 15,1 3-1-15,2 3-4 0,2 0 5 0,-2 2 2 16,10 4-5-16,-7 3 1 0,-3 2-5 0,-1 1 2 16,0 4-5-16,1 1 1 0,-4 1-4 0,5 5-6 15,-8-2 7-15,0 5-7 0,-2 6-1 0,-3-8 1 16,-4 8 0-16,-1-1-6 0,-4-1-15 0,0 1 19 15,-2-6 2-15,-3-5-4 0,-3 4-3 0,1-5-3 0,-3-1-1 16,-2 1 3-16,-2-5 3 0,6-3-2 0,1-3 0 16,-4-2-2-16,2-3 1 0,-1-1-1 15,3-6 8-15,-1 0 3 0,5-4 15 0,-3-4-25 16,4-9 13-16,4 1 1 0,4-1 0 0,4 1 5 0,-2-3 2 16,8 5-1-16,2 0 5 0,-1 8-19 0,-1 2 17 15,10-2-3-15,-7 4-2 0,7 4-2 0,-2 1-1 16,0 2 1-16,1 3-4 0,-1 1 0 0,-2 2-4 15,3 3-1-15,1 4-1 0,-5-2-5 16,-3 4 3-16,-2-1 0 0,0 6-4 0,-3 0 0 0,-2 2 0 16,0-2 1-16,0 6-2 0,-8-4 3 15,-1 1-3-15,-2-1-1 0,-2 0-1 0,-1-1-10 0,-1-5 10 16,-1-1 0-16,-1-3 1 0,-1 1-3 0,-1-3 3 16,3 0 4-16,-4-5-4 0,4 1-9 0,0-5 9 15,1-2 4-15,1-2-9 0,1-4 3 0,0-1-1 16,-1-5 0-16,5-2-5 0,5-8 2 15,2 0-2-15,2 2-6 0,4-1 7 0,6 2-1 0,-3 1 0 16,-1 2-1-16,2 2-1 0,2 2 3 0,-1 5-5 16,-2 0 1-16,4 2 0 0,4-2 2 0,-5 4-3 15,2 1-1-15,-6 2 1 0,4 4-7 0,-3 1-10 16,-4 0-6-16,1 0-5 0,-1 1-6 0,-2 4-3 16,0 1-4-16,-5-2-1 0,2-1 3 0,-3 4 0 15,-1 1 4-15,2-4-6 0,-1 5 19 0,-3-1 2 16,2-2-2-16,-2 5 2 0,2-8 7 0,-1 3-4 15,1 1 6-15,-2-1-1 0,3-1 1 0,1 0-1 16,0 0 5-16,0 2-2 0,2-3 16 0,-1 4-30 16,2-3 21-16,2 3-1 0,-2-2 1 0,2-1 3 15,0 1 1-15,0-2 5 0,1 2-6 0,0-3 1 16,-1-1 0-16,-3-1 0 0,4 3 1 0,-2-1 4 16,2-1-4-16,-3-2 7 0,4-2-3 0,-2 1 1 15,2-3 1-15,-1-1 11 0,-3-2 3 0,3-2 12 16,1 1-13-16,-3-6 5 0,-3 4-2 0,2-7 3 15,-3 0-3-15,0 0-3 0,-2-2 0 0,-3 1 4 16,0 0 11-16,-3 1-9 0,-2 0 20 0,0 4 5 16,-3 0 2-16,-1 2-9 0,0 3 4 0,-1 0 0 15,-3 2-7-15,-1 4-5 0,-4 2-5 0,2 3-4 16,-2 2 0-16,-1 4-7 0,2 1 0 0,1 4-4 16,-1-1-2-16,3 2-1 0,1-1-5 0,5 0 5 15,2 2-3-15,2-3 1 0,7 0-4 0,2-1-3 16,1 2-5-16,3-5-7 0,5 2-11 0,4-5-2 15,0 1-4-15,1-3-2 0,0 0-1 0,4-6-3 16,-5 1 2-16,5-4 8 0,-5-2 3 0,1 0-1 16,-1-3-2-16,-1-1 8 0,-2 0 2 0,-2-1 7 15,2 0 3-15,-2 0 5 0,-2-4 13 0,-3 7 18 16,1-2 10-16,-2 4 3 0,-1 2 23 0,-2-2 11 16,-1 2-12-16,-1 2-6 0,0 1-10 0,-2 2-5 15,4-3-5-15,-4 3-8 0,0 0-11 0,0 0 8 16,4 13-5-16,-4-6 0 0,3 3-5 0,-1 2-3 15,-2-2 0-15,3 3-2 0,-1-2 0 0,-1 1-5 16,3 0 0-16,1-1-21 0,1 7-15 0,0-9-9 16,0-1-7-16,3 0-12 0,-1-2 2 0,0-3 0 15,3-2 1-15,-2 0 4 0,3-2 5 0,-1-3 8 16,1 0 1-16,3-9 7 0,-4 3 0 0,2-1 5 16,-1-3 7-16,-2-2-2 0,0 1 15 0,-4-3 16 0,2 2 12 15,1 0 13-15,-4-1 15 0,4 4 11 0,-5 3 16 16,-1 2 10-16,0 0-16 0,0 4-7 15,0-2-13-15,-1 3-9 0,-2 3-2 0,4 0-6 16,-4 0-4-16,10 6-2 0,-6 0-3 0,1 3-7 16,0 1-10-16,4 4 12 0,-1 1-2 0,-2 1-8 0,1 1 3 15,-2 0 2-15,4 3-16 0,-3-3 5 16,-1 0-4-16,2 0-13 0,-2-1-9 0,5-1-16 16,-5-5-14-16,3-1-11 0,-1 0 0 0,2-5-4 15,0 3 1-15,1-5 3 0,2-2 7 0,-1-5 6 0,5-3 7 16,-6-1 4-16,2-1 3 0,1-5 6 0,-1 0 1 15,-2-1 3-15,-2 0 2 0,-2-2 5 16,2 1 1-16,-3 0 5 0,4 0 4 0,-4 1 5 16,-1 5-1-16,-1 0 4 0,-1 4 0 0,-1 0-2 15,1 4-5-15,-1-2 0 0,3 0-10 0,-4 5-1 0,5-2 2 16,-5 2 7-16,0 0-2 0,9 6 4 0,-7-1-2 16,1-1 0-16,3 1 0 0,2 2-1 0,-2 2 5 15,3-1-3-15,-4-2-1 0,3 2 1 16,1-3 1-16,-1-1 0 0,1 0-3 0,2 0 1 0,-1 0 2 15,2-1 0-15,-5-3 3 0,2 0 3 0,3-3-3 16,-2-1 1-16,2-1 1 0,-2 0-2 16,0-3 2-16,2 0 1 0,2-8-4 0,-4 0 6 15,1 0-4-15,2-7-1 0,-3 6 4 0,3-5-5 0,0-2 3 16,-5 7 0-16,-1-2 2 0,3 2 3 0,-4 1 0 16,-3 6 10-16,-3-1 5 0,3 2 3 0,0 2-3 15,-2 2-7-15,1 2-8 0,1 2-7 0,-3 1 9 16,0 0-3-16,-4 12 1 0,2 1-1 0,0 2-1 15,1 10 0-15,-3 1-3 0,0 1 3 0,0 4 0 16,4-1-1-16,-1 2 0 0,4 3-5 0,-1-3 4 16,3 1 0-16,4 13-2 0,-1 1 1 0,1-14-3 15,5 17 3-15,-1-19-1 0,1 1 2 0,-1 2-3 16,-3-2 3-16,1 0-1 0,0-3-1 0,-5 0 2 16,-1-3 1-16,-1-7-6 0,-3-1 6 0,-2-3 0 15,-2-2 1-15,0-4-1 0,-4 0 1 0,-3-2 2 16,0-4 1-16,-3-1 1 0,-5-2-5 0,-1-4-5 15,1-4 7-15,1-2 3 0,3-4 1 0,2 2 4 16,0-5 1-16,6-1-4 0,2-1 2 0,4 0-6 16,5-8-1-16,7 3 1 0,5-1-4 0,10-3-3 15,0 1-24-15,13-8-56 0,2 0-82 0,2 1-106 16,-1 0-137-16,-5 0-1504 0,4-3 635 0,-6-1 424 16</inkml:trace>
  <inkml:trace contextRef="#ctx0" brushRef="#br0" timeOffset="10682.05">5587 4085 234 0,'-1'-17'391'0,"0"6"7"0,-2-1 5 0,2 1-7 0,-2 5-8 16,2-2-12-16,1 1-27 0,-2 4-29 0,0 0-35 16,1-1-28-16,1 4-29 0,0 0-16 0,0 0-29 15,0 0-15-15,0 0-10 0,3 19-16 0,-1-7-10 16,-2 8 0-16,4 5 0 0,-4 1-10 0,1-6-12 15,2 6-11-15,-3 3-10 0,1 0-7 0,-1 0-9 16,0-3-4-16,1 3-9 0,-1 1-23 0,0-2-51 16,-1-1-61-16,1-7-76 0,0-1-85 0,0 1-73 15,1 0-72-15,2-3-86 0,-3-7-997 0,4-3 488 16,0-6 324-16</inkml:trace>
  <inkml:trace contextRef="#ctx0" brushRef="#br0" timeOffset="11015.17">5889 4093 353 0,'5'-8'382'0,"-1"-1"-11"0,0 4-27 16,0 0-31-16,-2 2-43 0,-1-1-31 0,-1 4-27 15,0 0-22-15,0 0-16 0,8 12-11 0,-8-2-13 16,-1 5-6-16,1 2-3 0,-1 2-19 0,2 7-3 16,-1-1-14-16,0 4-9 0,0 0 1 0,2-3-21 15,0-2-1-15,2 1-12 0,1-8-5 0,2 1 7 0,3-1-17 16,0-1-8-16,3-3-1 0,0-4 0 15,5-3-2-15,0-4-3 0,4-3 2 0,-2 0 0 16,1-4-10-16,3-5 0 0,0-2 4 0,-8-2 3 16,5-6 2-16,-3-1 2 0,-4-5 3 0,-1-1-2 15,-4-4 13-15,-4 1-15 0,-1-1 12 0,-8 2 11 0,0 1 6 16,-1-1 1-16,-5 9 2 0,2 3 7 16,-5 1-9-16,0 2-6 0,-2 2-8 0,-1 5-11 0,-2 2-3 15,-1 1-8-15,-3 7-11 0,4 3-35 0,-4-1-38 16,8 7-74-16,-7 5-42 0,4 4-44 0,5 3-66 15,3 1-73-15,8-1-1132 0,5 1 495 0,-1-8 330 16</inkml:trace>
  <inkml:trace contextRef="#ctx0" brushRef="#br0" timeOffset="11583.16">6657 4103 3018 0,'18'-12'203'0,"-4"-1"-74"0,-3 3 12 0,0 4 21 15,-5 1-9-15,4-1-32 0,-6 4-28 0,2-2-28 16,0 1-12-16,-2 0-12 0,-4 3-1 0,0 0-6 16,13 6 0-16,-7-4 1 0,-1 3 7 0,1 5-7 15,1-1 0-15,3 1 1 0,-3 3-5 0,4 4-2 16,-3-3-3-16,-1 4 2 0,-1 2-3 0,2-3-5 16,0-1 4-16,-2-1-3 0,-1-1 8 0,-1-4-12 15,1 0-7-15,-1 0-3 0,-3-5 3 0,3 1 9 16,-3-2 0-16,1-1 2 0,-2-3-3 0,0 0 2 15,6-9-5-15,-6 0 3 0,0-3-1 0,-4-5 10 16,0-8 21-16,-2 2 3 0,-2-5 28 0,4 12 39 0,-1-4 34 16,1 1 4-16,1 1-7 0,0 3-9 15,-1 2-12-15,3-1-13 0,2 4-13 0,1 1-11 16,0 3-15-16,1-1-7 0,0 3-11 0,5 1-6 0,-3 3-7 16,8 3-3-16,-3-1-6 0,2 4-29 0,3 3 4 15,-2 3-2-15,2-1 6 0,-2 4-8 0,0 2 0 16,1 3-4-16,-6-2 4 0,-1-2-3 15,-1 2-1-15,-3-2-3 0,1-4-9 0,-1 0-3 16,-1 0-1-16,-1-6 2 0,1 4 0 0,-2-5 7 0,0 0 2 16,-2-2 2-16,2-3 0 0,0 0 7 0,0 0-4 15,-16-10-6-15,7 0 2 0,2-5 3 0,0-2-2 16,2-2 2-16,2-7 0 0,-2-1 0 0,9 2 1 16,-3-3 3-16,4 3-4 0,-1 6 1 0,5 0 0 15,2 2 3-15,0 6-4 0,0 0 1 0,3 1 2 16,-2 5 1-16,2 1-2 0,1 4 4 0,3 1 4 15,1 5-5-15,-1 3 5 0,1 4-1 0,2 2-3 16,-3 4 7-16,-2 0-4 0,1 3 2 0,-7-1-1 16,0 4 0-16,-1-1 4 0,-4 1 1 0,0-1-2 15,-1-3-6-15,0-3-10 0,0 3-46 0,-2-4-66 16,1-1-97-16,2-3-99 0,-5-2-88 0,4-2-128 16,-1-2-1233-16,-1-5 586 0,-2-2 390 0</inkml:trace>
  <inkml:trace contextRef="#ctx0" brushRef="#br0" timeOffset="12456.55">8102 4075 2655 0,'3'2'141'0,"1"-1"-52"0,-4-1-40 0,0 0-25 16,5 3-9-16,-1-1-3 0,-4-2-10 0,5 5 2 15,-2-4-4-15,4 3 2 0,-2-1 4 0,0 3 2 16,5-3 8-16,-1 1 9 0,0 0 4 0,3-1 4 16,-1-1 11-16,1 1-3 0,2-2 15 0,-4 0-11 15,4-1 1-15,-2-2 1 0,0-1 10 0,8-3-9 16,-4-1 12-16,-1-2-5 0,2-2 0 0,-3 0 4 15,1-4-4-15,2-6 1 0,-2 0 6 0,-2 0 3 16,-5 3 12-16,2-5 12 0,-5-2-6 0,0 1 12 16,-1 6 16-16,-1 0 23 0,-6 1 15 0,2 7 15 15,-2-2 4-15,2 5 2 0,0 0-2 0,-2 3-13 16,2 0-18-16,-2 0-20 0,3 4-16 0,-4-3-9 16,4 3-12-16,-10 12-4 0,5-1-8 0,-4 9-4 15,4 1-8-15,-8 6-5 0,8-2-9 0,-1 1-2 16,4 1-5-16,2 1-4 0,2-2-1 0,6 0-2 0,-1 0-3 15,7-1-5-15,3-5-1 0,2 0-4 16,3-4-4-16,0-2-16 0,3-1-10 0,2-1-10 16,2-5-12-16,3-2-16 0,4-3-3 0,-4-4-7 15,4-3-8-15,-2-2 1 0,-2-3 2 0,-1-2 4 16,-2-5 11-16,-1-1-1 0,-3-2 2 0,-5-2 8 16,-1 1 4-16,-6-2 8 0,0 6 1 0,-4 1 10 15,-5-1 6-15,-3 2 6 0,-2 4 3 0,-5 0-1 16,-1 0 0-16,-9 0 1 0,1 5-1 0,-4 2 0 0,-4 3 1 15,-8 2-3-15,-1 5-1 0,0 1 6 0,2 2-2 16,-1 1-1-16,6 5-6 0,8-2-14 16,0-3-14-16,8 1-15 0,4-2-1 0,4-4 0 15,2 3 9-15,3-1 2 0,2-3 0 0,6-2-4 0,6 4 15 16,0-4-2-16,3-1 1 0,6-2 7 0,-5 1 9 16,0-3-3-16,-2-1 2 0,-2 3 6 0,-8-1 5 15,4 0 3-15,-6 1 13 0,-3 0 2 0,4 1 12 16,-5-3 2-16,-4 3 1 0,9 0 4 0,-9 0-6 15,0 0-6-15,9 3-4 0,-8-2 1 0,3 4-1 16,-1 0-4-16,-1 1 2 0,3 3 2 16,-2 1 4-16,2 2-6 0,0 0 1 0,0 3-2 0,4-1-2 15,0 1-16-15,-1-1-46 0,1-2-42 0,1-3-52 16,4 3-40-16,1-3-30 0,0-2-38 0,7-3-39 16,1-6-39-16,-5-1-886 0,13-6 408 0,-3 2 270 15</inkml:trace>
  <inkml:trace contextRef="#ctx0" brushRef="#br0" timeOffset="13069.8">9453 3750 315 0,'-4'-12'336'15,"0"1"-1"-15,-2 0-22 0,-1 7-20 0,1-5-32 16,1 5-25-16,0 1-28 0,0 3-18 0,5 0-13 16,-13 12-17-16,4-4-20 0,-1 9-7 0,1-1-18 15,-5 6-1-15,6 1-10 0,-1-4-16 0,5 0-6 16,4 0-11-16,0 1-1 0,3 6-3 0,2 0-11 15,4-8-4-15,3 3-6 0,-1-4-5 0,2-1-9 16,2-3-27-16,0 0 3 0,3-4-24 0,0-4-9 16,3 2 1-16,3-7-1 0,-4 0 0 0,11-9 9 15,-3-2 8-15,-4-1-10 0,1-6 5 0,-4-2 2 16,-3-4 5-16,0-1 18 0,0-5 1 0,-4 3 30 0,-4-5 20 16,2 5 32-16,-7 1 29 0,0 1 21 15,0 8 31-15,-1 5 23 0,-4 1 0 0,5-1-7 16,-5 4-15-16,3 0-19 0,-2 2-21 0,0 2-14 15,-1 3-20-15,0 1-14 0,0 0-8 0,0 0-6 0,0 0-9 16,0 10-4-16,0 2-3 0,0 1-7 0,3 2-4 16,-6 5-8-16,7 6-1 0,-4-1-6 15,3-6-18-15,-1 7-18 0,2-2-11 0,3-3-13 0,0-3-11 16,2 0-11-16,0-1-5 0,0-3-4 0,0-2-7 16,-1-2 4-16,-2-3 3 0,3-1 9 15,-3-1 3-15,2-4 12 0,0 2 2 0,0-6 3 0,0 3 2 16,1-1 3-16,0-2 1 0,3 1 4 0,-3-1 3 15,1-3 4-15,-4 4 6 0,4-2 1 0,1 1 5 16,-4 2-3-16,5 0 6 0,-3 2-1 0,2 0 1 16,2 1-2-16,5 2 1 0,-7 0-2 0,1 3 3 15,6 0 0-15,0 0 2 0,-3 3-1 0,5 2 1 16,-3-2 0-16,10 6-1 0,-3-4 4 0,4-1-6 16,2 0 5-16,3-3-3 0,1-1-1 0,4-4-1 15,2-1-1-15,0-2 2 0,0 1-1 0,-2-5-2 16,0 4-3-16,-6-4 0 0,-1 1-3 0,-11 0 3 15,-7 2 3-15,1-1 1 0,-5 1 5 0,0 1 1 16,-4-3 12-16,-5 3 7 0,10 0 9 0,-10 0-1 16,5 0-3-16,-5 0-4 0,0 0-3 0,0 0-1 15,0 0-4-15,0 0-4 0,0 0-18 0,0 0-48 16,4-4-102-16,-4 4-146 0,-2-8-212 0,3 1-1167 16,-1-7 558-16,-3-5 374 0</inkml:trace>
  <inkml:trace contextRef="#ctx0" brushRef="#br0" timeOffset="19249.14">3154 5966 18 0,'2'-2'297'15,"-1"-1"-21"-15,-1 3-32 0,3-3-21 0,-3 3-23 16,0 0-20-16,0 0-16 0,0 0-12 0,0 0 0 15,6 6-7-15,-6-1-12 0,3 3 0 0,-1 1-5 16,3 3-6-16,0 4-5 0,-1 1-6 0,0 1-18 16,-3 0-4-16,4 1-7 0,-2 0-10 0,-2-1-7 15,2 1-4-15,0 1-4 0,0-1-10 0,-3 0-3 16,1-2-2-16,2-2-10 0,-3 0 3 0,0-2-5 16,1-5-1-16,2-1 3 0,-3-1-5 0,0-2 0 15,-3 2 11-15,6-4 35 0,-3-2-3 0,0 0 6 16,0 0-17-16,-7-18 0 0,3 3-8 0,-2-3 2 15,1-8-4-15,-4-4 10 0,4-2 1 0,-1 1 1 16,-2-5 11-16,2 3 12 0,2 0 0 0,2-1-2 16,1 0-4-16,1 2-2 0,0 4 2 0,1 0-3 0,2 4 19 15,-2 3-9-15,4 2-11 0,2-1-7 0,2 3-6 16,1 1-9-16,0 2-11 0,3 1 2 16,1 1-1-16,0 1-11 0,4 1-4 0,-1 3-8 0,1 1-26 15,2 2-41-15,-1 1-47 0,0 1-53 0,3 5-51 16,-3 1-54-16,-1 3-56 0,0 0-52 0,-9 3-1043 15,1 0 468-15,-2 0 312 0</inkml:trace>
  <inkml:trace contextRef="#ctx0" brushRef="#br0" timeOffset="19799.2">3221 6072 274 0,'-4'5'303'0,"4"-5"-33"0,0 2-30 15,0-2-23-15,4 5-20 0,0-3-16 0,-4-2-3 16,15 2-4-16,-3-2-5 0,2-2-4 0,1 2-10 16,5-4-9-16,-2 3-3 0,4-1-19 0,-2 0-11 15,0 2-13-15,0-2-13 0,-1-2-6 0,-1 3-6 16,1-2-8-16,-2-2-6 0,-3 1-6 0,-1-1 2 16,1 1-7-16,-3-3 1 0,1 1 5 0,-2-2 3 15,-1-1 7-15,-1-3 9 0,-1 3 13 0,0-1 18 16,-2 0 6-16,0 1 12 0,-2 1 1 0,-1 0 8 15,-2 1 10-15,1 3 8 0,2-4 9 0,-3 3-1 16,0 3-6-16,0 2-17 0,-3-7-10 0,3 7-20 16,3-3-16-16,-3 3-8 0,0 0-9 0,0 0-6 15,-6 12-7-15,2 0-5 0,0-4-5 0,1 6-6 16,-1 0-6-16,2 4-3 0,-2 2-2 0,1 1-9 16,3 2-21-16,-2-5-18 0,2 1-26 0,2-1-35 0,2 1-22 15,0 1-16-15,1-6-28 0,3 1-12 0,-2-6-7 16,3 0 0-16,0-2 13 0,2-4 13 15,1 2 16-15,-2-7 10 0,3-2 10 0,0-1 17 16,0-6 4-16,1 2 8 0,-4-5 9 0,1-2 32 0,-2 0 29 16,-2 1 19-16,1-3 21 0,0 0 16 0,0 1 3 15,-3 1 11-15,2 0 3 0,1 2-3 0,0 4-5 16,-1 0-5-16,-1 1-9 0,4 2-1 16,-1 1-7-16,-1 2-7 0,2-1 0 0,0 1 5 0,3 5-5 15,-3-2-12-15,-1 2-3 0,0 2-2 0,4 2 0 16,-4 0-1-16,-4 3-1 0,3 1-6 0,-4 3 0 15,1 0 1-15,-5 0 3 0,0 5-3 0,-8 2-8 16,3 5-38-16,-4-6-51 0,0 6-48 0,-5-1-54 16,1-1-56-16,-1-6-67 0,5-2-71 0,0-5-1015 15,-1 0 464-15,6-4 312 0</inkml:trace>
  <inkml:trace contextRef="#ctx0" brushRef="#br0" timeOffset="20574.43">4045 5982 2218 0,'14'-14'168'0,"-9"4"0"0,0-2 23 0,3 5-2 16,-7-1-21-16,2 2-14 0,-3-2 9 0,0 4 6 15,0-1-7-15,1 0-1 0,-1 2-2 0,0 3-28 16,0 0-15-16,0 0-11 0,0 0-9 0,0 0 1 16,-16 13-14-16,9-1-12 0,-3 2-6 0,4 3-6 15,-3 0-8-15,2 5-4 0,-4 3 0 0,3-2-7 16,3-4-7-16,4 6 1 0,-2-4 3 0,4-2-14 15,2-3 2-15,2 1-5 0,3-2 1 0,3-2-7 0,3-1-6 16,2-2-3-16,3-3-11 0,0-2-8 16,9 0-7-16,1-5 0 0,1-6 3 0,-3 5 1 0,1-6-1 15,1-3-1-15,-2 0 17 0,-4-4-12 16,3-1 2-16,-3-1 3 0,-3-1 3 0,-5 2-2 0,3-5 1 16,-6 6 6-16,-2-1-2 0,-5 5 8 0,3-6 10 15,-4 6 18-15,-2-1 7 0,-2 0 16 0,-1 1 17 16,-2 1 5-16,-1 0 7 0,-1 3 4 15,2 0-11-15,-1 1-10 0,-1 4-7 0,1-1-7 0,4 2-7 16,-12 5-4-16,5 2-6 0,0 1-3 0,-2 6-4 16,3 1-4-16,-2 3-1 0,4-3-4 0,3 5-1 15,1 9-3-15,4-5-3 0,1-4 0 0,5-2-3 16,1-1-1-16,2 4-5 0,0-4-12 0,4-4-10 16,-3-1-12-16,9 3-12 0,-5-3-7 0,1-7-14 15,0 4-12-15,3-6-6 0,0-3-6 0,7 0 4 16,0-3 6-16,-2-4 3 0,0 0 5 0,1-5 9 15,-6-1 2-15,4-3 11 0,-4-4-1 0,-1 2 11 16,-2-4 5-16,-5 0 6 0,-4 6 7 0,-2-1 15 16,1-4 13-16,-7 4 11 0,-3-2 20 0,-3 0 30 15,-2 4 8-15,-3-2 6 0,-1 3-6 0,-2 1 0 16,1 3 0-16,-2 3-7 0,2 0-6 0,-1 5-9 16,-2 0-4-16,4 1-8 0,-3 2-5 0,0 0-5 15,4 2 1-15,0 0-10 0,3 8-1 0,-2-7-6 0,4 5 0 16,1-1-5-16,1-1-2 0,1 0-8 15,4 1 2-15,0-4-8 0,4 4-4 0,3-3 0 16,0-1 0-16,2-2-1 0,-1-2 4 0,2-2 2 16,-1-1 0-16,-1-3 0 0,6-5 2 0,-3 0 4 0,0-4-4 15,5-7 3-15,-4-2 2 0,-1 0 16 0,-2-2 15 16,-3 1 16-16,1-2 12 0,-4 1 33 16,-3 8 44-16,2 2 19 0,-1 4 18 0,-4 0-5 15,5 2-14-15,-4 4-9 0,1 1-10 0,-2 1-32 0,0 4-14 16,0 0-9-16,0 0-8 0,2 15-6 0,-2-1-5 15,1 12-9-15,-2 0-2 0,1 2-52 0,0 1-4 16,0 3 0-16,1 1 0 0,2-1 0 0,2-1 0 16,0 1 0-16,4-2-154 0,0 0-64 0,3-1-47 15,2-4-80-15,-2 2-76 0,5-3-83 0,-2-5-1592 16,2-5 700-16,0-2 464 0</inkml:trace>
  <inkml:trace contextRef="#ctx0" brushRef="#br0" timeOffset="26232.59">7559 5297 370 0,'0'-4'389'0,"0"4"-20"0,1-2-45 15,-1 2-35-15,3-5-34 0,-3 5-23 0,0-5-25 16,0 5-21-16,0 0-29 0,0 0-7 0,0 0-10 15,4 11-6-15,-3-5-14 0,3 4-3 0,-3 2-11 16,3 2-8-16,1 0-13 0,-1-3-5 0,0 5-12 16,0 0-6-16,0 0-14 0,-2 2 9 0,3-2-1 15,-1 2-14-15,0 2-1 0,-3-3-3 0,3 1-18 16,-2 0-48-16,0 0-47 0,0-2-37 0,1-1-47 16,0 1-47-16,-2-4-40 0,4 0-80 0,-4-6-704 15,3 2 344-15,-2-2 228 0</inkml:trace>
  <inkml:trace contextRef="#ctx0" brushRef="#br0" timeOffset="26715.1">7611 5274 323 0,'-1'-10'338'0,"0"5"-2"0,0 0-23 16,-2-2-3-16,3 2-4 0,0 1-7 16,0 1-2-16,0 3-19 0,0-7-21 0,0 7-23 15,-2-4-24-15,2 4-23 0,0 0-18 0,0 0-11 0,0 0-4 16,0 0 6-16,5 22-3 0,-3-6-1 0,-2 2-3 16,1 2-1-16,1 6-5 0,-4 1-12 0,2 1-6 15,-1 0-11-15,-1 4-14 0,-1-6-8 0,1 3-6 16,-1 0-14-16,-3 0-4 0,2-2-7 0,1 0-6 15,2-1-3-15,-3 0-9 0,3-8-5 0,1 2-3 16,1-4-2-16,2-1-7 0,-1-3-3 0,2-3-3 16,4 1-5-16,-2 0 4 0,3-3-4 0,3-2 0 15,5-1-5-15,1-1-20 0,4-4-18 0,8-5-32 16,1 0-37-16,0-6-42 0,5 1-54 0,-1-4-42 16,-5 1-36-16,1-1-51 0,-3-2-47 0,0-1-65 15,-5 1-1010-15,-3-1 480 0,-7 4 320 0</inkml:trace>
  <inkml:trace contextRef="#ctx0" brushRef="#br0" timeOffset="26965.45">8088 5320 2994 0,'4'-11'203'0,"-2"5"-76"0,4-5 20 16,-6 0 23-16,1 5 27 0,-1 2-2 0,2-1-27 15,-2 0-30-15,2 1-20 0,-1 0-8 0,-1 4-12 16,0-4-11-16,0 4-8 0,0 0-4 15,0 0-5-15,0 0 8 0,3 17 3 0,-3-8 3 0,0 4-14 16,1 3-4-16,-1 4-7 0,3-1-8 16,-5 8-1-16,4 1-4 0,-4-2-4 0,0 0-6 0,-1 3-3 15,0 0-5-15,2 0-37 0,-1-1-62 0,2-2-81 16,0-7-62-16,0 0-49 0,1 0-63 0,3-3-67 16,-3-3-1031-16,3-4 474 0,0-4 316 0</inkml:trace>
  <inkml:trace contextRef="#ctx0" brushRef="#br0" timeOffset="27532.34">8278 5445 2753 0,'10'-24'150'0,"-5"10"4"0,-1-2 11 0,-1 5 19 15,2-1 2-15,-2 3-16 0,-2 3-33 0,-1 2-21 16,1 1-23-16,-1 1-15 0,0 2-9 0,0 0-5 16,0 0-7-16,0 0-7 0,0 0-4 0,6 8-2 0,-3 3-5 15,0-3 1-15,1 4-5 0,1 3-1 0,1 3 0 16,1-1-9-16,-2 0 1 0,0 5 0 15,0-4-4-15,1 2-2 0,1-5 0 0,-2 2-2 16,0 0-2-16,-1-5 6 0,1-2-21 0,0 0-10 0,0-3-5 16,-1 0-6-16,0-2 10 0,-3-2 2 0,3-3-2 15,-4 0 2-15,9-8-1 0,-4-4 2 0,0 2 6 16,-1-7 4-16,0-2 4 0,-3-7-5 0,-1-1 11 16,-1-2 15-16,-3 5 21 0,3-8 9 0,-2 5 11 15,-1 3 16-15,4 0 18 0,-4 7 5 0,4 0-6 16,0 2-6-16,0 1-8 0,3 4-4 0,-2 1-11 15,2 2-14-15,-2-3-5 0,3 3-8 0,1 3-6 16,3 0-5-16,2 0-5 0,-1 1-4 0,3 4 0 16,0 1-6-16,1 0-3 0,0 4 1 0,-2-1-6 15,1 3-7-15,3 2-4 0,-3 2-21 0,-2 3-25 16,-1-1-20-16,-5-2-16 0,0 0-9 0,-2 0-5 16,-4 3 12-16,-1-3-12 0,-1 0 6 0,0-1 0 0,0-2 15 15,0 0 7-15,0-2 7 0,0-2 5 16,1 0 4-16,1-1 9 0,-2 2 7 0,2-4 2 15,2-2 5-15,-2 4 17 0,2-4-9 0,-1 4 1 0,1-4 0 16,0 0-5-16,0 0-1 0,1 7 10 0,-1-7-2 16,8 2 4-16,-5 1-1 0,-3-3 0 0,14 0 5 15,-5 4-2-15,0-1 0 0,0 3 5 0,0-2 3 16,0 1 0-16,-4 0-1 0,4 1 3 0,-5-1 4 16,2 0 5-16,-2 1 1 0,0 0-8 0,0 0 12 15,-4 0 1-15,1 2 2 0,-1-4 6 0,-2 4-3 16,-2 4 0-16,-4-3-1 0,-1 3 1 0,-5-2-6 15,1 3 11-15,-2-1-18 0,2-1-44 0,-2-1-49 16,5-2-47-16,-1-4-48 0,1 3-43 0,3-2-53 16,3-4-65-16,-3-1-869 0,7 0 404 0,-2-8 268 15</inkml:trace>
  <inkml:trace contextRef="#ctx0" brushRef="#br0" timeOffset="27882.52">8929 5254 13 0,'5'-4'364'0,"3"-1"-22"0,-4 2-26 16,-1 1-34-16,1-2-27 0,-1 1-30 0,-3 3-26 0,0 0-16 15,0 0-9-15,4 13-16 0,-4-5-4 0,0 7-12 16,-2 1-11-16,4-1-4 0,-5 3-13 16,2 7-20-16,0-5-6 0,2 4-7 0,-1-4-10 0,4 4-6 15,-3-9-6-15,3 4 1 0,-3 0-13 0,7-4-4 16,-5-3-4-16,4-2-1 0,-1-1-6 15,3-2-3-15,3-2-6 0,-2-2 5 0,1-1 0 0,1-4-3 16,0-2 0-16,4-6-8 0,-3 0 3 0,2-10-1 16,-2 4-2-16,-3-2 1 0,-1-6 13 0,0 1 16 15,-5-2 32-15,0 8 9 0,-5-3 1 0,-2-6-6 16,0 8 0-16,-3 1 5 0,2 8-1 0,-2-1-6 16,-3-1-14-16,0 3-8 0,-4 6-11 0,-1-1-2 15,-3 3-25-15,-2 3-36 0,1-1-37 0,-1 8-48 16,-4 1-38-16,2 7-50 0,3 2-51 0,1 1-60 15,8-6-75-15,0 2-873 0,8-5 417 0,-3 0 276 16</inkml:trace>
  <inkml:trace contextRef="#ctx0" brushRef="#br0" timeOffset="28483.59">9427 5186 79 0,'5'-9'418'0,"-1"-1"-7"15,-1 2-18-15,-1 4-31 0,1-1-36 16,-2 0-37-16,1 1-33 0,0 1-25 0,-2 3-26 16,1-3-25-16,-1 3-14 0,0 0-15 0,0 0-23 0,4 17-10 15,-5-10-12-15,1 7-8 0,0 2-11 0,-3 1-6 16,3 2-7-16,-1 6-8 0,1-4-3 0,-2 1-3 16,-1-1-6-16,2 4-9 0,-2-7 3 0,1 0-11 15,2-1-1-15,-3-5-4 0,2 1-3 0,1-2-1 16,-2-6-3-16,1 3 7 0,1-3-11 0,0-1 3 15,0 1 3-15,0-5-7 0,0 0-4 0,0 0 7 16,1-14-9-16,-1-1 3 0,3-2 1 0,0-1 4 16,-1-7 24-16,1 0 9 0,1-2 13 0,-2 1-12 15,1-3 8-15,2 1-3 0,1 0-6 0,-1-1-4 0,0 2-4 16,3 1-5-16,0 9-8 0,-1 0 3 16,1 1-6-16,1 3-2 0,1-1-7 0,3 2-2 15,-4 3-2-15,5 3-2 0,-2-2-5 0,1 3-1 0,-1 3-4 16,1 0-5-16,-3 2 4 0,-1 0-1 0,-1 3 7 15,-1-1-8-15,0 0-1 0,-2 5 1 16,0-3 5-16,-2 5-4 0,-1 0-5 0,-4 1 4 16,0 1-2-16,-2 0 4 0,-1-1-3 0,-1 2 2 0,-4 1 1 15,-2 0-3-15,2 0 0 0,-4-1 2 0,4 1-4 16,1-3 4-16,-1-4 14 0,2 3-22 0,0-2 3 16,4-1-2-16,-2 1 9 0,1 2-11 0,2-1-1 15,2 1 2-15,1 2-9 0,0-1 12 0,5 7 1 16,4-2-2-16,0 2 1 0,4 5-1 0,7-2 2 15,1 1-2-15,0-4 4 0,5 3 1 0,-2-4-4 16,3 1 5-16,-3-4 2 0,2 3-5 0,-3-3-1 16,5 1 0-16,-2-4 4 0,-7-2-2 0,-3 1-2 15,2-2-2-15,-5-1 4 0,-2-2-4 0,1-1 5 16,1 2 0-16,-3-3 2 0,-5 1 6 0,0-2-8 16,2 2 2-16,-1-3 1 0,-6 0 8 0,4 2-9 15,-4-2-43-15,0 0-92 0,0 0-117 0,-9-12-125 16,1 2-1306-16,-6 3 558 0,-9-9 374 0</inkml:trace>
  <inkml:trace contextRef="#ctx0" brushRef="#br0" timeOffset="31331.31">7573 6545 24 0,'-1'-7'339'0,"1"3"-18"16,-1-3-12-16,-2 2-32 0,3 5-21 0,0-5-25 16,0 5-23-16,0-4-24 0,0 4-19 0,0 0-19 15,0 0-8-15,0 0-11 0,-4 16-9 0,4-7-8 0,0 2-11 16,0 1-9-16,0 0-10 0,0 4-5 0,0-1-10 15,-1 2-1-15,1-5-12 0,-3 0 0 16,2 4-7-16,1-5-5 0,0 1-4 0,-4-2-7 0,4 1-2 16,-1-1 2-16,1-4-6 0,-3 1 1 0,3-3-5 15,-1 1 8-15,1-2-5 0,0-3 3 16,-1 3-10-16,1-3 10 0,0 0-1 0,-13-11-4 0,12 4 15 16,-6-3 20-16,1-3 0 0,0-5-3 0,1-1-6 15,-3-8-3-15,3 3-4 0,1-2 3 0,3-3-3 16,-1 2-10-16,1 2 16 0,2-1-3 0,-1-1-8 15,3 1-3-15,0 9 6 0,0 1-3 0,1 0 10 16,1 4-21-16,2-1-1 0,4 0-4 0,-3 4-4 16,2 1-2-16,3 0-3 0,1-1 0 0,-1 5 0 15,0 0-14-15,3 0-31 0,-3 2-46 0,2 4-41 16,-2 1-40-16,1 3-53 0,-1 2-53 0,2 1-57 16,-7 1-860-16,2 3 394 0,-5-3 264 0</inkml:trace>
  <inkml:trace contextRef="#ctx0" brushRef="#br0" timeOffset="31998.55">7659 6604 98 0,'0'0'301'0,"0"0"-28"0,0 0-28 0,0 5-28 16,0-5-21-16,0 0-18 0,7 3-13 0,-1-3-4 15,0 2-9-15,2-1-11 0,4-1-11 0,1 1-14 16,5-2-10-16,0 1-9 0,1 0-10 0,-1-1-7 15,0-1-7-15,1 0-10 0,-2-1-5 0,-3-1-5 16,-1 1-5-16,0-2-4 0,0-1-4 0,-2 0-2 16,-1-3-4-16,0-4-1 0,0-3-6 0,2 0-4 15,-6-2 0-15,3-5 10 0,-4-3 21 0,0 7 22 16,-1 1 11-16,-4-2 14 0,0 2 22 0,0 1 19 16,-3 5 20-16,2 2 17 0,-4-2-1 0,4 4-1 15,-3 1-14-15,4 3-15 0,-4 2-19 0,3-1-21 16,1 3-3-16,-9 8-10 0,5 1-11 0,-6 7-10 15,0 6-6-15,-1 2-7 0,1 1-3 0,1 4-7 16,2 0-7-16,1 0 0 0,3-3-9 0,0 4 3 16,3-2-12-16,2-3-11 0,2 1-20 0,3-2-21 0,-2-7-22 15,3-2-25-15,0-1-11 0,2-5-7 16,2 2 2-16,1-4-6 0,0-3-5 0,3-3 17 16,-3-1 1-16,5-2 13 0,-1-5 8 0,2-2 12 0,-4-3-3 15,1-2 6-15,-3 0 9 0,4-7-8 0,-8 5 12 16,2-2 12-16,-3 0 29 0,0 1 6 0,-4 2 21 15,1 2 25-15,-2 3 14 0,1 0 8 0,-2 3-5 16,-1 2-7-16,3-1-11 0,-4 2-13 0,0 2-5 16,0 2-5-16,0 0-3 0,0 0-2 0,9 9-4 15,-6-2 1-15,-1 1-2 0,3 3-7 0,-1 1 1 16,2 4-3-16,2-1 1 0,-4 2-2 0,5-3-3 16,0 0-2-16,1 0-12 0,-3-4-17 0,3-1-13 15,-4-1-4-15,3 0 3 0,3-4 1 0,-1 0 1 16,-1-1 4-16,4-2 6 0,-1-3 1 0,-4-1 0 0,3-3 0 15,-5-1-2-15,1-1 12 0,-3-5-4 16,0-2 6-16,-2-4 2 0,-5-1 1 0,-3-4 0 16,0 0 1-16,-5-2-1 0,-4 2 1 0,0 1 9 0,-4 4 2 15,0 0 0-15,3 8-3 0,1 0 3 0,-3 2-1 16,7 4-3-16,1 2-8 0,0 1 2 16,1 4-5-16,3 1-20 0,0 6-46 0,2-1-32 15,2 6-23-15,1 1-43 0,4 4-41 0,1 0-45 0,8 2-50 16,1 1-85-16,0-9-821 0,9 3 405 0,4-3 268 15</inkml:trace>
  <inkml:trace contextRef="#ctx0" brushRef="#br0" timeOffset="32999.44">8621 6564 49 0,'1'-10'264'0,"-1"2"17"16,-1-1 5-16,-5 1-15 0,0-1-10 0,-1 1-4 15,-1 0-13-15,0 3-12 0,-3 0-14 0,3 1-19 16,-2 2-19-16,-3 4-17 0,2 3-20 0,-5 0-10 15,1 6-14-15,1-2-12 0,-1 3-6 0,2 1-18 16,3 3-8-16,1-4-9 0,1 3-1 0,3 0-16 16,5-2-9-16,0-1-23 0,5-2-12 0,0 1-14 15,3-5-8-15,2 4-11 0,3-5-4 0,3 1-3 16,-3-3 3-16,5-3 4 0,0-1 4 0,1-3 3 16,-2 0 4-16,2-4 1 0,-3-1 2 0,-4 2 8 15,2-3 7-15,-4 2 15 0,3-3 16 0,-5 3 21 16,-2-1 8-16,2 2 17 0,-7 1 13 0,3 0 4 15,-4 3 15-15,4-3-8 0,-4 4-8 0,0-3-13 0,0 5-12 16,4-1-10-16,-4 1-2 0,0 0-5 0,0 0-7 16,-4 14-7-16,4-9-6 0,-1 1 2 15,-2 2-6-15,3 2 0 0,0-1-6 0,0 1-17 0,0 0-7 16,3-2-18-16,-2 1-6 0,4-1-16 0,-1-2-3 16,2-1-2-16,-2 1 6 0,4-2 4 15,-2-4-1-15,1 0 7 0,0-3 6 0,3 0 3 0,-1-3 5 16,0-4-3-16,2-4 9 0,-2-1 3 0,2-9 10 15,-3-1 1-15,-3-3 20 0,1 0 13 0,-2 1 20 16,-3-1 18-16,-1 2 10 0,0-1 27 0,-1 9 23 16,1 0 6-16,-2 3 7 0,0 3 3 0,2 3-7 15,-2 1-11-15,2 2-17 0,-2 0-14 0,2 4-8 16,0 2-13-16,0 0-12 0,0 0-4 0,-1 14-8 16,1-2-4-16,3 5-6 0,-5 8-3 0,2-1-3 15,-2 3-7-15,0 1 2 0,1-1-5 0,1 2-1 16,0-1-4-16,1 0-5 0,1-2-28 0,0-7-25 15,2-1-18-15,0 1-15 0,2-5-12 0,-2-1-11 0,3-3-14 16,-1 1 6-16,-1-4-1 0,5-2 8 16,-1 0 20-16,0-4-5 0,4-2 18 0,-3-5-3 15,1 0 1-15,0-2 11 0,2-3 3 0,-4-2 8 0,2-2 2 16,-3 2 8-16,0-1 4 0,-3 3 7 0,0-1 8 16,0 2 5-16,-1 1 7 0,-2 2 4 0,2 0 0 15,-3 2 12-15,2 2-16 0,-3 0-2 0,3-1-3 16,-3 4-2-16,7 0 6 0,-7 0-3 0,6 7-3 15,-2-4 5-15,0 4-5 0,3 2 4 0,-1-1-4 16,0 2 4-16,2-1 1 0,-3 1 1 16,2-1 3-16,4-1-6 0,-5 0-2 0,6-2 4 0,-2 2-4 15,-1-1 7-15,4-5-3 0,-3 2 1 0,3-1 1 16,1-3-2-16,-3 0 1 0,2-2 2 0,0-1-2 16,-2-1 4-16,2-3-1 0,-1 2 1 0,1-7-2 15,1 0 11-15,-3 0-12 0,3 0 1 0,-8 2 1 16,5-3 10-16,-6 1 5 0,1 3 7 0,-2-4 8 15,-4 4-1-15,0 2 5 0,0 0 4 0,-1 1-1 0,-2-1-2 16,3 4-6-16,0 3-5 0,-6-1-4 16,6 1-3-16,-9 9-2 0,1-1-2 0,3 3-2 15,-5 4-2-15,6 2 0 0,-5 8-7 0,5-1 3 0,-1 2 3 16,0 0-2-16,5 3-1 0,-2-1-6 0,2 3 2 16,4-1-2-16,4 0 0 0,-4 3 0 0,1-3 3 15,3 0-4-15,-2-4 0 0,2 0 1 0,-3-1-4 16,0-1 2-16,-5-5 2 0,3-2-2 0,-6-7-1 15,-1 2 1-15,-1 1 0 0,0-4-1 0,-5-2 2 16,-2 1 1-16,-1-4 0 0,-6-2 1 0,0 1-4 16,-1-6 2-16,1 1 0 0,-3-5-1 0,-5-1 3 15,12-1-2-15,2 2 1 0,4-3 3 0,0 3 4 16,1-3 1-16,7-2-3 0,1 5 1 0,1-5-3 16,8-2 0-16,4 0-4 0,14-4 1 0,1 1-2 15,15-9-10-15,2-1-36 0,2 3-72 0,5-4-89 16,-3 1-113-16,9 1-148 0,-8-5-1240 0,-4-1 569 15,-3-4 378-15</inkml:trace>
  <inkml:trace contextRef="#ctx0" brushRef="#br0" timeOffset="36232.57">11919 4860 209 0,'0'0'258'0,"-5"-3"-13"0,5 3-16 0,0 0-20 15,0 0-11-15,0 0-20 0,0 0-12 0,0 0-17 16,0 0-10-16,17-5-11 0,-6 3-9 0,7-1-9 15,9-3-11-15,1 3-13 0,3-2-4 0,-1-2-12 16,2 2-5-16,-4 2-8 0,3 1-4 0,-13-3-6 16,4 3-5-16,-8 0-6 0,-2 0 2 0,0 2-9 0,-3-1-1 15,-3 1 0-15,1-2 3 0,-7 2-3 0,7-1 8 16,-3 1 2-16,-4 0 5 0,5-4 3 16,-5 4 5-16,0 0 3 0,0-5 2 0,0 5 11 15,0 0 10-15,0 0 2 0,-7-2-4 0,7 2-7 16,0 0-11-16,0 0 0 0,0 0-8 0,0 0 16 0,-13 11-26 15,10-3-8-15,-1 8 5 0,1 1-4 0,-2 4 0 16,2-2-6-16,2 7 3 0,-2 1-4 0,2-3 5 16,1 5-12-16,1-7 5 0,0 7-2 15,1-10-10-15,2 8 8 0,2-3-3 0,-2-4-2 0,1 1 14 16,0-3-13-16,0 1-2 0,5 0-3 0,-5-4-3 16,3-1-15-16,1-2 1 0,1 2-8 0,-2-6-8 15,1-3-2-15,1 0-2 0,-1-4 6 0,0-3-4 16,0-1 3-16,1-1-1 0,-1-5 0 0,0 0 15 15,2-6-6-15,-2-2 4 0,-1-1 0 0,4-4-1 16,-9 1 2-16,3-1 4 0,-4 4-3 0,2 0 17 16,-1 1 7-16,-1 5-4 0,1 0 15 0,-1 3 4 15,1 2-5-15,-1 1-3 0,-1 1-7 0,3 0 0 16,0 5-4-16,-4 0 2 0,8 0-8 0,-2 3 5 16,4 2-3-16,-2 4 3 0,5 2 1 0,-3 1-4 15,0 1-1-15,3 1-2 0,-3 2-4 0,2 1 7 16,1-1-1-16,0-2-3 0,-1 1 0 0,1-2-1 15,1 1-1-15,0-4 3 0,-2-3 0 0,5 3 0 16,-1-5-2-16,2 0-2 0,-5-2 19 0,1-2-15 16,2-2 0-16,2-5 2 0,0-1 0 0,-4-2 2 15,4-2-3-15,-4-1-6 0,0-3 3 0,3-8 4 16,-2 0-6-16,-4-3 3 0,1 3 3 0,-3-2-4 16,-3-1-2-16,-2 8 12 0,-3-8 24 0,1 9 22 15,-5 0 8-15,1 5 7 0,-2-1-4 0,-1 2-2 16,-3 3-1-16,2 1-8 0,-2 2-8 0,0 3-8 15,-1 3-2-15,-1 2-8 0,1 5-4 0,-2 0-4 16,-1 5-2-16,1 2-3 0,2 5 0 0,1-2-4 16,7 6-4-16,-2-4 2 0,2 5-11 0,2-5-20 15,8 3-15-15,-2-4-24 0,4-1-17 0,3-2-31 0,7 1-3 16,1-3-37-16,-3-6-12 0,7 2-3 16,-3-5-4-16,4 2-12 0,1-5 3 0,0-2 2 15,-7-2 8-15,6-3 13 0,-7-2 10 0,6-5 15 16,-10 2 9-16,7-8 10 0,-9 5 19 0,-1-4 7 0,1-5 17 15,-4 7 17-15,3-9 22 0,-9 7 33 16,1 0 24-16,0 0 23 0,-2 2 21 0,-3 4 20 0,0-1 25 16,-3 2-18-16,-2 3 2 0,4-1-7 15,-3 5-13-15,-1-3-6 0,-3 6-11 0,2-3-10 0,-6 7-6 16,3 1-7-16,-1 3-6 0,0 2 0 0,-3 2-5 16,4 0-7-16,-4 2-5 0,8-1 4 0,1 1-9 15,2 0 0-15,1-4-2 0,1 2-13 0,5-2-10 16,-1 2-10-16,2-2-12 0,4-3-1 0,0 2 4 15,2-6-3-15,2 1 2 0,-4-3 4 0,9-2 1 16,-6 0 2-16,6-3 7 0,-2-3 5 0,-7 1-2 16,0 1 4-16,-1-2 13 0,1-1 15 0,-4-1 25 15,-1 1 28-15,-1 2 22 0,1-2 9 0,-3 2-7 16,0 1-5-16,-1 0-12 0,4 2-4 0,-5 0-9 16,0 3-10-16,1-5-12 0,-1 5-9 0,0 0-19 15,0 0-11-15,0 0-8 0,0 0-8 0,0 0-33 16,-3 16-22-16,1-11-20 0,4-1-9 0,0 3-6 15,0-2 2-15,2 0 5 0,0-1 4 0,1-1 8 16,2-2 11-16,0 2 7 0,-2-5 6 0,-5 2 9 16,14-2 4-16,-1-3 6 0,-4-2 19 0,0 2 17 15,1 0 24-15,-2-1 20 0,2-2 12 0,-2 1 17 16,-2 1 16-16,1 0 13 0,-2 3 2 0,-1 0-4 16,0 1-11-16,-1 0-6 0,-1-2-14 0,-2 4-11 15,0 0 0-15,0 0-9 0,10 5-10 0,-6-1 0 16,-1 2-5-16,4 4-4 0,-3-3 0 0,3 4-6 15,0-2-1-15,0 1-1 0,2 5-1 0,0-5-9 16,0 1-31-16,3 3-11 0,-1-7-11 0,-2 3-28 16,1-5-1-16,3 2 13 0,0-3-2 0,1 0 4 15,-1-4 9-15,-3-1 0 0,4-2 12 0,-2-1 1 0,4-5 2 16,-2-4 8-16,-1-1 0 0,-3 0 7 16,1-3 19-16,-1 0 8 0,0-7 18 0,0 0 16 15,-2 6 28-15,-2 2 20 0,-5-1 10 0,2 1 10 16,-2 3 20-16,-1 3 7 0,0 5-5 0,2-2-13 0,-2 2-20 15,0 1-12-15,0 1-13 0,0 3-10 0,0 0-9 16,0 0 5-16,-6 17-12 0,3-5-4 16,-1 0-6-16,-1 5-4 0,0 4-3 0,-1-4-18 15,1 3-31-15,3-3-23 0,-2 3-33 0,4-3-32 0,2-1-2 16,1-2-15-16,3 3-10 0,2-9-6 0,2 1 4 16,-2-2 8-16,2-2 15 0,3-3 10 0,-3-1 17 15,3-4 5-15,0-1 6 0,-3-1 10 0,5-7 7 16,-2 1 10-16,0-3 28 0,-3-2 27 0,0 2 18 15,-1-3 17-15,1 1 10 0,-4-1 12 0,0 0 3 16,-1 7 24-16,0-1 10 0,-1 0-1 0,-1 5-6 16,-1 0-8-16,1 2-13 0,-2-1-11 0,-1 2-14 15,0 3-5-15,0 0-4 0,0 0-6 0,0 0-1 16,6 16-4-16,-6-9-3 0,0 4-5 0,2-1 1 16,0 2-2-16,2-1-22 0,-3 2-30 0,6-3-16 15,-1 2-10-15,1-2-22 0,-1-2-8 0,4 0-18 16,-1 1 4-16,0-5 4 0,2-1 12 0,1-1 11 15,0-3 0-15,0-3 16 0,-1 0 0 0,-1-5 11 16,0 1 17-16,0-5 24 0,-2-3 6 0,-1-2 30 16,0 0 12-16,-2 0 12 0,-4-1 22 0,2 1 34 15,-2 3 17-15,-2-2 2 0,0 5-4 0,1 1-1 16,-2 1-11-16,2 5-9 0,-1-2-16 0,1 1-14 16,0 5-10-16,0 1-9 0,0 0 0 0,0 0-5 15,0 0-12-15,-5 19 7 0,4-7-13 0,1-2-1 0,0 6-9 16,2 2-13-16,-1-3-29 0,3-1-26 15,0 3-16-15,3-2-16 0,1-1-8 0,-1-4-4 16,1-2-4-16,1-1 1 0,1 0 8 0,-3-3 10 16,4 0 5-16,0-3 7 0,-5-1 7 0,6-2 7 0,-2-3 5 15,2-1 8-15,-2-2 5 0,3-5 6 0,-4-1 0 16,1-1 6-16,-1-1-6 0,-3-2 8 16,-1 2 6-16,1 4 2 0,-3 0 9 0,2 2-1 15,-2 0-2-15,-2 4-3 0,2-2 3 0,-2 5-7 0,0-1-1 16,1 1 1-16,-2 3 1 0,0 0 1 0,0 0-1 15,7 9 1-15,-5-3 5 0,-1 4-5 0,0-1 0 16,0 1-14-16,2 1-24 0,-2-1-18 16,3-1-12-16,0-1-2 0,-2 2-10 0,1-5 3 0,1 2-4 15,-2-2 4-15,4 0 8 0,-3-3 4 0,2 3 11 16,2-3 6-16,-3 1 4 0,-1-2 1 0,-3-1 11 16,12 0 1-16,-6-2 7 0,-2 0-4 0,1 0 14 15,0-1-3-15,-1 0-2 0,0 2 13 0,-4 1-4 16,9-3 4-16,-8 0-8 0,-1 3 10 0,4-4-1 15,-4 4 6-15,0 0-17 0,5-2 12 0,-5 2 0 16,0 0 1-16,9 5 0 0,-9-5 2 0,8 1-3 16,-8-1 5-16,6 0-4 0,-6 0 10 0,8 1-2 15,-8-1 0-15,8 0 2 0,-8 0 4 0,11-2 0 16,-2-1 11-16,-3-2 0 0,4 3 5 0,1-4 11 16,-2-3 6-16,1 4 5 0,3-4 0 0,0-1-5 15,2 0 3-15,-1 1-7 0,-1-1 4 0,-3 3 5 16,-1 0 6-16,1 1 3 0,-5 4 2 0,-1-2-6 15,1-1-6-15,-1 3-8 0,0 1-14 0,-4 1 5 16,0 0-3-16,6 9 2 0,-6-3-10 0,0 5 2 16,-2 2 2-16,-2 1-4 0,0 6 1 0,-1 4-1 15,-1 0 1-15,-1 3-3 0,2 1-1 0,1-1 0 16,0 2-2-16,3 2 4 0,1-2-1 0,0 3-8 16,1-3 6-16,2 0 1 0,-3 2-2 0,1-6 0 15,2 0-2-15,-2-4-1 0,-1-4 4 0,0-2-7 0,0-4 9 16,0 1-7-16,0-2-1 0,0-3 7 15,-1-1 1-15,-2 1 17 0,2-6 21 0,-2 3 0 16,-2-2 1-16,-2 0-5 0,-5-5 2 0,1 1-9 0,-2-2-1 16,-5-3-6-16,-1-1 1 0,1 2-2 0,0-5-5 15,3 0 3-15,-2 1-7 0,0 0-3 0,2-2-3 16,1 0 0-16,4 4-3 0,2-2-6 0,-1 1-27 16,3-1-50-16,3-2-48 0,2-1-79 0,7-1-73 15,3-1-75-15,10-3-93 0,6-2-1053 0,4 1 496 16,5-1 332-16</inkml:trace>
  <inkml:trace contextRef="#ctx0" brushRef="#br0" timeOffset="37432.08">15211 4708 108 0,'1'-3'426'16,"-1"-2"-3"-16,3 3-35 0,-3 2-35 0,1-7-45 16,0 4-34-16,-1 3-29 0,3 0-30 0,-3 0-23 15,0 0-19-15,0 0-15 0,1 12-13 0,0-6-14 16,3 5-13-16,-1 4-12 0,-3 2 1 0,3 0-19 16,-1 3-6-16,-1 3-4 0,0 6-6 0,2-11-6 15,-1 8-12-15,0-2-2 0,-2-5 5 0,0 1-16 16,0-1-2-16,0 2-1 0,1-2 3 0,-1-3-6 0,1 0-13 15,-1-3 1-15,2-4-2 0,-2-1-2 16,0-1 4-16,1-2 0 0,-1 0 8 0,1-1 17 16,-1-4 21-16,0 0 0 0,0 0-12 0,4-13 1 0,-2 0-5 15,-2-3-3-15,-2-9 2 0,0-4 3 0,-1-3 21 16,0-2 4-16,-4-10-1 0,4 9 11 16,-1-2 0-16,2 2 0 0,-1 2 1 0,3-2-3 15,0 9-4-15,0-3-7 0,5 1-4 0,-2 9-9 0,-2 4-9 16,3 3-9-16,1 2-7 0,0-1-6 0,1 7-6 15,1 2-5-15,2-2-1 0,2 6-4 0,1 2-3 16,-1 2-1-16,3 6-2 0,-1 2 4 0,-4 1-2 16,1 3-6-16,-2 0 3 0,-3 6-4 0,-4 2 0 15,-1-1 0-15,-1 1-2 0,-4-1-1 0,-1 1 2 16,-1-9-6-16,-5 4-2 0,4-4 1 0,0-2 0 16,1 1-3-16,0-4-2 0,3-1 3 0,-1 0-5 15,3-2 1-15,-1 0-1 0,3 1-1 0,3-3 2 16,-1 4 1-16,3-5 1 0,2 4 1 0,4-3 2 15,5 2 3-15,5-2-1 0,7 1-4 0,2-3 1 0,-2-1 0 16,5 0-2-16,-1-2 2 0,-1 0-2 16,1-4-1-16,-2 0 1 0,0-4 4 0,-4-1-5 15,1-1 4-15,-7 1-4 0,4-7 1 0,-6 5 1 16,-2-4 1-16,2 0 2 0,-4-2-2 0,0 1 3 16,-5 1 0-16,-5-3-2 0,0 5 1 0,-3-1-2 0,-1 3 2 15,0-2-1-15,-5 1-2 0,-4 3-4 0,-4 0 1 16,1 3 2-16,-8-2 1 0,0 5-4 0,-2 1 3 15,1 1-24-15,-1-1 0 0,1 4 2 0,2 0-10 16,5 1-12-16,3-1-20 0,-1-1-15 0,7 0-6 16,-3 3 4-16,7-1 5 0,-4-2 3 0,6 1-5 15,4 1-6-15,-1 0 25 0,1-2-9 0,4-2 4 16,0 0 9-16,5-1 1 0,-1 0 9 0,0 3 4 16,-3-6 7-16,3 3 4 0,-7 0 4 0,2 0 3 15,-2 0 14-15,-6 0 0 0,8 0-1 0,-8 0 2 16,7-1 0-16,-7 1 0 0,0 0 0 0,7 1-5 15,-5 2 1-15,-2-3 4 0,3 7 5 0,-2-1-3 16,-1 1-8-16,2-2 14 0,-2 2 1 0,0 2 7 16,0 1-12-16,2-1-5 0,0 1-11 0,0-2-12 15,2 0-14-15,-2 0-1 0,5-1 9 0,-1-1-18 16,-1-2-2-16,3-1 8 0,2-1 8 0,-1 0 2 16,1-4 4-16,3 0 10 0,-3-3-2 0,3-5 10 15,1-2 6-15,-2-2 11 0,-1-3 12 0,2-5 14 0,-2-4 10 16,0 4 2-16,-4-6 29 0,2 2 16 15,0 2 14-15,-5 6 10 0,0 0 24 0,1 1 16 16,-2 2 4-16,-1 3-8 0,3-1-6 0,-2 6-3 16,-1-2-12-16,-2 4-17 0,0 1-15 0,2 1-13 0,-2 3-3 15,0 0-10-15,0 0-2 0,1 12-3 0,-4 0-9 16,5 3-4-16,-6 2-4 0,-1 2-2 16,0 8-6-16,-1-1 1 0,3 3-3 0,1-2-4 0,0-1 2 15,2 1-7-15,1-3 1 0,0 0-6 0,2-7-5 16,1 1-8-16,1-7-9 0,4 2-2 0,2 0-2 15,-2-4-2-15,5-2-3 0,3-2 6 0,2 1 1 16,-1-5 4-16,0-2 1 0,4-3 4 0,-7-3-1 16,10-4 3-16,0-1 1 0,0-4-1 0,-5-3-1 15,3-2 2-15,-1-2 3 0,-1 1-1 0,-6 0-1 16,3 3 4-16,-9 2 4 0,-2 3 10 0,-1 4 20 16,0 1 7-16,-3 1-2 0,-1 3 2 0,0 0-8 15,0 0-6-15,-1 3-7 0,-1 2-7 0,0 0 2 16,0 0-6-16,-6 15 4 0,1-6-3 0,-4 6-1 15,0 1-2-15,0 2 0 0,4 0 2 0,-1-2-4 16,-2 8 1-16,3-5-7 0,1-2-25 0,3 4-34 16,1-4-40-16,1-2-47 0,4 0-52 0,3-6-47 15,3 1-51-15,1-5-71 0,8-3-83 0,2-2-1121 16,-4-4 522-16,1-2 350 0</inkml:trace>
  <inkml:trace contextRef="#ctx0" brushRef="#br0" timeOffset="37548.57">16330 4821 320 0,'-23'-16'481'15,"8"6"-19"-15,-2-3-14 0,3 2 3 0,4 3-21 0,2 2-38 16,3-1-44-16,4 0-48 0,2 0-71 16,8 0-70-16,5-2-75 0,13-3-84 0,0 4-96 15,2-3-122-15,2 6-1046 0,-2 1 422 0,-7-2 280 16</inkml:trace>
  <inkml:trace contextRef="#ctx0" brushRef="#br0" timeOffset="38200.36">13145 5978 53 0,'2'-3'429'0,"-2"-1"-25"16,0 4-32-16,0 0-47 0,4-3-36 0,-4 3-36 15,0 0-22-15,0 0-28 0,0 0-23 0,5 10-11 16,-5-5-14-16,0 7-20 0,0 0 0 0,0 0-19 15,0 5-7-15,0 2-13 0,0 2-11 0,5-1-4 0,-5-2-12 16,0 6-13-16,0-3 2 0,0-3-10 0,0 0-3 16,0-3 8-16,0-3-13 0,0 2-4 15,0-4-10-15,0 2 3 0,0-7-4 0,0 0 7 16,1 0-7-16,-2-1 5 0,-3-3 4 0,4-1-11 0,0 0-10 16,-9-14 7-16,6 5 8 0,-3-7-4 15,3-3 14-15,-8-8 2 0,5 0 3 0,0-3 9 0,-1-1 5 16,2 2 4-16,5-2-1 0,0 2-4 0,3 0-3 15,0 3-6-15,3 7-1 0,-1 1-6 0,2-1-6 16,2 5-7-16,2 1-4 0,0 1-1 0,3 0-5 16,-4 6-17-16,8-2-39 0,-5 4-34 0,5 0-51 15,-1 3-47-15,-4 3-54 0,-1 2-57 0,7 1-61 16,-9 2-988-16,-2 1 443 0,0 4 296 0</inkml:trace>
  <inkml:trace contextRef="#ctx0" brushRef="#br0" timeOffset="39050.21">13230 6191 235 0,'0'0'314'15,"0"2"-22"-15,0-2-20 0,8 0-31 0,-8 0-20 16,14-1-17-16,-4 0-10 0,3-2-11 0,3 1-3 0,3-2-20 16,-2 0-17-16,6 0-11 0,-3 0-17 0,1-2-8 15,6-4-8-15,-7 6-11 0,1-1-8 16,-2 0-7-16,0-3-13 0,0 1 1 0,1-4-11 15,-4 3 1-15,2-5-8 0,-3-1-6 0,2-7-1 0,-2 1 0 16,-3 3-10-16,-3-1 1 0,-4 1 0 0,4-1 21 16,-7-3 10-16,1 5 24 0,-3 0 28 0,0 4 17 15,-4 0 29-15,4 0 9 0,-4 3 9 0,-1 0 2 16,4 5-11-16,-3-1-14 0,4 1-15 0,-1 1-22 16,1 3-14-16,0 0-9 0,-8 8-7 0,3 0-9 15,1 2-8-15,-5 7-9 0,4-1-2 0,-4 9-10 16,3 2 0-16,-1 0 0 0,1 5-5 0,6-5-6 15,-1 3-4-15,2-1 0 0,5-2-19 0,-2 2-20 16,5-4-18-16,4-3-29 0,2 1-19 0,-3-7-15 0,7 2-36 16,4-4-5-16,-5-4-19 0,7 0 15 0,2-3-11 15,4-5 15-15,-3-2 4 0,0-5 15 16,0 1 10-16,-10-4 12 0,9-4 6 0,-3-2 15 16,-5 2 7-16,-4 1 13 0,0 0 28 0,-5 1 34 15,-2 0 28-15,-1-1 9 0,0 1 16 0,-1 2 17 16,-3 1 13-16,-1 2 5 0,2-1-5 0,-3 3-15 0,2 0-11 15,-2-1-12-15,-1 4-4 0,0 0-6 0,0 0-6 16,0 0-5-16,2 11-6 0,-2-5-3 0,0 1-1 16,-2 2-3-16,2 0-6 0,2 2-13 0,0-2-26 15,0 0 2-15,1 1-9 0,2 1-17 0,0-4-2 16,3 3-10-16,2-3-1 0,-1-2-4 0,0-1 1 16,0-1 7-16,4 0 5 0,-3-2-3 0,0-1 12 15,-1-1 3-15,-1-2 8 0,1 0 2 0,1-6 5 16,-4 3 11-16,1-5 11 0,-1-1-17 0,1 2 10 15,-5-4 10-15,-1-3 22 0,1-1-16 0,-4 4 6 16,1-2 16-16,-1 0 8 0,-3 0 8 0,1 5 0 16,-1-1-2-16,2 1 2 0,-2 0 0 0,0 4-5 15,1 1-6-15,-1 1-12 0,0 1 6 0,0-2-4 16,-1 4-3-16,0 2-7 0,6 0 0 0,-14 0-3 16,14 0-2-16,-9 4 2 0,5 0-8 0,-1 1 0 0,0 0-2 15,4 3-12-15,-3 2-9 0,4-5-9 0,0 6-4 16,0-3-2-16,0 2-4 0,0-1-6 15,4 1 7-15,-3-4-4 0,3 1 9 0,-3-1 1 0,4 2-2 16,-2-3 7-16,1 0-5 0,-3 2 5 0,3-4 11 16,-3 2-7-16,3-1-2 0,-1 1 9 0,0-3 3 15,0 3-6-15,-2-3 5 0,2 1-3 0,-3-3 2 16,3 4 7-16,-3-4-7 0,3 3 6 0,-3-3 5 16,3 5 0-16,-3-5 2 0,0 0 2 0,2 2 12 15,-2-2 2-15,0 0 5 0,0 0 3 0,0 0 0 16,4 0 0-16,-4 0 1 0,0 0 0 0,0 0-3 15,0 0 1-15,0 0-6 0,0 0 1 0,0 0-4 16,0 0-1-16,0 0-5 0,0 0-2 0,0 0-30 16,0 0-46-16,13-4-52 0,-9 1-47 0,1 2-65 15,2-1-62-15,4 0-77 0,-2 0-946 0,1-1 440 16,1 2 292-16</inkml:trace>
  <inkml:trace contextRef="#ctx0" brushRef="#br0" timeOffset="40214.15">14490 6161 258 0,'0'-9'323'0,"0"-1"-7"0,-1-1-8 0,-3 5-11 0,0-5-7 16,2 3-1-16,-1-2-5 0,-1 5 0 0,0-4-2 16,-1 4-18-16,2 0-18 0,-4 0-27 0,3 2-23 15,-5 1-19-15,0 0-15 0,-1 2-15 0,0 3-17 16,-3 1-12-16,0 1-12 0,-2 4-10 0,0 3-9 15,-2 1-7-15,4-1-8 0,3 3-14 0,-3 0-7 16,3 1-26-16,5-2-33 0,-3 1-28 0,7-3-11 16,1 3-24-16,6-6-19 0,-2 1-1 0,5 0 1 15,5 0 5-15,4-5 1 0,1 0 8 0,1-1 7 16,1-2 6-16,1-4 12 0,7-3 3 0,-11 1 1 16,5-1 8-16,4-7 3 0,-8 7 8 0,-1-5 5 15,0 3 8-15,-4-1 15 0,-1 3 14 0,-3-2 13 16,-1 2 20-16,-3 3 18 0,1-3 11 0,-4 3 11 15,1-1-10-15,-4 3-5 0,6-2-16 0,-6 2-4 16,3 0-9-16,-3 0-4 0,0 0-9 0,0 0 7 16,0 0-21-16,-3 12 11 0,0-7-1 0,0 0-9 0,3 0-10 15,-1 2-17-15,0 0-30 0,2-3-14 0,-1 2-1 16,3-1-6-16,1-1-6 0,1-3 18 16,-1 1 1-16,3 0 7 0,-7-2 8 0,15-5-5 15,-7 1 9-15,2-6 4 0,-1 0 10 0,4-5-3 0,-3-1 2 16,2-9 13-16,-1 0 16 0,-2-2 12 0,0-1 14 15,-2 1 19-15,-1 1 14 0,-1-3 7 0,-1 2 5 16,0-1 11-16,-3 10 14 0,2 0 18 0,-2 5 15 16,0 1 36-16,0 2-9 0,-1 2-14 0,0-3-15 15,0 6-19-15,0 3-18 0,0 2-10 0,0 0-10 16,0 0-6-16,0 0-7 0,-2 13-9 0,2-4-3 16,1 3-8-16,2 5-3 0,-2 0-5 0,8 9-5 15,-1-1-3-15,-1 2-4 0,6-1 1 0,2 3-3 16,2-5-8-16,0-2-16 0,-1 2-15 0,-2-9-6 15,8 1-5-15,2 1-10 0,-7-7-7 0,1 0-1 16,-2-5-2-16,2-1 0 0,0 0-2 0,-6-3 4 16,0 1 2-16,2-4 5 0,-2-3 4 0,3 1 9 15,-6-1-5-15,0-4 11 0,0-2-8 0,0 2 4 0,-4-1 5 16,0-2-3-16,2 0 6 0,-5 0-1 16,3 2 4-16,-5 0 3 0,3-4 4 0,-2 7 6 15,-1-3 5-15,0 3-3 0,0 2 2 0,0 0-5 0,-1-1 1 16,1 2-2-16,0 4-3 0,-3-5-3 0,3 5 0 15,0 0-1-15,0 0 1 0,0 0-1 0,0 0-2 16,-10 15 1-16,9-10-3 0,1 4-5 16,1 0-14-16,-1 1-7 0,4 2-1 0,1-4-6 0,-1 2-1 15,1 1-4-15,0-3 5 0,4-1-1 0,1 1 10 16,2-3 5-16,-3-1 0 0,3 1 1 0,-1-2 5 16,-1 0 3-16,1-2 0 0,0 0 3 0,1 1 2 15,-4-2 2-15,2-3 4 0,2 2-3 0,-2-4 7 16,0 2 5-16,0 0 9 0,2-2-1 0,-3-3 8 15,1 0 9-15,-1 2 11 0,0-3-1 0,0 2 0 16,1-5 2-16,3 0-3 0,0 1 11 0,-6 0 8 16,4-4-1-16,-1 3 0 0,-1-2-4 0,-5 5 15 15,1-2 11-15,0 2-1 0,-1-3-2 0,-1 2-7 16,-1 1-4-16,-4 4-2 0,2-3-5 0,0 3-8 16,-1 3-6-16,-2-1-8 0,3 3-1 0,0 0-7 15,0 0-1-15,0 0 2 0,-20 8-11 0,13 2 0 16,-4-1 1-16,2 5-5 0,2 3 1 0,-2 1-3 0,0 7 2 15,1 0 0-15,2 4-3 0,-2-11-2 0,6 9-2 16,-1-1 0-16,3 0-2 0,0 1 2 16,4-1-4-16,-3 3-1 0,7-1-1 0,-2 1 1 0,5-2-1 15,-2 5 2-15,2-7-2 0,-3 4-3 0,3-4-2 16,-2-7 4-16,-1-1-1 0,-2 2-1 0,-2-1 10 16,-1-4-7-16,-3 2-3 0,-4-5 2 0,0 1 11 15,-3-5-11-15,-3 2 8 0,-3-1-6 0,-3-5 1 16,-15 2-2-16,8-3 4 0,-5-3-1 0,1-3 4 15,-2-1-3-15,7-2-2 0,-2-5 1 0,5 4 0 16,2-1 1-16,3-2-1 0,5 2 1 0,0-1-3 16,4-2 4-16,4 0-5 0,2 0-1 0,7-2 1 15,3 1 0-15,8-6 0 0,4 0-1 0,5-3-5 16,4 3-14-16,14-8-41 0,-1 0-43 0,1 1-53 0,7-1-74 16,-9 1-86-16,1-1-79 0,0-2-119 15,-11-5-1254-15,-8 8 590 0,-7 0 394 0</inkml:trace>
  <inkml:trace contextRef="#ctx0" brushRef="#br0" timeOffset="40331.96">15266 5895 4623 0,'-31'-9'109'15,"12"5"-24"-15,2-3 24 0,6 3-77 0,3 0-23 0,4 2-21 16,4 2-75-16,0 0-53 0,22-4-38 0,-4 5-59 16,4 2-79-16,4-1-1017 0,-3 2 445 0,-3-4 296 15</inkml:trace>
  <inkml:trace contextRef="#ctx0" brushRef="#br0" timeOffset="41682.16">2903 7463 303 0,'0'0'362'0,"1"-5"-34"0,-1 5-36 0,1-4-29 16,-1 4-30-16,0 0-25 0,0 0-17 0,0 0-20 16,5 13-15-16,-3-6-3 0,0 3-13 0,2 1-14 15,1 4-2-15,-1-4-11 0,2 1-7 0,-1-1-5 16,2 3-11-16,1 2-6 0,3-3-6 0,-6-1-3 0,4-3 6 16,-1-1 15-16,6-1-13 0,-1-2 25 0,6-5-12 15,1 0 8-15,8-3-2 0,4-2-4 0,1-2-1 16,1-4-4-16,-1 0-5 0,-1-2-6 15,-1-2 0-15,1 1-12 0,-4 0-5 0,0-3-12 0,-2 1-3 16,1 0-6-16,-5 3-8 0,-4 5-2 0,-9 1-15 16,0 2-38-16,0 1-42 0,-4 1-52 0,-2 3-51 15,-3 0-56-15,0 0-64 0,-18 10-51 0,-4 6-1027 16,-9-2 454-16,0 4 304 0</inkml:trace>
  <inkml:trace contextRef="#ctx0" brushRef="#br0" timeOffset="41980.58">2884 7735 3221 0,'0'0'152'0,"-12"-6"-42"0,7 5-15 0,5 1-19 15,-6-1-19-15,6 1-13 0,0 0-11 0,-8 0-15 16,8 0-1-16,0 0 2 0,0 5-3 0,2 2 5 16,1-2 11-16,4 1 1 0,0 5 8 0,1-4 15 15,2 0 2-15,5 3 8 0,1 0 2 0,3-3 3 16,0-2 6-16,8 1 10 0,6-5-1 0,0-1-3 15,3-2-7-15,13-4-1 0,3-5-3 0,0-2-3 16,2-2-9-16,-3-2-4 0,5 2-2 0,-2-5-5 16,2-1-1-16,-5-1-5 0,3-1-3 0,-4-1 0 15,-7 2-5-15,-9 6-7 0,-4 3-2 0,-5-3-3 0,-8 11 3 16,0-3-6-16,-7 3-1 0,-3 1-2 0,0 3 0 16,-2-1-12-16,2-2-39 0,-2 2-67 15,-5 2-88-15,0 0-95 0,0 0-132 0,0 0-1089 0,-13 12 503 16,5-11 334-16</inkml:trace>
  <inkml:trace contextRef="#ctx0" brushRef="#br0" timeOffset="42698.54">8190 7570 5 0,'-1'-5'307'0,"-2"-2"-6"16,2 2-3-16,-4 1-5 0,4-2-3 0,-2 3-8 15,2-1-3-15,-1-1-12 0,-1 1-19 0,3 4-33 16,-3-5-20-16,3 5-36 0,0 0-12 0,0 0 3 16,0 0-24-16,0 0-10 0,0 0-11 0,3 17-6 15,-2-8-12-15,3 1-6 0,0 0-5 0,0 0-4 16,2 2-9-16,-2 4-3 0,1-1-3 0,0-4-10 16,-1-3-6-16,2 4 2 0,2-2-5 0,-3-2-1 0,2-4 1 15,-1 0 8-15,4 0 17 0,3 0 9 16,6-8 5-16,3-1 1 0,6-5-5 0,3-1-2 15,3-5-7-15,-1 4-6 0,3-5-4 0,-1 0-7 0,-1-2-4 16,-1 1-5-16,-1 0-4 0,-1 0-8 0,-3-1-2 16,-5 7-5-16,-6 3-21 0,-7 1-23 0,-5 5-46 15,4-3-41-15,-5 3-66 0,-4 3-61 0,0 0-56 16,0 0-44-16,-36 12-1077 0,8 0 472 0,-3 3 314 16</inkml:trace>
  <inkml:trace contextRef="#ctx0" brushRef="#br0" timeOffset="42963.64">8019 7795 81 0,'-1'0'335'0,"-3"2"-33"15,4-2-29-15,-1 6-28 0,2-2-14 0,-1 2-3 16,4-1-13-16,1 1-11 0,4 1 17 0,0 1-14 16,2-2-13-16,1 2 4 0,5-3-15 0,0 2-6 0,3-2-14 15,1-1 1-15,7 0-15 0,1-4 0 0,1 0-8 16,2-4-7-16,5-2-9 0,-1-2-16 0,2-3-2 15,11-3-6-15,1 0-6 0,-13 0-6 16,13 2-7-16,-3-8-12 0,0 2 0 0,-11 3 6 0,-2 0-10 16,0-1 8-16,-5 7-11 0,-1-3 0 0,-10 4-9 15,-8 3 0-15,3 0-5 0,-7 3-1 16,2-3-2-16,-4 3-8 0,1-1-1 0,-1 0-10 0,-4 3-46 16,10-1-91-16,-10-2-112 0,0 3-120 0,0-6-1340 15,0-1 560-15,0 2 374 0</inkml:trace>
  <inkml:trace contextRef="#ctx0" brushRef="#br0" timeOffset="43666.13">13833 7236 30 0,'-9'-12'372'0,"3"6"-17"0,2-2-20 15,-2 4-22-15,3 0-32 0,1 2-26 0,0-5-24 16,-3 6-21-16,5 1-27 0,0 0-22 0,0 0-15 15,0 0 8-15,0 0-18 0,7 19 7 0,-2-9-12 16,-1 4-12-16,2-4-4 0,-1 5-15 0,1-5 3 16,2 2-12-16,-1 2-6 0,-1-4-15 0,0 1 0 15,6 0 6-15,-3-5-1 0,1 0-2 0,4 0 8 16,1-1 3-16,5-4-3 0,0-1-3 0,7-5-1 0,2-2-9 16,0 1 3-16,2-4-6 0,-4-1-7 0,3-3-3 15,-1 0-4-15,3-4-5 0,-3 0-3 0,-2-2-12 16,1-2 0-16,-1 4-3 0,-3 0-3 0,-1 2-5 15,-7 5-8-15,-2 1-27 0,-7 3-27 16,1 0-58-16,-7 2-76 0,-1 3-66 0,0 2-57 0,-19 4-56 16,-8 6-1042-16,-2 2 465 0,-17 5 312 0</inkml:trace>
  <inkml:trace contextRef="#ctx0" brushRef="#br0" timeOffset="43975.83">13652 7495 132 0,'0'0'369'16,"0"0"-41"-16,0 0-30 0,5 1-30 0,-5-1-22 15,8 4-11-15,-2-1-3 0,3 1-14 0,1 3 6 16,0 0-9-16,3 1-10 0,1 2-8 0,3-1-19 16,0-1-7-16,2-3-7 0,-3 4-12 0,6-5-3 0,-2 1-8 15,2-2-1-15,0 1-3 0,6-4-3 16,0 1-5-16,2-3-6 0,1-4-8 0,4-1-5 15,2-5-10-15,-1 1-3 0,11-9-15 0,0 1-7 0,-1-2-4 16,4-2-2-16,-5 1-10 0,1-2-2 0,-13 7-4 16,-2 0-4-16,2 1-2 0,-5 2-7 0,-2-2-1 15,-7 7-3-15,-9 2-1 0,2 1-2 0,-2 1-3 16,-4 0 2-16,-1 3-4 0,-1 0-1 0,0 0 4 16,0-1-15-16,1 0 1 0,-1 2-11 0,-4 1-55 15,0 0-90-15,0 0-113 0,0 0-139 0,0 0-1379 16,0 0 590-16,0 0 394 0</inkml:trace>
  <inkml:trace contextRef="#ctx0" brushRef="#br0" timeOffset="50932.21">618 9447 132 0,'0'0'327'0,"0"0"-17"16,-1-27-18-16,1 27-22 0,0 0-31 0,0 0-24 16,0 0-21-16,0 0-17 0,0 0-10 0,0 0-11 15,0 0-11-15,0 0-2 0,0 0-19 16,0 0-3-16,0 0 2 0,15 49-10 0,-10-32-25 0,-1 0-9 16,0-2 2-16,0 2-13 0,-3 2-9 0,4-1-3 15,-3-2-6-15,0 3-6 0,-1-4-5 0,-1-15 6 16,4 26-14-16,0-16 6 0,-4-10-8 0,2 15-8 15,-2-15 3-15,0 0 2 0,0 0 11 16,3 20 4-16,-3-20 41 0,0 0-15 0,0 0-8 0,0 0 0 16,0 0-12-16,0 0-4 0,-16-49-2 0,5 24-4 15,9-6-3-15,-6 3-2 0,0-6-3 0,3-1-2 16,0-1 6-16,4 1-17 0,3 2 16 0,2 0 3 16,-4 4 1-16,5-1-5 0,0 0-6 0,3 8 3 15,5-1-6-15,-7 6-1 0,6 0-5 0,-2 3-2 16,9-5 8-16,-4 6-10 0,1 1 0 0,3 0 3 15,0 6-23-15,8-5 13 0,-8 9-2 0,-1-2-16 16,5 1-11-16,0 6-21 0,-1-3-27 0,-3 4-39 16,0 1-42-16,-4 2-37 0,-3 0-46 0,-2 9-49 15,-1 0-41-15,-7 3-867 0,-2 2 399 0,-7 5 264 16</inkml:trace>
  <inkml:trace contextRef="#ctx0" brushRef="#br0" timeOffset="51448.27">752 9622 135 0,'3'2'211'0,"-3"-2"-20"16,5 4-2-16,0-3-14 0,0 1-16 0,-5-2-15 16,11 1-8-16,-4-2-12 0,-1 2 2 15,2-1-18-15,0 0-4 0,-2 1-11 0,3-2-5 0,-4 0-7 16,8 1-9-16,-7-2-1 0,6-2-7 0,0 1-3 15,0 0 2-15,-1-2 2 0,4-5-3 0,-1 0 0 16,-2-1-1-16,1-3-1 0,1 0 1 0,-2-1 11 16,-2 0 2-16,1-2 2 0,1 0 15 0,-2 2 7 15,-3 4 11-15,-1 0 15 0,-1 2 28 0,-1 0 7 16,-4 4 8-16,4-2-3 0,-4 3-8 16,0 0-16-16,0 4-14 0,1-5-12 0,-1 5-18 0,0 0-8 15,0 0-9-15,-9 13-7 0,0 1-3 0,-3 1-11 16,1 1-23-16,-2 7-32 0,-1-1-25 0,8-4-27 15,2 2-15-15,4-2-15 0,3 0-23 0,2-1-13 16,5-1-12-16,4-4-3 0,-2-2 3 16,4 0 6-16,1-5 6 0,2-2 15 0,0-3 9 15,2-1 9-15,-1-3 9 0,0-3 10 0,0-3 6 0,-1 0 8 16,2-4 10-16,-6-1 21 0,-2 1 21 0,-1-2 21 16,-3 2 23-16,0-2 11 0,-3 2 16 0,2-2 4 15,-4 7-4-15,1-3 8 0,-1 4 2 0,1-1-1 16,-4 6-8-16,3-1-13 0,0-3-6 15,1 6-6-15,-1-2-4 0,5 3-7 0,-9 0-2 0,14 3-7 16,-8 1-5-16,3 4 0 0,0-3 2 0,-2 7-3 16,-2-2 0-16,-1 4-7 0,-2 3 6 0,-1 0-4 15,-2 3-23-15,-1 1-49 0,-5 1-42 0,2 7-49 16,-5-5-54-16,-3 1-70 0,3-3-58 16,-3-6-863-16,4-2 397 0,3-3 264 0</inkml:trace>
  <inkml:trace contextRef="#ctx0" brushRef="#br0" timeOffset="52213.8">1487 9457 171 0,'1'-10'292'0,"3"0"1"16,-3 5-1-16,2-1 1 0,-3 1-4 0,1 0-4 0,-1 5-13 15,0 0-15-15,0-6-26 0,0 6-18 16,0 0-36-16,0 0-8 0,0 0-21 0,-14 14-13 15,6-3-6-15,2 1-11 0,-3 3-18 0,0 4-8 16,1-1-10-16,1 1-10 0,4 0 4 0,3 1-14 16,0-1-4-16,4-1-6 0,5-2 7 0,1 2-17 0,4-5-2 15,3 2-6-15,7-3-1 0,3-2-10 0,1 0 5 16,3-5 3-16,-1-1-5 0,2-2-4 0,0-2-7 16,-1-2 3-16,1-3 1 0,-1-2-4 15,-3-2-8-15,-2-2 9 0,-1-1 1 0,-1 0 0 16,-1-5-5-16,-9 4-3 0,0-3 4 0,-1-1-3 0,-3 0 9 15,0 3-3-15,-3-1-2 0,-5-3 0 0,1 7 21 16,-4-3 5-16,-3 2 11 0,0 1 8 0,-1 0-2 16,-4 3 1-16,0-1-3 0,-4 6-2 15,3 0-6-15,-4-1-7 0,1 7-10 0,-1-1 0 16,0 5-1-16,0 3-8 0,-1 2 2 0,2-2-8 16,3 6 0-16,3-1-6 0,1 0 2 0,5 4-1 0,-2-2 1 15,7 1-17-15,0-3-7 0,5 1-16 0,0-3-17 16,5 2-23-16,1-5-3 0,0 2-7 15,2-2-7-15,2-3-13 0,0-1 20 0,3-2-21 16,-2-3 12-16,1 1 6 0,-2-2 6 0,0-2 1 16,-2-2 10-16,-3 0 14 0,-4-1 7 0,4-2 3 15,-5 0 2-15,-2 1 11 0,0-1 16 0,-2 2 23 16,-1-2 12-16,0 0 10 0,-4 1 16 0,0 0-11 16,0 0-2-16,0 6-3 0,0-10-1 0,0 10-2 15,0-7-2-15,0 7-2 0,-3-2-12 0,3 2 0 16,0 0-5-16,0 0 4 0,0 0-11 0,0 0 0 15,-1 15-1-15,1-10 10 0,0-5-2 0,4 12-4 0,0-7-2 16,-3 1-3-16,4-1 5 0,2-1-4 0,-1-2 3 16,2 0-2-16,-2 0 1 0,3-2 4 15,1-4 5-15,-2 1-11 0,1-2 11 0,1-4 17 16,0-2 11-16,-1-2 12 0,0-4 6 0,-1-8 12 16,-3-1 16-16,-1-1 9 0,-4-4 0 0,-1-1 1 0,-1 2 3 15,0-2 7-15,-2 0 4 0,-1 2 3 0,-3-1 16 16,4 5 30-16,-1 6 20 0,1 4 16 15,0 4-13-15,2 4-13 0,-2-1-19 0,4 4-22 16,0 5-19-16,0 0-6 0,0 0-15 0,-10 17-10 16,6-1-4-16,-1 11-2 0,0 2-8 0,0 3-5 0,-3 2-11 15,4 2-7-15,3-1-41 0,5 0-71 16,2 1-75-16,3-4-106 0,6-1-107 0,3-2-115 16,5-4-130-16,3-6-1392 0,3-5 666 0,7-4 442 15</inkml:trace>
  <inkml:trace contextRef="#ctx0" brushRef="#br0" timeOffset="53715.49">4334 9123 179 0,'0'-7'256'16,"0"5"5"-16,0 2 1 0,-3-5-1 0,3 5 7 16,-1-5-9-16,1 5-15 0,0 0-19 0,0 0-22 15,-10 0-17-15,10 0-14 0,-17 11-10 0,2-2-6 16,2 4-7-16,-10 10 2 0,4-2-4 0,-3 4-8 15,4 1-5-15,-2 2-16 0,2 0-8 0,1 3-14 16,2 1-10-16,4-1-3 0,-1 2-6 0,3 0-6 16,-1-4-8-16,6 2-6 0,4-1-4 0,1-4-10 15,7 0-5-15,-3-5 3 0,4-1-8 0,0-3 0 16,5-4-4-16,3 1 0 0,-2-2-5 0,-1-2 6 16,5-3-10-16,-1-2-2 0,-1-3-1 0,-3 1 3 0,2-6-1 15,-2 2-5-15,-2-3 3 0,1-3-3 0,-3 0 2 16,-4-2-5-16,2-6 0 0,0 0-1 0,-3-1-1 15,-4 1-1-15,-1-2 5 0,-1 5 11 0,-4-3 9 16,-4 1-1-16,0-1-1 0,-4 3-2 0,-1 1-1 16,4 3-7-16,-7 3 1 0,3-2-5 0,0 4-3 15,4 1-3-15,-3 1-7 0,3 1-23 16,2 1-38-16,8-1-39 0,-11 2-39 0,9 1-36 0,2-3-42 16,8 8-49-16,1-4-52 0,6-1-83 0,4-1-852 15,10-2 415-15,5-2 278 0</inkml:trace>
  <inkml:trace contextRef="#ctx0" brushRef="#br0" timeOffset="53981.95">4986 9232 2012 0,'23'-22'147'0,"-7"1"-14"0,-6 4 10 16,-1 2 29-16,-1 2 23 0,-3 1-30 0,-1 0-11 16,-3 2 16-16,0-1 17 0,1 5 21 0,-1-1 14 15,-1 2-6-15,0 1-16 0,0 4-19 0,0-6-20 16,0 6-13-16,0 0-4 0,0 0 0 0,-9 19-10 0,4-6-5 15,3 7 5-15,-7 9 4 0,-4 0-6 16,4 1-5-16,-1 3-9 0,1-1-12 0,-4 14-9 16,3 0-11-16,2-15-6 0,-2 5-9 0,-3-4-4 15,4 2-9-15,-1 0-6 0,2-1-2 0,-1-1-10 0,-1-3 0 16,2 0-1-16,-3-4-7 0,3-1-14 0,1-5-28 16,1-2-36-16,-1 0-50 0,0-5-51 15,2-1-55-15,0-3-49 0,1 0-36 0,-2-3-55 0,1-1-63 16,1-3-1283-16,4-1 562 0,-14-8 376 0</inkml:trace>
  <inkml:trace contextRef="#ctx0" brushRef="#br0" timeOffset="54145.59">4661 9334 3145 0,'5'-12'128'0,"-1"4"-51"0,-1-1-27 0,-2 4-5 15,3 0-15-15,-3 0-12 0,2 1-6 16,0 3-1-16,-3 1-3 0,0 0-3 0,0 0 5 0,16 7-4 15,-9 1-1-15,10 2-5 0,-6 1-54 0,6 1-87 16,6-1-104-16,7 3-793 0,-2-1 346 16,4 1 232-16</inkml:trace>
  <inkml:trace contextRef="#ctx0" brushRef="#br0" timeOffset="54276.57">5342 9631 3410 0,'5'5'244'0,"-1"-2"-69"0,0-1-66 16,0 1 7-16,-2-1 39 0,-2-2 7 0,0 4-32 15,0-4-28-15,0 0-26 0,-6 4-7 0,6-4 0 16,-6 2-37-16,6-2-75 0,0 0-112 0,0 0-142 16,0 0-1155-16,-3-12 484 0,3 5 322 0</inkml:trace>
  <inkml:trace contextRef="#ctx0" brushRef="#br0" timeOffset="55213.48">7816 9225 171 0,'5'2'240'0,"-5"-2"10"0,0 0 9 16,0 0 4-16,0 0 2 0,0 0 3 0,0 0-5 15,0 0-16-15,0 0-24 0,0 0-20 0,0-12-17 16,-5 8-9-16,5-1-1 0,0-2-7 0,-1 2-11 0,1 0-13 16,-1 0-3-16,-2-3-8 0,3 3-15 15,-1-1-7-15,1-2-19 0,0 3-7 0,1-3-6 16,3-1-13-16,2 6-1 0,3-5-10 0,0 4-5 0,5 0-10 15,1-1-7-15,5 3 0 0,-1-1 0 0,1 3-6 16,3 0-6-16,-4 0-1 0,8 1 0 0,-5 1-3 16,2 0 0-16,3 1-5 0,-8-2 3 0,3 3 1 15,-4-2-4-15,0 0 0 0,0-4-4 0,-3 4-1 16,-4-1 5-16,1 3-7 0,-2-1 11 0,-2-3-11 16,-3 0-3-16,0 1-1 0,-1 0 4 0,-4-1-4 15,5 2 7-15,-5-2 4 0,0 0 3 0,10 1-3 16,-10-1 4-16,0 6 33 0,0 0 19 0,0-1 14 15,-4 2-9-15,3 5-1 0,-5 5-2 0,1 0 12 16,-6 0-4-16,1 9-1 0,0 1-8 0,-3 1-8 16,3 0-7-16,-2 0-6 0,5 0-4 0,-5-1-1 15,3 3-4-15,0-3-6 0,2 2-5 0,-1-4-7 0,2 0-40 16,0 2-48-16,5-7-68 0,0-2-68 16,1 0-61-16,1-2-65 0,2-5-63 0,5-2-1229 15,3-3 540-15,0-1 360 0</inkml:trace>
  <inkml:trace contextRef="#ctx0" brushRef="#br0" timeOffset="55497.3">9118 9086 14 0,'8'-6'426'0,"-3"-3"14"15,-1 3-8-15,0 1-27 0,-2 1-37 0,1 1-30 16,1 3-37-16,-4 0-31 0,0 0-18 0,0 0 6 15,1 7-7-15,-5 2-14 0,0 7-17 0,2 3-12 16,-5 8-15-16,-2-1-1 0,-1 3-17 0,1 3-12 16,0 2-7-16,-4 0-20 0,4 2-13 0,0-2 1 15,-6 9-20-15,4-7-12 0,-1-2-4 0,-1 0-12 0,2-2-9 16,-3-2 0-16,5 0-13 0,-3-1-4 16,2 0-3-16,1-4-3 0,-1-2-8 0,1-6-5 15,3-3-30-15,-1 1-57 0,2-5-58 0,-1 2-73 0,2-7-64 16,0 3-64-16,0-4-88 0,2-1-1302 0,2-3 569 15,0 0 378-15</inkml:trace>
  <inkml:trace contextRef="#ctx0" brushRef="#br0" timeOffset="55686.56">8712 9310 358 0,'-2'-6'422'0,"1"2"-6"0,0-4-18 0,0 4-38 15,1 4-25-15,-3-5-36 0,3 5-30 0,0 0-29 16,4-2-26-16,-4 2-23 0,0 0-19 0,0 0-23 16,15 11-2-16,-5-4-14 0,5-1-19 0,0 6-9 15,2 2-64-15,4-1-69 0,-3 1-84 0,4 3-73 16,-2 2-87-16,-3-4-984 0,5 2 418 0,1 2 280 16</inkml:trace>
  <inkml:trace contextRef="#ctx0" brushRef="#br0" timeOffset="55860.28">9219 9689 211 0,'1'4'462'0,"2"-3"-7"0,-1 2 7 16,-2-3 11-16,3 4-7 0,-3-4-8 0,0 0-21 15,3 3-9-15,-3-3-6 0,3 1-14 0,-3-1-17 16,0 0-31-16,0 0-28 0,0 0-35 0,0 0-32 16,0 0-19-16,0 0-31 0,0 0-60 0,0 0-96 15,8-6-121-15,-8 1-116 0,0 1-117 0,0-1-123 16,0 0-185-16,2-3-1213 0,-4-1 606 0,2-1 402 15</inkml:trace>
  <inkml:trace contextRef="#ctx0" brushRef="#br0" timeOffset="57247.64">13399 9120 27 0,'0'0'206'0,"0"0"-16"0,0 0-1 0,1-13-9 15,-1 8-10-15,0 5-6 0,5-9-7 0,-4 3-1 16,2 1 1-16,-2-1-2 0,2-5-1 0,-2 4-10 0,-1-4-5 16,4 2-9-16,-4-3 1 0,0 2-2 0,-3-1 3 15,2 0 11-15,0 0-5 0,-3 1-7 16,0 1-10-16,-5 1-5 0,2-1-6 0,-5 4-4 0,-4-2-4 16,-1 4-6-16,-6 3-3 0,-5 0-9 0,-3 4-14 15,-1 3-2-15,0 2-8 0,0 3-10 0,0 0 5 16,4-1-10-16,1 4-10 0,2-1 5 0,6-4-12 15,2 5 0-15,3-2-2 0,5 1-7 0,1 0 1 16,7-2 5-16,1 1-1 0,5 4-7 0,0 1-2 16,8-5 3-16,4 7-1 0,-2-6-3 0,8 5-1 15,1-4-2-15,2 1-4 0,1-1 3 0,-1 1-4 16,4-1 1-16,-6-2 0 0,2-3-1 0,-2 4-3 0,-4-4 18 16,-1-1-20-16,-2 0 3 0,0 0-4 0,-7-3 0 15,0 1-3-15,0 1 2 0,-2-1 5 16,-4-1-2-16,1 0-7 0,-5 0 12 0,-2 0 2 0,-1 2 2 15,-5-1 0-15,-2 2 0 0,1-1 3 0,-2-2-8 16,-7 0-3-16,1 1 1 0,4-4-5 0,-3 1 9 16,1-4-2-16,-1 0 9 0,2-2 1 0,1-1 1 15,-2-4 0-15,2 2 8 0,3-4 14 0,-1 1-12 16,1-7-7-16,4 0 1 0,6-2-4 0,0-1-4 16,6 1-5-16,6-10-2 0,6 4 1 0,0 1-6 15,5-3-41-15,4 4-36 0,3-1-26 0,2 1-38 16,15-5-32-16,-2 3-32 0,1 1-52 0,2 3-38 15,-13 4-963-15,13-4 419 0,-13 7 278 0</inkml:trace>
  <inkml:trace contextRef="#ctx0" brushRef="#br0" timeOffset="57499.39">14242 8831 316 0,'4'-3'355'0,"1"0"-7"0,0-2-12 16,-1 1-20-16,-1 3 1 0,-3 1-42 0,2-1-30 15,-2 1-7-15,0 0 3 0,-5 11-7 0,-1-1-1 16,-4 3-13-16,1 3-12 0,-2 8-9 0,-4-1-11 16,3 1-11-16,-2 6-13 0,2 0-13 0,-2 0-12 15,2 4-9-15,-3 0-13 0,-2 10-10 0,7-10-13 16,-7 10-8-16,7-12-8 0,-3 2-9 0,3-7-1 16,1 6-12-16,-1-1-3 0,-2-2-8 0,3 0-31 15,1-6-39-15,0 2-46 0,1-8-54 0,4-2-51 16,-3-1-53-16,0-5-63 0,2-3-71 0,1-4-1149 15,-1 0 504-15,0-4 336 0</inkml:trace>
  <inkml:trace contextRef="#ctx0" brushRef="#br0" timeOffset="57665.59">13787 9056 169 0,'2'-8'355'0,"-2"2"-16"0,2 0-24 0,-2 0-28 16,2 1-29-16,-1 2-25 0,0 0-27 0,-1 3-23 15,4-5-17-15,-4 5-15 0,0 0-12 0,19 8-20 16,-9-3-9-16,8 4 2 0,1 1-46 0,3 3-67 16,5 4-75-16,1 1-85 0,4 2-118 0,-3 1-618 15,-1-1 299-15,3 1 198 0</inkml:trace>
  <inkml:trace contextRef="#ctx0" brushRef="#br0" timeOffset="57794.5">14567 9464 379 0,'9'5'415'0,"-3"-2"-16"0,2-1 3 0,-3 1-6 0,-1-1-18 16,0 1-33-16,-1-2-33 0,-3-1-31 16,0 0-33-16,0 0-57 0,12-6-120 0,-11 1-162 15,-1 2-206-15,-1-4-846 0,-3-2 381 0,-4-1 254 16</inkml:trace>
  <inkml:trace contextRef="#ctx0" brushRef="#br0" timeOffset="59796.5">514 11008 78 0,'0'0'305'15,"0"0"-12"-15,0 0-15 0,0 0-20 0,0-27-18 16,0 27-19-16,0 0-19 0,0 0-22 0,0 0-18 15,0 0-17-15,0 0-13 0,0 0 1 0,0 0 13 16,0 0-3-16,0 0 17 0,0 0 4 0,-9 61-26 16,2-36 20-16,1-2-18 0,0 5-10 0,-1-3-5 15,-2 3-12-15,5-2-11 0,-2 2-10 0,0-3-8 16,0 0-8-16,2-2-9 0,3-2-16 0,-4-1 10 16,5-4-8-16,0 4-5 0,0-20-5 0,4 27-6 15,-2-11-3-15,2-4-2 0,-4-12 0 0,13 21-7 16,-4-12 5-16,6-1 0 0,3-1-7 0,-18-7 1 15,38 10-2-15,-7-10-10 0,1-2-6 0,1-5-19 16,-1 2-42-16,5-4-57 0,-2 0-58 0,-5-2-44 16,1 1-50-16,-3-3-78 0,-2 2-944 0,-11 0 428 15,2-2 286-15</inkml:trace>
  <inkml:trace contextRef="#ctx0" brushRef="#br0" timeOffset="59997.65">908 11122 126 0,'0'-7'335'0,"0"2"-15"0,0 0-22 0,-1 1-27 16,1-1-28-16,0 5-27 0,2-3-21 0,-2 3-17 16,0 0 6-16,0 0-3 0,-1 14 1 0,2-4 8 15,-1 0-7-15,0 6-5 0,-2-2-12 0,2 3-17 16,1 2-16-16,-2 0-15 0,2 0-11 0,-2 1-5 16,1 6-6-16,1 2-14 0,-2-1-30 0,1 3 15 15,0 0-24-15,0-3-67 0,-2 2-70 0,2-3-78 16,0 2-81-16,2-9-90 0,-2-1-828 0,2-5 391 15,1-5 260-15</inkml:trace>
  <inkml:trace contextRef="#ctx0" brushRef="#br0" timeOffset="60562.47">1134 11255 297 0,'3'-7'364'15,"-1"2"-12"-15,-1 0-30 0,1 1-35 0,-1 0-30 16,0 3-29-16,-1 1-24 0,0 0-17 0,0 0-19 15,0 0-6-15,2 13-13 0,-1-5-11 0,-2 4-10 16,2 3-11-16,0 1-26 0,1 1 0 0,-1-1-5 16,1 5-4-16,1-1 6 0,0-2-23 0,-2 7-3 15,0-6-7-15,-1-2-8 0,3-1-8 0,-2-3-8 16,0-3-8-16,1-3-7 0,-2 1 4 0,2-4-4 0,-1-1-1 16,-1-3 1-16,0 0 1 0,7-14-3 15,-6 7 0-15,0-4-5 0,-1-6 4 0,-1-2 2 16,-2-5-3-16,1-1-1 0,-4-1 5 0,3-2 12 15,0 2 16-15,-2 0 4 0,3-1 20 0,0 10 9 16,0-4 4-16,1 4-4 0,1 2-4 0,0 0-5 0,0 3-6 16,1-1-7-16,0 6 1 0,0 1-15 15,2-1-6-15,2 2-15 0,0 2 4 0,1-1 1 16,0 3-3-16,-6 1 1 0,16 4-3 0,-6 1-6 16,-1 2 3-16,-1 2-6 0,2-1 2 0,3 5-4 15,-9-2 1-15,2 3-8 0,2-2-8 0,-3 1-8 0,-1-1-6 16,1-1-4-16,-1-1-1 0,0 0-1 15,-3-3 4-15,3 2 2 0,-4-5-1 0,2 2 5 16,1-3 7-16,-2 1-5 0,-1-1 6 0,3 0-1 16,-3-3 0-16,0 5 4 0,0-5-2 0,1 4-3 15,2-2 7-15,-3-2 0 0,0 0-7 0,0 0 6 0,6 3 10 16,-2-3-8-16,1 1-5 0,-5-1 2 16,13 3 2-16,-8-1 1 0,0-1-2 0,0 4-4 15,0-4 9-15,-5-1-5 0,10 5 2 0,-7-3-1 16,1 2 0-16,-2 2 19 0,0-2-6 0,-1 3-8 0,-2-4 4 15,2 2 1-15,-4 7-3 0,-2-4 14 0,-3 2-11 16,1 1-5-16,-7 1 6 0,1-1-9 16,-1 1-21-16,1 0-51 0,-2 0-73 0,2 2-62 15,-1-3-65-15,5-2-67 0,0-5-1009 0,2 0 451 16,1-4 298-16</inkml:trace>
  <inkml:trace contextRef="#ctx0" brushRef="#br0" timeOffset="60900.64">1483 11230 126 0,'4'-4'317'16,"5"-4"3"-16,-5 4 1 0,1 1-10 0,-4 1-11 15,4-1-23-15,-5 3-25 0,3-4-29 0,-3 4-17 0,0 0-21 16,0 0-23-16,9 10-4 0,-8-4-13 16,-1 5-13-16,3 2-10 0,-2 0-13 0,-1 4-11 15,0 1-11-15,0-1-7 0,0 1-2 0,4 3-10 16,1-3-21-16,-4-1 8 0,3 0-1 0,1-2-8 15,0 1-5-15,-1-9-5 0,5 4 3 0,-2-3-8 0,1-3 0 16,1 0-1-16,0-5-2 0,-9 0 1 0,14-4-9 16,-9-1 1-16,5-3-14 0,-3-1 2 15,-1-7 7-15,-1 0 0 0,-2-5 2 0,-2 2-6 16,1-6 2-16,-4 1-4 0,0-2-2 0,-5 1-2 0,-2 1 3 16,0 7 3-16,0 2-1 0,-3 1-3 0,-4 3 4 15,3 3-12-15,1 2 2 0,-1 2 1 0,0 4 0 16,-6 1-31-16,5 4-51 0,0 1-48 15,-4 8-53-15,5 0-56 0,0 3-61 0,2 4-60 16,3-3-796-16,4 0 385 0,3-2 256 0</inkml:trace>
  <inkml:trace contextRef="#ctx0" brushRef="#br0" timeOffset="61447.08">1912 11251 157 0,'7'-5'398'15,"-3"2"-7"-15,-2-1-30 0,2 0-31 0,1 2-34 0,-5 2-11 16,0 0-54-16,0 0-22 0,9 5-20 0,-9 0-21 16,4 0-10-16,-1 4-8 0,-1 3-16 15,2 1-21-15,0 3-5 0,-2 1-7 0,-2 0-13 16,4 2-11-16,-1 1-1 0,-3 1-13 0,0-3-8 0,0 2 4 16,1-2-8-16,-1-2-3 0,-1-5-8 0,1 1-8 15,0-2-9-15,0-3 11 0,0-2-13 0,0-5 17 16,0 0-5-16,0 0 1 0,0 0 10 15,-13-16-2-15,13 3 7 0,-4-2 9 0,3-4 3 16,-3-8 22-16,0 1 9 0,3 0 6 0,-2-4 1 0,2 0-8 16,2-1-8-16,3 1 0 0,3 1-1 0,-2-1-1 15,1 3 0-15,-1 7-7 0,4 3-6 0,-3 1-4 16,2 6-6-16,0 1-9 0,1 0-9 0,-2 1 2 16,2 1-5-16,0 4-7 0,-2 1-2 15,0 3-2-15,2-1-1 0,-1 4-5 0,1 3-1 16,-4 1 0-16,3 1-3 0,-2 3-11 0,-1 0 4 0,-4 3 4 15,-1 2 0-15,-1-1-1 0,-4 3-2 0,1-1-4 16,-5-1 3-16,3 2-2 0,-1-4-1 16,1 1-1-16,-2-1 0 0,3-5-2 0,0 2 1 0,3-3-1 15,0 0-4-15,1 1 2 0,2 0-3 0,1 1 5 16,2-2-4-16,2 0 1 0,5 4 0 0,1-1 4 16,3 0 1-16,2-2-4 0,2-2 3 0,1 1-3 15,6-2 2-15,-6 0 1 0,6 2 1 16,-4-4-1-16,6 3 1 0,1-4 1 0,-11-1-1 0,5 1-4 15,-5-3 3-15,5 4-1 0,-4-4 2 0,-7 0-2 16,2-1 0-16,-4 0-1 0,2 2 4 0,-5-2-2 16,-7 0 2-16,12 1-2 0,-12-1 2 0,7 2 0 15,-7-2-2-15,0 0-24 0,0 0-44 0,0 0-52 16,0 0-93-16,0 0-112 0,0 0-125 0,-42 0-1331 16,42 0 591-16,-25-7 396 0</inkml:trace>
  <inkml:trace contextRef="#ctx0" brushRef="#br0" timeOffset="63448.29">3744 11113 272 0,'1'-3'260'0,"-1"-2"-10"15,3 1-8-15,-3 4-11 0,3-5-19 0,-3 2-21 0,0 3-16 16,0 0-16-16,0 0-6 0,0 0-9 0,0 0 19 15,8 12-14-15,-6-2-3 0,2 0 5 0,-2 7-7 16,-1-1-11-16,1 4 17 0,0 3-15 0,-4 5-5 16,1-4-6-16,-3 2-7 0,2 1-14 0,-2-1-6 15,1 3-11-15,1-10-8 0,-4 6-5 0,3-4-8 16,0 4-6-16,1-8-3 0,0 0-11 0,2-5-8 16,-2-2-1-16,2 0-3 0,0-4 2 0,2 1-7 15,-2-2 3-15,2-1-5 0,0 3 3 0,2-7 6 16,2 2 8-16,2 1 2 0,2-4-2 0,6 1-5 15,0-4 9-15,10-6-15 0,-4 7-4 0,7-8-1 16,3 3-3-16,-1-3-2 0,1 1 2 0,-1 0-3 16,4 0-12-16,-7 2-22 0,4 0-61 0,-5 2-47 15,1-5-48-15,-6 6-42 0,-3 0-56 0,1 0-55 16,-2-2-66-16,3 2-819 0,-4-1 401 0,-4 1 270 16</inkml:trace>
  <inkml:trace contextRef="#ctx0" brushRef="#br0" timeOffset="63675.62">4444 11277 109 0,'0'-4'369'0,"0"4"-14"16,0-4-21-16,0 4-9 0,1-6-43 0,-1 6-28 15,0-3-28-15,0 3-22 0,6-3-21 0,0 1-14 0,1 2-15 16,7 0-19-16,3-2-12 0,2 1 2 15,-1 0-26-15,5 0-13 0,0 2 1 0,4 0-13 16,-5-1-7-16,-2 0-7 0,2 1-13 0,-2-1-36 16,2 0-44-16,-6 2-47 0,-4-2-49 0,2 2-59 0,-5 1-62 15,0-3-48-15,-4 2-670 0,-1-2 324 16,-4 0 214-16</inkml:trace>
  <inkml:trace contextRef="#ctx0" brushRef="#br0" timeOffset="63898.34">4639 11067 287 0,'-5'-8'307'0,"1"0"-11"0,-1 4-9 16,3-1-14-16,-1 0-19 0,2 1-22 0,-2 1-29 15,3 3-12-15,0 0-15 0,0 0 12 0,-6 13-4 0,5-5 4 16,1 8-9-16,-3-2 3 0,3 5-18 0,-1 0-12 16,1 1-7-16,1 4-15 0,-1-5-12 0,0 9-8 15,-1-4-10-15,-1 2-5 0,5 0-14 0,-4 0-11 16,-2-1-3-16,3 2-6 0,1-1-3 0,1 3-17 15,-1-4-48-15,3-5-69 0,-2-4-60 0,4 1-58 16,-1 0-61-16,6-2-70 0,-4-8-951 0,3 0 426 16,4-4 282-16</inkml:trace>
  <inkml:trace contextRef="#ctx0" brushRef="#br0" timeOffset="64349.64">5498 11064 97 0,'-1'-6'452'0,"1"-1"18"0,0 3-33 15,-2 0-32-15,2 4-28 0,0-8-39 0,0 8-37 16,0 0-21-16,0 0 20 0,0 0-7 0,9 12-15 0,-2-1 2 16,0-2-14-16,-1 7 5 0,0 2-7 15,-1 0-13-15,3 6-7 0,-3 1-11 0,1 1-20 0,-2-1-13 16,0 2-14-16,1-1-14 0,-4-1-17 0,3 0-14 15,-3 0-12-15,1 0-16 0,0 0-3 0,-2-5-19 16,0-2-1-16,0 0-10 0,-2-3-7 16,2-3-8-16,-2-1-9 0,2-1-2 0,0-3-6 0,0 2-5 15,0-5-19-15,-1 4 11 0,2-6-2 0,1 1 4 16,-2-3-21-16,2 5-38 0,-2-2-71 0,0-3-112 16,0 0-135-16,0 0-138 0,-10-11-145 0,5 6-1457 15,1-4 692-15,-4-4 464 0</inkml:trace>
  <inkml:trace contextRef="#ctx0" brushRef="#br0" timeOffset="65562.2">7703 11097 180 0,'-1'-4'266'15,"0"-1"-2"-15,0 0 0 0,-1 0-11 0,2 2-13 16,0 3-13-16,-2-8-15 0,-1 3 1 0,2 2-15 0,0 0-4 16,1 3 2-16,-1-6 1 0,1 6-16 15,-2-4-16-15,2 4 1 0,0 0-12 0,2-5-8 16,-2 5-16-16,0 0 2 0,-2-6-26 0,2 6-9 0,0 0-10 15,0 0-11-15,0 0 0 0,0 0-8 0,0 0-3 16,0 0-3-16,0 0-6 0,0 0 2 16,0-5 2-16,0 5 1 0,0 0-2 0,0 0-2 0,0 0 0 15,0 0-2-15,0 0-5 0,0 0-5 0,0 0-6 16,0 0-4-16,0 0-2 0,0 0-7 0,0 0 3 16,0 0-9-16,0 0-1 0,0 0-2 0,0 0-2 15,0 0 0-15,2 17 1 0,-2-12-3 0,-2 5 16 16,4 3 4-16,-2 2 9 0,0 2 4 0,0-1 1 15,0 4-1-15,0 5 2 0,0 1 0 0,-2 2 3 16,1-2 5-16,0-1-6 0,-2 3-5 0,2 0 0 16,0-2-2-16,-3 5-4 0,-1-3 1 0,2 0-4 15,0-5-5-15,1-2-2 0,1-3-4 0,-2-1-3 16,3-2 0-16,-1-1-4 0,1-2-4 0,1-2-1 16,0-1 4-16,1-1-5 0,-1 0 2 0,3-2 0 15,1-1 3-15,0 1-2 0,1-5-2 0,3 3-2 16,3-1-2-16,2-2 0 0,6-1 5 0,3-2 3 0,4-4-9 15,5 2 0-15,0-3-3 0,1 0 1 0,0-5 0 16,2 3-4-16,-3 0 4 0,0 0-22 0,-4-2-44 16,0-1-45-16,-2-1-69 0,-3 2-59 15,-5 0-66-15,-2 2-70 0,0-2-72 0,-3 0-1185 0,-1 2 542 16,-3 0 362-16</inkml:trace>
  <inkml:trace contextRef="#ctx0" brushRef="#br0" timeOffset="65759.32">8357 11312 287 0,'0'0'347'0,"-4"-6"-18"0,4 6-27 16,0 0-30-16,4-3-23 0,-2 1-23 0,4-1-26 16,1 2-18-16,3-2-14 0,4 2-15 0,1 0-21 15,10-1-6-15,4 1-14 0,2 1-13 0,2 0-13 16,-2-3-7-16,-2 6-58 0,-1-3-51 0,-5 0-47 15,-5 1-54-15,1 1-59 0,-7-2-100 0,-1-2-594 0,-3 1 294 16,-4 1 196-16</inkml:trace>
  <inkml:trace contextRef="#ctx0" brushRef="#br0" timeOffset="65981.12">8575 11098 278 0,'-6'-8'336'0,"-2"3"-5"16,4 0-15-16,0 1-12 0,-1 3-24 0,0-2-26 15,3-1-31-15,2 4-14 0,0 0-10 0,-12 11 2 16,6-2-1-16,-3 1-14 0,4 2-11 0,1 3-18 16,1 2-14-16,1 1-8 0,-1 1-11 0,2 4-10 15,-1-2-13-15,2-1-6 0,0 6-9 0,2 0-6 16,-2 1-16-16,0-2 1 0,1 0-7 0,2 1-5 16,-1-1-8-16,1 3-11 0,1-10-56 0,0 2-54 15,3-4-54-15,-2 2-48 0,3-2-52 0,0 0-55 16,2-7-1024-16,0-1 437 0,3-5 290 0</inkml:trace>
  <inkml:trace contextRef="#ctx0" brushRef="#br0" timeOffset="66531.57">9219 11042 39 0,'-1'-7'296'15,"-1"2"-8"-15,1 0-9 0,-2-2-7 0,1 1-5 16,1-1-17-16,-2-1-6 0,2 0-22 0,0-3-17 16,2 1-7-16,-1-1 2 0,1 1-9 0,1 2-17 15,-1-3 3-15,2 1-14 0,1 2-15 0,3-2-14 16,-1 3-18-16,2-3-2 0,2 5-13 0,-1-2-7 15,1 0-11-15,3 3-6 0,1 0-7 0,4 1-10 16,-4 0 2-16,4 2-13 0,-4 1 0 0,0 2-8 0,-1 0 0 16,1 1-8-16,-4 2-1 0,-1 1-3 15,1 4-7-15,-5-2 1 0,-1 4 1 0,-4 5-9 16,-1 2 4-16,-6-1 2 0,-3 6-13 0,-2 0-3 0,-4-1-7 16,0-1-13-16,-3-2-7 0,3 1-6 0,1-5 1 15,2-4-2-15,3-3 0 0,2 0-5 0,3-1 11 16,1-2-3-16,0 0 1 0,3-1 10 0,1 1-4 15,4 0 3-15,-2-2 4 0,5 2 2 0,3-2 0 16,4 3 6-16,3 0-1 0,2-2-2 0,3 3 2 16,-3 0-3-16,0 1 16 0,7 0-13 0,-7 2 1 15,-3-2-2-15,2 1 0 0,-4 2 3 0,3 0 2 16,-7 0 3-16,2 1 2 0,-5-3 15 0,-3 1 13 16,1 1 10-16,-5 0 6 0,-1-3 2 0,-4 4 23 15,-8 2 4-15,3-1 1 0,-9 5 2 0,-2-2-8 16,-4-1-4-16,-2 1-6 0,0-3-5 0,-2 0-7 15,2-1-4-15,-4 1-6 0,4-2-28 0,1-3-75 16,6-4-78-16,-5 4-105 0,6-6-111 0,2 0-1195 16,2-2 518-16,2-1 344 0</inkml:trace>
  <inkml:trace contextRef="#ctx0" brushRef="#br0" timeOffset="67481.11">12591 11033 72 0,'0'-4'270'15,"-2"-2"-2"-15,-1 1-11 0,3-1-16 0,-1 0-10 16,1 1 4-16,0-1-5 0,0 1-2 0,-4 1-6 0,4 4-4 16,0-5-15-16,0 1-9 0,0 4-20 0,0 0-22 15,0-5-19-15,0 5-18 0,0 0-9 0,0 0-15 16,0 0-12-16,0 0 3 0,5 18 4 0,-5-7 5 16,0 1-7-16,3 4-5 0,-1 1 11 0,-2 4 9 15,4 2 5-15,-4 5 9 0,4-3 7 0,-4 3-12 16,-1-2 0-16,1 0-5 0,-3 1-4 0,3-1-7 15,-1 2-4-15,-2-2-4 0,1 4-7 0,-1-5-12 16,2 3 0-16,-3 1-4 0,0-6-8 0,3-2-6 16,1-3-3-16,-1-1-4 0,2-2-5 0,-1-1-4 15,0-2-5-15,0-2 3 0,1-2-4 0,3 1-1 16,0-2-1-16,0-2-1 0,1 1-1 0,4-2 2 16,2-1-1-16,7-3-4 0,4-1 3 0,8-8 3 15,4 3-8-15,3-2 1 0,0-1 2 0,14-3-1 0,1 1-2 16,-2-1 0-16,-9 2-1 0,9-4-2 15,-14 6-1-15,-2-1-1 0,-2 1 1 0,-3 0 0 0,-2 4-1 16,-9-3 7-16,0 3-2 0,-6 1 5 0,-2 0 9 16,-3 3 0-16,-1-4 1 0,0 1 5 0,-2 2 1 15,0-2-1-15,-4 3-8 0,9-2 0 0,-9 2-2 16,3-2-4-16,-3 2-2 0,4-2-6 0,-4 2-28 16,0 0-36-16,0 0-54 0,0 0-86 0,0 0-60 15,0 0-62-15,0 0-60 0,-10 10-65 0,4-6-1230 16,2-1 557-16,1 0 370 0</inkml:trace>
  <inkml:trace contextRef="#ctx0" brushRef="#br0" timeOffset="67919.5">13634 11231 35 0,'-13'-2'345'0,"-1"2"-10"0,0-3-16 15,0 3-9-15,2 0 12 0,5-1-20 0,-1-1-17 16,1 1-13-16,7 1-31 0,-11-3-9 0,9 2-23 16,2 1-16-16,0 0-1 0,0 0-9 0,24-1-12 15,-5-2-4-15,11-1-9 0,4 2-12 0,-2-5-13 16,4 6-10-16,-1-2-16 0,3-1-11 0,-3 0-8 15,1 0-10-15,-1-1-4 0,-2 4-10 0,-4-4-5 16,0 3-22-16,-9-1-35 0,0 2-57 0,-3-4-55 16,-7 3-43-16,-1 1-66 0,-4-2-80 0,-1-1-97 0,-4-1-954 15,0 1 450-15,-4-1 300 0</inkml:trace>
  <inkml:trace contextRef="#ctx0" brushRef="#br0" timeOffset="68148.37">13896 10986 167 0,'0'-5'321'0,"0"5"-5"16,1-5-11-16,-1 5-16 0,0-4-25 0,0 4-20 16,0 0-27-16,0 0-28 0,0 0 2 0,0 0 14 15,0 0 4-15,-6 14-7 0,1-4-15 0,1 2-8 16,0 5-12-16,3 1-11 0,-6-1-18 0,6 3-11 16,-4 0-2-16,1 5-20 0,-1 1-10 0,0-2-9 15,-3 1-8-15,7 1-11 0,-3 0-5 0,4-1-19 16,0-7-55-16,1 1-55 0,3-1-46 0,1 0-41 15,4-1-52-15,4-4-58 0,1-1-106 0,7-6-814 16,5 1 396-16,-4-5 262 0</inkml:trace>
  <inkml:trace contextRef="#ctx0" brushRef="#br0" timeOffset="68612.46">14421 10951 252 0,'3'-8'327'0,"-2"3"-8"15,0-2 3-15,1 2 13 0,-1 0-21 0,0 1-4 16,0 1 0-16,-1 3-32 0,0-5-21 0,0 5-29 16,2-4-20-16,-2 4-29 0,0 0-23 0,0 0-10 15,0 0-11-15,0 0-19 0,0 0-6 0,5 16-11 16,-5-8 2-16,0 3-20 0,0 1-8 0,2 5-7 0,-2 0-9 15,0 2 1-15,1-1-5 0,2 2-9 16,2 4-5-16,-2-5 0 0,3 0-4 0,4-1-6 16,-2 1-6-16,1-3 3 0,2 1 0 0,2-2-4 15,0-3-6-15,4 3 1 0,-2-3 2 0,4-2-19 0,-1-1-1 16,0-2-15-16,1-2 11 0,-1-2 0 16,1-2-1-16,0-2 4 0,-5 0 3 0,0-4 0 0,2-1-1 15,-1-3 4-15,-6-2-3 0,0-3 6 0,1-2-2 16,-2 0 6-16,-3-4 11 0,1-3 9 0,1-2 12 15,-2 1 30-15,-4 6 19 0,2 2 25 0,-1 0 15 16,0 3 16-16,0 6 17 0,-1-3 6 0,1 4-13 16,-1 2-22-16,-1-2-14 0,1 4-17 0,-1 2-11 15,0 0-9-15,7 11-5 0,-5 0-7 0,4 5-8 16,1 2-5-16,-1 7-2 0,2 2-13 0,1 0 10 16,-1 0-14-16,-2 2-2 0,-1 2-2 0,0 0-12 15,0 1-47-15,-1-2-69 0,-4 1-84 0,1-3-109 16,-5 5-91-16,-2 1-100 0,1-5-1549 0,-1-3 674 15,-1 0 450-15</inkml:trace>
  <inkml:trace contextRef="#ctx0" brushRef="#br0" timeOffset="70753.2">339 13245 33 0,'0'0'251'0,"0"0"-5"0,0 0-7 15,0 0-13-15,0 0-16 0,0 0-15 0,0 0-12 16,0 0-25-16,0 0-13 0,0 0 8 0,0 0 1 16,0 0-5-16,0 0-3 0,53-11-7 0,-25 9-9 15,8-2-5-15,0 1-8 0,15-2-10 16,-16 0-9-16,5-2-6 0,-1 0-1 0,-1 2-15 16,-4-1-10-16,1 0-5 0,-5 1-2 0,-3 2-9 15,-4 0-1-15,-6 1-7 0,-3-2-6 0,-4 3-22 0,-1 0-39 16,-1 1-46-16,-8 0-38 0,0 0-62 0,0 0-57 15,0 0-62-15,0 0-692 0,-31 14 326 0,7-6 220 16</inkml:trace>
  <inkml:trace contextRef="#ctx0" brushRef="#br0" timeOffset="70981.13">605 13199 158 0,'0'0'278'0,"0"0"-16"15,0 0-13-15,0 0-27 0,0 0-21 0,0 0 0 16,0 0 3-16,0 0 19 0,0 0 6 15,0 0 10-15,0 0 17 0,22 43-1 0,-17-19-9 16,3 2-9-16,-3-2-7 0,0 3-8 0,2-4-15 16,-4 3-13-16,1 0-11 0,0 3-16 0,-2-3-15 15,0-1-12-15,2 2-12 0,-3-1-14 0,0-9-15 0,-2 10-6 16,3-10-9-16,1 3-9 0,-3-1-7 16,5-2-30-16,-5-1-54 0,0-16-57 0,5 22-61 15,-5-22-67-15,6 20-56 0,-6-20-67 0,11 9-76 16,-4-7-1017-16,4-1 473 0,-1-4 314 0</inkml:trace>
  <inkml:trace contextRef="#ctx0" brushRef="#br0" timeOffset="71586.52">1045 13616 306 0,'0'0'388'15,"0"0"-14"-15,0 0-18 0,0-4-21 0,0 4-26 16,0 0-18-16,0 0-19 0,0 0-26 0,0 0-19 16,0 0-19-16,0 0-26 0,0 0-12 0,0 0-17 15,0 0-16-15,0 0-17 0,0 0-9 0,0 0-14 16,0 0-22-16,0 0-64 0,0 0-74 0,0 0-72 16,6 6-67-16,-6-6-77 0,4 6-80 0,0-4-751 15,-4-2 370-15,1 3 246 0</inkml:trace>
  <inkml:trace contextRef="#ctx0" brushRef="#br0" timeOffset="72796.14">1226 13395 2617 0,'6'-11'224'0,"1"2"-1"0,-6 1-41 0,1 2 1 0,0 0-9 16,-1 2-37-16,2 1-45 0,-3-1-15 0,0 4-22 15,0 0-4-15,0 0 2 0,0 0 6 0,9 14 5 16,-4-6 9-16,-4 3-20 0,3 1-3 15,0 3 3-15,1 2-3 0,0 2-4 0,-1 0-7 0,2 4 0 16,-2-5-7-16,0 3 2 0,0-3 0 0,-3 2-4 16,3 0-5-16,-1-2 1 0,-2-3-5 0,-1 0-1 15,2-2-1-15,0-2 0 0,-1-2 1 0,-1-2-12 16,4-1 8-16,-3-2 3 0,-1-2-9 0,0-2 3 16,0 0-1-16,0 0-4 0,3-13 4 0,-6 2-2 15,3-4-4-15,-1-6 1 0,-3 2-3 16,-2-8 5-16,-2-1-4 0,0-2 0 0,-2-1 3 0,1-2-9 15,0 4 3-15,-1-1 7 0,1 4 4 0,1 3 21 16,4 4-1-16,0 2-3 0,4 5-3 0,-1-3-2 16,5 6-3-16,-3-1-10 0,5 0 3 0,4 4 2 15,-4 0-7-15,8 4 3 0,-1-1-2 0,4 3-5 16,-2 0 4-16,5 8-4 0,1-1 1 0,-4 4-7 16,4 5 1-16,-7-3 1 0,-4 2-2 0,-2 2 3 15,-5 0-3-15,-2 2-6 0,-2 1-17 0,-2-2-18 16,-3 0-2-16,-2 2-2 0,-3-3-20 0,0-5 12 15,5 0 13-15,-4-3 4 0,5-1 2 0,0-3 6 16,2 0 9-16,0-1-1 0,-1-1 2 16,2-1-6-16,2-2 6 0,-4 2 1 0,4-2 2 0,0 0 2 15,0 0-4-15,0 0 4 0,22-2 16 0,-22 2-17 16,19-2 3-16,-6 5 3 0,1-2 3 0,-1 0-1 16,1 3 0-16,1 0 10 0,4 2-10 0,-7-1 6 15,-2 0-1-15,0 3-3 0,-3-3 4 16,-1 1-17-16,-2 4 21 0,-2-4-6 0,-2 2 6 0,-2 0-1 15,-2 4-1-15,-1-3 1 0,-3 0-6 0,-3 2 3 16,-2-1 0-16,0 0 8 0,-1-1-5 0,1-2-6 16,3 0 5-16,2-4 3 0,2 0 2 15,0-1 0-15,-1 1-2 0,3-2-4 0,4-1-3 16,-6 6-3-16,6-6 16 0,0 0-18 0,0 0 2 0,0 0 0 16,0 0 5-16,15 2-5 0,-15-2 6 0,20-3-1 15,-9 1-6-15,3 2 5 0,0-3 1 0,-1 3 3 16,6-2-3-16,-5-1-2 0,0 2 4 0,3-2 11 15,1 0-14-15,-6-1 5 0,0 2-1 0,2-1 4 16,-2 0-2-16,-1-2 2 0,-2 0-12 16,1 1 6-16,0-4-6 0,-1-3 10 0,-1 1 3 0,0 2 0 15,-2-4-1-15,-1-5-4 0,-1 3-4 0,-4 2 8 16,4-5 2-16,-4 2 26 0,-3 4 7 0,2-1 3 16,-3 3 12-16,0 0 18 0,3 4 13 0,-3 0 2 15,2-2-13-15,-2 4-7 0,1-1-12 0,2 2-4 16,-3-2-7-16,4 4-4 0,-5 8-6 0,1-2-1 15,-1 5-2-15,-2-1-7 0,1 2 1 0,3 3-5 16,-3 1-2-16,3 1 4 0,0-1-10 0,2 2 1 16,1-3-4-16,0 1-6 0,2-5-16 0,1 1-12 15,2 0-4-15,1-3-1 0,2-2-4 0,2 1-9 16,0-3 3-16,3-3 11 0,0-2-2 0,-3-2 0 16,8-1 6-16,-1-7 5 0,1 1-1 0,-1-3 3 15,-2-2 3-15,4-7 5 0,-4-2 0 0,2-2 4 16,-4-1 0-16,-1-5 5 0,-2 2 2 0,-3-3 9 15,2 2 11-15,-2 2 15 0,-3 3 22 16,0 6 29-16,-4 2 20 0,-1 5 18 0,-2 0 11 16,3-1 3-16,0 9-20 0,-1-1-13 0,1 1-16 0,0 4-9 15,0 0-9-15,0 0-6 0,-4 13-6 0,0 3-11 16,2 3-3-16,-2 5-8 0,4 3-7 0,-3-1 0 16,3 0 1-16,3 2-3 0,-2 1-6 0,4-3-1 15,3-2-5-15,1-2-4 0,0-2-6 0,4-7-10 16,1 3-5-16,1-4-10 0,3-2-8 0,1-3-5 15,3-1-6-15,0-3-5 0,5-5-3 0,1-2 8 16,1 1 5-16,-1-7 5 0,-2 0 1 0,-2-2 4 16,-4-5 3-16,1-1 3 0,0-5 3 0,1 1-1 15,-6-4 4-15,-4-1 1 0,1-3 0 0,-5 2-3 16,-7 1 5-16,0 1 4 0,-2 7 2 0,-3 2 15 16,-5 2 20-16,4 5 16 0,-5-2-4 0,0 7-5 15,1 1-5-15,-4 1-5 0,0 7 0 0,-5 4-8 16,2 2-4-16,-5 9 1 0,1 1-2 0,3 5-1 15,1 1-5-15,3 0 0 0,-1 7 1 0,2-5 3 16,3 1-5-16,3-2-15 0,3 0-43 0,3-9-55 16,3 2-73-16,5-2-99 0,-1-2-113 0,1-6-128 15,2-2-1427-15,8-2 645 0,1-3 432 0</inkml:trace>
  <inkml:trace contextRef="#ctx0" brushRef="#br0" timeOffset="73665.08">3916 13015 236 0,'-13'-1'273'0,"2"1"-5"15,-1-3-3-15,1 1-4 0,4 2 0 0,1 2-11 16,6-2-12-16,-8-2-22 0,8 2-17 0,-5-2-23 16,5 2-19-16,0 0-16 0,0 0-13 0,0 0-10 15,26-5 4-15,-7 3-22 0,9-1-7 0,1 0 1 16,7-1-8-16,1-1-15 0,4 0 4 0,12 3-3 16,-15 0-11-16,-1-2-6 0,0-2-8 0,0 4-1 15,0 1-6-15,-6-1-3 0,-3 1-12 0,-9-1 7 16,0 2-3-16,-6-2-27 0,0 2-42 0,-4 2-39 15,-4-1-39-15,0-1-20 0,-5 0-33 0,0 4-35 16,-5 1-34-16,-4-1-57 0,-9-1-698 0,0 2 331 16,-4-3 222-16</inkml:trace>
  <inkml:trace contextRef="#ctx0" brushRef="#br0" timeOffset="73846.3">4239 12997 72 0,'-10'0'165'0,"5"-2"21"0,5 2 13 0,-10 0 5 16,10 0-3-16,-8 0-3 0,8 0-6 15,-6 2-16-15,6-2-17 0,0 0-18 0,-7 0-10 0,7 0-1 16,-2 5 18-16,-1 2 25 0,2 4 7 0,1 5-6 15,1 1-6-15,-2 0 1 0,0 2 12 0,-1 1-14 16,0 4-1-16,2 2-7 0,-2-1-9 0,2 1-8 16,-1-2-13-16,0 5 10 0,0 0-11 0,-1-2-13 15,0 0-17-15,-1-1-7 0,2 3-6 0,1 0-10 16,0-2-5-16,0-8-56 0,6 4-63 0,-1-4-56 16,2 0-66-16,2-2-69 0,1-3-72 0,3 1-105 15,1-5-844-15,3-3 421 0,0-5 280 0</inkml:trace>
  <inkml:trace contextRef="#ctx0" brushRef="#br0" timeOffset="74138.62">4748 13351 2914 0,'0'-5'169'0,"0"0"-40"0,-4-2-30 0,0 2 30 16,3 2 45-16,-2-1 15 0,2-2-16 0,0 4-26 15,1 2-27-15,-3-5-11 0,3 5-10 0,0-5-12 16,4 1-5-16,4 2-1 0,3 1 1 0,6-3-2 16,6 0-10-16,5-1-3 0,4 1-6 0,-1 1-4 15,3-1-5-15,-2 2-8 0,0-3-2 0,4 3-5 16,-4-2-1-16,3-1 1 0,-1 4-9 0,-4-3-2 16,2-1 0-16,-1 2-5 0,-3-2-5 0,-9 5 2 0,0-3-17 15,-6 1-37-15,1-1-46 0,-5 1-42 0,-2 0-63 16,-1 2-76-16,-5-3-68 0,-1 3-86 15,0 0-937-15,-12-6 450 0,-1 3 302 0</inkml:trace>
  <inkml:trace contextRef="#ctx0" brushRef="#br0" timeOffset="74340.25">4917 13019 70 0,'-2'-3'336'0,"1"-1"-33"0,1 4-21 16,-4-1 4-16,4 1 5 0,-2 12 22 0,0-2-9 15,0 6 0-15,-4 3-8 0,4 7 6 0,-3 3 1 16,1 0-15-16,2 1-13 0,0 0-21 0,0 3-16 16,0 0-20-16,1 0-17 0,1-1-21 0,-2-4-18 15,2 2-17-15,1-1-12 0,0 0-9 0,-1-2-16 16,4-6-5-16,-4-3-18 0,3 1-38 16,2-1-65-16,-1-1-79 0,2-7-88 0,0 1-91 0,2 0-105 15,-2-5-1285-15,6-1 556 0,-1-3 370 0</inkml:trace>
  <inkml:trace contextRef="#ctx0" brushRef="#br0" timeOffset="74996.28">5572 13087 169 0,'-11'-15'362'0,"3"1"-8"0,1 0-18 0,2 3-20 0,2 0-13 15,3 0-23-15,1 0-21 0,5 4-19 0,2-6-18 16,2 6-15-16,8-2-8 0,-1 3-15 16,3-1-12-16,10 2-16 0,-1 2-9 0,0 3-12 0,-7 0-14 15,9 3-12-15,-5 2-13 0,-5 2-13 0,-2 0-2 16,0 5-6-16,-3-2-16 0,-3 3 2 0,-1 2-4 15,-3 3-6-15,-4-1-7 0,-2 1-1 0,-3 1-6 16,-7 2 2-16,-3 1-10 0,-5 2-3 0,-3-2 1 16,-1-2-2-16,-2-4-3 0,-2 0-3 0,6-5-3 15,0-1 9-15,4-4-9 0,5 0 0 0,-1-1 0 16,4 0-5-16,0-1 3 0,1-2-2 0,2 1-3 16,-1-3-4-16,3 0-2 0,-1 4-9 0,1-4 14 15,0 0-9-15,14 4 6 0,-1-3-3 0,0 2 4 0,1 0 0 16,4-1 0-16,2 1-3 0,-1 3 1 15,-6-1 1-15,5-1 2 0,-4 4-4 0,4 0 9 16,-8 0-2-16,0-3 21 0,0 2 0 0,-1 0 1 0,-3 1 2 16,-3-2 4-16,1 4 26 0,-4-3 13 0,-1 3 10 15,-3 0 3-15,-4-1-1 0,-8 3-6 0,0-2-3 16,-4 1-8-16,-8 2-7 0,0-1-5 16,-1 0-4-16,3-4-9 0,5-1-2 0,0-2-28 0,3 3-56 15,-1-3-67-15,7-1-107 0,-3-2-102 0,2 0-114 16,0-2-1357-16,7-2 596 0,-3-2 396 0</inkml:trace>
  <inkml:trace contextRef="#ctx0" brushRef="#br0" timeOffset="75629.09">7839 12939 300 0,'-6'0'308'0,"-1"0"-1"0,7 0-10 15,-10-5-6-15,10 5-43 0,-5 0-13 0,5 0-20 16,-5-1-20-16,5 1-18 0,0 0-22 0,0 0-7 16,0 0 2-16,0 0 3 0,29 0-3 0,-7 0-2 15,7-3-13-15,6 0 5 0,3 1-14 0,-1-2-11 16,17 0-8-16,-16 0-9 0,2-1-13 0,-1 2-5 16,1 1 0-16,-3-3-13 0,-3 3-5 0,-3 0-14 15,-10 1-15-15,-1-1-61 0,-8 0-58 0,-1 2-44 16,-2 0-43-16,-9 0-60 0,4-1-65 0,-4 1-937 15,0 0 411-15,0 0 274 0</inkml:trace>
  <inkml:trace contextRef="#ctx0" brushRef="#br0" timeOffset="75829.96">8152 12917 2188 0,'-6'1'267'0,"6"-1"-65"0,0 0-56 0,0 0-28 16,0 0-26-16,0 0-15 0,0 0-23 15,0 0-13-15,0 0 3 0,-5 3 34 0,5-3 26 0,3 9 33 16,0-2 8-16,2 2 3 0,0 1 21 0,-1 5 7 15,2 1 1-15,2 6-4 0,0 2-9 0,-2-4-17 16,-1-2-13-16,4 5-8 0,-5-3-13 0,2 6-16 16,-2-1-6-16,0 3-9 0,-4-3-9 0,4 2-2 15,-4 0-12-15,0-1-33 0,-4 2-61 0,4-4-63 16,0-3-73-16,0-3-73 0,0 5-74 0,0-5-90 16,1-1-1075-16,2-5 495 0,-2-2 330 0</inkml:trace>
  <inkml:trace contextRef="#ctx0" brushRef="#br0" timeOffset="76044">8733 13183 115 0,'8'-7'432'0,"-1"-3"0"0,-4 6-15 16,5-3-40-16,0-1-34 0,1 1-38 15,2-1-11-15,7 2-22 0,1 1-21 0,3-2-16 16,6 1-26-16,2-1-18 0,-1 5-22 0,0 0-16 15,3-1-12-15,-2 3-16 0,0-2-14 0,1 2-12 0,0 0-20 16,-2 0-65-16,-9 0-43 0,-3 0-64 0,-3 0-60 16,-4 1-54-16,-2 0-40 0,-3-1-24 15,-1 3-70-15,-4-3-800 0,0 0 379 0,0 0 254 0</inkml:trace>
  <inkml:trace contextRef="#ctx0" brushRef="#br0" timeOffset="76262.53">9008 12930 106 0,'-6'-9'271'0,"0"0"11"15,0 2 15-15,4 2 11 0,-1 1-26 0,1-1-4 16,-1 1-22-16,0 1-31 0,3 3-27 0,0 0-4 16,0 0 23-16,0 0 8 0,-1 12 0 0,2 0 1 15,3 2-4-15,-2 3-16 0,-1 2-17 0,1 8-4 16,2-1-12-16,-1 1-19 0,2 2-15 0,-1-2-12 16,-3 4-10-16,3-2-13 0,-2 0-9 0,-3-1-9 15,5 0-8-15,-3 1-9 0,1 0-38 0,0-3-64 16,-1-6-62-16,2-1-79 0,0 1-75 0,-1-2-90 15,4-2-102-15,-2-4-971 0,0-7 470 0,3-1 314 16</inkml:trace>
  <inkml:trace contextRef="#ctx0" brushRef="#br0" timeOffset="76678.56">9717 12889 89 0,'3'-8'427'0,"-3"3"-27"0,0-2-24 16,-3 2-31-16,2 0-32 0,1 2-28 0,0 3-34 16,-8-1-29-16,8 1-3 0,-15 9-22 0,6-1-16 15,0 2-17-15,-2 4-18 0,2-1-12 0,1 5-12 16,3-1 1-16,2 2-26 0,0 0-17 0,3-1-3 16,1 2 6-16,4-3-15 0,1-1-10 0,2 1-13 15,0 0 4-15,3-3-4 0,2 1-7 0,1-1-1 16,-1-2-1-16,2-2-2 0,-2 0-8 0,1 1 2 15,0-5-2-15,-1 2-5 0,5 1-1 0,-2-4 8 16,1 2 2-16,-1-2 7 0,1 2-4 0,-3-2 6 16,-2 0 0-16,3-1-2 0,-1 1 5 0,-1 1-12 15,-2 0-3-15,1-3 0 0,-3 2-2 0,1-1-2 16,-1 1 0-16,-4-1-4 0,2 0-4 0,-1 0 0 16,-2-4-2-16,-3 4 6 0,4 0-3 0,-4 0 5 0,-1-1 13 15,0-3 14-15,-3 9 3 0,-4-4-7 0,1 1 7 16,-4 1-6-16,-2-3-6 0,-6 3-2 0,-2 1-5 15,1-1-1-15,-7 0-4 0,-2-1-2 0,0 1-6 16,6-3-20-16,-6 1-36 0,1-2-53 0,4 0-57 16,1-2-42-16,2-2-59 0,3-2-80 0,6 0-95 15,-4-6-1057-15,7-1 492 0,3-2 330 0</inkml:trace>
  <inkml:trace contextRef="#ctx0" brushRef="#br0" timeOffset="76921.42">9825 12916 3252 0,'4'-11'126'16,"-1"2"38"-16,3 0-4 0,-3 3-13 0,0 1-9 16,0-2-29-16,3 2-27 0,-1 0-14 0,3 1-11 15,2-3 12-15,3 6 17 0,5-4 6 0,3 2-2 16,7-1 0-16,2 3-9 0,-1 0-4 0,3 1-5 16,3-1-9-16,-1-1-3 0,-1 2-5 0,1 2-4 15,-5-2 0-15,0 1-8 0,-8-1-2 0,-3-1-2 16,-7 1 0-16,-1 0-4 0,-1 0 3 0,-2 0 4 15,-1-2 11-15,-6 2 11 0,9 2 6 0,-9-2-3 16,10-2-6-16,-10 2-6 0,0 0-10 0,4 0-32 0,-4 0-67 16,0 0-83-16,0 0-99 0,0 0-100 15,-14-7-144-15,9 5-1088 0,-4-1 522 0,-1-2 350 0</inkml:trace>
  <inkml:trace contextRef="#ctx0" brushRef="#br0" timeOffset="78060.97">12724 12869 126 0,'0'0'307'0,"-8"-3"-3"0,8 3-5 0,-6-1-10 16,6 1-12-16,-4-1-21 0,4 1-22 0,0 0-22 16,0 0-22-16,0 0-18 0,0 0-1 0,18-7-10 15,1 5-16-15,4-1-6 0,4-2-3 0,9 2-10 16,0 1-9-16,1-2-13 0,1 0-8 0,0 0-11 15,2 1-4-15,-4-1-6 0,-2 2-11 0,-2-1-5 16,-2-1-6-16,-9 1-17 0,1 3 8 0,-5-2-17 0,-6 1-47 16,1-1-40-16,-6 2-36 0,1-1-32 15,-5 4-33-15,-2-3-34 0,0 0-36 0,0 0-32 16,0 0-51-16,-19 5-659 0,1-4 325 0,0 3 216 16</inkml:trace>
  <inkml:trace contextRef="#ctx0" brushRef="#br0" timeOffset="78263.39">13045 12827 175 0,'-9'0'234'0,"9"0"4"15,-9-1 1-15,9 1-3 0,-4-3-7 0,4 3-18 16,0 0-9-16,0 0-18 0,-9 2-19 0,9-2-14 16,0 0 6-16,-4 7 9 0,4-1 19 0,0 1 18 15,0 4-5-15,0 0 2 0,0 5-17 0,-1 2-13 16,2 1-11-16,-1 0-12 0,0 1-17 0,0 5-9 16,0 2-9-16,0 0-8 0,0 0-11 0,0 0-15 15,0 2-4-15,0-2-5 0,0 3-11 0,0-3-37 16,7 1-66-16,-2 0-64 0,3-4-67 0,-2 3-84 15,8-3-97-15,-5-7-958 0,5-3 437 0,-3-1 294 16</inkml:trace>
  <inkml:trace contextRef="#ctx0" brushRef="#br0" timeOffset="78489.36">13617 13144 238 0,'0'-11'392'0,"0"6"-3"0,0 0-28 0,2 0-30 0,0 0-27 16,2 2-30-16,1-1-30 0,4-1-27 0,4 3-13 15,0 0-6-15,6 1-34 0,0-2-20 0,10 2-17 16,1 1-9-16,-1-1-11 0,-1 2-14 0,3 0-3 16,-3-2-12-16,0 5-21 0,-6-1-12 0,-3-3-56 15,0 2-36-15,-1-2-41 0,-5 3-46 0,-3-1-53 16,0-2-43-16,-5 2-61 0,1-2-772 0,-6 0 355 15,0 0 236-15</inkml:trace>
  <inkml:trace contextRef="#ctx0" brushRef="#br0" timeOffset="78713.14">13786 12915 42 0,'-6'-7'343'0,"2"0"1"15,-1 2-12-15,2 2-19 0,-2-1-30 0,4 2-30 16,1 2-25-16,0 0-23 0,0 0 19 0,-10 7 17 15,7 3-3-15,0 2-12 0,1-1-15 0,-2 8-8 16,1 1-15-16,1 7-18 0,-1-8-14 0,2 6-14 0,2 1-16 16,-1 2-5-16,0-3-14 0,0 3-10 0,2-3-9 15,-2 0-11-15,0-1-6 0,0-5-15 0,1 2-12 16,3-2-62-16,-1-1-47 0,1-1-59 0,-1-1-61 16,2-1-66-16,0-3-65 0,4-2-1074 0,-1-3 462 15,3-2 310-15</inkml:trace>
  <inkml:trace contextRef="#ctx0" brushRef="#br0" timeOffset="79178.78">14374 12925 160 0,'-4'-4'335'0,"4"4"-24"0,-6-4-27 0,-1 2-23 15,7 2-22-15,-9 1-19 0,9-1-19 0,-15 4-18 16,10-2-12-16,-3 2-17 0,3 4-18 0,-4 0-9 16,5 0-11-16,2 1-13 0,-2 3-7 0,0-3-10 0,4 3-9 15,0-2-5-15,0 2-4 0,4 0-13 16,0-2-8-16,1 0 1 0,1 2-9 0,3-2 5 16,0 0-5-16,0-1-2 0,5 4 6 0,-5-4-14 15,5-2 5-15,0 5 2 0,0-3 4 0,2-1-1 0,-2 1 4 16,3-4 3-16,1 2-2 0,-1-1-8 0,2 0 6 15,-2 0 1-15,-2 0 1 0,-1-2-14 0,-1 2 6 16,-2-1 6-16,2 1-6 0,-4-1-1 0,0 0-13 16,0-1 5-16,-1 1-3 0,-2-1-7 0,-1-1 5 15,0 2-8-15,-1-1 10 0,0 1-5 0,1-1 5 16,-4 1 7-16,1-1 6 0,-1 0 8 0,-1 1 7 16,0 0 6-16,-3-3 6 0,-1 3-2 0,-4 3 2 15,0-3-4-15,-4 1 0 0,-3 1-11 0,-2-3-4 16,0 2-10-16,-2-1 2 0,3-2 5 0,-3 1-12 0,-4 1-2 15,5-3-4-15,0 1-2 0,1-2-5 16,4 1-30-16,-2 0-33 0,4-2-43 0,3-2-54 16,2 2-53-16,-1-2-60 0,2 1-64 0,0-3-76 0,5-6-939 15,5 0 445-15,-1 0 296 0</inkml:trace>
  <inkml:trace contextRef="#ctx0" brushRef="#br0" timeOffset="79437.42">14527 12835 5 0,'-6'-8'400'0,"-1"2"-9"0,2-2-15 0,1 4-11 15,3 0-15-15,-3-1-44 0,4 2-39 0,0 3-28 16,0 0-19-16,4-5-23 0,5 5-9 0,13-1-4 16,10 2-1-16,7-1-4 0,18 0-8 0,0 0-8 15,2 2-11-15,-2 0-6 0,2-1 3 0,-5-2 3 16,-13-1 7-16,-4 2 6 0,-4 0-4 0,-5-1 7 15,-8 0 14-15,-3 0 23 0,-3 1 21 0,-5-2 16 16,0 0-12-16,0-1-15 0,-4 1-15 0,0-1-16 16,2-1-20-16,-5 1-20 0,2 1-20 0,-4-2-19 15,0 4-76-15,-1-8-109 0,-3 4-142 0,-4 1-175 16,-2-2-196-16,-8 2-1539 0,-10-2 710 0,-6-1 474 16</inkml:trace>
  <inkml:trace contextRef="#ctx0" brushRef="#br0" timeOffset="117688.35">4555 6716 119 0,'-9'1'156'0,"9"-1"-9"0,0 0-15 0,0 0-8 16,0 0-8-16,-4 3-2 0,4-3 2 0,0 0 6 15,0 4 10-15,0-4 20 0,0 7-3 0,0-7-2 16,0 6-9-16,-1-3-2 0,-4 2-8 0,1-1 2 15,3 1-9-15,-2 0-7 0,2-2-6 0,-3 2-10 16,0-3-8-16,3 0-14 0,1-2-5 0,-7 6-2 16,6-4-10-16,1-2-5 0,-1 3-8 0,1-3-12 15,0 0-32-15,-5 4-34 0,5-4-48 0,0 0-76 16,-4 0-114-16,4 0-618 0,-9-8 296 0,0 1 198 16</inkml:trace>
  <inkml:trace contextRef="#ctx0" brushRef="#br0" timeOffset="118680.66">9564 6720 108 0,'-6'1'148'0,"6"-1"-17"0,-7 0-10 0,7 0-8 16,-6 1-8-16,6-1-15 0,0 0-3 0,-5 2-18 16,5-2 2-16,0 0-10 0,0 0 0 0,0 0-21 15,0 0-13-15,0 0-39 0,0 0-41 0,0 0-336 16,0 0 129-16,-5-6 86 0</inkml:trace>
  <inkml:trace contextRef="#ctx0" brushRef="#br0" timeOffset="119446.56">13564 6695 165 0,'0'0'174'0,"0"0"-21"15,-9-3-17-15,9 3-15 0,0 0-20 0,0 0-22 16,-4 7-27-16,4-7-42 0,0 0-64 0,0 0-259 16,4 4 105-16,-4-4 68 0</inkml:trace>
  <inkml:trace contextRef="#ctx0" brushRef="#br0" timeOffset="129076.66">17579 1785 30 0,'-3'-4'175'16,"3"0"-23"-16,0-1-7 0,0 5-9 0,0-5-12 15,0 5-3-15,0-4-7 0,0 4 0 0,0-5-5 16,0 5-5-16,3-3-24 0,-3 3 4 0,0 0-13 16,0 0-1-16,1-4-13 0,-1 4 2 0,0 0-11 15,0 0-8-15,0 0 3 0,0 0-4 0,-17 9-6 16,7-4 0-16,0 2-6 0,-3-1 1 0,-5 5-2 15,-5 2 9-15,-2 2-6 0,1-2 4 16,-1 0 0-16,-3 3-1 0,0-1 0 0,1 1-2 0,0 0-4 16,2 1 2-16,3 1-6 0,-1-2-4 0,5-2 4 15,5 3-6-15,-1-2 1 0,5-1-6 0,1 0 0 16,2 1 0-16,4-4-1 0,2 5-4 0,5 0-1 16,0 1 2-16,2-3-1 0,4 4 0 0,4-3 3 15,5 6-4-15,2-4 0 0,1 0 0 16,1-2-5-16,3 1 6 0,-1-1-2 0,-4 1 2 0,-2 2-4 15,-2-6 0-15,-5 0 0 0,-2 1 0 0,-2 0 1 16,-4-3-3-16,-2 2 15 0,-3 1 7 0,-5 3-3 16,-3 1 7-16,-2-2-5 0,-6 7 5 0,-1-1-2 15,-4 1 0-15,3-2-3 0,-2-1-8 0,0 2 1 16,7-4-2-16,2 0 0 0,1 1 0 0,5 0-3 16,3-3 3-16,2 5-7 0,2-3 2 0,7-1 1 15,1 1-1-15,8 5-1 0,1-2 1 0,4 3-3 16,-1-3 0-16,5-1 3 0,0 3-3 15,1-2 0-15,-1-1-3 0,-2-1 0 0,-2 3 5 0,-4-5-1 16,2 4-2-16,-11-5-1 0,0 1 1 0,-3 1 0 16,-4 3 2-16,-3-3-2 0,-3 1 6 0,-4 5 2 15,-7 2 2-15,0-1 7 0,-5 2 1 0,-4-3-5 16,1 3-1-16,-6-3-4 0,1 4 1 0,0-2-1 16,4 1-3-16,2-3 1 0,4 1-1 0,-1 0-5 15,5-3 4-15,4 5-2 0,3-6-1 0,2-2-1 16,3 2 0-16,1 0 1 0,4 4-1 15,-3-4-1-15,4-1-1 0,4 7 1 0,-4-7 0 0,2 6 1 16,-5-8 0-16,7 9 2 0,-8-6-1 0,3-3-1 16,-5 12 2-16,-3-10-2 0,-1 7 1 0,-4-1 3 15,0-1-1-15,-5 2-1 0,1 2 2 16,-1-2 0-16,0-2 1 0,0 1-7 0,1-1 4 16,2 0 4-16,-1 3-4 0,5-4 1 0,-1 2-2 0,4-1 1 15,2 0-1-15,-2 1 4 0,-1 0 9 0,2 1-7 16,-1-2 3-16,3-4 3 0,-4 6 2 0,-2-1 1 15,1 1-1-15,-3 2 3 0,-1-1 3 16,-4 2-2-16,0-4 1 0,-4 6 3 0,1-1-4 16,-2 2 1-16,1 0-6 0,-1-1 8 0,3 2 1 15,1-1-13-15,3 2 4 0,-1-2-9 0,4 1 1 0,1-3-4 16,2 4 1-16,2-1-1 0,4 0-1 0,3-2 4 16,3 0-2-16,-2-2 2 0,4 2-5 0,1-1 3 15,1-1 10-15,0 1-15 0,-1 0 3 0,1-1 1 16,-1 2-3-16,0-3 4 0,-1 4 1 15,-3-2 12-15,-3 2 4 0,-1-1-3 0,-2-2-5 16,-1 3 3-16,-3-3 10 0,1 2 8 0,-1 1 2 0,0 0 0 16,1 2-2-16,1-3 6 0,1 2-8 0,-1-1-5 15,1-1 2-15,7-2 2 0,-4 3 7 16,3-2 6-16,0 1-7 0,2-1 6 0,0-1 12 16,3 1 4-16,-2 0-2 0,-1 2-3 0,-1-3 1 15,-1 3 6-15,0 2 3 0,-4-3-9 0,0 1-3 0,-4 2-7 16,0-2-2-16,-5 3-1 0,-5 12-6 0,4-13 0 15,-7 11-4-15,-3-4 3 0,5-6-11 0,-1-2-3 16,-7 8 5-16,5-9-10 0,2-1 2 16,-1 1-6-16,8 1-1 0,-5-3 1 0,4 0-3 15,2 3-3-15,1-2-1 0,0 7 5 0,6-9-5 0,2 3 0 16,2-1-7-16,-1 2 6 0,2 0-6 0,1-2 6 16,-1-2 2-16,-3 3-2 0,2-4-1 0,-2 2-5 15,1-1 10-15,-4 1 4 0,-2-4 5 0,-1 5 13 16,-4 2-3-16,2-1 0 0,-7 0 3 15,1-3 0-15,-2 3-7 0,0-1 5 0,0 3-6 0,2-3-2 16,1 2-5-16,0-2 3 0,7 5-4 0,-3-3-2 16,2-1-4-16,5 0 2 0,-2 0-2 0,6-2 2 15,-1 1-4-15,6-2 0 0,-2 2-1 0,2 2-2 16,3-4-1-16,2 0 0 0,-3-1 5 0,0 0-2 16,1 0-2-16,-3-1 3 0,-3 1-4 0,-1 0 0 15,-1 0 4-15,-4-1-2 0,-3 1 2 0,0 2 2 16,-2-1-3-16,-2 0-3 0,-3 4 3 0,1-7 0 15,-2 8-8-15,-2-1 5 0,8 1-1 0,-2-3 1 16,3 2 2-16,0-2-3 0,5 0 0 16,0 1 0-16,2-3 4 0,3 0-6 0,2 2-1 0,3-2 0 15,5 0 3-15,-1-2-1 0,4 2 0 0,2-3 1 16,-1 6-1-16,2-6 5 0,2-1-1 0,-5 3 4 16,1-1 5-16,-3 2 4 0,0 0 6 0,-5 0 6 15,-2 0 0-15,-3 0 27 0,-5 3 6 16,-4 3-8-16,1-1 7 0,-7 1-10 0,-4-4-6 0,-6 13-6 15,2-12 1-15,2-1-5 0,-3 2-8 0,0 10 1 16,3-10-5-16,2-4 0 0,4 4-5 0,3 0-3 16,-2 0 2-16,6 1-6 0,3-1 1 0,3-3-4 15,3 4 2-15,1-2-5 0,4 0 0 0,0-2 1 16,3 1-2-16,6 15-1 0,2-5 3 0,-10-9-4 16,6 11 0-16,-3-9 6 0,-3-2-9 0,-2 2 0 15,-1-1-1-15,-1 1 4 0,-3 12-5 0,-1-12-2 16,-7 3 6-16,1-1-3 0,-3-2 2 0,-10 11 1 15,1 0 0-15,-5 1 0 0,-1-6 0 0,1-7-2 16,-5 11 3-16,1-1 3 0,6-9-6 0,3 0 0 16,-1 10-2-16,7-7-2 0,0-3 5 0,1-1-2 15,-1 3-1-15,7-2-3 0,1 3 3 0,2-3 1 16,-2 2-4-16,1 0 2 0,-2-2-2 0,2 2 2 16,-1 0-5-16,-2-1 9 0,-3-3 1 0,-2 3-1 15,-6 10-1-15,2-11-1 0,-7 11 2 0,-3-2 5 16,1 1-2-16,-7-1 9 0,-1-2 7 0,-3-2-6 15,0 3 22-15,1-2 5 0,-6-1 1 0,-3 1 6 16,0 0 3-16,-7-1 1 0,-1 4 1 0,-1-5-4 16,-3 1-7-16,0 1 2 0,0-1 0 0,-18 12-4 15,25-13-12-15,6 3 1 0,5 1 2 0,-2 2-12 16,5 1 3-16,7-1-9 0,0-1-2 0,9 1 0 16,4 2 0-16,4-11-2 0,5 12 3 0,6-12-13 15,3 0 9-15,-1 14-5 0,15-5-1 0,2-4 2 16,4 4 1-16,1-6-1 0,6 1-3 0,0 2 5 15,0-2-2-15,-2-2 3 0,0 3-5 0,-3-3-2 16,-9-8-15-16,-3 0 18 0,0 4 0 0,2 9 2 16,-12-12 6-16,-7 5-3 0,-2 1 5 0,-1-1-12 15,-8 1 27-15,-4 10-1 0,-1-1-15 0,0-12 12 16,-4 9-4-16,4-8 5 0,-5 8-1 0,6-9-14 16,-1 11 7-16,3 4-4 0,4-13-2 0,3 0-3 15,3 11 3-15,5-9-5 0,4-2-3 0,3 12 2 16,8-3 2-16,4-2-5 0,4-2-3 0,-5-9 3 15,10 6-1-15,0 0 2 0,-7-10-6 0,10 7 3 16,-11-7-4-16,3 0 8 0,-3 1-6 0,-2 0 0 16,-3 0 3-16,-1 0 0 0,-4 5-4 0,-1-1 0 15,-5 3 12-15,-3 0-11 0,-3-1-2 0,0-1 0 16,-1 1 3-16,1 3-2 0,2-4-2 0,0 1 2 0,-2 2 2 16,8-1-5-16,-4-1 0 0,7 1 6 15,2-2-1-15,4 0-17 0,4 6 18 0,-4-8-2 16,8 8-10-16,-6-10 15 0,-2 2-5 0,3-1 5 15,-5 1 3-15,-1 1 2 0,0 12-12 0,-7-10 8 16,0 1 8-16,3 11 3 0,-8-15-3 0,-2 5-7 16,-4-1-3-16,0 11 7 0,-3-13 0 0,5 16 2 15,-5-13-7-15,-1-1-7 0,2 1 10 0,0 0-5 16,1 12 2-16,1-14-2 0,1 3-14 0,1 9 17 16,1-13-7-16,4 1 6 0,1 13-5 0,0-11-4 15,1 0 6-15,2-1-2 0,1 9 4 0,3-11-5 0,0 2 10 16,2 9 1-16,-2-11 2 0,-4 1-12 15,0 0 0-15,-4 13 0 0,-1-16 0 0,0 5 0 16,-7-4 0-16,2 4 0 0,0-2 0 0,-6 14 0 16,0-16 0-16,-4 4 0 0,1 10 0 0,-4 2 0 0,5-16 0 15,-4 14 0-15,-3 0 0 0,2-2 0 0,2-9 0 16,7-3 0-16,-8 14 0 0,4-13 0 16,0-1 0-16,2 5 0 0,-3-2 0 0,3 0 0 15,2-2 0-15,0 2 0 0,-3-6 0 0,7 4 0 0,-4-2 0 16,1-1 0-16,-1 0 0 0,1 0 0 15,0 2 0-15,0 2 0 0,2-1 0 0,-1-1 0 16,3-3 0-16,-2 3 0 0,4-4 0 0,1-1 0 0,-1 2 0 16,1-1 0-16,2 2 0 0,-5-1-5 0,8 0-109 15,-2 3-54-15,2-7-95 0,-1 1-91 0,0 0-91 16,1-2-93-16,-2-7-1564 0,-1-5 700 0,-5-12 468 16</inkml:trace>
  <inkml:trace contextRef="#ctx0" brushRef="#br0" timeOffset="137009.75">18825 2723 161 0,'-11'-2'276'0,"1"1"-23"16,2 1-27-16,8 0-23 0,-9 0-16 0,9 0-21 16,0 0-16-16,0 0-13 0,0 0-7 0,32-5 19 15,-1 0 3-15,1 2 0 0,6 0-2 0,16-4 3 16,3 2-1-16,2-2 1 0,0-1-8 15,4 3-8-15,-6-3-7 0,3 4 5 0,-6-1-4 0,-4-2-13 16,3 0-1-16,-14 3 5 0,-3-2-4 0,-3 2-12 16,-1-1 2-16,0 4-12 0,-14-3 4 0,-1 4-15 15,-4-3 4-15,-4 2 2 0,1-2 9 0,-3 2 1 16,-2 1 5-16,-5 0-7 0,8 0-9 0,-8 0-4 16,7-1-14-16,-4 0-11 0,-3 1-38 0,0 0-56 15,0 0-70-15,-9-7-96 0,5 5-80 0,4 2-107 16,-9-6-1120-16,1 4 502 0,2 0 334 0</inkml:trace>
  <inkml:trace contextRef="#ctx0" brushRef="#br0" timeOffset="138078.63">20847 2285 2880 0,'13'-2'62'0,"0"-2"-25"0,-4 1 58 0,-3 3-28 0,-1-2-32 15,-5 2-9-15,0 0-7 0,6 6-5 16,-6-6 0-16,0 0-1 0,-25 10 0 0,7 1 1 15,-7 0-1-15,-8-3 5 0,1 2 1 0,-4-2-2 0,-18 0 0 16,16-3 0-16,-1-1 11 0,-1-3 5 0,2-2 9 16,5-2 0-16,3-1 1 0,1 0 20 0,8-2 5 15,3-1-2-15,1 0-9 0,8-3-2 16,-6 1-5-16,7 0-7 0,3 0-8 0,1-2 1 0,2 3-7 16,4-4 1-16,2 0 0 0,1 3-4 0,3-1-5 15,7-1 2-15,-3 7 4 0,4-4-12 0,1 2 21 16,3 4 23-16,2 0-18 0,-1 3 10 15,6 7-11-15,-7-1-3 0,9 3 5 0,-6 6 6 0,0 1-3 16,-1 2-6-16,0 1 5 0,-6 4-23 0,4 0 4 16,-5 1 4-16,0-1-1 0,-4 2 0 0,1 1-6 15,-3 2 1-15,-4-5-8 0,-1 1 3 0,0-6-3 16,0-1 0-16,-2-4-4 0,0-3-1 0,0-3 3 16,-2-1-7-16,1 0 15 0,1-2-15 0,0 1 11 15,-2-3-9-15,0-3 1 0,0 0-2 0,0 0 0 16,8-21-1-16,-3 6-4 0,1-4-14 0,2 2 19 15,1-12-3-15,-1 12-3 0,3-9 10 0,1 5-7 16,-1-4 1-16,1 10 0 0,-1-2-2 0,2 3 10 16,-1 2-12-16,3-1 3 0,-1 1-1 0,1 3-3 15,-5 2-1-15,1 5 3 0,0-2-6 0,-5 3 6 16,2 1-5-16,0 2 2 0,-1 1-1 0,-3 2 5 0,0 0-3 16,-3 2-1-16,6 2 4 0,-6-1-34 15,0 1 1-15,2 0-18 0,1 1-11 0,-2-3 9 16,1 0 1-16,-2-2-7 0,0 0 3 0,3 2 4 15,-1-5 6-15,-2-1 3 0,-1-1 5 0,0 0 2 16,13-5 8-16,-7-2 1 0,3 0 6 0,-1-3 0 16,5-5 1-16,-6 6 3 0,5-4-4 0,1 2 0 15,-4-2 12-15,-2 3 0 0,1 2-8 0,1 2 9 16,-4 1 1-16,0-1-4 0,0 3 0 0,2 1 0 16,-7 2-9-16,10 5 14 0,-4 0-3 0,1 1 3 0,-1 4 3 15,2-1 2-15,-1 6-5 0,2-1 0 16,-1 3-19-16,2-2-14 0,2 1-9 0,0 0-4 15,-4-2 3-15,1-6 1 0,5 4 6 0,-4-5-3 16,1 0 10-16,1-3 1 0,-1-1 3 0,-5-5 9 16,5 1 7-16,1-3 5 0,1-6 22 0,-2 2 5 0,-2-8 14 15,0-3 8-15,1-4 1 0,1-3 28 0,-1-5 4 16,-3 2 9-16,1-6 1 0,-4 4 8 0,1 1 8 16,0-2 9-16,-5 6 3 0,3 8 36 15,-2 0 10-15,-1 0-7 0,-4 6-8 0,4 0 0 0,0 3-9 16,-1 3-11-16,-2 0-26 0,3 2-3 0,-1 2-9 15,1 2-9-15,0 0-10 0,0 0-7 16,0 17-7-16,1-7-5 0,6 6-1 0,-6 1-10 16,4 12-2-16,-1-1-2 0,1 1-34 0,3-1-38 0,0 3-44 15,2-6-47-15,2 2-55 0,2-1-68 0,-1-3-48 16,1 2-64-16,-2-8-81 0,-2-2-1120 0,-1-4 522 16,-3-5 348-16</inkml:trace>
  <inkml:trace contextRef="#ctx0" brushRef="#br0" timeOffset="138204.41">21380 2346 4279 0,'-9'-5'73'0,"0"-2"62"16,0 0-69-16,3 4-25 0,1-2-1 0,4 0-17 15,3-2-5-15,5 1-5 0,12-4 1 0,9-1-20 16,10 2-8-16,16-8-48 0,3 5-59 0,1 0-68 16,-1-4-98-16,1 3-1054 0,1-4 447 0,-6 0 298 15</inkml:trace>
  <inkml:trace contextRef="#ctx0" brushRef="#br0" timeOffset="138794.26">22245 2188 3271 0,'4'-4'12'0,"1"-4"126"0,-3 3-55 16,-1-2-31-16,1 1 7 0,2 1 23 0,-4 2-20 15,2-2-14-15,1 0 1 0,2 3-11 0,-1-3-7 16,3 1 2-16,0-1-1 0,3 1 7 0,2-1 3 16,1-1 1-16,2 3 7 0,4-2 6 0,-1 2-3 15,3-1 1-15,5 4 0 0,-6 3-2 0,-1-1-7 16,1 1-5-16,8 7-2 0,-10-1 1 0,1 5-3 15,4 3-17-15,-2 3 10 0,-2 4 4 0,-4-1-9 16,2 0-1-16,-4 3 7 0,-2-3-13 0,-3 3 0 16,-2-1-5-16,-4-7-4 0,-4 7-10 0,0-7 14 0,-3 0 2 15,-1-1-7-15,0-5 1 0,-1-4-1 0,-1 4 5 16,-1-6-3-16,-1 2 2 0,1-6-2 16,-3-1-3-16,1-2 4 0,-1-4-6 0,3-2-2 15,-2-9 5-15,2 1 1 0,2-4-3 0,2-4 1 0,1-10-6 16,7 4 0-16,3-5 15 0,11-12-20 0,0 14 0 15,3 1-1-15,9-6-16 0,-3 9-14 0,3 3-26 16,0 6-54-16,1 1-50 0,-3 4-37 0,1 5-40 16,-8 2-37-16,9 2-42 0,-10 5-855 0,1 2 393 15,3 1 262-15</inkml:trace>
  <inkml:trace contextRef="#ctx0" brushRef="#br0" timeOffset="139476.94">23233 2087 276 0,'5'-7'276'0,"-1"-3"-10"0,-3 3-23 0,-1-3-9 16,0 3 10-16,0 0-21 0,-4 2-21 0,-2-2-10 15,0 2-15-15,-3 0-19 0,-4 2-8 0,-1 2-18 16,-4 2-17-16,-11 4-8 0,3 5-11 0,-3 0-11 16,2 3-14-16,0 4 1 0,4 3-9 0,-1-5-8 15,8 1-4-15,2 1-13 0,9-2-14 0,1-3-5 16,3 1-3-16,2-2-14 0,4-3-1 0,3 2-11 15,5-3 3-15,2-2-3 0,6-3 2 0,2-3 0 16,5-5 2-16,0 1 3 0,1-5-1 0,-1 1 4 16,3-3 1-16,-3-1 2 0,-1 4 6 0,1-4-1 15,-1 2 10-15,-7 1 6 0,-3 5 9 0,2-4-2 16,-5 3 2-16,-2 2 3 0,-5-1-8 0,1 2 5 16,-2 1-1-16,-2 2-9 0,-4 0-3 0,0 0-2 15,0 0-3-15,4 5 6 0,-4 1-6 0,-2-2 2 16,-1 0-5-16,-1 3 3 0,-1 0-5 0,1-4-4 15,0 4-1-15,3-2 1 0,-1-2-1 0,0 1 1 16,2 0-3-16,0-4 1 0,-2 4-2 0,2-4 5 16,0 0 0-16,4-12-2 0,-2 5 9 0,3-4 10 15,5-7-3-15,-2-4 11 0,1-3 2 0,0 0 15 16,1 0 8-16,-2 0 19 0,-3 1 14 0,3 5 8 16,-3 2 15-16,-1-1-2 0,-2 2-18 0,3 1 9 15,-2 4-4-15,-1 1-5 0,0 2-8 0,-1 4-8 16,-2-1-5-16,1 2-12 0,0 3-7 0,0 0-3 15,-2 15-6-15,0-3-2 0,1 12-3 0,-2 1-7 0,-1 4-5 16,7-1 3-16,1 2-6 0,1 1-1 16,2 2-7-16,5-3-13 0,-1 3-20 0,5-5-9 15,0 0-6-15,3-2-10 0,3-8 1 0,1 3 0 16,-1-8 1-16,2 1 0 0,-2-8-3 0,2 2-3 16,4-5 8-16,-7-3 0 0,2-5 11 0,3-4 3 15,0-3 4-15,-3-8 2 0,-1 4 4 0,-2-5-9 0,-3-2 12 16,-2-3-2-16,-2 2-4 0,-3-1 11 15,-3 8 7-15,-5-1-3 0,-1 1 5 0,-2 6 4 16,-3-1 16-16,-1 2 6 0,0 4-6 0,1 1-2 0,-2 2 1 16,-2 0-4-16,-2 6-2 0,1 0 1 0,-1 3-3 15,-4 5-5-15,2 3-4 0,3-1 11 0,3 5-6 16,1 1-5-16,-3 5-19 0,8-4-26 16,1-1-41-16,3-2-49 0,2-1-56 0,5 0-53 15,-1 0-71-15,3-6-74 0,-4-2-971 0,4-4 453 0,-3-2 300 16</inkml:trace>
  <inkml:trace contextRef="#ctx0" brushRef="#br0" timeOffset="139596.64">23514 2017 3660 0,'-16'-9'17'0,"4"3"-16"0,2-1-14 0,3 2 7 16,5-1-4-16,4 0-3 0,10 1-50 0,12-4-46 0,11 1-47 15,21-3-66-15,4 5-808 0,4-1 344 16,-3 0 228-16</inkml:trace>
  <inkml:trace contextRef="#ctx0" brushRef="#br0" timeOffset="140533.29">24632 2177 2414 0,'9'-2'162'0,"-1"-2"-94"0,0-3-37 0,0 0-17 16,0-4 33-16,5 0 4 0,-2-4 5 0,2 1 26 16,6-6-12-16,-1 1-11 0,-4 3 4 0,2-4 1 15,-1-1-1-15,-1-1 2 0,-1 0-4 0,1-7-5 16,-3 5-2-16,-2-3-29 0,-2 1 3 0,-1 1 6 16,-3 9-3-16,-1-2-6 0,-6 1 1 0,1 6-3 15,-1-2 3-15,0 9-8 0,1-1-4 0,1 2 4 16,0 1-7-16,2 2-1 0,0 0-4 0,-10 5 1 15,10 1 5-15,2 5-8 0,1 2 4 0,4 3-2 16,0 3-3-16,6 3 2 0,1 2 11 0,4-2-15 16,1 0 2-16,0 2-3 0,3-3 4 0,0-2-2 15,-2 2-2-15,0-4 3 0,0 0 0 0,-8-6-1 16,-4-1 7-16,1 0-1 0,-3-2-8 0,-3 1-4 16,-1-5 0-16,-2 4 8 0,-4-2-3 0,-4 2 8 15,-8-1 2-15,-4 0-6 0,-8 0 1 0,-1-1 0 16,-2-2 0-16,3-1-1 0,-1 2 2 0,8-5 1 15,3 0 7-15,6 2 4 0,0-2 5 0,6 2 18 16,-2-4-6-16,8 2-9 0,-8-2-8 0,8 2-5 16,0 0 1-16,21 0 1 0,-2-7-6 0,7 4-1 15,4-4-2-15,2 4 4 0,0-6-6 0,1 3-1 16,-1-3 1-16,1 2-6 0,-3-3 17 0,0 1-11 16,-3-6-2-16,4 4-1 0,-8-5-2 0,1-1-3 15,-1 1 9-15,-7 3-4 0,5-4 4 0,-7 3 1 16,-3-1 15-16,0 1 10 0,-1 4 18 0,-2 1 14 15,-2 1 18-15,-2 0 21 0,-4 3 1 0,3 0-11 16,-6-1-13-16,3 6-10 0,-5-5-7 0,5 5-1 16,0 0-5-16,-23 10-8 0,14-3-4 0,-2 2-4 15,-3 2-9-15,5 3 0 0,1 2-5 0,-1 2-6 16,4-3-9-16,2-3-21 0,2 2-12 0,2 1-4 16,2-3-9-16,2 2-8 0,5 1-20 0,-1-6-11 15,4 0-6-15,4 0 10 0,-1-1-5 0,2-7 20 16,1 1 1-16,-1-2 5 0,1-4-3 0,0-3 7 15,-1-2 8-15,0-2 0 0,-1 1 3 0,3-8-1 16,-7 2 12-16,1 2 0 0,0-10 15 0,-4 9 3 16,2 0 16-16,-7 5 6 0,-1-4 20 0,0 4 1 15,-3 1-8-15,4 5-1 0,-4-2-5 0,-1 2-8 16,3 1 5-16,-3 3-1 0,0 0 3 0,0 0-1 16,0 0-11-16,5 17-3 0,-8-9 0 0,6 4 0 15,-2 4-9-15,3 1-7 0,1-2-21 0,-1 2-22 16,6-2 1-16,1 1 6 0,-2 0-19 0,3-3 9 15,4 0 7-15,-1-5-4 0,0 2 8 0,3-3-2 16,-1-4 12-16,1 0 6 0,-1-3 1 0,0 0 3 16,2-3 2-16,-7 0 6 0,2-1 5 0,-4-4 8 15,-1 2 1-15,4-6 13 0,-3-4 19 0,-5 0-2 16,-1-1 17-16,2 0 13 0,-2-2 4 0,-1-2 11 16,-3-5-1-16,-3 8 3 0,1 1 3 0,-6 0-6 15,2 1-11-15,0 6-6 0,1 2-5 0,0 1-9 16,-1 2-2-16,2 0-18 0,2 3-17 0,2 2-29 15,0 0-16-15,0 0-29 0,-2 12-44 0,6-1-29 0,5 3-42 16,2 2-47-16,7 3-56 0,2 1-47 16,-6-4-892-16,7 1 409 0,1 0 272 0</inkml:trace>
  <inkml:trace contextRef="#ctx0" brushRef="#br0" timeOffset="141194.57">26281 2005 62 0,'11'-8'202'0,"4"-1"-3"0,-2-1 16 0,0-2-15 0,-3-2-6 16,-1 1-5-16,-1-2-6 0,-2 4 1 15,-1-1-16-15,-3-1 18 0,-1 1-14 0,-4 0-12 16,-5 0-11-16,0 3-10 0,-3 1-10 0,-1 2-8 16,-5 1-14-16,-1 1-11 0,-1 5-8 0,0 4-11 0,-3 2-3 15,4 1-7-15,-1 2-7 0,2 2-10 0,5 1-1 16,5-3-20-16,-2 5-18 0,7-6-6 0,4 1-4 16,3 1-5-16,3-3-2 0,7 1 0 15,2-3-4-15,-3-3 3 0,4 4 0 0,4-3-1 16,-2-6 5-16,1-1-4 0,0 1-1 0,10-3 4 0,-4 0 0 15,0-4 0-15,-2 1 2 0,1-1 1 0,-6-1 6 16,-2 2 18-16,-1-1 0 0,-2 2 1 16,-5 1 2-16,-1 2 6 0,0-1-4 0,-4 3-3 15,-1-3-3-15,0 5 0 0,-4 0-4 0,0 0-5 16,9 7 5-16,-6-3-4 0,0 2-3 0,-3 4-7 0,2-1-2 16,1 1 0-16,1 2-30 0,3 3 7 0,-5-3-5 15,1 0-11-15,3-2-6 0,2-1 2 0,0-1-4 16,1 0 5-16,3-4-2 0,-2-1 9 15,3-1 6-15,1-3-1 0,4-3 8 0,0-1 7 16,1-5-1-16,-2-1 15 0,-2-4 30 0,3-5-4 0,0-4 10 16,2 0 6-16,-7-5 29 0,1 3-6 0,0-2 23 15,-5 1 29-15,1 1 6 0,-3 7 3 0,-5 1 10 16,2 2 2-16,0 5 5 0,-4 0-6 0,0 5-15 16,0 3-15-16,0-3-10 0,0 6-8 0,0 0-11 15,-5 14-8-15,-4 2-6 0,-4 5-4 16,-1 6-5-16,-5 0-8 0,6 2-3 0,-11 13-4 0,-3-3-6 15,8-9-8-15,5 1-6 0,2 1-24 0,-3-5-22 16,10 2-16-16,0-11-27 0,2 7-17 16,6-10-17-16,1 2-6 0,2-5 2 0,3-2 10 0,2-3 3 15,2-5 10-15,5 1 11 0,1-6 5 0,1-2 5 16,8-6 7-16,-2-4 7 0,1-2 4 0,3-2 8 16,-6-3 13-16,6 0 32 0,-4 1 18 0,1 1 32 15,1 3 9-15,-9 2 14 0,-1 7 11 0,0 1 1 16,-9 2 10-16,5 1 2 0,-1 4-10 0,-3 4 6 15,3 4-5-15,-3-1-10 0,0-2 16 0,1 10 6 16,-4 2-13-16,0-2-6 0,-1 1-11 0,-2 1-5 16,-2 2-8-16,1-1-2 0,1 10-14 0,-2-3-45 15,-2-8-82-15,-2 3-85 0,-2-2-95 16,-10 6-101-16,-1-2-128 0,-6-2-1115 0,-8-3 533 0,-20-5 356 16</inkml:trace>
  <inkml:trace contextRef="#ctx0" brushRef="#br0" timeOffset="141843.74">18887 4364 204 0,'-19'-1'277'16,"-3"1"-18"-16,8 0-16 0,1 1-20 0,4-1-16 16,-2 0-16-16,5 2-16 0,-1-1-19 0,3 0-6 15,2 2-2-15,0 1-11 0,2-4 15 0,8 5-8 16,2-1 6-16,10-2 13 0,9 0 3 0,4-2 1 15,7-2-7-15,13-1 2 0,1-1-18 0,-3 0 0 16,-10 0-11-16,10-1-7 0,-14 2-7 0,-1-4-12 16,-3 3-6-16,-2 1-13 0,0-1-6 0,-10 4-10 15,-1-4-6-15,-1 1-2 0,-8 2-11 0,1-2-5 16,-1 3-11-16,-4-1-46 0,0 1-55 0,-2-1-63 16,-5 1-62-16,9 0-79 0,-9 0-94 0,9 0-971 15,-4-2 443-15,-5 2 298 0</inkml:trace>
  <inkml:trace contextRef="#ctx0" brushRef="#br0" timeOffset="142026.07">20336 4301 4609 0,'14'-2'225'0,"-4"-1"-143"16,-3 0 61-16,-5-1 0 0,2-1-19 0,-5 1-30 15,1-1-9-15,0 1 3 0,0 4-16 0,-4-7-7 16,4 4-7-16,0 3-2 0,0-6-10 0,0 6-9 15,-1-5-35-15,1 5-50 0,-3-4-75 0,3 4-76 16,0 0-83-16,0 0-78 0,8-1-98 0,-8 1-1029 16,8 0 495-16,-8 0 332 0</inkml:trace>
  <inkml:trace contextRef="#ctx0" brushRef="#br0" timeOffset="142264.26">20859 4033 283 0,'1'-12'447'16,"-1"4"0"-16,0-1-12 0,-2 4 4 0,-1-2-19 0,2 2-26 15,-2 0-38-15,3 2-32 0,0 3-37 16,-1-5-26-16,1 5-30 0,0 0-18 0,0 0-21 16,-3 21-22-16,3-6-14 0,3 3-15 0,-2 5-13 15,3 3-12-15,0 2-13 0,2-1-9 0,0 3-20 0,2-3-50 16,0 2-46-16,-2 3-60 0,3-4-66 0,1 0-59 15,-2-1-62-15,0 1-79 0,3-4-83 0,-2-6-979 16,-4-4 470-16,4-3 314 0</inkml:trace>
  <inkml:trace contextRef="#ctx0" brushRef="#br0" timeOffset="142576.9">21274 4185 10 0,'8'-13'365'0,"-7"4"2"0,3 4 3 15,-1 1-13-15,-2-1-37 0,0 1-31 0,-1 0-25 16,0 4-31-16,0 0-21 0,0 0-10 0,0 13 0 16,-2-1-9-16,-5 4-17 0,3 1-15 0,-1 2-15 15,1 7-10-15,4 0-15 0,-4 0-14 0,4 1-3 16,4-3-12-16,5-5-7 0,2-2-7 0,9 0-8 16,2-4-4-16,3-1-9 0,0-1-3 0,5-5-4 15,-2-3-5-15,3-3 0 0,0-3 16 0,-1-3 1 16,1-6-1-16,-3 0-2 0,0-3 3 0,-5-3-6 15,0-4-2-15,-6-1-5 0,-6 0-4 0,-3-3-4 16,-7-2-1-16,-5 2-9 0,-2-1 4 0,-11 1-12 16,-2 2 0-16,-4 2-6 0,-6 1-1 0,-1 5-5 15,-18-1-8-15,13 7-31 0,-2 5-40 0,1 1-48 16,0 2-46-16,6 4-63 0,-1-1-67 0,11 3-86 16,-7 3-1109-16,8-1 497 0,2 2 330 0</inkml:trace>
  <inkml:trace contextRef="#ctx0" brushRef="#br0" timeOffset="143660.51">23081 3817 156 0,'4'3'306'16,"0"0"-29"-16,-3-1-24 0,-2 3-22 0,-3-1-15 16,-3 2-13-16,-2 0-11 0,-8 2-5 0,-3 1-4 15,-9 1-11-15,-2-1 3 0,-2-3-5 0,-4-1 14 16,4-1-12-16,-2-1-12 0,1-3 0 0,2 0 9 15,1-4 10-15,4 0-13 0,7 1-12 0,1-3-13 16,2-2-9-16,4 3-3 0,3-2-5 0,3 2-8 16,-1-4-13-16,4 1-9 0,3-2-9 0,3 3-6 15,2-1-1-15,4 1-2 0,2-2 0 0,4 0-5 16,4 1-3-16,0 3 12 0,4 4 1 0,7 1 5 16,-1 5-4-16,3 7-3 0,-2-1-3 0,2 4-3 15,-2-1-4-15,1 3-5 0,0 3-3 0,-2 4-4 0,-6-1-4 16,1 1-4-16,-3 1-4 0,-4 4-6 0,-3 0-6 15,-3-3-2-15,-2 0-25 0,-5-7 0 0,0 2-1 16,-3-1 0-16,1-3 1 0,-1 0 6 0,0-5-7 16,-1 0-3-16,1-5 2 0,-1 0 2 0,-1 0 1 15,2-5-1-15,-2 1-2 0,2-3 1 0,0 0-2 16,0 0 1-16,-1-24-7 0,2 7 6 0,4-1-1 16,1-12-4-16,3 4 1 0,4-1 1 0,-2 2-1 15,4 1 2-15,2 6 2 0,1-4 1 0,-5 11 5 16,1 2 3-16,3 1-4 0,1 3 0 0,-4 3 3 15,2 3-1-15,4 0 5 0,-3 4-5 0,0 0-2 16,2 3 5-16,-6-1-5 0,0 3 0 0,0 3 2 16,-5-2-4-16,0 1 5 0,-3-3-7 0,0 5 0 15,-2-2 0-15,-2 0-1 0,-1-2 3 0,0 0-13 16,0-2-14-16,0-1 4 0,0-3 2 0,0 2 2 16,0-6 1-16,-1 2-5 0,1-2 0 0,0 0 3 15,-4-12-8-15,5 1-1 0,2-3 3 0,-2-3-8 16,3-12-3-16,6 3 0 0,2 0 2 0,-2 1 7 15,3 1 0-15,-4 7 2 0,3 0 8 0,-3 2-4 16,0 1-3-16,-1 2 4 0,2 8 2 0,1-2-4 0,-2 3 3 16,2 3 5-16,-2 3-1 0,5 3 2 0,-4 1 3 15,-1 2-1-15,2 1 1 0,-2 6 0 0,3 1 2 16,-2 0-1-16,2 0-12 0,-2-2-32 16,0 2 0-16,2 0-15 0,-2-1-7 0,0 0 0 0,0-3 5 15,-1-3-15-15,1-2 20 0,1-1 6 0,-1-4 7 16,-2-2 10-16,2-2 3 0,1-2 13 0,3-6 21 15,-1-3 10-15,5-8 14 0,-4-2 3 16,0-4 18-16,-1-1 8 0,1-3 7 0,-2-3-7 0,2-13 0 16,3 0 19-16,-4 2 3 0,-1 9 8 0,-1 1 12 15,2 3 5-15,-1 1 18 0,0 5 26 0,-2 8 1 16,-2 3 12-16,-4 3-15 0,-1 1-15 0,-1 6-13 16,2 1-18-16,-3 0-4 0,-1 3-7 0,0 0-6 15,9 16-12-15,-5-1-12 0,-3 2 0 0,3 8-4 16,0 1-6-16,0 3-3 0,-2 5 2 0,6 3-9 15,-2-2-6-15,6-1-16 0,1 0-62 0,2 0-51 16,4-5-71-16,4 0-67 0,-1-7-84 0,4-3-61 16,0-1-69-16,6-6-79 0,-9-8-1382 0,-5-5 637 15,3-3 426-15</inkml:trace>
  <inkml:trace contextRef="#ctx0" brushRef="#br0" timeOffset="143778.21">24149 3816 327 0,'-11'-4'448'0,"0"1"-29"0,5 0-42 15,1-1-41-15,5 0-34 0,13-2-28 0,7-1-48 16,15-1-73-16,17-1-79 0,-1 1-85 0,-11 4-119 0,-1-1-803 16,0 1 311-16,-5-1 208 0</inkml:trace>
  <inkml:trace contextRef="#ctx0" brushRef="#br0" timeOffset="144413.29">20808 6053 248 0,'0'0'516'16,"2"1"-5"-16,-2-1-1 0,0 0-18 0,0 0-30 16,1 4-39-16,-1-4-32 0,0 0-39 0,4 2-34 0,-4-2-30 15,0 0-19-15,0 0-17 0,0 0-26 0,0 0-22 16,0 0-20-16,0 0-20 0,0 0-13 15,0 0-16-15,0 0-14 0,0 0-11 0,9-1-15 0,-9 1-64 16,3 4-65-16,1-2-75 0,-4-2-84 16,6 2-83-16,-2 2-86 0,0 1-95 0,-2-4-1217 0,-2-1 558 15,4 4 372-15</inkml:trace>
  <inkml:trace contextRef="#ctx0" brushRef="#br0" timeOffset="145030.4">21504 6108 255 0,'0'-12'275'0,"2"-5"-18"0,0 0-20 0,-1 0 1 0,-1-2-15 16,-1 2-11-16,-1-2-9 0,0 2-2 0,-3 0 7 16,1 3 11-16,0 1 9 0,-1-1-14 0,-5-1-20 15,-3 3-7-15,-1 5-2 0,-4-3-18 0,-1 8-10 16,-3 0-12-16,1 5-16 0,-9 2-12 0,-2 6-12 16,-1 0-7-16,1 5-15 0,1 0-5 0,3 2-11 15,3 5-9-15,3 0-4 0,5-1-6 0,2-1-10 0,6-4-7 16,5 0-13-16,3 1-3 0,4-1-17 15,2-2 0-15,3-2 3 0,3 1-3 0,3-4-7 16,5-3 3-16,0-1-1 0,8-2-8 0,1-3 9 0,-1-2 0 16,1-3 4-16,2-4 1 0,-5 0-1 0,1-3 2 15,-8 1 0-15,-1 2 6 0,0-4 12 16,-3 2-8-16,0 0 19 0,-5-1 15 0,0 6 23 0,-4-2 17 16,-1 4 5-16,1-1-8 0,-2 1-5 0,-2 1-12 15,-1 2-11-15,0 0 1 0,0 0-6 0,4 17-5 16,-12-4-1-16,3 7-5 0,-3 2-4 0,2 2-1 15,-4 4-4-15,2 0-20 0,-1 5-48 0,1-3-57 16,2 1-51-16,2 1-65 0,2 2-63 0,2-7-70 16,2 4-115-16,4-7-957 0,-2-6 474 0,2-5 314 15</inkml:trace>
  <inkml:trace contextRef="#ctx0" brushRef="#br0" timeOffset="145359.43">21822 6171 133 0,'3'-14'346'16,"-1"5"14"-16,0 2 0 0,0-1-13 0,0 3-18 0,-4 2-43 16,2 3-29-16,0-5-24 0,0 5-23 0,0 0-16 15,-13 16-18-15,8-5-15 0,-4 3-17 0,4 0-31 16,-4 3-3-16,5 3-7 0,3 0-7 16,-1 6-8-16,0-9-12 0,5 1-4 0,1 0-9 15,2-2-9-15,2-1-1 0,3-3-8 0,0-3-13 0,0-2 6 16,3-3 2-16,-1-3-6 0,0 0-1 0,2-5-7 15,-5-1 1-15,7-3 4 0,-3-5 3 0,-1-1-2 16,-2-3 2-16,-2-1-4 0,0-6-1 0,-5-3-1 16,-3-2-7-16,-2 3 0 0,-6 0 0 0,1 1-3 15,-5 1-2-15,-1 4-4 0,2 1-2 0,-3 6-3 16,4 2-1-16,-5 1-14 0,5 5-21 0,-4 1-23 16,2 4-22-16,-2-1-34 0,2 4-29 0,2 3-37 15,-2 2-55-15,5 2-60 0,0 0-1008 0,3 2 433 16,3 2 288-16</inkml:trace>
  <inkml:trace contextRef="#ctx0" brushRef="#br0" timeOffset="145676.74">22415 6084 2212 0,'0'0'99'0,"-13"-8"-37"15,8 2 7-15,-2 0 19 0,-1 1 10 0,4 0 8 16,0 1-9-16,-1-1 0 0,4 1-7 0,0-1-9 16,3-2-8-16,1 2 9 0,3-3 0 0,4-1 1 15,4-1 4-15,5 0 2 0,11-6 2 0,1 1 1 16,3-2-7-16,3-1 2 0,8-3-4 0,2-4-9 16,4 3 2-16,-2-6 3 0,2-1-14 0,3 0 0 0,-4 0-1 15,-2-5-10-15,2 5 3 0,-8-4-6 0,-1-1-7 16,-3 0-4-16,-10 9-4 0,-2-3-6 0,-2 5-3 15,-3 0-3-15,-1 2-13 0,-7 5 13 0,-4 3-2 16,-3 5-6-16,-1 2-24 0,-2-1-27 0,-3 5-36 16,0 2-31-16,0 0-28 0,-26 14-38 0,1 4-39 15,-5 6-54-15,-12 7-59 0,-6 4-878 16,2 4 400-16,-30 15 266 0</inkml:trace>
  <inkml:trace contextRef="#ctx0" brushRef="#br0" timeOffset="146042.66">22185 6432 2641 0,'-1'-7'28'0,"0"-4"-4"0,-1 5 45 0,1-2 19 0,1 3-10 15,-1 1-23-15,1 0-9 0,0 4-12 0,0 0-1 16,0 0 8-16,0 0 6 0,15 8 17 0,-6 1 22 16,4 3 19-16,0 4-4 0,6 6 9 0,1 0 1 15,2 2 7-15,2 3-1 0,8 10 6 0,4-1 15 16,-10-10-17-16,0-2-6 0,10 13-11 0,-10-9-12 16,1-3-3-16,-1 2 4 0,1 1-9 0,1-3-11 15,0 1-2-15,-4-2-7 0,2-4-10 0,-1 4-2 16,0-4-1-16,-1 2-12 0,-2-3 1 0,1 0-7 15,-1-3-2-15,2-1-1 0,-9-2-9 0,3-3-24 16,0-2-42-16,-2 1-38 0,-5-3-46 0,0 0-47 16,-3-1-47-16,-1-1-54 0,-1-6-81 0,-6 2-1050 15,8-3 470-15,-6-4 312 0</inkml:trace>
  <inkml:trace contextRef="#ctx0" brushRef="#br0" timeOffset="146311.39">22540 6534 165 0,'-15'-13'377'0,"6"5"-4"16,-4-5-21-16,8 4-22 0,1 0-27 0,4-2-34 16,4 4-27-16,8-1-18 0,1-3-23 0,12-3-10 15,3 3 14-15,7 2-27 0,-1-1-4 0,17 0-19 16,-1 1-1-16,9-1-10 0,-8 4-18 0,5-2-12 15,-6 3-12-15,5-6-7 0,-4 5-14 0,-14 2-7 0,-1-1-11 16,1-1 0-16,-9-1-14 0,-1 0-9 16,-8 3-24-16,-2-4-34 0,-3 0-32 0,-4-1-39 15,0-3-39-15,-3 4-42 0,-3-4-74 0,-1-5-45 0,-1 0-1003 16,-2-3 432-16,-3-7 286 0</inkml:trace>
  <inkml:trace contextRef="#ctx0" brushRef="#br0" timeOffset="146761.25">23477 5048 83 0,'-5'-11'347'0,"2"6"-18"15,1-2-24-15,-1 2-30 0,2 2-27 0,1 3-22 0,0 0-9 16,5-2-16-16,-5 2-8 0,14 7 7 0,-5 0-3 16,1-1-8-16,6 5-10 0,-1 0-22 15,2 2-14-15,3 3-11 0,1 0-12 0,0 2-12 0,1-3-10 16,-7 0-13-16,7 0-3 0,-5-3-7 0,4 5-13 16,2-2-5-16,-7-1-6 0,0-5-30 0,0 1-47 15,-5-2-28-15,-1-1-20 0,-1-3-15 0,1-1-5 16,-2-3-10-16,1-2-7 0,1-3-5 0,-5-2 10 15,3-2 6-15,0-4 12 0,-4-4 9 0,2 0 9 16,-5-3 5-16,2-4 15 0,-3-2 7 0,-3 1 18 16,2 6 27-16,-4 2 35 0,1 2 30 0,-1 3 1 15,-3 5 8-15,2-2 20 0,-7 3 5 0,3 2 3 16,-3 3 12-16,-5 2-6 0,2 6 3 0,-1-1-1 16,-1 5-13-16,1 1-9 0,-2 8-9 0,-1 1-3 15,5 1-15-15,-3 5-4 0,2 4-3 0,-3 10-16 16,6-7-40-16,-1 12-39 0,0 1-55 0,2 0-52 15,3 2-59-15,-2 4-70 0,3-6-94 0,0 0-807 0,4 0 392 16,0-12 262-16</inkml:trace>
  <inkml:trace contextRef="#ctx0" brushRef="#br0" timeOffset="147145.43">23458 6109 26 0,'-9'-12'406'16,"3"3"-5"-16,-1 2-12 0,3 2-37 0,2 0-30 15,-1 1-33-15,2 1-25 0,1 3-24 0,0 0-29 16,0 0-12-16,0 0-22 0,17 7-16 0,-11-1-8 0,7-1-18 16,-3 6-14-16,7-3-10 0,-2 2-11 15,0-1-8-15,2 1-4 0,-1-3-12 0,1-1-11 16,2 0-7-16,-1-1-6 0,-1 1-18 0,-1-4 11 0,1-3-6 15,2 1-11-15,0-7 9 0,1 1-14 16,-3-4 5-16,6-5-4 0,-9 2 2 0,5-5-16 0,-6 2 9 16,-1 0-6-16,-1 2 12 0,-2 1-4 0,-3 1 21 15,-4 3 22-15,2 1 24 0,-2 2 11 0,-2 1 2 16,4 0-9-16,-4 2-9 0,0 3-8 0,0 0-7 16,0 0-6-16,0 0-7 0,-14 10-6 0,6-5-5 15,2 11-5-15,-3 0-1 0,0 5-6 0,-2 3-8 16,-3 2-29-16,3 1-40 0,0 0-51 0,5 2-52 15,-3 2-41-15,-3-2-48 0,1 5-42 0,0 0-54 16,2 0-80-16,-2 0-977 0,2-2 462 0,3-1 310 16</inkml:trace>
  <inkml:trace contextRef="#ctx0" brushRef="#br0" timeOffset="147494.46">23400 7141 139 0,'-17'-5'359'0,"1"1"8"0,2 1-5 15,5 2-30-15,-2 0-28 0,3-2-18 0,4 2-42 16,0-1-20-16,4 2-19 0,0 0-16 0,0 0-18 16,0 0-14-16,0 0-19 0,18 3-2 0,-8 1-1 15,3 0-3-15,5 2 0 0,1 2-22 0,-1 0-4 16,1 1-16-16,-2 2 2 0,1 2-12 0,-2 0-12 15,-4 1-3-15,-2 1-4 0,0 2-2 0,-5-1 1 16,-2 4 10-16,-3-3-5 0,-3 1 4 0,0 5-3 16,-5-3 3-16,-2 5 3 0,1-7-10 0,0 4 2 0,-1-5-1 15,1-3-4-15,1-2-4 0,3-2-6 0,1 0-2 16,3-3-4-16,2 0-1 0,3-3 1 16,6-3 2-16,9 2-6 0,11-6-6 0,4-4-5 0,17-5-5 15,7-2-11-15,1-2-31 0,3-3-68 0,24-9-60 16,-30 7-63-16,0-1-79 0,-2-4-95 0,-4-1-1211 15,1 0 531-15,-5 4 354 0</inkml:trace>
  <inkml:trace contextRef="#ctx0" brushRef="#br0" timeOffset="148194.22">24520 5130 164 0,'0'0'419'0,"-12"-2"-22"0,7-1-23 0,-1 2-39 15,-1-2-18-15,2 0-12 0,0 1-29 0,0-1-25 0,1 1-30 16,4 2-10-16,-5-2-16 0,5 2-25 0,-4-2-21 16,4 2-25-16,0 0-48 0,0 0-67 0,0 0-60 15,9-5-77-15,-9 5-85 0,14-3-83 0,-9 1-807 16,3 0 369-16,0-1 244 0</inkml:trace>
  <inkml:trace contextRef="#ctx0" brushRef="#br0" timeOffset="148579.6">24754 4936 199 0,'3'-6'262'0,"3"4"-15"0,3-5-25 0,0 4-9 0,3-4-10 15,5 4-6-15,1-1-23 0,-3 1-11 0,4 0-10 16,2 3-13-16,-1-2-14 0,-2 5-13 15,1-2-12-15,-7 1-9 0,-1 2-9 0,-1 3-9 0,-3 0-8 16,-5-2-6-16,0 6-5 0,-5-2-7 0,-3 3-1 16,-3 2-7-16,-3 3-3 0,-3-2-2 0,-2-1-6 15,3 0-4-15,0-4 1 0,-4 3-4 0,6-1 0 16,-1 0-2-16,0 0-5 0,4-3-1 0,0 1-1 16,0 1 1-16,3-3-3 0,1 5 1 0,1-4-1 15,0-1 0-15,4 4 5 0,1-1 13 0,2-3 0 16,1 2 1-16,1 2 9 0,4-3-2 0,0-1-4 15,1 2-1-15,4-1 5 0,-5-2-9 0,6 2 1 16,-5-1-4-16,-1 0-6 0,-1-1 4 0,-1-1-6 16,0-2 3-16,-6 3-6 0,3-2-3 0,-4 0 5 15,0 2-13-15,0 0-22 0,-5 2-34 0,-8 4-48 16,0 2-55-16,-9 6-83 0,-4-3-867 0,-3 0 370 16,2 4 244-16</inkml:trace>
  <inkml:trace contextRef="#ctx0" brushRef="#br0" timeOffset="148767.97">24193 6277 222 0,'-8'-8'400'15,"-1"3"-20"-15,1 1 6 0,2-3-34 0,0 0-36 16,0 4-30-16,2-3-29 0,1 1-28 0,-1 2-42 15,4-2-57-15,-3-2-58 0,3 2-64 0,0 5-63 16,2-7-72-16,2 5-84 0,1-2-733 0,0 0 314 16,-1 0 210-16</inkml:trace>
  <inkml:trace contextRef="#ctx0" brushRef="#br0" timeOffset="149190.4">24415 5932 321 0,'5'-8'341'0,"1"-1"-22"0,2 2-31 0,1-1-16 16,3 1-24-16,4 0-21 0,3 2-11 0,2 0-10 15,-2 3-15-15,0-1-9 0,4 3-15 0,-2-1 11 16,-1 2-31-16,-2-1-12 0,2 4-12 0,-2 2-13 0,-5-1-11 15,1 1-12-15,-5 1 1 0,-3 2-17 0,1 0 1 16,-6 3-10-16,-1 1-6 0,-4 3-5 0,-5 1-6 16,-5-2-6-16,-5 5 5 0,-4 2-2 15,0-1-16-15,1-7 3 0,5-2-3 0,1 3-11 0,2-4 12 16,5-3-10-16,4 1-6 0,-1 0 1 0,2-3-2 16,3 4 14-16,1-3-19 0,1 3 6 0,4-3-11 15,1 0 5-15,1 1-1 0,2-1-5 0,1 3 7 16,7-3-8-16,-1 3 7 0,1-1 21 0,-1-1-18 15,2 1-3-15,0 0 9 0,-4 0-11 0,5 0 17 16,-6 0-21-16,-3-1 1 0,2-3 3 0,-2 3-1 16,-2 1 1-16,-2 0-4 0,-1 1-3 0,-3 0 6 15,-1 2-29-15,-4 1-30 0,-2 0-55 0,-4 5-52 16,-5 5-69-16,0-1-74 0,-8 2-972 0,-8-2 425 16,2 5 286-16</inkml:trace>
  <inkml:trace contextRef="#ctx0" brushRef="#br0" timeOffset="149400.6">24184 7072 73 0,'-3'-3'469'15,"2"-4"-33"-15,-2 2-15 0,3 0-22 0,-1 0-35 16,1-2-36-16,-1 4-37 0,1 3-26 0,0-9-29 15,1 6-31-15,-1 3-24 0,4-3-43 0,0 2-58 16,1-3-65-16,0 2-63 0,1 0-75 0,1 2-93 16,4-3-956-16,-1 1 390 0,3-2 262 0</inkml:trace>
  <inkml:trace contextRef="#ctx0" brushRef="#br0" timeOffset="149826.4">24618 6859 326 0,'5'-10'415'0,"-2"-3"3"0,-1 2-12 16,2 1-34-16,3 0-40 0,0 4-32 0,6-4-26 15,1 4-23-15,2 0-22 0,4-1-19 0,0 4-13 16,2 0-9-16,5 1-18 0,-8 4-14 0,1 1-11 15,0 0-15-15,-1 1-15 0,0 3-11 0,-2 0-9 16,-4 3-12-16,-1 3-6 0,-4-3-9 0,-3 3-8 16,-4 2-6-16,-5 2-6 0,-2 1-4 0,-10 2 1 15,-3 3-15-15,-5-2 0 0,1-4-5 0,-3 2 0 16,2-4-5-16,0-1-3 0,9-4 0 0,3-1-3 0,3-4-6 16,2-2 0-16,0 4-3 0,3-2 2 15,3 0 6-15,1 2 8 0,1-1-4 0,7-2 11 16,1 6 3-16,1-3 16 0,3 5 5 0,1-2 7 0,0 1 8 15,0-1 5-15,-5 0 11 0,3 2 9 0,-1 0 1 16,-1 2 18-16,-4-4 16 0,0 1 5 16,-2 1-14-16,-6 0 3 0,-4 2-13 0,-4 1-4 0,-13 6-11 15,-3-2-12-15,-7 1-8 0,-17 3-18 0,-2 0-53 16,-3 1-109-16,-4-2-130 0,0 2-156 0,-3-7-1802 16,-26 2 733-16,-2-5 486 0</inkml:trace>
  <inkml:trace contextRef="#ctx0" brushRef="#br0" timeOffset="60928.9">8605 10630 176 0,'-4'-6'157'0,"1"1"-9"0,1-2-10 16,-2 2 8-16,1 0 3 0,-1 0-7 0,-2 2-12 16,1-2 0-16,0 1 6 0,-2-2-5 0,2 4-5 15,-1-4-11-15,-4 0-5 0,1 3-1 0,0 1-6 16,-1-2-7-16,-1 3-1 0,-3-3-7 0,0 2-5 16,-1-1-4-16,-2 1-3 0,-3 0-4 0,0-1-3 15,1 4 6-15,1-5-1 0,-2 4-3 0,2 0-2 16,1-1-11-16,0 2 4 0,4-1-2 0,-6 3-6 15,1-3-4-15,-3 3-6 0,2-2-5 0,1 1 0 16,-1 2 0-16,-1-2 1 0,2 4-11 0,-1-3 4 16,-2-1-2-16,1 4-5 0,-2 0 7 0,2-1-8 0,-10 3-3 15,7 1-1-15,-6-1 0 0,7-1 5 16,-6 3-5-16,0-2 1 0,1 1-1 0,-2 3 2 16,2-1-2-16,1 2-6 0,-2-2 3 0,4-1-3 0,5-2 4 15,1 1 0-15,0 1-8 0,1-3 4 0,3 2 0 16,-2 0-2-16,3 0 2 0,-5 2 4 0,4-2-2 15,1 5 0-15,-4-3-1 0,0-1-3 0,3 1 6 16,-3 3-2-16,3-1-6 0,1-1 3 0,-1 1-5 16,1-2 11-16,3 1-12 0,0 3 1 0,-1-1 3 15,0 0-2-15,5 3 3 0,-6-2 8 0,1 2-10 16,-1 0 16-16,-3 5-1 0,3-6 3 0,-2 4-1 16,-2 1-5-16,5-5 4 0,-1 1-3 0,1 0-8 15,0-1 6-15,0 1 0 0,3-2-11 0,-1 2 7 16,1 0-4-16,2 1-2 0,1-1 4 0,-3 0-8 15,4 0 5-15,0-2-2 0,3 2-3 0,-1 1 3 16,-1-1 0-16,2 1-2 0,-2 0 9 0,6-2-13 0,-3 1 2 16,1 0-4-16,3 0 4 0,-3-1-2 0,3-1 2 15,0 2 0-15,-3 0 0 0,3 1 6 0,-2-2-4 16,4 1-1-16,-3 0 3 0,1 0 0 0,2-1 1 16,0-1-16-16,1 1 9 0,0 0 3 0,3 0-1 15,-1-3 2-15,0 3 0 0,1-4-1 0,2 2-2 16,-1 0 0-16,-1 0 5 0,0-2-18 0,2 0 14 15,-2-2 0-15,2 2-4 0,-3-3 3 0,5 4-3 16,-4-3 5-16,2 2-4 0,-2-3 0 0,-1-4-1 16,1 3 0-16,5 1-9 0,-5-2 12 0,6 0-6 15,-2 1 6-15,1-1 2 0,-3-1-4 0,0 0 1 16,1-1 3-16,0-2-4 0,1 1-2 0,0 1-1 16,0-2 2-16,3-1 4 0,2 0-2 0,-1 1-2 15,0-2 0-15,1 0-6 0,-1-1 9 0,4-2-8 0,-1 0 4 16,-2 1 2-16,3 1-3 0,0-2-3 15,-4 1 3-15,0-2 4 0,-1 2 7 0,-4 1-11 16,0-3-4-16,1 2 4 0,-2 0 2 0,2 1 11 0,-3-1-17 16,3 1 3-16,-5 0-4 0,1 0 4 0,3 0-2 15,-4 2 3-15,0-2 1 0,5 0-2 16,-5 1 1-16,0 2-5 0,5-3 7 0,-5 1-2 0,3 1 1 16,-1 0-3-16,2-1 2 0,-1 0-1 0,0 3-2 15,1-3 3-15,1 2-1 0,-1-1-7 0,1-1 4 16,-1 0 8-16,0 2-5 0,7-1 0 0,-4 0 1 15,1 1 1-15,1-3 4 0,1 3-3 0,0-3 1 16,2 0-3-16,0 0 3 0,-3 0 10 0,1 2-12 16,3-2-2-16,-3 2-9 0,3-1 12 0,-3 1-1 15,2-2 2-15,0 0-5 0,0 0 4 0,1 0-1 16,-1 0-3-16,2-2 1 0,0 2 5 0,3-1-7 16,-6 1 4-16,7-2 7 0,2 2-9 0,-8-2 3 0,-2 2-4 15,3 0 2-15,-2-3-2 0,2 3 1 0,-3 0 1 16,4-4-4-16,-2 4 5 0,-1-2 1 15,-1 0-8-15,-1 0 5 0,1 0 2 0,2-2-1 0,-3 4-7 16,1-2 2-16,0-1 13 0,0 2-9 0,0-1-2 16,-2 0 5-16,5-1-2 0,-2-1 0 0,-2 3-1 15,2-3 2-15,-1 2-3 0,-1-1 6 0,3 0-12 16,-4-1 8-16,2 2-3 0,1 0 4 0,-2-1 0 16,-3 0-2-16,5 0 2 0,-4-1-7 0,4 2 6 15,-3-1 2-15,1 0-3 0,-1-1 2 0,1 1-9 16,-2 2 4-16,3-3 6 0,-1 0 2 0,-1 0-2 15,-3 3-3-15,1-3 3 0,2 0-3 0,-4 4 0 16,4-3 0-16,-1-2 5 0,2 1-3 0,-2-1-2 16,2 2-1-16,0-3 3 0,0 0-3 0,1 2 2 15,-1-2 2-15,0-1-1 0,1 2-1 0,-1-1-1 16,0 1 0-16,0-1-2 0,0-2 4 0,1 2-5 16,-5 1 2-16,4-2 3 0,-3 1-9 0,3 2 6 0,-8-2 13 15,3 2-16-15,0-3 9 0,-3 2-6 0,8-3-1 16,-4-1-9-16,4 0 12 0,-3 0 3 15,2-1-4-15,-2 1 1 0,3-1 1 0,0-2 4 0,-1-1-5 16,0 1-2-16,0-1 2 0,-2-1-4 0,7-3 0 16,-8 5 3-16,-1-2 3 0,2 0 1 0,-2-2 3 15,1 3-3-15,-2-2 0 0,2-2-2 0,-4 0 5 16,1 2 1-16,1-2-6 0,-2 1 1 0,-3-2-6 16,0 1 4-16,-1 0-1 0,0-1-1 0,-3 0 1 15,0-1 1-15,-2 1 0 0,2 1 1 0,-6 0 6 16,2-1-5-16,-2-2-1 0,0 2-1 0,-3-2-3 15,0 3 2-15,-5-8 0 0,-1 2 0 0,-1-4 4 16,1 6 2-16,-1-1-3 0,-4 1 0 0,-1-1 1 16,3 2-3-16,-4 0 1 0,1 1-1 0,-4-1 3 15,7 6 3-15,-6-4-3 0,-3 0 5 0,-1 2-5 16,2-2-4-16,1 1 1 0,1-3 6 0,5 8-4 0,-2-6 1 16,-4 0-9-16,5 6 11 0,4-4-4 0,-8 0 1 15,3-3-2-15,2 7 4 0,0 2-1 16,0-4-2-16,0 2 0 0,0 0-2 0,-1 2 6 0,-1-2-7 15,-1 3 6-15,2-2-7 0,-2 2 4 0,1-1 1 16,-6 0-3-16,4 1 4 0,0 2-3 0,-5-3 2 16,4 4-2-16,-1 3-4 0,-4-7 3 0,5 4-1 15,1 2 3-15,-3 1-4 0,1-1 2 0,2 0 3 16,-7 0-5-16,7 2 2 0,0 2 1 0,-1-4-10 16,2 1 20-16,-2 2-12 0,-2 1 4 0,1-2 3 15,3 2-3-15,-4-1-1 0,1 4-3 0,-6-2 9 16,8 2 1-16,-2 1 0 0,-6-2 0 0,0 2 1 15,1 0 2-15,4 0-2 0,-6-1 1 0,3 4 2 0,-1-1-2 16,-3 1 1-16,0-5 2 0,2 3 0 16,0 2-4-16,-1-3 3 0,2 3 7 0,0-2 6 15,5 1-1-15,-7-4-2 0,10 3-2 0,-3-1 5 16,0-1 2-16,3 1 2 0,1-3 2 0,-1 2 1 0,2-2 1 16,-2 2-3-16,6-2-3 0,-3 0 0 0,-2 2-2 15,0-3 4-15,0 0-4 0,0-2-5 0,3 2 2 16,2 0 1-16,0 0-5 0,1-1 2 0,0 1 2 15,3-1 3-15,0 2-2 0,3-1 4 0,6 0-6 16,-10-1-2-16,10 1 2 0,-9 0-8 0,9 0 1 16,-5-1-26-16,5 1-58 0,0 0-80 0,0 0-82 15,-9 0-95-15,9 0-102 0,0 0-1258 0,0 0 562 16,-2-7 376-16</inkml:trace>
  <inkml:trace contextRef="#ctx0" brushRef="#br0" timeOffset="63781.48">5006 8748 33 0,'-4'-6'237'0,"-1"0"-18"0,4 0-2 0,-8-2-11 16,4 0-4-16,0 2-21 0,-2 2-4 0,2-4-4 16,-5 0-15-16,1-1-11 0,-5-1-1 0,1 2-12 15,-2-4 1-15,-3 5 6 0,1-3-9 0,1 2-9 16,-5 2 3-16,2-1-8 0,-1 2-5 0,-10-2-15 15,3 2 0-15,2 2 3 0,-4-2-2 0,-1 3-16 16,1 0-14-16,1 1 8 0,-3-1-9 0,3 4-5 16,-4-1 4-16,0 3-5 0,3-1-5 0,-5 1-5 15,2 1-3-15,-1 3-1 0,-3-3-3 0,0 4-3 0,2-1-2 16,-2 3-1-16,-1-1 2 0,0 2-4 16,4 1-2-16,-3 0 2 0,4 2-4 0,-1-3-2 15,2 5 0-15,2 0-3 0,2-1-3 0,-1 1-2 16,1 1 3-16,0-2-7 0,2 2 0 0,3 2 2 0,0-1-6 15,2 1 3-15,0 1-1 0,3-2 3 16,-1 3-2-16,4 0-2 0,0 0 1 0,1 2 0 16,0-7-4-16,3 8 2 0,-2-2 9 0,5-4-6 0,-5 7-2 15,3-4-3-15,0 4 1 0,1 0 6 0,0 0-8 16,0 2 1-16,2-1-1 0,-2 3 2 0,4-3-4 16,-2 4 5-16,5-4-2 0,-1 4-18 0,2 0 1 15,2-3 3-15,-1-2 0 0,5 0 0 0,1 2 1 16,3-2-2-16,-1-2 4 0,1 0-1 0,3-2-1 15,1 0 4-15,2-1 6 0,0 0-6 0,3 1 5 16,0-4-6-16,2 1 7 0,2-1-3 0,1-1 3 16,3 1 3-16,2-1 2 0,3-2-2 0,0-1-2 15,5 0-2-15,8 4-1 0,6-4 7 0,-3 0-4 16,-10-5 3-16,15 0-2 0,-17-2-2 0,16 1 2 16,-2-2 2-16,-9-1-7 0,-1-2 3 0,13 1-4 15,-16-1 3-15,3-2-1 0,-4 3-3 0,2-2-5 16,-2-2 8-16,0-4-2 0,-2 6-1 0,0-1-1 15,-4-2-1-15,5-1 2 0,-6 0 2 0,3-2 0 16,0 2-3-16,1-4 0 0,-1 1 9 0,0 2-8 0,0-5 0 16,-4-1-1-16,3 3 0 0,-3-2-2 15,0 2 4-15,-1-5 3 0,1 1 0 0,1-2 4 16,1 1-2-16,-3 0 3 0,-1-1 5 0,0 0-6 0,-1-5 0 16,2 5-1-16,-1-5 5 0,1 0-5 0,-3-2 1 15,2 1 0-15,-4-4 0 0,-1 3-2 0,1-2 4 16,-3-1 1-16,-1 2 5 0,-2-4-5 15,1 2 0-15,1-4 0 0,-8-1 2 0,3 1-2 0,-3 0 2 16,-1-2-1-16,0-1 9 0,-4 0-2 0,-2-5 5 16,-3 3-2-16,-3-1-1 0,2-2 0 0,-4-2 2 15,-4 5 1-15,1-3 0 0,-2 0-3 16,-3 3-1-16,-1-3 1 0,-4 2-3 0,0 1-2 0,-2 4 3 16,-4-2 7-16,-3 3 3 0,-5 4-2 0,-9-5 0 15,-8 4-7-15,1 5-5 0,-5 5-1 0,-4 4-4 16,-2 2-2-16,-3 9-1 0,-5-2 0 0,-24 8-2 15,30 1-3-15,-3 2-2 0,0 6-33 0,-24 9-60 16,28-9-66-16,5 2-81 0,1 0-98 0,4 1-99 16,18-7-1312-16,3 1 582 0,1 2 388 0</inkml:trace>
  <inkml:trace contextRef="#ctx0" brushRef="#br0" timeOffset="65930.65">13846 12446 93 0,'-5'-3'207'16,"-4"-3"-15"-16,-2 2-10 0,2 1-4 0,-2-2-14 15,-1 1-7-15,0 0-7 0,-2 2-10 0,-1-2 1 16,-1 3 1-16,-2-4-12 0,1 3-11 0,-4-1-3 16,2 0-9-16,-4 1-8 0,5 0 1 0,-11 2-9 0,8 1-6 15,0-2 3-15,-1-2-4 0,0 3-4 16,2 0-6-16,-2 0-3 0,1 2-11 0,1-2 2 15,1 1-1-15,0 0-1 0,-2 2-2 0,1-2-8 16,1 2-7-16,-1-1-1 0,2 2 2 0,-2-1-1 16,1 1 7-16,0-1-12 0,-2 2-1 0,2-1 2 0,-1 3 1 15,-7 1 2-15,-1 1-6 0,1-1 3 0,-1 2 3 16,0-2-2-16,1 5-8 0,0-3-5 0,-1 1 16 16,-1 1 0-16,2-1 1 0,2 0-16 0,-1 0 16 15,0 1-14-15,-1 0 11 0,3 0 1 0,0 0-8 16,-2 1-1-16,2 0 0 0,0 0-3 0,1 3 4 15,6-3-2-15,-5 2-4 0,7-3 1 0,-7 6 0 16,3 2-4-16,1-2 0 0,-2 3 7 0,2-3-8 16,1 3 0-16,2 2-7 0,1-3 2 0,1 2 11 15,0 0-11-15,-1 2-3 0,3 0-2 0,-1 0 2 16,6 0 0-16,-3 2 5 0,1-3-1 0,2 2-7 16,2-5 2-16,1 5-4 0,2-1-1 0,-3-5-1 0,8 6-3 15,-3-5 7-15,3 5-5 0,-1 0 3 0,-1 1-6 16,2-8 6-16,4 6-7 0,-3-3 8 15,4-6-14-15,-1 5 8 0,2-2 8 0,5 4-9 0,-1 0 14 16,3-1-8-16,1 0 2 0,2 0-7 0,0-2 2 16,3-2 1-16,2 3 1 0,3 0 2 0,0-4 2 15,1 0-3-15,5-1 1 0,-1 0-3 0,5 1-4 16,-1-3 2-16,-1 1 0 0,14 3 3 0,-14-6-5 16,12 6 1-16,-10-7 1 0,1 2-3 0,9 4 4 15,-12-4 0-15,1 2-1 0,0-5-8 0,4 0 6 16,-4 1 0-16,2-1-2 0,10 0 4 0,-9-2-1 15,11 1 0-15,-14-4 2 0,3 0-5 0,-2-2 2 16,13 0 0-16,-11 0-3 0,11-2 2 0,3 3-1 16,-1-6 3-16,-4 3-2 0,-8 0-2 0,9-2 2 15,-11 2-3-15,11-5 2 0,-13 3 2 0,4 0-2 16,-4-4 3-16,-1 5-3 0,2-3 1 0,3-1-2 16,-1 1 0-16,-4-1 5 0,2-2-3 0,-2 2 2 0,-1-2-7 15,1 2 6-15,0-2 2 0,1-1-1 16,1 0 0-16,-2-1 0 0,1 0-1 0,-4 1-1 0,3-1 1 15,1-3 2-15,-4 4-1 0,-1-4 1 16,0 3-1-16,0-1 2 0,-4-2-2 0,-1 2 1 0,1 0 1 16,-5 0 1-16,-2 1-1 0,4 0 2 0,0-3-2 15,-7 2 2-15,1 2-2 0,6-4 4 16,-7 0 0-16,5-2-1 0,-4 5-5 0,-2-3 8 0,1-1-8 16,-1 1 6-16,-1 2-2 0,-1-2 0 0,3-1-2 15,-4 0 1-15,4 0 7 0,-4-1-9 0,0-1-1 16,3 1-3-16,-3 2 3 0,0-10-3 0,5 3-1 15,-6 5 7-15,0-1-1 0,-3-1 0 0,1 0-5 16,4-6-3-16,-6 8 2 0,1-3 2 0,-1 0-2 16,-3 0-2-16,2-2 0 0,-2 1 2 0,-1 0-3 15,0 0 2-15,0-1 2 0,-1 0 4 0,1 1 0 16,-1-1-7-16,-4 2-6 0,1-1 8 0,3 1-1 16,-5 1 1-16,-2-1 3 0,2 1-2 0,-8 0 1 15,4 0 1-15,-1-1-4 0,-1 0-5 0,-3 1 4 0,1-1 4 16,-6-5-1-16,-2 2-2 0,1 1-1 15,-2-1 3-15,-4-1-4 0,3 2 6 0,-7 0-9 16,2 1 3-16,-3 1 1 0,2-2 4 0,-3 2-3 0,-2-2 1 16,-2 2-4-16,-1 1 6 0,1 0-6 0,-2 1 3 15,0 1-3-15,0 0-3 0,-2 0 2 0,-1 3 1 16,1-1 0-16,-10-5 0 0,9 8-1 0,1-3 0 16,2 3-2-16,-2 1 2 0,2-4 9 0,0 5-11 15,5 0 5-15,-2 1 0 0,1-4-9 0,0 4 6 16,-2-2 3-16,4 3-3 0,-3-4 0 0,-1 6 3 15,-1-2-3-15,0 1 5 0,0-3-3 0,2 3 0 16,-1 2 7-16,7-3-6 0,-5 3 3 0,1 1-5 16,-1-1 0-16,0 0 0 0,-1 4 0 0,-1-4 2 15,-1 2-3-15,1 2-1 0,-2-1 3 0,2 0-3 16,-3 0 4-16,2 2-3 0,-2-2 0 0,2 2 0 16,-1-1 4-16,-2 1-4 0,4 0 2 0,-1 2-4 15,-3-1 4-15,4-1-2 0,-4 0 4 0,3 3-2 16,-3-4 0-16,3 1 3 0,0 1-1 0,5-1 3 15,5-2-7-15,2 2 9 0,2 0-4 0,2-3 0 16,4 1-2-16,2 1 3 0,3-2-3 0,2 0-3 0,-1 0-20 16,1 1-62-16,6-1-77 0,-6 1-76 0,6-1-87 15,-5 4-98-15,5-4-1056 0,-4 2 493 0,4-2 328 16</inkml:trace>
  <inkml:trace contextRef="#ctx0" brushRef="#br0" timeOffset="-44686.83">5166 9692 74 0,'0'0'151'16,"0"0"-15"-16,-8 5-15 0,8-5-13 0,-5 2-20 15,2 3-20-15,3-5-32 0,-1 3-43 0,1 1-68 0,-5-1-159 16,5-3 78-16,0 5 52 0</inkml:trace>
  <inkml:trace contextRef="#ctx0" brushRef="#br0" timeOffset="-44403.94">5244 9795 115 0,'0'0'143'0,"0"0"-24"16,0 0-26-16,0 0-39 0,0 0-28 0,0 0-56 15,0 0-144-15,0 0 58 0,0 0 38 0</inkml:trace>
  <inkml:trace contextRef="#ctx0" brushRef="#br0" timeOffset="-43554.91">5159 9968 163 0,'0'0'149'16,"0"0"-15"-16,0 0-14 0,-1-3-12 0,1 3-10 15,0 0-21-15,0 0-21 0,0 0-18 0,0 0-40 16,0 0-34-16,0 0-267 0,0 0 101 0,0 0 68 16</inkml:trace>
  <inkml:trace contextRef="#ctx0" brushRef="#br0" timeOffset="-43299.78">5177 9976 69 0,'0'0'109'0,"0"0"-6"0,0 0-10 0,0 0-27 0,0-5-27 16,0 5-34-16,0 0-47 0,0 0-106 16,0 0 50-16,0 0 32 0</inkml:trace>
  <inkml:trace contextRef="#ctx0" brushRef="#br0" timeOffset="-42755.8">5171 9972 22 0,'0'0'109'15,"0"0"-9"-15,0 0-13 0,0 0-14 0,-9 3-25 16,9-3-31-16,-4 2-34 0,4-2-130 0,-2 5 49 0,-1-2 32 15</inkml:trace>
  <inkml:trace contextRef="#ctx0" brushRef="#br0" timeOffset="-42509.03">5082 10026 84 0,'0'0'110'0,"0"0"-17"0,0 0-17 0,0 0-40 16,0 0-31-16,0 0-141 0,0 0 46 0,0 0 30 15</inkml:trace>
  <inkml:trace contextRef="#ctx0" brushRef="#br0" timeOffset="11067.23">2859 9932 33 0,'0'-5'167'16,"-2"0"-5"-16,0 2-1 0,0-1 1 16,2 4-3-16,-4-5-1 0,3 2 2 0,1 3 0 0,-2-3-1 15,2 3 4-15,-2-7-8 0,2 7-6 0,-1-3-11 16,1 3-14-16,0 0-9 0,-3-4-15 0,3 4-8 16,0 0-9-16,0 0-9 0,0 0-4 0,0 0 2 15,0 0 3-15,3 17 4 0,-3-13-6 0,1 2-5 16,0-1-8-16,0 6-3 0,-1-3-5 0,3 1-5 15,0-3-5-15,0 5-3 0,0-2-1 0,1 0 0 16,-1-2-6-16,0 1-3 0,1-2-2 0,0 2 2 16,0-3-4-16,-2 0-2 0,2-1 0 0,0 0 5 15,0 0 0-15,0-1 5 0,1-2-1 0,1 2 0 16,1-3 8-16,-7 0-1 0,19-4-6 0,-9-2 4 16,2 1-7-16,4-4 4 0,-1 0-7 0,2-1 0 15,-3 3 5-15,4-4-12 0,-3 0 1 0,2-1 0 16,1 3-1-16,-3-2 13 0,3 0-21 0,-4 2 2 15,1 0-1-15,-4 3-2 0,-1-4 0 0,1 5-1 16,0-1-4-16,-4 1 0 0,-1 3 0 0,1-3-7 16,-3 2-21-16,-2 0-26 0,2 2-30 0,0-2-41 15,-4 3-51-15,0 0-43 0,0 0-41 0,0 0-36 16,-21 13-755-16,10-6 349 0,-3 2 232 0</inkml:trace>
  <inkml:trace contextRef="#ctx0" brushRef="#br0" timeOffset="11708.24">2770 10069 27 0,'0'-3'210'15,"0"3"-3"-15,0 0-6 0,0-5-5 0,0 5-11 16,0 0-12-16,0 0-11 0,1-4-4 0,-1 4-14 16,0 0-14-16,0 0-15 0,0 0-8 0,0 0-14 15,0 0-11-15,0 0 3 0,0 0-9 0,0 0 4 16,0 0 2-16,5 12-5 0,-5-7 0 0,4 0-6 16,-3 2-6-16,3-2 10 0,-3 5-5 0,2-1-2 15,1-2-2-15,-3 1 7 0,3 2-18 0,0-2 1 16,-3 1-2-16,3 0-5 0,1 1-6 0,0-3 2 15,2 1-5-15,-5 1 2 0,6-1-8 0,-2 0-2 16,3-2 3-16,0 1 2 0,1-2 1 0,3-1 8 16,0 0-6-16,5 0-1 0,1-4 3 0,0 2 1 15,0-4-1-15,4 0-8 0,-1-4 10 0,5-3-14 16,2 0-6-16,3-3 7 0,3-2-4 0,-2 1 3 16,-1-2 3-16,2 1-1 0,-2-2 1 0,-1 2-1 15,-3-2 6-15,-5 2 5 0,-4 3-12 0,-2 4 10 16,-2-5-3-16,-6 7 8 0,2-3 0 0,-3 4 2 15,0-1-1-15,-3 2-1 0,0 2 0 0,0-4 1 16,-2 5-10-16,-3 0 0 0,6-4-3 0,-3 1-10 16,-3 3 3-16,5-2-6 0,-5 2-2 0,0 0-4 0,4-2-4 15,-4 2 2-15,0 0-11 0,0 0-44 0,5-1-40 16,-5 1-62-16,0 0-70 0,0 0-87 16,0 0-123-16,-8 12-865 0,6-7 429 0,-5-3 286 15</inkml:trace>
  <inkml:trace contextRef="#ctx0" brushRef="#br0" timeOffset="12598.58">2817 11688 137 0,'0'0'187'0,"-1"-3"-21"0,1 3-9 16,0 0-19-16,0 0-11 0,0 0-2 0,0 0-1 16,0 0-11-16,0 0 12 0,0 0-4 0,9 13-2 15,-8-8-7-15,3 0-5 0,1 0-6 0,-1 1-11 16,0 0-6-16,1-1-4 0,-1 1-7 0,-1 0-4 16,3 0-2-16,0-1 0 0,-1-3-4 0,0 2-2 15,3 0 2-15,-2-3 9 0,4 0 3 0,1-1-1 16,0-1-1-16,3-2 1 0,3-3-10 0,2-2-4 15,0-2-2-15,2-5 2 0,2 1-5 0,0-4-9 16,1 1 0-16,-1-1-5 0,0 0-4 0,2-1-4 16,0 2-4-16,-9 5 2 0,6-8-5 0,-9 9 5 15,-3-1-12-15,-5 5-3 0,4-1-13 0,-1 3-23 16,-2 0-36-16,-6 4-48 0,0 1-56 0,0 0-35 16,0 0-22-16,-20 10-55 0,1-4-621 0,-8 10 299 15,2-1 198-15</inkml:trace>
  <inkml:trace contextRef="#ctx0" brushRef="#br0" timeOffset="13033.87">2761 11790 74 0,'0'0'182'0,"0"0"1"0,0 0-9 15,0-5-6-15,0 5-12 0,0 0-15 0,0-5-9 16,0 5-16-16,0 0-11 0,0 0-6 0,0 0 0 16,0 0 0-16,9 10 9 0,-7-4 6 0,2 0-9 15,1 0-5-15,0 4-6 0,2-2 0 0,-2 4 1 16,3 0-7-16,-2-2-3 0,-1 2-7 0,3 2-4 15,-3-3-5-15,4-1-4 0,-3 1-4 0,1-4-4 16,0 3-3-16,1-4 12 0,2 0-3 0,2-3 5 16,2 0 9-16,5-4 1 0,0-1-2 0,13-6-5 15,-4-2-4-15,7-4-3 0,-1-1 12 0,11-9-19 16,-12 7-1-16,2-2 2 0,-5-1 2 0,2 1 5 16,-1 2 0-16,-4 1-5 0,-2 0 5 0,0 0-10 15,-4 2-5-15,-3 2 0 0,-5 2-5 0,1 4-3 16,-5-2 0-16,-3 3-3 0,2 1-3 0,-3 0-5 0,0 0-7 15,-1 1-8-15,0 2-31 0,-4 1-36 0,5-1-50 16,-5 1-72-16,0 0-92 0,0 0-107 16,-13 14-866-16,-2-3 412 0,-6 2 276 0</inkml:trace>
  <inkml:trace contextRef="#ctx0" brushRef="#br0" timeOffset="13587.29">3144 13261 137 0,'-5'-2'199'0,"4"-2"-15"0,1 4-12 16,-3-4-14-16,3 4-17 0,-2-1-6 0,2 1 14 15,0 0 17-15,0 0 11 0,5 11-12 0,-2-4-12 16,1 1-9-16,2 0 0 0,-3 5-8 0,4-3-12 16,1 5-6-16,-1-1-1 0,2 0-15 0,-2 2-4 15,3 0-5-15,0-1-12 0,-5 0-11 0,0-5-1 16,8 3-5-16,-8-1-10 0,4-2-14 0,-4 0-7 15,3-1 2-15,2-4-6 0,-1 2-1 0,0-4 3 16,2 2-5-16,0-2-1 0,0-2-6 0,3 0-2 16,-2-1-4-16,0-2 5 0,0-1-1 0,-2 0 10 15,3-1-16-15,-3-1-10 0,0 0-19 0,-2 3-26 16,-4-1-35-16,1 0-51 0,-1-1-50 0,-3-1-51 16,2 2-783-16,-3 3 338 0,-4-7 226 0</inkml:trace>
  <inkml:trace contextRef="#ctx0" brushRef="#br0" timeOffset="13917.06">3052 13534 171 0,'-6'0'230'0,"6"5"-9"0,-1-2-10 0,1 1-1 16,1 1-9-16,-1 2-7 0,0 1-18 0,4 2-14 15,-2-3-12-15,5 5-15 0,-4-3-9 0,4 3 6 16,-2-1 0-16,1 1-21 0,1-3-9 0,-1 1-10 16,1-1-3-16,0 1-3 0,-1-3-4 0,2 1-1 15,3-3 10-15,1-2 1 0,5-2-3 0,3 2-1 16,1-6-9-16,7-4-1 0,3-3-3 0,-1 1 4 16,2-4-4-16,3-1-3 0,-4-2-11 0,5 1 12 0,-5-2-7 15,1-3-7-15,0 4 4 0,1-1-6 0,-5 0-7 16,-1 0 2-16,-4 2-12 0,-1-1 6 15,-4 7-5-15,-4-2-7 0,-4 1 4 0,-1 3-12 16,0-1-14-16,1-1-61 0,-5 2-107 0,-2 0-161 0,-1-1-1053 16,-2-1 456-16,-7-5 306 0</inkml:trace>
  <inkml:trace contextRef="#ctx0" brushRef="#br0" timeOffset="36232.76">3738 11076 25 0,'0'-4'156'0,"2"-1"-9"0,-2 5-6 0,1-6-2 15,-1 6-1-15,1-4-3 0,1-2 0 0,-2 6 4 16,0-4-2-16,0 4 0 0,0-5 1 0,0 5-5 16,-3-5-3-16,3 5-4 0,0 0 1 0,-1-5-3 15,1 5-6-15,0 0-4 0,-2-3 9 0,2 3-14 16,0 0-1-16,0 0-6 0,0 0 1 0,0 0-2 16,-2-4-5-16,2 4-8 0,0 0-4 0,0 0-10 15,0 0-2-15,0 0-8 0,0 0 2 0,0 0-11 16,4-6 1-16,-4 6-8 0,0 0 1 0,0 0-1 15,0 0-4-15,0 0-8 0,0 0-5 0,0 0 7 16,0 0-9-16,0 0 5 0,0 0-6 0,0 0 8 16,0 0 5-16,2-2-9 0,-2 2 2 0,0 0 0 15,0 0 0-15,0 0-3 0,0 0 5 0,0 0-8 0,0 0-8 16,0 0 3-16,0 0-1 0,0 0-5 0,0 0 0 16,0 0-6-16,0 0 1 0,0 0 11 0,0 0-13 15,0 0-4-15,0 0 2 0,0 0 0 16,0 0-3-16,0 0-1 0,0 0-6 0,0 0-1 0,0 0 6 15,0 0-3-15,0 0 2 0,0 0-4 0,0 0 4 16,2 13 10-16,-1-6-7 0,-1 0 9 16,-1 1-2-16,1 4 14 0,0 0 6 0,-2 2-4 0,4 3-2 15,-4 1 6-15,1 0 3 0,0 1 5 0,-1 1 4 16,0-1 2-16,1 2-1 0,1-1-5 0,-3-2-3 16,3 2-3-16,-3-2-5 0,2 2 0 0,-1-1-3 15,-1 6-4-15,2-6 3 0,-3-2-5 16,2 3-9-16,-1-2 9 0,3-3-5 0,0 2 1 0,0-6 0 15,-1 0-1-15,2 0-3 0,-1-1-1 0,0-1-1 16,0 0-1-16,0-3-2 0,0 2 3 0,3-4-4 16,-2 4-5-16,0-3 9 0,1-1-4 0,0 1-3 15,-1-1 2-15,2 2 1 0,-1-3 3 0,2 1-1 16,0-1 2-16,5 0 1 0,0-3 3 0,2 0 1 16,1 0 5-16,7 0-7 0,1-3-2 0,1 0 5 15,-1-1-4-15,7-3-3 0,2 1 5 0,0 2-5 0,-1-1-1 16,-2 0 1-16,-6 1 3 0,1-1-4 15,1 2 3-15,-3-4-2 0,2 5-2 0,-8-1-2 16,3 1 3-16,-3-1 0 0,0-1 1 0,-2 0-3 16,1 3-1-16,-5-2-5 0,1 3 3 0,-1 0 0 0,-7 0 2 15,11-2-3-15,-9-1 2 0,-2 3-9 16,0 0-11-16,7-1-31 0,-7 1-48 0,0 0-59 16,0 0-45-16,-12-6-50 0,4 5-57 0,-4 0-45 0,-2-2-83 15,-4-1-868-15,1 0 434 0,-2-2 290 0</inkml:trace>
  <inkml:trace contextRef="#ctx0" brushRef="#br0" timeOffset="45640.19">5545 11329 8 0,'0'0'181'0,"0"0"-23"0,0-4-8 16,0 4-28-16,0 0 4 0,0 0 2 0,0 0-3 15,0 0-9-15,0 0-3 0,0 0-6 0,0 0-14 16,0 0 6-16,0 0-13 0,0 0-7 0,0 0-8 16,0 0-4-16,0 0-13 0,0 0 2 0,0 0-2 0,0 0 1 15,0 0-2-15,0 0-3 0,0 0-3 16,0 0-1-16,0 0-3 0,0 0-6 0,0 0-3 16,0 0-3-16,0 0-2 0,0 0-4 0,0 0-2 0,0 0-3 15,-1 12 3-15,1-12 2 0,-3 4 0 0,1 1-3 16,2-5-3-16,-1 4-2 0,1 0-2 0,0-4 2 15,-2 5-7-15,2-5 5 0,0 0 0 0,-2 3 1 16,2-3 0-16,0 0 0 0,-1 5 1 0,1-5-1 16,0 0 1-16,0 0-2 0,-2 1-2 0,2-1 1 15,0 0 0-15,-4 3-2 0,4-3-3 0,-2 4-2 16,2-4 0-16,0 0 0 0,0 0-1 0,0 0-1 16,-5 1 0-16,5-1 0 0,0 0-2 0,0 0-3 15,-3 3 2-15,3-3 1 0,0 0 0 0,-1 4-1 0,1-4-12 16,0 0-12-16,0 6-19 0,0-6-32 15,1 4-27-15,-1-1-34 0,1 1-43 0,-1-4-611 16,2 5 262-16,-2-2 176 0</inkml:trace>
  <inkml:trace contextRef="#ctx0" brushRef="#br0" timeOffset="56936.08">4458 9731 39 0,'0'0'87'0,"0"0"3"0,-1-5-3 0,1 5-8 0,0 0-6 15,-3-4-8-15,3 4-1 0,0 0-4 16,-4-4-10-16,4 4-1 0,-6-3-6 0,6 3-6 15,-7-1-2-15,4-2-9 0,3 3 4 0,-7 0-11 16,7 0 4-16,-5-1-2 0,5 1-5 0,0 0 9 0,-9-3-8 16,9 3-4-16,0 0-7 0,-4-1-13 0,4 1-24 15,0 0-22-15,-9 0-29 0,3 0-213 0,6 0 99 16,-11 1 66-16</inkml:trace>
  <inkml:trace contextRef="#ctx0" brushRef="#br0" timeOffset="58238.99">4412 11789 67 0,'0'0'98'0,"0"0"-5"0,-8-2-4 0,8 2-3 16,-5-1-7-16,5 1 6 0,0 0-15 0,-8-1-5 15,8 1-7-15,0 0-9 0,-6-2-3 0,6 2-25 0,-2-3-38 16,2 3-280-16,-2-5 99 0,4-1 66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10:42:06.3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1942 3745 110 0,'-4'-2'334'0,"0"-2"-11"0,-1 3-15 15,5 1-27-15,-6-1-27 0,6 1-23 0,-12 2-19 16,7 5-4-16,-3 2-23 0,-3 4-5 0,2 4-13 16,-4 4-10-16,3 3-19 0,1 1-4 15,-1 4-13-15,2-1-15 0,3-1-12 0,0 1-5 16,0 1-7-16,6-3-8 0,2 2-11 0,2-10 0 0,1 7-10 16,2-8-7-16,3-2-2 0,2 0-13 0,1-2 8 15,-1 0-4-15,3-5 1 0,4 0-20 16,-1-6 13-16,1 1-7 0,1-3 5 0,2-3-9 0,4-3-11 15,-7-2 14-15,-1 0-4 0,0-5-2 0,-1-4 0 16,-1 2-6-16,-2-7 7 0,-2 1-3 0,-4 3-2 16,-4-8 2-16,0 1-3 0,-1-1 3 15,-5 0-2-15,-3-1 1 0,-4 2-3 0,6 2 17 16,-5 5 14-16,2-1 7 0,-4 1 24 0,-4 5 1 0,-1 2 1 16,-1 3 2-16,-2 2-5 0,-1 2-8 0,-1 0-6 15,4 4-6-15,-3 6-14 0,1 2 10 0,1 1-16 16,-1 5 1-16,5 1-2 0,-1 6-3 15,-1 4-2-15,2-1-7 0,7 1 2 0,-1 0 1 0,4-7-7 16,6 10 0-16,0-10-4 0,2 4-1 0,2-3-3 16,5 0 7-16,0-4-15 0,2-1-7 0,2-4-9 15,2 0-14-15,0-4-4 0,3-2-3 0,-1-4-3 16,2-3-1-16,4-2 2 0,0-2 5 0,-8-1 3 16,-1-2 4-16,-1-1 6 0,-2-4 8 0,-2-1-4 15,-3-2 3-15,4-5 5 0,-5-1 5 0,-4 5 10 16,-1-5 23-16,0 5 11 0,-3 1 18 0,2-1 11 15,-7 4 15-15,0 0 19 0,2 6 18 0,-2 1 5 16,1 2-3-16,1-2-5 0,2 5-15 0,-3-2-11 16,2 3-15-16,1 2-9 0,0 0-6 0,0 0-3 15,0 0-5-15,-4 16-7 0,2-4-3 0,2 1-3 16,-2 6-3-16,2-1-4 0,2-1-5 0,0 1 0 16,2 2-6-16,0-8-16 0,2 5-12 0,0-6-14 15,2-2-15-15,0 0-7 0,3-2-1 0,3 1-5 16,-5-4 2-16,5-3 3 0,-1-1 7 0,6-3 1 15,-1-6 4-15,-1 1 6 0,-2-5 4 0,2 0 6 16,-5-1-4-16,5-4 6 0,-6-6 1 0,2 2 3 0,-6 5 3 16,-4 3 14-16,5-1 31 0,-7 1 14 15,1 2 9-15,0 2 7 0,-2 3 4 0,2-1 7 16,-4 2-6-16,2 2-5 0,2 1-17 0,-2-1-5 16,0 4-8-16,0 0 3 0,0 0-10 0,4 11 1 15,-2-1-5-15,-1 1-1 0,3 7 1 0,1 0 1 16,-2-1-10-16,1 2 11 0,2 0-15 0,0 1 0 15,3-3-2-15,0-1-2 0,4 0-6 0,0-3-3 16,0 3-10-16,2-7-14 0,-1 0-10 0,5-1-7 16,-1-3 3-16,-1-1-2 0,0-4 1 0,1-2 0 0,2-2-2 15,-3-3 7-15,0-1 2 0,1-4 1 0,-4-2 3 16,0 0 5-16,0-9 3 0,-1 1 5 16,-6 5 0-16,0 1 3 0,-2-4 2 0,-4 3 3 15,-2 1 5-15,-4 0 14 0,1 4 4 0,1-3-1 16,-3 6 2-16,-1 2-3 0,3 2-4 0,-4 1-2 0,4 1 0 15,-1-2-2-15,0 2-3 0,0 3 0 0,5 0-5 16,-8-4-1-16,4 3 7 0,4 1-12 16,0 0-1-16,0 0-1 0,0 0 1 0,0 0 0 15,13-4-1-15,-4 4 1 0,5 0 4 0,0 2-2 0,3-2 1 16,1 0 0-16,-2 1 3 0,2 1-1 0,-5 2 0 16,5-2 2-16,-3 4 0 0,3 0-1 0,-8 0 0 15,3 1 3-15,-4 0 0 0,1 2 0 0,2-1-3 16,-3 2 2-16,-3 7 3 0,4-5-2 0,-6 1 5 15,1 4-4-15,-2 0 1 0,-2-1 1 0,-1 3 0 16,0-4-1-16,-3 2 1 0,1-5-1 0,1 0-2 16,-2-2 0-16,3 0 2 0,-1-5 3 0,-2 0 0 15,3 2 1-15,0-6 2 0,0-1 4 0,0 0-9 16,0 0 5-16,0 0-4 0,0 0-2 0,3-18 3 16,-2 6-5-16,4-8 0 0,-1-5 1 0,4-2 1 15,3-1-5-15,1 1 1 0,1 1 2 0,3 3-2 16,3 0 5-16,-6 8-2 0,6-2 1 0,-5 5 2 15,-2 5 2-15,-1 1-3 0,1 1 3 0,-1 2 8 16,2 3 4-16,6 0 4 0,-7 3 7 0,-1 2 0 16,3 6 4-16,-3-4-4 0,2 4-1 0,-5-1 5 15,2 2-8-15,-1 2-5 0,-1 4 0 0,0-3-24 16,-1 2-59-16,2 0-84 0,0-3-117 0,0 3-106 16,1-5-131-16,-2-1-1343 0,1-1 614 0,0-4 410 15</inkml:trace>
  <inkml:trace contextRef="#ctx0" brushRef="#br0" timeOffset="1295.61">3971 3542 177 0,'-3'-5'361'0,"1"-1"-4"0,-1 3-12 0,3-1-19 15,-3 0-20-15,3 4-31 0,-6-3-27 0,6 3-29 0,0 0-21 16,-10 12-12-16,5 0-16 0,0 5-9 0,-4 2-13 15,4 5-13-15,1 2-8 0,-1 3-16 16,4 2-5-16,-2 0-16 0,7 1-6 0,1-1-8 16,-1-3-8-16,4-3-6 0,3 4-11 0,2-4 2 0,2-4-7 15,1 1-5-15,3-4-24 0,-3-6-9 0,2-1-18 16,6-2-13-16,3-3 1 0,-5-3-13 0,0-4 7 16,5-6 0-16,-2-3 1 0,2-3 6 0,-4-5 3 15,-3-5 2-15,-1 2 8 0,-3-6-3 0,-1-2 14 16,-7 0 25-16,-3-1 25 0,-1 0 25 0,-4 3 33 15,0-2 33-15,-1 4 16 0,-6 2 16 0,2 5 7 16,1 2 19-16,-5 2 16 0,4 3-4 0,0 2-6 16,3 2-22-16,-1 1-14 0,0 2-18 0,-1 3-23 15,4 1-14-15,0 0-9 0,-6 10-16 0,1 0-9 16,1 4-4-16,-1 4-1 0,3 2-14 0,-1 5-13 16,0 3-3-16,3 1-2 0,2-2-11 0,2 4-25 15,-1-5-11-15,1-1-22 0,5-1-16 0,-4-6-27 16,3-2-2-16,1 0-1 0,1-6-1 0,-1-1 1 15,0-2 4-15,0-2 6 0,1-2 8 0,2-5 3 16,-1-3 6-16,1 0 5 0,1-7 4 0,0-5 4 16,-1 3 4-16,-1-2-1 0,0-1 7 0,-2-3 7 15,1 2 11-15,-2 2 5 0,-2 5 3 0,0-1 3 16,3 3 0-16,-5 1-3 0,0 2-2 0,1 0-7 16,-1 4 1-16,-1-2 1 0,3 4 0 0,-6 0 3 15,11 5-5-15,-4-1 0 0,-1 5 5 0,2-1 0 16,1 8-1-16,-4-3-1 0,3 4 0 0,-3-5-8 15,3 5-25-15,-1-2-18 0,1 2-12 0,-3-5-17 16,0-6-8-16,5 5-13 0,-2-5 0 0,2-1 1 16,1-1 23-16,1-4-3 0,0 0 8 0,0-1 6 15,5-8 5-15,-2-2 6 0,-1 0 6 0,0-1 6 0,2-3 8 16,-2 1 3-16,-1 0 11 0,-3 0 7 16,-1-1 11-16,-3 4 20 0,-2 1 20 0,1-1 13 15,0 3 3-15,-1 3 3 0,0-2-9 0,-2 3-6 16,1-1-5-16,-1 5-2 0,-2 0-6 0,0 0-5 0,0 0 0 15,11 6-1-15,-10 0-3 0,3 0-1 0,0 2-3 16,1 4-5-16,-1-3 2 0,-2 2 0 16,2-2-1-16,0 4-4 0,0-2 2 0,2-1-6 15,-2-4 5-15,2 3-6 0,-1-5-3 0,3 5-4 0,0-8-4 16,-1-1 5-16,4-1-5 0,0-2 6 0,-1-3 1 16,2-1-2-16,-1-2 0 0,-3 0 1 0,1-7 1 15,1 0 4-15,-7-2 0 0,-1-1 0 16,-2 2-2-16,0-2 10 0,0 0 3 0,-5 2 11 0,-5 3 9 15,1-2 19-15,1 3 15 0,-3 0-3 0,2 5 10 16,1-1-11-16,-2 4-8 0,4 0-8 0,-1 2-7 16,-1 4-5-16,8-1-4 0,-13 4-1 0,5 3-8 15,0 1-3-15,2 1-3 0,-1 2 7 0,4-2-5 16,0 4-11-16,3-6-7 0,0 3-11 0,3 1 0 16,0-3-8-16,2-1 0 0,3 0-4 0,1-3-7 15,0 4 3-15,5-6 4 0,-2 1 0 0,0-1 5 16,1-4 3-16,1-3-2 0,0-3 5 0,-1 4 1 15,0-1-1-15,-3-3 2 0,1 3 4 0,-3-2 2 16,1 0 3-16,-4 4 5 0,-1-2 10 0,1 2 4 16,-1 0 4-16,-2 0-6 0,-2 3-3 0,2-3-8 15,-2 3 3-15,0 0-3 0,0 0 2 0,11 6 0 16,-8 0-3-16,1 0 3 0,2 2-4 0,-2 1 0 16,1 4 1-16,-1-1 0 0,4 0-37 0,-1 4-56 15,2-3-55-15,0-4-66 0,0 0-52 0,0-4-35 16,0 2-31-16,0-4-27 0,1 0-41 0,-1-3-1161 15,-4-2 520-15,4-3 344 0</inkml:trace>
  <inkml:trace contextRef="#ctx0" brushRef="#br0" timeOffset="1401.07">5171 3399 93 0,'0'-3'190'0,"0"3"-21"15,0 0-22-15,0 0-45 0,4 14-56 0,-2-3-74 16,2 1-213-16,-3 1 81 0,3 5 54 0</inkml:trace>
  <inkml:trace contextRef="#ctx0" brushRef="#br0" timeOffset="1795.53">5458 3584 189 0,'3'-9'351'0,"0"-3"11"0,-3 4-19 0,-3 1-11 16,7 2-9-16,-4-1-13 0,1 1-9 15,0 2-25-15,-1 3-25 0,-1-5-30 0,1 5-18 16,0 0-24-16,0 0-14 0,-9 13-15 0,5-2-10 0,-2 7-10 16,1-1-10-16,-3 1-12 0,3 7-12 0,0-1-6 15,-1 3-10-15,3-4-8 0,3-5-6 0,3 3-9 16,0-4 0-16,4 0-9 0,2-1-7 0,-2-5-3 16,7-1 2-16,-2-4-5 0,6-2 0 15,5-4-6-15,4 2-5 0,2-10 1 0,2 1-3 0,-2-4-4 16,-2-4 2-16,0 0-1 0,-2-2 7 0,0-2-15 15,-5-1 4-15,-2-3 0 0,-2-1-6 0,-4 0 1 16,-3 1-2-16,-4-1 3 0,0 7 11 16,-5 5 40-16,-4-2 12 0,2 4 11 0,-6 2 5 0,-1 4-4 15,-3-3-1-15,-1 7-3 0,-2 0-6 0,-2 7-5 16,0 3 1-16,-3 7-6 0,-2 2-1 0,5 1 0 16,5 3-4-16,-4 0-10 0,2 1-4 15,5 0-7-15,4-3-2 0,1-2-1 0,8-4-18 0,1 2-41 16,0-2-65-16,3-4-85 0,6-3-114 0,3-1-135 15,0-2-1506-15,14-10 643 0,-1-4 428 0</inkml:trace>
  <inkml:trace contextRef="#ctx0" brushRef="#br0" timeOffset="3362.27">9384 3341 200 0,'0'-10'341'15,"0"2"-10"-15,-1 2-10 0,2 1-11 0,0-1-7 0,-1 1 2 16,2 0-32-16,-2 1-22 0,1 1-31 0,-1 3-14 16,0 0-30-16,0 0-12 0,0 0-9 0,0 0 7 15,4 10-10-15,1 0-2 0,-2 4 6 16,1 4-3-16,1-2-19 0,1 2-5 0,-4 2-1 0,1-2-6 16,1 8-12-16,-4 0-7 0,3-8-8 0,-2 2-19 15,3 6 3-15,-6-9-8 0,3 0-7 0,0 4-5 16,-1-3-5-16,2-2-6 0,-2-3-5 15,-2-3 0-15,4 1-6 0,-4 0-3 0,1-4-3 0,1 0 0 16,0-3 5-16,0 2-2 0,-1-5 0 0,1-1-6 16,0 0 0-16,0 0-7 0,-14-11 0 0,6 0 0 15,3-5-2-15,-4-2 2 0,2-8-1 16,-3 0 1-16,1-6-2 0,1 1-1 0,0-5 4 0,3 1-5 16,0-1 8-16,-2 3 0 0,7-2 0 0,0 2-2 15,0 1-1-15,4 1-2 0,-4 14-1 0,4 0 5 16,1 2-9-16,2 0-3 0,-1 1-1 0,3 5-2 15,2-4-1-15,5 5-1 0,0 0-2 0,2 1 0 16,3 4-2-16,0-1-2 0,1 2 0 0,-3 1-4 16,3 2-33-16,-3 2-27 0,2 1-56 0,-1 0-68 15,-2 3-51-15,-3 0-49 0,0 3-49 0,-7 0-69 16,-1 0-1191-16,-5 2 532 0,-3 2 354 0</inkml:trace>
  <inkml:trace contextRef="#ctx0" brushRef="#br0" timeOffset="3551.96">9397 3410 129 0,'-9'3'358'0,"2"2"-12"16,1-2-22-16,2-1-20 0,0 0-31 0,4-2-34 16,-1 5-18-16,1-5-21 0,10 2-24 0,-1 0-2 15,6-2 6-15,5 3-11 0,1-3-4 0,7 0-7 16,3 0-13-16,-4 1-7 0,-3-1-12 0,-4-1-5 16,1 1-13-16,0 0-9 0,-5-2-8 0,3 1-5 0,-7 1-9 15,1-1-7-15,-2 1-7 0,-6 0-5 16,3 0-1-16,-8 0-9 0,10 0-17 0,-10 0-50 15,9 0-63-15,-9 0-85 0,0 0-114 0,-5-6-1114 16,5 6 465-16,-14-7 310 0</inkml:trace>
  <inkml:trace contextRef="#ctx0" brushRef="#br0" timeOffset="4681.72">13539 3229 70 0,'2'-4'369'0,"-2"0"-9"0,1 0-28 16,-1 4-16-16,0-6-26 0,1 3-28 16,-1 3-25-16,0 0-21 0,0 0-27 0,0 0-7 15,0 0-10-15,0 0 1 0,13 9-11 0,-9 0 3 0,2 2 3 16,1 2-8-16,0 3-5 0,2 0-11 0,-2 3-12 16,-1 0-12-16,0 4-12 0,3 0-9 0,-4-5-9 15,2 8-7-15,-2-6-9 0,-1-3-6 16,-2 3-7-16,1-4-5 0,3 0-4 0,-3-5-7 0,-2-1-5 15,0-3 2-15,2 0-7 0,-6-2 2 0,6 1-1 16,-2-5 3-16,2 2 27 0,-3-3-2 0,0 0-1 16,0 0 0-16,-3-17 0 0,-1 5-7 0,2-5 1 15,-2-8-2-15,-4-2 17 0,2-1 0 0,2 0-2 16,0-1 11-16,-1 1 9 0,5 3 5 0,-2 6 2 16,4 2-6-16,-1 0-5 0,3 1-8 0,0 3-10 15,0 4-8-15,1-1-6 0,4 1-9 0,1 5-1 16,2 0-6-16,-1 3-6 0,2 2-1 0,5 4-2 15,0 2-7-15,0 2-1 0,-3 1-5 0,0 3 4 16,-2 2-3-16,1 1-1 0,-1-1-2 0,-3 4 0 16,-4-2-3-16,2 1-7 0,-4 0 5 0,0-5-4 15,1-1-6-15,-4 1 31 0,3-3-3 0,-3-2-3 16,2 0-4-16,-3-2 6 0,0-3-4 0,1 2-5 16,-1-5 7-16,0 0-4 0,0 0-1 0,0 0-7 15,-9-12 7-15,8 2-6 0,0-7-7 0,-2-1 2 16,3-8-17-16,4 1 23 0,1-1-4 0,-1 6-7 15,0-5 4-15,1 6 3 0,0 2-4 0,3-1 0 16,-1 4-9-16,0 6 2 0,-2-2-2 0,3 3 2 16,2 0 5-16,-4 6-2 0,3-2-7 0,0 6 9 15,2 1-1-15,1 2-11 0,-2 4 18 0,2 3 4 16,-1 4-2-16,1 7 9 0,-5 3-4 0,1-1 1 16,-3 2-1-16,-1-1 2 0,1 0-3 0,-4 0-4 15,-1-2 10-15,0-6-5 0,2 0 3 0,-2-2-4 16,2-1-9-16,-2-3-6 0,0-1-47 0,0 2-53 0,0-6-84 15,1 1-105-15,2-4-137 0,1 1-146 0,-3-2-1489 16,3-4 686-16,-4 0 458 0</inkml:trace>
  <inkml:trace contextRef="#ctx0" brushRef="#br0" timeOffset="5362.94">17792 2803 153 0,'-17'3'252'0,"-2"1"-10"0,5-1-5 15,1-1-7-15,3 1-13 0,-3 1-14 0,6-1-16 16,2-1-17-16,1 1-14 0,0-2-13 0,1 2-3 16,-2 0-12-16,5-3 4 0,0 0 3 0,9 9 27 15,1-6-7-15,3 0 10 0,6 0 5 0,3-2-4 16,10 2-11-16,5-3-21 0,3 1 4 0,1-1-23 15,11-1-5-15,2 1-17 0,-16-3-5 0,-1 1-6 16,3-1-7-16,-4 1-11 0,-2 0 9 0,-1-1-17 16,-3-2-15-16,-9 5-41 0,0-3-44 0,-10 1-57 15,0 0-50-15,-4 1-69 0,-4 0-80 0,-3 1-84 16,0 0-805-16,-19-5 395 0,1 5 266 0</inkml:trace>
  <inkml:trace contextRef="#ctx0" brushRef="#br0" timeOffset="5563">17990 2820 311 0,'0'0'350'16,"-9"-2"-9"-16,9 2-18 0,0 0-21 0,0 0-27 16,0 0-31-16,-5 3-20 0,5-3-8 0,0 6 20 15,4 1 5-15,1 3 23 0,0 1-2 0,0 7 10 16,0 7 16-16,-1-1-9 0,3 2-14 0,-1 1-10 16,-1-3-17-16,0 4-12 0,2-2-16 0,-1 0-26 15,0 1-16-15,2-2-15 0,-3-4-13 0,2 7-11 16,0-3-18-16,1-5-19 0,-1 3-64 0,0-4-102 15,-2-4-149-15,-1-1-155 0,-3-4-198 0,3 0-1216 16,-3-3 596-16,-1-5 400 0</inkml:trace>
  <inkml:trace contextRef="#ctx0" brushRef="#br0" timeOffset="9679.84">2071 4946 256 0,'-4'-1'316'0,"-1"-4"-8"0,0 1-18 0,0 1-19 16,-3 0-15-16,2 1-15 0,-1 2-1 0,-1 0-17 0,-3 4-14 16,0 1-15-16,-5 4-10 0,1 2-15 0,0 3-7 15,-6 6-21-15,2-1-7 0,2 5-20 0,-2 0-1 16,4 1-21-16,2-1-2 0,4-1-10 15,3 4-5-15,-1-10-10 0,6 5-9 0,2-7 11 0,-1 5-17 16,7-5-4-16,0 0-8 0,4-2-3 0,3 1-1 16,1-4-3-16,4-1 2 0,4 1-12 0,4-7 7 15,2-1-5-15,1-4-7 0,-1-4 4 0,3 0-8 16,-2-4 5-16,-1 3-9 0,-1-9-3 0,-2 0 10 16,-6-1-1-16,1 0-6 0,-2-5 2 0,-3 1-8 15,-2-2 10-15,-3-1-5 0,-4-2 3 0,-4 2 1 16,1-3-13-16,-4 3 12 0,-2 4 1 0,2-1 11 15,-5 3 14-15,-4 2 8 0,0 2 9 0,-1 1-2 16,-1 5-8-16,0 2-2 0,0 1-7 0,-3 3-5 16,0 2-2-16,0 5-6 0,-3 2-2 0,2 2 0 15,-1 4-8-15,1 1 0 0,6 1-1 0,-4-1-7 16,7 3 1-16,-2-2-2 0,4 1 7 0,4 0-9 16,0-4 3-16,6 4 0 0,0-1 0 0,3-1-9 15,5-2 2-15,-5-7-6 0,6 5-1 0,2-5 3 16,2 0-1-16,-1-4 0 0,2-1-1 0,1-4 9 0,-3-1-4 15,1-3 5-15,-1-1-3 0,-3-3 1 16,3-2 1-16,-3-6 1 0,2-1-4 0,-7-1 5 16,3-3 6-16,-8 9 17 0,4-11 24 0,-9 4 1 15,5 5 4-15,-2-2 17 0,-2 3 17 0,2 2 15 16,-3 1 14-16,1 7 5 0,-2-2-6 0,2 4-7 16,-1 0-18-16,0 0-10 0,0 5-14 0,0-2-4 15,0 2-7-15,0 0-4 0,0 21-3 0,5-4-3 16,-5 1-8-16,1 6-2 0,-1 4-3 0,3 1 5 0,-2 1-13 15,5-1-3-15,0 0-4 0,-1-3-1 0,3 1 0 16,1-3-2-16,3 2-3 0,1-10-3 16,-2 0 3-16,4-4-6 0,0-1-5 0,1-2 0 15,-3-5-2-15,6-1-6 0,3-3 0 0,-3-3 7 0,4-4-2 16,1-5-2-16,-6 0 5 0,3-7-4 0,-6-1 4 16,2-6 0-16,-4-3 0 0,-1-2 0 0,-4-1 0 15,-2-3-1-15,-3 0 2 0,-1 1 5 0,1 4 8 16,-6-1 12-16,3 3 24 0,-2 10 30 0,-1-1 32 15,2 8 9-15,-2 0 1 0,2 2-15 0,1 4-10 16,-1-2-12-16,1 4-8 0,0 3-12 0,0 0-7 16,0 0-12-16,-3 15 5 0,3-3-9 0,0 6-1 15,-1 7 1-15,1 4-30 0,0 0-12 0,0-2 0 16,0 3 0-16,1 0 0 0,4-4 0 0,-2 2 0 16,2-7 0-16,4 2 0 0,1 0 0 0,-2-6 0 15,1-2-34-15,1-1-33 0,-2-5-9 0,1-1 2 16,0-4-1-16,-3-1 9 0,6-1 3 0,-2-6 7 15,1 2 17-15,-2-6-7 0,4-4 8 0,-5 0 4 16,1-5 4-16,-2 0 0 0,2-1 1 0,-5-3 6 16,1 4-2-16,0-2 2 0,-2 2 10 0,0 2 3 15,-1 1 6-15,-2 5 13 0,2 1-4 0,1 5 2 16,-3-3-2-16,0 2-4 0,0 4-4 0,1-4 3 16,-1 4-3-16,0 0 5 0,2 12-3 0,-2-2 3 15,2 2 0-15,-2 1-2 0,1 3-2 0,2 1 3 16,2 0 0-16,-1-1 2 0,0 0-3 0,2-4 3 0,-1 2-4 15,4-2-1-15,4 0 1 0,-4-4-1 16,0-2-6-16,4 2 2 0,-1-5-2 0,1-2-6 16,6 0 0-16,-6-2 1 0,2 0 1 0,-3-5 0 15,5-4 12-15,-5 1-9 0,2-3 2 0,-2-2-3 0,-3-1 6 16,1 1 3-16,-5-1-4 0,3-2-2 16,-7 5 5-16,2 0-3 0,-2 2 18 0,-2 3-12 15,1-2-1-15,0 4-10 0,0-1 6 0,1 1-3 16,-1 1 2-16,0 4 0 0,0 0 5 0,0 0-7 0,0 0 4 15,0 0-5-15,-5 12 1 0,5-4-2 0,0 1 0 16,1-2-3-16,3 4-17 0,0 1-22 0,2-1-29 16,-2 1-6-16,4-1-12 0,-4 0-10 15,2-1-6-15,3-3 0 0,-1 3-1 0,3-4 12 0,-4 1 5 16,4-1 8-16,-2-2 12 0,1 1 9 0,-4-2 5 16,1-3 8-16,-3 3 2 0,1-2 8 0,-3 0 5 15,2 2 7-15,-4-3 6 0,7 2 0 0,-5 1 7 16,-2-3 0-16,0 0 1 0,0 0 3 0,3 4 0 15,-3-4 4-15,0 0 4 0,0 3 0 0,-4 1 5 16,3 1 8-16,-1-2 2 0,2-3 0 0,-5 6 3 16,5-1 2-16,0-5 6 0,-2 3 1 0,2-3 0 15,-3 3 5-15,3-3 16 0,0 0 11 0,0 0 14 16,0 0 16-16,0 0 18 0,0 0-12 0,0 0-10 16,0 0-11-16,0 0-1 0,12-15-8 0,-6 7-7 15,0-1-4-15,3-1-11 0,5-4-2 16,-2 0-30-16,3 0-51 0,-3-2-73 0,4-4-75 0,-4 2-109 15,-4 0-111-15,-6-5-1350 0,2 3 589 0,-9-6 392 16</inkml:trace>
  <inkml:trace contextRef="#ctx0" brushRef="#br0" timeOffset="9799.96">2541 5029 295 0,'-9'5'367'0,"8"-4"-37"16,1-1-32-16,19-1-45 0,9-4-70 0,4 1-98 15,8-1-90-15,16-6-109 0,-1 4-450 0,-4-2 188 16,-15 4 124-16</inkml:trace>
  <inkml:trace contextRef="#ctx0" brushRef="#br0" timeOffset="10395.64">1691 5721 32 0,'-28'3'213'0,"-1"-3"8"16,-2 2 5-16,3 0 7 0,0-1 3 0,1 0 21 15,-1 2-19-15,6 0 8 0,3-3-4 0,-1 2-3 0,3-2-3 16,2 3-7-16,3-3-8 0,1 0-19 16,4 1-19-16,1 0-19 0,1-1-16 0,5 0-20 15,-9 3-10-15,9-3 3 0,14 4 23 0,5-1 17 16,13-3 10-16,23-5-2 0,10 2 4 0,41-4-1 0,4-3-5 16,4 1-6-16,1-6-9 0,8 3-6 0,1-2-6 15,2-1-10-15,4 0-5 0,1 4-4 16,-12 0-10-16,-2-3-6 0,-1 2 0 0,-3 3-7 15,-6-2-5-15,-6 2-6 0,-11 1-6 0,-33 4 2 0,2-1-11 16,-7 1-2-16,-16 2-8 0,-4-1 2 0,-8 0-4 16,-7 3 15-16,-2-1-14 0,-3 1-2 0,-6-1 9 15,3 1 11-15,-9 0-1 0,14-3-2 0,-14 3-12 16,8 0 8-16,-8 0-10 0,0 0-1 0,9-2-15 16,-9 2-59-16,1-4-104 0,-1 4-118 0,-5-7-127 15,5 7-139-15,-18-6-180 0,8 2-1403 0,-3 1 696 16,0-2 462-16</inkml:trace>
  <inkml:trace contextRef="#ctx0" brushRef="#br0" timeOffset="13283.02">4845 5836 264 0,'1'-6'358'0,"1"1"5"0,0 0 5 0,-1-1 4 16,-1 5 9-16,2-3-6 0,-2 4-3 0,2-7-13 15,-2 7-23-15,3-5-30 0,-3 5-33 0,0 0-26 16,0 0-29-16,0 0-21 0,0 0-20 0,0 0-16 16,4 13-15-16,1-4-10 0,-3 2-13 0,3 4-13 15,-1 2-8-15,0-1-4 0,-3 5-16 0,2-3-10 16,-1 1-6-16,1 8-6 0,-4-2-2 0,3 2-8 16,2-1-2-16,0 0-6 0,0 1-7 0,-3-8-58 0,0 1-61 15,1-1-69-15,-2-2-68 0,0-2-70 0,-2-3-71 16,6-4-74-16,-6-3-1159 0,0-1 531 15,0-1 354-15</inkml:trace>
  <inkml:trace contextRef="#ctx0" brushRef="#br0" timeOffset="13528.48">4643 5819 17 0,'-4'-5'400'0,"2"0"-17"16,-3-1 6-16,1 0 1 0,0 5-38 0,0-2-32 15,0 2-32-15,4 1-18 0,-9 4 5 0,2 2-1 16,-1 5-23-16,-4 1-21 0,2 3-19 0,-5 6-14 16,6-4-13-16,-5 8-21 0,4 1-13 0,2 4-12 15,-2-2-15-15,2 1-9 0,4 3-13 0,0-3-7 16,2 0-11-16,2-2-9 0,2 2-10 0,5 0-31 16,-2-5-66-16,4-7-77 0,0 0-78 0,0-2-64 15,5-1-77-15,3-2-113 0,-1-7-964 0,13-2 470 16,-8-6 312-16</inkml:trace>
  <inkml:trace contextRef="#ctx0" brushRef="#br0" timeOffset="13744.54">5099 5771 3666 0,'11'-13'267'16,"-1"2"-81"-16,-4 2-44 0,-1 5-58 0,0-1-35 15,1 1-11-15,2 3-2 0,4 2 17 0,1 3 28 0,5 3 22 16,1 3 6-16,3 6 31 0,-1 1 6 0,1 3 16 15,0 2-1-15,-2 2-2 0,1 0-2 0,0-1-6 16,-3 5-11-16,0-2-9 0,-4 3-15 0,0 0-6 16,-2 3-7-16,-5-1-12 0,-4-1-1 0,1 1-20 15,-8-5-6-15,0 6-10 0,-5-2-71 0,-4-3-81 16,-2-4-130-16,-7 3-135 0,-1-2-165 0,-4-6-1347 16,-2-2 625-16,-3-3 416 0</inkml:trace>
  <inkml:trace contextRef="#ctx0" brushRef="#br0" timeOffset="16945.36">9311 5757 74 0,'0'-4'286'0,"0"4"-12"0,0-8 4 0,-1 4-1 15,2 1 1-15,-1 3 10 0,0-8-21 0,-1 4-7 16,1 4 0-16,0-5-12 0,0 5-26 16,0 0-28-16,0 0-22 0,0 0-14 0,0 0-17 0,0 0-4 15,0 0-1-15,9 17-1 0,-4-7 7 0,-4 2 6 16,3 5 1-16,0 2-1 0,1-2-4 0,-4 3-8 15,3 4 11-15,-4 3-6 0,0-1-9 0,0-2-8 16,0 3-6-16,0-2-18 0,-1-7-5 16,-2 7-6-16,3-5-11 0,-1-2-6 0,-2 1-6 0,3 1-8 15,0-3-5-15,0 0-8 0,0-4-2 0,0-1-2 16,-2-2-5-16,2 1-6 0,-1-6 2 0,2 2-2 16,-1-5-2-16,0 2 2 0,0 0 4 0,0-4-5 15,0 0-3-15,0 0-2 0,-8-12-4 0,7 2 0 16,-4-5-7-16,-2-2-1 0,5-4 2 0,-7-4-6 15,5-6 3-15,-5 3-3 0,0-6 0 0,5 1 2 16,-2-3-4-16,2 3 2 0,-1-1-5 0,1 3 3 0,0-3 0 16,0 6 1-16,3 0-4 0,-4 2 4 0,7 6-4 15,1 0 1-15,2 3 9 0,0 1-10 0,3-1-4 16,2 2 0-16,-5 3-1 0,7 1 2 16,-2-1-3-16,4 1-3 0,2 4 1 0,-5 0 1 0,2 1 1 15,3 2 0-15,1-1-2 0,0 1-6 0,-1 3-28 16,0-1-28-16,0 2-38 0,-2 0-46 0,5 0-62 15,-6 4-35-15,0 0-44 0,1 2-41 0,-4 0-52 16,3 3-90-16,-4-3-1023 0,-5 5 498 0,0-4 334 16</inkml:trace>
  <inkml:trace contextRef="#ctx0" brushRef="#br0" timeOffset="17227.02">9366 5881 255 0,'-5'3'373'0,"4"-1"-34"0,1-2-30 0,-2 5-26 16,2-5-33-16,3 4-24 0,6-2-13 0,1 0 2 16,2-1-7-16,5 2-17 0,4-2 1 0,-1 3-8 0,9-4-10 15,1 1-17-15,-3 0-7 0,1 1-14 0,1-2-13 16,-7 3-6-16,0-1 4 0,-4-2-19 16,2 0-8-16,-7 0 5 0,1 0-15 0,-4 0-6 0,-1 3-5 15,0-3 2-15,-1 0-2 0,-8 0 12 0,9 0 1 16,-9 0 8-16,5 0 3 0,-5 0 1 0,5 0-8 15,-5 0-4-15,0 0-7 0,0 0-9 0,0 0-8 16,9 0-6-16,-9 0-12 0,0 0-60 0,0 0-70 16,0 0-109-16,0 0-115 0,0 0-122 0,-18-7-1170 15,13 6 534-15,-3-3 356 0</inkml:trace>
  <inkml:trace contextRef="#ctx0" brushRef="#br0" timeOffset="18212.93">13395 5545 290 0,'-9'0'299'0,"-3"-3"-14"0,2 3-2 16,0 0-19-16,0 0-1 0,-2 0-11 0,5 0-6 16,0 0-16-16,7 0-3 0,-11 0-14 0,11 0-16 0,-9-1-26 15,9 1-11-15,-5 0-15 0,5 0-16 16,0 0-7-16,0 0 6 0,0 0 4 0,20 4 0 16,-2-4 10-16,4 0-6 0,11-3-8 0,4 1-4 0,2-1-9 15,0 2-10-15,11-4-11 0,-11 2-4 0,1 0-12 16,-3 2-7-16,4-2 16 0,-4 1-8 0,-1-1-9 15,-3 0-7-15,-1 1-8 0,-4-1-5 0,-5 1-4 16,-1 0-23-16,-3 0-48 0,-5 2-55 0,-2-1-66 16,-5 2-59-16,0 0-56 0,-4 0-64 0,-3-1-72 15,0 0-1032-15,-13 9 477 0,0-6 316 0</inkml:trace>
  <inkml:trace contextRef="#ctx0" brushRef="#br0" timeOffset="18479.59">13643 5576 184 0,'0'0'400'0,"0"0"1"0,0 0-9 0,0 0-27 16,0 0-29-16,9-7-32 0,-9 7-37 0,0 0-22 15,0 0-14-15,0 0-22 0,0 0 7 0,6 11 11 0,-2 0 36 16,1-2 16-16,-1 6-3 0,4 5-9 16,-2 5-15-16,-1-5-14 0,-1 4-14 0,-1 2-8 15,-1 2-21-15,-1-2-16 0,-1 3-13 0,-2-1-14 0,2-2-11 16,-5 0-16-16,3 1-14 0,0-1-6 15,-2-1-13-15,3-6-7 0,-2 6-9 0,2-6-7 16,1 0-6-16,-4-2-5 0,-1-1-9 0,5-5-31 0,0 3-59 16,0-7-73-16,0 3-89 0,0-2-107 0,3-2-131 15,-1-3-154-15,3-3-1329 0,2 0 640 0,-1-7 428 16</inkml:trace>
  <inkml:trace contextRef="#ctx0" brushRef="#br0" timeOffset="19529.75">17720 5503 150 0,'-1'-7'331'16,"1"1"-7"-16,-2-3-7 0,0 4-8 0,2-1-3 15,-3 1-1-15,3 0-5 0,0 5-15 0,-2-5-8 16,2 5-18-16,-1-5-32 0,1 5-15 0,3-3-23 16,-3 3-21-16,0 0-14 0,0 0-12 0,0 0-9 15,3 15-14-15,-1-5-3 0,1-1-1 0,-1 6-5 16,0 0 0-16,2 2-3 0,-3 2-5 0,3 1-5 0,-2 4-6 15,1 2-8-15,0-1-7 0,-3-6-8 16,1 0-3-16,4 5-8 0,-5-4-3 0,4-3-8 16,-3 0-2-16,-1 1-5 0,3-1-3 0,-3-6-5 0,1 3-2 15,-1-4-1-15,0-2-2 0,0-1-4 16,2-2 1-16,-2 0-1 0,2-1 2 0,-2 0 2 16,0-4 11-16,5 3 11 0,-5-3-1 0,0 0-1 0,0-16-4 15,-1 0-4-15,1-2-2 0,0-5-5 0,-4-6 14 16,0 0-2-16,3-1 9 0,-3-2 4 0,1 2 12 15,3-2 9-15,-1 3 17 0,2 1-9 0,2 1-1 16,1 9-5-16,-1-2-4 0,4 3-2 0,3 1-5 16,-2 0-15-16,1 2 0 0,5 1-9 0,-6 5-1 15,3 0-6-15,6 3-7 0,0 1 1 0,0 6-5 16,1 1-1-16,3 1-8 0,-4 3-3 0,9 4-3 16,-8 0 3-16,5 6-2 0,-4 0 2 0,-5-3-5 15,-2 3 9-15,-2-2-8 0,-1 4 0 0,1 3-3 16,-2-4 3-16,-3-1-1 0,0-1 5 0,-4-3-6 15,1 0-2-15,0-3 1 0,-2 2-1 0,1-3-11 16,-1-2 14-16,2-1-3 0,-2-2 9 0,0 1-4 16,0 0 6-16,0-5 3 0,0 0-7 0,0 0 5 0,0 0-16 15,-11-14 6-15,9 2 10 0,-2-1-17 16,1-6 13-16,2 0-11 0,-2-1-1 0,1-6 12 0,2 1-11 16,3-1 1-16,3 7-4 0,-2 2 1 0,6-3-2 15,-2 4-2-15,3 1-8 0,0 0 14 0,2 3-4 16,-4 5-4-16,3 0 2 0,-1 2-2 0,2 2-4 15,0 4-1-15,5 3 9 0,-5 2 5 0,2 5-7 16,-1 1 5-16,5 8-1 0,-5 2-2 0,-1 2-3 16,-3 4 13-16,-1-1 1 0,-4 2-1 0,2 1 0 15,-5-1-3-15,2 2 3 0,-2-2-7 0,-2-2 12 16,1-2-8-16,0 0 6 0,-2 2-3 0,2-8-6 16,-1-1 7-16,0-1-6 0,1-1 1 0,1-4-25 15,0 0-75-15,-2-2-73 0,0-3-101 0,0-2-103 0,0 1-126 16,0-6-1748-16,5 1 748 0,-5-1 500 15</inkml:trace>
  <inkml:trace contextRef="#ctx0" brushRef="#br0" timeOffset="20761.64">4799 7465 16 0,'-1'-7'316'0,"-1"4"-12"0,0-2-3 0,2 1-21 16,0 0-13-16,-1 1-13 0,-2-3-11 0,3 6-7 15,3-6-7-15,-3 2-14 0,0 4-2 0,0-6-39 16,0 6-14-16,5-4-19 0,-1 3-10 0,1 0-10 15,-5 1-9-15,15 0-11 0,-5 2-10 0,-1 0-9 16,4 3-6-16,-3 3-8 0,2-1-9 0,-3 2-1 16,-2 1 7-16,2 3-17 0,-2 4-3 0,-5 1-4 15,-4 2-6-15,-5 7 5 0,-2 1-7 0,-4-2-1 0,-2 0-4 16,0-1-5-16,-3 3 1 0,3-3-9 0,-3 0 4 16,-1-7-3-16,2 5 13 0,-1-4-19 15,4-4 4-15,0-1-5 0,1-3 0 0,4-2 0 0,-1 3 1 16,4-7-3-16,-2 2 0 0,5-2-8 0,-1-1 0 15,2 0-4-15,0 0 5 0,2-4 0 0,3 3 2 16,1-1 0-16,-4-2-1 0,19-1 11 0,-5 0-7 16,4-2 4-16,4-2-1 0,0 1-4 0,6-1 3 15,0-2 3-15,0 2-8 0,1 1 0 0,-3-4-1 16,-6 4 0-16,7-3-36 0,-8 3-52 0,-2 2-49 16,-3-1-56-16,-6 3-67 0,1-3-77 0,-4 3-942 15,-5 0 426-15,0 0 284 0</inkml:trace>
  <inkml:trace contextRef="#ctx0" brushRef="#br0" timeOffset="21094.91">4446 7497 177 0,'-5'-8'332'0,"-2"1"-8"0,1 0-11 16,0 4-10-16,-1-1-14 0,-1 0-12 0,-4 1 0 0,0 0 3 15,-1 3-6-15,0 3-20 0,-6 2-9 0,0 1-12 16,-1 5-3-16,0 2-9 0,-4 2-23 0,6 3-10 16,-3 6-17-16,4-3-13 0,2 1-13 0,4 2-11 15,-2 1-15-15,4-2-7 0,-1 0-14 0,5-3-6 16,1 8-9-16,3-3-11 0,2 0-6 0,2 0-4 15,0 1-9-15,0 2-2 0,8-4-9 0,-3 1-2 16,4 0-40-16,4-3-43 0,2-1-95 0,4-3-64 16,2-1-79-16,3-2-81 0,1-4-115 0,7-4-993 15,-1-6 490-15,2-1 326 0</inkml:trace>
  <inkml:trace contextRef="#ctx0" brushRef="#br0" timeOffset="21335.66">5112 7444 146 0,'6'-5'426'0,"-2"-2"-35"0,0 3-38 0,1 1-35 16,0 2-27-16,-5 1-8 0,17 3-1 0,-4-1 1 0,2 8-5 16,2 0 4-16,3 6-11 0,0 3-12 0,1 4-17 15,1-3-16-15,-1 6-17 0,-3-1-13 0,2 1-20 16,-5 2-12-16,-1 0-16 0,-5 1-17 0,0 2-13 15,-3-2-8-15,-6 3-6 0,-6 14-15 0,-3-15-11 16,-4 2-45-16,-10 8-81 0,1-12-87 0,-9 7-99 16,-5-4-95-16,8-5-124 0,-4-5-1111 0,-15 0 522 15,12-5 348-15</inkml:trace>
  <inkml:trace contextRef="#ctx0" brushRef="#br0" timeOffset="26110.5">8831 7839 6 0,'-2'-6'282'0,"2"6"-5"15,-1-6 0-15,1 3-4 0,0 3-11 16,0-6-6-16,0 6 3 0,3-5-24 0,-3 5-21 0,0 0-19 15,0-6-21-15,0 6-14 0,0 0-20 0,0 0-13 16,0 0-7-16,0 0-2 0,6 12 6 0,-2-7 0 16,-3 4 6-16,3 2 3 0,1 2-4 0,-4 0-5 15,3 4-10-15,-3 2-3 0,2-2-9 0,1 0-7 16,-3 1-9-16,3 1-10 0,-4-2-5 0,1 0-8 16,2 0-7-16,-2-3-5 0,-1-2-6 0,3 0 0 15,-3 0-9-15,1-5-2 0,-1 3-3 0,2-3-3 16,-2-2 0-16,0 0 2 0,0-3 5 0,3 2 33 15,-3-4 29-15,0 0-11 0,0 0-6 0,0 0-6 16,-5-18-10-16,1 4-6 0,3-2-8 0,-6-9-2 16,5-5-9-16,-2 0 1 0,-3-3-6 0,1-2-2 15,5 3-2-15,-2-4-5 0,6 5-1 0,2-2 11 16,-4 4 1-16,3-2 4 0,1 9-1 0,0 1-4 0,3 3 4 16,-4 7-4-16,6-4-4 0,-5 6-3 0,6-2-4 15,-1 4-1-15,1 0-3 0,2 2 0 16,1 5-4-16,8 0 3 0,-6 5 0 0,3-1-1 0,-2 5 0 15,1 2-7-15,5 4 4 0,-9-1-2 0,-5 3 1 16,8 4-4-16,-3 2 0 0,-3 0-3 0,2 0 4 16,-3-1-6-16,-2-5 2 0,-2 2 1 0,-2-1-3 15,0-2 0-15,-1-4 0 0,-1-1 1 0,0-3-4 16,0 0 4-16,-2-3 3 0,1 2 2 0,2-3 2 16,-3-1 0-16,0-3 0 0,0 0-4 0,0 0-1 15,-4-14-2-15,0 4 0 0,3-7 8 0,0-3-12 16,-1-6 1-16,2-2-4 0,0-2 4 0,3 1-5 15,3 0 5-15,0-1-1 0,2 2 0 0,1 3 0 0,3-1-1 16,2 3 1-16,-2 9-3 0,1-1 3 16,-2 4-6-16,-4 0 1 0,3 4 1 0,-1 5-2 15,4 1 4-15,-4 2-1 0,4 2 9 0,2 10-3 16,-2 0 11-16,2 9 5 0,-2 0 9 0,1 7 4 0,-4 1 0 16,-1 0 1-16,0 4 0 0,-1 0 1 0,-3 0-4 15,0-4-5-15,0 0-3 0,0-1 1 0,-1-2-1 16,1-1-6-16,-1-1 4 0,0-8-5 0,1-1-3 15,-1-1 0-15,0-5-5 0,-1 2 3 0,0-4-3 16,2-1 0-16,-5-1-4 0,0-1 1 0,4-2-2 16,-4 2-10-16,1-2-23 0,2-2-27 0,-3-1-70 15,0 0-81-15,0 0-77 0,6-13-78 0,-1 7-76 16,-1-6-128-16,1-5-1207 0,-1 1 591 0,0 2 394 16</inkml:trace>
  <inkml:trace contextRef="#ctx0" brushRef="#br0" timeOffset="30192.88">13478 7570 121 0,'0'0'183'16,"3"-5"-6"-16,-3 5-8 0,0-4-6 0,0 4 0 15,4-3-10-15,-1 2-1 0,-3 1 0 0,2-4 5 16,-2 4-1-16,2-3 1 0,-2 3 1 0,3-5 1 16,-3 5 2-16,0 0-3 0,0 0 0 0,2-2-2 0,-2 2-2 15,0 0-3-15,0 0-8 0,0 0 6 16,3-3 3-16,-3 3 13 0,0 0-2 0,0 0 4 15,1-4-15-15,-1 4-9 0,3-5-5 0,-2 1 3 0,-1 4 5 16,1-5 6-16,0 3 3 0,-1 2 2 0,0 0 6 16,0-4-2-16,0 4-5 0,0 0-4 15,0 0-8-15,0 0-7 0,-1-6-11 0,1 6-13 0,0 0-7 16,0 0-12-16,0 0-9 0,0 0-12 0,0 0-12 16,0 0-7-16,0 0-3 0,0 0-9 0,1 19 5 15,2-7-9-15,0 7-2 0,-3 0 0 0,2 6-5 16,-1 3-2-16,1 1 3 0,0 0-3 0,-2 1-3 15,-1-5-3-15,1 3-14 0,0-4 1 0,0-4-1 0,-1 4-3 16,1-5 1-16,-2 0 2 0,4-1-2 16,-2 1-2-16,0-2 4 0,0-1 10 0,-2-5-10 15,2-1-9-15,0 0 2 0,0-4 3 0,-1 1-2 0,1-1 2 16,0-2 3-16,1 0 8 0,-1-4-4 0,0 0-5 16,0 0 2-16,0 0 3 0,-5-11-13 0,3 1 5 15,-3-7 1-15,2-1 1 0,-1-8 2 0,-2 0-3 16,1-3-3-16,0-6-1 0,2 2-5 0,-2-2 8 15,-3 0 2-15,1-11 0 0,4 10-7 0,3 1-4 16,-1 2 5-16,-2 3 3 0,3-1-3 0,3 0 0 16,-2 7 0-16,3-1-3 0,-1 6 14 0,3 0-20 15,0 2 2-15,1 1 9 0,2 0-7 0,2 2 2 16,1 2-3-16,1-3-2 0,2 6 0 0,1-1 4 16,-2 2-1-16,4 1 2 0,0 1-8 0,1 0 3 15,-7 4-4-15,3 2-27 0,-2 0-21 0,0 0-37 16,-2 0-46-16,1 2-55 0,-1 1-45 0,-2 2-41 15,-1 2-34-15,1 1-47 0,-6-2-41 0,1 4-71 0,-2 0-1135 16,-2 2 538-16,0-4 358 0</inkml:trace>
  <inkml:trace contextRef="#ctx0" brushRef="#br0" timeOffset="30454.42">13607 7618 208 0,'-2'3'334'15,"-1"-1"-12"-15,0 0-23 0,3-2-22 0,0 0-25 16,0 0-13-16,-1 4-31 0,1-4-16 0,0 0-13 16,0 0 0-16,7 4 2 0,0-4 3 0,6 1-3 15,-3-1-18-15,9 0-11 0,-2-1-8 0,5 1-11 16,1 0-13-16,-4 0-2 0,10-2 0 0,-10 3-7 16,1-4-7-16,-4 2-7 0,-2 1-7 0,-1 0-3 15,-3-3-5-15,-1 3-5 0,-1 0-3 0,-3-2 0 16,0 1-3-16,3 1 6 0,-8 0 5 0,6-1-7 15,-6 1-7-15,0 0-4 0,8 2-10 0,-8-2-5 0,0 0-10 16,4-2-87-16,-4 2-76 0,0 0-78 0,0 0-91 16,0 0-116-16,-12-8-1085 0,7 6 498 15,-4-1 332-15</inkml:trace>
  <inkml:trace contextRef="#ctx0" brushRef="#br0" timeOffset="35576">17630 7407 155 0,'-9'-1'234'0,"1"1"-1"16,0-3 3-16,-2 3-8 0,3 0 0 0,7 0-5 0,-13 0-3 15,6 0-11-15,7 0-9 0,-10 0-15 0,10 0-12 16,0 0-17-16,-6-1-18 0,6 1-11 0,0 0-5 15,0 0-8-15,0 0 21 0,0 0 20 0,0 0 5 16,24 4 1-16,-5-4 3 0,9-3-9 0,2 3-10 16,5-3-8-16,5-1-9 0,-3-1-8 0,4 4-5 15,12-3-15-15,-14 0-10 0,-1-1-1 0,2 2-14 16,-4-1-5-16,-2 1-8 0,1-3-5 0,-3 2-8 16,-2 0-10-16,-8 3 2 0,5-4-1 0,-8 3-9 15,0-1-3-15,-6 1 0 0,-4 1-2 0,0-2-9 0,-4 3-18 16,-5 0-18-16,10 0-31 0,-10 0-27 15,5 0-22-15,-5 0-50 0,0 0-30 0,0 0-26 16,-19 9-20-16,7-5-24 0,-8 1-25 0,4 1-26 0,-6 0-28 16,-3 2-821-16,5-4 383 0,-1 4 256 0</inkml:trace>
  <inkml:trace contextRef="#ctx0" brushRef="#br0" timeOffset="35911.15">17913 7420 16 0,'-1'-7'307'16,"1"2"-3"-16,0 5 5 0,0-2 2 0,0 2-1 15,1-6-2-15,-1 6 1 0,2-4-6 0,-2 4-10 16,0 0-14-16,0 0-24 0,0 0-26 0,-2-6-24 16,2 6-21-16,0 0-17 0,0 0-2 0,8 13-5 15,-7-4 15-15,6 2 17 0,-1 7-1 0,-1 5 4 0,3 3-7 16,-5 3-6-16,4 1-6 0,-7 3-8 15,0-1-5-15,0-1-11 0,0-2-12 0,0 3-12 16,-4-2-3-16,3 0-12 0,-3 0-10 0,-1-2-13 0,5 1-5 16,-2-5-4-16,0-5-7 0,2-1-16 15,-4-1-1-15,4-3-9 0,0-3 0 0,0-2-16 16,0 0 3-16,0-1-7 0,0-1 5 0,-1-3-5 16,2 1 11-16,-1-3-11 0,0-2-3 0,-1 7 0 0,1-7-4 15,0 0-53-15,0 0-87 0,0 0-106 0,-6-13-130 16,1 4-163-16,2-2-1613 0,-5-9 711 0,-3-6 472 15</inkml:trace>
  <inkml:trace contextRef="#ctx0" brushRef="#br0" timeOffset="38358.49">4542 9385 166 0,'0'0'249'0,"-11"-4"4"0,11 4-4 0,0 0-4 16,-4-4-15-16,4 4-12 0,0 0-6 0,-4-4-16 15,4 4-7-15,0-5-11 0,0 5-20 0,0-7-12 16,4 5-19-16,-3-3-11 0,3 2-7 0,0-2-9 15,5-2-4-15,0 4-10 0,-3-1-5 0,5-3-8 16,1 3-6-16,0 0-8 0,0 2-1 0,0-1-6 16,-1 1-7-16,0 2-4 0,-1 0-4 0,0 0-3 0,-2 4-2 15,-1-2-5-15,-1 4 0 0,-1-2-2 16,2 6-5-16,-7 0 0 0,0 0-1 0,0 2-1 16,-7 5-5-16,0-3 7 0,-2 2-6 0,0 2-6 15,-1-2 0-15,1 0 1 0,0-4 1 0,2-1-3 0,0-3-1 16,3-1-6-16,-1-4 8 0,1 2-8 0,3-1 8 15,-3-1-5-15,3 0 0 0,0 1-2 0,1-4-5 16,-4 3 4-16,4-3-1 0,0 0 0 0,10 4 6 16,-5-1-4-16,3-1-1 0,0 0 2 0,2 1-2 15,0-1 3-15,0 1 0 0,3 1 3 0,-3 0 5 16,4 1 3-16,-4-1 9 0,2 2 2 16,-2 2 2-16,-1-1 2 0,0 1-1 0,-4-1 2 0,4 0-6 15,-5 1 4-15,0-1 0 0,-3 3 7 0,-1-3-3 16,0 3 10-16,-1 0 1 0,-4 1-1 0,-2 0 1 15,-4 2-6-15,-2 0 1 0,-4 1-7 0,-4 1-7 16,3-3 3-16,-8 5-6 0,1-5 4 0,-5 0-5 16,1 0-37-16,1-3-49 0,-4-1-57 0,3 0-60 15,-2-4-61-15,2-4-74 0,-2-2-1004 0,5-1 440 16,3-4 294-16</inkml:trace>
  <inkml:trace contextRef="#ctx0" brushRef="#br0" timeOffset="38625.53">4119 9385 157 0,'-5'-3'342'0,"-4"2"-20"0,9 1-16 0,-14 1-18 0,5 2-8 15,0 1-13-15,-1 1 1 0,2 6-9 0,-4 0-9 16,0 6-12-16,1 2-11 0,0 1-10 15,2 6-23-15,-1-3-14 0,6 3-11 0,-2-1-24 16,2 1-10-16,3-2-13 0,0 2-11 0,3-2-14 0,-2-3-9 16,4 2-7-16,0 4-10 0,1-3 6 0,4 0-18 15,-2-5-27-15,3-2-56 0,3-1-66 16,5 2-60-16,0-5-67 0,9 1-88 0,1-7-1095 0,3-3 468 16,2-5 310-16</inkml:trace>
  <inkml:trace contextRef="#ctx0" brushRef="#br0" timeOffset="38861.99">4952 9261 3229 0,'26'-17'189'0,"-3"3"-47"0,-6 2-47 0,-2 3-24 16,-1 3 11-16,0 1 1 0,-1 3 25 0,6 3 4 15,-2 5-6-15,0 0 18 0,2 5 19 0,3 4 9 16,0 3 10-16,0 3 1 0,-6 3-11 0,1-1-5 15,1 2-9-15,-2 1-5 0,-1 1-10 0,0 2-13 16,-7 1-7-16,1 1-10 0,-5 0-8 0,-1-2-6 16,-4 4-7-16,-3 1-8 0,-5 1-6 0,-5-3-41 15,-12 8-81-15,6-9-103 0,-11 7-110 0,-4-3-123 0,-5-2-1409 16,1 1 603-16,-2-6 402 0</inkml:trace>
  <inkml:trace contextRef="#ctx0" brushRef="#br0" timeOffset="42609.92">9027 9489 60 0,'-1'-5'300'0,"1"-2"-13"0,-2 2-7 0,2 5-8 16,-2-6-4-16,2 2-25 0,0 4-20 0,-1-5-24 16,1 5-21-16,0 0-13 0,0 0-21 0,0 0-7 15,0 0-15-15,3 12 1 0,-1-5-2 0,2 3-6 16,1 2-10-16,-2-2 5 0,3 5-9 0,-3 1-7 15,3-1-3-15,-5-4-9 0,4 5-1 0,-1 1-16 16,1-1 2-16,-1-1-6 0,-3-3-14 0,3 0-4 16,-1 0 0-16,-1-2-5 0,1 0-6 0,-3-2-1 15,1-2-6-15,3 1-1 0,-4-2 0 0,0-1 0 16,0 0-2-16,0-4 39 0,0 4 11 0,0-4-6 16,0 0-2-16,-4-12-14 0,3 0 4 0,-2 1-6 15,1-7-5-15,-5-9-5 0,2 0-9 0,0-2 11 16,5 2 11-16,-5-2-4 0,3-2 1 0,2 3 14 15,2 3 11-15,-2 4 4 0,5 4 7 0,-4-3-1 16,3 2-2-16,0 7 0 0,4-3-7 0,-7 4-11 0,3-1-4 16,5 3-8-16,-3 1-6 0,2 0 0 0,2 3-5 15,3 3-4-15,0 1-5 0,2 2 0 16,-2 1-5-16,5 4-2 0,0 2-3 0,-1 3-2 0,0-1 0 16,-3 3-1-16,-1 0-3 0,2 1-2 0,-6 2-1 15,4 0-1-15,-4 0 1 0,-3 0-3 0,1-1-6 16,0-2 7-16,-3-5-4 0,-1 2 2 0,-2-5-2 15,2 0-1-15,-2 0 3 0,0-1 1 0,-1-3 5 16,0-2-6-16,0 0 3 0,0 0-3 0,0 0-5 16,4-14 4-16,-4 3-5 0,0-4 2 0,0-4 3 15,0-1-7-15,4-6 3 0,0 6 0 0,3 2-3 16,1-2 0-16,4-2 2 0,-1 5-2 0,-2 1-2 16,5 3 2-16,-1 1 0 0,0 0 0 0,-1 4 1 15,-2 3-2-15,2 1 1 0,-1 1 5 0,2 4 5 0,1 4 3 16,3 2 9-16,-2 8 7 0,-2-2 0 15,-1 1 5-15,2 10 6 0,-4-2-4 0,-4 4 2 16,3 0-4-16,-2 3-4 0,2-2-2 0,-3 0-4 0,0-3-4 16,-2 2 0-16,1-6-2 0,-3-3-26 0,0 1-62 15,1 2-82-15,1-5-90 0,-2-5-89 0,-2 2-94 16,1-7-139-16,2 4-1148 0,-6-6 570 0,3-3 380 16</inkml:trace>
  <inkml:trace contextRef="#ctx0" brushRef="#br0" timeOffset="44927.65">13533 9078 153 0,'-14'0'271'0,"4"0"0"0,-2-1 8 0,1 0-1 0,0 1-6 16,4-1-11-16,-2-1 1 0,0 0-2 0,1 2-7 15,3-2-10-15,-1 1-11 0,6 1-22 16,0 0-23-16,-9 0-17 0,9 0-11 0,-7-3-19 0,7 3-18 15,0 0-11-15,0 0-5 0,0 0-12 0,21-2-4 16,-2 0 5-16,8-1-9 0,2-2-4 0,2 0-10 16,2-1-2-16,-1 0-17 0,4 0 3 0,0 0-5 15,-2 1-10-15,1-1 2 0,-5 0-6 0,1-1-1 16,1 2-7-16,-12 2 0 0,2 3-7 0,-4-5 3 16,-4 3-5-16,0 2-6 0,-4 0-12 0,-1 0-42 15,0-2-39-15,-2 1-46 0,-7 1-30 0,10 0-35 16,-10 0-26-16,6 1-21 0,-6-1-19 0,-3 5-30 15,3-5-70-15,-12 9-761 0,3-6 373 0,-2 2 248 16</inkml:trace>
  <inkml:trace contextRef="#ctx0" brushRef="#br0" timeOffset="45192.89">13789 9032 301 0,'0'0'318'15,"-3"-5"10"-15,3 5-1 0,-3-3 6 0,3 3 0 16,-1-3-4-16,1 3-11 0,-1-4-19 0,1 4-30 15,0 0-29-15,0 0-29 0,0 0-18 0,0 0 26 16,1 19 11-16,0-2-6 0,2 2-5 0,-2 8 2 16,3 2 2-16,-1 1-14 0,-3 1-7 0,0 0-10 15,1 1-25-15,0 1-10 0,4-1-16 0,-5 1-9 16,0-5-11-16,0 0-17 0,0-1-6 0,0-2-3 16,0 1-12-16,2-6-7 0,-2-2-8 0,2-1-10 15,-2 0-4-15,3-5-4 0,-2 1-5 0,0-4-9 16,1 0 5-16,-2-4-30 0,2 1-34 0,-2-1-37 0,1-1-48 15,-2-1-88-15,1-3-111 0,0 0-108 0,0 0-118 16,-13-11-1346-16,5 3 627 0,-4-5 418 16</inkml:trace>
  <inkml:trace contextRef="#ctx0" brushRef="#br0" timeOffset="47425.97">17862 9087 214 0,'-3'-2'304'0,"-1"-2"-12"0,1 1-20 0,3 3-20 16,-4-3-20-16,4 3-26 0,-4-3-20 0,4 3-17 16,0 0-19-16,0 0-16 0,0 0 10 0,-5 6 1 15,5-6 21-15,1 15-9 0,1-6-16 0,-2 4-10 16,1 3-5-16,-1 1-8 0,1 1-13 0,-2-3-2 15,1 5-9-15,1-3-8 0,-1 3-4 0,0 1-10 0,0-2-7 16,2 1-5-16,-1-1-4 0,-1 0-8 0,-1-2-2 16,1-2-4-16,-2-1-6 0,2-2 1 0,-1 0-6 15,-3-3 9-15,4-1-18 0,-1-3 0 0,1 2-2 16,0-2 2-16,-1 0 1 0,-3-1 12 0,4-4 44 16,0 4 43-16,0-4 31 0,0 0-19 0,0 0-18 15,-4-10-13-15,2 3-11 0,-5-9-8 0,1 1-8 16,1-2-10-16,-3-3-8 0,3-6-3 0,-3-1-6 15,7-3-8-15,-3-1-2 0,4 4-8 0,0-2 3 16,0 2-4-16,8 1-6 0,-3 0 0 0,0 1-5 16,5 3-2-16,2-1-4 0,-3 5-2 0,7-5-1 15,2 2-2-15,-1 3-1 0,2 0 1 0,-2 4-1 0,0 3-3 16,6-4-1-16,3 3 0 0,-7 3-1 0,0 0-2 16,11 2 0-16,-12 2-3 0,-1 0 0 0,0 3-28 15,-3 0-45-15,-4 4-58 0,3-1-43 0,-3 3-41 16,-1 0-41-16,0 2-49 0,-4 3-57 0,-1-2-1181 15,-4 3 516-15,0 1 344 0</inkml:trace>
  <inkml:trace contextRef="#ctx0" brushRef="#br0" timeOffset="47691.7">17984 9244 174 0,'0'0'336'0,"-3"3"-10"15,3-1-10-15,0-2-25 0,0 0-22 0,0 0-10 16,0 0-20-16,0 0 3 0,0 0-28 0,0 0 10 16,10 0-9-16,-10 0-11 0,20-2-5 0,-8-1-14 0,5 3-12 15,1-1-14-15,0 0-1 0,2-2-21 0,-1 0-9 16,3 2-12-16,-3-2-7 0,0 2-1 16,-1 0-17-16,-4-1 1 0,-2 1-6 0,-1 0-8 0,-2 1-6 15,-5-1-4-15,3-1-2 0,-2 0-3 0,-5 2-4 16,0 0 2-16,10-1-6 0,-10 1-4 0,4-2-4 15,-4 2-4-15,0 0-10 0,0 0-77 0,1-3-103 16,-1 3-104-16,0 0-129 0,-13-9-1262 0,6 2 548 16,-4 0 364-16</inkml:trace>
  <inkml:trace contextRef="#ctx0" brushRef="#br0" timeOffset="49027.49">4510 10975 205 0,'0'-6'256'15,"-1"1"-11"-15,-3-2 1 0,8 2 4 0,-8 1 3 16,4-1 0-16,0 5-6 0,0-7-14 0,0 4-11 16,0 3-3-16,-1-5-24 0,1 5-9 0,0 0-28 15,0-4-17-15,0 4-15 0,0 0-16 0,0 0-19 16,0 0-5-16,0 0-7 0,-4 11-1 0,-1 0-10 15,1 0-6-15,-1 4-8 0,-2 2-9 0,0 0-1 16,-2 2 1-16,3 0-13 0,-2-2-1 0,-1 1 0 0,1-1 0 16,3-3-9-16,1-2-4 0,0 1 4 15,1-4-4-15,0 2-3 0,1-2-6 0,0 0 2 16,2 0 2-16,2-1-7 0,-1-1 1 0,2-2 4 16,1 4-6-16,0-3 7 0,1-1-12 0,3 2 21 0,0-2-18 15,2 0-2-15,2-1 3 0,0-1 0 0,-2-2 0 16,3 2-1-16,0-2 4 0,1 0-5 0,0-2 0 15,-1 1 4-15,0-1-4 0,1-1-2 0,-1 1 3 16,-1 1 2-16,0-1-2 0,-1-2 0 0,-3 2-3 16,1-3 5-16,-1 1 4 0,-1 1-3 0,-2-1-1 15,1 2 6-15,-3-3 11 0,3-3 2 16,-4 3 2-16,1-1 8 0,-1-4 12 0,1 5 4 0,-1-6 5 16,-2 3-4-16,0-1 4 0,0-2 7 0,-2 2 2 15,2-1-1-15,-3 4-1 0,3-2 4 0,0 1 4 16,0 2 6-16,0 0-1 0,-2 1-5 0,2 3-7 15,-2-5-8-15,2 5-7 0,-1-5-5 0,1 5-4 16,0 0-10-16,0 0-1 0,0 0 1 0,0 17-6 16,0-7-6-16,0 2 2 0,0 0-3 0,0 4 0 15,0 2-2-15,1 2 1 0,1-1-4 0,-2-1 0 16,1 2-2-16,-1 5 0 0,0-6-12 0,-1 0-51 16,1-2-53-16,0 3-57 0,0-3-49 0,0-1-43 15,-3 1-50-15,1-4-44 0,-1-3-57 0,-2 1-996 0,0-4 469 16,-1-3 310-16</inkml:trace>
  <inkml:trace contextRef="#ctx0" brushRef="#br0" timeOffset="49342.19">4128 11035 114 0,'-9'-2'277'15,"-2"-1"-6"-15,3 3-7 0,-5 2-11 0,3 1-10 0,-3 3-13 16,1 0-3-16,0 5-17 0,-1-2-16 0,-1 4-14 16,4 3-12-16,0-2-7 0,1 2-9 0,1 2-8 15,2 1-8-15,0-2-15 0,0 3-7 16,2-3-12-16,3 4-8 0,1 3-8 0,1-6-10 0,2 0-6 15,0-1-9-15,3 3-7 0,-1-2-2 0,1 0-2 16,10 4-10-16,-5-7-45 0,2-1-63 0,6 6-76 16,2-4-72-16,0-2-98 0,1-6-819 0,-3-2 377 15,3-1 252-15</inkml:trace>
  <inkml:trace contextRef="#ctx0" brushRef="#br0" timeOffset="49595.68">4881 10891 299 0,'6'-6'382'0,"-1"1"-41"16,-1 4-36-16,0 1-36 0,-4 0-10 0,14 6-12 16,-8 3-15-16,3 1 11 0,4 3-2 0,0 3 4 15,2 6-14-15,1 0-13 0,0 4-17 0,-3 1-18 0,1 1-18 16,0-2-13-16,-4 2-13 0,2-1-14 0,-3-2-14 15,-3 4-6-15,0-4-14 0,-3 3-4 16,0-2 1-16,-7-1-17 0,-2-1-10 0,-1 2-5 16,-2-2-50-16,-1 1-94 0,-7-4-106 0,1-2-139 0,-5 0-1181 15,5-6 506-15,-6-1 336 0</inkml:trace>
  <inkml:trace contextRef="#ctx0" brushRef="#br0" timeOffset="51147.28">9058 10883 229 0,'-9'-1'247'0,"1"1"-14"0,1 0-3 0,-3-2-4 16,-1 4-2-16,6-2-3 0,-1 0-9 0,6 0-14 15,-10 0-6-15,6 1-17 0,4-1-10 0,0 0-17 16,0 0-12-16,-9-1-10 0,9 1-10 0,0 0-11 15,0 0-6-15,0 0 0 0,0 0 20 0,15-3 4 16,-2 3-2-16,6-4-2 0,9 0-10 0,-1-2-9 16,8 2 0-16,-2-2-9 0,0 0-14 0,0 0-2 15,-1 2-8-15,-3 0-5 0,2-2-9 0,-3 3-10 16,1-1 4-16,-8 4-7 0,0-3-19 0,-1 3-41 16,-7-2-48-16,1 2-40 0,-4 0-46 0,-1 0-46 15,-5 1-37-15,-1 0-42 0,-3-1-72 0,0 0-760 16,-11 10 371-16,-3-5 246 0</inkml:trace>
  <inkml:trace contextRef="#ctx0" brushRef="#br0" timeOffset="51376.75">9184 10834 209 0,'-6'-5'308'0,"1"2"0"0,1-1 1 16,2 1-7-16,-1 2-18 0,3 1-26 0,0 0-33 16,-4-4-15-16,4 4-24 0,0 0-14 0,0 0 10 15,-4 12 6-15,4-2 4 0,-1 7 8 16,2 1-1-16,-1 8 8 0,2-1-14 0,0 1-3 0,1 2-8 15,-2 2-15-15,0-3-7 0,1 2-8 0,-2-1-9 16,0-1-21-16,2-2-7 0,2 1-11 0,-3-1-10 16,-2-7-8-16,1 0-10 0,1-1-6 0,1 1-8 15,0-2-6-15,2-4-5 0,0 0-8 0,0-2-45 16,-1-1-77-16,1-3-93 0,1-3-81 0,2 0-95 16,2-3-1369-16,1-3 571 0,2 0 382 0</inkml:trace>
  <inkml:trace contextRef="#ctx0" brushRef="#br0" timeOffset="52192.73">13643 10717 210 0,'0'-4'268'0,"0"4"-1"15,-3-3-2-15,3 3 0 0,-1-4-3 0,1 4-3 16,0-5-11-16,0 5-12 0,0 0-15 16,0 0-11-16,0 0-25 0,-1-5-15 0,1 5-17 0,0 0-22 15,0 0-7-15,0 0-9 0,0 0-13 0,0 0-12 16,-4 12 20-16,5-5-2 0,2 2-4 0,-3-1-18 15,1 7 6-15,-1 0 5 0,0 1 1 0,1-1-12 16,2 3-5-16,-2-1-5 0,3 0-3 0,-3 0-17 16,2 0-4-16,-3 1-9 0,1-1-3 0,-1-2 0 15,1 2-9-15,2 0 0 0,-3-5-2 0,1-1-5 16,-1 0 3-16,0 0-8 0,0-2 4 0,0-1-4 16,0-3-6-16,0 0 4 0,0 2 0 0,0-3 3 0,0-3 6 15,0-1 30-15,0 0 6 0,0 0-4 0,0 0-8 16,-5-12-6-16,4 4-1 0,-2-7-7 15,-3-2-3-15,3-2-3 0,1-6-6 0,-2-3 1 0,0-5-2 16,0 3-1-16,3-3-5 0,-2 0 1 0,3 0-2 16,4 0 0-16,-1-2-4 0,-1 4-2 0,2 3-3 15,1 0 0-15,3 2-3 0,-3 9 5 0,0-2-1 16,2 3-2-16,-2 4 0 0,5-1-1 0,-1-1-1 16,-1 3-2-16,4 0 3 0,-4 4-4 0,7-3 1 15,2 2 2-15,-5 1-3 0,1 2 0 0,-1 3-2 16,3-1-3-16,-2 0-2 0,1 3-42 0,-1 1-58 15,0 3-42-15,1-1-70 0,-4 2-54 0,-1 2-66 16,1 0-106-16,-6 3-1023 0,0-1 489 0,-3 1 326 16</inkml:trace>
  <inkml:trace contextRef="#ctx0" brushRef="#br0" timeOffset="52446.65">13639 10868 354 0,'0'3'331'0,"0"-3"-23"16,0 0-24-16,-5 3-29 0,5-3-24 0,0 0-20 16,0 0-3-16,0 0-5 0,19 1-12 0,-7-1-17 15,2-1-6-15,4-2-14 0,2 3-11 0,3-3-13 16,-1 2-6-16,7-1-15 0,-2 0-2 0,-4 1-13 16,5-1-15-16,-10 2 4 0,0-2-2 0,0-1 4 15,-5 1-19-15,-2 0 1 0,2 1 14 0,-5 0-21 16,-1-2 11-16,2 2 7 0,-5-1 4 0,1 2 0 15,-5 0-7-15,9-1-4 0,-9 1-11 0,5-3-29 0,-4 0-69 16,-1 3-75-16,3-5-97 0,-3 1-114 16,0-1-1092-16,-3 0 472 0,3-2 314 0</inkml:trace>
  <inkml:trace contextRef="#ctx0" brushRef="#br0" timeOffset="53587.75">17888 10536 28 0,'0'0'418'0,"0"-5"-10"0,0 5-26 0,-3-4-25 16,3 4-22-16,-1-5-27 0,1 5-36 0,0 0-27 15,0 0-23-15,0 0-24 0,0 0-15 0,0 0-4 16,0 0 0-16,4 12 2 0,-1-2-15 0,-2-3-6 0,4 4-11 16,-4 1-13-16,2-1-12 0,-1 4-12 15,1 2-13-15,-1-5-10 0,-2 6-6 0,2-1-9 0,-1 0-7 16,1 1-9-16,0-2-2 0,-2-1-5 0,-2 1-4 15,2-5-8-15,0 1-5 0,2 0 3 16,-2-3-9-16,0-2-2 0,0-1-3 0,0 1 1 0,1-3 4 16,0-3 0-16,-1-1-5 0,0 0-4 0,0 0-1 15,2-15-4-15,-2 1 0 0,-2-4 0 0,-2-7 3 16,3-1-2-16,-3-2-5 0,0-1-1 0,3 0 38 16,-3 0 14-16,3 4 17 0,0-3 9 0,2 3 9 15,0 8 7-15,2-1-1 0,1 5-2 0,-2-2-4 16,2 3-12-16,1 1-9 0,2 2-5 0,0 2-10 15,0 3-18-15,0 0-3 0,6 2-5 0,-4 3 8 16,5 4-14-16,0 0-4 0,2 4-6 0,-1 3 1 16,-2 0 2-16,-2 1-7 0,2 3 1 0,-3 0 1 15,0 2-3-15,-1 5-3 0,-1-5 2 0,-3 1-3 0,1-1-2 16,-2 2 13-16,-1-4-17 0,1-1 5 0,-2-3-5 16,-2-3-1-16,2 1-3 0,-1-3 11 0,0 0-11 15,-1-4 2-15,1 0 4 0,-1-3-5 0,0 0-1 16,0 0 7-16,8-7-8 0,-3-3 2 0,0 0 1 15,2-7 2-15,0-2-1 0,7-5-1 0,-1 0 0 16,1-2-2-16,4 4 0 0,1 0 1 0,-1 1-1 16,3 2 1-16,-5 5-3 0,-2 0 10 0,4 2-12 15,-4 3 2-15,-2 1 5 0,-1 2-5 0,-2 3-2 16,3 3 3-16,-1 2-2 0,-2 4 6 0,4 2-1 16,-3 4 0-16,-1 4 9 0,0 2 10 0,-4 6 2 0,0 2 9 15,-1 0-7-15,-4 4 3 0,-1 1-4 16,-2 1 9-16,2-1-13 0,-3-2 0 0,4-2-4 15,-4 0-2-15,0-8-2 0,4 7 1 0,-2-6-3 16,2-3 1-16,2-1-12 0,-2-4-60 0,-2 0-68 0,2-2-84 16,2-3-82-16,-2-3-79 0,0 1-115 0,0-5-1504 15,0 0 664-15,0 0 444 0</inkml:trace>
  <inkml:trace contextRef="#ctx0" brushRef="#br0" timeOffset="54743.38">4630 12472 258 0,'-2'-4'291'0,"1"-2"-5"0,-1 2-1 15,2 4-7-15,-2-4-10 0,2 4-11 0,-3-5-25 16,3 5-19-16,-1-6-19 0,1 6-21 0,0 0-20 16,0 0-12-16,0 0-14 0,0 0-6 15,-16 12-17-15,8-3-12 0,-3 3-8 0,0 4-9 0,1-3-5 16,-2 1-9-16,3 2 0 0,-1-1-15 16,1 1-3-16,0-1-6 0,4 0-3 0,-3-6-2 0,5 6-1 15,0-6-4-15,0 3-9 0,2-2 1 16,1 0-3-16,0 0 6 0,4-4-4 0,-3 0-4 0,7 1 5 15,-1 0-8-15,1-2 1 0,4 0-1 0,-1-1 5 16,2-1-3-16,6-2 1 0,0 0 3 0,2 2-3 16,-2-3-3-16,-1 0-2 0,1 0 2 0,-2 1 0 15,3 0 0-15,-6 0 4 0,-4-1-3 0,3 4-5 16,1-2-2-16,-5-1 1 0,4 0-3 0,-6 1 6 16,0-1-4-16,1 0 0 0,-3 2-1 0,1 1-4 15,-1-2 7-15,-1 1 2 0,0 1 12 0,0 1-16 16,-3 2 5-16,0-1 5 0,-1 1-8 0,-4 2-5 15,1 0 6-15,-1 2-2 0,-4-2 4 0,-6 3-6 16,4 1 1-16,-3-1 3 0,-1-1-4 0,0 0 2 16,1 0-7-16,-1 0 1 0,1-4-20 0,3 0-30 15,-1 0-25-15,0-2-36 0,1-3-42 0,-1 1-39 16,4-1-44-16,0-3-47 0,0 0-863 0,-2-4 382 16,2-2 254-16</inkml:trace>
  <inkml:trace contextRef="#ctx0" brushRef="#br0" timeOffset="54910.73">4642 12565 201 0,'13'-11'241'15,"1"2"-12"-15,1-1-11 0,4 1-10 16,-1 1-15-16,0-2-15 0,1 0-17 0,8 1-13 16,-9 0-17-16,4 4-10 0,-2-2-12 0,-1-1-12 15,-1 6-12-15,-2-1-23 0,-4 1-51 0,-3-2-65 0,-2 4-64 16,-1 1-61-16,-6-1-503 0,0 0 228 15,0 0 152-15</inkml:trace>
  <inkml:trace contextRef="#ctx0" brushRef="#br0" timeOffset="55175.86">4288 12538 2793 0,'-4'-3'126'0,"-1"3"-13"0,5 0-20 0,-10-5-14 16,10 5-14-16,-8 0-18 0,2 0-10 0,-1 3-9 16,2 0 6-16,-4 5 6 0,2 1 4 0,-2 4 0 15,-2 3 6-15,3 2 11 0,-1 2-5 0,2-3-11 16,-4 7-2-16,4 1-3 0,3-4-2 0,-2 4-4 16,2 1-2-16,-1-1-7 0,4-4 1 0,-3 3 1 15,4-4-4-15,4 4-3 0,0 2-1 0,-1-7-14 16,5 6-52-16,0-6-66 0,1 0-77 0,1-2-79 15,2-3-887-15,0 1 384 0,4-9 258 0</inkml:trace>
  <inkml:trace contextRef="#ctx0" brushRef="#br0" timeOffset="55428.84">4978 12432 283 0,'8'-6'358'0,"2"4"-38"0,0 0-31 0,-1 1-29 0,10 5-22 16,-2 2-27-16,3 2-15 0,6 7-3 0,1 2-6 15,-1 1-17-15,1 3-13 0,0 4-6 0,0 0-14 16,0 1-8-16,-3 0-18 0,-1 3-12 16,-5-2-7-16,1-1-15 0,-6 2-6 0,-2 0 4 0,-3-1-5 15,-3 2-12-15,-5 0-1 0,-1-2-11 0,-7-1-6 16,0 1-18-16,-3 0-79 0,-3-3-85 0,-3 2-106 15,-1-7-970-15,5-4 406 0,-3-3 272 0</inkml:trace>
  <inkml:trace contextRef="#ctx0" brushRef="#br0" timeOffset="57250.23">8946 12415 112 0,'-14'-10'321'0,"11"9"-3"0,3 1-1 0,0 0-3 0,-4-3-10 16,4 3-9-16,0 0-18 0,-5-3-18 15,5 3-30-15,0 0-15 0,0 0-27 0,8-4-15 16,-2-2-2-16,6 3-28 0,4-4-17 0,5 0-7 0,7-6-14 15,2 6-9-15,1-2-7 0,6 1-10 0,-2-1-5 16,-1 2-7-16,0-1-10 0,-2 2-1 16,-1-2-8-16,-4 1-2 0,0 1-7 0,-8 4-4 0,0 1-8 15,-6 1 1-15,-1-1-23 0,-4-2-42 0,-1 3-39 16,-1 0-40-16,-6 0-46 0,5 4-50 0,-5-4-54 16,-5 8-55-16,-6 0-849 0,-6 1 389 0,-8 3 262 15</inkml:trace>
  <inkml:trace contextRef="#ctx0" brushRef="#br0" timeOffset="57495">9067 12410 207 0,'-3'-7'327'0,"3"7"3"16,0-3-6-16,0 3-22 0,-1-3-23 0,1 3-29 16,0 0-25-16,0 0-15 0,0 0-25 0,0 0 17 15,-4 17 11-15,8-6-3 0,-4 5-8 0,0 3-8 16,4 8-11-16,-3 0-5 0,-1-1-4 0,1 5-9 0,2 1-14 15,-3-4-9-15,4 2-15 0,-3-2-11 0,2-1-12 16,-2 0-10-16,4 0-2 0,-2-4-16 16,-2-3-8-16,3-1-4 0,-3-1-6 0,0-2-7 0,2 0-5 15,-2-4-1-15,2-1-14 0,-2 0-64 0,2-5-88 16,-2 1-82-16,0-2-87 0,-1 2-82 0,0-6-1164 16,0-1 512-16,0 0 342 0</inkml:trace>
  <inkml:trace contextRef="#ctx0" brushRef="#br0" timeOffset="58948.99">13639 12299 2175 0,'-1'-6'122'15,"-3"2"-6"-15,4 1 38 0,-4-2-7 0,4 0-11 16,0 5-20-16,-4-5-16 0,4 3-34 0,0 2-11 16,-1-5-11-16,1 5-4 0,0 0-5 0,0 0 2 15,0 0 7-15,-4 16 9 0,5-7 6 0,2 5-8 16,-2-4-3-16,2 8-4 0,-2-1-1 0,3 1-3 16,-4 1 2-16,1-1-3 0,3 0-2 0,0 2 2 0,-3-1-8 15,4-2-10-15,-5 4 4 0,4-1-8 0,-4-3 7 16,4-2-8-16,-3 1 5 0,-1-3-4 15,3-4 1-15,-2 1-4 0,-1 0-4 0,0-3 16 16,0-1-13-16,0-5 3 0,0 3 3 0,0-4 0 0,0 0-1 16,0 0-2-16,0 0 4 0,-8-21-6 0,6 7-2 15,-2-2-1-15,-5-9 0 0,4-2-1 0,-3-3-1 16,3 0 0-16,1 1 1 0,-1-2 19 0,4 3 3 16,1-1 10-16,0 1 15 0,0 6 5 0,0-2 13 15,0 6 8-15,6 2-6 0,-2 1-4 0,1 5-10 16,0-2-10-16,3 3 0 0,2 2-5 0,2 2-3 15,-2 0-7-15,7 5-2 0,-2 0-5 0,4 4-6 16,1 2-3-16,0 1 3 0,-2 4-5 0,5 4-3 16,-8-1 2-16,4 6-4 0,-6-6 1 0,1 2 1 15,-1 7-4-15,-4-6 0 0,1-2-2 0,-2 2-9 16,-3-2 8-16,-4-2-2 0,3-2-1 0,1-3 3 16,-4-1-1-16,-1-1 3 0,3 0 2 0,-3-2-4 0,0-4-2 15,0 0 0-15,0 0-3 0,0 0 0 16,-17-16-3-16,16 5 10 0,-4 0-6 0,1-4-2 15,0-5-2-15,-1-9 0 0,5 6 8 0,0-3-9 0,8 7 3 16,-2-5-4-16,2 7 9 0,3 1 0 0,1 1 3 16,1 3 1-16,2-3-1 0,-5 8 0 0,4 2-3 15,-2 1 2-15,3 4-1 0,2 4 4 0,-1 3 6 16,-2 1 3-16,1 6 1 0,-2 0 4 0,5 8 9 16,-5 0 6-16,0 1-6 0,-3 0 0 0,-2 6 2 15,1-3-4-15,-3 4 0 0,-4-4-6 0,1 2 0 16,1-2-5-16,-3 1-6 0,0-8 3 0,5 0 2 15,-5 1-6-15,3-3-2 0,0 0-56 0,1-5-91 16,0-1-96-16,2-1-96 0,4-5-124 0,1-3-1240 0,5-2 562 16,6-4 376-16</inkml:trace>
  <inkml:trace contextRef="#ctx0" brushRef="#br0" timeOffset="59674.77">17829 12039 137 0,'1'-3'334'0,"2"1"-8"0,-3 2-18 15,5-3-20-15,-5 3-31 0,2-2-22 0,-2 2-25 16,0 0-16-16,0 0 0 0,7 7 1 0,-4-1-16 15,-1 0-7-15,1 4 10 0,1 1-2 0,-3 2-13 16,4 2-19-16,-3 2-5 0,0-2-14 0,-1 4-9 16,-1 1-15-16,1-2-8 0,-1 7-15 0,0-6-4 15,0 2-5-15,0-3 4 0,-2 0-23 0,2 0-2 16,-2-5-2-16,2 3-8 0,2-4-3 0,-4-2-3 16,2 2-3-16,0-4-8 0,-1-2 5 0,1-2-3 0,-1 0 6 15,-2-1-3-15,3-3-1 0,0 0-7 0,0 0-4 16,-7-13 1-16,4 2 2 0,1-4-6 0,-2-2-5 15,-3-3 5-15,0-9 1 0,3 1 1 0,-1-2 15 16,1 1-1-16,0 0 7 0,0-2-3 0,4-1 4 16,0 1 2-16,5 1-2 0,-1 4 6 0,4 0-3 15,1 0-2-15,2 3-4 0,-2 6-4 0,4 1-4 16,2-4-3-16,3 7 1 0,3-3-7 0,4 2-1 16,2 1 0-16,1 1-1 0,0 4-4 0,3 0 2 15,-2 1-5-15,3 5-6 0,-5-2-27 0,1 5-46 16,-6 1-66-16,-3 1-65 0,0 2-50 0,-2 1-57 0,-6 0-62 15,-6 3-1142-15,-1 0 503 0,-5 1 336 0</inkml:trace>
  <inkml:trace contextRef="#ctx0" brushRef="#br0" timeOffset="59819.04">17948 12201 318 0,'1'5'384'0,"1"-1"-51"16,1-1-18-16,4-2-13 0,4-1-35 0,7 4-21 15,0-7-29-15,13 2-15 0,1-3-23 0,7 2-26 16,-1-3-24-16,1 0-116 0,-3 1-168 0,17-1-814 16,-19-3 323-16,1-2 216 0</inkml:trace>
  <inkml:trace contextRef="#ctx0" brushRef="#br0" timeOffset="81575.66">19806 2740 30 0,'0'0'228'0,"0"0"-19"16,0 0-23-16,0 0-17 0,0 0-14 0,0 0-17 15,0 0-10-15,0 0-7 0,0 0-10 0,0 0-4 16,0 0-12-16,-10 10-1 0,7-7-1 0,-1 1-1 16,-1-3-4-16,2 3-10 0,1 1-7 0,-4-1 5 15,-1 1 0-15,0 3 2 0,0-4-5 0,1 2-10 16,-2 1-1-16,-1 1-5 0,0 1 5 0,-1 3 5 16,-3 0-4-16,-2 1-5 0,2 1-5 0,-3 0-6 15,-4 3-1-15,1 0-6 0,6-4-4 0,1 3-3 16,0 1-2-16,2-3-2 0,-3 1-6 0,3-1 0 0,2 3-5 15,3-2-1-15,4-3 1 0,-3 1-4 16,7 3-1-16,-2-2 1 0,4 1-1 0,3 0 1 16,3 1-1-16,1-1-1 0,2-1 5 0,2-1-3 15,5 3 0-15,-3-5-4 0,-2 1 1 0,2-1 1 16,-2 1 0-16,0-1-4 0,-7-2 4 0,0 0 2 16,-3 0 21-16,2-1 11 0,-4 2 27 0,0 1 20 15,-4 2 6-15,-3-2 9 0,-2 2 8 0,-4 2-11 16,-7 5 0-16,-4 3-1 0,-3-3-13 0,-1 0-5 15,1-1-6-15,-4 0-7 0,2-2-7 0,0 0-7 16,2 0-7-16,8-3-7 0,2 0-5 0,3-1-6 0,-3 1-2 16,8 2-11-16,-1 0 5 0,3 1 1 15,1-5-5-15,4 8 1 0,-1-2-3 0,5 0 5 16,0 1-11-16,4-2 3 0,-3 1-4 0,0-2-1 0,2 2-3 16,0-1-1-16,-4-3 2 0,3 2 0 0,-7 1-18 15,3 0 19-15,-4 0-3 0,-4 0 1 0,-1 0-1 16,-4 7 0-16,-5 1-4 0,1-4 4 15,-5 4 1-15,0-1-3 0,3-1-4 0,-4-2 4 16,4 2-2-16,3-6 0 0,1 0-10 0,6 0 14 0,-2 3-5 16,-1-3 0-16,4 0-2 0,0 0-2 0,1 1 4 15,6-2 0-15,1 1 0 0,2-2-4 0,-1 3 3 16,3-1-3-16,1 0 3 0,3 6 10 16,-1-9-12-16,0 2-1 0,0 0 1 0,0-1 1 0,-3 1 1 15,0 2 1-15,-3 0 6 0,1-1-6 0,0-1-6 16,-5 1 5-16,1 2-3 0,-5 2 8 0,0-3 2 15,-2 7-3-15,0-1 5 0,-4 2-1 0,0-1 5 16,4-7-8-16,-3 5 5 0,1 3 0 0,-2-3 2 16,5-4-4-16,0 6-2 0,2-5 1 0,0-3-2 15,0 2-1-15,1 1-1 0,2-1 2 0,-1-2 0 16,0 4-2-16,1 7 1 0,-1-10 2 0,0 2-2 16,1-1 0-16,-1-1-9 0,0-1 13 0,-1 3-4 15,2-2 1-15,2 7 1 0,0 1 0 0,0-6 1 16,1-3 0-16,1 2-1 0,3 7 0 0,2-2 3 15,-1 2-2-15,1-3 2 0,-5-4 4 0,3-1-1 16,6 4 5-16,-7-4 4 0,0-1 2 0,2 3 3 16,-5-4-6-16,1 3 3 0,-1-1 0 0,0 1 1 15,-3 0 9-15,-5 6-4 0,4-1 6 0,-5-5 4 16,-1 7-4-16,-1-6-2 0,1 4 0 0,-2 1-5 16,-2 0-3-16,2-3-2 0,5-2-5 0,-6 4 3 15,5-4-2-15,1-1-3 0,3 5-3 0,0-4-1 16,1-1-1-16,7 7 0 0,-3-8-4 0,-1 1 1 15,5 0 1-15,3 4-1 0,-1 3-1 0,3-4-1 16,0 1 0-16,-1 0 1 0,-3 1 0 0,3-3 0 16,-3-1-1-16,-2-3 6 0,-2 6-2 0,-2 2 4 15,0-8 3-15,0 10-2 0,-2-8 7 0,-4 8 3 16,1 0 11-16,-2 1-5 0,-1-1 3 0,-1 2-4 16,0-2 4-16,-3-1-3 0,1-1-7 0,0 1 1 15,-2 2-4-15,3 0-3 0,-3-2-12 0,1 2 15 16,3-2 0-16,-3-2-1 0,2 2-2 0,1 0 3 15,1 5 0-15,-4-2 9 0,5 2-4 0,-4-2 2 16,-3 0 0-16,2-2-3 0,3 2-2 0,-3 2-5 16,2-5 4-16,1 3-7 0,1 0 5 0,4 0-1 15,-2 0-7-15,0-2-3 0,2 0-2 0,4 0 5 16,1-1-15-16,-3-1 11 0,2 1-1 0,2-1 2 16,0-2 1-16,1 1-7 0,-1-5 4 0,-1 2-6 15,4 4 5-15,-4-3 0 0,0 4-1 0,-5-2 4 16,0-4-5-16,-1 5 7 0,-3 4 4 0,-4-3-1 15,-2 3 25-15,1-2 2 0,-5-1-3 0,0 3 11 0,0-1-6 16,-5-2 7-16,2 1 9 0,2-3-10 16,-1 2-6-16,0 1-11 0,2-2 8 0,4-1-2 15,-2 3-7-15,1-4-32 0,2 2-1 0,1-1 0 16,4-5 0-16,4 2 0 0,-1 4 0 0,2-1 0 16,3-6 0-16,1 8 0 0,-1-7 0 0,4 1 0 0,-1-2 0 15,1 0 0-15,1 6 0 0,0-6 0 16,0 0 0-16,-4-1 0 0,1 1 0 0,0 1 0 15,-4 10 0-15,-2-1 0 0,-2-3 0 0,-2 0 0 16,0 1 0-16,-4 0 0 0,-2-1 0 0,1 1 0 0,0 0 0 16,-2-4 0-16,0 3 0 0,2 1 0 0,3-1 0 15,-1 1 0-15,3-1 0 0,2-2 0 16,4 2 0-16,4-1 0 0,-1-5 0 0,0 1 0 16,4 4 0-16,5-2 0 0,-1 0 0 0,1 2 0 0,3 0 0 15,0-5 0-15,0 2 0 0,6 2 0 0,-9-4 0 16,3 5 0-16,-7-9 0 0,5 6 0 0,-4-4 0 15,0 1 0-15,-2 6 0 0,-6 2 0 0,-3 0 0 16,-2-1 0-16,1-6 0 0,-3 7 0 0,-1-1 0 16,0 0 0-16,-5-1 0 0,3 2 0 0,2 1 0 15,0-1 0-15,1 1 0 0,3-3 0 0,0 5 0 16,2-1 0-16,2-2 0 0,1-1 0 0,2 3 0 16,0-2 0-16,-1 1 0 0,4-2 0 0,4 1 0 15,-3 0 0-15,-1 1 0 0,0-3 0 0,-1 3 0 16,2-1 0-16,-6-2 0 0,2 6 0 0,-1-4 0 15,-1 3 0-15,-6 0 0 0,4-2 0 0,-2 2 0 16,4-2 0-16,-1 3 0 0,-3-2 0 0,1 1 0 16,-1 0 0-16,1-3 0 0,0 6 0 0,1-6 0 15,-1 1 0-15,3-1 0 0,0-1 0 0,1 2 0 16,-3-1 0-16,1 0 0 0,-1-1 0 0,0 0 0 16,0 1 0-16,-2 0 0 0,2-1 0 0,-2-6 0 15,-2 9 0-15,0-3 0 0,-1 4 0 0,-1-2 0 16,0 2 0-16,1 0 0 0,-6 0 0 0,5-3 0 15,0 2 0-15,0-3 0 0,2 2 0 0,0 0 0 16,0 2 0-16,3-4 0 0,0 1 0 0,3-1 0 16,3 0 0-16,-1-2 0 0,7 4 0 0,0-6 0 15,0 3 0-15,0-1 0 0,4 0 0 0,-3-3 0 16,1-5 0-16,-4 3 0 0,0-3 0 0,-1 5 0 16,-2-2 0-16,-3 0 0 0,2 0 0 0,-1 7 0 15,-5-2 0-15,-1 3 0 0,-1-8 0 0,-3 10 0 0,-4 1 0 16,3 0 0-16,-3 1 0 0,1-1 0 15,-1 1 0-15,3-1 0 0,-1 1 0 0,2 2 0 16,1-2 0-16,0 1 0 0,3 1 0 0,3-2 0 16,0 3 0-16,1-3 0 0,2 2 0 0,3-3 0 0,1 1 0 15,1-3 0-15,0 4 0 0,3-4 0 16,-4 1 0-16,4 0 0 0,-2 0 0 0,-2-2 0 16,-1 5 0-16,-1-1 0 0,-3-1 0 0,-1 2 0 15,-3 0 0-15,-1 2 0 0,-1 0 0 0,-4-1 0 0,2 0 0 16,-2 1 0-16,0 1 0 0,-3-1 0 0,-2-1 0 15,2 1 0-15,-2 0 0 0,1 1 0 16,-3 0 0-16,1-3 0 0,0-1 0 0,0 1 0 16,-1-2 0-16,3 0 0 0,-2-2 0 0,0 3 0 0,1-3 0 15,3 0 0-15,0 0 0 0,-1-1 0 0,4 0 0 16,1-3 0-16,5-3 0 0,-1-2 0 0,0 1 0 16,3-4 0-16,1 1 0 0,-1-5 0 0,1 3 0 15,0-4 0-15,0-1 0 0,2 3 0 0,-2-3 0 16,1-2 0-16,-4-1 0 0,0-1 0 0,1 1 0 15,-3-6 0-15,2 6 0 0,-2-6 0 0,0 5 0 16,0-5 0-16,0 0 0 0,0 0 0 0,0 0-2731 16,0 0 911-16,-21-39 606 0</inkml:trace>
  <inkml:trace contextRef="#ctx0" brushRef="#br0" timeOffset="96776.81">20750 2902 91 0,'3'-5'179'15,"-3"5"5"-15,2-5 1 0,-2 5 3 0,2-2 2 16,-2 2-6-16,0 0 5 0,2-2-4 0,-2 2 1 15,0 0-4-15,0 0-2 0,0-5-6 0,0 5-3 16,0 0-10-16,0 0-3 0,0 0-11 0,0 0-10 0,-4-3 3 16,4 3-8-16,-10-2-23 0,10 2-8 15,-10 4-12-15,1-2-1 0,-1 2-14 0,-2 0-9 16,-1 7 22-16,-3-2-14 0,-1 3-5 0,2 2 6 16,2 1 1-16,-9 5-5 0,3-1-8 0,0-1 10 15,-1 4-3-15,-1-1-4 0,4 1-4 0,9-4-9 16,-6 5 6-16,-3-1-6 0,5 0-7 0,3 1 2 15,4-4-4-15,-10 5-3 0,10-6-6 0,-3 6-2 16,6-4-6-16,0-2 4 0,0 2-5 0,4-1-1 0,1 0 14 16,2-1-15-16,1 0 0 0,1-1 0 0,-1 0-5 15,4-3 5-15,3 1-3 0,4-2-1 0,-2-2-1 16,9 2-1-16,-2-6 0 0,5-1 3 16,-3 1-5-16,3-6-2 0,3-1-2 0,-2-1 0 0,0-3 4 15,0-2 5-15,-8-1-11 0,8-2 7 0,-11 0-5 16,2 1 2-16,-1-2 6 0,-4-1 4 0,-2 1 12 15,-1-3 10-15,-5 2 1 0,-2-1 1 0,-1 2 9 16,1 2 14-16,-4-3 0 0,-1 5 21 0,-2-2-21 16,-1 3-8-16,-6 0-1 0,-4 1-2 0,-13 1-10 15,-1 6-4-15,-1 1-6 0,0 0-2 0,2 2-5 16,1 2-5-16,7-2-3 0,1 1-2 0,4 0-8 16,2-2-23-16,1 3-42 0,0-3-42 15,5 3-50-15,3-2-58 0,2 0-66 0,2 0-55 0,3 1-88 16,1-2-1289-16,8-1 567 0,5-4 378 0</inkml:trace>
  <inkml:trace contextRef="#ctx0" brushRef="#br0" timeOffset="98307.55">22453 3120 269 0,'-2'-3'271'0,"2"3"-13"16,-1-4-10-16,1 4-12 0,-4-4-6 0,4 4-5 16,0 0-6-16,-3-5-9 0,3 5-11 0,0 0-10 15,0 0-15-15,2-5-14 0,-2 5-12 0,0 0-10 16,0 0-18-16,0 0-8 0,1-5-16 0,-1 5-1 15,0 0-7-15,0 0-4 0,0 0-7 0,0 0-10 16,0 0-7-16,0 0 11 0,0 0-29 0,0 0 4 16,0 0-10-16,0 0-6 0,0 0-3 0,0 0-1 15,0 0 1-15,0 0-9 0,0 0 1 0,0 0-3 16,0 0-2-16,0 0 1 0,0 0-3 0,0 0-9 16,0 0 20-16,0 0-16 0,0 0-7 0,0 0 5 15,0 0-3-15,0 0 3 0,0 0-4 0,0 0 0 16,1 16-1-16,2-12 0 0,-1 4 9 0,-1 1-2 15,3 2-3-15,-2 1 3 0,-1-1-6 0,0 1 0 16,2 4 6-16,-1-1-2 0,0 2 2 0,0-3 0 16,1 3 11-16,-2-5-12 0,2 4-9 0,0-3 4 15,-3 2-1-15,3-4 6 0,-2 0-3 0,-1-1-2 16,3 1 2-16,-3-2 4 0,2-3-3 0,-2 1 3 16,0-4-3-16,2 1 1 0,-2 0 6 0,0-4 2 15,2 5-5-15,-2-5 31 0,0 0-12 0,0 0-4 16,-4-15 5-16,4 4-6 0,-4-1-1 0,3 0 1 15,-3-6-3-15,-1-2-2 0,2-5-4 0,-1 0-5 0,0-2 8 16,0-3-8-16,4 5 2 0,-3 6 4 16,5-8-4-16,1 9-1 0,3-7-1 0,-1 5 0 15,5 5 1-15,0 0 2 0,-1 2 0 0,2 1-6 16,1 0 1-16,3 3-5 0,2 1-1 0,2 3 0 0,-5 5 2 16,5 0-2-16,-2 0 1 0,1 5-5 0,0-1 5 15,0 4 1-15,0 1-2 0,-2 2-5 0,-2-2 5 16,0 8 1-16,-1-5 3 0,-3 5-4 15,-2 0 5-15,-3-1 3 0,0 1-4 0,-1 0-1 0,-3 0-1 16,-2 0-1-16,0-5 6 0,-4 3-8 0,1-3 3 16,-4-2 4-16,7-1-6 0,-6-3 8 15,6 0-3-15,-8-1 5 0,6-4-4 0,1 1 5 16,2-2 0-16,0 0-7 0,-14-5-2 0,10-2 7 16,0-1-5-16,3-1-6 0,-4-5 8 0,5-4-8 0,0 1 3 15,0-3 0-15,0 2 4 0,1 1-1 0,4-2 0 16,-1 4 3-16,1-1-6 0,3 3 3 0,-3 1 1 15,4 4-8-15,-4-1 3 0,4 2 4 16,0-1-2-16,1 4 4 0,2-1-7 0,-2 4-5 0,0 1 14 16,1 2-4-16,-1 1 6 0,1 2-2 0,-1 1 7 15,-2 2-3-15,2 2 2 0,1 3-4 0,-2 1 3 16,-1 0-2-16,-2 3 3 0,1 0-3 0,-3-1-1 16,3 2-1-16,-3-1 4 0,0 3 3 0,0-2-9 15,-4 2 12-15,0 5-13 0,0-5-4 0,-4 3-37 16,8-3-51-16,-4-3-49 0,0-1-57 0,1-1-58 15,-2-1-67-15,2-1-79 0,3-6-897 0,0 1 431 16,1-5 286-16</inkml:trace>
  <inkml:trace contextRef="#ctx0" brushRef="#br0" timeOffset="98510.61">23218 3217 61 0,'0'-3'347'0,"-3"0"-14"15,3 3-11-15,0-6-27 0,0 6-21 0,0-6-35 16,3 4-19-16,-3 2-22 0,5-4-19 0,0 2-16 16,0-1-17-16,9-1-18 0,3 3-1 0,2-2-25 15,1 1-4-15,8 0-15 0,2 2-5 0,0-3-5 16,2 1-11-16,-6 0-20 0,-3-1-33 0,0 2-35 16,-3-1-39-16,-2 1-47 0,-4-2-49 0,-1 0-59 15,-6 2-779-15,-4-2 333 0,-3-1 222 0</inkml:trace>
  <inkml:trace contextRef="#ctx0" brushRef="#br0" timeOffset="98724.07">23370 3050 131 0,'-9'-5'268'0,"-1"-2"-7"0,3 2-4 15,3 2-13-15,-2-1-17 0,3 1-20 0,-2 0-23 16,2 1-20-16,3 2-18 0,0 0-15 0,0 0-8 0,0 0-4 16,-6 7 1-16,5-1-4 0,2 1 7 15,3-1 25-15,-2 5-4 0,0 1-9 0,4 0-7 16,-3 3-19-16,1 1-6 0,-2 1-14 0,2 0-8 15,-3 1-7-15,2 0-7 0,-2 0 0 0,1 1-7 16,-2 1-11-16,4-1-10 0,-3 0-38 0,1 0-52 0,3-1-38 16,-3 0-54-16,1-4-55 0,3-1-60 15,0-3-868-15,-1-3 376 0,5-2 250 0</inkml:trace>
  <inkml:trace contextRef="#ctx0" brushRef="#br0" timeOffset="99359.03">23887 3049 10 0,'2'-4'285'16,"-2"4"-9"-16,0-5-8 0,0 5-7 0,1-5-11 15,-1 2-1-15,0 3-3 0,1-6-7 0,-1 1-4 16,0 2-7-16,0-2-3 0,3 1-4 0,-3-1-12 16,2-1-20-16,-2 0-16 0,4 1-14 15,-1-1-15-15,0 2-13 0,1-1-21 0,4-3-4 0,0 3-10 16,1-3-13-16,1 1-10 0,0 2-1 0,0 0-4 16,3 0-9-16,-1 2-2 0,5-2-5 0,-4 3-6 15,5 0-7-15,0-1-4 0,0 6 1 0,-8-3-9 16,4 2-4-16,-2 1 0 0,-2 1-4 0,-1 4-3 15,-2 0-3-15,0 0 4 0,-4 2-6 0,-2 2 5 16,-2 5-1-16,-3 3-1 0,-5-3-3 0,-4 6-3 16,-6 2 1-16,1-3-1 0,0-2 7 15,5-6-9-15,-7 2-1 0,6-3 1 0,3-3 8 0,2-2-11 16,1-1-1-16,1 0-6 0,3-4-1 0,0 1-2 16,2-2 7-16,-1 3-3 0,2-3-2 0,1-2 0 15,3 7 8-15,-1-1-6 0,3-2 3 0,2-2-2 16,0 1 4-16,3 0-6 0,2 2 6 0,2-1 0 15,-4-1-1-15,3 1-1 0,1 2-4 0,-2 0 3 16,0-3-5-16,-1 5 8 0,0-2-6 0,-2-2 3 16,-1 4 0-16,-2-1-2 0,1-1 7 0,-5 1 1 15,0 0-4-15,-2 0 3 0,-3 2 4 0,-1 0 2 16,-2 0 1-16,-3 1 3 0,-5 0 4 0,-2-1-4 16,-3 4 3-16,2-6 5 0,-2 4 1 0,0-4-3 15,-1 1-1-15,-1-3-2 0,2 3 5 0,2-4-6 16,4 1-5-16,1-1 7 0,2-1-9 0,1-1 1 15,1-2-3-15,3 4 6 0,-3-2-1 0,8-2-2 16,-10 0-3-16,10 0-4 0,-6-2-18 0,2 1-22 16,4 1-32-16,-4-7-44 0,4 1-56 0,0 2-56 15,1-4-52-15,3-1-74 0,-1 0-1067 0,-1-1 472 0,1-1 316 16</inkml:trace>
  <inkml:trace contextRef="#ctx0" brushRef="#br0" timeOffset="100860.9">25957 2895 132 0,'-14'2'212'15,"2"-1"-1"-15,1 0-8 0,1 0-8 0,4 1-11 16,-1-2-10-16,3 1-13 0,4-1-12 0,-7 4-11 16,7-4-3-16,0 0-3 0,0 0 0 0,20-2-1 15,-2 0-2-15,2 1-8 0,11-3-5 0,2 0-3 16,2 0-9-16,-1 2-10 0,2-3-5 0,1 2-8 0,0-1-9 15,-5-1-6-15,3 5-6 0,-6-2-4 16,-1 2-9-16,-8-1-6 0,0-1-3 0,-2 5-30 0,-5-3-31 16,-2-1-29-16,-5 3-33 0,2-2-34 0,-7 1-32 15,-1-1-30-15,0 0-21 0,-11 7-33 0,-1-4-591 16,-7-3 276-16,1 2 182 0</inkml:trace>
  <inkml:trace contextRef="#ctx0" brushRef="#br0" timeOffset="101040.93">26267 2888 399 0,'-11'0'76'0,"1"0"39"0,1 0 20 0,4 0 10 0,5 0-7 16,-9 2 0-16,9-2-10 0,-4 1-6 0,4-1-11 15,-5 3-13-15,5-3-11 0,-5 3 0 0,5-3 38 16,-2 10 26-16,0-5-7 0,2 2-9 0,0 1-10 16,0 4 20-16,2-1 14 0,0 4-9 0,-1-3-12 15,-1 5-12-15,5-2-6 0,-2 1-9 0,-2 2-7 16,-1 0-14-16,0 1-7 0,0 0-1 0,0 0-17 16,0 5-7-16,0-4-6 0,0 5 0 0,-1-5-21 15,2-1-53-15,-2-1-43 0,1 8-49 16,1-7-64-16,1-2-64 0,4-2-68 0,-1-3-722 0,3-2 344 15,3-4 230-15</inkml:trace>
  <inkml:trace contextRef="#ctx0" brushRef="#br0" timeOffset="101258.79">26580 3123 104 0,'1'-5'314'0,"1"0"-29"15,2 1-26-15,0-2-26 0,1-1-21 0,2 5-18 16,5-1-24-16,-1-1-15 0,9-3-17 0,-2 3-6 16,5 2-20-16,-1-2-9 0,6 1-12 0,1-1-10 15,-1 2-8-15,0 2-10 0,-6-2-36 0,-1 1-27 16,-4 2-46-16,-1-1-54 0,-2 0-59 0,-4 0-79 16,-5-2-497-16,-1 0 245 0,-4 2 164 0</inkml:trace>
  <inkml:trace contextRef="#ctx0" brushRef="#br0" timeOffset="101443.02">26750 2949 273 0,'-6'-3'278'0,"3"1"-7"0,-1-1-21 0,4 3-23 15,-5-3-23-15,5 3-27 0,0 0-12 0,0 0-18 16,-8 6 0-16,8 1 0 0,0 1-1 0,0 0-6 16,1 5 27-16,4 1-15 0,-1 2-7 0,-3 1-14 15,2 1-11-15,0 0-5 0,-1 0-12 0,1 2-13 16,2 1-7-16,-1 3-6 0,-2 1-9 0,1-4-6 15,-3 4-21-15,1 1-49 0,3-6-53 0,-3-2-72 16,2 2-63-16,1-6-72 0,-3-1-820 0,4-3 364 16,1-1 240-16</inkml:trace>
  <inkml:trace contextRef="#ctx0" brushRef="#br0" timeOffset="101891.95">27350 2902 92 0,'4'-3'321'15,"-3"1"-20"-15,1-3-24 0,-2 5-24 0,0 0-23 0,2-4-27 16,-2 4-19-16,0 0-21 0,0 0-10 0,-13 14-12 16,8-9-15-16,-5 5-11 0,5-1-8 15,-3-1-19-15,4 2-1 0,-1 0-8 0,0 1-9 16,1 1-7-16,3 0-7 0,1 1-6 0,-2-1-7 0,4-3-5 15,-1 3-1-15,-1 1-6 0,4-4 3 0,1 1-6 16,0-1-3-16,2 2 2 0,-1-4-7 16,4 2 6-16,-1-2-8 0,-1 0-1 0,0 1 1 15,3-3 0-15,-1 0-1 0,1 2-2 0,3-5 3 0,-4 2 1 16,1 3-2-16,1-3-1 0,-2 0 5 0,2 1 5 16,-3 0-11-16,2-2 18 0,-1 1-8 0,-1 0-9 15,-5 0-1-15,5 0 5 0,-3 2-11 16,-1-4 1-16,2 3 3 0,-3-2-8 0,-2 1 5 0,2 0-1 15,0 0 2-15,-2 1-1 0,1-1-4 0,-2 1 7 16,-1-1-4-16,0 1 4 0,-1-2 12 0,-2 2-16 16,1 0-3-16,-2-1 2 0,-1-1 0 0,-3 4-3 15,3-2 9-15,-5-3-7 0,1 3-7 0,0 1 5 16,-4-5-4-16,8 2-12 0,-4-1-27 0,0 0-29 16,1-2-34-16,0-2-45 0,1 0-69 0,1-2-54 15,0-2-788-15,3-3 351 0,1-1 236 0</inkml:trace>
  <inkml:trace contextRef="#ctx0" brushRef="#br0" timeOffset="102142.62">27409 2887 216 0,'0'0'229'0,"3"-6"-19"15,0 2-24-15,4 0-19 0,3 1-13 0,1 1-10 16,2-1-11-16,5 0-6 0,3 0-7 0,-1 0-2 15,8 1-7-15,-5 0-6 0,5 1-12 0,-1-2-5 16,-4 3-6-16,-2 1-9 0,0-2-5 0,0 0-6 16,-2 0-3-16,-5 1 0 0,-3 0-5 0,2 0-2 15,-4-2 5-15,-1 2 0 0,-2 0 0 0,2 0-1 16,-8 0-5-16,10-2-1 0,-10 2-7 0,7 0-4 16,-7 0-7-16,0 0-20 0,7 0-40 0,-7 0-53 15,0 0-66-15,0 0-70 0,0 0-680 0,0 0 299 16,-16 4 198-16</inkml:trace>
  <inkml:trace contextRef="#ctx0" brushRef="#br0" timeOffset="107075.04">29691 2977 187 0,'0'0'213'0,"0"-4"-2"0,0 4 2 0,0 0-4 16,0 0-3-16,0 0-10 0,-1-5-5 0,1 5-18 0,0 0-10 16,0 0-15-16,0 0-9 0,0 0-19 15,0 0-14-15,0 0-11 0,0 0-10 0,0 0-12 16,0 0 5-16,0 0 33 0,2 17-3 0,1-13-7 0,-2 3-13 16,-1 3-9-16,3-1 1 0,-2 4 3 0,-1 3-3 15,5-1-3-15,-4 2-8 0,2-4-6 16,-2 3-7-16,2 0-1 0,-2-6-6 0,-1 3-6 15,0-1 1-15,1 0-8 0,2 0-7 0,-3-1 0 0,0-2 1 16,0 2-6-16,0-1-3 0,-3-3 2 16,3-1-4-16,0 1 1 0,3-4 0 0,-6 1-3 0,3-4 8 15,-1 6-7-15,0-4 11 0,1-2 5 0,0 0 12 16,-8-8-7-16,3 4-2 0,4-3-1 0,-2-4-2 16,-2-3 4-16,1-1-3 0,-1-1-4 0,0-2 3 15,-2-6 11-15,5 6-7 0,-2-2 3 16,3-6-6-16,1 8 1 0,0-1-3 0,1 2 1 0,3 0 0 15,-2 2 0-15,0-1-3 0,3 3-3 0,0-1-9 16,-1 5 5-16,0-2 1 0,1 2-6 0,0 0-5 16,4 3-3-16,-4-2 0 0,4 2-2 0,-1-1 0 15,3 2 2-15,0 2-4 0,-1 1 0 0,2 0-2 16,0 3 1-16,1 0-4 0,-2 1 1 0,1 2-3 16,-1 0 1-16,0 2-1 0,-4-1 1 0,5 3 0 15,-3-1-2-15,-2 3 1 0,0-1-2 0,-4 2 4 16,1-2 1-16,0 4 4 0,-4 0-1 0,4 3-3 15,-7-5 0-15,3 2 5 0,0-4-8 0,-1 3 8 16,-1-2-4-16,2-3-1 0,-3 4 1 0,0-5 0 16,2-1 1-16,-1-1 0 0,-1-1 0 0,1 2 8 15,0-2-6-15,2-3-3 0,0 0 4 0,0 0-3 16,0 0-4-16,0 0 2 0,-7-10 3 0,5 5 0 16,2-3 2-16,0-1-3 0,0-5-3 0,0 5 2 15,2-3-3-15,0 1-3 0,0 0 0 0,3 0 0 16,0-1-1-16,-3 0 0 0,3 4-1 0,0-3 1 15,1 5 1-15,0-3-4 0,-2 4 2 0,2-2 2 0,-1 0-3 16,3 4 3-16,-3 1 1 0,5-3-5 16,-2 3-2-16,0 2 2 0,-1 0 3 0,2 0-1 15,-1 1 1-15,1 3 2 0,-3 0-2 0,6-1-2 0,-3 6-1 16,0-2 1-16,-2 4 4 0,1-4-3 0,-2 5 6 16,1 3-2-16,0-5-1 0,-3 3 3 15,-1-3-3-15,1 1 1 0,-2 6 4 0,3-1 0 0,-5-1-1 16,0 1-2-16,2-1 3 0,-4-3-9 0,2 5-29 15,0-5-35-15,-2 4-56 0,2-4-42 0,0 0-51 16,-2-2-43-16,6 0-58 0,0-2-41 0,-4-3-898 16,8-1 418-16,-1-4 280 0</inkml:trace>
  <inkml:trace contextRef="#ctx0" brushRef="#br0" timeOffset="107358.83">30408 3009 172 0,'0'-5'250'15,"0"5"-10"-15,0 0-18 0,0-5-13 0,0 5-16 16,0 0-18-16,-1-5-17 0,1 5-12 0,0 0-14 16,1-5-14-16,-1 5-11 0,0 0-8 0,0 0-2 15,15 3 0-15,-8-3-6 0,2 0-14 0,1 0 0 16,4 0-9-16,-1-3-8 0,5 2-3 0,-2-3-12 15,5 2 5-15,-2 1-7 0,1 0-5 0,3-2-5 16,-5 1-2-16,4-1-5 0,-2-2-14 0,-2-2-24 16,0 5-30-16,0-1-38 0,-8 1-40 0,1-3-37 15,-3 1-49-15,-4-1-630 0,-3 3 278 0,1-5 186 16</inkml:trace>
  <inkml:trace contextRef="#ctx0" brushRef="#br0" timeOffset="107577.3">30513 2839 213 0,'0'0'200'16,"0"0"-23"-16,0 0-14 0,0 0-10 0,0 0-5 15,-5 5 0-15,5-5 15 0,0 8 2 0,2-4 19 16,-2 4 1-16,2 2-12 0,-1 3 6 0,-1-2-8 16,1-1-14-16,-2 8-9 0,1-2 6 0,0 1-9 15,1-1-13-15,-1-3-12 0,0-2-6 0,1 8-10 16,1-2-12-16,-2 3-8 0,0-4-7 0,0 1-14 0,2-1-2 15,-2 0-5-15,2-5 4 0,-2 2-50 16,3-2-39-16,-2-2-54 0,3 2-52 0,0-3-50 16,0-3-57-16,1 1-867 0,4-5 369 0,4-1 248 15</inkml:trace>
  <inkml:trace contextRef="#ctx0" brushRef="#br0" timeOffset="107946.84">31071 2794 172 0,'0'0'249'16,"0"0"11"-16,0 0-4 0,0 0-4 0,0 0-7 0,0 0-7 16,0 0-9-16,0 0-22 0,0 0-15 0,0 0-19 15,0 0-17-15,8 0-12 0,-8 0-15 16,0 0-13-16,10-1-5 0,-2 1-5 0,1-1-11 16,4 0-9-16,6-2-12 0,1 1-3 0,-1 0-12 15,4 0-2-15,0 1-2 0,-2-4-12 0,-1 4 1 0,3-2-5 16,-4 1-6-16,8-1-1 0,-9 0-8 0,-6-1-29 15,-3 3-27-15,-1-1-32 0,-2 2-34 0,-3-2-45 16,-3 2-39-16,4-3-60 0,-4 3-35 0,-11-4-691 16,-3 3 322-16,1 1 216 0</inkml:trace>
  <inkml:trace contextRef="#ctx0" brushRef="#br0" timeOffset="108157.12">31182 2757 127 0,'0'0'141'0,"-7"1"4"0,7-1-4 0,-5 4 8 0,3 0 1 16,-2-3-11-16,4-1-1 0,-2 8 6 15,-2-3 24-15,4-1 3 0,0 6 18 0,0-1 0 0,0 2-8 16,0 0 10-16,3-1 0 0,0 3-2 0,-1-2-7 16,0 1-10-16,2 5-9 0,-4-5-9 0,3 5-14 15,-1 0-8-15,2-1-14 0,-4-3-7 0,5 4-28 16,-5-3 8-16,4-2-10 0,-4 2-5 16,6 1-6-16,-2 0-9 0,-2-2-7 0,1-2-9 0,1 2-55 15,0-4-73-15,-3 3-68 0,3-4-70 0,1-1-90 16,-5 0-923-16,5-5 412 0,-2 0 274 0</inkml:trace>
  <inkml:trace contextRef="#ctx0" brushRef="#br0" timeOffset="108485.69">31695 2950 136 0,'0'0'252'0,"-7"-1"2"0,7 1-5 16,-5-3-8-16,5 3-8 0,0 0-13 0,0 0-21 0,0 0-12 15,0 0-16-15,-4-2-16 0,4 2-17 0,0 0-13 16,0 0-8-16,0 0-6 0,0 0 5 0,16 0 5 15,-6 0-9-15,4 0 8 0,6 0-15 0,1 0-13 16,1 0-11-16,10-1-3 0,-2-3-10 0,-2 6-7 16,3-4-9-16,-3 0 1 0,-6-1-19 0,-4 3-44 15,1-4-46-15,-6 1-48 0,-2 2-54 0,-2-1-64 16,-2-3-77-16,-5 0-713 0,0-1 338 0,-4 0 224 16</inkml:trace>
  <inkml:trace contextRef="#ctx0" brushRef="#br0" timeOffset="108726.31">31849 2809 5 0,'0'0'237'0,"0"0"-21"0,-5-1-12 15,5 1-9-15,0 0-6 0,-4 5 13 16,4-5 24-16,3 8 3 0,-3-2-1 0,0 1 2 0,-4 3 23 16,2 1-10-16,0 2-9 0,0 3-13 0,0 2-11 15,2 0-18-15,0 1-17 0,-1 0-19 0,1 0-13 16,0 0-15-16,0-1-12 0,0 1-29 0,1 3 10 15,-2-3-11-15,1 3-4 0,0-2-11 0,0-2-4 16,1-1-51-16,1-3-59 0,2 2-56 0,-2-3-60 16,2-2-63-16,-1-3-57 0,4 0-67 0,0-4-852 15,4-3 400-15,-2-2 266 0</inkml:trace>
  <inkml:trace contextRef="#ctx0" brushRef="#br0" timeOffset="109076.96">32299 2776 100 0,'2'-2'312'0,"-2"2"-4"0,3-5-8 15,-3 2-3-15,0 3 3 0,3-6-3 0,-3 6-4 16,0 0-12-16,1-3-12 0,-1 3-19 0,0 0-19 16,0 0-18-16,3-4-18 0,-3 4-14 0,0 0-16 15,0 0-30-15,0 0-4 0,0 0-7 0,0 0-10 16,0 0-7-16,0 13-3 0,0-8 1 0,1 1-2 16,-1 1-4-16,-1 5-5 0,1 0-10 0,0-2-11 15,-3 2-3-15,6 0-5 0,-3-1-4 0,0 1-7 16,0 1-8-16,0 3-6 0,1-1-3 0,-1 2 5 15,5 0-8-15,-5 0-19 0,1 0-51 0,2 0-45 16,-2-7-66-16,-1 2-82 0,0 0-59 0,0-2-70 16,4 0-76-16,-3-5-952 0,3-1 462 0,1-2 308 15</inkml:trace>
  <inkml:trace contextRef="#ctx0" brushRef="#br0" timeOffset="109690.67">32580 2787 250 0,'2'-3'315'0,"-1"0"-3"0,-1 3-9 0,-1-6-6 16,1 6-8-16,0-5-15 0,0 5-10 0,0-4-17 16,0 4-12-16,0 0-33 0,0 0-6 0,1-6-38 15,-1 6-19-15,0 0-14 0,0 0-12 0,0 0-8 16,0 0-14-16,-4 16 0 0,3-8-9 0,0-1-17 15,-1 0 2-15,1 5 4 0,0-1-16 0,-2-1-2 16,3 3-10-16,-1-2 2 0,-2 2-9 0,6-3-1 16,-3 2-7-16,-3 0 4 0,3-2-8 15,3-2-8-15,-1 1 8 0,1 3-4 0,0-4 2 0,2-1-7 16,1 0 1-16,2-2-7 0,-2-1 14 0,3 1-9 16,2-2-3-16,-2-2 2 0,2-2-4 0,3 1 0 15,-5 0 5-15,-2 0-1 0,2-3 7 0,0-3-11 16,0 0 5-16,-4 1 0 0,4-1 1 0,-2-4 6 15,0 0 8-15,-3-2 7 0,6-2 1 0,-2 0 4 16,-3 2 7-16,0-2 16 0,-1 1 7 0,-1 2 3 16,-1 2 8-16,2 4 13 0,-3-5 8 0,2 3 3 15,-3 3-2-15,1-2-3 0,2 1-7 0,-3 1-6 16,1-1-10-16,-1 5-8 0,0-5-6 0,0 5-13 16,1-3-5-16,-1 3-7 0,0 0-5 0,0 0-2 15,0 0 1-15,7 15-5 0,-6-3 5 0,2 0-1 16,-2-1 10-16,1 5 0 0,2 1-13 0,-1 7 7 15,-2 2 3-15,0-2 1 0,2-4-4 0,-2-1-3 16,-1 0-1-16,1 5-4 0,-2-6-3 0,1 2 1 16,1-2-4-16,1 2 1 0,-4-3-1 0,1 1-4 15,1-2-6-15,0-4 1 0,1-1 3 0,-1-1-9 16,2-2 9-16,-2-1-3 0,1-2-6 0,0 2 4 16,0-2-2-16,2 0 2 0,-2-1-6 0,-1-1 1 15,0-3 6-15,2 4-6 0,-2-4 4 0,1 4-3 16,-1-4-19-16,2 2-5 0,-2-2-26 0,0 0-37 15,0 0-45-15,0 0-81 0,0 0-71 0,0 0-90 16,0 0-116-16,0 0-1425 0,23-32 636 0,-23 32 424 16</inkml:trace>
  <inkml:trace contextRef="#ctx0" brushRef="#br0" timeOffset="112723.73">20147 5724 2 0,'0'0'175'0,"1"-4"-11"16,-1 4 1-16,3-6-10 0,-3 6 0 0,1-5-5 16,-1 5-1-16,1-2-2 0,-1 2 3 0,0 0 1 15,0-4 1-15,0 4 1 0,0 0 6 0,0 0-5 16,0 0-4-16,0 0-1 0,0-5 0 0,0 5-2 15,0 0-1-15,0 0-1 0,0 0 0 0,0 0-5 16,0 0 10-16,0 0-16 0,0 0-3 0,-5-3-10 16,5 3-6-16,0 0-7 0,0 0 1 0,0 0-21 15,-10 0-9-15,10 0-2 0,0 0-11 0,-8 3-7 0,8-3-5 16,-10 4-6-16,4-2-3 0,-2 3-3 16,-1 1-4-16,0 0-1 0,-2-1 0 0,2 5 2 15,-3 0 4-15,2 1 2 0,-3-1-2 0,2 2 6 0,-2 2 6 16,0-1 7-16,-1 0-4 0,3 0-4 0,-2 0-2 15,3 1-2-15,-2 1-4 0,0-3-4 0,2 2 0 16,0-1-1-16,0 1-2 0,2 2-2 0,1 0 0 16,-2-2 5-16,0 1-9 0,4 1-3 0,0 0-1 15,-1 2 1-15,5-1-3 0,-1 3 0 0,0-3 0 16,4-1-3-16,-1-6 0 0,0 5 0 0,3 2 0 16,-1-1-5-16,2-4-1 0,1-2 1 0,6 5-5 15,-3-5 4-15,2-2 3 0,3 3-4 0,2-4 0 16,0 0-3-16,2 1 1 0,0-3-2 0,2-3 2 15,1 0-4-15,-1-1 0 0,3-2 2 0,-1-2-4 16,-3-3 3-16,4-1-4 0,-4 3 1 0,-1-5 0 16,-1 2-1-16,-3-3 0 0,1 1 8 0,-6 1-7 15,1-4 0-15,-2 2 5 0,-3 1 11 0,1-6 4 16,-3 3 2-16,0-2 0 0,-3 2-1 0,-2 4 4 16,0-3 6-16,-3 5-2 0,-3-3-3 0,-4 4-1 15,1 0-7-15,-8 3-3 0,2-1-5 0,-6 3 1 16,1 3-1-16,-7-1-4 0,2 8-1 0,7-4 2 0,-1 2-5 15,2-1-3-15,2 1 1 0,2-3-14 0,1 4-37 16,3-4-37-16,3 2-47 0,0-3-64 16,3 0-69-16,4 0-63 0,-2 0-70 0,3-4-99 0,9 4-1181 15,-1-7 558-15,7-2 370 0</inkml:trace>
  <inkml:trace contextRef="#ctx0" brushRef="#br0" timeOffset="113592.36">21959 5700 43 0,'0'0'209'0,"-13"-1"-1"16,8-1-1-16,0 0-7 0,-4 2-16 0,9 0-5 0,-9-3-4 16,5 3-5-16,4 0-7 0,-5-1-7 15,5 1-13-15,-5-3-10 0,5 3-13 0,0 0-16 16,0 0-9-16,0 0-9 0,0 0-4 0,0 0-3 16,0 0-1-16,17 0 0 0,-5 0-2 0,5-1 2 0,1 0 4 15,10-3-12-15,0 2-2 0,5-3-8 16,-1 1-6-16,-1 1-4 0,0-1-4 0,-2 3-4 15,-1-2-4-15,-7 0-8 0,0 2 3 0,-2-1-28 0,-6 1-31 16,0 1-42-16,-4 0-35 0,-4-1-35 0,0 1-34 16,-5 0-42-16,0 0-36 0,0 0-635 0,0 0 295 15,0 0 196-15</inkml:trace>
  <inkml:trace contextRef="#ctx0" brushRef="#br0" timeOffset="113790.63">22164 5646 56 0,'-7'0'209'15,"7"0"4"-15,-8 0-2 0,2-2-3 0,6 2-10 16,-6-1-13-16,6 1-13 0,0 0-19 0,0 0-15 15,-7 3-4-15,7-3 11 0,-1 6 14 0,2-2 7 16,-1 3 3-16,3 0 12 0,-2 1-7 0,2 4 0 16,-1-2 5-16,2 2-11 0,1 0 1 0,-1 2-10 15,0-2-11-15,1 3-12 0,0 1-15 0,-2 2-10 16,-1-1-14-16,1 2-5 0,0-2-9 0,-1 2-13 16,0-2-3-16,1 3-5 0,-1 4-25 0,2-7-60 15,1 2-53-15,2-4-53 0,-6 4-64 0,7-2-61 16,1-2-73-16,-3-6-921 0,5 1 416 0,0-8 278 15</inkml:trace>
  <inkml:trace contextRef="#ctx0" brushRef="#br0" timeOffset="114010.36">22617 5859 304 0,'3'-5'324'0,"-2"1"-22"0,2 1-29 0,-2 1-29 0,5-3-21 16,-2 1-27-16,2 1-16 0,2 1-20 16,2-1-12-16,4-1-14 0,5-1-7 0,1 2-17 15,9 0-11-15,-1 0-9 0,2-1-1 0,0 1-17 0,1 1-10 16,-3 2-1-16,-6-2-7 0,7-1-19 0,-14 3-40 16,6 0-37-16,-8 0-45 0,-2-2-48 0,2 0-62 15,-8-1-744-15,0 0 313 0,-3-1 210 0</inkml:trace>
  <inkml:trace contextRef="#ctx0" brushRef="#br0" timeOffset="114238.91">22788 5700 1905 0,'-1'-3'145'0,"1"3"-30"0,-4-5 11 16,2 3-14-16,2 2-5 0,0 0-16 0,-4-4-19 16,4 4-13-16,0 0-14 0,0 0 14 0,0 0 36 15,0 0 8-15,1 13 10 0,-1-8 14 0,3 6 25 16,-1-1 15-16,-2 3 3 0,5 2-6 0,-2 3-11 15,-2-3-11-15,3 3-15 0,-1-1-12 0,-2 3-11 16,-1-2-7-16,0 2-7 0,0 4-11 0,1-2-9 0,-1 0-5 16,0-1-6-16,0 4-16 0,0-6-49 15,3 1-60-15,1-2-65 0,-2-1-66 0,2-2-56 16,1-3-55-16,0-7-58 0,3 2-882 0,0-5 416 16,3-2 276-16</inkml:trace>
  <inkml:trace contextRef="#ctx0" brushRef="#br0" timeOffset="114690.39">23345 5637 152 0,'4'-5'378'0,"0"2"-12"0,-1 0-12 0,-1-1-18 0,1 2-21 15,-1-1-24-15,-2 3-32 0,2-4-26 0,-2 4-23 16,0 0-26-16,0 0-10 0,0 0-16 0,-8 12-6 15,2-5-16-15,-3 7-14 0,0 0-9 0,0-1-12 16,1 1-11-16,2-2-11 0,2-2-7 0,1 2-8 16,1 1-2-16,0-1-11 0,4 0 1 0,-1-3-11 15,3 3 2-15,0-2-8 0,1-2-7 0,0-1-2 16,1 2 0-16,3-2 4 0,0 1-11 0,0-3 1 16,3 2 0-16,-1-4-10 0,4 2 2 0,-3-1 4 15,1-2-6-15,3 3 0 0,5-2 6 0,-6 1-3 16,0-3-6-16,1 3 3 0,-2-4 8 0,0 3-8 15,-2-2-1-15,1 3 1 0,0-1-2 0,-3-1 7 16,1 0-6-16,-1 0 11 0,0 2-12 0,-1-1 2 16,-4-1 0-16,3 1-5 0,-3 0-4 0,-3-1 14 0,2 1-9 15,0-1 1-15,0 1 4 0,-3 1-6 16,2-1 6-16,-3-3 1 0,-3 7 2 0,2-2-4 16,-3-1 2-16,-1 3 0 0,-4-4-1 0,-1 4-1 0,-2 0 0 15,-3-1 3-15,-2 1-8 0,0 0-2 0,-1-1 1 16,1-1 2-16,3-1-16 0,1-2-35 0,2 1-40 15,-2-1-34-15,3 0-42 0,-3-2-31 0,7 0-41 16,-2-1-51-16,4-4-68 0,-1-3-891 0,2 1 415 16,2-3 276-16</inkml:trace>
  <inkml:trace contextRef="#ctx0" brushRef="#br0" timeOffset="115024.88">23351 5641 201 0,'-6'-5'299'0,"3"3"-12"0,-1-3-13 15,0 3-17-15,4 2-16 0,-3-2-29 0,3 2-21 16,-5-4-22-16,5 4-12 0,0 0-7 0,9-4-14 16,-9 4-11-16,18 0-9 0,-4 0 4 0,2 0-10 15,5 0-2-15,-2 0-4 0,2 0-14 0,-1 0-1 16,1 0-5-16,-3 0-2 0,-1 0 1 0,0 0-4 15,-2 0-5-15,-2-2 15 0,1 2-2 0,-1-1 2 0,-2 1-7 16,-3-1-8-16,4 0 1 0,-7 1 6 16,1-2 6-16,-6 2 7 0,9 0 9 0,-9 0-3 15,9 0 0-15,-9 0-2 0,0 0-9 0,7 0-10 0,-7 0-13 16,0 0-3-16,6-1-6 0,-6 1-8 0,0 0-18 16,0 0-40-16,0 0-53 0,0 0-59 0,0 0-57 15,0 0-57-15,0 0-84 0,0 0-81 16,0 0-969-16,0 0 455 0,0 0 306 0</inkml:trace>
  <inkml:trace contextRef="#ctx0" brushRef="#br0" timeOffset="117006.97">25777 5700 161 0,'0'0'281'0,"0"-8"-5"0,0 6-5 0,0-2-2 16,2 0-15-16,-2 4-10 0,0-4-17 0,0 4-17 15,0 0-19-15,2-5-24 0,-2 5-17 0,0 0-15 16,0 0-8-16,0 0-3 0,0 0-7 0,5 13 11 16,-2-7-3-16,0 2-6 0,1 1-10 0,-1 2 1 0,-2 2-11 15,-1-3-16-15,1 5-3 0,3-1-8 16,-4-2-9-16,3 5-5 0,-2-5-12 0,-1 5 13 0,0-2-19 15,3-3 2-15,-2 2-5 0,0-3-3 16,4-1-6-16,-5 1-4 0,4-2 2 0,-4 0-6 0,3-1 1 16,-2-5-11-16,-1 4 7 0,1-2-2 0,-1-3 4 15,3 1 2-15,-3-3 7 0,0 0-4 16,0 0-5-16,0 0-2 0,0-11 1 0,-3 2 6 0,3-3-6 16,-1 0 5-16,-3-5 21 0,0 0 1 0,-1-1 6 15,0-7-1-15,0 6 8 0,1-2 17 0,-1-4 6 16,1 5-3-16,4 2 3 0,0 2 3 0,-5-1-6 15,8 5-1-15,-3 0-6 0,0 3-4 0,2-1-5 16,-2 4-9-16,5-3-6 0,-1 2-6 0,4 2 0 16,-3 0-10-16,1 2 15 0,3 2-3 0,-1 1-4 15,2 1-7-15,2 2 1 0,-2 5-6 0,3-4-1 16,-4 4-1-16,-2 1 0 0,4 4-6 0,-1 1-3 16,-4-4 0-16,1 2-4 0,-2 2 1 0,0-2-2 15,-3 0-5-15,1-2-4 0,-3 1-3 0,2 0-4 16,-2-1-2-16,0-4 1 0,0-1 1 0,-2 2 4 15,2-4 0-15,2 0 5 0,-2-3 0 0,-4 4 1 16,4-4-3-16,0 0-2 0,0 0-1 0,0 0 3 0,-6-15-2 16,6 4 5-16,3 1-7 0,-3 0 2 0,1-6 1 15,0 3 0-15,4-3 0 0,-1 1 0 16,-1 0 1-16,1-1-3 0,2 1 3 0,0 6 3 0,-1-4 6 16,3 6-6-16,1-3 1 0,0 1 1 0,-3-1-3 15,3 5 1-15,-1-2 0 0,2 4-1 0,-1 3 2 16,0 0 4-16,1 0-9 0,1 2 2 0,-2 2 3 15,1 3 2-15,-3-2-6 0,1 6 8 0,1-3-6 16,1 4 1-16,-2 2-1 0,0-1 2 0,-3 3 1 16,2 0-3-16,-3 0 0 0,1 1 3 0,-1 0-1 15,-3-3-3-15,-1 6 2 0,2-4-7 0,0 2-30 16,-4 1-54-16,2-4-61 0,2 1-68 0,-2-3-60 16,0 3-50-16,0-6-40 0,4 0-44 0,-2 0-1186 15,0-6 531-15,4 4 356 0</inkml:trace>
  <inkml:trace contextRef="#ctx0" brushRef="#br0" timeOffset="117227.54">26421 5767 92 0,'-1'-7'333'16,"1"4"16"-16,-3-4-2 0,2 2-2 16,-1 1-18-16,0-1-15 0,2-1-11 0,-2 2-35 15,0 2-19-15,4-3-23 0,-2 5-23 0,4-7-19 0,-1 4-8 16,6-2-25-16,2 3-16 0,1-1-13 15,10-1-11-15,5 1-7 0,1-3-16 0,3 1-7 0,-1 1-8 16,4-2-5-16,1 1-7 0,-3 2-9 0,3-1-33 16,-3-3-42-16,-3 1-48 0,-7 3-51 0,-2-4-48 15,-7 3-43-15,-4-1-68 0,1 0-60 0,-9-2-827 16,-2 1 390-16,-3 1 260 0</inkml:trace>
  <inkml:trace contextRef="#ctx0" brushRef="#br0" timeOffset="117422.79">26632 5496 58 0,'-4'-3'277'0,"-1"2"-27"0,5 1-20 16,-8-3-19-16,8 3-26 0,-5-2-19 0,5 2-15 16,0 0 6-16,-5 6 17 0,3-3 3 0,2 3 7 15,-2 2 10-15,1-2-6 0,1 3-12 0,-1 4-12 16,2-2-3-16,-1 2-14 0,3 3-12 0,-1-1-6 16,-2 2-16-16,0 0-7 0,0 2-7 0,3-2-15 15,-3 0-1-15,0 1-14 0,2 0-5 0,-2-1-26 16,1 0-70-16,1-2-61 0,0-1-62 0,-2 1-78 15,4-3-97-15,-2-4-779 0,5 2 369 0,-3-3 246 0</inkml:trace>
  <inkml:trace contextRef="#ctx0" brushRef="#br0" timeOffset="118006.81">27202 5510 50 0,'1'-11'344'0,"1"1"-22"0,0-2-17 15,1 5-9-15,2-4-13 0,-2 2-3 0,0 2 2 16,0 5-7-16,-1-5-6 0,3 2-9 0,-5 0-9 16,0 2-11-16,2 1-12 0,2-4-15 0,-4 6-13 15,2-2-18-15,-2 2-16 0,0 0-14 0,6-2-14 16,-6 2-7-16,0 0-9 0,2 8-2 0,-2-1 10 15,0 0 9-15,1 3-13 0,-1-1-9 0,0 3-11 16,-1 1-10-16,-1 1-5 0,2 3-10 0,0 1-7 16,-3-1-9-16,6 1-6 0,-3-3-6 0,4 3-6 15,1-1-2-15,-1 1-7 0,1-1-3 0,0-1-4 16,4-2-6-16,2-1-8 0,0 0-6 0,-1-1-11 16,3-4-7-16,2 0-14 0,-3-2-2 0,1 1-2 15,1-6 3-15,-1 2 0 0,0-3 4 0,0 0 5 0,-4-2 4 16,4-3-2-16,-3 0 3 0,-1-3 2 15,0-1 2-15,1-4 2 0,-1-3-1 0,0 0 0 16,-4-1 13-16,-1 0 11 0,0 0-1 0,-3 0 21 0,3 5 19 16,-4-3 13-16,2 4 3 0,0-1 17 0,-1 1 16 15,-1 6 11-15,4-1-4 0,-3 0-12 16,-1 1-6-16,0 1-20 0,0 4-15 0,3-3-8 16,-3 3-2-16,0 0-8 0,6 8-5 0,-3 2 0 0,-2 0-2 15,3 6-3-15,1 2-4 0,-1 0 5 0,2 9-4 16,-3-1-6-16,2-1 4 0,-4-5-7 0,3 5 2 15,1 0-3-15,-2-7-2 0,-2 0 0 0,5 1 15 16,-2-1-19-16,-1-1-5 0,2-1 1 0,-2-6-2 16,-1 3 3-16,2-2-5 0,-1-1-1 0,-1-4-11 15,-1 1-33-15,2-1-30 0,-2-1-39 0,0 0-43 16,-1 0-42-16,0-3-65 0,0-2-99 0,0 0-104 16,0 0-117-16,0 0-1379 0,-8-10 651 0,2 2 436 15</inkml:trace>
  <inkml:trace contextRef="#ctx0" brushRef="#br0" timeOffset="122910.69">29670 5643 154 0,'-2'-6'298'16,"2"6"-21"-16,0-5-23 0,0 5-25 0,0 0-21 16,0-3-20-16,0 3-19 0,0 0-22 0,0 0-11 15,0 0-10-15,0 0-1 0,0 0-5 0,4 13-7 16,-4-9-7-16,0 3-6 0,2 1-7 0,-2 1-5 15,0 2-15-15,0 0 0 0,0 1-2 0,0 1-10 0,-2 0-10 16,0 3 4-16,0 0-7 0,-2-3-5 16,4 0-4-16,-1-2-6 0,-1 3 0 0,0-4-7 15,2 0 1-15,-4 0-2 0,4 0-6 0,0-4 2 0,0 0-3 16,0-1-2-16,-2-1 3 0,2-2 0 0,0-2-1 16,-2 5 2-16,2-5 7 0,0 0 0 0,0 0 2 15,0 0 0-15,-3-11 1 0,3 3 2 0,-2-1 10 16,0-3 0-16,-1-4-2 0,1 0 1 0,1-5-6 15,-1 0 5-15,0-4 22 0,4 0 6 0,-2-1-6 16,0 1 3-16,2 5 4 0,1-5-20 0,2 8 12 16,-1-1-5-16,1 2-11 0,-1 0 6 0,1 4-9 15,1 1-1-15,2 3-2 0,-4-2 2 0,1 4-13 16,-1 2 1-16,5-1-2 0,0 3-9 0,-3 0 6 16,2 4-6-16,5 0-1 0,-3 1 0 0,-1 2-6 15,4 2 0-15,0 3-2 0,-3 2 0 0,1 0 1 16,-3 2-7-16,0 1 9 0,-3 2-7 0,0 0 5 15,-3 2-6-15,1-2 1 0,-3 0 0 0,-1-2-3 0,1-3-2 16,0-2 5-16,-2 1-6 0,2-1 1 16,-6-5-3-16,4 3 1 0,0-4-3 0,0 0 10 15,0 1 3-15,0-2-2 0,2-3-9 0,0 0 4 0,0 0 0 16,0 0 4-16,-5-12 0 0,3 6-4 0,1-5 2 16,4-1 1-16,-1-2-2 0,1-1 3 0,1-2-2 15,2 0 7-15,0 0 1 0,0 1 4 0,0 6 5 16,0-7 1-16,2 6 1 0,0-3 0 0,-1 5-5 15,1-1 3-15,0 4-7 0,-1-2-2 0,2 3 0 16,0 1 0-16,0 1-2 0,-4 1 1 0,7 2-3 16,-6 0 0-16,7 2 1 0,-3 2-3 0,0 1 1 15,-1 2 2-15,-1 2-1 0,0 0 1 0,-1 2-4 16,1 2 1-16,-3-1-2 0,2 5 1 0,-1 0 1 16,-1-1 0-16,-3 2-4 0,1 2 2 0,-3 1-45 15,-1-4-55-15,-1 3-71 0,2-2-52 0,-1 3-65 16,2-4-76-16,-1-2-1091 0,2-4 484 0,2 2 322 15</inkml:trace>
  <inkml:trace contextRef="#ctx0" brushRef="#br0" timeOffset="123272.92">30544 5644 96 0,'0'0'178'0,"0"0"1"0,0 0 1 16,0 0-3-16,0 0-1 0,0 0-1 0,-7 0-5 15,7 0-4-15,0 0-10 0,0 0 0 0,0 0-6 16,0 0-8-16,0 0-2 0,0 0 1 0,0 0-1 16,0 0-5-16,27 0-1 0,-16-2-16 0,10 1-15 15,7-4-9-15,0 1-5 0,1 1-11 0,3 0-9 16,-2-1 4-16,-1-1-13 0,-1 1-16 0,0 0-29 16,-8 3-34-16,-1-2-44 0,-5 2-44 0,-1-3-51 15,-3 1-55-15,-4-1-779 0,-2 2 330 0,0-3 222 16</inkml:trace>
  <inkml:trace contextRef="#ctx0" brushRef="#br0" timeOffset="123474.37">30707 5468 270 0,'-4'-3'250'0,"4"3"-25"0,-6-1-22 16,6 1-24-16,0 0-8 0,-9 6 12 0,8-2-6 15,-2 1 0-15,-1 2 1 0,2 3 4 0,0 1-12 0,-3 1-2 16,4 1 0-16,1 3-14 0,-1 2-16 0,3-1-9 15,0-2-6-15,1 2-17 0,0 2-8 0,1-2-8 16,-2-2-11-16,0 4-11 0,0-2-10 0,1 1 2 16,-1-2-10-16,1-2-40 0,-1-1-57 0,5 1-58 15,-4 0-56-15,4-3-75 0,-1 0-869 0,3-6 367 16,3 1 246-16</inkml:trace>
  <inkml:trace contextRef="#ctx0" brushRef="#br0" timeOffset="123782.64">31090 5431 41 0,'-3'-2'264'0,"3"2"-17"0,-3-5-8 0,3 5-9 15,0 0-13-15,-3-3-15 0,2 1-14 0,1 2-14 16,0 0-23-16,0 0-10 0,0 0-10 0,0 0-3 16,13-2-3-16,-3 4-7 0,2-1-4 0,1-1-9 0,4 0-9 15,2 0-9-15,1 0-5 0,1 0-10 16,-2 0-4-16,3-3-6 0,-1 3-11 0,-2 0-3 16,1-3-5-16,-2 2-9 0,-1-1-1 0,-6 0-26 15,1 2-25-15,-4-2-39 0,0 2-34 0,-2-3-45 0,-4 3-53 16,-2 0-43-16,0 0-693 0,0 0 307 15,-20-5 206-15</inkml:trace>
  <inkml:trace contextRef="#ctx0" brushRef="#br0" timeOffset="123989.66">31158 5391 166 0,'0'0'196'0,"-4"1"-21"0,4-1-14 16,-5 0-9-16,5 0 3 0,-4 4 3 0,4-4 12 15,-4 8 3-15,3-3 2 0,0 3 10 0,1 1-3 0,0 3-11 16,-1 4-3-16,1 0 3 0,0 0-17 0,1 1-10 15,0 1-10-15,0 1-15 0,1-2-14 0,0 1-6 16,1 0-12-16,-2-1-1 0,2 2-10 16,-1 1-15-16,2 0-4 0,-1-2-5 0,-2-1-33 0,3 0-53 15,2 0-65-15,-5-2-63 0,7-5-79 0,-3 1-832 16,1-3 359-16,2 1 238 0</inkml:trace>
  <inkml:trace contextRef="#ctx0" brushRef="#br0" timeOffset="124290.74">31803 5588 125 0,'-7'-2'311'0,"7"2"-14"0,0 0-23 15,-3-5-9-15,3 5-17 0,0 0-18 0,0 0-14 16,-4-2-16-16,4 2-17 0,0 0-18 0,0 0-17 0,0 0-12 16,0 0-11-16,0 0-17 0,16 0-11 15,-5-3-6-15,0 3-6 0,6 0-10 0,5 0-6 16,-3-1-9-16,9 0-7 0,-1 1-5 0,0-3 2 16,0 1-11-16,-6 2-5 0,1-4-23 0,0 1-29 15,-2 0-33-15,-2 1-33 0,3-2-40 0,-10 0-48 16,3 0-48-16,-5-1-65 0,-4 1-646 0,-2-1 311 15,-2-1 206-15</inkml:trace>
  <inkml:trace contextRef="#ctx0" brushRef="#br0" timeOffset="124499.78">31922 5378 225 0,'0'0'238'15,"0"0"-22"-15,0 0-22 0,-10 0-22 0,10 0-12 16,0 0-14-16,-5 4 3 0,4 1 16 0,-2 0 0 15,2 5-8-15,-2 0 4 0,3 2-14 0,-1 5-4 16,-2 0-12-16,2 2 0 0,1 0-20 0,1-2-10 16,-1 3-10-16,0 4-10 0,3-3-6 0,-2-3-9 15,2 1-1-15,-1 0-14 0,1 1-5 0,1-1-3 16,-2-1-35-16,2-2-44 0,1 1-51 0,0-5-52 16,-1-1-61-16,5 0-792 0,-1-5 330 0,2 2 220 15</inkml:trace>
  <inkml:trace contextRef="#ctx0" brushRef="#br0" timeOffset="124840.44">32361 5421 56 0,'0'-1'313'0,"0"1"-10"0,1-7-12 0,-1 7-5 16,1-4-24-16,-1 4-18 0,0 0-8 0,0 0-34 15,0 0-17-15,0 0-24 0,0 0-5 0,0 0 0 16,0 0 8-16,4 15 11 0,-1-9-1 0,-1 5-5 16,2 6-12-16,0-1-10 0,-2 0-10 0,1 2-8 15,-2-2-7-15,0 2-12 0,1 1-11 0,2 6-11 16,-3-7-4-16,1-1-9 0,1-2-4 0,-2 2-18 15,2 1 6-15,0-2-10 0,-1 1-12 0,-1-1-52 16,0-4-58-16,1-1-59 0,0-1-45 0,1 0-51 16,-1-1-59-16,2-4-66 0,0 0-876 0,3-5 409 0,0 0 274 15</inkml:trace>
  <inkml:trace contextRef="#ctx0" brushRef="#br0" timeOffset="125272.55">32660 5421 73 0,'0'0'315'0,"1"-4"-14"15,-1 4-16-15,0 0-17 0,0 0-15 0,0 0-18 0,0 0-9 16,0 0-33-16,0 0-20 0,0 0-20 0,0 0-15 16,0 0-13-16,-15 8-7 0,11-2-15 0,-1 4-11 15,-1-3-5-15,1 3-10 0,0-1 2 16,3 1-17-16,-2 0-8 0,1 2-5 0,2-1-6 0,0-2-3 15,2 2-2-15,0-1-4 0,2-1-3 0,1-1-8 16,-1 0 4-16,1-2-9 0,1 4 1 0,-1-3 4 16,1-2-5-16,-1 2-2 0,3 0 2 0,-2-2-7 15,0 0 31-15,3 2 3 0,2-4-6 0,-1 4-8 16,2-2 0-16,1 2-3 0,-1-4 1 0,-1 2-4 16,3 1 0-16,-3-2-5 0,-2 2 1 0,2-1-1 15,-3 0-5-15,-1-2 7 0,-1 2-5 0,2-1 2 16,-2 1-1-16,-5-5-1 0,9 7 2 0,-7-4-5 15,1-1 4-15,-2 3-3 0,2-2 6 0,-2 1-2 16,-1 0 1-16,-1 1 4 0,1-5-5 0,-2 6-4 16,1-1-16-16,0-3 24 0,-3 2-8 0,0 2 0 15,-2-5 5-15,-3 4-3 0,0-2-4 0,0 2-3 16,-4-1-2-16,5-1 1 0,-1-1-4 0,-2-1-41 16,2 1-37-16,-3-2-37 0,4 0-37 0,1 0-53 15,-2 0-58-15,1-2-70 0,-2-3-822 0,5-2 384 16,1 0 254-16</inkml:trace>
  <inkml:trace contextRef="#ctx0" brushRef="#br0" timeOffset="125610.99">32718 5373 163 0,'-5'-4'355'15,"3"1"-20"-15,2 3-23 0,-5-3-19 0,5 3-20 16,0-4-25-16,0 4-25 0,0 0-22 0,7-6-18 16,0 4-15-16,3 2-13 0,5-2-15 0,-15 2-19 15,0 0-3-15,60-1-11 0,-38-1-8 0,-22 2-11 16,52 0 0-16,-29 0-14 0,-23 0 7 0,41-2-14 16,-41 2-6-16,42-1-6 0,-22 1-4 0,-20 0-4 15,29-3-4-15,-29 3-3 0,0 0 0 0,38 0 1 16,-38 0 1-16,17-6 4 0,-17 6 4 0,0 0 5 15,0 0 6-15,0 0-4 0,0 0-1 0,29-2-4 16,-29 2-1-16,0 0-2 0,0 0-7 0,0 0-5 16,0 0-6-16,0 0-3 0,0 0-3 0,0 0-9 15,0 0-15-15,0 0-35 0,0 0-56 0,0 0-57 16,0 0-75-16,0 0-97 0,0 0-1068 0,0 0 463 16,0 0 308-16</inkml:trace>
  <inkml:trace contextRef="#ctx0" brushRef="#br0" timeOffset="128808.81">19821 7868 27 0,'1'-3'296'0,"1"-1"-6"0,-2 4-10 0,1-3-13 16,-1 3-14-16,0 0-19 0,0 0-18 0,0-5-21 15,0 5-18-15,0 0-17 0,0 0-16 0,0 0-7 16,1 15-1-16,1-10-6 0,-4 4-3 0,4 0-5 15,-2 0-16-15,0 4 4 0,-2-1-9 0,2 1-13 16,2 2-8-16,-5 1-5 0,0 0-7 0,3 1-7 16,-1-1-12-16,-1 1 0 0,0-5 10 0,0 2-15 0,0-2-10 15,1-1 0-15,0 1-2 0,1-1-10 0,-1 0 2 16,-1-3-3-16,2-2 0 0,0 2-9 0,-2-4 7 16,4 0 0-16,-4 1 0 0,2-1-7 0,0-4 8 15,0 0-1-15,0 0-5 0,0 0-11 0,0 0 10 16,-3-17 2-16,3 8 1 0,-2-3-4 0,-1-5 6 15,1 0-4-15,-2-2 2 0,3-6-2 0,-2-1 2 16,2 1 1-16,2-1 4 0,0 2 12 0,-1 3 12 16,4-2-7-16,-1 4 4 0,2-1 4 0,0 2 0 15,1 3 0-15,-1 3 4 0,-1 1-2 0,1 0-8 16,1 2 2-16,-3 1 1 0,5-1-11 0,-4 3-4 16,1 4-5-16,1-1 3 0,2 0-6 0,0 3-1 15,1 2-2-15,-2 0-3 0,3 1 0 0,-1 4-2 16,0 0 1-16,0 1-4 0,1 2 2 0,1 3-2 15,-5-2 0-15,-2 3 3 0,2 3-3 0,1-1-1 16,-5 2-1-16,1-2-2 0,-3-3-2 0,-1 1 5 16,1-2-11-16,-2-2 8 0,2-1-1 0,-1-1 2 0,1-3-8 15,0 2 5-15,0-5 0 0,0 3 4 16,-1-2 2-16,1-3-1 0,0 0-1 0,0 0-1 16,0 0-4-16,0 0 2 0,2-18-2 0,-2 8 0 0,3-1 0 15,-2-1 1-15,3-4 3 0,0 1-7 0,1 0 4 16,0-2-5-16,-1 2 4 0,1-3 0 0,-1 7 9 15,0 1 7-15,0 3 8 0,3-1-2 0,-4 2 1 16,-1 1-1-16,3-1 0 0,0 2-5 0,-1 1 4 16,2 2-5-16,1 0-1 0,-7 1-1 0,12 2 0 15,-3 2-1-15,-2 2 1 0,1 2-4 0,-2 1 10 16,1 1-3-16,-1 0 1 0,2 3 0 0,-2 4-2 16,-1-1-3-16,-1 2 2 0,1 2-1 0,-5-1-2 15,0 1-4-15,2 4-2 0,-2 0 1 0,-2 1-8 16,-2-4-43-16,3-2-60 0,-3 1-54 0,2-2-67 15,0 1-64-15,1-1-76 0,-2-2-104 0,3-5-979 16,0 1 482-16,3-3 322 0</inkml:trace>
  <inkml:trace contextRef="#ctx0" brushRef="#br0" timeOffset="129036.53">20305 8036 238 0,'-1'-7'338'0,"1"5"-11"16,-2-3-22-16,4-2-35 0,-2 4-16 0,3-1-25 16,-1 2-15-16,4-4-22 0,1 3-7 0,3-4-17 15,3 3-11-15,1 0-13 0,3 0-15 0,-1-2-13 16,7 3-9-16,4-2-14 0,1 2-7 0,-1 0-9 16,1 1-11-16,0-1-1 0,-6 1-12 0,9-3-4 15,-12 4-35-15,3-2-40 0,-5 1-38 0,-5 2-42 16,-2 0-37-16,-1-2-34 0,-1 0-55 0,-4 1-812 15,-4 1 348-15,0 0 232 0</inkml:trace>
  <inkml:trace contextRef="#ctx0" brushRef="#br0" timeOffset="129272.14">20524 7822 140 0,'-4'-3'287'0,"0"-1"6"0,0 0-8 0,3 0-7 16,1 4-21-16,-4-4-3 0,4 4-28 0,-5-2-14 0,5 2-18 15,0 0-24-15,0 0-14 0,0 0-14 0,0 0 11 16,-6 10 9-16,6-3-4 0,-1 2 5 0,-1 3-8 16,2-3-11-16,-1 4-15 0,1 3-6 0,0-1-17 15,0 1-1-15,1 1-17 0,2 0-3 0,-2-1-12 16,-1 0-8-16,3 3-12 0,-2-2-3 0,0 1-3 16,1 0-45-16,1-3-55 0,-3 2-65 0,3-5-63 15,-1 2-68-15,4-1-75 0,-4-4-954 0,1-2 426 16,1-1 284-16</inkml:trace>
  <inkml:trace contextRef="#ctx0" brushRef="#br0" timeOffset="129590.87">20969 7727 197 0,'2'-7'391'0,"-2"2"0"0,1-2-9 15,2 2-29-15,-3 2-30 0,1-2-21 0,-1 5-38 16,0 0-4-16,0 0 3 0,0 0-5 0,0 0-7 16,13 13-15-16,-10-1 1 0,3 1-1 0,-1 4-18 15,3 1-10-15,-3 6 0 0,4 1-20 0,-4-1-9 16,0 5-11-16,-1 0-10 0,-4-4-9 16,1 1-7-16,3 1-11 0,-4-7-3 0,0 5-18 0,0-7-12 15,0-1-9-15,0 0-7 0,3 1-11 0,-6-7-3 16,3-1-10-16,0 1-5 0,0-4-2 0,0-2-10 15,0 2-3-15,0-2-4 0,0 0-1 0,0-1-5 16,0-4 2-16,0 4-6 0,-1 0-23 0,1-4-34 16,0 0-53-16,0 0-97 0,0 0-91 0,0 0-96 15,0 0-104-15,-12-7-1430 0,12 0 634 0,-5-4 424 0</inkml:trace>
  <inkml:trace contextRef="#ctx0" brushRef="#br0" timeOffset="130788.48">23099 7753 102 0,'-4'-4'296'16,"0"1"0"-16,4 3-4 0,-7-2-14 0,1-2-7 15,4 1-16-15,2 3-7 0,0 0-13 0,-4-4-20 0,4 4-6 16,-3-4-27-16,3 4-13 0,0 0-19 15,0 0-17-15,0 0-21 0,0 0 2 0,12-1-14 16,-2 1 3-16,3-1-13 0,5-1 2 0,1 1-9 0,5 0-12 16,3 0 4-16,1-1-9 0,2 2 10 0,-2-5-22 15,-5 2 2-15,5-1-14 0,-8 3 2 16,3-3-12-16,-4 4 5 0,-1 0 2 0,3-3-8 0,-11 1 11 16,4-1 1-16,-6 2-3 0,-1 0 5 0,-1-1 11 15,1 1 10-15,-7 1 8 0,9 0 5 0,-6-1 3 16,-3 1-4-16,0 0 4 0,0 0-6 0,7 0-8 15,-7 0-6-15,0 0-4 0,0 0-11 0,0 0-5 16,0 0-1-16,3 5-5 0,-6 4 16 0,0-2-4 16,-1 5 0-16,-3 1-9 0,-2 1 0 0,2 2-2 15,-1 1-5-15,-2 0-2 0,-3 5-4 0,0-2-1 16,-1 2-8-16,4 5 5 0,2-9-5 0,-2-1-2 16,-1 8-12-16,0-3-49 0,1-4-40 0,1 0-48 15,5-2-66-15,-1 0-52 0,1 1-53 0,2-1-64 0,-1-6-90 16,3 2-997-16,3-7 486 0,-1-1 324 15</inkml:trace>
  <inkml:trace contextRef="#ctx0" brushRef="#br0" timeOffset="131122.54">23988 7657 250 0,'3'-4'344'0,"-1"-2"-5"16,3 2-17-16,-5-1-11 0,4 1-14 0,-4 1-9 15,1 0-26-15,-1 3-23 0,2-5-18 0,0 3-19 16,-2 2-8-16,0 0 0 0,0 0-3 0,-5 14-5 16,3-4-10-16,-5-3-13 0,2 9-1 0,0 2-1 15,-1-1-7-15,-1 2-15 0,0 0-7 0,-1 6-11 16,2-7-3-16,-3 5-16 0,-1 3-7 0,3-6-5 15,1-1-13-15,-2 4-7 0,-1-4-1 0,5-2-8 16,-3-1-9-16,0 1-4 0,2-1-5 0,-4 0-6 0,5-2-1 16,-1 3-6-16,0-7-31 0,1 2-47 0,0-4-59 15,-2-1-63-15,4 0-46 0,0-3-51 0,1 3-47 16,-2-4-75-16,-1 0-1099 0,4-3 496 0,0 0 330 16</inkml:trace>
  <inkml:trace contextRef="#ctx0" brushRef="#br0" timeOffset="131302.85">23694 7795 133 0,'-2'-6'333'0,"2"2"-3"16,0 4-9-16,-1-7-13 0,1 4-17 0,0 3-28 16,-2-6-28-16,2 6-17 0,0-3-30 0,0 3-12 15,0 0-20-15,0 0-14 0,9 0-11 0,-9 0-17 0,9 3-12 16,-4 2-10-16,3-1-46 0,3 1-67 15,-3 2-66-15,1 2-69 0,6-1-94 0,-2 3-773 16,-2-2 341-16,2 0 228 0</inkml:trace>
  <inkml:trace contextRef="#ctx0" brushRef="#br0" timeOffset="131471.21">24110 8045 199 0,'0'2'372'0,"0"-2"-14"0,-3 5 13 16,3-5 12-16,0 0 12 0,3 4-17 0,-3-4-16 15,0 0-21-15,0 0-22 0,0 0-24 0,1 2-22 16,-1-2-29-16,0 0-25 0,0 0-21 0,0 0-27 16,0 0-40-16,0 0-75 0,0 0-98 0,0 0-103 15,0 0-116-15,0 0-163 0,0 0-975 0,0 0 467 16,-4-13 310-16</inkml:trace>
  <inkml:trace contextRef="#ctx0" brushRef="#br0" timeOffset="132902.64">25487 7728 182 0,'-10'0'276'0,"10"0"-5"0,-8-3-8 16,8 3-11-16,-5-1-18 0,5 1-15 0,0 0-18 15,0 0-18-15,-5-1-15 0,5 1-10 0,0 0-17 16,0 0-5-16,0 0 3 0,0 0-1 0,24-3-11 16,-6 3 6-16,3-5-2 0,5 1-19 0,5 1-6 0,-3 1-9 15,3-4-11-15,-2 1-7 0,1 1-5 0,-3 3-10 16,-4 0-8-16,-4-2-8 0,-4 3-12 16,-4-4-27-16,1 4-28 0,-7-1-32 0,5 1-29 0,-10 0-52 15,0 0-47-15,0 0-40 0,0 0-17 0,0 0-59 16,-23-3-675-16,12 3 324 0,-8-1 214 0</inkml:trace>
  <inkml:trace contextRef="#ctx0" brushRef="#br0" timeOffset="133091">25644 7665 78 0,'-6'-1'181'0,"1"0"16"0,5 1 5 0,-9-1-5 15,9 1-5-15,-8-2-6 0,8 2-14 0,-4-3-8 16,4 3-15-16,0 0-13 0,0 0-6 0,-5 6 17 16,5-6 11-16,-1 8 3 0,1-5-6 0,0 4-12 15,0 2 5-15,0 3-1 0,0-3-12 0,-4 4-19 16,4-1-1-16,4 5-5 0,-3-1-20 0,-1 1 4 15,3 4-2-15,-3-1-13 0,0 0-14 0,-3 5-5 16,2-1-2-16,2 1-8 0,-1-6-31 0,0 5-44 16,0-3-48-16,3 0-53 0,2 2-58 0,0-3-59 0,0-4-96 15,2-2-707-15,4-1 348 0,-1-5 234 16</inkml:trace>
  <inkml:trace contextRef="#ctx0" brushRef="#br0" timeOffset="133355.82">26175 7840 70 0,'-2'-5'343'0,"2"0"-8"0,0 2-6 0,0-3-23 16,0 6-21-16,0-7-27 0,2 5-20 0,2 0-26 15,0-2-18-15,4 1-18 0,1 0-8 0,5 0-17 16,4 1-12-16,4-3-21 0,7 0-4 0,4 2-6 15,1-1-16-15,0 1 14 0,2-1-30 0,-3 1-10 16,7-1-10-16,-4 1-15 0,-2-2-34 0,-1-2-32 16,-3 4-42-16,-9-1-42 0,-4 1-38 0,2-1-44 0,-7 1-47 15,-5-1-833-15,-4 1 357 0,-2 0 238 16</inkml:trace>
  <inkml:trace contextRef="#ctx0" brushRef="#br0" timeOffset="133555.07">26467 7616 70 0,'-5'-3'273'15,"-4"-2"-11"-15,5 4-9 0,-1-2-13 0,0 2-20 16,5 1-19-16,0 0-18 0,-8-3-19 0,4 2-14 16,4 1 8-16,-4 7 17 0,2-2 4 0,2 1-4 15,-4 5-6-15,3-1-3 0,-1 6-3 0,0 1-3 16,0-2-11-16,2 2-7 0,-3 0-18 0,3 2-12 16,0-1-4-16,-2 0-12 0,2 2-5 0,0-1-14 15,0 7-2-15,0-8-13 0,0 2-5 0,2 6-8 16,-1-7-52-16,-1 0-51 0,2 0-56 0,0-1-61 15,2 0-61-15,0-3-83 0,-3-3-891 0,5-4 402 16,2-1 268-16</inkml:trace>
  <inkml:trace contextRef="#ctx0" brushRef="#br0" timeOffset="133990.32">26995 7550 232 0,'1'-6'373'0,"1"2"-13"0,-4 0-13 0,4 1-24 16,-2 3-30-16,0-6-21 0,0 6-27 0,0 0-31 15,0 0-20-15,0 0-16 0,0 0-11 0,-17 12-16 16,10-7-15-16,-1 7-15 0,1-5-8 0,-2 9-11 16,-1 0-12-16,5 2-5 0,0-2-16 0,2 0 2 15,2 1-7-15,0-2-10 0,3 1-2 0,1-1-8 16,-2-1-5-16,6 0-2 0,3 0-9 0,-3-3 3 15,2 2-4-15,5-2 1 0,-3-3-5 0,4 2-5 16,-1-1 1-16,4-2 1 0,-3-2-3 0,-1 1-3 16,2 0 3-16,1-2-3 0,-4 0-6 0,1-1 4 0,-1 2-4 15,-1-1-4-15,0-3 5 0,-1 0-12 0,1 3 10 16,-3-1 4-16,0 2-2 0,-1-5-11 16,-1 4 9-16,-1-3-1 0,1 2-5 0,-4 1 6 0,1-1 0 15,0 2-2-15,-1-3-2 0,-1 3 2 0,-1-2 4 16,-1 3 5-16,0-4 1 0,0 4-4 0,-3-2 3 15,3 2-13-15,-7-1 14 0,-2 2-2 0,-2 2-2 16,-5-3-3-16,-1 3 0 0,-2 1 0 0,0-2 3 16,1-3-5-16,-1 2-5 0,1-1-13 0,0-6-41 15,0 2-30-15,4 0-34 0,3-2-39 0,-1 0-38 16,2-3-53-16,1-4-66 0,1 2-939 0,5-6 416 16,0 1 280-16</inkml:trace>
  <inkml:trace contextRef="#ctx0" brushRef="#br0" timeOffset="134184.81">27074 7587 16 0,'0'-5'321'0,"0"1"-15"15,0-2-15-15,1 2-21 0,2-1-30 16,-2 0-21-16,7 3-21 0,-1-1-18 0,5-1-19 16,2-2-7-16,4 3-14 0,1-1-4 0,9-1-14 0,-7 5-9 15,8-2-10-15,3 0-3 0,-2 2-17 0,0-3-10 16,5 3-7-16,-3-2-8 0,-2 1 0 0,-9-1-41 15,-3 1-44-15,-8 2-53 0,-2-1-60 0,0-1-83 16,-8-1-762-16,0 2 327 0,0 0 220 0</inkml:trace>
  <inkml:trace contextRef="#ctx0" brushRef="#br0" timeOffset="134790.06">25359 7728 118 0,'0'0'188'0,"0"0"7"0,-6 0-1 0,6 0 1 15,0 0 4-15,0 0-5 0,-8 0 1 0,8 0-6 16,0 0-4-16,-4-3-11 0,4 3-7 0,0 0-21 0,0 0-9 16,0 0-14-16,0 0-10 0,0 0-9 0,0 0-11 15,0 0-8-15,0 0-5 0,0 0 0 16,0 0 15-16,0 0 8 0,0 0-1 0,18-1-8 16,-5-1-7-16,0 0-4 0,15-3-10 0,1-2-4 0,3 2-9 15,4-2-16-15,15 0-17 0,3-2-64 16,-1 0-83-16,1 1-104 0,6-6-980 0,2-6 402 15,-5-1 266-15</inkml:trace>
  <inkml:trace contextRef="#ctx0" brushRef="#br0" timeOffset="158437.35">29709 7617 230 0,'0'-4'233'0,"0"4"-4"16,0 0-3-16,1-5-5 0,-1 5-6 0,0 0-12 16,0-4-6-16,0 4-12 0,0 0-13 0,0 0-7 15,0 0-19-15,0 0-12 0,0 0-10 0,0 0-14 16,0 0-6-16,0 0-11 0,0 0-4 0,0 0-9 15,0 0 0-15,0 0-8 0,0 0-3 0,0 0-2 16,0 0-9-16,0 0-10 0,0 0 3 0,0 0-4 16,0 0-6-16,0 0-1 0,0 0-10 0,0 0 1 15,0 0-3-15,0 0 0 0,0 0-6 0,0 0 7 16,0 0 0-16,0 0 5 0,0 0 1 0,0 0 13 16,0 0 5-16,0 0 12 0,0 0 2 0,0 0 1 15,0 0-3-15,0 0 6 0,0 0 6 0,0 0 3 16,0 0-4-16,0 0-6 0,0 0-5 0,0 0-1 0,0 0-3 15,0 0-11-15,0 0 5 0,0 0-6 16,0 0-7-16,0-4-4 0,0 4-1 0,0 0-7 0,0 0 0 16,0 0-13-16,0 0 6 0,0 0-4 0,0 0-2 15,0 0-2-15,0 0-2 0,0 0-2 0,0 0-2 16,0 0-3-16,0 0 2 0,0 0-2 0,0 0 5 16,0 0-5-16,0 0-4 0,0 0-1 0,0 0 5 15,3 13-5-15,-3-13 4 0,0 0-5 0,0 8 0 16,0-4 10-16,0-1-10 0,0 3 4 0,1 0-6 15,-1-1 2-15,0 4 1 0,1 1 2 0,-1 0 0 16,3 2 0-16,-6-2-1 0,3 6 1 0,0 0 0 16,-1 1-6-16,2-1 6 0,-2-3 1 0,2 2-8 15,2 0 10-15,-2-1-4 0,-2 1 0 0,2-3 2 16,-1 1-4-16,0 1 0 0,0-4 2 0,0 2-1 16,0-3 0-16,0-1-1 0,0-2 3 0,0 1 1 0,0-3-2 15,0 0 2-15,0-1 3 0,3 0 3 0,-3-3 0 16,0 0-6-16,0 0 4 0,0 0-3 15,-8-13-4-15,7 4 4 0,-2-1-1 0,-1-7-2 0,4-2 4 16,-4 2-1-16,2-12-2 0,-2 4 5 0,3-5-7 16,-3 2 0-16,4-1 3 0,0 3-3 0,0-3 7 15,1 10-4-15,3-1 6 0,-4 2 6 0,6 4-4 16,-2 3-2-16,-1 1-1 0,-2-2 0 0,4 3-1 16,3 4-10-16,-3 1 5 0,3-2 1 0,-2 4-4 15,2 3 1-15,0 0-1 0,3 5 2 0,1-2 1 16,5 5 2-16,-6-1-12 0,0 6 9 0,2-2 2 15,-5 1-1-15,-1 3-6 0,1-2 0 0,-2 1 4 16,-4 2 0-16,1-2-6 0,-1 3 7 0,-4-2-1 0,1-4 3 16,1-2-1-16,0-3 1 0,-2 3 0 15,0-5-3-15,0 2 3 0,0-3 0 0,1 0 5 16,0-1-3-16,1-3 1 0,-6 1-2 0,6-1 3 0,0 0-2 16,-7-11-5-16,6 2 4 0,1-3-2 15,0-1 4-15,1-3-8 0,2-3 5 0,3-7-5 16,-2 8 5-16,2-2 0 0,-1 6-2 0,3-3 3 0,-1 2 7 15,0 3-4-15,2-2 1 0,-4 4 8 0,3 3 0 16,0-2-3-16,-1 3 0 0,-2 4-1 16,2-3 0-16,-1 4-5 0,6 2 6 0,-3 3 0 0,0-1 0 15,1 4 2-15,-1 4-1 0,1 0 2 0,0 4-1 16,0-1 1-16,-2 3-1 0,1 1-2 0,-3-1-1 16,3 1-2-16,-5 0 0 0,1 1-1 0,0 1 2 15,-2-2-4-15,-3 3 0 0,1-3-8 0,-1 1 8 16,-1-1-20-16,0 0-48 0,-6-1-49 0,4 1-66 15,-1-3-64-15,-1 2-76 0,1-7-59 0,-2 1-1243 0,5-2 539 16,1-3 360-16</inkml:trace>
  <inkml:trace contextRef="#ctx0" brushRef="#br0" timeOffset="158774.82">30440 7768 156 0,'0'0'232'0,"0"0"-5"0,-10 0-10 0,10 0-10 0,0 0-10 15,0 0-11-15,0 0-7 0,0 0-9 0,-3-2-9 16,3 2-11-16,0 0-11 0,0 0-11 16,13-3 0-16,-5 1-9 0,1-1-7 0,3 1-9 15,6-2-14-15,0 1-5 0,2 0-7 0,-1 1-10 0,2-2-2 16,7-3-9-16,2 2-7 0,-10 1-4 0,2 2-6 16,-2-5-26-16,-2 2-32 0,1 2-44 0,-5-1-42 15,-5-1-46-15,0-2-53 0,-5 5-747 0,1-1 317 16,-5-5 210-16</inkml:trace>
  <inkml:trace contextRef="#ctx0" brushRef="#br0" timeOffset="158986.56">30510 7568 195 0,'0'0'238'0,"-5"-3"-18"16,5 3-12-16,0 0-15 0,0 0-14 0,0 0-2 15,0 0 9-15,-4 5 1 0,4 0 0 0,0-1-6 16,2 4-4-16,-2 1-7 0,1 2-5 0,-2 0-4 15,3 3-15-15,-1 1-5 0,1 1-16 0,-2-1-12 0,-2 3-2 16,2 1-21-16,-1-1-8 0,1 1-8 16,1-2-7-16,-2 3-7 0,2-2-10 0,-1 2-40 15,2-2-46-15,0 0-58 0,1 1-60 0,-2-1-65 16,4-2-97-16,1-7-710 0,2 2 342 0,1-4 228 0</inkml:trace>
  <inkml:trace contextRef="#ctx0" brushRef="#br0" timeOffset="159421.57">31066 7577 95 0,'-9'-3'273'0,"8"1"-7"15,1 2-10-15,0 0-6 0,-8-4-6 0,6 1-7 16,2 3-7-16,0 0-15 0,0 0-4 0,-4-4-8 15,4 4-16-15,0 0-16 0,0 0-11 0,0 0-13 16,0 0-32-16,0 0 3 0,9-3-9 0,-3 2-6 0,8 0-5 16,2-2-8-16,3 3-11 0,1-1-9 0,2-3-7 15,0 1-3-15,6 2 10 0,-2-3-23 0,-4 4-2 16,0-1-8-16,0-2 7 0,-2 0-21 16,1-2 10-16,-1 4-9 0,1-4-6 0,-4 3-19 0,-1 1-25 15,-5 1-21-15,0-3-34 0,-3 1-22 0,-3 2-30 16,-1-1-25-16,-4 1-40 0,0 0-38 0,0 0-46 15,0 0-760-15,0 0 346 0,-23-3 232 0</inkml:trace>
  <inkml:trace contextRef="#ctx0" brushRef="#br0" timeOffset="159671.79">31218 7511 123 0,'0'0'245'15,"0"0"-10"-15,-5 0-2 0,5 0-9 0,0 0-12 16,0 0-17-16,-8 3-4 0,8 2 17 0,-5-2-2 15,3 3 3-15,0 5 1 0,-4 0-2 0,0 4 10 16,1 2-10-16,-1 1-8 0,1 2-4 0,1 5-8 16,-2 0 2-16,2 0-16 0,-1 3-10 0,1-2-11 15,2 0-19-15,-1 0-7 0,1-6-14 0,0 4-7 0,2-4-12 16,0 0-8-16,0-1-10 0,3 0-7 16,-2-2-3-16,0 0-9 0,3-2-5 0,-1-2-5 15,1-4-5-15,-2 3-26 0,2-4-46 0,-1 0-60 0,0-3-56 16,-3 0-55-16,4 0-64 0,-4 0-62 0,0-5-87 15,4 3-920-15,-4-3 444 0,0 0 296 0</inkml:trace>
  <inkml:trace contextRef="#ctx0" brushRef="#br0" timeOffset="160885.06">31761 7766 212 0,'-7'0'252'0,"0"0"-10"0,-2-1-14 15,0 1-13-15,4-1-11 0,5 1-17 0,-10 0-12 16,10 0-15-16,-9 0-19 0,9 0-12 15,-5 1-11-15,5-1-5 0,0 0 5 0,0 0 5 0,0 0-1 16,11 6 0-16,1-6-4 0,-2 3-9 0,8-4-6 16,1 1-9-16,2 0-12 0,0-2 3 0,10 0-18 15,-3 2-6-15,0-2 2 0,-7 0-15 16,-3 1-7-16,1-2-19 0,-6 3-33 0,-1-3-38 0,-3 2-32 16,-1 0-55-16,-2-2-60 0,1-1-58 0,-5-1-755 15,-2 1 335-15,-5-3 226 0</inkml:trace>
  <inkml:trace contextRef="#ctx0" brushRef="#br0" timeOffset="161088.38">31876 7590 160 0,'-4'-4'269'0,"1"1"-23"15,3 3-25-15,-3-4-23 0,3 4-19 0,0 0-18 16,0 0 0-16,0 0 17 0,-9 12 2 0,9-8 2 16,0 7-2-16,0-1-7 0,0 2-7 0,0 5-12 15,5-1 0-15,-4 1-8 0,2 0-12 0,-2 3-5 16,4-2-13-16,-1 1-16 0,-1-2 3 0,-1 2-24 15,2 5-1-15,-4-5-5 0,0 3-5 0,3 2-10 16,-3-4-47-16,2-2-53 0,-4 1-55 0,2 0-64 16,2 0-77-16,1-2-64 0,-1-7-771 0,5-1 357 15,-1-3 240-15</inkml:trace>
  <inkml:trace contextRef="#ctx0" brushRef="#br0" timeOffset="161338.29">32321 7582 292 0,'1'-5'324'0,"2"1"-20"0,-2 1-27 0,-1 3-23 16,4-3-10-16,-4 3-4 0,0 0-7 0,6 6 3 0,-3 0 15 16,1 2-19-16,-1 1-13 0,1 3-14 0,3 2-21 15,-1 2-16-15,-1 2-16 0,3 0-11 16,-4-1-17-16,1 2-9 0,0 0-15 0,-2 1-12 15,-1-1-7-15,-2 2-4 0,3 3-14 0,-3-6-13 0,1 3-49 16,-4-5-58-16,3 2-53 0,0-1-55 0,-2 1-56 16,1 1-62-16,2-8-70 0,0 0-803 0,3-3 386 15,0 0 256-15</inkml:trace>
  <inkml:trace contextRef="#ctx0" brushRef="#br0" timeOffset="161822.79">32634 7650 250 0,'4'-10'291'16,"-2"1"-12"-16,2-1-13 0,1 2-10 0,2-2-4 16,-2 1-10-16,3 0-23 0,-1-1-11 0,5 3-9 15,-1-3-9-15,3 4-23 0,-1-2-19 0,2 0-11 16,-15 8-17-16,39-12-11 0,-21 9-10 0,-18 3-6 15,39-3-12-15,-39 3-10 0,29-4-7 0,-29 4-10 16,0 0-5-16,36 7 1 0,-36-7-7 0,18 6-2 16,-18-6-10-16,0 0-2 0,13 16 3 0,-13-16 10 15,0 20-6-15,0-20-19 0,-13 22 4 0,4-8-4 16,-4 0 1-16,1-2 0 0,-1-1-6 0,1 0-3 16,4-4 2-16,0 0-5 0,1-3 5 0,2 2-3 15,0-3 5-15,1 3-13 0,3-4 2 0,-1 2 0 16,2 0 2-16,0 1 0 0,2 2-3 0,-2-7 1 15,0 0-3-15,0 0 2 0,24 23 5 0,-24-23-2 16,23 15 1-16,-14-6-3 0,5 3-5 0,-1 0 4 0,0-2 0 16,-13-10-2-16,17 20 9 0,-6-6 3 15,-1-1 6-15,-2 1-7 0,-8-14 22 0,9 28 5 16,-8-18 5-16,-1-10 12 0,0 29 3 0,-4-15 7 16,4-14 37-16,-10 27-3 0,-3-14-4 0,3 1-6 15,-3-4-2-15,-5 0-10 0,1-1-5 0,-1 1-8 0,-4-3-9 16,3 3 0-16,-2-5-6 0,2 0-3 15,-4-1-5-15,5 3-10 0,-2-6-41 0,1 0-48 16,1-1-76-16,-3-1-78 0,3 0-86 0,1-3-115 0,-5-1-1082 16,4-2 498-16,-2-4 332 0</inkml:trace>
  <inkml:trace contextRef="#ctx0" brushRef="#br0" timeOffset="166152.71">19645 9410 73 0,'0'0'252'16,"-1"-8"-11"-16,-1 5-9 0,0 1-3 0,2 2-5 15,-2-7-9-15,2 7-15 0,0-3-16 0,0 3-15 16,0 0-21-16,-1-5-18 0,1 5-11 0,0 0-5 16,0 0 5-16,-1 15 2 0,3-7-12 0,0 2-8 15,-1 1-4-15,3 6 2 0,-4-2 3 0,2 4-2 16,1-2-11-16,-2 3-7 0,4-3-9 0,-5-1-2 15,2 3-8-15,-1 0-5 0,0-2-11 0,0-2-4 16,1-3-5-16,-2 0 1 0,0 1-5 0,2-2-4 0,0-1 0 16,0 0-8-16,-2-3-4 0,1-2 5 15,1 0-6-15,0 0 4 0,-2-1-3 0,0-4 22 16,2 3 5-16,-2-3 4 0,0 0-6 0,2-10 2 0,-4 0-5 16,4 1-3-16,-2-8 5 0,4 0 9 0,-4-2-3 15,1-9-1-15,1 2 9 0,1 0 0 16,-3-3 3-16,4 4-9 0,-4 3 5 0,5-1 4 0,-1 5 6 15,-4 1 2-15,4 1-4 0,-1 6-3 0,0-6-3 16,1 5-4-16,0 6-4 0,-3-1-6 0,0 2-9 16,3-2 0-16,0 3-6 0,0 3 0 0,4 0-3 15,3 2-3-15,-2 2-3 0,-1 2-2 0,3 2-7 16,1 3 4-16,-3 2-4 0,2 1 4 0,-2 2-1 16,-2 1-2-16,0-1-2 0,0 1-1 0,-1 0-3 15,-3-1 4-15,0-1-4 0,0-3-2 0,0 0 2 16,-2-2 1-16,-1-3-1 0,2 0-2 0,-2-3 3 15,2 3 0-15,-2-3 4 0,0 1 0 0,0-5-4 0,0 0-1 16,-3 2 3-16,3-2-5 0,0 0 6 16,-6-14-5-16,4 9 1 0,1-5 0 0,0-1-2 15,1-6-3-15,0 0 2 0,2-1-1 0,2-1-1 0,1 1-1 16,2 0 2-16,-1 0 0 0,-1 1 4 0,4 1-3 16,-4 3-2-16,4 2 0 0,-2 1 5 0,0 1-3 15,1 3 3-15,-2 1 4 0,3-2-4 0,-2 4 0 16,-1-1-7-16,2 3 6 0,-8 1 0 0,13 6 4 15,-7-2 2-15,3 3-4 0,-3 2-1 0,2 2 4 16,-2 1 1-16,1 4-5 0,0-3 0 0,-2 4 1 16,1 0-2-16,-1 0 4 0,-3 0-4 0,1 2 2 15,-2-1-2-15,2 0 3 0,-3 0 0 0,0 3-4 16,0-4 5-16,-4 0-25 0,0 0-36 0,1 0-37 16,2 0-65-16,0-4-51 0,0 1-44 0,-1-4-47 15,4 1-54-15,-1-3-88 0,1-4-960 0,2 2 467 16,2-3 310-16</inkml:trace>
  <inkml:trace contextRef="#ctx0" brushRef="#br0" timeOffset="166446.14">20409 9511 131 0,'0'0'313'0,"-1"-3"-11"0,1 3-14 0,0 0-17 16,0-5-19-16,0 5-14 0,0 0-15 0,0 0-17 16,0 0-20-16,5-3-14 0,-5 3-12 15,9-1-10-15,-4 1-6 0,3 0-13 0,3 0-7 0,-1 0-6 16,1 0-16-16,2 0-7 0,0-1-2 0,5 2-11 16,-5-2-8-16,2-1-11 0,3-2-1 0,0 4-10 15,-4-1-1-15,5-2-9 0,-2-1-4 0,2 1 0 16,-1-2-5-16,-1 1-6 0,-3 3-6 0,-2-1-28 15,2-2-18-15,-3 1-24 0,0-2-28 0,-1 3-34 16,-2 0-28-16,-3 2-30 0,-1-1-39 0,1-2-44 0,-5 3-831 16,0 0 361-16,0 0 242 0</inkml:trace>
  <inkml:trace contextRef="#ctx0" brushRef="#br0" timeOffset="166736.57">20491 9329 113 0,'-4'-7'293'0,"1"2"2"0,-1-2 0 0,2 2-2 15,-3 3-3-15,2-4-9 0,1 1-16 0,1 1-21 16,1 4-26-16,-4-3-15 0,4 3-22 0,-4-4-16 16,4 4-11-16,0 0 2 0,0 0-1 0,0 14 2 15,0-5-6-15,0 4-1 0,1-1-2 0,-1 5-13 16,0 0-6-16,0 0-6 0,1 2-18 0,1 0-9 15,-2 0-9-15,0 1-7 0,1-3-5 0,0 3-13 16,-1 0-6-16,2-2-2 0,-2 1-9 0,-2-1-6 16,1 0-10-16,0 0-49 0,2-1-51 0,-1 0-58 15,0-2-62-15,0-2-50 0,3-2-62 0,-2-1-90 16,3-1-933-16,2-1 442 0,0-3 296 0</inkml:trace>
  <inkml:trace contextRef="#ctx0" brushRef="#br0" timeOffset="167022.89">21007 9282 361 0,'4'-14'382'0,"-3"7"-16"16,0 0-21-16,2 2-35 0,-3 0-30 0,4 5-11 16,-4 0 12-16,0 0 3 0,11 5-7 0,-4-1-6 15,-1 7-14-15,3 3 1 0,-4 3-11 0,3 2-15 16,2 5-17-16,-2 3-7 0,-6 2-17 0,1-2-14 15,-1 5-13-15,-2-2-9 0,2-3-23 0,-4 0-11 16,4 0-8-16,-4-4-12 0,1-3-7 0,0 1-11 16,3-3-7-16,-2-3-10 0,0-3-7 0,-1 0-3 15,2 0-7-15,-2-2-5 0,1-3-2 0,-1 0-7 16,1 0-3-16,-2 0-17 0,1-3-40 0,1 0-58 16,0-4-77-16,-1 5-102 0,1-5-115 0,0 0-166 15,0 0-1191-15,-10-9 578 0,6 1 386 0</inkml:trace>
  <inkml:trace contextRef="#ctx0" brushRef="#br0" timeOffset="167888.72">22804 9303 138 0,'-7'-3'221'0,"1"1"-7"16,1 1 1-16,-3-1 2 0,4-1-1 0,-1 1-7 16,5 2-8-16,-8-3-8 0,8 3-16 0,-5-2-10 15,5 2-15-15,0 0-14 0,0 0-12 0,0 0-16 16,0 0 7-16,0 0 10 0,0 0-16 0,0 0 3 15,22 1-7-15,-8-1-3 0,4 0-4 0,3 0-4 16,7 0-9-16,0-1-8 0,0 1-7 0,1 0-9 16,-1-3 5-16,2 2-15 0,-5 1-5 0,-5 0-5 15,1 0-5-15,-2 0-21 0,-6 0-39 0,1 0-30 16,-2 0-37-16,-5-3-32 0,1 6-33 0,-2-3-25 16,-2 0-23-16,-4 0-26 0,0 0-58 0,0 0-649 15,0 0 311-15,0 0 208 0</inkml:trace>
  <inkml:trace contextRef="#ctx0" brushRef="#br0" timeOffset="168069.95">23084 9266 388 0,'-6'-1'107'0,"-1"1"17"0,3-1 14 0,-4-2 9 0,2 2 7 16,0-2 11-16,-1 2 1 0,7 1-1 16,-6-3-8-16,6 3-8 0,-7 0-15 0,7 0-10 15,0 0 0-15,-10 4 7 0,9 0 4 0,-2 1 7 0,2 3 12 16,0 3 0-16,-2-2-4 0,3 1-7 16,3 7-13-16,-6-2-3 0,3 2-1 0,3 0-17 0,-2 1-7 15,2 0-3-15,-2 9-11 0,0-7 1 0,2 4-18 16,-3 2-12-16,1-6-3 0,0 4-7 0,3 2-8 15,-3-6-58-15,-1 1-53 0,5-2-45 0,-1 1-62 16,0-3-55-16,4-2-68 0,-4-3-862 0,7-2 386 16,-1-2 260-16</inkml:trace>
  <inkml:trace contextRef="#ctx0" brushRef="#br0" timeOffset="168293.75">23409 9472 82 0,'-1'-5'334'0,"2"0"5"0,-1 0-2 0,0 1-24 16,3 0-24-16,-2-2-23 0,-1 3-31 15,4 0-21-15,2 1-25 0,-2-1-17 0,5-3-16 0,3 3-5 16,3 0-29-16,3 1-16 0,1-1-11 0,3-1-4 16,5 2-7-16,-7 2-14 0,3-3-5 0,5 0-38 15,-6 3-25-15,-4-2-41 0,1 0-39 0,0 2-46 16,-9 0-32-16,1 0-32 0,-4-2-27 0,-2 2-61 15,-2-3-613-15,-3 3 297 0,0 0 198 0</inkml:trace>
  <inkml:trace contextRef="#ctx0" brushRef="#br0" timeOffset="168504.85">23599 9315 187 0,'-6'-5'221'0,"-1"0"1"0,4 3 3 16,-1-3 4-16,-1 1-12 0,1 0-6 0,4 4-11 15,-5-3-19-15,5 3-18 0,-6-1-10 0,6 1-7 16,0 0 19-16,-8 6 7 0,6 1-3 0,2-1-14 15,-4 6-3-15,1-2-2 0,-2 6-6 0,3 0-5 16,-2 1-18-16,4 0-6 0,-1 1-10 0,1 2-4 16,0-1-11-16,0 0-5 0,0 5-8 0,-2 1-11 15,2 0-5-15,0-7-1 0,2 3-16 0,-1-1-9 0,1 0-58 16,1-3-58-16,0 2-50 0,1-2-56 0,2-2-50 16,-1-6-50-16,0-1-918 0,5-4 401 0,0 0 268 15</inkml:trace>
  <inkml:trace contextRef="#ctx0" brushRef="#br0" timeOffset="168936.69">23950 9249 119 0,'2'-5'345'0,"1"0"-1"0,-2 1-26 15,2 1-22-15,-3 1-18 0,0 2-38 0,2-3-29 16,-2 3-20-16,0 0-13 0,0 0-19 0,0 0-7 15,-6 13-4-15,2-4-17 0,0 2-4 0,-2-1-18 0,2 2-11 16,-1 0-6-16,1-1-12 0,0 3-9 16,3-2-3-16,2 4-7 0,1-4 3 0,-1-1-20 15,3 1 3-15,0 0-14 0,2-1 3 0,0-1-7 0,2 1 4 16,0-2-7-16,1 1-1 0,-2-3 0 0,4-1-8 16,1 3 3-16,-3-4 13 0,0 5-19 0,5-4 3 15,-4-1-8-15,-1 1 0 0,4-2-1 16,-1 1 0-16,0 0 0 0,-1 0 0 0,-1 0 16 0,0 2-17 15,-1-5 1-15,-1 4 0 0,0-2 2 0,-1 1-1 16,-2-3 8-16,0 4-4 0,0-1 4 0,1-1-10 16,-3-2 9-16,2 4 1 0,-2-2 5 0,-2 1 3 15,0-1 10-15,1-1-8 0,-4 2-2 0,1 2-12 16,-1-3 14-16,-2-1-5 0,-2 5 0 0,-1-4 0 16,-2 1 5-16,-2 3-8 0,-1-3 0 0,1-1 6 15,-6 4-16-15,4-4 0 0,-1-1-21 0,4 0-39 16,-4-2-41-16,1-1-34 0,2 0-41 0,1-2-57 15,3 0-52-15,-1-4-100 0,3-5-794 0,3 3 390 0,0-6 260 16</inkml:trace>
  <inkml:trace contextRef="#ctx0" brushRef="#br0" timeOffset="169184.98">24052 9226 157 0,'0'-3'304'0,"-4"0"-8"0,4 3-9 0,-4-5-27 15,4 5-21-15,0-5-20 0,0 5-25 0,0 0-15 16,7-2-12-16,-5-2-7 0,7 3-9 0,0 2-10 16,4-1 6-16,2 2-26 0,2-2-10 0,3 0-3 15,0 0-16-15,-2 2-6 0,1-1-3 0,0-1-6 16,-1 0-7-16,0 2 6 0,1-2 2 0,0 0-3 16,-1-1 8-16,-7 2-18 0,1-3-3 0,-2 2 0 15,-2 1-9-15,-1-3-2 0,-1 2-10 0,-6 0 4 16,10-2-12-16,-6-1 6 0,-3 1-14 0,1-1-16 15,-2 3-52-15,4-5-51 0,-4 5-69 0,0 0-78 0,0-4-108 16,0 4-837-16,-6-5 396 0,2 1 262 16</inkml:trace>
  <inkml:trace contextRef="#ctx0" brushRef="#br0" timeOffset="172070.85">26331 9547 214 0,'0'0'215'0,"1"-5"-12"0,2 1-6 0,0 1-9 16,0-4 3-16,-1 4-4 0,1-2-4 0,-1-1-2 16,2-2-9-16,0 0-13 0,-1 1-8 0,1 2 6 15,0-5-3-15,0 1-6 0,-1-1-5 0,-1 2-5 16,2-3-9-16,-4 1 4 0,0 1-2 0,4-1-3 15,-6-2-16-15,0 2-8 0,2 0-8 0,-4 1 1 16,-1 0 4-16,1 1 8 0,-2-1-7 0,0 3-10 0,-1-1-12 16,-2 2-6-16,-1 2-9 0,0 1-10 0,0 0-3 15,-3 2-5-15,0 4-5 0,-1-3-3 16,1 3-5-16,-2 4-6 0,-2 0-5 0,2 0-1 0,4-2-7 16,0 2 8-16,-3 3-1 0,7-4-3 0,0 4-8 15,3-3 13-15,-2 2-13 0,5-1-8 16,0-1 5-16,2 0-2 0,1 3-4 0,5-4 4 0,0 1-1 15,2 1 3-15,-1-4-2 0,7 5 0 0,-2-5 9 16,5 2-12-16,0-2-1 0,1 0 6 0,0-2-9 16,0 3-1-16,2-3 6 0,-1-1 1 0,-2 2-4 15,3-2 0-15,-2 1 2 0,-3-2-2 0,2 2 3 16,-5 0-13-16,2-1 10 0,2 2 2 0,-3-1-4 16,-2-1 4-16,-1 3 1 0,1 0-4 0,-2 0 2 15,1 0-3-15,-3 0-5 0,-3 2 7 0,-1-3-6 16,1 1 14-16,-2 4-4 0,3-3 10 0,-4 3-10 0,0-1 7 15,-4 3-1-15,0-3 3 0,-1 2 2 0,-3-1-9 16,0 2 9-16,-2-4 2 0,0 0-6 16,-2 1 4-16,-1-2 1 0,-1 0 1 0,-6 0 3 15,0-1 10-15,4-2-8 0,-4 0 3 0,0-2 6 0,-1-1 3 16,3-2 1-16,2-3-2 0,3 0 2 0,-1-1-2 16,3-2-3-16,-3-4-5 0,6 0-2 0,-2-3-6 15,4-2-3-15,4-2-8 0,3 1 3 0,2-1 3 16,6-5-9-16,5 5-7 0,0-2-20 0,0 6-20 15,0 2-33-15,-2 1-40 0,9-4-56 0,-5 5-31 16,-4 2-46-16,3 0-56 0,1 1-87 0,0 1-992 16,0 0 460-16,1-2 308 0</inkml:trace>
  <inkml:trace contextRef="#ctx0" brushRef="#br0" timeOffset="174020.51">29714 9225 213 0,'0'-5'241'0,"0"-1"-4"16,0 1-7-16,0-1-8 0,0 0-10 0,1 1-15 16,2-1-2-16,-3 1-11 0,1 1 1 0,2 1-12 15,-2-2-14-15,-1 2-11 0,0 3-5 0,0-6-13 16,0 6-10-16,3-3-7 0,-3 3-3 0,0-4-20 16,0 4-5-16,0 0-10 0,0 0-3 0,1-4-9 15,-1 4-10-15,0 0-12 0,0 0 8 0,0 0 4 16,0 0-14-16,0 0-4 0,0 0-6 0,0 0 2 0,0 0-10 15,0 0 5-15,1-4 1 0,-1 4 0 0,0 0-5 16,0 0 4-16,0 0 1 0,0 0-1 16,0 0 3-16,0 0-6 0,0 0-8 0,0 0 2 0,0 0-4 15,0 0 1-15,0 0-3 0,0 0 1 0,0 0 5 16,0 0 2-16,-5 15 1 0,5-9 8 0,0 3 6 16,0 2 13-16,3-1-9 0,-3 2 9 0,2 3 12 15,-2 0-8-15,0 1-2 0,3 3 3 0,-3 0 2 16,0 1 0-16,0 1-6 0,0-1-4 0,-3-1-5 15,7 1-2-15,-4-2-1 0,4 0 5 0,-2 2-15 16,0-3-3-16,-2 0 0 0,0-6-1 0,1 2-3 16,-1-1 1-16,0-3-3 0,0-4-4 0,1 2 1 15,-1-2-1-15,0 0 7 0,0 0-3 0,0-2 3 0,0-3-1 16,0 0-7-16,0 0 2 0,0 0-2 16,-15-14-4-16,7 6 0 0,2-9 1 0,-1 2-6 15,0-2 3-15,-1-2 0 0,3-8 1 0,-1 2-6 16,0-2 1-16,0 0 0 0,-1 0 5 0,3-2-1 0,2 10-5 15,0-6 1-15,2 6-2 0,0 2-1 16,2 1 4-16,-2 4 0 0,4 1-1 0,0 0 1 0,-1 2-2 16,3 1 7-16,0 2-12 0,3-1 5 0,-1 6-4 15,3-1-1-15,2 3 0 0,0 3 3 0,5 2 0 16,-6-1 0-16,4 6 0 0,-3 0 1 0,0 2 1 16,-1 2 0-16,0-1 0 0,-1 4-1 0,0-1 1 15,-3 2 0-15,0 0 1 0,-3 0-2 0,1-1-1 16,-3-2 0-16,-1 0 2 0,-2 0-1 0,2-6 3 15,-2-1-2-15,0-1 1 0,3 0-2 0,-3-4-1 16,2 0 2-16,-2-1 5 0,0-3 0 0,0 0-1 16,0 0 3-16,0 0-5 0,0 0 3 0,-2-12-6 15,2 0 3-15,2 2-1 0,-2-4 2 0,5-3-1 0,-3-1-1 16,1 0-2-16,1-2 1 0,1 2-2 16,4 1-1-16,0-1 6 0,-4 2-3 0,3 3-3 15,2 3 1-15,-2 0 2 0,0 1-2 0,-2 1 9 16,3 1-10-16,-4 2 2 0,1 2 0 0,5 1 2 0,-4 2 4 15,1 2-1-15,-2 1-3 0,3 0 5 0,0 6-1 16,0-3 2-16,-1 5-2 0,3 1-4 0,-2 4 7 16,-2 0 5-16,-1 2-8 0,2 2-1 0,-4-2 1 15,1 8-3-15,-3-2 23 0,-2 1-2 0,-2 0-19 16,0-5-46-16,1 0-55 0,-1-1-53 0,0 1-55 16,2-3-53-16,4 1-58 0,-1-7-69 0,1 0-1020 15,3-1 468-15,3-5 312 0</inkml:trace>
  <inkml:trace contextRef="#ctx0" brushRef="#br0" timeOffset="174220.76">30453 9295 239 0,'0'-7'324'0,"0"4"-16"0,0-1-26 0,2-1-24 0,1 0-28 16,3 0-17-16,1 3-22 0,2-2-12 0,0-2-17 15,5 4-14-15,2-3-19 0,5 2-11 0,0 1-9 16,7-1-12-16,-1 2-9 0,0 1-8 0,-4 0-26 16,-1-2-38-16,-2 4-43 0,-2-4-51 0,-4 1-48 15,-1 1-39-15,-3-3-38 0,-1 2-673 0,-9 1 292 16,1-3 194-16</inkml:trace>
  <inkml:trace contextRef="#ctx0" brushRef="#br0" timeOffset="174410.98">30602 9157 140 0,'-6'-3'253'15,"-1"-1"-4"-15,0 1-2 0,0 0-5 0,5 2-16 0,2 1-21 16,-8-3-18-16,8 3-22 0,-5-2-9 0,5 2-5 16,-9 9-7-16,9-4 1 0,-4 0 4 0,3 4 7 15,-1 2-2-15,0 1-8 0,0 5-14 16,2-2-12-16,-2 2-9 0,1-1-12 0,2 1-13 0,-2 2 6 16,2-1-11-16,-1 0-12 0,0 3-12 0,0 3 0 15,0-5-25-15,2 6-61 0,0-5-58 0,0 0-64 16,1-1-72-16,1-1-77 0,1-2-787 0,3-2 361 15,-2-5 242-15</inkml:trace>
  <inkml:trace contextRef="#ctx0" brushRef="#br0" timeOffset="174854.74">31047 9152 8 0,'-4'-5'360'0,"-2"-5"-10"0,1 8-2 16,1-2-25-16,1-3-16 0,2 3-22 0,-2 2-31 15,3 2-20-15,-1-4-26 0,1 4-19 0,0 0-17 16,13-3-15-16,0 2-10 0,3 1-13 0,3-1-13 16,4 1-12-16,5-2-11 0,2 2-14 0,0 2-6 15,1-2-13-15,-4-2-5 0,-4 2-1 0,-1 2-5 16,10-5-10-16,-13 1-35 0,-2 0-21 0,-5-1-16 0,-1 3-20 15,-4-2-30-15,-3-1-38 0,-3 2-36 0,-1 1-22 16,0 0-7-16,0 0-12 0,-12-7-3 16,1 6 1-16,-1-2 16 0,-1 3 19 0,-1-1 22 0,0 1 24 15,1-1 24-15,0-1 12 0,0 5 25 0,1-3 26 16,1 0 17-16,1 1 14 0,1-1 12 0,4 0 1 16,0 3 9-16,-2-2 24 0,1 3 21 0,1 0 5 15,1 1 2-15,3 3 15 0,-2 0 16 0,0 0 4 16,1 2 1-16,-2 0 5 0,3 5-1 0,-4 1 4 15,1-1-17-15,4 2 4 0,0 0-1 0,-2 2-4 16,2-4-12-16,0 2-10 0,2 1-1 16,0 0-12-16,0-1 1 0,0 3-18 0,1-2 2 0,-2-1-22 15,-1 3-63-15,4-1-74 0,-4 0-73 0,2 2-80 16,0-5-925-16,3 0 395 0,-1 0 262 0</inkml:trace>
  <inkml:trace contextRef="#ctx0" brushRef="#br0" timeOffset="175108.66">31532 9336 377 0,'-5'-4'391'0,"0"-2"-5"0,0 2-28 15,3 1-30-15,2-1-33 0,0 4-30 0,5-7-27 16,1 3-21-16,4 3-27 0,2-2-17 15,8 2-13-15,2-1-16 0,7-1-14 0,3 3-12 0,0 0-16 16,3-2-12-16,-2 0-6 0,0 2-12 0,-1 0-18 16,1-3-43-16,-2 3-53 0,-3-2-34 0,-6 2-34 15,-4-2-32-15,-4 0-28 0,-3-1-20 0,-1-1-34 16,-3-1-32-16,-3 1-735 0,-4 0 329 0,-1 0 222 16</inkml:trace>
  <inkml:trace contextRef="#ctx0" brushRef="#br0" timeOffset="175319.64">31888 9167 63 0,'-8'-9'175'0,"0"3"2"15,2-1 3-15,0 2 11 0,-1 0 19 0,2 2 6 16,0-1-2-16,1 0-4 0,0 1-12 0,-1 1-10 16,5 2-13-16,-7-4-16 0,7 4-5 0,-9 4 17 15,5 0 18-15,-1 4-2 0,-1-3 1 0,-1 6-3 16,2-1-6-16,-2 5-3 0,0-1-9 0,-1 6-6 16,3-4-10-16,0 0-11 0,1 2-9 0,0 0-11 15,2-2-11-15,-2 4-13 0,1-3-6 0,1 2-11 0,1-2-6 16,1 2-6-16,0-2-13 0,1 3-57 0,1-2-59 15,3 0-69-15,-1-1-66 0,0 0-66 16,2 0-81-16,0-6-1065 0,5-5 471 0,3 2 312 0</inkml:trace>
  <inkml:trace contextRef="#ctx0" brushRef="#br0" timeOffset="175571.68">32286 9123 150 0,'0'-9'457'0,"4"2"-11"0,-4 1 2 16,0 2-24-16,0-1-32 0,1 0-26 0,2 3-29 15,-2-2-32-15,-1 4-32 0,0-4-25 0,0 4-26 16,0 0-6-16,0 0-9 0,8 9-10 0,-7-3-18 16,3 3-20-16,1 1-9 0,0 0-18 0,-1 4-11 15,1-4-13-15,3 7-9 0,-4 0-11 0,2-2-9 16,-1 1-7-16,-1 0-9 0,0 1-24 0,-1 1-52 15,-2-6-59-15,4 2-62 0,0 2-73 0,-1-2-55 16,-2 2-76-16,3-6-76 0,-2 0-1099 0,0-3 505 16,1-2 336-16</inkml:trace>
  <inkml:trace contextRef="#ctx0" brushRef="#br0" timeOffset="175990.42">32616 9082 12 0,'3'-6'406'16,"-2"-2"15"-16,0 1-2 0,0 2 1 0,1 2-16 16,-2-3-24-16,0 2-23 0,0 4-28 0,1-5-38 15,-1 5-28-15,0-4-26 0,0 4-27 0,0 0-13 16,0 0-14-16,0 0-15 0,5 12-14 0,-2-5-16 16,-1 1-14-16,0 2-12 0,-1 1-10 0,1 1-9 15,0 4-9-15,2 5-8 0,1-4-8 0,0 7-9 16,0-8-5-16,1-1-3 0,-1 0-9 0,3-1 0 15,2 1-11-15,-1-2-8 0,1-4 13 0,-1 0-14 16,4 3-7-16,1-5-6 0,-4-2-6 0,-10-5-2 16,0 0 0-16,40 1 1 0,-40-1 2 0,0 0 0 15,33-17-2-15,-20 2 0 0,-1 3 0 0,-2-3-2 16,-1-2 8-16,-2 0 0 0,2-1 2 0,-2 0 4 16,0-3 15-16,0 5 13 0,-1 2 32 0,-6 14 23 15,5-22 32-15,-5 22 9 0,5-14-10 0,-5 14-16 16,0 0-14-16,0 0-16 0,0 0-14 0,0 0-9 0,0 0 5 15,0 0 11-15,0 0 7 0,13 44-1 0,-13-26-9 16,1 9-21-16,2 0 11 0,-6 0 0 0,3 0-15 16,0 2 1-16,4 0-2 0,-2-2-8 15,5 1-13-15,-2 1-40 0,0 0-74 0,2-2-83 0,-5 2-94 16,5-5-126-16,-2 0-127 0,-5-7-1632 0,2-1 717 16,-2-16 478-16</inkml:trace>
  <inkml:trace contextRef="#ctx0" brushRef="#br0" timeOffset="177976.67">19768 10797 110 0,'-7'0'256'0,"2"1"5"0,5-1-10 0,-10-1-14 16,10 1-12-16,-8-1-17 0,8 1-18 16,0 0-20-16,-4-3-15 0,4 3-9 0,0 0-13 15,0 0-6-15,0 0-7 0,27 0-4 0,-14 0-10 0,6-3-9 16,1 2-8-16,9-2-8 0,-1 1-5 0,2-1-3 15,1 0-16-15,0 1 1 0,-2 0-7 16,-1 2-3-16,4 0-6 0,-11-1-7 0,0 0-1 0,-2 1-16 16,-2-1-45-16,-3 2-43 0,-1-1-42 0,-4 1-44 15,-4 2-32-15,3-3-25 0,-6 2-40 0,-2-2-598 16,0 0 283-16,0 0 190 0</inkml:trace>
  <inkml:trace contextRef="#ctx0" brushRef="#br0" timeOffset="178193.96">20018 10785 174 0,'-10'0'239'0,"10"0"-16"16,0 0-18-16,0 0-14 0,-8 0-21 0,8 0-16 16,0 0-12-16,-1 5 33 0,-1 1 18 0,1-1-21 15,1 4 0-15,-1 0-5 0,1 4-11 0,0-2-6 16,0 6-5-16,1-5-15 0,0 6-4 0,-1-2-14 16,2 2-8-16,-1 1-10 0,-1-1 0 0,3 2-18 15,-3 0-6-15,2 4-8 0,-2 1-8 0,0-4-1 0,2-3-14 16,0 0-32-16,-1 0-50 0,2 0-50 0,0 0-61 15,3 0-49-15,1-3-53 0,-3-5-778 0,5 0 344 16,1-2 230-16</inkml:trace>
  <inkml:trace contextRef="#ctx0" brushRef="#br0" timeOffset="178400.94">20276 11019 203 0,'1'-6'352'0,"-1"1"-16"0,2 0-27 16,-1 1-36-16,0-1-16 0,1 0-15 0,3 1-34 16,-1 0-22-16,3-1-21 0,3 1-13 0,3 0-13 15,6-1-16-15,-1 2-16 0,0 0-6 0,5-1-11 0,5-1-12 16,-6 4-7-16,7 0-3 0,-1 1-12 16,-10-3-25-16,3 0-35 0,-2 3-33 0,0 0-33 15,0 0-41-15,-6 0-38 0,1 0-33 0,-4-2-31 16,-3 2-714-16,-3-2 309 0,-4 2 206 0</inkml:trace>
  <inkml:trace contextRef="#ctx0" brushRef="#br0" timeOffset="178638.69">20422 10855 249 0,'-4'-2'265'0,"1"-1"-9"0,-3-1-13 0,2 2-13 15,4 2-22-15,-5-2-20 0,5 2-19 0,0 0-20 16,-4-2-15-16,4 2-13 0,0 0 12 0,-5 9-4 15,5-3 1-15,0 0-14 0,0 1 8 0,0 3-9 16,0 1-13-16,-1-3-4 0,2 7-8 0,-1-3-3 16,1 4 7-16,2-1-26 0,-2 2-4 0,-1-4-6 15,3-2-4-15,-2 5-6 0,-1 1-3 0,3 0-11 16,-1-1-1-16,2 0 1 0,-1 2-8 0,2-4-39 16,-3-2-37-16,2 0-45 0,0-1-44 0,1 0-51 15,1-2-51-15,0-1-815 0,4-2 352 0,-1-3 234 16</inkml:trace>
  <inkml:trace contextRef="#ctx0" brushRef="#br0" timeOffset="179286.88">20901 10875 60 0,'0'0'234'16,"-4"-10"1"-16,4 7-7 0,-1-4-2 0,1 2-13 15,0-1-4-15,-1 1-11 0,1-3-2 0,0 1-10 16,0 0-7-16,2-3-9 0,0 0-13 0,0 3-6 15,-1-3-3-15,2 1-13 0,1-1-5 0,-3 3-12 0,3 0-9 16,1-1-1-16,1-1-21 0,3 3-7 0,0-1-6 16,1 0-4-16,3 4-6 0,-1-3-3 15,5 1-10-15,-5 4-5 0,3-1-7 0,-6 2-3 0,3 1 0 16,-1-1-5-16,1 2-5 0,-2 2-1 0,-1 2-5 16,0-2-6-16,-4-1 0 0,0 2 2 0,-1 5 1 15,0-3-5-15,0 5-1 0,-3 0 2 0,-1 1-5 16,-3 1 3-16,-3 3 14 0,1-1-19 0,-3 0 2 15,-1 0-3-15,-3-2 5 0,5 1-8 0,-2-4 3 16,4-3-4-16,-1 1-10 0,2-3 11 0,1-1-4 16,1 0 2-16,-1-1 0 0,3-2 3 0,0 3-4 15,0-5 2-15,5 4-4 0,-1-3 3 0,1 2-3 16,3-3-6-16,-3 3 10 0,0-3-4 0,3 1-1 16,1 0 8-16,-2 2-1 0,4 1 5 0,-1-2-5 15,0 2-2-15,-1 2 2 0,0-4-2 0,1 6 0 16,-1 0-3-16,-1-1 13 0,1 2-14 0,-2-2 3 15,1 3 2-15,-3 0 4 0,-1-3-7 0,-1 5 1 0,0-1 5 16,-6-2 7-16,0 3 8 0,3-2 1 16,-6 2 8-16,-1-1 9 0,-1-1 1 0,0-1 8 15,-5 2 18-15,2-2-17 0,-2 1-1 0,-2 0-1 0,3-2-9 16,1-4 3-16,0 3-1 0,0-1-10 0,0-2-4 16,2-2 2-16,2 4-4 0,0-5-4 0,1 1 3 15,-2-1-27-15,-1 1-45 0,9-2-53 0,-10 0-61 16,4-2-76-16,6 2-85 0,-7-6-1048 0,5 0 459 15,2 0 304-15</inkml:trace>
  <inkml:trace contextRef="#ctx0" brushRef="#br0" timeOffset="180771.92">23257 10810 230 0,'-2'-3'330'16,"-2"1"-6"-16,1-1-10 0,3 3-6 0,-5-4-18 15,4 2-20-15,1 2-19 0,-3-3-22 0,3 3-13 16,0 0-26-16,0 0-19 0,0 0-8 0,8-5-26 16,0 2-11-16,2 1-18 0,4-1 2 0,4 1 3 15,2 0-32-15,1-1-1 0,6 1-21 0,2-1 10 16,-10 2-7-16,12-4-11 0,-9 5-9 0,-1-2 6 16,0-1-10-16,1 2-1 0,-2-3-3 0,-1 3 1 15,-4-3 4-15,-3 4 5 0,-2-1 1 0,-5 1 10 16,3-2 10-16,-3 1 5 0,-5 1 1 0,9-1-7 0,-9 1-6 15,6 1-1-15,-6 3 0 0,0-4 25 0,0 12 19 16,0 0 6-16,-5 5 9 0,0 0-4 16,0 9 3-16,-4 1-7 0,1-2-1 0,0 3-15 0,1 0-9 15,-2-2-8-15,1 2-7 0,-2 0-8 0,3-2-5 16,0-1-5-16,3-7-4 0,-3 2-4 0,3-4-22 16,1 1-43-16,1-2-57 0,1 1-91 0,-1-5-69 15,4 0-77-15,-2-3-81 0,2-1-128 0,2-1-1083 16,2-6 537-16,-1 0 356 0</inkml:trace>
  <inkml:trace contextRef="#ctx0" brushRef="#br0" timeOffset="181854.96">25845 10829 202 0,'-1'-3'341'0,"1"3"-9"0,0-7-15 0,0 7-26 16,2-4-23-16,-2 4-26 0,-1-5-25 0,1 5-24 16,0 0-14-16,0 0-16 0,0 0-3 0,6 9-2 15,-2-4-7-15,-1 0-7 0,0 2-10 0,3 1-9 0,-2 1 2 16,1 2-6-16,0 2-10 0,1 1-7 16,-2-4-3-16,1 6-14 0,-1-4-10 0,1 5-3 0,0-2-10 15,-2 1-2-15,-1 0-13 0,1-1 0 0,-1 2 1 16,0-7-11-16,-1 2-2 0,-1 0-8 0,2-4 1 15,1 0-8-15,-3-3 2 0,1 0-1 0,1-1 3 16,-1-3-6-16,0 5 2 0,-1-6 4 0,0 0-5 16,0 0-3-16,0 0-3 0,-4-20-6 0,0 8 5 15,1-1 0-15,-1-5-5 0,-4-1-2 0,0-5 1 16,2 1 2-16,2-1 1 0,-2-1 4 0,2 6 10 16,-1 0 18-16,4 7 7 0,1-6 4 0,0 2-3 15,1 1-2-15,3 3 0 0,-2-2 6 0,1 2-7 16,2 3 0-16,0 1-7 0,1 0-6 0,2-1-1 15,1 8-3-15,1-3-3 0,2 3-5 0,-1 1-1 16,0 1-2-16,1 3 4 0,-3-1-7 0,0 4-5 0,1 1 6 16,-2 1-3-16,-3 2-5 0,0 1 0 15,-1 2-2-15,-1 2 1 0,0 0-7 0,-3 0 5 0,-2-3 1 16,2 1-1-16,-4 5-1 0,3-6-1 0,-2-4-5 16,3-1 5-16,-1-2-4 0,-2 0 1 0,3-1-1 15,0-1 3-15,0 1 2 0,0-5 3 0,-1 3-2 16,1-3-9-16,0 0 6 0,0 0 1 0,0-15-5 15,1 6 2-15,3-4-1 0,0-2-2 0,2-2 1 16,1 1 1-16,-1-2 0 0,1 0-2 0,-2 0 1 16,2 4 1-16,1-3 0 0,-2 7 1 0,1-1 0 15,-1 1 0-15,2-1 6 0,-2 4 8 0,1 0-8 16,-2 0-1-16,2 6 3 0,-1-1-1 0,0-1-1 16,0 4-1-16,6 3 1 0,-7-3 1 0,1 4 2 15,1 3 3-15,3 0 0 0,-4 2 1 0,3 5-1 0,-4-5-3 16,3 6 0-16,1 1 3 0,-4 0-1 15,3 0 0-15,-6 4-2 0,2-2-3 0,0 0 3 16,0-1-2-16,-2 2-2 0,-2-1-3 0,3 6-40 0,-3-6-49 16,-3 1-62-16,3-3-59 0,0 0-50 15,0 0-51-15,3-1-44 0,-2-6-75 0,-1 2-1079 16,5-3 501-16,2-1 334 0</inkml:trace>
  <inkml:trace contextRef="#ctx0" brushRef="#br0" timeOffset="182104.79">26470 10969 128 0,'-4'-4'339'0,"1"0"-7"0,-1 0-22 16,3 2-12-16,1-2-40 0,0 4-15 0,5-8-27 16,-1 4-18-16,5-1-22 0,1 1-8 0,3 0-19 15,6-1-5-15,1 1-10 0,-1 1-18 0,4 0-9 0,2 1-6 16,2-8-13-16,1 8-11 0,0 1-7 15,2-1-6-15,-1-1-15 0,-2-3 2 0,1 3-21 16,1 0-27-16,-2-1-37 0,-9 1-37 0,1-1-43 16,-6 0-39-16,0 2-36 0,-3 0-33 0,-5 0-73 0,-2-1-630 15,-3 3 309-15,0 0 206 0</inkml:trace>
  <inkml:trace contextRef="#ctx0" brushRef="#br0" timeOffset="182305.84">26722 10802 65 0,'-7'-2'250'0,"2"-2"6"0,1 1 3 0,0 0-1 0,-1 1-9 16,0-2-13-16,4 1-16 0,1 3-22 0,0 0-16 16,-8-2-18-16,8 2-21 0,0 0 4 0,0 0 6 15,-4 10-3-15,3-5-9 0,-3 3-5 0,4 0-10 16,0 4-1-16,-4 1-5 0,-1 0-11 0,4 2-5 16,-1 2-9-16,0 0-10 0,2 0-14 0,-1 0-3 15,-2 2 3-15,3-2-16 0,-1 0-7 0,1 0-8 16,1-1-28-16,3-1-48 0,-2 0-46 0,0 0-49 15,4-2-51-15,-2-3-59 0,4 1-80 0,-2-2-794 16,6-2 371-16,-2-1 248 0</inkml:trace>
  <inkml:trace contextRef="#ctx0" brushRef="#br0" timeOffset="182853.42">27137 10779 91 0,'1'-7'277'0,"0"-1"-3"15,2 1 0-15,-3-1-4 0,1 3-2 0,-1 0-12 16,0-2-2-16,3 4-3 0,-3-2 11 0,0-1-10 16,0 2-2-16,-3 0-4 0,3 4-9 0,0-7-17 15,0 7-17-15,0-3-17 0,0 3-17 0,0 0-17 16,0 0-18-16,0-5-15 0,0 5-8 0,0 0-10 15,0 0-9-15,-2 13-9 0,2-8-5 0,0 0-6 16,1 6-4-16,-1-1-2 0,1-2-11 0,-2 6-4 16,2-1-1-16,-1-1-7 0,-1 4-4 0,2 0-2 15,2 0-3-15,-2-2-5 0,2-1-1 0,2 3-2 16,-3 0-5-16,5 0-4 0,-2-6 3 0,1 1-9 16,1-1-8-16,3-2-11 0,-1 1-14 0,1-3-15 15,4-1 6-15,3-1-3 0,2-2 2 0,1-1 2 16,-7-2 1-16,1-1 2 0,-4-3 14 0,3-2-8 0,1-2 4 15,-2-3 6-15,-1-1-3 0,-1-2 3 0,-1 1 2 16,-1-3 3-16,-1 2 12 0,0 0 19 16,-3 4 9-16,-2-2 18 0,1 2 21 0,0 3 19 0,-1 2 17 15,-1-1-1-15,1 3-7 0,0 0-11 0,-1 1-11 16,1 0-15-16,-2 3-2 0,0 0-9 0,0 0-2 16,2 10-4-16,-2 1-8 0,1-1-3 0,-1 7-3 15,2 0-2-15,-2 1-1 0,1 8 1 0,0-3-2 16,-2 3-8-16,2-3 3 0,-2-3-6 0,1 4-2 15,-1 1-2-15,2-5 1 0,0-2-1 0,1-1-2 16,0 0-2-16,1-5-30 0,-1-3-43 0,0 2-51 16,0-2-63-16,1-4-65 0,-1 2-58 0,3-2-62 15,-1-2-86-15,-1-1-1259 0,2-2 569 0,-5 0 378 0</inkml:trace>
  <inkml:trace contextRef="#ctx0" brushRef="#br0" timeOffset="184120.25">29732 10829 280 0,'0'-2'300'0,"4"-1"-29"16,-4 3-26-16,1-5-26 0,-1 5-21 15,0 0-11-15,0 0-8 0,0 0-3 0,9 13-7 0,-5-9 3 16,0 4-11-16,0 1-13 0,1 0-15 0,0 3-10 16,-1-3-10-16,1 7-11 0,0-1-6 0,0 2-9 15,-1-1-2-15,-3 0-18 0,2-3-7 16,0 3-4-16,-1-3-3 0,-2-1-8 0,1 1-6 0,-2 0 2 15,1-5-6-15,1 5 0 0,-2-9-9 0,2 4-11 16,-2-4 11-16,1 0-4 0,2 0 6 0,-2-4-10 16,2 2 0-16,-2-2-3 0,0 0-1 0,-3-14 0 15,3 5 4-15,0-6-2 0,3-2-13 0,-5 0 19 16,0-2 4-16,-1-5-1 0,2-3 0 0,-3 2 6 16,3-1 9-16,-2 0 26 0,5 1-7 0,-2 6 13 15,-2 2 24-15,6 0-9 0,-4 0-5 0,4 5-16 16,0-5 0-16,3 7-3 0,0 1-4 0,-2-2-7 15,4 4-7-15,0-3 1 0,0 4-5 0,2 4-4 16,-1-4-6-16,2 6-5 0,-2-1-3 0,-1 2 8 16,0 5-14-16,1-3 4 0,-2 3-6 0,-2 3 0 15,2-1 1-15,-3 3-2 0,0 1-4 0,-1-1-1 0,-3 4 0 16,2-2 2-16,-3 0-1 0,-1-1-1 0,-1 0 0 16,0-2-3-16,-2 2-1 0,-1-3 4 0,1-2-6 15,0 1 9-15,0-3-6 0,3 1-1 0,-3-2 1 16,0-3-1-16,4-1-4 0,-5 0 2 0,5 0 3 15,0 0-4-15,-10-11 0 0,10 5-1 0,-2-3 0 16,0-1 2-16,2-1-3 0,0-2 0 0,2-3 0 16,0-1 0-16,3 3 3 0,0 3-2 0,0-4-2 15,3 4 2-15,0 1 3 0,-2 0 2 0,6 3 3 16,-1 0 4-16,2 1-1 0,-3 3 2 0,3 0-2 16,1 0-1-16,-1 3-5 0,1 3 7 0,0 0-1 0,-1 1 2 15,3 7-5-15,2-3 3 0,-4 5 3 16,0-2-3-16,-1 2 2 0,-4 3 0 0,5-1-6 15,-5 0 4-15,-4 2 23 0,4 0-5 0,-4 0 5 16,-1-2-10-16,-1 3-2 0,-1 0 1 0,-1 0-4 0,-2 0 0 16,-1-1-4-16,-1 2-28 0,-1-5-42 15,2 3-52-15,2-3-57 0,-3-2-61 0,2 1-62 16,-2-4-63-16,3 2-63 0,-1-1-1060 0,1-3 490 0,4-3 328 16</inkml:trace>
  <inkml:trace contextRef="#ctx0" brushRef="#br0" timeOffset="184385.85">30463 10861 2309 0,'0'-6'194'0,"-4"-1"-65"0,2 1-36 16,0 0 17-16,0 1 35 0,1 0-3 0,-1 1-11 15,2 0-16-15,0 4-12 0,-1-7-6 0,1 7-10 16,-1-4-12-16,1 4-1 0,4-2 2 0,-4 2-19 15,11-3-4-15,-1 2-1 0,2 1-9 0,2-1 0 16,2-2-11-16,4 3 0 0,1 0-4 0,-2 0-5 16,11-1-2-16,-3-2 3 0,-6 3 1 0,2-3-3 15,-2 3-10-15,-1 0 0 0,3-2-34 0,-7-1-33 16,-4 1-29-16,-1 2-25 0,-4-3-33 16,-2 2-42-16,3-2-40 0,-8 3-44 0,4-3-823 0,-4 3 363 15,-12-6 244-15</inkml:trace>
  <inkml:trace contextRef="#ctx0" brushRef="#br0" timeOffset="184605.56">30574 10657 126 0,'-8'-6'231'0,"3"0"4"0,0 1 7 0,-1 3-5 15,2-1-19-15,4 3-23 0,-6-4-16 0,3 3-18 16,3 1-15-16,0 0 1 0,-8 8 10 0,8-6-5 0,-2 6 2 16,0 1 6-16,2 3-2 0,-1 0-3 0,2 5-10 15,3-3 2-15,-4 3-11 0,2 0-10 0,0-1-10 16,0 1-12-16,0 1 4 0,-1-1-24 15,-1 0-11-15,2 1-1 0,-2 0-10 0,2-2-5 0,-2-2-4 16,2 3-6-16,0-2-30 0,-2-4-56 0,1 2-52 16,-1-1-56-16,3 1-62 0,-2-2-59 15,4-3-90-15,-4-2-738 0,6-1 364 0,-2-2 244 0</inkml:trace>
  <inkml:trace contextRef="#ctx0" brushRef="#br0" timeOffset="184953.71">31177 10588 217 0,'0'0'235'0,"-7"0"-9"16,7 0-10-16,0 0-16 0,-8-1-11 0,8 1-16 16,0 0-15-16,0 0-10 0,-8 0-2 0,8 0 0 0,0 0 1 15,0 0 16-15,0 0 7 0,18 9-2 16,-9-8-2-16,6 2-8 0,3-1-10 0,5 1-9 16,4-3-17-16,-4 0-4 0,8 0-14 0,1-1-6 0,-2 1-17 15,2 0-6-15,-1 0-3 0,-2-2-7 0,1 0-8 16,-1-1-4-16,-1 2-11 0,-8-1-6 15,1-2-6-15,-8 1-31 0,-2 1-28 0,1-1-32 0,-5 1-40 16,1 2-38-16,-8 0-43 0,4-1-63 0,-4 1-50 16,0 0-776-16,-23 0 357 0,4 0 238 0</inkml:trace>
  <inkml:trace contextRef="#ctx0" brushRef="#br0" timeOffset="185235.89">31328 10618 191 0,'-8'1'282'0,"8"-1"-11"16,0 0-21-16,0 0-15 0,0 0-20 0,0 0-22 16,-2 4-20-16,2-4 13 0,-2 7 12 0,2-1 6 15,-1 1 2-15,1 3 0 0,-1 2 0 0,1 6-4 16,0 0-4-16,0 3-13 0,-1 3-7 0,1 1-10 16,0-6-10-16,1 6-7 0,0-1-6 0,-1-3-12 15,1-2-13-15,-1 1-10 0,2 0-7 0,-1 0-11 16,-1-2-9-16,1-1-11 0,1-2-11 0,-1-3-1 15,1 0-4-15,0 0-4 0,-1-4-8 0,0 2-3 0,-1-6 0 16,3 6-6-16,-3-5-8 0,1 0-22 16,-1-1-27-16,2 0-38 0,-2-4-45 0,0 3-64 15,0-3-70-15,0 0-87 0,0 0-103 0,0 0-967 16,0 0 466-16,6-16 310 0</inkml:trace>
  <inkml:trace contextRef="#ctx0" brushRef="#br0" timeOffset="186171.92">31881 10897 219 0,'-5'-1'252'0,"5"1"-4"16,-4-2-16-16,4 2-23 0,-5-2-10 0,5 2-16 16,0 0-22-16,0 0-2 0,0 0-4 15,0 0-11-15,21 0-4 0,-10 1-12 0,7-1-6 0,3 1-9 16,-1 2-15-16,1-3-3 0,8 4-13 0,2-4-7 16,-5 5-2-16,5-3-12 0,0-2-5 0,-3 1-6 15,-1 1-10-15,-6-2 0 0,1 3-7 0,-3-3-27 16,-1 0-43-16,-9-2-40 0,0 2-46 0,-1-2-52 15,-1-2-58-15,-3-1-677 0,-2 1 304 0,-2 0 202 16</inkml:trace>
  <inkml:trace contextRef="#ctx0" brushRef="#br0" timeOffset="186393.49">32156 10727 67 0,'-9'2'231'0,"9"-2"-12"0,-2 3-19 0,-1 2-2 15,-1 0 10-15,0 2 8 0,1 1-9 0,-1 2-2 16,1 2-13-16,1 3 3 0,-1-2-6 0,2 4-13 16,-2-2-11-16,3 2-3 0,-1 1-5 0,1-1-23 15,-3-2-13-15,6 3-6 0,-2-2-16 0,-1 1-1 16,0 2-15-16,3-2-4 0,-2 0-8 0,0 1-11 16,3-3-44-16,-1 1-50 0,-2-7-55 0,0 3-61 15,3 1-62-15,0-4-69 0,0-1-752 0,1-3 345 16,1-2 228-16</inkml:trace>
  <inkml:trace contextRef="#ctx0" brushRef="#br0" timeOffset="186835.85">32537 10689 123 0,'0'-3'253'0,"0"3"-6"0,-3-5-12 0,3 1-1 16,0 4 7-16,0 0-9 0,0 0 2 0,0-5-1 0,0 5 1 15,0 0-6-15,0-4 12 0,0 4-24 0,0 0-13 16,0 0-12-16,0 0-12 0,0 0-22 0,-1-4-11 16,1 4-13-16,0 0-15 0,0 0-8 15,0 0 8-15,0 14-3 0,0-3 3 0,0-2 1 0,1 3-1 16,-1 0-7-16,3 3-4 0,-2 2-5 0,3 1-5 16,-3-2-19-16,3-1 1 0,-1 1-10 15,-1 4-3-15,-2-6-7 0,3 4-4 0,-2-4-6 0,4 2-5 16,-2 1-5-16,-1-6-4 0,-2-1-4 0,3 2-5 15,-1-2-8-15,1 1-45 0,-3 1-49 0,1-1-55 16,1-1-64-16,-1-1-31 0,1 2-60 0,-2-4-57 16,2 0-63-16,-1-2-978 0,4-2 462 0,-1 0 306 15</inkml:trace>
  <inkml:trace contextRef="#ctx0" brushRef="#br0" timeOffset="187353.73">32864 10674 251 0,'0'0'291'0,"0"0"8"16,0 0 8-16,0 0-2 0,13-19-5 0,-13 19-12 15,0 0-18-15,0 0-14 0,0 0-14 0,0 0-27 16,0 0-21-16,0 0-20 0,0 0-13 0,0 0-3 15,0 0 11-15,0 0-12 0,0 0-6 0,0 0-13 16,0 0-9-16,-4 46-11 0,3-29-6 0,1-17-16 16,-6 34-17-16,4-15 5 0,-1-2-7 15,0 0-11-15,-1 0-2 0,4 4-9 0,0-3-7 0,2 0-4 16,0 0-3-16,4-1-8 0,-2-2-9 0,-4-15-16 16,14 23-17-16,-6-14-20 0,4-1-15 0,1 1-1 15,-13-9-6-15,32 11-2 0,-32-11 7 0,36 1-2 16,-36-1 9-16,0 0 1 0,47-13 11 0,-30 5-4 15,-3-4 8-15,-3 1 1 0,3-4 5 0,-3-2 4 16,1-5-2-16,-3 4 1 0,4-6 22 0,-5 8 25 16,-4 0 33-16,1 0 14 0,1 0 11 0,-6 16 9 15,4-24 6-15,-4 24 14 0,1-16 15 0,-1 16 5 16,0 0-4-16,0-18-19 0,0 18-10 0,0 0-15 16,0 0-4-16,0 0 4 0,0 0 1 0,0 0 7 15,0 0-9-15,0 0 12 0,2 65-11 0,-2-36-3 16,-2-3 2-16,-2 4-3 0,4 1-5 0,-1-2-12 15,-5 2-6-15,3-1-5 0,-3 0-3 0,3 0-12 16,-2-3 2-16,1 1-7 0,-1-2 4 0,3-1-18 16,0-7-53-16,2 3-54 0,0-2-73 0,-4-2-79 15,4-2-100-15,0-15-112 0,-1 25-128 0,1-25-1357 16,-4 13 642-16,4-13 430 0</inkml:trace>
  <inkml:trace contextRef="#ctx0" brushRef="#br0" timeOffset="190138.93">20157 12162 259 0,'0'0'274'0,"-5"2"-5"16,5-2-14-16,0 0-13 0,0 0-13 0,0 0-14 15,-5-4-15-15,5 4-16 0,0 0-16 0,0 0-15 0,0 0-13 16,10-5-12-16,3 1-17 0,1 1 4 0,3-2-11 16,10-4-8-16,-1 0-6 0,3 1-10 15,1 3-10-15,2-2-5 0,-4 2-1 0,2-1-14 0,-4 2-2 16,1-1-7-16,-6 2-10 0,-3 1-34 0,-4 0-40 16,-3 2-47-16,-1 0-45 0,-3 0-33 0,-3 2-32 15,-4-2-58-15,0 0-670 0,0 0 308 0,-18 5 208 16</inkml:trace>
  <inkml:trace contextRef="#ctx0" brushRef="#br0" timeOffset="190322.83">20298 12123 222 0,'0'0'287'0,"-12"2"-11"0,9-2-17 0,3 0-17 16,-7 1-26-16,7-1-21 0,-4 3-24 0,4-3-15 16,-5 5 5-16,4-1 7 0,-1 1-13 0,0 3-15 0,1 1-5 15,1 2-20-15,1-1-12 0,-1 1-8 16,2 6-6-16,1 0-3 0,-2 0-15 0,1 0-6 15,0 9-8-15,1-7-4 0,-2 1-9 0,0 3-45 0,3 2-42 16,-1-5-59-16,3-1-57 0,2 5-76 0,-2-7-772 16,3 0 335-16,0-2 224 0</inkml:trace>
  <inkml:trace contextRef="#ctx0" brushRef="#br0" timeOffset="190552.62">20661 12289 170 0,'0'-3'317'0,"0"-3"-19"15,1 1-30-15,0 0-23 0,2 0-24 0,-1 2-25 16,4 0-17-16,0-1-19 0,4 1-17 0,3 1-14 16,0-1-10-16,7 1-15 0,1 1-11 0,9-2-9 0,-2 5-8 15,-6-2-7-15,6 0-21 0,0 1-46 16,-7-1-40-16,-1-1-41 0,-1 1-45 0,-1 1-43 15,-1-1-672-15,-6-1 281 0,-2-2 186 0</inkml:trace>
  <inkml:trace contextRef="#ctx0" brushRef="#br0" timeOffset="190754.43">20865 12112 31 0,'-5'-4'313'0,"1"-1"1"0,-1 3-15 0,1-1-21 16,2 2-27-16,2 1-26 0,-8-4-25 0,8 4-19 15,0 0 9-15,-6 9-3 0,3-3-15 0,-1 3-14 16,3 3-13-16,-3-2-9 0,4 6-4 0,0 1-16 16,-1 0-18-16,1 2-7 0,-3-1 1 0,6 0-15 15,-6 2-2-15,6 4-7 0,-3-4 9 0,-3-2-28 16,3 4-1-16,3 1-23 0,-3-4-55 0,1 1-56 16,-1-4-48-16,4 1-65 0,-3-5-55 0,3 1-855 15,0-4 369-15,5 1 248 0</inkml:trace>
  <inkml:trace contextRef="#ctx0" brushRef="#br0" timeOffset="191269.15">21306 12167 174 0,'0'0'266'16,"0"-7"-11"-16,0 7-18 0,1-5-12 0,1 4-11 16,-1-5-6-16,0 1-10 0,-1 3-7 0,1-3-11 15,1 1-3-15,-1 1-13 0,2-3-13 0,2 3-10 16,1-2-6-16,3 0-5 0,0 0-18 0,2 1-8 16,-2 0 1-16,4-1-9 0,-3 1-13 0,3 2-4 15,-2 1-6-15,1 1-7 0,-3 0-8 0,1 0-8 0,-1 1-5 16,0 1-5-16,-4 2-3 0,3 1 3 15,-3-2-6-15,0 5-6 0,-2-2-2 0,-1 3 1 16,-2 4-6-16,-2-6-4 0,-5 10 5 0,-3-1-5 0,1 0-3 16,0 1 16-16,0-8-23 0,0 1-2 15,4-1 2-15,0-2 7 0,1-3-10 0,0 3-6 0,3-2 3 16,-4 0 5-16,5 0 0 0,0 0-5 0,0 0 2 16,2 1 0-16,1-3-1 0,2 1 1 0,0 2 3 15,3 0-4-15,1 1 0 0,1-1-3 0,2-2 15 16,-2 3-14-16,0 1 1 0,2-3-1 0,2 6 0 15,-4-4 7-15,0 1-7 0,0 1-3 0,-1-1 4 16,0 0 1-16,0 0 0 0,-2 2 8 0,-4 1-8 16,0-1 13-16,-3 1 10 0,0 1 20 0,-4-1 5 15,-1-1-2-15,-4 6-3 0,0-7-2 0,-2 3-2 16,-5 0-6-16,2-2-2 0,-2 2-16 0,-1-2 11 16,-1-1-7-16,-1 1-28 0,6-2-61 0,2-1-69 15,-2-2-80-15,5-3-115 0,-3 0-1022 0,3-2 452 16,1-2 300-16</inkml:trace>
  <inkml:trace contextRef="#ctx0" brushRef="#br0" timeOffset="192488.84">23201 12228 301 0,'0'-6'316'0,"-1"2"-4"15,1-1-3-15,0 0-8 0,0 1-19 0,0 4-23 0,0-6-28 16,0 6-22-16,0 0-22 0,0 0-20 0,1-4-16 16,-1 4-13-16,0 0-10 0,5 10-10 0,3-3 20 15,-3 1-25-15,-1 1-12 0,1 0-9 0,0 2-9 16,1 1-4-16,-2 4-9 0,3-4-6 0,-5 3-3 15,3-1-3-15,-2-2-21 0,1 6 2 0,-3-6 6 16,3 0-10-16,-2-1 3 0,-2 0 1 0,2-2-16 16,-2-3 0-16,1 0 1 0,0-1-3 0,-1 1-4 15,0-2 7-15,1-1 0 0,-1-3 2 0,0 0-6 16,0 0-2-16,0 0-6 0,0 0 3 0,-3-18-4 16,0 7-7-16,-2-6 19 0,2 2-14 0,0-13-1 15,0 11-11-15,0-1 17 0,1-8 3 0,-1 8 6 16,3-2 10-16,0 1 10 0,3 3 22 0,-2-1-4 0,2 6-4 15,-1 1 2-15,3-1-14 0,2 2 3 0,-2-1-4 16,4 5-8-16,-1-2-1 0,3 1-5 16,1 4 0-16,-1 1-5 0,4 2 0 0,-2 1-4 0,-1 4 0 15,3 2 3-15,-4-2-11 0,2 6 0 0,-1-2-1 16,-1 1-6-16,-2 5 5 0,-1-2-1 0,-3-2 0 16,3 5-2-16,-6-4 1 0,2-2 0 0,-1 2-4 15,-2 1 2-15,-1-7 0 0,-1 5-1 0,-1-4 6 16,1 0-6-16,0-4 0 0,1 0 9 0,-3 1-6 15,2-2-1-15,1-3-3 0,0 0-2 0,0 0 2 16,-13-11-4-16,8 5-2 0,1-4 4 0,0 1 0 16,3-4-8-16,-3-3 8 0,0-2 1 0,7 1-3 0,-2 6 2 15,2-7 0-15,-1 2 1 0,2-1 0 0,0 7-1 16,1 0 8-16,-1-4 4 0,5 5 2 16,-4 0 7-16,0 2 0 0,0 3-2 0,-1-1-5 15,5 1 3-15,-4 2-5 0,2 2 1 0,-7 0-2 0,15 3-2 16,-6 1-2-16,0 2 2 0,0 2-3 0,0 0 3 15,0 3 0-15,0 3-6 0,-1 1 2 0,0 0 1 16,-3 4-1-16,-1-1-2 0,1 7-3 0,-5-6-33 16,4 1-56-16,2-1-48 0,-2-2-56 0,1 9-43 15,2-8-48-15,-5-2-50 0,2-4-62 0,0-1-1074 16,2 0 489-16,-2-2 326 0</inkml:trace>
  <inkml:trace contextRef="#ctx0" brushRef="#br0" timeOffset="192667.36">23800 12260 185 0,'-1'-8'293'0,"-1"3"-3"0,0-4-13 0,2 4-16 0,0-1-25 15,4 2-24-15,1-1-14 0,-1 1-23 0,1 0-13 16,5 0-16-16,-1-1-8 0,5 1-23 0,-1 1-1 16,0 0-13-16,6-1-12 0,1 3-7 0,-1 0-6 15,2-3-11-15,0 2-8 0,-2-2-41 0,1 1-37 16,-6 2-45-16,0 0-42 0,-5-1-43 0,1-1-45 15,-3 2-720-15,-2-1 306 0,-4-2 202 0</inkml:trace>
  <inkml:trace contextRef="#ctx0" brushRef="#br0" timeOffset="192870.67">23992 12082 25 0,'-8'-8'208'16,"1"0"20"-16,-1 1 8 0,-2 1 0 0,3 1-3 16,1 1-1-16,1 1-12 0,-3-1-12 0,5 3-17 15,-3-1-18-15,6 2-7 0,-9 5-1 0,4-2-3 16,3 3-3-16,-3 2-6 0,1 2-3 0,1 1-7 15,1-1 7-15,-1 3-27 0,1 1-16 0,2-3 0 16,0 5-14-16,1 3-3 0,-2-3-1 0,2 4-20 16,-1-2-7-16,1 3 12 0,-2-4-22 0,2 7-3 0,-2-4-10 15,1-1-42-15,-1-2-49 0,1-1-45 0,1 2-49 16,0-1-49-16,-1-2-58 0,4-3-94 16,-3-6-754-16,3 0 367 0,4-2 246 0</inkml:trace>
  <inkml:trace contextRef="#ctx0" brushRef="#br0" timeOffset="193320.9">24377 12080 239 0,'1'-7'314'16,"2"2"-15"-16,-1-3-24 0,2 1-26 0,1 1-5 15,-1 0-16-15,0 1-11 0,-1-1-24 0,1 1-16 16,3 2-16-16,3-2-12 0,-1 0-12 0,1 1-13 16,2 1-11-16,-1 3-14 0,2-1-15 0,-2 1 1 0,2 0-6 15,-3 1-12-15,-1 2-3 0,0-1-11 0,0 2-5 16,-2 1-4-16,-2-2-5 0,-1 5-1 16,-3-1 11-16,0 2-13 0,-3 0-6 0,-2 2-14 0,0 1 6 15,-2-3 0-15,-1 2-3 0,1 0 0 0,-1-1-5 16,2-3-3-16,1 1-2 0,-2-3 0 0,5-1 4 15,-2 4-7-15,3-4 2 0,0 1-2 0,3 2 2 16,-1-2-2-16,3 2 8 0,2-2-4 0,-1 0-7 16,3 2-1-16,1-2 1 0,-1 3-7 0,2 1 7 15,0-4 6-15,3 5-4 0,0 1 6 0,-5-3 7 16,-1 4 9-16,-1-5 7 0,4 3 9 0,-6 0-7 16,-3-4 15-16,2 5 5 0,-3 1 12 0,-2-1 7 15,-1 0-3-15,-6 3 3 0,-2-1-12 0,-1 3-2 16,-3-3-6-16,-6 4-8 0,2-3 1 0,-2 0-15 15,-1-2-56-15,6-4-56 0,-2 4-59 0,-1-3-73 16,4-2-84-16,0-5-125 0,5 1-872 0,-2-3 430 16,-2-2 288-16</inkml:trace>
  <inkml:trace contextRef="#ctx0" brushRef="#br0" timeOffset="194500.7">26711 12129 102 0,'0'0'256'0,"4"-3"-9"0,-4 3-6 16,0 0-15-16,0 0-10 0,0 0-10 0,0 0-8 15,0 0-15-15,0 0-11 0,0 0-13 0,0 0-12 16,0 0-13-16,0 0-18 0,0 0-7 16,0 0-7-16,0 0-12 0,0 0-5 0,0 0-10 0,0 0-10 15,0 0-5-15,0 0-2 0,0 0-5 0,0 0-3 16,0 0-2-16,0 0-5 0,0 0-4 0,0 0 2 15,0 0-11-15,0 0 6 0,0 0 2 0,0 0-3 16,0 0 1-16,0 0-4 0,0 0 4 0,0 0-1 16,0 0-5-16,0 0 6 0,0 0-8 0,0 0 1 15,0 0-6-15,0 0 14 0,0 0-6 0,0 0-1 16,0 0 4-16,0 0-10 0,0 0 5 0,0 0-6 16,0 0 5-16,5-1-7 0,-5 1-1 0,0 0 3 15,0 0 3-15,0 0-1 0,0 0 8 0,0 0 3 0,0 0 12 16,3-3 1-16,-3 3-6 0,1-3-2 15,-1 3-8-15,5-5 1 0,-4-1-4 0,1 1-2 16,0-1-2-16,-1-1-7 0,2 2 7 0,-2-6-5 0,1 1-1 16,-2 0 2-16,0-1-7 0,-2-2-4 0,0 1 6 15,-1-1-6-15,-2 1 0 0,-1 0 1 16,-2-3-9-16,2 6 5 0,-2-1-1 0,-2 1-3 0,-2 4 4 16,-5-2 10-16,1 4-10 0,-6 1 6 0,1 2-1 15,-9 5 5-15,2 4 2 0,1-3-3 0,-2 6-5 16,-1 0 7-16,5-1 3 0,-1 4-4 0,9-1 1 15,-3 3-2-15,5-3-3 0,3 1 0 0,3-1-1 16,3-2-2-16,4 3 2 0,0 1-6 0,5-2 0 16,1 0 0-16,7 1 3 0,1-1 2 0,4-3-5 15,6 5 3-15,1 0-3 0,4-3-2 0,-3 1-1 16,2-4 7-16,-8-2-4 0,9 3-6 0,-1-2 5 16,1-1 3-16,-1 2 0 0,-5-5-4 0,0 2 3 0,-1-2-5 15,2 0 8-15,-5 2 2 0,3-2-1 0,-2 1 0 16,-1 0-2-16,-6-1-1 0,1-1-3 15,-3 1 6-15,-2-1 0 0,-3 2-1 0,2-2 3 0,-2-1 9 16,-1 2 9-16,-1 0 8 0,-4 2 3 0,-1-2 6 16,-1 2-6-16,-8 3 1 0,0-3-4 15,-6 3-2-15,2-2-5 0,-6-1-4 0,2 0 7 0,-7 1-10 16,-3-7-2-16,12 2-4 0,-5-1 2 0,4-2-2 16,1 0-3-16,-1-5 2 0,2 0-4 0,0 1-1 15,5-3-3-15,-2-1 3 0,3-4-3 0,0-2-2 16,5 3-3-16,2-5 0 0,4-1-3 0,0-1-1 15,7 1 3-15,0 1-1 0,5-1-2 0,3 0 1 16,3-1-4-16,-3 7 4 0,1-1-3 0,1-1-1 16,0 4 0-16,0 1 1 0,-6 1-1 0,1 3 2 15,-5-1-5-15,1 2 2 0,-3 1 1 0,0-1-30 16,0 1-34-16,-1-1-50 0,-4 3-50 0,8-4-66 0,-8 4-72 16,0 0-78-16,4 0-1237 0,-4 0 538 15,0 0 360-15</inkml:trace>
  <inkml:trace contextRef="#ctx0" brushRef="#br0" timeOffset="195586.69">29917 12172 39 0,'0'-5'379'0,"0"-2"-2"0,2 2-12 16,-2 0-11-16,2-2-9 0,-2 5-15 0,0 2-25 15,1-5-34-15,-1 1-26 0,0 4-25 0,0 0-23 0,0 0-17 16,0 0-16-16,0 0-8 0,8 9-6 16,-7-2-1-16,3 0-11 0,0 3-8 0,1 0-10 0,0 4-8 15,-1-5-12-15,-1 4-11 0,-1 3-9 0,2 1-6 16,-1-2-17-16,-1 1 1 0,-2 0-2 0,4-2-7 15,-3-1-3-15,-1 1-5 0,0-3 3 0,2 0-12 16,-2-1 0-16,0-1-3 0,0-2-3 0,1-2-3 16,-1 0 2-16,2-1 2 0,-2-4-2 0,0 0-1 15,0 0-10-15,0 0 2 0,0 0-2 0,-2-21 0 16,1 9 0-16,-1-3-2 0,2-6-3 0,-1 1-3 16,-3-4 7-16,3-2-11 0,0-1 10 0,-2 0 2 15,-1 1 7-15,4 6 17 0,0 2 2 0,0 1 12 16,0 0 5-16,4 4-4 0,-3 1-6 0,3 0-6 15,1 1 20-15,0 2-7 0,2 2-2 0,2-2-6 16,1 1-8-16,1 5-5 0,2 1 1 0,-1 2-6 0,1 2-5 16,4 1-1-16,-1 4-2 0,-2 1-6 0,1 1 3 15,-6 0-2-15,1 4-2 0,-1 1 1 16,0 1-1-16,-5-2-2 0,1 3 1 0,-4-3-4 16,-2 3 2-16,-4 1-1 0,4-4 0 0,-6 0-3 0,2-1 1 15,1-4 0-15,-5 1-4 0,3-1 3 0,2-3-1 16,-1-1-2-16,-1-1 0 0,1-3 2 0,5 0-2 15,-12-2-1-15,8 0 1 0,2-4-1 0,0-4-2 16,1-1 6-16,2-1-7 0,3-3 0 0,0-2 3 16,1-1-1-16,5-7-2 0,-2 8-1 0,2-1 4 15,8-2 6-15,-6 6-8 0,-1 0 6 0,1 2 11 16,-3 0 3-16,1 7 1 0,-1-4-2 0,0 6-1 16,1-1-2-16,0 1 0 0,-1 3 0 0,4 2-5 15,0 2-2-15,-4 0 3 0,1 3 2 0,0 0-4 16,0 7-1-16,-1-3 3 0,0 3-1 0,-1 2-2 15,-3 1 0-15,5-1-1 0,-6 3 0 0,0 2-1 16,-3-1-6-16,2-3-32 0,-2 11-50 0,-1-8-72 16,1 3-85-16,-1-5-94 0,0 10-94 0,0-10-125 15,3 1-1197-15,-2-2 582 0,4-6 388 0</inkml:trace>
  <inkml:trace contextRef="#ctx0" brushRef="#br0" timeOffset="195975.96">30794 12310 25 0,'-4'-2'327'0,"4"2"-9"0,-4-3-13 0,4 1-32 15,0-5-26-15,3 4-28 0,-2-1-19 0,8 1-15 16,0-1-24-16,4-2-17 0,5 2-13 0,1-1-10 15,8 2-14-15,0-3-13 0,-1 1-6 0,5 0-9 16,-11 4-9-16,10-2 1 0,-11-1-14 0,0 1-32 16,-5 2-42-16,-1 0-40 0,-3-1-52 0,-2 1-49 15,2-4-63-15,-6 3-674 0,-1-2 297 0,-1 1 200 16</inkml:trace>
  <inkml:trace contextRef="#ctx0" brushRef="#br0" timeOffset="196186.21">30961 12048 284 0,'-5'-6'321'16,"3"0"-11"-16,-2 1-20 0,0 3-33 0,3-2-26 16,1 4-21-16,0 0-19 0,0 0 1 0,-5 9 11 15,7-2-15-15,-2 3-2 0,0 0 4 0,3 1-6 0,2 5-14 16,-1 1-14-16,-1 0-10 0,1 2-18 16,0-2-8-16,1 4-13 0,1-2-13 0,0 1-7 15,-2-2-10-15,3 6-7 0,-2 2-3 0,-1-8-4 0,5 0-66 16,-4-1-57-16,0 0-55 0,-1 0-62 0,4 0-59 15,-3-3-70-15,4-3-903 0,-1-2 403 16,1-1 268-16</inkml:trace>
  <inkml:trace contextRef="#ctx0" brushRef="#br0" timeOffset="196653.56">31400 12112 176 0,'0'0'288'0,"-9"-2"1"16,9 2-6-16,0 0-7 0,0 0-11 0,-5-2-12 15,5 2-11-15,0 0-8 0,0 0-16 0,0 0-8 16,0 0-13-16,-4-4-8 0,4 4-8 0,0 0-14 15,0 0-18-15,0 0-12 0,9-3 5 0,-2 0-23 16,6 2-18-16,0-3-2 0,2-1-11 0,6 3-13 16,-1-1-2-16,2 0-9 0,-3 0-11 0,0 0-4 15,0 1-1-15,-1 1-8 0,1-2-13 0,-6 1-39 16,1 1-57-16,-1 1-56 0,-2-2-40 0,-4 2-36 16,-1 1-42-16,-6-1-21 0,5 1-25 0,-5-1-23 0,0 0-706 15,-14 3 340-15,3 1 226 0</inkml:trace>
  <inkml:trace contextRef="#ctx0" brushRef="#br0" timeOffset="196860.71">31439 12104 51 0,'0'0'273'0,"-9"-2"-14"0,9 2-18 16,0 0-5-16,0 0-31 0,-5 2-20 0,5-2-20 16,0 0-9-16,-1 5 19 0,2 0-1 0,-1 0-2 15,0 2-5-15,2 3 1 0,-2 0-8 0,3 4-11 16,1-2-5-16,-3 1-12 0,2 3-8 0,-1 1-8 15,2-2-13-15,0 2-2 0,-1-2-20 0,-1 2-3 16,2-2-7-16,1 1-5 0,-5 0-9 0,5-2-20 16,-2 1-49-16,-2-4-44 0,2 2-54 0,-1 2-68 15,-2-2-59-15,4-3-83 0,0 0-725 0,1-1 349 16,1-2 232-16</inkml:trace>
  <inkml:trace contextRef="#ctx0" brushRef="#br0" timeOffset="197143.58">31898 12317 47 0,'0'0'312'0,"4"-5"-29"0,-2 3-22 16,-2 2-18-16,8-5-15 0,0 5-15 0,2-1-4 16,1-2-22-16,3-1-15 0,3 3-13 0,2 1-7 15,2-3-22-15,-1 3-15 0,3 0-9 0,4-2-6 16,-7 2-12-16,11-3-5 0,-4 3-17 0,2 0 2 16,-7-2-44-16,2-1-38 0,-3-1-53 0,-5 0-52 15,-2 1-64-15,3-2-58 0,-9 2-633 0,-2-3 290 16,-5 0 196-16</inkml:trace>
  <inkml:trace contextRef="#ctx0" brushRef="#br0" timeOffset="197371.7">32092 12132 199 0,'0'-3'290'0,"0"3"-3"16,-4-4-14-16,4 4-16 0,0 0-20 0,-5-3-17 0,5 3-14 15,0 0 15-15,-4 7 13 0,0 0 1 0,3-2-1 16,-5 4-1-16,2-1-23 0,0 5-10 15,3-3-6-15,-3 1-13 0,0 1-13 0,4 3-21 0,-4 4-13 16,3-3-12-16,-1 2-7 0,0 1-16 0,2 0-9 16,0-3-8-16,0 0-9 0,0 2 0 0,0-5-18 15,0 1-39-15,2-1-68 0,1-1-61 16,-3 0-57-16,4 0-61 0,0-2-71 0,0-1-80 0,-1-1-897 16,7-3 427-16,-3-2 284 0</inkml:trace>
  <inkml:trace contextRef="#ctx0" brushRef="#br0" timeOffset="197702.59">32514 12091 93 0,'5'-8'337'0,"-4"2"-10"0,2 1-2 0,-2-1 3 15,4 0 9-15,-4 1-1 0,-1 1-15 0,3 1-22 16,-3 3-26-16,1-4-12 0,-1 4-31 0,0-3-15 16,0 3-20-16,0 0-20 0,4-4-15 0,-4 4-20 0,0 0-15 15,0 0-5-15,0 0 0 0,0 11-4 16,0-6-3-16,0 1-5 0,0 0-7 0,1 2-10 16,-1 4-4-16,4-3-8 0,-4 2-3 0,0 0-9 15,0 2-7-15,0-1-4 0,-1 2-4 0,1-4-7 0,1 1-2 16,-2 7-6-16,1-6-6 0,1 4 3 0,-5-1-36 15,4 2-55-15,3-7-51 0,-6 2-77 0,2 1-64 16,2-1-80-16,-1-1-65 0,0 2-1137 0,4-3 511 16,-1-3 340-16</inkml:trace>
  <inkml:trace contextRef="#ctx0" brushRef="#br0" timeOffset="198138.72">32810 12092 36 0,'2'-7'374'0,"-1"0"7"0,-1 0-28 0,1 1-20 15,0 0-24-15,-1 0-9 0,2 1-21 0,-1 3-17 16,0-2-37-16,-1 4-28 0,0-5-17 0,0 5-15 16,0 0-13-16,0 0-12 0,0 0-9 0,0 0-11 15,0 0-1-15,0 0-13 0,0 0-15 0,19 36-8 16,-19-36-21-16,3 20 7 0,1-9-3 0,-4-11 4 15,4 22-22-15,-2-10 3 0,-2-12-10 0,5 24-4 16,0-10-5-16,-1-1 1 0,-4-13-4 0,11 24-3 16,-6-16 0-16,-5-8-4 0,12 17-6 0,-3-8 1 15,-9-9-6-15,18 11 3 0,-18-11-3 0,0 0 0 16,32 4 6-16,-32-4-6 0,0 0-3 0,0 0 6 16,32-19-2-16,-32 19-3 0,13-20-13 0,-8 6 19 0,3-1 0 15,-2 0 7-15,-1-4 7 0,0 2 12 16,-2 0 17-16,1 3 22 0,-4 14 18 0,5-25 12 15,-5 25 6-15,5-16 2 0,-5 16-3 0,0 0-13 16,4-15-12-16,-4 15-11 0,0 0-8 0,0 0-7 0,0 0-2 16,0 0-9-16,0 0-3 0,13 44-10 0,-11-28 5 15,3 9-7-15,-1 6 0 0,2-2-3 16,-3 2-2-16,2-1-4 0,-2 1-15 0,4 2-67 16,-7-1-83-16,2-3-114 0,-4 1-134 0,-4 1-139 0,-4-4-1280 15,-2 2 601-15,-2-7 400 0</inkml:trace>
  <inkml:trace contextRef="#ctx0" brushRef="#br0" timeOffset="204568.67">29621 776 35 0,'0'0'203'0,"0"0"-3"16,0 0 0-16,-46-3 3 0,46 3-5 0,0 0-9 15,0 0-9-15,0 0-11 0,-37 3-15 0,37-3 1 16,0 0-23-16,0 0-10 0,0 0 11 16,-13 9 5-16,13-9 4 0,0 0-2 0,0 0-8 0,0 0-3 15,55 13-9-15,-25-10-10 0,0-2-6 0,8-1-15 16,-2 0-3-16,18-1-2 0,-16 0-13 0,1-1-7 16,12 1-3-16,-16-1-6 0,1-1-2 0,-3 3-11 15,-2-2-5-15,-1 2-9 0,-30 0-18 0,38-2-24 16,-38 2-35-16,0 0-38 0,30 2-26 15,-30-2-26-15,0 0-11 0,0 0-25 0,0 0-21 0,0 0-26 16,0 0-16-16,0 0-4 0,0 0-539 0,0 0 259 16,-72 16 174-16</inkml:trace>
  <inkml:trace contextRef="#ctx0" brushRef="#br0" timeOffset="204774">30040 806 1289 0,'0'0'-60'0,"-50"-9"41"0,34 2 27 0,16 7 14 0,-25-9 7 16,25 9 44-16,-19-10 10 0,19 10 28 0,-13-9 14 16,13 9 11-16,0 0 1 0,0 0-2 15,-21-7-14-15,21 7-8 0,0 0-6 0,0 0-14 0,0 0-7 16,0 0-12-16,0 0 9 0,0 0 25 0,0 0 12 15,0 0 1-15,-19 26-11 0,19-26-8 0,2 21-4 16,-4-4-9-16,5-2 1 0,-3 2-6 16,0 3-6-16,0-2-12 0,-1-1 2 0,2 11-19 15,-2-5 15-15,-3 4-18 0,4-8-5 0,0 8 1 16,-4-2-8-16,6 0-4 0,-2 0-53 0,2 1-37 0,2-8-42 16,-1 3-45-16,4 5-39 0,-2-8-38 0,0-1-56 15,7 0-776-15,2-6 352 0,0-1 236 0</inkml:trace>
  <inkml:trace contextRef="#ctx0" brushRef="#br0" timeOffset="205818.63">30294 1056 80 0,'0'-6'320'0,"0"2"-8"16,0 2-16-16,0-4-26 0,0 6-25 0,-6-7-23 15,6 7-27-15,-5 0-17 0,5 0-16 0,-10 6-12 16,4-1-18-16,3 0-7 0,-3 0-19 0,1 5-7 15,-1-1-16-15,4 1-6 0,0 1-8 0,1-1-5 16,1 2-6-16,4 0-7 0,1-2-9 0,0 2 0 16,4-2-6-16,3-1-4 0,-1 1-5 0,4-4 2 15,-1 0-9-15,4-1 11 0,1-4-20 0,-1-2 1 16,0-1-1-16,0-3 0 0,-3-2-3 0,3 1 3 16,-4-6-6-16,-2-2 5 0,-3 0-4 0,2-3 2 15,-3 1-4-15,1-1 7 0,-7 0 13 0,2 0 17 16,-4-2 2-16,0 1-1 0,-5 0 1 0,3 7 6 15,-4-2-1-15,-1 2 11 0,-1 2-6 0,3 1-7 16,-4 0 0-16,4 6-3 0,-5-3-9 0,3 3-5 16,1-1 4-16,-3 6-14 0,3-3 1 0,-1 5-3 15,2-1-8-15,0 4 1 0,0 1-1 0,1-1-8 16,4 1-2-16,0 3-6 0,5-3-17 0,0-1 12 16,2 2 4-16,2-3-3 0,3 1 0 0,3-3 5 15,2 0 0-15,-4-4 1 0,6 0 0 0,-3-3 1 16,4-1-2-16,-1-4 5 0,-1-1 0 0,0-4 2 15,6-2-5-15,-6-6 13 0,1 1 5 0,-2-3 10 16,-2-1 24-16,-3-2 13 0,2-2 3 0,-5 0 10 16,-1-1-1-16,0 3 37 0,-3 8 16 0,-1-2 9 15,-4 3 0-15,0 16 6 0,4-25-2 0,-4 25-17 16,4-15-15-16,-4 15-16 0,0 0-13 0,0 0-9 16,0 0-5-16,0 0-8 0,0 0-5 0,0 0-2 15,0 0-6-15,-12 71-3 0,11-46-2 0,-3 4-2 16,-1-2-7-16,4 3-5 0,0 1 1 0,2-2-4 15,0 0-2-15,4-2 3 0,-1 1-6 0,3-4-2 16,0 0-9-16,7-1-2 0,-5-8-13 0,4-1-18 16,0-2 9-16,0-3-9 0,3 1-4 0,-2-3-7 15,3-1 2-15,0-5 6 0,2-1-2 16,-3 0 2-16,4-3 4 0,-3-2 3 0,-3-5 4 16,2-1-2-16,-1-1 3 0,-1-1 1 0,-4-1 3 0,-1-3 4 15,-5 1-1-15,4 2 2 0,-6 1 5 0,0 2-6 16,-5 1-1-16,2 0 2 0,-3 1-2 0,0 2 3 15,2 3-10-15,-5 0 2 0,2 2-4 0,-4 2-1 16,-4 0 0-16,4 2-5 0,0 2-16 0,-2 1-14 16,-1 1 4-16,5 0-12 0,-3-2-14 15,5 0-3-15,1 3-11 0,2-4 9 0,0 1 5 16,2-4 14-16,2 4 3 0,-2-4 14 0,3 6 3 0,-3-6-4 16,10 0 9-16,-5 0 0 0,-5 0 17 0,14-6-7 15,-9 5 5-15,3-1 4 0,-2 2-1 0,0-3 5 16,0 1 0-16,-6 2 3 0,6-1-2 15,-6 1 1-15,8-2 3 0,-8 2 12 0,0 0-19 16,9 5 8-16,-8-2 1 0,4-1 3 0,-1 6-4 16,0-4 6-16,1 4-4 0,-1 2-17 0,5-1 23 15,-4 0 0-15,3-1-3 0,-2 0-13 0,3 1 14 0,-1-4 7 16,1 2-3-16,2-2 12 0,2-1-9 16,-3-1 4-16,4-3 5 0,-2 2-5 0,0-5-25 15,1 1 34-15,0-5-5 0,6 2 1 0,-5-4 1 16,0-3 8-16,3-1 10 0,-7-3-15 0,9-6 19 15,-5-2-11-15,-5-1-3 0,1 0 12 0,-1-3 2 16,-1 4 4-16,-3-2 4 0,0-1 5 0,-1 9-2 16,-1 0 27-16,-3 18 8 0,1-20 4 0,-1 20-12 15,1-17-13-15,-1 17-7 0,0 0-7 0,0 0-9 16,0 0-4-16,0 0 0 0,0 0-1 0,0 0-2 16,-5 29-7-16,3-12 4 0,2 3-9 0,-7 4 2 15,6 4-8-15,-1-1-5 0,2-3-32 0,2 3-35 16,4-2-29-16,-1-6-22 0,2-1-33 15,2-2-23-15,4 0-43 0,-4-3-39 0,2-1-42 0,6-4-57 16,-6-2-960-16,-1-6 435 0,-2 0 292 0</inkml:trace>
  <inkml:trace contextRef="#ctx0" brushRef="#br0" timeOffset="205961.15">30984 783 261 0,'-32'-14'336'0,"4"1"-30"16,8 7-35-16,7 1-24 0,13 5-30 0,-22-10-29 15,22 10-35-15,0 0-26 0,0 0-15 0,0 0-11 16,0 0-16-16,0 0-21 0,0 0-36 0,0 0-33 16,0 0-42-16,97 18-58 0,-70-8-62 0,-9 0-557 15,-1 0 240-15,-1-1 162 0</inkml:trace>
  <inkml:trace contextRef="#ctx0" brushRef="#br0" timeOffset="207351.72">30643 1480 106 0,'-1'-3'279'0,"0"-4"-7"0,1 1-13 15,0 6 1-15,-3-4-4 0,2 0-4 0,-2 1-6 16,3 3-14-16,0 0-5 0,0 0-23 0,-4-2-27 15,4 2-11-15,0 0-27 0,-6 0-7 0,6 0-5 16,-11 9-21-16,3-2-1 0,-4 4-12 0,1 3-20 16,-1 0 8-16,-1 1-5 0,3-1-7 0,0 1-14 15,0-1-1-15,2 1-20 0,-1 0 15 0,2-1-6 16,5 2-1-16,-2-4-10 0,4 2-6 0,0-2-1 16,4 2 4-16,-2-2-10 0,3-4 5 0,2 3-14 15,2-4 2-15,5 3-3 0,-1-3-6 0,2-2 0 16,3-2-16-16,0-2 28 0,3-1-15 0,-2-2 4 15,0-2-4-15,0-3 0 0,-3-3-2 0,3 0 7 16,-3-2 0-16,2 0-5 0,1-12 3 0,-2 11 0 16,-2 1 2-16,-3-3-5 0,-2 3 36 0,0-1 0 15,-3 3 22-15,-1 2 14 0,-2 3 11 0,-1-2 12 16,-1 3 8-16,2 1-3 0,-3 1-5 0,-1 2-7 16,1-7-15-16,-1 7-5 0,3-1-10 0,-3-4-9 15,0 5-7-15,0 0-6 0,0 0-6 0,0 0 0 16,-5 13-2-16,-1-5-5 0,2 1-5 0,-1 0 3 15,-1 3-3-15,1-2-3 0,4 1 0 0,-3 2 0 16,2 1-7-16,2-3-6 0,2 0 5 0,-1 2-2 16,2-4-6-16,-2 2 1 0,6-2-8 0,-2-2 0 15,-1-2 2-15,2 1-2 0,0-3-1 0,1 0 3 16,-1-1 1-16,4-2 2 0,1-1 0 0,-1-2-1 16,0-2 1-16,1 0-1 0,2-4 1 0,-1 1 2 15,-3-1-2-15,2-3-1 0,-7 1 5 0,4 1 1 16,-4-2 1-16,-1 0-1 0,0 1 2 0,-2-9-2 15,-2 10 0-15,-2-2 2 0,0 3-7 0,-3-3 0 16,-2 4 0-16,-1 1-1 0,-2-3-3 0,1 6 1 16,-1 1 1-16,0-2 0 0,-1 3 1 0,1-1-4 15,0 4 1-15,3 1 2 0,-2 1-1 0,4-1-3 16,-2 1-11-16,6 1-6 0,-1 1-6 0,2-2-1 16,-1-1-1-16,1 3-2 0,1-5 5 0,4 7 1 15,-1-3 0-15,0-1 6 0,4-2-2 0,-7-1 8 16,11 1-1-16,-3-1 2 0,-1-1 3 0,1 0 5 15,-3-2 3-15,-5 3-7 0,12 0 7 0,-7-2-4 16,0 1 4-16,1 0 0 0,-2-2 0 0,1 3 0 16,-5 0-3-16,9 0-8 0,-4-2 12 0,-5 2-10 15,9 0 16-15,-4-2-5 0,3 4 0 0,-2-1-4 16,2 0 5-16,-3-1-2 0,4 0 3 0,0 4-4 16,-4-1-1-16,3 0-10 0,0-1 15 0,2 3 2 15,-1-2 2-15,0 2-7 0,1 2 6 0,0-3-2 16,0 1 3-16,2 0-2 0,-2-1 1 0,0-1-1 15,2-1-12-15,-3 3 15 0,2-5 2 0,-1-2-2 16,1 2 0-16,0 0 0 0,-1-3 0 0,-1 1 2 16,0-1-1-16,1-1 3 0,1 0-8 0,-5-4 8 15,3 3 1-15,1-4-5 0,-1 1 2 0,-1-1 0 16,1 4 10-16,-3-3-9 0,2 1 5 0,0 1 12 16,-1 3-3-16,-2-2-3 0,0 0-4 0,1 2-3 15,-1-1-3-15,-1 3-6 0,2 1 3 0,-6 0-4 16,0 0 4-16,11 1 4 0,-7 4-8 0,1-1 9 15,-1 1-7-15,-2-2-1 0,1 2 8 0,-1 2-5 16,-1 0 0-16,-2 3 4 0,-1-1 1 0,-3 1-2 16,0 1-9-16,1 2 11 0,-2-3-6 0,-1 0-3 15,0 2 7-15,1-3 1 0,0-1-7 0,1-1 5 16,3 1-3-16,-2-3-5 0,1 1 1 0,1-3 1 16,-1 1 0-16,2 0-5 0,1-4-10 0,-1 6 5 15,1-6 2-15,0 0 4 0,2 2-1 0,-2-2 4 16,10-1-8-16,-10 1 3 0,16-3-1 15,-5-1 1-15,3-1 0 0,-3 2 7 0,4-5-7 0,3 3 0 16,-2 0-1-16,2-3-12 0,-1 0 16 0,-1 0 3 16,1 1 0-16,1-5-2 0,-1 0-1 0,-1-1 7 15,6-4-3-15,-4-4 0 0,2 3-4 0,-1-2 2 16,-5 0-8-16,0 6 11 0,2-6 9 0,-6 4 9 16,-1 3 13-16,-3 1 16 0,-2 3 18 0,1 4 12 15,-1 0 5-15,-2 0-2 0,-1-1-12 0,0 2-8 16,-1 2-16-16,4-2 1 0,-4 4-12 0,0 0-7 15,0 0-1-15,0 0-1 0,0 0 0 0,1 10-4 16,-1 1 2-16,0-1-5 0,-1 2 0 16,3 4-3-16,0-3-11 0,0 3-39 0,3 2-51 0,2-3-44 15,1 1-79-15,4-2-98 0,2 1-110 0,5-5-1227 16,2-6 549-16,-4-1 364 0</inkml:trace>
  <inkml:trace contextRef="#ctx0" brushRef="#br0" timeOffset="207487.98">31715 1486 4440 0,'-6'-3'101'0,"-3"-2"-81"16,4 2-9-16,0 0-36 0,2 0-64 0,3 3-22 0,0 0-13 15,0 0-8-15,0 0-20 0,10-4-43 0,-6 2-41 16,0 2-60-16,-4 0-776 0,13 0 358 0,-13 0 238 16</inkml:trace>
  <inkml:trace contextRef="#ctx0" brushRef="#br0" timeOffset="208052.62">30174 2013 233 0,'-13'-3'276'0,"2"1"-20"0,-2-1-22 0,0 1 0 15,8 2 0-15,-4-1-5 0,4 0-10 0,-1 0-14 16,6 1-17-16,-8-2-19 0,8 2-24 0,0 0-11 16,0 0-11-16,0 0-1 0,30-1 5 0,4 0-4 15,18-3 9-15,6 5 0 0,5-6 17 0,29-3-15 16,-27 4-1-16,34 1 1 0,2 0-12 0,-4-3-7 15,3-1-5-15,-2 4-4 0,2 1-12 0,-3-2-11 16,-1-2-8-16,-3 3-6 0,1-4-1 0,-28 6-9 16,27-6-46-16,-30 3 8 0,1 1-10 0,-3-1 6 15,-2 1 1-15,-5-1-5 0,-6-4 1 0,-11 6-1 16,-5-1 3-16,-5-1-2 0,-4 3 4 0,-4-3-6 16,-2 4-11-16,-6-3-1 0,-2-1 11 0,-1 4-6 15,-2 0-1-15,1-1 1 0,-7 1-15 0,0 0-29 16,9 0-30-16,-9 0-38 0,0 0-52 0,0 0-48 15,-14 5-54-15,-3-1-42 0,-10 4-53 0,-9 0-865 16,-13 1 407-16,-4 0 272 0</inkml:trace>
  <inkml:trace contextRef="#ctx0" brushRef="#br0" timeOffset="208518.81">30317 2331 126 0,'-19'0'241'0,"-2"0"-9"0,0 0 3 15,-1 3-4-15,1-3-3 0,1 0 1 16,1 0-1-16,6 0 9 0,-1-3-12 0,1 3-10 0,3 0-13 15,10 0-10-15,-14 0-23 0,14 0-11 0,-9-1-21 16,9 1-13-16,0 0-20 0,0 0-10 0,0 0-2 16,0 0-11-16,0 0 4 0,41-5-3 0,-5 0 11 15,19 2-1-15,10-5-3 0,27-5-8 16,7 5 13-16,1-4-6 0,8 0-12 0,4 2 1 16,4 0-7-16,1-2-5 0,-3-2-5 0,3-3-7 0,5 10-2 15,-2-6 5-15,1 3 1 0,-7-2-2 0,-2 4-6 16,-12 0-5-16,-7 0 0 0,-26 8-1 0,-1-6 0 15,-5 1-3-15,-2 1 1 0,-5 0 1 0,-17 0 4 16,-5 4-1-16,-3-3 3 0,-1 0 5 0,-10 0 8 16,-4 2 2-16,0 0 9 0,-5-1-2 0,-2 1 2 15,-1 0-1-15,2 1 2 0,-8 0-11 0,9-3-11 16,-5 3 2-16,-4 0-8 0,0 0-10 0,9-2-7 16,-9 2-36-16,0 0-60 0,0 0-63 0,0 0-79 15,0 0-88-15,0 0-104 0,0 0-1359 0,0 0 587 16,-35 0 392-16</inkml:trace>
  <inkml:trace contextRef="#ctx0" brushRef="#br0" timeOffset="214369.85">21840 7149 101 0,'5'-4'205'0,"-5"4"-16"0,1-4-8 15,2 1-18-15,-3 3-7 0,0-4-5 0,0 4-5 16,1-2-3-16,-1 2-7 0,2-5-8 0,-2 5-11 16,0 0-10-16,0 0-16 0,-3-7-6 0,-1 7-8 15,4 0-7-15,-10-3-4 0,4 1-10 0,-1 2-3 16,0 0-6-16,-6 0-6 0,1 0-4 0,-5 0-4 15,4 0-2-15,-6 0-6 0,2 0 0 0,-2 0-2 0,-3-3 0 16,-5 4-2-16,5-2-1 0,1 1 0 0,-7 1-2 16,-3-1 3-16,4 0 0 0,-5 2 1 15,4-2 2-15,-4 2 0 0,1 1 4 0,2-6-5 0,1 6 1 16,-1-3-3-16,-1 1 4 0,1 1-1 0,-2-1 0 16,13-1-2-16,-5 0 3 0,3-1-1 0,0-1-2 15,0 2-1-15,1-1 3 0,1 1-6 0,0 0 8 16,0 0-5-16,-1 0-3 0,-3 0 3 0,3 1-2 15,0-1-1-15,-1 2-3 0,2-1-5 0,-3 0 4 16,1 1-3-16,1-1 1 0,-2 0-6 0,1-1 7 16,-1 3-3-16,2-3-2 0,0 2 5 0,-3-2-5 15,1 0-2-15,2 0 1 0,-2 2-1 0,2-1-2 16,-2 0 0-16,2 0-2 0,-1 1 1 0,-2-1 3 16,1-1-4-16,1 0-2 0,0 0 3 0,0 0 2 15,1-3-3-15,0 3 2 0,1-1-2 0,-1 2 1 16,-1-2 0-16,-2 1 3 0,-6 0-3 0,6 0 3 15,-6 1 2-15,6-1-4 0,-6 2 4 0,0-2 3 0,0 4-7 16,0-3 0-16,-3 3-1 0,3 0 5 0,1-1-2 16,-6 3-3-16,1-3 1 0,0 2 3 15,0-2-3-15,0 5 1 0,1-3-2 0,-2 0 1 0,1 4-4 16,-2-4 2-16,2 0 0 0,-1 4-2 0,0-5 4 16,1 5-4-16,-3-2 2 0,3 2 3 15,0-2 0-15,-1 2-5 0,-2 0 5 0,2 2 5 0,-2-1-3 16,1 0 2-16,1 1 2 0,0-2-3 0,-2 1-4 15,3 2 9-15,-2 1-3 0,0-3-2 0,0 2-1 16,0-3 11-16,3 3-12 0,-2-2 2 0,2 2-2 16,-1-2 3-16,-1 1-3 0,2-2 1 0,2 2 2 15,1 1-3-15,-3-1-1 0,4 0 3 0,-1-1-8 16,4 4 9-16,-2 1-5 0,3-1 7 0,-1 0-2 16,-1 1 1-16,1-1 0 0,1 5-3 0,7-6-2 15,-1-1 2-15,1 2 1 0,1 3-3 0,2-2 3 16,2 1-7-16,1-3 5 0,0 1-1 0,1 3 1 15,1-2-4-15,-1 2-1 0,5 0 3 0,-2 0-2 0,2 0 0 16,0 1 3-16,2-2-1 0,0 0-5 16,1 4 2-16,1-4 0 0,3 1 3 0,-2 1-3 15,3-3-3-15,0 2 1 0,0 0 1 0,2 2-1 16,3-2 3-16,-1-1 5 0,2-2-4 0,4 2-2 16,-1-2-2-16,2-1 6 0,5 4-2 0,2-2 0 0,-3-6-2 15,7 5 7-15,0-3 2 0,0 0 1 0,1-1-5 16,1-3-2-16,4 2 4 0,0-1-4 0,0-2 0 15,7-2 5-15,0 0 11 0,1 0-18 0,13-1 8 16,-2 0-5-16,2-1 1 0,-15 0-1 0,2 1-2 16,-1-2 7-16,15 0 2 0,-2-1-10 0,1 2 4 15,-1-2-3-15,-11 0 13 0,11 3-9 0,2-3 6 16,-2 1-9-16,1-2 4 0,-1 1 0 0,1 1-5 16,2-1 5-16,-3 3-2 0,3-3-6 0,-1-3 17 15,-1 5-8-15,2-5 4 0,0 4-1 0,0-1 5 16,-3 3-7-16,3-1 5 0,2 0 0 0,-4 0 1 15,2-1-7-15,0 1 0 0,-2 2 4 0,-2-2-5 16,0-1 1-16,1 3 5 0,-12-2-11 0,12 1 5 16,-13-3 5-16,12 4-10 0,0 0 18 0,1-1-15 15,-16-3 2-15,18 0 0 0,-16 0-2 0,18 2 3 16,-2 0-3-16,-3 0-10 0,0 1 14 0,0-6 0 0,0 7-5 16,-12-4-4-16,12 0 10 0,0 0-4 0,-13-1 2 15,1 1 5-15,13 2 17 0,-14 1-17 0,-2-3 4 16,1 2-4-16,-1 0 4 0,5-2 11 0,11 0-17 15,-14 3 5-15,1 1-3 0,-1-2-1 0,2 1 2 16,-1-6-1-16,1 4 0 0,11 1 0 16,0-1-6-16,0-1 7 0,-12 2-2 0,0-2 2 0,-2-2-7 15,3 4-2-15,14-2 7 0,-16 1-6 0,13-4 2 16,-14 2 6-16,5 1-2 0,11-3 2 0,-1 3-7 16,-13-2 7-16,17 0-3 0,-17 0 1 0,14-1-3 15,-2 3 3-15,-12-1-1 0,15-3 2 0,-2 4-4 16,-2-2-3-16,-9 1 1 0,9-3-3 0,2 0 4 15,-12 3-2-15,1-1 1 0,-3-1-2 0,16 4-2 0,-16-5 2 16,16 3 6-16,-14-2-2 0,-2 2 3 0,1 1-5 16,1-2 6-16,12 1 6 0,-14 0-12 0,1-1 1 15,12-1-5-15,-12 3 4 0,-2-2 2 16,2 2 2-16,-2 0-2 0,3-2-4 0,1 0-2 0,-3 0 5 16,-1 2-1-16,16-3-3 0,-15 2-2 0,-1 0 8 15,1 0-11-15,-2 0 6 0,14-2 2 0,-12 2-1 16,-1 1 2-16,-1 0 6 0,3-3-11 0,-1 6 0 15,0-3-4-15,-1 0 1 0,0-3 0 0,-1 3 3 16,2 0 1-16,-2 3-1 0,-1-3-2 16,0 1 6-16,-3 1-8 0,2-2 1 0,-2 1 3 0,-2-4 0 15,1 6-5-15,0-4 5 0,-1 1 7 0,3 1-12 16,-2 0 2-16,2 0 5 0,0 1-1 0,-1-2 0 16,2 2 3-16,0-2-3 0,-2 0 0 0,0 0 0 15,4 2-1-15,0-2 1 0,-3 0 1 0,1 0-1 16,1 0-2-16,-2 3 4 0,2-3-5 0,-2 0 2 15,-1 0 3-15,2 2-3 0,2-2 1 0,-3 1-3 0,-1-1 6 16,1 0-3-16,1 0-2 0,0 1 3 16,-2-2-2-16,1 2-2 0,3-1 1 0,1 0 2 15,0 0 0-15,0 1-1 0,3-1 2 0,-2 2 0 0,-2-1 0 16,1 0 4-16,0 1-6 0,0 0 2 0,1-2-1 16,2 1-1-16,-1-1 2 0,-1 3 1 0,-1 0-2 15,-1-3-2-15,-1 5-1 0,1-4 3 0,-1-2-3 16,3 2 4-16,-3-1-1 0,0 0-3 0,-1 3-1 15,3-1 4-15,2 2-4 0,-4-3 3 0,2 1 2 16,-1-1-3-16,2 1 0 0,0 0 2 0,-1 1 0 16,-1-3 1-16,1 2-1 0,1 1-4 0,-2-2 4 15,1 0-2-15,2 2 0 0,0-1 2 0,-2-1-1 16,0 0-1-16,-1-1-2 0,0 3 0 0,1 1-1 16,-1-4 0-16,1 2 6 0,-3 1-6 0,3-2 2 15,2 0-2-15,-2 0-2 0,0 1-1 0,-1 2 6 16,-1 0 2-16,2-3-3 0,2 2 2 0,-1-1-8 0,1 0 6 15,-1 2 6-15,0 0-5 0,-1-2-1 0,3 1-6 16,-2-3 5-16,15 1-1 0,-18 3 1 16,2-4 0-16,-1 3 1 0,-1 3-2 0,-1-6 1 0,1 1 1 15,4 1-2-15,-2 0 5 0,-1 3-1 0,-1 0-2 16,0-5 2-16,0 0-2 0,1 4 0 0,-2-7-1 16,3 8 2-16,-1-1-4 0,0-1 7 0,1-1-4 15,-1 2 0-15,2 0 7 0,-1-2-6 0,2 1 0 16,0-2 1-16,-1-1-2 0,-1 3 1 0,4 1-2 15,-2-1 1-15,-1-1-2 0,-2-2 0 0,3 3 2 16,-2-1 1-16,2 4-2 0,0-6 2 0,-2 1 2 16,0-1-2-16,3 1 0 0,-7 2 0 0,4 1 1 15,0-4 1-15,-2 4-2 0,1-4 4 0,-2 5 2 16,2-4-1-16,-2-1 0 0,2 4-1 0,-1-1 1 16,-1 2 0-16,-1-4 0 0,-1 5-4 0,0-4 9 15,3 1-7-15,-3 1 2 0,1-2-2 0,-1 4 2 16,2-5-7-16,1 0 5 0,-3-1 4 0,0 2-7 0,-3 3 1 15,4-4 0-15,-1 1 1 0,2 0 0 16,-4-1 23-16,5 1-6 0,-3-2-2 0,1 2-1 16,1-2 0-16,-2-4-5 0,2 6 6 0,-1-2-6 0,0-2-1 15,0 2 1-15,1 2-3 0,1-2-2 0,-3 0 0 16,0 0-2-16,4-2 3 0,0 4 1 0,-3-2-1 16,-2 2-2-16,-1 0 3 0,6-1-3 0,-4 0 2 15,1-2 0-15,-2 1 1 0,2-5-2 0,-1 5 0 16,0 5 2-16,2-5-20 0,-2 1-3 0,2-1 2 15,-1-1 3-15,1 1 0 0,0-3-2 0,0 1 6 16,2 2 0-16,0 0 2 0,-2-2-2 0,1 2 2 16,-2-1 0-16,1 2 1 0,2-2 1 0,-1-1-3 15,-3 1 1-15,2-3 0 0,-1 4 3 0,1-1-3 16,-3-1 3-16,4 0-1 0,-2 1 0 0,1 1-2 16,-1-1 1-16,-1 1 3 0,2 1-2 0,-2 0-4 15,0 1 5-15,2-4 0 0,-2 4 1 0,0 0 1 16,2-1-2-16,-4-1 0 0,2 0-1 0,-2 0 1 0,3-1-2 15,1 1 3-15,-2 3-3 0,2-5 29 0,-2 2-6 16,2-3 1-16,-6 1-1 0,3 1-2 0,-2 1-5 16,2-1-1-16,0 1 1 0,-31 0-2 15,49-1-4-15,-19-1-1 0,-30 2 3 0,42-3-4 0,-22 2 0 16,3-4-2-16,5 0 1 0,-28 5-1 0,40-6 2 16,-23 0-2-16,-17 6-2 0,34-7 3 0,-16 1 0 15,0-1-2-15,-18 7 4 0,29-9-2 16,-14 2 4-16,1 0 0 0,-16 7 3 0,27-15 0 0,-12 8-3 15,-15 7 4-15,25-22-1 0,-9 10 0 0,-3 1-5 16,-2-3-27-16,3 0 3 0,-2-1 5 0,-1 1 0 16,0-3 5-16,-1 2-5 0,1-2 6 0,-3 1 0 15,0-2 0-15,0 2 2 0,-1-1-2 0,-2-3 1 16,2 2 5-16,-4 0-1 0,1 0 3 0,0 0 3 16,-3-2 4-16,2 3-2 0,-3-4-1 0,0 1 2 15,0-1-6-15,-3 1 3 0,1-4-2 0,-1 3-2 16,-1 3 2-16,-1-8 0 0,0 1 1 0,-4 0-2 15,0 0-2-15,2 5 1 0,-4-2 0 0,-1 0 0 16,-1-1-3-16,-5 1 2 0,1-2 0 0,-2 1 0 16,1 1 1-16,-5-2-1 0,0 5-2 0,-2-4 1 15,1 1 1-15,-2 1 0 0,0 1-3 0,2-1 3 16,-3 3 1-16,-1-2-1 0,1 1-1 0,-1 0-3 16,-2 2 3-16,0-3 0 0,1 3 1 0,-2-1 1 15,0 0-2-15,3 1 1 0,-2 1-1 0,2 1 0 16,-3 0 2-16,3 1-3 0,2-2 4 0,-2 3-3 15,-1-4 2-15,0 2-1 0,-1 2 1 0,0-2 1 16,2 2-4-16,0 1 3 0,-1-1 0 0,-2 1-2 16,4 2 2-16,-3-2 1 0,3 1-4 0,-1-1 3 15,2 4-3-15,-2-4 3 0,1 2-1 0,-4 2-2 16,1-2 2-16,-2 1-1 0,-1 0 1 0,6 2-1 16,-4 0-1-16,-2-1 2 0,1 1-3 0,1 0 3 15,0 2 0-15,-1-3 1 0,0 1-2 0,0 1-2 16,-2-2 7-16,-1 5-4 0,1-3-1 0,-2-1 2 15,1-1-3-15,-1 3 0 0,0 2-1 0,-1 0 4 16,1 0-2-16,-2-5 0 0,1 5-2 0,1 0 3 16,-2-1-1-16,-16-3-1 0,2 2 3 0,15 2-1 15,-3-2-2-15,3 3 1 0,-15-3 0 0,15 2 2 16,-4-1-2-16,-13 1-4 0,2 1 6 0,1-1 2 16,-2-1-2-16,1 2 1 0,-2-1 1 0,2 2 3 15,13 0 0-15,-12-1 0 0,-4 2-1 0,4-3 4 16,-1 2-3-16,-2 1 3 0,4-1-1 0,-5-4 1 15,-1 5-1-15,3 0-5 0,-4-3 5 0,2 1-1 16,-1 2-3-16,1-3 1 0,4 1 4 0,-4 2 1 16,-4 2 0-16,4-5 4 0,0 4-5 0,-3-3 4 15,-1-1-1-15,3 2 0 0,-2 1-1 0,-2 0-3 16,1 0 6-16,-2 1-5 0,-2-1-1 0,5 0-2 16,-6 0 2-16,2 3-1 0,0-3 1 0,0 0-1 15,0 0-2-15,-30-3 0 0,37 3 10 0,-4 3-9 16,0-3-3-16,-1 0-1 0,-1 0 2 0,-2 0-1 15,1-3-2-15,2 2 0 0,-2 1 1 0,2 0 1 16,-1-1-3-16,1 1-4 0,-3-4 7 0,1 4-1 16,2-1 3-16,-3-1-2 0,4 0-7 0,-2 2 11 15,1-3-4-15,0 3 3 0,-2-2-3 0,0-4-4 16,-1 5 1-16,3-2 3 0,-1 3-2 0,-2-3 2 16,-1 2 0-16,2-3-2 0,-1 4 4 0,4-2-4 15,7-1 0-15,-8-1 1 0,4 1 1 0,-2 1-3 16,3 0-1-16,-1-1 5 0,-3-1-2 0,4 1 0 15,-4 1-1-15,6-2 3 0,-3 0-4 0,-2-1 2 16,1 2 0-16,5 2-2 0,-3-2 6 0,2 2-1 16,-1 1 2-16,3 1-4 0,-1-1 2 0,-1-2 2 15,2 2-3-15,-1 0 4 0,-1-1-1 0,14 1-5 16,0 0 0-16,-12 0 1 0,0 0 3 0,14 0-2 16,-3-2-1-16,-11 0-2 0,10 1 1 0,1 0 3 15,4-2-2-15,0 1-2 0,-1 1 4 0,-3 0-1 16,7-1-6-16,-7 1 3 0,2-2 5 0,0 6-6 15,1-8 3-15,-2 5-3 0,2 0 4 0,0 0-4 16,0-2 8-16,0 1-6 0,4-1 2 0,-3 0-6 16,0 1 8-16,4 2-2 0,-3-4 1 0,4 3 0 15,-1-2-1-15,0 2 0 0,0 0-3 0,2 0 2 16,-1 0-8-16,2 0 9 0,0 0-2 0,-1 2 3 16,0-4 2-16,8 2-12 0,-6 2 4 0,0-2 8 15,1-2-5-15,1 4-1 0,-2-2-1 0,-2 0-2 16,2 0 1-16,5 2 3 0,-3-1-2 0,5 0-2 0,-7 0 5 15,6 1-2-15,0-1 1 0,-5 0-2 16,-1 1 3-16,0 2-2 0,6-4-1 0,2 3 0 16,-1-2 7-16,0 0-11 0,-6-1 4 0,0 2-4 15,5 1 3-15,1-1 2 0,-10 2 0 0,0-3 1 16,1 1-1-16,3 1 0 0,-1 0 1 0,1-2-3 16,5 2 5-16,-6-1-3 0,1-1-1 0,0 2-2 15,-1-2 3-15,-1 2-1 0,1-1-3 0,0 1-2 16,0 1 3-16,-2-1 2 0,2 1 4 0,1 1-4 15,-5 0-4-15,4 0 10 0,0-3-4 0,1 4 6 16,2-4-10-16,-5 3 3 0,2-1 3 0,-1-2-7 16,3 1 1-16,-4 4 1 0,0-4 2 0,2 5 3 15,-4-4-1-15,1 1 2 0,2-3-3 0,-3 3 2 16,3-3-2-16,-1 3 5 0,2-3-4 0,0 4 0 16,0-2 16-16,1 0-14 0,-1 0-5 0,-1 0-2 15,3-1 10-15,-1 2 0 0,-1 0-1 0,5-2 0 16,-5 3 4-16,1-2-5 0,-1 0 0 0,1 0 3 15,7 2 1-15,-2-2-9 0,2 0 7 0,0 1-1 16,-1-1 0-16,-1 0-7 0,-5 4 4 0,9-6 1 16,-3 3 1-16,0 1-5 0,2-1 6 0,0-1-4 15,-3 0 1-15,3 0 0 0,0 0 9 0,-4 0-18 16,5 1 4-16,-3 0 4 0,1-1-10 0,3 1 11 16,-2 0 2-16,1 1 1 0,4-5-6 0,-2 5-1 15,2-2 2-15,1 0-3 0,-5 1 7 0,1 0 0 16,5-2-6-16,-1 2 6 0,0 1-10 0,0-3 4 15,0 0 1-15,2 4 5 0,-2-4-7 0,-1-1 7 16,3 2 0-16,-1-1-15 0,1 3 9 0,0-2 6 16,2-2-5-16,-1 1-3 0,10-3 7 0,-13 5 3 15,13-5-7-15,-11 4 2 0,11-4-3 0,-8 3 1 16,8-3-4-16,0 0 0 0,0 0 3 0,0 0-1 16,-11 3-4-16,11-3 7 0,0 0 4 0,0 0-4 15,0 0 2-15,0 0-9 0,0 0 11 0,0 0 7 16,0 0-10-16,0 0 1 0,0 0-2 0,0 0-1 15,0 0 0-15,0 0 6 0,0 0-7 0,0 0-2 16,0 0 0-16,0 0 0 0,0 0 0 0,0 0 0 16,0 0 0-16,0 0 0 0,0 0 0 0,0 0 0 15,0 0 0-15,0 0-25 0,0 0-66 0,0 0-129 16,0 0-129-16,-9-18-128 0,5 9-155 0,-1-1-1501 16,-7-8 711-16,-3-6 474 0</inkml:trace>
  <inkml:trace contextRef="#ctx0" brushRef="#br0" timeOffset="-214011.08">20290 1178 2346 0,'0'0'145'16,"5"-11"2"-16,-5 11-30 0,1-4-7 0,-1 4-13 16,2-3 8-16,-2 3-35 0,0-4-14 0,0 4-14 0,6-4 3 15,-6 4-2-15,9 0 6 0,0 1 4 16,1 2 4-16,1 1 8 0,1-2-5 0,1 1 1 16,6 5-5-16,-3-3-3 0,0 0-4 0,0 4-1 15,1-2-11-15,0 3-1 0,0-3 1 0,-1 1-3 16,2 1-5-16,1 1-2 0,-2 2-3 0,-1-3-5 15,1-1-42-15,-3 1-33 0,4 3-32 0,-6-9-29 16,3 4-31-16,-2 0-8 0,0-5-7 0,-1-2 3 16,1-2-3-16,-1 0 5 0,0-4-7 0,-1 0 10 15,-2-4-3-15,3-3 14 0,-5-1 16 0,3-5 11 16,-7 3 24-16,0-2 34 0,6-8 38 0,-8 9 36 16,-1 2 59-16,-1 3 36 0,1 2 18 0,-4 1 33 15,-1-2 31-15,2 6 6 0,0-1-4 0,-5 1-18 16,-3 3-3-16,1 2-1 0,-3 4-8 0,-5 5-6 15,-9 5-9-15,4 5-9 0,-5-1-18 0,0 7 8 16,-2-5-14-16,4 7-6 0,-6 8-26 0,9-10-1 16,1 3-5-16,7 1-10 0,1-2-6 0,2 2-23 15,4 1-54-15,6-1-62 0,2-2-86 0,5-1-87 16,6-4-115-16,2-6-992 0,3-3 451 0,3-4 302 16</inkml:trace>
  <inkml:trace contextRef="#ctx0" brushRef="#br0" timeOffset="-213350.92">23124 1182 79 0,'-5'-9'348'16,"0"-2"-19"-16,0 0-10 0,0 3 11 0,2-1-6 16,0 1-7-16,1 1-15 0,-2 3-21 0,1 0-34 15,1-1-22-15,-1 1-26 0,3 4-28 0,0 0-12 16,0 0-14-16,0 0-9 0,14 7-5 0,-8 1-6 15,2 1-16-15,2-1 3 0,-1 2-10 16,4 3-11-16,-1 2-7 0,1-2-8 0,1 3-6 0,-1 1-5 16,1-2-4-16,-1 0-6 0,0 1-8 0,1-3-6 15,-4 0-1-15,3-2-3 0,-3-2-8 0,0-3-4 16,1 3 6-16,1-4-5 0,-2-2-2 0,4-2 2 16,-1-2 0-16,6-2-5 0,0 1-3 0,-2-1-1 15,2-9-3-15,2-3 4 0,0 1-8 0,-4-1 3 16,-4 1 0-16,2-3-8 0,-5 3 14 0,-1 1 25 15,-2 2 28-15,0 2 16 0,-5 1 17 0,0 5 12 16,1-2-1-16,-1 3-9 0,-2 2-10 0,0 0-9 16,0 0-7-16,-23 10-6 0,7 9-5 15,-7 3-8-15,-2 1-2 0,0-1-5 0,2 5-6 16,1 2 1-16,0 0-8 0,6 2-7 0,0 3-25 0,4-2-64 16,2-3-75-16,4 0-102 0,5-3-79 0,2 2-86 15,2-10-97-15,3-1-1275 0,8-5 590 0,1-2 392 16</inkml:trace>
  <inkml:trace contextRef="#ctx0" brushRef="#br0" timeOffset="-212592.41">27083 1213 223 0,'-4'-4'303'0,"0"-1"-21"16,-1 1-4-16,0 0-2 0,0 2 0 0,1-1 3 16,-1 1 5-16,1-2-18 0,0 1-11 0,4 3-13 15,-1-4-11-15,1 4-17 0,-4-1-6 0,4 1-16 16,0-4-18-16,0 4-23 0,0 0-15 0,0 0-14 16,4-7-10-16,1 4-11 0,4 0-11 0,0-4-13 15,4 2-1-15,0 1-8 0,3-5-3 0,2 3-7 16,0 0-4-16,1 2-3 0,-1-3-5 0,0 4-4 15,0-1-6-15,-7 1 3 0,-3 3-7 0,6 0-8 16,0-1-1-16,-3 1 0 0,1 1-6 0,1-1 0 16,1 4 0-16,-5 2-3 0,0-1-1 0,4 4 1 0,-4-1 4 15,2 6-5-15,-3 1 1 0,-2 2 5 16,-1-2-1-16,-2 4 5 0,-2 1-1 0,-2 5 4 16,-2-7-4-16,0 7 3 0,-5 0-1 0,-1-2-3 15,-1 0 1-15,2-5-1 0,0-2-2 0,-2-1 0 16,4-3 0-16,3-2-6 0,-5-3 0 0,7 2-3 15,-4-5 1-15,5 2 3 0,-1 1-7 0,-3-4-1 16,4-3 6-16,1 7 0 0,2-3 2 0,3-1 2 16,6-3 9-16,1 0 0 0,12 0-2 0,8-5 3 15,3-2-5-15,2 2 0 0,17-5-2 0,-3-2-1 16,-14 2-4-16,14 0-1 0,-16 5 0 0,-3-6-2 16,0 9-3-16,-3-9-28 0,-11 7-27 0,1-2-53 15,-2 2-71-15,-9 0-67 0,-4 4-89 0,-1-3-138 16,-4 3-1150-16,0 0 539 0,-45-1 358 0</inkml:trace>
  <inkml:trace contextRef="#ctx0" brushRef="#br0" timeOffset="-211960.07">19984 1903 50 0,'-9'0'276'0,"-2"2"-14"0,1-1-17 16,5 0-19-16,0 0-20 0,5-1-24 0,-12 2-19 15,12-2-16-15,-5 3-12 0,5-3-9 0,0 0 5 16,9 7 0-16,3-4 1 0,4 1-4 0,4-1-6 16,10-1-5-16,4-2-7 0,6 0-6 0,-3 0-14 15,18-1-4-15,1 1-14 0,-2-1-3 0,1-2-8 16,-4 3-2-16,-12 0-10 0,-2 3-3 0,-2-6-9 16,-1 3-1-16,-4 0-33 0,-9 0-38 0,-2 3-54 15,-9-3-55-15,3 1-39 0,-7 0-34 0,-2 3-44 16,-4 1-631-16,-5-1 298 0,-4 0 198 0</inkml:trace>
  <inkml:trace contextRef="#ctx0" brushRef="#br0" timeOffset="-211759.96">20251 2051 24 0,'-36'5'238'0,"1"2"4"15,7-2 0-15,6-3 5 0,6 0 0 0,3 1-9 16,3-1-23-16,2-2-19 0,1 0-23 0,0 0-14 16,5 4-17-16,2-4-15 0,0 0 4 0,0 0-13 15,11 5-5-15,3-4-5 0,6-1-5 0,8 4 0 16,2-6-6-16,3 0-6 0,3 1-5 0,0-1-8 15,2-1-6-15,2-3-7 0,-2 4-1 0,-3-3-8 16,-1 2-4-16,-4 1-8 0,-9-1-4 0,-2 0-4 16,3 2-5-16,-3 1-8 0,-6 0-31 0,-3-3-46 15,-1 2-48-15,-1 1-68 0,-3-1-102 0,-5 1-861 16,9-5 379-16,-3 2 250 0</inkml:trace>
  <inkml:trace contextRef="#ctx0" brushRef="#br0" timeOffset="-211244.82">23118 1828 67 0,'-19'5'270'0,"1"0"-22"0,6-1-18 0,2 1-17 15,-1-1-28-15,3-3-19 0,3 2-7 0,-3-3-19 16,7 3-17-16,1-3-17 0,-5 4-2 0,5-4 2 0,0 0 7 15,14 7-1-15,3-7 4 0,6 0 0 0,7-2-7 16,6-2-7-16,15-2-14 0,3 1-5 0,-1-2-13 16,1 2-5-16,-3-2-8 0,2 0 0 15,-21 4-9-15,1 0 2 0,-4 0-22 0,-1-1-33 16,-10 4-41-16,-4 0-46 0,-1 0-48 0,-2 0-56 16,-3 1-24-16,-4 2-41 0,-4-3-530 0,-8 9 263 0,-2-2 176 15</inkml:trace>
  <inkml:trace contextRef="#ctx0" brushRef="#br0" timeOffset="-211054.95">23174 2005 193 0,'-13'4'221'16,"3"-1"-19"-16,3-1-16 0,0 1-23 0,2-1-14 15,4 1-10-15,1-3-6 0,0 0 3 0,18 8-2 16,-6-7 3-16,10 2 3 0,9-3 3 0,2 1-12 16,2-2-14-16,2 1 3 0,-1-3-14 0,3 2-1 15,-3 0-11-15,-3-3-13 0,-2 4 0 0,-8-1-3 16,-3-2-12-16,1 1-8 0,0 2-11 0,-8 0-1 15,-2-2-6-15,1 2-33 0,-3 0-52 0,-4-3-61 16,4 6-70-16,-9-3-94 0,10 0-616 0,-10 0 296 16,8-5 196-16</inkml:trace>
  <inkml:trace contextRef="#ctx0" brushRef="#br0" timeOffset="-210461.04">27193 1837 195 0,'-19'0'301'16,"2"3"-10"-16,-2-2-11 0,0 0-2 0,1 2-10 15,-2-2-9-15,5 0 5 0,4 2-27 0,1-3-17 16,3 0-12-16,-3 1-16 0,4-1-20 0,6 0-23 15,-7 1-16-15,7-1-10 0,0 0-1 0,0 0-19 16,23 3-12-16,-3-3-10 0,13 2-8 0,4-2-4 16,18-2-9-16,7 2-12 0,-3-5 0 0,6 2-1 15,-2-2-8-15,3 1 2 0,1-1-4 0,-4 3-8 16,-3 0-10-16,-2-1-35 0,-7 0-36 0,-15 3-54 16,-1-2-46-16,-5 1-43 0,-11 4-50 0,-2-3-50 15,-5 3-845-15,-9 0 380 0,-3 1 254 0</inkml:trace>
  <inkml:trace contextRef="#ctx0" brushRef="#br0" timeOffset="-210259.96">27265 2013 104 0,'-31'6'295'0,"3"-3"-27"0,12 2-24 0,4-3-33 0,4 0-18 16,4 1-20-16,4-1-16 0,0-2-10 0,16 7-14 16,4-4-1-16,11-1-11 0,3 1 2 0,20-2 1 15,-2-1-2-15,7-1 6 0,-2-2 0 0,0 1-11 16,-1-2-7-16,0-4 5 0,-1 5-15 0,-3 1-13 15,-13-3-3-15,-2 2-6 0,0-4-11 0,-1 3 3 16,-6 4-8-16,-3-3-11 0,-9-1-5 0,1 3-2 16,-10-1 1-16,0 0-25 0,0 2-28 0,-4-1-26 15,-5 1-33-15,5-1-76 0,-5 1-90 0,0 0-88 16,0 0-710-16,-19-6 343 0,6 4 230 0</inkml:trace>
  <inkml:trace contextRef="#ctx0" brushRef="#br0" timeOffset="-208973.9">20467 8540 39 0,'2'-5'110'0,"-2"5"-15"0,0 0-9 0,1-4-6 0,-1 4-13 16,0 0-8-16,4-3-3 0,-4 3-6 0,0 0-18 15,0 0-12-15,14 3-22 0,-14-3-46 0,0 0-168 16,11-2 72-16,-11 2 48 0</inkml:trace>
  <inkml:trace contextRef="#ctx0" brushRef="#br0" timeOffset="-207797.18">23656 1848 30 0,'0'0'20'16,"0"0"-38"-16,0 0 6 0,-13 4 4 0</inkml:trace>
  <inkml:trace contextRef="#ctx0" brushRef="#br0" timeOffset="-205704.36">27718 1596 61 0,'0'0'140'0,"0"0"-6"15,0 0-17-15,0 0-7 0,0 0-18 0,0 0-21 16,0 0-17-16,0 0-38 0,0 0-17 0,0 0-34 15,0 0-218-15,0 0 83 0,0 0 58 0</inkml:trace>
  <inkml:trace contextRef="#ctx0" brushRef="#br0" timeOffset="-198359.79">8929 14316 44 0,'-1'-7'109'0,"-1"5"-3"0,1-4-7 15,0 2-6-15,-3 1-1 0,4-1 12 0,-4 1 3 16,4 3 11-16,-1-7 3 0,0 5 9 0,1 2 10 15,-4-3 4-15,0-2 6 0,4 5 7 0,-2-2-2 16,2 2 0-16,-4-5-4 0,4 5 2 0,-4-3-1 16,4 3-2-16,-4-3 6 0,4 3 4 0,-4-2-1 15,4 2 0-15,0 0-5 0,-4-2-9 0,4 2-1 16,0 0-22-16,0 0-17 0,0 0-7 0,0 0-8 16,0 0-20-16,0 0-4 0,0 0-9 0,-6 5-6 15,6-5-2-15,6 11 3 0,-3-5 5 0,2 3-9 16,0-1-5-16,3 4-1 0,1 0 0 0,0 2-5 0,2-1-1 15,2 0-2-15,0 0-2 0,1 2-7 16,0-2 0-16,2-2 1 0,4 8-10 0,0-2 6 16,-1-4-2-16,-1-2-3 0,5 4 1 0,-4-6-2 15,0 0-4-15,6 6-2 0,-8-6-3 0,1 2 3 16,-1-4-10-16,-2 2-39 0,3 0-39 0,-7-2-37 16,-2-2-34-16,2 3-51 0,-2-2-40 0,-4-1-40 15,-1-2-35-15,2 1-901 0,-3-2 406 0,-3-2 270 0</inkml:trace>
  <inkml:trace contextRef="#ctx0" brushRef="#br0" timeOffset="-198084.42">9280 14309 123 0,'-1'-2'298'0,"1"2"-14"0,-3-5-15 0,3 5-21 16,-4-2-18-16,4 2-4 0,-7 7-7 0,-2-1 12 0,-3 6-10 15,-1 3-5-15,0 0-7 0,-6 4-7 0,0 0 0 16,2 5-9-16,-1-4-5 0,0 7-2 0,3-1-6 16,-2-2 0-16,-1 5-14 0,4-2-8 0,-5 0-10 15,2 0-13-15,3-1-10 0,0-4-12 0,0 1-7 16,4-6-32-16,1-2-7 0,-1 0-8 0,0 1-4 16,-1-3-7-16,2 2-4 0,3-6-3 0,1-1-3 15,0 1-3-15,-1-2-33 0,2 0-56 0,1-4-70 16,2 1-78-16,-2-1-83 0,3 0-81 0,0-3-1130 15,0 0 498-15,0 0 332 0</inkml:trace>
  <inkml:trace contextRef="#ctx0" brushRef="#br0" timeOffset="-197711.3">10111 14419 151 0,'-8'1'309'0,"8"-1"-21"0,-5 0-27 16,5 0-23-16,0 0-21 0,0 0-26 0,0 0-16 16,0 0-17-16,0 0-18 0,19-9-11 0,-5 5-14 15,4 1-12-15,4 0-27 0,1-1-46 0,5-2-61 16,-7 4-68-16,0-1-64 0,0 2-601 0,-6 0 256 15,-1 1 168-15</inkml:trace>
  <inkml:trace contextRef="#ctx0" brushRef="#br0" timeOffset="-197593.61">10259 14487 169 0,'-4'4'159'0,"0"-2"-10"0,2 0-20 16,2-2-12-16,-5 5-13 0,4-3-8 0,1-2-8 15,0 0-5-15,14 6-17 0,-8-6-48 0,13 0-63 16,-1-3-334-16,12-1 127 0,-1-2 84 0</inkml:trace>
  <inkml:trace contextRef="#ctx0" brushRef="#br0" timeOffset="-196994.24">10815 14333 342 0,'0'-4'359'0,"0"4"-25"0,4-4-29 15,-4 4-30-15,0 0-34 0,0 0-25 0,1-2-23 16,-1 2-14-16,0 0-5 0,10 10-8 0,-6-5 4 0,0 2-22 16,1 2-8-16,-1 1 2 0,0-1-11 0,2 4 0 15,1 3-20-15,-1 0-14 0,-1 0-5 0,-1 2-13 16,-1 0-5-16,0-3-10 0,0 1-4 16,-3 1-9-16,2 0 2 0,-2-6-5 0,0-2-8 0,-1 0-4 15,2-3-5-15,1-1 11 0,-2 1-2 0,0-4 27 16,0-2-10-16,0 0-3 0,0 0-5 0,-13-15-6 15,8 2-5-15,-4-3-3 0,-1-9-1 0,-2-1 0 16,6 1-3-16,-3-2 0 0,0-2 3 0,4 5 25 16,1-3 4-16,1 6-1 0,2 4 1 0,1 1 1 15,1 4-12-15,2 0-8 0,2 2-6 0,-1-1-6 16,6 4-2-16,-1-2-5 0,4 4 0 0,2 4-3 16,6-1-2-16,-3 4-2 0,3 2 1 0,0 4-6 15,-3 0-1-15,5 7-1 0,-6-3 0 0,0 2-4 16,-3 2-4-16,-4 0 2 0,1 1 1 0,-5 2-6 15,3 0 5-15,-4 3 0 0,0-4 1 0,-5-4-5 16,0-4-2-16,3 1-1 0,-3-3 6 0,0-3 0 16,1 0 6-16,-2-1-4 0,1-4 1 0,0 0 1 15,0 0-3-15,0 0-1 0,-13-14 3 0,9 5-3 0,3-3-1 16,-3-5-2-16,3-3 0 0,2 2 1 16,3-1 4-16,1-1-5 0,5-2 0 0,-2 4 3 15,2 1 3-15,0 1 3 0,-1 1-1 0,1 6 0 0,-2 1 1 16,1-2 6-16,0 5-7 0,1-1 5 0,0 4-7 15,3 1 1-15,-1 0 0 0,1 4-3 0,-1 3 4 16,1 2 0-16,2 4-1 0,1-2 1 16,-5 3 1-16,1 3-2 0,-2 2-2 0,0-1 2 0,-1 1-3 15,1 6-2-15,2-2 2 0,-6-3-1 0,6 6-36 16,-3-3-58-16,0 3-75 0,1-2-79 0,-2 4-85 16,-1-8-87-16,-1 5-1181 0,4-6 533 0,-3-4 354 15</inkml:trace>
  <inkml:trace contextRef="#ctx0" brushRef="#br0" timeOffset="-196745.82">11995 14364 3191 0,'-4'-6'87'0,"-3"-2"45"15,-1 0-5-15,-2 1 18 0,0 5 28 0,5-2 0 16,1 0-27-16,-1 0-29 0,3 1-21 0,-1 1-19 15,-1 0-10-15,4 2-3 0,0 0-3 0,0 0-2 16,0 0-7-16,26 0-3 0,-7 2-3 0,8-4-2 0,5 2-4 16,3 0 0-16,2-1-12 0,3 1 0 15,1 1-5-15,-3-3-18 0,-2 1-45 0,1-2-52 16,-2-1-42-16,-6 1-51 0,-6 1-53 0,-3-2-52 0,-3 0-73 16,-4 0-881-16,-7 1 416 0,-3-1 276 0</inkml:trace>
  <inkml:trace contextRef="#ctx0" brushRef="#br0" timeOffset="-196529.08">12080 14147 315 0,'-6'-3'316'0,"0"0"-24"15,5-1-25-15,-5 3-30 0,2-1-17 0,4 2-25 16,0 0 9-16,0 10-4 0,3-3 9 0,-1 3-6 16,0 0 3-16,5 6 21 0,-4 1-3 0,3-2-20 15,-2 4-23-15,1-2-13 0,-1 1-14 0,2 0-12 16,-1 2-18-16,3 3-14 0,-4 2-6 0,0-5-10 15,1 6-8-15,0-1-10 0,-1 2-8 0,-2-4-24 16,5 4-69-16,-2 0-67 0,0-3-80 0,1-2-86 16,6 0-99-16,-7-5-965 0,4-3 440 0,1-5 294 15</inkml:trace>
  <inkml:trace contextRef="#ctx0" brushRef="#br0" timeOffset="-196247">12724 14008 90 0,'4'-11'422'0,"-3"5"-17"0,3-1-27 0,1 3-40 0,-4 1-48 16,3 1-20-16,-4 2-23 0,0 0-4 16,13 9 10-16,-9-1 1 0,2 4-7 0,3 5-7 15,0 5 20-15,-1 3-11 0,2 1-16 0,-1 2-10 0,-1 1-11 16,-1 0-10-16,-3 0-16 0,0 3-12 0,-1-3-18 15,-1 0-10-15,1-2-16 0,-2 1-14 0,-1-3-5 16,0-4-13-16,3 2-9 0,-2-4-10 0,0-2-8 16,0-3-7-16,2 1-8 0,-2-3-4 0,1-3-7 15,1 0-36-15,-2-1-53 0,1 0-83 0,-1-3-106 16,-1 2-116-16,3 0-136 0,-5-2-1315 0,0 1 600 16,2-6 400-16</inkml:trace>
  <inkml:trace contextRef="#ctx0" brushRef="#br0" timeOffset="-195313.05">8916 15477 143 0,'-2'-2'267'0,"-2"-1"-11"0,-1 0-12 0,1 0 0 16,4 3-10-16,-4-3-14 0,4 3-12 0,0 0-18 15,-1-4-17-15,1 4-21 0,0 0-21 0,0 0-7 16,0 0-10-16,0 0-12 0,0 0-9 0,0 0-3 16,0 0 8-16,10 14-11 0,-2-10-2 0,-2 3 1 15,3 2-5-15,1-2-4 0,7 5 5 0,-6 2-11 16,2-3-7-16,1 2-9 0,0-1 1 0,-1 1-8 15,1 0-4-15,0 0 9 0,0-1-20 0,-1 2-4 16,-3-1-3-16,4-1 4 0,-2-1-11 0,2 3 5 16,-4-8-11-16,-1 2 2 0,7-1 3 0,-4-2 1 15,-1-1-5-15,0-2-2 0,-1-3 7 0,3 0-2 16,-4-2-12-16,2-3 21 0,3 0-16 0,-7-5 2 16,0 3-2-16,6-7-2 0,-4 0 4 0,-4-2-5 0,3-1 4 15,1 1 0-15,-4 1 30 0,0 0 29 0,-4 5 16 16,3 1 9-16,-4 1 10 0,3 1 11 15,-3 3 4-15,1 1-2 0,-2-1-10 0,2 0-12 16,-1 5-9-16,3-5-14 0,-3 5-7 0,0 0-7 0,0 0-4 16,-7 13-3-16,6-3-5 0,-4 6 1 0,1 3-6 15,-4 9-4-15,-2 1 0 0,5 2-4 0,-3 0-3 16,-1 0-3-16,0 5-2 0,2-4-5 16,0-1 1-16,-1 1-2 0,0-1-2 0,-3 2-1 0,1-5-1 15,4 1-1-15,-1 1-4 0,5-1-2 0,-1-4-26 16,-1-4-51-16,4-5-61 0,2 3-74 0,-1-4-61 15,3-3-44-15,1-3-76 0,2 1-65 0,5-8-1011 16,1 1 486-16,6-6 326 0</inkml:trace>
  <inkml:trace contextRef="#ctx0" brushRef="#br0" timeOffset="-194979.82">9803 15791 333 0,'0'0'331'15,"0"0"-11"-15,-4-4-9 0,4 4-11 0,0 0-17 16,0 0-6-16,0 0-28 0,-1-5-21 0,1 5-26 16,0 0-21-16,0 0-19 0,0 0-4 0,9-4-22 15,-5 3-15-15,3-1-14 0,5-1-6 0,-1-1-13 16,2 0-8-16,0 2-5 0,6-2-8 0,-5 4-10 16,5-4-43-16,-6 1-67 0,1 1-74 0,-5 2-87 15,4-2-90-15,-7 4-857 0,-2 0 387 0,-1 2 258 16</inkml:trace>
  <inkml:trace contextRef="#ctx0" brushRef="#br0" timeOffset="-194845.15">9817 15949 2280 0,'-2'3'152'0,"-2"-1"-46"0,0-1-55 16,4-1-13-16,-4 1-13 0,4-1-5 0,0 0-6 16,0 0 0-16,0 0 0 0,24-8-5 0,-11 5-3 15,2 0-8-15,3-2-48 0,3 2-82 0,-1-4-99 16,-1 3-541-16,12-2 258 0,-12-3 170 0</inkml:trace>
  <inkml:trace contextRef="#ctx0" brushRef="#br0" timeOffset="-193013.04">11891 15412 156 0,'-14'0'312'0,"5"-4"-9"0,1 0-3 16,-2 2-10-16,4 0-11 0,-1-3-21 0,5 5-23 15,2 0-20-15,-7-2-27 0,7 2-16 0,0 0-17 16,7-7-16-16,0 4-19 0,6 0-7 0,5 1-14 15,2-1-15-15,10-1 0 0,-9 2-13 0,13-2-4 16,-2 2-5-16,0 1-9 0,-2-1-5 0,1 1-6 16,-3 1 1-16,-7-2-12 0,-1 2 6 0,2 0-6 15,-8 0-8-15,-1 2-5 0,-2-1-1 16,-3 0 2-16,-2 0-7 0,1 3-8 0,-2 0 32 0,-1 0 1 16,-2 1-2-16,-1 2 29 0,-2 5 18 0,-1-1 5 15,-4 2-3-15,0 3-10 0,-5 1-2 16,-1 5-1-16,-3 0-4 0,2 2-9 0,-1-2-6 0,1 2-4 15,4-6 2-15,-5 4 20 0,0 1-4 0,5 1-7 16,3-4-6-16,-5 4-11 0,9-7-8 0,-2 2-45 16,1-1-43-16,3-2-67 0,3 1-71 0,2-2-62 15,4-5-68-15,0-2-70 0,4 1-933 0,5-5 441 16,4-4 294-16</inkml:trace>
  <inkml:trace contextRef="#ctx0" brushRef="#br0" timeOffset="-192762.31">12929 15315 2123 0,'9'-13'143'0,"-3"4"-20"15,0 0 40-15,-2 4 3 0,-3 0 2 0,2 0-20 16,-2 1-15-16,-1 4-19 0,0-3-17 0,0 3 5 16,0 0-9-16,0 0 17 0,-15 14-27 0,11-6 10 15,-4 4-24-15,1 4 19 0,0 2-5 0,-3 9 1 16,1-1-7-16,-1 0-3 0,0-1-5 0,1 3-8 15,2 0-6-15,-3-6-3 0,4 3-6 0,-1 0-21 16,0 0 16-16,0 0-9 0,-3-1-2 0,4-4-3 16,-2-2-7-16,-1 0-51 0,4-1-53 0,-3-2-51 15,3-2-54-15,1-3-68 0,0 1-75 0,-3-4-924 16,3 0 420-16,3-4 278 0</inkml:trace>
  <inkml:trace contextRef="#ctx0" brushRef="#br0" timeOffset="-192594.91">12559 15475 44 0,'-5'-5'334'15,"-1"0"-23"-15,2 1-29 0,0 1-34 0,0 0-29 16,4 3-19-16,-1-2-17 0,1 2-22 0,0 0-17 16,0 0-26-16,14 10-63 0,-1-3-81 0,5-2-93 15,1 2-599-15,8 3 238 0,1-3 160 16</inkml:trace>
  <inkml:trace contextRef="#ctx0" brushRef="#br0" timeOffset="-192482.21">13010 15775 158 0,'0'2'335'0,"3"1"-20"16,-3-3-15-16,4 3-28 0,-4-3-19 0,1 4-25 16,-1-4-27-16,5 1-53 0,-5-1-69 0,0 0-118 15,0 0-153-15,0 0-494 0,0 0 228 0,-23-6 152 16</inkml:trace>
  <inkml:trace contextRef="#ctx0" brushRef="#br0" timeOffset="-191711.75">9032 16966 119 0,'-8'0'204'16,"1"-1"-7"-16,-1 1 23 0,1-3 4 0,7 3 3 15,-12 0-6-15,7-1-16 0,5 1-10 0,-6-3-14 16,6 3-19-16,-5 0-16 0,5 0-16 0,0 0-12 15,0 0-4-15,11-2 4 0,0-1-4 0,2 0-8 16,5 1 4-16,11-2-10 0,0-1 8 16,4 2-26-16,4-1 0 0,-1 1-9 0,-3-2-2 0,3 4-10 15,1-3-1-15,-2 3-4 0,0 0-8 0,-3-4-7 16,0 5-1-16,-4-1-6 0,0 2 7 0,-6-1-16 16,-4 0-2-16,-1-1-4 0,2 1-12 0,-9-1-43 15,1 2-46-15,-4 0-39 0,-2-1-43 0,-4 7-55 16,-2-4-65-16,-3 4-776 0,-2 1 354 15,-4 1 236-15</inkml:trace>
  <inkml:trace contextRef="#ctx0" brushRef="#br0" timeOffset="-191427.15">9351 16937 83 0,'0'0'274'16,"-4"-1"-21"-16,4 1-24 0,0 0-7 0,-4 5 9 0,0 3-11 15,3 1 4-15,-2 3-4 0,3 5 0 16,-6 1-12-16,6 8 5 0,-4 3-10 0,0-2 15 16,4 3-22-16,-1-1-9 0,2 3-5 0,2-3 16 15,-3 1-12-15,1-1-14 0,2 1-14 0,-2-5-12 16,3 2-12-16,-2-10-14 0,2 2-10 0,0 0-11 16,-1-3-13-16,-1-1-6 0,1-5-8 0,-2 0-5 0,2-2-7 15,-2-1-4-15,-1-1-8 0,1-1 0 16,0-1-3-16,1-2-6 0,-2 2-3 0,1 1-1 15,-1-5-4-15,0 0-20 0,0 0-28 0,0 0-92 16,0 0-92-16,0 0-78 0,0 0-110 0,-15-7-1154 16,11 0 515-16,4-3 342 0</inkml:trace>
  <inkml:trace contextRef="#ctx0" brushRef="#br0" timeOffset="-189477.78">8663 17036 137 0,'-6'-3'268'0,"-2"3"-1"0,3-2-2 16,0 1-15-16,5 1-13 0,-12-1-20 0,12 1-15 15,0 0-20-15,-6-2-20 0,6 2-22 0,0 0-9 16,0 0-12-16,0 0-15 0,19-5-6 0,-1 2-5 16,13 2-8-16,2-5-6 0,6 1-2 0,1 2-9 15,12-9 0-15,1 7-6 0,-1 0-3 0,1-2 3 16,-5 6-17-16,6-3 3 0,-16 2-5 0,15-1-6 15,-15 0-5-15,-1-1 2 0,-5 4 6 0,0-2-15 16,-11 2-3-16,-1 0-2 0,-6 0-2 0,-1 2 1 16,-3 1-5-16,-1-3-1 0,-1 1 3 0,-3-1 1 15,1 1 2-15,-3 2 15 0,-1 1 27 0,3 1 20 16,-5 0-7-16,0 3 1 0,-2 5 8 0,-5 2 4 16,0 5 0-16,-1 4-8 0,-5 3 8 0,2-2 12 15,-3 5-3-15,0 0-9 0,-3 0-8 0,-1 4-14 16,-1-3 2-16,2 1-5 0,-2-2-9 0,2 1-5 15,1-2-5-15,0 1-5 0,-4-5-1 0,6 0-4 16,0-2-4-16,5-5 0 0,-2-1-4 0,3-3-12 16,-1 1 5-16,4-3-4 0,-4-5 2 0,6 0-1 15,1-2-6-15,1 2 0 0,1-4-2 0,0 4-1 16,2-3 4-16,1 0 0 0,3 0 0 0,4-3 5 16,3 1 5-16,9-5 11 0,-1 0-1 0,11 1 1 15,3-5 2-15,-2-1 0 0,3 2 1 0,2-6-5 16,12 4-2-16,-13 1 1 0,-1 0-3 0,-4-1-1 15,1 0-2-15,-1-1 1 0,-13 2-6 0,4 1 2 16,-9 1-2-16,4 0 2 0,-5 3-5 0,-3-2 3 16,-1 3-3-16,-4-2-2 0,0 2 3 0,3-1 0 15,-3 0-2-15,-1-1 1 0,-4 3-5 0,5-1-10 16,-5 1-28-16,0 0-41 0,0 0-50 0,14-1-75 16,-11-1-87-16,-1-1-93 0,5 0-57 0,-1-2-1157 15,3-1 529-15,4 3 354 0</inkml:trace>
  <inkml:trace contextRef="#ctx0" brushRef="#br0" timeOffset="-189283.04">10251 17217 2300 0,'-3'-5'96'0,"-5"-2"-17"0,3 0 28 16,0 4 26-16,1-1-16 0,4 4-29 0,-5-5-20 15,2 2-19-15,3 3-8 0,0 0-2 0,0 0-6 16,11-9-2-16,-5 8-5 0,7 1-12 0,1-1-42 16,4 0-57-16,0 2-73 0,-2-1-72 0,-4 0-678 15,0 2 304-15,-3 3 200 0</inkml:trace>
  <inkml:trace contextRef="#ctx0" brushRef="#br0" timeOffset="-189163.32">10273 17368 22 0,'-2'5'261'0,"2"-1"-26"15,-1-2-25-15,1-2-19 0,2 5-19 0,6-5-10 16,3-2-26-16,8-1-22 0,3-2-71 0,10-1-71 16,0-2-110-16,1-2-322 0,-1-2 152 15,-4 0 104-15</inkml:trace>
  <inkml:trace contextRef="#ctx0" brushRef="#br0" timeOffset="-187945.8">11301 16918 119 0,'0'0'236'15,"-8"-1"-6"-15,8 1-5 0,-8 0-15 0,8 0-11 16,-2-5-20-16,2 5-19 0,0 0-16 0,-8 0-13 15,8 0-10-15,0 0-11 0,0 0 0 0,0 0-2 16,17 8-3-16,-7-6 9 0,9 0 0 0,-1 1-4 16,2-3-7-16,2 2-3 0,11-4-4 0,-5-1-4 15,4 3-10-15,-1-2-7 0,-2-1-3 0,2-4-12 16,1 7 0-16,-1-2-2 0,-2-2-13 0,-1 1-1 16,-6 2-5-16,5 0-5 0,-9-2 1 0,1 3-13 15,-6 0-39-15,-2 0-48 0,-3 0-41 16,-3-3-47-16,1 3-44 0,1 0-31 0,-7 0-39 15,0 0-636-15,0 0 301 0,0 0 200 0</inkml:trace>
  <inkml:trace contextRef="#ctx0" brushRef="#br0" timeOffset="-187728.84">11670 16863 169 0,'-4'-3'232'0,"4"3"-12"15,0 0-16-15,-8-3-10 0,8 3-28 0,0 0-17 0,0 0 0 16,0 0 19-16,-3 9 7 0,3-3 3 0,-2 5 4 15,2 1-13-15,0 1 2 0,-1 3-16 0,1 4-2 16,1-1 0-16,-1 8-15 0,0-8-15 0,-1 8-8 16,1-3-7-16,0 3 8 0,0-2-28 15,0 4-13-15,0-2 1 0,3 0-14 0,-3 0-4 0,2-3-1 16,-2 4-20-16,0-10 2 0,5 7-73 16,4-8-48-16,0 0-71 0,0 0-58 0,6-3-89 0,-2-2-801 15,5 0 367-15,3-6 246 0</inkml:trace>
  <inkml:trace contextRef="#ctx0" brushRef="#br0" timeOffset="-187453.68">12319 17120 145 0,'-4'-4'384'0,"2"-1"-17"0,0 2-32 0,2 3-23 0,-1-5-34 16,1 5-42-16,0-4-10 0,0 4-6 0,3-5-36 16,3 5-19-16,-6 0-16 0,18-3-20 15,-5 3-3-15,5 0-10 0,1 0-11 0,1 0-12 16,1 0-5-16,-1 0-16 0,8 0 2 0,-5 0-7 16,4 0-4-16,5 0-11 0,-14 0-2 0,4 0-5 15,1 0-10-15,-4-2-37 0,-1 0-42 0,-7 2-46 16,2 0-40-16,-7 0-35 0,1-1-39 0,-2 1-70 15,-5 0-795-15,0 0 355 0,0 0 238 0</inkml:trace>
  <inkml:trace contextRef="#ctx0" brushRef="#br0" timeOffset="-187246.04">12474 16958 267 0,'-8'-5'271'0,"-2"1"1"15,3 1-10-15,2 1-16 0,0-1-23 0,1 1-20 16,4 2-15-16,-11 2 5 0,6 3 5 0,0 5-8 15,-1 0-4-15,3-1-19 0,-4 8-6 0,5-5-18 16,-2 6-4-16,3 0-10 0,-2 0-17 0,2 9-12 16,1-8-2-16,0 7-5 0,0-7-13 0,1 10-15 15,2-2-2-15,-2-1-10 0,5 1 3 0,1 0-35 16,-2-8-61-16,2 7-62 0,3-3-59 0,-3-6-83 16,3 0-86-16,1-3-772 0,4-4 368 0,-2-5 244 15</inkml:trace>
  <inkml:trace contextRef="#ctx0" brushRef="#br0" timeOffset="-186761.75">13161 16997 1847 0,'5'-14'139'0,"-5"4"13"0,0 0 41 16,0 3-24-16,-2-1-20 0,-1 0 3 0,-1 4 12 15,4 4-12-15,-1-12-14 0,1 12-19 0,-5-5 6 16,5 5-14-16,-4-7-6 0,4 7-16 16,0 0-2-16,-17 12-14 0,6 4 0 0,2-6-2 0,0 5-8 15,-1-2-6-15,3-3-12 0,0 6 1 0,3-2 0 16,1-3-13-16,0-1-1 0,1 1-1 0,2 1-1 16,0-1-8-16,4 2 5 0,-1-4-9 0,0 2-2 15,3 0 1-15,-1-3-2 0,1 4 1 0,3-3-8 16,0-3-3-16,-1 4 3 0,4-4 4 15,-1 0-10-15,-1 1 9 0,5-2-3 0,-4 2 2 16,0-2 0-16,0-2 0 0,1 3 0 0,-2-1-5 0,2-2 2 16,-3 0-5-16,1 2 6 0,-1-1-2 15,0 1 5-15,-4 0-8 0,4-1 2 0,-2 0 0 16,-3 3-4-16,0-3 4 0,1-2 4 0,-1 2 3 16,0 2-3-16,-2-1-13 0,-2-1 23 0,0 3 8 15,-1-1 9-15,-2 0 0 0,-1 2-2 0,-2 0-1 0,-1-1 3 16,-1 2-5-16,-2-4-5 0,2 3 1 0,-2 1-22 15,-4-4 10-15,1 3 1 0,-2 1 2 0,-2 0-3 16,2-3-4-16,2 1-24 0,-1-2-28 16,1 2-42-16,2-7-42 0,-2 5-52 0,3-4-71 15,-2-1-57-15,6-1-74 0,6 1-893 0,-10-5 424 16,7-6 282-16</inkml:trace>
  <inkml:trace contextRef="#ctx0" brushRef="#br0" timeOffset="-186449.04">13074 16924 1597 0,'-9'-6'143'0,"3"-5"-66"16,0 4 54-16,2 1 38 0,0 0-6 0,1 1-15 15,1 1-33-15,2 4-21 0,-5-6-26 0,5 6 0 16,1-5-8-16,-1 5-4 0,17-4 4 0,-6 2-5 15,7 0 2-15,4-2-1 0,6 3 0 0,1 0 3 16,-4 1-2-16,1 0 3 0,-4 0-8 0,2 0 4 16,-4 0 11-16,0 0-6 0,-1 0 5 0,-2-2 8 15,-5 2-7-15,-1 2 9 0,-11-2-3 0,16-3 2 16,-16 3 12-16,10 1 14 0,-10-1 13 0,0 0 7 16,12 0-5-16,-12 0 4 0,0 0-9 0,0 0-7 15,0 0-10-15,0 0-10 0,14-3-4 0,-14 3-14 16,0 0-15-16,0 0-64 0,0 0-121 15,0 0-116-15,0 0-121 0,0 0-1128 0,0 0 499 0,-46 5 334 16</inkml:trace>
  <inkml:trace contextRef="#ctx0" brushRef="#br0" timeOffset="-182711.71">13786 13776 49 0,'-5'-4'154'0,"1"0"1"0,0 2 0 0,2 0-5 15,2 2-4-15,-7-5-12 0,5 1-10 0,2 4-12 16,-3-4-14-16,3 4-13 0,0 0-8 0,0 0-7 15,0 0-7-15,0 0 2 0,0 0-2 0,10-1-1 16,-2 1-6-16,6 0 0 0,0 0-1 0,5-3 0 16,11 2-4-16,-2-2-4 0,3-2-2 0,-1 2-1 15,1 1-3-15,2-1-4 0,-3-2 0 0,0 1-3 16,-8 4 2-16,-2 0 2 0,1 0-5 0,-2-3 2 16,-1 6-3-16,-5-3 1 0,-1 2 1 0,-1 5 7 15,-1-3-1-15,1 5-4 0,-2-2 3 0,-4 5 11 16,4 5 2-16,0 6 1 0,-5-3-5 0,-1 7-3 15,-1 4 5-15,-2 0 4 0,4 1-4 0,-4 0 4 16,0 4-6-16,-3 0-5 0,3 10 5 0,3-11-2 0,1 0-5 16,-3 2-3-16,3-2-4 0,5 0-1 0,-7 2-2 15,5-3 0-15,-1 1 0 0,8 12 6 0,-5-13 2 16,2 1-2-16,2 12-2 0,-4-16 3 16,2 3 5-16,1-4-4 0,-1 4 4 0,-2 0 10 0,3-2-10 15,0 0 4-15,1-1-8 0,-2 4 2 0,0-4-25 16,1 4 7-16,1-3 8 0,-2 3 20 0,5-3-15 15,-6 1-8-15,7-1 8 0,-7-1-2 0,3 2 0 16,-3-4 6-16,-1 3-7 0,1 0 2 0,-1-3 2 16,0 3 0-16,1 0 2 0,-4-1-6 0,4 4 5 15,-3-1 0-15,3-5-5 0,-2 3 1 0,2 3-2 16,0-3 5-16,5 2 10 0,-4 0-2 0,1-4-4 16,-1 3 33-16,-1-1-12 0,-1-1-3 0,4-1-5 15,-3 0-7-15,-1 2-4 0,0-5-7 0,2 3-2 16,-1-1-3-16,-1-3 0 0,-2 2-2 0,2 1-11 15,-1-2 8-15,0 2-1 0,-3-2-5 0,2 1 3 16,-2 2 0-16,0-4-2 0,-1 3 0 0,1 0 0 16,1-4 1-16,-2 1-4 0,-1 3 0 0,-2 0 1 15,1 0-3-15,0-2-26 0,0-1 4 0,-4 2-3 16,2-2-1-16,0-3 6 0,0 4 3 0,-4-8-2 16,4 6 4-16,0-6-1 0,-1 1 1 0,1-2 2 15,-3 2-2-15,2-2 3 0,1-2-2 0,-3 2 2 16,1-1 2-16,2 0-3 0,2-3 1 0,-2 1 3 15,-2 3-2-15,1-6 1 0,0-2-2 0,1 4 0 16,0-1 1-16,0-4-3 0,0 9 0 0,0-3 4 16,0 2-4-16,1 0 7 0,-1 0-4 0,-1-4-2 15,-1 0 1-15,1-1-3 0,1 1 3 0,0-1 2 16,0 5-1-16,-2-2-5 0,2-2 4 0,-3 4-1 16,2-2 1-16,-1-4 1 0,4 4-3 0,-2-3 1 15,0 5 0-15,0-6-1 0,1 2 3 0,0-1 20 16,-1 0-5-16,0 0 0 0,0 5-3 0,2-7-2 15,-4-1 1-15,6 4-2 0,-4-1-1 0,1 0-2 16,2 3 2-16,-2-3-3 0,4 0-4 0,-5 0 3 16,1-1-8-16,2 1 3 0,0-2 2 0,-1 1-3 15,2 2 2-15,-3-3-2 0,3-2 3 0,-2 1-4 16,1 1-1-16,0 0 2 0,1-5-4 0,-2 4 4 16,2 2 0-16,-3-6 2 0,3 5-2 0,0-4 0 15,-4-1 3-15,1 2-6 0,2-1-3 0,-2 0 2 16,2-1 0-16,-2 0 3 0,-1 0-6 0,0-1 5 15,1 1 2-15,2 0-1 0,-6 0 0 0,6 0 0 16,-1 2 2-16,-2-2-1 0,-2 0-1 0,-1-1 1 16,3 2 1-16,-1-1-3 0,-3-1 1 0,0-2-2 15,0 2 2-15,-2 0 2 0,-4 3-1 0,1-5 3 16,-3 1-2-16,0 1-2 0,-5 1 1 0,-5-2-1 16,-6-1-2-16,-1 1-3 0,-2-2-8 0,-1 2-17 15,-1-2-33-15,-3-2-50 0,4-3-69 0,2 0-77 16,-6-2-80-16,10-6-116 0,-2-4-1134 0,5-5 529 15,0-5 352-15</inkml:trace>
  <inkml:trace contextRef="#ctx0" brushRef="#br0" timeOffset="-181345.99">16390 14650 202 0,'0'-5'302'0,"0"2"-30"0,0 3-26 0,-2-6-21 16,2 6-29-16,0 0-20 0,0 0-19 0,0 0 1 15,0 0-1-15,2 14-8 0,0-5 3 0,0 3-8 16,1 3-9-16,2 4-8 0,2-2-12 0,-3 1-10 16,3 6-6-16,-4-5-9 0,5 1-3 0,-4-1-8 15,2 0-3-15,-1 1-13 0,-1-1-3 0,0 0-3 16,0-2-12-16,0 0 7 0,-3-5-8 0,-1 1 0 16,0-3-8-16,0-2 0 0,0-1-4 0,0-2 4 15,0 0 15-15,3-2 41 0,-3-3 4 0,0 0-6 16,0 0-15-16,-8-16-7 0,4-1-11 0,-4-1-1 15,2-8-8-15,-5-3-1 0,4-6 3 0,-2 2-12 16,0-14-10-16,4 13 0 0,-1 1 9 0,3 1-12 16,-2 3-2-16,5 3 4 0,-1 9 2 0,2-1 2 15,2 1-3-15,-1 1-1 0,2 6-6 0,1 0 0 16,5 0-5-16,-2 5-2 0,4 1 0 0,2 2-2 16,5 2-1-16,0 4-9 0,0 2 9 0,2 2-5 15,4 3 4-15,-2 5 7 0,0 0-8 0,-2 5-4 16,-2-2-4-16,1 1 7 0,-6 2-2 0,0-1 0 15,-5-2-7-15,-1-2 7 0,-3 2-1 0,0-1-4 16,0-6-1-16,0 0 3 0,-2-5-3 0,-2 1 2 16,3-1 1-16,-4-2 5 0,3-1 0 0,-2 0 6 15,-1-4-9-15,0 0-3 0,0 0 9 0,0-13-5 16,0-4-1-16,-1 0-2 0,1-7 3 0,2-5-1 16,-1 1-7-16,2 2 6 0,1-2-3 0,-2 3 2 0,5-1-3 15,-1 9 0-15,-2 2 5 0,1 5 8 16,-1-2-2-16,0 3 2 0,-3 4-2 0,3-2-6 15,0 2-6-15,-1 5 6 0,-3 0-5 0,10 0 8 16,-4 2-5-16,0 5 8 0,3 1-2 0,0 1 0 0,0 6 1 16,6 6-1-16,-3 3 1 0,2-1-3 0,-4 2 0 15,-1 1 7-15,5 4-6 0,-9-3 0 16,6 3-3-16,-4 4 0 0,2-1-21 0,0 1-49 16,1-2-53-16,2 1-63 0,1-1-55 0,1-2-79 0,2-2-82 15,1-3-987-15,-3-6 462 0,3-4 306 0</inkml:trace>
  <inkml:trace contextRef="#ctx0" brushRef="#br0" timeOffset="-181171.78">17496 14758 14 0,'5'-4'296'0,"-2"0"-24"15,1-1-27-15,1 1-19 0,4 0-18 0,4-2-20 16,4 0-18-16,2 1-16 0,0 0-17 0,3 2-15 15,6-1-3-15,1 1-18 0,1 2-10 0,-1-2-23 16,-1-1-44-16,-5 3-52 0,-5 2-62 0,4-1-60 16,-12 3-573-16,0-3 241 0,-5 1 160 0</inkml:trace>
  <inkml:trace contextRef="#ctx0" brushRef="#br0" timeOffset="-180980.31">17644 14534 118 0,'-5'-5'312'0,"1"-1"-12"15,-1 2-25-15,1 1-33 0,1 1-25 0,3 2-15 16,0 0-10-16,-9 11 5 0,7-2-12 0,1 0-8 16,-2 6-7-16,3 5-6 0,0 4-4 0,3 2-16 15,-2 1-6-15,0 0-11 0,2-1-18 0,1 5-4 16,1 0-12-16,0-1-12 0,0 4-10 0,3 0-12 16,2-1-65-16,0 2-63 0,-4-5-71 0,2 2-83 15,5-4-80-15,-4-2-730 0,1-9 345 0,3-3 228 16</inkml:trace>
  <inkml:trace contextRef="#ctx0" brushRef="#br0" timeOffset="-180685.84">18329 14530 207 0,'-4'-4'333'0,"1"0"-24"15,2 0-26-15,-1 0-30 0,2 4-24 0,-3-2-29 0,3 2-12 16,0 0-8-16,11-7-9 0,2 6-16 0,-1-1-14 16,8 0-14-16,1-1-11 0,12 1-10 0,0-2-11 15,3 3-4-15,0-2-15 0,3 1-5 0,2 0-8 16,-5-1-6-16,0-2-24 0,-2 1-40 0,-5 2-39 15,-11 2-41-15,-4-1-37 0,-3-1-39 0,-5 0-47 16,-2 1-47-16,-4 1-607 0,0 0 288 0,0 0 192 16</inkml:trace>
  <inkml:trace contextRef="#ctx0" brushRef="#br0" timeOffset="-180512.21">18621 14450 157 0,'-15'-3'167'0,"-2"1"9"0,5-1 8 0,1 1 13 16,1 1 5-16,1-1-3 0,1 2-13 0,8 0-19 15,-11 2-15-15,6 0-9 0,1 1 4 0,0 3 0 16,-2 1-2-16,2 2-5 0,-1 1-5 0,2 2-12 15,2 4-4-15,0 1-7 0,2 1-10 0,0 1-13 16,2 7-8-16,1-6-4 0,1 5-10 0,1 0-1 16,3 1-9-16,1-1-9 0,-2 2-51 0,0-2-54 15,3 1-70-15,1 0-79 0,-1 1-95 0,3-6-664 16,0-1 323-16,4 2 214 0</inkml:trace>
  <inkml:trace contextRef="#ctx0" brushRef="#br0" timeOffset="-180320.76">19062 14666 204 0,'1'-7'383'16,"2"2"-15"-16,-3 1-28 0,1-1-31 0,3 1-37 0,0-1-24 16,6-1-24-16,3 1-20 0,5 0-25 0,0 1-21 15,5 4-9-15,9-2-21 0,-3 1-12 0,3 0-17 16,1-3-51-16,-1 3-46 0,-1 1-59 0,0-3-60 15,-2 3-57-15,0 0-68 0,-6-4-705 0,-10 3 315 16,-3-2 210-16</inkml:trace>
  <inkml:trace contextRef="#ctx0" brushRef="#br0" timeOffset="-180095.65">19212 14457 8 0,'-6'-5'353'0,"1"0"-1"16,-1 2-19-16,4-1-28 0,-2 1-32 0,4 3-31 15,-5-1-27-15,5 1-17 0,-6 5 2 0,5 1-7 16,-1 4-10-16,0-1-7 0,0 4-6 0,2 3-13 16,-3 1-13-16,6 9-12 0,-1 1-13 0,0-1-12 15,1 2-7-15,0 0-11 0,0 0-2 0,2 1-13 16,0 0-3-16,0 0-12 0,2 1-18 0,1-1-55 16,1-2-66-16,-1 0-74 0,1 2-61 0,2-8-71 15,-3-3-926-15,2-3 404 0,-1-7 270 0</inkml:trace>
  <inkml:trace contextRef="#ctx0" brushRef="#br0" timeOffset="-179862.9">19808 14411 3046 0,'8'-15'159'0,"0"-2"30"0,-4 6 39 0,0 2-17 15,-2 0-18-15,1 2-28 0,0 4-35 0,-1-3-31 16,-1 2-23-16,0 3-11 0,-1 1 8 0,0 0 20 15,7 11 12-15,-4-4 9 0,1 5 4 0,1 5-6 16,-1 0-9-16,4 3-7 0,-2 4-8 0,1 2-9 16,-1 1-8-16,4 1-4 0,-5 4-6 0,3-4-6 15,-4 3-8-15,1 1-1 0,0-1-5 0,-1 2-13 16,-3-4-41-16,3-1-56 0,-3-2-58 0,2 0-68 16,-6-6-55-16,3-1-62 0,0-2-65 0,0-1-1162 15,3-6 513-15,-2-4 342 0</inkml:trace>
  <inkml:trace contextRef="#ctx0" brushRef="#br0" timeOffset="-179457.75">20196 14429 2706 0,'12'-24'52'0,"-5"8"67"0,-1 1-6 15,-2 3 5-15,0 2-5 0,2-1-24 0,1 0-23 0,3 4-9 16,0 0-14-16,2 0-3 0,2 5 3 15,3-3 0-15,5 3-3 0,-3 2-5 0,3 1-3 16,0 2-2-16,0 1-5 0,-2 4 0 0,0-1-4 16,-3 0-5-16,0 4 2 0,-4-2-8 0,-5 0 4 0,-4 1 0 15,-1 5-2-15,-5-1-1 0,-6 5 0 0,-1-4-1 16,-2 0 0-16,-1 0-1 0,-1-3 0 16,4-3-1-16,0-2 3 0,4-2-6 0,1-3 1 15,-1 3-8-15,2 0-2 0,1 0 6 0,2-1-2 0,2 2 2 16,2-2-1-16,3 4 3 0,2-2 4 0,7 5 4 15,2-4 3-15,-1 5 6 0,6 1 1 0,2 0 7 16,-3 0-2-16,-4-1 6 0,-2 0 9 0,0 2 9 16,-1 1 15-16,-3-1 1 0,-1-1 2 0,-2 3 20 15,-4-3 14-15,-1-1 6 0,-3 0 7 0,-2 4 12 16,-4 0-1-16,-3-2-9 0,-5 2-6 0,-7 4-13 16,-2-3-8-16,-6 3-10 0,1-4-5 0,-7 1-15 15,2 0-48-15,-1-3-82 0,2-3-107 0,-5 0-106 16,7 0-137-16,-2-7-1191 0,3-1 538 0,-2-5 356 15</inkml:trace>
  <inkml:trace contextRef="#ctx0" brushRef="#br0" timeOffset="-178363.09">22783 14568 112 0,'3'-7'218'0,"-2"1"-6"0,0 2-8 0,2-4 7 0,-2 1 0 15,-2 0-11-15,2-4-11 0,-1 2-9 0,0-3-3 16,-4 3 8-16,3-1 5 0,-3 0-17 0,-1 0-12 16,0 1-8-16,1 0 7 0,0 3 4 0,-1 0-19 15,-4 0-7-15,4 3-15 0,-4-1-12 0,-2 2-14 16,-1 0-7-16,1 2-12 0,-3 3-7 0,-2 3-6 15,-3 2-6-15,1 1-7 0,0 1-3 0,3 1-3 16,-3 1-17-16,4 2 6 0,0 2-5 0,2-2-9 16,5-2-5-16,-1 2-1 0,7-1-1 0,2-2-4 15,3 0-6-15,6 0-9 0,-1-3 1 0,4-1-4 16,6-1-1-16,0-4-1 0,2 1 1 0,7-6-3 16,1 1 6-16,-2-3-1 0,-4-1 1 0,1-3-1 0,-6 0 0 15,0 1 3-15,1-1 7 0,-3 1-4 0,-6 0 5 16,1 3 5-16,-4 1 31 0,-1 1-10 15,-1-1 1-15,-1 1 2 0,1 2-4 0,-5 1-7 16,7-2-10-16,-5 0-1 0,-2 2 3 0,0 0-5 0,8 5 5 16,-4-1-10-16,-2 2 2 0,0 4 5 0,0-1-1 15,3 8-5-15,0-2-5 0,-1 2-31 0,3-1-38 16,0 1-44-16,2 1-43 0,0 6-50 0,-3-7-45 16,7 0-32-16,-5 0-882 0,-2-8 389 0,3 0 258 15</inkml:trace>
  <inkml:trace contextRef="#ctx0" brushRef="#br0" timeOffset="-177193.84">23215 14480 2113 0,'4'-19'86'0,"-4"3"44"0,-4 3 75 16,3 1-47-16,-7 3-6 0,3 1-6 0,-3 3-20 16,3 0-21-16,-2 2-12 0,-1 2-6 0,8 1-3 15,-15 4-7-15,8 4-5 0,-5-1-5 0,1 5-9 16,-3 2-4-16,5 2-3 0,0 7-7 0,3-5-2 15,1 5 1-15,5 2-10 0,2-6 6 0,6 7-12 16,0-2 0-16,3-6-2 0,4 6-2 0,5-7-3 16,0 1-5-16,-1-8-5 0,7 0-12 0,1-4 3 15,-8-2-10-15,1-7 4 0,-1-2 3 0,-1-1-1 0,1-5 0 16,1-8-2-16,-2-2 2 0,-2-5 6 0,-2-3-1 16,-2-2 2-16,-5-3 3 0,1-1 5 15,-4-1 24-15,-3-10 7 0,-1 0 34 0,-4 12 28 0,4 1 25 16,-5 2 8-16,0 2 7 0,-4 6 17 0,4 6-4 15,0 0 12-15,1 7-2 0,0 3-13 0,4 2-26 16,-4-2-20-16,4 7-12 0,0 0-7 16,0 0-11-16,-1 16-6 0,1-1-8 0,1 2-8 0,3 10-3 15,0-1-5-15,0 3-4 0,1 0 0 0,3 0-9 16,-1 1-5-16,2 2-2 0,3-2-5 0,3 0-3 16,-2-1-4-16,2-3 5 0,1-2-16 0,4 3-14 15,-1-7-8-15,-5-6-15 0,3 0-4 0,7-2-5 16,-6-5 2-16,0-1 3 0,-8-2-3 0,6-6-1 15,0-1 4-15,1-5 2 0,-1-1 4 0,5-9 8 16,-5-2 2-16,1 0 2 0,-4-4 1 0,-5-1-1 16,0-1 7-16,-4 8 2 0,0-2 4 0,-1 3 5 15,-1 2 6-15,-2 1 26 0,0 6 17 0,0-3 3 16,-2 6-6-16,0-3-11 0,1 4-10 0,-1 1 2 16,2 3-11-16,0 0 1 0,0 0-3 0,-2 17 0 15,2-6 0-15,0 0 1 0,-2 6-5 0,2-1 0 16,2 2-1-16,2 2-4 0,-3-2-1 0,5-1-1 15,1 2-4-15,3-4-9 0,-1 1-13 0,0-5-8 0,8 1-2 16,-3-2-4-16,1-3-4 0,1-4-1 16,4-2 10-16,-1-2-4 0,-1-5 6 0,1 0-1 15,0-2 7-15,-1-4 0 0,5-5 6 0,-6 5 2 0,2-5 3 16,-1 2-2-16,-5 1 6 0,1-2-1 0,-1 3 1 16,-2 0 5-16,-2 2 6 0,-1 3 6 0,-2-1 7 15,1 2 1-15,-4 4-6 0,2 0-5 0,0 0 1 16,-1 2 4-16,-4 1-4 0,15 2 5 0,-7 2-7 15,1 0-3-15,2 3 1 0,1 0-1 0,1 3 2 16,-4 0-1-16,5 1-2 0,0 1 2 0,0-1-1 16,3-1 0-16,-2 1 1 0,1-2 0 0,0-4 2 15,3 5-1-15,-1-6 1 0,1-1-2 0,4 2 3 16,-5-2 0-16,1-6-1 0,-1-2-2 0,4 1 1 16,-3-2 2-16,-1-1-2 0,0-5 3 0,5-2 0 15,-3-3-1-15,-6 4-1 0,-1 0-3 0,-1 0 4 16,-5-2-1-16,1 1 0 0,-1 3 0 0,-5-2 1 15,-2 5-1-15,-4-3-2 0,-5 3-5 0,0 2-1 16,-10-2 2-16,-3 5 3 0,-4 1-6 0,5 4-5 16,1 1-13-16,-1 2-18 0,3 2-22 0,7-2-22 15,-2 1-21-15,5 3-27 0,2-3 0 0,1-1 9 16,5 3 7-16,1-4 14 0,3 4 7 0,-2-3 4 16,6-3 11-16,1 3 10 0,1-2 5 0,-1 1 1 15,3-4 14-15,1 0 4 0,-2-2 3 0,1 1 7 0,0 0 4 16,3 0 6-16,-3-1 1 0,-2 0 10 15,-3 2 1-15,2 0 0 0,-3 0 9 0,-6 0-2 16,12 0 0-16,-6 0 1 0,0 4 4 0,-2-2-3 0,1 3 4 16,1 0 1-16,-3 1 3 0,1 3-2 0,0 0-1 15,1 1 5-15,-1 0 0 0,-2 2-1 0,6 0-4 16,-4-1 2-16,1-3-1 0,0 5 1 0,7-7-3 16,-6 2 18-16,2-4-16 0,2 2 4 0,-1-4 14 15,1-2-12-15,3-2-2 0,0-4 5 0,2-5-6 16,2 1 5-16,-2-1 1 0,-2-5-4 0,3-8 5 15,-3 1 2-15,1-3 5 0,-1-3 2 0,-3-2 2 16,-1-2 7-16,-1 1 10 0,-7-2 18 0,2 3 10 16,-3-3 17-16,0 5 17 0,-3 4 33 0,-1 7 15 15,3 6 11-15,-2 3-8 0,2 0-6 0,0 4-30 16,-4 5-12-16,5 0-7 0,-13 15-11 0,4 2-9 16,-5 7-3-16,1 3-8 0,1 3-7 0,3 5-6 15,1-1-3-15,3-1-9 0,3-1-2 0,4 1-5 16,2 0-37-16,5-6-45 0,3-2-50 0,6 2-72 15,6-6-91-15,3-3-87 0,3-2-91 0,4-4-1428 16,5-4 623-16,12-5 414 0</inkml:trace>
  <inkml:trace contextRef="#ctx0" brushRef="#br0" timeOffset="-176161.86">25615 14197 281 0,'0'0'321'0,"1"-5"-29"0,-1 5-31 0,0 0-24 16,0 0-16-16,0 0-4 0,3 12-15 0,-2-4-2 15,2 1 0-15,-2 3-18 0,3-4-17 0,0 9-8 16,-2-5-21-16,2 7-7 0,1-1-8 0,-1-2-10 15,-3 2-11-15,4-1-14 0,-2-1 0 0,-2 1-11 0,-1 0-3 16,0 0-22-16,1-1 6 0,-1-3-8 0,0-3-5 16,0 0-4-16,0-4-6 0,0-1 0 15,2 1 5-15,-1-2 2 0,-1-4-1 0,0 0-8 0,0 0 0 16,4-12-6-16,-1 0 2 0,1-5-3 0,-2-9-6 16,-2-2-2-16,-2-4 0 0,1-2 27 15,-2 1 18-15,0-1 23 0,0 0 17 0,-1 1 6 0,2 1 13 16,1 3 3-16,1 2-7 0,1 8-7 0,-1 0-4 15,1 2-6-15,2 7-13 0,-1 0-12 0,0 3-10 16,-1 1-8-16,2 3-2 0,1-2-6 0,3 5-6 16,0 0-6-16,1 2-3 0,2 1-2 0,1 5-3 15,-2 0-3-15,3 5-2 0,-3 1-4 0,-2 1-1 16,1 2-2-16,-2-1-1 0,0 2 18 0,-2-1-19 16,-1-1-11-16,0-3-6 0,1-2-20 0,-1 2 1 15,-1-6-6-15,2 2 3 0,-3-6 1 0,2 3 1 16,-2-2 8-16,4-3 2 0,-5-1 0 0,9-6-4 15,0-1 6-15,0-1 0 0,4-4 2 0,0-2 2 0,-2 1 2 16,1 0 1-16,-2 0 2 0,1 1-2 0,2 0 6 16,-5 4-2-16,0 4-2 0,2-2 9 15,-3 5-11-15,0 0 3 0,3 2 1 0,0 3-2 0,0 2 4 16,-2 3 0-16,2 4 0 0,-1 1 1 0,-4 3 1 16,3 2 0-16,-2 4 1 0,-6 5-3 0,3-2-1 15,-3 1 3-15,-3-1-1 0,3-1 1 0,-2-1-2 16,2-4-1-16,2-5-1 0,2-4-6 0,0 1-8 15,1 0 0-15,-1-3 0 0,4-1 0 0,-1-3 1 16,1-5 3-16,2 0-1 0,2-4 2 0,-1-1 1 16,3-4 2-16,-1-4 1 0,3-2 1 0,-1-5 0 15,-2-1 4-15,1-1-3 0,-2-2 0 0,-4 7 1 16,2 0 6-16,-1 0 8 0,-5 4 18 0,4 3 12 16,-3-1 5-16,-3 6-8 0,2-2-9 0,-1 2-9 15,-2 4 1-15,-1 1-2 0,0 0-3 0,9 11 0 16,-5-4 2-16,-3 7-4 0,4 3-1 0,-2 0-1 15,-2 3-1-15,3 4-2 0,-3 0 0 0,-1 3-4 16,3-8-2-16,1 0-8 0,-1-2-20 0,4-2-1 16,0-1 2-16,1-4-1 0,-1-3 4 0,-1 0 3 15,3-1 2-15,-2-4 6 0,4-2 1 0,0-3-1 16,-1-2 2-16,-1-2 4 0,4-5 0 0,-4-4 0 0,1 0-1 16,3-12 14-16,-4 4-11 0,0-6-5 0,-4 0 5 15,1-4-4-15,-2-1 2 0,0 3 0 16,-4 2 2-16,-4 3-1 0,-1 2-2 0,0 9-1 15,0 3-1-15,1 3-24 0,-1 1-38 0,-3 4-53 0,0 5-28 16,-3 2-29-16,2 4-22 0,-3 9-29 0,1 7-38 16,0 2-39-16,5 2-44 0,2 5-1040 0,4-4 464 15,2 5 308-15</inkml:trace>
  <inkml:trace contextRef="#ctx0" brushRef="#br0" timeOffset="-175692.29">26719 14352 90 0,'6'-15'327'16,"-1"-1"-6"-16,-2 2 10 0,-2 2 1 0,-1 1 12 16,-1-1-6-16,-2 3-16 0,0 3-31 0,-1 1-30 15,0 3-30-15,-4 0-26 0,-2 2-17 0,-3 5-20 16,-1 3-17-16,0 4-14 0,-4 6-15 0,4-2-13 16,1-2-9-16,-6 6-3 0,10-2-18 0,3-1-14 15,1-2-12-15,4-2-16 0,1 0-23 0,1-2 3 16,4 0-9-16,1-1-8 0,-2-2 0 0,1-4-4 15,4-2 7-15,1-2 0 0,-1-2-7 0,3-5 14 16,-2 0-11-16,3-6 5 0,-2-1-3 0,2-9 2 16,-4-3-1-16,1-5 2 0,-2-1 5 0,0-14 9 15,-6 14 13-15,2-5 14 0,-3-10 8 0,1 13 13 16,-2 3 48-16,2 0 5 0,-2 6 31 0,0 6 26 16,0 3 8-16,-4 4-11 0,4 4-23 0,0 1-25 15,0 2-15-15,-1 5-12 0,1 0-5 0,0 0-10 0,6 20-9 16,-3-3-9-16,2 9-3 0,-2 0-5 0,2 2-5 15,-1 5-9-15,2-1-2 0,2 2-5 0,1-2-2 16,3-2-4-16,2 1-2 0,2-6-2 0,4 1-4 16,-1-7-3-16,3-1-9 0,4-1 0 0,-2-3-8 15,-4-7-6-15,0 2 1 0,1-7 1 0,1-1 6 16,-3-3-9-16,0-4 9 0,-1-2-2 0,0-2-3 16,-3-1-1-16,-2-5 4 0,4-3-1 0,-4-6-1 15,-4 1-3-15,-2-5-17 0,0 5-21 0,-4-2-3 16,-1 6-18-16,-2 1-28 0,-4 0-36 0,1 5-52 15,-2-1-67-15,0 2-90 0,0 6-98 0,-3-1-1429 16,3 3 620-16,0-3 414 0</inkml:trace>
  <inkml:trace contextRef="#ctx0" brushRef="#br0" timeOffset="-174527.83">23303 15616 190 0,'0'-11'342'0,"0"3"-20"0,0 2-12 16,-1 2-25-16,1-3-26 0,0 6-25 0,0-4-28 16,0 5-25-16,1-4-17 0,-1 4-13 0,0 0-10 15,0 0-15-15,0 0-9 0,1 17-4 0,1-7-20 16,-2 2-3-16,-2 4-10 0,5 2-1 0,-2 1-9 15,-2 6-4-15,2-5-7 0,3 5-8 0,-2-6-9 16,0 0 1-16,-1-2 6 0,2 0-13 0,-3-5-6 16,3 1-6-16,-2-1 0 0,0-3 11 0,3-2 1 15,-4-2-13-15,0-1-5 0,0 0 2 0,2-2-2 16,-2-2 0-16,0 0-1 0,0 0-6 0,-2-24-3 16,-1 7 3-16,3-3-3 0,-2-9 0 0,-1 1 2 15,1-4-5-15,-1 0 1 0,-2 0-1 0,5-1 1 16,1 2 7-16,-1 2 17 0,4 1 2 0,1 2 10 15,-3 7 4-15,6-9-7 0,-4 12 4 0,1 1-4 16,2 4 1-16,-1 1-5 0,4 1-11 0,-1 1-3 16,2 4 2-16,1-1 0 0,1 5-6 0,2 1-5 15,-3 3 7-15,8 3-2 0,-7 2-8 0,4 3 0 16,-4 2 4-16,-1 1 1 0,0 2-6 0,-1 8 3 16,-1-3-2-16,-4-2 1 0,1 6-3 0,-2-1-6 15,-1 0 5-15,0-7-3 0,-3-1-1 0,2 1 9 0,-6-8-5 16,7 0-1-16,-4-1 4 0,1-1-7 0,1-3 4 15,-2 0 6-15,0-4 1 0,0-1-8 16,0 0 4-16,0 0-1 0,4-14 2 0,-2 2-3 16,3-2-11-16,-1-5 9 0,0 0-1 0,-3 0 0 0,5-7-2 15,-2 7 2-15,0 0 7 0,0 1 6 0,1 1 7 16,-1 2 20-16,1 4 1 0,0 1 5 16,-1 2-5-16,-3 2-4 0,2 1-11 0,1 2-1 15,-2 1 2-15,1-2-7 0,-3 4-4 0,0 0 3 16,14 9-8-16,-8-3 3 0,1 6-4 0,0 3 7 0,0 1-11 15,0 0 7-15,-2 9-3 0,-1 2 3 16,-1 2-7-16,2 0-3 0,-1 3-12 0,1 1-51 16,-3-2-49-16,6-2-47 0,0 4-43 0,1-4-48 15,2-1-47-15,3-1-46 0,4-3-1054 0,-4-3 462 0,3-9 310 16</inkml:trace>
  <inkml:trace contextRef="#ctx0" brushRef="#br0" timeOffset="-174321.81">24263 15604 95 0,'1'-13'344'0,"-1"1"-1"15,3 0-26-15,-2 3-21 0,1-4-29 0,2 6-22 16,0-1-19-16,4 1-24 0,2-1-19 0,4 4-15 16,2 0-20-16,5-3-12 0,9 4-15 0,0-1-8 15,2 2-10-15,4 1-20 0,-3-2-2 0,6 3-12 16,-11-1-39-16,5 5-47 0,-5-3-47 0,-9 1-54 15,-5 2-63-15,-1-3-64 0,-6 3-738 0,-5-2 329 16,-1 3 218-16</inkml:trace>
  <inkml:trace contextRef="#ctx0" brushRef="#br0" timeOffset="-174133.32">24383 15388 284 0,'-10'-5'295'0,"1"-2"-19"0,1 4-28 0,3 0-26 16,-1 4-19-16,6-1-9 0,-8 7-15 0,4 1-10 15,4 1-7-15,-1 3-7 0,2 3-8 0,-1 4-10 16,0-2-15-16,5 8-9 0,-2 3-10 0,3-1-12 16,-3 2-7-16,-1 2-8 0,2 1-6 0,0 1-8 15,2 2-12-15,1-4-35 0,-2 1-49 0,3 0-64 16,0-1-64-16,3-5-74 0,-5-7-741 0,3-1 327 16,3-4 216-16</inkml:trace>
  <inkml:trace contextRef="#ctx0" brushRef="#br0" timeOffset="-173857.78">24954 15320 36 0,'-1'-9'397'0,"-3"3"-4"16,3 1-27-16,1 0-38 0,-3 1-36 0,3-1-38 15,0 5-20-15,7-7-25 0,-1 4-13 0,8 2-27 16,4-2-7-16,11 0-20 0,2 0-15 0,1 2-14 16,3 1-14-16,0 0-3 0,-3-2-10 0,3 1-11 0,-5 1-31 15,0 0-50-15,-11 0-39 0,0 0-40 0,0 0-50 16,-8 0-45-16,0 0-28 0,-5 0-48 16,-6 0-713-16,0 0 323 0,0 0 216 0</inkml:trace>
  <inkml:trace contextRef="#ctx0" brushRef="#br0" timeOffset="-173697.21">25174 15267 123 0,'-5'2'215'0,"-3"-2"-21"0,8 0-19 16,-14 0-18-16,10 1-13 0,2 1 7 16,-2 2 13-16,0 3 1 0,2 3-2 0,0-1 10 0,2 4 1 15,-1 4 3-15,1 3-2 0,0 6-2 0,3-6-3 16,-1 3-10-16,-1 2-16 0,3-1-16 0,-1-2-11 16,-1 2-9-16,2 5-14 0,1-3-19 0,-1 1-7 15,1 2-7-15,-1 0-43 0,-1-2-55 0,2 2-57 16,0-3-68-16,6-2-84 0,-7-5-797 0,5-1 347 15,-1-2 232-15</inkml:trace>
  <inkml:trace contextRef="#ctx0" brushRef="#br0" timeOffset="-173457.78">25956 15530 214 0,'-8'-11'473'0,"2"3"-10"0,-2-1-3 16,5 4-21-16,0 1-44 0,-1-3-44 0,3 3-39 16,0 1-33-16,1 3-25 0,10-6-26 0,4 2-20 15,5-1-21-15,13 2-20 0,2 0-16 0,2 0-16 16,5 2-17-16,-5 0-25 0,3-3-50 0,1 2-62 16,11-4-60-16,-16 2-54 0,-2 0-53 0,-12 3-50 0,-2-5-49 15,-2 2-52-15,-6-1-896 0,-5 0 411 16,-5-3 274-16</inkml:trace>
  <inkml:trace contextRef="#ctx0" brushRef="#br0" timeOffset="-173276.72">26129 15265 101 0,'-16'-8'255'0,"2"-1"18"15,3 4 2-15,4 2-18 0,1-1-24 0,2 1-21 16,-1 2-28-16,5 1-19 0,0 0 10 16,-10 4 12-16,10 0 1 0,1 3 14 0,2 3 7 0,-1 2-3 15,1 6-10-15,-1 0-12 0,2 8-9 0,0 0-15 16,1 0-16-16,2 0-9 0,-1 2-14 0,-1-2-14 15,0 3-4-15,1-2-9 0,0 2-13 0,-1 0-6 16,1 2-37-16,2-5-72 0,-2 2-75 0,2 0-75 16,1-3-80-16,-2-7-79 0,0-1-924 0,-1-5 421 15,2-2 282-15</inkml:trace>
  <inkml:trace contextRef="#ctx0" brushRef="#br0" timeOffset="-172977.99">26802 15300 2639 0,'-1'-20'45'0,"-3"-3"26"0,0 4 37 16,1 2 32-16,-2 0 31 0,3 5 3 0,1-1-27 15,-1 0 7-15,1 5 10 0,0-3 26 0,-1 5 2 16,2 0-3-16,0 1-12 0,0 1-14 0,0 0-21 15,0 4-10-15,0-5-18 0,0 5-9 0,0 0-9 0,0 0-5 16,0 0-8-16,8 9 2 0,-2-5 9 16,-3 7-5-16,2-2-6 0,-1 3-8 0,1 3-8 15,0 1-8-15,-2 3 0 0,2 1-9 0,1 6-4 16,-3-1-4-16,1 3-2 0,0 2-6 0,-2-2-37 0,-2 1-58 16,3-2-77-16,1-3-80 0,-1 4-86 0,6-1-75 15,0-10-95-15,-1 0-1105 0,3-5 527 0,2-3 350 16</inkml:trace>
  <inkml:trace contextRef="#ctx0" brushRef="#br0" timeOffset="-172580.05">27199 15207 2836 0,'3'-30'121'0,"-3"3"23"0,-5 2 40 16,1 7 86-16,3 2 0 0,-2 5-18 0,2 0-33 15,0 4-35-15,-1 2-39 0,2-1-16 0,-2 4-18 16,2 2-12-16,0-7-13 0,0 7-6 0,0 0-7 15,0 0-10-15,7 20-3 0,-3-8-5 0,1 2-9 16,3 2 5-16,0 1-13 0,3 6 1 0,-2-5-5 16,3 7-9-16,-1-3 1 0,-1 2 1 0,-1-7-4 15,2 0-3-15,1 4-3 0,2-5 1 0,-1-2-4 16,1-2 1-16,3-2 1 0,-2-7-3 0,-1 1-2 16,3-4 0-16,0-4 1 0,-1 1-7 0,0-8 9 15,1 0-5-15,2-6 2 0,-1-4-3 0,-1-1 2 16,-3-3 0-16,0 1 1 0,-1 2 5 0,-5-3-1 0,-1 7 22 15,-2 3 31-15,-2 2 33 0,-2 2 30 16,4 3 3-16,-3 1-10 0,-1 0-16 0,0 4-17 16,-1 3-9-16,0 0-7 0,0 0-3 0,-1 17-4 0,-3-2 18 15,0 5-22-15,0 6-3 0,-1 6-4 0,-2 2-7 16,0 11 2-16,1 0-4 0,-1 3-1 16,1-1-9-16,6-12-10 0,0 12 6 0,0-12-16 15,2-2-44-15,2-4-59 0,-1 3-70 0,-2-4-78 16,2-7-82-16,-1-2-88 0,-2-2-85 0,0-6-1485 0,0-1 659 15,-1-5 438-15</inkml:trace>
  <inkml:trace contextRef="#ctx0" brushRef="#br0" timeOffset="-171430.97">17860 17048 66 0,'0'-7'276'0,"0"0"-23"0,-4 2-18 0,0-2-23 16,-4 1-16-16,-3-1-16 0,-2 3-25 0,-1 3-14 16,-5 1-11-16,-3 2-13 0,3 1-9 0,-8 2-15 0,5 0-6 15,-3 7-12-15,-2-4-4 0,8-2-9 0,-2 4-8 16,4-3 0-16,0 4-4 0,-1-1-10 0,9-2 26 16,0 2-5-16,3 0-11 0,-1 2-5 15,4-3-6-15,5 0-3 0,-1 2-6 0,6-1 4 16,0-1-4-16,6 3-3 0,5-4-6 0,0 2-4 15,9 1 2-15,2-1-3 0,5-3 0 0,6 3-2 0,10 0-1 16,0-1-3-16,-13 0 6 0,0-3-7 16,-2 0 7-16,-5 2 4 0,-3 1 2 0,0 2 1 15,-9-4-5-15,-8 0 4 0,0 3 15 0,0 2-1 16,-4-2 31-16,-4 2 6 0,-6 0 2 0,-2 5-6 16,-12 2-6-16,0 3-5 0,-5-1-4 0,-4 1 0 15,-1-5-10-15,-1 3-9 0,-1-3 9 0,2 4-14 16,2-4-6-16,5-1 1 0,3-7-36 0,0 4-35 15,8-8-45-15,1 3-31 0,4-4-42 0,0 0-47 16,2-3-56-16,3-1-808 0,0 0 359 0,14-11 238 16</inkml:trace>
  <inkml:trace contextRef="#ctx0" brushRef="#br0" timeOffset="-169679.78">18556 17206 205 0,'2'-9'322'0,"-4"-2"-24"16,0 3 10-16,-1-2 14 0,-1 4-10 0,-2-2-32 16,-4 5-35-16,-2-1-19 0,-3 6-24 0,-4 4-19 15,0 3-21-15,-7 6-9 0,3 1-27 0,-3 6-6 16,5 0-12-16,0 1-26 0,5 2 2 0,-1 0-3 16,7-3-7-16,5-4-13 0,3 2-4 0,5-1-8 15,3-4-1-15,5 2-20 0,1-5 0 16,6-2-16-16,3-1-4 0,4-1-6 0,3-4-11 15,4-4 10-15,0-4 1 0,1-4-4 0,1-2 8 0,-2-4 2 16,-2-1-7-16,-3 1 1 0,-1-8 10 0,-5 4-7 16,-3-3-3-16,-5 4 1 0,0-4 0 0,-4 4 17 15,0 2 17-15,-4-1 16 0,-1 3 26 0,-2 1 8 16,-2 6 7-16,3 0 6 0,-3 0-6 16,1 1-10-16,-1 1-14 0,0 4-5 0,0 0-6 15,0 0-7-15,-10 9-4 0,2 2-8 0,1-1-3 16,0 10-5-16,1-4 0 0,-1 1-5 0,3 0-4 0,-1 0-1 15,4 0-11-15,5-2-2 0,0-3-3 0,1-1-7 16,3-1-6-16,3-3-2 0,3-4 0 0,5 4-4 16,-1-7 0-16,3-2-2 0,0-3 7 15,2-5-5-15,3-2-11 0,-3-3 20 0,0-2 3 16,-4-2-3-16,-1-3 3 0,-3-3 1 0,-1-3-4 16,-3 5-3-16,-1-2 10 0,-4 8-2 0,-3-2 19 15,-1 2 21-15,2 1 2 0,-4 4 18 0,0 3 10 0,1 2 4 16,-1 1-11-16,0 2-10 0,4 0-8 15,-4 3-5-15,0 1 0 0,0 0-2 0,4 8-9 16,-3 4-4-16,4-1-3 0,-1 7 2 0,1-1-5 16,-1 9-4-16,1-3 3 0,3 3 0 0,2 3-6 15,-1-3 3-15,3-3-7 0,-1 2 3 0,-2-10-3 16,0 2 0-16,1-2-4 0,-1-1-7 0,3-1-8 16,-2-6-4-16,0 1-3 0,2-4-1 0,0-2 2 15,-1-2-7-15,1-1 1 0,-1-4 1 0,2-8-8 16,-1 1 11-16,-4-5 2 0,1-2-4 0,-3-5 6 15,-2 6 2-15,-3-8 1 0,-1-1 6 0,-1 9-1 16,-3 0 3-16,-1 3 0 0,1 0 3 0,-1 4-4 16,1-1 1-16,-1 4 2 0,1-2 3 0,3 6-4 15,-4-1-4-15,3 0 0 0,0 3-2 0,2 2 0 16,0 0 0-16,0 0 2 0,0 0-3 0,0 0 5 16,0 12-3-16,4-6-3 0,1-1 0 0,0-2 2 15,0 2 2-15,4-2-1 0,4 3-1 0,-3-3 1 16,2-3 4-16,2 0-1 0,-1-2 0 0,1-1 1 15,-3-3 1-15,2 2 3 0,-3-2-5 0,0-4 6 16,-2 2-2-16,6-3 3 0,-6 1 1 0,-2 3-6 16,-1-3 9-16,0 3 1 0,2-1 11 0,-5 4 7 15,2 2-4-15,-4 2 0 0,1-8-5 0,-1 8-5 16,0 0 1-16,0 0-1 0,0 0-1 0,9 17 2 16,-5-5-6-16,-4 2 1 0,1 4 1 0,3 0-4 15,0 2 1-15,1 2 3 0,0-2 0 0,3 6-1 16,-2-7-3-16,3 8 3 0,-1-10-2 0,2-1 0 15,2-1-4-15,-2-1 2 0,5-3-2 0,-4-2-3 16,1-4 4-16,1-1 1 0,-1 0-1 0,2-4 0 16,-2-1-1-16,6-6-1 0,-7 2 6 0,5-6-3 15,-2-2 4-15,0-2-4 0,-2-2 3 0,-2-5-2 16,-1 3 0-16,-3 0 1 0,2 2-2 0,-2 1 2 16,2 1-6-16,-3 4 3 0,3-3 2 0,-2 2-4 15,4 4 2-15,1 0-2 0,-1 2-1 16,0 3 1-16,2 3-2 0,2 0 2 0,-2 1 1 15,5 4-1-15,-2 2-1 0,2 0-4 0,-3 5 3 0,-1-4 5 16,-2 6-2-16,1-2 0 0,-4 3-1 0,3-1 0 16,-6 3 2-16,2-2-2 0,-5-1 2 0,1-4-3 15,-2 1 2-15,2 0-2 0,-1-2 3 0,-1-3-3 16,2-1 3-16,-2 1-1 0,0-3 4 16,-1-1 1-16,0-2 2 0,0 0-7 0,0 0 3 15,9-10 0-15,-5 1-2 0,0-3 0 0,1-2-1 16,3-1 1-16,-2-1 1 0,-1 0-2 0,0-1 2 0,2 3-5 15,-2 2 3-15,-1 0-3 0,-1 0 2 16,3 2 1-16,0-2 0 0,-3 1-2 0,3 0-1 16,0-1 4-16,2 2-6 0,-2-3 6 0,2 1-2 15,2 1-2-15,-5 1 5 0,6 0-1 0,-1 1 0 16,-4-1-2-16,1-2 0 0,2-2 3 0,-2 4 0 16,-3 0 1-16,0 0 0 0,0 0 0 0,-3 1 0 0,-1 2-2 15,0 0 1-15,-1 2-3 0,-4-3-1 16,-2 1 0-16,-3 5-1 0,-3 0-2 0,-1 2 3 0,-1 2 2 15,-3 3-7-15,1 4-2 0,2-1 1 16,-2 3 1-16,2 4-1 0,1 7 0 0,1 2 4 16,3-1-1-16,2 6-3 0,3-2 1 0,4 3 4 15,1 1-4-15,6-1 1 0,2 4-1 0,0-4 3 16,6 0-6-16,1 2 4 0,4-4 1 0,1 0 1 16,1-1-1-16,3 1-2 0,1-2 1 0,-3-3 2 15,2 3-3-15,0-1-1 0,-2 0 4 0,2-3-2 16,-5 0-3-16,0 0 5 0,-5-1-1 0,-3-4-3 15,-1-1 3-15,-8 0 1 0,2-5 2 0,-8 6-4 16,-1-2 5-16,0-5-1 0,-5-1 0 0,-2-1-5 16,-3 0 10-16,-3-1-2 0,-2-3-4 0,-3-2-2 15,2-1 4-15,0-2-1 0,-6-3 1 0,5-3 1 16,3 4 2-16,1-6-6 0,1 2 3 0,3-6-4 16,5 6 3-16,4-3 0 0,0 1 1 0,6-8-4 15,4 2 2-15,3-2-2 0,11-4 3 0,3-1 1 0,1 2-1 16,8-4 0-16,7-7 2 0,4 2-1 15,-3-1-3-15,-9 5 5 0,1 2 0 0,-4-2-3 16,6-9 2-16,-9 6 0 0,-6 2-1 0,1-1 1 16,-5-4 4-16,-5 6 0 0,-1-4-1 0,-5 3 3 15,-1 0 0-15,-4 6 5 0,-1 3 5 0,-2-1 15 16,-2 7 3-16,-3-4-1 0,1 9 0 0,-1-5-8 16,-1 6-1-16,0 1-1 0,0 1-5 0,-3 6 0 15,4-1-3-15,1 1-4 0,0 4 0 0,4-1-1 16,1 2-3-16,0 1-3 0,4 2 2 0,1 1-4 15,3 2 2-15,1 0-2 0,-1-3 2 0,6 3 2 16,-2 1-4-16,2-1 1 0,3 0-2 0,-5-4-1 16,3 5 3-16,-2-3-10 0,-3-5 0 0,2 4 5 15,-3-1 6-15,-1-2-3 0,2 1 1 0,-4 1 1 16,-1-2 1-16,-2 3-2 0,-4-1 2 0,-3 3-1 16,-6-1 0-16,1 0 0 0,-2 2-7 0,-8 1-27 15,-3 2-21-15,3-5-16 0,0 2-16 0,0-2-26 16,4-4-21-16,4-1-27 0,3-2-12 0,-1-3-23 15,4 1-28-15,3 1-33 0,1-2-68 0,1-2-94 16,4 0-1042-16,-6-8 486 0,6 8 324 0</inkml:trace>
  <inkml:trace contextRef="#ctx0" brushRef="#br0" timeOffset="-169488.82">21089 17205 106 0,'5'-3'369'0,"-5"3"-14"16,0 0-31-16,9-2-30 0,-9 2-32 0,6-2-30 15,-6 2-15-15,0 0-25 0,17 3-19 0,-7-2-19 16,1 0-22-16,0-1-56 0,0 3-76 0,1-1-73 16,-1 2-91-16,0 1-96 0,-3 1-537 0,0 0 265 15,-8 5 178-15</inkml:trace>
  <inkml:trace contextRef="#ctx0" brushRef="#br0" timeOffset="-169381.11">21099 17408 163 0,'-1'4'188'0,"1"0"1"0,2 0-4 16,4-1-7-16,2-3-16 0,9 0-13 0,2-3-14 15,9-2-13-15,0 1-14 0,4-1-11 0,0-2-27 16,5 2-60-16,-1-2-90 0,-1-1-480 0,-1 1 188 16,-2-3 124-16</inkml:trace>
  <inkml:trace contextRef="#ctx0" brushRef="#br0" timeOffset="-168995.95">21977 17011 259 0,'-1'-12'359'0,"1"3"-11"0,-2-1-19 0,2 4-31 16,0 2-30-16,-1-1-21 0,1 5-16 0,5-2 12 0,-5 2-10 15,9 7-2-15,-4-2-8 0,5 12 16 0,-3-2-12 16,3 11-1-16,-2-1-7 0,1 6-15 0,-4 0-10 15,-3 4-15-15,2 11-18 0,-6-10-9 0,0 10-19 16,-1-10-9-16,-3 10-16 0,-4 0-13 16,-4 4-3-16,4-6-13 0,0-12-4 0,3 4-21 0,3-1-50 15,1 2-66-15,4-5-59 0,1-3-86 0,5-3-76 16,-1-6-110-16,3-6-1197 0,5-4 530 0,5-5 354 16</inkml:trace>
  <inkml:trace contextRef="#ctx0" brushRef="#br0" timeOffset="-168663.73">23026 17073 2513 0,'10'-25'116'0,"-6"6"-11"0,4 1 43 15,-4 3 36-15,1-1-14 0,-4 6-4 0,0-4 13 16,0 6-9-16,-1 1-23 0,0 2 20 0,2-4-6 0,-2 5-15 15,1 0-14-15,-1 4-14 0,0 0-13 0,0-7-8 16,0 7-9-16,0 0 27 0,0 0 10 16,-6 29 6-16,2-8 2 0,-5 2 6 0,-1 6-4 15,-2 1-5-15,1 3 3 0,-7 10-7 0,5-11-11 16,-5 2-8-16,-2 7-13 0,6-7-4 0,0 1-9 16,-6 7-5-16,8-12-8 0,-1 1-4 0,1-3-8 15,1 1-13-15,-2-4 5 0,4-1-2 0,1 1-9 16,-2-2-5-16,4-6-4 0,1 3 4 0,-2-3-30 15,6-7-36-15,-3 3-42 0,-1-2-56 0,4-1-65 16,1 0-76-16,-3-2-85 0,3-3-69 0,-1 2-84 16,1-2-1187-16,-4 0 566 0,0-5 378 0</inkml:trace>
  <inkml:trace contextRef="#ctx0" brushRef="#br0" timeOffset="-168492.91">22622 17372 3302 0,'2'-19'125'0,"-2"2"57"16,0 4-5-16,-2 4-38 0,2-1 53 0,2 3-16 16,-4 1-29-16,4 2-34 0,-4-1-23 0,2 5-12 15,0-8-13-15,2 7-2 0,-2 1-5 0,10 0-5 16,-10 0-6-16,15 2-59 0,-6 1-76 0,6 3-83 16,-1 2-90-16,4-1-112 0,-4 3-995 0,4 0 456 15,1 2 304-15</inkml:trace>
  <inkml:trace contextRef="#ctx0" brushRef="#br0" timeOffset="-168373.78">23026 17534 73 0,'1'2'357'0,"3"-1"-33"0,-3 2 12 15,-1-3-16-15,4 1-19 0,-4-1-30 0,0 0-30 16,0 0-23-16,9 0-60 0,-9 0-82 0,5-2-96 16,-5 2-113-16,7-4-709 0,-4-1 282 0,0 2 186 15</inkml:trace>
  <inkml:trace contextRef="#ctx0" brushRef="#br0" timeOffset="-167764.08">23930 16984 1762 0,'-16'3'56'0,"-2"0"-30"0,-1 1 13 16,-3-1 28-16,-1 2 5 0,4-2 12 0,3 1-5 16,5-1-3-16,-3 1-1 0,7-4-2 0,0 2-3 15,1-1-9-15,1-1 0 0,1 2-2 0,4-2 11 16,0 0 18-16,0 0 9 0,0 0 0 0,31-8 18 15,-5 0 13-15,6-1 4 0,18-7 3 0,1 1-5 16,4-6-10-16,5 0 8 0,23-13-6 0,-24 14-7 16,2-3 1-16,28-7 3 0,-29 5-25 0,2 3 2 15,23-11-3-15,-25 11-2 0,2 0-6 0,20-9-1 16,-23 8-11-16,-2 2-4 0,-2-2-2 0,0 1 5 16,-7 1 0-16,-1-1 2 0,-14 5-1 0,-1 1 0 15,-4-1-5-15,0 0 3 0,-2 3 0 0,-3-1-5 16,-7 5-6-16,1-1-8 0,-2 1-3 0,-4 2-6 15,1 1-3-15,-3-1-7 0,3 1-4 0,-2 1-2 16,-4 1-4-16,3 2-23 0,-4-1-41 0,-1 1-56 16,1 2-73-16,-5 1-21 0,0 0-27 0,-1 13-44 15,-12-1-65-15,1 3-63 0,-11 7-1086 0,-4 5 492 16,-9 5 328-16</inkml:trace>
  <inkml:trace contextRef="#ctx0" brushRef="#br0" timeOffset="-167228.04">23707 17013 264 0,'-3'-4'311'0,"1"-1"-29"0,2 3-27 0,0 2-32 16,0 0-13-16,0 0 4 0,0 0-5 0,18 5-7 15,-3 6-1-15,4-3 6 0,4 6 19 0,8 3-11 16,1 3-7-16,13 9-11 0,-3-3-11 0,5 3-35 16,1-6-1-16,4 4-5 0,0 1-5 0,2 1-8 15,-3-3-6-15,5 3-5 0,-2 4 0 0,1-2-7 16,-1 1-1-16,2-2-5 0,22 10-1 0,-31-11-7 16,4-1-5-16,-1-1-1 0,-4 4-5 0,1-2 3 15,1 3-1-15,-3 0-9 0,-1-4 12 0,-13-6-2 16,8 11 7-16,-6-12-1 0,-6 0-8 0,1-2-5 15,-5 6-1-15,2-1-2 0,-5-2-7 0,-2-1-3 16,1 3-9-16,-6-4-4 0,0-6-2 0,-3 3-4 16,1-2-11-16,0-1-3 0,-4-2-6 0,-1 1-6 15,2-4 2-15,-1 1-15 0,-7-10 4 0,11 16-31 16,-6-12-29-16,-1 2-41 0,1-3-41 0,-1 0-45 16,1-3-51-16,-5 0-86 0,5-4-95 0,3-4-64 15,-8-2-1290-15,1-8 585 0,-2-10 390 0</inkml:trace>
  <inkml:trace contextRef="#ctx0" brushRef="#br0" timeOffset="-165960.16">23826 17169 137 0,'-10'-3'200'16,"2"-1"-18"-16,8 4 8 0,-9-6 8 0,3 2 1 15,6 4 1-15,-10-3-9 0,10 3-5 0,-8-3-20 16,8 3-5-16,0 0-20 0,-8-4-19 0,8 4-11 16,0 0-10-16,0 0-5 0,0 0 6 0,0 0 3 15,0 0 10-15,42 5-11 0,-19-3-6 16,4 1 12-16,9-1-7 0,1-1 12 0,17 2-15 16,4-3 3-16,5 0 4 0,2-3-20 0,33 0 7 15,-31 0-5-15,24-2-3 0,7-7-2 0,1 3 7 0,-6-2-15 16,2 5-2-16,1-6 7 0,-32 5-1 0,30-6-5 15,-33 6 9-15,-5-2-2 0,-5 3-1 0,-11-2 6 16,-7 0 15-16,-3 2 8 0,-10 0 9 16,-1 1 10-16,-2-1 17 0,-7-1 17 0,-1 3 18 15,0-2 2-15,-4 2-13 0,1-1-8 0,-6 5-9 16,7-7-14-16,-7 7-14 0,5-8-13 0,-5 8-10 16,3-6-15-16,-3 6-12 0,0 0-4 0,3-8-27 15,-3 8-42-15,0 0-65 0,0 0-75 0,0 0-93 0,0 0-92 16,0 0-95-16,0 0-93 0,0 0-1384 15,0 0 631-15,0 0 422 0</inkml:trace>
  <inkml:trace contextRef="#ctx0" brushRef="#br0" timeOffset="-163629.03">25756 16420 185 0,'3'-4'282'0,"-3"0"0"0,0 4-12 16,0 0-14-16,0-5-22 0,0 5-3 0,0 0-33 15,0 0-18-15,0-3-17 0,0 3-14 0,0 0-4 16,0 0 14-16,0 0-2 0,0 0-9 0,0 12-6 16,0-12-7-16,0 6-7 0,0-1-8 0,0-5 0 15,0 4-11-15,0-4 1 0,0 0 2 0,0 5 14 16,0-5 18-16,0 0 10 0,0 0 14 0,0 0 11 15,0 0-1-15,0 0-8 0,0 0-17 0,0 0-15 16,0 0-16-16,0 0-10 0,0 0-10 0,-7-13-17 16,7 10-4-16,0 3-11 0,-3-9-19 0,3 7-43 15,-4-3-64-15,4 5-67 0,-2-7-78 0,-1 2-65 16,2 3-52-16,1 2-55 0,0 0-51 0,2-8-1009 16,4 8 479-16,-1-3 318 0</inkml:trace>
  <inkml:trace contextRef="#ctx0" brushRef="#br0" timeOffset="-163145.97">26215 16248 98 0,'3'-7'239'0,"0"-1"8"0,-1 0 8 15,-1 1-7-15,2 1-15 0,1-2-22 0,-2 0-25 16,2 1-12-16,5 1-13 0,-4 0-18 0,4-1-10 16,0 2-11-16,3 1-5 0,0-3-12 0,2 3-11 15,4 4-1-15,1-2-4 0,0 4-5 0,0 0-7 16,-2 0-8-16,0 6-4 0,2 0-2 0,-7 4-10 16,-1 0 5-16,1 2-14 0,-10 0-4 0,1 2 11 15,-6 2-18-15,-2 7-5 0,-4-8-3 0,-5 7 1 16,-4 2-6-16,-1-6-3 0,-1 2 5 0,7-6-2 15,-1-3 5-15,-2-3-16 0,7 0-3 0,2-4 0 0,1-1 0 16,2 1-4-16,1 0-1 0,1-1 7 16,2-1-5-16,0 2 0 0,3-1 0 0,3 0-6 15,1 2 4-15,5-1 9 0,1-1-7 0,2 5 3 16,0-5-3-16,0 4 14 0,2-1-4 0,1-2 15 0,-4 3 2 16,0-5-3-16,-4 4 6 0,1-2 8 0,-1 1 2 15,-1-1 5-15,-2 1 3 0,1-2 4 16,-2 3 5-16,-3-1-6 0,1 2 6 0,-4-4-6 15,-1 3-4-15,-3 1-4 0,-3 1-4 0,-2 0-4 0,-2 2-6 16,-3 2-4-16,0-2-5 0,-4 2-71 0,3 0-62 16,-5 3-62-16,6-3-73 0,2-2-73 0,-3 1-955 15,5 2 425-15,-1-2 282 0</inkml:trace>
  <inkml:trace contextRef="#ctx0" brushRef="#br0" timeOffset="-162848.95">26292 17178 2712 0,'-5'-9'89'0,"0"4"71"15,-3-3 19-15,1 4 71 0,0-1-17 0,3 0-2 16,-1 0-9-16,1 2-16 0,-2 1-14 0,2-3-1 16,0 2-2-16,3 2-12 0,1 1-18 0,-5-5-14 15,5 5-15-15,-4-2-15 0,4 2-13 0,0 0-11 16,-2-5-9-16,2 5-11 0,0 0-8 0,0 0-32 16,0 0-42-16,0 0-43 0,0 0-59 0,0 0-67 15,0 0-76-15,0 0-68 0,15 7-87 0,-14-2-1146 16,2-3 519-16,3 5 346 0</inkml:trace>
  <inkml:trace contextRef="#ctx0" brushRef="#br0" timeOffset="-162429.02">26543 17103 2384 0,'5'-13'116'0,"0"0"-40"0,-3 3 60 0,2 0 28 15,0 1-7-15,0-1-37 0,1 1-27 0,4-1-15 16,1 3-12-16,0-1-2 0,8 0 7 0,-1 2-4 16,-1 1-7-16,6 2-10 0,-4 0 2 0,3 2-1 15,-1 2-3-15,-2 2 1 0,-4-1-12 0,-1 1-3 16,-1 1-1-16,-4 2 4 0,0 1-9 0,-2 2 3 16,-4 1-6-16,-2 7-1 0,-6-2-5 15,-3 2 1-15,-7 2 0 0,-1 1-3 0,-2 2-4 0,5-8 2 16,0 0 0-16,1-3-6 0,4 0 0 0,0-4-6 15,4 1 3-15,4-1 2 0,-2 0-1 0,6-1 0 16,-2 0-34-16,4-3 9 0,2 1-2 0,3 1 3 16,0-1 0-16,2-3 3 0,2 4 11 0,-3 2 9 15,3-4 9-15,-1-1 9 0,0 1 13 0,0 2-3 16,-3-4 3-16,1 5 6 0,-4-5-8 0,-1-1 0 16,-1 1 4-16,-1-1 3 0,-4 0-3 0,8 4-1 15,-6-1-11-15,-2-3 7 0,0 5-2 0,-4 2-3 16,-4 0-2-16,-7 3-4 0,-1 0-13 0,-6 2-53 15,3 0-53-15,-5 4-63 0,-2 0-58 0,4 1-76 16,-1 1-107-16,0-1-801 0,-1 0 401 0,2 3 266 16</inkml:trace>
  <inkml:trace contextRef="#ctx0" brushRef="#br0" timeOffset="-162061.04">26272 18470 77 0,'-17'-16'342'15,"17"16"-10"-15,-15-15-16 0,7 6-18 0,8 9 14 0,-13-15-13 16,13 15 0-16,-14-13 1 0,14 13-16 0,-9-15-4 16,9 15 5-16,0 0 7 0,-9-15-2 0,9 15-16 15,0 0-18-15,-8-11-17 0,8 11-21 0,0 0-16 16,0 0-20-16,0 0-18 0,-10-14-18 16,10 14-15-16,0 0-12 0,0 0-12 0,0 0-13 15,0 0-13-15,0 0-33 0,0 0-40 0,0 0-53 16,0 0-61-16,0 0-74 0,0 0-79 0,0 0-71 15,0 0-90-15,0 0-1225 0,0 0 547 0,0 0 366 16</inkml:trace>
  <inkml:trace contextRef="#ctx0" brushRef="#br0" timeOffset="-161580.02">26713 17919 174 0,'0'-5'316'0,"0"2"-15"0,0-2-16 16,2 1-26-16,1-2-22 0,3 4-21 0,2-2-17 15,2 1-14-15,3-2-14 0,7 1-11 16,1 1-11-16,-1 2-14 0,1 1-6 0,0 0-15 0,-3 3-14 16,-4 0-12-16,0 2-4 0,-4 0-10 0,-1 1-5 15,-1 4-6-15,-1-3-5 0,-5 4-8 16,2-2-1-16,-8 3-10 0,0 1-7 0,-1 3 2 16,-3-1-7-16,2-2 1 0,-3-2-3 0,5-4-4 0,-1 2-3 15,1-3-2-15,3 1-2 0,1-2-1 0,1 2 1 16,6-3-6-16,-1 1 1 0,4 3 9 15,2-3-8-15,-2 0 4 0,9 1-7 0,-1-1-4 16,-1 1-6-16,1 0 7 0,-2-1 0 0,-16-5-1 16,28 10 7-16,-28-10 5 0,23 8-2 0,-23-8 4 15,13 7 12-15,-13-7 23 0,0 0 57 0,10 13 10 16,-10-13 20-16,0 0-2 0,0 0-10 0,-23 23-12 16,4-11-8-16,-5 0-9 0,-6 1-15 0,0-4-5 15,-2 4-11-15,-4-4-5 0,4 1-32 0,0-4-51 16,0 0-86-16,0-4-91 0,0-1-94 0,32-1-108 15,-57-8-1072-15,28 1 492 0,-1-6 326 0</inkml:trace>
  <inkml:trace contextRef="#ctx0" brushRef="#br0" timeOffset="-160846.05">28036 16128 249 0,'0'-6'352'0,"0"0"-19"16,0 3-21-16,0-1-30 0,0 4-28 16,0-5-29-16,0 5-22 0,0 0-23 0,0 0-5 0,0 0-3 15,0 0-5-15,17 8-6 0,-7-4-9 0,2 2-6 16,-1 3-4-16,4-1-15 0,0 3-10 0,1 4-6 15,-3-3-12-15,2 0-8 0,-1 0-13 0,3 2 0 16,-4-2-10-16,1 2-10 0,-3-1-2 0,-2-1-4 16,3 3-7-16,-5-7-6 0,1 3-22 0,0-1-3 15,-2-3 0-15,0-2-28 0,0 2-16 0,-2-2-9 16,-1-2-4-16,1-1-8 0,-4-2-16 0,14-2-11 16,-7-2-5-16,0 0 9 0,3-5 14 0,-2 1-6 15,-3-4 10-15,6-2 0 0,-3-2 13 0,0 0 2 16,-3-3 4-16,-1 1 5 0,1 0 8 0,-5 1 10 15,3 4 30-15,-6 4 23 0,3-1 15 0,-4 3-1 16,1 0 12-16,-3 2 6 0,1 2 7 0,-4 2 0 16,0 2 9-16,0 2 2 0,-8 6 6 0,1 1 1 15,-5 7-6-15,-1 3 0 0,3-1-11 0,-2 2-8 0,2 4-9 16,2-1-3-16,1 0-5 0,0 7-1 16,2-1-18-16,0 1-53 0,3-1-70 0,-1 3-74 15,3-1-81-15,3 3-82 0,2-5-1088 0,2-1 471 16,-1 1 314-16</inkml:trace>
  <inkml:trace contextRef="#ctx0" brushRef="#br0" timeOffset="-160314.75">28059 16979 50 0,'-1'-13'293'0,"2"3"-12"0,-2-2-2 0,-1 1 2 0,3 5-4 15,-1 1-4-15,-1 0-21 0,1-1-19 0,1 2-28 16,-1 4-20-16,1-6-14 0,-1 6-6 0,0 0 4 16,14 4-2-16,-5 1-10 0,3 3-12 0,0-2-9 15,3 7-13-15,-2-2-11 0,2 3-9 0,-1-1-10 16,-2 2-15-16,9 2-2 0,-7-1-14 0,0-1 1 16,4 3-10-16,-4-4 1 0,-1-3 27 0,-1 3-12 15,1-3-3-15,2 1-4 0,-4-6-14 0,0 0-1 16,3-3 0-16,-3-1-6 0,0-2-1 0,3-3-4 15,-1-4-3-15,-2 2-1 0,5-7-3 0,-5-1-1 16,3 1-6-16,-3-2 1 0,-3-4-5 0,0 3 4 16,-1-2-6-16,-4 9 15 0,-1-2 48 0,0 1 14 15,0 4 14-15,-2-2 1 0,2 2-11 0,-1 3-7 16,-1 2-11-16,0 0-11 0,0 0-1 0,-14 6-10 16,5 2-5-16,-5 2-9 0,4 4-1 0,-3-1-5 15,2 3-1-15,-1 1-6 0,-3 7-4 0,-2 1 0 16,3 1-19-16,1-3-44 0,2 2-61 0,3-2-72 0,-1 3-85 15,-1 1-92-15,0 0-73 0,4-2-1296 0,0-5 572 16,0 5 382-16</inkml:trace>
  <inkml:trace contextRef="#ctx0" brushRef="#br0" timeOffset="-159647">28274 18250 241 0,'0'0'254'0,"-14"-19"-6"0,14 19-12 16,0 0 1-16,-19-12-2 0,19 12 0 0,-10-10 13 15,10 10-3-15,0 0-3 0,-12-15 6 0,12 15-13 16,0 0-8-16,-10-14-20 0,10 14-13 0,0 0-13 15,0 0-23-15,0 0-14 0,0-16-18 0,4 10-7 16,2 4-9-16,2-2-3 0,3-1-15 0,3 2-6 16,-1 0-9-16,6-1-2 0,-1 2-8 0,-3 2-3 15,-2-1-10-15,-13 1-5 0,0 0-5 0,55 10 0 16,-41-6-8-16,-14-4-1 0,23 13-4 0,-11-4-1 16,-12-9-4-16,18 20 2 0,-12-6 0 0,-1 1 1 15,-2 1 5-15,-2-1 5 0,-1-15 11 0,-10 36-4 16,1-19-2-16,0 0 7 0,-8 4 3 0,-1 0 3 15,-1-3-3-15,0 0 4 0,4-4 1 0,2 1 1 16,-2-2-2-16,2-1-4 0,13-12-8 0,-17 13-5 16,17-13-4-16,-10 11-4 0,10-11-4 0,0 0 1 15,-10 11-7-15,10-11 3 0,0 0 0 0,0 0 1 16,0 0-1-16,50 12-4 0,-16-12 3 0,-1-2-3 16,7-1-4-16,11-1 1 0,-14-1 3 0,1 1-13 15,-1 0 8-15,-2 0-3 0,-4-1-3 0,-10 0 7 16,-21 5-5-16,31-5 0 0,-31 5 1 0,18-5 0 15,-18 5 0-15,0 0-1 0,18-6 1 0,-18 6-3 16,0 0-5-16,0 0-26 0,0 0-58 0,0 0-106 16,0 0-91-16,6-15-116 0,-6 15-133 0,0 0-1233 15,0 0 585-15,-25-30 390 0</inkml:trace>
  <inkml:trace contextRef="#ctx0" brushRef="#br0" timeOffset="-158995.79">29926 16402 103 0,'-4'-2'286'0,"1"-3"-11"0,3 5-22 0,-4-5-16 16,1 5-20-16,3 0-20 0,-5-3-16 0,5 3-7 15,0 0 11-15,0 0 20 0,-8 5-5 0,8-5-17 16,-1 7-17-16,1-4 8 0,-2 0 6 0,0 2-4 16,2 0-6-16,-1-1-7 0,1-1-14 0,0-3-5 15,-4 5-8-15,4-5 0 0,0 4 8 0,0-4 7 16,0 5 11-16,0-5 9 0,0 0 8 0,0 3 16 15,0-3 1-15,0 0 11 0,0 0-5 0,0 0-6 16,0 0-23-16,0 0-22 0,-5-13-11 0,5 8-11 16,0-1-15-16,0 0-3 0,-4 1-26 0,4-2-11 15,0 0-30-15,-1 1-49 0,1 1-54 0,-2 1-62 16,0 1-76-16,2 3-70 0,0-5-94 0,0 5-67 16,0 0-40-16,0 0-1268 0,0 0 578 0,0 0 386 15</inkml:trace>
  <inkml:trace contextRef="#ctx0" brushRef="#br0" timeOffset="-158634.96">30305 16148 37 0,'2'-17'289'16,"-2"7"11"-16,0-1 3 0,0 3-2 0,1 1-1 0,2 2-23 16,-1-1-26-16,-2 0-29 0,0 3 1 15,0 3-45-15,0 0-10 0,0 0 17 0,0 0 9 0,11 10 3 16,-5 0 2-16,-1 1 4 0,5 5-3 0,-5 2 7 16,6 7 0-16,-2 1-6 0,-3 1-2 0,2 0-2 15,-3 4-11-15,-4-2-6 0,4 3-8 0,-2-3-14 16,-2-1-8-16,3-1-11 0,-4 0-13 0,1-8-12 15,0 8-4-15,-1-10-18 0,0 1 26 0,0 0-15 16,-1-1-2-16,0-2-13 0,-3 1-10 0,4-5-3 16,0 0-11-16,0 1-6 0,0-4-18 0,-1 1-44 15,0 0-55-15,-1-3-71 0,1-1-74 0,1-1-91 16,-1 0-96-16,1-4-122 0,-3 4-1353 0,3-4 622 16,0 0 416-16</inkml:trace>
  <inkml:trace contextRef="#ctx0" brushRef="#br0" timeOffset="-157245.99">31452 16195 177 0,'-4'-1'286'0,"-4"-2"-23"16,2 1-10-16,-7 1-9 0,0-3-19 0,-6 1-14 0,0 1-11 15,-4 0-12-15,-5 2-15 0,-1-2-14 0,-1-1-4 16,-2 0-2-16,4-4-13 0,0 3-5 0,1-2 2 16,6 4 3-16,3-3 3 0,0 3-5 0,6-5-8 15,0 4-6-15,1-2-4 0,5-4-16 0,2 2-11 16,-1 1-8-16,9-3-8 0,-2 0-9 0,7-1-7 15,0 2-5-15,7-3-7 0,0 1-2 0,3 2-6 16,7-2-1-16,-7 5-3 0,2 3-3 0,0-1 2 16,1 3-5-16,-3 4 0 0,11 3 7 0,-10 2-1 15,4 3 11-15,-3 5-2 0,-2 3 0 0,1 2 7 16,-2 2-4-16,-4 2 0 0,0 1-5 0,0 4 6 16,-2-3-7-16,-6 3-5 0,3-4-5 0,-4 3-3 15,-5 0-1-15,0-3 26 0,3 1 0 0,-6-1-1 16,2-9-12-16,1 0-3 0,-4-2-3 0,3-3-2 15,-3-3-4-15,0 0-2 0,4-5 0 0,0 3-2 16,-2-2 6-16,2-4-5 0,0-2-11 0,0 0 5 16,0 0-4-16,0 0-2 0,-7-20 0 0,10 6-2 15,1-5-3-15,2-5 2 0,4-3-3 0,-1 1-6 16,10 2 7-16,-6-3-6 0,0 4 2 0,5 2 2 16,-5 4-5-16,-1 5-1 0,1-2 0 0,3 4 1 15,-2 3-1-15,3 0 0 0,0 4-4 0,-3 3 4 16,4 3-2-16,1 5 0 0,-7-2-5 0,3 4 9 15,-2 2 0-15,-2 2-2 0,0-1 2 0,-5 1 0 16,-1 2-2-16,-1-1 0 0,-4 2 1 0,-3 0 2 16,2 0-2-16,-4 0 3 0,1-2-4 0,0-2 5 0,-1-2-5 15,1-1 1-15,0-2 2 0,0-2 1 0,2-2 1 16,0 2 3-16,-1-5-2 0,3-1 1 16,0 0-5-16,0 0 0 0,-8-13 0 0,8 3-1 15,0 0-3-15,3-7 1 0,0-1-1 0,4-10-2 0,3 4 3 16,1 2-4-16,-1-2 4 0,-1 7-3 0,1-7 6 15,-1 9-5-15,2 1 2 0,-7 4-1 16,5 3-4-16,-4 2-3 0,4 1 4 0,-4 1-1 0,6 0 0 16,-1 3-1-16,1 4-2 0,-2 2 3 0,0 1-1 15,1 2 1-15,-2 2-4 0,-3 6 9 0,3-3-3 16,-2 5-2-16,-1-2 1 0,-1 1-9 0,1 1-41 16,0-3-16-16,-1-1-13 0,3 2-11 0,-4-5-5 15,1-1 15-15,1-1-13 0,1-2 19 0,0-3 0 16,0-1 16-16,1-1-2 0,-1-3 16 0,-6 0 3 15,14-9 6-15,-6 1 0 0,-2-4 6 0,6-12 4 16,-5 6 10-16,0-9 13 0,-1 0 4 0,-1-5 4 16,3-2 5-16,-4-2 12 0,2-10 20 0,-2 12 13 15,-3 3 16-15,4-2 9 0,-5 3 15 0,4 4 9 16,-1 8 18-16,-2 1 14 0,3 5 7 0,-4 0-7 16,0 7-18-16,2-3-14 0,-2 4-13 0,3 2-10 15,-3 2-6-15,0 0-6 0,5 14-7 16,-1-7-6-16,-4 6-5 0,1 3-4 0,6 8-2 0,-2 1-7 15,1 1-2-15,-1 4-6 0,-1 1 3 0,0 1 3 16,-3-1-11-16,4 1-4 0,-1 1 0 0,-1-1-6 16,4-1-16-16,1 1-34 0,1-3-35 0,4 0-68 15,-4-8-64-15,1-3-57 0,3-1-54 0,-2-4-48 16,4 2-51-16,2-10-49 0,-7-2-1118 0,8-1 527 16,-4-4 350-16</inkml:trace>
  <inkml:trace contextRef="#ctx0" brushRef="#br0" timeOffset="-157122.99">32060 16194 56 0,'0'0'160'16,"0"0"-18"-16,18 1-14 0,-5 3-43 0,6-3-62 16,8 5-66-16,-7-1-142 0,10-1 63 0,2 1 40 15</inkml:trace>
  <inkml:trace contextRef="#ctx0" brushRef="#br0" timeOffset="-156991.85">32542 16429 3342 0,'1'7'199'0,"-2"-4"-66"15,2 1-20-15,-1 1 19 0,0-4-1 0,0-1-11 16,0 0-30-16,0 0-8 0,3 7-23 0,-3-7-57 16,0 0-127-16,0 0-184 0,9-11-1014 0,-8-1 441 15,3-3 294-15</inkml:trace>
  <inkml:trace contextRef="#ctx0" brushRef="#br0" timeOffset="193026.09">9707 1531 273 0,'0'-12'335'0,"0"-1"1"0,-4 1-16 15,-1 1-1-15,2 5-9 0,-1-2-6 0,1 2 3 16,-3 3-4-16,-1-4-20 0,-4 9-2 0,1 3-6 15,-8 2-12-15,-5 6-13 0,-3 3-14 0,-3 5-14 16,-10 9-1-16,11-8-18 0,-11 11-14 0,0 4-12 16,1-2-20-16,2 1-13 0,-2 2-12 0,2 1-15 15,2 0-15-15,11-13-6 0,1 3-9 0,-1-3-8 16,1-2-10-16,4-1-17 0,7-6-24 0,-1 0-37 16,7-2-42-16,-1-4-64 0,2 1-95 0,1-4-65 15,3-1-64-15,3-2-88 0,-3 0-1255 0,0-5 560 16,18 0 374-16</inkml:trace>
  <inkml:trace contextRef="#ctx0" brushRef="#br0" timeOffset="193536.94">9131 1453 123 0,'-13'-9'338'0,"7"-1"-9"0,-2 5-16 0,0-3-12 15,2 1-18-15,2 3-21 0,0 0-21 0,3 0-23 16,-3 4-25-16,4 0-19 0,0 0 25 0,0 0-7 16,18 11 18-16,-5 3 1 0,2 3 14 0,2 2-2 15,4 7-11-15,2-1-11 0,1 3-8 0,6 11-8 16,-5-12-14-16,4 12-13 0,-9-10-13 0,11 9-14 15,-7-9-17-15,8 6-5 0,-9-9-15 0,4 3-5 16,0-4-8-16,1-2-10 0,-4-2-6 0,3 1-1 16,-1-2-5-16,-5-3-12 0,2 0-4 0,-2-2 0 15,-7-3-6-15,2 0-4 0,-1-2-4 0,-4-2-8 16,-1 0-21-16,-1 0-36 0,0-2-45 0,-1 0-81 16,-3-5-89-16,-1 4-94 0,1-2-130 0,-1-5-1219 15,-4 2 564-15,0 0 378 0</inkml:trace>
  <inkml:trace contextRef="#ctx0" brushRef="#br0" timeOffset="194288.88">13307 1504 228 0,'1'-7'362'16,"-1"2"-20"-16,2-2-17 0,-2 2-20 0,2 3-14 15,-2 2-27-15,0-6-18 0,0 6-30 0,0 0-15 16,0-4-18-16,0 4-36 0,0 0-8 0,0 0-4 15,0 0-9-15,0 0 13 0,10 9-7 0,-5-4-14 16,3 4-15-16,1 0-6 0,0 0-6 0,2 5-7 16,2-2-14-16,1 0-5 0,4 3 2 0,-4-5-14 15,9 6 3-15,-4-6-9 0,-1-1-10 0,9 2-2 16,-7-2-1-16,0-4-7 0,0-1 5 0,0 2-9 16,-2-6 4-16,4-1-6 0,-4-1 4 0,0-2-6 15,-3-1-1-15,1-6-10 0,0 0 9 0,-4-1 0 16,0-3-3-16,-1 1 7 0,-5 3 23 0,1 0 38 15,-1 1 30-15,-2 1 16 0,-2 1 15 0,-1 2 6 16,-1 0-2-16,0 0-4 0,0 3-6 0,0 3-16 16,-3-2-11-16,3 2-5 0,-14 6-12 0,-1 5-11 15,-4 8-4-15,-1 1-9 0,-2 3-3 0,2 5-4 16,-2 0-7-16,-6 12 0 0,7-10-10 0,6 1-3 16,-9 8-11-16,7-6-18 0,-1-2-34 0,2-1-43 15,-1-4-55-15,6-1-64 0,-2-1-81 0,5 3-88 0,-5-5-88 16,2-5-121-16,2-3-1144 0,-4-2 567 15,-5 0 380-15</inkml:trace>
  <inkml:trace contextRef="#ctx0" brushRef="#br0" timeOffset="194853.26">9504 2290 117 0,'-15'0'228'0,"1"0"7"16,1 1 8-16,0 1-1 0,0 0 2 0,1-1-8 15,3 0-2-15,2-1 0 0,2 1-12 0,1 1-13 16,4-2-10-16,-10 1-17 0,10-1-18 0,0 0-20 16,0 0-12-16,0 0 5 0,0 0-31 0,24-6-10 0,-3 1 6 15,8 2-13-15,3-4-7 0,5 0-11 16,2 0-4-16,12-3-2 0,-13 3-3 0,13-3-11 15,-11 3-4-15,11-2-5 0,-17 5-11 0,-2 3-36 16,-2-2-43-16,-10 6-44 0,-8-2-39 0,-1 3-43 16,-5-2-32-16,-2 3-45 0,-5 2-27 0,-8 3-31 0,-5 2-632 15,-13 5 315-15,-2 0 208 0</inkml:trace>
  <inkml:trace contextRef="#ctx0" brushRef="#br0" timeOffset="194959.65">9753 2348 880 0,'-46'19'24'0,"-2"-4"22"16,-2-3 37-16,13 0 33 0,1-4 27 0,1-1 13 15,6 0 11-15,6-2 19 0,5 0-2 0,7-5-3 0,2 2-10 16,2 0-13-16,6-1-12 0,1-1-12 0,0 0-13 15,17 3-13-15,4-7-5 0,11 3-15 16,7-3-11-16,20-1 4 0,1-3-11 0,0 2-33 16,2-3-43-16,-2 3-72 0,-2-3-102 0,4 4-886 15,1-7 356-15,1 3 236 0</inkml:trace>
  <inkml:trace contextRef="#ctx0" brushRef="#br0" timeOffset="195338.08">12651 2057 76 0,'-5'3'340'16,"0"-3"-30"-16,5 0-23 0,0 0-29 0,0 0-19 15,0 0-15-15,0 0-11 0,50-7-2 0,-17 5-8 16,-1-1-4-16,23-1-16 0,-3-1-16 0,5-3-17 15,-1 6-22-15,3-2-16 0,0 0-3 0,-6 2-44 16,-14 0-54-16,-1 2-54 0,-4-3-68 0,-4 6-67 16,-4-3-86-16,-10 2-699 0,-8 3 321 0,-6-2 214 15</inkml:trace>
  <inkml:trace contextRef="#ctx0" brushRef="#br0" timeOffset="195456.28">12938 2206 352 0,'-12'7'373'0,"4"-6"-20"16,2 2-32-16,5 0-13 0,1-3-34 0,12 3-29 15,9-3-27-15,8-4-22 0,12 3-18 0,15 0-17 16,4-2-22-16,-2-2-49 0,2-3-44 0,-2 3-76 16,-1-2-120-16,-5-3-876 0,5-5 342 0,-6 3 228 15</inkml:trace>
  <inkml:trace contextRef="#ctx0" brushRef="#br0" timeOffset="196236.92">18017 1627 27 0,'-9'-9'376'0,"-1"3"-7"0,2-1 2 0,-1 0-39 0,4 3-26 16,-4 0-16-16,5-1-24 0,0 4-24 0,3-3-25 15,-4 1-16-15,5 3-20 0,0-5-10 0,0 5-18 16,0 0-18-16,6-8-16 0,-2 6 0 0,5-3-15 16,4 0-8-16,0 3-7 0,6-5-11 0,0 5-5 15,4-4-7-15,-1 6-1 0,-2-2-11 0,3 0-6 16,-2 1-8-16,1 1-10 0,-1 1 7 0,-2-2-11 15,-1 6 3-15,0-2 2 0,2-1-8 0,-8 3-2 16,-2 0-6-16,-1 0-3 0,-1 4 3 0,-3 1-2 16,-4 1-1-16,-1 6 1 0,-4 1 4 0,-6 8-2 15,-5 2 1-15,-7 0-2 0,-2-1 3 0,-8 8 2 16,-8-2 0-16,3-1-4 0,9-9 2 0,0 1-3 16,0-2-5-16,-1-1-2 0,5-3 7 0,9-3-5 15,1-3-9-15,1 0 4 0,8-1 2 0,0-3 0 16,2-1 9-16,6-1-9 0,0-1 10 0,4-1-6 15,11 1 3-15,3-1-6 0,12 0 1 0,3-4 1 16,15-4 3-16,3-1-1 0,2-2-4 0,-1 0-31 16,1-3-35-16,-4 0-35 0,2 1-50 0,-17 4-52 15,-4-4-64-15,-3 6-52 0,-2-2-57 0,-12 2-878 16,-3 2 415-16,-9 1 278 0</inkml:trace>
  <inkml:trace contextRef="#ctx0" brushRef="#br0" timeOffset="196397.37">17921 2172 183 0,'-9'4'297'0,"3"0"-31"0,3 0-27 0,3 0-21 15,0-4-19-15,10 8-11 0,3-6-27 0,14 2-15 0,4-3-15 16,3-2-7-16,7 2-14 0,13-6-11 16,-15 5-10-16,12-2-24 0,-11-2-35 0,-3 4-54 15,-4 1-72-15,-1-3-85 0,-11 3-567 0,-1-2 248 16,-11 4 168-16</inkml:trace>
  <inkml:trace contextRef="#ctx0" brushRef="#br0" timeOffset="196536.2">18128 2322 123 0,'-31'9'309'0,"0"-4"0"0,15 1 2 15,2-4-10-15,5 2-4 0,4-4-26 0,1 3-25 16,4-3-26-16,0 0-20 0,31-3-22 0,2-2-19 16,24-2-18-16,6-4-7 0,29-9-39 0,0 3-43 15,-1-1-56-15,0 7-67 0,-29-2-94 0,1 1-102 16,-10 1-680-16,-17 1 315 0,-6-2 212 0</inkml:trace>
  <inkml:trace contextRef="#ctx0" brushRef="#br0" timeOffset="198723.83">9771 2920 177 0,'-5'-3'199'0,"0"0"0"16,-4-2-10-16,4 3 8 0,-4-5-6 0,-4 4 0 15,4-4 0-15,-2 5-6 0,-1-4-20 0,3 2 1 16,0-1-8-16,-9-2-8 0,7 3-9 0,-3 1-13 15,-3-1-16-15,1 1-1 0,-1-1-6 0,-1 2-1 16,-1 0 1-16,1 0 11 0,0-1-9 16,0 3-3-16,-4-2-11 0,2 4-2 0,-1-2-2 0,-5 0 4 15,5 3 0-15,0-1-23 0,-10 0 9 0,3 1-7 16,2 2 5-16,-5 0 0 0,2 1-4 0,2-1-4 16,0 2 4-16,7-1-13 0,-5 5 13 0,4-2 0 15,-6 0 2-15,3 4-6 0,0 1-6 0,3-4 2 16,-2 8 2-16,0-3-1 0,2 4-4 0,-1-2-4 15,0-1-5-15,3 3-2 0,2 0 5 0,3-3-11 16,0 6-2-16,0-1-1 0,3 2 1 0,2-6-3 16,0 9 0-16,1-2 3 0,3-4-4 0,0 2-3 15,1 4-3-15,-1 0-3 0,4-2 1 0,-1-4-3 16,2 0 0-16,-1 5-3 0,1-6 0 0,1 0-5 16,1 5 5-16,0 2-2 0,2-8 0 0,-2 0-4 15,1 0 0-15,1-1-1 0,-1 4-4 0,0-3 3 0,1 1-4 16,3-2 1-16,-2 0 0 0,1 1-1 15,2 1 1-15,-2-1-2 0,3-1 4 0,1 1-7 16,2-3 2-16,-1-1 0 0,-2 3-3 0,4-2 1 16,-3 1 0-16,3-1-1 0,1-1 2 0,0 1-6 15,5 2 5-15,-6-1-1 0,2-3 0 0,-2 0-3 0,1 0 7 16,4-1-6-16,-1 0 2 0,-1-1-3 16,2-2 1-16,-1 4 2 0,1-4-5 0,-3 0-1 15,6 0 8-15,-5-1-5 0,0-1-1 0,3 1 1 16,-4-2-2-16,3 0-1 0,-7-1 0 0,9 0 1 0,-5-1 1 15,4 0 1-15,0-1 1 0,-1 0-4 0,0 0 5 16,3-2-1-16,-2-1-2 0,2 3 3 16,1-3-3-16,-1-3 0 0,0 3-3 0,2-1 4 15,-2 0-2-15,-1-1 1 0,-1-2-2 0,2 3 0 0,0-1 0 16,-1-1 0-16,-2 0 2 0,1 2-2 0,0-2 3 16,0 1 0-16,1 0-3 0,-3 1 2 0,2-6 0 15,2 5-6-15,-6-1 7 0,-1 1-5 16,5-6 1-16,0 4 1 0,-2 1-4 0,0-2 2 0,-1-3 3 15,2 3-2-15,0-6 0 0,0 5 1 0,0-2-1 16,2 0 3-16,-3 0-3 0,1-1 2 0,-3 2-2 16,4-3 3-16,-1 3-3 0,-1-3-1 0,1 3 1 15,-3-2 1-15,1-2 0 0,-4 6-1 0,1-6-1 16,2 4-1-16,-2-5 0 0,1 1 3 0,-5 5 3 16,0-3 3-16,1-1 4 0,3-3-1 0,-2 1 2 15,1 0 8-15,-4 2-4 0,3-2-1 0,-3 3 2 16,-1-2-5-16,4-3-1 0,0-1-2 0,-1 2 2 15,-1-1-3-15,-2 1 2 0,0 1-2 0,-2 1-1 16,2-2 6-16,-7 1-8 0,5 1 1 0,-4-2 1 16,4 2 11-16,-1-1-1 0,0-3 4 0,-4 3-3 15,0-2 4-15,1 2-1 0,2-2-2 0,-2 3 1 16,-1-2-5-16,3 0 3 0,-3-2-2 0,0 3 7 16,0-1-2-16,0 2 1 0,-3-1-2 0,3-4 6 15,0 3-13-15,-1 0 2 0,-2 2-2 0,3-1-7 16,-4 0 0-16,4 1 1 0,-1 0 1 0,1 0 7 15,0 0-8-15,0 1-1 0,-1 1 4 0,-3-3 0 16,4 3 4-16,-4-2 0 0,3 2 1 0,1-1 0 16,-2 2 6-16,0 1-2 0,1 0 11 0,-2 0 6 15,2 2-1-15,1-2-5 0,-3 2 4 0,2-2-4 16,-1 2 5-16,-1-1-1 0,0 0-3 0,2 1-13 16,-3-1 2-16,1 0 1 0,0 2-2 0,-1-3 4 15,2 3 2-15,-1-2-5 0,1 1 1 0,-2-1 8 16,1 2 2-16,-1-1-10 0,-1 0-8 0,0 1 5 15,1-1-4-15,0 2-5 0,1-5 0 0,-3 4 11 0,1-1-3 16,-1-1 5-16,0 0-16 0,-1-2 0 16,1-1 0-16,-1 5 1 0,0-2-4 0,-1-1 4 15,-1 0-13-15,3-1 14 0,-3 3-4 0,0-2 7 16,1 2-2-16,3-2-6 0,-4 0 0 0,0 2-5 0,4 0 5 16,-4 3-9-16,0-2 3 0,2-1 4 0,-3 0-5 15,4 0 4-15,-3 3-4 0,4-2 0 0,-5 3 6 16,2-2-3-16,2 3-1 0,-1-2 11 15,-3-3-13-15,1 4 4 0,3 0-2 0,-2 0-2 0,2-2 3 16,-3 2 0-16,3-2-8 0,-1 3 5 16,1 0 0-16,-3-3 6 0,1 1-2 0,2 2 0 0,-2-2 6 15,-2 2-5-15,5-1-4 0,-3 0 0 16,0 0-3-16,8 1 5 0,-11 0 5 0,7 0-4 0,4 0-2 16,-13 0 5-16,4 0-7 0,9 0 5 15,-12 0-7-15,5-2 2 0,1 4-3 0,6-2 4 0,-14 0-2 16,9 0 5-16,5 0-7 0,-12 0 7 0,12 0-4 15,-10 0 3-15,10 0 0 0,-9 0 0 0,9 0-3 16,-8 0 3-16,8 0 0 0,-11 0 0 0,11 0-1 16,-8 0 2-16,8 0-3 0,-10 1 5 0,6-1-3 15,4 0-1-15,-10 1 6 0,10-1-8 0,-9 0-2 16,4 1 7-16,5-1-1 0,-13-1 3 0,13 1-3 16,-9 0 8-16,9 0-13 0,-9 0 2 0,1 0 5 15,8 0-6-15,-11 0 3 0,11 0-1 0,-9-1 6 16,1 1-9-16,2 1 5 0,6-1 10 0,-9 0-11 15,9 0-3-15,-8-1 8 0,8 1-7 0,0 0 3 16,-10-1 0-16,10 1-1 0,-9 1 0 0,9-1-2 16,-7 0 3-16,7 0 11 0,-10 0-18 0,10 0 7 15,-7-1 2-15,7 1-6 0,0 0 0 0,-9 2 3 16,9-2 8-16,0 0-11 0,-6-2 4 0,6 2 4 16,0 0-8-16,-7 0 2 0,7 0-3 0,0 0 12 15,0 0-8-15,0 0 4 0,-11 1-15 0,11-1 19 16,-4 1-13-16,4-1 5 0,0 0 2 0,0 0 10 15,0 0-19-15,-8 0-1 0,8 0 2 0,0 0 5 0,-6 1-9 16,6-1-4-16,-8 4-21 0,8-4-51 0,-5 0-61 16,5 0-100-16,0 0-170 0,0 0-226 15,0-7-1546-15,3-6 729 0,-1-5 488 0</inkml:trace>
  <inkml:trace contextRef="#ctx0" brushRef="#br0" timeOffset="-147813.57">19555 7733 138 0,'-1'-4'181'0,"0"2"0"0,1 2-1 16,-1-5-3-16,1 5-7 0,-3-7-11 0,3 7-14 16,0-4-10-16,0 4-13 0,0 0-12 0,0 0-8 15,0 0-5-15,0 0-4 0,-4 12 5 0,4-3 1 16,-2 4-3-16,-2 3 5 0,1 1 9 0,-2 7-11 15,3 3-8-15,-5 0-5 0,2 2 1 0,-3-3-11 16,2 3-1-16,2-2-8 0,-1 0-4 0,1 1-5 16,3 1-2-16,-2-10-7 0,2 1-3 0,-1 4-2 15,0-5-4-15,2 1-5 0,-1-1-3 0,1-4 3 16,0 2-8-16,-3-5-6 0,6 0 2 0,-3 0-4 16,0-2-1-16,1-3-2 0,-1 0-3 0,0-2 2 0,0 1-3 15,2-2 2-15,-2-1 14 0,0-3 5 16,0 0-3-16,0 0-7 0,0 0 2 0,-2-13 2 0,1 4-8 15,-2-8-2-15,6-1-6 0,-2-6 4 0,1-5-3 16,0-3-2-16,2-1-1 0,0-1-1 16,2-14-1-16,0 13-3 0,1 1 2 0,-2 1 0 0,4-12-2 15,-4 11-3-15,5 3-1 0,-6 0 6 0,3 1-3 16,-1 1-2-16,-1 0 2 0,3 5-4 0,-2 4 3 16,-1 1 0-16,2 1 2 0,1 4-1 0,-1-3-2 15,1 2 1-15,-1 1 0 0,1 2-2 0,0 4 1 16,1-4-2-16,-2 4-4 0,3 1 1 0,1-2-1 0,-1 2 2 15,1 2 0-15,2-1 1 0,1 2 0 0,-1 2 2 16,5-1 6-16,0-1-7 0,0 3-2 0,1-1 1 16,1 3 1-16,2-1-1 0,6 1-1 0,0 4 5 15,0-3 1-15,3 1-3 0,0 0 3 0,2 1 0 16,-2-1-6-16,2 2 0 0,0 0 9 0,0 0-12 16,2-1 8-16,-1-1-1 0,1 3-1 0,0-3 0 15,1 2 4-15,-5-2-7 0,-2 0 5 0,3 3-2 16,-10-3-4-16,5 0 2 0,-5-2 5 0,-1-1-4 15,2 3 0-15,-3-1 2 0,4 1-3 0,1 1 5 16,-2-4 0-16,-1 1-4 0,0-1 2 0,7-1-10 16,-1 2 11-16,0-1 2 0,0 0 0 0,3-1-3 15,-1-1-3-15,-5 4 5 0,4-5-3 0,1 2 2 0,-1-3-3 16,-2 1 3-16,-9 2 1 0,2 0-5 16,1-2 3-16,-2 2-9 0,0-3 11 0,-2 1-4 15,2 2-1-15,-6-2 3 0,1 1 0 0,1 1 2 16,-5 0 2-16,1 0-3 0,0 0 1 0,-1-1-2 0,1 0-1 15,0-1 2-15,-1 2-3 0,-2 1 0 0,-3 0 15 16,3 0-17-16,-1 0 1 0,-7 0-1 0,8-3 2 16,-8 3-1-16,5 3 5 0,-5-3-8 0,8 0 2 15,-5 3-8-15,-3-3 11 0,6 5 0 0,-4-2-1 16,1 3 2-16,-1-4-2 0,2 4 6 0,-1-5-4 16,-2 3 1-16,2-1 1 0,-1-1-13 0,-2-2 17 15,3 8-8-15,-1-5 0 0,0-1-3 0,1 1 7 16,1 1-3-16,0-1 5 0,1-1-3 0,0 0 1 15,2-2 0-15,2 2-1 0,-2-2-1 0,4-1 3 16,1 0-5-16,-1-1 1 0,0-1 1 0,3 1 0 16,-1 0-4-16,-2-3 9 0,2 3-3 0,-1-1-1 0,-1 0 2 15,-2-2-4-15,0 3-2 0,-4 0 6 0,2 1 7 16,-2 1-11-16,-1-1 3 0,-4 1-6 16,7-3 6-16,-7 3-3 0,0 0 0 0,6 0 1 0,-6 0 0 15,0 0-1-15,0 7 4 0,0-7-1 0,-3 10 9 16,0-6-9-16,-1 6 0 0,-1-2 4 0,0 3-2 15,1-1 1-15,-1 2 0 0,-2 8-1 0,0-3 7 16,-2 6 6-16,3-2-4 0,-2 2 9 0,-1 2-2 16,3 1 0-16,-2-1 18 0,2 2-21 0,-2-1 0 15,0 5-7-15,3-4 1 0,-3 3 3 0,2-2-7 16,2 1 8-16,1 0-3 0,-1 0 11 0,1 1-7 16,1-4-11-16,0 2 3 0,2 0 0 0,0-2-1 15,0-5 0-15,2 5-6 0,0 2 1 0,-2-5 0 16,0-4 3-16,3 6 2 0,-3-7-8 0,0 1 4 15,2-1 3-15,-4-2-2 0,4 0-6 0,-2-3 3 16,-2-1 4-16,4-2-2 0,-4-3-1 0,0 1 2 0,2-4-7 16,0 3 8-16,0-1-2 0,0-2 5 0,0 1-6 15,-1-1-2-15,1-4 4 0,0 6 0 0,0-6 1 16,0 4 13-16,0-4 5 0,0 0-1 0,0 0 2 16,0 0-5-16,0 0 3 0,0 0-8 15,0 0 5-15,-19-7-6 0,14 4-5 0,1-3 6 0,-2 3-8 16,-3-1 6-16,2-2-5 0,-3 2 0 0,-5-8 8 15,3 7-6-15,1 1 2 0,-7-2-1 0,-1 0-2 16,-2 0 0-16,0-1 2 0,0 2 0 0,-6-4 1 16,2 3-1-16,3 2-2 0,2 1 4 0,-7-4-1 15,0 1-1-15,-1 2 2 0,0-1-3 0,7 3 3 16,-8-4 2-16,-1 2-4 0,1 0 5 0,-3 0 4 16,3-2 7-16,-5 5-5 0,1-3 3 0,0 4 2 0,-3-2-1 15,3-3-1-15,0 5 1 0,1 0 2 0,0-3 3 16,-1 6 8-16,0-3-5 0,3-3 3 15,-1 3-7-15,1 0 4 0,8 0-3 0,-6-1 0 0,7 1-4 16,1 1 2-16,0-1-2 0,0 0-2 0,-1 0 0 16,-1 0-2-16,0 3 5 0,3-3-6 0,-4 2 1 15,5-2 5-15,-1 3-2 0,-1-3 1 0,2 1-4 16,0 0 0-16,1 1-5 0,-3-2-2 0,-1 3 0 16,2-3 6-16,-4 2-5 0,-4 2-3 0,7-1 0 15,-1-1-4-15,0-2 2 0,0 3-2 0,3-1 0 16,-1-1-4-16,6 0 5 0,-2-2 0 0,2 1 2 15,-1 1 2-15,0 2-1 0,0-6 3 0,1 3-1 0,2 0 3 16,-2 3-3-16,-3-3 1 0,0 2-6 16,3-1 3-16,1-2-2 0,-1 2 2 0,-1-1-2 15,2 2-1-15,1-2 3 0,1 1-3 0,-1-1 1 0,4 1 2 16,-1-1-2-16,8 0 8 0,-13 0 2 0,9-1 4 16,4 1 6-16,-10 0-1 0,10 0 1 15,-6 1-3-15,6-1 6 0,0 0-7 0,-8 0 0 0,8 0 1 16,0 0-4-16,-4-2 0 0,4 2-3 0,0 0 1 15,0 0-2-15,0 0 1 0,0 0 4 0,0 0-5 16,0 0-1-16,0 0 0 0,-8-2 0 0,8 2-2 16,-6-6-6-16,1 6 2 0,1-2 1 0,3-3-4 15,-3 3-2-15,0-5-1 0,3 4 0 0,-3-2 4 16,4-5-6-16,0 1 1 0,0 0-1 0,0-3 0 16,0-3-1-16,4-1 1 0,-3-2 2 0,3-1-8 15,4-6 2-15,-2-1-1 0,-2 0-2 0,2-2 0 0,2-2-1 16,-4 2-1-16,0-2 5 0,0-2-5 0,2 5 3 15,-1 0 5-15,-2 1-7 0,-1-2-1 0,1 5 3 16,-2 3-3-16,2-6 0 0,-2 8 0 0,1 1 0 16,-2-1 3-16,2 1-2 0,-1 0 1 0,-1 0-4 15,3 0 3-15,-3 1 4 0,2 4-2 0,1 1 0 16,-3-3 3-16,0 3-3 0,1-1-2 0,-2 1 3 16,2 4-4-16,0-2 6 0,0 2-8 0,1 1 5 15,-2 1-3-15,1-2 1 0,0 3-3 0,1-1 6 16,-2 2 1-16,0 3-7 0,1-5 3 0,0 0 2 15,-1 5 6-15,0 0-8 0,-1-4 3 0,1 4-2 16,1-4 0-16,-1 4 1 0,0 0 0 0,1-8-1 16,1 4-1-16,0 3 2 0,-2 1-3 0,5-6 10 0,-3 1-8 15,0 1-1-15,1 1-1 0,-1 0 3 0,-1-2-2 16,2 2 0-16,-2 0 2 0,-1 3-1 0,4-5-2 16,-3 3 1-16,-1 2 0 0,0 0 7 0,4-5-7 15,-4 5-1-15,3-5 2 0,1 4 0 0,2-2-2 16,2 2 2-16,1-2 1 0,2 2 1 0,3-1-4 15,3 1 0-15,6 1 3 0,4-3-4 0,2 2 2 16,3-1 4-16,4 2-3 0,1 1 0 0,15-1-2 16,1 2 3-16,0 1 3 0,-3-3-3 0,1 4-3 15,3-1 3-15,-4 0-2 0,4-2-1 0,-15 0 4 16,12 4-1-16,-12-3 0 0,0 1 2 0,-2 1-2 16,2-4 1-16,-1 3-1 0,0-3-2 0,1 4 3 15,-2-2 0-15,0-1-2 0,2 1 1 0,-2 3 1 16,2-5-2-16,-5 0 3 0,2 3 0 0,-3-5-4 15,-4 2 2-15,2 2 1 0,-12-4-1 0,6 2 1 0,-5 2-3 16,-3-2 2-16,-2 0 2 0,-5 0-3 0,2 0 3 16,-1-2-4-16,0 2 4 0,-1 0-2 0,-3-1 3 15,1 1-3-15,0-1-3 0,-1 1 3 0,-7 0 0 16,9-1 6-16,-9 1-9 0,8 0 5 0,-8 0-4 16,0 0 2-16,7 0 1 0,-7 0-2 0,0 0-2 15,0 0-2-15,8 0-1 0,-8 0-11 0,0 0-17 16,0 0-35-16,0 0-43 0,0 0-84 0,-8 8-83 15,1-4-114-15,-1 4-149 0,-6-7-1233 0,-2 3 593 0,-12-7 394 16</inkml:trace>
  <inkml:trace contextRef="#ctx0" brushRef="#br0" timeOffset="-139030.54">19596 7396 64 0,'3'-10'246'0,"1"-2"4"16,-2 4-5-16,2-2-16 0,-3 3-4 0,2 1-3 15,0-1-9-15,-1 3-10 0,-1-3-7 0,2 4-10 16,-2-2-14-16,2 3-9 0,-2-2-17 0,-1 4-12 15,2-5-13-15,-2 5-15 0,4-3-7 0,-4 3 2 16,0 0 10-16,0 0-13 0,3 13 24 0,-4-6 13 16,2 3-11-16,0 3 2 0,-1 1-2 0,-2 4 18 15,0 11-4-15,-8-1-9 0,6 0-5 0,1 4-1 16,-3-3-10-16,-1 4-1 0,0-1-8 0,0 0-7 16,-2 1-8-16,2 2-10 0,0-1-7 0,-2-1-4 0,1-3-7 15,2-1-4-15,-1 0-5 0,0 0-4 0,0-5-4 16,6-4-5-16,-2-2-4 0,2 0-1 15,-3-2-5-15,7-3-4 0,-2 3 3 0,3-4-8 0,0 0 8 16,2-5 5-16,3 4 7 0,4 0 2 0,3-4 10 16,2 2 10-16,3-1 5 0,6-2-8 0,1-2-2 15,5 1-3-15,-1-2-1 0,1 0-6 0,0-3-2 16,-1 1-3-16,0-2-6 0,0 1-2 0,-1 0-3 16,-3-1-2-16,0-1-7 0,-8 1 0 0,1-1-1 15,-2 0-1-15,-1 0-2 0,-4 2-1 0,0-1-4 16,-4-1 0-16,1 0-6 0,-3 0 5 0,0 2-19 15,-3 0-25-15,-5 0-33 0,8-1-47 0,-8 1-50 16,0-3-55-16,0 3-47 0,-8-6-26 0,-1 3-28 16,-8-2-36-16,-4 1-21 0,1-4-56 0,-11 0-1027 15,3-4 486-15,-7 5 324 0</inkml:trace>
  <inkml:trace contextRef="#ctx0" brushRef="#br0" timeOffset="-138664.55">19670 7478 53 0,'-1'-12'321'0,"-1"2"-17"0,-2 0-25 16,2 4-29-16,0-1-22 0,1 3-28 0,1 4-17 15,-2-1-13-15,2 1 9 0,-9 9 5 0,7 3-7 16,-5 2-7-16,2 2-5 0,0 9-5 0,-2 2-3 16,0 2-10-16,2 3 8 0,-3 1 3 0,1-1-25 15,3 1-2-15,-1 1-6 0,0 0-13 0,0 0-7 16,1-2-2-16,-1 0-7 0,-3-3-9 0,5-1-7 15,2-3-9-15,1 0-7 0,1 1 1 0,5-12-5 16,1 3 1-16,2-2 6 0,3-3 12 0,4-1 21 16,10 1 0-16,2-4 4 0,5-1-2 0,7 1 2 15,12-3-1-15,4-1-4 0,-1-3-5 0,3-1-5 16,-3 0-2-16,-4-2-3 0,2 1-10 0,-14-1 1 0,13 0-6 16,-15 1 2-16,-3-4 7 0,-4 3-12 0,-2-1-9 15,-11 2-5-15,-2 0-1 0,-2 0-4 16,-8 0-5-16,4-2-6 0,-4 3-4 0,-5 0-2 0,9 0-4 15,-5 1-19-15,-4-1-47 0,4 3-67 0,-4-3-89 16,0 0-73-16,-13 8-83 0,-1-2-87 0,-8 1-1414 16,-6 2 619-16,-4 1 410 0</inkml:trace>
  <inkml:trace contextRef="#ctx0" brushRef="#br0" timeOffset="-137898.04">19513 9073 12 0,'5'-9'302'16,"3"-1"-8"-16,-3 3-16 0,0 1-23 0,-2 1-26 16,1 0-23-16,-2 1-19 0,1 2-21 0,-3 2-15 0,4-3-16 15,-4 3 3-15,6 0 0 0,-6 0-6 0,8 7 1 16,-3-2-1-16,0 4 18 0,-1 4-11 16,1 3-2-16,0 2 17 0,2 8 13 0,-3 6-11 0,0-1-3 15,-3 3-16-15,-1 0-11 0,-1 4-3 0,-3-4-6 16,2 17-4-16,-6-5-10 0,3-9-8 0,1-2-5 15,-1-2-8-15,0-2-9 0,1 2-2 0,-1-4-3 16,4-4-9-16,2 1-4 0,2-6-8 0,0-3 0 16,4 0 5-16,1 0 5 0,1 1-6 0,4-6 0 15,4-1 0-15,4-2 0 0,9 1 3 0,2-5 5 16,3 0-1-16,3-5-2 0,0 2-2 0,17-4-3 16,-18 0-10-16,3-2-7 0,-3 0 1 0,1 0-4 15,-1-1 0-15,-1 0-1 0,-4-3-5 0,-1 3 3 0,-3-2-7 16,0 0-1-16,-9 4-3 0,-2-4 1 0,-3 5-1 15,-5-2-4-15,0 0 0 0,-3 0-1 0,0-1-10 16,-2-2-45-16,-2 2-63 0,-2-5-49 0,-4 0-62 16,-2 1-45-16,-7-3-45 0,-10-2-44 0,-3 1-31 15,-1 0-72-15,-7-3-916 0,-5 3 458 0,-9-6 304 16</inkml:trace>
  <inkml:trace contextRef="#ctx0" brushRef="#br0" timeOffset="-137548.56">19597 9120 115 0,'-1'-18'291'16,"-1"6"-10"-16,1 3-13 0,1-1-20 0,0 4-22 15,0 0-21-15,0 3-24 0,-2-2-18 0,2 5-9 16,0 0 8-16,0 0 0 0,-2 12 3 0,0-4 0 0,0 7-15 16,-3 10 12-16,1 1 20 0,-1 3-4 15,-5-2-20-15,2 3 2 0,-1 0-17 0,0 2-14 16,-4 2-7-16,0 0-7 0,-1-2-1 0,5-1-2 0,4 2-13 15,-5-3-4-15,6-1-6 0,3-2 0 0,4-1-8 16,-1-5 0-16,3-3-2 0,4 1 0 0,4-4-3 16,6 4 0-16,7-4-2 0,3-1-1 0,3-4 8 15,5-3-5-15,15 0-2 0,3-2-4 0,-1-2 0 16,5 2-6-16,-3-3-2 0,-1-2-2 0,-3 1-6 16,-2-2-3-16,-12 1-1 0,-2-2-3 0,-4 1 2 15,-1-1-5-15,-4 2 3 0,-11 0-9 0,4 0-2 16,-9-1 0-16,0 1-4 0,-3 0-6 0,-1 0 0 0,-1-1-3 15,-6 1-4-15,10 0-19 0,-10 0-67 0,1 2-99 16,-1-2-95-16,-11 6-105 0,1-2-144 16,-11 5-1247-16,-9-5 587 0,-10-4 390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10:47:01.2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3981 3840 120 0,'-9'-10'347'16,"1"2"-9"-16,0-1-14 0,3 1-15 0,1 3-19 16,1 3-29-16,-2-1-26 0,4 0-24 0,1 3-14 15,0 0-17-15,0 0-11 0,0 0 19 0,0 0-13 16,10 10-3-16,-1-2-3 0,1-1 8 0,4 6-10 16,3 2-4-16,3 3-8 0,3 3-13 0,2 1-5 15,0-1-19-15,2 2-8 0,-4 0-12 0,5 0-8 16,-2 2-30-16,0 1-4 0,1 1-7 0,1-2-6 15,-1 0 0-15,-1 0-9 0,-3 0-20 0,0-3-49 16,-2 0-34-16,1-2-69 0,-4-1-48 0,-4-4-52 16,-4-2-59-16,5-2-43 0,-8-3-60 0,-2-4-814 15,-1-1 406-15,1-5 268 0</inkml:trace>
  <inkml:trace contextRef="#ctx0" brushRef="#br0" timeOffset="200.11">4510 3875 171 0,'-1'-9'363'0,"-4"1"-22"0,-3-1-31 0,7 5-27 16,-3 0-28-16,4 4-24 0,-9 5-9 0,0 4 8 16,-2 6 7-16,-5 7 3 0,0 0-18 0,-3 6-5 15,-1 1-6-15,-5 13-11 0,-2 1-16 0,-1-1-16 0,-1-1-16 16,3 0-11-16,-1 0-15 0,10-9-16 16,2 1-10-16,2-1-11 0,6 2-42 0,-1 2-49 15,7-3-63-15,1-1-60 0,2 3-58 0,3-5-72 16,6-2-71-16,-1-3-972 0,1-10 432 0,3-2 288 0</inkml:trace>
  <inkml:trace contextRef="#ctx0" brushRef="#br0" timeOffset="1347.97">5011 4226 26 0,'7'0'346'0,"0"0"-38"16,-7 0-29-16,9 0-25 0,-4 1-30 15,-2 2-14-15,-1 1-25 0,4 0-18 0,-3 0-8 0,2 2-27 16,-1-2-13-16,1 0-14 0,2 1 2 0,-1-2-18 16,3 1-8-16,-1-1-7 0,3-3-8 0,3 0-8 15,3-4-3-15,2-2-6 0,0-2-7 0,7-3-1 16,-1-5-9-16,0-1 0 0,-2-5-3 0,-3 1-3 16,1 0-3-16,-4-6-4 0,0 3 1 0,-3-2 19 15,-4 0 16-15,2 0 23 0,-3 9 9 16,-3-1 31-16,-2 4 28 0,-3 3 29 0,3 3 10 0,-1 1-6 15,-3 4-14-15,0-2-16 0,1 2-18 0,-1 3-14 16,0 0-15-16,0 0-4 0,0 0-9 0,0 15-14 16,-1-3-6-16,-2 5-7 0,-1 8-4 0,3-7-8 15,0 10-5-15,-2-11-5 0,3 0-3 0,3 4-3 16,-2-4-9-16,4-2-4 0,-1-1-10 0,2-2-18 16,2-4-11-16,0 0-13 0,1-2-6 0,2-3-2 15,2-4 2-15,5-3 0 0,-2-4 1 0,4 0 2 16,2-13 3-16,4 3 3 0,-7-3 6 0,0-4 3 15,-2-1 7-15,1 3-8 0,-5-6 3 0,-1 5 6 16,-3-2 8-16,-2 10 15 0,0 1 22 0,-4 3 18 16,0 2 16-16,-2 3 2 0,0 1-10 0,2 1-7 15,-3 2-8-15,2-2-4 0,-2 5-5 0,0 0-4 0,8 13 0 16,-5-4-1-16,0 4-1 0,5 3-3 16,-3 2-3-16,3 9-1 0,-2-3-3 0,3 2 4 15,-3-4-7-15,6 3-2 0,-5-7 0 0,1-1 3 16,0-1-8-16,1-1 0 0,6-2-4 0,2-1-1 15,-2-3-6-15,5-6 0 0,-4 1-7 0,4-6-7 0,0-3 4 16,1 0-2-16,-2-4 0 0,3-6-1 16,1-3 1-16,-4-4 4 0,-6-1-2 0,1-3 4 15,-5-2 0-15,-5 1-2 0,-1-3 4 0,-6 4 1 0,-1-2 0 16,-2 2-1-16,-3 9 11 0,0 0 4 0,0 1 8 16,0 2 3-16,0 4 5 0,1 0 0 0,3 3-2 15,0 1 0-15,-1 3-7 0,2-2-3 16,0 1 1-16,2 1-11 0,2 3-2 0,-3-4 1 0,3 4-4 15,0 0-7-15,0 0-6 0,0 0 0 0,0 0-1 16,24 4-1-16,-11-5 2 0,1-2 6 0,13-2-5 16,1-3 5-16,-4-1-1 0,6-3-2 0,-3 3 4 15,-1 1-2-15,0-5-2 0,-7 6 3 0,-1-2 2 16,0 3 2-16,-8-1-2 0,2 3 1 0,-6 1-1 16,3 0-2-16,-3 2 2 0,0 0 2 0,0 1-2 15,0 2 3-15,-1 1 3 0,-2 4-2 0,2 3 2 16,0 4 2-16,-1 3-1 0,1 8 2 0,-2-6 1 15,-1 5 0-15,-2 1-1 0,1-6-1 0,-1 2-3 16,3-3 7-16,0-1-4 0,-1-1-2 0,3-6 5 16,-1 7-8-16,2-9-1 0,1 0 4 0,1-2-5 15,1 1-1-15,1-4 2 0,-3-5-3 0,6-3-3 16,5-2 1-16,-4-6 0 0,5-3 1 0,2-4 0 16,-3-6-3-16,2 0 8 0,-7-2 2 0,-3-2-2 15,-4 3 3-15,-2-3 0 0,-1 4-1 0,-2-2 4 0,-1 9 12 16,0 0 14-16,-2 7 6 0,0 0 13 15,0 3 1-15,0 1-3 0,0 4-2 0,1 0-12 16,1 4-5-16,0 0-2 0,-8 16 3 0,0-2-8 16,2 2-2-16,3 9 4 0,-2 2-8 0,-1 4-1 15,4 3 0-15,1-1 0 0,1-2-2 0,1-5-4 0,2 0 0 16,9 0-3-16,-3-2-3 0,2-9 0 16,2-1-2-16,2-1-6 0,1-6-10 0,1 1-2 15,0-5-3-15,6-1-3 0,5-6-4 0,1-4 6 0,2-3-2 16,-1-7-2-16,-2-2 7 0,-2-6 1 0,0-2 6 15,-7-3 0-15,8-13 1 0,-8-2-1 16,-3 2 0-16,-10-3 3 0,-1 0 1 0,-1 1 2 16,-3-2 3-16,-6 14 1 0,0-1 8 0,0 3 14 0,0 4 31 15,1 11 26-15,0 5 9 0,0 2-9 16,3 5-8-16,-3 4-5 0,4 1-8 0,-10 16-7 0,1 7 3 16,-3 8-5-16,1 4-3 0,-2 9-4 0,3 4-7 15,1-1 4-15,9-12-4 0,5 13-14 0,0-13-33 16,8 0-53-16,1-5-84 0,8-2-96 0,1 0-95 15,1-1-71-15,10-7-69 0,9 5-1271 0,-7-12 586 16,16-5 388-16</inkml:trace>
  <inkml:trace contextRef="#ctx0" brushRef="#br0" timeOffset="1900.92">8528 3408 157 0,'-3'-9'376'16,"2"5"-36"-16,0 1-29 0,-1-2-37 0,2 5-19 0,0 0-22 15,0 0-20-15,-2 19-3 0,2-5-18 0,1 3-13 16,2 1-14-16,0 0-21 0,1 8-6 16,1 1-17-16,1-4-13 0,0 5-3 0,-1-3-12 15,-1 0-9-15,-3-4-3 0,2-2-14 0,-2 1-5 0,3-4-6 16,-4 2-5-16,2-5-6 0,1-4 2 15,-2-1 5-15,1-3-17 0,0 1 0 0,0-4-4 0,-2-2 5 16,0 0 4-16,8-9-21 0,-8-4 4 0,3-4-6 16,-2-13-5-16,-1 2 0 0,-1-5 1 15,-2 0 6-15,-9-13 10 0,3 0 13 0,-3 0 18 0,2 10 21 16,0 2 0-16,1-2-2 0,-4-8 0 0,9 15-4 16,0 1 3-16,3 10-7 0,1 1-5 0,0 4-2 15,1 2-14-15,1 1-7 0,0 1-5 16,2 4-4-16,-1 1-6 0,3 1-7 0,-1 2 7 0,-5 1-8 15,10 0 1-15,-3 5-2 0,0 3 0 0,-3 2-3 16,0 2-1-16,-2 5 3 0,0 4-2 0,-1 8-3 16,-5-2-1-16,0 2-7 0,-1 1-14 0,-4 1-41 15,3 1-54-15,3-3-62 0,-3 1-40 0,2-2-40 16,3 3-57-16,5-5-51 0,-1-2-1058 0,3 1 470 16,0-9 314-16</inkml:trace>
  <inkml:trace contextRef="#ctx0" brushRef="#br0" timeOffset="2697.5">9073 3559 209 0,'4'-13'340'0,"-4"1"3"0,4 4-5 0,-8-4-20 16,0 3-20-16,-1 0-2 0,-4 2-5 0,0 2-19 16,-3 2-32-16,-2 3-21 0,-6 2-25 0,0 3-16 15,-4 6-20-15,-2 2-12 0,2 3-14 0,-2 2-4 16,6-1-23-16,-2 4-10 0,9-5-11 0,3 2-14 15,3-3-5-15,5 1-4 0,2-4-11 0,4-2-11 16,6-1-11-16,3-1-9 0,3 0-8 0,5-5-7 16,6-3-5-16,4-3 15 0,-5 0-20 0,4-6-2 15,-1-1-9-15,-2-3 14 0,1 0 3 0,-1-3-1 16,-5-1-6-16,2 1 5 0,-5-3 1 0,-5 5 6 16,0-1 1-16,-4 3 15 0,-3 1 9 0,-1 3 11 15,-5-2 2-15,3 3 2 0,-2 0 3 0,0 3-5 16,-2-1-1-16,0 2-8 0,3 0-6 0,-3 3-8 15,0 0-2-15,0 0-3 0,0 0 0 0,0 0 2 0,-4 13-16 16,0-7-23-16,4 0-28 0,3 1-15 16,-2 0-3-16,4 0 5 0,3-4-3 0,-2 1 4 15,8-1-6-15,-1 1 9 0,3-6-2 0,0 0 10 16,2-1 14-16,1-3-12 0,-2-1 8 0,0 2 6 0,-2-4 3 16,1 2 3-16,-8 1 14 0,1-1-8 0,-1 1 8 15,-1 2 13-15,-1 0 12 0,0 2-7 16,-3-2 10-16,1 2-1 0,-4 2-4 0,6-2-1 15,-6 2-3-15,8 4 2 0,-8 2 5 0,4 1-1 0,-4 4-5 16,1 0-1-16,1 1 3 0,0 1-4 16,3 2 0-16,2-3-2 0,-1 0-9 0,0-3-3 0,5-1-4 15,4 1 3-15,-1-5 0 0,7-1-7 0,0-5 10 16,0-2-2-16,6-4 6 0,-1-2-3 16,1-3 1-16,-3-4 0 0,2-1 2 0,-8-6 0 0,0 3 2 15,-4-5 1-15,0 0 0 0,0 1 16 0,-3-1 8 16,-3 2 8-16,-3 0 13 0,0 6 21 0,-3 2 11 15,2 0 20-15,-3 8 8 0,4-2 4 0,-5 6-10 16,1-2-15-16,-1 3-7 0,0 3-4 0,0 0-5 16,-3 13-13-16,0 4 0 0,0 2-3 0,-2 8-2 15,3 2-3-15,-4 5 0 0,3 0-5 0,-4 11-2 16,3-8-2-16,7-1-2 0,-1 11-3 0,4-2-1 16,1 1-2-16,4 0-2 0,4 0-6 0,2-4 4 15,-5-9-2-15,-2 1-2 0,4 0 4 0,1-2-14 16,-4 0 7-16,4 0-3 0,-7-4 3 0,1 0-3 15,-4-2-3-15,-1-9 1 0,-4-1-1 0,0-3 3 16,-4-2 0-16,0-3 0 0,-3-2 3 0,-5 1-6 16,0-3 0-16,-1-6-2 0,-7-3 5 0,1 0-5 15,-8-8-4-15,1-2 0 0,3-2-1 0,2-2 2 16,2-3-1-16,1 0-8 0,8-2 3 0,1-2 1 16,2 9-2-16,11-4-2 0,0-4-8 0,5 0-26 15,5-3-36-15,8 0-63 0,12-8-80 0,-8 10-78 16,13-9-106-16,5-1-1236 0,-3-3 546 0,1 3 362 15</inkml:trace>
  <inkml:trace contextRef="#ctx0" brushRef="#br0" timeOffset="3263.77">11928 2827 151 0,'0'-6'457'0,"0"-1"-27"0,-1 2-23 0,-2 1-19 15,-2 0-38-15,0 1-24 0,-3 3-34 0,-1 2-26 16,-5 3-17-16,-1 4-7 0,-5 8-11 0,-5 6-14 16,1 4-7-16,-5 14-5 0,-2 2 0 0,3 5-5 15,1-2-11-15,0 4-15 0,6-4-14 0,2-1-13 16,4 5-10-16,1-4-18 0,8-11-6 0,-1 1-12 15,6-4-11-15,2-1-8 0,3-1-9 0,4-5-6 16,3 0-3-16,7-5-9 0,0-1-4 0,3-2-4 16,4-1-4-16,3-9-4 0,2 1 1 0,2-5-5 15,-2-4-4-15,2-2 1 0,-4-1-4 0,3-5-3 16,-4-2 1-16,-9 2-3 0,0-3-2 0,-6 3-3 16,1-4 7-16,-5 4-4 0,-2-4-1 0,-3 1 1 15,-3-3 3-15,-1 2 0 0,-2 2 2 0,-5-3 1 16,-2 5-5-16,-4-1-2 0,-5 0-16 0,-9 6 9 15,-2 0-4-15,3 4-2 0,-2 3-2 0,0-1 3 16,2 4-11-16,8-1-29 0,1 1-40 0,4-1-66 16,2 0-50-16,2 0-72 0,6 1-69 0,3 2-68 15,5-4-90-15,2 2-1255 0,2-4 580 0,5 3 388 16</inkml:trace>
  <inkml:trace contextRef="#ctx0" brushRef="#br0" timeOffset="3531.04">12535 3301 3433 0,'0'0'227'16,"0"0"-70"-16,0 0 23 0,-14-9-27 0,8 9 22 15,3-3-28-15,3 3-24 0,-8-2-25 0,4-1-12 0,4 3-2 16,-3-3-26-16,3 3 4 0,0 0-11 16,0 0-5-16,0 0-3 0,0 0 6 0,15-4 2 15,-1 4 16-15,15-5 12 0,5 0 8 0,3 1-1 16,1-3 2-16,17-3-4 0,-4 3 0 0,-11-2-9 15,-2 5-4-15,2-1-6 0,-5-2-3 0,1 1-6 16,-1 3 3-16,-6-2 0 0,-2-2 3 0,-10 5-1 16,-3-2-10-16,-4 2 18 0,-1 1 2 0,-4 0 3 15,0 0-6-15,-1 0-3 0,0-2-9 0,-4 3-11 0,1-5-56 16,-1 5-80-16,0 0-94 0,-9-2-142 0,3 0-160 16,-3 1-1435-16,0-3 640 0,0-1 428 0</inkml:trace>
  <inkml:trace contextRef="#ctx0" brushRef="#br0" timeOffset="4132.96">14035 2883 274 0,'-5'-9'387'0,"-4"3"3"0,0-2-5 16,4 3-13-16,-1 1-14 0,1 0-17 0,-1 1-28 15,1 1-30-15,3-1-27 0,2 3-28 0,-10 5-19 16,6 2-10-16,-4 7-15 0,3 3-9 0,-4 3-8 16,1 4-17-16,2 8-8 0,1-1-6 0,1 0-14 15,-1 2-14-15,1-2-8 0,2 3-10 16,3-3-9-16,0 2-7 0,7-2-9 0,-3-1-3 0,5-6 24 15,3 1-8-15,-2-8-6 0,10 1-8 0,-1-2-7 16,5-2-12-16,-4-8 6 0,6 1-6 0,1-7-4 16,-7 0-1-16,2-3-3 0,-3-3-1 0,4-5-3 15,-6 0 1-15,5-5 1 0,1-6 3 0,-11 1 3 16,4-6 4-16,-4-2 4 0,-4 2 8 0,-2-6-3 16,-7 1 11-16,0 0 1 0,-7-1 7 0,-2 0-3 15,-3 8 2-15,-3-4 7 0,-2 3 0 0,-2 4-2 16,1 9 6-16,-4-4-3 0,-3 5-7 0,3 5-22 15,-6 1 14-15,5 5-20 0,4 1 1 0,-8 6-5 16,8 3-5-16,0 3-7 0,-3 4-9 0,9-1-43 16,1 1-55-16,2 11-54 0,5 0-76 0,5 0-98 15,4-1-116-15,4-2-103 0,1-6-1524 0,7-4 683 0,11-2 456 16</inkml:trace>
  <inkml:trace contextRef="#ctx0" brushRef="#br0" timeOffset="4292.88">14688 3109 4524 0,'5'-3'171'16,"-3"0"-54"-16,0-1 21 0,-2 4 81 0,-2-6 18 16,0 1-53-16,2 5-45 0,-5-4-26 0,3 0-25 15,0 0-6-15,-2 3-9 0,4 1-6 0,-1-4-8 16,1 4-11-16,-3-5-37 0,3 5-53 0,-2-5-68 16,2 5-81-16,2-4-89 0,-2 4-74 0,8-7-85 0,-4 6-1179 15,3-3 538-15,0 0 360 0</inkml:trace>
  <inkml:trace contextRef="#ctx0" brushRef="#br0" timeOffset="4747.64">15004 2817 312 0,'2'-9'419'16,"-2"1"1"-16,2 2-14 0,-1-1-15 0,3 0-42 0,-2-4-32 15,6 0-28-15,0 3-32 0,4-4-27 0,5 2-22 16,2 0-17-16,5-2-19 0,2 3-15 16,-2 1-15-16,3 1-15 0,4 2-11 0,-10 5-13 15,6-2-12-15,-7 4-10 0,-1 1-7 0,-4 2-7 0,-4 2-5 16,1 2-9-16,-2 5-3 0,-5-2-3 0,-3 3-6 16,-8 2-6-16,0 4-4 0,-3-3-12 0,-9 4 9 15,4-3-1-15,0-5-4 0,1 2 0 0,2-4-4 16,0 1-4-16,1-2 3 0,4-6-11 0,0 4 1 15,2-2 0-15,0 1-1 0,2-1-2 0,3-2-2 16,1 5 5-16,5-1-5 0,-1 3 6 0,8-1-9 16,3 0 2-16,-1 0 2 0,7 0 0 0,-5 2 0 15,6 0 1-15,-6-3-4 0,8 4 3 0,-12-4 3 16,4 3-2-16,-3-3 0 0,-5-1 2 0,-1 0 9 16,-1-1 15-16,0 1 23 0,-3 3 15 0,-6-1 30 15,-1-3 14-15,-3 4 6 0,-6 0 5 0,-10 5-4 16,-4 1-9-16,-5-1-12 0,-3 0-11 0,-15 4-6 15,-1-3-6-15,12-5-8 0,4-2-8 0,-2 0-8 16,3-4-39-16,3-1-55 0,2 1-69 0,9-7-90 16,4 0-125-16,2 0-129 0,1-9-1470 0,6-1 641 15,5-2 428-15</inkml:trace>
  <inkml:trace contextRef="#ctx0" brushRef="#br0" timeOffset="5093.22">16601 2731 7 0,'-5'-1'509'0,"0"-1"-15"0,5 2-18 16,-8-1-34-16,6-2-44 0,2 3-46 0,0 0-35 0,0 0-34 15,0 0-27-15,0 0-24 0,20-3-25 0,2 2-22 16,7-1-20-16,-2 2-48 0,1-3-61 15,3 1-78-15,-3 0-88 0,-6 4-84 0,-3-4-88 16,0 4-95-16,0 0-794 0,-9 3 391 0,-4-4 260 16</inkml:trace>
  <inkml:trace contextRef="#ctx0" brushRef="#br0" timeOffset="5205.76">16744 2946 244 0,'0'5'257'15,"0"2"0"-15,4-5-7 0,4 1-14 0,1-3-24 16,11 0-21-16,9-4-16 0,5-1-32 0,4-3-76 15,13-6-99-15,1 1-143 0,0-4-434 0,1-2 203 0,-3-4 136 16</inkml:trace>
  <inkml:trace contextRef="#ctx0" brushRef="#br0" timeOffset="5732.69">18352 2447 193 0,'0'-9'469'0,"-3"6"-12"16,3-1-9-16,-2-3-32 0,0 4-38 0,0 2-41 16,2 1-37-16,-3-4-26 0,3 4-31 15,0 0-23-15,-19 10-23 0,9 2-16 0,1-1-22 0,-3 2-14 16,2 0-15-16,2 3-12 0,1-1-11 0,-1 2-11 16,3 1-11-16,1-2-7 0,3-2-10 0,2 3-4 15,3 2-4-15,0-6-7 0,3 1-3 16,2 3-5-16,3-4-4 0,3 0-5 0,-1-1-5 15,6 0-3-15,-4 0 0 0,11 0 2 0,-3 0-6 0,-2-7-5 16,5 8-1-16,-8-10 4 0,3 5-4 0,-3-5-4 16,0 2 5-16,-1-2-10 0,-4 1 3 0,-1-1-13 15,0 0 14-15,-1 1-4 0,-8-2-3 0,3 1 2 16,0-1 3-16,-3 3-2 0,2-3-3 0,-2 2 3 16,-4 0 0-16,0 1 5 0,0 2 4 0,-5-1 2 15,-1 2 2-15,-6 0-4 0,-6 5-2 0,-2 1-2 16,-10 2 0-16,0 1-1 0,-3-3-3 0,-1-3-28 15,0 1-42-15,2-1-45 0,5-3-80 0,-3-3-73 16,3-3-72-16,9-7-86 0,-4 3-1114 0,8-7 510 16,0-2 340-16</inkml:trace>
  <inkml:trace contextRef="#ctx0" brushRef="#br0" timeOffset="5880.43">18256 2544 191 0,'9'-14'425'0,"-2"-2"-15"0,-1 7-11 16,-3 0-13-16,4 0-41 0,2 1-41 0,0 1-25 15,-2-1-31-15,6 1-27 0,3 2-19 0,1-1-21 16,1 0-15-16,1 4-19 0,3 2-5 0,2-3-26 16,2 3-17-16,-4-2-54 0,6 1-82 0,0 2-92 15,3 4-95-15,1-1-123 0,-3 4-844 0,-1-1 397 16,-1 3 266-16</inkml:trace>
  <inkml:trace contextRef="#ctx0" brushRef="#br0" timeOffset="6053.81">19084 2755 29 0,'4'0'501'16,"-4"0"-13"-16,0 0 0 0,0 0-27 0,0 0-32 15,0 0-36-15,6-5-40 0,-6 5-32 0,3-5-37 16,-3 5-28-16,2-5-25 0,2 3-30 0,0-4-43 16,6 1-57-16,-1-1-64 0,1-1-68 0,7-2-94 15,1 0-83-15,-2 2-107 0,1-5-1037 0,2 4 452 16,-2-1 300-16</inkml:trace>
  <inkml:trace contextRef="#ctx0" brushRef="#br0" timeOffset="6417.08">19498 2458 2854 0,'0'0'162'0,"-8"-5"-23"0,3 2 4 15,-3-1 44-15,2-2 17 0,1 4-3 0,1-1-9 16,0 0-20-16,0-3-14 0,1 3-13 0,3 3-7 15,-2-2-7-15,2 2-17 0,-4-2-9 0,4 2-14 16,0 0-8-16,0 0-11 0,0 0-4 0,9-6-9 16,3 4-4-16,7 4-5 0,9-6-4 0,3 4-4 15,0 0-4-15,0 0-2 0,4 0-4 0,2-2-3 16,0 1-4-16,0-1-1 0,0-1-2 0,-2-1-2 16,-5-1-1-16,-1 2 1 0,-8-1 12 0,-3 1 16 15,0 1 14-15,-4-1 15 0,-5 3 10 0,-4-1 2 16,3 0 1-16,-3-2-8 0,0 1-10 0,-5 2-8 15,8 3-6-15,-7 1 3 0,-1 4 13 0,-1 4 18 16,-2 9 5-16,-6 3 1 0,0 8 2 0,-1-1-12 16,-4 3 5-16,1 0-17 0,-6 10-4 0,6-10-6 15,1 0 0-15,1-3-12 0,2-2-16 0,-2 1-54 16,2-4-75-16,4 5-91 0,1-4-121 0,-2 2-140 16,8 0-141-16,-4-4-1447 0,5-7 677 0,-1-1 450 15</inkml:trace>
  <inkml:trace contextRef="#ctx0" brushRef="#br0" timeOffset="7631.12">4146 6131 261 0,'-10'-15'274'0,"1"5"-15"16,0-3-6-16,0-1-6 0,4 5 4 0,0-1 5 15,1 0-3-15,-4 1-8 0,7 2 9 0,-4-1-2 16,5 3-14-16,-3 1-18 0,2 2-20 15,1-3-25-15,0 5-18 0,1-6-10 0,-1 6-17 0,12 0-12 16,-12 0-13-16,19 7-3 0,-2 2-11 0,2-3-4 16,-1 6-5-16,3 3-8 0,1 3-6 0,1 3-4 15,0 0-9-15,0-1-5 0,-4 4-1 0,6 0-6 16,-5-2-4-16,3 0-1 0,-4-1-6 0,3-1-4 16,0-3 1-16,-2 0-7 0,-3-5-2 0,0 0 6 15,2-3 12-15,-3-1-8 0,2-3 4 0,-4-2-7 16,3-3 2-16,-2-1 1 0,2-6-5 0,0-1 3 15,1-4-4-15,-1 0-4 0,2-7 1 0,-1-3-1 16,-3 0-2-16,-3-3 6 0,-1 0 7 0,-3 0 28 16,1 2 23-16,-5 3 18 0,-3 5 19 0,-1 1 34 15,3 6 25-15,-3-1 15 0,0 3 1 0,-3 0-13 16,3 0-7-16,-1 1-19 0,1 1-17 0,0 4-17 0,0 0-11 16,0 0-14-16,-12 17-8 0,7 3 0 0,-5 4-11 15,-3 8-5-15,2 2-11 0,-3 15-14 16,-1 1-35-16,2 2-12 0,1 1 0 0,-1-1 0 15,3 0 0-15,0 0 0 0,0-1 0 0,1-6 0 0,1 9 0 16,3-6 0-16,3 0 0 0,4-16-71 0,-1 2-147 16,3 0-85-16,5-1-85 0,4-1-83 0,2-6-97 15,2-2-1490-15,4-6 686 0,-4-7 458 0</inkml:trace>
  <inkml:trace contextRef="#ctx0" brushRef="#br0" timeOffset="7835">5977 6524 4481 0,'3'-9'215'0,"-3"3"-66"16,0 0-26-16,-3 1-12 0,1 1 10 0,-1 0-23 0,3 4-27 16,-4-4-19-16,4 4-11 0,0 0-3 0,0 0-6 15,-10 10-2-15,8-3 3 0,-1 2-6 16,0 0-6-16,5 2 1 0,-4 0-25 0,4 1-68 0,2 1-83 15,1 2-89-15,2-3-107 0,2-3-1266 0,1-1 540 16,3-1 358-16</inkml:trace>
  <inkml:trace contextRef="#ctx0" brushRef="#br0" timeOffset="7979.92">6220 6536 240 0,'3'-2'394'0,"-3"2"-28"0,0 0-28 0,0 0-21 15,0 0-26-15,0 0-31 0,-16 7-24 0,12-3-23 16,3 2-20-16,-3 4-25 0,2-1-14 0,-1 1-22 15,3-2 1-15,0 3-46 0,3-1-72 0,1-2-86 16,2 2-96-16,2-3-157 0,3 0-669 0,-1 0 331 16,4-2 222-16</inkml:trace>
  <inkml:trace contextRef="#ctx0" brushRef="#br0" timeOffset="8372.83">8736 6275 377 0,'0'0'349'0,"0"0"-27"16,0 0-28-16,0 0-27 0,0 0-25 15,-6 10-24-15,2-2-21 0,3 1-24 0,-2-1-16 0,0 3-11 16,2-1-14-16,0 0-19 0,0-1-6 0,-2 3-31 16,3-2-59-16,0 0-71 0,-1 2-79 0,2-5-94 15,-1 2-698-15,0-5 309 0,3-2 204 0</inkml:trace>
  <inkml:trace contextRef="#ctx0" brushRef="#br0" timeOffset="8530.85">8943 6244 60 0,'4'-7'421'0,"-2"1"-14"0,1 2-9 0,-2-1-11 16,1 3-30-16,-2 2-37 0,2-4-30 0,-2 4-25 16,0 0-25-16,0 0-26 0,0 0-20 0,0 0-17 15,-2 11-19-15,0-4-12 0,-2 3-24 0,2 0-18 16,-2 0-70-16,0 3-124 0,-2 2-119 0,1 0-159 16,0-1-841-16,-2 3 403 0,2-2 268 0</inkml:trace>
  <inkml:trace contextRef="#ctx0" brushRef="#br0" timeOffset="24865.83">10949 5716 19 0,'-2'-5'287'0,"0"-2"-12"0,1 2-14 0,-1-2-5 15,0 2-9-15,1 0-4 0,0 1-5 0,0 1-12 16,1 3-12-16,0-6-14 0,0 6-25 0,-2-3-12 15,2 3-17-15,0 0-16 0,0 0-17 0,0 0-6 16,0 0 0-16,5 15-6 0,-1-4-6 0,0 6-2 16,-3 0 11-16,3 2-16 0,-3 7-3 0,2-1 1 15,-3 2 10-15,-1-1-3 0,1 1-4 0,0 2-14 16,-2-2-1-16,1 2-5 0,-3-2 1 0,2 5-6 16,-3-4-2-16,2-1-8 0,-1-3-7 0,-1 4-5 15,-1-10-1-15,6 2-6 0,-6-2-1 0,0-1-3 16,4-1 0-16,-1-5-5 0,1 1-3 0,-1-4-3 15,2 4-8-15,-2-7 5 0,3 2-1 0,-1-1 1 16,2-1-1-16,0 2 1 0,3-1 12 0,3-3 14 16,0 2-5-16,4-1 8 0,1-2 7 0,6 0 6 15,5-1-2-15,5-1-6 0,0-2 0 0,3-1-7 16,1 0-4-16,0 1 1 0,0-1-8 0,-1-1-2 0,0 0-2 16,0-2-3-16,-3 2-7 0,-7 1 3 0,1 0-2 15,-3 1-5-15,-1-3 2 0,-4 3-3 0,-3 0-1 16,2 1 1-16,-4-2-3 0,1-3-11 0,-2 3-23 15,-2 1-30-15,-1-1-49 0,0 3-59 0,-1-4-53 16,0-2-53-16,-3-1-54 0,4 3-65 0,-2-1-1121 16,-2-2 503-16,-1-1 334 0</inkml:trace>
  <inkml:trace contextRef="#ctx0" brushRef="#br0" timeOffset="25319.54">11744 5910 59 0,'0'0'273'0,"0"0"-9"0,-4 2-8 0,4-2-9 15,0 0-11-15,0 0-6 0,0 0-16 0,0 0-14 16,0 0-13-16,0 0-18 0,0 0-16 0,0 0-15 15,0 0-11-15,0 0-8 0,0 0-3 0,21-4-2 16,-3 4 5-16,1-3-1 0,0 2 3 0,9 0-11 16,1-2-6-16,2-2-11 0,0 2-6 0,-1-1-2 15,2 2-10-15,0-1-9 0,0-1-5 0,0 1-9 0,0 1 1 16,1-1-5-16,-3 1-8 0,-3-1-5 0,-6 1-4 16,0-1-12-16,-2 1-34 0,0 0-34 0,-5 2-31 15,-5-3-35-15,0 2-44 0,-4 0-58 0,-1-2-68 16,-4-1-882-16,0 4 389 0,-5-7 260 0</inkml:trace>
  <inkml:trace contextRef="#ctx0" brushRef="#br0" timeOffset="25534.56">12019 5695 306 0,'-7'-8'355'0,"0"1"-5"0,3 2-7 0,0 0-33 16,2 1-35-16,0 1-27 0,0 0-33 0,-1 0-18 0,3 3-23 15,0 0-21-15,0 0-13 0,0 0 5 16,-2 12-3-16,4-3 1 0,2 1 13 0,-1 2-1 15,3 4-10-15,1 1-16 0,-1 3-9 0,0 4-11 16,-2-5-10-16,1-1-9 0,3 10-7 0,-2-3-7 16,-1 1-10-16,0 1-2 0,0-1-8 0,-1 1-1 15,1-2-11-15,-4-2-26 0,3-3-65 0,2 6-58 16,-3-7-64-16,1 0-68 0,0-2-83 0,1-6-1041 0,1-1 453 16,2-1 302-16</inkml:trace>
  <inkml:trace contextRef="#ctx0" brushRef="#br0" timeOffset="26097.01">12733 5695 256 0,'-2'-4'321'0,"2"-1"-16"16,-2 0-19-16,1 1-8 0,1-2 7 0,-4 1 9 0,2-1 4 16,-2 0-6-16,2-2 1 0,1 5-8 15,1-4-10-15,-2 0-10 0,0 3-24 0,2-1-21 16,0-1-22-16,-1 1-20 0,4 1-18 0,-1-1-16 16,2 0-18-16,5 1-11 0,2-1-13 0,2 0-3 0,5 2-19 15,3 0-6-15,-2 3-8 0,4 1-6 16,6 2-2-16,-3 4 11 0,-6-2-6 0,1 4-9 15,-2 0-3-15,-3 2-6 0,2-2-6 0,-5 6-3 0,1 0-2 16,-6 0-3-16,-2 2-5 0,-2 1-6 0,-4-2-3 16,-4 4-17-16,-1-2-7 0,0 1-8 0,-4-4-4 15,0 2 2-15,1-6-6 0,2 0 7 0,-3-2 11 16,4 0-7-16,1-4 7 0,-1 1-2 0,1-1-3 16,1-1 1-16,2 0-3 0,-1-1-1 0,-1 0 2 15,3-3-2-15,0 7 5 0,3-5 0 0,0 1-3 16,4 0 6-16,-2 1 2 0,5 1-2 0,3-1-1 15,4 1 3-15,-2 4 3 0,2-4-3 0,1 5 0 16,-4-5-6-16,2 4 9 0,1-1 6 0,-7-1-6 16,2 1 1-16,-2-3 1 0,-1 3 6 0,-3 0 4 15,-1 0 11-15,-1 2 14 0,-3 1 22 0,-2 2 2 16,-1-1 9-16,-2-1-2 0,-7 2 3 0,-1 2 1 16,-2-4-4-16,-4 0-7 0,-5 3-6 0,-3 0-5 0,-2-3-4 15,1 0-6-15,0-1-4 0,3-2-3 0,-3 1-4 16,8-2-7-16,1-1-31 0,5-3-44 15,1 2-54-15,1-4-69 0,4-1-99 0,0-1-105 0,4-4-99 16,0-2-1299-16,6-2 592 0,3-3 396 0</inkml:trace>
  <inkml:trace contextRef="#ctx0" brushRef="#br0" timeOffset="26347">13691 5841 3500 0,'0'0'148'16,"0"0"-21"-16,0 0-43 0,0 0 12 0,0 0 16 16,0 0-4-16,-12-9-14 0,9 7-13 0,3 2-16 15,0 0 4-15,0 0 0 0,-9-2 1 0,9 2-3 16,0 0-6-16,0 0-7 0,0 0 4 0,0 0 4 16,0 0 12-16,17 4-4 0,-10-3-6 0,5 1-8 15,7-1 0-15,1 1-12 0,10-3-1 0,3 2-3 0,-5-2-20 16,3 0-57-16,0-3-78 0,-1 3-94 15,-3-5-94-15,1 2-129 0,-3-3-1000 0,-4 1 476 16,-3-3 320-16</inkml:trace>
  <inkml:trace contextRef="#ctx0" brushRef="#br0" timeOffset="26762.82">14347 5579 288 0,'0'-3'393'0,"1"1"-7"0,-1 2-28 16,1-5-27-16,-1 5-37 0,0 0-30 0,0 0-26 16,0 0-24-16,0 0 1 0,0 0 0 0,-11 10 14 15,6 2 2-15,-3 1-14 0,-2 0-17 0,1 4-14 16,-1 1-12-16,-2 5-12 0,-2 0-11 0,1 0-11 16,2 3-16-16,0-2-10 0,1 1-10 0,3-2-10 15,-1 1-9-15,4 2-6 0,2-7-7 0,1 1-10 16,1-1-2-16,3-2-8 0,3-5-7 0,3 3 1 15,1 1-4-15,5-3-3 0,-1-3-1 0,2-1-6 16,5-3-1-16,1-3 0 0,6 1-8 0,-7-7 0 16,5-1-1-16,1 0 1 0,1-5-5 0,-1-3-1 0,-3-2-2 15,-2 1 1-15,-5-1-1 0,-4-2-2 0,3-6 15 16,-7 4 8-16,2-4 5 0,-8 0 2 16,0-5 0-16,-3-1 21 0,-4 1-5 0,-4-2 0 0,-2 2 10 15,-4 4 4-15,-3 3 8 0,2 1-7 0,-3 6-4 16,0 1-4-16,0 3-4 0,-4 1-11 0,1 1 0 15,5 5-6-15,-1-1-7 0,-4 3-8 0,8 2-2 16,3-1-3-16,-6 8-5 0,0 1 14 0,2 4-46 16,4-2-50-16,-2 5-53 0,-3 5-59 0,7-5-78 15,3 3-100-15,-4 4-100 0,8-6-1546 0,1-7 666 16,4 3 444-16</inkml:trace>
  <inkml:trace contextRef="#ctx0" brushRef="#br0" timeOffset="26936.04">14932 5831 409 0,'0'0'446'16,"5"-3"0"-16,-5 3-9 0,4-1-25 0,-4 1-32 15,0 0-29-15,8 0-23 0,-8 0-14 0,0 0-14 16,0 0-23-16,6-3-28 0,-6 3-23 0,0 0-27 16,0 0-24-16,5-1-42 0,-5 1-66 0,0 0-78 15,0 0-82-15,13 2-91 0,-4 1-85 0,-1-3-100 16,-2 0-1040-16,3-1 471 0,2-1 312 0</inkml:trace>
  <inkml:trace contextRef="#ctx0" brushRef="#br0" timeOffset="27414.86">15207 5617 31 0,'-4'-5'458'0,"0"0"13"0,3-4-6 0,-3 2-36 15,7-1-35-15,-6 0-27 0,3 2-22 0,0-2-20 16,0 4-20-16,0-3-29 0,4 2-26 0,1-2-22 16,4 1-22-16,1 2-23 0,4 0-17 0,5-1-11 15,-1 2-12-15,4 0-21 0,0 1-9 0,-2 4-13 16,2-2-11-16,-2 1-7 0,1 1-11 0,-3 3-8 16,-1-1-5-16,-5 2-5 0,0-1-4 0,-2 1-6 15,-1 5-4-15,-4-2-6 0,-1 3 2 0,-4 0-5 16,-3 5-2-16,-4 0-4 0,-2 0 3 0,-8 6-7 15,1-3 0-15,3-5-3 0,1-3-2 0,2-2-3 16,1-2-1-16,1 1-4 0,3-2 1 0,0-1-4 16,1 1 6-16,0-1-7 0,3 1-1 0,2 1-1 15,2-2 1-15,1 2 1 0,2-1-3 0,2 3 3 16,2-2 0-16,4 3 0 0,-1 0 2 0,5-2-3 0,-4 0 0 16,2 3-3-16,-1-3 7 0,1 2-7 15,-6-4 7-15,6 4-7 0,-5-3 5 0,-4 0-2 0,-1 1 2 16,0 0-2-16,-4-3 5 0,0 3 19 0,-6-2 21 15,-2 2 6-15,-2 0 3 0,-7 1 1 0,-3 2-4 16,-6 0-2-16,-4 0-4 0,1-2-6 0,-5 1-4 16,1 1-1-16,1-2-2 0,-4 0-2 0,4-5-5 15,-1 5-8-15,9-8-35 0,2-2-41 0,1 0-47 16,3 2-77-16,6-2-74 0,1-2-78 0,0-5-101 16,5 2-106-16,6-5-1171 0,4-3 569 0,7-3 382 15</inkml:trace>
  <inkml:trace contextRef="#ctx0" brushRef="#br0" timeOffset="27619.32">16397 5666 286 0,'0'0'389'0,"-16"-9"-8"0,16 9-4 0,-6-1-36 0,6 1-34 16,0 0-35-16,-4-3-29 0,4 3-23 15,0 0-22-15,0 0-22 0,0 0-20 0,0 0-11 0,23 8-5 16,-11-5-22-16,8 1-21 0,-1-1-52 0,2 1-76 16,-1 2-90-16,-1-1-84 0,-1 0-87 0,-4-1-790 15,-5 0 362-15,-5 1 240 0</inkml:trace>
  <inkml:trace contextRef="#ctx0" brushRef="#br0" timeOffset="27745.78">16416 5831 251 0,'-7'7'416'0,"0"-2"-6"16,4 0-16-16,-2-1-18 0,3-2-27 0,0 1-31 15,2-3-34-15,3 5-24 0,3-1-29 0,4 0-23 16,7-3-22-16,6-1-59 0,5 0-80 0,4 0-109 16,1-1-144-16,-3-4-991 0,-1-1 399 0,0 1 266 15</inkml:trace>
  <inkml:trace contextRef="#ctx0" brushRef="#br0" timeOffset="28502.02">17580 5346 127 0,'-1'-11'342'0,"1"0"-3"0,-3-1 7 16,3 3 6-16,-1 2 8 0,-2 2 5 0,3-3-1 16,0 4-6-16,0-1-12 0,0 2-24 0,0 3-21 0,0-8-34 15,0 4-26-15,0 4-28 0,0 0-21 16,0-5-18-16,0 5-17 0,0 0-16 0,4 13-1 16,-1-1 1-16,-2 0-4 0,4 5-3 0,-5 2-7 0,5 8-4 15,-2 0-6-15,-1 3 0 0,2 0 6 0,-5-1-6 16,-2 3-12-16,3 1-1 0,-5 1-7 15,0-3-6-15,1 1-12 0,-1 2-7 0,0-5-3 0,-3 0-4 16,3 0-5-16,0-5-11 0,1-4-4 0,0 1-6 16,3-4-2-16,0-2 2 0,-2-3-9 0,3 0 0 15,0 0-2-15,0-3-7 0,0-1 1 0,3-2-4 16,-2 0 7-16,4-1-7 0,0 1 12 0,7-3-15 16,-2 2-5-16,9-1 5 0,2-1 2 0,-1-3 9 15,11-2-18-15,2 1 1 0,2-3-8 0,-1 4 4 16,-2-3 5-16,-1 1-1 0,-2-1-1 0,2-2-10 15,-10 4 10-15,2-2-2 0,-1-1-9 0,0 3-28 16,6-3-43-16,-9-1-48 0,0 2-62 0,2-4-75 16,-2 2-81-16,0-1-73 0,2-2-71 0,5-4-1513 15,1 0 665-15,-3 0 444 0</inkml:trace>
  <inkml:trace contextRef="#ctx0" brushRef="#br0" timeOffset="28770">18814 5593 48 0,'-5'-2'351'0,"-5"-1"-14"0,4 1-12 16,-1-1-12-16,3 1-16 0,-1 0-9 0,5 2-5 15,-9-3-18-15,9 3-10 0,-4-2-28 0,4 2-17 16,-2-3-23-16,2 3-14 0,0 0-14 0,0 0-12 15,23 0-11-15,-4 0-7 0,8 0-13 0,6 0-21 16,4-1 3-16,16 0-11 0,-2 1-6 0,2-2-9 16,-14 2-9-16,-1-2-41 0,3 0-52 0,-5-2-59 15,-2 2-63-15,-7-2-56 0,-8-1-71 0,-1-1-81 16,-4 1-856-16,-5-1 406 0,-6-1 270 0</inkml:trace>
  <inkml:trace contextRef="#ctx0" brushRef="#br0" timeOffset="28962.79">19035 5326 25 0,'-5'-2'392'16,"0"-2"-36"-16,-1 2-32 0,1 1-39 0,5 1-33 16,-7 0-22-16,5 5-24 0,-2 2-12 0,1 4 19 0,3 3 1 15,-5 2 9-15,4 0-9 0,-2 2 5 0,1 2 1 16,1 6-14-16,2 1-17 0,-1 3-18 16,2-4-10-16,0 2-21 0,1 2-10 0,-1 0-12 0,0-2-10 15,2 3-8-15,-1-4-12 0,-1 2-21 0,0-2-60 16,1-1-82-16,4-2-75 0,-4 0-89 15,1-7-100-15,4 0-1078 0,-3-7 473 0,5-3 314 0</inkml:trace>
  <inkml:trace contextRef="#ctx0" brushRef="#br0" timeOffset="29413.83">19791 5363 285 0,'-7'-10'379'0,"2"0"-24"0,-1-1-16 0,-1 1-10 0,2 1 1 16,-1 0 12-16,2-2 3 0,-1 3-11 16,1 1-4-16,3-2-4 0,-2-1-32 0,3 0-27 0,0 3 2 15,3 1-27-15,-2 1-22 0,5-1-25 0,-2 2-16 16,5-1-14-16,3 2-22 0,-1 1-14 0,2 2-11 15,7 0-9-15,-7 0-10 0,6 3-10 0,-1 3-6 16,3-1-7-16,-1 3-11 0,-2 1-6 0,5 6-6 16,-4 4-1-16,-2 1-8 0,-2 1-7 0,-3-4 1 15,0 6 3-15,-5-5-7 0,-3 7-5 0,-3 1-2 16,0 1 5-16,-7-1-7 0,-7 3-6 0,-5-1 0 16,3-1 3-16,-7 1-5 0,0-2 1 0,-2 0-4 15,-1-6 0-15,3-1-4 0,0-3 2 0,7-5 0 16,2 1-1-16,3-4 1 0,1-1 1 0,1-1-7 15,2-1-1-15,0 1-2 0,-1-1 9 0,4-5-11 16,1 2 8-16,2-2-9 0,-4 5 4 0,4-5-3 16,0 0 13-16,9 5-3 0,6-5-2 0,2-3 3 0,11 3 8 15,3-3-8-15,4 1 4 0,2-1-12 0,3 1-24 16,12-8-50-16,-16 4-76 0,15-7-105 16,-15 5-109-16,1-1-122 0,-2-2-1488 0,12-4 656 0,-11 3 438 15</inkml:trace>
  <inkml:trace contextRef="#ctx0" brushRef="#br0" timeOffset="29574.02">20449 5549 359 0,'-12'0'436'0,"10"-4"-4"0,2 4 4 0,-3-4-4 16,3 4-22-16,-1-5-30 0,1 5-23 0,-2-4-21 16,2 4-23-16,0-4-31 0,0 4-29 0,3-4-27 15,0 0-24-15,0 2-24 0,5 0-46 0,-2-1-76 16,3 0-89-16,7 0-96 0,0 0-99 0,2 2-93 15,0-3-1182-15,1 1 501 0,-5 0 334 0</inkml:trace>
  <inkml:trace contextRef="#ctx0" brushRef="#br0" timeOffset="29965.06">20805 5232 135 0,'-9'-13'430'0,"-1"0"0"0,-3 1-1 0,4 2-19 16,2 0 8-16,0 3 0 0,-2-1-11 16,5 3-14-16,1 1-14 0,-1-1-22 0,1 1-26 15,1 1-31-15,0 0-28 0,2 3-27 0,-2-6-30 16,2 6-25-16,0 0-16 0,5-5-23 0,-1 5-10 0,7 0-3 16,1 0-25-16,1 1-11 0,4-2-8 15,5 1-9-15,8-3-10 0,-1 3-7 0,0 0-5 16,2 0-2-16,-3-1-11 0,4-5-1 0,-4 4-6 0,0 1-3 15,-5-3-6-15,-1 1 0 0,9 2-3 0,-12-3-1 16,1 0-11-16,-1 1 9 0,-2 2-1 0,-5-2 13 16,-1 3-3-16,-6-2-13 0,3 2-1 0,-8 0-10 15,6 1 8-15,-1 2 1 0,-5 2 19 0,5 2 24 16,-2 4 14-16,-7 10 10 0,0 5 13 0,-6 8 13 16,-7 14-10-16,0 1-99 0,-1 3-6 0,-4-4 0 15,2 2 0-15,2 1 0 0,-2-3 0 0,5-2 0 16,5-12 0-16,1-1 0 0,1 2 0 0,2-2-351 15,1-1-166-15,2-3-176 0,6-1-1517 0,-2-5 736 16,2-4 492-16</inkml:trace>
  <inkml:trace contextRef="#ctx0" brushRef="#br0" timeOffset="31212.71">3962 8776 186 0,'-5'-1'287'0,"0"-2"0"0,5 3 3 0,-7-4 7 15,4 4 6-15,-1-3 12 0,4 3 0 0,-4-4-2 16,4 4-10-16,-5-2-14 0,5 2-17 0,0 0-19 16,0 0-23-16,0-6-21 0,0 6-21 0,0 0-9 15,7-6-30-15,0 2-11 0,3-1-9 0,5-3-17 16,5 2-11-16,5-5-6 0,2 3-8 0,1 0-9 16,0 1-10-16,4-1-6 0,-2 1-5 0,0 0-5 15,1 3-8-15,-2-3-2 0,3 1-5 0,0 2-7 16,-2 2-1-16,-1 1 1 0,-1 1-5 0,-6 1 5 15,-2 1-9-15,-1 2-2 0,-1 2-4 0,-5 2 1 16,0 3-4-16,-2 3-1 0,-3 1 1 0,-3 4-1 16,-2 6-2-16,-6 4 2 0,-3 2 0 0,-6 2-4 15,-7 11 2-15,-6-4-1 0,-1 3 2 0,-5-2-3 16,1 2 0-16,-2-3-2 0,1 2 0 0,-3-1 2 0,13-11-2 16,-2-4-3-16,1 2 2 0,2-3-1 0,1 0 0 15,1-3 1-15,5-7-2 0,2-2 0 16,4-1-2-16,1-3 0 0,-2-1 0 0,3 0 1 15,5-3 4-15,-5 3 1 0,5-3 6 0,0 0 10 0,4 1 8 16,0-1 16-16,2-1 7 0,4-2 9 0,3 1 9 16,10-3 10-16,6-2-3 0,3-1 4 0,4-1-8 15,1-3-1-15,0-1-2 0,-1 2-7 0,0-2-11 16,-2 3 1-16,3-3-17 0,-5 1 6 0,0 3-4 16,-4-1 0-16,-2-3-7 0,-6 6-10 0,1-2 7 15,-2 1-3-15,1 0-16 0,-1-2-51 0,-7 4-52 16,2-2-64-16,-4 0-84 0,3 1-79 0,0-1-80 15,0 0-87-15,-3-1-1388 0,9-3 625 0,-1 2 416 16</inkml:trace>
  <inkml:trace contextRef="#ctx0" brushRef="#br0" timeOffset="31434">5943 8965 235 0,'6'-8'525'0,"-1"3"10"0,-2 0-3 0,2 1-20 16,0 1-34-16,-3-1-31 0,-2 4-34 0,3-4-30 0,-3 4-31 15,5-1-37-15,-5 1-30 0,1-3-32 16,-1 3-17-16,0 0-25 0,0 0-26 0,-3 12-8 16,0-5-26-16,0-1-24 0,0 5-63 0,-2-4-80 0,2 5-89 15,2-3-109-15,1 2-95 0,1-2-104 0,-1-2-1374 16,4-2 595-16,2-3 398 0</inkml:trace>
  <inkml:trace contextRef="#ctx0" brushRef="#br0" timeOffset="31564.05">6096 8981 419 0,'4'-3'438'0,"-2"1"-20"0,-2 2-15 0,3-3-12 0,-3 3-18 16,0 0-31-16,0 0-32 0,0 0-26 0,0 0-22 16,0 0-20-16,-9 15-28 0,5-5-19 0,2-1-22 15,-1 3-16-15,-2-2-49 0,5 2-112 0,0 1-125 16,3-2-163-16,-1 1-1144 0,3-4 480 0,-1 0 318 15</inkml:trace>
  <inkml:trace contextRef="#ctx0" brushRef="#br0" timeOffset="32029.89">8952 8781 3908 0,'6'-11'219'0,"1"4"22"0,-3 0 21 0,1 2 10 16,-2-2-18-16,0 2-36 0,0 1-31 16,-1 3-18-16,1-2-14 0,-3 3 3 0,2-5-2 15,-2 5 6-15,3-2-16 0,-3 2 6 0,0 0 33 0,1 8-1 16,-1-1 1-16,0-2 4 0,0 2-1 0,-1 0-8 15,0 3-8-15,-1 0-24 0,2 2-47 16,-1-1-101-16,1 2 0 0,-1-2 0 0,1-1 0 0,-3 3 0 16,2-1 0-16,1 0 0 0,-1-4 0 0,-2 2 0 15,0-2 0-15,2 0-257 0,1-4-169 0,0 0-63 16,1-3-37-16,-1-1-13 0,15-6 1 0,0-4-1268 16,2-1 602-16,4-6 402 0</inkml:trace>
  <inkml:trace contextRef="#ctx0" brushRef="#br0" timeOffset="32154.96">9212 8778 287 0,'8'-3'339'0,"-3"3"49"0,-2-3 16 0,-3 3-4 16,0 0-3-16,0 0 1 0,0 0-9 0,5 8-10 16,-5-6 3-16,-5 3-34 0,1 5-28 0,-2-1-32 0,-4 3-26 15,-2 2-26-15,2 0-19 0,0 2-53 0,-1-1-103 16,2 1-151-16,1 0-155 0,0-6-217 16,0 3-1160-16,-1-1 542 0,2-3 360 0</inkml:trace>
  <inkml:trace contextRef="#ctx0" brushRef="#br0" timeOffset="33562.81">10893 8439 268 0,'-14'-4'320'0,"5"1"-12"16,-4 1-9-16,3 1-4 0,4-1-1 0,-1 0-12 16,2 1-5-16,5 1-17 0,-10 0-20 0,10 0-22 0,-4-2-24 15,4 2-9-15,0 0-10 0,0 0-3 0,22-7-9 16,-3 3-10-16,9 0-9 0,4-1-15 15,1 0-10-15,6 1-16 0,-1-2-10 0,3 0-10 0,-3 1-9 16,-1-1-2-16,-2 1-45 0,-2 3-55 0,-1-3-54 16,-12 5-52-16,-2-4-44 0,-5 4-31 0,-5 2-16 15,-4-2-23-15,-4 0-22 0,0 0-15 0,0 0-10 16,-17 5-704-16,3-5 333 0,-3 4 222 0,-2-4 1594 16,2 0-1194-16,-3 0 27 0,2 0 45 0,5-1 41 15,0 2 28-15,1-2 30 0,0 1 25 0,3 0 10 16,4-1-4-16,-1 1-13 0,6 0-12 0,-11-2-11 15,11 2-14-15,-8 4 26 0,6 2 31 0,0 2 18 16,-2 3-3-16,0 6 9 0,4 0-2 0,-1-2 0 16,1 5-8-16,-1-1 0 0,1 5-15 0,-3-3-14 15,3 3-11-15,3 3-12 0,-1 0-15 0,-2 2-7 16,3-1-10-16,-3 1-8 0,1-1-13 0,2 1-7 0,-2-1-25 16,3-1-71-16,1 2-64 0,2-3-79 0,1-1-80 15,1-1-83-15,5-4-101 0,-4-6-1132 0,4 0 522 16,-1-4 350-16</inkml:trace>
  <inkml:trace contextRef="#ctx0" brushRef="#br0" timeOffset="33768.26">11716 8695 313 0,'-1'-5'486'16,"-2"2"-21"-16,3-2-16 0,0 1-36 0,0 4-41 15,4-7-38-15,-3 2-34 0,6 3-29 0,3-4-25 0,5 0-24 16,4-1-22-16,1 3-23 0,10-5-24 16,2 7-12-16,1-4-18 0,3 2-24 0,-1-1-62 0,-1 3-73 15,-1-1-69-15,-3 1-66 0,-7 0-58 0,-4 2-62 16,-3-3-95-16,-4-1-809 0,-2 1 399 0,-5-1 264 16</inkml:trace>
  <inkml:trace contextRef="#ctx0" brushRef="#br0" timeOffset="33948.94">12033 8504 158 0,'-16'-12'336'15,"1"1"7"-15,4 4-1 0,-1 1 4 0,1 2 2 16,2 0-17-16,1 3-30 0,1 1-16 0,7 0-3 16,-13 9 17-16,5 1 2 0,-1 6-5 0,1 1 1 15,6 3-7-15,-5 6-16 0,3-3-28 0,4 3-20 16,3 3-20-16,2-3-12 0,0 1-28 0,3-2-17 16,1 2-20-16,1-2-10 0,1 0-10 0,0 0-35 15,-1 2-53-15,-1-2-50 0,4-1-70 0,-5-6-74 16,-2 1-77-16,1 0-63 0,0-2-71 0,-1-3-109 0,-1-2-1084 15,2 0 527-15,2-4 350 0</inkml:trace>
  <inkml:trace contextRef="#ctx0" brushRef="#br0" timeOffset="41147.93">12599 8258 31 0,'-4'-5'294'0,"4"0"-14"0,-1 2 1 16,-2 1-7-16,2-1-6 0,1 3-13 0,-4-7-18 16,3 5-18-16,1 2-21 0,-4-3-15 0,4 3-18 15,0 0-18-15,0 0-7 0,0 0-8 0,-13 7-5 16,8 0-15-16,0-1-7 0,-4 4-9 0,0 4-10 16,4-4-11-16,1 2-5 0,-4 2-5 0,4 6-6 15,2-7-6-15,2-1-5 0,0 4-5 0,0 0 2 16,4 0-7-16,4-2-9 0,-2 0-1 0,-1-2 2 15,8 3-1-15,-3-1 11 0,3-2-16 0,2 1-7 16,5-1-1-16,4-1 5 0,0 0-9 0,3 0 3 16,2-1-7-16,-2-3 4 0,-2 1-1 0,1 1 17 0,1-3-17 15,-5 0 6-15,-2 0-18 0,-3 0 6 0,1-1 6 16,-2 0-2-16,-3-2-3 0,-3 1 4 0,2 1-2 16,-2-1-2-16,-5 0 1 0,2 0-4 0,-4 0 3 15,5 2 5-15,-7-1 10 0,3 0 13 0,-4 4 19 16,-4-2 7-16,3 3 7 0,-8 0-1 0,1-1-5 15,-5 4-3-15,-4 1-2 0,1-2 0 0,-7 3-13 16,-1-2-3-16,-1 1-2 0,-2-1-5 0,0-1-2 16,1 0-7-16,-2 1-2 0,-1-1-2 0,3-3-3 15,8-1-16-15,3-5-34 0,2 1-42 0,2-1-49 16,2-3-58-16,1-2-74 0,3-1-77 0,4-2-1118 16,1-9 483-16,4-3 322 0</inkml:trace>
  <inkml:trace contextRef="#ctx0" brushRef="#br0" timeOffset="41351.91">12862 8354 272 0,'-3'-3'322'0,"-1"-1"-19"0,1 2-12 16,2-2-20-16,1 4-20 0,-4-2-16 0,4 2-15 16,-1-4-15-16,1 4-13 0,-3-4-13 0,3 4-16 15,0 0-2-15,10-3 3 0,2 3-14 0,2-1-2 16,6-1-23-16,10 0-13 0,4 1-8 0,3 2-8 15,-1-4-14-15,6 1-10 0,10-1-61 0,-12 1-63 16,11 3-64-16,-14 0-72 0,15-1-101 0,-14 3-873 16,0-3 388-16,3 0 258 0</inkml:trace>
  <inkml:trace contextRef="#ctx0" brushRef="#br0" timeOffset="41532.97">13593 8654 3198 0,'0'5'126'0,"0"0"-50"0,0-3-5 16,0-2 15-16,0 7-3 0,0-7-28 0,0 0-13 16,0 0-8-16,18-8-7 0,-7 7-1 0,6-5-6 15,6-1-1-15,5 0-1 0,5-2 0 0,1 2-18 16,2-3-51-16,15 2-59 0,-13 4-86 0,0-5-86 16,2 3-806-16,-4-3 364 0,-2 2 240 0</inkml:trace>
  <inkml:trace contextRef="#ctx0" brushRef="#br0" timeOffset="41930.97">14387 8396 359 0,'-2'-4'362'0,"2"-2"1"16,-1 1-6-16,0 2 4 0,1 3-4 0,0-9-4 15,0 9-13-15,-2-4-24 0,2 4-25 0,0 0-28 0,-2-4-27 16,2 4-22-16,0 0-21 0,-10 8-11 0,5 1-9 15,-4-1-19-15,-4 3-11 0,7 4-8 0,-5 0-19 16,5 1-11-16,-3 0-10 0,5 3-9 0,-1 0-6 16,1 0-10-16,4 8-5 0,0-3-6 0,4 1-5 15,0-8 0-15,2 2-10 0,6-2-3 0,1-1-6 16,2-3-3-16,-2-2-1 0,4-1-3 0,0-3-1 16,2-1-5-16,-1-2 1 0,1-3-3 0,3-2 0 15,-4-3-2-15,1-2-2 0,7-6 2 0,-7 3-2 0,0-8-2 16,-1-3-2-16,-5 4-1 0,1-9 1 0,-7 8 0 15,2-8-3-15,-5-1 0 0,-1-3-2 16,-6 1 0-16,-2 1 6 0,-1 2 9 0,-2 7 13 0,-5 2 7 16,2 0 8-16,-4 1-1 0,-2 3-8 15,-2 2-6-15,-8 2 0 0,6 5-6 0,-2-1-2 0,4 4-2 16,1 0-8-16,-2 4-1 0,1 3-2 0,5 5-18 16,1-1-46-16,1 6-66 0,6 1-73 0,2 0-76 15,4 1-75-15,5 7-87 0,2-12-1400 16,9 11 609-16,5-9 406 0</inkml:trace>
  <inkml:trace contextRef="#ctx0" brushRef="#br0" timeOffset="42097.02">14856 8593 140 0,'5'-1'415'16,"-3"-1"-3"-16,-2 2-18 0,1-5-4 0,-1 5 4 16,0-5-15-16,0 5-13 0,-1-6-22 0,0 3-22 15,1-3-18-15,0 6-16 0,0-5-24 0,0 5-25 16,0-5-28-16,0 0-22 0,2 2-30 0,2 1-68 15,1 0-77-15,3-1-90 0,2 1-78 0,-1 1-77 16,0 2-83-16,0 1-120 0,4-2-936 0,-3-3 458 0,-5 2 304 16</inkml:trace>
  <inkml:trace contextRef="#ctx0" brushRef="#br0" timeOffset="42550.81">15130 8318 87 0,'0'-7'416'0,"-1"-3"4"0,1 2-16 0,0 1-28 0,1-3-36 15,3 1-21-15,1 0-30 0,-1 1-23 0,2 1-16 16,5-2-19-16,4 0-20 0,4 2-14 0,2 0-16 16,0 2-16-16,7 0-13 0,-7 3-19 0,7 0-15 0,-7 4-13 15,-4 1-5-15,0 2-13 0,-2-1-10 0,-2 1-9 16,-4 3-6-16,-1 0-6 0,-3 2-5 15,-4 1-8-15,-1 5-3 0,-5 1-2 0,-4 0 0 16,0 2-14-16,-4-4 0 0,3 1 3 0,0 0-8 16,2-6-7-16,-1 4 2 0,0 1-1 0,6-3-4 0,-1-2 0 15,1 2-4-15,2-1 0 0,1 0 1 0,1 0 0 16,4-1-5-16,-1 2 1 0,3-2 1 0,1-1 6 16,5 3-6-16,1 0 0 0,-1-4 0 0,1 4 1 15,5-5 2-15,-1 2 3 0,0 1-8 0,0 0 0 16,-3 0 1-16,2-2 3 0,-7-2-1 0,1 2-2 15,-2-4 4-15,-1 3 3 0,-3 1 11 0,0-4 11 16,-1 4 17-16,-4-3 17 0,0 4 11 0,-7-1 8 16,0 1 1-16,-8-1-8 0,-2 2-3 0,-6 4-6 15,0-2-6-15,-5-4-8 0,1 3-4 0,-1 0-5 16,4-2-2-16,2-1-7 0,2-3-4 0,-1 3-2 0,3-3-27 16,7 0-40-16,-1 0-54 0,2-3-69 0,2 1-72 15,3-2-70-15,0-1-103 0,5 0-1369 0,0 0 590 16,10-14 396-16</inkml:trace>
  <inkml:trace contextRef="#ctx0" brushRef="#br0" timeOffset="42722.65">15999 8482 368 0,'2'-4'368'15,"0"0"-10"-15,3-2-24 0,-1 3-34 0,1-2-25 16,4 1-30-16,4-1-22 0,-2 0-26 0,2 0-18 15,6 0-19-15,4 2-25 0,7-4-28 0,-3 6-65 16,3 1-95-16,2 0-108 0,-4 0-866 0,-5 1 343 0,-2 2 228 16</inkml:trace>
  <inkml:trace contextRef="#ctx0" brushRef="#br0" timeOffset="42838.02">16217 8597 329 0,'-4'6'408'0,"1"0"-28"0,-1-1-39 0,4-1-17 16,1 0-31-16,7 1-24 0,4-2-28 0,0-1-22 0,13 1-30 15,7-6-95-15,1 3-109 0,0-1-156 0,2-6-796 16,3 1 321-16,-1-2 216 0</inkml:trace>
  <inkml:trace contextRef="#ctx0" brushRef="#br0" timeOffset="43465.94">17981 8039 103 0,'0'0'294'15,"-14"-2"-6"-15,8 1-9 0,-6 0-3 0,3-2-4 16,-2 0-12-16,-2 3-8 0,3-1-4 0,-4 1-9 15,3 1-8-15,2-2-6 0,2 1-8 0,1 0-12 16,6 0-24-16,-9-1-9 0,9 1-13 0,-7-2-20 16,7 2-15-16,0 0-11 0,0 0-11 0,0 0-1 15,16-3-12-15,1 1 3 0,13-3-9 0,2 1-5 16,3 1-3-16,18-3-11 0,-3 0-8 0,-11 0-5 16,13 1-6-16,-13 0-2 0,1-1-7 0,-6 2-3 15,-2 1-4-15,1-2-1 0,-2 0-5 0,-2 1-14 0,-7 1-36 16,0 2-35-16,-4-3-42 0,-4 2-45 15,-5 1-36-15,-3 1-30 0,-2 0-49 0,-4 0-41 0,1 3-47 16,-1-3-865-16,-16 2 405 0,2 2 270 0</inkml:trace>
  <inkml:trace contextRef="#ctx0" brushRef="#br0" timeOffset="43679.82">18323 7967 38 0,'-8'-2'203'0,"0"1"9"0,0 0 4 0,2-1 9 16,0-1 10-16,0 1 16 0,1 0 9 0,1 0 2 15,4 2-4-15,-7-1-4 0,7 1-2 0,-5-2-13 16,5 2-6-16,0 0-36 0,0 0-14 0,-8 3 15 15,7 2 28-15,0 2 3 0,-2 6 1 0,-1 0-12 16,3 5-8-16,-2 1-6 0,2 1-9 0,0 4-6 16,-2 0-11-16,2 3-18 0,-2 2-13 0,-2-2-17 0,4 2-8 15,1 1-13-15,-1 0-12 0,-2 0-9 0,2 3-7 16,-2-2-8-16,1 0-9 0,-1-1-34 16,2-1-50-16,-2 0-70 0,2-1-85 0,2 0-81 0,3-3-88 15,1-1-89-15,2-8-1361 0,4 1 598 0,3-7 400 16</inkml:trace>
  <inkml:trace contextRef="#ctx0" brushRef="#br0" timeOffset="44711.64">18831 8351 146 0,'0'0'233'16,"-8"-2"12"-16,4 0 6 0,4 2 8 0,-7-1-3 16,4-1 2-16,3 2-1 0,-9-2 8 0,9 2-6 15,-5-3-1-15,5 3-8 0,0 0-10 0,-8 0-17 16,8 0-19-16,0 0-14 0,-2-4-14 0,2 4-23 15,0 0-9-15,0 0-15 0,0 0-3 0,0 0 1 16,19 0-1-16,-5 0-8 0,6 0-8 0,10-3-8 16,-2 2-7-16,5 0-16 0,-1-1-10 0,1 2-1 0,3 0-11 15,-3-4-2-15,-2 2-7 0,1 0-1 0,-3 0-8 16,1 2-2-16,-3-3-4 0,-8 3-7 16,-3-1 2-16,2 0-3 0,-5-2-5 0,1 3-3 0,-5-2 0 15,0 2-2-15,0-5-20 0,4 5-37 0,-8 0-39 16,-5 0-32-16,9 0-39 0,-4-2-39 0,-5 2-40 15,8 0-42-15,-8 0-46 0,0 0-57 0,0 0-991 16,0 0 457-16,0 0 302 0</inkml:trace>
  <inkml:trace contextRef="#ctx0" brushRef="#br0" timeOffset="45002.01">19071 8156 208 0,'-5'-8'407'0,"2"0"11"15,2 4 16-15,-3-2-10 0,0 1-25 0,3 2-29 16,-3 0-36-16,4 3-28 0,-2-4-36 0,2 4-11 16,0 0 21-16,-8 14 9 0,8-3 0 0,-5 6-2 15,1 1-2-15,2 2-16 0,0 8-10 0,1 0-9 16,-2 1-25-16,3 1-17 0,3 2-15 0,-3 0-24 16,1-4-14-16,1 2-12 0,0-1-24 0,2-3 0 0,1 2-10 15,-1-3-14-15,0-7-8 0,0 0-11 0,-1-1-7 16,1-2-12-16,0-3-1 0,-3 0-8 0,2-2-23 15,1-1-35-15,-3-1-45 0,3-3-44 0,-3 0-41 16,-1 0-51-16,5-1-64 0,-5-4-93 0,0 0-70 16,9-3-84-16,-9 3-1490 0,8-10 664 0,-7 6 444 15</inkml:trace>
  <inkml:trace contextRef="#ctx0" brushRef="#br0" timeOffset="46480.84">19796 7933 40 0,'2'-5'310'0,"0"-2"-7"0,0 0 0 16,1 1-2-16,-2 1-2 0,1-1-8 0,1 0 9 16,-2 4 8-16,0-2-8 0,-1 4-9 0,3-6-17 15,-3 6-24-15,0-4-24 0,0 4-24 0,0 0-18 16,0 0-27-16,0 0-9 0,0 0-7 0,0 0-15 15,1 17-8-15,1-5-6 0,-4 0-8 0,2 6-6 16,-1 8-10-16,0-8-5 0,1 7-15 0,1 1 0 16,0 2-6-16,1-3-6 0,3 0-7 0,0-1-5 15,0-4-4-15,4 4-3 0,2-2-5 0,-2-4 1 16,4-1-6-16,6 1-5 0,-3-5-6 0,5 4-8 0,-4-7-9 16,2-2-7-16,-2-3-9 0,2 2 0 0,1-4 1 15,1-3 6-15,-2-2-1 0,-1-2 3 16,-1-2-1-16,-2-2 4 0,0-4 1 0,-1-1-1 0,0-4 4 15,-1-5 5-15,1 0 7 0,-1-3 6 0,-2 1 21 16,-3 1 17-16,-3 3 22 0,0 2 28 0,-1 2 9 16,-1 0 19-16,-2 3 27 0,-1 2 26 0,-1 5 19 15,1-5 1-15,-3 5-14 0,2 0-19 0,1 2-20 16,0 4-22-16,-1-5-12 0,1 5-10 0,0 0-14 16,-6 17-7-16,5-8-75 0,-1 11-13 0,3-3 0 15,-5 10 0-15,0-1 0 0,2 2 0 0,-2 3 0 16,-1 2 0-16,1 1 0 0,0-2 0 0,0 15 0 15,4-13 0-15,-2-2 0 0,-1 0-221 0,3-1-164 0,0 1-91 16,3-2-95-16,-1-10-1609 0,6-2 726 16,1-8 486-16</inkml:trace>
  <inkml:trace contextRef="#ctx0" brushRef="#br0" timeOffset="46641.9">20561 8392 41 0,'6'-17'412'0,"-3"3"-19"0,-6 0 5 0,1 6 9 0,-2-3 9 15,0 1-21-15,0 0-25 0,3-1-21 0,-3 3-19 16,-1 0-19-16,3 2-23 0,-2 3-28 0,1-2-25 16,2 1-28-16,1 4-33 0,-1-5-70 0,1 5-90 15,0-4-73-15,0 4-79 0,0 0-71 0,11 0-95 16,-11 0-129-16,14 3-888 0,-4-2 441 0,-2-1 292 16</inkml:trace>
  <inkml:trace contextRef="#ctx0" brushRef="#br0" timeOffset="47046.07">20948 7964 237 0,'-5'-12'374'0,"-3"0"-10"0,1 1-9 15,-1 1-1-15,0 2-6 0,2 0 7 16,-1 1 3-16,0 1-1 0,2 1-12 0,2-1-23 0,1 4-32 15,-1-2-21-15,3 1-38 0,0 3-23 0,-1-5-10 16,1 5-31-16,0 0-14 0,0 0-15 0,17 3-12 16,-5-1-12-16,1 0-10 0,5 1-11 0,1 1-6 15,0 2-8-15,9-1-4 0,-6-4-7 0,6 4-1 16,-6-4-13-16,9 1-2 0,-3-1 2 0,1 1-11 16,-2-1-1-16,-4-2-2 0,-4-1 1 0,2 1-1 15,-5-2 3-15,0 2 4 0,-5-2 18 0,1 2 0 16,-5 0 8-16,0-2 11 0,0 2 5 0,-2 0 9 15,-5 1-8-15,8 0-6 0,-4-3-5 0,-4 3-7 0,0 0-3 16,9 3-8-16,-8 1-12 0,-2 6 29 16,-3 2 11-16,-1 6-3 0,-3 7 1 0,-3 4-20 15,1 3 18-15,-2 2-56 0,-2 10-29 0,0-11 0 0,1 15 0 16,2-14 0-16,-1 11 0 0,2-9 0 0,5 0 0 16,-3 0 0-16,3 11-152 0,-1-13-287 0,-2 2-195 15,2-3-1688-15,-1-4 774 0,-6-5 516 0</inkml:trace>
  <inkml:trace contextRef="#ctx0" brushRef="#br0" timeOffset="52832.41">6621 10957 28 0,'-4'-4'290'0,"-1"3"-28"16,-6 1-29-16,-2 3-18 0,-7-1-16 0,-1 5-13 0,-11 1-13 15,-1 1-11-15,-4 2 1 0,1-2-5 0,-2-2-2 16,1 0-1-16,1 0-5 0,0-2-7 0,4-3-9 15,4-2-9-15,6 0 5 0,2-4-2 0,2-3-15 16,5 1-4-16,3-1 0 0,1-4-11 0,3 1-15 16,4-6-7-16,5-1-5 0,5-3-4 0,3 3-1 15,3-4 2-15,5 0-8 0,2 4 2 0,-5 5 0 16,4 3 3-16,0 1-5 0,-1 4-1 0,9 1 5 16,-6 8 9-16,6 5 9 0,-3 5 0 0,0 3 8 15,-3 6 8-15,-1 4-3 0,-4 3 1 0,2 12-4 16,-2 1 0-16,-2 2-10 0,-10-11-4 0,3 10-7 15,-4-11-4-15,-3 2-6 0,-1 0-9 0,0-1-3 16,0-3-5-16,-2-1-5 0,-1-2-3 0,3-3-3 16,0-6-3-16,0-1-2 0,-1-7-4 0,2 0-3 0,-2-4 3 15,1-1 0-15,0-2 5 0,1-2 14 16,-1-3-7-16,0 0-5 0,-1-16-1 0,2 0-5 16,-1 0 1-16,3-9-6 0,-1-5-2 0,2 4-1 15,0-3-1-15,2 0-3 0,1 0 1 0,-1 4-3 16,4 1 3-16,-2 7-2 0,-1 2-1 0,4 1-2 0,-4 7 1 15,1-1-4-15,2 5 0 0,2 3-1 0,-1 0-2 16,3 3 4-16,2 5-3 0,-2 2 0 0,-2 2 0 16,0 2 3-16,-2 3-2 0,-2 2-2 0,-3-1 1 15,0 0 1-15,-1 3 4 0,1 6-7 0,-4-9 2 16,-1 2-2-16,0-4-1 0,0 1 3 0,0-7-5 16,0 2 1-16,0-5 3 0,4-2 0 0,-4 0 4 15,0-1 1-15,0-4-2 0,0 0-4 0,0 0 2 16,8-18-2-16,-4 6 1 0,0-5-2 0,2 0 6 15,4-11-4-15,-1 4 2 0,1-2-5 0,3 1 0 16,-1 1 0-16,-5 6-1 0,3 2 1 0,-2 0-2 16,-3 7 0-16,2-1-2 0,1 3-2 0,-4 1 2 15,4 2-2-15,-3 1 1 0,4 5 2 0,-4 1-2 0,4 2 2 16,0 2-2-16,-3 4 1 0,3 0-4 16,-1 4 2-16,-3 1-19 0,4-1-15 0,-1 1-8 15,-2-3-5-15,-2 0-8 0,3-2-8 0,0 0-6 0,-1-3 3 16,3-1 2-16,-2-1 5 0,0-2 5 0,1-4 6 15,0-1 13-15,-2-2 4 0,4-1 3 0,-2-7 5 16,1-3 3-16,-4-3 8 0,5-8 3 16,-3-1 14-16,-3-5 8 0,-2-2 12 0,-2-3 14 0,-2-12 12 15,-1 2-2-15,-1-2 7 0,-1 2 18 0,2 14 12 16,0-4-1-16,4 2 6 0,1 5 17 0,0 0 22 16,-2 12 25-16,0 3-10 0,1 4-17 0,-1 0-14 15,1 3-15-15,1 7-13 0,-2 0-4 0,3 10-4 16,1 2-10-16,1 5-3 0,3 8-3 0,-2 6-5 15,0 2-6-15,0 13-6 0,-1-10-2 0,3 10-6 16,-2 1-2-16,2-12 9 0,-3-1-9 0,3-2 11 16,-1-3-26-16,2 1 1 0,0-6-1 0,5-1 11 15,-5-8-34-15,0-2-3 0,2-4-26 0,0 0-2 16,0-4-7-16,2 0 3 0,4-4-6 0,1-4-1 16,-3-2 7-16,1-3 6 0,0-6 5 0,2-5 2 15,-8 5 2-15,4-11 4 0,-1-1 1 0,-2-1 6 16,-4 2 3-16,-2 7 3 0,0 0 2 0,-2 2 8 0,-3 3 24 15,1 2 23-15,0 1 6 0,0 5-7 0,1-2 4 16,-1 3-19-16,3 2-11 0,-4 2 2 0,0 0 13 16,0 0-16-16,1 18-4 0,-2-8-1 0,-2 7-1 15,3-1-3-15,-1 5 3 0,1-4-5 0,1 3 13 16,3 6-13-16,-5-7 4 0,6-4-8 16,-1 1-8-16,1-4-20 0,4 1-13 0,0-4-3 0,-2 0-6 15,5-5-3-15,-1 2 3 0,0-4 2 0,1-1 6 16,1-2 6-16,-4-4 1 0,5 0 5 0,-1-7 4 15,-3 0 2-15,4-2 3 0,-2-3 1 0,-1 2 4 16,-3-2 1-16,1 0 4 0,-1 5 0 0,-2 1 15 16,-1 2-1-16,-1 1 12 0,1 3-9 0,-3 0-5 15,1 1-2-15,0 3-1 0,-3 1 3 0,8-2 1 16,-8 2 7-16,11 8-11 0,-5-3 2 0,-1 4 1 16,3 1 4-16,-3 0-3 0,0 4 2 0,3 0-4 15,-2-5-2-15,-1 6 2 0,4-6 0 0,-2 3-1 16,0-3-1-16,-2 1-2 0,4-3-3 0,-1-2-5 15,-2-1 2-15,6 2-1 0,-6-5 1 0,2 0-1 16,0-5 3-16,2 0-1 0,-1-2 2 0,1-4 2 16,1-4-3-16,1 0 11 0,-2-3-8 0,4-6 3 15,-1-1-2-15,0 2 3 0,-3 5-3 0,2 1 1 0,-1-1 0 16,1 4 5-16,0 0-3 0,-4 5 2 0,1 0 5 16,0 4-4-16,2 1-2 0,1 2 0 0,1 4 0 15,-4 1 3-15,1 4 1 0,2 1-4 16,-2 5 5-16,0 1-1 0,0 1 1 0,-5 0-10 0,1 2 7 15,0 1 9-15,-4 1-9 0,0-4-3 16,-1 1 3-16,0 0 0 0,0-1 0 0,1-4-2 0,-2-6 0 16,5 5 9-16,-5-5-10 0,2 0 16 0,-2-1-7 15,0-4 1-15,0-1-5 0,0 0-1 0,0 0 1 16,0 0 2-16,-1-22-1 0,1 10-5 0,1-5-3 16,0-7 4-16,1 3 9 0,0 2-6 0,7-4 0 15,-4 3 9-15,8 2 17 0,-6 3-16 0,-1 4 5 16,0 0 1-16,3 4 10 0,0 0-17 0,4 3-1 15,-3 1 0-15,2 3-5 0,-2 3 2 0,0 1-3 0,-1 3 2 16,3 0 1-16,3 5 1 0,-5 1-5 16,3-1 1-16,-7 2-1 0,1 3-10 0,-1-1 13 15,-1 0 0-15,0-1-2 0,-2-1-8 0,-1-2 4 16,2-3 0-16,-2-1-1 0,0 0 2 0,1-2 13 0,-3-1-10 16,1-2-1-16,0 0 5 0,-1-3 1 0,0 0-6 15,0 0-2-15,10-13-1 0,-6 4 6 16,0-2 5-16,0-7-17 0,2 1-4 0,2-9 9 0,7 0-3 15,-3 3 3-15,6 1-9 0,-8 5 7 0,3 3 2 16,0-1-5-16,-3 2-2 0,0 4 1 0,0 3 7 16,-2 4-9-16,1-2-2 0,1 3 1 0,-2 4 0 15,-2 1 1-15,6 2 0 0,-5 5 1 0,2 2-1 16,1 1 1-16,-3 3 4 0,-1 0-3 0,2 1 16 16,-1 0-15-16,1 1 1 0,0-2-5 0,-2 0-5 15,4-3 1-15,2 1 7 0,-2-1-17 0,4-3 5 16,-2-6-2-16,3 4 4 0,2-5 0 0,-3-3 5 15,-1-1 2-15,0-1-1 0,0-3-1 0,-1-3 5 16,3-2-2-16,-4-4 4 0,-1 0-1 0,-4-3 0 0,3-1 3 16,-3-8-3-16,3 3-1 0,-5 2-6 15,0 0 11-15,0 2 0 0,-2 1 11 0,2 0 11 16,-1 4 14-16,-2 4 19 0,-1-2-12 0,0 1-1 16,0 4-4-16,0 0-3 0,0 1-3 0,0 1-8 0,0 4-11 15,0-7 8-15,4 5-8 0,-4 2-3 0,0 0-5 16,0 0-4-16,0 0 3 0,0 0 5 15,0 0-2-15,0 0-4 0,14 9 5 0,-13-6-20 0,3 0 19 16,0 0-3-16,0-1 2 0,1 2-31 0,-1-2 29 16,-2 0 2-16,2 0 1 0,-1 1 3 0,-3-3-2 15,3 2 4-15,-3-2 0 0,0 0 3 0,0 0-2 16,0 0 1-16,0 0 1 0,0 0-4 0,0 0-8 16,0 0 14-16,0 0 10 0,0 0-16 0,0 0-2 15,0 0-3-15,0 0-6 0,0 0-4 0,0 0-6 16,0 0 2-16,0 0-10 0,0 0 6 0,11 2 11 15,-10 3 1-15,3 4-6 0,0-2 3 0,-2 5 4 16,2 1-5-16,0 2 3 0,1 0-5 0,1 0-1 16,2 2 1-16,0-3 18 0,1 1-16 0,2-2 22 15,-1 2-29-15,4-1 8 0,3-3-1 0,2 2 5 16,3-1-5-16,5-3-7 0,-7-4 0 0,9 0-9 16,3-2-4-16,-3-2 0 0,1-2 1 0,-12-2 5 0,5-2-1 15,-4-3 1-15,2-1 10 0,-3-3-3 16,2-5-2-16,-2-2 4 0,-1-4 1 0,-5-2 2 15,1 0-4-15,-3 1 9 0,-2 2-5 0,-4 4 4 16,-3-2 3-16,-1 4 11 0,-1 0 6 0,0 4 16 0,-4 2-8 16,-1-2 0-16,-1 5-5 0,-3 2-7 0,-3 2 2 15,0 3 2-15,-6 6-7 0,0 1 1 16,-6 7-2-16,5 0-1 0,-2 6-16 0,4 0 13 0,2 2-17 16,4 2 12-16,-1-2 2 0,6 1-18 0,3-5-12 15,3-1-35-15,3 0-6 0,5-2-17 0,-2-4-23 16,1-1-12-16,4 1-2 0,-1-5 3 0,5 2 11 15,-1-7 11-15,6 2 9 0,2-6 9 0,-3-4 9 16,-3 0 6-16,1-4 9 0,-3-1 6 0,4-9 4 16,-6-3 9-16,1-2 10 0,-6-3 16 0,-2-1 9 15,-3-1 13-15,-1-1 30 0,-1 3 28 0,1 0 0 16,-4-1 25-16,3 1 26 0,1 10 27 0,-1 3 11 16,1 6 2-16,0 0-13 0,0 3-26 0,0 1-10 15,-2 2-16-15,4-1-60 0,-1 1-38 0,-1 4 0 16,0 0 0-16,10 9 0 0,-1-2 0 0,1 3-77 15,7 2-270-15,1 5-176 0,-4-3-1893 0,8 2 806 16,1 0 536-16</inkml:trace>
  <inkml:trace contextRef="#ctx0" brushRef="#br0" timeOffset="53500.39">19102 10778 20 0,'-3'-4'426'0,"3"4"-15"0,0 0-7 16,-5-5-14-16,5 5-9 0,0 0-14 0,-1-2-13 0,1 2-6 16,0 0 0-16,0 0 4 0,0 0 0 0,0 0-4 15,1-5-12-15,-1 5-35 0,0 0-28 0,0-7-25 16,0 3-26-16,0 0-21 0,3 1-18 0,-3 3-17 15,1-7-20-15,-1 3-14 0,1 1-11 0,-1 0-14 16,2-2-15-16,-2 0-31 0,0 5-59 0,1-7-60 16,0 0-88-16,2 3-88 0,2-2-94 0,-3 2-80 15,9-3-97-15,-4-1-1300 0,3 3 601 0,1-3 402 16</inkml:trace>
  <inkml:trace contextRef="#ctx0" brushRef="#br0" timeOffset="53746.66">19656 10407 3503 0,'16'-25'172'0,"0"3"59"0,-7 2-7 16,-1 4 5-16,-3-2 18 0,-1 6 6 0,1 1 7 0,-4 3-6 15,0 1-23-15,2 0-15 0,-2 2-19 0,-1 2-23 16,0 3-19-16,0 0 11 0,0 0 28 0,3 25 1 16,-6-6-7-16,3 10-4 0,-1 5-11 0,-2-1-6 15,2 14-9-15,-4-1-12 0,1-10-16 0,3 16-11 16,-1-3-94-16,2 2-25 0,2 0 0 0,-2-2 0 15,5-1 0-15,0-2 0 0,-4-13 0 0,7 2 0 16,-4-2 0-16,0 1-46 0,4-7-339 0,-2 3-144 16,0-6-186-16,-2-6-1457 0,3-3 724 0,-5-5 482 15</inkml:trace>
  <inkml:trace contextRef="#ctx0" brushRef="#br0" timeOffset="54265.93">17525 11739 46 0,'-36'-2'338'0,"2"0"-19"0,-1 2-19 16,2 1-25-16,2-2-20 0,11 2-16 0,-2 0-16 15,9-1-16-15,2 2-19 0,1-2-9 16,3 0-16-16,1 0-14 0,6 0-20 0,-8 3-7 0,8-3 22 15,5 6 18-15,8-3 7 0,19 3-7 0,22 1 4 16,12-2 1-16,44-5 4 0,11-1-1 0,20-6-1 16,19-6-5-16,16 4-7 0,6 1-8 0,17-6 3 15,6 2-3-15,9 3-6 0,-2-2-6 0,3 5-1 16,2-1-8-16,-4 4-8 0,-7 1-6 0,-8 2 4 16,-9-3-11-16,-11 1 8 0,-11 0 0 0,-17 1 10 15,-16 1-7-15,-14-4 16 0,-14 6-17 0,-15-5-3 16,-34 2-10-16,-7 0 9 0,-14 1-4 0,-8-1-2 15,-10 0 10-15,-6-2 5 0,-1 3 4 0,-3 0-3 0,-1 0-77 16,0-1-46-16,-7 1 0 0,10 0 0 16,-6-2 0-16,-4 2 0 0,0 0 0 0,0 0 0 0,4 3 0 15,-4-3-268-15,-19 5-194 0,-1 2-132 0,-13 1-1695 16,-8-2 763-16,-14 4 508 0</inkml:trace>
  <inkml:trace contextRef="#ctx0" brushRef="#br0" timeOffset="54812.94">17784 13412 1979 0,'-28'-2'112'0,"7"1"-48"0,-8-4-5 16,-1 5 37-16,-1-3 6 0,-6 3 0 0,1 3 0 15,-1-3-3-15,-14 2-7 0,14 4 4 0,1-5 0 16,1 2-7-16,4 2 1 0,5-1-8 0,3-1 5 16,9-1-6-16,1-2-6 0,3 4-11 0,1-3-10 15,3 1-6-15,5 3 11 0,1 0 26 0,7-2 23 16,11-1 16-16,17 5 15 0,27-5-4 0,42-2 14 16,16-2 1-16,11-7-1 0,21 2 0 0,19-2-3 15,10-3-8-15,9 8-11 0,7-2-3 0,6-1-1 16,-1 3-17-16,1 0-8 0,2-1-3 0,-8 0-6 0,-3 5-1 15,-12 0-4-15,-10 0-2 0,-16 2-7 16,-8 1 1-16,-10-3-7 0,-15 0 1 0,-15-3-2 16,-12 1-3-16,-35 2-9 0,-3 0 1 0,-7-3-8 15,-15-1 3-15,-6 3-4 0,-4-1-7 0,-7 0 0 0,-6-1-6 16,2 2 1-16,-3-2-6 0,-5 2 0 0,1-1-4 16,-3-1-13-16,-1-1-64 0,-4 0-93 0,-1-2-79 15,-7 1-67-15,-10-2-71 0,-14 0-72 0,-18 0-1452 16,-7 0 629-16,-11 1 418 0</inkml:trace>
  <inkml:trace contextRef="#ctx0" brushRef="#br0" timeOffset="55245">17424 13730 2704 0,'-52'3'90'0,"13"-2"-40"0,2 0 15 16,0 2 6-16,0-2-5 0,5 3 9 0,4-4-9 16,10 3-4-16,4-2-19 0,5-1 1 0,1 0-10 15,3 3 10-15,5-1 29 0,0-2 32 0,22 9 17 16,15-6 6-16,28-1 16 0,44-4 11 0,12-1 14 15,15-7 2-15,17-1 10 0,17 1-3 0,13 1 0 16,15 4-3-16,5-3 3 0,5 1-12 0,2 10-10 16,-4-3-10-16,-6-3-15 0,-7 8-11 0,-4 1-10 0,-6 0-9 15,-12-3-4-15,-11-1-4 0,-12 4-5 16,-2-2-5-16,-16 0-11 0,-11-2-2 0,-13 2-7 16,-13-4-2-16,-29 3-6 0,-5 1 0 0,-10-4 5 0,-19 1-13 15,1 0-3-15,-12 1 4 0,0-5 2 0,-7 3 14 16,-6 0 5-16,4 0 3 0,-3 0-3 0,-7 0-3 15,9-1-12-15,-8-2-21 0,-1 3-73 0,-1-7-60 16,-7 1-75-16,-3 2-101 0,-14-5-108 0,-12 0-125 16,0-2-1569-16,-19-6 694 0,-4 0 460 0</inkml:trace>
  <inkml:trace contextRef="#ctx0" brushRef="#br0" timeOffset="57713.55">16380 12535 146 0,'-1'-5'262'0,"2"1"5"0,-1-1-5 15,-1 0-1-15,1 5 2 0,0-7-24 0,-3 2-10 16,3 2-2-16,0 3-2 0,0-8-13 0,0 8 8 15,0-4-22-15,0 4-14 0,0 0-6 0,0-5-18 16,0 5-12-16,-1-5-10 0,1 5-11 0,0 0-10 16,0 0 1-16,1-4-8 0,-1 4-5 0,0 0-2 15,3-3-2-15,-3 3-4 0,0 0-5 0,0 0-3 16,0 0-1-16,0 0-3 0,0 0-2 0,0 0-1 16,0 0-6-16,0 0-5 0,0 0-3 0,0-6-3 15,0 6-6-15,0 0-4 0,0 0-3 0,0 0-1 0,0 0-3 16,0 0-3-16,0 0-3 0,0 0 0 15,0 0 7-15,0 0-7 0,0 0-3 0,0 0-4 16,0 0 0-16,0 0-4 0,0 0 0 0,0 0-4 0,0 0-4 16,0 0 0-16,0 0-2 0,0 0 0 0,0 0-4 15,0 0 0-15,0 0-3 0,0 0 0 0,0 0 3 16,0 0-4-16,0 0 0 0,0 0-6 0,0 0 2 16,0 0 0-16,0 0-1 0,0 0 0 0,0 0-1 15,0 0 1-15,0 0-3 0,0 0 1 0,0 0-1 16,0 0-1-16,0 0 4 0,0 0-8 0,0 0 6 15,0 0-1-15,0 0-3 0,0 0 6 0,0 0-5 16,0 0-2-16,0 0 0 0,0 0-1 0,0 0 3 16,0 0-2-16,0 0 0 0,0 0 2 0,0 0-3 15,0 0 0-15,0 0 1 0,0 0-1 0,0 0-2 16,0 0 2-16,0 0 1 0,0 0-4 0,0 0 3 16,0 0-3-16,0 0 2 0,0 0-1 0,0 0 0 0,0 0 1 15,0 0 1-15,0 0 0 0,0 0 3 16,0 0-3-16,0 0-1 0,0 0 0 0,0 0 0 15,0 0-1-15,0 0 2 0,0 0 1 0,0 0-2 0,0 0 1 16,0 0-3-16,0 0 5 0,0 0-1 0,0 0-1 16,0 0-2-16,0 0 1 0,0 0 2 0,0 0-1 15,0 0 0-15,0 0 0 0,0 0 0 0,0 0 0 16,0 0 0-16,0 0-4 0,0 0 7 0,0 0-2 16,0 0-2-16,0 0-2 0,0 0-3 0,0 0 2 15,0 0-6-15,0 0 3 0,0 0-2 0,0 0 6 16,-3 19 1-16,6-12-1 0,-1 2 2 0,-1 5 4 15,1 3-3-15,0 1 2 0,0 1 3 0,0 0 3 16,-2 6 5-16,2 1-2 0,-4 0 5 0,2-6 0 16,-4 6 0-16,3-3-1 0,-2 1-2 0,2-6 1 15,0 2-1-15,1-2 0 0,-1 0-2 0,-2-2 3 16,1-3-8-16,2-2 0 0,-2 1 2 0,2-2-3 0,0-3-4 16,0 0 3-16,-1 0 1 0,1-2-2 0,1 0 1 15,1-1-3-15,-2 1 1 0,2 0 6 0,1-2-2 16,-1-1 3-16,3 0-1 0,2 1 1 15,2-3-1-15,5-2 2 0,-1 1-1 0,7-1 0 0,-3 1-3 16,-1-1 4-16,2 0-6 0,0-3 2 0,2 1 1 16,-3 1-3-16,1 2 0 0,-4 0 3 15,4-2 6-15,-5 2-11 0,3 0-3 0,-3-1 4 0,-1 0 3 16,-1 1-4-16,3-1 6 0,-5 1-6 0,-1 0-1 16,-2-2 0-16,3 3 2 0,-4 0 1 0,-1-3 8 15,-4 3-9-15,0 0-2 0,8 0 2 0,-8 0 0 16,0 0-18-16,5 0-29 0,-5 0-54 0,0 0-45 15,6-2-71-15,-6 2-76 0,0 0-59 0,5-3-65 16,-2-1-1346-16,2 2 588 0,-2-1 390 0</inkml:trace>
  <inkml:trace contextRef="#ctx0" brushRef="#br0" timeOffset="58045.85">17057 12716 24 0,'-4'-2'311'0,"4"2"-3"0,-5-2-7 0,3-1-13 15,2 3-6-15,-5-2-17 0,5 2-14 0,0 0-23 16,0 0-11-16,-3-4-27 0,3 4-14 0,10-3-11 15,-1 3-14-15,8-3-8 0,3 3-16 0,3-3-7 16,4 2-17-16,5-2-9 0,-4 1-10 16,3 0-6-16,-2 0-5 0,1 0-13 0,-4-2-3 0,-5 3-6 15,3 0-2-15,-2-2-5 0,-3 2-14 0,-1-3-39 16,0 2-47-16,-8-1-40 0,-1 1-43 0,-4 1-56 16,0-1-61-16,-4-1-917 0,-1 3 391 0,-11-8 260 15</inkml:trace>
  <inkml:trace contextRef="#ctx0" brushRef="#br0" timeOffset="58252.96">17218 12537 154 0,'-5'-4'299'0,"1"-2"7"0,0 1 4 0,1 1 6 0,0 0-17 15,-1 0-27-15,2 2-26 0,2 2-30 0,-5-3-17 16,5 3 5-16,0 0 4 0,0 10-2 16,1-4 8-16,0 3-1 0,1 4 5 0,0-2-13 0,2 5-19 15,-2 2-9-15,1-1-15 0,-1 3-12 0,1-2-14 16,0 10-14-16,-2-10-5 0,1 7-16 0,0-7-10 15,0 5-9-15,0-3-6 0,0-1-7 0,1 8-11 16,0-9-61-16,-1 2-68 0,2-3-64 0,-1 0-76 16,3-2-79-16,-1-1-86 0,2-3-1134 15,3-3 504-15,2-5 336 0</inkml:trace>
  <inkml:trace contextRef="#ctx0" brushRef="#br0" timeOffset="58543.05">17752 12480 269 0,'-11'-5'388'0,"2"2"8"16,1-1 3-16,1-1-42 0,2 2-33 0,-1 3-31 15,6 0-32-15,-6-5-26 0,6 5-17 0,0 0-8 16,0 0-7-16,19-1-14 0,-5 0-7 0,14 1-10 15,6 0-11-15,-2-3-9 0,1 3-21 0,0-1-14 16,3-2-9-16,-2 5-12 0,1-4-10 0,-3-1-11 16,0 1-4-16,-4-1-7 0,0 1-6 0,-5-1-6 15,-3 2-6-15,2-2-15 0,-9 0-32 0,1 1-39 16,-4-1-37-16,0 1-44 0,-3-2-40 0,-5 3-45 16,-2 1-34-16,0 0-23 0,-15-4-31 0,7 1-36 15,-11 3-875-15,1-2 403 0,0 2 266 0</inkml:trace>
  <inkml:trace contextRef="#ctx0" brushRef="#br0" timeOffset="58744.61">18040 12416 36 0,'-4'1'192'0,"4"-1"5"0,-6 2-2 16,6-2-7-16,-7 1-10 0,7-1-4 0,-5 4 24 15,5-2 9-15,-1 3 12 0,-3 1 8 0,4 0 4 16,0 6 6-16,-1-3 14 0,1 4 2 0,-4 6-6 16,4 1-4-16,-1 6 2 0,1-7-17 0,-3 6-9 15,3-1-13-15,0 3-16 0,0-3-17 0,0-3-18 16,-1 4-7-16,1-1-21 0,-3-4-12 0,3 1-10 15,0-1-13-15,0-1-6 0,0 7-37 0,0-7-78 16,0-3-80-16,0 1-92 0,0 2-82 0,4-6-107 0,-4-2-1143 16,4-1 511-16,1-2 340 0</inkml:trace>
  <inkml:trace contextRef="#ctx0" brushRef="#br0" timeOffset="59084.02">18666 12755 64 0,'-8'-4'356'0,"8"4"1"0,-1-3 13 15,1 3-28-15,0 0-18 0,-5-2-21 0,5 2-14 16,0 0-14-16,0 0-12 0,0 0-16 16,0 0-21-16,10-5-8 0,-3 5-7 0,4-2-14 0,3 1-10 15,8-1-16-15,-3 0-14 0,4 1-13 0,8-1-13 16,-2 0-9-16,3-1-13 0,-1 3-11 0,-2-2-13 16,2 2-7-16,-2 0-8 0,2 0-6 0,-1-2-8 15,1 2-7-15,1-1-6 0,-5 1-36 0,-4 0-48 16,-4-1-61-16,2-2-58 0,-9 3-48 0,1-1-47 15,-3 1-57-15,-2-2-82 0,-2 2-987 0,-6-3 461 16,0 3 306-16</inkml:trace>
  <inkml:trace contextRef="#ctx0" brushRef="#br0" timeOffset="59304.01">18894 12492 11 0,'-7'-5'420'0,"6"2"-32"0,-3-4-33 0,0 6 5 15,4 1-14-15,-9 6 12 0,3 1 11 0,-2 8 0 0,-1 3-11 16,-3 7 0-16,5 2-10 0,-2-1-10 16,0 0-23-16,4 4-25 0,0-1-26 0,2 0-26 15,2-2-21-15,-3 2-21 0,4-3-18 0,2 0-20 0,1 0-12 16,0 0-28-16,0-7-3 0,-1-3-47 0,3 4-61 16,-2-3-67-16,1-2-84 0,-2 1-84 0,2-5-80 15,-3 1-91-15,-1-5-148 0,2 0-1121 0,-2-1 556 16,-2 0 370-16</inkml:trace>
  <inkml:trace contextRef="#ctx0" brushRef="#br0" timeOffset="90727.69">19742 11217 2404 0,'-9'-17'48'0,"1"0"-15"0,-2 3 43 0,1 0-9 15,-1 1 12-15,-1 5-16 0,2 0-11 0,0 4-11 16,2 0-5-16,0 3-2 0,0 2-9 15,-1 0-1-15,3 5-2 0,-5 0-2 0,4 2-1 0,3-2-1 16,-1 2-3-16,2 0 0 0,2-1-2 0,1-1 0 16,2 0 2-16,2-1-4 0,0-1 1 0,4-1 0 15,-3-2 2-15,6-4-2 0,0 0-3 0,1-2 2 16,-4 1 0-16,5-9 4 0,-1 1-2 0,1-2-1 16,-5-3 7-16,0-8 9 0,0 0 5 0,-4-3 1 15,-4 1 7-15,-3-1-1 0,-2 0 6 0,-5 2 2 16,-4-3 11-16,-1 2 19 0,-4 6 12 0,-1 3 6 15,-9 2-10-15,0 6 3 0,-1 6-7 0,-7 4-1 16,0 4-4-16,0 8 1 0,-2 2-3 0,3 6-11 0,-8 5-3 16,13-1-7-16,5-3-6 0,3 1-7 15,7 0-5-15,7-3-3 0,3 0 2 0,5-1-6 16,5-1 2-16,4 3-7 0,5-7 3 0,9 0-7 0,8-3 5 16,0-3-3-16,4-3-2 0,6-4-5 0,14-7-3 15,-5 0-8-15,4-5 16 0,-20 0-15 16,2-3 7-16,-3-3-7 0,0-2-3 0,-7-2 1 0,-2-5 4 15,-5 0 9-15,-4-3-6 0,-4-2-8 0,-7 0-1 16,-4-2 1-16,-4 4 2 0,-6 0 2 0,-4 1-8 16,-7 6 5-16,-3 1 0 0,-5 5-2 0,-6 1 1 15,-1 4 7-15,-2 8 4 0,-14-1 5 0,13 8 2 16,2 2 7-16,5 1 4 0,-2 6 6 0,4 3-10 16,7-2-4-16,7-3-2 0,3 5-2 0,3-2-4 15,2-1 6-15,5 0-4 0,3 1-6 0,3-1-3 16,2-3 4-16,5 0-2 0,4 1 3 0,6-3-2 15,0-3 0-15,11-4 2 0,3 0-3 0,3-6-2 0,-1-2 1 16,0-1-4-16,-3-3 1 0,-2-4-1 0,-2-2 5 16,-1-6-7-16,-5 2 6 0,-4-2-2 15,-6-1-2-15,-1 1 2 0,-5-2-1 0,-8-1-4 0,-4 0 1 16,-4 0 0-16,-4 4-1 0,-7 1 0 0,-2 3 4 16,-3 6-5-16,-4 7 1 0,-6 1 9 0,0 5-2 15,1 4 7-15,-2 4 3 0,1 3-8 0,3 5 7 16,3 0-3-16,3 2-1 0,3 3 2 0,5-1-4 15,6-2-1-15,4-3-2 0,7 4 2 0,2 1-2 16,8-6 2-16,6 6-3 0,7-3 3 0,6-5-5 16,7-3 5-16,4-1-3 0,11-4-2 0,3-7 3 15,-2 0-3-15,-12-4 0 0,11-4 0 0,-15-1 1 16,-3 0 2-16,-4-4-1 0,-4-4 0 0,-5 2-1 16,-4-3 0-16,-7 3 1 0,-5-4-4 0,-6-3 6 15,-6 3-3-15,-7 1-1 0,-9 4 0 0,-2 5 7 16,-25 3-4-16,-7 9 4 0,-34 9 7 0,-3 9 7 0,-5 7 2 15,-5 6 2-15,-8 6 0 0,-3 6-6 0,1 1 0 16,4 2-3-16,1 0 1 0,10-2 1 0,5 1-8 16,7-4 1-16,7-5-4 0,32-9 0 15,7-5-2-15,11-4 1 0,1-1-1 0,3-2 2 0,0-1-1 16,-1-2-4-16,-1-2 1 0,5-2-1 0,4-3 1 16,5-4-1-16,3-2-1 0,-5-6-3 0,4 2 2 15,1-3-2-15,-1-4-1 0,0-4-1 0,-4-6-6 16,-4-2-6-16,-8-13 0 0,-5 4 0 0,5 8 2 15,-18-9-3-15,2 5 4 0,-9 6-3 0,-30-3 3 16,-7 10 0-16,-8 9 2 0,-6 7 2 0,-10 14 1 16,-11 6 2-16,-10 7 6 0,0 4 3 0,-16 5-3 15,1 1 8-15,4 9-11 0,-5-3 5 0,3 2 0 16,2-1-3-16,7-2-3 0,6-6-1 0,9-4 1 16,4-6 0-16,16 0 7 0,3-9-7 0,13-5 2 15,30-4 0-15,4-3-2 0,3-3 1 0,13-5-2 0,3-1-1 16,1-1 1-16,5-4-7 0,0-7-10 0,5-2-11 15,0-2-3-15,2-7-7 0,-1 1 0 0,-4-15 3 16,-3 1-6-16,-5-5-1 0,1 1-1 0,-2 1 14 16,-26-15-1-16,17 21 2 0,-4 0 5 0,-29-6 3 15,-1 7 4-15,-9 14 13 0,-3 6 17 0,-3 6 7 16,-9 7 10-16,-6 8 7 0,-4 4 8 0,-4 2 9 16,-2 11-3-16,-6 0 1 0,-3 2-5 0,9 7-6 15,1-1 1-15,5-6-2 0,6-2-8 0,11-1 2 16,7 0-1-16,28-8-6 0,3-1-3 0,0-4-5 15,4-1 0-15,18-5-1 0,-1 0-2 0,6-2-1 16,0-3-5-16,6-1 0 0,0-4-6 0,5-1-11 16,-1-5-3-16,8 1-4 0,-7-4 1 0,3-3-2 0,-3-2-2 15,1 0 3-15,-5-3-1 0,1-1 0 16,-11-11-3-16,3 17 0 0,-11-8 1 0,-4 3 3 16,-6 11 3-16,-5 1-1 0,-5 9-1 0,-1 4 3 0,-31 8 6 15,3 8 6-15,4 3 5 0,-6 11 3 0,-1 1 4 16,-3 7 1-16,-4 1 0 0,2 3 0 0,-6 1 5 15,6 0-10-15,4-2-2 0,2-4 2 0,7-3-1 16,32-9-3-16,-2-1-2 0,5-5-1 0,17-6 4 16,-11 3 0-16,15-7-4 0,2-2 3 0,11-4-2 15,1 2 2-15,4-8-8 0,3 0-19 0,2-2-18 16,-3-6-5-16,6 0-11 0,2-7 3 0,2-9-2 16,-2 4 2-16,1-9 2 0,-1 2-1 0,-5-3 4 15,-2-1 3-15,-11-8 3 0,-6 1 3 0,-9 5 3 0,-1 7 6 16,-6 3 1-16,-6 8 4 0,-7 2 7 15,-4 11 16-15,-33 7 8 0,2 12 8 0,-4 7 14 16,-7 10 7-16,-3 8 5 0,-4 3-3 0,-1 2 3 0,6 3 3 16,-2 0 0-16,3 3-7 0,2-2-3 0,2-5-2 15,9 1-6-15,7-7-2 0,27-14 3 0,-1 2-6 16,3-6-3-16,18-7-1 0,4-1-3 0,5 0 2 16,6-7-4-16,4 1 1 0,-1-2-5 0,7-3-2 15,2-1-16-15,4-4-15 0,-2-1-11 0,2-6-1 16,3-3-2-16,-2-1 3 0,0-3-1 0,-5-7-1 15,-2-4 5-15,-3 0 0 0,-4 0 0 0,-10-8 7 16,-6 4-1-16,7 9 3 0,-19-3 6 0,-4 6-2 16,-8 4 6-16,-3 5 0 0,-2 8 8 0,-25 5 4 15,25 7 16-15,-25 11 6 0,3 8 5 0,-1 5 2 16,30-6-2-16,-28 19-1 0,32-14 7 0,-5 1 14 16,2 0-2-16,5 0-8 0,1-2-1 0,17-8-5 15,3-4-4-15,6-2-2 0,10 1-7 0,0-5-1 16,5-4-1-16,5-2-1 0,-1 2-2 0,5-4-5 15,0-3-16-15,8 4-11 0,-8-4-8 0,19-7-8 16,-2-2-5-16,0-1-1 0,5-6 1 0,1-1 2 0,-2-2 2 16,-5 0 5-16,-2 2 2 0,-2-6 6 0,-7 6 3 15,0-2 3-15,-1 2 2 0,-3 2 6 16,-2 2 13-16,-3 4 8 0,4 1 9 0,-1 3 4 0,-2-2-4 16,2 5-1-16,1-2-4 0,0 4 0 0,0 0-1 15,-5 9 0-15,5-1 0 0,0 2-3 0,0 1 1 16,1 0-2-16,3-1-4 0,5 1 2 0,0 1-1 15,-3-2 0-15,7-1-1 0,0 0 0 16,1-2 0-16,0-1 1 0,-1-2 0 0,1-1-13 0,-2-3-9 16,1 0-1-16,-3 0-12 0,2-5 1 0,-1 0-4 15,0 1 4-15,4-7 3 0,-1 2 3 0,-4 0-1 16,3 3 6-16,-3-1-2 0,2 0 2 0,2 3 3 16,3 0 2-16,3 5 5 0,2 3 8 0,7 2 9 15,-2 6 9-15,3 2 9 0,1 6 2 0,1-3-2 16,0 2-1-16,10 12 0 0,5-4-4 0,1 0-3 15,3-4-2-15,4-3 2 0,1 0-5 0,8-2 1 16,-1-1-2-16,32-3-2 0,-28-4 0 0,25-3-3 16,-27-11-7-16,30-5 2 0,2-3-5 0,-8-3-5 15,-2-5-2-15,-22 2 0 0,21-10-1 0,-2-2 7 0,-22 6 0 16,22-7-5-16,-28 2 4 0,22-12 1 16,-27 16 1-16,-1 2-1 0,-14 7 14 0,1 3 18 15,-1 1 18-15,-7 5 2 0,-2 4 3 0,-7 3 18 0,-3 4 12 16,1 4 6-16,-4 5-2 0,1 1 1 0,3 8-15 15,-4-2-1-15,0 3-8 0,3 1-24 0,-1-2 14 16,1 4-6-16,2-3-1 0,3 1-4 0,1-4-7 16,2-1 6-16,6-3-10 0,2-3-7 0,7-1 1 15,11 0-5-15,3-6 3 0,-1 1-7 0,3-7 6 16,1-4-8-16,2-1-4 0,-1-2 5 0,5-2 2 16,0-4-14-16,-2 1-6 0,-1-2 0 0,-1-3 0 15,-4 1 0-15,0-4 0 0,0 2 0 0,-3 0 0 16,-2 1 0-16,-3 0 0 0,-11 5 0 0,11-5 0 15,-10 7 0-15,-1 1 0 0,4-2 0 0,-2 5 0 16,2 0 0-16,-5 0 0 0,4 3 0 0,-3 3 0 16,-2 0 0-16,3 0 0 0,-3 3 0 0,1-1 0 0,-3 0 0 15,0 3 0-15,0-2 0 0,0 2 0 0,-3-5 0 16,3 2 0-16,0 1 0 0,1-2 0 16,1-1 0-16,0 0 0 0,2 0 0 0,1-5 0 0,1 1 0 15,3 0 0-15,9-6 0 0,2 3 0 0,-2-4 0 16,-12 4 0-16,15-6 0 0,-4 4 0 0,-11 0 0 15,14-1 0-15,-2-5-52 0,-17 6-137 0,2-3-99 16,1-2-100-16,-1 3-96 0,15-6-122 0,1-2-1456 16,-1-3 688-16,-4-1 458 0</inkml:trace>
  <inkml:trace contextRef="#ctx0" brushRef="#br0" timeOffset="92809.97">19674 12475 112 0,'0'-11'302'16,"2"2"13"-16,-2 2 3 0,2 0-12 0,-2-1-18 0,0 1-15 16,0 0-8-16,0 2 6 0,0-2-14 0,1 3-2 15,-1 1-12-15,0 3-30 0,0 0-15 0,0 0 10 16,0 0-3-16,0 0-15 0,3 15 10 0,-3-4 1 15,0 6-1-15,-3 2-15 0,3 6-15 0,-1 3-12 16,-1-1-12-16,0 0-12 0,-3 0-12 0,5-1-12 16,-4 3-7-16,4-4-10 0,0-1-10 0,0-3-7 15,2 4-4-15,0-5-12 0,-2 5-5 0,1-6-6 16,3 1-5-16,-4-3-3 0,4 1-7 0,-4 0-27 16,4-2-32-16,-4 0-50 0,1-5-73 0,4-3-69 0,-5 2-60 15,1 0-58-15,2-4-60 0,1-2-47 16,-3-2-1108-16,4 0 516 0,-5-2 346 0</inkml:trace>
  <inkml:trace contextRef="#ctx0" brushRef="#br0" timeOffset="93294.09">20052 12540 271 0,'0'-10'321'0,"-3"-1"-15"0,3 2 11 0,-1 0-8 16,1-3-29-16,0-1-21 0,1 3-20 0,1-1-15 16,1-1-18-16,2 1-4 0,1-1-5 0,1 3-25 15,3-1-8-15,3-1-13 0,2-1-12 0,2 2-5 16,0 6-13-16,0-4-3 0,5 3-6 0,-2 1-8 16,-3-1-5-16,-3 5-8 0,-3 0-10 0,1 4-6 15,-1-2-10-15,-2 4 0 0,0 1-4 0,-1 1-9 16,-4 3 1-16,0 1-10 0,-4 3-1 0,-2 0 6 15,-3 4-18-15,-6 3-1 0,1 2-3 0,-6-1-1 16,5-6-1-16,-1-1-6 0,1 0 1 0,2-4-3 0,2-2-4 16,0 0-5-16,2-2-1 0,1-2 4 0,1-1-1 15,1 2 1-15,-1-2-6 0,6 2 5 0,-1-2-4 16,2 0-2-16,3-2 3 0,1 1-3 0,3 1 6 16,0-2-3-16,7 1-2 0,0-1 7 0,0 2-1 15,0 0 5-15,0 0 1 0,-1-1 3 0,-4 0 0 16,5 2 10-16,-6 1 14 0,-1-2 7 0,1 2 0 15,-3-1 4-15,-2 0 10 0,0 2 10 0,-1-1 12 16,-1 3-1-16,-1-2 8 0,-3-2-4 0,-2 4 4 16,-2 0 3-16,-6 3-2 0,-2 2 1 0,-4-2-15 15,-8 5 4-15,-2-2-17 0,-3-1-4 0,3 1-16 16,-2 2 1-16,1-2-11 0,10-7-58 0,-2 1-70 16,1-3-92-16,8-2-92 0,0 3-94 0,4-7-125 0,0-3-1369 15,5 2 621-15,0 0 414 0</inkml:trace>
  <inkml:trace contextRef="#ctx0" brushRef="#br0" timeOffset="93451.86">20575 12811 222 0,'13'-6'368'0,"-7"1"24"0,3-1 33 0,-4 3 16 0,-1-1-20 16,0-3-21-16,0 2-9 0,-3 2-14 0,2-3-22 16,2 2-33-16,-3 0-30 0,1 1-30 0,-3 3-28 15,1-4-24-15,3 2-28 0,-4 2-60 0,4-3-90 16,-4 3-109-16,0 0-100 0,0 0-87 0,0 0-76 15,8 0-1190-15,-8 0 510 0,10 2 340 0</inkml:trace>
  <inkml:trace contextRef="#ctx0" brushRef="#br0" timeOffset="93776.55">21179 12455 267 0,'12'-16'493'15,"-5"2"5"-15,3 1-9 0,-3 2-13 0,-3 2-16 0,1 2-31 16,-1 2-36-16,-3 0-36 0,3 1-21 0,1 4-7 16,-5 0 10-16,9 11 10 0,-2 0 4 0,-1 4-14 15,-1 3-17-15,-1 11-19 0,-3 5-13 0,-1-2-29 16,-4 13-12-16,-2-8-25 0,2-1-17 0,-1 0-21 15,-3-2-15-15,2-2-100 0,-4 2-71 0,2-4 0 16,4-1 0-16,-1-2 0 0,1-2 0 0,-1-6 0 16,4-2 0-16,1-2 0 0,-2-1 0 0,2-1 0 15,0-1 0-15,2-3 0 0,-1-2 0 0,6-1 0 16,-5 1 0-16,3-3 0 0,-1-1-451 0,0-1-149 0,1-2-1780 16,-5 0 792-16,0 0 530 0</inkml:trace>
  <inkml:trace contextRef="#ctx0" brushRef="#br0" timeOffset="95142.86">3680 12794 2074 0,'-12'-5'49'0,"-6"-4"66"0,3 1-3 0,-3 3 30 16,-1 0-30-16,1 1-14 0,4 1-6 0,4 2-7 16,1 1-19-16,2-3-4 0,1 3-6 15,6 0 17-15,0 0 21 0,0 0 35 0,0 0 3 16,34-5 19-16,-3 3 2 0,6-4-6 0,0 0-4 0,18 0-9 15,-1-5-2-15,-2 1-19 0,3 2-10 0,3-1-10 16,-5 1-9-16,-1 0-10 0,-14 4-7 0,-5 1-12 16,2 1-11-16,-7 0-48 0,-7 2-63 0,-4 0-57 15,-4 2-48-15,-6 0-28 0,-3 1-38 0,-2 1-47 16,-5 1-43-16,-10 1-862 0,-3 1 398 0,-10 3 264 16</inkml:trace>
  <inkml:trace contextRef="#ctx0" brushRef="#br0" timeOffset="95343.37">3907 12726 146 0,'-10'-6'275'0,"1"0"2"0,4 1 8 0,1 0-19 16,-4 1-6-16,3 2-10 0,1 1-21 0,3-2-12 16,1 3 1-16,0 0-3 0,0 0 2 0,0 0-3 15,0 0 8-15,8 8 11 0,-2-1-18 0,-2 0-1 16,5 8-9-16,-1 0-13 0,-1-1-16 0,1 5-14 16,1 6-16-16,0-1-16 0,-2 4-11 0,-4 3-10 15,2 3-12-15,-2 3-5 0,-1 12-10 0,-2-1-11 16,-1 2-39-16,1-5-60 0,0-12-68 0,1 0-67 15,3 0-62-15,1-2-64 0,7-2-60 0,-5-12-50 16,2 0-940-16,8-5 445 0,-2-4 298 0</inkml:trace>
  <inkml:trace contextRef="#ctx0" brushRef="#br0" timeOffset="96414.95">4284 13058 30 0,'5'-17'326'15,"-2"5"19"-15,-2 0 9 0,4 2 7 0,-5 3-15 16,1 1-28-16,2 1-25 0,-2 0-28 0,-1 1-31 15,0 4-24-15,4-3-15 0,-4 3-4 0,0 0-1 0,5 7-20 16,-1-2-14-16,0 4-11 0,5 7-12 16,-3-1-14-16,-2 2-14 0,1 8-11 0,-1-4-6 15,2 3-6-15,-2 2-7 0,0-2-4 0,-1-7-12 16,0-1-8-16,0-5-6 0,2-1-8 0,-2-3 2 0,-1-1-1 16,4-2-5-16,0-4 1 0,-6 0-4 0,7-4-4 15,-1-4 3-15,-3-1-7 0,3-7 0 16,0-2-2-16,-1 0-1 0,-1-9-5 0,0 6 9 0,2-3 19 15,-1 4 7-15,0 2 6 0,0 2 12 0,0 1 1 16,-1 4 7-16,1 1-4 0,1 1-6 0,1 0-5 16,-1 2-9-16,2 3-3 0,6 2-5 0,-2-3 4 15,-2 7-9-15,4 1-5 0,4 2-2 0,-2 3-4 16,0 5 0-16,6 4-1 0,-3 2-3 0,-3 3-2 16,1 1 0-16,-3 3-3 0,0-2 1 0,-1 2-5 15,2-4 0-15,-2-2-2 0,-4-4-1 0,5-1 0 16,-1-3-3-16,1-1 1 0,-4-3 5 0,4-3-6 15,1 0-4-15,3-5 3 0,-5 0 3 0,6-7-3 16,-2 0 1-16,2-4-1 0,1-5 2 0,1-6-2 16,-6 0-4-16,2 0 2 0,-3-2-2 0,-4-3 3 15,-2 0 2-15,-1-1-4 0,-1 2 1 0,-4 3-1 16,-2 2 2-16,0 1 0 0,-1 1 11 0,-3 3 9 16,0 4 12-16,-2 2 0 0,1-2 3 0,0 4-2 15,-3 1 3-15,-1 2-7 0,3 1-7 0,-2 2-1 16,-4 2-3-16,2 2-4 0,0 4-2 0,-4-1 1 15,5 1-5-15,0 1-1 0,0-2-2 0,2 2-2 16,1 2 1-16,2-1-3 0,3-1-3 0,-1 0 3 16,2-2 10-16,0 1-11 0,0-1-4 0,0 0 3 15,0-1-3-15,1 0 5 0,-1-4-9 0,1 7 5 16,-1-7 3-16,0 5 0 0,0-5 0 0,0 2-1 16,0-2 3-16,0 5 6 0,0-5 3 0,0 0 7 15,0 0-4-15,-2 3-7 0,2-3 6 0,0 0-7 16,0 0-1-16,-2 5-5 0,2-5 4 0,0 5-4 0,2 1 0 15,0 0 3-15,1 2 1 0,-1 4-6 0,1-1 2 16,2 4 0-16,0 2-4 0,0 0 6 0,-1 0 1 16,1 0-6-16,-1-1 4 0,2 1-6 15,3-4 3-15,-1 1-2 0,1-1 8 0,1-4-9 0,-1 1 0 16,4-1-4-16,1-3-2 0,-3-2-6 16,3-2-3-16,-1-2-5 0,0 0-1 0,1-2 1 0,2-8 4 15,0 0-1-15,-2-2-1 0,0 0 0 16,-1-5 6-16,1-4 3 0,-5-4-1 0,0 0 6 0,0-1-4 15,-3 1 3-15,-2 2 0 0,1 6-1 0,2-2 3 16,-5 4 4-16,6 3 1 0,-3 2 0 0,0-1-3 16,0 3 3-16,2 2 1 0,1-1-4 0,-1 3-1 15,1 3 1-15,4 2 2 0,-2-1-4 0,3 3 1 16,0 2 1-16,-1 2-2 0,1 2 4 0,-1 4-2 16,-2 0 3-16,-1 4-1 0,-1-1-1 0,1 1 0 15,-4 2-2-15,1-2 4 0,1 0-3 0,-2 0-1 16,0-1-1-16,0-6 3 0,2 0-4 0,0 0 4 15,2-3-3-15,-1 0 3 0,1-2 2 0,1-1 1 16,-1-1-1-16,4-3 1 0,-2-3 0 0,1 1-1 16,0-3 0-16,1-2 1 0,5-2-4 0,-2-2 8 15,0-2-3-15,-3 0-1 0,6-6 4 0,-5 4-5 16,-1-1-1-16,0-6 4 0,1 2 7 0,-5 5-5 16,-2 1 2-16,1-2 4 0,-4 3 10 0,0 4 4 15,-3-1 10-15,-1 3 28 0,1-1 0 0,0 2 7 0,-1 0 1 16,-1 2-4-16,1 4-11 0,0 0-4 15,0 0-10-15,-12 10 5 0,5 0-11 0,-2 3-11 16,0 4 3-16,3 0 4 0,2 3-13 0,0-1-22 16,4 0 0-16,0-2 0 0,3 1 0 0,2-1 0 0,1-2 0 15,2 1 0-15,1-2 0 0,3-2 0 0,1-2 0 16,4-1 0-16,2-4-130 0,0 0-121 16,13-4-90-16,-1 0-108 0,2-2-112 0,5-2-1592 0,12-7 717 15,-14 3 478-15</inkml:trace>
  <inkml:trace contextRef="#ctx0" brushRef="#br0" timeOffset="98927.99">6685 12934 67 0,'-5'0'235'0,"0"0"-20"0,-2-1-16 0,7 1-14 15,-10-1-10-15,10 1-12 0,-7-2-12 0,7 2-14 0,0 0-9 16,-6-1-11-16,6 1-11 0,0 0 0 15,-1 5 1-15,1-5-6 0,5 5-1 0,-1-2-5 16,4-1 7-16,3 3 5 0,2-3-1 0,0 3-3 16,-3-2-2-16,3-2 0 0,2 0 2 0,-2 1 6 15,6-1 5-15,-7 1-4 0,0-2-2 0,0-1-6 0,-3 2-4 16,1-1-2-16,-3 0-5 0,-1 0 6 0,2 0 4 16,-1 0-5-16,0-1-4 0,-7 1-1 0,15-1-1 15,-5 1-5-15,-1-1-7 0,-1 1-7 0,3 0 2 16,-3 0-8-16,-3 0-5 0,4 0-3 0,-1 0-4 15,-8 0-5-15,11 1-7 0,-7-2 3 0,3 2-10 16,-7-1 13-16,10 0 8 0,-10 0 2 0,6 0 2 16,-6 0 8-16,6-1 1 0,-6 1 2 0,0 0-3 15,0 0 1-15,7-2-4 0,-7 2-4 0,0 0-7 16,0 0-5-16,9 0-2 0,-9 0-1 0,9-1-6 16,-5 1-2-16,3-1-4 0,1 0-5 0,-1-2 0 15,2 2-5-15,-1-2-1 0,0 3-2 0,-2-1-5 16,-1 0-2-16,-5 1 2 0,13-2-4 0,-8 2 1 15,-5 0-2-15,9 0 2 0,-9 0-1 0,0 0 0 16,7 0-4-16,-7 0 1 0,0 0 5 0,0 0-5 16,0 0 2-16,7-1 1 0,-7 1 1 0,0 0-1 0,0 0 2 15,0 0-1-15,0 0 1 0,0 0 0 0,0 0-4 16,0 0-4-16,0 0 5 0,9 0-2 16,-9 0-2-16,0 0 0 0,0 0 2 0,0 0-4 0,0 0 0 15,0 0 9-15,0 0-10 0,0 0-1 0,0 0 3 16,0 0 0-16,0 0 0 0,0 0-5 0,0 0 2 15,0 0 11-15,0 0-15 0,0 0 3 0,0 0-3 16,0 0 5-16,0 0 0 0,0 0-3 0,0 0 3 16,0 0 2-16,0 0-5 0,0 0 3 0,0 0-3 15,0 0 0-15,0 0 4 0,0 0-3 0,0 0 0 16,0 0-3-16,0 0 2 0,0 0-4 0,0 0 0 16,0 0-3-16,0 0-1 0,0 0-2 0,0 0-3 15,0 0 5-15,0 0-4 0,0 0 4 0,0 0-2 16,0-4 0-16,0 4 0 0,0 0 0 0,0 0 2 15,0 0 0-15,0 0-3 0,0 0 1 0,0 0 2 16,0 0 3-16,0 0-4 0,0 0-1 0,0 0 2 16,0 0-2-16,0 0 1 0,0 0 1 0,0 0 0 0,8 0 5 15,-8 0-3-15,10 0 2 0,0 0 1 0,-1 0-1 16,4-1 1-16,9 1-1 0,-5 0 0 16,3-2 2-16,0 2 0 0,3-5 0 0,5 4 1 0,3-2-1 15,-4 0 0-15,7-2 4 0,-1 3-4 0,1-1 4 16,2 1-2-16,-1-1 2 0,5 0 0 0,12-2-5 15,2-1 5-15,3 1-5 0,6-2 3 0,1 0 0 16,25-5 3-16,-23 7-1 0,-1-4-3 0,33 3 4 16,-33 2 2-16,30-2-2 0,-30 1-4 0,34 1 9 15,-34 2-8-15,28-3 0 0,-1 2 1 0,-29 0-1 16,31-1 2-16,-29 3 0 0,27-3-2 0,-25 2 2 16,22-8 0-16,-24 8-1 0,2 1 1 0,24-3 5 15,-25 4-5-15,34-7-2 0,-10 3 2 0,5 4-2 16,1-1 2-16,2-2 2 0,4 3-4 0,3 0 9 15,4 0-10-15,1-5 2 0,-4 4-1 0,-4 2 0 16,2-2 0-16,-1-3 1 0,-6 4 2 0,-5 1 3 16,0-1-3-16,0-1 0 0,-28 1-3 0,28 3 2 0,-31-2 2 15,3-1 1-15,34 0-1 0,-39 0 2 16,5 1 2-16,-1 0 2 0,1-1-2 0,2 0 2 16,24 0 2-16,-32-1 1 0,1 2 4 0,3 1 1 0,-4 0-1 15,1-2 2-15,-3 3-1 0,2-2-3 0,-4-1 2 16,-1 3 5-16,-16-5 1 0,4 5-4 0,10-3 1 15,-13 4-3-15,0-4 3 0,0 5 0 0,-2-2 0 16,-4-1-1-16,2 2 2 0,-3 2 2 0,0-4-8 16,-2 1 5-16,-9-2-3 0,2 0 3 0,0 1-1 15,-3-1 3-15,4 0-4 0,-9 2 1 0,0-3 1 16,0 0-4-16,0 3 6 0,-1-3-2 0,5 0 7 16,1 0 1-16,-8 0 2 0,2 0 2 0,0 0 1 15,1 0-5-15,-2 0 9 0,3 0-10 0,-2-3 1 16,2 3-2-16,3 0 0 0,1-3 3 0,2 2-4 15,7 0 3-15,0-1-7 0,1 2 6 0,-1 0-8 16,4-2-3-16,-2 1-2 0,3-1 1 0,0 1-3 16,4 0-8-16,-1 1 8 0,18-4-7 0,-16 2 4 0,14 0 3 15,2 2-6-15,-4-4 2 0,-12 4-5 0,13-1-6 16,-10-1 6-16,14 2 0 0,-18 0 4 0,0-2-3 16,0-5 0-16,3 6 4 0,12-2-3 15,2-1-4-15,-2 4 5 0,-2-6-6 0,1 2 4 0,-15 1 11 16,18-1-10-16,-3 3 1 0,-13-3-3 0,17 0-9 15,-18 2 14-15,3-1-7 0,-6-2-2 0,1 2 1 16,0 1-1-16,5-1 2 0,-8 1 1 0,-1-2-3 16,-3 2-1-16,-6-2 21 0,7 2-17 0,-8 0-5 15,9-3 0-15,-2 2 5 0,2-1-2 0,-11 2 1 16,10-1 0-16,-2 1 4 0,-6-1-14 0,0-1 6 16,2 3 4-16,-5-1 0 0,5-1 1 0,-1 3 0 15,-3-3-2-15,3 1 3 0,-1-1-2 0,-1 2-1 16,-2-2-1-16,-3 3-1 0,-2-2 1 0,1 1 4 15,-2-1-1-15,0 0-2 0,-4 2-8 0,-1 0 6 16,1-1 6-16,-3 1-9 0,-5 0 5 0,10 0-3 16,-10 0 13-16,9 0-11 0,-9 0-1 0,4 1 4 15,-4-1-5-15,0 0 2 0,8 0 0 0,-8 0 0 16,0 0-1-16,0 0-29 0,5-2-11 0,-5 2-38 16,0 0-32-16,0 0-38 0,0 0-48 0,0 0-53 15,0 0-78-15,0 0-78 0,-17-4-68 0,8 0-1441 0,-1-3 640 16,-1 2 424-16</inkml:trace>
  <inkml:trace contextRef="#ctx0" brushRef="#br0" timeOffset="99144.08">15311 12472 252 0,'-8'-8'341'0,"1"4"1"0,4-1-21 16,-1 5-19-16,1-5-27 0,3 5-11 0,0 0 5 16,14-2-20-16,4 3 6 0,3 4-9 0,8 1 0 15,3 4 8-15,1-3-7 0,3 5-8 0,1 0-4 16,0 2-15-16,0 1-7 0,9 5-14 0,-14-5-13 15,-4 3-8-15,-4-1-2 0,-2 0-10 0,-7-3-10 16,0 2-5-16,-3-2-14 0,-4 3-11 0,-3 0-12 16,-5 0-11-16,-4 1-12 0,0-2-7 0,-11 8-6 15,-7-5-26-15,-5 1-65 0,-3-3-77 0,-16 4-107 16,-3-4-108-16,-2 0-140 0,-1-2-1462 0,-4-3 637 16,2-2 422-16</inkml:trace>
  <inkml:trace contextRef="#ctx0" brushRef="#br0" timeOffset="100643.91">6398 14737 2200 0,'-14'0'81'0,"2"0"-28"0,2 0 1 0,1 0-23 16,3 0-11-16,-1 0-7 0,7 0-2 0,-6 5 1 16,6-5-1-16,-2 3-1 0,2-3 11 0,0 0 7 0,8 7 10 15,-5-5 6-15,2 1 4 0,-5-3-3 0,10 0 1 16,-4 0 1-16,-6 0 0 0,12-3 2 16,-7 1-2-16,0-1 7 0,3-1-1 0,-3 0-5 15,3-1 6-15,-3-6-4 0,2 4-2 0,0-6-6 0,-1 1 6 16,-1-2 6-16,3-3 2 0,-3 0 5 0,0-3-1 15,-4 2 22-15,3-2 27 0,-3 3-5 0,2 1 9 16,-3 2 14-16,1 3 13 0,-1 0 10 0,0 2 4 16,0 2-5-16,0 2-15 0,0 1-14 0,0 1-13 15,0 3-11-15,0 0-10 0,0 0-10 0,9 7-5 16,-6 1-5-16,3 5-7 0,-2 2-6 0,1 3-2 16,4 4-8-16,-2 4-2 0,0 0-4 0,0-1-2 15,-1 1-4-15,6 0-2 0,-1-5-6 0,-5-3-1 16,3-1-2-16,4-1-3 0,-3-2 0 0,5-2-4 15,1 0 0-15,2-8-10 0,1 1-8 0,0-2-6 16,3-5 0-16,-4-4-8 0,9-3 5 0,-8-3-3 16,3-7 0-16,-5-3 2 0,0 1-1 0,-3-4 1 15,-2-3 2-15,-5 0 3 0,0 0 4 0,-1 0-8 16,-1 2 10-16,-4 7 2 0,2 2-4 0,-3 1 23 16,1 6 17-16,-1-1 6 0,0 6-1 0,-1 0-7 15,1 1-8-15,0 4-2 0,0 0 1 0,0 0-5 16,0 0-2-16,10 14 0 0,-6-4-2 0,-3 1-2 15,4 7 3-15,2 1-4 0,3 6 0 0,-1-1-1 16,1 0 0-16,3-1-2 0,1 2-2 0,0 0 2 0,-1-8 0 16,6 2-2-16,-5-6-5 0,9 3 5 15,-6-6-4-15,1 0 1 0,2-5-5 0,5-1-2 16,-4-2-1-16,-3-4-3 0,1-5 0 0,-2-1-3 16,0-3 3-16,-2-1 1 0,1-9-3 0,-6-4 5 0,1 0 3 15,-5-2-4-15,-1 1 2 0,-2 1-1 16,-3 6 6-16,-2 0 0 0,0 1 1 0,-3 2 5 0,0-1-4 15,0 7 2-15,-3-4-2 0,1 3 0 16,1 5 3-16,2-2-1 0,-1 4-3 0,0-1-3 16,2 1 0-16,1 1-4 0,-1 0 1 0,3 3 3 0,0 0-1 15,0 0-1-15,0 0 0 0,0 0 0 16,0 0-4-16,9 12 0 0,2-11 2 0,1 1 6 16,1-2-6-16,1 0 3 0,4-2-3 0,1 0 7 15,-2-1-6-15,-2 1 4 0,-2-1-3 0,1 0 3 0,-5 1 2 16,0-1-1-16,1 1 2 0,-3-1-1 0,3 2-3 15,-5 1 0-15,0-1 2 0,-5 1-2 0,0 0-3 16,8 1 2-16,-5 0 2 0,1 3-1 16,0 2 1-16,0 2 1 0,2 1-1 0,-3 1 3 0,1 0 0 15,-3 2 0-15,2 4-1 0,-2 1 1 0,1 0-3 16,2-2 6-16,0 2-3 0,0-2-1 0,3-1 1 16,0-5 0-16,1 1-1 0,1 0-1 0,2-5-1 15,-1 0 2-15,4-3 0 0,-1 0 7 0,0-4-9 16,1 0 1-16,-1-7-4 0,1-2 9 0,-3-3-3 15,-2 0-1-15,1-4 3 0,-2-8-1 0,-3 3-1 16,-3-4 1-16,0-1 0 0,-2 2-7 0,3-3 6 16,-2 2 0-16,-1 0 2 0,0 7 1 0,0 3 24 15,-1 6 26-15,-1 0 12 0,1 3-5 0,1 1-7 16,-1 2-12-16,0 4-5 0,1 1-2 0,0 0-4 16,-3 13-2-16,2-1-5 0,-2 5-4 0,-1 2 2 15,2 8-7-15,-1 2 0 0,2 2-4 0,3-1 2 16,5 1-1-16,1-1-2 0,4-2-1 0,2 1-2 15,3-5-2-15,2-2-9 0,4-4-7 0,-2 0-10 16,4-4-4-16,-7-6-7 0,4-2-4 0,5-1 0 16,-7-5-3-16,8-6 15 0,-7-1-3 0,4-6 2 15,-2-1 3-15,-1-6 3 0,-4-1 4 0,-4-5 3 16,-1-1 3-16,-7-3 1 0,-1-4-2 0,-1 1 2 16,-4-1-1-16,-3-1 7 0,1 1 2 0,-2 0 17 15,-1 4 17-15,-3 5 18 0,2 7 18 0,2 3 5 0,0 5 5 16,-1 0-9-16,4 5-15 0,-2 2-2 15,3 3-7-15,0 0-1 0,-19 17-6 0,10-2-5 16,0 2-5-16,-4 7-6 0,3 5 0 0,1 1-3 16,0 2-3-16,5 0-15 0,3 0-47 0,-1 5-57 0,4-4-72 15,3 3-91-15,4-1-101 0,0-3-99 0,0-1-1507 16,9-6 655-16,0-7 438 0</inkml:trace>
  <inkml:trace contextRef="#ctx0" brushRef="#br0" timeOffset="101230.04">8841 14209 3631 0,'19'-20'216'0,"-9"6"-12"0,-2 5-46 0,-2 0-53 16,1 2-24-16,-2 2-33 0,-4 2-3 0,3 3 1 16,-4 0 20-16,5 8 2 0,0 1 5 0,-2 3 17 15,-1 5-1-15,-2 2 5 0,3 8 5 0,-2-1-6 16,2 1-12-16,-2 4-5 0,3-2-7 0,-3 3-6 15,3-3-5-15,1 5-5 0,0-2-4 0,0-4-5 16,2 0-6-16,-1-3-4 0,0-10-8 0,3 2-1 16,-2-8-7-16,2-1-7 0,-2-3-1 0,5-3-4 15,-2-6 0-15,-1-1 2 0,2-3-2 0,1-5 1 16,-2-4-3-16,0-8 1 0,-1 0 2 0,-1 8-2 16,2-7 2-16,-6 5-2 0,1 1 2 0,3 2 0 15,-2 1 3-15,1 3 6 0,-2 3-8 0,1 1 1 16,1 0-2-16,0 2 1 0,1 3 2 0,-2 3-8 15,2 0 2-15,2 3 0 0,-2 3 1 0,-1 0-3 16,-1 4 3-16,-2-3 3 0,-2 7-5 0,-2 3 2 0,-2 0-3 16,-2 1 2-16,-3-1-3 0,-4 4-2 15,1-2 6-15,-6 2-3 0,3-4 0 0,2-2-2 16,-2-2 3-16,4-4-3 0,0 1 1 0,4-2-1 0,-3-3-1 16,6 1-2-16,-3-1-1 0,1-2-2 0,1 1 5 15,2 0 0-15,1 0-1 0,0-4 2 0,8 7 1 16,-2-7 1-16,7 2-2 0,0-4 2 15,7 0 4-15,2-1-2 0,6-4-2 0,3-3 1 0,-1-1-1 16,2 0 1-16,-5-1-2 0,4-4 1 0,-3 1 2 16,0-3 0-16,-4 1-3 0,1 1 3 0,-3-1 4 15,-6 2-4-15,-2 2-3 0,-4 1 5 0,3 2 7 16,-7 2 26-16,-2 3 20 0,0 0 12 0,0 3 0 16,-4 2-8-16,0 0-5 0,-21 3 6 0,3 4 12 15,-6 7 0-15,0 1 0 0,-2 1-7 0,5 1-3 16,-2 3-8-16,11-6-3 0,5 5-9 0,-1-3-3 15,4 1-8-15,3-1-27 0,2 1-68 0,3-5-106 16,8-1-146-16,3 0-154 0,5-4-1584 0,11-4 682 16,3-6 456-16</inkml:trace>
  <inkml:trace contextRef="#ctx0" brushRef="#br0" timeOffset="101943.7">10291 14386 90 0,'-1'4'272'0,"1"2"-22"0,1 0-26 16,-1-1-22-16,1 6-22 0,1-6-15 0,-1 8-17 16,2-4-13-16,-1-2-14 0,1 2-12 0,2-1-11 15,-1-1-6-15,2 0-11 0,-1-2-3 0,4-3-6 16,-1-1-1-16,3-1 8 0,2-3 5 0,-2-2 4 15,6-4 6-15,-3-2 12 0,-1-2 4 0,0-5 6 16,-2-6 9-16,0 0 13 0,-4-6 6 0,-2 0 2 16,-4-2 11-16,-2 0 33 0,-1 1-4 0,-2 2 5 15,-2 0 22-15,0 4 10 0,1 8 15 0,0 1 15 16,2 8-5-16,1-1-27 0,1 2-25 0,-2 4-23 16,3 3-16-16,0 0-14 0,0 0-13 0,0 24-15 15,3-1-10-15,-2 5-12 0,1 2-8 0,4 5 11 16,-2 11-29-16,-1 0-2 0,0 4-2 0,2-1-11 15,0-2-8-15,-1 3 10 0,0 5-14 0,1-8-6 16,0 1-10-16,0-10-28 0,3-4-44 0,-2-4-23 16,1-3-19-16,0-3 0 0,2-7-1 0,-4-6-2 15,0-1 7-15,1-4 11 0,-4-4 6 0,-2-2 9 16,9-8 6-16,-5-2 6 0,-3-9 6 0,-1-7 6 16,-1-5 6-16,-3-1 6 0,-4-15 25 0,1 12 10 15,0 0 8-15,1 1 9 0,0 1 10 0,2 1-3 16,2 3 3-16,2 1-1 0,3 9-5 0,1 2-2 15,5 3-2-15,-3 3-2 0,3 4-2 0,2 0-6 16,1 4 1-16,1 3-5 0,1 2-1 0,-3 0 1 16,6 8-3-16,-3-3-3 0,0 4 2 0,0 1-3 0,-2 2 2 15,-2 1-1-15,-1 2 0 0,-3 7 3 0,-3-5-3 16,3 5-24-16,-3-4-40 0,-2 6-40 16,-1-7-43-16,-1 6-56 0,1-7-48 0,0-2-40 15,-2 2-32-15,1-6-24 0,2-1-20 0,3-1-1 0,4-5-14 16,1-3-2-16,2 0-897 0,2-4 425 0,5-1 282 15</inkml:trace>
  <inkml:trace contextRef="#ctx0" brushRef="#br0" timeOffset="102759.85">10942 14618 405 0,'25'-18'95'0,"-6"-2"19"0,4-2 19 0,-9 4 9 15,4-3 24-15,-6 9 17 0,-2-3 11 0,-1 1 8 0,-5 2 12 16,0 0 9-16,-3 3-4 0,0-2 7 0,-2 2 28 16,0 4 5-16,-2-2-20 0,-2 1-20 15,-5 2-11-15,1 1-24 0,-3 3-17 0,-3 1-16 16,-4 2-12-16,-7 7-13 0,1 1-16 0,0 8-10 0,1-2-6 15,4 0-9-15,6-2-9 0,-3 4-9 0,4-2-7 16,4 0-7-16,8-5-4 0,-3 0-8 0,4 0-6 16,0-3-3-16,8-1 0 0,-2-3-5 0,6-2-6 15,2-3 0-15,6-3-3 0,-2-4-1 0,3 1 0 16,5-7 0-16,-3 0-3 0,-10 1 0 0,4-1 0 16,-2-1 0-16,-1 2 6 0,-5 5 16 0,0-3 28 15,-4 5 27-15,-1-2 20 0,2 2 13 0,-2 0 0 16,-1 1-12-16,1 1-8 0,-2 1-16 0,-2 2-10 15,3-3-10-15,-3 3-7 0,0 0-8 0,4 7-6 16,-4-1 0-16,-3 2-8 0,2 3-3 0,-2 1-4 16,3-1-5-16,0 1-12 0,0 1-23 0,0-1-19 15,3 0-25-15,-2-4-5 0,4 1 9 0,0-3-6 16,0-1 4-16,2-1 5 0,-1-2 6 0,1-3 1 16,4-2 5-16,0-3 4 0,0-1 4 0,1-4-4 15,1-4 11-15,3 0-1 0,-2-5 4 0,0 5 1 16,-3-1 6-16,3-1 1 0,-1 3 2 0,0-2 5 15,-2 1 6-15,2 4 8 0,-2 3-5 0,0 0-2 16,-1 5 1-16,1 1-1 0,1 1 0 0,0 1-1 16,0 3-3-16,-1 1 2 0,1 3-1 0,1 2 2 15,1 7-3-15,0-6 3 0,-4 5-3 0,7-1-1 16,-7 2 1-16,4 0-1 0,6 2 2 0,-4 0-2 16,-2-6-4-16,4 0 2 0,-1-6 0 0,10 5-6 15,-6-5 1-15,0-4-3 0,-1-3-1 0,3-1-2 16,-1-1-3-16,6-5 3 0,-3-2 0 0,0-3 5 0,0-2-3 15,-8 1 1-15,2-3 3 0,-1-2-3 0,-4 3 2 16,0-6 2-16,-1 6-1 0,-3-2 7 16,-5 0-5-16,-1 1 5 0,-4 1 2 0,-1 4 25 15,-3 0-4-15,0 2-3 0,-6 3 0 0,-2 1-2 16,-2 2-3-16,-5 6 1 0,-8 1-3 0,6 5 0 0,-7 4-7 16,2 2 5-16,-1 5-6 0,4 0 0 0,0 6-3 15,4-2-2-15,1 2-15 0,4-3-26 16,4-3-23-16,5-5-23 0,5 1-4 0,2-1-19 0,7-6-15 15,5 6-18-15,4-11 2 0,9 2 11 0,4-10 5 16,-2 2 16-16,3-5 23 0,-1-3-2 0,-3-6 12 16,-4-3 6-16,0-1 11 0,-2-6 16 15,0-1 18-15,-7-4 35 0,2-12 21 0,-9 10 23 0,-2 0 26 16,-2-1 36-16,-4 4 27 0,-4 1 26 0,1-2 30 16,-3 8 31-16,-2 7 24 0,3 1 15 0,1 8 5 15,2-1-31-15,-1 4-32 0,-1 4-12 0,4 1-21 16,-14 15-8-16,5 2-17 0,-5 12-12 0,4 1-10 15,2 5-102-15,-2 9-31 0,5 5 0 0,1 0 0 16,11-1 0-16,-4-1 0 0,10-1 0 0,-4-10 0 16,6-2 0-16,2-4-82 0,15 7-335 0,-9-12-114 15,6-5-116-15,5-4-1525 0,0-6 724 0,7-7 482 16</inkml:trace>
  <inkml:trace contextRef="#ctx0" brushRef="#br0" timeOffset="103843.79">12810 14066 384 0,'-3'-16'473'0,"1"-1"-4"0,-1 5-13 0,3 4-35 0,-1 3-39 16,1 1-36-16,1 0-38 0,2 3-29 0,-3 1-26 15,6 7-5-15,3 0-17 0,0 4-8 0,1 3-11 16,0 4-22-16,6 6-11 0,-2 1-19 0,1 2-13 16,-2 2-12-16,1 1-13 0,-4-2-34 0,3 6-7 15,-3-3-10-15,-5-3-5 0,-3 3-13 0,1-2 1 16,0 0-10-16,-3-5-2 0,0-5-6 0,0-6-1 16,1-1-7-16,1-5-3 0,0 0 0 0,-2-2 0 15,1-2-3-15,-1-3 0 0,0 0 0 0,13-15-5 16,-4 1-4-16,0-3 3 0,5-6-1 0,-1 1-3 15,1-2-2-15,0 2 1 0,4 1-2 0,-1 1-3 16,-2 6-1-16,6-1-1 0,-4 4 1 0,0 3-3 16,2 3-3-16,-4 2 4 0,-2 4 0 0,1 3-1 15,-1 2 7-15,-3 1-9 0,4 4 3 0,-6-1-3 16,1 5 1-16,-4 0 2 0,-4 4 0 0,-4-2 0 16,-4 4 1-16,-1 1-3 0,-3 3 1 0,-3-4-1 15,-3-1 1-15,3-4-2 0,-4 2 3 0,2-5-4 0,5-5 3 16,1 1 2-16,1-4 1 0,4-2-4 15,0 2-1-15,2-1 3 0,-1-2-3 0,2 1-3 16,2-3-5-16,0 0 5 0,15 1 0 0,-6 2-1 16,5-6 2-16,-1 3 1 0,5 0-6 0,1-3 6 0,-1 1 1 15,4-1 1-15,-3 1-1 0,3-3 8 0,-3 0-7 16,-1 1 1-16,1-4-1 0,-2 4 1 16,0-4 1-16,-4 3 0 0,1-7-1 0,-1 6 1 15,-2-2 3-15,2-4-3 0,1-1-1 0,-1 0 2 0,-1-3-2 16,-4 1 1-16,-2 4 3 0,0-2 3 0,-2 2 7 15,-2 0 9-15,0 5 9 0,0-1 11 16,0 2-9-16,-1 0-5 0,-1 2-6 0,0 3-2 16,0 0-3-16,0 0-2 0,0 0-3 0,7 14-3 0,-7-3 4 15,2-2-5-15,-2 4 2 0,0 3-4 0,0-1 0 16,1 2 1-16,0 0-4 0,3-2-10 0,-1-4-25 16,1 1-15-16,1-3 1 0,3-1-1 15,1 1-4-15,4-4 0 0,6-2 3 0,1 0 5 0,1-6-2 16,10-5 14-16,-3-1 5 0,2-3-4 0,-1-2 4 15,-2-1 4-15,-3-4 2 0,0 0 5 0,-2-3 1 16,-3 0 2-16,-2 3 3 0,-2-1 24 0,-2 3 8 16,-3 3 20-16,-1 0 8 0,-4 4 11 0,3 4 6 15,-4 0-8-15,1 1-7 0,-3 3-6 0,2 1-5 16,-4 1-3-16,7 5-4 0,-5 4 11 0,3 2-4 16,-1 8 0-16,-3-1-2 0,1 10 2 0,-2 1-7 15,1 5 0-15,-2 2 8 0,-2 12-15 0,2-2-2 16,-1-9-6-16,-2 12 2 0,0-4-7 0,1-11-2 15,2 3 11-15,1-6-16 0,-3 2 0 0,1-2-5 16,-2-4 4-16,0 1 0 0,-5-5 0 0,1-6 2 0,-1 1-5 16,-2-4 8-16,-4-2-6 0,-6-2-4 15,3-3 0-15,-3-2 2 0,0-3-2 0,-8-2-1 16,3-3-1-16,-2-4-1 0,1-3 7 0,3-5-8 16,2-3 2-16,3 1-2 0,1-3 4 0,7 4 0 0,0-1 1 15,5 0-9-15,3 1 3 0,3-2 4 0,6 1-1 16,6-7-36-16,5 0-42 0,7 2-63 15,6-2-85-15,16-9-112 0,0 8-122 0,3-2-167 16,3 0-1294-16,-3-2 640 0,-4-2 426 0</inkml:trace>
  <inkml:trace contextRef="#ctx0" brushRef="#br0" timeOffset="104243.91">15396 14073 51 0,'-10'-5'376'0,"2"1"-3"15,2-1-25-15,2 3-33 0,0 0-30 0,4 2-23 16,0 0 2-16,0 0 7 0,0 0 2 0,22 12-3 16,-4 0 6-16,9 0-12 0,-1 5-15 0,4 0-9 15,1 3-8-15,-1 3-21 0,12 6-15 0,-10-9-16 16,-2 3-15-16,-2 2-18 0,7 7-16 0,-10-8-12 15,-3 0-12-15,-1 3-9 0,-3-1-12 0,-4 1-8 16,-1 2-50-16,-3 1-67 0,-6 0-89 0,-1-1-86 16,-6-2-83-16,-1-1-75 0,0-9-82 0,-2-7-1011 15,5-3 489-15,-2-4 326 0</inkml:trace>
  <inkml:trace contextRef="#ctx0" brushRef="#br0" timeOffset="104412.01">15878 14278 3116 0,'0'-18'287'15,"1"6"-62"-15,-2 4-55 0,0 2-12 0,-2 3-6 16,-1 1-1-16,4 2 17 0,-14 5 3 0,0 5-8 16,-1 3 12-16,-10 8 0 0,1 5 1 0,-3 0-6 0,-9 11-11 15,-3 0-12-15,2 1-16 0,1 3-14 16,0 1-10-16,6 2-17 0,1-2-67 0,10-11-88 16,5 1-122-16,0 2-122 0,3-1-128 0,3-3-1308 15,5-1 581-15,2-11 388 0</inkml:trace>
  <inkml:trace contextRef="#ctx0" brushRef="#br0" timeOffset="105092.92">17102 14164 143 0,'-5'-7'385'0,"1"1"-4"0,0 0-6 0,0 1-27 16,3 2-23-16,-2-1-48 0,3 4-29 0,0 0-15 16,0 0-13-16,0 0-17 0,8 9-6 0,1-1-12 15,0 0-20-15,1 4-2 0,3 1-15 0,4-1 8 16,3 7-13-16,-1 1-14 0,2-3-9 0,-2 1-10 16,1 0-12-16,-2-5-7 0,-5-1-10 0,6-1-10 15,-6-1-7-15,5-2-4 0,-4-2-4 0,0-2-7 16,-1 1-2-16,2-2 0 0,2-3-9 0,-1-3 1 15,1-3-5-15,1-1-5 0,-3-2 3 0,2-2 5 0,-2-3 0 16,0-6 13-16,-3 4 13 0,3-4 9 16,-6 3 18-16,0 3 36 0,-1-1 13 0,-6 3 10 15,5 4 37-15,-6-1 11 0,-1 2-1 0,3 2-12 0,-3 2-18 16,0 3-9-16,0 0-16 0,-11 12-2 0,1 5-1 16,-4 8 4-16,-5-1-15 0,2 7-17 0,-10 10-55 15,3 1-55-15,5-11 0 0,-3 12 0 16,4 1 0-16,4 1 0 0,3 4 0 0,6-16 0 0,5 1 0 15,1 0 0-15,3 1-136 0,1-4-306 0,6-1-143 16,2-6-1759-16,4-3 782 0,-4-6 520 0</inkml:trace>
  <inkml:trace contextRef="#ctx0" brushRef="#br0" timeOffset="105727.74">19143 14180 244 0,'-27'-6'392'16,"5"5"-1"-16,2-2 7 0,7 1-7 0,1 0-19 15,2 2-24-15,5-2-31 0,-1 1-26 0,6 1-37 16,-7-1-24-16,7 1-16 0,0 0-16 0,0 0-12 16,32-5-14-16,-11 2-13 0,11-1-7 0,2-1-12 15,2 0-8-15,0 2-8 0,2-1-10 0,-1 0-11 16,0 2-7-16,-2 0-7 0,-1 0-4 0,-3 4-12 16,-2 0-10-16,-10 1-2 0,3 1-6 0,-3 1 1 15,-6 1 2-15,-3 3-2 0,-1 1 0 0,0 5 9 16,-2 1 11-16,-5 5 3 0,-2 4-1 0,-5 2 2 15,-4 1 2-15,-4 0-5 0,-6 3-2 0,-4 0-4 16,-9 5-7-16,2 1-5 0,4-11-6 0,0 3-5 16,3-2-2-16,3-3-6 0,1-3-4 0,7-6-7 15,3-5-1-15,4-1-2 0,0 1 0 0,1 0-1 0,4-5-4 16,4 1 0-16,6 2 0 0,2-5-4 16,8-1-12-16,12-2 14 0,7 0-5 0,14-5 2 15,7-3-2-15,-1-2-2 0,0-1 2 0,-1-1-1 16,-1-5-3-16,-1 0 2 0,-4 3 6 0,-16 1-24 0,14-3-46 15,-19 8-63-15,-3-6-82 0,1 2-101 0,-5 0-117 16,1-3-134-16,-3-1-1395 0,-1 1 648 0,-4 0 432 16</inkml:trace>
  <inkml:trace contextRef="#ctx0" brushRef="#br0" timeOffset="106480.08">21149 14062 156 0,'-2'-20'378'0,"-1"4"6"0,0 4 24 0,1 2 5 15,0 1-7-15,1 3-33 0,0 1-38 0,2 3-30 0,-1-2-38 16,0 4-24-16,0 0-9 0,0 0-3 0,8 21-14 16,-3-6-14-16,-3 5-19 0,4 5-11 0,-1 5-12 15,1-1-13-15,2 0-13 0,-1 2-11 0,1-2-8 16,1 0-20-16,2 4-7 0,1-6-11 0,-2 3-6 16,4-4-6-16,-5 1-7 0,4-4-12 0,-3-6-1 15,3-4-4-15,1-1-7 0,0-2-8 0,3-3-13 16,-2-2-3-16,4-5 3 0,-5 0 12 0,4-4-6 15,1-4-3-15,-1-1 1 0,5-8-7 0,-4-3-2 16,-2 3 3-16,-4 2-1 0,-2-2 0 0,4-5 1 16,-5 6 1-16,-5 2 1 0,-3 1 3 0,3 3 11 15,-2-2 11-15,0 7 4 0,-2-2 0 0,1 2-7 16,-1 2-2-16,1 1-1 0,-2 2-7 0,0 0-4 0,0 0-2 16,5 13-4-16,-3-1 1 0,1 0-3 0,-2 5-2 15,2 0-1-15,1 2 1 0,2 5-1 0,0-4-2 16,2-2-1-16,4 3-1 0,-1-3 0 15,2-1-1-15,1-2-2 0,0-4 9 0,5 0-9 0,-2-4 3 16,2 0-3-16,-2-2 3 0,0-5 6 0,-1-2-8 16,4-2 2-16,-6-4 1 0,0-1-1 0,2-3 2 15,-3-3-4-15,-2 0 3 0,3-7-3 0,-5 3 7 16,0 0 8-16,-3 1 11 0,-3-1 9 0,-2 1 15 16,-2 0 10-16,-3 3 5 0,-2 1 18 0,-5-1-18 15,-1 3-4-15,-5 3-8 0,-10-2 0 0,6 6-12 16,-6-1-5-16,-5 1-28 0,-4 3-60 0,4 3-65 15,-4 1-92-15,-1 2-110 0,3 0-144 0,-1-2-173 16,3-1-1373-16,-1 1 668 0,-3-2 446 0</inkml:trace>
  <inkml:trace contextRef="#ctx0" brushRef="#br0" timeOffset="106595.29">21137 14309 242 0,'21'-5'389'16,"6"-4"-39"-16,3 1-34 0,2-4-36 0,4-1-20 15,15-1-30-15,-2 2-40 0,-15 5-87 0,-6-1-136 16,2 4-163-16,-12-4-515 0,-8 1 237 0,-7 2 158 0</inkml:trace>
  <inkml:trace contextRef="#ctx0" brushRef="#br0" timeOffset="110177.73">6127 15819 236 0,'0'0'267'0,"-8"0"-23"0,8 0-26 0,-15 5-18 16,2-1-17-16,-2 1-9 0,-6 3-14 0,2 1-1 15,-8-1-4-15,0 1-2 0,-2 0-7 0,1-2-8 16,-3-2-14-16,3-2-9 0,0-1-5 0,6-1 0 16,0-2 2-16,2-4-12 0,2-4-4 0,2 0-6 15,1-2-8-15,4-3 1 0,1 0-2 0,3-4-8 16,3 2-6-16,1-1-5 0,6 1-9 0,0-1-7 15,2 1 0-15,3 0 4 0,2 1 1 0,5 3 14 16,1 1 4-16,2 3-1 0,2 2 3 0,-1 6 16 16,11 3-16-16,-3 7 14 0,3 4 6 0,1 1 3 15,-2 6-4-15,-1 3 0 0,8 10-1 0,-13-5-3 16,5 12-7-16,-10-8-2 0,6 11-8 0,-6-2-1 16,-7-5-7-16,1-6-4 0,-2 15-9 0,-3-13-1 15,-2-1-2-15,1-3-10 0,-2-2 4 0,0-2-10 16,-1-8-4-16,-1-6-6 0,-1 0 1 0,1-2 2 15,-1-4 0-15,0 2 7 0,1-5-1 0,-2-2-9 16,0 0 1-16,2-14 0 0,-1-3-5 0,2-3 0 16,-2-4-3-16,6-5 5 0,-1 0-2 0,3 0-6 15,-3 2-4-15,3 4 2 0,-1 7 2 0,-3 2 3 16,3 2-2-16,-2 3-6 0,2 1 2 0,-2 0-1 16,7 4 1-16,0 3-1 0,-3 1-2 0,4 1 0 15,-1 3 1-15,3 4-1 0,-2 2 2 0,0 1 1 16,-2 2-4-16,2 2 3 0,-3 6-1 0,1 4 3 15,-8-6-6-15,1 1 2 0,0-1-3 0,-1-3 4 16,-2 0 0-16,1-2 1 0,-3-3-2 0,4-3-1 16,-4 0 1-16,1-3-2 0,-1-1 3 0,0-4-1 15,0 0-7-15,0 0 2 0,5-11 1 0,-2 0-2 16,-2-9 0-16,5-6-1 0,-2 0 0 0,0-6 1 16,4 3 2-16,-7 0-3 0,6 3 0 0,4 1-1 15,-6 8 1-15,4 0-1 0,-5 4 2 0,5 2-2 16,-2 1 5-16,0 6-3 0,3-3-3 0,2 6 0 15,-2 0-1-15,1 3 5 0,7 3-1 0,-1 5 1 0,-2-4 0 16,-3 9 0-16,3-1 0 0,-6 2-2 16,5 0 2-16,0 8 1 0,0-2 1 0,-5-8-14 15,0 3-8-15,2-5-5 0,-2 0-5 0,0-4-5 16,2 1-7-16,-2-4 0 0,0 0 4 0,-3-5 6 16,3-1-1-16,-1-3 7 0,-2-1 2 0,0-7 7 0,1-5-1 15,-5-1 5-15,-1-7-1 0,-2-4 13 16,-3 0-12-16,-6-5 1 0,0 1 7 0,-5-12 3 15,-2-1-10-15,-2 1 15 0,0 1 1 0,2 14 22 16,4 0 24-16,-2 2 13 0,2 6 15 0,0 4 11 16,3 5 11-16,5 6-5 0,-1-2-17 0,-1 6-10 0,6 3-4 15,1 0-4-15,-6 15-7 0,4 4-7 0,2 4-1 16,0 6-4-16,3 3-5 0,-2 3-5 16,7 1-2-16,-1 12-7 0,1-12 2 0,5 8-2 15,2 0 0-15,-7-11-4 0,10 1-1 0,-4-4-3 16,5-1 1-16,4 0-3 0,-1-3-6 0,2-4-11 0,4-3-17 15,-1-6-15-15,1-4-9 0,3-4-3 0,-3-3-1 16,-1-7 3-16,-2-4 4 0,-3-6 3 16,-2-1 12-16,-5 1 0 0,1-9 5 0,-7-2 2 15,0-1 0-15,0-2 5 0,-5 4 4 0,-3-1 2 0,-1 6 1 16,0 2 10-16,0 1 22 0,-1 6 15 0,-2 1 23 16,3 1 1-16,-4 4-10 0,3 0-10 0,1 1-4 15,0 4-1-15,0 0-5 0,-5 10-2 16,5 1-4-16,0 1 0 0,0 5-7 0,2 0-1 15,1 2 1-15,2 6-5 0,-1 1 3 0,4-1-3 0,1 0 0 16,2-4-6-16,2-4 2 0,1 4-2 0,1-9 1 16,2 0-9-16,-2-2 3 0,4-3-6 0,-2-4-3 15,1-1 0-15,-3-3-2 0,2-3 3 0,-2-5-3 16,-1-3 8-16,0 2-3 0,-5-7 1 16,4-7 1-16,-6-2 3 0,0 0 0 0,-3-3-1 0,-4 3 2 15,0-3 1-15,0 3-4 0,-1 7 4 0,-2 3 4 16,-1-2 0-16,1 5 2 0,-1 1 4 0,0 3-2 15,0 4 3-15,3-2 0 0,-2-1-6 0,-1 6-12 16,3-1 10-16,1 3-2 0,0 0 1 0,0 0-1 16,0 0 0-16,-10 10-6 0,10-3 3 0,0-3-2 15,5 1 2-15,-1 0 0 0,1 0-1 0,0 0-1 16,4-3 1-16,-2 3 1 0,4-2-2 0,-6 1 3 16,8-3-1-16,-1-1 1 0,-3 2-9 0,3-1 8 15,-1-1 3-15,-4 0-3 0,2 1-1 0,-3 0 1 16,1 1-1-16,-1-1-1 0,-1 2 1 0,1 1 2 15,2 0-1-15,-3 3 0 0,3 3-2 0,-3 0 2 16,1 0 2-16,2 6-1 0,1 2 0 0,-1-1 2 16,-6 1-3-16,10 6 2 0,-6-4 1 0,2-3-1 15,-2 1-2-15,8 5 1 0,-2-7-2 0,2-5 4 16,1 3-4-16,2-4 2 0,2 0 1 0,-1-3-9 16,2-3-2-16,-3-1 5 0,-1-3-6 0,-3-3 4 15,1-2-4-15,2-3 1 0,-5-5 2 0,2-1 1 16,-1-13-7-16,-2 4 10 0,-1-3-8 0,-2-2 13 15,-3 3-1-15,-2-4-1 0,1 5 0 0,-2 2 3 16,1 4 2-16,-2 0 4 0,2 3 0 0,-2 4 4 16,2 4 2-16,-1 1-4 0,-1 1-19 0,4 1 13 15,1 3 3-15,-5 1-2 0,14 3-9 0,-5 2 6 16,1 2 5-16,3 3-15 0,-3 3 13 0,-1 3-2 16,2 1 1-16,-2 2-4 0,0-1 5 0,4 5-2 15,-5 2-1-15,-3-6 1 0,3-3 0 0,-1 0-3 16,0-1-1-16,-1-2 0 0,-1 0 1 0,-1-5-4 15,2-4 0-15,-2 3-8 0,-3-2 19 0,2-4-6 16,-3-1-10-16,0 0 14 0,6-13 0 0,-3 2-2 16,0-2 0-16,0-6 2 0,4-6-2 0,-2 0-4 15,1-1 3-15,-1 0-2 0,4 2 2 0,-2 6 3 16,0 1-3-16,2 1 2 0,-1 1-1 0,3 2-2 16,-3 4 1-16,2 1-1 0,3 3 3 0,0 1-1 15,-2 1-2-15,5 3-1 0,-6 4 4 0,0 0 0 16,2 3-2-16,-3 1 0 0,5 3-1 0,-5 4 2 15,2-1-1-15,-1 0 0 0,-5 2 0 0,1 0-1 16,-2 4 1-16,-1-3 3 0,1-5-6 0,-1 1 0 16,0-4-1-16,0 0 2 0,0-2 0 0,-2-1 1 15,1-1 4-15,-2-3-4 0,3 0 7 0,-3-2-4 16,0 0-2-16,6-12-1 0,-2 2-1 0,1-6 0 16,-1 0 3-16,1-2 2 0,3-9-5 0,2 1 1 15,-1-1 1-15,4 0-3 0,-2 2 0 0,2 2 1 16,-4 5-3-16,4 4 0 0,-3 6 2 0,-3 0-3 15,3 0-9-15,-1 3 9 0,-2 4-1 0,3 1 1 16,-3 4-9-16,2 0 12 0,-1 5-2 0,2 0 4 16,-4 5-3-16,1 3-1 0,-2 0 3 0,1 2 0 15,2-2 3-15,-6 2-6 0,3-2-13 0,1-1-28 16,-3 0-15-16,6-5-8 0,-4 1-3 0,3-6-6 16,1 4 12-16,0-5 6 0,0-3 8 0,-4-2 7 15,3 0 4-15,-1-2 4 0,0-3 5 0,-2-5 5 16,0-2 4-16,0-4 1 0,4-2 2 0,-4-7-2 15,1 0 10-15,0-1 6 0,-1-2 8 0,0 0 18 0,4 1 16 16,-3 10 6-16,-1-1 4 0,2 2 3 16,0 5-4-16,-2 2-2 0,2 2-5 0,-2 2-18 15,0 1 13-15,4 5-6 0,-3 1-12 0,3 4 8 16,-1 2-9-16,6 3-3 0,-4 4 11 0,4 1-9 16,3 7-2-16,-3-1 3 0,-4 2-1 0,3 2 0 0,1-4-4 15,-1 2-2-15,3-2-3 0,-3-7 0 0,4 6-5 16,-2-8-3-16,3 2-14 0,0-6-7 15,1 0-7-15,1-4-7 0,10-3-6 0,-2-2 2 16,1-2-2-16,1-3 7 0,-4-4 1 0,-1-4 6 16,-6 5-1-16,4-9 7 0,-5-3-1 0,0 0 5 0,-4-2-1 15,-1-2 4-15,-3-2 2 0,-1 2 2 16,-3-1 3-16,-3 0 2 0,-3 7 3 0,-4 1 3 16,-2 5 8-16,1 1 4 0,-7 2-1 0,-3 0-3 15,-3 3 3-15,-12 6-2 0,0 3 2 0,2 8-5 16,-3 3 3-16,1 4-4 0,5 1 0 0,-2 3 0 0,3 1-4 15,3 0 2-15,6 0-4 0,6-4-4 0,3 1-23 16,4-4-14-16,5 1-18 0,3-2-17 16,6-4-7-16,4-2-8 0,4-3-15 0,9-1 11 15,1-5 19-15,-2-5 10 0,1-2 6 0,0-4 6 0,-3-3 10 16,2-3 6-16,-6-4 7 0,-4-4 11 0,-7-2 21 16,2-6 13-16,1 0 17 0,-8-3 9 0,2-12 9 15,-4 13 20-15,-3-13 20 0,-2 13 15 0,-2 5 10 16,2 0 21-16,-3 4 19 0,2 8 7 15,-1 7 19-15,3 0-18 0,-3 3-14 0,1 2-28 0,2 3-10 16,0 3-7-16,0 0-8 0,0 0-14 0,4 25-8 16,-3-7-16-16,2 7 5 0,-1 7-4 0,2 4-7 15,1-1-7-15,0 1-1 0,3 1-22 16,1-2 10-16,4 8-2 0,-5-9-8 0,8-6-20 16,0 1-12-16,5-8-20 0,-1 0-8 0,6-4-8 0,1 1-6 15,1-8 4-15,0-1 5 0,-1-7-7 0,-5-1 11 16,-2-2-2-16,3-1-2 0,-4-5 7 0,0-2 5 15,2-1 4-15,-7-3 4 0,5-8 4 0,-5 0 1 16,0-3 5-16,-4-1-1 0,-1 2 8 16,-3 4-1-16,-2-1 4 0,0 2 2 0,-2 1 15 0,-1 6 14 15,-2 1 13-15,-1-1 1 0,2 6-11 0,-4 0-2 16,-2 1-26-16,0 4 17 0,-2 6 0 0,-2-1-3 16,-4 8 5-16,1 1-8 0,-4 5-2 15,7 1-6-15,0-3 1 0,5 2-16 0,4 3-24 0,-2-5-16 16,7-1-21-16,5 2-10 0,0-6-2 0,4 3 1 15,2-6 6-15,2-4 0 0,2 0 10 0,1-1 9 16,-2-4 4-16,1-1 6 0,-1-3 6 0,1-2 5 16,-4 0 5-16,1-3 3 0,-1-3 5 0,-3 2 5 15,-2-2 4-15,4-3 9 0,-5 7 18 0,-3-3 6 16,1 1 3-16,0 2 4 0,0 2 2 0,-3-1 1 16,0 2-6-16,-2 1-5 0,2 1-6 0,1 2 0 15,-5 1-3-15,10 3-6 0,-2 2 9 0,-2 4 3 16,2 0-4-16,2 3-1 0,-1 2-1 0,1 3-1 15,-1 0-1-15,-1 1-1 0,6 5-2 0,-5-6-4 16,1-2 5-16,0-2 3 0,-1-4-9 0,-1 0 6 16,0-2-1-16,2 0 0 0,-4-6 1 0,2 0 0 15,1-1 2-15,1-2-2 0,0-2 2 0,-2-1 0 16,2-2 3-16,-1 0-3 0,0-2-1 0,3-5 4 16,-1-1-6-16,-2-2 1 0,8-5 1 0,-2-1 0 15,-5 8-1-15,2-1 1 0,-2 4-3 0,0 0 0 16,-1 4-1-16,-1 1 2 0,-2 2-18 0,-1 3 13 15,-1 1 0-15,3-1 1 0,-1 2 2 0,-6 0-11 16,10 7 0-16,-2-3 13 0,-2 4-1 0,-1 0 3 16,2 2-3-16,0 0-2 0,0 3 0 0,0 2-3 15,0-5 5-15,0 2-11 0,2-5-11 0,-1 3-2 16,1-4-1-16,2 2-1 0,1-3 5 0,-2-3 4 16,0-2 2-16,2-3 0 0,-2 1 3 0,2-3 1 15,-2-2 3-15,-1-3 1 0,1-1 2 0,2-4-1 16,-2 1 8-16,-1 4 12 0,-4-1 7 0,3 3 19 15,-4-2 10-15,0 5 9 0,-1 0-1 0,0 0-10 16,-1 2-6-16,1 0-13 0,-3 3-1 0,0 0-2 16,9 5-1-16,-3 4-1 0,-1 0 0 15,1 7 2-15,-2-2 1 0,3 5-6 0,2 9 1 0,-4 0-1 16,-1-1 0-16,-2 4-8 0,2 0 5 0,-1 1-2 16,-1 1-4-16,2 1 5 0,1 0-3 0,-5 2-3 15,-4 0 1-15,3-1-4 0,-2 1 0 0,2-5-3 16,-3 3 0-16,-1-5 4 0,0-2-3 0,-4-1 0 15,2-7-2-15,-6 2 8 0,-4 2-13 0,3-8 0 16,-8 2-18-16,-3-3 0 0,-2-4 0 0,0-2 3 16,-3-2 2-16,0-4-1 0,3-3 3 0,-1-3 3 15,0-5-5-15,1 0-17 0,4-8-12 0,4 0-14 16,6-10-18-16,5 1-23 0,7-4-15 0,6-1-27 16,12-13-33-16,10 2-38 0,4 2-51 0,2 1-54 15,2 2-85-15,2-1-87 0,-1 2-1173 0,0 3 553 16,-1-2 368-16</inkml:trace>
  <inkml:trace contextRef="#ctx0" brushRef="#br0" timeOffset="110759.9">12544 15404 52 0,'-4'-11'359'0,"-1"4"6"15,2-3 5-15,2 5-2 0,-3 0-26 0,3 1-30 16,1 4-34-16,-3-2-22 0,3 2 12 0,0 0 6 16,-4 20 0-16,2-8-14 0,2 8-13 0,0-2-12 15,2 10-15-15,0-2-12 0,0 2-17 0,4 1-7 16,-3-1-23-16,4-2-10 0,-2 4-17 0,0-3-15 15,4 1-9-15,-4 4-11 0,3-3-11 0,-4-2-8 16,-2 3 25-16,2-2-14 0,0-4-16 0,0 2-54 16,-2-1-64-16,1-6-80 0,2-1-104 0,-4-2-97 15,3-1-90-15,-1-3-1308 0,2-3 574 0,1-6 382 16</inkml:trace>
  <inkml:trace contextRef="#ctx0" brushRef="#br0" timeOffset="111341.94">13000 15513 192 0,'0'-3'316'16,"0"-3"0"-16,0 1-9 0,0-1-11 0,0 3-16 15,-1-5-11-15,-2 3-21 0,2 0 2 0,1-2-16 16,-1 3 0-16,1-2-16 0,-3 4-10 0,3-4-9 15,3 2-18-15,-3 4-10 0,0-6-16 0,0 6-11 16,1-5-18-16,0 2-19 0,7 0-7 0,-2-1-3 16,5 1-8-16,0-1-8 0,1 2-9 0,-2 1-9 15,0 1 4-15,1 1-11 0,0-1-3 0,-2 4-5 16,2-2-6-16,-2 1-2 0,0 1 0 0,-1 0-7 16,-1 3 3-16,1-1-7 0,-3 0-9 0,-1 4 7 0,1-1 0 15,-2 2-6-15,-1 1-1 0,-2-1-5 0,0 2 3 16,0 1 1-16,-2 2-5 0,0-2-6 15,1 2 9-15,-4 0 0 0,0-6-8 0,1-2 0 16,2 1-1-16,-1-2-3 0,-1-1-4 0,2 0 8 16,0 0-2-16,2-1-2 0,-4-1 1 0,2 3-5 0,1-3 1 15,1 2 3-15,1-1 1 0,1 0-3 16,0-3 10-16,2 4 4 0,1-1 3 0,1 1 3 16,3-1 8-16,1 1 4 0,1 0-1 0,1 0 1 15,1-1 1-15,1 2 1 0,-1 1-3 0,1 0 7 0,-4-1 0 16,2-1 1-16,-2 2 0 0,1-2 5 15,-2 2 2-15,-2 1-1 0,-1-2 0 0,0 3 0 16,0-4 26-16,-3 5 8 0,0-5 7 0,-2 2 12 16,-1-1 17-16,-2 3 15 0,-2-1-3 0,0 0 7 15,-5-1-2-15,1-1-3 0,-6 3-19 0,-2 0-3 0,-2-1-3 16,-4-3-11-16,2 2-12 0,-2-4 1 0,0 1-37 16,1-1-48-16,1-1 0 0,1-1 0 0,-1 0 0 15,3 0 0-15,3-2 0 0,4 1 0 16,-3-2 0-16,8 1 0 0,5 0 0 0,-10-2-263 0,7 0-156 15,3 2-124-15,7-8-139 0,8-2-1414 0,2 1 700 16,9-3 464-16</inkml:trace>
  <inkml:trace contextRef="#ctx0" brushRef="#br0" timeOffset="111505.89">13556 15812 3153 0,'15'-7'259'0,"-4"2"-132"0,-1 0 25 0,-3 3 84 15,1-3 24-15,-4 1-12 0,2 1-17 0,-6-2-7 16,4 4-7-16,-4 1-5 0,4-5 7 0,-3 2-16 15,-1 3-17-15,4-3-24 0,-4 3-13 0,4-3-22 16,-4 3-16-16,4-3-47 0,-4 3-59 16,0 0-71-16,0 0-56 0,11 0-66 0,-11 0-113 0,13 3-77 15,-4-2-107-15,4 0-1184 0,-3 0 557 0,4 0 370 16</inkml:trace>
  <inkml:trace contextRef="#ctx0" brushRef="#br0" timeOffset="111844.03">14109 15516 3350 0,'4'-26'115'0,"-1"0"-50"0,-3 8 161 0,-3 1 37 16,3 1-39-16,0 5-30 0,3 0-8 0,-3 0-3 16,0 5-11-16,1 1-5 0,-1-2-18 0,0 4-6 15,3 1 12-15,-3 2 25 0,0 0 0 0,16 5 15 16,-8-1 1-16,1 5 5 0,3 3-7 0,0 4-21 15,3 5 39-15,-1 3 25 0,-2 4 6 0,1 0-15 16,-2 4-15-16,-2 1-66 0,0 1-147 0,0-1 0 16,-5 4 0-16,-3-2 0 0,3 1 0 0,-3-3 0 15,4 2 0-15,-5-2 0 0,-1-3 0 0,2-1 0 16,-2-10 0-16,1 1 0 0,1-2 0 0,-2-1 0 16,-3-5 0-16,8-2 0 0,-4 2 0 0,0-7 0 15,1 0 0-15,-1 0 0 0,0 0 0 0,0-3 0 16,0-2 0-16,0 4 0 0,0-4 0 0,0 0 0 15,0 0 0-15,-10-14 0 0,5 6-34 0,-8-8-2685 16,1 2 905-16,-8-7 606 0</inkml:trace>
  <inkml:trace contextRef="#ctx0" brushRef="#br0" timeOffset="114248.48">15194 15687 179 0,'-9'-1'380'0,"4"-2"-19"0,0 1-21 0,1 1-22 15,0 0-44-15,4 1-29 0,0-6-20 0,9 2-19 16,0-3-25-16,12 4-9 0,7-6-16 0,2 2-9 15,4 1-26-15,4-1-7 0,-2 2-11 16,15-2-12-16,-14 4-5 0,1 1-24 0,-3 0-56 0,-2 0-45 16,-5 1-54-16,-7 1-56 0,-2 0-66 0,-1-3-74 15,-9 3-705-15,-3-1 330 0,0-3 222 16</inkml:trace>
  <inkml:trace contextRef="#ctx0" brushRef="#br0" timeOffset="114422.97">15496 15395 30 0,'-7'-8'370'0,"4"4"-30"16,-3 1-22-16,3 1-11 0,3 2-6 0,-9 9 8 16,2 4-7-16,2-1-9 0,-1 10-12 0,1 7-4 15,1 0-24-15,1-1-25 0,0 4-21 0,5-2-17 16,-2 2-21-16,-2-1-17 0,8 1-16 0,1 0-37 16,0 0-72-16,3-1-88 0,4-1-111 0,-2-1-111 15,0-2-1076-15,4-6 453 0,4 3 302 0</inkml:trace>
  <inkml:trace contextRef="#ctx0" brushRef="#br0" timeOffset="114877.94">16669 15416 2057 0,'-8'-29'132'0,"3"1"18"0,-4 3 70 16,5 9 18-16,3 3 13 0,-3 3-35 0,0 1-45 15,2 3-41-15,2 1-37 0,-2 4 4 0,2 1 14 16,0 0 17-16,6 14 15 0,-4 0-1 0,2 4 4 16,1 11 4-16,5 0 4 0,-6 1 1 0,5 3 6 15,-4 2-10-15,0 1-2 0,0 0-12 0,2 10-5 16,-6-10-10-16,-1 0-6 0,0 0-9 0,0-5 21 16,1 0-9-16,-2-2-10 0,0-3-28 0,-2 0 10 15,3-6-11-15,0-9-9 0,3 1-10 0,-2-2-2 16,3 0-7-16,0-5-3 0,2 2 0 0,3-1-8 15,3-2-5-15,-2-2-2 0,9 0-7 0,4-4-1 16,8-3-19-16,3 0-46 0,2-4-56 0,0 1-81 16,3-3-81-16,13-4-110 0,-3-2-99 0,-3-1-1427 15,4 2 631-15,-13 1 420 0</inkml:trace>
  <inkml:trace contextRef="#ctx0" brushRef="#br0" timeOffset="115053.91">17506 15695 3325 0,'0'-12'95'0,"-2"7"-7"0,2-2 60 16,-1 2 4-16,1 1 16 0,0 4-50 0,3-10-38 15,1 7-17-15,7-2-4 0,0 1 4 0,9-3-24 16,9 3 1-16,-7 0-4 0,6 1-4 0,0-3 0 0,5 3-6 16,-3-1-49-16,-1 0-62 0,-1 3-54 0,0-2-55 15,-6 0-51-15,-1 0-58 0,-5 2-890 16,-4-2 399-16,-5-1 264 0</inkml:trace>
  <inkml:trace contextRef="#ctx0" brushRef="#br0" timeOffset="115227.46">17722 15458 202 0,'-14'-13'330'0,"3"9"13"0,4-3-6 0,0 2-17 16,-1 2-28-16,1 3-19 0,7 0 8 0,-9 10-10 16,3-1 3-16,-1 7-2 0,0 3-10 0,0 5-7 15,3 2-14-15,1 6-9 0,1 0-26 0,0-1-11 16,2 2-17-16,0 1-22 0,4-1-14 0,-2 0-15 15,2-1-12-15,0 1-25 0,1-1-87 16,4-3-108-16,1 3-120 0,-2-5-136 0,1-4-1209 16,2 4 524-16,-1-10 348 0</inkml:trace>
  <inkml:trace contextRef="#ctx0" brushRef="#br0" timeOffset="115604.59">18671 15383 264 0,'-10'-7'375'0,"1"0"7"15,1 3-15-15,3 1-27 0,0 0-30 0,2-2-28 16,3 5-37-16,0 0-20 0,13-5-6 0,5 3-5 16,12 2-11-16,1-2-14 0,4 1-9 0,5 0-21 15,16 1-11-15,-4 1-12 0,1-2-15 0,-14 3-18 0,12 0-1 16,-12 0-11-16,-2 1-10 0,-3-3-9 15,0 0-9-15,-2 2-10 0,-4-2-39 0,-7 3-70 16,-8-3-69-16,0 0-65 0,-7 2-59 0,1-2-77 16,-7 0-1006-16,0 0 444 0,0 0 296 0</inkml:trace>
  <inkml:trace contextRef="#ctx0" brushRef="#br0" timeOffset="115792.09">19012 15298 3156 0,'0'0'121'0,"-1"11"-81"0,1-5-10 0,0 4 101 15,-2 2 63-15,0 8 24 0,2 9 11 16,-2 4-17-16,-1 12 2 0,1-9 19 0,0 12 23 16,2 0-5-16,0-1-13 0,0-2-13 0,2-9-15 0,3 10-18 15,2 3-20-15,2-14-14 0,0 10-23 0,-4-10-12 16,3 0-56-16,0-1-95 0,-1 13-128 0,-3-10-171 16,0-3-208-16,0-1-1386 0,-8-1 641 0,-8-7 426 15</inkml:trace>
  <inkml:trace contextRef="#ctx0" brushRef="#br0" timeOffset="130808.68">23862 1932 1441 0,'10'-2'114'0,"0"-5"-1"0,-1 3 1 16,-2 2-57-16,-5-2-4 0,2 4-5 0,0-5-15 16,-4 5 3-16,0 0 1 0,0 0 10 15,0 0 0-15,-22 10 0 0,4-3 4 0,-1 0 4 0,-8 2 4 16,-4 1 1-16,1-2 0 0,0 2-3 0,-2-6 4 15,2 3 12-15,0-3-9 0,2 0-4 0,7-2-1 16,0-4 3-16,2 2 3 0,4-1 9 0,4-2 6 16,0-3-4-16,2-1 9 0,4-2-21 0,2-2-9 15,2-5-6-15,5-2-4 0,1 2-7 0,8-8-2 16,-2 7-2-16,6-3-5 0,-1 0 3 16,0 6-5-16,-3 3-3 0,4 1-1 0,0 3 3 15,1 3-2-15,-4 2 4 0,4 4-6 0,0 2 6 0,2 4-1 16,-1 2 6-16,4 3 1 0,-7 1-8 0,9 6 8 15,-12 4-6-15,2-2-2 0,-2 3 1 0,-3 2 0 16,-2 1-2-16,-3 1 3 0,-1 2-9 16,-3-3 4-16,-1 0 4 0,0-1-18 0,0-1 3 15,0-7-4-15,0-1 5 0,0-7-5 0,0 1 3 16,0 0-4-16,3-5 1 0,-2-1 5 0,-1 1-5 0,0-5 8 16,0-2 3-16,0 0-6 0,0 0 1 0,10-12-6 15,-6 2-4-15,3-7 1 0,0-1 2 0,8-4-3 16,-2 0-1-16,0 7 2 0,-1 0-3 15,2-1 2-15,2 5-1 0,3 2-1 0,-6 1 11 16,0 4-8-16,6 2-3 0,-1-1-2 0,-1 3 2 0,-1 4-1 16,-3-1-4-16,5 5-5 0,-8-1 0 0,5 4 12 15,-2 0-1-15,-5 0 1 0,-2 1-2 16,1 2 6-16,-5-3 3 0,1 1-9 0,-2 0-3 0,-1-1 7 16,1-2-6-16,-1-1-7 0,2-2 1 0,-2-1 1 15,-2 0 5-15,4-3 5 0,-2-2-1 0,0 0-5 16,0 0-3-16,1-12 8 0,0 5-7 0,1-5 1 15,-1 0 14-15,5-5-17 0,-2 2 4 0,2-2-2 16,-1 0-4-16,3 1 6 0,-4 5 0 16,1 1-1-16,0 4-9 0,0 0 0 0,-5 2 5 0,4-1 3 15,1 4-3-15,3 1 10 0,-8 0-7 0,11 4-14 16,1 3 9-16,-3 0 2 0,5 5 0 0,-4 0 0 16,2 2 7-16,-2 3-4 0,-2-3-14 15,2 2-10-15,0-2-18 0,-4-3-3 0,2 0-9 16,-1 0-7-16,0-2-4 0,1-1 2 0,0-2 5 0,-3-2 5 15,2-3 10-15,1-2 4 0,2-5 3 0,-5-2 7 16,5-3 4-16,-2-4 3 0,1-9 1 0,1-2 8 16,-5-2 4-16,-1-4 15 0,0 1 11 0,-4-5 9 15,4-10 16-15,-7 0 10 0,1 0-9 0,-1 11 15 16,6 0 28-16,-6 1 9 0,6 5 18 0,-6 12 21 16,3 0 8-16,0 8-7 0,-4-1-20 0,4 5-12 15,0 2-10-15,0 3-11 0,0 0-6 0,-1 15-7 16,-2 5-8-16,2-1-6 0,0 9-3 0,-3 2-2 15,4 4-6-15,-1 0-2 0,-2 1-4 0,6-1-5 16,-2 3-2-16,4-2-3 0,-1 9-5 0,0-14 4 16,2 2-9-16,3-3 2 0,4 0-6 0,0-3-6 15,2-4-14-15,-3-6-8 0,2 0-8 0,2-4-4 16,2-3 9-16,0-6 0 0,1-1-5 0,0-2 5 16,2-5-7-16,3-5 9 0,-1-6-1 0,0-4 10 15,-5 1-2-15,1-5-1 0,-2-1 1 0,-1 1 2 16,0-3 4-16,-1 3-1 0,-6 5 9 0,0 5 12 15,1-1 14-15,-6 6 11 0,-1 1 0 0,-1 2-6 16,2 1-6-16,-4 2-9 0,0 3 0 0,0 0-3 16,0 0-5-16,-2 17 8 0,0-8-4 0,2 4-2 15,-4 3-2-15,4-1-3 0,-1 4 2 0,2 1-3 16,3-2 0-16,0 0-4 0,1 0 5 0,5 0-6 16,2-3-3-16,-2-1 2 0,4-3 6 0,4-1-4 15,1-2-4-15,2-4-2 0,-1-3 3 0,3 1 0 16,3-9-2-16,-5-2 8 0,-3 1-2 0,5-8-2 15,-4-1 2-15,1-3-2 0,-4-2 0 0,-3-6-2 16,1 3 8-16,-9 0-8 0,3-1 4 0,-4 2-2 16,-3 5 3-16,-5 0-2 0,0 1 2 0,-3 1-8 15,0 1 4-15,-3 6-5 0,1-2 5 0,-1 5-8 16,-3 2 4-16,0 2-1 0,-1 2-1 0,0 1 0 16,3 1 1-16,-1 2-4 0,3 2 2 0,1-1 0 15,2 1-3-15,4-1-1 0,-1 2-1 0,3-1-5 16,3 1-3-16,2-1 8 0,0 1 3 0,5-2-4 15,-1-1 2-15,6 2-2 0,-1-1 6 0,3-2 0 16,-4-1 1-16,2-1-1 0,2 0 2 0,-3 0-6 16,-3-1 2-16,2 2 2 0,-3 1 3 0,1-2-5 15,-3 3 2-15,1 0 0 0,-2 4 3 0,-1 2-3 16,4-1 4-16,-5 3 2 0,1 0-3 0,-1 5 1 16,1-1 5-16,2 2-9 0,-4-1 6 0,-2 1-6 15,3 0 2-15,-1 2-24 0,-3-4-18 0,3-4-19 16,-1 1-14-16,-2-6-18 0,0 2-1 0,4 1 3 15,-2-5 10-15,-2 0 10 0,-1-4 8 0,0 0 7 0,0 0 5 16,18-10 5-16,-10-2 10 0,-2-2 3 16,-1-2 11-16,-1-3 12 0,1-1 13 0,3-5 14 15,-2 7 30-15,-1-1 16 0,-1 2 4 0,1 3 8 16,-1 4-6-16,0 0 2 0,0 3-10 0,-3 0-8 0,3 4-10 16,0-2-5-16,1 5 0 0,1 0-2 0,6 3-2 15,-3 1-4-15,2 2-3 0,1 2 1 0,-3 1-12 16,4 5 12-16,-3-2-12 0,0 3 5 15,-5-3-2-15,0 5-1 0,-1-5-1 0,-2 4-5 0,2-3 1 16,-1-1 0-16,-2-4-3 0,-1 1 0 0,1-4 7 16,2 3-10-16,-3-3 7 0,0-5-1 15,0 0 3-15,4 0-5 0,-4 0-2 0,4-9-1 16,-2 2 5-16,2-7-6 0,1 5 6 0,0-2 0 16,3-8-3-16,-4 7 16 0,4-1 2 0,-1 2 5 0,-2 1 3 15,-1 3-3-15,1 0-5 0,-1 2 0 0,1 1-10 16,0 1-4-16,2 2 1 0,-2 1 1 0,4 3-1 15,-3-1 0-15,4 3-7 0,-3 0 5 0,-1 2 2 16,2 4-5-16,-1-2 1 0,-3 3 0 0,0-1-1 16,1 1 3-16,-3 1-3 0,-2-3-7 0,2 1-4 15,-2 0-22-15,0-4-2 0,1-2-1 0,-1 0 7 16,2 0 1-16,-2-3 6 0,2 1 0 0,-2-3 1 16,0 0 6-16,0 0-3 0,5-15-1 0,-5 7 3 15,4-6 2-15,-1 2-2 0,3-3 1 0,-1-2 2 16,3 3-1-16,-1-3 5 0,1 2-1 0,-3 3 6 15,4 3-6-15,-4 1-3 0,-1 2 2 0,1 0-2 16,2 1 2-16,-2 3-8 0,6-1 7 0,-1 3-3 16,1 4 6-16,0 0-3 0,-1 1 4 0,2 2 3 15,-1 1-7-15,0-2-1 0,3 7 5 0,-1-2-3 16,-2-1 0-16,0-1 6 0,2 2-4 0,3-2 0 16,-5 0 3-16,4-3 4 0,-3 1 1 0,5-5 1 15,0 0-6-15,3-3 2 0,-2-2-4 0,2-4 4 16,0 0 3-16,6-4-1 0,0-5-1 0,-2 2 1 15,-4-1 4-15,-2-4-7 0,0-3 5 0,1 0 1 16,-2-5-8-16,-1 2 7 0,0-3-3 0,-5 2 2 16,-3 0-1-16,-2 8 2 0,-2-1 10 0,-4 6 7 15,0 2-6-15,-2 1-1 0,-2 3 0 0,-3 2-2 16,-4 2-6-16,-1 3 2 0,1 3-5 0,-7 6 3 16,1 3-3-16,-2 5-1 0,5 0-1 0,-1 6 2 15,-2 0-1-15,8 4-7 0,4-4 2 0,3 2 0 16,4-4-3-16,7 4 1 0,0-2-7 0,6-2-13 15,-2-4-8-15,11 0-9 0,2-3-20 0,2 1-10 16,5-6-3-16,-1 1-6 0,3-7 6 0,2 1 3 16,2-4 4-16,1-3 8 0,12-6 11 0,-16 2 2 15,15-5 2-15,-16 0 6 0,-1 0 6 0,0-5 5 0,-4 0 2 16,-3 2 5-16,-7-3 0 0,-3 4 6 16,-8 1 14-16,1 4 15 0,-6-2 4 0,-4 1-6 15,-4 1 0-15,-2 1-3 0,-4 3-2 0,-6 2-1 16,-3 2 1-16,-4 2-4 0,-9 3 14 0,0 0-13 0,-1 5-1 15,1-1-5-15,4 4 5 0,3 1-10 0,9-3 9 16,2-1-2-16,5 3-8 0,3-4-3 0,2 2-12 16,4-1-13-16,2-2-2 0,2-3 7 15,5 2 3-15,5-2-2 0,3-5 3 0,2 0 6 16,0-4-4-16,2-2 9 0,7-3 4 0,-3-6 11 0,1-2-7 16,-3-2 3-16,-3-6 13 0,2 0 9 0,-2-6 10 15,-7 1 19-15,4 1 14 0,-6 0 19 16,0-2 19-16,-1 5 17 0,-5 8 13 0,0 2 13 15,-1 4 1-15,-2 2-7 0,0 1-18 0,0 5-15 0,-2 0-17 16,0 5-6-16,0 0-11 0,0 0-3 0,-6 22-5 16,-2-4-8-16,-3 5-6 0,1 6-4 0,-1 0-4 15,0 2-4-15,-1 1-3 0,6 0-3 0,2-3-4 16,1 1-8-16,3-5-10 0,4 4-28 0,0-10-17 16,1-1-14-16,4-2-16 0,1-3-15 0,2-1-6 15,1-1 5-15,-1-5 2 0,1-2 10 0,3-6 9 16,0 1-1-16,2-5 22 0,-1-1-2 0,-1-6 8 15,5-4 0-15,-2-3 2 0,0-3 5 0,-1 2 8 16,0 0 6-16,-4 7 7 0,-1-2 10 0,1 3 12 16,-4 4 2-16,-4 2-4 0,1-1-4 0,-2 6-4 15,0 2-1-15,1 0-2 0,-1 2 1 0,-1 5 0 16,3 1 0-16,0 4 1 0,2 0 1 0,0 4-2 16,0-1 4-16,3 2-8 0,1 7 5 0,-1-8-2 15,0-2 1-15,1 2 0 0,2-1-3 0,3-3 0 16,-2 0 5-16,3-3 0 0,8 2-2 0,-7-7 7 15,8-1-2-15,1-3-3 0,-2-1 5 0,0-4-4 16,-2-4 3-16,2 0 0 0,-9-1 1 0,4-5-2 16,-3-4 7-16,-1 0-4 0,-2-2 4 0,1-4-1 15,-6 1-1-15,-2-1 6 0,-1 0 1 0,-3 0-3 16,-5 8 1-16,-4 2 3 0,2 4-5 0,-6 0-5 16,-1 4 0-16,-9-1-3 0,-1 4 3 0,-9 4-4 15,-2 5-1-15,-1 4-4 0,-1 2 3 0,1 3-3 16,1 1 2-16,6 1-9 0,3 1 5 0,8-2-4 15,5-1 1-15,6-2-7 0,0 0-4 0,6 0-2 16,0-2-3-16,1-2-2 0,4 1 5 0,0-5-2 16,0 2 10-16,3-3-2 0,-1-2 3 0,3-2 1 15,-1-2 2-15,1 0-1 0,5-2 4 0,-1-7-3 16,0 4 1-16,-2-4-1 0,1 0 6 0,1 1-3 16,-3 0 3-16,-1 2 3 0,-5 2 4 0,1 2-6 15,-1 1-4-15,-3 2 1 0,0 1-2 0,-1 2-2 16,4 0-1-16,-4 3-2 0,0 0 7 0,0 5-8 15,2 0 10-15,-1 2-1 0,-2 0 3 0,1 6-3 16,-1-1 6-16,-3 0-7 0,-1 4 10 0,0-3-9 16,3 0-3-16,-6-6-5 0,6-1-14 0,-2 2-15 0,-1-3-5 15,3-4 6-15,-3 2 1 0,1-3 10 0,0-2 1 16,-1-2 4-16,0 0-3 0,0 0 5 16,9-7 0-16,-4-3 3 0,0 0 4 0,3-6 3 15,3 1 1-15,1-9-3 0,0 2 1 0,4 1 0 16,2 0 2-16,-8 7 9 0,-1 0 4 0,0 4 3 0,1 1 3 15,-2 3-3-15,-1-1-5 0,3 2-2 0,-3 1-4 16,1 1 3-16,-3 3-2 0,0 0 2 16,8 2 9-16,-8 1-9 0,3 0-4 0,1 1 2 15,0 3 3-15,1-1-6 0,-2 1 3 0,4-1 0 0,0 0 5 16,-1 1-4-16,1 0 1 0,-1 0-22 0,5 1-47 16,-1 1-59-16,0-4-74 0,4 1-108 15,-2 0-150-15,5-4-946 0,-4 1 468 0,-3-3 312 0</inkml:trace>
  <inkml:trace contextRef="#ctx0" brushRef="#br0" timeOffset="133040.91">23229 3448 314 0,'-1'-9'342'0,"0"3"8"16,-2-2 10-16,3-1-9 0,0 3-16 0,-1 0-3 15,1 0-8-15,1 3-14 0,-1-3-24 0,0 1-21 16,0 5-28-16,0-4-20 0,0 4-21 0,0 0-14 16,0 0-10-16,19 8 10 0,-6-1 2 0,4 3-9 15,-1 3-9-15,7 2-12 0,-1 3-11 0,0-1-16 16,-1 2-9-16,1 0-15 0,2 2-3 0,-2-2-13 15,-1 2-5-15,-2 1-8 0,-1 1-10 0,1-1-3 16,-1 1-9-16,2 0 0 0,-5 1-26 0,2-1-58 16,-3 2-45-16,0-4-57 0,-6-6-63 0,-2 2-66 15,-1-6-47-15,-1-2-41 0,0 0-19 0,1-5-10 16,-1-1-1091-16,-1-4 491 0,-3 1 326 0</inkml:trace>
  <inkml:trace contextRef="#ctx0" brushRef="#br0" timeOffset="133208.92">23787 3521 129 0,'4'-15'313'0,"0"4"16"0,-4 3 17 16,0-2 14-16,0 4-4 0,2 1-10 0,0 1-26 16,-2-2-20-16,0 6-23 0,-6 0-19 0,6 0-4 15,-12 10 1-15,1 2 4 0,-10 6-4 0,3 0-15 16,-3 5-18-16,-4-1-18 0,1 3-19 0,1 0-20 16,-3 0-14-16,4 3-19 0,1 3-8 0,-3 9-11 15,6-9-12-15,0-1-15 0,5-1-39 0,4-1-59 16,0 4-65-16,7-6-80 0,1 3-74 0,2-11-65 15,1 3-70-15,6-3-78 0,1-6-1072 0,6-6 506 0,3-1 336 16</inkml:trace>
  <inkml:trace contextRef="#ctx0" brushRef="#br0" timeOffset="133859.95">24566 3618 3381 0,'6'-8'121'0,"-1"0"-23"0,-4 2 12 0,3 2-8 15,-2-3 16-15,-1 2-1 0,0 2-21 16,2-1-29-16,-3 4 5 0,1-6-23 0,-1 6-4 0,0 0-9 16,5 0 7-16,-5 0 21 0,3 13 12 0,-2-8-9 15,2 5 3-15,0 1 15 0,0 6-3 0,-1-1-5 16,1 1-8-16,1 7-4 0,2 0 0 0,-2 2-9 15,-1-7-5-15,-1 0-3 0,1 1-8 0,-2-1-1 16,0-1-1-16,1 2-1 0,1-2-8 0,-3-1-1 16,2-8-2-16,0 3-3 0,-2-4-2 0,0-1-5 15,2-2-1-15,-4 0 4 0,4-1 5 0,0-3-4 16,-2-1-2-16,0 0-7 0,7-17-2 0,-2 3 2 16,2-6-6-16,0-7 2 0,-3-3-1 0,2 1 3 15,-3-2-5-15,0-2 0 0,2-1 4 0,-1 1 0 16,-3 2-4-16,-1 1 9 0,8 1 5 0,-4 2 4 15,1 2 2-15,0 6 3 0,4 4-5 0,0 1 2 16,0 0-4-16,5 2-4 0,2 4-3 0,0 2-5 16,-4 3-1-16,7 0 2 0,-3 3-1 0,0 3-1 15,-3 2-1-15,-1 2 5 0,-3 0-5 0,2 6-3 0,-3 0-1 16,-6 0-1-16,-2 1-4 0,-3 4-12 0,-7-1-17 16,-6 5-10-16,3-6-21 0,-7 2-16 15,0 1 0-15,2-7 0 0,4-1 13 0,0-2 3 16,1-4 9-16,3-1 1 0,2 3 13 0,2-4 5 0,-2 0 5 15,4-2 3-15,-1 2-1 0,1-3-1 16,4 0 11-16,0 0-9 0,0 0 14 0,12 4 0 16,-2-1-2-16,2-2 7 0,-1 2 9 0,8 3-5 15,1 0 11-15,-3-3-4 0,0 4 2 0,1 2 10 0,0-5-5 16,-7 3-4-16,3-3 6 0,-5 3-4 0,0 2 5 16,-1-1 6-16,-2 0 1 0,-1 1 0 15,-1-1 0-15,-1 1 3 0,-6-1-3 0,-1 1 5 16,-1 2-5-16,-4 5-3 0,-1 0-3 0,-2-3-2 0,-3 0-2 15,6 0-40-15,-5 3-48 0,5-4-76 0,0-1-70 16,3 0-65-16,1-2-57 0,4-2-84 0,2 0-874 16,4-3 434-16,1-1 290 0</inkml:trace>
  <inkml:trace contextRef="#ctx0" brushRef="#br0" timeOffset="135391.82">25444 3794 95 0,'12'-14'324'0,"-1"1"10"0,-5 2 4 0,2-3-19 0,-6 2 4 16,1-2-3-16,-3 4-11 0,-4-1-17 0,0 0-13 16,-2 4-27-16,-7-4-13 0,-5 5-25 0,-2 2-21 15,-2 1-19-15,-9 6-15 0,3 1-14 0,-1 3-17 16,1 3-14-16,0 1-8 0,1 5-11 0,3 3-11 16,3 0-11-16,3 1-10 0,5-5-16 0,3 2-29 15,2-1-26-15,5-2-30 0,3-1-15 0,2-1-6 16,6-1-13-16,2-4-2 0,3 4 1 0,2-5 10 15,7-2 4-15,0-4 4 0,-1-5 9 0,0 2 9 16,8-7 6-16,-6-1 14 0,1-3 31 0,-1-3 33 16,-7 5 21-16,-1-2 24 0,-1 3 28 0,-1-3 20 15,-2 5 16-15,-3 1 7 0,-1 0 1 0,-1 2-7 16,-1 2-19-16,-1 1-16 0,-2-3-15 0,2 6-16 16,-4 0-6-16,0 0-9 0,14 6-8 0,-6-2-4 15,-2 9-9-15,1-2-5 0,1 4 2 0,0-1-8 16,-3 3-5-16,1 1-8 0,-1 0-19 0,-3-1-32 15,2-5-28-15,1 2-28 0,-2-5-4 0,-3 3-12 16,3-2-5-16,1-5 3 0,0 1 10 0,-2-2 10 16,1-4 5-16,-3 0 11 0,0 0 7 0,14-12 10 15,-6 4 2-15,-3-4 18 0,4-2 7 0,1-12 13 16,-1 3 8-16,-2 4 12 0,3-6 9 0,-5 6 13 16,0 2 9-16,0 1 3 0,0 1-2 0,-2 4-6 0,3 2-6 15,-3 0-13-15,1 2 1 0,1 4-1 16,1 1-6-16,1-2-1 0,1 4-1 0,1 5-4 15,0-1-3-15,3 1 0 0,-3 4 1 0,1-1-4 16,0 7-9-16,-1-2-12 0,0 3-26 0,-1-1-12 0,-1-1-23 16,1 1-21-16,-3 1-6 0,-1-4-9 0,4-1-10 15,-2-3-1-15,2 2 17 0,0-5 9 0,2 2 12 16,-1-4 7-16,1 1 5 0,3-3 14 16,-1-2 3-16,0-1 8 0,2 0 32 0,-2-1 10 0,0-4 25 15,-1 5 23-15,-2-2 11 0,-1 1 17 0,0-2 10 16,-3 4 3-16,0-2-5 0,0 2-3 0,3-2-6 15,-5 2-8-15,0-3-7 0,-3 4-5 0,8-1-8 16,-3-1-5-16,-5 2-6 0,7 0 0 0,-7 0-5 16,10 5-3-16,-5-3-3 0,0-1 2 0,0-1-7 15,-1 3 0-15,2-2-1 0,-6-1-4 0,8 1 1 16,-3 1 2-16,-5-2 0 0,9-3-4 0,-1-1 7 16,-2 3-4-16,2-7 1 0,-2-2-2 0,6-5 1 15,-3-1 0-15,4-5 0 0,0-3 10 0,-2 0 13 16,-1-4 9-16,0 0 12 0,-1 1 4 0,-4 1 8 15,-1 1 26-15,2 7 6 0,-3 1 16 0,0 1 13 16,-1 3 6-16,-2 4 14 0,0 0-5 0,0 1-15 16,0 4-15-16,0-1-31 0,-2 3-8 0,2 2-8 15,0 0-1-15,0 0-10 0,-3 13-1 0,0-2-6 16,2 4-4-16,-4 2-9 0,1 2 3 0,0 7 4 16,1-1-17-16,-1 1-19 0,1 4-6 0,-1-4-26 15,-2 1-22-15,2-7-25 0,4 0-22 0,0-2-7 16,-2-3-2-16,2-2 6 0,2-4 6 0,0-2 12 15,0-2 8-15,2-2 8 0,2-2 8 0,3-2 5 16,0-4 5-16,1-2 5 0,3-4 2 0,2-3 2 16,1 3 13-16,2-2-2 0,2-3 4 0,-2 8 6 15,0-2 4-15,-3 1 3 0,0 3-2 0,-2 1 3 16,0 0-1-16,-1 4-1 0,-1-2 0 0,4 3 2 16,-3 3 1-16,-2 2 4 0,3 1-6 0,-3 0 4 0,0 3 0 15,1 0 2-15,-2 0-1 0,0-1-1 0,-2 4 6 16,3 1-3-16,-2 3 0 0,1-8-1 15,-1 3-4-15,-1-2 2 0,1-1-2 0,1-2 0 16,-3-2 4-16,-2 1 3 0,1-2 2 0,-1-3 7 0,-4 0-8 16,11-4 0-16,-5-2 2 0,0-2 1 0,-1-3-3 15,0 1 5-15,2-4 1 0,-1-2 2 0,-2 4 0 16,-2-4 6-16,2 0 14 0,0 4 0 16,-2-4-4-16,0 4 2 0,-2 1 3 0,1-1 1 15,-1 3 1-15,4 2-9 0,-3 0 5 0,-1 3 1 0,0-1-1 16,-1 0 0-16,2 1-4 0,-1 4-5 0,-1-5-4 15,1 5-2-15,1-3-4 0,-1 3-4 16,0 0-2-16,0 0 0 0,-1-6-1 0,1 6-2 16,0 0 4-16,0 0-3 0,0 0-2 0,-13 7 3 0,8-4-1 15,5-3 0-15,-8 2-1 0,7 0 1 0,-3 0-1 16,-2 0-4-16,4 1 1 0,-2 0 8 0,1 0-10 16,-1 1-7-16,0 0 6 0,2 3 4 0,-3 0 1 15,0-1-3-15,0 3-6 0,-1 1 6 0,3 0 0 16,-1 1-1-16,0-1 6 0,3 0 0 0,-3 2-3 15,3-3 0-15,1 3-1 0,0-1 4 0,1 0-8 16,3-1-7-16,-2 0-12 0,5-2-3 0,-2 0-20 16,1 0-14-16,-1-4-3 0,5 1-2 0,-1 2 1 15,3-6 6-15,-1-1 8 0,1-3 7 0,-1-2 2 16,5-4 6-16,-1 3 3 0,-1-5 7 0,1-2 1 16,-1-3 5-16,-1 4 3 0,4-2 13 0,-1-1 7 15,-3 3 9-15,0-2 5 0,2-1 10 0,-6 10 2 16,5-2 2-16,-3 0-3 0,-1 1 2 0,1 1-3 15,1 4-3-15,-2 2 0 0,3 2-2 0,-3 1 3 16,3 1-2-16,1 7-3 0,-2-2 0 0,-4 1-1 16,4 5-1-16,-2 1 2 0,-1 0-2 0,-1 0 2 15,-2 0-7-15,-1 3 0 0,-3-2 10 0,-1 2-10 16,-1-3 4-16,0 0-4 0,0-5-3 0,-1 0 4 16,-1-3-7-16,0 1 3 0,-1-5-4 0,1 1 15 15,0-2-2-15,-2-4 10 0,4 0 3 0,0 0 1 16,0 0 9-16,-9-8 4 0,8 2-10 0,1-5 10 15,1 0 1-15,1-6-10 0,4 3 0 0,1-2 3 16,-2 5-3-16,5-2-5 0,1-1-4 0,2 2-1 16,2 1-3-16,2 0-7 0,1 1-2 0,2 2-22 0,7-3-57 15,-6 5-94-15,8-3-138 0,-7 4-149 0,8-6-183 16,1 2-1451-16,-3-2 693 0,-1-8 462 16</inkml:trace>
  <inkml:trace contextRef="#ctx0" brushRef="#br0" timeOffset="136342.82">28895 3539 176 0,'0'-9'319'0,"-4"3"8"0,7-2 9 0,-3-2 10 15,-3 2 21-15,3 1 3 0,0-1-4 0,-1 2-6 16,2 2-5-16,2-2-9 0,-3 2-26 0,0 4-20 16,0-7-34-16,0 7-31 0,0-4-19 0,0 4-27 15,0 0-19-15,0 0-13 0,0 0-14 0,6 15-13 0,-1-5-9 16,-1 1-16-16,0 1-4 0,4 5-10 16,-1 0-7-16,1 3-3 0,-2-1-10 0,5 5-9 15,-8 2-2-15,4-3-9 0,-3 2 0 0,0-3-8 16,4 1-3-16,-6-5-1 0,0 0-5 0,-1 1-8 0,3-8-11 15,-2-1-18-15,0-2-6 0,-4-1 4 0,4-2 2 16,0-1 6-16,-2-4-1 0,0 0-3 16,0 0 4-16,9-16-1 0,-6 1 0 0,-2-2 2 0,3-8 5 15,0-5 1-15,-4 1 18 0,1-3 14 16,2 1 7-16,-2-1 18 0,-1 2 13 0,4 1 18 0,0 2 14 16,1 8-2-16,0 1 1 0,-4 1-12 0,7 2-11 15,1 2-12-15,0 2-2 0,1 1-13 0,2 6-13 16,-1 0-3-16,1 3-5 0,1 2-6 0,4 2-5 15,1 2-12-15,-1 5-17 0,1 1 0 0,-3 1 0 16,0 2 0-16,-2 2 0 0,-2 2 0 0,-3-3 0 16,-2 3 0-16,-3-1 0 0,-3 2 0 0,3-2 0 15,-3-2 0-15,-3-5 0 0,3 2-30 0,0-3 6 16,-1-1-5-16,1-4 9 0,-2-1 9 0,0 1 3 16,2-4 1-16,0 0-3 0,0 0 3 0,0 0 1 15,-5-14 0-15,5 2-1 0,-3-5 11 0,6-2 4 16,1-6 4-16,1-3-1 0,0 3 5 0,4-1-1 15,4 2 13-15,-3 0-1 0,0 5 2 0,-2 4-14 0,2 1-15 16,-3 4 0-16,1 0 0 0,0 3 0 16,0 1 0-16,-3 2 0 0,3 1 0 0,-1 1 0 15,4 4 0-15,0 1 0 0,-1 2 0 0,1 2 0 16,1 5 0-16,1 1 0 0,-3 1 0 0,0 1 0 16,-1-1 0-16,3 11 0 0,-2-7 0 0,-5-1 0 0,3 3 0 15,0 4 0-15,-2 2 0 0,0-2 0 16,0 1-12-16,-1-1-128 0,-1-5-70 0,2 1-84 15,0 6-84-15,2-8-78 0,-3-1-67 0,2-6-1537 0,6 4 686 16,-2-10 458-16</inkml:trace>
  <inkml:trace contextRef="#ctx0" brushRef="#br0" timeOffset="136557.09">30092 3464 333 0,'-1'-8'491'0,"-1"3"-29"0,0 0-17 15,-2 1-10-15,3 0-26 0,-1 0-31 0,0 0-40 16,2 4-34-16,-2-3-33 0,2 3-32 0,0 0-24 16,6-5-19-16,-6 5-20 0,10 0-18 0,4 3-14 15,7-1-13-15,7 1-14 0,4 1-10 0,5-3-11 16,-1 2-11-16,2-2-13 0,-5 2-34 0,3 0-40 16,-4-3-48-16,-2 0-39 0,-7-3-72 0,-3 3-50 15,-5-3-51-15,-1 2-77 0,-5-4-99 0,-6 2-926 16,-3-4 456-16,-3 1 302 0</inkml:trace>
  <inkml:trace contextRef="#ctx0" brushRef="#br0" timeOffset="136758.54">30255 3232 92 0,'-8'-7'369'0,"4"2"-13"0,2-1-35 0,-2 2-10 16,3 1-41-16,-2-1-29 0,3 4-27 0,-5-3-21 16,5 3-23-16,0 0 11 0,0 0 26 0,2 14 13 15,1-3 8-15,1 2 3 0,1 4-3 0,-1 3 0 16,2 3-5-16,0 2-16 0,0 2-18 0,-1 1-14 15,-1 0-15-15,-2-1-16 0,4 2-9 0,-4-2-16 16,0 1-12-16,1-2-8 0,-1 4-10 0,-2-1-48 0,0-1-76 16,4-3-98-16,0 2-91 0,-4 3-87 15,5-15-103-15,0 3-1131 0,4-7 515 0,0-4 344 16</inkml:trace>
  <inkml:trace contextRef="#ctx0" brushRef="#br0" timeOffset="137008.09">30989 3216 154 0,'16'-25'540'0,"-5"9"-8"0,1 0-16 16,-3 3-26-16,-3 6-41 0,-1-1-44 0,-1 4-41 15,0 0-39-15,0 4-29 0,-4 0-9 16,12 11 9-16,-5 1 1 0,-1 5 14 0,3 11-7 16,1 3-3-16,-3 3-8 0,-1 2-17 0,1 11-14 0,-2 2-23 15,-2 0-10-15,1-4-20 0,-4-10-18 16,0-2-14-16,-2 4-12 0,2-3-20 0,-2-3-14 0,1 4-124 15,-1-5-7-15,-1-1 0 0,1-4 0 16,0-5 0-16,2-2 0 0,-1-5 0 0,1-3 0 0,0-1 0 16,-1-1 0-16,0-2-144 0,-1 1-351 0,-3-6-213 15,5-1-1574-15,-15-9 760 0,-2 0 508 0</inkml:trace>
  <inkml:trace contextRef="#ctx0" brushRef="#br0" timeOffset="140063.68">23514 5087 57 0,'-6'-9'434'0,"-1"0"-8"0,4-1 9 15,-3 3 16-15,1 1 4 0,3 1-9 16,-5 0-11-16,4 1-18 0,0 1-21 0,0-1-29 0,3 4-35 16,-2-5-36-16,2 5-32 0,-1-3-30 0,1 3-25 15,0 0-26-15,0 0-15 0,0 0-14 0,9 14-15 16,-2-4-15-16,1 0-13 0,3 5-10 0,1-1-8 16,-1 3-9-16,5 4-8 0,-2 2-9 0,1-5-5 15,0 5-5-15,-2-6-7 0,-3 0-5 0,3 7-8 16,1-2 2-16,-1 1-2 0,-4 0-6 0,0-6 0 15,-1-1-3-15,-2-1-1 0,0 0 8 0,3 0-19 16,-5-6-21-16,0 0-31 0,1-1-18 0,-1-3-14 16,1-1-2-16,0 0-3 0,1-4-14 0,2-1-5 15,1-4 0-15,6-5 0 0,-2-3 7 0,2-1 9 0,2-7 5 16,2-1 12-16,-6 0 3 0,5-2 5 16,-5 2 10-16,-2-2 7 0,2 1 1 0,-5 3 7 15,1 3 19-15,-3 0 18 0,0 2 18 0,0 2 28 0,-2 5 34 16,-3-1 39-16,1 5-6 0,0-3 8 0,1 4-7 15,-1 1-16-15,-2 2-15 0,0 0-4 0,0 0 18 16,-5 15 12-16,0 2 18 0,-5 7 5 0,-1 5 7 16,0 5-1-16,-9 9-7 0,-4 3-134 15,5-4-8-15,2-9 0 0,-6 13 0 0,3-3 0 0,4-8 0 16,1-3 0-16,1 0 0 0,-1 0 0 0,2 2 0 16,0-6 0-16,3 0 0 0,2-5 0 0,3-5 0 15,-2-2 0-15,4-4-203 0,2-2-377 0,1-3-138 16,4-3-1512-16,2-2 742 0,-6-2 496 0</inkml:trace>
  <inkml:trace contextRef="#ctx0" brushRef="#br0" timeOffset="140490.89">25651 5430 3045 0,'1'-11'243'15,"-1"-5"-44"-15,-1 5 9 0,1-1 41 0,0 1 24 16,-3 1 14-16,3 2-2 0,-1 3-29 0,1-2-23 16,0 2 1-16,-1 2-8 0,1 3-34 0,0 0-19 15,-2-6-17-15,2 6-21 0,0 0-8 0,0 0-6 16,0 0-9-16,-4 16-8 0,0-6-14 0,0 2-10 0,1 5-2 15,-1 1-13-15,-1-2-5 0,1 6-4 0,-1-3-29 16,-4 5-62-16,3 0-80 0,-1-2-95 0,2-5-98 16,4 3-106-16,-2-7-107 0,2-2-1384 0,2-4 635 15,3-3 424-15</inkml:trace>
  <inkml:trace contextRef="#ctx0" brushRef="#br0" timeOffset="140635.56">25822 5459 71 0,'14'-12'348'0,"1"-1"46"0,-6 3 38 0,-1 0 13 16,-2 3-7-16,-1 4-13 0,0-2-16 0,-1 1-31 15,-1 1-36-15,-1 2-36 0,-2 1-29 0,0 0-23 16,0 0-25-16,3 9-16 0,-6 0-25 0,1 3-15 16,1 0-16-16,-3 5-17 0,1 1-20 0,1 1-71 15,-2 7-115-15,6-7-140 0,-4 6-156 0,4-2-1356 16,1-5 572-16,1-1 382 0</inkml:trace>
  <inkml:trace contextRef="#ctx0" brushRef="#br0" timeOffset="142257.71">30004 5142 81 0,'9'-1'301'0,"-9"1"-14"16,0 0-11-16,0 0-8 0,0 0-9 0,0 0-7 16,3 4-5-16,-3-4-8 0,0 0-8 0,0 0-4 15,0 0-1-15,0 0 4 0,0 5-2 0,0-5 6 16,0 0 3-16,0 0 3 0,0 0-3 0,0 0-1 16,0 0 1-16,0 0 3 0,0 0-4 0,0 0 2 15,0 0 0-15,0 0-14 0,0 0-18 0,0 0-29 16,0 0-19-16,-10-9-15 0,6 4-13 0,0-2-16 15,0 2-8-15,-1-5-9 0,2 5-17 0,-2 0 2 16,5 0-14-16,-1 1-7 0,-2 1-8 0,1-1-5 16,2 4-8-16,-3-6-20 0,3 6-3 0,0-4-14 15,0 4 0-15,9 0-3 0,-1 0-4 0,3 0 5 16,9 0-3-16,-1 1-5 0,0 2 9 0,10 0-7 16,-6-1 33-16,5-1-6 0,-1 3-1 0,3-1-2 15,-12-2 2-15,3 0-4 0,-3 2-2 0,-1-1 5 0,1-4-4 16,-4 2 0-16,0-1 0 0,-1-1-4 15,3 0-3-15,-6-1 3 0,3-1 5 0,0 1 0 0,-3 0-3 16,-2 0 0-16,-1 2 11 0,-1-2 7 0,-1 2 11 16,-1-2-4-16,-1 2 9 0,-3 1-8 0,6-2-4 15,-6 2 0-15,0 0-41 0,0 0 23 0,10 0 0 16,-10 0-9-16,0 0-3 0,0 6-6 0,-2-1 0 16,0 4 0-16,-3 2 0 0,1 1 0 0,-4 3 0 15,-1 11 0-15,-1-4 0 0,0 2 0 0,-3 2 0 16,0 3 0-16,0 1 0 0,0-4 0 0,-2 4 0 15,1-3 0-15,4 2 0 0,-3 0 0 0,-1-5 0 16,0 3 0-16,2-4-110 0,-1-1-80 0,4-4-64 16,1-3-82-16,3 2-61 0,1-6-68 0,3-1-58 15,1-3-1449-15,4-2 656 0,3-3 440 0</inkml:trace>
  <inkml:trace contextRef="#ctx0" brushRef="#br0" timeOffset="142516">31301 4930 46 0,'14'-14'524'0,"-6"5"-20"0,0 1-24 0,-3 0-8 15,0 2-27-15,0 3-32 0,-4-1-33 0,0 1-33 16,2 1-36-16,-3 2-29 0,0 0 8 16,-4 16 20-16,-5-2 14 0,3 4-10 0,-8 7-18 0,-3 3-26 15,2 2-15-15,-2 0-17 0,-6 14-18 0,5-15-15 16,-1 5-23-16,-6 6-17 0,-1 2-12 0,8-12-13 15,-5 10-16-15,5-6-10 0,2-3-12 0,-3 1-13 16,2-1-6-16,0-2-5 0,-1 0-43 0,3 0-35 16,-2-5 0-16,7-7 0 0,3-1-10 0,0-6-134 15,3 3-64-15,-3-5-68 0,4-1-60 0,1-2-72 16,-2-3-87-16,4-2-1611 0,0 0 702 0,-5-14 468 16</inkml:trace>
  <inkml:trace contextRef="#ctx0" brushRef="#br0" timeOffset="142663.85">30927 5141 453 0,'0'-12'468'0,"-2"7"-35"0,1 1-38 0,2-4-43 15,-1 5-33-15,0 3-36 0,0-7-33 0,0 7-32 0,-1-5-19 16,1 5-23-16,0 0-19 0,7 10-59 16,-2-4-87-16,4 5-125 0,7 0-145 0,3 0-888 15,3 5 383-15,1-1 254 0</inkml:trace>
  <inkml:trace contextRef="#ctx0" brushRef="#br0" timeOffset="142830.62">31476 5575 5731 0,'8'16'736'0,"-5"-7"-244"15,-1-1-170-15,2-3-108 0,2-1-26 0,-3 1 20 16,1 0 1-16,-2-1-118 0,0 0-91 0,1-2 0 16,0 3 0-16,-3-5 0 0,1 4 0 0,2-4 0 15,-3 0 0-15,0 0 0 0,6 2 0 0,-6-2 0 16,0 0 0-16,0 0 0 0,10-7 0 0,-5 1 0 15,-2-3-330-15,2-4-2291 0,-2 0 873 0,-6-6 584 16</inkml:trace>
  <inkml:trace contextRef="#ctx0" brushRef="#br0" timeOffset="143892.12">23363 6789 70 0,'-5'-3'399'16,"5"3"-7"-16,-3-9-20 0,1 3 8 0,-2 1-4 16,4-1-16-16,-2 0-16 0,2-1-21 0,0 0-7 0,0 1-17 15,1 0-17-15,0 0-16 0,6-1-23 0,-2 0-22 16,1 2-20-16,1-3-17 0,2 2-17 0,3 1-18 15,1 3-11-15,6-2-12 0,2 1-11 0,2-1-12 16,5 3-10-16,3 1-11 0,-1 1-8 0,-2 2-7 16,3 1-6-16,-4 0-8 0,1 0 1 0,-7 2-11 15,-1 1-4-15,0-1-2 0,1 2-4 0,-5 0-4 16,2 2-2-16,-4-1-2 0,-2 3-2 0,-2 5-1 16,-4-3-2-16,-6 3-5 0,-1 3 4 0,-7 6-2 15,-6 0-1-15,0 3 0 0,-6-1 0 0,-3 0-2 16,-9 10 0-16,6-12 0 0,-8 10-7 0,-6-4 3 15,12-6 2-15,-8 5-5 0,6-9 3 0,2 0-5 16,-1-2 1-16,4-1-1 0,2 1 3 0,-1-4-2 16,4-4 0-16,8-2 2 0,-2 2 2 0,3-6 1 15,5 2 2-15,-2-3-2 0,5 0-1 0,-3-3-2 16,4 5 5-16,1-5 2 0,1-2 12 0,7 6 7 0,3-3 12 16,8-3 5-16,5-1-3 0,12 1 7 15,2-4 10-15,4-1-10 0,9-5-1 0,-11 3-5 16,-1 2 2-16,19-6-1 0,-20 3 1 0,0 1-4 0,-1 0-1 15,1 1-8-15,-7-1-4 0,-3 2-1 0,-5 1-4 16,-3 1 2-16,-7 0-5 0,0 1-5 0,-5 0-2 16,0 0-2-16,-1-1-1 0,-1 2-30 0,1 1-34 15,-2-2-51-15,-4 2-67 0,5-2-120 0,-5 2-95 16,4-4-115-16,-3 1-1649 0,2 1 715 0,-3 2 476 16</inkml:trace>
  <inkml:trace contextRef="#ctx0" brushRef="#br0" timeOffset="144162.57">25435 6945 541 0,'4'-11'551'0,"-2"-1"-5"0,1 4-6 0,-1 0-27 16,1 3-37-16,-1-1-32 0,1 1-43 0,-2 3-36 15,-1 2-38-15,4-5-38 0,-4 5-27 0,4 0-23 16,-4 0-19-16,0 0-11 0,10 7-15 0,-3 0-18 16,1 2-17-16,1 1 4 0,0 3-39 0,0 2-11 15,-1-1-11-15,-2 2-7 0,-1-1-18 0,1 2-44 0,1 0-74 16,-6 2-78-16,4-2-103 0,2-5-86 0,-4 0-79 16,0-2-56-16,5-3-71 0,-3-1-1195 15,1-5 569-15,7-2 380 0</inkml:trace>
  <inkml:trace contextRef="#ctx0" brushRef="#br0" timeOffset="144292.2">25722 7035 587 0,'10'-7'268'0,"-2"-1"43"16,-1-2 25-16,-2 4 28 0,-1 1 13 0,0 0 15 0,-1-1 4 16,0 4-15-16,-1-2-33 0,-2 4-33 0,0 0-20 15,0 0-23-15,0 0-32 0,-14 17-22 0,9-7-19 16,1 1-21-16,-2 1-18 0,-1 4-55 0,1 0-97 16,4-1-128-16,0 2-147 0,2 0-169 0,-4-1-1207 15,4-3 547-15,0-1 366 0</inkml:trace>
  <inkml:trace contextRef="#ctx0" brushRef="#br0" timeOffset="146325.79">29326 6602 254 0,'-5'-2'300'0,"-2"0"2"0,3 1-1 0,4 1-3 15,-7-4-14-15,4 1-11 0,3 3-12 0,-5-2-17 16,5 2-15-16,-4-3-22 0,4 3-20 0,0 0-19 16,0 0-18-16,0 0-4 0,0 0-8 0,16-4-10 15,-1 1-3-15,6 2-7 0,10-4-12 0,2 1-12 16,3 0-6-16,0 1-11 0,1-3-7 0,0 1-4 0,-2 1-6 16,-1 3-9-16,3-1 8 0,-10 0-33 15,-7-1-32-15,-3 1-68 0,-3 0-44 0,-4 2-28 16,-2-2-37-16,-3 2-43 0,-3-3-42 0,-2 3-38 0,0 0-855 15,-12-5 387-15,0 2 258 0</inkml:trace>
  <inkml:trace contextRef="#ctx0" brushRef="#br0" timeOffset="146491.95">29659 6520 1167 0,'-13'0'51'16,"3"0"35"-16,-1 0 36 0,3 0 14 0,1 1 1 15,0-1-8-15,2 1-16 0,1 3 3 0,-1 2 20 16,2-1 19-16,-2 3-3 0,3 3 16 0,-2 3-2 16,1 1 12-16,1 3-4 0,1 3 10 0,2 5 15 15,-1-1-4-15,-1 2-9 0,3-4 1 0,-1 6-3 16,1-1-18-16,0 2-11 0,-2-1-18 0,2-2-12 15,-1 3-11-15,-1-1-12 0,0-3-9 0,2 3-11 16,-2-1-4-16,3 1-34 0,-3 1-70 0,1-4-88 16,2-1-70-16,-1 1-84 0,1-1-99 0,1-9-1119 15,5-2 494-15,-1-5 332 0</inkml:trace>
  <inkml:trace contextRef="#ctx0" brushRef="#br0" timeOffset="146779.65">30339 6895 331 0,'-4'-6'370'0,"4"1"-10"0,-1 3-18 15,-2-5-13-15,3 4-12 0,0 3-8 0,-1-6-29 16,1 6-27-16,1-5-22 0,-1 5-21 0,13-2-10 15,-4 2-6-15,5-1-22 0,4-2-13 0,4 1-21 0,8 1-12 16,0-1-9-16,0 2-17 0,2-1-6 0,0-2-14 16,-4 1-1-16,3 0-10 0,-10 2-7 15,-1-3-18-15,-2 2-54 0,-1 1-50 0,-5-1-46 0,-1-2-48 16,-4 1-45-16,-3-1-43 0,2-1-42 0,-9-1-47 16,0 0-863-16,-1 1 398 0,-5-4 266 0</inkml:trace>
  <inkml:trace contextRef="#ctx0" brushRef="#br0" timeOffset="146974.88">30610 6737 433 0,'-13'-7'145'0,"4"-2"23"15,-4 3 20-15,3 0 8 0,1-1 5 0,-1 1 12 16,2 3 15-16,3 1-8 0,-1-2 3 0,3 1-17 16,-2 1-13-16,0 2-23 0,5 0-12 0,-8 2 5 15,6 2 36-15,-1 1 8 0,-1 5 4 0,2 2 5 16,-2 1-3-16,2 2-2 0,2 3-11 0,-4 7-10 16,1 2-14-16,3-1-11 0,-2 2-14 0,2 0-15 15,0-2-13-15,-2 3-12 0,2-1-6 0,-1-1-15 16,1 2-6-16,0-1-11 0,0 0-67 0,1-3-60 15,1-6-81-15,-1 0-78 0,0-1-73 0,2-1-77 0,-1-3-110 16,5-9-1011-16,-2 2 496 0,0-3 328 16</inkml:trace>
  <inkml:trace contextRef="#ctx0" brushRef="#br0" timeOffset="147441.79">30986 6660 25 0,'2'-11'434'16,"-1"0"-22"-16,-1 2-24 0,0 0 0 15,0 1-4-15,0 0-9 0,-1 4-9 0,-1-1-24 0,2 0-32 16,0 5-32-16,-2-7-33 0,2 7-21 0,0-2-25 16,0 2-20-16,0 0-18 0,0 0-18 0,-12 11-11 15,9-5-13-15,-1 0-13 0,2 4-11 0,-2 0-8 16,1-2-10-16,1 4-9 0,0-3-5 0,2 3-7 15,0-1-7-15,2-1-5 0,0 3-6 0,1-4-1 16,-1 1-3-16,3 2 1 0,-1-3-7 0,6 1-4 16,-2-2-3-16,-3 2-4 0,4 0 1 0,0-1 0 15,1 0-6-15,-1-4 2 0,5 8-2 0,-3-6 2 16,6 2-2-16,-1-1-2 0,2 1-2 0,-3 1 1 16,0-1-3-16,1 0 9 0,0 1-9 0,-3 1-1 0,2-2 2 15,-2-2-4-15,0 1 3 0,-4 0-3 16,0-2 2-16,-1 0-1 0,-1 1 0 0,-2-3-1 15,2 3 4-15,-5-1-1 0,2 1 2 0,1-2 4 16,-3 2 6-16,-2-1 10 0,-2 0 14 0,2 0 12 0,-5 0-2 16,3 1 0-16,-5 0-1 0,1 0-3 0,-4 0-3 15,-1-2 3-15,-2 1-11 0,-2 1-2 0,-6-2-5 16,3 0-4-16,-2 1-2 0,1-3-5 0,-1-2-5 16,1 1-32-16,2-2-35 0,-2 0-40 0,6-3-58 15,0 1-76-15,3-3-71 0,-4-2-75 0,6-2-79 16,-1-4-1272-16,6 1 576 0,1-7 382 0</inkml:trace>
  <inkml:trace contextRef="#ctx0" brushRef="#br0" timeOffset="147758.67">31166 6517 85 0,'-5'-5'402'0,"-2"0"-27"16,2 1-11-16,1 0-8 0,-2 0 4 0,2 0-5 15,1 1-14-15,3 3-19 0,-3-4-25 0,2 2-29 16,1 2-22-16,0 0-29 0,0 0-21 0,11-6-18 16,8 4-18-16,11-1-14 0,5 1-8 0,2 0-13 15,0 1-13-15,3-3-4 0,0 2-4 0,10-1 4 0,-16 3-2 16,3-3 4-16,-5 1 4 0,-3-2 3 16,-1 1-5-16,-6 0 0 0,-3-1-3 0,0-1 6 15,-2 0 5-15,-8 4 3 0,4-1 14 0,-7-2 5 0,2 3 4 16,-3-1 7-16,-5 2-19 0,9-2-15 0,-7 0-8 15,-2 2-9-15,7 0-9 0,-7 0-18 16,0 0-11-16,0 0-34 0,6 0-62 0,-6 0-67 0,0 0-77 16,0 0-102-16,0 0-101 0,-13 8-123 0,1-3-1613 15,-4-4 705-15,-7 2 470 0</inkml:trace>
  <inkml:trace contextRef="#ctx0" brushRef="#br0" timeOffset="149290.76">28999 7519 93 0,'-18'0'210'0,"0"1"-13"0,0 0 9 0,0-1 0 15,4 3-6-15,0 0-3 0,-4-2 0 0,9 2-5 16,-4 2-6-16,3-5-9 0,2 3-6 0,3-3 0 16,0 1-11-16,5-1-3 0,-12 0-5 0,9 0-2 0,3 0 1 15,0 0-8-15,-4 3-2 0,4-3-6 0,-4 2-5 16,4-2-6-16,0 0 6 0,0 0-7 16,11 4 14-16,-1-4-13 0,1 1-6 0,8-1-4 0,1-1-6 15,2 2-6-15,7-3-2 0,6-2-5 0,1 1-2 16,6 2-5-16,8-3 1 0,5 4-7 0,-3 0 2 15,2-3-8-15,0-2-5 0,-15 4-3 0,16-4-5 16,-3 4 1-16,0-1-4 0,-14-1 3 0,3 1-4 16,12-1-2-16,-13 2 0 0,13-2-1 0,0 0-4 15,0 1 2-15,-1 0-3 0,-2-1 6 0,2 2-1 16,-13 0 0-16,14 1 1 0,-2-5 1 0,-11 4-2 16,11-2-4-16,-1 0 1 0,-12 2-3 0,3-3-1 15,10 1 1-15,-14 1 1 0,2 1 0 0,-1-3 0 0,16 1-3 16,-16 2-4-16,2-2-1 0,-2 0-4 15,2 1 12-15,-2 0-6 0,0 2-9 0,-3-2 11 16,1-1-1-16,3 0 1 0,0-1-6 0,-4 2 3 0,1-2-2 16,1 1 2-16,4-1-2 0,-3 0 16 0,2 2-4 15,-4-1-2-15,5-2 8 0,-8 3 0 16,-2-3-1-16,-1 3 0 0,2-1 0 0,-5 0-19 0,1 1-40 16,-10-3 0-16,1 2 0 0,-3 3 0 0,2-1 0 15,-1-2 0-15,-4 3 0 0,5-3 0 0,-5 2 0 16,-2 0 0-16,3-2 0 0,-3 2 0 0,1 1 0 15,1-3 0-15,0 3 0 0,-2-2 0 0,6 1 0 16,-3 0 0-16,-2 0 0 0,0 0 0 0,0 0 0 16,0 0 0-16,-1-4 0 0,-1 4 0 0,3-2 0 15,-2 3 0-15,-3-1 0 0,0-1 0 0,3 0 0 16,-6 2 0-16,-1-1 0 0,-4 1 0 0,0 0-566 0,0 0-114 16,0 0-1635-16,-38 5 771 0,6-4 514 0</inkml:trace>
  <inkml:trace contextRef="#ctx0" brushRef="#br0" timeOffset="152090.82">28831 3122 98 0,'0'-5'357'0,"0"-2"-12"16,-2 3-14-16,2-1-15 0,0 0-8 16,0 5-10-16,-2-4-11 0,4 0-6 0,-2 4-9 0,2-7-17 15,-2 7-14-15,-2-5-15 0,2 5-21 0,0 0-20 16,0 0-19-16,0-4-10 0,0 4-18 0,0 0-11 15,0 0-5-15,0 0-11 0,2-3-6 0,-2 3-9 16,0 0-8-16,0 0-6 0,0 0-9 0,-2-5-4 16,2 5-13-16,0 0-2 0,0 0-3 0,0 0-6 15,0 0-3-15,0 0-8 0,0 0 0 0,0 0-5 16,0 0-2-16,0 0-6 0,0 0 3 0,0 0-2 16,0 0-7-16,0 0 1 0,0 0-3 0,0 0 0 15,2-3-2-15,-2 3 2 0,0 0-2 0,0 0 0 16,0 0-6-16,0 0 3 0,0 0 3 0,0 0-2 15,0 0-3-15,0 0 1 0,0 0 4 0,0 0 1 0,-4-4 3 16,4 4 3-16,0 0 5 0,0 0 8 16,0 0 6-16,0 0 5 0,0 0 6 0,0 0 7 15,0 0 5-15,0 0-2 0,0 0 1 0,0 0-4 16,0 0-6-16,0 0-2 0,0 0-8 0,0 0-5 0,0 0 0 16,0 0-8-16,0 0-1 0,0 0 0 0,-5 18-5 15,10-6 8-15,-5 0 10 0,0 5 3 16,4 4 1-16,-3 4 4 0,-1 0 2 0,4 4 3 15,-1 1-2-15,-2-1 5 0,-1 2-8 0,-1 1 4 0,-2 0 2 16,-1 1 11-16,1-4-11 0,1 2-8 0,-3 0 1 16,0 1-6-16,1-4-1 0,3 2-7 0,-5-4 10 15,4 2-19-15,1 0-2 0,-3-3 9 0,4-7-11 16,0-2-3-16,0 1-4 0,0-4 2 0,-2-4-1 16,4 0 5-16,-2-4 0 0,0 2-3 0,4-1 7 15,1-2 11-15,6 0 11 0,9-1-5 0,13-3 7 16,6-2-3-16,18-5-8 0,4 2 10 0,3-5-14 15,1 5-12-15,-1 0-9 0,0 0-9 0,-4 1 0 16,-4-3 0-16,-2 4 0 0,-16-1 0 0,-1 1 0 16,-2-1 0-16,-2-1 0 0,-3-1 0 0,-9 6 0 15,-3-4 0-15,-4 2 0 0,-4-1 0 0,3 2 0 16,-8 0 0-16,0 1 0 0,2-3 0 0,-2 3 0 16,-1-1 0-16,2-2 0 0,-5-2 0 0,1 1 0 15,-1-1 0-15,-2-2 0 0,-1 0-50 0,-4-1-199 16,-3-2-73-16,-5-3-68 0,-12-3-67 0,0 3-55 15,-4-2-74-15,-3-2-1289 0,-13-1 625 0,0-4 416 16</inkml:trace>
  <inkml:trace contextRef="#ctx0" brushRef="#br0" timeOffset="152508.01">28971 3038 382 0,'-3'-18'400'15,"-1"1"-17"-15,2 6 14 0,0-1 9 0,-2 3-9 0,1 2-7 16,1 1-23-16,0 1-32 0,0 0-28 16,1 1-36-16,-3 1-28 0,4 3-31 0,0 0-16 15,0 0-14-15,-6 12-9 0,2 2 8 0,0 4-3 16,-2 10-13-16,-1 2-8 0,0 3 1 0,-1 1-8 16,-1 12-10-16,-1-2-6 0,1-7-5 0,1 8-6 0,-1 0-3 15,3-12-10-15,-2-2-12 0,3 0-19 16,-2-1 9-16,0-2-10 0,2-3-8 0,1-4-4 15,0-2-7-15,3-2-7 0,-1 1-3 0,0-1-7 0,2-1-3 16,0-5-13-16,2 0 4 0,1-1 2 0,1 1-4 16,4-3 4-16,0 1 0 0,4-1 0 0,6-1-4 15,12 1-1-15,2-4-1 0,6 0 2 0,0-2-4 16,20 0 3-16,-3-6-5 0,-2 4-4 0,2-1 3 16,-5-3-3-16,-13 1-3 0,1 2 6 0,-2-2-3 15,-4-1-8-15,0 3-1 0,-4-4 8 0,-10 2-6 16,5 2 2-16,-9 0-9 0,-1-3 7 0,0 1 1 15,-2 3 4-15,-4-3 0 0,1 3-1 0,-1-3-7 16,-3 2-35-16,1-2-37 0,-4-1-63 0,-1-2-68 16,-2 1-81-16,-5-2-62 0,-4 1-61 0,-6-2-61 15,-7-3-61-15,-8-1-1395 0,0 0 638 0,-4 0 426 16</inkml:trace>
  <inkml:trace contextRef="#ctx0" brushRef="#br0" timeOffset="152893.03">28979 3159 391 0,'2'-13'383'16,"-2"1"-2"-16,1 1-5 0,-1 1-7 0,0 6-24 15,0-1-25-15,0 0-33 0,0 0-28 0,0 5-25 16,0-3-23-16,0 3-17 0,0 0 6 0,1 19 22 16,-1 1 17-16,-2 6 4 0,-2 6-7 0,4 4 16 15,-5 0-25-15,2 13-7 0,-7-1-15 0,1-1-15 16,-2 0-2-16,4-11-14 0,1 1-14 0,-1-2-14 15,-1-2-7-15,-2 3-19 0,7-5-9 0,-1 2-10 16,1-4-1-16,3-3-15 0,5-7-7 0,-1-3 2 0,1 0-15 16,3-1-4-16,7-3 2 0,4-3-4 15,7 0 1-15,7-3-12 0,4-4 2 0,17-3-3 0,4-3-4 16,2-5-4-16,1 2 1 0,-4-1-9 0,2-1 7 16,1 1-19-16,-5-2 9 0,-3 3-3 15,-17 1-16-15,-2 1-9 0,-3 1 0 0,-9-1 0 16,-3-1 0-16,0 6 0 0,-6-3 0 0,-1 4 0 0,-6-2 0 15,4 1 0-15,-5-3 0 0,-4 3 0 0,10-1 0 16,-3-2 0-16,-7 3 0 0,6-1 0 0,-6 1 0 16,4-1 0-16,-4 1 0 0,0 0 0 0,0 0 0 15,1-4 0-15,-1 4-146 0,-8-4-227 0,-2 1-89 16,-4-2-102-16,-9 1-1652 0,4-1 738 0,-12-3 494 16</inkml:trace>
  <inkml:trace contextRef="#ctx0" brushRef="#br0" timeOffset="154791.12">28316 7962 215 0,'-5'-9'331'15,"0"1"-3"-15,3 1-9 0,-2-3-6 0,1 3-13 16,1 1 2-16,0-1 14 0,1 1-14 0,0 0-7 15,-1 0-6-15,1 1-25 0,1-2-13 0,1 3-16 16,-1-2-17-16,0 0-14 0,0 2-11 0,0 2-20 16,0 2-18-16,0 0-16 0,0-8-14 0,0 8-17 0,0 0-8 15,0 0-12-15,0 0-9 0,4 14-2 16,-2-2-8-16,-2 1-5 0,1 2-1 0,-2 6-2 16,-2 3 1-16,-1 3 4 0,1-1-9 0,0 2 0 0,0-4-5 15,-1-5-10-15,1 7 0 0,0-8-4 0,2 0-2 16,-2-2-5-16,2 0-6 0,-2 0 2 0,2-5-5 15,2 0 0-15,-1-1-3 0,0 0-3 0,2-4-1 16,-1 0 2-16,0 1 0 0,3-3-6 0,1 1 2 16,1-2 1-16,3 1-4 0,3-1 1 0,1-1 3 15,1-2-2-15,6 1-15 0,-1-2-30 0,4-2-48 16,4-4-50-16,1 0-64 0,0 1-50 0,-1-2-48 16,0 2-45-16,-6 0-48 0,7-3-76 0,-3 0-1057 15,-3 2 505-15,-3-2 338 0</inkml:trace>
  <inkml:trace contextRef="#ctx0" brushRef="#br0" timeOffset="154981.67">28789 8093 177 0,'0'-3'363'0,"0"3"-10"0,-2-7-3 0,2 7-17 16,-2-5-29-16,2 5-17 0,0-3-30 0,0 3-18 0,0 0-28 15,4-5-16-15,4 2-24 0,1 1-13 0,4 1-8 16,4-2-18-16,5 3-14 0,-1-3 0 0,8 2-24 15,-7 0-24-15,6-1-42 0,-5 1-56 0,-3 0-51 16,-6-2-57-16,2 3-50 0,-2 0-53 0,-3-4-76 16,-2 1-728-16,-3 1 349 0,-3-3 230 0</inkml:trace>
  <inkml:trace contextRef="#ctx0" brushRef="#br0" timeOffset="155175.4">28960 7932 158 0,'-6'-8'305'0,"-1"0"-11"0,1 3-5 0,2-2-2 16,0 3-2-16,1 0-18 0,0 0-25 0,0 2-26 15,3 2-17-15,0 0-22 0,0 0-5 0,0 0 18 16,-9 10 14-16,7 1-11 0,0-1-5 0,0 3-12 16,0 4-7-16,0 0-19 0,1 1-13 0,-2 2-8 15,2-2-20-15,-3 7-7 0,3-5-9 0,0 4-10 0,-2-6-11 16,3 2-11-16,-4 5-72 0,4-8-76 16,0 0-86-16,-2 1-90 0,2-2-105 0,-4-6-981 15,4 1 449-15,0-4 300 0</inkml:trace>
  <inkml:trace contextRef="#ctx0" brushRef="#br0" timeOffset="155436.47">29362 7999 31 0,'-3'-3'404'0,"0"-2"-23"0,0 3-9 15,1-2-16-15,1 0-26 0,1 4-19 0,0 0-21 16,-1-7-29-16,1 7-20 0,2-2-23 0,-2 2-4 16,12 0-11-16,2-2-14 0,4 1-16 0,11 1-16 15,-1-1-15-15,4 0-14 0,0 1-18 0,1-2-5 16,2 1-11-16,-5 1-12 0,0-2-14 0,-4 0-39 16,-5 0-47-16,-2 0-36 0,-6-1-45 0,1 2-39 15,-4-1-40-15,-2 1-43 0,-4-2-32 0,-4 2-37 16,0 1-47-16,0 0-764 0,-12-5 367 0,1 3 244 0</inkml:trace>
  <inkml:trace contextRef="#ctx0" brushRef="#br0" timeOffset="155608.01">29638 7935 521 0,'-11'1'101'0,"0"-1"23"16,2 2 16-16,1-2 8 0,2 2-3 0,-1 0-6 15,0 1 2-15,0-2 2 0,1 4 3 0,-1 1 18 0,1 2 7 16,0 1 8-16,-2 3-8 0,4 0 17 0,-2 2-5 16,1 2 5-16,-3 3-5 0,2-2-1 0,-1 2-1 15,3-1-16-15,-1 1-17 0,-1 1-14 0,5-2-9 16,-6 6-15-16,2-4-10 0,4 1-13 0,-3-2-3 15,0 0-14-15,2-1-57 0,2-1-61 0,2 0-74 16,-2-2-75-16,4 2-78 0,-3-8-1037 0,3 1 438 16,5-3 292-16</inkml:trace>
  <inkml:trace contextRef="#ctx0" brushRef="#br0" timeOffset="155876.92">30016 8191 363 0,'-3'-1'375'0,"3"1"-3"16,-4-5-18-16,4 5-24 0,-5-3-26 0,5 3-18 15,-2-4-25-15,2 4-20 0,0 0-10 0,0 0-1 16,16 0 4-16,-2 0-25 0,6 1-13 0,8 1-26 15,2-1-15-15,1-1-20 0,2 0-6 0,-1 3-16 16,1-2-12-16,-1-1-32 0,-2-4-58 0,-3 1-65 16,-6 2-67-16,0-3-65 0,-5 0-74 0,1-2-80 15,-8 0-964-15,-5 1 436 0,-4-2 288 0</inkml:trace>
  <inkml:trace contextRef="#ctx0" brushRef="#br0" timeOffset="156060.01">30141 8035 37 0,'0'0'342'0,"0"0"-33"16,-8 0-32-16,8 0-26 0,-4 2-19 0,2 2-5 0,-1 1 8 16,2 2 11-16,1 3 13 0,-2 1-3 15,4 0 0-15,-2 5-11 0,0-4-18 0,0 5-14 0,0 1-22 16,0-1-17-16,1 0-18 0,4 3-17 0,-5-1-8 16,4 0-15-16,-3-1-9 0,3 1-13 15,0 2-51-15,1-1-79 0,-2-3-90 0,2 2-80 16,1-2-101-16,-3-5-1057 0,3-2 456 0,-2-2 302 0</inkml:trace>
  <inkml:trace contextRef="#ctx0" brushRef="#br0" timeOffset="156322.94">30629 7980 216 0,'4'-6'487'0,"1"2"-37"0,-1 2-44 0,1-2-40 16,-3 3-39-16,-2 1-31 0,6-1-17 0,-6 1-1 0,6 8-3 16,-5 0 2-16,2 3-12 0,0-1-12 15,2 6-8-15,-2 1-28 0,1 0-16 0,-3 1-19 16,1 0-18-16,0 7-13 0,0 0-18 0,-4-4-8 0,0 5-14 16,0-7-12-16,2 1-9 0,-3 4-41 0,1-4-57 15,-3-2-70-15,3 0-83 0,-1-4-82 16,-1 3-76-16,0-4-95 0,6-4-1159 0,-1-2 523 0,0-3 350 15</inkml:trace>
  <inkml:trace contextRef="#ctx0" brushRef="#br0" timeOffset="156757.03">30927 8029 402 0,'2'-5'392'0,"1"-4"-10"15,1 4-28-15,0-5-32 0,3 4-19 0,2-2-20 16,1 3-15-16,4-2-12 0,1 3-25 0,5-1-14 16,-1 3-22-16,3 1-16 0,1 2-24 0,-4-1-16 15,2 4-8-15,-2-2-20 0,-3 3-7 0,-2 0-10 16,-5-1-10-16,0 2-7 0,0 1-8 0,-8-1-8 16,1 0-5-16,-4 4 2 0,-4 0-12 0,-3-1-4 15,-6 3-8-15,-4 0-1 0,-2-3-3 0,2-1-3 0,0-1-4 16,1 1-1-16,5-5-2 0,3 2 0 15,0-3-4-15,3 2-5 0,2-1 0 0,0-2-9 0,1 1 9 16,4-2-7-16,-1 5 1 0,2-1 4 0,4 0 0 16,2 1-4-16,3 0-1 0,3-1 1 0,4 4 1 15,-1 0 3-15,3-1 9 0,-2 0-2 0,1 0-2 16,0 1 5-16,-2 1 1 0,-2 0 13 0,-2-1-5 16,-1-1 9-16,-2 0-2 0,1 0 1 0,-1 1 1 15,-5-2 19-15,-4 1 7 0,3 1 23 0,-6-2 14 16,-1 2 3-16,-1 2-5 0,-9-3-7 0,0 2-10 15,-13 3-9-15,-1-2-4 0,-2-1-6 0,-4 0-10 16,2-3-6-16,0 4-16 0,0-3-48 0,4-2-65 16,-1 0-81-16,7-1-74 0,2 3-99 0,2-4-103 15,5-3-1344-15,2-1 596 0,6-1 396 0</inkml:trace>
  <inkml:trace contextRef="#ctx0" brushRef="#br0" timeOffset="157090.54">31998 8018 351 0,'5'-11'416'0,"-1"2"-1"0,-2 1-9 0,2 4-12 0,-3-2 3 16,2 0-3-16,-1 4-15 0,0-2-28 0,-2 4-28 15,2-5-24-15,-2 5-39 0,0 0-23 0,0 0-7 16,0 0 2-16,0 0-5 0,-4 20-9 16,0-6 3-16,-6 1-2 0,3 2-15 0,-5 8-9 0,-2-1-10 15,-1-1-9-15,-2 1-13 0,3 2-5 0,-4-2-24 16,4 4-3-16,-4-5-16 0,5-2-17 0,-2 2-7 16,-2-1-11-16,5 1-1 0,1-6-10 0,2 0-6 15,-2 3-17-15,3-4-31 0,2-3-57 0,1 3-54 16,-3-3-64-16,3-4-71 0,3-1-84 0,-2-1-71 15,0 2-65-15,1-4-91 0,1-2-1374 0,-1-1 638 16,3-2 426-16</inkml:trace>
  <inkml:trace contextRef="#ctx0" brushRef="#br0" timeOffset="157423.99">31660 8051 63 0,'0'-5'304'0,"0"5"0"0,0 0-10 0,-1-4 5 16,1 4-1-16,0 0 4 0,-3-3 4 0,3 3 1 0,0 0 0 15,0 0-6-15,0 0-6 0,0-4-9 16,0 4-10-16,0 0-6 0,0 0-10 0,0 0-16 15,0 0-5-15,0 0-14 0,0 0-11 0,0 0-10 16,0 0-11-16,-1-6-14 0,1 6-17 0,0 0-13 0,0 0-21 16,0 0-4-16,0 0-18 0,0 0-9 0,0 0-11 15,0 0-12-15,0 0-9 0,0 0-29 0,0 0-25 16,0 0-42-16,10 11-58 0,-6-5-64 0,5 0-79 16,-1 3-84-16,2 3-69 0,-1 1-82 0,0-2-1312 15,4 4 593-15,2-1 396 0</inkml:trace>
  <inkml:trace contextRef="#ctx0" brushRef="#br0" timeOffset="157613.07">32128 8415 320 0,'6'3'532'0,"-1"-3"-31"16,-1 1-13-16,-1 4 7 0,-2-4 13 0,-1-1 15 16,0 0 15-16,0 0-6 0,0 0-8 0,0 0-20 15,9-1-25-15,-9 1-26 0,0 0-29 0,0 0-30 16,0 0-39-16,0 0-36 0,5 1-25 0,-5-1-286 15,0 0-8-15,0 0 0 0,4-5 0 0,-4 5 0 16,0 0 0-16,1-3 0 0,-3-3 0 0,2 6-112 16,-8-9-672-16,4 3-1649 0,-5-3 811 0,-10-13 542 15</inkml:trace>
  <inkml:trace contextRef="#ctx0" brushRef="#br0" timeOffset="159707.89">13014 16399 203 0,'-11'-6'303'0,"-1"1"-13"0,2 1-8 16,-3 0-7-16,4 0 9 0,-2 0-7 0,1 0 2 16,4 2-7-16,0-1-7 0,2 2-20 0,0-2-25 15,4 3-18-15,-7-1-23 0,7 1-19 0,-4-3-13 16,4 3-17-16,6-5-10 0,4 1-1 0,3 2-7 16,6-5 3-16,8-1 1 0,5 0-6 0,0 2-3 15,1-3-1-15,3 1-6 0,15-4-9 0,-18 5-3 16,3 0-7-16,3 0-7 0,-1-2-4 0,0 3-3 15,12-6-6-15,-13 4-3 0,4 3-2 0,-3-2-7 16,1-2 0-16,-1 5-6 0,-1 0-4 0,0-6-7 16,-1 7 2-16,-2-1-6 0,-2-1 0 0,-2 3-8 15,-1-3-3-15,-3-1 3 0,-6 5 1 0,1-2-5 16,-3 2-2-16,-4 1-1 0,-2-6-2 0,2 5-1 16,-3 0-8-16,-2 2-30 0,-1-3-26 0,-2 0-33 15,-1 0-53-15,0-1-48 0,0 3-38 0,-5 0-14 16,10 0-11-16,-5 5-16 0,-3-1-35 0,0 3-30 15,1-3-35-15,-5 1-843 0,1 2 404 0,-1 0 268 16</inkml:trace>
  <inkml:trace contextRef="#ctx0" brushRef="#br0" timeOffset="160131.73">13197 16549 68 0,'-13'5'193'0,"0"-2"-3"16,3 0-10-16,0 3-3 0,2-3-6 0,2-1-9 16,-1 0-8-16,1-1-8 0,4 2-3 0,2-3-12 15,-7 2-5-15,7-2-10 0,-4 2 7 0,4-2 17 16,0 0 32-16,14 0 2 0,0-4 7 0,8 0 3 15,10-5-1-15,1-1-6 0,16-7 2 0,2 3-5 16,5-8-5-16,7 3-9 0,-3-1-4 16,2 1-8-16,25-8-2 0,-24 11-6 0,23-14-11 0,-24 14-7 15,0-2-12-15,-2 1-6 0,0 1-8 0,0-1 0 16,-5-3-3-16,-5 8-6 0,-12 2-5 0,0 4-3 16,-6-2-9-16,0-2-1 0,-4 3-3 15,-9 3-4-15,-1-2-5 0,1 3-1 0,-8 2-5 16,-4-2 2-16,1 2-8 0,-2 0-6 0,-6 1 2 15,11-3-4-15,-11 3 4 0,6-2-6 0,-6 2-10 16,6-1-4-16,-6 1-1 0,0 0-6 0,0 0-31 0,0 0-42 16,13-4-58-16,-13 4-65 0,0 0-71 0,0 0-54 15,0 0-62-15,0 0-59 0,0 0-1117 0,0 0 515 16,0 0 344-16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7-05T10:49:49.8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13193 5099 306 0,'4'-2'296'0,"-4"2"-27"0,0 0-28 0,0 0-28 0,0 0-17 16,0 0-17-16,0 0-4 0,0 0-9 0,0 0-3 16,-26 5-6-16,16-3-6 0,-10 3-8 0,-2 0-11 15,-6 2-11-15,-1-2 0 0,-1 0-14 16,2-1-7-16,6-1 1 0,-6-3-11 0,5 0-3 0,3-2 19 16,2-3-1-16,-1 0-15 0,3 3-9 0,4-2 15 15,3-4-15-15,2 0-4 0,-3 0-10 0,10-2-13 16,0-1 0-16,4-1-15 0,6-3-11 0,-1 1 11 15,7-2-8-15,-1 3-10 0,9-1 12 0,-7 2-2 16,2 4 0-16,1-2-1 0,2 6 5 0,-2-2-4 16,2 6 1-16,-4 3-3 0,4 2-4 0,2 5 9 15,-4-3 6-15,5 9-6 0,-5 1 3 0,0 3-2 16,-3 1 6-16,1 0-2 0,-1 0-8 0,-3 7 3 16,-1-5-5-16,0 4-2 0,-2 2 0 0,-1 0-3 15,-1 2 7-15,-1 1-11 0,-3-3-3 0,0-3 4 16,2 2-5-16,-3-10-1 0,0 1 0 0,0-2-1 15,-1-2-2-15,-1-3-3 0,-1-3 1 0,1-1 3 16,-1-3 3-16,-1 2 5 0,1-5-3 0,-1-2 0 16,0 0-6-16,0 0 1 0,0 0-4 0,-4-22 4 0,2 11-5 15,2-8-3-15,0-1 3 0,1-3-4 0,0 3-3 16,6-3 4-16,-4 4-4 0,3 2-3 16,-1 2 3-16,1 1 2 0,-1 2 1 0,4 2 2 15,-2 2-3-15,2 1 2 0,1 3-1 0,1 0 0 0,1 2 1 16,2 2 0-16,4 1-2 0,-4 3 2 15,3 0 0-15,-1 5 4 0,-2 1-3 0,1 2-1 0,-2 3 1 16,0-1-1-16,-5 1 1 0,-2-1-3 0,-1 1 3 16,0 2-1-16,-3-5-1 0,1 1-5 0,-3-2 4 15,2-4 0-15,-2 1 2 0,0-1 1 0,0-2 1 16,0 0 3-16,0-1 5 0,0-4-7 0,0 0 1 16,0 0-1-16,0 0-4 0,-14-14-2 0,10 4 0 15,1-5 0-15,1-4 0 0,0 0 0 0,2-6-2 16,2-1-4-16,0 8 3 0,2 1 1 0,1 1-4 15,0 2 1-15,5-2 1 0,-2 6-2 0,-1 0-1 16,0 2 1-16,3 3-3 0,-2-1 0 0,0 2 0 16,-2 3-2-16,4 1 2 0,-2 2 0 0,1 2 0 15,1 1 2-15,0 3 2 0,1 1-3 0,0 3 4 16,-1 1 0-16,1 1-4 0,-1 1-19 0,0 1-27 16,-1-1-18-16,1 0-5 0,2-1-14 0,-2 0-10 15,0-6 0-15,3 1 1 0,1-1 0 0,-4-4 8 16,3-1 3-16,1-2 15 0,-1-2 4 0,1-4 13 15,0-4 5-15,3-1 3 0,-5-3 5 0,1-3 5 0,-3-1 15 16,1-7 13-16,-3-1 17 0,-4-1 11 16,-1-3 12-16,-3 0 1 0,0-3 13 0,-5-3 3 15,-3 0 21-15,2 1 9 0,-1-3 12 0,-2 4 37 16,1 2 13-16,0 6 24 0,1 6 16 0,2 3 5 16,0 5-15-16,1 1-7 0,2-1-23 0,-2 6-17 0,3-1-17 15,-2 2-13-15,3 4-10 0,0 0-5 0,0 15-11 16,0 0-3-16,3 4-8 0,-6 7-5 15,6 1-7-15,1 4-3 0,-3 1-4 0,5 1-2 0,-2 1-5 16,-1 0-1-16,2-1-4 0,-1 2 4 0,1-3-13 16,2 0-8-16,3 1-14 0,1-2-11 0,1-7-19 15,0-1-14-15,-2-6-10 0,4-1-7 0,-1-3-6 16,-2-4-10-16,5-1 5 0,-1-2 11 0,-3-3 6 16,1-3 5-16,-1-4 7 0,1-3 8 0,4-3 2 15,-2-3 5-15,3-8 7 0,-7 5 4 0,3-7 2 16,-1 1 2-16,-4 2 11 0,1 3 4 0,-2 0 18 15,-3 1 9-15,2 2 16 0,-7 3 5 0,1 2 8 16,0 3 6-16,4-1 5 0,-5 3-12 0,0-2-6 16,0 1-9-16,0 5-8 0,0 0 5 0,0 0-9 15,0 0-4-15,0 0-5 0,-2 23 3 0,-2-13-1 16,4 2-2-16,-1 4-1 0,2 2-3 0,5-2 0 16,-2 1-2-16,1 3-1 0,4-7-1 0,1 1-3 15,2 0-5-15,-2-3-2 0,3-5-8 0,2 2-2 16,3-2 3-16,-1-6 0 0,3 1-2 0,1-6-3 15,5-5 7-15,-8 2 1 0,0-2 4 0,4-4-2 16,-2-5 2-16,1 1 1 0,-7-3 0 0,-4 4 3 16,-1-7-4-16,-3 0 7 0,1 0 1 0,-4-1-7 15,-2 5 4-15,-2 2 1 0,-2 2-3 0,-1 0 3 16,-5 2 2-16,0 4-5 0,-2 0 1 0,-1 4-1 16,2 2-4-16,-4 2 1 0,-2 0 1 0,2 4-4 15,4 0 2-15,0 1-1 0,-2 2 0 0,2 2-1 16,1 0-1-16,7 1 0 0,-1-1-10 0,5 0-4 15,-1-2-6-15,1 3-6 0,7-1 1 0,0-5-1 16,4 3 5-16,1-3 2 0,4 1 1 0,1-1 3 16,0-2 2-16,3-2 3 0,-8 2 0 0,-1-3 3 15,1 6 2-15,-4-6 3 0,-1 2 2 0,-3 0-7 16,1 2 8-16,-7-1-1 0,9 0 3 0,-9 0-5 16,6 1 0-16,-6-1-1 0,4 5 7 0,0-2-2 0,0 3-1 15,-2 2 4-15,1 2 0 0,-2 1 3 16,2 0-1-16,0 4-2 0,0-3 3 0,2 4 0 15,-3-4 1-15,2 0-2 0,0 0-15 0,0 0-23 16,1-2-16-16,0-3-18 0,3 1-2 0,-2-4 5 0,2-1 5 16,-3-1 8-16,-5-2 5 0,18-5 6 0,-6-2 4 15,-2 0 5-15,1-4 15 0,1-2-1 0,-1-2 23 16,1 1 14-16,-3-1 22 0,-1 3 19 0,-1 0 23 16,-1 0 10-16,1 4 2 0,-2-2 2 0,0 3-11 15,1 0-11-15,-3 0-7 0,1 6-9 0,1-5-4 16,1 5-6-16,3 0-5 0,0 2-5 0,0 4 1 15,3-2-4-15,-1 1-3 0,-2 2-5 16,1 4-2-16,-2-1-2 0,1-1 1 0,-1 4 0 0,-1 2-4 16,0 1-3-16,-3-3 3 0,-2 0-4 0,2-2-2 15,0 2-4-15,0-3 4 0,-3-2-2 0,-1 1 0 16,0-3-2-16,4-1 10 0,-4-4 4 0,2 3-5 16,-2-3-2-16,0 0-1 0,0 0 2 0,1-15-6 15,-1 6-1-15,2-3 3 0,-1-4-5 0,2 3 2 16,-1-1 11-16,3-1 5 0,-2 4-4 0,1-1-2 15,2 1-1-15,-1 0-3 0,-1 4-2 0,2-3-3 16,2 5 0-16,-3-2 0 0,3 3 3 0,2 2-11 16,-1 2 2-16,1 0-3 0,-1 2 6 0,-2 1-6 15,4 1-1-15,-2 4 1 0,-4-1 0 0,3 3 0 16,-4 2 4-16,-2-1-2 0,3-1-1 0,-1 1 1 16,-1 0-6-16,-2 0 1 0,-1 0-10 0,0-4-7 15,0 0-4-15,0 1 3 0,1-3 6 0,-1-1-1 16,0-4 5-16,0 0 8 0,4 5-5 0,-4-5 5 15,0 0-2-15,0 0 0 0,3-17 0 0,-2 8 1 16,-1-3-3-16,4 0 5 0,-3 0-3 0,7-4 0 0,-6-1 1 16,5 3-3-16,-2-1 0 0,0 6 2 15,0-1 0-15,-1 3-2 0,0 2 4 0,1 1-7 16,-3 0 0-16,3 1 0 0,1 2 1 0,-6 1 0 16,11 0-2-16,-5 3 1 0,1-1 3 0,-2 5 2 15,0 1 0-15,3-2-2 0,-3 5 5 0,1-1-2 0,-4-2-12 16,4 4-15-16,3 2-9 0,-3-3-2 15,-2 0 1-15,3 0-7 0,-2-3-6 0,3-1 4 16,0 1 3-16,-3-4 0 0,3 0 5 0,-3-1 4 16,1-1 6-16,2-4 6 0,0-1 2 0,1-4 7 0,1 1 5 15,-2-4-1-15,1-3 5 0,-2-2 5 0,0-2 4 16,-1-1 7-16,-1 1 12 0,-2-1 16 16,1 2 13-16,-3 3 19 0,-2 1 21 0,1 1 7 15,0 2 12-15,-2 1-3 0,2 2-9 0,-1 4-8 0,1-3-10 16,-1 0-14-16,1 5-12 0,0 0-7 0,0 0-3 15,0 0 1-15,0 0-7 0,1 16-6 0,2-7-1 16,-1 1-4-16,3 2-3 0,2 4 10 16,-1 1-14-16,3 0-3 0,1 3 0 0,0-6 6 0,8 5-24 15,0-1-7-15,1-6-2 0,5 4-9 0,2-4 6 16,7-3-7-16,-3-3-9 0,0 1 0 0,4-7-3 16,-4 0 2-16,3 0 1 0,1-5 2 0,-5-2 3 15,0-2-2-15,0 0 8 0,-6-2-5 0,-5 0 4 16,4-5 3-16,-6 3 0 0,0-6 2 15,1-1 1-15,-7 4 2 0,-3 0 2 0,-3 4-1 0,-2-3 5 16,-2 6 1-16,-2-3-1 0,-2 3-2 0,-5 1 2 16,-4 3-3-16,1 2 2 0,-3 3-1 0,-2 5 0 15,-3 0 3-15,-1 4-1 0,-3 4-3 0,3 1 3 16,-1 3-1-16,12 0 2 0,-6-5-9 0,6 8-18 16,1-6-24-16,4 1-11 0,0 0-15 0,5 1-14 15,5-6-15-15,0 3-19 0,4-5 3 0,-2 0 1 16,3 1 13-16,1-6 11 0,0-2 11 0,2-2 13 15,0-4 10-15,3 0 9 0,-5-2 5 0,3-5 23 16,-4-4 26-16,1 0 12 0,-5-2 25 0,4-8 5 16,-6 0 21-16,-3-4 1 0,-2-2 13 0,2-2 5 15,-5 0 6-15,1-3 14 0,0 3 19 0,-2 4 3 16,-1-3-1-16,3 10 22 0,-1 6 13 0,2 1 4 16,0 5-12-16,2 1-12 0,-2 5-31 0,2-1-17 15,-1 3-13-15,1 3-6 0,0 0-4 0,5 14-4 0,-3-2-7 16,3 5-6-16,3 9 3 0,2 2-3 15,-6 0-8-15,9 2-1 0,-6 2-4 0,5 0-12 16,-3-2-6-16,6-1-14 0,-7 0-25 0,4-5-13 16,0 3-12-16,0-1-8 0,-3-9-9 0,5 0 2 0,-3-5-8 15,5-1 3-15,-6-4-1 0,4-1 9 0,-3-2 7 16,4-3 4-16,1-2 9 0,-2-7 5 16,0 3 5-16,-1-5 7 0,0-2 1 0,-3-3 4 15,-1 0 2-15,1-3 2 0,-4-2 2 0,0 3 0 0,-1-1 8 16,-1 1 11-16,-4 1 18 0,1 5 17 0,-1 3 7 15,0 1 1-15,0 0-10 0,0 2-5 16,0-1-8-16,0 6-2 0,0 0-5 0,0 0-3 0,0 0-3 16,-5 14-2-16,4-3 4 0,-1 0-3 0,1 0 2 15,2 2-4-15,1 3 0 0,1-1-1 0,2 1 1 16,2-1-3-16,2 0-2 0,1-2 0 0,4 0 0 16,0-1-3-16,5-4 0 0,0 1 5 15,4-1-4-15,-1-3 3 0,1-3-2 0,5-2 1 16,-6-2 4-16,0-1-2 0,-1-4 1 0,0 1 0 0,-2-2 2 15,-2-1-3-15,-2-2 3 0,0-2-3 0,-3-2 0 16,-2 2-1-16,0-3 2 0,-2 6 1 0,-4-2-1 16,0 0 8-16,-3 2-9 0,-1 0-2 0,-1 0-8 15,-6 1 4-15,2 1 1 0,-4 1-4 0,-4 4 3 16,-1-1-5-16,-5 4-2 0,-2 4-1 0,2-1 5 16,0 4-2-16,1 0 0 0,1 2 1 0,4 0 1 15,4 0-11-15,2 0-16 0,1 1-17 0,6 1-12 16,4 0-7-16,-2-4-19 0,8 3-7 0,7 0-4 15,1-3-6-15,3-3 2 0,7 1 12 0,1-5 9 16,-1 0 5-16,-6 0 7 0,-3-3 9 0,2 1 9 16,-2-1 11-16,-9 2 15 0,-2 1 24 0,0-3 26 15,-1 3 25-15,-1-2 20 0,-2 1 14 0,-4 1 8 16,8-1-5-16,-8 1-10 0,7 0 2 0,-7 0-13 16,0 0-11-16,0 0-8 0,9 0-6 0,-9 0-6 15,4 4-5-15,0-1 1 0,3-3-3 0,-7 0-4 16,12 4 1-16,-5-2-6 0,3 1 1 0,0 1-2 15,0-1-1-15,2-2 1 0,-2-1-6 0,0-1 1 16,4-1 0-16,-1 0-1 0,-1-1 1 0,-1-5-3 16,5 2-3-16,-4-2 3 0,2-4-2 0,-3-2-3 15,0-1 2-15,-2 1 4 0,-1-1 0 0,-1-3-4 16,-3 7 0-16,-1-5-4 0,-1 5 2 0,-6 0 3 16,0-2-2-16,1 6 1 0,-5-3-5 0,-1 3-1 15,0 4-5-15,-3 1 5 0,0 0-6 0,-1 4-2 16,0 0 4-16,2 0-1 0,1 2 2 0,1 1-1 0,1 2-1 15,0-1-3-15,2 5 0 0,2-5 2 0,3 2-3 16,2-2-4-16,3 2-9 0,2-2-5 16,5 3-9-16,0-4 0 0,3 0 0 0,3-2-3 15,-3 0 1-15,3-2 3 0,-4-1 1 0,2-1 6 0,-3-3 2 16,-1-2 5-16,0 0 5 0,-1-3 2 0,-1-1-2 16,0 3 3-16,0-5 8 0,-4 2 1 0,0 0 3 15,-1 1 3-15,-1 1 8 0,-2 1 7 0,-1 2 3 16,4 1-6-16,-3 1-3 0,2 0-11 0,-3 3 1 15,1-2-3-15,-1 2 1 0,0 0 0 0,9 11-3 16,-8-6 4-16,3 6-2 0,0 1 1 0,0-2-1 16,2 6 2-16,2-2-1 0,-2 4 7 0,2-4-5 15,0 1-1-15,2-1-3 0,0-2 0 0,-2-2-10 16,3 0-3-16,3-3 2 0,3 0 0 0,3-2 10 16,-2-2-7-16,1-6 1 0,-1 3 2 0,1-1 3 15,-2-7-2-15,-1 3 2 0,0-3 0 0,-5 1 6 16,0 0-6-16,-2 0 7 0,-1 0 5 0,-1 2 4 15,-2-2 5-15,-1 2 11 0,0 2 0 0,-2-2 1 16,0 1-2-16,1 2 5 0,-3 2-16 0,4-5-12 16,-4 5-25-16,0 0-44 0,0 0-50 0,0 0-77 15,0 0-82-15,0 0-101 0,0 0-108 0,-13 16-1382 16,12-13 620-16,1-3 416 0</inkml:trace>
  <inkml:trace contextRef="#ctx0" brushRef="#br0" timeOffset="2458.96">14196 4316 110 0,'0'-9'328'0,"0"1"-18"0,0 2-11 0,0-1-32 16,0 1-24-16,-1-1-24 0,0 1-20 0,-3 0-18 16,0 1-18-16,1-1 7 0,-3 0-24 0,0 0-13 15,-6-1-7-15,2 2-3 0,-7 0-9 0,-2 0-7 16,-9-2-8-16,-4 3-10 0,0 4-6 0,-8 0-6 0,-13 2 0 15,2 0-10-15,-3 3-8 0,-1-1-3 0,-2 1-6 16,-1-1-3-16,3 3-5 0,-1-3-3 16,1 2-4-16,1 0 3 0,1-1-4 0,2-2-7 15,11 1-3-15,-15 0 12 0,5 1-13 0,9-3 0 16,-10 4-1-16,17-3 5 0,-2-1-1 0,0-2-3 0,1 4-1 16,5-4 1-16,0 2 1 0,9 0-6 15,-1 1 4-15,0-3-4 0,3 1-1 0,4-1 6 16,6 0-5-16,-3 3-6 0,7-3-9 0,-4 0 18 15,4 0-19-15,0 2 0 0,5-2-12 0,-5 5 12 0,1 0 4 16,2 0 0-16,-1 4-2 0,1 0 13 0,0 3-21 16,4 5 0-16,0 1 4 0,-2 8 1 0,0 4 6 15,0-1-10-15,0 5 10 0,-2 1 4 16,-1 14-6-16,-1-5-5 0,-4 6 6 0,2-1 1 0,-7-1 5 16,3 1-2-16,5-2-6 0,-4-2 5 0,5-8-1 15,-2 10 2-15,1-12-1 0,0 1 6 0,-3 9-9 16,-1 1 5-16,3 0 4 0,2 0-7 0,-4 0 9 15,5-11 0-15,-3 0 2 0,4 12 10 0,-3-1-7 16,-2 1-2-16,3-15 6 0,-1 4-2 0,0-1 1 16,4 1-3-16,-3-2-1 0,0-1-1 0,3-2 1 15,-2 1 0-15,3-2-6 0,0-4 1 0,0 3 1 16,3-2 0-16,-2-1-8 0,2-7 6 0,-1 6-1 16,2-5-2-16,1-1 3 0,3-3-1 0,-2 0-5 15,-2-2 1-15,1-2 4 0,-2-6-5 0,3 5-2 16,-2-4-3-16,-2 2 0 0,1-4 3 0,1 0 0 15,0 0 2-15,0 0-2 0,-4-5-4 0,6 3 9 16,-4-1-4-16,-2-2-1 0,7 4 2 0,-7-4-1 16,0 0 1-16,15-4-3 0,-6 2 2 0,1-1 1 15,2 1-2-15,4-6 1 0,1 3 0 0,-2 0-2 0,4-4-1 16,7-1 5-16,1 5-6 0,4-4-1 16,-1 4 2-16,7 0-2 0,-5-5 1 0,4 4 0 15,0 0 3-15,-2 1-5 0,5-1 3 0,0 0-2 16,0 0-2-16,13-2 2 0,-2 0-1 0,2 1 3 0,-1 2-1 15,-1-2 3-15,0 2-4 0,4-2 2 16,-1 0 2-16,0 4-3 0,0 3 0 0,1-7-1 16,2-1 2-16,-2 6 3 0,1-1-1 0,0-3 3 15,-1 0 0-15,-1 1-7 0,1-1 6 0,1-1 1 0,1 2 3 16,-4 0 5-16,0-3-3 0,1 1 0 0,2 1 0 16,-1 0-2-16,-3 0-1 0,7-2 9 0,-4 0-6 15,1-1 1-15,0 2 0 0,-1 0 1 0,-3-3 4 16,4 2-9-16,0 4 7 0,-3-7 2 0,2 5-1 15,1-4 0-15,-1 3 0 0,-3-1-3 0,0 3 2 16,0-2-3-16,3 3 2 0,-15 0-1 16,14-2-1-16,-14 6 2 0,11-8-1 0,-9 4 0 15,11-1 0-15,-15 1-1 0,3 0 2 0,11-3 1 0,-11 5-3 16,-2-3-4-16,-1 1 8 0,0 1-1 0,-1-1 0 16,1 3-3-16,0-4-4 0,0 3 4 0,-2-1 3 15,-1 1 1-15,0 0 0 0,0 0-1 0,2 2 3 16,-3 0-1-16,0-1 3 0,0 1 2 0,1 0-5 15,-1-2 0-15,0 2-1 0,3-1-3 0,-2 1 2 16,1-2-2-16,-1 0 2 0,2 2 0 0,0-3-3 16,-3 3-1-16,3 0 5 0,1 0-5 0,-1-2 1 15,2 2 0-15,-1 0 3 0,-1-1-1 0,3 1 0 16,-3-1-3-16,3 2 2 0,-1-1 5 0,3-1-7 16,-3 2 10-16,13-1 0 0,-12 0 1 0,0 1 4 15,14-1 0-15,-16 2-3 0,1-2-3 0,0 0 1 16,-2 0-4-16,1 0 1 0,-6 0-3 0,1-2 2 15,1 1-1-15,-1 1-3 0,-4-1-1 0,4 1 1 16,-4-5-3-16,2 3-4 0,-1-2 0 0,-2 0 1 16,1 1-4-16,-6-1-1 0,-2 1 4 0,1 0-3 0,0 1 0 15,-4-2-1-15,-3 1 5 0,-1 2 5 0,-2-3-2 16,1 2 9-16,-1 0-3 0,-2-1 13 16,4 1 2-16,-4-1-10 0,2-1 10 0,0 0 3 15,-4 2 4-15,3-2 5 0,-1-1-3 0,0-2 10 0,3-1 5 16,-1-1-5-16,2-3-8 0,-1-1-1 0,0-3-2 15,1 1-7-15,-1-9 9 0,-1 0-8 0,2-3-5 16,-3-1 0-16,-1-4 2 0,1 2-8 0,-1-6-6 16,-1 5-17-16,1-3-3 0,-1-2 0 0,-2-10 0 15,0 1 0-15,-3 10 0 0,0-1 0 0,-1-11 0 16,-1-1 0-16,2 2 0 0,-3 0 0 16,0 12 0-16,1-2 0 0,0 2 0 0,1-3 0 0,-4 3 0 15,2 1 0-15,0 2 0 0,0 0 0 0,0 5 0 16,-2 2 0-16,2 5 0 0,-2-2 0 0,1 2 0 15,0 2 0-15,1 0 0 0,-2 2 0 0,0 3 0 16,1-1 0-16,-2 2 0 0,2 0 0 0,0-1 0 16,-2 3 0-16,1-1 0 0,-1-1 0 0,-1 1 0 15,-1-2 0-15,1 4 0 0,-3-3 0 0,0 1 0 16,0 0 0-16,-10 0 0 0,8 2 0 0,0 0 0 16,-6-3 0-16,-2 1 0 0,-1 2 0 0,1 0 0 15,-2-1 0-15,-1 1 0 0,-2 2 0 0,-2-2-6 16,-5 0-2-16,-1 1 13 0,-2 2-13 0,0 0 5 15,-1-2 2-15,0 3-7 0,-4-1 5 0,1 2-1 16,-1-1 2-16,1 0-2 0,-6 3-4 0,-8 0 7 16,11-1-2-16,-14 1 2 0,-2 2-6 0,-1-2 9 15,2-1-3-15,-2 4-3 0,1-2 1 0,3 0 6 16,-1 1-1-16,0 2-3 0,2-3 3 0,0 1 0 0,11 2-3 16,-12 0 1-16,12-2 5 0,-12 1-9 0,1 0 4 15,12 1-2-15,1-3-4 0,-2 2 6 16,-12-2 5-16,14 2-2 0,0-2-4 0,3 0 0 15,-1 2 0-15,0-2 2 0,-1 0 1 0,4-2-2 0,1 2-1 16,0 0 2-16,1-2-3 0,-2 2-3 0,2-1 3 16,3 0 0-16,-2 1 2 0,-1-3-2 0,2 2 12 15,-1 1-12-15,1-1 1 0,-1 1 2 0,1 0 5 16,2 0-1-16,7 0-5 0,-9-1 0 0,8 1 1 16,-1-1-2-16,0-2 0 0,3 3 4 0,-4-1-3 15,5-2 2-15,-1 2 1 0,-1 0 1 0,3 0 1 16,-1 1 1-16,4-2-1 0,-5 0-5 15,2 1 10-15,-2 1-6 0,0-1-14 0,1 2 14 0,-1-2 0 16,-4 2-4-16,2-1 9 0,0 1-3 0,-2 1-6 16,-4 0 0-16,6-1 0 0,-8 3 0 0,2-4 0 15,7 0 0-15,-4 1 0 0,3-1 0 0,-7 1 0 16,1 1 0-16,5 0 0 0,2-2 0 0,-2 1 0 16,2-1 0-16,-2 1 0 0,4 0 0 0,-1 1 0 15,-3-1 0-15,2 0 0 0,1-1 0 0,-2 0 0 16,2 0 0-16,0 1 0 0,6-1 0 0,-1 0 0 15,0 2 0-15,0-2 0 0,-4 0 0 0,0 2 0 16,1-2 0-16,0 0 0 0,-2 3 0 0,1-2 0 16,0 2 0-16,1-2 0 0,3 0 0 0,0 2 0 0,0-3 0 15,4 0 0-15,-2 0 0 0,-2 3 0 0,5-3 0 16,-2 0 0-16,-2 1 0 0,5 0 0 16,-2 1 0-16,1-1 0 0,1-1 0 0,2 2 0 15,-1-1 0-15,0-1 0 0,7 0 0 0,-13 1 0 0,7 0 0 16,-3-1 0-16,3 3 0 0,-1-3 0 0,1 1 0 15,-2-1 0-15,3 0 0 0,-1 3 0 0,6-3 0 16,-17 0 0-16,8 1 0 0,0 2 0 16,-1-1 0-16,-3 0 0 0,0-1 0 0,-1 2 0 0,4-3 0 15,2 2 0-15,-4-2 0 0,5 0 0 0,-4 2 0 16,1-1 0-16,1-1 0 0,-3 1 0 0,-1 0 0 16,2 1 0-16,-1-1 0 0,1 0 0 0,-2 2 0 15,-1 0 0-15,1-2 0 0,-1 2 0 0,0-3 0 16,1 2 0-16,3-2 0 0,-2 1 0 0,1 1 0 15,2-1 0-15,-3 1 0 0,1 0 0 0,3-2 0 16,-1 2 0-16,-2-2 0 0,3 1 0 0,2 0 0 16,6-1 0-16,-10 1 0 0,3 1 0 0,7-2 0 15,-9 0 0-15,9 0 0 0,0 0 0 0,-7 0 0 16,7 0 0-16,0 0 0 0,0 0 0 0,-7-2 0 16,7 2 0-16,0 0 0 0,0 0 0 0,0 0 0 15,0 0 0-15,0 0 0 0,0 0 0 0,-7 2 0 16,7-2 0-16,0 0 0 0,0 0 0 0,0 0 0 15,0 0 0-15,0 0 0 0,0 0-164 0,0 0-460 0,0 0-1845 16,0 0 823-16,1-11 550 0</inkml:trace>
  <inkml:trace contextRef="#ctx0" brushRef="#br0" timeOffset="5972.07">4371 5467 66 0,'-6'-3'345'0,"-1"1"-22"0,1-1-14 0,-2 1-21 15,6-1-17-15,-5 2-12 0,7 1-9 0,-5-5-8 16,5 5-13-16,-5-1-2 0,5 1-20 0,-5-2-20 16,5 2-19-16,0 0-20 0,0 0-17 0,0 0-15 15,0 0-12-15,0 0-9 0,0 0-6 0,0 0-10 16,0 0 11-16,28 2-24 0,-14-1-1 0,4 1-4 15,1 1 0-15,3-1-1 0,6-2 17 0,1 2-12 16,2-2 1-16,1 0-4 0,0-2 6 0,4 2-12 16,1-1 0-16,1 0 3 0,14-2-4 0,5-1 0 0,-1 0 2 15,-1 3-1-15,1-2-5 0,2 1-1 0,0-4 11 16,2 4-16-16,3-2 1 0,-4 1-6 16,2 1 5-16,-6-1-9 0,0 0-3 0,-1 1 0 0,-15 2-1 15,16-2-3-15,-18 4 1 0,16-1-2 0,-14 1-1 16,0-2-1-16,13 0 1 0,-12 3-6 0,-1-1 0 15,11-4 2-15,-13 2-1 0,4 2-1 0,9-1 0 16,1-1 3-16,-11 1 4 0,0-1 1 0,0-1 3 16,14 0-2-16,-17 1 0 0,3-3-1 0,11 0-2 15,-13 3-4-15,1 0 2 0,1-1 2 0,14 0 2 16,-4-1 1-16,2 2-3 0,-15 0-3 0,17 0 3 16,-3 0-2-16,5-2 0 0,-6 4 1 0,4-4-2 15,-3 2-4-15,-1-3 1 0,-11 6 0 0,14-6-1 16,-2 3-3-16,-13-2 1 0,14-1-2 0,2 2 10 15,-3-2-5-15,-11 3-3 0,11 0 4 0,4-7-4 16,-2 9-2-16,2-6 4 0,-5 3-3 0,-9 1 2 16,14-4-2-16,-15 3 5 0,11-1-8 0,-13-1 2 15,2 3-3-15,1-1 1 0,-6-2 0 0,17 2 3 0,-13 1-3 16,0 0 3-16,14-4 2 0,-14 6 0 0,12-4 2 16,-17 2 0-16,18-3 0 0,-13 3-2 15,11-6 1-15,-11 2 3 0,11 0-5 0,-12 3 0 0,14-3 2 16,-13 3 8-16,1-2-11 0,0 2-3 0,12-4-1 15,-12 5 5-15,-1-7-8 0,1 7 3 0,9-3-2 16,8 1 2-16,-19 2-2 0,13-2 0 0,-11-1-4 16,11 0 2-16,-10 2-1 0,10-2-4 0,-12 1 6 15,0-2-1-15,1 0-1 0,12 0 1 0,-15 1-8 16,4 1-5-16,-3-1 8 0,0 3-12 0,2-3 15 16,0 1-2-16,-5-1 4 0,0 1 6 0,2 0-9 15,0 1 4-15,-5 1-2 0,1-1-4 0,-1-2 1 16,-3 1-2-16,1 0 2 0,-1 1 2 0,-9 1-2 15,9-3 1-15,-1 2 1 0,-6 0-2 0,6-1 4 16,-9 2 3-16,4 0-2 0,-1-2-1 0,7 2 3 16,-8-3-2-16,8 2-1 0,-1 1 1 0,3-1 0 15,-3-1 2-15,0-3-2 0,0 5 2 0,0-4-6 0,-1 4 0 16,1-1 5-16,-6-1 0 0,0 1-5 16,1 2 1-16,-3-2 3 0,8 1-1 0,-7 0-2 15,0 0 1-15,7 0-2 0,-6 0 1 0,-4-1-2 16,1 1 2-16,4-1-3 0,-1-1 6 0,0 2-6 0,-2-1-3 15,1 2-2-15,-1 1 9 0,2-2-3 0,-3 0 3 16,4-2-5-16,-3 2-1 0,2 0-2 16,0 2-11-16,-3-2 15 0,3-2 7 0,-2 4-5 0,2-1-4 15,0-1 2-15,4 1 4 0,-4-1-5 0,0 0 3 16,6 0 1-16,-5 0-1 0,-2 3 3 0,1-3-2 16,0 1 1-16,6-1-3 0,-10-1 1 0,5 1 1 15,-5 0 0-15,0 1 4 0,1 0-2 0,1-1-7 16,-4 0-10-16,6 0 19 0,-6 0-14 0,6 0 11 15,0 0 0-15,-1 0-5 0,0 0-13 0,2 0 20 16,-3 0 16-16,1-1-19 0,9 0-19 0,-8 1 20 16,-3 1-2-16,2-1 2 0,0 0 0 0,1-1-4 15,1 2 2-15,-5 0 2 0,5-1-1 0,-4 0-23 16,3-1 26-16,0 0 4 0,-1 1-6 0,0-3-11 16,1 4 10-16,6-2-3 0,-8-1 2 0,-2 0 9 15,4 2-4-15,-2-1-4 0,1 0-2 0,-1-1 1 16,-1 2 8-16,0-1-2 0,2-2-19 0,-8 3 16 15,1-1 4-15,1 1-11 0,-4-1-2 0,1-2 0 0,3 3 0 16,-3-1 0-16,-2-2 0 0,4 3 0 16,-2-2 0-16,2 2 0 0,-3-1 0 0,1 1 0 0,0-2 0 15,-1-1 0-15,1 2 0 0,1 0 0 16,-2-1 0-16,1 0 0 0,-2-1 0 0,2 3 0 0,-2-1 0 16,-1 1 0-16,0-2 0 0,-3 0 0 0,2 2 0 15,0 0 0-15,-2 0 0 0,3-2 0 0,-1 2 0 16,-8 0 0-16,10 0 0 0,-2-1 0 0,-2 0 0 15,0 1 0-15,1-1 0 0,-1-1 0 0,-6 2 0 16,10-1 0-16,-3 0 0 0,-7 1 0 0,9 0 0 16,-9 0 0-16,8-1 0 0,-4 1 0 0,-4 0 0 15,7-3 0-15,-7 3 0 0,8-2 0 0,-8 2 0 16,0 0 0-16,6 0 0 0,-6 0 0 0,5-2 0 16,-5 2 0-16,0 0 0 0,0 0 0 0,0 0 0 15,0 0 0-15,0 0 0 0,0 0 0 0,0 0 0 16,0 0 0-16,0 0 0 0,0 0 0 0,0 0 0 15,0 0 0-15,0 0 0 0,0 0 0 0,-1-4 0 0,1 4-252 16,-13-6-223-16,1 1-67 0,-7 1-87 16,0-1-1470-16,0-1 701 0,-1 1 466 0</inkml:trace>
  <inkml:trace contextRef="#ctx0" brushRef="#br0" timeOffset="6359.86">12424 4997 189 0,'-3'-6'379'0,"2"3"10"0,-2-4-6 16,2 1-2-16,-1 2-6 0,-1 1 1 0,2-1 1 16,1 4-3-16,-3-5-2 0,2 3 6 0,1 2-22 15,0 0-9-15,-1-6-18 0,1 6-22 0,-3-2-16 16,3 2-27-16,0 0-41 0,0 0-2 0,0 0-22 16,0 0-24-16,0 0-1 0,0 0-31 0,-1-4-15 15,1 4-8-15,0 0-16 0,0 0-16 0,0 0-12 16,0 0-6-16,0 0-5 0,0 0-7 0,0 0-9 15,7 9-4-15,-3-6 0 0,0 1-8 0,1-1-4 16,3 4-2-16,0-2 2 0,1 2 0 0,1-2-11 0,0-1-16 16,2 4 3-16,-2-2 18 0,2 1-8 15,0-2 0-15,3 2-2 0,2 3-2 0,-2-1-3 16,1 0 2-16,-1 1-6 0,-2 0-2 0,-2-1-6 0,-3 1 0 16,0 0 0-16,1 4 0 0,-3 1 0 15,-1 1 0-15,-2 2 0 0,-3 1 0 0,-2-1 0 16,-3 8 0-16,-6 0 0 0,-2-1 0 0,-5-1 0 0,3 0 0 15,-6-2 0-15,-3 3 0 0,-1-3 0 0,-1-1 0 16,-1 3 0-16,-2-7 0 0,-6 1-337 0,1-2-156 16,-2-2-187-16,-13 3-1547 0,11-8 741 0,0-1 496 15</inkml:trace>
  <inkml:trace contextRef="#ctx0" brushRef="#br0" timeOffset="10528.03">3382 5274 43 0,'-4'-10'319'16,"2"0"3"-16,0 2-5 0,0 2 12 0,0-2 6 15,1 4 10-15,1-3-5 0,-4 2-6 0,4 2-14 16,0 3-24-16,-1-7-23 0,1 7-28 0,1-4-19 16,-1 4-28-16,4-1-16 0,-4 1-8 0,13 1-6 15,-2 3 13-15,6 3 4 0,1 0-10 0,9 4-9 16,0 0-2-16,-1 6-8 0,-1-1-17 0,2 1-11 0,-1 1-16 15,1 1-7-15,0 1-6 0,-3-3-13 0,3 0-2 16,-2 3-12-16,0-2-5 0,1 2-2 16,-2-3-12-16,-3 1-7 0,4 0 1 0,-5 1-6 15,-1-4-5-15,-3-1-21 0,-2 1-54 0,-1-1-54 0,-3-1-54 16,0 0-74-16,-2-2-70 0,-2-2-55 0,-1 1-53 16,0-6-60-16,-4 0-1206 0,-1-4 555 15,0 0 370-15</inkml:trace>
  <inkml:trace contextRef="#ctx0" brushRef="#br0" timeOffset="10728.84">3879 5242 413 0,'-3'-10'394'0,"2"2"-18"0,1 2-26 0,-1 1-34 0,-2 0-23 16,1 3-39-16,2 2-5 0,0 0 9 0,-12 12 23 16,5 2 20-16,-6 11 12 0,0 4 5 0,-5 2-3 15,-4 13-13-15,-1-1-15 0,-2 0-15 16,1 2-18-16,2 1-23 0,-1-4-28 0,-3 0-14 0,11-11-21 15,0 2-18-15,-1-3-15 0,4-1-12 0,1-2-9 16,2-2-31-16,3-1-63 0,2-4-72 0,0-2-81 16,4-6-128-16,4 5-131 0,-1-6-147 0,2-6-1324 15,2-1 621-15,1-4 414 0</inkml:trace>
  <inkml:trace contextRef="#ctx0" brushRef="#br0" timeOffset="12375.97">7074 4619 171 0,'2'-3'374'0,"-2"0"-11"16,0 3-19-16,0 0-9 0,1-5 4 0,-1 5-28 15,0 0-12-15,0 0-15 0,0 0-21 0,0 0-15 16,0 0-32-16,0 0-21 0,0 0-21 0,0 0-15 16,-10 8-19-16,6-3-14 0,-2 4-9 0,0 1-12 15,0 0-14-15,0-1-7 0,3 0-2 0,-3 4 8 16,1-1-9-16,1 0-8 0,0-2-7 0,1 3-7 16,1-4-6-16,0 4-6 0,3-2-4 0,-1-2-5 15,3 1-1-15,-1 1 0 0,2-2 2 0,2 0-11 0,2 3-3 16,0-5 0-16,2 3-1 0,3-2-4 0,-1 1-3 15,5-1 0-15,-3-1 1 0,5-2-3 0,-2 2-2 16,2-2 0-16,0 0 1 0,-2-1-2 16,2 2 0-16,-1-2-2 0,1 1-2 0,-6 0 1 0,2-3-2 15,-2 1 0-15,2 1 3 0,-4-1-5 0,1 2 2 16,-4 0 5-16,-2-1-6 0,2 0-1 0,-2 1 2 16,1-2-2-16,-5 2 0 0,6-1-1 0,-8 2 6 15,5-1 4-15,-2 0 8 0,-3 2 12 0,-3-2 11 16,2 4 5-16,-3-2 5 0,-5 4-2 0,-5 0 1 15,0 1-7-15,-4 1-3 0,-9-1-4 0,2 1-5 16,-2 3-5-16,0-4-2 0,-1-1-6 0,1-5-33 16,4-2-48-16,2 2-63 0,1-6-92 0,1 0-79 15,2-5-93-15,6 0-135 0,-2-7-1087 0,5-4 536 16,1-2 358-16</inkml:trace>
  <inkml:trace contextRef="#ctx0" brushRef="#br0" timeOffset="12536.05">7116 4633 3527 0,'7'-8'194'0,"1"2"-94"16,-3 3-39-16,2-2-30 0,0 0 8 16,-3 0 1-16,5-1-8 0,0 1 5 0,1 0-1 15,0 0 25-15,-1 0 1 0,3 1 7 0,-2 0 6 16,2 1-5-16,5-3-4 0,3 3-9 0,-4 0-5 0,5 1-5 16,-2 2-18-16,5-3-73 0,3 6-99 0,4 0-111 15,-3 0-147-15,0 1-880 0,-7-2 427 0,0 3 284 16</inkml:trace>
  <inkml:trace contextRef="#ctx0" brushRef="#br0" timeOffset="12718">7724 4857 206 0,'0'0'411'16,"0"0"-6"-16,0 0-19 0,-10-7-25 0,10 7-45 15,-1-4-38-15,1 4-31 0,0-7-33 0,0 7-74 0,2-3-86 16,-1 0-97-16,2-2-104 0,2 1-134 16,0 1-568-16,0-1 283 0,-1-4 188 0</inkml:trace>
  <inkml:trace contextRef="#ctx0" brushRef="#br0" timeOffset="13508.98">8097 4707 112 0,'0'0'285'0,"0"0"-15"0,0 0-14 0,0 0-9 0,0 0-26 15,0 0-10-15,0 0-20 0,0 0-7 16,0 0-10-16,0 0-13 0,0 0-3 0,0 0 0 0,0 0-1 16,0 0 2-16,0 0 4 0,0 0 15 0,0 0 6 15,0 0 11-15,-1-2 4 0,1 2 18 0,0 0 8 16,0 0 6-16,0 0 2 0,0 0 1 0,0 0-17 15,0 0-19-15,-3-5-24 0,1 2-16 0,2 3-18 16,-4-9-7-16,0 6-16 0,0-2-10 0,0-2-14 16,2 0-11-16,-2-5-8 0,3 7-7 0,-2-2-10 15,2 0-1-15,1 2-12 0,0 0-8 0,2-1-4 16,1 0-6-16,3 4-2 0,5-2-2 0,0 0-4 16,6 0-2-16,-5 1-6 0,9 2 1 0,-2-1-1 15,9 1-1-15,-5 2-3 0,4 1 3 0,-6-1 3 0,5-1-4 16,2 0-1-16,-6 3-3 0,-1-1-1 15,-1-1 4-15,0-1-3 0,0 1 1 0,-4-1 1 16,2-4 0-16,-2 1 1 0,-5 3 4 0,2 0 10 16,-2-4 14-16,1 2 20 0,-2 1 21 0,-5-1 25 15,2-1 10-15,-1 3 18 0,-1-2-1 0,-5 2 3 16,6-2-6-16,-6 2-13 0,0 0-12 0,0 0-62 16,7-1-38-16,-7 1 0 0,1 7 0 0,-1 2 0 0,-4 7 0 15,0 7 0-15,-2 2 0 0,-4 4 0 0,1 4 0 16,-3-1 0-16,-4 12 0 0,4-11 0 0,-3 11 0 15,2-12 0-15,-1 2 0 0,4-3 0 0,-2-2 0 16,2-2 0-16,1-1 0 0,4-6 0 0,-1-1 0 16,-1-2 0-16,6 0 0 0,-4-2 0 0,5-2 0 15,-3 0 0-15,2-3-155 0,-1-3-285 16,2 0-87-16,2 0-92 0,-2-4-1531 0,0 0 716 0,0-3 478 16</inkml:trace>
  <inkml:trace contextRef="#ctx0" brushRef="#br0" timeOffset="16510.16">15125 1777 182 0,'0'-26'265'15,"2"6"-16"-15,1-6-6 0,-3 12 16 0,0-1-4 16,4 1 2-16,-4 4-9 0,0 2-10 0,0 0-1 16,1 2-7-16,-1 0-19 0,0 0-5 0,0 2-29 15,2 2-18-15,-2 2-16 0,-2-6-8 0,2 6-28 16,0 0-17-16,0 0 7 0,0 0-19 0,4 14-2 15,1-2-8-15,-2 1 2 0,-3 5 4 0,1 7-3 16,-1-1 3-16,0 2 3 0,4 0 3 0,-7 2 3 16,3 0 2-16,0 0 4 0,0 4 2 0,-1-2 4 15,1 1 1-15,-1 1 5 0,-2 2 5 0,2 11-6 16,-3-10-4-16,0-1 2 0,-1 15-3 0,0-2-6 16,0 2 0-16,1-13-2 0,-4 10-7 0,5-12-10 15,-5 15-5-15,4-16 0 0,-1 1-4 0,3 2-1 16,-2-1-4-16,2-2-6 0,0-1-1 0,1 2-5 15,-1-4-2-15,0 2 0 0,2-3-1 0,-3 1 0 16,2 1-3-16,1-5 0 0,0 5-1 0,-1-1-6 16,1 0-4-16,0-3 4 0,1 3-1 0,-1-3-3 15,0 2-3-15,1 2 3 0,-1-2 3 0,-1 0-9 16,1 0 7-16,0 0 4 0,0-1-4 0,0 0-9 16,0-1 0-16,1-2 1 0,-2-7-9 0,2 1 3 15,-1-1 2-15,-2 1-4 0,2-2 1 0,0 0-3 16,0 0 3-16,0-1-4 0,1-3 2 0,-2-1-2 15,-1-2 5-15,4 2-4 0,-2-2-11 0,1 4-1 16,-1-3 8-16,0-2 3 0,0 2-3 0,1 0-3 16,-1-4-3-16,3 4 6 0,-3 0 0 0,1 1-4 15,-1-3-1-15,0-2 4 0,3 4-1 0,-3 0-8 16,0-5 6-16,0 3 6 0,0 0-4 0,0 0-1 16,0-1 0-16,0 0-3 0,1 1-1 0,0-1 7 15,0 1-3-15,-1 0-1 0,2-1 0 0,-2 1-3 16,0-2 5-16,0 1-11 0,2-2 6 0,-2 2 3 15,2-2-3-15,-2 1 7 0,0 0-7 0,1 0 3 16,-1-2 2-16,0 4-5 0,1-4 1 0,0 1 1 16,-1-1 0-16,0 0-3 0,2 2 1 0,-2-1 7 0,1-3-6 15,-1 2 1-15,1 3-3 0,-1-4-1 16,2 1 3-16,0 2 9 0,-2-2-11 0,0 0 7 16,1 2-5-16,1 0 0 0,-2-2 4 0,0-5 0 15,3 6 0-15,-1-2-9 0,-2-4 6 0,2 9-1 16,-2-6-3-16,4 1 6 0,-4-4 3 0,3 8-4 15,-3-4 0-15,2-1-1 0,-2-3-1 0,2 10-5 16,-2-8 4-16,0-2 0 0,2 6-4 0,-2-6-2 16,0 8 8-16,0-8-9 0,0 7 3 0,0-7 0 15,0 6 3-15,1-3-10 0,-1-3 1 0,4 8 10 16,-4-8-14-16,0 5-1 0,2-1-1 0,-2-4 1 0,2 8-3 16,-2-8 1-16,-2 5-5 0,2-5 3 15,2 8-5-15,-1-5 5 0,-1-3-2 0,0 6-6 16,0-2 0-16,0-4 0 0,0 7 1 0,4-3-1 15,-4-4 4-15,0 5-4 0,0-2 1 0,0-3 0 16,0 5 0-16,0-5-2 0,-4 5-5 0,4-5-10 16,-1 4-11-16,1-1-14 0,0-3-19 0,0 0-39 15,0 0-40-15,-9 2-49 0,9-2-47 0,-13 0-51 16,13 0-40-16,-18-5-48 0,7 1-64 0,-2-3-1005 16,-1-3 491-16,0-2 326 0</inkml:trace>
  <inkml:trace contextRef="#ctx0" brushRef="#br0" timeOffset="16791.68">14896 3767 284 0,'-1'-7'347'0,"1"3"2"15,-3-2-6-15,3 6-15 0,-1-7-20 0,1 7-20 16,0-6-26-16,0 6-7 0,0 0-18 0,0 0-14 0,0-5-21 16,0 5-16-16,0 0-19 0,0 0-9 15,0 0-1-15,0 0-5 0,0 0 3 0,13 14 8 16,-9-8-8-16,1 2-13 0,-1-2-11 0,2 4-12 15,2-1-13-15,-3 1-10 0,3 5-5 0,-1-3-9 16,1 0-8-16,-3 0-8 0,4 2-8 0,1-1-5 0,-2-3-6 16,1 6-3-16,0-6-1 0,4 2-7 15,-3-5-9-15,1 3-24 0,-2-4-31 0,2 2-22 16,-1-3-31-16,-1 0-48 0,0-1-41 0,-3-3-20 16,5 2-26-16,-3-6-20 0,-8 3-16 0,14-6-25 15,-5 2-25-15,0-4-14 0,0 0-35 0,-4 0-762 16,4 0 371-16,-5 1 246 0</inkml:trace>
  <inkml:trace contextRef="#ctx0" brushRef="#br0" timeOffset="17098.96">15448 3739 3581 0,'7'-5'114'0,"-5"4"1"0,1-2-26 0,-3 3 4 16,0 0-5-16,0 0-6 0,0 0-27 0,0 0-12 0,-14 7 7 15,3 2 16-15,-2 1 21 0,-4 5 7 0,-5 3 3 16,3 0-3-16,-4-1-5 0,5 0-10 15,-5 2-6-15,9-4-11 0,-6 2-3 0,3-3-5 0,4-2-29 16,-1 1-68-16,8-2-81 0,-7 2-86 16,7-5-100-16,-6-1-133 0,7-2-910 0,0-1 451 15,1-3 300-15</inkml:trace>
  <inkml:trace contextRef="#ctx0" brushRef="#br0" timeOffset="18125.88">15170 1046 241 0,'-3'-4'395'0,"-3"-3"-4"0,6 3 0 15,-1 0-10-15,-2 0-11 0,3-1-17 0,0 5-20 16,0-5-15-16,0 5-21 0,0 0-24 0,0-5-29 15,0 5-19-15,4-2-28 0,-4 2-20 0,0 0-14 16,0 0-20-16,10 9-10 0,-2-1-3 0,-2-1-3 16,7 3-7-16,-1 0-11 0,4 2-3 0,-3 2-10 15,1 0-7-15,6 2-5 0,2 4-10 0,0-2-4 16,-3 1-7-16,-2-5-7 0,3 3-4 0,-2-5-6 16,5 3-9-16,-9-2 3 0,4-2-6 0,0-1 3 15,-2-1-10-15,0-1-1 0,0-1-2 0,-3-5-6 16,4 5-10-16,-4-6-9 0,1-1-3 0,2-1-6 15,-2-3 1-15,-1-1-1 0,4-2-1 0,-3-2 0 16,0-3 2-16,-4-4 1 0,3 2-2 0,-3-2 4 16,-2 0 11-16,-2-3 5 0,2 1-1 0,-2 4 3 15,-3 3 10-15,0 1 12 0,0 0 22 0,0 4 18 16,-3 0 13-16,2 1 0 0,0 0-5 0,-1 3-9 16,-1 2-5-16,0 0-4 0,0 0-7 0,0 0 6 15,-5 15 12-15,-3 1 16 0,-1-1 7 0,-4 8 5 16,0 2 3-16,1 0-6 0,-2 2-10 0,-3-1-5 15,3 0-9-15,0 3-6 0,0-2-3 0,-4-2-49 16,5 1-18-16,2-4 0 0,-1-3 0 0,4-2 0 16,1 1 0-16,-1-2 0 0,3-2 0 0,-1 1-172 15,2-5-141-15,0 0-117 0,1-1-151 0,-1-5-1652 16,3 1 745-16,1-5 496 0</inkml:trace>
  <inkml:trace contextRef="#ctx0" brushRef="#br0" timeOffset="20193.82">15612 2608 84 0,'3'-3'454'0,"-3"0"-4"0,0 3-19 15,-3-4-25-15,3 4-34 0,0-7-32 0,0 7-32 16,0 0-35-16,0 0-29 0,0 0-22 0,0 0-23 15,0 0-21-15,0 0-14 0,5 14-7 0,-1-3 9 16,0-1-7-16,-4 3-5 0,1 4-2 0,4 2-7 16,-2 0-8-16,-2-3-11 0,3 2-14 0,1 1-17 15,-5 1 0-15,3-3-8 0,-3 3-9 0,0-2-9 16,2-3-5-16,-1 3-5 0,1-5-6 0,-1 3-6 16,-1 2-2-16,1-3-4 0,0-3-7 15,-1 0-1-15,2-4-4 0,-1-2 2 0,-1-2 0 0,4 0-6 16,-4-4 11-16,0 0-4 0,0 0-1 0,0 0-1 15,1-15-4-15,-1 6 6 0,0-4-2 0,0-4 2 16,3-1 3-16,-5-2 13 0,2-3-3 0,0 0 4 16,-2-4 5-16,2 6 4 0,-3 3 6 0,5-1-5 15,-2 0-3-15,2 3 2 0,1 0-8 0,-2 4-11 16,2 2-2-16,2-1-3 0,0 3-7 0,1-1-2 16,2 1-2-16,0 6-4 0,3-2-3 0,-2 3-6 15,3 2-1-15,0 1 3 0,-2 2-2 0,2 2-8 16,-2 3 8-16,0-2 0 0,-2 3-1 0,2-1 0 15,-1 4-4-15,0 0 0 0,1 2-12 0,-6-4 3 16,0 3 8-16,0-4-2 0,-3 0-5 0,-1 1 2 16,0-4 6-16,0-1-15 0,0-1 13 15,0 0 8-15,0-1-4 0,0-2-1 0,0-2 2 0,0 0-2 16,-6 2 1-16,6-2-3 0,-7-6 5 0,5-1 1 16,-3 0-3-16,2-3-2 0,-1-2-3 0,4 1 2 15,-1-6 2-15,2 1 5 0,2-1 2 0,-2 1 0 16,3 0-5-16,2 2 3 0,-2 2-2 0,5-2-1 15,-1 3-4-15,3-1 3 0,-3 2-7 0,7 3 4 16,-5 2 0-16,-2 1 0 0,3 2 4 0,0 2-6 16,-2 2 2-16,1 3 0 0,2 1-3 0,-3-1 4 15,7 8 1-15,-6-2 0 0,-1 2 0 0,-1 1 1 16,2 1 2-16,-5-1-1 0,3 3 1 0,1-3-6 16,-3 3 4-16,-2 1 4 0,0-3 0 0,0 4-1 15,-3-2-12-15,2 2-39 0,-2-2-58 0,2 0-53 16,-2-3-72-16,0-2-88 0,-1 0-93 0,4-1-93 15,-4 0-1518-15,1-5 672 0,-1 0 448 0</inkml:trace>
  <inkml:trace contextRef="#ctx0" brushRef="#br0" timeOffset="20410.89">16257 2759 3247 0,'4'-4'217'16,"-1"-1"-100"-16,-2 2 59 0,0-3-3 0,2 3 10 15,-2 0-25-15,2-1-28 0,-3 4-29 0,1-4-22 16,-1 4-10-16,4-4-6 0,-4 4-2 0,4-2-14 16,-4 2 5-16,11 0-6 0,1 0 4 0,0 0 0 15,6 2 1-15,1-1-5 0,2 0-3 0,7-3-2 16,0 2-10-16,0 0-4 0,-5 0-13 0,4-2-43 16,-8 2-58-16,0 0-84 0,-5-1-73 0,-1 1-77 15,-1-2-102-15,-2-2-910 0,-5 1 445 0,-2-1 296 16</inkml:trace>
  <inkml:trace contextRef="#ctx0" brushRef="#br0" timeOffset="20598.36">16429 2593 76 0,'-3'-1'399'0,"3"1"-15"0,-6-2-23 16,6 2-30-16,0 0-38 0,0 0-29 0,-7 0-36 16,7 0-13-16,0 9-18 0,0-3 0 0,0 3-11 15,1 2 8-15,1 0-4 0,-2 1-11 0,2 3-7 16,0 2-15-16,0-3-16 0,2 1-11 0,-4 1-12 15,3 0-10-15,-1 2-6 0,-2-2-14 0,1 2-18 16,2-1-18-16,-2 0-85 0,3 0-105 0,-3 3-111 16,-1-3-131-16,2-7-964 0,-2 2 448 0,0-6 298 15</inkml:trace>
  <inkml:trace contextRef="#ctx0" brushRef="#br0" timeOffset="21107.72">16993 2595 150 0,'-16'-7'320'0,"16"7"-7"0,-3-3-1 15,1-1-6-15,-1 1 20 0,3 3-1 0,-2-7 9 16,0 6-1-16,0-4 0 0,-1 0-4 0,2 0-3 0,-1 1-14 16,2 0-18-16,-1-1 10 0,1 5-25 0,3-7-28 15,-2 2-29-15,-1 2-19 0,5 1-17 16,-1-3-26-16,6 2-12 0,-1 0-19 0,0 2-10 16,3 1-11-16,3 0-14 0,-3 1-20 0,7 3 3 0,-8 1-6 15,7 2-7-15,-4 2 0 0,-4 0-15 0,3 3-4 16,-4 1-2-16,1 2-4 0,-3 2-4 0,-6 0 1 15,-1 3-6-15,-4-2 4 0,-2 8-6 0,-7-1 1 16,-1 1-2-16,-4-5-5 0,-4 2 1 0,3-1-4 16,-1-3-2-16,6-5 4 0,-2-2-9 0,5 0 2 15,1-3 0-15,3-4-3 0,1-1 0 0,2 2-5 16,-1-2 2-16,1-4-2 0,-1 3 2 0,5-3-3 16,-4 4-1-16,3-1-2 0,1-3-3 0,-3 4-1 15,3-4 0-15,0 0 4 0,0 0 1 0,0 0 0 16,8 5 2-16,2-5 4 0,0-2-5 0,6 2-2 15,3 0 9-15,9-5-4 0,0 2-15 0,0 0-47 16,0-3-76-16,-1 2-85 0,4-3-109 0,-2 1-110 16,1-1-106-16,-11 2-1391 0,1-2 644 0,-7 2 430 15</inkml:trace>
  <inkml:trace contextRef="#ctx0" brushRef="#br0" timeOffset="21252.05">17412 2784 58 0,'0'0'440'16,"8"-4"-13"-16,-5 0 5 0,1 4 10 15,-4 0-11-15,3-4-27 0,-3 4-37 0,6-2-35 0,-6 2-28 16,2-3-29-16,-2 3-27 0,0 0-27 0,5-3-19 16,-5 3-23-16,0 0-20 0,3-4-24 0,-3 4-36 15,0 0-58-15,5-1-68 0,-5 1-104 0,8-1-102 16,-1 1-116-16,-4-1-1137 0,4-1 496 0,0-3 330 16</inkml:trace>
  <inkml:trace contextRef="#ctx0" brushRef="#br0" timeOffset="21675.71">17687 2547 120 0,'-2'-5'397'15,"0"2"-19"-15,-1 0-15 0,1-2-5 0,0 1-26 16,-1 0-12-16,1 0-6 0,0-1-6 0,0 0-4 15,0 1-10-15,1 0-1 0,0-1-7 0,1 0-9 16,-3 0-12-16,2 3-17 0,-2-2-22 0,3 4-12 16,0-5-17-16,0 5-21 0,0-5-20 0,0 5-22 15,0 0-7-15,-1-6-11 0,1 6-15 16,7-2-12-16,-2-2-10 0,3 3-6 0,5 1-8 0,0 0-8 16,5-2 2-16,4 2-21 0,-3 0 9 0,4 0-5 15,5-3-7-15,-7 3 2 0,0 0-5 0,1-1-5 16,-3 1-5-16,2-1 2 0,-4 1-4 0,0 0 2 15,-3 0-5-15,-1 0-1 0,-5-1-5 0,3 2 4 16,-6 0 1-16,2-1-6 0,-1 2-1 0,-1 2-1 16,0 1-4-16,-1 3 30 0,0 3 8 0,-3 4 20 15,-1 4 10-15,-2 5-7 0,-5 2 14 0,1 1-9 16,-3 3 6-16,-4-1-14 0,3 0-2 0,-3-3-3 16,0 3-1-16,-2-2-20 0,6 0-54 0,-2-3-75 15,3-1-92-15,-2 1-105 0,5-6-132 0,-3-1-156 16,3-5-1543-16,2-2 707 0,1-1 470 0</inkml:trace>
  <inkml:trace contextRef="#ctx0" brushRef="#br0" timeOffset="23624.98">18770 4870 25 0,'0'0'33'0,"-8"0"-4"0,8 0-4 0,-9-2 1 16,9 2-1-16,-10-1-2 0,10 1-6 0,-12 0-3 15,4 0 8-15,3-2 12 0,-2 1-17 0,-2 1 8 16,-1-1-3-16,-2-2 2 0,3 3-8 0,0-3 6 15,-2 2-8-15,2 0 0 0,-2-1-5 0,5 1-4 16,-3-1 7-16,4 2 1 0,-3 0 19 0,3-2 4 16,-4 0 4-16,6-2-1 0,-1 1 7 0,4 3 10 15,-7 0 0-15,7 0 0 0,-6-1 6 0,6 1 11 16,-5 0 5-16,5 0-2 0,-6-3 0 0,6 3-15 16,-6-1 0-16,6 1-14 0,-5-3 5 0,5 3-6 15,-10 0-10-15,10 0 0 0,-13 2-8 0,8-4-1 16,5 2 3-16,-14 0-8 0,6 2 0 0,2-1 5 15,0 0 8-15,6-1 3 0,-11 1 15 0,11-1 6 16,-10 0 9-16,10 0-1 0,-9 0 7 0,9 0 6 16,-5 0 2-16,5 0-4 0,0 0 0 0,-10-1-5 15,10 1-3-15,0 0-7 0,-5 1-1 0,5-1-4 0,0 0-4 16,0 0-1-16,0 0-5 0,0 0-3 16,0 0 6-16,0 0-8 0,0 0 3 0,0 0-1 15,0 0-3-15,0 0 1 0,0 0 1 0,0 0 0 16,0 0 4-16,0 0-3 0,0 0-1 0,0 0-4 0,0 0 2 15,-7 2-6-15,7-2-1 0,0 0 8 16,0 0 17-16,0 0 11 0,14 4 4 0,-6-4 0 16,-3 3 3-16,3-3-3 0,3 2 0 0,2-1 12 15,1-1-12-15,7 2 1 0,-1-2-3 0,7 0 2 0,2 0-5 16,3-2-7-16,-1 0-5 0,0 3-1 0,2-3-8 16,-3-1-5-16,1 3 0 0,2-1-5 0,-2 1-5 15,-3-2 4-15,2 4-10 0,-2-4 3 0,-10 2 0 16,2 0-4-16,-1 0-3 0,0 0-5 0,3 0 11 15,-3 2-6-15,-1-2 8 0,4 0 2 0,-3 0 0 16,0 0 3-16,4-2 5 0,-1 2-1 0,8-1-3 16,2-2 1-16,4 4 1 0,0-3-6 0,1-2-3 15,4-2-3-15,10 3 1 0,-10 1-6 0,-4 1-1 16,4-1-3-16,10-3 0 0,-11 3-1 0,-1 2-3 16,-2-2 0-16,2 0-3 0,-3 4 0 0,-1-2 1 15,2 0-7-15,-5-2 5 0,0 2 3 0,0-1-3 16,0 1-1-16,-1-3 2 0,-1 3-1 0,1-1 0 15,-2-3 1-15,2 3 1 0,4-2 2 0,-2 1 1 16,0-2 0-16,-1 0-2 0,1 2 2 0,2 0 1 16,-1-1-2-16,-2-2 0 0,3 3-2 0,-2-3-1 15,-1 3-1-15,1 0-1 0,-5 1 0 0,4 0 6 16,0-2-9-16,-1 2 3 0,-1 0 0 0,-1 0-3 16,1 1-4-16,2-1 4 0,-1 1 2 0,0-1-2 0,2-2 0 15,-3 2-3-15,4-1 8 0,0 2-4 16,2-1-1-16,-3-4-2 0,2 4-3 0,-1 0 5 15,3 0 3-15,-3-1-1 0,1-2-1 0,-2 4 3 0,2-1-6 16,-2-1 0-16,2 2 1 0,-3-1-1 0,0 0 1 16,2 0 0-16,-2 1 2 0,1-1-4 0,-1 0-1 15,0-1 4-15,0 1-1 0,2 1-1 0,-3 0-2 16,-1-3 1-16,1 3 0 0,-1-1 0 0,-1 1-1 16,1-2 1-16,0 1 0 0,-9-1-3 0,7 2 2 15,-6 0 2-15,-1-1-3 0,11-1 1 0,-5 2-1 16,-4 0 2-16,-4 0-2 0,8-2 1 0,-4 1 0 15,-5-1-2-15,4 2 1 0,-4 0 1 0,2-2-3 16,1 2 1-16,-3 0 4 0,3 0-1 0,-2-1 0 16,1 1 2-16,1-1 1 0,2 0-4 0,5-3 0 15,0 4 1-15,-1 0 3 0,0 0-3 0,0-3 0 16,2 3-1-16,1 0-1 0,-7 0 2 0,-3 0-2 16,2 0 0-16,6 0 1 0,-6 0 1 0,6 0-3 15,-6 0 2-15,-2 0-2 0,1 0 2 0,-1 0 1 16,-1 0-2-16,2 0 2 0,-2 1-3 0,0-2 3 15,3 1 2-15,-3 0 0 0,1 0 0 0,-1 0-1 16,4 0 3-16,-2 0-4 0,-1 0 3 0,2 0-3 16,-1 0 5-16,5 0-4 0,-4-2 4 0,0 2-1 15,-2 0 2-15,3 0-1 0,-4-2 3 0,4 3-3 0,-1-1 4 16,1 1 1-16,5-1-2 0,-1 2 1 16,1-4 4-16,0 2 0 0,0 0 0 0,0 0-6 15,2 0 3-15,-2 2 0 0,5-2 3 0,-6-2-1 0,4 2-1 16,-2 2 2-16,1-2 11 0,0 0-7 0,2 0 12 15,1 0 1-15,-2 0-1 0,0 1 1 0,2 1 0 16,0 0 2-16,-4 0 1 0,2-1-1 0,2 1 0 16,-1 0 4-16,-1-2 9 0,0 3-1 0,-1-1 2 15,-3-2 2-15,4 0 3 0,-12 1 2 0,12 0 10 16,-8-1 1-16,4 1-6 0,-6-1 7 16,-1 0 2-16,1 0 1 0,-2 0 0 0,-1 0-3 0,-4-1-3 15,-2 1-54-15,-1-1-12 0,-1 1 0 0,-3-1 0 16,-1 1 0-16,-6 0 0 0,13 0 0 0,-8 0 0 15,0 0 0-15,-5 0 0 0,0 0 0 0,13-2 0 16,-13 2 0-16,0 0 0 0,6 0 0 0,-6 0 0 16,0 0 0-16,0 0 0 0,0 0-226 0,0 0-266 15,0 0-160-15,-46 2-1623 0,7-2 759 0,-19-3 506 16</inkml:trace>
  <inkml:trace contextRef="#ctx0" brushRef="#br0" timeOffset="24991.9">18708 4617 232 0,'13'-4'257'0,"-13"4"-7"0,0 0-4 15,0 0-3-15,0 0-3 0,0 0-4 0,0 0-6 16,0 0-7-16,0 0-8 0,0 0-3 0,0 0-15 16,0 0-8-16,0 0-9 0,0 0-7 0,0 0-13 0,0 0-8 15,0 0-8-15,0 0 7 0,0 0-25 16,0 0-3-16,0 0-8 0,0 0-12 0,0 0-9 16,0 0-7-16,0 0-6 0,0 0-8 0,0 0-5 0,0 0 0 15,-13 7-2-15,9-3 0 0,1 0-1 0,-3-2-2 16,1 3 0-16,-3 2-4 0,0 0-1 0,-1-4-4 15,-4 4-4-15,0 5 1 0,4-4-2 0,-5 1-2 16,4 3 0-16,-7-4-3 0,8 2-4 16,-3 3-3-16,-5-3-3 0,2 2 3 0,-2 1 0 0,3 1-1 15,-4-2-22-15,5 3-2 0,1-4 1 0,0-3-3 16,4 2-1-16,-2 0 1 0,4-1-1 0,-2-2-3 16,4-1 2-16,-2 0 0 0,2 0-3 0,-1-2 0 15,2 1 1-15,2-3 0 0,-1 3-7 0,0-2 7 16,2-3-1-16,-4 3-2 0,4-3 3 0,-1 4 1 15,1-4-3-15,0 3 1 0,0-3 2 0,0 0 0 16,-4 2 2-16,4-2 5 0,0 0 5 0,0 0 1 16,0 0-2-16,0 5 7 0,0-5 3 0,0 0 1 15,0 0-3-15,-6 2-1 0,6-2 0 0,0 0-5 16,0 0 0-16,0 0-2 0,0 0-4 0,0 0 4 16,-2 2-7-16,2-2 2 0,0 0-3 0,0 0-2 15,0 0 3-15,0 0-1 0,-2 4 0 0,2-4-2 16,-4 4-1-16,4-4 2 0,-2 2-2 0,2-2 2 0,-3 3-4 15,3-3 2-15,-2 4 0 0,2-4-3 16,-4 5 3-16,1-2-4 0,1-2 3 0,2-1-3 16,-7 7 0-16,4-3-1 0,1-2 2 0,0 1-5 15,2-3 4-15,-5 5-2 0,3-3 1 0,0 0-2 0,2-2 5 16,-2 4-4-16,2-4 4 0,0 0-3 16,0 0 1-16,0 0 7 0,0 0-5 0,0 0-3 0,-2 3 3 15,2-3-1-15,0 0-1 0,0 0-1 16,0 0-1-16,2 6 0 0,-2-6 3 0,6 4 5 0,-3-1 3 15,1 1 7-15,5 3 10 0,0 0 18 0,5 4 6 16,4 0 7-16,-4-1-3 0,4 3 10 0,6 1-5 16,-2 1-1-16,0-1-3 0,2 1-3 0,-1 1-5 15,1-3 4-15,4 3-8 0,-1-3-1 0,0 1-4 16,-1-2 1-16,-1-2-4 0,-7-3 0 0,1 0-4 16,-1 1-1-16,-5-4-7 0,-1 1 4 0,0 0-2 15,-3-2 3-15,0 1-10 0,-3-1-3 0,2-1 1 16,-4 1 8-16,1-3-3 0,0 2 14 0,-5-2 2 15,5 0 4-15,-1 3 5 0,-4-3-1 0,4 2-8 16,-4-2-1-16,0 0-2 0,0 0-23 0,0 0-59 16,1-10-77-16,-1 8-89 0,0-5-118 0,0 2-124 15,-4-2-134-15,3-2-1556 0,-3-2 715 0,-2 0 476 16</inkml:trace>
  <inkml:trace contextRef="#ctx0" brushRef="#br0" timeOffset="28110.1">24945 4471 160 0,'-5'-5'400'0,"0"2"5"16,1-1 11-16,0-1-18 0,2 3-7 0,-1-1-28 16,3 3-28-16,-5-4-14 0,5 4-17 0,-4-4-22 15,4 4-23-15,0-4-20 0,0 4-24 0,0 0-20 16,0 0-20-16,0 0-18 0,0-5-15 0,0 5-15 16,0 0-14-16,0 0-11 0,0 0-9 0,4-4-6 15,-4 4-6-15,8 0-2 0,-2-1 3 0,2-1-2 16,2 0-2-16,-1 1 2 0,4 0-9 0,0 0-6 15,2-1-4-15,3 1-1 0,-2 1-5 0,1-4-5 0,-2 3-5 16,1 1-6-16,-2 0-5 0,-1 0-3 16,-1 1-4-16,-3 0 0 0,-1 2-3 0,-2-2-3 15,3 2-5-15,-1-3 2 0,-3 2-1 0,3 2-1 16,-2-1-2-16,-1 2 0 0,4 1-1 0,-4 2 2 16,1 2-3-16,-1-2 2 0,1 8 4 0,-5 5 5 0,2-4 5 15,-5 4 8-15,1-2-1 0,-3 9 2 16,-2-1 8-16,-2 2-5 0,-1-1-10 0,-2 4 16 15,-6-3 2-15,3 0-5 0,-4 3-4 0,3-2-1 0,-2 0-3 16,0-3 3-16,0-1-5 0,-2-1-3 0,2-1-1 16,0-2 3-16,1-1 1 0,2-4-5 0,0-2 0 15,0 1-2-15,-3-3 7 0,7 0 6 0,-2-1 4 16,2-3-5-16,1 0 2 0,4-2-9 0,-1-2 0 16,-1 0-3-16,4-2 5 0,-1 1-15 0,1-1 4 15,1 0-5-15,0 1-21 0,2-4 19 0,-2 3-1 16,2-3 6-16,0 0 8 0,6 5-19 0,3-4-9 15,10-2 0-15,13-2 0 0,0 1 0 0,9-1 0 16,13-5 0-16,-1 2 0 0,1 0 0 0,0-1 0 16,-3 0 0-16,-12 2 0 0,16-2 0 0,-2 1 0 15,-4-2 0-15,-9 3 0 0,-3 0 0 0,1 1 0 16,-2-1 0-16,-2 0 0 0,-5 2 0 0,-7 0 0 16,-4 0 0-16,-5 2 0 0,2-2 0 0,-6 2 0 0,3 0 0 15,-7 1 0-15,2-2 0 0,-7 2 0 0,9-1 0 16,-5 0 0-16,-4 1 0 0,0 0 0 15,0 0 0-15,7 0 0 0,-7 0 0 0,0 0 0 0,0 0 0 16,0 0 0-16,0 0 0 0,-11-11 0 16,-1 7 0-16,-7-3-66 0,-5-2-617 0,-6-3-1799 15,-6 1 828-15,-12-7 552 0</inkml:trace>
  <inkml:trace contextRef="#ctx0" brushRef="#br0" timeOffset="29842.96">20464 4025 22 0,'-12'-3'184'16,"-2"2"2"-16,3 1 4 0,-3-3-4 0,1 3 1 15,0 0 3-15,2 0-5 0,-1 0-3 0,1 2-3 16,3-4-9-16,3 4 7 0,-3-2-16 0,8 0-14 16,-7-2-13-16,7 2-11 0,0 0-12 0,-12 2-10 15,12-2 1-15,0 5 16 0,0-5 11 0,9 3 15 16,5-1 22-16,-1-2-8 0,7 2-3 0,11-2-9 16,1-2-13-16,4 2-10 0,0-2-16 0,4-1-5 15,10-2-14-15,-10 3-8 0,-3 1-8 0,-1 0-6 16,-2-2-8-16,-2 3-38 0,-5-1-52 0,-8 1-48 15,-3 0-37-15,-5 0-38 0,-3 0-32 0,-3-4-26 16,-5 4-60-16,0 0-27 0,0 0-843 0,0 0 381 16,0 0 254-16</inkml:trace>
  <inkml:trace contextRef="#ctx0" brushRef="#br0" timeOffset="30026.96">20741 3999 543 0,'-13'-3'99'0,"-3"-1"32"16,4-1 26-16,2 2 23 0,1 1 18 16,2 1 16-16,0-1 12 0,2 1-6 0,1 0-11 15,4 1-18-15,-9 0-20 0,9 0-19 0,0 0-20 0,-10 3 11 16,9 1 27-16,1 4 9 0,-3 1 5 0,3 3 8 15,0 5 5-15,-1-1-7 0,1 2-5 0,-1 1-9 16,1 1-7-16,0-1-16 0,1 0-15 16,-1 2-11-16,1 2-11 0,-2 4-10 0,1-6-13 15,-1 3-6-15,-1 1-11 0,1-1-21 0,0-5-65 0,2 1-80 16,0 6-87-16,-2-9-67 0,1 2-92 16,1-3-107-16,3-2-978 0,-1-5 475 0,3-1 314 0</inkml:trace>
  <inkml:trace contextRef="#ctx0" brushRef="#br0" timeOffset="30284.33">21071 4273 306 0,'5'0'309'15,"-5"0"-12"-15,0 0-40 0,0 0-19 0,0 0-29 16,9 0-15-16,-9 0-8 0,0 0 0 0,13 0-9 16,-3 0-2-16,3 0-9 0,-2 0-8 0,11 0-15 15,7 1-13-15,-2-2-20 0,-5 0-1 0,6-3-17 16,-1 4-7-16,-5-1-16 0,-1-2-27 0,-3 2-39 16,0 0-46-16,-6 0-30 0,0 0-60 0,-7-1-57 15,3 0-71-15,-7-1-720 0,-1-2 327 0,-1 0 218 16</inkml:trace>
  <inkml:trace contextRef="#ctx0" brushRef="#br0" timeOffset="30476.47">21255 4102 113 0,'-5'-9'314'0,"1"4"4"15,0 1 3-15,0-1-11 0,3 3-25 0,-4 0-28 16,1 0-40-16,4 2-14 0,0 0-22 0,0 0-6 16,-9 10 19-16,9-1 14 0,-4 1 3 0,4 1-3 15,0 5-1-15,-4 1-13 0,3 0-16 0,2 2-17 16,2 0-12-16,-3 6-15 0,1-1-10 0,-1-4-11 15,0 3-12-15,0 1-9 0,2-3-1 0,-2-3-17 16,0 4-53-16,2 2-64 0,2-4-82 0,-3-2-91 0,2 0-99 16,-1-1-101-16,6-7-931 0,1 0 449 15,0-4 300-15</inkml:trace>
  <inkml:trace contextRef="#ctx0" brushRef="#br0" timeOffset="30908.76">21724 4088 349 0,'1'-10'492'0,"3"5"10"0,-3-1-11 15,2 1-27-15,-2 0-41 0,-1 2-40 16,3 0-38-16,-3 3-38 0,0 0-36 0,2-4-27 16,-2 4-21-16,0 0-26 0,0 0-20 0,2 12-19 0,0-3-18 15,-2 1-10-15,1 4-17 0,1 3-9 0,-1 1-7 16,3 0-11-16,-3 3-5 0,1-4-10 0,2 9-4 15,0-8-8-15,0 0-4 0,3 1-9 0,-2-3-23 16,3 0-29-16,-1-1-22 0,2-2-23 0,1-3-4 16,0 1-3-16,3-5-3 0,1-1 5 0,-4-2 0 15,4-1 2-15,-2-2 22 0,-2-2-8 0,4-3 11 16,-2 1 4-16,-3-5 8 0,-2 0 10 0,5-6 13 16,-3-1 18-16,0 3 26 0,0-2 16 0,-4-2 24 15,0 5 21-15,-2 1 5 0,3-1 18 0,-5 0 9 16,2 3 27-16,-2 1 15 0,-1 1 3 0,1 2-9 15,0 0-17-15,2 1-15 0,-3 0-20 0,0 4-13 16,1-4-15-16,-1 4-13 0,0 0-10 0,0 0-7 16,0 15-5-16,2-6-5 0,-4 4-6 0,1 4-2 15,1 1-3-15,0 2-14 0,-3 5-17 0,0 1-17 16,0 0 0-16,-1-1-20 0,2 3-127 0,-2-2-79 16,1-7-104-16,1 8-102 0,-2-2-101 0,1-7-1636 15,5-6 723-15,1-3 482 0</inkml:trace>
  <inkml:trace contextRef="#ctx0" brushRef="#br0" timeOffset="31066.33">22300 4393 478 0,'4'-5'485'0,"-4"1"-16"0,1-1 10 16,-1 0 4-16,0 2-17 0,0-2-40 0,0 5-32 16,0-9-37-16,0 9-35 0,-1-5-30 0,2 3-32 15,-1 2-26-15,0 0-33 0,2-4-34 0,-2 4-69 0,0 0-91 16,0 0-103-16,3-4-88 0,-3 4-90 15,0 0-111-15,13 3-1176 0,-13-3 521 0,13-4 346 16</inkml:trace>
  <inkml:trace contextRef="#ctx0" brushRef="#br0" timeOffset="31457.78">22516 4150 49 0,'0'-7'398'0,"-3"2"11"0,6-5 12 0,-3 0-17 0,-3 4-14 16,2 0-12-16,1-1-9 0,0 2-11 16,0 0-11-16,0 1-16 0,0-2-24 0,0 6-15 15,0-5-35-15,0 5-23 0,0-6-25 0,0 6-21 0,0-5-18 16,0 5-21-16,1-4-17 0,-1 4-14 0,8 0-11 16,-8 0 0-16,13 0-21 0,-3 0-6 15,3-2-8-15,6 1-6 0,-1-1-7 0,0 2-8 16,-1 0-4-16,2-2-5 0,-5 1-5 0,4 1-1 15,-4 0-2-15,-1 0-4 0,4-1-3 0,-4 0 1 0,-2-2-2 16,1 2-3-16,-4-2 1 0,-3 3-4 0,-5 0 7 16,14-3 3-16,-9 3 0 0,-1-1 2 0,-4 1-5 15,0 0 3-15,9 1-7 0,-9-1 1 0,5 3-5 16,0 1-2-16,-5 1 4 0,0 8 6 0,-1 2 6 16,-4 5 33-16,-3 5-7 0,-1 2-5 0,0 4-13 15,-5-1 4-15,4 1-2 0,-7 0-5 0,7 2-1 16,-4-2-47-16,1-1-69 0,-2 2-80 0,3-2-116 15,1-1-116-15,-6 3-127 0,4-7-1551 0,1-3 691 16,3-5 458-16</inkml:trace>
  <inkml:trace contextRef="#ctx0" brushRef="#br0" timeOffset="33709.58">17273 2888 141 0,'0'0'157'16,"0"0"-3"-16,0 0-6 0,0 0-3 0,0 0-6 15,0 0-7-15,0 0-6 0,0 0-10 0,0 0-6 16,0 0-11-16,0 0-9 0,0 0-9 0,-9 0-8 15,9 0-11-15,0 0-8 0,0 0-10 0,0 0-37 0,0 0-52 16,0 0-51-16,0 0-483 0,0 0 193 0,0 0 128 16</inkml:trace>
  <inkml:trace contextRef="#ctx0" brushRef="#br0" timeOffset="34788.01">22390 4801 15 0,'0'0'122'0,"0"0"-4"0,-4 1-9 0,4-1-7 15,0 0-4-15,0 0-4 0,0 0-6 0,0 0-6 0,-1 5-4 16,1-5-10-16,0 0 1 0,0 0-5 0,0 0-1 16,0 0-2-16,0 0 1 0,0 0 3 15,0 0 0-15,0 0 2 0,0 0 1 0,0 0-1 16,0 0 0-16,0 0-4 0,0 0-8 0,0 0-7 0,0 0 0 16,0 0-7-16,0 0-15 0,0 0-27 0,0 0-43 15,0 0-55-15,0 0-512 0,15-6 205 16,-9 5 134-16</inkml:trace>
  <inkml:trace contextRef="#ctx0" brushRef="#br0" timeOffset="35914.08">15653 2348 56 0,'-3'-14'419'0,"-3"1"-10"16,5 2 22-16,0 2-7 0,-2 1-12 0,-1 0-12 15,4 2-20-15,-1 0-24 0,-2 4-26 0,3-1-28 16,-1-1-31-16,1-3-28 0,0 7-24 0,-4-3-24 16,4 3-25-16,0 0-15 0,0 0-13 0,8 12-6 15,-7-4 2-15,4 6-8 0,-1 3-7 0,6 7-11 16,-3-1 20-16,-1 6-3 0,-3-1-3 0,0 3-16 15,0 0-3-15,3 1-8 0,-5 1-7 0,2 1-4 16,-2-2-14-16,3-3-4 0,-2 0-4 0,0 0-5 16,-2-3-5-16,1-1-6 0,-2-6-8 0,2 3 0 15,-1-5-7-15,0 2 1 0,0-5-3 0,0-1-12 16,0-2 1-16,0 0-1 0,2-1-2 0,-1-3-2 16,0 0-4-16,1 0 2 0,0-1 6 0,1-1 0 15,3 1-14-15,3-1 16 0,1 0 1 0,7-3 16 16,3-2 4-16,7 0 0 0,5-2-4 0,-1-2 0 15,2 1-6-15,4-5 1 0,14-1-17 0,-14 1 13 16,0 0 2-16,0 1-6 0,-1-1-4 0,-1 1-1 16,0-2-6-16,-3 0-10 0,-4 2 8 0,2 0 0 15,-11 2 1-15,1 0-3 0,-3-2-19 0,-4 3-27 0,-3-1-22 16,-1-1-39-16,-3 2-61 0,-1-1-69 16,-3 0-58-16,0-2-66 0,-7 2-51 0,-1 0-51 15,-7-2-66-15,-4 4-1337 0,-8-4 618 0,-3-3 412 16</inkml:trace>
  <inkml:trace contextRef="#ctx0" brushRef="#br0" timeOffset="36360.31">15758 2467 2444 0,'-7'-26'194'16,"2"8"18"-16,1-1-19 0,-4 0-11 0,2 2-10 15,1 0 35-15,0 1-7 0,1 6-19 0,0-1-14 16,-1 2 14-16,2-1 12 0,-1 3 0 0,1 4-6 15,-1-2-13-15,3 1-15 0,-2-1-15 0,2 4-19 16,1 1-14-16,0 0-9 0,0 0-13 0,0 0-6 16,-6 18 5-16,6-8-2 0,-3 11 11 0,1 4-8 15,0 3 17-15,2 1-2 0,-2 3 2 0,-2 2-8 16,0 1-7-16,0 2-8 0,-1-3 2 0,1 1-6 16,-2 1-5-16,0-3-3 0,2-3 0 0,0 1-11 15,-4-2-7-15,3-3-10 0,3-1-6 0,2-6-2 16,-3-1 4-16,3-2-6 0,0-4-1 0,4 0-8 15,1 0 4-15,-1-2 0 0,0-1-3 0,1 2 3 0,4-4 9 16,2 3 8-16,5-4 7 0,1 2 3 16,4-5 5-16,11-2 4 0,-3-2-8 0,3-3 0 15,4-3-2-15,1 0-28 0,-1-2-26 0,2 2 0 16,13-8 0-16,-15 7 0 0,0 1 0 0,-2-5 0 16,-3 5 0-16,-7 0 0 0,-5 2 0 0,-1 0 0 0,-5 2 0 15,-3-1 0-15,3 2 0 0,-8 0 0 16,3 1 0-16,-3-2 0 0,-5 3 0 0,10-1 0 15,-7-1 0-15,-3 2 0 0,6-1 0 0,-6 1 0 16,0 0 0-16,3-3 0 0,-3 3 0 0,0 0 0 0,-3-7 0 16,-1 4 0-16,3-2-349 0,-7 1-183 0,2-1-139 15,-2-5-1542-15,-1 3 737 0,-1-3 492 16</inkml:trace>
  <inkml:trace contextRef="#ctx0" brushRef="#br0" timeOffset="43758.78">14692 5849 130 0,'0'0'221'0,"0"0"-19"0,0 0-24 15,0 0-14-15,0 0-11 0,0 0-4 0,0 8 6 16,0-3 10-16,0-5 7 0,-4 8 0 0,4-4-12 0,-2 0 1 16,0 1-8-16,-2 0 8 0,3 0-2 0,-4 2 2 15,0-2-7-15,1 4-10 0,-2 1 11 16,-2-5-9-16,1 5-10 0,-1-3 0 0,0 3 3 0,-2 2-11 16,-3-2 2-16,4 0-8 0,-3 5-6 0,-1-6-8 15,1 3-7-15,1-4-7 0,2 1-3 0,-4 3-9 16,0-1-3-16,3 1-1 0,-4 0 0 0,1-1 2 15,-1 4 0-15,-1-1 10 0,1-1 3 0,-4 3-1 16,-4 1-6-16,5-5-3 0,2 2-4 0,-5 3-6 16,4-5 4-16,1 3-12 0,-2-4-6 0,-2 7-4 15,5-6-5-15,-4 7-1 0,0-2 2 0,-7 3 10 16,-1-2-5-16,-3 5 3 0,-3-1 1 0,-13 7 7 16,-1 0 3-16,-4-3 5 0,6-3 3 0,-1 0 6 15,9-4 4-15,4-4-4 0,-4 4-14 0,-10 1 10 0,12-1-10 16,1 0-3-16,-15 1 0 0,1 3-4 15,14-6-5-15,1 1-3 0,-1 2 0 0,-12 11-3 16,0-5 2-16,15-6-5 0,-12 6 0 0,7-5-5 0,-6 7 0 16,0-1-5-16,-2 1-8 0,9-8 10 0,-10 6-4 15,-1 1-3-15,4 0-6 0,-4-3 2 0,6 5-4 16,-4-4 0-16,0 1-2 0,11-6-3 0,-10 8-21 16,7-8 0-16,3 2 0 0,-11 4 0 0,11-8 0 15,0 2 0-15,-1 0 0 0,0 3 0 0,-1-3 0 16,-9 7 0-16,10-10 0 0,-9 9 0 0,8-6 0 15,-9 4 0-15,-3-2 0 0,11-2 0 0,-8 3 0 16,10-8 0-16,-12 10 0 0,0 0 0 0,11-5 0 16,-8 5 0-16,6-8 0 0,2 2 0 0,-10 5 0 15,-3 0 0-15,2-1 0 0,4 3 0 0,4-8 0 16,-4 6 0-16,-6 1 0 0,2 0 0 0,-2-2 0 16,3 2 0-16,-5-1 0 0,-1-1 0 0,0 3 0 0,0-4 0 15,4 2 0-15,-4-1 0 0,-1 0 0 16,0-1 0-16,-3-1 0 0,1 6 0 0,0-5 0 15,18-4 0-15,-21 5 0 0,3-1 0 0,1 4 0 0,-3-2 0 16,-3 0 0-16,2 2 0 0,0 0 0 0,-3-1 0 16,1-2 0-16,1 3 0 0,-3-1 0 0,5-1 0 15,-3 2 0-15,2-2 0 0,1 1 0 0,0 1 0 16,-2 2 0-16,2-1 0 0,-1 0 0 0,-1-1 0 16,1 2 0-16,-4-2 0 0,1-1 0 0,-20 13 0 15,23-16 0-15,0 2 0 0,-2 0 0 0,3 0 0 16,-1-2 0-16,-3 2 0 0,4 0 0 0,0 0 0 15,-3-1 0-15,0 2 0 0,-2-3 0 0,1 6 0 0,-2-4 0 16,3 5 0-16,-1-2 0 0,1-1 0 0,-2 1 0 16,-22 9 0-16,24-11 0 0,1-1 0 15,2 3 0-15,1-1 0 0,-1-1 0 0,-2 2 0 0,-2 2 0 16,0-3 0-16,3 3 0 0,-4-3 0 0,5 0 0 16,-4 3 0-16,2-6 0 0,-6 3 0 15,7-1 0-15,-3-2 0 0,0 1 0 0,3 0 0 0,0 1 0 16,-4 1 0-16,1 1 0 0,-24 8 0 0,27-9 0 15,-26 10 0-15,27-9 0 0,-4 2 0 0,-24 10 0 16,27-12 0-16,-26 15 0 0,29-16 0 0,-2 4 0 16,-3 1 0-16,-1-2 0 0,-23 13 0 0,25-14 0 15,-23 14 0-15,22-13 0 0,3-3 0 0,0 4 0 16,0-1 0-16,-2-3 0 0,-2 1 0 0,0-1 0 16,4 0 0-16,4-1 0 0,3-3 0 0,-2 3 0 15,4-2 0-15,9-8 0 0,-11 4 0 0,14-2 0 16,-1-4 0-16,2 1 0 0,0 2 0 0,1-6 0 15,0 2 0-15,2-2 0 0,5 0 0 0,5-2 0 0,-2 0 0 16,4-4 0-16,4 0 0 0,1-2 0 16,-1 2 0-16,3 0 0 0,0-2 0 0,0 0 0 15,5-2 0-15,-2-2 0 0,1-1 0 0,2-5 0 0,3-5-3 16,7-12-2727-16,6-4 910 0,15-12 606 0</inkml:trace>
  <inkml:trace contextRef="#ctx0" brushRef="#br0" timeOffset="45124.65">14413 5927 115 0,'0'0'178'0,"8"0"-7"0,-8 0-8 0,0 0-8 16,0 0-14-16,8 0-3 0,-8 0-11 0,0 0-5 16,0 0-7-16,0 0-3 0,0 0 1 0,0 0-8 15,0 0-7-15,7 0 2 0,-7 0 13 0,4 2 14 16,-4-2 0-16,4 5-3 0,-3-1 2 0,3-1 6 16,-1 2 7-16,3-2 7 0,-2 7-10 0,4-1-2 15,1 1-12-15,1 3 9 0,-5-1-7 0,5 2-7 16,-1 3-3-16,0-1 3 0,0 1-9 0,1-2-11 15,-1 4 10-15,3 5-5 0,-3 0-3 0,-3-6-4 16,8 6 6-16,-6-6-4 0,5 7 6 0,-1 1 12 0,1-4-5 16,1 3-7-16,0 0-3 0,5 0-5 0,-6 2 7 15,6-1-8-15,-2 0 1 0,2 2 3 16,0-2 0-16,0 1 4 0,3-1-4 0,-2 1-2 0,1 1-7 16,1 0 6-16,1-1-9 0,0-1 4 0,0 4 0 15,1-1-11-15,8 10-5 0,-12-9-1 0,8 9 1 16,-8-8 1-16,5 11 4 0,-4-12 0 0,-1 0 2 15,8 11 4-15,-6-9-10 0,-7 0 0 0,12 9-2 16,-4 2-4-16,4-4 6 0,-9-6-3 0,7 9-3 16,-1-1-1-16,-4-8 0 0,-1 0-9 0,8 7 2 15,-3 5 5-15,0 1-51 0,1-3-15 0,1 0 0 16,-1 0 0-16,2-2 0 0,-3 1 0 0,0 0 0 16,3-2 0-16,0 2 0 0,0 1 0 0,-1-2 0 0,1-1 0 15,-5 3 0-15,8-1 0 0,-6 0 0 16,-8-10 0-16,9 11 0 0,-1 1 0 0,-1 0 0 15,0 4 0-15,1-1 0 0,-5 0 0 0,6 0 0 16,-1 1 0-16,-5-1 0 0,8 2 0 0,-3 1 0 16,2 1 0-16,-2-2 0 0,-2-1 0 0,3 1 0 0,2 2 0 15,-3 0 0-15,6-1 0 0,-3-1 0 0,2-1 0 16,0 3 0-16,1 0 0 0,-1-3 0 0,1 1 0 16,0 3 0-16,2-3 0 0,-1 2 0 0,1 0 0 15,-2-1 0-15,1 2 0 0,-3-2 0 0,0-4 0 16,2 3 0-16,-1 2 0 0,-2 2 0 0,1-1 0 15,2 0 0-15,2 2 0 0,12 17 0 0,-12-21 0 16,-2 0 0-16,-1 0 0 0,0 0 0 0,3 0 0 16,0 1 0-16,0-1 0 0,0-2 0 0,-1 0 0 15,1 1 0-15,0 0 0 0,0-3 0 0,1 0 0 16,-4 0 0-16,2-3 0 0,-2-2 0 0,-2 1 0 0,3-3 0 16,-2 0 0-16,-3-11 0 0,-2 4 0 0,-5-3 0 15,5-2 0-15,0 1 0 0,-2-4 0 16,-1 2 0-16,2-5 0 0,-1 4 0 0,-4-7 0 0,3-1 0 15,-5-3 0-15,1-2 0 0,-7-4 0 0,0 1 0 16,0-3 0-16,-4-1 0 0,-1-1 0 16,0-2 0-16,-4-2 0 0,0 0 0 0,-3-17 0 0,2 0 0 15,-8-9 0-15,0-7-636 0,-8-17-1883 0,6-7 839 16,-11-24 560-16</inkml:trace>
  <inkml:trace contextRef="#ctx0" brushRef="#br0" timeOffset="46458.02">14702 5926 81 0,'-14'-11'235'0,"0"1"-5"16,5 4-4-16,-1-1-5 0,0 1-4 0,2 1-3 16,0-1-3-16,3 2-8 0,1 2-12 0,-1-2-16 15,3 1-14-15,-2 0-18 0,4 3-15 0,-4-2-14 16,4 2-12-16,0 0-13 0,0 0-8 0,0 0-6 15,0 0-10-15,0 0-8 0,14 8 5 0,-5-3 2 16,1 0 11-16,7 4 4 0,0 0-2 0,0 2-13 16,10 5 1-16,-4-4-2 0,4 2 4 0,0 3 9 15,0-2 0-15,1 2-3 0,0-2-4 0,4 3 3 16,-4 3 10-16,4-5-21 0,0 0 7 0,3 2-8 16,-1 1 4-16,15 6 2 0,-1 2 3 0,-3-9 4 0,2 7-3 15,-2-4 9-15,3 6 9 0,1-5-6 16,2 7 4-16,0-3-7 0,-1-2-5 0,1 1 0 15,1 2 1-15,-2 0-5 0,5-1-2 0,4 2 5 0,-4-2-2 16,0 2-1-16,1-3 3 0,3 1-2 0,0 0-5 16,1 1 0-16,23 7-3 0,-27-8 1 0,4 0-7 15,-2 5 4-15,0-3 10 0,20 12-12 0,-25-11-2 16,4-1 10-16,-2 4-13 0,27 8 2 0,-31-11 3 16,5 2 0-16,25 11-5 0,-29-12 1 0,7 0-5 15,21 12-3-15,-23-11 0 0,-2-1-5 0,24 12 5 16,-27-12-8-16,29 11 2 0,-34-12 0 0,8 3 0 15,1-2-2-15,-3 4 0 0,22 15 5 0,-20-15-1 16,20 12 9-16,-21-14-8 0,23 14 4 0,-25-13-11 16,1 2 5-16,23 15-3 0,-30-16 6 0,1 5-4 15,5-3-8-15,-3 2 0 0,5-3 3 0,-2 2-15 16,21 13 16-16,-23-17 2 0,-3 1 0 0,10 0-2 0,-4 0-2 16,1 0-1-16,0 1-10 0,-1 0-24 0,25 15 0 15,-28-15 0-15,0 1 0 0,22 10 0 0,-27-10 0 16,4 0 0-16,0-3 0 0,0 3 0 0,3 0 0 15,19 17 0-15,-24-19 0 0,3 0 0 0,1 1 0 16,-2 4 0-16,1-4 0 0,2 2 0 0,-3-2 0 16,0-1 0-16,-2 2 0 0,1 1 0 0,2 0 0 15,-3-2 0-15,4 2 0 0,-6-5 0 0,5 3 0 16,0 1 0-16,-2-1 0 0,3 0 0 0,-3-2 0 16,3 2 0-16,-3-1 0 0,1-2 0 0,-1 4 0 15,1-4 0-15,0 1 0 0,-4 1 0 0,7-2 0 16,-6 0 0-16,-2-1 0 0,6 2 0 0,-4-3 0 15,1 0 0-15,-3 0 0 0,3 2 0 0,-5-3 0 0,3 4 0 16,0-1 0-16,-3-3 0 0,3 2 0 16,3-2 0-16,-4 3 0 0,2-3 0 0,-2 2 0 15,2-2 0-15,-2 0 0 0,1-2 0 0,-3 1 0 0,-1 0 0 16,2-1 0-16,-2 1 0 0,-8-8 0 0,11 6 0 16,-2 0 0-16,-9-8 0 0,13 8 0 15,-14-9 0-15,12 6 0 0,-11-6 0 0,0 1 0 0,0-3 0 16,-1 6 0-16,1-4 0 0,-2 1 0 0,0-1 0 15,-4-1 0-15,1-3 0 0,-3 2 0 0,-1 1 0 16,-6-6 0-16,0-1 0 0,1 3 0 0,-3 0 0 16,-1-4 0-16,-1 2 0 0,0 0 0 0,-4-4 0 15,-2-3 0-15,0 2 0 0,-2-2 0 0,-1-1 0 16,-2 1 0-16,1-1 0 0,-2 3 0 0,1-5 0 16,-1 2 0-16,-2-2 0 0,5 3 0 0,-5-3 0 15,0 0 0-15,0 0 0 0,0 0 0 0,0 0 0 16,0 0 0-16,0 0 0 0,0 0 0 0,-12-13 0 0,6 3 0 15,-8 2 0-15,-2-5 0 0,-12-5-15 0,-3-3-2711 16,-16-6 908-16,-6 0 606 0</inkml:trace>
  <inkml:trace contextRef="#ctx0" brushRef="#br0" timeOffset="48480.8">5577 10214 141 0,'-2'-16'346'0,"-1"6"1"0,-1-2-4 16,3 4-7-16,-1 1-9 0,-1 2-20 0,3 0-20 15,0 1-21-15,-3 0-24 0,3 4-25 0,0-5-24 0,0 5-20 16,0 0-16-16,0 0-11 0,0 0 15 0,-1 13 13 16,-3 2-9-16,0 9 4 0,-1 5-12 0,-4 1-11 15,2 3-8-15,-2 2-8 0,-8 10-9 0,2 0-8 16,1-10-7-16,-4 8-7 0,-1 0-6 0,-3 1-7 15,5-2-6-15,-2 4 5 0,1 2 5 0,-5-7 9 16,7-9-2-16,2-2-9 0,-2-1-3 0,5-4-5 16,4-10-8-16,3 2-5 0,3 0-8 0,1-3 3 15,3-2 17-15,4-2-3 0,6 0 3 0,6 2 5 16,7-6 6-16,6 0-3 0,5-5-3 0,15-5 5 16,3-5-13-16,5 0-6 0,4-6 0 0,1 0-7 15,22-10-2-15,-28 6-10 0,-1 1-3 0,-7 2-11 16,5 4 2-16,-19 1-5 0,0 1-6 0,-6 0 13 15,-4 3-16-15,-8 4-1 0,-1-1-7 0,-7 2 3 16,-1-1-11-16,-1 3-37 0,-2 0-41 0,-1 1-44 16,-6-1-73-16,5 0-103 0,-5 0-116 0,0 4-151 15,0-4-1573-15,0 0 709 0,0 0 474 0</inkml:trace>
  <inkml:trace contextRef="#ctx0" brushRef="#br0" timeOffset="50123.02">14368 6225 174 0,'-3'-12'228'16,"3"-1"-17"-16,-1 1-9 0,-1-1-1 0,4 2-9 16,-2-3-5-16,1 2-5 0,0-4-13 0,1 5-15 15,1-1-13-15,2 1-14 0,-2 0-12 0,1 1-9 16,1 1-13-16,-1 0-9 0,2 1-6 0,-1 1-11 15,2-3-5-15,-4 6-6 0,1 0-9 0,-1-1-4 16,-1 3-3-16,1-3-4 0,-3 5-7 0,4-1-5 0,-4 1-1 16,4-3-3-16,-4 3-1 0,0 0 0 0,8 10 0 15,-4-5 2-15,0 1 2 0,-3 5 7 0,2 0 0 16,2 0-2-16,-1 5 2 0,0 1-2 0,-2 2 1 16,2-2-3-16,0 2 0 0,-1-1-3 0,0 1 1 15,1 5 3-15,1 0-6 0,3 0 12 0,-3 3 11 16,3-1 0-16,-3 1-4 0,0-1-5 0,5 1 2 15,-6 2-3-15,5-1 16 0,-1 0-2 0,-2-3 6 16,0 5 6-16,-3-1 7 0,3 1 8 0,-3-1 9 16,1 5 3-16,-4-4 13 0,0 3-10 0,1-2-5 15,-2 6 5-15,1-4 8 0,-4 12 4 0,0 2 2 16,-1-13 0-16,1 1-3 0,-1 0-2 0,5 12 11 16,0 0 0-16,0-11 0 0,3-1-1 0,2 13-7 0,0-14-11 15,-1 1 1-15,2 0-14 0,0 2 2 16,0-3-8-16,-1 4-6 0,1-4-1 0,1 11-3 15,-1-7 4-15,-1-4-3 0,-1 12 8 0,-4-11-2 0,2 3-3 16,0-7-5-16,0 3 2 0,1 12-1 0,-3-11 1 16,0 2-4-16,0-3 6 0,-3 12-2 0,1-13 5 15,-1-2 5-15,-1 5-10 0,2-3-2 0,-2 1 3 16,-1-1-1-16,2 1 4 0,-1 0-7 0,-1 2-1 16,1-2 7-16,1 12-17 0,-3-10 0 0,2-2 3 15,-3 0-7-15,4 0-8 0,1 2 0 0,-3-1 3 16,1 0 1-16,0 11-41 0,-1-11 0 0,1-2 0 15,-1 1 0-15,1 12 0 0,3-14 0 0,-3 1 0 16,4-1 0-16,-4-1 0 0,4 3 0 0,-4-5 0 16,-2 3 0-16,5-1 0 0,-3 1 0 0,4 1 0 15,-3 1 0-15,2 0 0 0,-3-2 0 0,3-2 0 16,-3 2 0-16,4 2 0 0,-5-3 0 0,0-1 0 0,2 1 0 16,2 3 0-16,-4-4 0 0,1 5 0 0,0-2 0 15,3-2 0-15,-2 0 0 0,0 0 0 0,1 0 0 16,-3 0 0-16,5-1 0 0,-1-1 0 0,-3 3 0 15,4 0 0-15,-2-1 0 0,2-2 0 0,0 2 0 16,-3-2 0-16,0 5 0 0,-3-4 0 0,6 1 0 16,-1-1 0-16,-4 2 0 0,7-3 0 0,-4 1 0 15,-1-1 0-15,-3 2 0 0,7 0 0 0,-2-2 0 16,-2 3 0-16,5-3 0 0,-1-1 0 0,0 1 0 16,-2 1 0-16,1-3 0 0,2 2 0 0,-3-3 0 15,2 0 0-15,-1 0 0 0,0 0 0 0,-1 3 0 16,1 0 0-16,-1 0 0 0,0-2 0 0,2 1 0 15,0-1 0-15,-2 0 0 0,2-1 0 0,0 3 0 16,3-2 0-16,-4-1 0 0,3 2 0 0,-1 1 0 16,-4-1 0-16,4 0 0 0,-2-1 0 0,-2 0 0 15,4 1 0-15,-2-2 0 0,-4 0 0 0,6 1 0 0,-2 0 0 16,2 0 0-16,-4-1 0 0,2-2 0 0,0-1 0 16,2-3 0-16,-2-2 0 0,0 7 0 0,1-6 0 15,-2-2 0-15,2 3 0 0,1-2 0 0,-1-1 0 16,0-5 0-16,3 5 0 0,-4-1 0 0,3-3 0 15,-2-1 0-15,0-1 0 0,-1-2 0 0,4 3 0 16,-4-6 0-16,0-2 0 0,0 3 0 0,0-2 0 16,0-5 0-16,-5 1 0 0,5-1 0 0,-9-9 0 15,3-3 0-15,-6-2 0 0,-1-12-704 0,-6 0-1793 16,-1 1 833-16,-6-1 554 0</inkml:trace>
  <inkml:trace contextRef="#ctx0" brushRef="#br0" timeOffset="50590.88">14093 11050 21 0,'-3'-4'316'0,"2"-1"0"0,-3-1-8 0,4 3-12 16,0 3-19-16,-4-3-24 0,4 3-26 0,-1-2-21 16,1 2-24-16,0 0-11 0,0 0 15 0,0 0 5 15,4 19 3-15,-3-7-1 0,4 6 6 0,3 6 14 16,-2 1-4-16,2 1 2 0,1 2-14 0,-4 1-9 16,8-2-12-16,-3 0-11 0,4 0-9 0,-3-1-15 15,4 0-9-15,0 0-5 0,2-3-7 0,-1 0-10 16,-2 3-4-16,5-7-8 0,3 2 0 0,1-3-5 15,-2-1-7-15,3-5 1 0,-4-5 2 0,6 2 6 0,3-8-6 16,-2 2 2-16,7-3 5 0,2-8-2 0,-1-1-2 16,1-3 8-16,-1-3-2 0,1-2 0 15,-2 0 6-15,0-3 3 0,4-9-14 0,-7 10 8 16,-3-5-4-16,-1 1-5 0,-2 0-2 0,-2 4 4 0,-1-2-5 16,1 7-7-16,-10 3-31 0,-3 3-51 15,-1 1 0-15,-4 0 0 0,2 3 0 0,-4 0 0 0,0 0 0 16,2 2 0-16,0-1 0 0,-2 0 0 0,-3 3 0 15,2-6 0-15,-2 6 0 0,0 0-77 0,0 0-300 16,0 0-87-16,-16 0-86 0,4 0-1691 16,-7 1 747-16,-3-1 498 0</inkml:trace>
  <inkml:trace contextRef="#ctx0" brushRef="#br0" timeOffset="51924.7">16884 10801 55 0,'6'-5'455'0,"-5"2"-36"0,4-1-48 0,-1 1-41 16,-3 0-37-16,-1 3-23 0,0 0-33 0,0 0-22 0,8 7-21 15,-7-3-20-15,2 4-18 0,-2 1-15 0,-1-1-8 16,4 2-19-16,0 0-10 0,-2-1-4 0,5 1-13 16,-1-4-19-16,3-2 0 0,1 2 2 0,3-2-15 15,4-4-1-15,2-6-11 0,3-2 6 0,6-3-5 16,-2-3-2-16,1-3-5 0,-1 0 2 0,0-3 7 16,-2-1 19-16,-3-5-4 0,-3-1 9 0,0-1 9 15,-5 0 9-15,0-1 7 0,-3 0 5 16,-7 2 10-16,-3 1 11 0,-3 1 3 0,-3 8-4 0,-5 1 0 15,-1 2-6-15,-4-1-1 0,-8 2-7 0,4 6-9 16,-8 3-12-16,-2 6-8 0,2 1-9 0,0 5-1 16,-3 3-10-16,8 1-2 0,-2 0-9 0,6-3-3 0,3 2 3 15,6-5-13-15,1 2-3 0,3-1-2 0,2-2-4 16,1 1 1-16,3 0-3 0,0-6 0 16,7 1-2-16,-7-1 3 0,24-12-3 0,-2-2-7 0,2-6 1 15,0-2 2-15,0-6-4 0,-1-3-1 0,3-13 0 16,-3-1-2-16,-8 0 0 0,-7-3-1 0,-7-2 1 15,-7-2-2-15,-11 2 0 0,-6 2-2 0,-6 2 2 16,-8 2 1-16,-8 6-1 0,-10 1 8 0,-23-4 11 16,23 17-6-16,-9 6 7 0,-24-5-2 0,21 15 7 15,-27-4-9-15,34 12-2 0,-4 0-1 0,3 3-3 16,2 2 1-16,3 4-4 0,3-1 5 0,18-2-8 16,4-3 1-16,12 1 1 0,1-1-1 0,6-2 0 15,6 0 3-15,-3-2-7 0,8-5 3 0,2-1-9 16,5-7 3-16,6-9 1 0,11-4 0 0,5-11-1 15,5-7-2-15,4 1-3 0,1-2 2 0,11-24-8 16,-17 22 8-16,-2-2-3 0,-4-4 7 0,9-21-4 0,-18 19 0 16,-1-2-6-16,-7 2 8 0,-9 1-1 0,-7-4-5 15,-5 2 4-15,-10 3-2 0,-6 3-4 16,-5 4 6-16,-7 8 1 0,-4 2 0 0,-5 7 4 0,-3 9 12 16,-3 5-15-16,-3 6 3 0,6 2 1 0,-6 6-2 15,3-1-2-15,3 3 0 0,12 1 0 0,2 2 0 16,4-3 2-16,4-1 1 0,7-1 0 0,8 0-3 15,2-1 4-15,3-5-11 0,2-1 6 0,4-9-3 16,4 1 0-16,5-11 3 0,7-1-3 0,3-4-1 16,11-10-3-16,1-2 4 0,3 0-1 0,0-1 2 15,-5-1-5-15,2-1 0 0,-4-5 1 0,-4-1-3 16,-1-1-1-16,-4-1 5 0,-5 0 0 0,-5-2 0 16,-5 3 3-16,-8 4-2 0,-5 0-2 0,-3 2 3 0,-2 6-8 15,-8 3 6-15,-1 0 2 0,6 13-3 16,-1 3 0-16,-2 2 3 0,-1 3 2 0,1 5 2 15,5 3 1-15,0 4-2 0,0 4 1 0,2 1-4 0,0-2 3 16,2 8-13-16,2-2 12 0,3-1 0 0,2 1-4 16,1 1 2-16,3 0 9 0,3-3-14 0,-1 4 2 15,3-4 9-15,0 0-9 0,0 0 1 0,20-3 0 16,-3-3-1-16,9-6 1 0,6 3 2 0,2-9 0 16,2 2-9-16,0 1 7 0,7-10 2 0,-11 8-2 15,0-2 1-15,-4 2-4 0,-1 0 5 0,-9 9 0 16,-5-4 1-16,-4 6 1 0,-3 0 3 0,3 3-2 15,-4-1-3-15,-1 3 4 0,-4 1-3 0,0 0-3 16,-4 17 2-16,-10 3-5 0,0 8 7 0,-5 2-2 16,-12 14 1-16,0-1 8 0,3 4-8 0,3-1 1 15,0 2-5-15,9 1 4 0,8-2-1 0,11 0 0 16,6-12 0-16,9 12 7 0,6-5 6 0,10-4-11 0,3-3-1 16,9 0 1-16,7-1 0 0,2-5 0 0,2-1 2 15,2-1 2-15,24 13-7 0,-27-14 3 16,4 3-4-16,18 10 4 0,-23-8 20 0,-4 3-17 0,-2 0 4 15,-3 7 4-15,-6 3 5 0,-7 8 10 0,-3 2 17 16,1 25 8-16,-17-20 13 0,-1 23-2 0,-13-24 14 16,0 27 1-16,-8-1 3 0,-2-30-9 0,1 2-18 15,1-1-55-15,3-2 0 0,0 3 0 0,6-7 0 16,3-3 0-16,4-10 0 0,2-3 0 0,8 0 0 16,13 7 0-16,6-6 0 0,6-5 0 0,7-2 0 15,10-5 0-15,4-6 0 0,0-3-54 0,33-4-363 16,-38-2-130-16,-3-7-1844 0,-1-4 797 0,-23-3 530 15</inkml:trace>
  <inkml:trace contextRef="#ctx0" brushRef="#br0" timeOffset="54872.7">3128 11448 277 0,'-2'-5'324'0,"2"1"-22"15,2 0-23-15,-4 0-23 0,2 4-25 0,2-6-18 16,-2 6-23-16,0 0-18 0,0 0-4 15,0 0 25-15,1 17 14 0,2-5 2 0,-2 8-3 0,1 6-12 16,0 3-11-16,-1 0-26 0,-2 3-10 0,1 3-9 16,-2 0-16-16,1 10-10 0,-1-10-8 0,-4-1-10 15,4 0-9-15,-1 4-11 0,-2-7-1 0,2 2-9 16,-1-2-7-16,4-4-4 0,-3-2-7 0,2-6-8 16,2-4-2-16,-1-3-3 0,0 0-5 0,3-2-5 15,0-2-4-15,0 0 1 0,3-2-2 0,-1-1 1 16,7 0-8-16,1-1 5 0,-1-3 2 0,10 1-9 15,-2-2 2-15,6-3 0 0,4 3-3 0,-1-5 2 16,0 0 0-16,3 3 1 0,-1-5 0 0,1 2-4 16,1 0 3-16,-1-2-7 0,-1 1 7 0,-1 2-6 0,1-3-3 15,-4 0 4-15,-1 1-2 0,-5 0-1 0,1 2 4 16,-4-3-3-16,-3 1 1 0,2 1 0 16,-5-5-3-16,0 5 6 0,-1-4-3 0,-3 1 12 0,1-1-12 15,-1-6 3-15,1 1-1 0,-5-1 1 0,-1 0-4 16,-1-2 4-16,-2 0-3 0,-3 2 2 0,2 1 2 15,-2-1 14-15,-1 2 17 0,0 3 2 0,0 1 15 16,-2 1 2-16,1 3-5 0,-2-1-4 0,-1 4-3 16,-1 1-8-16,-1 3-2 0,-1 3-24 0,-5 6-1 15,2 1-4-15,-3 3 1 0,3 5 1 0,-1 2-3 16,2 4-2-16,3-9 2 0,1 3-4 0,5 3 1 16,1-5-1-16,6 3-5 0,0-4-7 0,3-2-7 15,3 0-26-15,5-1-11 0,3-2-19 0,-2-3-18 16,4-2-11-16,3-3 3 0,1-4 3 0,-1 0 7 15,-2-3 12-15,1-4 3 0,0 1 13 0,-3-3 5 16,5-6 3-16,-8 1 2 0,1 2 10 0,-5-5 8 16,-3 0 12-16,1 1 0 0,-1-1 1 0,-1 0 28 15,-3 1 32-15,1 0 9 0,-2 2 3 0,-2 3 2 16,2 0 7-16,-2 3 2 0,0 1-4 0,0 2-5 16,1 1-8-16,-1-1-11 0,2 2-2 0,-3 3-5 15,11 0 1-15,-2 4-3 0,-4 2-4 0,0-3 1 16,4 6-3-16,-3 1-1 0,2 4-4 0,2-1-1 15,3 0-8-15,-6 4 7 0,-1 0-5 0,4-2 1 16,-6 0-3-16,1-1-1 0,-1-1-2 0,0-1-8 16,-3-3-7-16,3 0-10 0,-4-3 10 0,5 0 3 15,-5-2 0-15,4 0-1 0,-3-2 12 0,-1-2-4 16,0 0-1-16,0 0 0 0,4-16 3 0,-4 8 2 16,0-4-12-16,1-2 10 0,-2-5-2 0,5 0 1 0,1-6 7 15,0 1 1-15,5 0 4 0,-1-1 2 0,-1 6 3 16,2 3-3-16,-1-1 13 0,4 3-8 15,-2-2 2-15,-2 7-7 0,-1 1 4 0,2 0-2 16,0 3-4-16,-1 1-2 0,-1 4 1 0,3 0-4 16,-2 3 1-16,0 3 6 0,0 1 1 0,-1 3-7 15,2 3 0-15,-1 5-1 0,0 0 0 0,0 6-1 0,-1-7 1 16,-1 10-1-16,4-4-1 0,-1 0-1 16,-1-4 2-16,1 2-5 0,0-5-6 0,3-2-10 0,-3 0-13 15,2-4-5-15,-2-1-8 0,1-1 0 0,3-3-4 16,-2-1 4-16,3-1 2 0,-2-1 5 0,5-2 1 15,-4-2 3-15,-1-2 2 0,-2 0 5 0,2 0-2 16,1-3 7-16,-1-3 4 0,-4 3 1 0,6-3 0 16,-6-2 6-16,-1 5 2 0,1-4 5 0,0 0 17 15,-4 2 9-15,1 1 14 0,2-1 6 0,-4 4 7 16,0 0-3-16,2-2 3 0,-6 2-3 0,5 2-4 16,-5-1 3-16,1 0 0 0,-1 4-8 0,3-4-3 15,-3 4-2-15,1-4-3 0,4 1-1 0,-5 3-3 16,0 0-8-16,0-3-3 0,0 3-1 0,0 0-7 15,4-2 2-15,-4 2-4 0,0 0 3 0,0 0-1 16,0 0-4-16,0 0-1 0,0 0-5 0,0 0 5 16,0 0 1-16,0-4 1 0,0 4 1 0,0 0-4 15,0 0 8-15,0 0 1 0,0 0-1 0,0 0-1 16,0-6-4-16,0 6 2 0,-4-7-4 0,2 3 0 16,-3-2 2-16,2-1-2 0,-2 4 0 0,0-3 1 15,-3-1-2-15,1 4-1 0,-2-3-2 0,-2 2 1 16,0 1-2-16,-1 2-1 0,2 1 0 0,-5 3 5 15,-2 3-4-15,1 2 6 0,0 1 3 0,-3 1-6 16,6 1 0-16,-1 4-5 0,5-1 5 0,-3 1-2 16,5-2 3-16,2 3-1 0,2 0-1 0,1-3 3 15,3 0-5-15,2 0 3 0,1 2 0 0,3-2 1 16,2-3 0-16,0-1-2 0,5 0-2 0,4-2-1 16,-5-3-6-16,5-3-1 0,-1 2-8 0,2-7 3 0,0 0-5 15,0-3 5-15,-1 0 0 0,-2-4 4 16,2-6 0-16,-4-1-1 0,-1-7 5 0,1 0 0 15,-5-6 5-15,0 1-6 0,-4-4-2 0,-1-2 7 16,-3-12-1-16,-2 13 1 0,1-13 20 0,-5 13 11 0,1 5 33 16,-5 1 30-16,1 4 16 0,2 7 27 0,1 1 19 15,1 5 9-15,1 4-5 0,2 1-19 16,-3 1-18-16,3 2-17 0,1 4-11 0,0 0-14 16,0 0-5-16,0 0-7 0,1 32-5 0,3-6-8 0,-4 3 0 15,4 2-1-15,0 1-15 0,-2 5 0 0,6-2 11 16,-2 10-15-16,2-11-13 0,1 9 4 0,0-12-5 15,0 0 13-15,-1-4-18 0,2-4-5 0,4 0-3 16,1-2-20-16,-2-8 5 0,2-1-14 0,3-3-4 16,0-1-10-16,1-4 2 0,-1-4 5 0,4-1-9 15,-3-2 4-15,3-5 6 0,2-2 6 0,-10-3-4 16,9-7 2-16,-4-3 5 0,1-1 2 0,-3-2-3 16,-3-4 6-16,0 0 1 0,-2 1 5 0,-3 4-2 15,-4-1 4-15,0 7 1 0,-4 2 11 0,2 0 11 16,-3 5 5-16,-3 0 0 0,2 1-4 0,-4 3 4 15,3 1-11-15,-4 3 5 0,3 0-6 0,3 4-5 16,-13 3-7-16,4 0 13 0,-3 6-11 0,3-3 2 16,1 6-18-16,0 1-26 0,1 2-14 0,2-1-22 15,4-2-26-15,2 1-24 0,2-2-2 0,3-1-7 16,-1-1 4-16,5 0 3 0,1-3 12 0,0-3 11 16,2 1 9-16,1-4 10 0,0 0 10 0,-1-4 8 15,2 0 6-15,2-1 6 0,1 0 7 0,-3-2 9 16,-2 3 4-16,0 0 1 0,0 1 5 0,-1-2 3 15,-1 2 3-15,2 0 7 0,-1 2 3 0,6 4 13 16,-5 1 5-16,4 3-1 0,-1 0 1 0,3 2 12 16,-2 3-5-16,-3 1 5 0,-4 2 1 0,6-1 7 15,-6 2-3-15,-4 1 0 0,0-5-1 0,1 4 1 16,-5 1-1-16,1-3 3 0,-2 1-4 0,0-3 1 16,1-2 4-16,-1 0-7 0,-1-4 12 0,0 0 22 15,0-4 28-15,-1 5 40 0,1-7 2 0,-3 1-13 0,3-1-10 16,0 0-13-16,-9-12-9 0,3 0-10 15,2-4-1-15,-1 0-10 0,1-4-7 0,3-7-6 16,-1-2 1-16,5-2-11 0,2-1-17 0,3 0-30 16,6 3-32-16,-1-1-40 0,3 1-54 0,2 3-78 0,6 1-71 15,3 2-67-15,4 2-60 0,11-5-88 0,7 4-1202 16,-2 2 571-16,-11 6 378 0</inkml:trace>
  <inkml:trace contextRef="#ctx0" brushRef="#br0" timeOffset="55507.32">6292 11448 332 0,'-12'-6'388'0,"3"3"4"0,-5-2-1 15,0 1-16-15,-4 1-21 0,-1 5-13 0,-2-1-17 0,2 3-28 16,3 1-23-16,-3 0-19 0,1 2-20 0,1 6-23 16,-1-1-20-16,0 9-15 0,3-1-20 15,-2 5-16-15,5 0-13 0,3-3-13 0,3 4-17 16,3-1-4-16,3 2-12 0,6-5-7 0,0-3-14 0,6-2-25 15,8 0-28-15,1-6-21 0,6-3-15 0,1-1-10 16,2-6-8-16,2-1-20 0,-2-4-5 0,-1-3-9 16,2-3-4-16,-4-2 3 0,0-2 6 0,-3-3 7 15,-3 0 14-15,-3-1 4 0,-4 2 9 0,-3 2 27 16,-4-1-3-16,-2 1 20 0,-1-1 20 0,-4 4 7 16,-2-1 20-16,-2 4 3 0,0 3 4 0,-2-2-1 15,3 0-2-15,-2 0-3 0,1 3-8 0,2 2-2 16,-1-1-10-16,-1 2-5 0,4 1 2 0,0 0-7 15,0 0-2-15,0 0-7 0,0 0 2 0,-11 2 0 16,11-2-3-16,0 0 3 0,0 0-4 0,0 0-4 16,16-5 6-16,-7-3-3 0,4-2 2 0,1-1-1 15,-1-6 1-15,-3 2 0 0,4-8 0 0,-1 0-7 16,-3 0 6-16,-1-1 5 0,0 5 19 0,-1 1 11 16,-3 1 19-16,0 0 36 0,-1 5 36 0,-2 2 22 15,1 0 4-15,0 4-13 0,-3 0-13 0,0 2-15 16,0 4-19-16,0 0-11 0,0 0 0 0,7 24-4 15,-3-4-6-15,-4 13 6 0,4 16-11 0,-4 7 4 16,0 2 4-16,0 28 10 0,-8-3-21 0,4-23-10 16,-2 21-1-16,5-24-7 0,-1 1-9 0,4-5 0 0,-2-2-8 15,5 3-3-15,1-8 2 0,3-10-5 0,1-3-6 16,3-5 2-16,1-3-3 0,4-5-3 16,-4-9-1-16,0 0 4 0,-2-9-5 0,4-3-7 15,-3-6 7-15,5-4 3 0,0-6-7 0,1-5 1 0,-6-2-6 16,-1-6 10-16,-3-3-11 0,-3-1-1 0,-3-14 6 15,-5 0-10-15,-3 0 6 0,-9 4-11 0,-3-1-2 16,2 12-2-16,-6 2-9 0,1 4-3 16,-6-1-6-16,0 7-6 0,2 4-12 0,0 3-23 0,5 5-21 15,1 1-48-15,-1 4-55 0,6 0-74 0,-1 3-84 16,5 2-94-16,0 2-92 0,3-1-1463 0,2 2 665 16,4-4 444-16</inkml:trace>
  <inkml:trace contextRef="#ctx0" brushRef="#br0" timeOffset="55790.2">7374 11400 259 0,'0'-10'497'0,"0"0"-26"16,1 2-35-16,-1 4-48 0,4 0-35 0,1 1-27 0,9-1-30 15,4 2-14-15,1 2-12 0,3 2-8 16,7 5-21-16,1 1-9 0,0 1-20 0,2 2-13 16,1 0-18-16,1 4-10 0,11 6-22 0,-11-5-13 0,0 2-13 15,10 5-12-15,-10-5-9 0,-2-1-10 0,-1 3-8 16,-3 1-11-16,-1 0-11 0,-4 0-43 0,-4-2-68 16,-5-2-71-16,-1-3-75 0,-3-3-69 0,-1-2-56 15,-2-3-50-15,-1-3-63 0,0-3-993 0,1-3 476 16,0-3 316-16</inkml:trace>
  <inkml:trace contextRef="#ctx0" brushRef="#br0" timeOffset="55957.83">8162 11337 275 0,'2'-12'389'0,"-5"5"-24"0,-1 0-4 0,-3 4 8 16,-2 5 9-16,-4 2 18 0,-6 5 5 0,-8 8-8 16,-4 7-7-16,-11 10 1 0,-8 8-25 0,-15 18-5 15,4-2-27-15,16-15-34 0,-21 23-28 0,27-21-23 16,6 2-28-16,0 1-20 0,3-3-66 0,6-3-95 0,11-8-133 15,3-7-158-15,1 2-175 0,5-12-1489 0,4-4 639 16,4-5 426-16</inkml:trace>
  <inkml:trace contextRef="#ctx0" brushRef="#br0" timeOffset="57874.13">12581 10901 235 0,'-1'-10'401'0,"-2"-2"-7"15,2 0-18-15,0 3 10 0,-2 1-8 0,3 3-28 16,-1-1-27-16,1 3-35 0,-3-1-30 0,3 4-22 16,0 0-24-16,0 0-12 0,3 18-3 0,-2-1-6 15,3 10-6-15,0 0-3 0,1 3-19 0,-1 4-1 16,-2 0-9-16,2 3-14 0,-1-3-12 0,-1 12-15 15,-2-11-9-15,-1 0-7 0,0 1-8 0,1-2-11 0,-3 0-6 16,-1 0-8-16,4-2-7 0,-2-1-8 16,-1-3 0-16,3-2-5 0,0-7-9 0,3 1-1 15,-1-3-9-15,2-5 1 0,4 1-1 0,4-2-1 0,4-2-1 16,3-2-3-16,8 3-4 0,2-4 2 0,1-2-3 16,0 0-4-16,2-3 0 0,0-1-1 15,0-4-2-15,0 4-3 0,1-4-2 0,-1 0-2 0,0-1 4 16,3 0-5-16,-3-3 1 0,-3 2 2 0,2-2-5 15,-2-3 4-15,-3 5-2 0,-6-1 0 0,8-5 1 16,-10 5-1-16,8-7 2 0,-12 6 0 0,5-4 1 16,-4-1 3-16,-1-3-2 0,-2 1 3 0,6-4-6 15,-9 2 2-15,3-7 3 0,-7 6 7 0,3 2-8 16,-4-5 0-16,-3 5-2 0,2-1 3 0,-6 1 0 16,2 6 12-16,-3 1 4 0,-1-2 2 0,1 5 6 15,-5-4-1-15,2 8-2 0,-2-1-5 0,-3 6-3 0,-1-1-1 16,-2 5-3-16,-2 5 0 0,-4 5 3 0,0 0-4 15,2 4-4-15,-1 0 3 0,0 1-4 0,5 1 0 16,4-1-4-16,2 2-2 0,2-4-4 0,6 1-20 16,2-2-25-16,3 1-25 0,1-4-18 0,6 0-8 15,1-2 0-15,6-2-5 0,1-4-2 0,8-1-1 16,2-5-1-16,1 0 10 0,-3-9 8 0,2-1 13 16,2-4 5-16,-7-2 10 0,3-3 7 0,-5-1 11 15,-6-3 5-15,2 2 12 0,-5-4 8 0,-4 7 30 16,-1-1 28-16,-1-1 13 0,0 0 18 0,-2 3 17 15,-2 2 7-15,3 2 10 0,-3 2 0 0,0 0-6 16,0 2-3-16,-1 2-18 0,0 0-9 0,0 2-5 0,4 1-3 16,-6 2-9-16,0 0-2 0,13 7-5 0,-8 0-5 15,3 2-3-15,-2 1-4 0,-1 0-4 0,3 7-3 16,-4-2-4-16,1 3-3 0,-1 10 1 0,2-12-3 16,-3 1-3-16,-2 0-3 0,0-2-8 0,2-3-13 15,-2 0-12-15,-1-1-7 0,3-3-1 0,-3 0 0 16,1-3 5-16,-1-2 5 0,3 0 4 0,-3-3 0 15,0 0 0-15,6-9 5 0,-1-1-3 0,0 2 5 16,3-9 5-16,1 0-4 0,1-1 0 0,-1-8 5 16,5 1-2-16,-1-1 5 0,4 3 2 0,-2-2-1 15,0 3 1-15,0 0 5 0,0 7 5 0,-2 2 1 16,0 1 4-16,0 3 0 0,-4 2-6 0,0 5-2 16,-1-1 0-16,2 0 1 0,-2 4-4 0,1 1 2 0,1 2 0 15,-1 4-2-15,0 4 2 0,-2-2-2 16,1-1 0-16,-2 7 1 0,1 0-6 0,-2 1 3 15,2 2-1-15,-4 0-1 0,1 1 2 0,1-1-2 0,-1 0-14 16,1 1-26-16,0-3-26 0,5 0-14 0,-1-4-6 16,2-2-1-16,5-1-12 0,-2-3 5 15,3-3-6-15,2-1-1 0,-1-2 9 0,3 1-3 0,6-8 6 16,-10 1 5-16,2-4 8 0,0-2 9 0,3-3 4 16,-2-2 10-16,3-3 8 0,-3 2 1 0,-1-1 18 15,-6 2-13-15,-2 2 20 0,-2-1 14 0,-4 4 23 16,-1-1 28-16,1 2 12 0,-6 1 10 0,2-1 8 15,-5 4-11-15,-1 3-2 0,-4-1-7 0,-6 2-5 0,-2 4-3 16,-3 2-5-16,-11 5-7 0,3 4 4 0,-1 1-12 16,-1 0-1-16,2 4-4 0,4 0-3 15,1 6-1-15,1-3-2 0,4 1-7 0,4-1-10 0,9-3-22 16,1-3-24-16,2 3-23 0,4-6-21 0,2-1-21 16,5-2-20-16,2-1-8 0,6-6 2 0,2 0 4 15,-2-2 9-15,3-7 5 0,6-6 22 0,-1 0 11 16,-1-5 9-16,-3-1 10 0,2-5 12 0,-4-2 20 15,3-4 24-15,0-11 28 0,-8 7 21 0,2-10 17 16,-4 1 19-16,-2 8 29 0,-2-12 21 0,-4 13 9 16,0 3 4-16,-1-1 21 0,-3 3 12 0,2 4 17 15,0 8 21-15,1 5-16 0,-3 0-3 0,1 7-27 0,-2-2-17 16,2 5-18-16,-1 2-9 0,0 0-15 16,0 0-11-16,4 17-2 0,-4 0-13 0,0 1-9 15,1 8-10-15,0 5-3 0,2-2-6 0,-4 0-4 16,3 2-8-16,1 1 0 0,2 0-7 0,-1-2 0 0,2-2-5 15,3 0-3-15,1-6-2 0,4 0-7 0,-1-2-4 16,0-4-16-16,5-3-9 0,-2-2 3 0,1-4-15 16,2-2 0-16,1 1 4 0,0-6 1 0,-2-2 5 15,2-2-2-15,-3-3 5 0,0-2 2 0,-1-1 4 16,-2-2 1-16,0-2-3 0,-1 1 4 0,-3-2 0 16,-1 0 0-16,0-1 3 0,-5 5 3 0,-4-5 1 15,0 4-2-15,-4 0 3 0,-1 2 4 0,-3 2 5 16,-1-1-4-16,-6 2-4 0,-3 2 1 0,0 4-3 15,-5 2-9-15,3 4 11 0,0 1-5 0,0 3 1 16,2 0 0-16,-1 1 0 0,4 2-3 0,3 3-14 16,2-4-14-16,1 0-14 0,8 1-14 0,2-1-10 15,3-1-13-15,2-2-9 0,6-1-5 0,3 3 3 0,3-6 0 16,4-1 12-16,-1-2 1 0,7-4 13 0,-7 1 7 16,7-3 4-16,0-4 9 0,-9 3 6 0,1-5 11 15,0 4 0-15,-2-3 8 0,-3 4 8 0,0-1 15 16,0 2 8-16,-5-1 5 0,0 3 0 0,-4 0-5 15,2 3 5-15,-1 0 1 0,3 4 6 0,1 1-4 16,-2 0 4-16,4 2-1 0,0 1-2 0,-6 3 2 16,5 2 1-16,-7-2 4 0,3 3-10 0,-2-1 4 15,-5-1-4-15,2-1 1 0,-3 1-3 0,-3 0 2 16,3 0 4-16,-3 0-2 0,0-3-1 0,2-1-6 16,-2 0 1-16,1-4 6 0,-1 3 17 0,3-3 33 0,0-4 6 15,0 0-8-15,0 0 0 0,0 0-11 0,-4-15-1 16,4 4-9-16,3 2-4 0,-2-7-6 15,4-2-5-15,4 1 0 0,1-8 1 0,3-1-8 0,6 2-4 16,3 0-17-16,5 2-21 0,1-5-22 0,19-1-48 16,-6 5-49-16,-9 6-60 0,4 3-43 0,-2 2-65 15,-1 4-51-15,-1 4-48 0,-1-1-47 0,-4 3-1367 16,-8 2 608-16,2 0 404 0</inkml:trace>
  <inkml:trace contextRef="#ctx0" brushRef="#br0" timeOffset="58460.03">15562 11164 177 0,'0'0'332'0,"-7"-6"-12"16,4 3-6-16,3 3-10 0,-6-4-9 0,2 0-22 16,4 4-25-16,-9-2-23 0,5 2-3 0,4 0-7 15,-13 2-7-15,5 2-4 0,-1 0-10 0,-1 1-20 16,3 3-16-16,-1-1-10 0,-1 1-19 0,3 5-9 0,-3 0-11 16,1 3-15-16,3-3-7 0,-4 4-8 0,8-3-8 15,1 3-4-15,0-2-13 0,1-3-5 16,8 4-8-16,1-5-19 0,3-1-22 0,5 0-12 0,2-3-10 15,7-6-1-15,-4-1-2 0,5-1-1 0,0-6 1 16,2-3-1-16,-5-1-7 0,1-4 15 0,-6-2-3 16,3-1 7-16,-4-2 5 0,-2-3-4 0,-7 6 1 15,-1 0 24-15,-4-1 23 0,-1-1 9 0,-2 1 9 16,-4 0 5-16,-3 2 13 0,-3 0-3 0,-2 2-2 16,-1-1-8-16,0 4 7 0,1 2 12 0,1-2-11 15,2 6-5-15,-1-5-7 0,0 7-3 0,3-3-8 16,1 2-4-16,1 2-3 0,0-2-2 0,2 1 0 0,1 3-2 15,-3-5 1-15,3 1-4 0,1-1-3 0,2-1-3 16,6-3-3-16,4-4-3 0,-1 0-2 16,8-6 1-16,-2 0-5 0,-2 3-4 0,-2 4 6 0,1-3 15 15,2 2 5-15,-3 0 24 0,-5 4 22 0,1 4 17 16,-1-3-2-16,-5 4-10 0,1 1-12 0,-1 2-4 16,-4 1 5-16,10 6 9 0,-2 5 5 0,-2 4 3 15,1 10 6-15,-2 5 10 0,-2 4 5 0,-1 12-7 16,-4 4-4-16,-5 1-8 0,-1 2 6 0,-2-3-13 15,-3 7 2-15,-2-5-13 0,0 0-10 0,3 5-5 16,-2-6-3-16,5 2-5 0,4-6-7 0,1-15 2 16,3-1-9-16,1-6-20 0,1-4-17 0,3-8 0 0,4-3 0 15,-2 0 0-15,4-5 0 0,2-5 0 16,1-4 0-16,7-7 0 0,0-6 0 0,1-4 0 16,-1-5 0-16,-2-2 0 0,0-2 0 0,-3-15 0 0,1 1 0 15,-6 11 0-15,-5-13 0 0,-5 10 0 0,-1 1 0 16,-8 0 0-16,0 4-93 0,-3 1-75 0,-5 6-59 15,-4 1-80-15,-4 5-78 0,-5 5-84 0,-2 3-98 16,-6 4-1426-16,-3 3 665 0,-15-1 442 0</inkml:trace>
  <inkml:trace contextRef="#ctx0" brushRef="#br0" timeOffset="59058.95">14225 11794 3159 0,'-4'-16'118'0,"-2"1"-1"0,1 0 25 0,0 3 19 15,0 1 19-15,0-1-25 0,0 4 3 0,1 4-45 16,1-1-23-16,1 1-11 0,2 4-4 0,0 0-9 16,0 0-4-16,0 0 0 0,6 16 8 0,2-5 2 15,1 5-1-15,0 0-7 0,6 5 0 0,1 0-1 16,0 2-7-16,3-1-3 0,4-2-4 0,0 2 2 0,3-4-12 16,-1-2 1-16,0-4-4 0,3 0-5 0,1 0-1 15,-1-5-1-15,3 0-4 0,2-3-2 0,1-3-3 16,-4-6 0-16,7 1-1 0,-4-2 0 0,-1-4-2 15,-1 1-3-15,-2-8 4 0,-3 0 1 0,-4 1 21 16,-2-4 23-16,-6 6 17 0,-1-1 44 0,-3 1 28 16,-5 6 31-16,4 1 26 0,-6 1 7 0,-1 1-13 15,0 1-16-15,-2 4-19 0,0 0-16 0,-20 11-13 16,0 6-11-16,-11 9-9 0,-12 7-12 0,-2 4-7 16,0 0-28-16,1 1-72 0,0 2 0 0,6 0 0 0,2 1 0 15,12 1 0-15,2-12 0 0,8 2-196 16,6-1-229-16,2-2-161 0,7-1-1742 0,6-10 776 15,0-1 516-15</inkml:trace>
  <inkml:trace contextRef="#ctx0" brushRef="#br0" timeOffset="60972.96">21622 10626 337 0,'-11'-9'341'0,"2"1"-1"0,-1-1-7 0,3 3-1 16,1 1-21-16,1 1-30 0,0-1-43 0,2 4-3 15,3 1-44-15,0 0-8 0,-6 8-7 0,9 1-4 16,-2 2-9-16,2 13 1 0,2 2-5 0,0 2-13 15,1 0-5-15,1 2-7 0,-1 1-8 0,4 0-7 16,-5 0-15-16,3 4-10 0,-3 0-4 0,1-1-14 16,-2 0-1-16,0-1-7 0,0-1-9 0,-3-3-7 0,-1 1 0 15,3-5-11-15,-6-4-1 0,6-3-13 0,-3-1 10 16,-3-6-9-16,3-1-3 0,4 1-2 16,-4-5-2-16,0 2-5 0,2-4 1 0,0 1 1 0,2-1 0 15,2-3-4-15,3 0 3 0,0-1-9 0,10 0 4 16,1-2 0-16,0-1 4 0,8 2-6 0,-1-2-2 15,-5 2-1-15,3-3 1 0,7 1-4 0,-4 2 4 16,5 1-5-16,-1-5 2 0,0 5-3 0,0-3 2 16,-2 3 0-16,0-4-2 0,-3 2 9 0,0-6-11 15,-6 5 5-15,-4-1-2 0,3-2 2 0,-3-1-3 16,-1 1 2-16,-1-4 1 0,-1 2 0 0,-4-1 1 16,3-3 0-16,-1-4 0 0,-3-1-2 0,-2 0-1 0,1-1 0 15,-2-2-1-15,-2 2 7 0,-3 0 0 16,2 0 16-16,-6 2 11 0,2 4 12 0,-3-5 2 15,-1 8 6-15,0-2 4 0,-4 2-7 0,0 4-2 0,-4 0-6 16,3 0-6-16,-4 6-4 0,-4 3 1 16,0 4-6-16,2 1-6 0,-7 8-4 0,0 1 2 0,1 3-5 15,4 2 7-15,4 1-9 0,1 3-2 0,4-2-1 16,1 1-3-16,6-1-8 0,2-4-26 0,4-2-12 16,2-1-22-16,3 0-24 0,0-3-27 0,4-3-12 15,0 1-9-15,2-4 4 0,-6-2 3 0,4-4 8 16,1-2 14-16,-3-2 16 0,2-4 6 0,-3-2 5 15,3-2 10-15,0-7 11 0,-3 0 7 0,-1-1 19 16,1-8 39-16,-3-1 15 0,-1-1 7 0,-2 4 17 16,-1-2 14-16,2 4 2 0,1 6 19 0,-3-2 4 15,3 2 0-15,-1 4-8 0,-1 1-10 0,0 2-7 16,3-1-4-16,1 5-8 0,1 0-7 0,1 2-6 16,-1 2-3-16,4 2-5 0,0 2-1 0,-2 3-2 0,0 0-6 15,4 3-3-15,-5 2 0 0,3 1-2 0,-3 2-1 16,-2-1-2-16,-1-1-1 0,-2 2-2 0,-1-4-2 15,0 1-3-15,-3 0 0 0,1-1-6 0,0-2-2 16,-2-1-7-16,2-2 0 0,-2 0 4 0,2-1 3 16,-2-1 5-16,0-2 0 0,0-2-2 0,0 0-1 15,0 0 0-15,0 0-2 0,5-10 5 0,-2 3-1 16,0-4-3-16,0-1 2 0,4-4 0 0,0 0-4 16,1-1 2-16,2 0 1 0,-1-1-2 0,0 2 3 15,5 2 0-15,-4 1 5 0,3 1-7 0,-5 2 3 16,1 3-1-16,-2 0 0 0,2 0-1 0,1 4-2 0,-3 3 2 15,2 0-1-15,-3 0 1 0,2 3-1 0,1 5 0 16,0-2 2-16,-2 5-2 0,1 2 0 16,2 1 1-16,-1 2-2 0,-4 2 4 0,3-1-2 0,-1-1-5 15,1 1 4-15,0 2-10 0,0-2-25 0,-2 0-20 16,4-4-17-16,-1-1-12 0,2-4 2 0,1 0-3 16,0-2-1-16,7-2-1 0,2 2 1 0,0-8 5 15,9 0 3-15,-2-3 12 0,1-3 17 0,-5-3-4 16,4-3 8-16,-1-2 0 0,-4-3 10 0,2 0-1 15,-3-3 7-15,0-2-4 0,-6 4 9 0,1-4 8 16,-1 0 31-16,-10 8 3 0,3-1 23 0,-5 1 29 16,-3 4 17-16,-1 2 12 0,-2-1-3 0,-2 4-7 15,-5-3-6-15,1 7-9 0,-5-2-11 0,-1 5-4 16,-2 3-5-16,-6 1-5 0,2 2-7 0,0 5 2 16,-4 2-10-16,0 4 0 0,7 3-5 0,-6-3-7 15,4 2 0-15,6-2-3 0,3 1-5 0,2 0-6 16,2-3-19-16,2 2-13 0,5-3-10 0,3-2-6 0,0 0-15 15,4-4-9-15,-1-2 8 0,5 0 1 0,-2-4 5 16,4-2 15-16,-1-2-3 0,6-4 2 0,-2-3 6 16,1-4 4-16,0-5 1 0,-2-3 0 0,1-7 5 15,-2 1 5-15,-1-4 0 0,-5-2 12 16,4-13 10-16,-7 11 9 0,-1-13 19 0,2 17 24 0,-5-1 5 16,1 2 15-16,1 5 35 0,-4 5 11 0,1 3 21 15,-1 5 12-15,3 2-10 0,-3 0-16 0,2 4-16 16,-2 1-13-16,0 3-13 0,0 2-7 0,0 0-6 15,0 12-7-15,-1-1 0 0,0 6-12 0,-2 2-9 16,-5 8-4-16,3 4-3 0,1-3-4 0,-1 6-2 16,-1-4-1-16,2 2-7 0,0 0-3 0,4 2-5 0,0-5-5 15,4 0-20-15,0-1-8 0,4-3-36 0,-1-6-15 16,2-2-13-16,4-1-6 0,-3-3 1 16,3-1 0-16,1 0-1 0,-2-7 6 0,0 0 8 0,0-2 6 15,-1-2 7-15,2-1 5 0,-1-1 8 0,0-3 4 16,-3 0 4-16,2-5 3 0,-1 3 4 0,-4-4 0 15,3 2 10-15,-2-2-1 0,-4-1 5 0,5 3 3 16,-7 0 1-16,3 2 4 0,0-1-2 0,-3 0 0 16,3 3 2-16,-4-2 4 0,1 2-5 0,2 1 0 15,-3 3-3-15,4-5 4 0,-3 3-1 0,-1 2 0 16,9 0 2-16,-9 0 1 0,0 0-1 0,10 4 2 16,-6-2-1-16,0 2 0 0,1-1 2 0,3-1-3 15,-3 4 1-15,-1-5-1 0,2 1 1 0,0 1-8 16,2 1 2-16,-2 0 8 0,0 0-1 0,-1-1 2 15,0 4-1-15,1 0 2 0,-1 1-4 0,0 1 7 16,-1 0-5-16,0 1 1 0,-1 0 2 0,-2 2-3 0,2 0-3 16,-3-2 9-16,-2-1 1 0,1 1 0 0,-2 0 0 15,1-3 4-15,-3 0 1 0,2 2 7 0,0-5 9 16,2 2 13-16,0-1 21 0,1-2 13 16,-1 0 18-16,1-3 19 0,0 0-4 0,0 0-8 0,0 0-11 15,0 0-6-15,0 0-10 0,5-17-13 0,0 9-2 16,1-5-3-16,6-1-14 0,2-7-12 0,1-1-33 15,1 1-40-15,5-4-68 0,2 0-69 0,2 3-77 16,3-4-74-16,0 5-90 0,1 0-122 0,2 0-1228 16,-2 4 593-16,-5 0 394 0</inkml:trace>
  <inkml:trace contextRef="#ctx0" brushRef="#br0" timeOffset="61589.87">24032 10892 94 0,'0'0'369'0,"2"-3"-24"0,-1-1-22 16,-1 4-24-16,0 0-35 0,4-5-18 0,-4 5-37 0,0 0-12 15,0 0-11-15,0 0-21 0,0 14-5 0,0-9-7 16,0 2-16-16,0 4 3 0,-1-2-26 16,-2 3-8-16,3-2-14 0,-1 6-17 0,1-1 4 15,1-1-15-15,2-2 1 0,-2 1-9 0,-1-1-7 0,4 0-8 16,1-4-15-16,0 1-1 0,4-1-5 0,3-4-6 15,-2-3-2-15,4-1 9 0,-1-1-9 0,1-3 0 16,1-6 13-16,1-1-17 0,-2-5 7 0,-2 3-7 16,-1-3 2-16,-4-3 2 0,1-3 1 0,-2 2 11 15,-6 2 13-15,0-7 10 0,-4 6 21 0,-2-1 22 16,-3-4 3-16,1 9 12 0,-2 1 2 0,3-1-2 16,0 5-8-16,2 2-4 0,0 0-14 0,1 3-9 15,1-3-10-15,-1 4-4 0,1 0-12 0,2 0-8 16,1 4-1-16,-3-7-6 0,3 7-4 0,0 0-4 15,4-2 3-15,-4 2-11 0,0 0 10 0,14 2-3 16,-6-1 4-16,2-4-6 0,1 3 0 0,1-2-4 16,-2-2-1-16,4-2 2 0,-4 2-1 0,0 1 0 15,2 0 2-15,-3-4 12 0,-4 6 7 0,4-1 8 16,-4-1 3-16,-1 2-6 0,1 0-5 0,-5 1-4 16,7 2 0-16,-5 4 1 0,6 4 2 0,-6 3-1 15,5 5 5-15,-5 1 10 0,0 10 6 0,-2 0-4 0,-2 3-5 16,0 2 3-16,-1 2 1 0,-6 12-4 0,-1-2-4 15,1 0-5-15,-9-2-3 0,11-13-3 0,-2 1-2 16,-1 0-4-16,3-1-1 0,3-5 0 0,0-8-4 16,4-1 10-16,0-5-10 0,0-2-5 0,0 1 1 15,4-6 4-15,-1 0 0 0,1-3-4 0,3-2 2 16,-7 0-2-16,14-7-2 0,-2 1-2 0,-2-4 0 16,0-1 8-16,-1-6-14 0,5 0-3 0,-5-6-8 15,-5-5-13-15,0 3-32 0,-4 0-16 0,-4 4-21 16,-2 4-17-16,-5 0-21 0,-4 4-32 0,-2 2-29 15,-11 1-35-15,-11 4-30 0,-12 8-26 0,-4 3-36 16,-3 5-36-16,3 3-48 0,-2 3-1080 0,-6 4 492 16,4 1 330-16</inkml:trace>
  <inkml:trace contextRef="#ctx0" brushRef="#br0" timeOffset="62241.54">22797 11576 28 0,'-1'-4'332'0,"0"-1"-5"0,1 0-8 0,-3 1-11 16,3-1-12-16,0 5-22 0,3-6-12 0,-3 6-10 16,0-4-9-16,0 0-21 0,0 4 7 0,0 0-27 0,-3-4-8 15,3 4-11-15,0 0-1 0,0 0-12 0,7-2-3 16,-7 2 4-16,10-2-3 0,0 1-5 16,0 0-10-16,2 1-12 0,3 0-6 0,4 0-11 0,2 2-9 15,-1 0-10-15,3 0-9 0,-4 5-8 0,8 2-7 16,-5-7-4-16,-2 5-8 0,1 1-4 0,-1-3-3 15,-1 2-12-15,-2 2 0 0,-1-2-4 0,1 1-4 16,-7-3 0-16,1 1-5 0,-2 2 3 0,2-3-1 16,-6 0 0-16,0 1 5 0,0 1 0 0,2-2 1 15,-3 1-2-15,-2 1 7 0,2-1 8 0,-3 3 11 16,-1 0-5-16,0 1-2 0,-1 2 3 0,-3 4 11 16,-2-2-1-16,-3 3-11 0,-1 0 8 0,-6 6-8 0,3-2 1 15,-4-1-4-15,0 2-3 0,-3-1 0 16,0 1-1-16,4-2 0 0,-6 0-7 0,3-1-3 15,5-5-6-15,1 1-3 0,0-1-2 0,-1-2-2 16,4 0-10-16,2-4-2 0,1 1-13 0,1-1 18 16,5-2-9-16,2 0 1 0,7 0 10 0,2 2-9 0,12-5-1 15,10-1 4-15,8 0-4 0,17-4 0 0,7-3-1 16,0-2-7-16,5-2 1 0,23-2-2 0,-28 4-3 16,0 0-7-16,-7 0 0 0,-2 0 0 0,-4 1 0 15,-12 1 0-15,-6 1 0 0,-3 2 0 0,-9-1 0 16,-1 2 0-16,-7 0 0 0,1 1 0 0,-5-2 0 15,0 1 0-15,-4-1 0 0,3 2 0 0,-8 0 0 16,8 0 0-16,-8 0 0 0,4-2 0 0,-4 2 0 0,0 0-127 16,-9-7-137-16,-3 5-106 0,-15-1-90 15,-5-2-92-15,-7-1-1588 0,-13-2 714 0,-6 1 474 16</inkml:trace>
  <inkml:trace contextRef="#ctx0" brushRef="#br0" timeOffset="65157.04">4244 13459 2513 0,'9'-25'93'0,"-1"9"37"0,-3 4-20 16,-4 5-11-16,2-3-33 0,-2 4-21 0,0 1-17 15,2 2-4-15,-2 0-2 0,-1 3 8 0,6 10 13 16,-4-3 7-16,-1 5 5 0,2 3 4 0,-2 3 4 15,2 3-5-15,-2 3-1 0,4 0 2 0,-1 2-6 16,0-1-4-16,-3 1-7 0,3 3-3 0,1-2-3 16,-2-1-5-16,-2-1-7 0,4 1 2 0,-1-2-5 15,1-5 6-15,-4-3-12 0,3-2 2 0,0-4-1 16,1 2-3-16,-2-7 3 0,-2 3-2 0,4-4 2 16,-4-4 5-16,-1 0-6 0,0 0 0 0,9-17 5 15,-6 2 6-15,-2-2-15 0,-1-9 0 0,0-6 6 16,0 4-1-16,0-4-2 0,-3-2 6 0,1-3 7 15,-2-11 12-15,4 17 20 0,0-1 5 0,0 1 0 16,4 2-1-16,0 2 8 0,0 8 4 0,-1 0-1 16,3 6-2-16,-2-3-9 0,3 6-6 0,-1 0-3 0,3 3-8 15,3 1-4-15,-1 0-10 0,2 3 1 16,6 3-4-16,-1 3 0 0,-5-2-5 0,3 9-1 16,1 0-3-16,0 1 2 0,-7 3-4 0,3 0-3 15,1 8-1-15,-3 0 3 0,-1 3-4 0,-4-7-3 0,-1 2 0 16,0-1 0-16,-1 0-4 0,-2-2 0 0,1 0-4 15,-1-5 1-15,1-4 5 0,-3 0-3 0,1-2 1 16,0 0 3-16,1-2 3 0,-1 1-1 16,-1-5-3-16,0 0 0 0,0 0 1 0,3-17-1 0,-1 7-5 15,-1-9 6-15,2 1-6 0,1-8 3 0,-2-3-1 16,6 4-3-16,-3-3 2 0,3 1 3 0,-2 1 2 16,6 2 6-16,-5 6 6 0,1 2 16 0,-2 0 4 15,3 2 0-15,-1 3-1 0,-3 1-3 0,0 1-4 16,-1 3-6-16,0 4 0 0,2-1-2 0,-2 2-1 15,-4 1-2-15,17 6 8 0,-7 4-4 0,-1 4-1 16,0 1 1-16,1 4-5 0,-1 3 5 16,-1 5-5-16,-2 2 5 0,3 0-10 0,-4 0-3 0,-1 5 6 15,1-3-7-15,-1 1-1 0,-3 0 0 0,2 3 0 16,1 1-2-16,1-6-38 0,0 4-56 0,1 0-60 16,7-2-59-16,1-2-69 0,-4-1-71 0,8-4-92 15,-1 0-1152-15,2-5 530 0,-5-8 352 0</inkml:trace>
  <inkml:trace contextRef="#ctx0" brushRef="#br0" timeOffset="65381.84">5425 13624 3561 0,'4'-10'80'0,"-4"-2"21"15,0 7 3-15,0-4 38 0,0 1 15 0,0 4-8 16,0-1-17-16,3-3-30 0,-1 1-21 0,6 1-9 15,2-2-4-15,3 0-6 0,6-1 0 0,8-1-8 16,3 0-1-16,2-1-9 0,3 1-2 0,2 2-6 0,0-1-2 16,1 1 2-16,-1 1-5 0,0 2-8 0,-1 0-4 15,-1 0-47-15,-5 1-57 0,-1 1-71 0,-9 3-66 16,-7 0-77-16,1 0-76 0,-8 0-985 16,-3 0 452-16,-3 0 304 0</inkml:trace>
  <inkml:trace contextRef="#ctx0" brushRef="#br0" timeOffset="65606.69">5630 13319 2743 0,'-12'-13'109'0,"4"4"53"0,2 0 2 0,-3 1 0 15,4 4-8-15,1-1-28 0,0 0-30 0,3 2-24 16,-3 1-12-16,4 2 3 0,0 0 11 0,-5 10 24 16,5-1 22-16,0 4 5 0,0 3-5 0,3 1-8 15,0 8-4-15,1 2-9 0,1 0-9 0,2 3-2 16,-2 2-12-16,0 0-8 0,0-1-5 0,-1 2-7 15,0-1-4-15,1 2-6 0,0-1-4 0,0 1-34 16,0 0-67-16,3-2-80 0,0-3-84 0,-1 0-88 16,5-4-112-16,-5-8-1000 0,5-3 473 0,-2-7 316 15</inkml:trace>
  <inkml:trace contextRef="#ctx0" brushRef="#br0" timeOffset="65857.24">6235 13125 3826 0,'13'-31'188'0,"-9"12"46"0,1 4-53 16,-1 4-66-16,0 1-32 0,1 4-27 0,-4 2-14 15,3 4 18-15,-4 0 23 0,5 15 15 0,3 1 15 16,-2 11 9-16,2 2 19 0,1 3 16 0,-2 14 1 0,-1-10-8 16,2 14-2-16,0-1 1 0,-4-3-33 15,2-11 2-15,-2 0-14 0,1 1-9 0,-1-2 5 16,1 0-22-16,-1-3-5 0,0-2-8 0,0-3-9 0,0 0-4 15,-1-8-6-15,1-2-2 0,-1-5-5 0,-2 1-4 16,2-1-5-16,-2-6-6 0,0 1-24 0,0 1-53 16,-1-4-61-16,2 2-93 0,-1-1-103 0,-1-4-152 15,0 0-1549-15,0 0 669 0,0 0 448 0</inkml:trace>
  <inkml:trace contextRef="#ctx0" brushRef="#br0" timeOffset="67989.62">13729 12818 102 0,'-7'0'334'0,"7"0"4"15,-11-4 8-15,3 4-4 0,8 0-19 0,-6-3-14 0,6 3-40 16,-7 0-26-16,7 0-31 0,0 0-21 16,0 0-24-16,0 0 1 0,0 0-28 0,0 0-18 15,0 0-10-15,24 7-6 0,-6-3-11 0,11-1-11 0,4-2-2 16,1 1-7-16,3 0-18 0,-1-2 2 0,2 0-8 15,0 0-5-15,0 2-2 0,-4-2-7 0,-2 1 0 16,-1 0-1-16,-3-2-5 0,-9 2-8 16,-1-1 12-16,-5 1-16 0,-2 1 2 0,0-2-8 0,-5 0 14 15,0 1-21-15,-2 0 3 0,1 2 4 0,-1-1-1 16,-4 4 27-16,0 1 11 0,0 2 20 0,-4 3 0 16,-4 3-2-16,-2 3 8 0,0 5-1 0,-3 3-2 15,-3 1-5-15,-1 0-1 0,0-2-5 0,1 2-6 16,-1-1-3-16,1 3-9 0,-1-3-2 0,3 1-3 15,1-2-3-15,-1 1-4 0,5-1-4 0,0 0-4 0,0-2-2 16,4 3-12-16,1-7-28 0,3-2-58 16,2 0-65-16,2-2-64 0,0-3-53 0,7 2-65 15,1-5-78-15,2-3-1073 0,6 0 492 0,-1-5 328 16</inkml:trace>
  <inkml:trace contextRef="#ctx0" brushRef="#br0" timeOffset="68265.91">15098 12751 281 0,'9'-8'441'0,"-2"1"-11"0,-5 2-31 16,2 2-39-16,-1-1-34 0,-1 2-33 0,-2 2-30 0,0 0 11 16,0 12-6-16,-4-2-11 0,-1 5-8 0,0 3-15 15,-3 9-15-15,-3-1-9 0,1 3-15 0,-4-1-18 16,3 2-11-16,-1 4-13 0,-5 10-10 0,3-11-11 15,-5 10-8-15,4-13-16 0,-1 4-8 0,-2-2-10 16,4 1-10-16,-5-1-6 0,4-1-7 0,-2-2-6 16,2-2-3-16,1-3-11 0,5 0 0 0,-2-8-9 15,3 0-6-15,0-1-23 0,2-3-44 0,-1-4-61 16,1 2-67-16,2-4-66 0,3-1-46 0,-2-1-66 16,1-2-97-16,2-2-1172 0,0 0 536 0,-12-5 358 15</inkml:trace>
  <inkml:trace contextRef="#ctx0" brushRef="#br0" timeOffset="68447.94">14620 13093 3429 0,'-2'-18'164'0,"-1"1"9"15,0 2 47-15,0 1 28 0,2 5 9 0,-2 3-20 16,3-1-38-16,-1 0-32 0,1 4-30 16,-1-2-12-16,1 5-15 0,-2-7-12 0,2 7-11 0,2-5-11 15,-2 5-6-15,0 0-4 0,9 10-8 0,-1-2-6 16,3 0-5-16,3 2-22 0,2 3-74 0,2 1-84 15,4 3-89-15,2 2-93 0,-1-1-104 0,5-2-1218 16,0 4 547-16,-4-1 362 0</inkml:trace>
  <inkml:trace contextRef="#ctx0" brushRef="#br0" timeOffset="68603.05">15184 13354 4769 0,'13'0'451'0,"-7"0"-199"0,2 0 14 0,-3 0 10 15,-5 0 29-15,6-3-25 0,-6 3 0 0,9 2-24 16,-9-2-21-16,5-4-6 0,-5 4-4 0,0 0-9 15,5-3-65-15,-5 3-151 0,0 0 0 0,0 0 0 16,4-3 0-16,-4 3 0 0,3-2 0 0,-3 2 0 16,-3-7 0-16,2 2-317 0,0-1-442 0,-1-3-1614 15,0-1 791-15,1-2 528 0</inkml:trace>
  <inkml:trace contextRef="#ctx0" brushRef="#br0" timeOffset="69462.17">21656 13275 50 0,'0'0'61'0,"0"0"-19"0,0 0-36 0,0 0-59 16,-5-4 17-16,5 4 12 0</inkml:trace>
  <inkml:trace contextRef="#ctx0" brushRef="#br0" timeOffset="69906.92">21624 13208 191 0,'4'-10'280'16,"-4"-1"4"-16,5 0 5 0,-5 0 8 0,1 2 7 0,1 1-8 15,0-1 8-15,0 0 13 0,0 5 4 0,-2-1-10 16,1 0-14-16,2 0-34 0,-3 2-27 0,0 3-28 16,0 0-20-16,0 0-17 0,0 0-13 0,0 20-3 15,0-1-2-15,0 7-1 0,-4 2-11 0,2 3-3 16,0 1-12-16,-3 2-7 0,-2 1-8 0,1 0-8 15,3 1-6-15,-3 0-9 0,1 0-11 0,-1-4 25 16,-3-1-10-16,4 1-9 0,1-3-10 0,0 0-6 16,2-3-8-16,-1-8-5 0,2-1-7 0,-1-1-4 15,2-4-5-15,0 0-2 0,0-3-8 0,2 2 1 16,-1-2-3-16,0-2-1 0,1-4 0 0,3 4 1 16,1-6-1-16,6 5-5 0,-3-4 2 0,3-1-1 15,2 2 0-15,-1-1 2 0,1-2 8 0,4-2-12 16,1-1-10-16,-6 3 9 0,0-2-3 0,-3 2 0 15,3-1-1-15,-2-1 2 0,0-2-5 0,-4 3 10 16,2 1-13-16,-2-4 0 0,0 3-1 0,-2 1-2 0,-1-3 2 16,-4 3 0-16,10-1 2 0,-6 1-4 15,-4 0-5-15,5-3-11 0,-5 3-28 0,4-3-29 16,-4 3-50-16,4-7-55 0,-4 4-58 0,3-1-38 0,-1 1-47 16,3-3-53-16,-1 1-62 0,-1 1-1357 0,1-7 596 15,3 4 398-15</inkml:trace>
  <inkml:trace contextRef="#ctx0" brushRef="#br0" timeOffset="72306.77">21660 13159 185 0,'-9'10'247'0,"4"0"-6"0,-5 7-3 0,-2 0-8 15,-1 7-6-15,-2 5-7 0,0 2 0 0,0 3-11 0,0-2-12 16,-5 11-15-16,7-12-10 0,-1 1-14 0,4-1-15 15,1-2-10-15,-1 0-11 0,3-2-7 16,6 0-16-16,1 1-5 0,1-10-13 0,3 8-4 16,4-9-7-16,1-2-9 0,0-1-3 0,6 0-7 0,-1-7-1 15,5 1-8-15,2-5 0 0,6-1-1 0,1-2-4 16,1-8-4-16,-1 2-4 0,-2-7-1 0,-1 1-4 16,1-4-2-16,-6-1-1 0,1-2-2 0,-3 1 2 15,-2-5 0-15,-2 0 5 0,-3-2 15 0,-4 7 6 16,-3-1 25-16,1 0 2 0,-2 2 28 0,-3 5 29 15,2 3 3-15,-4 1-9 0,0 2-13 0,-4 1-13 16,1 1-4-16,-5 4-17 0,1 4-3 0,-9 1-12 16,0 3-4-16,-5 4-9 0,1 5-1 0,1 2-7 15,1-2-3-15,6-3-6 0,3 3-4 0,-1-3-3 16,7-4-3-16,0 3-9 0,5-1-9 0,0-2-5 16,1-3-6-16,6-3-4 0,-1 1-3 0,4-3 2 15,2-2 3-15,3-2 2 0,1-7 3 0,0 2-2 16,1-3 1-16,-2-5 0 0,2-5 3 0,-1-3 2 0,-3 1 1 15,-3-5 2-15,-1-1-1 0,-5-4 0 16,0 0 0-16,-8-3 6 0,-2 0-5 0,-3 3 5 16,-3-1-2-16,-4 2 4 0,-5 4-1 0,0 2 6 15,-4 6-6-15,2 2-5 0,-1 3-1 0,5 6 0 16,2 2-1-16,-2 3-2 0,6 5 2 0,-1-1-1 0,3 6-4 16,3 2-10-16,-1 0-34 0,3 5-42 0,4 2-32 15,4 3-38-15,4 8-52 0,4-3-51 0,4 0-49 16,1 1-83-16,2-6-951 0,1 1 449 15,-4-6 300-15</inkml:trace>
  <inkml:trace contextRef="#ctx0" brushRef="#br0" timeOffset="72825.83">22460 13082 145 0,'-3'-2'395'0,"-3"-3"6"0,2 2-6 0,4 3-29 16,-5-1-19-16,5 1-34 0,0 0-33 15,10-10-27-15,0 7-23 0,10-2-21 0,5-4-15 16,8 3-30-16,-2 0-7 0,4-2-14 0,0 3-14 0,2 0-9 16,13-7-15-16,-10 7-11 0,0-2-9 0,11-3-7 15,0 2-13-15,-13 2-2 0,-5 0-8 16,2 1-19-16,-3-1-46 0,-5 1-44 0,-7 2-42 0,-7-1-33 15,-1 1-41-15,-4 1-44 0,-5-1-47 0,-2 0-35 16,-1 3-902-16,0 0 400 0,-29 1 266 16</inkml:trace>
  <inkml:trace contextRef="#ctx0" brushRef="#br0" timeOffset="73038.98">22829 12980 178 0,'-6'0'297'0,"6"0"-11"0,-7 2-10 15,5 0-19-15,2-2-16 0,-8 3-14 0,8-3-24 16,-5 3-17-16,4 2 22 0,-2 0 20 0,1 6 3 15,-1 1 2-15,2 3 14 0,-3 5-15 0,0-2-9 0,2 7-15 16,-2 4-6-16,0-3-5 0,0 1-16 0,3 1-17 16,-2 0-12-16,-1 1-17 0,3 0-11 15,-3 0-14-15,3-2-9 0,-4-1-9 0,3 1-10 0,-4 1-6 16,3-1-11-16,0-4-14 0,-1-2-62 16,1-4-84-16,3-2-76 0,-1 2-85 15,1 0-87-15,-2-8-135 0,2 3-969 0,2-7 483 0,-2-1 320 0</inkml:trace>
  <inkml:trace contextRef="#ctx0" brushRef="#br0" timeOffset="73488.63">23238 13322 336 0,'-5'-3'410'0,"1"-1"12"0,-1 1-2 16,4 2 3-16,1 1-14 0,-5-2-21 0,5 2-16 15,-3-3-22-15,3 3-22 0,-4-4-26 0,4 4-24 16,0 0-28-16,0 0-21 0,0 0-11 0,17-5-15 16,-2 5-14-16,4-2-14 0,11 1-7 0,-1-1-13 15,3-1-11-15,-4-1-9 0,4 7-11 0,-2-7-18 16,0 3-7-16,0-2-6 0,-2 0-13 0,-1 2-7 0,-4 0-9 15,-3-2-3-15,-1-1-9 0,3 2-26 16,-12 2-39-16,3 0-45 0,-5-2-60 0,-1 2-61 16,-2-1-66-16,1-1-50 0,-6 2-54 0,6-1-84 0,-6 1-83 15,0 0-1110-15,-12-9 542 0,2 4 362 0</inkml:trace>
  <inkml:trace contextRef="#ctx0" brushRef="#br0" timeOffset="73689.35">23498 13078 213 0,'-8'-11'338'0,"1"2"6"0,0-1-1 15,0 3 12-15,5 2 10 0,-2 0-23 0,0 2-34 16,3 1-28-16,-3-1-30 0,4 3-25 0,0 0 18 16,-11 11 0-16,4-1-16 0,1 4-18 0,-1 3-3 15,0 1-9-15,-1 7-13 0,-1 1-12 0,1-1-15 16,-2 2-14-16,5 2-17 0,-3-3-10 0,-2 3-13 0,3 2-12 16,0-1-5-16,-2-1-10 0,-1-2-5 15,4 1-23-15,2-3-61 0,-1 1-73 0,5-9-66 16,0 1-92-16,0-2-80 0,1-4-80 0,3-5-1210 15,2-2 538-15,6-2 360 0</inkml:trace>
  <inkml:trace contextRef="#ctx0" brushRef="#br0" timeOffset="74172">23975 12971 232 0,'3'-7'387'16,"0"2"-4"-16,-1 0-16 0,1 1-9 0,-1 0-27 15,-2 0-30-15,0 4-25 0,3-3-28 0,-3 3-27 16,0 0-23-16,0 0-1 0,0 0-17 0,-18 7-14 16,9 1-24-16,1-1-7 0,1 3-10 0,-1-1-7 15,-1 6-18-15,1-1-3 0,3-1-4 0,-1 1-13 16,2 3-10-16,-1-2-3 0,1 1-3 0,3 1-9 15,1-5 2-15,0 3-4 0,1 1-7 0,3-4-1 16,1-1 2-16,3 3-4 0,1-1 3 0,-3-2-1 16,7 2 2-16,-4-3-2 0,0-1 0 0,3 1-1 15,3 1 10-15,2-3 7 0,0 3-4 0,0-4 0 16,0 2 1-16,3-2-5 0,-1 2-3 0,5 3-3 16,-6-7-2-16,-1 2-6 0,-1 0-2 0,2-1-4 0,-1 2-5 15,-1-2 0-15,-3-1 0 0,-1 1-7 16,-3-2 6-16,1 3-8 0,-3-2-4 0,0-1 3 0,-2 0-4 15,-1 0 3-15,0-2-4 0,-2 2 2 0,-2 3 4 16,0-3 2-16,0 2 4 0,-5 2 0 0,-3-4 4 16,-1 5-6-16,-1-2-2 0,-8-1 0 0,-1 2 3 15,-8 0-7-15,1 1-2 0,-4 0 2 0,-2-3-5 16,0 1-1-16,4-2 0 0,-2 2-3 0,10-4-29 16,0-1-45-16,-1 0-50 0,9-2-60 0,1-1-70 15,0-2-75-15,4 0-86 0,2-4-119 0,4-3-1078 16,4-7 536-16,2-2 356 0</inkml:trace>
  <inkml:trace contextRef="#ctx0" brushRef="#br0" timeOffset="74376">24150 12995 405 0,'2'-13'425'0,"-2"4"-8"0,1-1-9 0,0 5-19 16,-1-2-20-16,2 3-29 0,-1-1-33 0,1 2-28 0,4 1-25 15,1-1-9-15,6 3-9 0,6 0-10 0,4 3-13 16,5 1-18-16,0-3-18 0,4 3-13 15,0 0-16-15,-1-3-13 0,1 3-10 0,1-3-14 0,-1-1-11 16,-5-1-6-16,4-3-11 0,-3 3-7 0,-5-2-8 16,3-1-6-16,-8 0-11 0,2-1-39 0,-3 3-63 15,0-4-81-15,1 1-91 0,-8 0-107 0,-1-2-108 16,-5-1-1210-16,-4 1 550 0,-1-1 366 0</inkml:trace>
  <inkml:trace contextRef="#ctx0" brushRef="#br0" timeOffset="75489.97">4735 13713 250 0,'-10'-4'255'0,"-4"1"-18"0,2 2-22 0,0 0-24 0,-1 1-25 16,2 2-12-16,-1 4-16 0,3-2-7 16,0 2-10-16,-1 2-6 0,2 2-10 0,2 1-11 15,0 5-8-15,3 1-8 0,3-2-7 0,1 1-7 0,3-1-9 16,2 0 0-16,2-5-6 0,0 1-4 0,4-5-6 15,0 2-3-15,0-5 4 0,1 1-9 0,0-6-8 16,1 1 5-16,-1-3-2 0,-2 0-1 0,-2-4 5 16,3 1 1-16,-2-7-3 0,-2 4 1 0,1-5 6 15,-4 0 11-15,1-2-6 0,-3-1 2 0,-3 0 0 16,-2-2 5-16,0 2 5 0,-3-2 1 0,0-4 5 16,0 7 8-16,-2 0 9 0,1 2 17 0,-2 4 4 15,3 1-4-15,0 5-12 0,0-3-8 0,1 6-11 16,-1 0-5-16,5 2-15 0,-14 10 1 0,10-3 2 15,-5 8-10-15,5 2-2 0,-2-2-6 16,3 4-4-16,2 0 0 0,2-1-8 0,6-1 5 0,-1 1-6 16,0 1-4-16,6-6 7 0,-1 0-3 0,2-2-1 15,0-5 0-15,4-1-2 0,-3-5 4 0,-2-4-2 16,1 0-5-16,5-4 6 0,-1-4-8 0,-3 0 6 16,1-4 1-16,-3-1 3 0,-3-1-8 0,-2 1 2 15,0-3 12-15,-5-4-2 0,-4-2 1 0,-6 3 4 16,2-3-4-16,-9 2-5 0,-4 5-3 0,-2-2 13 15,-6 4-15-15,-5 2-3 0,0 4 1 0,0 0 2 16,-4 8-10-16,0 1 6 0,-2 4-13 0,0 1-56 16,1 7-36-16,-12 4-32 0,12-1-42 0,-9 6-42 15,12-3-40-15,3 0-45 0,-4 0-896 0,5 2 398 16,0 2 266-16</inkml:trace>
  <inkml:trace contextRef="#ctx0" brushRef="#br0" timeOffset="75946.03">3791 13321 101 0,'-8'-28'328'0,"2"1"-7"0,-1 8-23 16,2 2-9-16,1 2-8 0,1 5-10 0,0 1-14 15,2 0-21-15,-1 1-22 0,1 5-4 0,1-2-40 0,0 5-14 16,0 0-12-16,0 0-14 0,0 0-5 16,13 19-4-16,-7-1 10 0,1 11-5 0,-1 0 6 15,-2 5-3-15,0 16-2 0,-3 1-1 0,2 0-7 16,-6 5-4-16,3 0 0 0,-6 4-7 0,2-1-8 0,-1 22-1 16,5-28-8-16,-3 1-7 0,1-4-7 15,-1-13-5-15,4-3-7 0,-1 0-9 0,4-4-2 16,-1 0-4-16,4-4-3 0,1-1-9 0,-1-6 5 15,2-4-4-15,3-1-2 0,-2 1 4 0,7-6 0 0,-3 0 2 16,5-2-2-16,4-1 2 0,8-3 6 0,3-2 4 16,3-3 0-16,2-2 4 0,-1-3-5 0,15-3-8 15,-20 2-4-15,4-3 3 0,-3 3-2 0,-2-1-7 16,0 1-1-16,-11 3 0 0,-2-2-6 16,-1 2 1-16,-8 3-3 0,-1-1-2 0,0 2 1 0,-3-2-1 15,-2 2-3-15,-4 1 1 0,8-1 0 0,-8 1-6 16,4-1-14-16,-4 1-92 0,0 0-118 0,-17 12-126 15,-6 3-162-15,-4-2-1394 0,-2-4 631 0,-7 3 420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A50E4-CC0C-47F1-AC88-2BCD2B1CCC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E35250-0892-43BE-8F81-62D474D16E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5E5CF4-0C56-4C5B-A639-DFCB2E128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CBAF-3834-4860-B375-396847869BC5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E91DF-100A-4FE8-B3DB-5EC34CA22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336A67-607A-4A83-B2F8-084028545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AC99-4675-4C99-BC23-ED10FD904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663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1F1E1-425F-41C3-B96B-85536C3F4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CDB4A-085E-46A1-A0B4-945A8B474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95B61-0096-40EF-878B-C2A15CD9F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CBAF-3834-4860-B375-396847869BC5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1CF37-0CE6-40FD-8B7D-A405A13ED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6E93C0-B982-4E5C-8937-5F8327822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AC99-4675-4C99-BC23-ED10FD904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89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CD746-A767-46F5-92F5-A909078D3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E02563-7E76-4656-88B5-D67538BC4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DB129-F68D-4570-AE48-04685DC92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CBAF-3834-4860-B375-396847869BC5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4E7101-14F5-41D2-BC9A-9AC73FEAB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F1194-273F-41D0-8F7B-E11937E46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AC99-4675-4C99-BC23-ED10FD904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94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96854-E702-4D80-8F4D-2783E5B74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AA1E4-FF19-4866-9E71-0FA5C5FA94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CB3712-9220-4D23-98A2-352E3162B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7F4C21-F7E8-4CF8-8CB7-97F3A5633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CBAF-3834-4860-B375-396847869BC5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6938F7-9F20-4507-9580-1C81B482C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3E4EF1-D526-4BA6-98A4-D1928791F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AC99-4675-4C99-BC23-ED10FD904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941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4A58A-65AA-4867-857D-8F4210FD8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73B5F7-1549-4B7A-ACE5-0EF2C19A3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6400D5-92FD-4DAA-BF2E-A16575F86A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D8671F-B6E1-4F78-BFDC-CF9B428A5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B5BE5D-5185-4ED6-8F5E-841EB95637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2CB65C-95EC-432A-BFF8-C516E5B47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CBAF-3834-4860-B375-396847869BC5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86DA19-6B01-41FA-B4CE-3821EAF3A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1A89B-36FC-48D3-AB58-EB3FC0724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AC99-4675-4C99-BC23-ED10FD904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52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45C77-85B5-4999-BCAC-EA8CEB2E2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DC472E-3CB4-403D-888F-6D6C3D9E9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CBAF-3834-4860-B375-396847869BC5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87E5-6A02-4A87-9E36-3A3AE5EF3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BBF2E8-AACD-41C2-8C23-D385459C1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AC99-4675-4C99-BC23-ED10FD904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748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E246EE-BDCF-429E-8B11-36FF37199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CBAF-3834-4860-B375-396847869BC5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8DEA0F-2AB2-42D8-850D-1B585991F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488D1-53E0-4B37-A356-A07BA1690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AC99-4675-4C99-BC23-ED10FD904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15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B8F3F-75C7-4875-9A31-92159BF37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13970-4484-4777-9D20-5E5E54FF7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F8DF4-E8C2-4239-A93C-AF92D388D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1ED73E-750E-494B-871E-196110731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CBAF-3834-4860-B375-396847869BC5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00991-BB32-4684-8E62-8E52561E3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74E1DD-A12C-45F3-AB90-44D5DF680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AC99-4675-4C99-BC23-ED10FD904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838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FAB6E-9BF9-4FAB-9839-4480A8418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CBAC50-909A-40AE-B096-2E38DF3372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44B7D-1BDC-4932-9F8E-E3FD7643E9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63BB06-BE03-4D0F-8295-C64736A16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CBAF-3834-4860-B375-396847869BC5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7679D8-86C5-4F54-B565-9FE5DF54E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3E493E-2516-48D2-977A-93B0D6705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AC99-4675-4C99-BC23-ED10FD904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363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13FE9-36CC-4B93-8EEB-A0CAA288C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5488E9-7460-406C-B8FC-76D5C3A3B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C1EA9-60B8-430C-89A9-B04BA78F5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CBAF-3834-4860-B375-396847869BC5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324417-F8DC-4838-9B2B-7DB705D2A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AD574-DF3D-4004-B052-FEC592ECF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AC99-4675-4C99-BC23-ED10FD904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005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41FDA4-FDC6-4BB2-AAF1-3D0937B115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153B4C-A1B5-40C1-992D-82A32C62D1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2206F-A81E-4F4E-BACD-628F891D0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CBAF-3834-4860-B375-396847869BC5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48EA1-784D-42F8-AA9A-73E54406C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0B28A-C585-477C-AE99-6B0E6CB8F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AC99-4675-4C99-BC23-ED10FD904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041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78D663-F9F1-4B23-941E-F248630A5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4A87F3-B69A-41AB-81F5-48EACA737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078DF-30E6-4E3F-B4D8-11AAB81226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0CBAF-3834-4860-B375-396847869BC5}" type="datetimeFigureOut">
              <a:rPr lang="en-US" smtClean="0"/>
              <a:t>7/5/2020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EACF9-39FC-4F66-8259-76ACB15972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B01170-A57F-4A08-87DA-98800BE63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3AC99-4675-4C99-BC23-ED10FD904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300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customXml" Target="../ink/ink6.xml"/><Relationship Id="rId17" Type="http://schemas.openxmlformats.org/officeDocument/2006/relationships/image" Target="../media/image8.png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.png"/><Relationship Id="rId14" Type="http://schemas.openxmlformats.org/officeDocument/2006/relationships/customXml" Target="../ink/ink7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1.xml"/><Relationship Id="rId21" Type="http://schemas.openxmlformats.org/officeDocument/2006/relationships/image" Target="../media/image18.png"/><Relationship Id="rId42" Type="http://schemas.openxmlformats.org/officeDocument/2006/relationships/customXml" Target="../ink/ink29.xml"/><Relationship Id="rId47" Type="http://schemas.openxmlformats.org/officeDocument/2006/relationships/image" Target="../media/image31.png"/><Relationship Id="rId63" Type="http://schemas.openxmlformats.org/officeDocument/2006/relationships/image" Target="../media/image39.png"/><Relationship Id="rId68" Type="http://schemas.openxmlformats.org/officeDocument/2006/relationships/customXml" Target="../ink/ink42.xml"/><Relationship Id="rId84" Type="http://schemas.openxmlformats.org/officeDocument/2006/relationships/customXml" Target="../ink/ink50.xml"/><Relationship Id="rId16" Type="http://schemas.openxmlformats.org/officeDocument/2006/relationships/customXml" Target="../ink/ink16.xml"/><Relationship Id="rId11" Type="http://schemas.openxmlformats.org/officeDocument/2006/relationships/image" Target="../media/image13.png"/><Relationship Id="rId32" Type="http://schemas.openxmlformats.org/officeDocument/2006/relationships/customXml" Target="../ink/ink24.xml"/><Relationship Id="rId37" Type="http://schemas.openxmlformats.org/officeDocument/2006/relationships/image" Target="../media/image26.png"/><Relationship Id="rId53" Type="http://schemas.openxmlformats.org/officeDocument/2006/relationships/image" Target="../media/image34.png"/><Relationship Id="rId58" Type="http://schemas.openxmlformats.org/officeDocument/2006/relationships/customXml" Target="../ink/ink37.xml"/><Relationship Id="rId74" Type="http://schemas.openxmlformats.org/officeDocument/2006/relationships/customXml" Target="../ink/ink45.xml"/><Relationship Id="rId79" Type="http://schemas.openxmlformats.org/officeDocument/2006/relationships/image" Target="../media/image47.png"/><Relationship Id="rId5" Type="http://schemas.openxmlformats.org/officeDocument/2006/relationships/image" Target="../media/image10.png"/><Relationship Id="rId19" Type="http://schemas.openxmlformats.org/officeDocument/2006/relationships/image" Target="../media/image17.png"/><Relationship Id="rId14" Type="http://schemas.openxmlformats.org/officeDocument/2006/relationships/customXml" Target="../ink/ink15.xml"/><Relationship Id="rId22" Type="http://schemas.openxmlformats.org/officeDocument/2006/relationships/customXml" Target="../ink/ink19.xml"/><Relationship Id="rId27" Type="http://schemas.openxmlformats.org/officeDocument/2006/relationships/image" Target="../media/image21.png"/><Relationship Id="rId30" Type="http://schemas.openxmlformats.org/officeDocument/2006/relationships/customXml" Target="../ink/ink23.xml"/><Relationship Id="rId35" Type="http://schemas.openxmlformats.org/officeDocument/2006/relationships/image" Target="../media/image25.png"/><Relationship Id="rId43" Type="http://schemas.openxmlformats.org/officeDocument/2006/relationships/image" Target="../media/image29.png"/><Relationship Id="rId48" Type="http://schemas.openxmlformats.org/officeDocument/2006/relationships/customXml" Target="../ink/ink32.xml"/><Relationship Id="rId56" Type="http://schemas.openxmlformats.org/officeDocument/2006/relationships/customXml" Target="../ink/ink36.xml"/><Relationship Id="rId64" Type="http://schemas.openxmlformats.org/officeDocument/2006/relationships/customXml" Target="../ink/ink40.xml"/><Relationship Id="rId69" Type="http://schemas.openxmlformats.org/officeDocument/2006/relationships/image" Target="../media/image42.png"/><Relationship Id="rId77" Type="http://schemas.openxmlformats.org/officeDocument/2006/relationships/image" Target="../media/image46.png"/><Relationship Id="rId8" Type="http://schemas.openxmlformats.org/officeDocument/2006/relationships/customXml" Target="../ink/ink12.xml"/><Relationship Id="rId51" Type="http://schemas.openxmlformats.org/officeDocument/2006/relationships/image" Target="../media/image33.png"/><Relationship Id="rId72" Type="http://schemas.openxmlformats.org/officeDocument/2006/relationships/customXml" Target="../ink/ink44.xml"/><Relationship Id="rId80" Type="http://schemas.openxmlformats.org/officeDocument/2006/relationships/customXml" Target="../ink/ink48.xml"/><Relationship Id="rId85" Type="http://schemas.openxmlformats.org/officeDocument/2006/relationships/image" Target="../media/image50.png"/><Relationship Id="rId3" Type="http://schemas.openxmlformats.org/officeDocument/2006/relationships/image" Target="../media/image9.png"/><Relationship Id="rId12" Type="http://schemas.openxmlformats.org/officeDocument/2006/relationships/customXml" Target="../ink/ink14.xml"/><Relationship Id="rId17" Type="http://schemas.openxmlformats.org/officeDocument/2006/relationships/image" Target="../media/image16.png"/><Relationship Id="rId25" Type="http://schemas.openxmlformats.org/officeDocument/2006/relationships/image" Target="../media/image20.png"/><Relationship Id="rId33" Type="http://schemas.openxmlformats.org/officeDocument/2006/relationships/image" Target="../media/image24.png"/><Relationship Id="rId38" Type="http://schemas.openxmlformats.org/officeDocument/2006/relationships/customXml" Target="../ink/ink27.xml"/><Relationship Id="rId46" Type="http://schemas.openxmlformats.org/officeDocument/2006/relationships/customXml" Target="../ink/ink31.xml"/><Relationship Id="rId59" Type="http://schemas.openxmlformats.org/officeDocument/2006/relationships/image" Target="../media/image37.png"/><Relationship Id="rId67" Type="http://schemas.openxmlformats.org/officeDocument/2006/relationships/image" Target="../media/image41.png"/><Relationship Id="rId20" Type="http://schemas.openxmlformats.org/officeDocument/2006/relationships/customXml" Target="../ink/ink18.xml"/><Relationship Id="rId41" Type="http://schemas.openxmlformats.org/officeDocument/2006/relationships/image" Target="../media/image28.png"/><Relationship Id="rId54" Type="http://schemas.openxmlformats.org/officeDocument/2006/relationships/customXml" Target="../ink/ink35.xml"/><Relationship Id="rId62" Type="http://schemas.openxmlformats.org/officeDocument/2006/relationships/customXml" Target="../ink/ink39.xml"/><Relationship Id="rId70" Type="http://schemas.openxmlformats.org/officeDocument/2006/relationships/customXml" Target="../ink/ink43.xml"/><Relationship Id="rId75" Type="http://schemas.openxmlformats.org/officeDocument/2006/relationships/image" Target="../media/image45.png"/><Relationship Id="rId83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.xml"/><Relationship Id="rId15" Type="http://schemas.openxmlformats.org/officeDocument/2006/relationships/image" Target="../media/image15.png"/><Relationship Id="rId23" Type="http://schemas.openxmlformats.org/officeDocument/2006/relationships/image" Target="../media/image19.png"/><Relationship Id="rId28" Type="http://schemas.openxmlformats.org/officeDocument/2006/relationships/customXml" Target="../ink/ink22.xml"/><Relationship Id="rId36" Type="http://schemas.openxmlformats.org/officeDocument/2006/relationships/customXml" Target="../ink/ink26.xml"/><Relationship Id="rId49" Type="http://schemas.openxmlformats.org/officeDocument/2006/relationships/image" Target="../media/image32.png"/><Relationship Id="rId57" Type="http://schemas.openxmlformats.org/officeDocument/2006/relationships/image" Target="../media/image36.png"/><Relationship Id="rId10" Type="http://schemas.openxmlformats.org/officeDocument/2006/relationships/customXml" Target="../ink/ink13.xml"/><Relationship Id="rId31" Type="http://schemas.openxmlformats.org/officeDocument/2006/relationships/image" Target="../media/image23.png"/><Relationship Id="rId44" Type="http://schemas.openxmlformats.org/officeDocument/2006/relationships/customXml" Target="../ink/ink30.xml"/><Relationship Id="rId52" Type="http://schemas.openxmlformats.org/officeDocument/2006/relationships/customXml" Target="../ink/ink34.xml"/><Relationship Id="rId60" Type="http://schemas.openxmlformats.org/officeDocument/2006/relationships/customXml" Target="../ink/ink38.xml"/><Relationship Id="rId65" Type="http://schemas.openxmlformats.org/officeDocument/2006/relationships/image" Target="../media/image40.png"/><Relationship Id="rId73" Type="http://schemas.openxmlformats.org/officeDocument/2006/relationships/image" Target="../media/image44.png"/><Relationship Id="rId78" Type="http://schemas.openxmlformats.org/officeDocument/2006/relationships/customXml" Target="../ink/ink47.xml"/><Relationship Id="rId81" Type="http://schemas.openxmlformats.org/officeDocument/2006/relationships/image" Target="../media/image48.png"/><Relationship Id="rId86" Type="http://schemas.openxmlformats.org/officeDocument/2006/relationships/customXml" Target="../ink/ink51.xml"/><Relationship Id="rId4" Type="http://schemas.openxmlformats.org/officeDocument/2006/relationships/customXml" Target="../ink/ink10.xml"/><Relationship Id="rId9" Type="http://schemas.openxmlformats.org/officeDocument/2006/relationships/image" Target="../media/image12.png"/><Relationship Id="rId13" Type="http://schemas.openxmlformats.org/officeDocument/2006/relationships/image" Target="../media/image14.png"/><Relationship Id="rId18" Type="http://schemas.openxmlformats.org/officeDocument/2006/relationships/customXml" Target="../ink/ink17.xml"/><Relationship Id="rId39" Type="http://schemas.openxmlformats.org/officeDocument/2006/relationships/image" Target="../media/image27.png"/><Relationship Id="rId34" Type="http://schemas.openxmlformats.org/officeDocument/2006/relationships/customXml" Target="../ink/ink25.xml"/><Relationship Id="rId50" Type="http://schemas.openxmlformats.org/officeDocument/2006/relationships/customXml" Target="../ink/ink33.xml"/><Relationship Id="rId55" Type="http://schemas.openxmlformats.org/officeDocument/2006/relationships/image" Target="../media/image35.png"/><Relationship Id="rId76" Type="http://schemas.openxmlformats.org/officeDocument/2006/relationships/customXml" Target="../ink/ink46.xml"/><Relationship Id="rId7" Type="http://schemas.openxmlformats.org/officeDocument/2006/relationships/image" Target="../media/image11.png"/><Relationship Id="rId71" Type="http://schemas.openxmlformats.org/officeDocument/2006/relationships/image" Target="../media/image43.png"/><Relationship Id="rId2" Type="http://schemas.openxmlformats.org/officeDocument/2006/relationships/customXml" Target="../ink/ink9.xml"/><Relationship Id="rId29" Type="http://schemas.openxmlformats.org/officeDocument/2006/relationships/image" Target="../media/image22.png"/><Relationship Id="rId24" Type="http://schemas.openxmlformats.org/officeDocument/2006/relationships/customXml" Target="../ink/ink20.xml"/><Relationship Id="rId40" Type="http://schemas.openxmlformats.org/officeDocument/2006/relationships/customXml" Target="../ink/ink28.xml"/><Relationship Id="rId45" Type="http://schemas.openxmlformats.org/officeDocument/2006/relationships/image" Target="../media/image30.png"/><Relationship Id="rId66" Type="http://schemas.openxmlformats.org/officeDocument/2006/relationships/customXml" Target="../ink/ink41.xml"/><Relationship Id="rId87" Type="http://schemas.openxmlformats.org/officeDocument/2006/relationships/image" Target="../media/image51.png"/><Relationship Id="rId61" Type="http://schemas.openxmlformats.org/officeDocument/2006/relationships/image" Target="../media/image38.png"/><Relationship Id="rId82" Type="http://schemas.openxmlformats.org/officeDocument/2006/relationships/customXml" Target="../ink/ink49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09.png"/><Relationship Id="rId21" Type="http://schemas.openxmlformats.org/officeDocument/2006/relationships/image" Target="../media/image61.png"/><Relationship Id="rId42" Type="http://schemas.openxmlformats.org/officeDocument/2006/relationships/customXml" Target="../ink/ink72.xml"/><Relationship Id="rId63" Type="http://schemas.openxmlformats.org/officeDocument/2006/relationships/image" Target="../media/image82.png"/><Relationship Id="rId84" Type="http://schemas.openxmlformats.org/officeDocument/2006/relationships/customXml" Target="../ink/ink93.xml"/><Relationship Id="rId138" Type="http://schemas.openxmlformats.org/officeDocument/2006/relationships/customXml" Target="../ink/ink120.xml"/><Relationship Id="rId159" Type="http://schemas.openxmlformats.org/officeDocument/2006/relationships/image" Target="../media/image130.png"/><Relationship Id="rId170" Type="http://schemas.openxmlformats.org/officeDocument/2006/relationships/customXml" Target="../ink/ink136.xml"/><Relationship Id="rId107" Type="http://schemas.openxmlformats.org/officeDocument/2006/relationships/image" Target="../media/image104.png"/><Relationship Id="rId11" Type="http://schemas.openxmlformats.org/officeDocument/2006/relationships/image" Target="../media/image56.png"/><Relationship Id="rId32" Type="http://schemas.openxmlformats.org/officeDocument/2006/relationships/customXml" Target="../ink/ink67.xml"/><Relationship Id="rId53" Type="http://schemas.openxmlformats.org/officeDocument/2006/relationships/image" Target="../media/image77.png"/><Relationship Id="rId74" Type="http://schemas.openxmlformats.org/officeDocument/2006/relationships/customXml" Target="../ink/ink88.xml"/><Relationship Id="rId128" Type="http://schemas.openxmlformats.org/officeDocument/2006/relationships/customXml" Target="../ink/ink115.xml"/><Relationship Id="rId149" Type="http://schemas.openxmlformats.org/officeDocument/2006/relationships/image" Target="../media/image125.png"/><Relationship Id="rId5" Type="http://schemas.openxmlformats.org/officeDocument/2006/relationships/image" Target="../media/image53.png"/><Relationship Id="rId95" Type="http://schemas.openxmlformats.org/officeDocument/2006/relationships/image" Target="../media/image98.png"/><Relationship Id="rId160" Type="http://schemas.openxmlformats.org/officeDocument/2006/relationships/customXml" Target="../ink/ink131.xml"/><Relationship Id="rId22" Type="http://schemas.openxmlformats.org/officeDocument/2006/relationships/customXml" Target="../ink/ink62.xml"/><Relationship Id="rId43" Type="http://schemas.openxmlformats.org/officeDocument/2006/relationships/image" Target="../media/image72.png"/><Relationship Id="rId64" Type="http://schemas.openxmlformats.org/officeDocument/2006/relationships/customXml" Target="../ink/ink83.xml"/><Relationship Id="rId118" Type="http://schemas.openxmlformats.org/officeDocument/2006/relationships/customXml" Target="../ink/ink110.xml"/><Relationship Id="rId139" Type="http://schemas.openxmlformats.org/officeDocument/2006/relationships/image" Target="../media/image120.png"/><Relationship Id="rId85" Type="http://schemas.openxmlformats.org/officeDocument/2006/relationships/image" Target="../media/image93.png"/><Relationship Id="rId150" Type="http://schemas.openxmlformats.org/officeDocument/2006/relationships/customXml" Target="../ink/ink126.xml"/><Relationship Id="rId171" Type="http://schemas.openxmlformats.org/officeDocument/2006/relationships/image" Target="../media/image136.png"/><Relationship Id="rId12" Type="http://schemas.openxmlformats.org/officeDocument/2006/relationships/customXml" Target="../ink/ink57.xml"/><Relationship Id="rId33" Type="http://schemas.openxmlformats.org/officeDocument/2006/relationships/image" Target="../media/image67.png"/><Relationship Id="rId108" Type="http://schemas.openxmlformats.org/officeDocument/2006/relationships/customXml" Target="../ink/ink105.xml"/><Relationship Id="rId129" Type="http://schemas.openxmlformats.org/officeDocument/2006/relationships/image" Target="../media/image115.png"/><Relationship Id="rId54" Type="http://schemas.openxmlformats.org/officeDocument/2006/relationships/customXml" Target="../ink/ink78.xml"/><Relationship Id="rId75" Type="http://schemas.openxmlformats.org/officeDocument/2006/relationships/image" Target="../media/image88.png"/><Relationship Id="rId96" Type="http://schemas.openxmlformats.org/officeDocument/2006/relationships/customXml" Target="../ink/ink99.xml"/><Relationship Id="rId140" Type="http://schemas.openxmlformats.org/officeDocument/2006/relationships/customXml" Target="../ink/ink121.xml"/><Relationship Id="rId161" Type="http://schemas.openxmlformats.org/officeDocument/2006/relationships/image" Target="../media/image131.png"/><Relationship Id="rId6" Type="http://schemas.openxmlformats.org/officeDocument/2006/relationships/customXml" Target="../ink/ink54.xml"/><Relationship Id="rId23" Type="http://schemas.openxmlformats.org/officeDocument/2006/relationships/image" Target="../media/image62.png"/><Relationship Id="rId28" Type="http://schemas.openxmlformats.org/officeDocument/2006/relationships/customXml" Target="../ink/ink65.xml"/><Relationship Id="rId49" Type="http://schemas.openxmlformats.org/officeDocument/2006/relationships/image" Target="../media/image75.png"/><Relationship Id="rId114" Type="http://schemas.openxmlformats.org/officeDocument/2006/relationships/customXml" Target="../ink/ink108.xml"/><Relationship Id="rId119" Type="http://schemas.openxmlformats.org/officeDocument/2006/relationships/image" Target="../media/image110.png"/><Relationship Id="rId44" Type="http://schemas.openxmlformats.org/officeDocument/2006/relationships/customXml" Target="../ink/ink73.xml"/><Relationship Id="rId60" Type="http://schemas.openxmlformats.org/officeDocument/2006/relationships/customXml" Target="../ink/ink81.xml"/><Relationship Id="rId65" Type="http://schemas.openxmlformats.org/officeDocument/2006/relationships/image" Target="../media/image83.png"/><Relationship Id="rId81" Type="http://schemas.openxmlformats.org/officeDocument/2006/relationships/image" Target="../media/image91.png"/><Relationship Id="rId86" Type="http://schemas.openxmlformats.org/officeDocument/2006/relationships/customXml" Target="../ink/ink94.xml"/><Relationship Id="rId130" Type="http://schemas.openxmlformats.org/officeDocument/2006/relationships/customXml" Target="../ink/ink116.xml"/><Relationship Id="rId135" Type="http://schemas.openxmlformats.org/officeDocument/2006/relationships/image" Target="../media/image118.png"/><Relationship Id="rId151" Type="http://schemas.openxmlformats.org/officeDocument/2006/relationships/image" Target="../media/image126.png"/><Relationship Id="rId156" Type="http://schemas.openxmlformats.org/officeDocument/2006/relationships/customXml" Target="../ink/ink129.xml"/><Relationship Id="rId177" Type="http://schemas.openxmlformats.org/officeDocument/2006/relationships/image" Target="../media/image139.png"/><Relationship Id="rId172" Type="http://schemas.openxmlformats.org/officeDocument/2006/relationships/customXml" Target="../ink/ink137.xml"/><Relationship Id="rId13" Type="http://schemas.openxmlformats.org/officeDocument/2006/relationships/image" Target="../media/image57.png"/><Relationship Id="rId18" Type="http://schemas.openxmlformats.org/officeDocument/2006/relationships/customXml" Target="../ink/ink60.xml"/><Relationship Id="rId39" Type="http://schemas.openxmlformats.org/officeDocument/2006/relationships/image" Target="../media/image70.png"/><Relationship Id="rId109" Type="http://schemas.openxmlformats.org/officeDocument/2006/relationships/image" Target="../media/image105.png"/><Relationship Id="rId34" Type="http://schemas.openxmlformats.org/officeDocument/2006/relationships/customXml" Target="../ink/ink68.xml"/><Relationship Id="rId50" Type="http://schemas.openxmlformats.org/officeDocument/2006/relationships/customXml" Target="../ink/ink76.xml"/><Relationship Id="rId55" Type="http://schemas.openxmlformats.org/officeDocument/2006/relationships/image" Target="../media/image78.png"/><Relationship Id="rId76" Type="http://schemas.openxmlformats.org/officeDocument/2006/relationships/customXml" Target="../ink/ink89.xml"/><Relationship Id="rId97" Type="http://schemas.openxmlformats.org/officeDocument/2006/relationships/image" Target="../media/image99.png"/><Relationship Id="rId104" Type="http://schemas.openxmlformats.org/officeDocument/2006/relationships/customXml" Target="../ink/ink103.xml"/><Relationship Id="rId120" Type="http://schemas.openxmlformats.org/officeDocument/2006/relationships/customXml" Target="../ink/ink111.xml"/><Relationship Id="rId125" Type="http://schemas.openxmlformats.org/officeDocument/2006/relationships/image" Target="../media/image113.png"/><Relationship Id="rId141" Type="http://schemas.openxmlformats.org/officeDocument/2006/relationships/image" Target="../media/image121.png"/><Relationship Id="rId146" Type="http://schemas.openxmlformats.org/officeDocument/2006/relationships/customXml" Target="../ink/ink124.xml"/><Relationship Id="rId167" Type="http://schemas.openxmlformats.org/officeDocument/2006/relationships/image" Target="../media/image134.png"/><Relationship Id="rId7" Type="http://schemas.openxmlformats.org/officeDocument/2006/relationships/image" Target="../media/image54.png"/><Relationship Id="rId71" Type="http://schemas.openxmlformats.org/officeDocument/2006/relationships/image" Target="../media/image86.png"/><Relationship Id="rId92" Type="http://schemas.openxmlformats.org/officeDocument/2006/relationships/customXml" Target="../ink/ink97.xml"/><Relationship Id="rId162" Type="http://schemas.openxmlformats.org/officeDocument/2006/relationships/customXml" Target="../ink/ink132.xml"/><Relationship Id="rId2" Type="http://schemas.openxmlformats.org/officeDocument/2006/relationships/customXml" Target="../ink/ink52.xml"/><Relationship Id="rId29" Type="http://schemas.openxmlformats.org/officeDocument/2006/relationships/image" Target="../media/image65.png"/><Relationship Id="rId24" Type="http://schemas.openxmlformats.org/officeDocument/2006/relationships/customXml" Target="../ink/ink63.xml"/><Relationship Id="rId40" Type="http://schemas.openxmlformats.org/officeDocument/2006/relationships/customXml" Target="../ink/ink71.xml"/><Relationship Id="rId45" Type="http://schemas.openxmlformats.org/officeDocument/2006/relationships/image" Target="../media/image73.png"/><Relationship Id="rId66" Type="http://schemas.openxmlformats.org/officeDocument/2006/relationships/customXml" Target="../ink/ink84.xml"/><Relationship Id="rId87" Type="http://schemas.openxmlformats.org/officeDocument/2006/relationships/image" Target="../media/image94.png"/><Relationship Id="rId110" Type="http://schemas.openxmlformats.org/officeDocument/2006/relationships/customXml" Target="../ink/ink106.xml"/><Relationship Id="rId115" Type="http://schemas.openxmlformats.org/officeDocument/2006/relationships/image" Target="../media/image108.png"/><Relationship Id="rId131" Type="http://schemas.openxmlformats.org/officeDocument/2006/relationships/image" Target="../media/image116.png"/><Relationship Id="rId136" Type="http://schemas.openxmlformats.org/officeDocument/2006/relationships/customXml" Target="../ink/ink119.xml"/><Relationship Id="rId157" Type="http://schemas.openxmlformats.org/officeDocument/2006/relationships/image" Target="../media/image129.png"/><Relationship Id="rId178" Type="http://schemas.openxmlformats.org/officeDocument/2006/relationships/customXml" Target="../ink/ink140.xml"/><Relationship Id="rId61" Type="http://schemas.openxmlformats.org/officeDocument/2006/relationships/image" Target="../media/image81.png"/><Relationship Id="rId82" Type="http://schemas.openxmlformats.org/officeDocument/2006/relationships/customXml" Target="../ink/ink92.xml"/><Relationship Id="rId152" Type="http://schemas.openxmlformats.org/officeDocument/2006/relationships/customXml" Target="../ink/ink127.xml"/><Relationship Id="rId173" Type="http://schemas.openxmlformats.org/officeDocument/2006/relationships/image" Target="../media/image137.png"/><Relationship Id="rId19" Type="http://schemas.openxmlformats.org/officeDocument/2006/relationships/image" Target="../media/image60.png"/><Relationship Id="rId14" Type="http://schemas.openxmlformats.org/officeDocument/2006/relationships/customXml" Target="../ink/ink58.xml"/><Relationship Id="rId30" Type="http://schemas.openxmlformats.org/officeDocument/2006/relationships/customXml" Target="../ink/ink66.xml"/><Relationship Id="rId35" Type="http://schemas.openxmlformats.org/officeDocument/2006/relationships/image" Target="../media/image68.png"/><Relationship Id="rId56" Type="http://schemas.openxmlformats.org/officeDocument/2006/relationships/customXml" Target="../ink/ink79.xml"/><Relationship Id="rId77" Type="http://schemas.openxmlformats.org/officeDocument/2006/relationships/image" Target="../media/image89.png"/><Relationship Id="rId100" Type="http://schemas.openxmlformats.org/officeDocument/2006/relationships/customXml" Target="../ink/ink101.xml"/><Relationship Id="rId105" Type="http://schemas.openxmlformats.org/officeDocument/2006/relationships/image" Target="../media/image103.png"/><Relationship Id="rId126" Type="http://schemas.openxmlformats.org/officeDocument/2006/relationships/customXml" Target="../ink/ink114.xml"/><Relationship Id="rId147" Type="http://schemas.openxmlformats.org/officeDocument/2006/relationships/image" Target="../media/image124.png"/><Relationship Id="rId168" Type="http://schemas.openxmlformats.org/officeDocument/2006/relationships/customXml" Target="../ink/ink135.xml"/><Relationship Id="rId8" Type="http://schemas.openxmlformats.org/officeDocument/2006/relationships/customXml" Target="../ink/ink55.xml"/><Relationship Id="rId51" Type="http://schemas.openxmlformats.org/officeDocument/2006/relationships/image" Target="../media/image76.png"/><Relationship Id="rId72" Type="http://schemas.openxmlformats.org/officeDocument/2006/relationships/customXml" Target="../ink/ink87.xml"/><Relationship Id="rId93" Type="http://schemas.openxmlformats.org/officeDocument/2006/relationships/image" Target="../media/image97.png"/><Relationship Id="rId98" Type="http://schemas.openxmlformats.org/officeDocument/2006/relationships/customXml" Target="../ink/ink100.xml"/><Relationship Id="rId121" Type="http://schemas.openxmlformats.org/officeDocument/2006/relationships/image" Target="../media/image111.png"/><Relationship Id="rId142" Type="http://schemas.openxmlformats.org/officeDocument/2006/relationships/customXml" Target="../ink/ink122.xml"/><Relationship Id="rId163" Type="http://schemas.openxmlformats.org/officeDocument/2006/relationships/image" Target="../media/image132.png"/><Relationship Id="rId3" Type="http://schemas.openxmlformats.org/officeDocument/2006/relationships/image" Target="../media/image52.png"/><Relationship Id="rId25" Type="http://schemas.openxmlformats.org/officeDocument/2006/relationships/image" Target="../media/image63.png"/><Relationship Id="rId46" Type="http://schemas.openxmlformats.org/officeDocument/2006/relationships/customXml" Target="../ink/ink74.xml"/><Relationship Id="rId67" Type="http://schemas.openxmlformats.org/officeDocument/2006/relationships/image" Target="../media/image84.png"/><Relationship Id="rId116" Type="http://schemas.openxmlformats.org/officeDocument/2006/relationships/customXml" Target="../ink/ink109.xml"/><Relationship Id="rId137" Type="http://schemas.openxmlformats.org/officeDocument/2006/relationships/image" Target="../media/image119.png"/><Relationship Id="rId158" Type="http://schemas.openxmlformats.org/officeDocument/2006/relationships/customXml" Target="../ink/ink130.xml"/><Relationship Id="rId20" Type="http://schemas.openxmlformats.org/officeDocument/2006/relationships/customXml" Target="../ink/ink61.xml"/><Relationship Id="rId41" Type="http://schemas.openxmlformats.org/officeDocument/2006/relationships/image" Target="../media/image71.png"/><Relationship Id="rId62" Type="http://schemas.openxmlformats.org/officeDocument/2006/relationships/customXml" Target="../ink/ink82.xml"/><Relationship Id="rId83" Type="http://schemas.openxmlformats.org/officeDocument/2006/relationships/image" Target="../media/image92.png"/><Relationship Id="rId88" Type="http://schemas.openxmlformats.org/officeDocument/2006/relationships/customXml" Target="../ink/ink95.xml"/><Relationship Id="rId111" Type="http://schemas.openxmlformats.org/officeDocument/2006/relationships/image" Target="../media/image106.png"/><Relationship Id="rId132" Type="http://schemas.openxmlformats.org/officeDocument/2006/relationships/customXml" Target="../ink/ink117.xml"/><Relationship Id="rId153" Type="http://schemas.openxmlformats.org/officeDocument/2006/relationships/image" Target="../media/image127.png"/><Relationship Id="rId174" Type="http://schemas.openxmlformats.org/officeDocument/2006/relationships/customXml" Target="../ink/ink138.xml"/><Relationship Id="rId179" Type="http://schemas.openxmlformats.org/officeDocument/2006/relationships/image" Target="../media/image140.png"/><Relationship Id="rId15" Type="http://schemas.openxmlformats.org/officeDocument/2006/relationships/image" Target="../media/image58.png"/><Relationship Id="rId36" Type="http://schemas.openxmlformats.org/officeDocument/2006/relationships/customXml" Target="../ink/ink69.xml"/><Relationship Id="rId57" Type="http://schemas.openxmlformats.org/officeDocument/2006/relationships/image" Target="../media/image79.png"/><Relationship Id="rId106" Type="http://schemas.openxmlformats.org/officeDocument/2006/relationships/customXml" Target="../ink/ink104.xml"/><Relationship Id="rId127" Type="http://schemas.openxmlformats.org/officeDocument/2006/relationships/image" Target="../media/image114.png"/><Relationship Id="rId10" Type="http://schemas.openxmlformats.org/officeDocument/2006/relationships/customXml" Target="../ink/ink56.xml"/><Relationship Id="rId31" Type="http://schemas.openxmlformats.org/officeDocument/2006/relationships/image" Target="../media/image66.png"/><Relationship Id="rId52" Type="http://schemas.openxmlformats.org/officeDocument/2006/relationships/customXml" Target="../ink/ink77.xml"/><Relationship Id="rId73" Type="http://schemas.openxmlformats.org/officeDocument/2006/relationships/image" Target="../media/image87.png"/><Relationship Id="rId78" Type="http://schemas.openxmlformats.org/officeDocument/2006/relationships/customXml" Target="../ink/ink90.xml"/><Relationship Id="rId94" Type="http://schemas.openxmlformats.org/officeDocument/2006/relationships/customXml" Target="../ink/ink98.xml"/><Relationship Id="rId99" Type="http://schemas.openxmlformats.org/officeDocument/2006/relationships/image" Target="../media/image100.png"/><Relationship Id="rId101" Type="http://schemas.openxmlformats.org/officeDocument/2006/relationships/image" Target="../media/image101.png"/><Relationship Id="rId122" Type="http://schemas.openxmlformats.org/officeDocument/2006/relationships/customXml" Target="../ink/ink112.xml"/><Relationship Id="rId143" Type="http://schemas.openxmlformats.org/officeDocument/2006/relationships/image" Target="../media/image122.png"/><Relationship Id="rId148" Type="http://schemas.openxmlformats.org/officeDocument/2006/relationships/customXml" Target="../ink/ink125.xml"/><Relationship Id="rId164" Type="http://schemas.openxmlformats.org/officeDocument/2006/relationships/customXml" Target="../ink/ink133.xml"/><Relationship Id="rId169" Type="http://schemas.openxmlformats.org/officeDocument/2006/relationships/image" Target="../media/image135.png"/><Relationship Id="rId4" Type="http://schemas.openxmlformats.org/officeDocument/2006/relationships/customXml" Target="../ink/ink53.xml"/><Relationship Id="rId9" Type="http://schemas.openxmlformats.org/officeDocument/2006/relationships/image" Target="../media/image55.png"/><Relationship Id="rId26" Type="http://schemas.openxmlformats.org/officeDocument/2006/relationships/customXml" Target="../ink/ink64.xml"/><Relationship Id="rId47" Type="http://schemas.openxmlformats.org/officeDocument/2006/relationships/image" Target="../media/image74.png"/><Relationship Id="rId68" Type="http://schemas.openxmlformats.org/officeDocument/2006/relationships/customXml" Target="../ink/ink85.xml"/><Relationship Id="rId89" Type="http://schemas.openxmlformats.org/officeDocument/2006/relationships/image" Target="../media/image95.png"/><Relationship Id="rId112" Type="http://schemas.openxmlformats.org/officeDocument/2006/relationships/customXml" Target="../ink/ink107.xml"/><Relationship Id="rId133" Type="http://schemas.openxmlformats.org/officeDocument/2006/relationships/image" Target="../media/image117.png"/><Relationship Id="rId154" Type="http://schemas.openxmlformats.org/officeDocument/2006/relationships/customXml" Target="../ink/ink128.xml"/><Relationship Id="rId175" Type="http://schemas.openxmlformats.org/officeDocument/2006/relationships/image" Target="../media/image138.png"/><Relationship Id="rId16" Type="http://schemas.openxmlformats.org/officeDocument/2006/relationships/customXml" Target="../ink/ink59.xml"/><Relationship Id="rId37" Type="http://schemas.openxmlformats.org/officeDocument/2006/relationships/image" Target="../media/image69.png"/><Relationship Id="rId58" Type="http://schemas.openxmlformats.org/officeDocument/2006/relationships/customXml" Target="../ink/ink80.xml"/><Relationship Id="rId79" Type="http://schemas.openxmlformats.org/officeDocument/2006/relationships/image" Target="../media/image90.png"/><Relationship Id="rId102" Type="http://schemas.openxmlformats.org/officeDocument/2006/relationships/customXml" Target="../ink/ink102.xml"/><Relationship Id="rId123" Type="http://schemas.openxmlformats.org/officeDocument/2006/relationships/image" Target="../media/image112.png"/><Relationship Id="rId144" Type="http://schemas.openxmlformats.org/officeDocument/2006/relationships/customXml" Target="../ink/ink123.xml"/><Relationship Id="rId90" Type="http://schemas.openxmlformats.org/officeDocument/2006/relationships/customXml" Target="../ink/ink96.xml"/><Relationship Id="rId165" Type="http://schemas.openxmlformats.org/officeDocument/2006/relationships/image" Target="../media/image133.png"/><Relationship Id="rId27" Type="http://schemas.openxmlformats.org/officeDocument/2006/relationships/image" Target="../media/image64.png"/><Relationship Id="rId48" Type="http://schemas.openxmlformats.org/officeDocument/2006/relationships/customXml" Target="../ink/ink75.xml"/><Relationship Id="rId69" Type="http://schemas.openxmlformats.org/officeDocument/2006/relationships/image" Target="../media/image85.png"/><Relationship Id="rId113" Type="http://schemas.openxmlformats.org/officeDocument/2006/relationships/image" Target="../media/image107.png"/><Relationship Id="rId134" Type="http://schemas.openxmlformats.org/officeDocument/2006/relationships/customXml" Target="../ink/ink118.xml"/><Relationship Id="rId80" Type="http://schemas.openxmlformats.org/officeDocument/2006/relationships/customXml" Target="../ink/ink91.xml"/><Relationship Id="rId155" Type="http://schemas.openxmlformats.org/officeDocument/2006/relationships/image" Target="../media/image128.png"/><Relationship Id="rId176" Type="http://schemas.openxmlformats.org/officeDocument/2006/relationships/customXml" Target="../ink/ink139.xml"/><Relationship Id="rId17" Type="http://schemas.openxmlformats.org/officeDocument/2006/relationships/image" Target="../media/image59.png"/><Relationship Id="rId38" Type="http://schemas.openxmlformats.org/officeDocument/2006/relationships/customXml" Target="../ink/ink70.xml"/><Relationship Id="rId59" Type="http://schemas.openxmlformats.org/officeDocument/2006/relationships/image" Target="../media/image80.png"/><Relationship Id="rId103" Type="http://schemas.openxmlformats.org/officeDocument/2006/relationships/image" Target="../media/image102.png"/><Relationship Id="rId124" Type="http://schemas.openxmlformats.org/officeDocument/2006/relationships/customXml" Target="../ink/ink113.xml"/><Relationship Id="rId70" Type="http://schemas.openxmlformats.org/officeDocument/2006/relationships/customXml" Target="../ink/ink86.xml"/><Relationship Id="rId91" Type="http://schemas.openxmlformats.org/officeDocument/2006/relationships/image" Target="../media/image96.png"/><Relationship Id="rId145" Type="http://schemas.openxmlformats.org/officeDocument/2006/relationships/image" Target="../media/image123.png"/><Relationship Id="rId166" Type="http://schemas.openxmlformats.org/officeDocument/2006/relationships/customXml" Target="../ink/ink13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98.png"/><Relationship Id="rId21" Type="http://schemas.openxmlformats.org/officeDocument/2006/relationships/image" Target="../media/image150.png"/><Relationship Id="rId63" Type="http://schemas.openxmlformats.org/officeDocument/2006/relationships/image" Target="../media/image171.png"/><Relationship Id="rId159" Type="http://schemas.openxmlformats.org/officeDocument/2006/relationships/image" Target="../media/image219.png"/><Relationship Id="rId170" Type="http://schemas.openxmlformats.org/officeDocument/2006/relationships/customXml" Target="../ink/ink225.xml"/><Relationship Id="rId226" Type="http://schemas.openxmlformats.org/officeDocument/2006/relationships/customXml" Target="../ink/ink253.xml"/><Relationship Id="rId268" Type="http://schemas.openxmlformats.org/officeDocument/2006/relationships/customXml" Target="../ink/ink274.xml"/><Relationship Id="rId11" Type="http://schemas.openxmlformats.org/officeDocument/2006/relationships/image" Target="../media/image145.png"/><Relationship Id="rId32" Type="http://schemas.openxmlformats.org/officeDocument/2006/relationships/customXml" Target="../ink/ink156.xml"/><Relationship Id="rId53" Type="http://schemas.openxmlformats.org/officeDocument/2006/relationships/image" Target="../media/image166.png"/><Relationship Id="rId74" Type="http://schemas.openxmlformats.org/officeDocument/2006/relationships/customXml" Target="../ink/ink177.xml"/><Relationship Id="rId128" Type="http://schemas.openxmlformats.org/officeDocument/2006/relationships/customXml" Target="../ink/ink204.xml"/><Relationship Id="rId149" Type="http://schemas.openxmlformats.org/officeDocument/2006/relationships/image" Target="../media/image214.png"/><Relationship Id="rId5" Type="http://schemas.openxmlformats.org/officeDocument/2006/relationships/image" Target="../media/image142.png"/><Relationship Id="rId95" Type="http://schemas.openxmlformats.org/officeDocument/2006/relationships/image" Target="../media/image187.png"/><Relationship Id="rId160" Type="http://schemas.openxmlformats.org/officeDocument/2006/relationships/customXml" Target="../ink/ink220.xml"/><Relationship Id="rId181" Type="http://schemas.openxmlformats.org/officeDocument/2006/relationships/image" Target="../media/image230.png"/><Relationship Id="rId216" Type="http://schemas.openxmlformats.org/officeDocument/2006/relationships/customXml" Target="../ink/ink248.xml"/><Relationship Id="rId237" Type="http://schemas.openxmlformats.org/officeDocument/2006/relationships/image" Target="../media/image258.png"/><Relationship Id="rId258" Type="http://schemas.openxmlformats.org/officeDocument/2006/relationships/customXml" Target="../ink/ink269.xml"/><Relationship Id="rId22" Type="http://schemas.openxmlformats.org/officeDocument/2006/relationships/customXml" Target="../ink/ink151.xml"/><Relationship Id="rId43" Type="http://schemas.openxmlformats.org/officeDocument/2006/relationships/image" Target="../media/image161.png"/><Relationship Id="rId64" Type="http://schemas.openxmlformats.org/officeDocument/2006/relationships/customXml" Target="../ink/ink172.xml"/><Relationship Id="rId118" Type="http://schemas.openxmlformats.org/officeDocument/2006/relationships/customXml" Target="../ink/ink199.xml"/><Relationship Id="rId139" Type="http://schemas.openxmlformats.org/officeDocument/2006/relationships/image" Target="../media/image209.png"/><Relationship Id="rId85" Type="http://schemas.openxmlformats.org/officeDocument/2006/relationships/image" Target="../media/image182.png"/><Relationship Id="rId150" Type="http://schemas.openxmlformats.org/officeDocument/2006/relationships/customXml" Target="../ink/ink215.xml"/><Relationship Id="rId171" Type="http://schemas.openxmlformats.org/officeDocument/2006/relationships/image" Target="../media/image225.png"/><Relationship Id="rId192" Type="http://schemas.openxmlformats.org/officeDocument/2006/relationships/customXml" Target="../ink/ink236.xml"/><Relationship Id="rId206" Type="http://schemas.openxmlformats.org/officeDocument/2006/relationships/customXml" Target="../ink/ink243.xml"/><Relationship Id="rId227" Type="http://schemas.openxmlformats.org/officeDocument/2006/relationships/image" Target="../media/image253.png"/><Relationship Id="rId248" Type="http://schemas.openxmlformats.org/officeDocument/2006/relationships/customXml" Target="../ink/ink264.xml"/><Relationship Id="rId269" Type="http://schemas.openxmlformats.org/officeDocument/2006/relationships/image" Target="../media/image274.png"/><Relationship Id="rId12" Type="http://schemas.openxmlformats.org/officeDocument/2006/relationships/customXml" Target="../ink/ink146.xml"/><Relationship Id="rId33" Type="http://schemas.openxmlformats.org/officeDocument/2006/relationships/image" Target="../media/image156.png"/><Relationship Id="rId108" Type="http://schemas.openxmlformats.org/officeDocument/2006/relationships/customXml" Target="../ink/ink194.xml"/><Relationship Id="rId129" Type="http://schemas.openxmlformats.org/officeDocument/2006/relationships/image" Target="../media/image204.png"/><Relationship Id="rId54" Type="http://schemas.openxmlformats.org/officeDocument/2006/relationships/customXml" Target="../ink/ink167.xml"/><Relationship Id="rId75" Type="http://schemas.openxmlformats.org/officeDocument/2006/relationships/image" Target="../media/image177.png"/><Relationship Id="rId96" Type="http://schemas.openxmlformats.org/officeDocument/2006/relationships/customXml" Target="../ink/ink188.xml"/><Relationship Id="rId140" Type="http://schemas.openxmlformats.org/officeDocument/2006/relationships/customXml" Target="../ink/ink210.xml"/><Relationship Id="rId161" Type="http://schemas.openxmlformats.org/officeDocument/2006/relationships/image" Target="../media/image220.png"/><Relationship Id="rId182" Type="http://schemas.openxmlformats.org/officeDocument/2006/relationships/customXml" Target="../ink/ink231.xml"/><Relationship Id="rId217" Type="http://schemas.openxmlformats.org/officeDocument/2006/relationships/image" Target="../media/image248.png"/><Relationship Id="rId6" Type="http://schemas.openxmlformats.org/officeDocument/2006/relationships/customXml" Target="../ink/ink143.xml"/><Relationship Id="rId238" Type="http://schemas.openxmlformats.org/officeDocument/2006/relationships/customXml" Target="../ink/ink259.xml"/><Relationship Id="rId259" Type="http://schemas.openxmlformats.org/officeDocument/2006/relationships/image" Target="../media/image269.png"/><Relationship Id="rId23" Type="http://schemas.openxmlformats.org/officeDocument/2006/relationships/image" Target="../media/image151.png"/><Relationship Id="rId119" Type="http://schemas.openxmlformats.org/officeDocument/2006/relationships/image" Target="../media/image199.png"/><Relationship Id="rId44" Type="http://schemas.openxmlformats.org/officeDocument/2006/relationships/customXml" Target="../ink/ink162.xml"/><Relationship Id="rId65" Type="http://schemas.openxmlformats.org/officeDocument/2006/relationships/image" Target="../media/image172.png"/><Relationship Id="rId86" Type="http://schemas.openxmlformats.org/officeDocument/2006/relationships/customXml" Target="../ink/ink183.xml"/><Relationship Id="rId130" Type="http://schemas.openxmlformats.org/officeDocument/2006/relationships/customXml" Target="../ink/ink205.xml"/><Relationship Id="rId151" Type="http://schemas.openxmlformats.org/officeDocument/2006/relationships/image" Target="../media/image215.png"/><Relationship Id="rId172" Type="http://schemas.openxmlformats.org/officeDocument/2006/relationships/customXml" Target="../ink/ink226.xml"/><Relationship Id="rId193" Type="http://schemas.openxmlformats.org/officeDocument/2006/relationships/image" Target="../media/image236.png"/><Relationship Id="rId207" Type="http://schemas.openxmlformats.org/officeDocument/2006/relationships/image" Target="../media/image243.png"/><Relationship Id="rId228" Type="http://schemas.openxmlformats.org/officeDocument/2006/relationships/customXml" Target="../ink/ink254.xml"/><Relationship Id="rId249" Type="http://schemas.openxmlformats.org/officeDocument/2006/relationships/image" Target="../media/image264.png"/><Relationship Id="rId13" Type="http://schemas.openxmlformats.org/officeDocument/2006/relationships/image" Target="../media/image146.png"/><Relationship Id="rId109" Type="http://schemas.openxmlformats.org/officeDocument/2006/relationships/image" Target="../media/image194.png"/><Relationship Id="rId260" Type="http://schemas.openxmlformats.org/officeDocument/2006/relationships/customXml" Target="../ink/ink270.xml"/><Relationship Id="rId34" Type="http://schemas.openxmlformats.org/officeDocument/2006/relationships/customXml" Target="../ink/ink157.xml"/><Relationship Id="rId55" Type="http://schemas.openxmlformats.org/officeDocument/2006/relationships/image" Target="../media/image167.png"/><Relationship Id="rId76" Type="http://schemas.openxmlformats.org/officeDocument/2006/relationships/customXml" Target="../ink/ink178.xml"/><Relationship Id="rId97" Type="http://schemas.openxmlformats.org/officeDocument/2006/relationships/image" Target="../media/image188.png"/><Relationship Id="rId120" Type="http://schemas.openxmlformats.org/officeDocument/2006/relationships/customXml" Target="../ink/ink200.xml"/><Relationship Id="rId141" Type="http://schemas.openxmlformats.org/officeDocument/2006/relationships/image" Target="../media/image210.png"/><Relationship Id="rId7" Type="http://schemas.openxmlformats.org/officeDocument/2006/relationships/image" Target="../media/image143.png"/><Relationship Id="rId162" Type="http://schemas.openxmlformats.org/officeDocument/2006/relationships/customXml" Target="../ink/ink221.xml"/><Relationship Id="rId183" Type="http://schemas.openxmlformats.org/officeDocument/2006/relationships/image" Target="../media/image231.png"/><Relationship Id="rId218" Type="http://schemas.openxmlformats.org/officeDocument/2006/relationships/customXml" Target="../ink/ink249.xml"/><Relationship Id="rId239" Type="http://schemas.openxmlformats.org/officeDocument/2006/relationships/image" Target="../media/image259.png"/><Relationship Id="rId250" Type="http://schemas.openxmlformats.org/officeDocument/2006/relationships/customXml" Target="../ink/ink265.xml"/><Relationship Id="rId24" Type="http://schemas.openxmlformats.org/officeDocument/2006/relationships/customXml" Target="../ink/ink152.xml"/><Relationship Id="rId45" Type="http://schemas.openxmlformats.org/officeDocument/2006/relationships/image" Target="../media/image162.png"/><Relationship Id="rId66" Type="http://schemas.openxmlformats.org/officeDocument/2006/relationships/customXml" Target="../ink/ink173.xml"/><Relationship Id="rId87" Type="http://schemas.openxmlformats.org/officeDocument/2006/relationships/image" Target="../media/image183.png"/><Relationship Id="rId110" Type="http://schemas.openxmlformats.org/officeDocument/2006/relationships/customXml" Target="../ink/ink195.xml"/><Relationship Id="rId131" Type="http://schemas.openxmlformats.org/officeDocument/2006/relationships/image" Target="../media/image205.png"/><Relationship Id="rId152" Type="http://schemas.openxmlformats.org/officeDocument/2006/relationships/customXml" Target="../ink/ink216.xml"/><Relationship Id="rId173" Type="http://schemas.openxmlformats.org/officeDocument/2006/relationships/image" Target="../media/image226.png"/><Relationship Id="rId194" Type="http://schemas.openxmlformats.org/officeDocument/2006/relationships/customXml" Target="../ink/ink237.xml"/><Relationship Id="rId208" Type="http://schemas.openxmlformats.org/officeDocument/2006/relationships/customXml" Target="../ink/ink244.xml"/><Relationship Id="rId229" Type="http://schemas.openxmlformats.org/officeDocument/2006/relationships/image" Target="../media/image254.png"/><Relationship Id="rId240" Type="http://schemas.openxmlformats.org/officeDocument/2006/relationships/customXml" Target="../ink/ink260.xml"/><Relationship Id="rId261" Type="http://schemas.openxmlformats.org/officeDocument/2006/relationships/image" Target="../media/image270.png"/><Relationship Id="rId14" Type="http://schemas.openxmlformats.org/officeDocument/2006/relationships/customXml" Target="../ink/ink147.xml"/><Relationship Id="rId35" Type="http://schemas.openxmlformats.org/officeDocument/2006/relationships/image" Target="../media/image157.png"/><Relationship Id="rId56" Type="http://schemas.openxmlformats.org/officeDocument/2006/relationships/customXml" Target="../ink/ink168.xml"/><Relationship Id="rId77" Type="http://schemas.openxmlformats.org/officeDocument/2006/relationships/image" Target="../media/image178.png"/><Relationship Id="rId100" Type="http://schemas.openxmlformats.org/officeDocument/2006/relationships/customXml" Target="../ink/ink190.xml"/><Relationship Id="rId8" Type="http://schemas.openxmlformats.org/officeDocument/2006/relationships/customXml" Target="../ink/ink144.xml"/><Relationship Id="rId98" Type="http://schemas.openxmlformats.org/officeDocument/2006/relationships/customXml" Target="../ink/ink189.xml"/><Relationship Id="rId121" Type="http://schemas.openxmlformats.org/officeDocument/2006/relationships/image" Target="../media/image200.png"/><Relationship Id="rId142" Type="http://schemas.openxmlformats.org/officeDocument/2006/relationships/customXml" Target="../ink/ink211.xml"/><Relationship Id="rId163" Type="http://schemas.openxmlformats.org/officeDocument/2006/relationships/image" Target="../media/image221.png"/><Relationship Id="rId184" Type="http://schemas.openxmlformats.org/officeDocument/2006/relationships/customXml" Target="../ink/ink232.xml"/><Relationship Id="rId219" Type="http://schemas.openxmlformats.org/officeDocument/2006/relationships/image" Target="../media/image249.png"/><Relationship Id="rId230" Type="http://schemas.openxmlformats.org/officeDocument/2006/relationships/customXml" Target="../ink/ink255.xml"/><Relationship Id="rId251" Type="http://schemas.openxmlformats.org/officeDocument/2006/relationships/image" Target="../media/image265.png"/><Relationship Id="rId25" Type="http://schemas.openxmlformats.org/officeDocument/2006/relationships/image" Target="../media/image152.png"/><Relationship Id="rId46" Type="http://schemas.openxmlformats.org/officeDocument/2006/relationships/customXml" Target="../ink/ink163.xml"/><Relationship Id="rId67" Type="http://schemas.openxmlformats.org/officeDocument/2006/relationships/image" Target="../media/image173.png"/><Relationship Id="rId88" Type="http://schemas.openxmlformats.org/officeDocument/2006/relationships/customXml" Target="../ink/ink184.xml"/><Relationship Id="rId111" Type="http://schemas.openxmlformats.org/officeDocument/2006/relationships/image" Target="../media/image195.png"/><Relationship Id="rId132" Type="http://schemas.openxmlformats.org/officeDocument/2006/relationships/customXml" Target="../ink/ink206.xml"/><Relationship Id="rId153" Type="http://schemas.openxmlformats.org/officeDocument/2006/relationships/image" Target="../media/image216.png"/><Relationship Id="rId174" Type="http://schemas.openxmlformats.org/officeDocument/2006/relationships/customXml" Target="../ink/ink227.xml"/><Relationship Id="rId195" Type="http://schemas.openxmlformats.org/officeDocument/2006/relationships/image" Target="../media/image237.png"/><Relationship Id="rId209" Type="http://schemas.openxmlformats.org/officeDocument/2006/relationships/image" Target="../media/image244.png"/><Relationship Id="rId220" Type="http://schemas.openxmlformats.org/officeDocument/2006/relationships/customXml" Target="../ink/ink250.xml"/><Relationship Id="rId241" Type="http://schemas.openxmlformats.org/officeDocument/2006/relationships/image" Target="../media/image260.png"/><Relationship Id="rId15" Type="http://schemas.openxmlformats.org/officeDocument/2006/relationships/image" Target="../media/image147.png"/><Relationship Id="rId36" Type="http://schemas.openxmlformats.org/officeDocument/2006/relationships/customXml" Target="../ink/ink158.xml"/><Relationship Id="rId57" Type="http://schemas.openxmlformats.org/officeDocument/2006/relationships/image" Target="../media/image168.png"/><Relationship Id="rId262" Type="http://schemas.openxmlformats.org/officeDocument/2006/relationships/customXml" Target="../ink/ink271.xml"/><Relationship Id="rId78" Type="http://schemas.openxmlformats.org/officeDocument/2006/relationships/customXml" Target="../ink/ink179.xml"/><Relationship Id="rId99" Type="http://schemas.openxmlformats.org/officeDocument/2006/relationships/image" Target="../media/image189.png"/><Relationship Id="rId101" Type="http://schemas.openxmlformats.org/officeDocument/2006/relationships/image" Target="../media/image190.png"/><Relationship Id="rId122" Type="http://schemas.openxmlformats.org/officeDocument/2006/relationships/customXml" Target="../ink/ink201.xml"/><Relationship Id="rId143" Type="http://schemas.openxmlformats.org/officeDocument/2006/relationships/image" Target="../media/image211.png"/><Relationship Id="rId164" Type="http://schemas.openxmlformats.org/officeDocument/2006/relationships/customXml" Target="../ink/ink222.xml"/><Relationship Id="rId185" Type="http://schemas.openxmlformats.org/officeDocument/2006/relationships/image" Target="../media/image232.png"/><Relationship Id="rId9" Type="http://schemas.openxmlformats.org/officeDocument/2006/relationships/image" Target="../media/image144.png"/><Relationship Id="rId210" Type="http://schemas.openxmlformats.org/officeDocument/2006/relationships/customXml" Target="../ink/ink245.xml"/><Relationship Id="rId26" Type="http://schemas.openxmlformats.org/officeDocument/2006/relationships/customXml" Target="../ink/ink153.xml"/><Relationship Id="rId231" Type="http://schemas.openxmlformats.org/officeDocument/2006/relationships/image" Target="../media/image255.png"/><Relationship Id="rId252" Type="http://schemas.openxmlformats.org/officeDocument/2006/relationships/customXml" Target="../ink/ink266.xml"/><Relationship Id="rId47" Type="http://schemas.openxmlformats.org/officeDocument/2006/relationships/image" Target="../media/image163.png"/><Relationship Id="rId68" Type="http://schemas.openxmlformats.org/officeDocument/2006/relationships/customXml" Target="../ink/ink174.xml"/><Relationship Id="rId89" Type="http://schemas.openxmlformats.org/officeDocument/2006/relationships/image" Target="../media/image184.png"/><Relationship Id="rId112" Type="http://schemas.openxmlformats.org/officeDocument/2006/relationships/customXml" Target="../ink/ink196.xml"/><Relationship Id="rId133" Type="http://schemas.openxmlformats.org/officeDocument/2006/relationships/image" Target="../media/image206.png"/><Relationship Id="rId154" Type="http://schemas.openxmlformats.org/officeDocument/2006/relationships/customXml" Target="../ink/ink217.xml"/><Relationship Id="rId175" Type="http://schemas.openxmlformats.org/officeDocument/2006/relationships/image" Target="../media/image227.png"/><Relationship Id="rId196" Type="http://schemas.openxmlformats.org/officeDocument/2006/relationships/customXml" Target="../ink/ink238.xml"/><Relationship Id="rId200" Type="http://schemas.openxmlformats.org/officeDocument/2006/relationships/customXml" Target="../ink/ink240.xml"/><Relationship Id="rId16" Type="http://schemas.openxmlformats.org/officeDocument/2006/relationships/customXml" Target="../ink/ink148.xml"/><Relationship Id="rId221" Type="http://schemas.openxmlformats.org/officeDocument/2006/relationships/image" Target="../media/image250.png"/><Relationship Id="rId242" Type="http://schemas.openxmlformats.org/officeDocument/2006/relationships/customXml" Target="../ink/ink261.xml"/><Relationship Id="rId263" Type="http://schemas.openxmlformats.org/officeDocument/2006/relationships/image" Target="../media/image271.png"/><Relationship Id="rId37" Type="http://schemas.openxmlformats.org/officeDocument/2006/relationships/image" Target="../media/image158.png"/><Relationship Id="rId58" Type="http://schemas.openxmlformats.org/officeDocument/2006/relationships/customXml" Target="../ink/ink169.xml"/><Relationship Id="rId79" Type="http://schemas.openxmlformats.org/officeDocument/2006/relationships/image" Target="../media/image179.png"/><Relationship Id="rId102" Type="http://schemas.openxmlformats.org/officeDocument/2006/relationships/customXml" Target="../ink/ink191.xml"/><Relationship Id="rId123" Type="http://schemas.openxmlformats.org/officeDocument/2006/relationships/image" Target="../media/image201.png"/><Relationship Id="rId144" Type="http://schemas.openxmlformats.org/officeDocument/2006/relationships/customXml" Target="../ink/ink212.xml"/><Relationship Id="rId90" Type="http://schemas.openxmlformats.org/officeDocument/2006/relationships/customXml" Target="../ink/ink185.xml"/><Relationship Id="rId165" Type="http://schemas.openxmlformats.org/officeDocument/2006/relationships/image" Target="../media/image222.png"/><Relationship Id="rId186" Type="http://schemas.openxmlformats.org/officeDocument/2006/relationships/customXml" Target="../ink/ink233.xml"/><Relationship Id="rId211" Type="http://schemas.openxmlformats.org/officeDocument/2006/relationships/image" Target="../media/image245.png"/><Relationship Id="rId232" Type="http://schemas.openxmlformats.org/officeDocument/2006/relationships/customXml" Target="../ink/ink256.xml"/><Relationship Id="rId253" Type="http://schemas.openxmlformats.org/officeDocument/2006/relationships/image" Target="../media/image266.png"/><Relationship Id="rId27" Type="http://schemas.openxmlformats.org/officeDocument/2006/relationships/image" Target="../media/image153.png"/><Relationship Id="rId48" Type="http://schemas.openxmlformats.org/officeDocument/2006/relationships/customXml" Target="../ink/ink164.xml"/><Relationship Id="rId69" Type="http://schemas.openxmlformats.org/officeDocument/2006/relationships/image" Target="../media/image174.png"/><Relationship Id="rId113" Type="http://schemas.openxmlformats.org/officeDocument/2006/relationships/image" Target="../media/image196.png"/><Relationship Id="rId134" Type="http://schemas.openxmlformats.org/officeDocument/2006/relationships/customXml" Target="../ink/ink207.xml"/><Relationship Id="rId80" Type="http://schemas.openxmlformats.org/officeDocument/2006/relationships/customXml" Target="../ink/ink180.xml"/><Relationship Id="rId155" Type="http://schemas.openxmlformats.org/officeDocument/2006/relationships/image" Target="../media/image217.png"/><Relationship Id="rId176" Type="http://schemas.openxmlformats.org/officeDocument/2006/relationships/customXml" Target="../ink/ink228.xml"/><Relationship Id="rId197" Type="http://schemas.openxmlformats.org/officeDocument/2006/relationships/image" Target="../media/image238.png"/><Relationship Id="rId201" Type="http://schemas.openxmlformats.org/officeDocument/2006/relationships/image" Target="../media/image240.png"/><Relationship Id="rId222" Type="http://schemas.openxmlformats.org/officeDocument/2006/relationships/customXml" Target="../ink/ink251.xml"/><Relationship Id="rId243" Type="http://schemas.openxmlformats.org/officeDocument/2006/relationships/image" Target="../media/image261.png"/><Relationship Id="rId264" Type="http://schemas.openxmlformats.org/officeDocument/2006/relationships/customXml" Target="../ink/ink272.xml"/><Relationship Id="rId17" Type="http://schemas.openxmlformats.org/officeDocument/2006/relationships/image" Target="../media/image148.png"/><Relationship Id="rId38" Type="http://schemas.openxmlformats.org/officeDocument/2006/relationships/customXml" Target="../ink/ink159.xml"/><Relationship Id="rId59" Type="http://schemas.openxmlformats.org/officeDocument/2006/relationships/image" Target="../media/image169.png"/><Relationship Id="rId103" Type="http://schemas.openxmlformats.org/officeDocument/2006/relationships/image" Target="../media/image191.png"/><Relationship Id="rId124" Type="http://schemas.openxmlformats.org/officeDocument/2006/relationships/customXml" Target="../ink/ink202.xml"/><Relationship Id="rId70" Type="http://schemas.openxmlformats.org/officeDocument/2006/relationships/customXml" Target="../ink/ink175.xml"/><Relationship Id="rId91" Type="http://schemas.openxmlformats.org/officeDocument/2006/relationships/image" Target="../media/image185.png"/><Relationship Id="rId145" Type="http://schemas.openxmlformats.org/officeDocument/2006/relationships/image" Target="../media/image212.png"/><Relationship Id="rId166" Type="http://schemas.openxmlformats.org/officeDocument/2006/relationships/customXml" Target="../ink/ink223.xml"/><Relationship Id="rId187" Type="http://schemas.openxmlformats.org/officeDocument/2006/relationships/image" Target="../media/image233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246.xml"/><Relationship Id="rId233" Type="http://schemas.openxmlformats.org/officeDocument/2006/relationships/image" Target="../media/image256.png"/><Relationship Id="rId254" Type="http://schemas.openxmlformats.org/officeDocument/2006/relationships/customXml" Target="../ink/ink267.xml"/><Relationship Id="rId28" Type="http://schemas.openxmlformats.org/officeDocument/2006/relationships/customXml" Target="../ink/ink154.xml"/><Relationship Id="rId49" Type="http://schemas.openxmlformats.org/officeDocument/2006/relationships/image" Target="../media/image164.png"/><Relationship Id="rId114" Type="http://schemas.openxmlformats.org/officeDocument/2006/relationships/customXml" Target="../ink/ink197.xml"/><Relationship Id="rId60" Type="http://schemas.openxmlformats.org/officeDocument/2006/relationships/customXml" Target="../ink/ink170.xml"/><Relationship Id="rId81" Type="http://schemas.openxmlformats.org/officeDocument/2006/relationships/image" Target="../media/image180.png"/><Relationship Id="rId135" Type="http://schemas.openxmlformats.org/officeDocument/2006/relationships/image" Target="../media/image207.png"/><Relationship Id="rId156" Type="http://schemas.openxmlformats.org/officeDocument/2006/relationships/customXml" Target="../ink/ink218.xml"/><Relationship Id="rId177" Type="http://schemas.openxmlformats.org/officeDocument/2006/relationships/image" Target="../media/image228.png"/><Relationship Id="rId198" Type="http://schemas.openxmlformats.org/officeDocument/2006/relationships/customXml" Target="../ink/ink239.xml"/><Relationship Id="rId202" Type="http://schemas.openxmlformats.org/officeDocument/2006/relationships/customXml" Target="../ink/ink241.xml"/><Relationship Id="rId223" Type="http://schemas.openxmlformats.org/officeDocument/2006/relationships/image" Target="../media/image251.png"/><Relationship Id="rId244" Type="http://schemas.openxmlformats.org/officeDocument/2006/relationships/customXml" Target="../ink/ink262.xml"/><Relationship Id="rId18" Type="http://schemas.openxmlformats.org/officeDocument/2006/relationships/customXml" Target="../ink/ink149.xml"/><Relationship Id="rId39" Type="http://schemas.openxmlformats.org/officeDocument/2006/relationships/image" Target="../media/image159.png"/><Relationship Id="rId265" Type="http://schemas.openxmlformats.org/officeDocument/2006/relationships/image" Target="../media/image272.png"/><Relationship Id="rId50" Type="http://schemas.openxmlformats.org/officeDocument/2006/relationships/customXml" Target="../ink/ink165.xml"/><Relationship Id="rId104" Type="http://schemas.openxmlformats.org/officeDocument/2006/relationships/customXml" Target="../ink/ink192.xml"/><Relationship Id="rId125" Type="http://schemas.openxmlformats.org/officeDocument/2006/relationships/image" Target="../media/image202.png"/><Relationship Id="rId146" Type="http://schemas.openxmlformats.org/officeDocument/2006/relationships/customXml" Target="../ink/ink213.xml"/><Relationship Id="rId167" Type="http://schemas.openxmlformats.org/officeDocument/2006/relationships/image" Target="../media/image223.png"/><Relationship Id="rId188" Type="http://schemas.openxmlformats.org/officeDocument/2006/relationships/customXml" Target="../ink/ink234.xml"/><Relationship Id="rId71" Type="http://schemas.openxmlformats.org/officeDocument/2006/relationships/image" Target="../media/image175.png"/><Relationship Id="rId92" Type="http://schemas.openxmlformats.org/officeDocument/2006/relationships/customXml" Target="../ink/ink186.xml"/><Relationship Id="rId213" Type="http://schemas.openxmlformats.org/officeDocument/2006/relationships/image" Target="../media/image246.png"/><Relationship Id="rId234" Type="http://schemas.openxmlformats.org/officeDocument/2006/relationships/customXml" Target="../ink/ink257.xml"/><Relationship Id="rId2" Type="http://schemas.openxmlformats.org/officeDocument/2006/relationships/customXml" Target="../ink/ink141.xml"/><Relationship Id="rId29" Type="http://schemas.openxmlformats.org/officeDocument/2006/relationships/image" Target="../media/image154.png"/><Relationship Id="rId255" Type="http://schemas.openxmlformats.org/officeDocument/2006/relationships/image" Target="../media/image267.png"/><Relationship Id="rId40" Type="http://schemas.openxmlformats.org/officeDocument/2006/relationships/customXml" Target="../ink/ink160.xml"/><Relationship Id="rId115" Type="http://schemas.openxmlformats.org/officeDocument/2006/relationships/image" Target="../media/image197.png"/><Relationship Id="rId136" Type="http://schemas.openxmlformats.org/officeDocument/2006/relationships/customXml" Target="../ink/ink208.xml"/><Relationship Id="rId157" Type="http://schemas.openxmlformats.org/officeDocument/2006/relationships/image" Target="../media/image218.png"/><Relationship Id="rId178" Type="http://schemas.openxmlformats.org/officeDocument/2006/relationships/customXml" Target="../ink/ink229.xml"/><Relationship Id="rId61" Type="http://schemas.openxmlformats.org/officeDocument/2006/relationships/image" Target="../media/image170.png"/><Relationship Id="rId82" Type="http://schemas.openxmlformats.org/officeDocument/2006/relationships/customXml" Target="../ink/ink181.xml"/><Relationship Id="rId199" Type="http://schemas.openxmlformats.org/officeDocument/2006/relationships/image" Target="../media/image239.png"/><Relationship Id="rId203" Type="http://schemas.openxmlformats.org/officeDocument/2006/relationships/image" Target="../media/image241.png"/><Relationship Id="rId19" Type="http://schemas.openxmlformats.org/officeDocument/2006/relationships/image" Target="../media/image149.png"/><Relationship Id="rId224" Type="http://schemas.openxmlformats.org/officeDocument/2006/relationships/customXml" Target="../ink/ink252.xml"/><Relationship Id="rId245" Type="http://schemas.openxmlformats.org/officeDocument/2006/relationships/image" Target="../media/image262.png"/><Relationship Id="rId266" Type="http://schemas.openxmlformats.org/officeDocument/2006/relationships/customXml" Target="../ink/ink273.xml"/><Relationship Id="rId30" Type="http://schemas.openxmlformats.org/officeDocument/2006/relationships/customXml" Target="../ink/ink155.xml"/><Relationship Id="rId105" Type="http://schemas.openxmlformats.org/officeDocument/2006/relationships/image" Target="../media/image192.png"/><Relationship Id="rId126" Type="http://schemas.openxmlformats.org/officeDocument/2006/relationships/customXml" Target="../ink/ink203.xml"/><Relationship Id="rId147" Type="http://schemas.openxmlformats.org/officeDocument/2006/relationships/image" Target="../media/image213.png"/><Relationship Id="rId168" Type="http://schemas.openxmlformats.org/officeDocument/2006/relationships/customXml" Target="../ink/ink224.xml"/><Relationship Id="rId51" Type="http://schemas.openxmlformats.org/officeDocument/2006/relationships/image" Target="../media/image165.png"/><Relationship Id="rId72" Type="http://schemas.openxmlformats.org/officeDocument/2006/relationships/customXml" Target="../ink/ink176.xml"/><Relationship Id="rId93" Type="http://schemas.openxmlformats.org/officeDocument/2006/relationships/image" Target="../media/image186.png"/><Relationship Id="rId189" Type="http://schemas.openxmlformats.org/officeDocument/2006/relationships/image" Target="../media/image234.png"/><Relationship Id="rId3" Type="http://schemas.openxmlformats.org/officeDocument/2006/relationships/image" Target="../media/image141.png"/><Relationship Id="rId214" Type="http://schemas.openxmlformats.org/officeDocument/2006/relationships/customXml" Target="../ink/ink247.xml"/><Relationship Id="rId235" Type="http://schemas.openxmlformats.org/officeDocument/2006/relationships/image" Target="../media/image257.png"/><Relationship Id="rId256" Type="http://schemas.openxmlformats.org/officeDocument/2006/relationships/customXml" Target="../ink/ink268.xml"/><Relationship Id="rId116" Type="http://schemas.openxmlformats.org/officeDocument/2006/relationships/customXml" Target="../ink/ink198.xml"/><Relationship Id="rId137" Type="http://schemas.openxmlformats.org/officeDocument/2006/relationships/image" Target="../media/image208.png"/><Relationship Id="rId158" Type="http://schemas.openxmlformats.org/officeDocument/2006/relationships/customXml" Target="../ink/ink219.xml"/><Relationship Id="rId20" Type="http://schemas.openxmlformats.org/officeDocument/2006/relationships/customXml" Target="../ink/ink150.xml"/><Relationship Id="rId41" Type="http://schemas.openxmlformats.org/officeDocument/2006/relationships/image" Target="../media/image160.png"/><Relationship Id="rId62" Type="http://schemas.openxmlformats.org/officeDocument/2006/relationships/customXml" Target="../ink/ink171.xml"/><Relationship Id="rId83" Type="http://schemas.openxmlformats.org/officeDocument/2006/relationships/image" Target="../media/image181.png"/><Relationship Id="rId179" Type="http://schemas.openxmlformats.org/officeDocument/2006/relationships/image" Target="../media/image229.png"/><Relationship Id="rId190" Type="http://schemas.openxmlformats.org/officeDocument/2006/relationships/customXml" Target="../ink/ink235.xml"/><Relationship Id="rId204" Type="http://schemas.openxmlformats.org/officeDocument/2006/relationships/customXml" Target="../ink/ink242.xml"/><Relationship Id="rId225" Type="http://schemas.openxmlformats.org/officeDocument/2006/relationships/image" Target="../media/image252.png"/><Relationship Id="rId246" Type="http://schemas.openxmlformats.org/officeDocument/2006/relationships/customXml" Target="../ink/ink263.xml"/><Relationship Id="rId267" Type="http://schemas.openxmlformats.org/officeDocument/2006/relationships/image" Target="../media/image273.png"/><Relationship Id="rId106" Type="http://schemas.openxmlformats.org/officeDocument/2006/relationships/customXml" Target="../ink/ink193.xml"/><Relationship Id="rId127" Type="http://schemas.openxmlformats.org/officeDocument/2006/relationships/image" Target="../media/image203.png"/><Relationship Id="rId10" Type="http://schemas.openxmlformats.org/officeDocument/2006/relationships/customXml" Target="../ink/ink145.xml"/><Relationship Id="rId31" Type="http://schemas.openxmlformats.org/officeDocument/2006/relationships/image" Target="../media/image155.png"/><Relationship Id="rId52" Type="http://schemas.openxmlformats.org/officeDocument/2006/relationships/customXml" Target="../ink/ink166.xml"/><Relationship Id="rId73" Type="http://schemas.openxmlformats.org/officeDocument/2006/relationships/image" Target="../media/image176.png"/><Relationship Id="rId94" Type="http://schemas.openxmlformats.org/officeDocument/2006/relationships/customXml" Target="../ink/ink187.xml"/><Relationship Id="rId148" Type="http://schemas.openxmlformats.org/officeDocument/2006/relationships/customXml" Target="../ink/ink214.xml"/><Relationship Id="rId169" Type="http://schemas.openxmlformats.org/officeDocument/2006/relationships/image" Target="../media/image224.png"/><Relationship Id="rId4" Type="http://schemas.openxmlformats.org/officeDocument/2006/relationships/customXml" Target="../ink/ink142.xml"/><Relationship Id="rId180" Type="http://schemas.openxmlformats.org/officeDocument/2006/relationships/customXml" Target="../ink/ink230.xml"/><Relationship Id="rId215" Type="http://schemas.openxmlformats.org/officeDocument/2006/relationships/image" Target="../media/image247.png"/><Relationship Id="rId236" Type="http://schemas.openxmlformats.org/officeDocument/2006/relationships/customXml" Target="../ink/ink258.xml"/><Relationship Id="rId257" Type="http://schemas.openxmlformats.org/officeDocument/2006/relationships/image" Target="../media/image268.png"/><Relationship Id="rId42" Type="http://schemas.openxmlformats.org/officeDocument/2006/relationships/customXml" Target="../ink/ink161.xml"/><Relationship Id="rId84" Type="http://schemas.openxmlformats.org/officeDocument/2006/relationships/customXml" Target="../ink/ink182.xml"/><Relationship Id="rId138" Type="http://schemas.openxmlformats.org/officeDocument/2006/relationships/customXml" Target="../ink/ink209.xml"/><Relationship Id="rId191" Type="http://schemas.openxmlformats.org/officeDocument/2006/relationships/image" Target="../media/image235.png"/><Relationship Id="rId205" Type="http://schemas.openxmlformats.org/officeDocument/2006/relationships/image" Target="../media/image242.png"/><Relationship Id="rId247" Type="http://schemas.openxmlformats.org/officeDocument/2006/relationships/image" Target="../media/image263.png"/><Relationship Id="rId107" Type="http://schemas.openxmlformats.org/officeDocument/2006/relationships/image" Target="../media/image19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png"/><Relationship Id="rId2" Type="http://schemas.openxmlformats.org/officeDocument/2006/relationships/customXml" Target="../ink/ink27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png"/><Relationship Id="rId2" Type="http://schemas.openxmlformats.org/officeDocument/2006/relationships/customXml" Target="../ink/ink27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png"/><Relationship Id="rId2" Type="http://schemas.openxmlformats.org/officeDocument/2006/relationships/customXml" Target="../ink/ink27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png"/><Relationship Id="rId2" Type="http://schemas.openxmlformats.org/officeDocument/2006/relationships/customXml" Target="../ink/ink27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png"/><Relationship Id="rId2" Type="http://schemas.openxmlformats.org/officeDocument/2006/relationships/customXml" Target="../ink/ink27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customXml" Target="../ink/ink28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1.png"/><Relationship Id="rId4" Type="http://schemas.openxmlformats.org/officeDocument/2006/relationships/customXml" Target="../ink/ink28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png"/><Relationship Id="rId2" Type="http://schemas.openxmlformats.org/officeDocument/2006/relationships/customXml" Target="../ink/ink28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3.png"/><Relationship Id="rId4" Type="http://schemas.openxmlformats.org/officeDocument/2006/relationships/customXml" Target="../ink/ink28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png"/><Relationship Id="rId2" Type="http://schemas.openxmlformats.org/officeDocument/2006/relationships/customXml" Target="../ink/ink28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png"/><Relationship Id="rId2" Type="http://schemas.openxmlformats.org/officeDocument/2006/relationships/customXml" Target="../ink/ink28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png"/><Relationship Id="rId2" Type="http://schemas.openxmlformats.org/officeDocument/2006/relationships/customXml" Target="../ink/ink28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7.png"/><Relationship Id="rId2" Type="http://schemas.openxmlformats.org/officeDocument/2006/relationships/customXml" Target="../ink/ink28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png"/><Relationship Id="rId2" Type="http://schemas.openxmlformats.org/officeDocument/2006/relationships/customXml" Target="../ink/ink28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8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customXml" Target="../ink/ink29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customXml" Target="../ink/ink29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png"/><Relationship Id="rId2" Type="http://schemas.openxmlformats.org/officeDocument/2006/relationships/customXml" Target="../ink/ink29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png"/><Relationship Id="rId2" Type="http://schemas.openxmlformats.org/officeDocument/2006/relationships/customXml" Target="../ink/ink29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4.png"/><Relationship Id="rId2" Type="http://schemas.openxmlformats.org/officeDocument/2006/relationships/customXml" Target="../ink/ink29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png"/><Relationship Id="rId2" Type="http://schemas.openxmlformats.org/officeDocument/2006/relationships/customXml" Target="../ink/ink29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6.png"/><Relationship Id="rId2" Type="http://schemas.openxmlformats.org/officeDocument/2006/relationships/customXml" Target="../ink/ink29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DACE824-2D21-4012-8BA1-60A7C3202DAE}"/>
                  </a:ext>
                </a:extLst>
              </p14:cNvPr>
              <p14:cNvContentPartPr/>
              <p14:nvPr/>
            </p14:nvContentPartPr>
            <p14:xfrm>
              <a:off x="675261" y="1416266"/>
              <a:ext cx="24480" cy="54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DACE824-2D21-4012-8BA1-60A7C3202DA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6261" y="1407266"/>
                <a:ext cx="42120" cy="2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0F07ED53-15F9-44E4-8941-D0AE6AE7D95E}"/>
              </a:ext>
            </a:extLst>
          </p:cNvPr>
          <p:cNvGrpSpPr/>
          <p:nvPr/>
        </p:nvGrpSpPr>
        <p:grpSpPr>
          <a:xfrm>
            <a:off x="315981" y="801386"/>
            <a:ext cx="2650680" cy="422280"/>
            <a:chOff x="315981" y="801386"/>
            <a:chExt cx="2650680" cy="42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D0002696-ADF1-4A86-A8DC-FBAAA31DAD79}"/>
                    </a:ext>
                  </a:extLst>
                </p14:cNvPr>
                <p14:cNvContentPartPr/>
                <p14:nvPr/>
              </p14:nvContentPartPr>
              <p14:xfrm>
                <a:off x="776421" y="801386"/>
                <a:ext cx="646920" cy="4212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D0002696-ADF1-4A86-A8DC-FBAAA31DAD7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67421" y="792386"/>
                  <a:ext cx="664560" cy="43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0E420DD-A5F3-4627-944E-902DA20B4304}"/>
                    </a:ext>
                  </a:extLst>
                </p14:cNvPr>
                <p14:cNvContentPartPr/>
                <p14:nvPr/>
              </p14:nvContentPartPr>
              <p14:xfrm>
                <a:off x="1433421" y="875906"/>
                <a:ext cx="9720" cy="396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0E420DD-A5F3-4627-944E-902DA20B430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424421" y="866906"/>
                  <a:ext cx="273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D72922FA-74AB-4E89-A394-B4D581DC10C6}"/>
                    </a:ext>
                  </a:extLst>
                </p14:cNvPr>
                <p14:cNvContentPartPr/>
                <p14:nvPr/>
              </p14:nvContentPartPr>
              <p14:xfrm>
                <a:off x="1548981" y="966266"/>
                <a:ext cx="201600" cy="2574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D72922FA-74AB-4E89-A394-B4D581DC10C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539981" y="957626"/>
                  <a:ext cx="21924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B4913B6-6204-4E2C-923F-9A0166A4B8FE}"/>
                    </a:ext>
                  </a:extLst>
                </p14:cNvPr>
                <p14:cNvContentPartPr/>
                <p14:nvPr/>
              </p14:nvContentPartPr>
              <p14:xfrm>
                <a:off x="1839501" y="884186"/>
                <a:ext cx="1127160" cy="2754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B4913B6-6204-4E2C-923F-9A0166A4B8F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830861" y="875186"/>
                  <a:ext cx="114480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6419FFA-8108-4B3D-9371-A627B0115383}"/>
                    </a:ext>
                  </a:extLst>
                </p14:cNvPr>
                <p14:cNvContentPartPr/>
                <p14:nvPr/>
              </p14:nvContentPartPr>
              <p14:xfrm>
                <a:off x="2220741" y="945746"/>
                <a:ext cx="106560" cy="133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6419FFA-8108-4B3D-9371-A627B011538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212101" y="936746"/>
                  <a:ext cx="1242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866D991E-1032-40C8-A7DC-1F6BC27A6F74}"/>
                    </a:ext>
                  </a:extLst>
                </p14:cNvPr>
                <p14:cNvContentPartPr/>
                <p14:nvPr/>
              </p14:nvContentPartPr>
              <p14:xfrm>
                <a:off x="315981" y="1129706"/>
                <a:ext cx="154440" cy="194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866D991E-1032-40C8-A7DC-1F6BC27A6F7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06981" y="1120706"/>
                  <a:ext cx="172080" cy="37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DE83D2C-C968-498D-94DF-476CAB875559}"/>
                  </a:ext>
                </a:extLst>
              </p14:cNvPr>
              <p14:cNvContentPartPr/>
              <p14:nvPr/>
            </p14:nvContentPartPr>
            <p14:xfrm>
              <a:off x="227160" y="1561320"/>
              <a:ext cx="8168400" cy="440208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DE83D2C-C968-498D-94DF-476CAB87555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17800" y="1551960"/>
                <a:ext cx="8187120" cy="442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01510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0F068CF-1A9A-4133-824C-CDC493B741F1}"/>
                  </a:ext>
                </a:extLst>
              </p14:cNvPr>
              <p14:cNvContentPartPr/>
              <p14:nvPr/>
            </p14:nvContentPartPr>
            <p14:xfrm>
              <a:off x="1162440" y="1006560"/>
              <a:ext cx="5436360" cy="7052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0F068CF-1A9A-4133-824C-CDC493B741F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53080" y="997200"/>
                <a:ext cx="5455080" cy="72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8E90856-42FE-408E-84B7-2AAF4335B573}"/>
                  </a:ext>
                </a:extLst>
              </p14:cNvPr>
              <p14:cNvContentPartPr/>
              <p14:nvPr/>
            </p14:nvContentPartPr>
            <p14:xfrm>
              <a:off x="1942461" y="2250746"/>
              <a:ext cx="39960" cy="4579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8E90856-42FE-408E-84B7-2AAF4335B57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33821" y="2242106"/>
                <a:ext cx="57600" cy="475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9EF62D90-9214-4EAD-8501-4C2D115AD6C9}"/>
              </a:ext>
            </a:extLst>
          </p:cNvPr>
          <p:cNvGrpSpPr/>
          <p:nvPr/>
        </p:nvGrpSpPr>
        <p:grpSpPr>
          <a:xfrm>
            <a:off x="2342061" y="2189546"/>
            <a:ext cx="753120" cy="550800"/>
            <a:chOff x="2342061" y="2189546"/>
            <a:chExt cx="753120" cy="55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CFF0D5E-768E-493E-B2D6-E63BCB974BCF}"/>
                    </a:ext>
                  </a:extLst>
                </p14:cNvPr>
                <p14:cNvContentPartPr/>
                <p14:nvPr/>
              </p14:nvContentPartPr>
              <p14:xfrm>
                <a:off x="2342061" y="2217266"/>
                <a:ext cx="359640" cy="50868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CFF0D5E-768E-493E-B2D6-E63BCB974BC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333061" y="2208266"/>
                  <a:ext cx="377280" cy="52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786C047F-354C-4648-B14F-64DB897417CA}"/>
                    </a:ext>
                  </a:extLst>
                </p14:cNvPr>
                <p14:cNvContentPartPr/>
                <p14:nvPr/>
              </p14:nvContentPartPr>
              <p14:xfrm>
                <a:off x="2506221" y="2189546"/>
                <a:ext cx="48600" cy="5508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786C047F-354C-4648-B14F-64DB897417C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497221" y="2180546"/>
                  <a:ext cx="66240" cy="56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1079066-02A6-4366-A116-CCD841F5A7FA}"/>
                    </a:ext>
                  </a:extLst>
                </p14:cNvPr>
                <p14:cNvContentPartPr/>
                <p14:nvPr/>
              </p14:nvContentPartPr>
              <p14:xfrm>
                <a:off x="2914461" y="2445866"/>
                <a:ext cx="180720" cy="1256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1079066-02A6-4366-A116-CCD841F5A7F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905461" y="2436866"/>
                  <a:ext cx="198360" cy="14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EFAFEB1-5ACB-4A9C-BDEA-5CB0ACD2FBE4}"/>
              </a:ext>
            </a:extLst>
          </p:cNvPr>
          <p:cNvGrpSpPr/>
          <p:nvPr/>
        </p:nvGrpSpPr>
        <p:grpSpPr>
          <a:xfrm>
            <a:off x="3488661" y="2215106"/>
            <a:ext cx="917280" cy="372960"/>
            <a:chOff x="3488661" y="2215106"/>
            <a:chExt cx="917280" cy="37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6E0C0C3-F3E7-4990-B145-3DD32AD0070E}"/>
                    </a:ext>
                  </a:extLst>
                </p14:cNvPr>
                <p14:cNvContentPartPr/>
                <p14:nvPr/>
              </p14:nvContentPartPr>
              <p14:xfrm>
                <a:off x="3488661" y="2215106"/>
                <a:ext cx="243720" cy="3729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6E0C0C3-F3E7-4990-B145-3DD32AD0070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480021" y="2206106"/>
                  <a:ext cx="26136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EF391E72-E5E9-4107-8180-115FCFE8ABCB}"/>
                    </a:ext>
                  </a:extLst>
                </p14:cNvPr>
                <p14:cNvContentPartPr/>
                <p14:nvPr/>
              </p14:nvContentPartPr>
              <p14:xfrm>
                <a:off x="3800781" y="2427146"/>
                <a:ext cx="25920" cy="126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EF391E72-E5E9-4107-8180-115FCFE8ABC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792141" y="2418506"/>
                  <a:ext cx="435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838326C-7F12-43CE-B1FD-4A169F8DB183}"/>
                    </a:ext>
                  </a:extLst>
                </p14:cNvPr>
                <p14:cNvContentPartPr/>
                <p14:nvPr/>
              </p14:nvContentPartPr>
              <p14:xfrm>
                <a:off x="4041981" y="2229506"/>
                <a:ext cx="44280" cy="3092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838326C-7F12-43CE-B1FD-4A169F8DB18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033341" y="2220506"/>
                  <a:ext cx="6192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CD1283C-3D16-4A3F-92FB-A2116C95D89D}"/>
                    </a:ext>
                  </a:extLst>
                </p14:cNvPr>
                <p14:cNvContentPartPr/>
                <p14:nvPr/>
              </p14:nvContentPartPr>
              <p14:xfrm>
                <a:off x="4186341" y="2228426"/>
                <a:ext cx="219600" cy="3182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CD1283C-3D16-4A3F-92FB-A2116C95D89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177701" y="2219786"/>
                  <a:ext cx="237240" cy="33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0B3B40E-7D9F-4AD9-B3D2-5EB426CBE625}"/>
              </a:ext>
            </a:extLst>
          </p:cNvPr>
          <p:cNvGrpSpPr/>
          <p:nvPr/>
        </p:nvGrpSpPr>
        <p:grpSpPr>
          <a:xfrm>
            <a:off x="4703661" y="2235266"/>
            <a:ext cx="673200" cy="321120"/>
            <a:chOff x="4703661" y="2235266"/>
            <a:chExt cx="673200" cy="32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6CA4B09-610D-4E58-88B3-DF79DE878AA4}"/>
                    </a:ext>
                  </a:extLst>
                </p14:cNvPr>
                <p14:cNvContentPartPr/>
                <p14:nvPr/>
              </p14:nvContentPartPr>
              <p14:xfrm>
                <a:off x="4703661" y="2248946"/>
                <a:ext cx="209520" cy="30564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6CA4B09-610D-4E58-88B3-DF79DE878AA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695021" y="2239946"/>
                  <a:ext cx="22716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C00DC11-D680-4022-9409-B88FF979CDA0}"/>
                    </a:ext>
                  </a:extLst>
                </p14:cNvPr>
                <p14:cNvContentPartPr/>
                <p14:nvPr/>
              </p14:nvContentPartPr>
              <p14:xfrm>
                <a:off x="5049621" y="2235266"/>
                <a:ext cx="327240" cy="3211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C00DC11-D680-4022-9409-B88FF979CDA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040621" y="2226626"/>
                  <a:ext cx="344880" cy="33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217AA88-D1E7-4265-B8B6-D2C26C21FD41}"/>
              </a:ext>
            </a:extLst>
          </p:cNvPr>
          <p:cNvGrpSpPr/>
          <p:nvPr/>
        </p:nvGrpSpPr>
        <p:grpSpPr>
          <a:xfrm>
            <a:off x="2989701" y="2794706"/>
            <a:ext cx="4418280" cy="1340280"/>
            <a:chOff x="2989701" y="2794706"/>
            <a:chExt cx="4418280" cy="134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F3D86A3F-6C3B-4572-BFCD-34029CE4F058}"/>
                    </a:ext>
                  </a:extLst>
                </p14:cNvPr>
                <p14:cNvContentPartPr/>
                <p14:nvPr/>
              </p14:nvContentPartPr>
              <p14:xfrm>
                <a:off x="2989701" y="3074426"/>
                <a:ext cx="529560" cy="37476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F3D86A3F-6C3B-4572-BFCD-34029CE4F05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981061" y="3065786"/>
                  <a:ext cx="547200" cy="39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C5AAFC6-D005-401C-BB6E-2AB109519DDC}"/>
                    </a:ext>
                  </a:extLst>
                </p14:cNvPr>
                <p14:cNvContentPartPr/>
                <p14:nvPr/>
              </p14:nvContentPartPr>
              <p14:xfrm>
                <a:off x="3864141" y="3078386"/>
                <a:ext cx="353880" cy="2930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C5AAFC6-D005-401C-BB6E-2AB109519DD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855501" y="3069386"/>
                  <a:ext cx="371520" cy="3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F4D2D77-C17D-45EB-8BF5-A3346F3D7E3B}"/>
                    </a:ext>
                  </a:extLst>
                </p14:cNvPr>
                <p14:cNvContentPartPr/>
                <p14:nvPr/>
              </p14:nvContentPartPr>
              <p14:xfrm>
                <a:off x="4158621" y="3136706"/>
                <a:ext cx="115920" cy="572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F4D2D77-C17D-45EB-8BF5-A3346F3D7E3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149981" y="3128066"/>
                  <a:ext cx="1335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DDFEF6F-81CC-4AA9-AACA-B925E99B434D}"/>
                    </a:ext>
                  </a:extLst>
                </p14:cNvPr>
                <p14:cNvContentPartPr/>
                <p14:nvPr/>
              </p14:nvContentPartPr>
              <p14:xfrm>
                <a:off x="4543821" y="3038066"/>
                <a:ext cx="737640" cy="2440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DDFEF6F-81CC-4AA9-AACA-B925E99B434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534821" y="3029426"/>
                  <a:ext cx="75528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DD88486-3AC8-47AA-B001-DAF0E4A8E936}"/>
                    </a:ext>
                  </a:extLst>
                </p14:cNvPr>
                <p14:cNvContentPartPr/>
                <p14:nvPr/>
              </p14:nvContentPartPr>
              <p14:xfrm>
                <a:off x="4532661" y="3111866"/>
                <a:ext cx="114480" cy="226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DD88486-3AC8-47AA-B001-DAF0E4A8E93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524021" y="3103226"/>
                  <a:ext cx="1321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B445456-9E95-41C9-9366-590B498688DD}"/>
                    </a:ext>
                  </a:extLst>
                </p14:cNvPr>
                <p14:cNvContentPartPr/>
                <p14:nvPr/>
              </p14:nvContentPartPr>
              <p14:xfrm>
                <a:off x="5513301" y="2891546"/>
                <a:ext cx="957600" cy="3326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B445456-9E95-41C9-9366-590B498688D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504661" y="2882906"/>
                  <a:ext cx="975240" cy="35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D2E03940-EC5D-4B40-B012-C3EC762E9749}"/>
                    </a:ext>
                  </a:extLst>
                </p14:cNvPr>
                <p14:cNvContentPartPr/>
                <p14:nvPr/>
              </p14:nvContentPartPr>
              <p14:xfrm>
                <a:off x="6708501" y="2794706"/>
                <a:ext cx="420840" cy="6105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D2E03940-EC5D-4B40-B012-C3EC762E974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699861" y="2785706"/>
                  <a:ext cx="438480" cy="62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CB382D50-3265-436B-869A-B15F48239556}"/>
                    </a:ext>
                  </a:extLst>
                </p14:cNvPr>
                <p14:cNvContentPartPr/>
                <p14:nvPr/>
              </p14:nvContentPartPr>
              <p14:xfrm>
                <a:off x="3924621" y="3641426"/>
                <a:ext cx="258480" cy="3063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CB382D50-3265-436B-869A-B15F4823955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915981" y="3632426"/>
                  <a:ext cx="27612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4904A69F-B72E-4ED5-97BA-44492D827961}"/>
                    </a:ext>
                  </a:extLst>
                </p14:cNvPr>
                <p14:cNvContentPartPr/>
                <p14:nvPr/>
              </p14:nvContentPartPr>
              <p14:xfrm>
                <a:off x="3993381" y="3565826"/>
                <a:ext cx="208440" cy="8820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4904A69F-B72E-4ED5-97BA-44492D82796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984381" y="3557186"/>
                  <a:ext cx="2260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18580A3-E1B2-40DA-946E-C67C55025532}"/>
                    </a:ext>
                  </a:extLst>
                </p14:cNvPr>
                <p14:cNvContentPartPr/>
                <p14:nvPr/>
              </p14:nvContentPartPr>
              <p14:xfrm>
                <a:off x="4278501" y="3565106"/>
                <a:ext cx="1836720" cy="5698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18580A3-E1B2-40DA-946E-C67C5502553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269861" y="3556106"/>
                  <a:ext cx="1854360" cy="58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F4AD9A4-196B-44FF-AF21-72AA5E4780FA}"/>
                    </a:ext>
                  </a:extLst>
                </p14:cNvPr>
                <p14:cNvContentPartPr/>
                <p14:nvPr/>
              </p14:nvContentPartPr>
              <p14:xfrm>
                <a:off x="6234021" y="3486986"/>
                <a:ext cx="118440" cy="4118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F4AD9A4-196B-44FF-AF21-72AA5E4780F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225381" y="3477986"/>
                  <a:ext cx="136080" cy="42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FB898BB-DC1D-4992-9E98-D003CA66691F}"/>
                    </a:ext>
                  </a:extLst>
                </p14:cNvPr>
                <p14:cNvContentPartPr/>
                <p14:nvPr/>
              </p14:nvContentPartPr>
              <p14:xfrm>
                <a:off x="6504021" y="3550346"/>
                <a:ext cx="207000" cy="2563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AFB898BB-DC1D-4992-9E98-D003CA66691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495381" y="3541346"/>
                  <a:ext cx="22464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1F4D705-C6E4-4523-BFBF-32CE872B9ECB}"/>
                    </a:ext>
                  </a:extLst>
                </p14:cNvPr>
                <p14:cNvContentPartPr/>
                <p14:nvPr/>
              </p14:nvContentPartPr>
              <p14:xfrm>
                <a:off x="6784101" y="3575186"/>
                <a:ext cx="149040" cy="25308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1F4D705-C6E4-4523-BFBF-32CE872B9EC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775461" y="3566186"/>
                  <a:ext cx="16668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AF8E080-BB55-45D8-AB2B-B4108784EE2A}"/>
                    </a:ext>
                  </a:extLst>
                </p14:cNvPr>
                <p14:cNvContentPartPr/>
                <p14:nvPr/>
              </p14:nvContentPartPr>
              <p14:xfrm>
                <a:off x="7081821" y="3562946"/>
                <a:ext cx="93240" cy="25668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AF8E080-BB55-45D8-AB2B-B4108784EE2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073181" y="3554306"/>
                  <a:ext cx="11088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3A331DE-122A-4807-A8BE-7297333B38A2}"/>
                    </a:ext>
                  </a:extLst>
                </p14:cNvPr>
                <p14:cNvContentPartPr/>
                <p14:nvPr/>
              </p14:nvContentPartPr>
              <p14:xfrm>
                <a:off x="7175421" y="3486266"/>
                <a:ext cx="232560" cy="694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3A331DE-122A-4807-A8BE-7297333B38A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166421" y="3477266"/>
                  <a:ext cx="250200" cy="8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48584AA-4741-4396-8252-503A316122E1}"/>
              </a:ext>
            </a:extLst>
          </p:cNvPr>
          <p:cNvGrpSpPr/>
          <p:nvPr/>
        </p:nvGrpSpPr>
        <p:grpSpPr>
          <a:xfrm>
            <a:off x="1632861" y="5259266"/>
            <a:ext cx="854280" cy="295560"/>
            <a:chOff x="1632861" y="5259266"/>
            <a:chExt cx="854280" cy="29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41E0AEE4-18AB-4DEA-A53C-9961EF7C65DB}"/>
                    </a:ext>
                  </a:extLst>
                </p14:cNvPr>
                <p14:cNvContentPartPr/>
                <p14:nvPr/>
              </p14:nvContentPartPr>
              <p14:xfrm>
                <a:off x="1711701" y="5259266"/>
                <a:ext cx="775440" cy="2955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41E0AEE4-18AB-4DEA-A53C-9961EF7C65D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703061" y="5250266"/>
                  <a:ext cx="79308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09B94878-4AD4-4013-938C-D3BCF714C0A7}"/>
                    </a:ext>
                  </a:extLst>
                </p14:cNvPr>
                <p14:cNvContentPartPr/>
                <p14:nvPr/>
              </p14:nvContentPartPr>
              <p14:xfrm>
                <a:off x="1632861" y="5378066"/>
                <a:ext cx="106560" cy="338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09B94878-4AD4-4013-938C-D3BCF714C0A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624221" y="5369066"/>
                  <a:ext cx="124200" cy="5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9D7B73A-2A6E-4A3A-B835-9E965E6E3CFE}"/>
              </a:ext>
            </a:extLst>
          </p:cNvPr>
          <p:cNvGrpSpPr/>
          <p:nvPr/>
        </p:nvGrpSpPr>
        <p:grpSpPr>
          <a:xfrm>
            <a:off x="2995461" y="4325786"/>
            <a:ext cx="4918680" cy="1430280"/>
            <a:chOff x="2995461" y="4325786"/>
            <a:chExt cx="4918680" cy="143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761752D7-A6B1-4412-A973-E766EFF3A826}"/>
                    </a:ext>
                  </a:extLst>
                </p14:cNvPr>
                <p14:cNvContentPartPr/>
                <p14:nvPr/>
              </p14:nvContentPartPr>
              <p14:xfrm>
                <a:off x="4021101" y="4325786"/>
                <a:ext cx="66600" cy="48096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761752D7-A6B1-4412-A973-E766EFF3A82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012101" y="4316786"/>
                  <a:ext cx="84240" cy="4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DD498549-E6CB-494D-A05A-2AC12AE6BECF}"/>
                    </a:ext>
                  </a:extLst>
                </p14:cNvPr>
                <p14:cNvContentPartPr/>
                <p14:nvPr/>
              </p14:nvContentPartPr>
              <p14:xfrm>
                <a:off x="3899781" y="4712066"/>
                <a:ext cx="141480" cy="17064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DD498549-E6CB-494D-A05A-2AC12AE6BEC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891141" y="4703066"/>
                  <a:ext cx="15912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81AD0BE6-C714-4C48-B29B-0CE1BDA23B65}"/>
                    </a:ext>
                  </a:extLst>
                </p14:cNvPr>
                <p14:cNvContentPartPr/>
                <p14:nvPr/>
              </p14:nvContentPartPr>
              <p14:xfrm>
                <a:off x="4066101" y="4722146"/>
                <a:ext cx="174960" cy="17928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81AD0BE6-C714-4C48-B29B-0CE1BDA23B6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057101" y="4713506"/>
                  <a:ext cx="19260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6CB81DCC-B406-479F-AB66-1F9A8E0F215E}"/>
                    </a:ext>
                  </a:extLst>
                </p14:cNvPr>
                <p14:cNvContentPartPr/>
                <p14:nvPr/>
              </p14:nvContentPartPr>
              <p14:xfrm>
                <a:off x="2995461" y="5231186"/>
                <a:ext cx="1072800" cy="29016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6CB81DCC-B406-479F-AB66-1F9A8E0F215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986821" y="5222546"/>
                  <a:ext cx="109044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4320DA06-B3BA-44A4-BF01-1AD4A15CA496}"/>
                    </a:ext>
                  </a:extLst>
                </p14:cNvPr>
                <p14:cNvContentPartPr/>
                <p14:nvPr/>
              </p14:nvContentPartPr>
              <p14:xfrm>
                <a:off x="4383261" y="5315066"/>
                <a:ext cx="824760" cy="44100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4320DA06-B3BA-44A4-BF01-1AD4A15CA49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374261" y="5306426"/>
                  <a:ext cx="842400" cy="45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D635A53-63A7-42F8-9944-BD8A73F6624D}"/>
                    </a:ext>
                  </a:extLst>
                </p14:cNvPr>
                <p14:cNvContentPartPr/>
                <p14:nvPr/>
              </p14:nvContentPartPr>
              <p14:xfrm>
                <a:off x="5511861" y="5250626"/>
                <a:ext cx="537840" cy="15192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D635A53-63A7-42F8-9944-BD8A73F6624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502861" y="5241626"/>
                  <a:ext cx="55548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B27C4F8B-5B7C-4B3B-8F28-4678853AA095}"/>
                    </a:ext>
                  </a:extLst>
                </p14:cNvPr>
                <p14:cNvContentPartPr/>
                <p14:nvPr/>
              </p14:nvContentPartPr>
              <p14:xfrm>
                <a:off x="6302421" y="4988546"/>
                <a:ext cx="1611720" cy="56880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B27C4F8B-5B7C-4B3B-8F28-4678853AA09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293421" y="4979906"/>
                  <a:ext cx="1629360" cy="58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5FC3C1A-8DA8-4CC0-80A0-31E7202EC3EC}"/>
                    </a:ext>
                  </a:extLst>
                </p14:cNvPr>
                <p14:cNvContentPartPr/>
                <p14:nvPr/>
              </p14:nvContentPartPr>
              <p14:xfrm>
                <a:off x="6711381" y="5031386"/>
                <a:ext cx="644760" cy="1004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5FC3C1A-8DA8-4CC0-80A0-31E7202EC3E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702741" y="5022386"/>
                  <a:ext cx="662400" cy="11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6F929CB-5157-4331-A0D1-DDD97E06F844}"/>
              </a:ext>
            </a:extLst>
          </p:cNvPr>
          <p:cNvGrpSpPr/>
          <p:nvPr/>
        </p:nvGrpSpPr>
        <p:grpSpPr>
          <a:xfrm>
            <a:off x="1688661" y="5807546"/>
            <a:ext cx="3708000" cy="418680"/>
            <a:chOff x="1688661" y="5807546"/>
            <a:chExt cx="3708000" cy="41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C7808EB1-DB9B-4BF8-8221-E85F67C9588C}"/>
                    </a:ext>
                  </a:extLst>
                </p14:cNvPr>
                <p14:cNvContentPartPr/>
                <p14:nvPr/>
              </p14:nvContentPartPr>
              <p14:xfrm>
                <a:off x="1688661" y="5920226"/>
                <a:ext cx="712080" cy="30600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C7808EB1-DB9B-4BF8-8221-E85F67C9588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679661" y="5911586"/>
                  <a:ext cx="72972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2BA872EE-BFB8-4F4D-BB71-23746F9991F9}"/>
                    </a:ext>
                  </a:extLst>
                </p14:cNvPr>
                <p14:cNvContentPartPr/>
                <p14:nvPr/>
              </p14:nvContentPartPr>
              <p14:xfrm>
                <a:off x="2054061" y="5938946"/>
                <a:ext cx="154440" cy="6012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BA872EE-BFB8-4F4D-BB71-23746F9991F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045421" y="5930306"/>
                  <a:ext cx="1720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2FD90BEA-20BF-4305-89B9-BB62879BA9D8}"/>
                    </a:ext>
                  </a:extLst>
                </p14:cNvPr>
                <p14:cNvContentPartPr/>
                <p14:nvPr/>
              </p14:nvContentPartPr>
              <p14:xfrm>
                <a:off x="2882061" y="5846786"/>
                <a:ext cx="568440" cy="30780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2FD90BEA-20BF-4305-89B9-BB62879BA9D8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873421" y="5837786"/>
                  <a:ext cx="58608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676CA9B5-5D96-47CE-91E1-0A9E6C7A0CA4}"/>
                    </a:ext>
                  </a:extLst>
                </p14:cNvPr>
                <p14:cNvContentPartPr/>
                <p14:nvPr/>
              </p14:nvContentPartPr>
              <p14:xfrm>
                <a:off x="2823021" y="6002306"/>
                <a:ext cx="267120" cy="6048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676CA9B5-5D96-47CE-91E1-0A9E6C7A0CA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814021" y="5993666"/>
                  <a:ext cx="2847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C8F7E539-90DF-47A5-BF94-1ACB4E96369E}"/>
                    </a:ext>
                  </a:extLst>
                </p14:cNvPr>
                <p14:cNvContentPartPr/>
                <p14:nvPr/>
              </p14:nvContentPartPr>
              <p14:xfrm>
                <a:off x="3832461" y="5807546"/>
                <a:ext cx="1564200" cy="3387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C8F7E539-90DF-47A5-BF94-1ACB4E96369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823821" y="5798906"/>
                  <a:ext cx="158184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CFA3D353-EA44-4A0B-8139-41E24E9DC8BE}"/>
                    </a:ext>
                  </a:extLst>
                </p14:cNvPr>
                <p14:cNvContentPartPr/>
                <p14:nvPr/>
              </p14:nvContentPartPr>
              <p14:xfrm>
                <a:off x="5149701" y="5897186"/>
                <a:ext cx="77040" cy="3492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CFA3D353-EA44-4A0B-8139-41E24E9DC8B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140701" y="5888546"/>
                  <a:ext cx="946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401A4B60-4914-45D1-81F4-937E54CE3400}"/>
                    </a:ext>
                  </a:extLst>
                </p14:cNvPr>
                <p14:cNvContentPartPr/>
                <p14:nvPr/>
              </p14:nvContentPartPr>
              <p14:xfrm>
                <a:off x="4288221" y="5926346"/>
                <a:ext cx="321120" cy="3384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401A4B60-4914-45D1-81F4-937E54CE340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279581" y="5917346"/>
                  <a:ext cx="338760" cy="51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36776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87C5FAB-5F91-441A-BC9A-395D3F155A66}"/>
                  </a:ext>
                </a:extLst>
              </p14:cNvPr>
              <p14:cNvContentPartPr/>
              <p14:nvPr/>
            </p14:nvContentPartPr>
            <p14:xfrm>
              <a:off x="1013661" y="625346"/>
              <a:ext cx="48240" cy="3988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87C5FAB-5F91-441A-BC9A-395D3F155A6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4661" y="616706"/>
                <a:ext cx="65880" cy="416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CB91E557-5784-4FDA-98DB-F18216A5E9AA}"/>
              </a:ext>
            </a:extLst>
          </p:cNvPr>
          <p:cNvGrpSpPr/>
          <p:nvPr/>
        </p:nvGrpSpPr>
        <p:grpSpPr>
          <a:xfrm>
            <a:off x="1344501" y="610946"/>
            <a:ext cx="682200" cy="429120"/>
            <a:chOff x="1344501" y="610946"/>
            <a:chExt cx="682200" cy="42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812E1C2B-76E0-4814-86A9-48D813F6CE5F}"/>
                    </a:ext>
                  </a:extLst>
                </p14:cNvPr>
                <p14:cNvContentPartPr/>
                <p14:nvPr/>
              </p14:nvContentPartPr>
              <p14:xfrm>
                <a:off x="1344501" y="659546"/>
                <a:ext cx="255600" cy="3484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812E1C2B-76E0-4814-86A9-48D813F6CE5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335501" y="650546"/>
                  <a:ext cx="27324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6D076B47-3D5B-412C-898F-F71323464476}"/>
                    </a:ext>
                  </a:extLst>
                </p14:cNvPr>
                <p14:cNvContentPartPr/>
                <p14:nvPr/>
              </p14:nvContentPartPr>
              <p14:xfrm>
                <a:off x="1496061" y="610946"/>
                <a:ext cx="60120" cy="42912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6D076B47-3D5B-412C-898F-F7132346447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487421" y="602306"/>
                  <a:ext cx="77760" cy="44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132F23EC-7228-45EF-A0CF-4CFFBDF9F0AE}"/>
                    </a:ext>
                  </a:extLst>
                </p14:cNvPr>
                <p14:cNvContentPartPr/>
                <p14:nvPr/>
              </p14:nvContentPartPr>
              <p14:xfrm>
                <a:off x="1813941" y="765026"/>
                <a:ext cx="212760" cy="12924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132F23EC-7228-45EF-A0CF-4CFFBDF9F0A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805301" y="756026"/>
                  <a:ext cx="230400" cy="14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97B5FD-2A46-4A50-8179-D0CB54395CB8}"/>
              </a:ext>
            </a:extLst>
          </p:cNvPr>
          <p:cNvGrpSpPr/>
          <p:nvPr/>
        </p:nvGrpSpPr>
        <p:grpSpPr>
          <a:xfrm>
            <a:off x="2371941" y="510866"/>
            <a:ext cx="2106360" cy="379440"/>
            <a:chOff x="2371941" y="510866"/>
            <a:chExt cx="2106360" cy="37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1CEAA09-3FD6-41A4-A0A1-C63D7954C1B1}"/>
                    </a:ext>
                  </a:extLst>
                </p14:cNvPr>
                <p14:cNvContentPartPr/>
                <p14:nvPr/>
              </p14:nvContentPartPr>
              <p14:xfrm>
                <a:off x="2371941" y="531386"/>
                <a:ext cx="279360" cy="35892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1CEAA09-3FD6-41A4-A0A1-C63D7954C1B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363301" y="522386"/>
                  <a:ext cx="29700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D2BA97D3-0893-4C1F-B4AC-1BBD184856EC}"/>
                    </a:ext>
                  </a:extLst>
                </p14:cNvPr>
                <p14:cNvContentPartPr/>
                <p14:nvPr/>
              </p14:nvContentPartPr>
              <p14:xfrm>
                <a:off x="2754621" y="723986"/>
                <a:ext cx="30240" cy="169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D2BA97D3-0893-4C1F-B4AC-1BBD184856E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745981" y="714986"/>
                  <a:ext cx="478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29655D0-B576-45EF-ACCD-008651CBC4A4}"/>
                    </a:ext>
                  </a:extLst>
                </p14:cNvPr>
                <p14:cNvContentPartPr/>
                <p14:nvPr/>
              </p14:nvContentPartPr>
              <p14:xfrm>
                <a:off x="2987541" y="538586"/>
                <a:ext cx="68040" cy="2703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29655D0-B576-45EF-ACCD-008651CBC4A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978901" y="529946"/>
                  <a:ext cx="8568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65FB9F2-9901-4743-A454-6CDEA241AD0B}"/>
                    </a:ext>
                  </a:extLst>
                </p14:cNvPr>
                <p14:cNvContentPartPr/>
                <p14:nvPr/>
              </p14:nvContentPartPr>
              <p14:xfrm>
                <a:off x="3106701" y="514826"/>
                <a:ext cx="245520" cy="2660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65FB9F2-9901-4743-A454-6CDEA241AD0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098061" y="505826"/>
                  <a:ext cx="26316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03FE438-BADA-4539-BAD3-C0FBD45DAA81}"/>
                    </a:ext>
                  </a:extLst>
                </p14:cNvPr>
                <p14:cNvContentPartPr/>
                <p14:nvPr/>
              </p14:nvContentPartPr>
              <p14:xfrm>
                <a:off x="3576501" y="510866"/>
                <a:ext cx="290880" cy="2955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03FE438-BADA-4539-BAD3-C0FBD45DAA8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567501" y="501866"/>
                  <a:ext cx="30852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AF1A097-1C9F-4FB3-A553-DDE814F52E63}"/>
                    </a:ext>
                  </a:extLst>
                </p14:cNvPr>
                <p14:cNvContentPartPr/>
                <p14:nvPr/>
              </p14:nvContentPartPr>
              <p14:xfrm>
                <a:off x="4064661" y="513386"/>
                <a:ext cx="413640" cy="3157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AF1A097-1C9F-4FB3-A553-DDE814F52E6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055661" y="504746"/>
                  <a:ext cx="431280" cy="33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A4460C9-54A4-45FA-8C2D-5C386134C39E}"/>
              </a:ext>
            </a:extLst>
          </p:cNvPr>
          <p:cNvGrpSpPr/>
          <p:nvPr/>
        </p:nvGrpSpPr>
        <p:grpSpPr>
          <a:xfrm>
            <a:off x="339381" y="1725866"/>
            <a:ext cx="1332720" cy="302760"/>
            <a:chOff x="339381" y="1725866"/>
            <a:chExt cx="1332720" cy="30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40FD1EB-5333-4D01-B2A3-97C00CC07F4E}"/>
                    </a:ext>
                  </a:extLst>
                </p14:cNvPr>
                <p14:cNvContentPartPr/>
                <p14:nvPr/>
              </p14:nvContentPartPr>
              <p14:xfrm>
                <a:off x="339381" y="1725866"/>
                <a:ext cx="249840" cy="3027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F40FD1EB-5333-4D01-B2A3-97C00CC07F4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30741" y="1717226"/>
                  <a:ext cx="26748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D03C3CE-A25D-41AE-BECB-FBFC3D7DF31C}"/>
                    </a:ext>
                  </a:extLst>
                </p14:cNvPr>
                <p14:cNvContentPartPr/>
                <p14:nvPr/>
              </p14:nvContentPartPr>
              <p14:xfrm>
                <a:off x="503181" y="1747826"/>
                <a:ext cx="397440" cy="2426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D03C3CE-A25D-41AE-BECB-FBFC3D7DF31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94541" y="1739186"/>
                  <a:ext cx="41508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4A50730-3743-40FB-B6ED-37A87BA7031E}"/>
                    </a:ext>
                  </a:extLst>
                </p14:cNvPr>
                <p14:cNvContentPartPr/>
                <p14:nvPr/>
              </p14:nvContentPartPr>
              <p14:xfrm>
                <a:off x="963981" y="1773746"/>
                <a:ext cx="178200" cy="1965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4A50730-3743-40FB-B6ED-37A87BA7031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55341" y="1764746"/>
                  <a:ext cx="19584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2302A3A-A152-4BC2-9FF7-E986E4676462}"/>
                    </a:ext>
                  </a:extLst>
                </p14:cNvPr>
                <p14:cNvContentPartPr/>
                <p14:nvPr/>
              </p14:nvContentPartPr>
              <p14:xfrm>
                <a:off x="1301661" y="1759706"/>
                <a:ext cx="370440" cy="2527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2302A3A-A152-4BC2-9FF7-E986E467646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292661" y="1750706"/>
                  <a:ext cx="388080" cy="27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62682C9-ADDB-4EE2-9327-D56EF8847B28}"/>
              </a:ext>
            </a:extLst>
          </p:cNvPr>
          <p:cNvGrpSpPr/>
          <p:nvPr/>
        </p:nvGrpSpPr>
        <p:grpSpPr>
          <a:xfrm>
            <a:off x="1928061" y="1671866"/>
            <a:ext cx="694440" cy="343440"/>
            <a:chOff x="1928061" y="1671866"/>
            <a:chExt cx="694440" cy="34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F65BF6AA-DCEF-4AC9-89A8-4A1C346A3405}"/>
                    </a:ext>
                  </a:extLst>
                </p14:cNvPr>
                <p14:cNvContentPartPr/>
                <p14:nvPr/>
              </p14:nvContentPartPr>
              <p14:xfrm>
                <a:off x="1928061" y="1679786"/>
                <a:ext cx="300600" cy="3164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F65BF6AA-DCEF-4AC9-89A8-4A1C346A340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919061" y="1671146"/>
                  <a:ext cx="318240" cy="3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CCB6022-FC30-464A-9D6B-B64A7123F4D3}"/>
                    </a:ext>
                  </a:extLst>
                </p14:cNvPr>
                <p14:cNvContentPartPr/>
                <p14:nvPr/>
              </p14:nvContentPartPr>
              <p14:xfrm>
                <a:off x="2059101" y="1671866"/>
                <a:ext cx="58680" cy="34344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CCB6022-FC30-464A-9D6B-B64A7123F4D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050461" y="1663226"/>
                  <a:ext cx="7632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0B2FB78-DB1F-4768-A255-CD4BA62D8B42}"/>
                    </a:ext>
                  </a:extLst>
                </p14:cNvPr>
                <p14:cNvContentPartPr/>
                <p14:nvPr/>
              </p14:nvContentPartPr>
              <p14:xfrm>
                <a:off x="2419101" y="1790306"/>
                <a:ext cx="203400" cy="11736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0B2FB78-DB1F-4768-A255-CD4BA62D8B4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410101" y="1781666"/>
                  <a:ext cx="221040" cy="13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6ADAC14-07E3-458C-B4AA-0F28DCDE0F7C}"/>
              </a:ext>
            </a:extLst>
          </p:cNvPr>
          <p:cNvGrpSpPr/>
          <p:nvPr/>
        </p:nvGrpSpPr>
        <p:grpSpPr>
          <a:xfrm>
            <a:off x="3027861" y="1688786"/>
            <a:ext cx="1113480" cy="329400"/>
            <a:chOff x="3027861" y="1688786"/>
            <a:chExt cx="1113480" cy="32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487969E-80AF-4372-9919-7FB7B1F4445E}"/>
                    </a:ext>
                  </a:extLst>
                </p14:cNvPr>
                <p14:cNvContentPartPr/>
                <p14:nvPr/>
              </p14:nvContentPartPr>
              <p14:xfrm>
                <a:off x="3027861" y="1742786"/>
                <a:ext cx="193680" cy="27540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487969E-80AF-4372-9919-7FB7B1F4445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018861" y="1734146"/>
                  <a:ext cx="21132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7B58292-D115-4B38-BD71-D70ADB8F26AD}"/>
                    </a:ext>
                  </a:extLst>
                </p14:cNvPr>
                <p14:cNvContentPartPr/>
                <p14:nvPr/>
              </p14:nvContentPartPr>
              <p14:xfrm>
                <a:off x="3148821" y="1688786"/>
                <a:ext cx="298440" cy="2163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7B58292-D115-4B38-BD71-D70ADB8F26A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139821" y="1679786"/>
                  <a:ext cx="31608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1064B9F-7236-4B01-9BD4-536AE678B650}"/>
                    </a:ext>
                  </a:extLst>
                </p14:cNvPr>
                <p14:cNvContentPartPr/>
                <p14:nvPr/>
              </p14:nvContentPartPr>
              <p14:xfrm>
                <a:off x="3524661" y="1729466"/>
                <a:ext cx="156600" cy="20592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1064B9F-7236-4B01-9BD4-536AE678B65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516021" y="1720826"/>
                  <a:ext cx="17424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8A14CC92-3884-43CC-919A-300D8A94F9AD}"/>
                    </a:ext>
                  </a:extLst>
                </p14:cNvPr>
                <p14:cNvContentPartPr/>
                <p14:nvPr/>
              </p14:nvContentPartPr>
              <p14:xfrm>
                <a:off x="3892941" y="1740266"/>
                <a:ext cx="248400" cy="24804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8A14CC92-3884-43CC-919A-300D8A94F9A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883941" y="1731626"/>
                  <a:ext cx="266040" cy="26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7D11B62-89AB-4349-9D9D-211F6AB0F8B3}"/>
              </a:ext>
            </a:extLst>
          </p:cNvPr>
          <p:cNvGrpSpPr/>
          <p:nvPr/>
        </p:nvGrpSpPr>
        <p:grpSpPr>
          <a:xfrm>
            <a:off x="4364901" y="1595186"/>
            <a:ext cx="866160" cy="416160"/>
            <a:chOff x="4364901" y="1595186"/>
            <a:chExt cx="866160" cy="41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4A347F3-79AE-4B99-80DA-A540125F37C2}"/>
                    </a:ext>
                  </a:extLst>
                </p14:cNvPr>
                <p14:cNvContentPartPr/>
                <p14:nvPr/>
              </p14:nvContentPartPr>
              <p14:xfrm>
                <a:off x="4364901" y="1650626"/>
                <a:ext cx="167760" cy="3049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4A347F3-79AE-4B99-80DA-A540125F37C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355901" y="1641986"/>
                  <a:ext cx="18540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02DFB04-84D9-428C-BBAD-352B95BAD38A}"/>
                    </a:ext>
                  </a:extLst>
                </p14:cNvPr>
                <p14:cNvContentPartPr/>
                <p14:nvPr/>
              </p14:nvContentPartPr>
              <p14:xfrm>
                <a:off x="4624101" y="1804346"/>
                <a:ext cx="49680" cy="180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02DFB04-84D9-428C-BBAD-352B95BAD38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615101" y="1795706"/>
                  <a:ext cx="673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ED8CDA6-4269-4B0A-B1FB-F4575EC3B1A0}"/>
                    </a:ext>
                  </a:extLst>
                </p14:cNvPr>
                <p14:cNvContentPartPr/>
                <p14:nvPr/>
              </p14:nvContentPartPr>
              <p14:xfrm>
                <a:off x="4849821" y="1595186"/>
                <a:ext cx="381240" cy="4161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ED8CDA6-4269-4B0A-B1FB-F4575EC3B1A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841181" y="1586546"/>
                  <a:ext cx="398880" cy="43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E234749-CDF3-4BCC-92B0-04762B12CFEC}"/>
              </a:ext>
            </a:extLst>
          </p:cNvPr>
          <p:cNvGrpSpPr/>
          <p:nvPr/>
        </p:nvGrpSpPr>
        <p:grpSpPr>
          <a:xfrm>
            <a:off x="2628261" y="2233106"/>
            <a:ext cx="3610440" cy="541440"/>
            <a:chOff x="2628261" y="2233106"/>
            <a:chExt cx="3610440" cy="54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B179C2C5-A52A-47AE-8793-75FD6AE53CD5}"/>
                    </a:ext>
                  </a:extLst>
                </p14:cNvPr>
                <p14:cNvContentPartPr/>
                <p14:nvPr/>
              </p14:nvContentPartPr>
              <p14:xfrm>
                <a:off x="2628261" y="2598506"/>
                <a:ext cx="109440" cy="234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B179C2C5-A52A-47AE-8793-75FD6AE53CD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619621" y="2589506"/>
                  <a:ext cx="1270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EF1931F-6B15-4E87-89DB-9E806B107518}"/>
                    </a:ext>
                  </a:extLst>
                </p14:cNvPr>
                <p14:cNvContentPartPr/>
                <p14:nvPr/>
              </p14:nvContentPartPr>
              <p14:xfrm>
                <a:off x="2699181" y="2686346"/>
                <a:ext cx="120960" cy="2808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EF1931F-6B15-4E87-89DB-9E806B10751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690181" y="2677346"/>
                  <a:ext cx="1386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AF0D23E3-A916-43DC-AE5B-219152705651}"/>
                    </a:ext>
                  </a:extLst>
                </p14:cNvPr>
                <p14:cNvContentPartPr/>
                <p14:nvPr/>
              </p14:nvContentPartPr>
              <p14:xfrm>
                <a:off x="3051261" y="2531186"/>
                <a:ext cx="124920" cy="24336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AF0D23E3-A916-43DC-AE5B-21915270565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042261" y="2522546"/>
                  <a:ext cx="14256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44F050F3-F3B7-4365-AF77-3C51E2AAA964}"/>
                    </a:ext>
                  </a:extLst>
                </p14:cNvPr>
                <p14:cNvContentPartPr/>
                <p14:nvPr/>
              </p14:nvContentPartPr>
              <p14:xfrm>
                <a:off x="3341061" y="2476466"/>
                <a:ext cx="249120" cy="2631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44F050F3-F3B7-4365-AF77-3C51E2AAA96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332421" y="2467826"/>
                  <a:ext cx="26676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2E9528D-0547-4D37-ABE7-EF193C5ADF3F}"/>
                    </a:ext>
                  </a:extLst>
                </p14:cNvPr>
                <p14:cNvContentPartPr/>
                <p14:nvPr/>
              </p14:nvContentPartPr>
              <p14:xfrm>
                <a:off x="3765501" y="2446586"/>
                <a:ext cx="242280" cy="2822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2E9528D-0547-4D37-ABE7-EF193C5ADF3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756861" y="2437586"/>
                  <a:ext cx="25992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986CAF2C-87D1-4E26-9631-5DD03AF03481}"/>
                    </a:ext>
                  </a:extLst>
                </p14:cNvPr>
                <p14:cNvContentPartPr/>
                <p14:nvPr/>
              </p14:nvContentPartPr>
              <p14:xfrm>
                <a:off x="4098141" y="2457386"/>
                <a:ext cx="258840" cy="23976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986CAF2C-87D1-4E26-9631-5DD03AF0348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089501" y="2448386"/>
                  <a:ext cx="27648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75C6BFE4-28BB-4039-BBDE-394241F2348A}"/>
                    </a:ext>
                  </a:extLst>
                </p14:cNvPr>
                <p14:cNvContentPartPr/>
                <p14:nvPr/>
              </p14:nvContentPartPr>
              <p14:xfrm>
                <a:off x="4169421" y="2410586"/>
                <a:ext cx="252000" cy="784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75C6BFE4-28BB-4039-BBDE-394241F2348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160421" y="2401586"/>
                  <a:ext cx="2696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378E5FE-FA93-4EB3-9883-6F2342390C4E}"/>
                    </a:ext>
                  </a:extLst>
                </p14:cNvPr>
                <p14:cNvContentPartPr/>
                <p14:nvPr/>
              </p14:nvContentPartPr>
              <p14:xfrm>
                <a:off x="4582701" y="2233106"/>
                <a:ext cx="1656000" cy="3873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378E5FE-FA93-4EB3-9883-6F2342390C4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573701" y="2224106"/>
                  <a:ext cx="1673640" cy="40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023FAA7-9F23-45D1-83AF-570BB54F1932}"/>
              </a:ext>
            </a:extLst>
          </p:cNvPr>
          <p:cNvGrpSpPr/>
          <p:nvPr/>
        </p:nvGrpSpPr>
        <p:grpSpPr>
          <a:xfrm>
            <a:off x="6600861" y="2214386"/>
            <a:ext cx="740160" cy="324360"/>
            <a:chOff x="6600861" y="2214386"/>
            <a:chExt cx="740160" cy="32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809DA707-4B1C-4592-9695-726124C682B1}"/>
                    </a:ext>
                  </a:extLst>
                </p14:cNvPr>
                <p14:cNvContentPartPr/>
                <p14:nvPr/>
              </p14:nvContentPartPr>
              <p14:xfrm>
                <a:off x="6600861" y="2214386"/>
                <a:ext cx="168480" cy="29232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809DA707-4B1C-4592-9695-726124C682B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592221" y="2205386"/>
                  <a:ext cx="18612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9253A426-A1BD-47D7-864F-009265742017}"/>
                    </a:ext>
                  </a:extLst>
                </p14:cNvPr>
                <p14:cNvContentPartPr/>
                <p14:nvPr/>
              </p14:nvContentPartPr>
              <p14:xfrm>
                <a:off x="6893901" y="2239226"/>
                <a:ext cx="447120" cy="29952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9253A426-A1BD-47D7-864F-00926574201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884901" y="2230586"/>
                  <a:ext cx="464760" cy="317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16139068-272A-403E-BA29-8501CFF9B3D1}"/>
                  </a:ext>
                </a:extLst>
              </p14:cNvPr>
              <p14:cNvContentPartPr/>
              <p14:nvPr/>
            </p14:nvContentPartPr>
            <p14:xfrm>
              <a:off x="261621" y="2977946"/>
              <a:ext cx="7240320" cy="382320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16139068-272A-403E-BA29-8501CFF9B3D1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252981" y="2968946"/>
                <a:ext cx="7257960" cy="399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549CBAFF-DB0F-4C81-8655-CA6EDB98A6A6}"/>
              </a:ext>
            </a:extLst>
          </p:cNvPr>
          <p:cNvGrpSpPr/>
          <p:nvPr/>
        </p:nvGrpSpPr>
        <p:grpSpPr>
          <a:xfrm>
            <a:off x="-8379" y="3560786"/>
            <a:ext cx="8853840" cy="2871720"/>
            <a:chOff x="-8379" y="3560786"/>
            <a:chExt cx="8853840" cy="287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001351E0-A3D5-4255-8C45-ADBAC309AE3E}"/>
                    </a:ext>
                  </a:extLst>
                </p14:cNvPr>
                <p14:cNvContentPartPr/>
                <p14:nvPr/>
              </p14:nvContentPartPr>
              <p14:xfrm>
                <a:off x="1888101" y="3560786"/>
                <a:ext cx="963720" cy="6375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001351E0-A3D5-4255-8C45-ADBAC309AE3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879461" y="3552146"/>
                  <a:ext cx="981360" cy="65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C882A028-BA2A-4F3A-AF9B-F1CFD2662BA7}"/>
                    </a:ext>
                  </a:extLst>
                </p14:cNvPr>
                <p14:cNvContentPartPr/>
                <p14:nvPr/>
              </p14:nvContentPartPr>
              <p14:xfrm>
                <a:off x="3134781" y="3648266"/>
                <a:ext cx="297000" cy="47556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C882A028-BA2A-4F3A-AF9B-F1CFD2662BA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125781" y="3639626"/>
                  <a:ext cx="314640" cy="49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78A3674A-06D8-47D5-90FB-64E9ED2CE74B}"/>
                    </a:ext>
                  </a:extLst>
                </p14:cNvPr>
                <p14:cNvContentPartPr/>
                <p14:nvPr/>
              </p14:nvContentPartPr>
              <p14:xfrm>
                <a:off x="3682701" y="3582386"/>
                <a:ext cx="616680" cy="32976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78A3674A-06D8-47D5-90FB-64E9ED2CE74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673701" y="3573746"/>
                  <a:ext cx="63432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DD5479C0-1CB6-49DE-A414-E5AA72A362E3}"/>
                    </a:ext>
                  </a:extLst>
                </p14:cNvPr>
                <p14:cNvContentPartPr/>
                <p14:nvPr/>
              </p14:nvContentPartPr>
              <p14:xfrm>
                <a:off x="4029741" y="3652946"/>
                <a:ext cx="114480" cy="3492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DD5479C0-1CB6-49DE-A414-E5AA72A362E3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020741" y="3643946"/>
                  <a:ext cx="1321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14012AAE-E4BB-42DD-A00D-90CA4FC71F73}"/>
                    </a:ext>
                  </a:extLst>
                </p14:cNvPr>
                <p14:cNvContentPartPr/>
                <p14:nvPr/>
              </p14:nvContentPartPr>
              <p14:xfrm>
                <a:off x="1758501" y="4066586"/>
                <a:ext cx="2189520" cy="3960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14012AAE-E4BB-42DD-A00D-90CA4FC71F7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749861" y="4057586"/>
                  <a:ext cx="22071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9BCF248D-3D98-4111-9512-B060D1CCBA4C}"/>
                    </a:ext>
                  </a:extLst>
                </p14:cNvPr>
                <p14:cNvContentPartPr/>
                <p14:nvPr/>
              </p14:nvContentPartPr>
              <p14:xfrm>
                <a:off x="1029861" y="4494986"/>
                <a:ext cx="45720" cy="31032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9BCF248D-3D98-4111-9512-B060D1CCBA4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20861" y="4486346"/>
                  <a:ext cx="6336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19180DB8-6937-44E9-B13B-B3C919D1D8AF}"/>
                    </a:ext>
                  </a:extLst>
                </p14:cNvPr>
                <p14:cNvContentPartPr/>
                <p14:nvPr/>
              </p14:nvContentPartPr>
              <p14:xfrm>
                <a:off x="1306701" y="4497146"/>
                <a:ext cx="165960" cy="31608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19180DB8-6937-44E9-B13B-B3C919D1D8AF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298061" y="4488146"/>
                  <a:ext cx="18360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9784329D-17C2-4BFA-BC19-CA97379AD41F}"/>
                    </a:ext>
                  </a:extLst>
                </p14:cNvPr>
                <p14:cNvContentPartPr/>
                <p14:nvPr/>
              </p14:nvContentPartPr>
              <p14:xfrm>
                <a:off x="1520541" y="4508666"/>
                <a:ext cx="173880" cy="30816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9784329D-17C2-4BFA-BC19-CA97379AD41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511541" y="4500026"/>
                  <a:ext cx="191520" cy="32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E9BD3268-7A5D-4298-9B7C-952E484562F0}"/>
                    </a:ext>
                  </a:extLst>
                </p14:cNvPr>
                <p14:cNvContentPartPr/>
                <p14:nvPr/>
              </p14:nvContentPartPr>
              <p14:xfrm>
                <a:off x="1780461" y="4537466"/>
                <a:ext cx="134640" cy="21060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E9BD3268-7A5D-4298-9B7C-952E484562F0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771461" y="4528826"/>
                  <a:ext cx="15228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DA5D7545-8E2C-417D-96AA-408A97E82936}"/>
                    </a:ext>
                  </a:extLst>
                </p14:cNvPr>
                <p14:cNvContentPartPr/>
                <p14:nvPr/>
              </p14:nvContentPartPr>
              <p14:xfrm>
                <a:off x="1795581" y="4430546"/>
                <a:ext cx="207000" cy="5868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DA5D7545-8E2C-417D-96AA-408A97E82936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786581" y="4421906"/>
                  <a:ext cx="2246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AE21F3DE-9258-42EB-BF82-6B039EC195E3}"/>
                    </a:ext>
                  </a:extLst>
                </p14:cNvPr>
                <p14:cNvContentPartPr/>
                <p14:nvPr/>
              </p14:nvContentPartPr>
              <p14:xfrm>
                <a:off x="2713941" y="4436306"/>
                <a:ext cx="2399040" cy="21636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AE21F3DE-9258-42EB-BF82-6B039EC195E3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705301" y="4427666"/>
                  <a:ext cx="241668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94E2565B-3A96-41AF-A009-EE654BD98900}"/>
                    </a:ext>
                  </a:extLst>
                </p14:cNvPr>
                <p14:cNvContentPartPr/>
                <p14:nvPr/>
              </p14:nvContentPartPr>
              <p14:xfrm>
                <a:off x="5712381" y="4170986"/>
                <a:ext cx="38880" cy="35280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94E2565B-3A96-41AF-A009-EE654BD9890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703381" y="4161986"/>
                  <a:ext cx="56520" cy="37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8B571D64-055F-483C-BBB3-B164CE342523}"/>
                    </a:ext>
                  </a:extLst>
                </p14:cNvPr>
                <p14:cNvContentPartPr/>
                <p14:nvPr/>
              </p14:nvContentPartPr>
              <p14:xfrm>
                <a:off x="5933781" y="4205546"/>
                <a:ext cx="161640" cy="33696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8B571D64-055F-483C-BBB3-B164CE342523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925141" y="4196546"/>
                  <a:ext cx="17928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E2B1149D-A22B-418C-97E7-E59856FD3CA9}"/>
                    </a:ext>
                  </a:extLst>
                </p14:cNvPr>
                <p14:cNvContentPartPr/>
                <p14:nvPr/>
              </p14:nvContentPartPr>
              <p14:xfrm>
                <a:off x="6216381" y="4175306"/>
                <a:ext cx="311760" cy="32220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E2B1149D-A22B-418C-97E7-E59856FD3CA9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207381" y="4166666"/>
                  <a:ext cx="32940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88504333-3364-43D5-836D-40AF75939EBD}"/>
                    </a:ext>
                  </a:extLst>
                </p14:cNvPr>
                <p14:cNvContentPartPr/>
                <p14:nvPr/>
              </p14:nvContentPartPr>
              <p14:xfrm>
                <a:off x="6564861" y="4166306"/>
                <a:ext cx="155160" cy="30312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88504333-3364-43D5-836D-40AF75939EB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556221" y="4157666"/>
                  <a:ext cx="17280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A679AC4B-A196-40C7-9260-C87838C114C8}"/>
                    </a:ext>
                  </a:extLst>
                </p14:cNvPr>
                <p14:cNvContentPartPr/>
                <p14:nvPr/>
              </p14:nvContentPartPr>
              <p14:xfrm>
                <a:off x="2757501" y="5122466"/>
                <a:ext cx="872280" cy="30096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A679AC4B-A196-40C7-9260-C87838C114C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748501" y="5113466"/>
                  <a:ext cx="88992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C1C8F920-CD1F-4180-89E5-FD90640546B4}"/>
                    </a:ext>
                  </a:extLst>
                </p14:cNvPr>
                <p14:cNvContentPartPr/>
                <p14:nvPr/>
              </p14:nvContentPartPr>
              <p14:xfrm>
                <a:off x="3595581" y="5239106"/>
                <a:ext cx="170640" cy="2232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C1C8F920-CD1F-4180-89E5-FD90640546B4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586941" y="5230106"/>
                  <a:ext cx="1882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B051EE3E-8ECC-4F6C-919F-03CDCBDAB08E}"/>
                    </a:ext>
                  </a:extLst>
                </p14:cNvPr>
                <p14:cNvContentPartPr/>
                <p14:nvPr/>
              </p14:nvContentPartPr>
              <p14:xfrm>
                <a:off x="3978261" y="4965506"/>
                <a:ext cx="501480" cy="25992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B051EE3E-8ECC-4F6C-919F-03CDCBDAB08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969621" y="4956506"/>
                  <a:ext cx="51912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7C0F60F5-F4EC-4149-A480-9401FFFAF772}"/>
                    </a:ext>
                  </a:extLst>
                </p14:cNvPr>
                <p14:cNvContentPartPr/>
                <p14:nvPr/>
              </p14:nvContentPartPr>
              <p14:xfrm>
                <a:off x="2999781" y="5611346"/>
                <a:ext cx="38160" cy="24012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7C0F60F5-F4EC-4149-A480-9401FFFAF77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990781" y="5602346"/>
                  <a:ext cx="5580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8D5B0FFD-D865-4728-BE30-F05A7F9124A8}"/>
                    </a:ext>
                  </a:extLst>
                </p14:cNvPr>
                <p14:cNvContentPartPr/>
                <p14:nvPr/>
              </p14:nvContentPartPr>
              <p14:xfrm>
                <a:off x="3214341" y="5626106"/>
                <a:ext cx="214920" cy="20736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8D5B0FFD-D865-4728-BE30-F05A7F9124A8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205341" y="5617466"/>
                  <a:ext cx="23256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B2FCB0C1-F53F-4E25-98D8-C07ECECD4DF0}"/>
                    </a:ext>
                  </a:extLst>
                </p14:cNvPr>
                <p14:cNvContentPartPr/>
                <p14:nvPr/>
              </p14:nvContentPartPr>
              <p14:xfrm>
                <a:off x="3347181" y="5591546"/>
                <a:ext cx="36000" cy="28224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B2FCB0C1-F53F-4E25-98D8-C07ECECD4DF0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338541" y="5582906"/>
                  <a:ext cx="5364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9270A8E3-3FFF-440C-8E00-EC7A89B0C55E}"/>
                    </a:ext>
                  </a:extLst>
                </p14:cNvPr>
                <p14:cNvContentPartPr/>
                <p14:nvPr/>
              </p14:nvContentPartPr>
              <p14:xfrm>
                <a:off x="3618261" y="5666066"/>
                <a:ext cx="118080" cy="7020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9270A8E3-3FFF-440C-8E00-EC7A89B0C55E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609621" y="5657066"/>
                  <a:ext cx="1357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45B6FFEB-419E-4A14-9E63-64782EADAB58}"/>
                    </a:ext>
                  </a:extLst>
                </p14:cNvPr>
                <p14:cNvContentPartPr/>
                <p14:nvPr/>
              </p14:nvContentPartPr>
              <p14:xfrm>
                <a:off x="3937581" y="5529626"/>
                <a:ext cx="140400" cy="25812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45B6FFEB-419E-4A14-9E63-64782EADAB58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928941" y="5520986"/>
                  <a:ext cx="15804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4DB989CE-36EC-4EFB-8DF5-CB760A950EF4}"/>
                    </a:ext>
                  </a:extLst>
                </p14:cNvPr>
                <p14:cNvContentPartPr/>
                <p14:nvPr/>
              </p14:nvContentPartPr>
              <p14:xfrm>
                <a:off x="4134501" y="5697386"/>
                <a:ext cx="23040" cy="1332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4DB989CE-36EC-4EFB-8DF5-CB760A950EF4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125501" y="5688386"/>
                  <a:ext cx="406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FAA578A8-10A4-430A-91FC-51834ADEF136}"/>
                    </a:ext>
                  </a:extLst>
                </p14:cNvPr>
                <p14:cNvContentPartPr/>
                <p14:nvPr/>
              </p14:nvContentPartPr>
              <p14:xfrm>
                <a:off x="4291821" y="5558426"/>
                <a:ext cx="37440" cy="22572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FAA578A8-10A4-430A-91FC-51834ADEF13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283181" y="5549426"/>
                  <a:ext cx="5508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DA830DA7-A2F8-415B-8751-753AD519A589}"/>
                    </a:ext>
                  </a:extLst>
                </p14:cNvPr>
                <p14:cNvContentPartPr/>
                <p14:nvPr/>
              </p14:nvContentPartPr>
              <p14:xfrm>
                <a:off x="4458501" y="5528546"/>
                <a:ext cx="135000" cy="23940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DA830DA7-A2F8-415B-8751-753AD519A589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449861" y="5519906"/>
                  <a:ext cx="15264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51DFA423-E50D-4B55-8D8C-07729556A052}"/>
                    </a:ext>
                  </a:extLst>
                </p14:cNvPr>
                <p14:cNvContentPartPr/>
                <p14:nvPr/>
              </p14:nvContentPartPr>
              <p14:xfrm>
                <a:off x="4735341" y="5531786"/>
                <a:ext cx="199800" cy="23040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51DFA423-E50D-4B55-8D8C-07729556A052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726341" y="5523146"/>
                  <a:ext cx="21744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F65662AF-DEC8-4DF1-837C-547B41F910C0}"/>
                    </a:ext>
                  </a:extLst>
                </p14:cNvPr>
                <p14:cNvContentPartPr/>
                <p14:nvPr/>
              </p14:nvContentPartPr>
              <p14:xfrm>
                <a:off x="5016141" y="5547626"/>
                <a:ext cx="270360" cy="22752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F65662AF-DEC8-4DF1-837C-547B41F910C0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007141" y="5538986"/>
                  <a:ext cx="28800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7D9013AC-C977-4835-9916-8FFF8D4ED413}"/>
                    </a:ext>
                  </a:extLst>
                </p14:cNvPr>
                <p14:cNvContentPartPr/>
                <p14:nvPr/>
              </p14:nvContentPartPr>
              <p14:xfrm>
                <a:off x="5348781" y="4887026"/>
                <a:ext cx="1681200" cy="27540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7D9013AC-C977-4835-9916-8FFF8D4ED413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339781" y="4878026"/>
                  <a:ext cx="169884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8CDD2320-17DC-4666-85E5-6701ECDBDD09}"/>
                    </a:ext>
                  </a:extLst>
                </p14:cNvPr>
                <p14:cNvContentPartPr/>
                <p14:nvPr/>
              </p14:nvContentPartPr>
              <p14:xfrm>
                <a:off x="6734061" y="5528186"/>
                <a:ext cx="23040" cy="20520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8CDD2320-17DC-4666-85E5-6701ECDBDD09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725421" y="5519546"/>
                  <a:ext cx="4068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3CED94A7-67B4-490B-8A44-1A973AF0B653}"/>
                    </a:ext>
                  </a:extLst>
                </p14:cNvPr>
                <p14:cNvContentPartPr/>
                <p14:nvPr/>
              </p14:nvContentPartPr>
              <p14:xfrm>
                <a:off x="6883461" y="5500106"/>
                <a:ext cx="158760" cy="21672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3CED94A7-67B4-490B-8A44-1A973AF0B653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874461" y="5491106"/>
                  <a:ext cx="17640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C6187CD6-D03A-4B06-8BCD-AD0AB3E3E74F}"/>
                    </a:ext>
                  </a:extLst>
                </p14:cNvPr>
                <p14:cNvContentPartPr/>
                <p14:nvPr/>
              </p14:nvContentPartPr>
              <p14:xfrm>
                <a:off x="6975261" y="5513426"/>
                <a:ext cx="27360" cy="22356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C6187CD6-D03A-4B06-8BCD-AD0AB3E3E74F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966261" y="5504426"/>
                  <a:ext cx="4500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D0867D26-3BE6-4082-B21E-2E11829E0819}"/>
                    </a:ext>
                  </a:extLst>
                </p14:cNvPr>
                <p14:cNvContentPartPr/>
                <p14:nvPr/>
              </p14:nvContentPartPr>
              <p14:xfrm>
                <a:off x="7213941" y="5546186"/>
                <a:ext cx="129960" cy="7848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D0867D26-3BE6-4082-B21E-2E11829E0819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204941" y="5537186"/>
                  <a:ext cx="1476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A7D17F35-901D-4353-9851-B2FAB97AC888}"/>
                    </a:ext>
                  </a:extLst>
                </p14:cNvPr>
                <p14:cNvContentPartPr/>
                <p14:nvPr/>
              </p14:nvContentPartPr>
              <p14:xfrm>
                <a:off x="7495461" y="5437106"/>
                <a:ext cx="131040" cy="25164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A7D17F35-901D-4353-9851-B2FAB97AC888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486461" y="5428466"/>
                  <a:ext cx="14868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44B5DD51-DC25-4F74-9418-F734325E7FBE}"/>
                    </a:ext>
                  </a:extLst>
                </p14:cNvPr>
                <p14:cNvContentPartPr/>
                <p14:nvPr/>
              </p14:nvContentPartPr>
              <p14:xfrm>
                <a:off x="7580781" y="5577146"/>
                <a:ext cx="55800" cy="4788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44B5DD51-DC25-4F74-9418-F734325E7FBE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572141" y="5568506"/>
                  <a:ext cx="734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382B3269-A842-4CC9-ABD7-756212BC47DE}"/>
                    </a:ext>
                  </a:extLst>
                </p14:cNvPr>
                <p14:cNvContentPartPr/>
                <p14:nvPr/>
              </p14:nvContentPartPr>
              <p14:xfrm>
                <a:off x="7801101" y="5442866"/>
                <a:ext cx="118080" cy="20808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382B3269-A842-4CC9-ABD7-756212BC47DE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792101" y="5433866"/>
                  <a:ext cx="13572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4FACE9F4-CC45-4B56-BE58-AB2CD1028081}"/>
                    </a:ext>
                  </a:extLst>
                </p14:cNvPr>
                <p14:cNvContentPartPr/>
                <p14:nvPr/>
              </p14:nvContentPartPr>
              <p14:xfrm>
                <a:off x="8017101" y="5472026"/>
                <a:ext cx="118440" cy="15228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4FACE9F4-CC45-4B56-BE58-AB2CD1028081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008101" y="5463386"/>
                  <a:ext cx="13608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99D841DC-25AC-4611-A892-5BF2DA3DB11E}"/>
                    </a:ext>
                  </a:extLst>
                </p14:cNvPr>
                <p14:cNvContentPartPr/>
                <p14:nvPr/>
              </p14:nvContentPartPr>
              <p14:xfrm>
                <a:off x="8252901" y="5438546"/>
                <a:ext cx="135720" cy="19008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99D841DC-25AC-4611-A892-5BF2DA3DB11E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243901" y="5429546"/>
                  <a:ext cx="15336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1DAC3AF4-6A97-4B9A-A02F-1201B547C9A7}"/>
                    </a:ext>
                  </a:extLst>
                </p14:cNvPr>
                <p14:cNvContentPartPr/>
                <p14:nvPr/>
              </p14:nvContentPartPr>
              <p14:xfrm>
                <a:off x="8505981" y="5477066"/>
                <a:ext cx="285840" cy="23076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1DAC3AF4-6A97-4B9A-A02F-1201B547C9A7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496981" y="5468066"/>
                  <a:ext cx="30348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B4A7C4CE-3DFA-44C2-AC01-67BF1972DD4B}"/>
                    </a:ext>
                  </a:extLst>
                </p14:cNvPr>
                <p14:cNvContentPartPr/>
                <p14:nvPr/>
              </p14:nvContentPartPr>
              <p14:xfrm>
                <a:off x="1816821" y="5762186"/>
                <a:ext cx="786960" cy="1116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B4A7C4CE-3DFA-44C2-AC01-67BF1972DD4B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807821" y="5753186"/>
                  <a:ext cx="8046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5A600887-BD74-4C2B-86C5-A40F3230FDA9}"/>
                    </a:ext>
                  </a:extLst>
                </p14:cNvPr>
                <p14:cNvContentPartPr/>
                <p14:nvPr/>
              </p14:nvContentPartPr>
              <p14:xfrm>
                <a:off x="1732941" y="5619626"/>
                <a:ext cx="374400" cy="26964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5A600887-BD74-4C2B-86C5-A40F3230FDA9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724301" y="5610986"/>
                  <a:ext cx="39204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068AEFC3-5B6C-4BA8-BFC4-753161899CCC}"/>
                    </a:ext>
                  </a:extLst>
                </p14:cNvPr>
                <p14:cNvContentPartPr/>
                <p14:nvPr/>
              </p14:nvContentPartPr>
              <p14:xfrm>
                <a:off x="141741" y="5711786"/>
                <a:ext cx="35640" cy="20916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068AEFC3-5B6C-4BA8-BFC4-753161899CCC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32741" y="5702786"/>
                  <a:ext cx="5328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B819DD2D-F745-4A97-A6AD-1ABACB83A193}"/>
                    </a:ext>
                  </a:extLst>
                </p14:cNvPr>
                <p14:cNvContentPartPr/>
                <p14:nvPr/>
              </p14:nvContentPartPr>
              <p14:xfrm>
                <a:off x="351621" y="5706386"/>
                <a:ext cx="164880" cy="20484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B819DD2D-F745-4A97-A6AD-1ABACB83A193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42621" y="5697386"/>
                  <a:ext cx="18252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34B72B20-355B-4BB0-8090-CFE4A05C3FD7}"/>
                    </a:ext>
                  </a:extLst>
                </p14:cNvPr>
                <p14:cNvContentPartPr/>
                <p14:nvPr/>
              </p14:nvContentPartPr>
              <p14:xfrm>
                <a:off x="441261" y="5709626"/>
                <a:ext cx="32760" cy="25236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34B72B20-355B-4BB0-8090-CFE4A05C3FD7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32261" y="5700626"/>
                  <a:ext cx="5040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B16BEE3A-5C0D-45CB-BC33-0755E417C1ED}"/>
                    </a:ext>
                  </a:extLst>
                </p14:cNvPr>
                <p14:cNvContentPartPr/>
                <p14:nvPr/>
              </p14:nvContentPartPr>
              <p14:xfrm>
                <a:off x="708381" y="5788466"/>
                <a:ext cx="84240" cy="7848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B16BEE3A-5C0D-45CB-BC33-0755E417C1ED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99741" y="5779466"/>
                  <a:ext cx="1018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38E33535-227F-4A71-B229-671BEB85A48A}"/>
                    </a:ext>
                  </a:extLst>
                </p14:cNvPr>
                <p14:cNvContentPartPr/>
                <p14:nvPr/>
              </p14:nvContentPartPr>
              <p14:xfrm>
                <a:off x="836901" y="5697746"/>
                <a:ext cx="173520" cy="22104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38E33535-227F-4A71-B229-671BEB85A48A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827901" y="5688746"/>
                  <a:ext cx="19116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A0C662F1-7C1D-41EF-8CBE-B5DAE936A31D}"/>
                    </a:ext>
                  </a:extLst>
                </p14:cNvPr>
                <p14:cNvContentPartPr/>
                <p14:nvPr/>
              </p14:nvContentPartPr>
              <p14:xfrm>
                <a:off x="1071261" y="5836346"/>
                <a:ext cx="23040" cy="3708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A0C662F1-7C1D-41EF-8CBE-B5DAE936A31D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062621" y="5827706"/>
                  <a:ext cx="406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3E0CBE07-CCBF-4724-B859-A31689E957FF}"/>
                    </a:ext>
                  </a:extLst>
                </p14:cNvPr>
                <p14:cNvContentPartPr/>
                <p14:nvPr/>
              </p14:nvContentPartPr>
              <p14:xfrm>
                <a:off x="1122381" y="5705666"/>
                <a:ext cx="110520" cy="22716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3E0CBE07-CCBF-4724-B859-A31689E957FF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113741" y="5697026"/>
                  <a:ext cx="12816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B2880653-B132-4B30-9625-CA26D9C88C12}"/>
                    </a:ext>
                  </a:extLst>
                </p14:cNvPr>
                <p14:cNvContentPartPr/>
                <p14:nvPr/>
              </p14:nvContentPartPr>
              <p14:xfrm>
                <a:off x="1341621" y="5754986"/>
                <a:ext cx="75600" cy="12528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B2880653-B132-4B30-9625-CA26D9C88C1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332981" y="5746346"/>
                  <a:ext cx="932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509E0F1C-1DE3-4843-B9E3-8D2DD1E790D2}"/>
                    </a:ext>
                  </a:extLst>
                </p14:cNvPr>
                <p14:cNvContentPartPr/>
                <p14:nvPr/>
              </p14:nvContentPartPr>
              <p14:xfrm>
                <a:off x="1130661" y="6027506"/>
                <a:ext cx="124560" cy="16452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509E0F1C-1DE3-4843-B9E3-8D2DD1E790D2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121661" y="6018506"/>
                  <a:ext cx="14220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7C1ED3D6-83A3-486E-BE73-D1B7DC9AFE0C}"/>
                    </a:ext>
                  </a:extLst>
                </p14:cNvPr>
                <p14:cNvContentPartPr/>
                <p14:nvPr/>
              </p14:nvContentPartPr>
              <p14:xfrm>
                <a:off x="1323621" y="6068906"/>
                <a:ext cx="377280" cy="16272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7C1ED3D6-83A3-486E-BE73-D1B7DC9AFE0C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314981" y="6060266"/>
                  <a:ext cx="39492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0C3709D6-AEBE-450A-8471-95A7115EA0C5}"/>
                    </a:ext>
                  </a:extLst>
                </p14:cNvPr>
                <p14:cNvContentPartPr/>
                <p14:nvPr/>
              </p14:nvContentPartPr>
              <p14:xfrm>
                <a:off x="-8379" y="5386706"/>
                <a:ext cx="1901520" cy="104580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0C3709D6-AEBE-450A-8471-95A7115EA0C5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-17379" y="5378066"/>
                  <a:ext cx="1919160" cy="10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937BA888-3896-4069-82DE-E4BC95FEF104}"/>
                    </a:ext>
                  </a:extLst>
                </p14:cNvPr>
                <p14:cNvContentPartPr/>
                <p14:nvPr/>
              </p14:nvContentPartPr>
              <p14:xfrm>
                <a:off x="6289101" y="5177546"/>
                <a:ext cx="2556360" cy="114912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937BA888-3896-4069-82DE-E4BC95FEF104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6280101" y="5168546"/>
                  <a:ext cx="2574000" cy="11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24AAEBBB-FCE6-4497-A3FD-9298322A2729}"/>
                    </a:ext>
                  </a:extLst>
                </p14:cNvPr>
                <p14:cNvContentPartPr/>
                <p14:nvPr/>
              </p14:nvContentPartPr>
              <p14:xfrm>
                <a:off x="2816901" y="4924466"/>
                <a:ext cx="2519280" cy="137700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24AAEBBB-FCE6-4497-A3FD-9298322A2729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808261" y="4915826"/>
                  <a:ext cx="2536920" cy="1394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62413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2A2CE07-10E6-4F96-B2C1-E410DAD8060D}"/>
                  </a:ext>
                </a:extLst>
              </p14:cNvPr>
              <p14:cNvContentPartPr/>
              <p14:nvPr/>
            </p14:nvContentPartPr>
            <p14:xfrm>
              <a:off x="1039221" y="833426"/>
              <a:ext cx="21600" cy="3985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2A2CE07-10E6-4F96-B2C1-E410DAD8060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0581" y="824786"/>
                <a:ext cx="39240" cy="416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A9FE9E23-4DB7-4BA3-97B1-80BF1A133BF0}"/>
              </a:ext>
            </a:extLst>
          </p:cNvPr>
          <p:cNvGrpSpPr/>
          <p:nvPr/>
        </p:nvGrpSpPr>
        <p:grpSpPr>
          <a:xfrm>
            <a:off x="1403901" y="833066"/>
            <a:ext cx="277200" cy="390600"/>
            <a:chOff x="1403901" y="833066"/>
            <a:chExt cx="277200" cy="39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C430663A-17D4-44D0-BB69-D91629A526AD}"/>
                    </a:ext>
                  </a:extLst>
                </p14:cNvPr>
                <p14:cNvContentPartPr/>
                <p14:nvPr/>
              </p14:nvContentPartPr>
              <p14:xfrm>
                <a:off x="1403901" y="833066"/>
                <a:ext cx="277200" cy="3898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C430663A-17D4-44D0-BB69-D91629A526A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395261" y="824066"/>
                  <a:ext cx="29484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7BA73D1-4E39-4BCE-81A0-C2386797E9D7}"/>
                    </a:ext>
                  </a:extLst>
                </p14:cNvPr>
                <p14:cNvContentPartPr/>
                <p14:nvPr/>
              </p14:nvContentPartPr>
              <p14:xfrm>
                <a:off x="1539621" y="843506"/>
                <a:ext cx="48960" cy="3801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7BA73D1-4E39-4BCE-81A0-C2386797E9D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530621" y="834866"/>
                  <a:ext cx="66600" cy="397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05BC8E3-730D-4DA8-90B5-D72E29C53B38}"/>
                  </a:ext>
                </a:extLst>
              </p14:cNvPr>
              <p14:cNvContentPartPr/>
              <p14:nvPr/>
            </p14:nvContentPartPr>
            <p14:xfrm>
              <a:off x="1890981" y="989666"/>
              <a:ext cx="229680" cy="1177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05BC8E3-730D-4DA8-90B5-D72E29C53B3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81981" y="981026"/>
                <a:ext cx="247320" cy="13536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B8A09939-680C-47B5-B1E5-D8AAD1B23F67}"/>
              </a:ext>
            </a:extLst>
          </p:cNvPr>
          <p:cNvGrpSpPr/>
          <p:nvPr/>
        </p:nvGrpSpPr>
        <p:grpSpPr>
          <a:xfrm>
            <a:off x="2643381" y="788786"/>
            <a:ext cx="490320" cy="311040"/>
            <a:chOff x="2643381" y="788786"/>
            <a:chExt cx="490320" cy="31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495CBE7A-9BCF-4C9E-A675-B35F05FA459E}"/>
                    </a:ext>
                  </a:extLst>
                </p14:cNvPr>
                <p14:cNvContentPartPr/>
                <p14:nvPr/>
              </p14:nvContentPartPr>
              <p14:xfrm>
                <a:off x="2643381" y="788786"/>
                <a:ext cx="255240" cy="3110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495CBE7A-9BCF-4C9E-A675-B35F05FA459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634741" y="780146"/>
                  <a:ext cx="27288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16F3955-A006-489F-AF94-35F600968777}"/>
                    </a:ext>
                  </a:extLst>
                </p14:cNvPr>
                <p14:cNvContentPartPr/>
                <p14:nvPr/>
              </p14:nvContentPartPr>
              <p14:xfrm>
                <a:off x="3086901" y="930266"/>
                <a:ext cx="46800" cy="223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16F3955-A006-489F-AF94-35F60096877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077901" y="921626"/>
                  <a:ext cx="64440" cy="39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48CBF48-5DA2-4279-9192-05871B129C14}"/>
                  </a:ext>
                </a:extLst>
              </p14:cNvPr>
              <p14:cNvContentPartPr/>
              <p14:nvPr/>
            </p14:nvContentPartPr>
            <p14:xfrm>
              <a:off x="3347541" y="783386"/>
              <a:ext cx="466560" cy="28584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48CBF48-5DA2-4279-9192-05871B129C1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338901" y="774386"/>
                <a:ext cx="484200" cy="303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63D6BCE6-67A2-4433-B514-87EB08BE225C}"/>
              </a:ext>
            </a:extLst>
          </p:cNvPr>
          <p:cNvGrpSpPr/>
          <p:nvPr/>
        </p:nvGrpSpPr>
        <p:grpSpPr>
          <a:xfrm>
            <a:off x="4202901" y="786626"/>
            <a:ext cx="755640" cy="390240"/>
            <a:chOff x="4202901" y="786626"/>
            <a:chExt cx="755640" cy="39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DBEEAD95-E117-4331-AF23-BE57BC75D7D9}"/>
                    </a:ext>
                  </a:extLst>
                </p14:cNvPr>
                <p14:cNvContentPartPr/>
                <p14:nvPr/>
              </p14:nvContentPartPr>
              <p14:xfrm>
                <a:off x="4202901" y="786626"/>
                <a:ext cx="167400" cy="30168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DBEEAD95-E117-4331-AF23-BE57BC75D7D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194261" y="777626"/>
                  <a:ext cx="18504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100726A-B256-408D-8B90-21265F415F15}"/>
                    </a:ext>
                  </a:extLst>
                </p14:cNvPr>
                <p14:cNvContentPartPr/>
                <p14:nvPr/>
              </p14:nvContentPartPr>
              <p14:xfrm>
                <a:off x="4485141" y="815426"/>
                <a:ext cx="473400" cy="3614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100726A-B256-408D-8B90-21265F415F1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476141" y="806426"/>
                  <a:ext cx="491040" cy="37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0B018CC-87DF-49FF-8F00-8464ECB8C313}"/>
              </a:ext>
            </a:extLst>
          </p:cNvPr>
          <p:cNvGrpSpPr/>
          <p:nvPr/>
        </p:nvGrpSpPr>
        <p:grpSpPr>
          <a:xfrm>
            <a:off x="3594141" y="1439306"/>
            <a:ext cx="1400760" cy="1106280"/>
            <a:chOff x="3594141" y="1439306"/>
            <a:chExt cx="1400760" cy="110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A5352B0-201D-429A-971E-E25958B28C2F}"/>
                    </a:ext>
                  </a:extLst>
                </p14:cNvPr>
                <p14:cNvContentPartPr/>
                <p14:nvPr/>
              </p14:nvContentPartPr>
              <p14:xfrm>
                <a:off x="4250421" y="1439306"/>
                <a:ext cx="93600" cy="70992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A5352B0-201D-429A-971E-E25958B28C2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241781" y="1430666"/>
                  <a:ext cx="111240" cy="72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3A951AF0-A6B9-4422-A2A2-2B0155B4AF75}"/>
                    </a:ext>
                  </a:extLst>
                </p14:cNvPr>
                <p14:cNvContentPartPr/>
                <p14:nvPr/>
              </p14:nvContentPartPr>
              <p14:xfrm>
                <a:off x="4247541" y="2003426"/>
                <a:ext cx="143640" cy="986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3A951AF0-A6B9-4422-A2A2-2B0155B4AF7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238901" y="1994786"/>
                  <a:ext cx="1612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AD87FD5-C512-4EB8-8511-37842F0B5DC0}"/>
                    </a:ext>
                  </a:extLst>
                </p14:cNvPr>
                <p14:cNvContentPartPr/>
                <p14:nvPr/>
              </p14:nvContentPartPr>
              <p14:xfrm>
                <a:off x="4331061" y="1960586"/>
                <a:ext cx="197280" cy="14184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AD87FD5-C512-4EB8-8511-37842F0B5DC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322421" y="1951946"/>
                  <a:ext cx="21492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D54464E-9D46-430F-8FCA-AC2104C841D2}"/>
                    </a:ext>
                  </a:extLst>
                </p14:cNvPr>
                <p14:cNvContentPartPr/>
                <p14:nvPr/>
              </p14:nvContentPartPr>
              <p14:xfrm>
                <a:off x="3594141" y="2222306"/>
                <a:ext cx="1400760" cy="3232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D54464E-9D46-430F-8FCA-AC2104C841D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585141" y="2213306"/>
                  <a:ext cx="141840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8FA2705-E0DE-444A-8059-25B28F94D0F4}"/>
                    </a:ext>
                  </a:extLst>
                </p14:cNvPr>
                <p14:cNvContentPartPr/>
                <p14:nvPr/>
              </p14:nvContentPartPr>
              <p14:xfrm>
                <a:off x="4655421" y="2285666"/>
                <a:ext cx="142920" cy="331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8FA2705-E0DE-444A-8059-25B28F94D0F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646421" y="2276666"/>
                  <a:ext cx="160560" cy="5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6983364-C55B-4792-9EE3-58C259B44865}"/>
              </a:ext>
            </a:extLst>
          </p:cNvPr>
          <p:cNvGrpSpPr/>
          <p:nvPr/>
        </p:nvGrpSpPr>
        <p:grpSpPr>
          <a:xfrm>
            <a:off x="3919581" y="2736386"/>
            <a:ext cx="2125800" cy="585000"/>
            <a:chOff x="3919581" y="2736386"/>
            <a:chExt cx="2125800" cy="58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C49BE28-7B57-4158-A4AE-F7BBE57B82E4}"/>
                    </a:ext>
                  </a:extLst>
                </p14:cNvPr>
                <p14:cNvContentPartPr/>
                <p14:nvPr/>
              </p14:nvContentPartPr>
              <p14:xfrm>
                <a:off x="3919581" y="2736386"/>
                <a:ext cx="1419480" cy="20448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C49BE28-7B57-4158-A4AE-F7BBE57B82E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910941" y="2727386"/>
                  <a:ext cx="143712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3E7911B-9F08-40DC-8DCF-3D605A6B020B}"/>
                    </a:ext>
                  </a:extLst>
                </p14:cNvPr>
                <p14:cNvContentPartPr/>
                <p14:nvPr/>
              </p14:nvContentPartPr>
              <p14:xfrm>
                <a:off x="5391621" y="2744666"/>
                <a:ext cx="653760" cy="57672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3E7911B-9F08-40DC-8DCF-3D605A6B020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382621" y="2735666"/>
                  <a:ext cx="671400" cy="59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64B13CF-A08C-48D4-83AC-E46720A2EEA9}"/>
              </a:ext>
            </a:extLst>
          </p:cNvPr>
          <p:cNvGrpSpPr/>
          <p:nvPr/>
        </p:nvGrpSpPr>
        <p:grpSpPr>
          <a:xfrm>
            <a:off x="287541" y="1532186"/>
            <a:ext cx="2158560" cy="1761120"/>
            <a:chOff x="287541" y="1532186"/>
            <a:chExt cx="2158560" cy="176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3303B03-28F5-49B7-B6F2-BD9226302EB1}"/>
                    </a:ext>
                  </a:extLst>
                </p14:cNvPr>
                <p14:cNvContentPartPr/>
                <p14:nvPr/>
              </p14:nvContentPartPr>
              <p14:xfrm>
                <a:off x="1279341" y="1532186"/>
                <a:ext cx="37440" cy="3362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3303B03-28F5-49B7-B6F2-BD9226302EB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270701" y="1523546"/>
                  <a:ext cx="5508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9F30AF18-0053-4E90-B912-7498994BB5DD}"/>
                    </a:ext>
                  </a:extLst>
                </p14:cNvPr>
                <p14:cNvContentPartPr/>
                <p14:nvPr/>
              </p14:nvContentPartPr>
              <p14:xfrm>
                <a:off x="1218501" y="1748186"/>
                <a:ext cx="252360" cy="1677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9F30AF18-0053-4E90-B912-7498994BB5D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209501" y="1739546"/>
                  <a:ext cx="27000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2FEFEC3-A747-4A17-8F44-48D2C43CB66B}"/>
                    </a:ext>
                  </a:extLst>
                </p14:cNvPr>
                <p14:cNvContentPartPr/>
                <p14:nvPr/>
              </p14:nvContentPartPr>
              <p14:xfrm>
                <a:off x="810261" y="2118986"/>
                <a:ext cx="202680" cy="3600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2FEFEC3-A747-4A17-8F44-48D2C43CB66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01621" y="2110346"/>
                  <a:ext cx="220320" cy="37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B558CDC-4F82-4FB1-AAC8-D41513412103}"/>
                    </a:ext>
                  </a:extLst>
                </p14:cNvPr>
                <p14:cNvContentPartPr/>
                <p14:nvPr/>
              </p14:nvContentPartPr>
              <p14:xfrm>
                <a:off x="1077741" y="2292146"/>
                <a:ext cx="772920" cy="1443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B558CDC-4F82-4FB1-AAC8-D4151341210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69101" y="2283506"/>
                  <a:ext cx="7905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640A52B-8CF2-4EFD-9CA4-42825CF080BE}"/>
                    </a:ext>
                  </a:extLst>
                </p14:cNvPr>
                <p14:cNvContentPartPr/>
                <p14:nvPr/>
              </p14:nvContentPartPr>
              <p14:xfrm>
                <a:off x="494901" y="2714786"/>
                <a:ext cx="1173240" cy="2469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640A52B-8CF2-4EFD-9CA4-42825CF080B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85901" y="2706146"/>
                  <a:ext cx="119088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8A0A7AB-1681-45E8-8F60-B3A201F420E9}"/>
                    </a:ext>
                  </a:extLst>
                </p14:cNvPr>
                <p14:cNvContentPartPr/>
                <p14:nvPr/>
              </p14:nvContentPartPr>
              <p14:xfrm>
                <a:off x="1692261" y="2776346"/>
                <a:ext cx="313200" cy="1717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8A0A7AB-1681-45E8-8F60-B3A201F420E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683261" y="2767346"/>
                  <a:ext cx="33084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3AF93CBA-F4A2-45B1-AB8B-683E0485D2F3}"/>
                    </a:ext>
                  </a:extLst>
                </p14:cNvPr>
                <p14:cNvContentPartPr/>
                <p14:nvPr/>
              </p14:nvContentPartPr>
              <p14:xfrm>
                <a:off x="287541" y="1904786"/>
                <a:ext cx="2158560" cy="138852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3AF93CBA-F4A2-45B1-AB8B-683E0485D2F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78901" y="1896146"/>
                  <a:ext cx="2176200" cy="1406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45ECE538-2FCC-457E-B7AF-CD5063A21B34}"/>
                  </a:ext>
                </a:extLst>
              </p14:cNvPr>
              <p14:cNvContentPartPr/>
              <p14:nvPr/>
            </p14:nvContentPartPr>
            <p14:xfrm>
              <a:off x="965061" y="4335506"/>
              <a:ext cx="44640" cy="35316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45ECE538-2FCC-457E-B7AF-CD5063A21B34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956421" y="4326866"/>
                <a:ext cx="62280" cy="37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B2A4E41E-754F-4CE4-BDFB-E1D6FD8CD1F4}"/>
                  </a:ext>
                </a:extLst>
              </p14:cNvPr>
              <p14:cNvContentPartPr/>
              <p14:nvPr/>
            </p14:nvContentPartPr>
            <p14:xfrm>
              <a:off x="1254501" y="4168466"/>
              <a:ext cx="1200600" cy="70236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B2A4E41E-754F-4CE4-BDFB-E1D6FD8CD1F4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245861" y="4159466"/>
                <a:ext cx="1218240" cy="72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2BF90E48-75FA-4FD9-9A23-353B69068C4F}"/>
                  </a:ext>
                </a:extLst>
              </p14:cNvPr>
              <p14:cNvContentPartPr/>
              <p14:nvPr/>
            </p14:nvContentPartPr>
            <p14:xfrm>
              <a:off x="2744541" y="4433786"/>
              <a:ext cx="149400" cy="10296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2BF90E48-75FA-4FD9-9A23-353B69068C4F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2735901" y="4424786"/>
                <a:ext cx="167040" cy="12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1ED280C0-C295-4645-9A23-3C956ED7BAF5}"/>
                  </a:ext>
                </a:extLst>
              </p14:cNvPr>
              <p14:cNvContentPartPr/>
              <p14:nvPr/>
            </p14:nvContentPartPr>
            <p14:xfrm>
              <a:off x="3468141" y="4066946"/>
              <a:ext cx="371520" cy="38340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1ED280C0-C295-4645-9A23-3C956ED7BAF5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459141" y="4057946"/>
                <a:ext cx="389160" cy="4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4EEE297E-1453-49F2-BE23-D45798FCA49B}"/>
                  </a:ext>
                </a:extLst>
              </p14:cNvPr>
              <p14:cNvContentPartPr/>
              <p14:nvPr/>
            </p14:nvContentPartPr>
            <p14:xfrm>
              <a:off x="4012101" y="3987386"/>
              <a:ext cx="191520" cy="39420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4EEE297E-1453-49F2-BE23-D45798FCA49B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003461" y="3978386"/>
                <a:ext cx="209160" cy="41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C727A95D-2FCA-4745-A582-969EDFEFE741}"/>
                  </a:ext>
                </a:extLst>
              </p14:cNvPr>
              <p14:cNvContentPartPr/>
              <p14:nvPr/>
            </p14:nvContentPartPr>
            <p14:xfrm>
              <a:off x="4115061" y="4412546"/>
              <a:ext cx="9720" cy="1260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C727A95D-2FCA-4745-A582-969EDFEFE741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4106421" y="4403906"/>
                <a:ext cx="2736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B3CED39C-E516-4C62-A307-61C7AD49FEB9}"/>
                  </a:ext>
                </a:extLst>
              </p14:cNvPr>
              <p14:cNvContentPartPr/>
              <p14:nvPr/>
            </p14:nvContentPartPr>
            <p14:xfrm>
              <a:off x="3485781" y="4625666"/>
              <a:ext cx="724680" cy="8784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B3CED39C-E516-4C62-A307-61C7AD49FEB9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3477141" y="4616666"/>
                <a:ext cx="742320" cy="1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FC5FB871-317A-4EEE-8003-0649A851D76A}"/>
                  </a:ext>
                </a:extLst>
              </p14:cNvPr>
              <p14:cNvContentPartPr/>
              <p14:nvPr/>
            </p14:nvContentPartPr>
            <p14:xfrm>
              <a:off x="3621141" y="4696586"/>
              <a:ext cx="589320" cy="6084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FC5FB871-317A-4EEE-8003-0649A851D76A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3612501" y="4687946"/>
                <a:ext cx="606960" cy="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1308C29A-2B0A-49D9-8BA2-B181865935BA}"/>
                  </a:ext>
                </a:extLst>
              </p14:cNvPr>
              <p14:cNvContentPartPr/>
              <p14:nvPr/>
            </p14:nvContentPartPr>
            <p14:xfrm>
              <a:off x="789381" y="4800266"/>
              <a:ext cx="1301760" cy="5580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1308C29A-2B0A-49D9-8BA2-B181865935BA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780381" y="4791266"/>
                <a:ext cx="1319400" cy="7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826157B0-B0FF-46C4-96EB-F9DADB17486E}"/>
                  </a:ext>
                </a:extLst>
              </p14:cNvPr>
              <p14:cNvContentPartPr/>
              <p14:nvPr/>
            </p14:nvContentPartPr>
            <p14:xfrm>
              <a:off x="803781" y="4924826"/>
              <a:ext cx="1191240" cy="7776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826157B0-B0FF-46C4-96EB-F9DADB17486E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794781" y="4915826"/>
                <a:ext cx="1208880" cy="9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77FB820E-E492-4B9A-9994-079CDA286B24}"/>
                  </a:ext>
                </a:extLst>
              </p14:cNvPr>
              <p14:cNvContentPartPr/>
              <p14:nvPr/>
            </p14:nvContentPartPr>
            <p14:xfrm>
              <a:off x="2437461" y="5082506"/>
              <a:ext cx="9720" cy="360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77FB820E-E492-4B9A-9994-079CDA286B24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428821" y="5073866"/>
                <a:ext cx="2736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2A9D5BAE-6508-49E7-BB8E-7C393207DE21}"/>
                  </a:ext>
                </a:extLst>
              </p14:cNvPr>
              <p14:cNvContentPartPr/>
              <p14:nvPr/>
            </p14:nvContentPartPr>
            <p14:xfrm>
              <a:off x="189261" y="3720986"/>
              <a:ext cx="4225680" cy="1300680"/>
            </p14:xfrm>
          </p:contentPart>
        </mc:Choice>
        <mc:Fallback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2A9D5BAE-6508-49E7-BB8E-7C393207DE21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80621" y="3711986"/>
                <a:ext cx="4243320" cy="131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4737F5C4-0106-4151-8410-456A4F139CA0}"/>
                  </a:ext>
                </a:extLst>
              </p14:cNvPr>
              <p14:cNvContentPartPr/>
              <p14:nvPr/>
            </p14:nvContentPartPr>
            <p14:xfrm>
              <a:off x="1417941" y="5460146"/>
              <a:ext cx="259200" cy="32616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4737F5C4-0106-4151-8410-456A4F139CA0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408941" y="5451146"/>
                <a:ext cx="276840" cy="34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9CC1092F-BCDB-4088-92DF-9650E2C0A419}"/>
                  </a:ext>
                </a:extLst>
              </p14:cNvPr>
              <p14:cNvContentPartPr/>
              <p14:nvPr/>
            </p14:nvContentPartPr>
            <p14:xfrm>
              <a:off x="2077821" y="5467706"/>
              <a:ext cx="923400" cy="250200"/>
            </p14:xfrm>
          </p:contentPart>
        </mc:Choice>
        <mc:Fallback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9CC1092F-BCDB-4088-92DF-9650E2C0A419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2068821" y="5459066"/>
                <a:ext cx="941040" cy="26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0EBF1B0E-CE7D-44B0-9268-147DB21186CE}"/>
                  </a:ext>
                </a:extLst>
              </p14:cNvPr>
              <p14:cNvContentPartPr/>
              <p14:nvPr/>
            </p14:nvContentPartPr>
            <p14:xfrm>
              <a:off x="3204621" y="5475626"/>
              <a:ext cx="520560" cy="188640"/>
            </p14:xfrm>
          </p:contentPart>
        </mc:Choice>
        <mc:Fallback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0EBF1B0E-CE7D-44B0-9268-147DB21186CE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3195621" y="5466626"/>
                <a:ext cx="538200" cy="20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10953238-6CEE-4BF2-BAFF-CA6362F4C896}"/>
                  </a:ext>
                </a:extLst>
              </p14:cNvPr>
              <p14:cNvContentPartPr/>
              <p14:nvPr/>
            </p14:nvContentPartPr>
            <p14:xfrm>
              <a:off x="4604661" y="4507946"/>
              <a:ext cx="2934360" cy="912960"/>
            </p14:xfrm>
          </p:contentPart>
        </mc:Choice>
        <mc:Fallback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10953238-6CEE-4BF2-BAFF-CA6362F4C896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4596021" y="4499306"/>
                <a:ext cx="2952000" cy="930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5EEB3C9A-D884-48B5-865E-054DC36D611E}"/>
              </a:ext>
            </a:extLst>
          </p:cNvPr>
          <p:cNvGrpSpPr/>
          <p:nvPr/>
        </p:nvGrpSpPr>
        <p:grpSpPr>
          <a:xfrm>
            <a:off x="5703021" y="587546"/>
            <a:ext cx="2812320" cy="1654200"/>
            <a:chOff x="5703021" y="587546"/>
            <a:chExt cx="2812320" cy="165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B293941A-BF26-4ABD-80B6-1048E0B51F70}"/>
                    </a:ext>
                  </a:extLst>
                </p14:cNvPr>
                <p14:cNvContentPartPr/>
                <p14:nvPr/>
              </p14:nvContentPartPr>
              <p14:xfrm>
                <a:off x="6258141" y="846026"/>
                <a:ext cx="91800" cy="39168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B293941A-BF26-4ABD-80B6-1048E0B51F7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249501" y="837026"/>
                  <a:ext cx="10944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B4549121-2AE9-43E4-BE7D-DD3FDE6CE83D}"/>
                    </a:ext>
                  </a:extLst>
                </p14:cNvPr>
                <p14:cNvContentPartPr/>
                <p14:nvPr/>
              </p14:nvContentPartPr>
              <p14:xfrm>
                <a:off x="6387741" y="871226"/>
                <a:ext cx="107640" cy="24588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B4549121-2AE9-43E4-BE7D-DD3FDE6CE83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379101" y="862226"/>
                  <a:ext cx="12528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6400C5B8-35A3-4612-974D-CB6773A2D67A}"/>
                    </a:ext>
                  </a:extLst>
                </p14:cNvPr>
                <p14:cNvContentPartPr/>
                <p14:nvPr/>
              </p14:nvContentPartPr>
              <p14:xfrm>
                <a:off x="6563061" y="868346"/>
                <a:ext cx="95760" cy="19404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6400C5B8-35A3-4612-974D-CB6773A2D67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554421" y="859346"/>
                  <a:ext cx="11340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EE652D77-9C3C-4542-B466-B2EC0CEFC5B1}"/>
                    </a:ext>
                  </a:extLst>
                </p14:cNvPr>
                <p14:cNvContentPartPr/>
                <p14:nvPr/>
              </p14:nvContentPartPr>
              <p14:xfrm>
                <a:off x="6730821" y="840626"/>
                <a:ext cx="212760" cy="29772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EE652D77-9C3C-4542-B466-B2EC0CEFC5B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721821" y="831626"/>
                  <a:ext cx="23040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279D4DB6-5C1B-4594-AB76-E403C2A182A3}"/>
                    </a:ext>
                  </a:extLst>
                </p14:cNvPr>
                <p14:cNvContentPartPr/>
                <p14:nvPr/>
              </p14:nvContentPartPr>
              <p14:xfrm>
                <a:off x="6291621" y="1448306"/>
                <a:ext cx="41760" cy="25668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279D4DB6-5C1B-4594-AB76-E403C2A182A3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282981" y="1439306"/>
                  <a:ext cx="5940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2E45AE15-92A8-48AA-9171-3FCCA13BCDD1}"/>
                    </a:ext>
                  </a:extLst>
                </p14:cNvPr>
                <p14:cNvContentPartPr/>
                <p14:nvPr/>
              </p14:nvContentPartPr>
              <p14:xfrm>
                <a:off x="6411861" y="1395746"/>
                <a:ext cx="99720" cy="29952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2E45AE15-92A8-48AA-9171-3FCCA13BCDD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402861" y="1386746"/>
                  <a:ext cx="117360" cy="31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73B6B89A-7AD2-4AA0-9E8C-9B6B8C0CA832}"/>
                    </a:ext>
                  </a:extLst>
                </p14:cNvPr>
                <p14:cNvContentPartPr/>
                <p14:nvPr/>
              </p14:nvContentPartPr>
              <p14:xfrm>
                <a:off x="6590061" y="1425266"/>
                <a:ext cx="72720" cy="21060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73B6B89A-7AD2-4AA0-9E8C-9B6B8C0CA83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581061" y="1416266"/>
                  <a:ext cx="9036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B373F231-7F37-4D0E-A834-E308342F7355}"/>
                    </a:ext>
                  </a:extLst>
                </p14:cNvPr>
                <p14:cNvContentPartPr/>
                <p14:nvPr/>
              </p14:nvContentPartPr>
              <p14:xfrm>
                <a:off x="6751341" y="1423106"/>
                <a:ext cx="199800" cy="4320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B373F231-7F37-4D0E-A834-E308342F735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742341" y="1414466"/>
                  <a:ext cx="2174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5C564287-3229-4D01-9694-480B83F7E748}"/>
                    </a:ext>
                  </a:extLst>
                </p14:cNvPr>
                <p14:cNvContentPartPr/>
                <p14:nvPr/>
              </p14:nvContentPartPr>
              <p14:xfrm>
                <a:off x="6817581" y="1446506"/>
                <a:ext cx="55080" cy="22932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5C564287-3229-4D01-9694-480B83F7E74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808941" y="1437506"/>
                  <a:ext cx="7272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463B9270-F7C7-480E-83ED-1C54E8132150}"/>
                    </a:ext>
                  </a:extLst>
                </p14:cNvPr>
                <p14:cNvContentPartPr/>
                <p14:nvPr/>
              </p14:nvContentPartPr>
              <p14:xfrm>
                <a:off x="5777181" y="649466"/>
                <a:ext cx="1476000" cy="131976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463B9270-F7C7-480E-83ED-1C54E8132150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768181" y="640466"/>
                  <a:ext cx="1493640" cy="133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96BD42C1-89A9-45F1-BEF7-B4A98954EF70}"/>
                    </a:ext>
                  </a:extLst>
                </p14:cNvPr>
                <p14:cNvContentPartPr/>
                <p14:nvPr/>
              </p14:nvContentPartPr>
              <p14:xfrm>
                <a:off x="5996061" y="978506"/>
                <a:ext cx="70920" cy="15948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96BD42C1-89A9-45F1-BEF7-B4A98954EF7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987061" y="969506"/>
                  <a:ext cx="885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84997350-FEF0-4E0B-906A-F1135FD563F2}"/>
                    </a:ext>
                  </a:extLst>
                </p14:cNvPr>
                <p14:cNvContentPartPr/>
                <p14:nvPr/>
              </p14:nvContentPartPr>
              <p14:xfrm>
                <a:off x="5822901" y="876266"/>
                <a:ext cx="409320" cy="40068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84997350-FEF0-4E0B-906A-F1135FD563F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813901" y="867626"/>
                  <a:ext cx="426960" cy="41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7CEB3DB8-52D6-40DE-B739-4013923A4CCC}"/>
                    </a:ext>
                  </a:extLst>
                </p14:cNvPr>
                <p14:cNvContentPartPr/>
                <p14:nvPr/>
              </p14:nvContentPartPr>
              <p14:xfrm>
                <a:off x="5829021" y="1557026"/>
                <a:ext cx="140760" cy="18972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7CEB3DB8-52D6-40DE-B739-4013923A4CCC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820381" y="1548026"/>
                  <a:ext cx="15840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64152B16-60E7-4A7F-B0E3-8E6B809479A4}"/>
                    </a:ext>
                  </a:extLst>
                </p14:cNvPr>
                <p14:cNvContentPartPr/>
                <p14:nvPr/>
              </p14:nvContentPartPr>
              <p14:xfrm>
                <a:off x="5703021" y="1429226"/>
                <a:ext cx="463680" cy="44172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64152B16-60E7-4A7F-B0E3-8E6B809479A4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694021" y="1420586"/>
                  <a:ext cx="481320" cy="45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10F62109-C649-49C7-B568-0751C1E6A199}"/>
                    </a:ext>
                  </a:extLst>
                </p14:cNvPr>
                <p14:cNvContentPartPr/>
                <p14:nvPr/>
              </p14:nvContentPartPr>
              <p14:xfrm>
                <a:off x="6875541" y="1033946"/>
                <a:ext cx="227880" cy="1008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10F62109-C649-49C7-B568-0751C1E6A19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866901" y="1025306"/>
                  <a:ext cx="2455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6985447A-861D-464D-9D79-ED08AE778C4C}"/>
                    </a:ext>
                  </a:extLst>
                </p14:cNvPr>
                <p14:cNvContentPartPr/>
                <p14:nvPr/>
              </p14:nvContentPartPr>
              <p14:xfrm>
                <a:off x="7348581" y="848186"/>
                <a:ext cx="1140480" cy="37080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6985447A-861D-464D-9D79-ED08AE778C4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339941" y="839546"/>
                  <a:ext cx="1158120" cy="3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8C87BB75-F30D-4204-815C-9EDD4A908FB7}"/>
                    </a:ext>
                  </a:extLst>
                </p14:cNvPr>
                <p14:cNvContentPartPr/>
                <p14:nvPr/>
              </p14:nvContentPartPr>
              <p14:xfrm>
                <a:off x="6874461" y="1575746"/>
                <a:ext cx="317520" cy="1440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8C87BB75-F30D-4204-815C-9EDD4A908FB7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865461" y="1567106"/>
                  <a:ext cx="3351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46AD7EA4-EBE2-4657-A05D-571F28190DB8}"/>
                    </a:ext>
                  </a:extLst>
                </p14:cNvPr>
                <p14:cNvContentPartPr/>
                <p14:nvPr/>
              </p14:nvContentPartPr>
              <p14:xfrm>
                <a:off x="7189461" y="1487906"/>
                <a:ext cx="68400" cy="18576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46AD7EA4-EBE2-4657-A05D-571F28190DB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180821" y="1479266"/>
                  <a:ext cx="8604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B1A2C34D-F708-4910-A13B-6BBC1C106FE9}"/>
                    </a:ext>
                  </a:extLst>
                </p14:cNvPr>
                <p14:cNvContentPartPr/>
                <p14:nvPr/>
              </p14:nvContentPartPr>
              <p14:xfrm>
                <a:off x="7426701" y="1446506"/>
                <a:ext cx="507240" cy="24372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B1A2C34D-F708-4910-A13B-6BBC1C106FE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417701" y="1437506"/>
                  <a:ext cx="52488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C19C0E41-080D-4B2F-ADD9-3099EBB21661}"/>
                    </a:ext>
                  </a:extLst>
                </p14:cNvPr>
                <p14:cNvContentPartPr/>
                <p14:nvPr/>
              </p14:nvContentPartPr>
              <p14:xfrm>
                <a:off x="7841061" y="1524626"/>
                <a:ext cx="146520" cy="2088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C19C0E41-080D-4B2F-ADD9-3099EBB2166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832061" y="1515626"/>
                  <a:ext cx="1641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51CD1998-7862-49E1-A8FA-D99F2E8C6500}"/>
                    </a:ext>
                  </a:extLst>
                </p14:cNvPr>
                <p14:cNvContentPartPr/>
                <p14:nvPr/>
              </p14:nvContentPartPr>
              <p14:xfrm>
                <a:off x="7663941" y="1784906"/>
                <a:ext cx="544320" cy="27036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51CD1998-7862-49E1-A8FA-D99F2E8C6500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655301" y="1775906"/>
                  <a:ext cx="56196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930755E3-4B4F-45A1-B2D3-7EC54DBAD35D}"/>
                    </a:ext>
                  </a:extLst>
                </p14:cNvPr>
                <p14:cNvContentPartPr/>
                <p14:nvPr/>
              </p14:nvContentPartPr>
              <p14:xfrm>
                <a:off x="7923501" y="1873466"/>
                <a:ext cx="127800" cy="2664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930755E3-4B4F-45A1-B2D3-7EC54DBAD35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914861" y="1864466"/>
                  <a:ext cx="14544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2926ECD9-7396-4156-9F43-EEAB48CB19EB}"/>
                    </a:ext>
                  </a:extLst>
                </p14:cNvPr>
                <p14:cNvContentPartPr/>
                <p14:nvPr/>
              </p14:nvContentPartPr>
              <p14:xfrm>
                <a:off x="7245981" y="1315466"/>
                <a:ext cx="1168920" cy="92628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2926ECD9-7396-4156-9F43-EEAB48CB19EB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237341" y="1306826"/>
                  <a:ext cx="1186560" cy="9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EDE19AC9-6650-4213-9544-DB7DBC9A7871}"/>
                    </a:ext>
                  </a:extLst>
                </p14:cNvPr>
                <p14:cNvContentPartPr/>
                <p14:nvPr/>
              </p14:nvContentPartPr>
              <p14:xfrm>
                <a:off x="7245261" y="587546"/>
                <a:ext cx="1270080" cy="69336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EDE19AC9-6650-4213-9544-DB7DBC9A7871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236621" y="578546"/>
                  <a:ext cx="1287720" cy="71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5E27D880-2964-4E60-88B9-CB778A6140DF}"/>
              </a:ext>
            </a:extLst>
          </p:cNvPr>
          <p:cNvGrpSpPr/>
          <p:nvPr/>
        </p:nvGrpSpPr>
        <p:grpSpPr>
          <a:xfrm>
            <a:off x="6667821" y="2545226"/>
            <a:ext cx="1971000" cy="373320"/>
            <a:chOff x="6667821" y="2545226"/>
            <a:chExt cx="1971000" cy="37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FF08FB53-200C-4DD5-8A9E-7F5855EEDB40}"/>
                    </a:ext>
                  </a:extLst>
                </p14:cNvPr>
                <p14:cNvContentPartPr/>
                <p14:nvPr/>
              </p14:nvContentPartPr>
              <p14:xfrm>
                <a:off x="6667821" y="2648546"/>
                <a:ext cx="55080" cy="22464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FF08FB53-200C-4DD5-8A9E-7F5855EEDB40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659181" y="2639546"/>
                  <a:ext cx="7272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BF9F5CAD-F6C4-4A73-915D-9877220EEB8E}"/>
                    </a:ext>
                  </a:extLst>
                </p14:cNvPr>
                <p14:cNvContentPartPr/>
                <p14:nvPr/>
              </p14:nvContentPartPr>
              <p14:xfrm>
                <a:off x="6978861" y="2644586"/>
                <a:ext cx="200880" cy="25596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BF9F5CAD-F6C4-4A73-915D-9877220EEB8E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969861" y="2635946"/>
                  <a:ext cx="21852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22320843-3509-4C1E-9EA5-412CFD4E3BFA}"/>
                    </a:ext>
                  </a:extLst>
                </p14:cNvPr>
                <p14:cNvContentPartPr/>
                <p14:nvPr/>
              </p14:nvContentPartPr>
              <p14:xfrm>
                <a:off x="7072101" y="2646386"/>
                <a:ext cx="69480" cy="27216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22320843-3509-4C1E-9EA5-412CFD4E3BFA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063101" y="2637746"/>
                  <a:ext cx="8712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38F401B9-5938-4731-8F20-D2EC829A1D07}"/>
                    </a:ext>
                  </a:extLst>
                </p14:cNvPr>
                <p14:cNvContentPartPr/>
                <p14:nvPr/>
              </p14:nvContentPartPr>
              <p14:xfrm>
                <a:off x="7371981" y="2739986"/>
                <a:ext cx="144360" cy="936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38F401B9-5938-4731-8F20-D2EC829A1D07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363341" y="2731346"/>
                  <a:ext cx="1620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43501577-C7C5-4504-ABF6-2846D8BF4110}"/>
                    </a:ext>
                  </a:extLst>
                </p14:cNvPr>
                <p14:cNvContentPartPr/>
                <p14:nvPr/>
              </p14:nvContentPartPr>
              <p14:xfrm>
                <a:off x="7383501" y="2797226"/>
                <a:ext cx="158040" cy="1332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43501577-C7C5-4504-ABF6-2846D8BF411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374501" y="2788226"/>
                  <a:ext cx="1756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E2CA4E4A-653C-46C7-86A9-8B3404C6A528}"/>
                    </a:ext>
                  </a:extLst>
                </p14:cNvPr>
                <p14:cNvContentPartPr/>
                <p14:nvPr/>
              </p14:nvContentPartPr>
              <p14:xfrm>
                <a:off x="7699221" y="2629106"/>
                <a:ext cx="201240" cy="23184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E2CA4E4A-653C-46C7-86A9-8B3404C6A528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690581" y="2620466"/>
                  <a:ext cx="21888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42CED7B2-8CEC-4255-94AA-170C22B8E4D3}"/>
                    </a:ext>
                  </a:extLst>
                </p14:cNvPr>
                <p14:cNvContentPartPr/>
                <p14:nvPr/>
              </p14:nvContentPartPr>
              <p14:xfrm>
                <a:off x="7968861" y="2661866"/>
                <a:ext cx="176040" cy="21564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42CED7B2-8CEC-4255-94AA-170C22B8E4D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959861" y="2652866"/>
                  <a:ext cx="19368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4AD6C13A-B950-4002-9B24-AA772724DD18}"/>
                    </a:ext>
                  </a:extLst>
                </p14:cNvPr>
                <p14:cNvContentPartPr/>
                <p14:nvPr/>
              </p14:nvContentPartPr>
              <p14:xfrm>
                <a:off x="8044101" y="2651066"/>
                <a:ext cx="113040" cy="936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4AD6C13A-B950-4002-9B24-AA772724DD18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035101" y="2642066"/>
                  <a:ext cx="1306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08A0DB74-C02D-4E2E-815A-7D9C0E9EF0F0}"/>
                    </a:ext>
                  </a:extLst>
                </p14:cNvPr>
                <p14:cNvContentPartPr/>
                <p14:nvPr/>
              </p14:nvContentPartPr>
              <p14:xfrm>
                <a:off x="8349741" y="2545226"/>
                <a:ext cx="289080" cy="30420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08A0DB74-C02D-4E2E-815A-7D9C0E9EF0F0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341101" y="2536226"/>
                  <a:ext cx="306720" cy="321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C1490688-2DC2-427C-B2FE-B1D3B1CBA572}"/>
                  </a:ext>
                </a:extLst>
              </p14:cNvPr>
              <p14:cNvContentPartPr/>
              <p14:nvPr/>
            </p14:nvContentPartPr>
            <p14:xfrm>
              <a:off x="4747581" y="4278626"/>
              <a:ext cx="475200" cy="4752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C1490688-2DC2-427C-B2FE-B1D3B1CBA572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4738581" y="4269626"/>
                <a:ext cx="49284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91AE3FBF-6564-42C8-9ECD-AE69DC8EC5C4}"/>
                  </a:ext>
                </a:extLst>
              </p14:cNvPr>
              <p14:cNvContentPartPr/>
              <p14:nvPr/>
            </p14:nvContentPartPr>
            <p14:xfrm>
              <a:off x="5108301" y="4163786"/>
              <a:ext cx="143640" cy="298440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91AE3FBF-6564-42C8-9ECD-AE69DC8EC5C4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5099301" y="4155146"/>
                <a:ext cx="161280" cy="31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0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95C8B172-1D96-47E7-80EC-F2E78BA264EE}"/>
                  </a:ext>
                </a:extLst>
              </p14:cNvPr>
              <p14:cNvContentPartPr/>
              <p14:nvPr/>
            </p14:nvContentPartPr>
            <p14:xfrm>
              <a:off x="4822101" y="5038586"/>
              <a:ext cx="62280" cy="316440"/>
            </p14:xfrm>
          </p:contentPart>
        </mc:Choice>
        <mc:Fallback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95C8B172-1D96-47E7-80EC-F2E78BA264EE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4813461" y="5029586"/>
                <a:ext cx="79920" cy="33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2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3D68356B-066A-47D5-8B60-C935EDFDCCEE}"/>
                  </a:ext>
                </a:extLst>
              </p14:cNvPr>
              <p14:cNvContentPartPr/>
              <p14:nvPr/>
            </p14:nvContentPartPr>
            <p14:xfrm>
              <a:off x="5134221" y="4948946"/>
              <a:ext cx="879120" cy="387720"/>
            </p14:xfrm>
          </p:contentPart>
        </mc:Choice>
        <mc:Fallback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3D68356B-066A-47D5-8B60-C935EDFDCCEE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5125581" y="4940306"/>
                <a:ext cx="896760" cy="40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4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063F9CA8-2CD0-45AF-AE6D-2AB2F71E942F}"/>
                  </a:ext>
                </a:extLst>
              </p14:cNvPr>
              <p14:cNvContentPartPr/>
              <p14:nvPr/>
            </p14:nvContentPartPr>
            <p14:xfrm>
              <a:off x="6384141" y="5017706"/>
              <a:ext cx="266040" cy="122760"/>
            </p14:xfrm>
          </p:contentPart>
        </mc:Choice>
        <mc:Fallback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063F9CA8-2CD0-45AF-AE6D-2AB2F71E942F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6375501" y="5009066"/>
                <a:ext cx="28368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6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228EB6CB-8F70-48CE-8D7D-399E78E59927}"/>
                  </a:ext>
                </a:extLst>
              </p14:cNvPr>
              <p14:cNvContentPartPr/>
              <p14:nvPr/>
            </p14:nvContentPartPr>
            <p14:xfrm>
              <a:off x="7095501" y="4765346"/>
              <a:ext cx="344520" cy="346320"/>
            </p14:xfrm>
          </p:contentPart>
        </mc:Choice>
        <mc:Fallback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228EB6CB-8F70-48CE-8D7D-399E78E59927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7086861" y="4756346"/>
                <a:ext cx="362160" cy="36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8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2C9E3E04-A80B-4EEB-8379-EDAAA51A720E}"/>
                  </a:ext>
                </a:extLst>
              </p14:cNvPr>
              <p14:cNvContentPartPr/>
              <p14:nvPr/>
            </p14:nvContentPartPr>
            <p14:xfrm>
              <a:off x="7258581" y="4754186"/>
              <a:ext cx="34200" cy="567720"/>
            </p14:xfrm>
          </p:contentPart>
        </mc:Choice>
        <mc:Fallback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2C9E3E04-A80B-4EEB-8379-EDAAA51A720E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7249941" y="4745546"/>
                <a:ext cx="51840" cy="58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0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C96BB12C-112F-4D4B-B244-614187E4DF47}"/>
                  </a:ext>
                </a:extLst>
              </p14:cNvPr>
              <p14:cNvContentPartPr/>
              <p14:nvPr/>
            </p14:nvContentPartPr>
            <p14:xfrm>
              <a:off x="7329141" y="5322266"/>
              <a:ext cx="360" cy="360"/>
            </p14:xfrm>
          </p:contentPart>
        </mc:Choice>
        <mc:Fallback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C96BB12C-112F-4D4B-B244-614187E4DF47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7320501" y="531362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2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D03BB211-0DB1-4F3F-A063-1913A0FC5FCE}"/>
                  </a:ext>
                </a:extLst>
              </p14:cNvPr>
              <p14:cNvContentPartPr/>
              <p14:nvPr/>
            </p14:nvContentPartPr>
            <p14:xfrm>
              <a:off x="5676741" y="4790906"/>
              <a:ext cx="1264680" cy="325800"/>
            </p14:xfrm>
          </p:contentPart>
        </mc:Choice>
        <mc:Fallback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D03BB211-0DB1-4F3F-A063-1913A0FC5FCE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5667741" y="4782266"/>
                <a:ext cx="1282320" cy="34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4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249B73A0-56A7-4E5A-BDE5-84B990E09317}"/>
                  </a:ext>
                </a:extLst>
              </p14:cNvPr>
              <p14:cNvContentPartPr/>
              <p14:nvPr/>
            </p14:nvContentPartPr>
            <p14:xfrm>
              <a:off x="5642901" y="4744826"/>
              <a:ext cx="356400" cy="300240"/>
            </p14:xfrm>
          </p:contentPart>
        </mc:Choice>
        <mc:Fallback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249B73A0-56A7-4E5A-BDE5-84B990E09317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5633901" y="4735826"/>
                <a:ext cx="374040" cy="31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6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3CAF736D-8412-456C-8730-225B74312DA3}"/>
                  </a:ext>
                </a:extLst>
              </p14:cNvPr>
              <p14:cNvContentPartPr/>
              <p14:nvPr/>
            </p14:nvContentPartPr>
            <p14:xfrm>
              <a:off x="5237181" y="5648066"/>
              <a:ext cx="23760" cy="322200"/>
            </p14:xfrm>
          </p:contentPart>
        </mc:Choice>
        <mc:Fallback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3CAF736D-8412-456C-8730-225B74312DA3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5228181" y="5639066"/>
                <a:ext cx="4140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8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ACF0542E-CFD8-415C-A718-ABB3801CAFD6}"/>
                  </a:ext>
                </a:extLst>
              </p14:cNvPr>
              <p14:cNvContentPartPr/>
              <p14:nvPr/>
            </p14:nvContentPartPr>
            <p14:xfrm>
              <a:off x="5495301" y="5641226"/>
              <a:ext cx="286920" cy="340560"/>
            </p14:xfrm>
          </p:contentPart>
        </mc:Choice>
        <mc:Fallback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ACF0542E-CFD8-415C-A718-ABB3801CAFD6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5486661" y="5632226"/>
                <a:ext cx="304560" cy="35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0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41AC64B9-0B4C-4120-95FD-8B609F3EC4DD}"/>
                  </a:ext>
                </a:extLst>
              </p14:cNvPr>
              <p14:cNvContentPartPr/>
              <p14:nvPr/>
            </p14:nvContentPartPr>
            <p14:xfrm>
              <a:off x="5601861" y="5670746"/>
              <a:ext cx="53640" cy="297360"/>
            </p14:xfrm>
          </p:contentPart>
        </mc:Choice>
        <mc:Fallback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41AC64B9-0B4C-4120-95FD-8B609F3EC4DD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5592861" y="5662106"/>
                <a:ext cx="71280" cy="31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2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86439F70-5A11-46E2-89FE-0C3E0518BAE2}"/>
                  </a:ext>
                </a:extLst>
              </p14:cNvPr>
              <p14:cNvContentPartPr/>
              <p14:nvPr/>
            </p14:nvContentPartPr>
            <p14:xfrm>
              <a:off x="6046461" y="5777306"/>
              <a:ext cx="352440" cy="133560"/>
            </p14:xfrm>
          </p:contentPart>
        </mc:Choice>
        <mc:Fallback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86439F70-5A11-46E2-89FE-0C3E0518BAE2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6037821" y="5768666"/>
                <a:ext cx="370080" cy="15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30D28621-3D44-4952-AC83-C4CD83367CA6}"/>
                  </a:ext>
                </a:extLst>
              </p14:cNvPr>
              <p14:cNvContentPartPr/>
              <p14:nvPr/>
            </p14:nvContentPartPr>
            <p14:xfrm>
              <a:off x="6861861" y="5600546"/>
              <a:ext cx="360720" cy="351720"/>
            </p14:xfrm>
          </p:contentPart>
        </mc:Choice>
        <mc:Fallback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30D28621-3D44-4952-AC83-C4CD83367CA6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6852861" y="5591546"/>
                <a:ext cx="378360" cy="36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6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A7EBFB00-6B5E-4B0F-AF60-0F8CC2F38B7F}"/>
                  </a:ext>
                </a:extLst>
              </p14:cNvPr>
              <p14:cNvContentPartPr/>
              <p14:nvPr/>
            </p14:nvContentPartPr>
            <p14:xfrm>
              <a:off x="7528221" y="5879546"/>
              <a:ext cx="17640" cy="15480"/>
            </p14:xfrm>
          </p:contentPart>
        </mc:Choice>
        <mc:Fallback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A7EBFB00-6B5E-4B0F-AF60-0F8CC2F38B7F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7519221" y="5870906"/>
                <a:ext cx="35280" cy="3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8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97FC0E23-9E8A-48BA-817F-47ADFF78DCCB}"/>
                  </a:ext>
                </a:extLst>
              </p14:cNvPr>
              <p14:cNvContentPartPr/>
              <p14:nvPr/>
            </p14:nvContentPartPr>
            <p14:xfrm>
              <a:off x="6841341" y="5686586"/>
              <a:ext cx="407880" cy="261360"/>
            </p14:xfrm>
          </p:contentPart>
        </mc:Choice>
        <mc:Fallback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97FC0E23-9E8A-48BA-817F-47ADFF78DCCB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6832341" y="5677586"/>
                <a:ext cx="425520" cy="27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0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6DF9AE6A-51CB-426E-B60A-5C1B312718B1}"/>
                  </a:ext>
                </a:extLst>
              </p14:cNvPr>
              <p14:cNvContentPartPr/>
              <p14:nvPr/>
            </p14:nvContentPartPr>
            <p14:xfrm>
              <a:off x="7497261" y="5475626"/>
              <a:ext cx="287640" cy="398880"/>
            </p14:xfrm>
          </p:contentPart>
        </mc:Choice>
        <mc:Fallback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6DF9AE6A-51CB-426E-B60A-5C1B312718B1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7488621" y="5466626"/>
                <a:ext cx="305280" cy="41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2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C4093C60-29A6-481E-AB48-6C9360284064}"/>
                  </a:ext>
                </a:extLst>
              </p14:cNvPr>
              <p14:cNvContentPartPr/>
              <p14:nvPr/>
            </p14:nvContentPartPr>
            <p14:xfrm>
              <a:off x="7937181" y="5856866"/>
              <a:ext cx="21240" cy="16920"/>
            </p14:xfrm>
          </p:contentPart>
        </mc:Choice>
        <mc:Fallback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C4093C60-29A6-481E-AB48-6C9360284064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7928541" y="5848226"/>
                <a:ext cx="3888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4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419A52B5-5E2A-4330-90EC-3BC9281D28B9}"/>
                  </a:ext>
                </a:extLst>
              </p14:cNvPr>
              <p14:cNvContentPartPr/>
              <p14:nvPr/>
            </p14:nvContentPartPr>
            <p14:xfrm>
              <a:off x="7655661" y="6062066"/>
              <a:ext cx="6120" cy="3600"/>
            </p14:xfrm>
          </p:contentPart>
        </mc:Choice>
        <mc:Fallback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419A52B5-5E2A-4330-90EC-3BC9281D28B9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7647021" y="6053426"/>
                <a:ext cx="2376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6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572C4D30-479A-429F-85AA-559FB892E681}"/>
                  </a:ext>
                </a:extLst>
              </p14:cNvPr>
              <p14:cNvContentPartPr/>
              <p14:nvPr/>
            </p14:nvContentPartPr>
            <p14:xfrm>
              <a:off x="7659261" y="6025706"/>
              <a:ext cx="16920" cy="864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572C4D30-479A-429F-85AA-559FB892E681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7650261" y="6016706"/>
                <a:ext cx="34560" cy="2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8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2440A355-0985-4746-86B4-7A828FADD3B0}"/>
                  </a:ext>
                </a:extLst>
              </p14:cNvPr>
              <p14:cNvContentPartPr/>
              <p14:nvPr/>
            </p14:nvContentPartPr>
            <p14:xfrm>
              <a:off x="5829021" y="5981786"/>
              <a:ext cx="1788480" cy="288360"/>
            </p14:xfrm>
          </p:contentPart>
        </mc:Choice>
        <mc:Fallback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2440A355-0985-4746-86B4-7A828FADD3B0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5820021" y="5973146"/>
                <a:ext cx="1806120" cy="30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0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13AD3FC4-1AD6-4079-9DB4-EB4369D52582}"/>
                  </a:ext>
                </a:extLst>
              </p14:cNvPr>
              <p14:cNvContentPartPr/>
              <p14:nvPr/>
            </p14:nvContentPartPr>
            <p14:xfrm>
              <a:off x="5798421" y="6055586"/>
              <a:ext cx="191880" cy="180360"/>
            </p14:xfrm>
          </p:contentPart>
        </mc:Choice>
        <mc:Fallback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13AD3FC4-1AD6-4079-9DB4-EB4369D52582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5789781" y="6046946"/>
                <a:ext cx="209520" cy="19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2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3F11DFE4-CF41-44A8-9F5F-ED40DB62D5D2}"/>
                  </a:ext>
                </a:extLst>
              </p14:cNvPr>
              <p14:cNvContentPartPr/>
              <p14:nvPr/>
            </p14:nvContentPartPr>
            <p14:xfrm>
              <a:off x="6347781" y="5938226"/>
              <a:ext cx="2520" cy="1800"/>
            </p14:xfrm>
          </p:contentPart>
        </mc:Choice>
        <mc:Fallback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3F11DFE4-CF41-44A8-9F5F-ED40DB62D5D2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6339141" y="5929586"/>
                <a:ext cx="20160" cy="1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4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D7DDAD59-1D54-4A35-B7D6-4C5EA19D300A}"/>
                  </a:ext>
                </a:extLst>
              </p14:cNvPr>
              <p14:cNvContentPartPr/>
              <p14:nvPr/>
            </p14:nvContentPartPr>
            <p14:xfrm>
              <a:off x="6492141" y="3987746"/>
              <a:ext cx="42120" cy="193320"/>
            </p14:xfrm>
          </p:contentPart>
        </mc:Choice>
        <mc:Fallback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D7DDAD59-1D54-4A35-B7D6-4C5EA19D300A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6483501" y="3978746"/>
                <a:ext cx="59760" cy="21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6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30ED233F-6EFE-4764-9032-0A19351ADB61}"/>
                  </a:ext>
                </a:extLst>
              </p14:cNvPr>
              <p14:cNvContentPartPr/>
              <p14:nvPr/>
            </p14:nvContentPartPr>
            <p14:xfrm>
              <a:off x="6623901" y="4066226"/>
              <a:ext cx="22320" cy="24840"/>
            </p14:xfrm>
          </p:contentPart>
        </mc:Choice>
        <mc:Fallback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30ED233F-6EFE-4764-9032-0A19351ADB61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6614901" y="4057226"/>
                <a:ext cx="3996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8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5216193A-B4F9-418F-945C-E4B8400489AD}"/>
                  </a:ext>
                </a:extLst>
              </p14:cNvPr>
              <p14:cNvContentPartPr/>
              <p14:nvPr/>
            </p14:nvContentPartPr>
            <p14:xfrm>
              <a:off x="6746301" y="3990266"/>
              <a:ext cx="102600" cy="179640"/>
            </p14:xfrm>
          </p:contentPart>
        </mc:Choice>
        <mc:Fallback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5216193A-B4F9-418F-945C-E4B8400489AD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6737301" y="3981266"/>
                <a:ext cx="120240" cy="19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0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6F40D546-25BC-4911-9969-4735006C32F2}"/>
                  </a:ext>
                </a:extLst>
              </p14:cNvPr>
              <p14:cNvContentPartPr/>
              <p14:nvPr/>
            </p14:nvContentPartPr>
            <p14:xfrm>
              <a:off x="7051221" y="3978386"/>
              <a:ext cx="86400" cy="221040"/>
            </p14:xfrm>
          </p:contentPart>
        </mc:Choice>
        <mc:Fallback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6F40D546-25BC-4911-9969-4735006C32F2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7042581" y="3969746"/>
                <a:ext cx="104040" cy="23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2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36D815A9-844D-453E-952A-6052454885D4}"/>
                  </a:ext>
                </a:extLst>
              </p14:cNvPr>
              <p14:cNvContentPartPr/>
              <p14:nvPr/>
            </p14:nvContentPartPr>
            <p14:xfrm>
              <a:off x="7269381" y="4020146"/>
              <a:ext cx="120240" cy="33840"/>
            </p14:xfrm>
          </p:contentPart>
        </mc:Choice>
        <mc:Fallback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36D815A9-844D-453E-952A-6052454885D4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7260741" y="4011506"/>
                <a:ext cx="13788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4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6DE62E37-EC6B-421E-AAF0-516B0627D271}"/>
                  </a:ext>
                </a:extLst>
              </p14:cNvPr>
              <p14:cNvContentPartPr/>
              <p14:nvPr/>
            </p14:nvContentPartPr>
            <p14:xfrm>
              <a:off x="7320861" y="4092866"/>
              <a:ext cx="91440" cy="7920"/>
            </p14:xfrm>
          </p:contentPart>
        </mc:Choice>
        <mc:Fallback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6DE62E37-EC6B-421E-AAF0-516B0627D271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7311861" y="4083866"/>
                <a:ext cx="10908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6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1AAA1B2F-6A4A-4D23-BB83-7C64C5DAA4FB}"/>
                  </a:ext>
                </a:extLst>
              </p14:cNvPr>
              <p14:cNvContentPartPr/>
              <p14:nvPr/>
            </p14:nvContentPartPr>
            <p14:xfrm>
              <a:off x="8042301" y="4371866"/>
              <a:ext cx="131400" cy="208440"/>
            </p14:xfrm>
          </p:contentPart>
        </mc:Choice>
        <mc:Fallback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1AAA1B2F-6A4A-4D23-BB83-7C64C5DAA4FB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8033301" y="4362866"/>
                <a:ext cx="14904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8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7B931013-9019-4255-8B46-F7437C301DD7}"/>
                  </a:ext>
                </a:extLst>
              </p14:cNvPr>
              <p14:cNvContentPartPr/>
              <p14:nvPr/>
            </p14:nvContentPartPr>
            <p14:xfrm>
              <a:off x="8284941" y="4377266"/>
              <a:ext cx="84600" cy="175320"/>
            </p14:xfrm>
          </p:contentPart>
        </mc:Choice>
        <mc:Fallback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7B931013-9019-4255-8B46-F7437C301DD7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8275941" y="4368626"/>
                <a:ext cx="102240" cy="19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0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35BF997E-CAB3-43C8-80AA-FB4A9D4AAA2A}"/>
                  </a:ext>
                </a:extLst>
              </p14:cNvPr>
              <p14:cNvContentPartPr/>
              <p14:nvPr/>
            </p14:nvContentPartPr>
            <p14:xfrm>
              <a:off x="8431821" y="4451066"/>
              <a:ext cx="40680" cy="20880"/>
            </p14:xfrm>
          </p:contentPart>
        </mc:Choice>
        <mc:Fallback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35BF997E-CAB3-43C8-80AA-FB4A9D4AAA2A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8422821" y="4442426"/>
                <a:ext cx="5832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2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0D045FB2-407C-4155-BDD6-7D2B9FE34ED1}"/>
                  </a:ext>
                </a:extLst>
              </p14:cNvPr>
              <p14:cNvContentPartPr/>
              <p14:nvPr/>
            </p14:nvContentPartPr>
            <p14:xfrm>
              <a:off x="8542701" y="4354226"/>
              <a:ext cx="157680" cy="177840"/>
            </p14:xfrm>
          </p:contentPart>
        </mc:Choice>
        <mc:Fallback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0D045FB2-407C-4155-BDD6-7D2B9FE34ED1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8533701" y="4345586"/>
                <a:ext cx="175320" cy="19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4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13117010-1307-4973-B429-8C50E5D218DB}"/>
                  </a:ext>
                </a:extLst>
              </p14:cNvPr>
              <p14:cNvContentPartPr/>
              <p14:nvPr/>
            </p14:nvContentPartPr>
            <p14:xfrm>
              <a:off x="8535861" y="4248386"/>
              <a:ext cx="235440" cy="44280"/>
            </p14:xfrm>
          </p:contentPart>
        </mc:Choice>
        <mc:Fallback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13117010-1307-4973-B429-8C50E5D218DB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8526861" y="4239386"/>
                <a:ext cx="253080" cy="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6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66E5B973-B897-472D-8DC5-18BEB411BAF5}"/>
                  </a:ext>
                </a:extLst>
              </p14:cNvPr>
              <p14:cNvContentPartPr/>
              <p14:nvPr/>
            </p14:nvContentPartPr>
            <p14:xfrm>
              <a:off x="7931061" y="4584266"/>
              <a:ext cx="899640" cy="144000"/>
            </p14:xfrm>
          </p:contentPart>
        </mc:Choice>
        <mc:Fallback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66E5B973-B897-472D-8DC5-18BEB411BAF5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7922421" y="4575266"/>
                <a:ext cx="917280" cy="16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8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50F4142A-D6F2-4D9F-8707-F09EAEFEE064}"/>
                  </a:ext>
                </a:extLst>
              </p14:cNvPr>
              <p14:cNvContentPartPr/>
              <p14:nvPr/>
            </p14:nvContentPartPr>
            <p14:xfrm>
              <a:off x="8084061" y="4789826"/>
              <a:ext cx="42480" cy="225720"/>
            </p14:xfrm>
          </p:contentPart>
        </mc:Choice>
        <mc:Fallback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50F4142A-D6F2-4D9F-8707-F09EAEFEE064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8075061" y="4780826"/>
                <a:ext cx="60120" cy="24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0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F735F34C-452D-412D-9A32-384AE79318E1}"/>
                  </a:ext>
                </a:extLst>
              </p14:cNvPr>
              <p14:cNvContentPartPr/>
              <p14:nvPr/>
            </p14:nvContentPartPr>
            <p14:xfrm>
              <a:off x="8245701" y="4894586"/>
              <a:ext cx="41040" cy="46440"/>
            </p14:xfrm>
          </p:contentPart>
        </mc:Choice>
        <mc:Fallback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F735F34C-452D-412D-9A32-384AE79318E1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8237061" y="4885946"/>
                <a:ext cx="5868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2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6D1AA6C0-864A-46A5-86A3-F89BF0F74AEF}"/>
                  </a:ext>
                </a:extLst>
              </p14:cNvPr>
              <p14:cNvContentPartPr/>
              <p14:nvPr/>
            </p14:nvContentPartPr>
            <p14:xfrm>
              <a:off x="8360181" y="4798466"/>
              <a:ext cx="97200" cy="176400"/>
            </p14:xfrm>
          </p:contentPart>
        </mc:Choice>
        <mc:Fallback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6D1AA6C0-864A-46A5-86A3-F89BF0F74AEF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8351541" y="4789826"/>
                <a:ext cx="114840" cy="19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4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EEDB3107-E35F-404E-B75F-F7FB3B661281}"/>
                  </a:ext>
                </a:extLst>
              </p14:cNvPr>
              <p14:cNvContentPartPr/>
              <p14:nvPr/>
            </p14:nvContentPartPr>
            <p14:xfrm>
              <a:off x="8596341" y="4767506"/>
              <a:ext cx="124560" cy="277200"/>
            </p14:xfrm>
          </p:contentPart>
        </mc:Choice>
        <mc:Fallback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EEDB3107-E35F-404E-B75F-F7FB3B661281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8587701" y="4758506"/>
                <a:ext cx="142200" cy="29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6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44F6DF19-026A-4059-9487-59F7CDA25FFB}"/>
                  </a:ext>
                </a:extLst>
              </p14:cNvPr>
              <p14:cNvContentPartPr/>
              <p14:nvPr/>
            </p14:nvContentPartPr>
            <p14:xfrm>
              <a:off x="8167581" y="5311826"/>
              <a:ext cx="111960" cy="200520"/>
            </p14:xfrm>
          </p:contentPart>
        </mc:Choice>
        <mc:Fallback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44F6DF19-026A-4059-9487-59F7CDA25FFB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8158941" y="5303186"/>
                <a:ext cx="129600" cy="21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8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731FA42A-8BD6-45FA-928A-07CCF5AF09D1}"/>
                  </a:ext>
                </a:extLst>
              </p14:cNvPr>
              <p14:cNvContentPartPr/>
              <p14:nvPr/>
            </p14:nvContentPartPr>
            <p14:xfrm>
              <a:off x="8347221" y="5337386"/>
              <a:ext cx="47520" cy="167760"/>
            </p14:xfrm>
          </p:contentPart>
        </mc:Choice>
        <mc:Fallback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731FA42A-8BD6-45FA-928A-07CCF5AF09D1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8338221" y="5328746"/>
                <a:ext cx="65160" cy="18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0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DE270065-D74D-47A3-B378-BFA587DB1DD7}"/>
                  </a:ext>
                </a:extLst>
              </p14:cNvPr>
              <p14:cNvContentPartPr/>
              <p14:nvPr/>
            </p14:nvContentPartPr>
            <p14:xfrm>
              <a:off x="8480781" y="5451866"/>
              <a:ext cx="9000" cy="8640"/>
            </p14:xfrm>
          </p:contentPart>
        </mc:Choice>
        <mc:Fallback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DE270065-D74D-47A3-B378-BFA587DB1DD7}"/>
                  </a:ext>
                </a:extLst>
              </p:cNvPr>
              <p:cNvPicPr/>
              <p:nvPr/>
            </p:nvPicPr>
            <p:blipFill>
              <a:blip r:embed="rId231"/>
              <a:stretch>
                <a:fillRect/>
              </a:stretch>
            </p:blipFill>
            <p:spPr>
              <a:xfrm>
                <a:off x="8472141" y="5442866"/>
                <a:ext cx="26640" cy="2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2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CC58A241-D92B-442E-9A23-A222C063682F}"/>
                  </a:ext>
                </a:extLst>
              </p14:cNvPr>
              <p14:cNvContentPartPr/>
              <p14:nvPr/>
            </p14:nvContentPartPr>
            <p14:xfrm>
              <a:off x="8556741" y="5352506"/>
              <a:ext cx="67680" cy="172800"/>
            </p14:xfrm>
          </p:contentPart>
        </mc:Choice>
        <mc:Fallback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CC58A241-D92B-442E-9A23-A222C063682F}"/>
                  </a:ext>
                </a:extLst>
              </p:cNvPr>
              <p:cNvPicPr/>
              <p:nvPr/>
            </p:nvPicPr>
            <p:blipFill>
              <a:blip r:embed="rId233"/>
              <a:stretch>
                <a:fillRect/>
              </a:stretch>
            </p:blipFill>
            <p:spPr>
              <a:xfrm>
                <a:off x="8547741" y="5343506"/>
                <a:ext cx="85320" cy="19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4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2C11FE92-91E2-4071-897B-69A3D825D78A}"/>
                  </a:ext>
                </a:extLst>
              </p14:cNvPr>
              <p14:cNvContentPartPr/>
              <p14:nvPr/>
            </p14:nvContentPartPr>
            <p14:xfrm>
              <a:off x="8720541" y="5354306"/>
              <a:ext cx="59760" cy="146520"/>
            </p14:xfrm>
          </p:contentPart>
        </mc:Choice>
        <mc:Fallback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2C11FE92-91E2-4071-897B-69A3D825D78A}"/>
                  </a:ext>
                </a:extLst>
              </p:cNvPr>
              <p:cNvPicPr/>
              <p:nvPr/>
            </p:nvPicPr>
            <p:blipFill>
              <a:blip r:embed="rId235"/>
              <a:stretch>
                <a:fillRect/>
              </a:stretch>
            </p:blipFill>
            <p:spPr>
              <a:xfrm>
                <a:off x="8711541" y="5345666"/>
                <a:ext cx="77400" cy="16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6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AF792140-DF75-4A50-8F51-5533498F8D87}"/>
                  </a:ext>
                </a:extLst>
              </p14:cNvPr>
              <p14:cNvContentPartPr/>
              <p14:nvPr/>
            </p14:nvContentPartPr>
            <p14:xfrm>
              <a:off x="7932141" y="5052626"/>
              <a:ext cx="1112040" cy="761760"/>
            </p14:xfrm>
          </p:contentPart>
        </mc:Choice>
        <mc:Fallback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AF792140-DF75-4A50-8F51-5533498F8D87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7923501" y="5043626"/>
                <a:ext cx="1129680" cy="779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7" name="Group 166">
            <a:extLst>
              <a:ext uri="{FF2B5EF4-FFF2-40B4-BE49-F238E27FC236}">
                <a16:creationId xmlns:a16="http://schemas.microsoft.com/office/drawing/2014/main" id="{5F38ED13-895E-492A-A249-10D3CB7AC4A9}"/>
              </a:ext>
            </a:extLst>
          </p:cNvPr>
          <p:cNvGrpSpPr/>
          <p:nvPr/>
        </p:nvGrpSpPr>
        <p:grpSpPr>
          <a:xfrm>
            <a:off x="6537861" y="3238946"/>
            <a:ext cx="713160" cy="557640"/>
            <a:chOff x="6537861" y="3238946"/>
            <a:chExt cx="713160" cy="55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82CF69E8-E6D6-4F37-9ED5-069AAFA1787F}"/>
                    </a:ext>
                  </a:extLst>
                </p14:cNvPr>
                <p14:cNvContentPartPr/>
                <p14:nvPr/>
              </p14:nvContentPartPr>
              <p14:xfrm>
                <a:off x="6698421" y="3411026"/>
                <a:ext cx="128880" cy="21996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82CF69E8-E6D6-4F37-9ED5-069AAFA1787F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6689421" y="3402026"/>
                  <a:ext cx="14652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B42FC96F-50ED-46C5-8550-F451633EFDEB}"/>
                    </a:ext>
                  </a:extLst>
                </p14:cNvPr>
                <p14:cNvContentPartPr/>
                <p14:nvPr/>
              </p14:nvContentPartPr>
              <p14:xfrm>
                <a:off x="7024221" y="3396626"/>
                <a:ext cx="117360" cy="222480"/>
              </p14:xfrm>
            </p:contentPart>
          </mc:Choice>
          <mc:Fallback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B42FC96F-50ED-46C5-8550-F451633EFDEB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7015581" y="3387626"/>
                  <a:ext cx="13500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5AA59F76-2006-45A1-B834-9891CAA443B8}"/>
                    </a:ext>
                  </a:extLst>
                </p14:cNvPr>
                <p14:cNvContentPartPr/>
                <p14:nvPr/>
              </p14:nvContentPartPr>
              <p14:xfrm>
                <a:off x="6970941" y="3429026"/>
                <a:ext cx="20880" cy="3420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5AA59F76-2006-45A1-B834-9891CAA443B8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6961941" y="3420386"/>
                  <a:ext cx="3852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24B6BBAB-5DD9-43F1-B403-63E935592CE2}"/>
                    </a:ext>
                  </a:extLst>
                </p14:cNvPr>
                <p14:cNvContentPartPr/>
                <p14:nvPr/>
              </p14:nvContentPartPr>
              <p14:xfrm>
                <a:off x="7186581" y="3597146"/>
                <a:ext cx="19440" cy="10440"/>
              </p14:xfrm>
            </p:contentPart>
          </mc:Choice>
          <mc:Fallback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24B6BBAB-5DD9-43F1-B403-63E935592CE2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7177941" y="3588506"/>
                  <a:ext cx="370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3DBF93C5-826A-4F55-B865-2C9811E7563E}"/>
                    </a:ext>
                  </a:extLst>
                </p14:cNvPr>
                <p14:cNvContentPartPr/>
                <p14:nvPr/>
              </p14:nvContentPartPr>
              <p14:xfrm>
                <a:off x="6537861" y="3238946"/>
                <a:ext cx="713160" cy="557640"/>
              </p14:xfrm>
            </p:contentPart>
          </mc:Choice>
          <mc:Fallback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3DBF93C5-826A-4F55-B865-2C9811E7563E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6529221" y="3230306"/>
                  <a:ext cx="730800" cy="57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82AD586D-A681-4A6F-A338-930F894FB587}"/>
              </a:ext>
            </a:extLst>
          </p:cNvPr>
          <p:cNvGrpSpPr/>
          <p:nvPr/>
        </p:nvGrpSpPr>
        <p:grpSpPr>
          <a:xfrm>
            <a:off x="7731981" y="3175586"/>
            <a:ext cx="936360" cy="957240"/>
            <a:chOff x="7731981" y="3175586"/>
            <a:chExt cx="936360" cy="95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9E196C9F-809B-4B5A-8E83-48AD2668A72A}"/>
                    </a:ext>
                  </a:extLst>
                </p14:cNvPr>
                <p14:cNvContentPartPr/>
                <p14:nvPr/>
              </p14:nvContentPartPr>
              <p14:xfrm>
                <a:off x="8088741" y="3450626"/>
                <a:ext cx="8640" cy="18036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9E196C9F-809B-4B5A-8E83-48AD2668A72A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8080101" y="3441986"/>
                  <a:ext cx="2628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1B10519A-BC33-47F9-832A-AB790A533719}"/>
                    </a:ext>
                  </a:extLst>
                </p14:cNvPr>
                <p14:cNvContentPartPr/>
                <p14:nvPr/>
              </p14:nvContentPartPr>
              <p14:xfrm>
                <a:off x="8211501" y="3477626"/>
                <a:ext cx="83880" cy="10800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1B10519A-BC33-47F9-832A-AB790A533719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8202861" y="3468626"/>
                  <a:ext cx="1015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74BAFE2A-4AEA-47DE-B735-0F7D352063CC}"/>
                    </a:ext>
                  </a:extLst>
                </p14:cNvPr>
                <p14:cNvContentPartPr/>
                <p14:nvPr/>
              </p14:nvContentPartPr>
              <p14:xfrm>
                <a:off x="8463141" y="3465746"/>
                <a:ext cx="115560" cy="20376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74BAFE2A-4AEA-47DE-B735-0F7D352063CC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8454141" y="3456746"/>
                  <a:ext cx="13320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D148BBBA-9BDF-4B20-9508-0E516CAE9D6D}"/>
                    </a:ext>
                  </a:extLst>
                </p14:cNvPr>
                <p14:cNvContentPartPr/>
                <p14:nvPr/>
              </p14:nvContentPartPr>
              <p14:xfrm>
                <a:off x="8430381" y="3475826"/>
                <a:ext cx="36720" cy="5616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D148BBBA-9BDF-4B20-9508-0E516CAE9D6D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8421381" y="3467186"/>
                  <a:ext cx="543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56AD7A44-3833-4A23-8506-99D65A73CAE9}"/>
                    </a:ext>
                  </a:extLst>
                </p14:cNvPr>
                <p14:cNvContentPartPr/>
                <p14:nvPr/>
              </p14:nvContentPartPr>
              <p14:xfrm>
                <a:off x="8606421" y="3645746"/>
                <a:ext cx="28800" cy="684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56AD7A44-3833-4A23-8506-99D65A73CAE9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8597421" y="3637106"/>
                  <a:ext cx="464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053F61F8-213B-464B-BC43-E5A9CF05A968}"/>
                    </a:ext>
                  </a:extLst>
                </p14:cNvPr>
                <p14:cNvContentPartPr/>
                <p14:nvPr/>
              </p14:nvContentPartPr>
              <p14:xfrm>
                <a:off x="7731981" y="3876146"/>
                <a:ext cx="206640" cy="254520"/>
              </p14:xfrm>
            </p:contentPart>
          </mc:Choice>
          <mc:Fallback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053F61F8-213B-464B-BC43-E5A9CF05A968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7723341" y="3867506"/>
                  <a:ext cx="22428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762756B7-B313-4587-B638-1AC98B4007A7}"/>
                    </a:ext>
                  </a:extLst>
                </p14:cNvPr>
                <p14:cNvContentPartPr/>
                <p14:nvPr/>
              </p14:nvContentPartPr>
              <p14:xfrm>
                <a:off x="8045541" y="3897026"/>
                <a:ext cx="92160" cy="234000"/>
              </p14:xfrm>
            </p:contentPart>
          </mc:Choice>
          <mc:Fallback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762756B7-B313-4587-B638-1AC98B4007A7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8036541" y="3888386"/>
                  <a:ext cx="10980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E7B036AB-EAB5-47E8-965C-194BD381DBF8}"/>
                    </a:ext>
                  </a:extLst>
                </p14:cNvPr>
                <p14:cNvContentPartPr/>
                <p14:nvPr/>
              </p14:nvContentPartPr>
              <p14:xfrm>
                <a:off x="8231661" y="4041386"/>
                <a:ext cx="30960" cy="18360"/>
              </p14:xfrm>
            </p:contentPart>
          </mc:Choice>
          <mc:Fallback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E7B036AB-EAB5-47E8-965C-194BD381DBF8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8222661" y="4032746"/>
                  <a:ext cx="486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1F7CFEEC-4622-4AD7-AF05-0AE2F75FC7E2}"/>
                    </a:ext>
                  </a:extLst>
                </p14:cNvPr>
                <p14:cNvContentPartPr/>
                <p14:nvPr/>
              </p14:nvContentPartPr>
              <p14:xfrm>
                <a:off x="8401581" y="3922226"/>
                <a:ext cx="153720" cy="210600"/>
              </p14:xfrm>
            </p:contentPart>
          </mc:Choice>
          <mc:Fallback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1F7CFEEC-4622-4AD7-AF05-0AE2F75FC7E2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8392581" y="3913226"/>
                  <a:ext cx="17136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6FFFF373-0A65-4234-9F25-177E62DB6867}"/>
                    </a:ext>
                  </a:extLst>
                </p14:cNvPr>
                <p14:cNvContentPartPr/>
                <p14:nvPr/>
              </p14:nvContentPartPr>
              <p14:xfrm>
                <a:off x="8429661" y="3832946"/>
                <a:ext cx="164880" cy="42120"/>
              </p14:xfrm>
            </p:contentPart>
          </mc:Choice>
          <mc:Fallback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6FFFF373-0A65-4234-9F25-177E62DB6867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8420661" y="3824306"/>
                  <a:ext cx="1825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C037C918-5B96-43E5-9C80-FDDFAD2D07D9}"/>
                    </a:ext>
                  </a:extLst>
                </p14:cNvPr>
                <p14:cNvContentPartPr/>
                <p14:nvPr/>
              </p14:nvContentPartPr>
              <p14:xfrm>
                <a:off x="7872381" y="3175586"/>
                <a:ext cx="795960" cy="613800"/>
              </p14:xfrm>
            </p:contentPart>
          </mc:Choice>
          <mc:Fallback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C037C918-5B96-43E5-9C80-FDDFAD2D07D9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7863741" y="3166946"/>
                  <a:ext cx="813600" cy="631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88915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29E1A35-A954-499C-B4BE-A4823FB98C84}"/>
                  </a:ext>
                </a:extLst>
              </p14:cNvPr>
              <p14:cNvContentPartPr/>
              <p14:nvPr/>
            </p14:nvContentPartPr>
            <p14:xfrm>
              <a:off x="712080" y="578880"/>
              <a:ext cx="10440720" cy="60282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29E1A35-A954-499C-B4BE-A4823FB98C8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2720" y="569520"/>
                <a:ext cx="10459440" cy="604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4113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DCF8D80-9405-41AE-A687-6B7E10E0E9D9}"/>
                  </a:ext>
                </a:extLst>
              </p14:cNvPr>
              <p14:cNvContentPartPr/>
              <p14:nvPr/>
            </p14:nvContentPartPr>
            <p14:xfrm>
              <a:off x="144360" y="336240"/>
              <a:ext cx="9755280" cy="60555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DCF8D80-9405-41AE-A687-6B7E10E0E9D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5000" y="326880"/>
                <a:ext cx="9774000" cy="607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47964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301F248-3943-4BFF-BA5C-EC1E75EFF2A4}"/>
                  </a:ext>
                </a:extLst>
              </p14:cNvPr>
              <p14:cNvContentPartPr/>
              <p14:nvPr/>
            </p14:nvContentPartPr>
            <p14:xfrm>
              <a:off x="487440" y="1018800"/>
              <a:ext cx="8019360" cy="54608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301F248-3943-4BFF-BA5C-EC1E75EFF2A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8080" y="1009440"/>
                <a:ext cx="8038080" cy="5479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50739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A3C355F-B9AA-4965-8F71-3D7E67B603BF}"/>
                  </a:ext>
                </a:extLst>
              </p14:cNvPr>
              <p14:cNvContentPartPr/>
              <p14:nvPr/>
            </p14:nvContentPartPr>
            <p14:xfrm>
              <a:off x="2544120" y="1177200"/>
              <a:ext cx="4654080" cy="1891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A3C355F-B9AA-4965-8F71-3D7E67B603B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34760" y="1167840"/>
                <a:ext cx="4672800" cy="191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0397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DE23EC8-58BE-4C52-B513-87D7EB4230C8}"/>
                  </a:ext>
                </a:extLst>
              </p14:cNvPr>
              <p14:cNvContentPartPr/>
              <p14:nvPr/>
            </p14:nvContentPartPr>
            <p14:xfrm>
              <a:off x="643320" y="748800"/>
              <a:ext cx="8333640" cy="36964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DE23EC8-58BE-4C52-B513-87D7EB4230C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3960" y="739440"/>
                <a:ext cx="8352360" cy="371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1688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4E2FD9F-0256-4864-BB27-889EE7AEC903}"/>
                  </a:ext>
                </a:extLst>
              </p14:cNvPr>
              <p14:cNvContentPartPr/>
              <p14:nvPr/>
            </p14:nvContentPartPr>
            <p14:xfrm>
              <a:off x="716040" y="597240"/>
              <a:ext cx="10546200" cy="53085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4E2FD9F-0256-4864-BB27-889EE7AEC90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6680" y="587880"/>
                <a:ext cx="10564920" cy="532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8D95386-600A-45E1-99BA-5D61E6DF478B}"/>
                  </a:ext>
                </a:extLst>
              </p14:cNvPr>
              <p14:cNvContentPartPr/>
              <p14:nvPr/>
            </p14:nvContentPartPr>
            <p14:xfrm>
              <a:off x="2032200" y="1548000"/>
              <a:ext cx="5833800" cy="45442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8D95386-600A-45E1-99BA-5D61E6DF478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22840" y="1538640"/>
                <a:ext cx="5852520" cy="456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57245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CABE830-E793-47AC-A6A2-5CF804D8ACB5}"/>
                  </a:ext>
                </a:extLst>
              </p14:cNvPr>
              <p14:cNvContentPartPr/>
              <p14:nvPr/>
            </p14:nvContentPartPr>
            <p14:xfrm>
              <a:off x="994320" y="765360"/>
              <a:ext cx="7354800" cy="54799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CABE830-E793-47AC-A6A2-5CF804D8ACB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4960" y="756000"/>
                <a:ext cx="7373520" cy="549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6573A1B-93C1-45F6-94AA-BCB0EEBF7730}"/>
                  </a:ext>
                </a:extLst>
              </p14:cNvPr>
              <p14:cNvContentPartPr/>
              <p14:nvPr/>
            </p14:nvContentPartPr>
            <p14:xfrm>
              <a:off x="3520440" y="1502640"/>
              <a:ext cx="2522880" cy="17247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6573A1B-93C1-45F6-94AA-BCB0EEBF773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11080" y="1493280"/>
                <a:ext cx="2541600" cy="1743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84119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8DAE4E6-7300-48DA-BCC2-8BCA3EFA85BD}"/>
                  </a:ext>
                </a:extLst>
              </p14:cNvPr>
              <p14:cNvContentPartPr/>
              <p14:nvPr/>
            </p14:nvContentPartPr>
            <p14:xfrm>
              <a:off x="1331640" y="98280"/>
              <a:ext cx="9256680" cy="63111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8DAE4E6-7300-48DA-BCC2-8BCA3EFA85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22280" y="88920"/>
                <a:ext cx="9275400" cy="632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3844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4742F6E-DE9A-4ADF-B856-64529E27E5D3}"/>
                  </a:ext>
                </a:extLst>
              </p14:cNvPr>
              <p14:cNvContentPartPr/>
              <p14:nvPr/>
            </p14:nvContentPartPr>
            <p14:xfrm>
              <a:off x="812160" y="226080"/>
              <a:ext cx="10917720" cy="53575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4742F6E-DE9A-4ADF-B856-64529E27E5D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2800" y="216720"/>
                <a:ext cx="10936440" cy="537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712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62386CE-B300-4AB4-B99E-B0A2EA82D072}"/>
                  </a:ext>
                </a:extLst>
              </p14:cNvPr>
              <p14:cNvContentPartPr/>
              <p14:nvPr/>
            </p14:nvContentPartPr>
            <p14:xfrm>
              <a:off x="555840" y="462240"/>
              <a:ext cx="10077120" cy="56055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62386CE-B300-4AB4-B99E-B0A2EA82D07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6480" y="452880"/>
                <a:ext cx="10095840" cy="562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00939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5C81DEE-053D-4EA0-A373-EF7522C210CD}"/>
                  </a:ext>
                </a:extLst>
              </p14:cNvPr>
              <p14:cNvContentPartPr/>
              <p14:nvPr/>
            </p14:nvContentPartPr>
            <p14:xfrm>
              <a:off x="1611000" y="644760"/>
              <a:ext cx="6243120" cy="55238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5C81DEE-053D-4EA0-A373-EF7522C210C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01640" y="635400"/>
                <a:ext cx="6261840" cy="5542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2738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6522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56440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6120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6673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76801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586AD14-A9B2-40D7-B853-677ED02F3FEE}"/>
                  </a:ext>
                </a:extLst>
              </p14:cNvPr>
              <p14:cNvContentPartPr/>
              <p14:nvPr/>
            </p14:nvContentPartPr>
            <p14:xfrm>
              <a:off x="396360" y="675000"/>
              <a:ext cx="11014920" cy="5086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586AD14-A9B2-40D7-B853-677ED02F3FE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7000" y="665640"/>
                <a:ext cx="11033640" cy="510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66545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A546187-FCE2-4521-A311-FC696FD2E634}"/>
                  </a:ext>
                </a:extLst>
              </p14:cNvPr>
              <p14:cNvContentPartPr/>
              <p14:nvPr/>
            </p14:nvContentPartPr>
            <p14:xfrm>
              <a:off x="0" y="769680"/>
              <a:ext cx="8143920" cy="46954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A546187-FCE2-4521-A311-FC696FD2E63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9360" y="760320"/>
                <a:ext cx="8162640" cy="471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29675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515F261-082F-4075-83C5-EFBEC94F4A15}"/>
                  </a:ext>
                </a:extLst>
              </p14:cNvPr>
              <p14:cNvContentPartPr/>
              <p14:nvPr/>
            </p14:nvContentPartPr>
            <p14:xfrm>
              <a:off x="745200" y="609120"/>
              <a:ext cx="8115840" cy="46767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515F261-082F-4075-83C5-EFBEC94F4A1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5840" y="599760"/>
                <a:ext cx="8134560" cy="469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248911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90390D7-A45B-438D-BBCA-70B80C8C1094}"/>
                  </a:ext>
                </a:extLst>
              </p14:cNvPr>
              <p14:cNvContentPartPr/>
              <p14:nvPr/>
            </p14:nvContentPartPr>
            <p14:xfrm>
              <a:off x="307080" y="449280"/>
              <a:ext cx="10236600" cy="44208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90390D7-A45B-438D-BBCA-70B80C8C109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7720" y="439920"/>
                <a:ext cx="10255320" cy="443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21255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69F21CA-1F63-4CC1-87B4-DCC43C03AFE5}"/>
                  </a:ext>
                </a:extLst>
              </p14:cNvPr>
              <p14:cNvContentPartPr/>
              <p14:nvPr/>
            </p14:nvContentPartPr>
            <p14:xfrm>
              <a:off x="662040" y="1014120"/>
              <a:ext cx="7288920" cy="32662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69F21CA-1F63-4CC1-87B4-DCC43C03AFE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2680" y="1004760"/>
                <a:ext cx="7307640" cy="328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917360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B51BDBE-CD8A-465F-ACD1-4B9C4F25367E}"/>
                  </a:ext>
                </a:extLst>
              </p14:cNvPr>
              <p14:cNvContentPartPr/>
              <p14:nvPr/>
            </p14:nvContentPartPr>
            <p14:xfrm>
              <a:off x="122040" y="601200"/>
              <a:ext cx="9681480" cy="59238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B51BDBE-CD8A-465F-ACD1-4B9C4F25367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2680" y="591840"/>
                <a:ext cx="9700200" cy="5942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71527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6C1F1E1-321D-456B-97E5-36AD63262B25}"/>
                  </a:ext>
                </a:extLst>
              </p14:cNvPr>
              <p14:cNvContentPartPr/>
              <p14:nvPr/>
            </p14:nvContentPartPr>
            <p14:xfrm>
              <a:off x="485640" y="245160"/>
              <a:ext cx="11661840" cy="64148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6C1F1E1-321D-456B-97E5-36AD63262B2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6280" y="235800"/>
                <a:ext cx="11680560" cy="643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219927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71F3B19-CE0F-4067-B142-66903BCED8DF}"/>
                  </a:ext>
                </a:extLst>
              </p14:cNvPr>
              <p14:cNvContentPartPr/>
              <p14:nvPr/>
            </p14:nvContentPartPr>
            <p14:xfrm>
              <a:off x="1272240" y="590040"/>
              <a:ext cx="10307880" cy="53794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71F3B19-CE0F-4067-B142-66903BCED8D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62880" y="580680"/>
                <a:ext cx="10326600" cy="5398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10203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8447A58-BC5B-41C8-9A2F-40E5569ACFDE}"/>
                  </a:ext>
                </a:extLst>
              </p14:cNvPr>
              <p14:cNvContentPartPr/>
              <p14:nvPr/>
            </p14:nvContentPartPr>
            <p14:xfrm>
              <a:off x="1117800" y="362160"/>
              <a:ext cx="8169120" cy="47628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8447A58-BC5B-41C8-9A2F-40E5569ACFD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08440" y="352800"/>
                <a:ext cx="8187840" cy="4781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807977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1827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294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81086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7060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7191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0</Words>
  <Application>Microsoft Office PowerPoint</Application>
  <PresentationFormat>Widescreen</PresentationFormat>
  <Paragraphs>0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VINAY GOYAL</dc:creator>
  <cp:lastModifiedBy>VINAY GOYAL</cp:lastModifiedBy>
  <cp:revision>8</cp:revision>
  <dcterms:created xsi:type="dcterms:W3CDTF">2020-07-05T08:16:21Z</dcterms:created>
  <dcterms:modified xsi:type="dcterms:W3CDTF">2020-07-05T11:20:31Z</dcterms:modified>
</cp:coreProperties>
</file>